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282" r:id="rId22"/>
    <p:sldId id="30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16:50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20126 17783 40 0,'6'10'32'0,"-6"-10"1"16,2 10-23-16,14-12-34 0,-16 2-7 16,13-5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47:57.3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19818 9462 12 0,'-9'-18'33'0,"9"18"2"15,0 0-9-15,4 17-5 16,6 17-4-16,-3 13-4 15,9 16-2 1,-4 6-2-16,3 9-3 0,-5 0-3 16,-2-3-1-16,-3-9-3 15,-2-14-6 1,2-13-13-16,-2-8-18 0,-5-21-2 16,2-10 1-16,4-14 0 15</inkml:trace>
  <inkml:trace contextRef="#ctx0" brushRef="#br0" timeOffset="190.0113">19691 9650 15 0,'-17'-25'31'16,"23"13"3"-16,11-3-13 15,18 3-5-15,19 5-4 16,10 0-2-16,11 5-4 15,5 2-3-15,-1 3-7 16,-4 1-8-16,-10 1-13 16,-19-6-10-16,-1 12 0 15,-22-9 1-15</inkml:trace>
  <inkml:trace contextRef="#ctx0" brushRef="#br0" timeOffset="503.0318">19865 10091 26 0,'32'11'35'15,"-5"-9"2"-15,16 1-5 16,4 1-16-16,3-4-5 0,7 2-5 16,-5-4-3-16,-1-1-4 15,-3 0-9-15,-10-2-13 16,-9-7-13-16,3 6-1 15,-14-6 1-15</inkml:trace>
  <inkml:trace contextRef="#ctx0" brushRef="#br0" timeOffset="811.0454">19926 9906 51 0,'31'-1'36'0,"4"-3"-12"0,6-2-7 16,5 5-4-16,-2-1-3 15,2 3-4-15,-8-1-5 16,-4-1-10-16,-5-5-22 15,2 8-6-15,-12-11 2 16,8 6-1-16</inkml:trace>
  <inkml:trace contextRef="#ctx0" brushRef="#br0" timeOffset="1078.0609">20534 10046 26 0,'0'0'35'16,"-3"10"4"-16,3-10-7 15,0 0-12-15,0 0-5 16,0 0-4-16,0 0-4 0,0 0-2 15,0 0-5-15,0 0-17 16,12 6-22 0,-12-6 0-16,15-10-1 0,-15 10 0 15</inkml:trace>
  <inkml:trace contextRef="#ctx0" brushRef="#br0" timeOffset="1392.0798">20758 9693 21 0,'-6'-12'34'0,"-7"1"2"16,13 11-10-16,-6 11-6 15,6 8-5-15,10 15-3 16,-3 4-3-16,7 11-3 16,-4 0 0-16,2 4-3 15,-2-6-1-15,-1-3-2 16,-1-8-3-16,-6-7-3 15,4-6-8-15,-7-10-17 16,1-13-8-16,0 0-1 0,6-18 2 16</inkml:trace>
  <inkml:trace contextRef="#ctx0" brushRef="#br0" timeOffset="1807.1031">20680 9629 57 0,'24'-23'35'16,"1"-1"-14"-16,14 2-5 15,6 11-4-15,1 4-3 16,-2 9-2-16,-7 5-3 16,-7 8-1-16,-13 8-2 15,-13 4 0-15,-13 0-1 16,-10-1 1-16,-6-4 0 0,4-2-1 15,0-7 2 1,11-4-2-16,10-9 0 16,16 1 1-16,15 0-1 0,14 3 0 15,5 5 0-15,1 6 1 16,-4 6-1-16,-8 6 1 16,-15 7 0-16,-13 5-1 15,-18-3 1-15,-17-4 0 16,-15-4-1-16,-3-8 0 15,-2-4-3-15,0-9-5 16,9-6-6-16,6-3-15 16,5-9-8-16,19 1-1 0,2-5 1 15</inkml:trace>
  <inkml:trace contextRef="#ctx0" brushRef="#br0" timeOffset="2042.1163">21417 10071 44 0,'0'0'41'16,"-10"-6"-1"-16,10 6-4 0,0 0-16 15,0 0-9 1,0 0-6-16,0 0-8 16,0 0-21-16,0 0-16 0,0 0 0 15,2-16-1 1,9 11 1-16</inkml:trace>
  <inkml:trace contextRef="#ctx0" brushRef="#br0" timeOffset="2755.159">21858 9750 14 0,'0'0'33'0,"0"0"2"15,-21 21-5-15,11 5-10 16,3 11-7-16,-5 1-3 15,4 9-3-15,-2-2-2 16,2 1-1-16,0-9-1 16,2-6-1-16,1-11 0 15,3-7 0-15,2-13-1 0,0 0 0 16,-2-18 1-16,5-6-1 16,0-12 0-1,0-7 0-15,1-13-1 0,-1-8 0 16,4-5 0-16,-1 4 0 15,1 4 0-15,3 8 0 16,0 9 0-16,0 13 1 16,1 17 0-16,5 18 0 15,1 17 0-15,5 10 0 16,3 7 0-16,1 11 0 16,3 5 1-16,2 5-1 15,1-3 0-15,-1 0 0 16,-3-7 1-16,-6-7-1 15,-4-7 0-15,-4-8-1 0,-2-6-2 16,-6-10-3-16,1-1-11 16,-7-10-25-16,0 0 1 15,-5-16-1-15,-4 1 0 16</inkml:trace>
  <inkml:trace contextRef="#ctx0" brushRef="#br0" timeOffset="2863.1627">21759 9943 57 0,'0'0'38'15,"0"0"-1"-15,32 1-12 16,11 2-12-16,5-1-8 16,7 1-8-16,4 1-24 0,0 5-9 15,-14-9-3-15,-1 6 2 16</inkml:trace>
  <inkml:trace contextRef="#ctx0" brushRef="#br0" timeOffset="3414.1988">19637 10507 31 0,'31'-1'27'31,"30"-2"-11"-31,35 1 2 0,43-4-3 0,39 4 0 16,42-4-2-16,35 3-1 16,26-3-4-16,18 1-2 15,-4-1-1-15,-2 3 0 16,-27 1-1-16,-24 6-1 15,-36-1 0-15,-31 3-5 16,-41 0-29-16,-24 8-5 16,-40-5-2-16,-21 3 0 15</inkml:trace>
  <inkml:trace contextRef="#ctx0" brushRef="#br0" timeOffset="66286.7956">17963 11342 8 0,'1'25'32'16,"-18"-5"1"-16,5 11-8 15,-9 0-8-15,-5-2-4 16,2-1-6-16,-3-8-2 15,2-7-3-15,3-12 0 16,6-8-1-16,4-11-1 16,9-6 1-16,5-4-1 15,5 1 0-15,5 3-1 16,6 7 1-16,3 7 0 16,3 8 0-16,1 10 1 15,-1 9 1-15,0 7-1 0,-2 5 1 16,-2 1 0-16,-5-2-3 15,2 1-10-15,-4 0-22 16,-5-18-2 0,10-3 0-16,-8-13 1 0</inkml:trace>
  <inkml:trace contextRef="#ctx0" brushRef="#br0" timeOffset="66809.8258">18020 11412 10 0,'10'0'26'0,"-10"0"0"16,34-12-14-16,-4 8-5 0,4 0-1 15,3 1-3 1,-1 0 0-16,-2 2 2 0,-13-2 0 16,-3 3 0-16,-18 0-1 15,0 0 1-15,0 0 1 16,-19 6-1-1,2 1 0-15,-1 3-2 0,1 4-1 16,3 3 1-16,5 4-1 16,9 2 0-16,6 0 0 15,5-1 0-15,7-1-1 16,6-6 2-16,0-5-2 16,2-4 1-16,2-12-1 15,-1-5 0-15,-2-8 0 16,-1-3-1-16,-5-6 1 0,-2 1-1 15,-5 1 0 1,-1 1 0-16,-6 6 0 0,-5 5 0 16,0 14 0-16,0 0 1 15,0 0 0 1,-12 19-1-16,8-1 1 0,5 5 1 16,-1 2-1-16,3 1 0 15,2-1 0-15,2-3-1 16,0 2-7-16,0-6-21 15,-7-18-8-15,22 11-2 16,-13-17 2-16</inkml:trace>
  <inkml:trace contextRef="#ctx0" brushRef="#br0" timeOffset="67101.8412">18718 11432 11 0,'10'6'33'15,"4"14"0"-15,-7 0-8 0,-6 4-5 16,-2 5-5-16,-10-3-2 16,1-1-3-16,-11-8-4 15,1-5-1-15,-3-9-3 16,5-8-2-16,2-7 0 15,6-6 0-15,5-3 0 16,4-2-1-16,5 3 0 0,2 4 0 16,5 6 2-16,3 5-1 15,4 6 0-15,0 7 1 16,2 4-1-16,0 4 0 16,0 3-1-16,-2-4-9 15,4 1-8-15,-2 3-15 16,3-13-4-16,10-2 0 15</inkml:trace>
  <inkml:trace contextRef="#ctx0" brushRef="#br0" timeOffset="67704.877">18933 11429 13 0,'20'2'27'16,"-6"-7"0"-16,11 5-11 15,2-1-5-15,1-2-5 16,2-1-1-16,-5 0-1 16,-5 0-1-16,-8 0 1 15,-12 4-1-15,0 0 0 16,-11 2-1-16,-3 5 0 15,-3 6 0-15,1 3-1 16,0 4 0-16,8 2 0 16,9 0 0-16,10 0-1 15,11-3 0-15,9-2 0 16,8-5 1-16,6-3-1 0,7-4-1 16,-1-4 1-16,-3-3 0 15,-4-3 0-15,-8-1 0 16,-8-4 0-16,-8-1 0 15,-12-5 1-15,-11-1 0 16,-11-1 0-16,-6 1 0 16,-5 0 1-16,-3 4-1 15,-1 2-1-15,1 6 1 16,3 5 0-16,4 4-1 16,8 8 1-16,6 1 1 15,7 4 0-15,8 1 0 16,3 0 0-16,5 0 1 15,4-6-1-15,3-5-5 0,3-4-12 16,-2-3-15 0,-9-16-5-16,6-2 0 0,-12-13-1 15</inkml:trace>
  <inkml:trace contextRef="#ctx0" brushRef="#br0" timeOffset="67804.891">19422 11169 39 0,'-11'-33'37'0,"6"15"0"15,-1 2-10-15,2 7-11 16,4 9-5-16,-4 11-6 16,1 2-10-16,6 6-19 15,4 8-13-15,-8-3-1 16,9 9 1-16</inkml:trace>
  <inkml:trace contextRef="#ctx0" brushRef="#br0">18069 11426 26 0,'0'0'18'16,"0"0"-1"-16,0 0-4 15,-2 18-1-15,2 0-5 0,1 4-1 16,3 2-1-16,-1 4 0 16,4 1-2-16</inkml:trace>
  <inkml:trace contextRef="#ctx0" brushRef="#br0" timeOffset="87610.0164">17064 14022 21 0,'-9'13'29'0,"0"11"-5"0,-10 0-4 16,-4 3-5-16,-2-6-5 15,-5-4-4-15,1-9-3 16,2-9-1-16,7-8-1 16,8-10 0-16,7-4-1 15,7-5 0-15,6 1 0 16,6 3 0-16,2 7-1 15,4 10 1-15,-1 7 1 16,0 12 0-16,-1 7 0 16,-5 7 1-16,0 5 0 15,-1 1 0-15,1-1 0 16,1-8 1-16,2-6-2 16,2-11 0-16,0-10-1 0,3-8 1 15,0-9-2-15,-3-5 2 16,-2-4-1-1,-4 3 0-15,-2 4-1 0,-5 5 2 16,-2 9-1-16,-3 9 1 16,0 9 0-16,-1 8 1 15,2 7 0-15,2 0-1 16,1 3 1-16,2-1-3 16,3-8-5-16,7-10-23 15,9 1-6-15,-8-17-2 16,11 1 2-16</inkml:trace>
  <inkml:trace contextRef="#ctx0" brushRef="#br0" timeOffset="88168.0508">17331 13997 25 0,'26'5'29'0,"0"-7"-2"15,8 1-15-15,3 0-5 16,3-2-3-16,-5 1-2 16,-6 0-1-16,-7 0 0 15,-10 0 0-15,-12 2 0 16,-12 6 0-16,-5 2-1 0,-5 4 0 15,-2 1 1-15,2 3-1 16,2 2 3-16,7 3 0 16,12 0 0-16,10-1 1 15,7-3 1-15,5-4 0 16,7-4-1-16,0-5 0 16,4-6-1-16,-2-6-1 15,-4-5-1-15,-3-7 0 16,-1-1 0-16,-4-1-1 15,-5 1 0-15,-3 3 1 16,-1 5-1-16,-8 4 1 16,-1 9 0-16,0 0 0 15,-10 16 0-15,7 2 0 0,2 1 0 16,1 5-7 0,1-2-19-16,0-8-10 0,16 1-1 15,-2-14 1-15</inkml:trace>
  <inkml:trace contextRef="#ctx0" brushRef="#br0" timeOffset="88500.0674">18154 14026 3 0,'7'21'32'0,"-14"-9"0"16,-1 9-1-16,-10-2-15 0,-4-1-4 16,-3-4-6-16,-3-5-3 15,1-7-2-15,1-9-1 16,7-7 0-16,9-6-1 16,5-2 1-16,5-1-1 15,6 3 1-15,4 6 1 16,6 7 1-16,-2 5 1 15,3 9 2-15,-2 6-1 16,3 8 0-16,-3 3 0 16,2-2-7-16,1-2-22 15,3 0-10-15,-6-14-2 16,8 3 1-16</inkml:trace>
  <inkml:trace contextRef="#ctx0" brushRef="#br0" timeOffset="88994.1021">18286 13986 8 0,'0'0'25'16,"30"-2"-2"-16,-10 1-12 15,4 0-5-15,0-1-2 16,-2-1-2-16,-2-1-1 0,-9-1 1 16,-11 5-1-16,7-10 1 15,-7 10-1-15,-15-2 0 16,1 5 0-16,-1 5-1 16,-1 7 0-16,2 1 0 15,5 6 1-15,7 1-1 16,7-2 1-16,5 3 0 15,7-2-1-15,6-3 1 16,5-6 0-16,6-5-1 16,2-6 1-16,0-6-1 15,-1-4 1-15,0-6-1 16,-4-1 1-16,-7-6 2 16,-7 2-1-16,-8 0 1 15,-9 3 1-15,-11 1 1 0,-5 6 0 16,-8 1 0-16,-2 7 0 15,1 5-1-15,6 8 0 16,2 3 0-16,8 5-1 16,8 2-1-16,8-2 0 15,6-1 0-15,7-4-1 16,1-5-3-16,2-10-5 16,1-9-10-16,0-3-11 15,-10-16-7-15,2 0 1 16</inkml:trace>
  <inkml:trace contextRef="#ctx0" brushRef="#br0" timeOffset="89102.1043">18694 13690 29 0,'-1'-28'36'15,"-7"1"0"1,7 14-8-16,1 13-10 16,0 0-8-16,-4 20-8 0,8-4-27 15,3 12-11-15,-8-5-1 16,10 9 1-16</inkml:trace>
  <inkml:trace contextRef="#ctx0" brushRef="#br0" timeOffset="118789.8022">9452 10164 35 0,'0'0'20'16,"0"0"-3"-16,4 11-2 15,-5 4-3-15,-2 1-3 16,4 9-1-16,0 1-1 15,3 6-1-15,1-1-2 0,3-2-1 16,3-3-1-16,4-6-1 16,3-7 1-16,2-9-1 15,2-10 0-15,0-10-1 16,-2-9 1-16,1-3 0 16,-5-6-1-16,-3-3 0 15,-5 3 2-15,-3 2-1 16,-6 5 0-16,-2 10 0 15,3 17 0-15,-13-7 0 16,5 17 0-16,-1 9 0 16,3 10 0-16,3 7 0 0,2 7 0 15,3 4 1 1,0 2-1-16,2 0 1 0,-2 2-1 16,-2-2 1-16,-6-6-1 15,-4-6 0-15,-7-7 2 16,-3-5-3-16,-6-9 1 15,-1-8-2-15,1-11-3 16,1-11-2-16,8-5-5 16,0-10-7-16,11-4-12 15,12 2-7-15,0-8 1 16</inkml:trace>
  <inkml:trace contextRef="#ctx0" brushRef="#br0" timeOffset="119327.8345">9828 10149 11 0,'0'0'25'0,"0"0"-5"16,10 16-3-16,-8 0-2 15,-1 7-6-15,4 8-1 16,-5 1 0-16,6 4-2 16,-6-2-2-16,-1-1 0 0,-2-7-1 15,1-3 0-15,0-10 0 16,2-13-1-16,0 0 1 15,0 0 0-15,-9-25 0 16,8-2-1-16,-1-8 0 16,1-5-1-16,-1-4 0 15,-1-1-1-15,1 3 1 16,-1 5-1-16,3 5 0 16,1 7 0-16,2 5 0 15,1 6 0-15,6 4 0 16,8 2 0-16,6 3-1 15,7 0-4-15,8 4-4 16,2-3-9-16,5-1-13 16,7 7-4-16,-10-5 0 0</inkml:trace>
  <inkml:trace contextRef="#ctx0" brushRef="#br0" timeOffset="119615.8507">9848 10473 24 0,'16'4'22'16,"-3"-5"-2"-16,11 2-3 16,1-1 1-16,4 0-6 15,3 3-3-15,-4-1-3 16,0 2-5 0,-2 1-10-16,-2 5-22 0,-9-13-2 15,6 6 1-15</inkml:trace>
  <inkml:trace contextRef="#ctx0" brushRef="#br0" timeOffset="119997.8717">10170 10247 14 0,'0'0'24'0,"-23"3"-6"16,12 4-5-16,-2 0-3 15,3 6-3-15,4 5-2 16,3 4-2-16,4 1-1 16,7 2 1-16,3 0 0 15,5-3 2-15,7-2 1 16,-1-9 0-16,7-6 1 15,-2-11-1-15,1-8 0 0,-5-11 0 16,-3-2 0 0,-10-6-2-16,-7 0-1 0,-10 2-1 15,-9 6-1-15,-7 4 0 16,-3 5-5-16,2 11-12 16,2 8-19-16,0-7-1 15,10 9 0-15</inkml:trace>
  <inkml:trace contextRef="#ctx0" brushRef="#br0" timeOffset="120586.9055">10345 10080 2 0,'26'-2'29'0,"-9"-3"0"15,8 5-9-15,3-2-4 16,2 0-3-16,2 0-4 15,-6-3-1-15,0 3-2 16,-6-1-2-16,-3 2 0 0,-6-2-1 16,-11 3 0-1,11-2-1-15,-11 2-1 0,0 0 1 16,2 12-1-16,-4-2 0 16,0 1-1-16,0 5 1 15,2 4-1-15,0 3 1 16,3 3-1-16,1 5 0 15,1 0 1-15,1 1-1 16,2 1 0-16,-2-1 0 16,0-2 0-16,0-3 0 15,-5-3 1-15,-3-6-2 16,-2-1 1-16,-3-5 0 16,-3-2 0-16,-6-3 0 15,-2-3 0-15,-4-3 0 16,-1 0 0-16,3-2-2 0,-2-3-4 15,6 2-8-15,3 1-14 16,1-7-7-16,12 8 0 16,9-7 1-16</inkml:trace>
  <inkml:trace contextRef="#ctx0" brushRef="#br0" timeOffset="120976.9275">10898 10254 23 0,'0'0'26'0,"0"0"-2"16,0 0-3-16,20 2-4 16,-1-1-4-16,5-5-3 0,5 5-1 15,2-7-3-15,5 6-3 16,-3-3-1-16,-3 2-1 16,-4 1-4-16,-5-1-4 15,-3 3-9-15,-3 3-13 16,-15-5-6-16,17 1 0 15</inkml:trace>
  <inkml:trace contextRef="#ctx0" brushRef="#br0" timeOffset="121330.9464">10876 10440 24 0,'28'4'22'15,"0"-6"-2"-15,9 4-3 16,3 0-5-16,-3-2-2 15,0 3-2-15,-10-4 0 16,0 4 1-16,-10-4-1 16,0 3 0-16,-17-2-2 15,16-2 0-15,-16 2-2 0,0 0-5 16,9-5-8-16,-9 5-17 16,0 0-9-16,0 0-3 15,0 0 2-15</inkml:trace>
  <inkml:trace contextRef="#ctx0" brushRef="#br0" timeOffset="125741.2012">11565 10189 45 0,'0'0'28'16,"11"-7"-1"-16,0 19-7 0,1 1-5 15,8 11-5-15,-1 2-2 16,5 6-2-16,1 0-2 16,3 3-1-16,-1-4-3 15,-2-5-2-15,0-2-8 16,-6-7-18-16,-3-13-8 15,4-1-1-15,-8-12 1 16</inkml:trace>
  <inkml:trace contextRef="#ctx0" brushRef="#br0" timeOffset="126064.2184">11823 10184 38 0,'-4'-12'24'16,"4"12"-1"-16,-19 11-4 15,0 2-4-15,1 6-3 16,-10 3-4-16,0 5-2 16,-4 1-1-16,2 2-2 15,3-5-1-15,5-4-1 16,4-3-1-16,4-5-3 0,11-3-8 15,3-10-19-15,0 0-6 16,0 0 2-16,11-1-1 16</inkml:trace>
  <inkml:trace contextRef="#ctx0" brushRef="#br0" timeOffset="126510.2444">12045 10247 11 0,'0'0'25'16,"-6"26"-5"-16,2-5-3 15,1 6-2-15,0 1-2 16,-1 0-3-16,3 1-2 16,-4-9-1-16,6 0 1 15,-3-9-1-15,2-11 0 16,0 0-2-16,0 0 1 16,-5-24 0-16,6 3-1 15,-1-9-1-15,-1-4-3 16,-1-7 0-16,1-1-1 15,1 0 0-15,2 0 0 0,0 3 1 16,-1 3-1 0,1 4 0-16,1 2 1 0,3 4-2 15,6 5 1-15,4 3 0 16,6 3 1-16,5 3-3 16,7 2-1-16,4 7-6 15,1 2-5-15,5 9-13 16,-1 4-9-16,-10-1-2 15,3 7 1-15</inkml:trace>
  <inkml:trace contextRef="#ctx0" brushRef="#br0" timeOffset="126797.2646">12036 10440 28 0,'5'11'31'0,"8"-8"-8"15,9 1-3-15,8 1-6 16,1 0-3-16,4-2-7 15,-3 0-12-15,2 2-19 16,-9-11-6-16,5 5 0 16</inkml:trace>
  <inkml:trace contextRef="#ctx0" brushRef="#br0" timeOffset="127147.2852">12437 10263 16 0,'-1'-13'31'16,"-9"-6"-5"-16,-2 3-3 16,-3 7-6-16,-3 1-4 15,1 5-4-15,-3 3-4 16,3 7-2-16,0 3-1 0,5 9-1 16,5 4-1-1,4 2 1-15,5 2-1 16,5 1 1-16,4-2 0 0,7-3 0 15,4-6 1-15,2-7 1 16,0-9 0 0,0-7 0-16,-5-10 0 0,-2-6 0 15,-8-4 1 1,-7-1-1-16,-8-2-2 0,-4 1-2 16,-1 8-7-16,-5 0-11 15,0 5-17-15,6 12-2 16,10 3 1-16</inkml:trace>
  <inkml:trace contextRef="#ctx0" brushRef="#br0" timeOffset="127675.3163">12597 10057 15 0,'30'-7'23'16,"-14"2"-6"-16,7 3-2 15,-1 0-3-15,-2 1 0 16,0 0-2-16,-5 0-2 15,-2 1-2-15,-4-1 0 16,-9 1-2-16,13 3-1 0,-13-3 0 16,0 0-2-16,10 14 0 15,-7-5 1-15,0 5 0 16,-1 3 0-16,0 5 1 16,-2 3 0-16,0 5 0 15,0 1 1-15,0 4-1 16,-2-1 0-1,4 0-1-15,-3-1-1 0,2-3 1 16,-2-2-2-16,0-2 2 16,-5-5 0-16,-2-3 0 15,-7-3 0-15,-4-3 0 16,-8-5 0-16,-1-1 1 16,-3-7-1-16,4-1 0 15,1-3-1-15,3-3-3 0,10 3-16 16,13 5-20-16,-4-14 0 15,14 11-2-15,0-2 1 16</inkml:trace>
  <inkml:trace contextRef="#ctx0" brushRef="#br0" timeOffset="129201.3983">13258 10079 19 0,'0'0'28'16,"-1"17"-7"-16,2 6-4 0,0 9-6 15,0 8-3-15,3 3-1 16,1 4 0-16,2-1-1 16,0-7-2-16,2-4 0 15,-2-9-1-15,2-7-3 16,-3-9-6-16,-6-10-13 16,0 0-14-16,-1-10 1 0,-9-7 0 15</inkml:trace>
  <inkml:trace contextRef="#ctx0" brushRef="#br0" timeOffset="129606.4207">13139 10273 18 0,'14'-2'32'15,"15"2"-6"1,10 0-2-16,6 1-5 0,8 2-2 16,-3-2-5-16,0 2-3 15,-8-3-4-15,-4 2-3 16,-10 0-8-16,-13-2-22 15,-8-11-7-15,2 8-2 16,-9-8 1-16</inkml:trace>
  <inkml:trace contextRef="#ctx0" brushRef="#br0" timeOffset="130408.4694">13833 10143 7 0,'0'0'32'15,"24"21"1"-15,-9-3-6 16,10 8-8-16,8 8-6 16,2 2-2-16,3 6-2 15,-1-5-4-15,-2-3-1 16,-3-4-5-16,-8-7-3 15,-3-7-10-15,-6-5-17 16,-15-11-5-16,14-11 0 16,-16-9 1-16</inkml:trace>
  <inkml:trace contextRef="#ctx0" brushRef="#br0" timeOffset="130618.4797">14139 10191 34 0,'-12'6'32'15,"-8"2"-5"-15,-4 4-9 16,-3 7-6-16,-9 3-3 16,0 7-2-16,-6-1-3 15,3 2-1-15,4-1-2 16,4-5 0-16,7-1 0 16,8-6-3-16,7-5-5 15,9-12-12-15,0 0-15 0,25 1 0 16,-6-14 0-1</inkml:trace>
  <inkml:trace contextRef="#ctx0" brushRef="#br0" timeOffset="131058.5119">14329 10206 17 0,'-1'25'28'0,"-3"-5"-6"0,1 6-3 16,-2 4-3 0,3 0-4-16,1 1-3 0,0-5-2 15,3-2 0-15,0-10-2 16,-2-14-1-16,0 0-1 15,13-6 1-15,-13-15-1 16,0-8 0-16,-5-7-1 16,0-4-1-16,-3-3-1 15,0-3 1-15,-1 2-1 16,1 4 0-16,1 1 1 16,3 5 0-16,4 6-1 15,4 3 1-15,7 4-1 0,2 3 0 16,9 5-2-1,5 0-4-15,7 10-8 0,2 7-20 16,-2-7-2-16,11 13 1 16,-6-5-1-16</inkml:trace>
  <inkml:trace contextRef="#ctx0" brushRef="#br0" timeOffset="131296.5179">14332 10478 33 0,'18'12'30'16,"1"-7"-3"-16,8 2-6 15,3 1-3-15,0-3-5 16,1 1-5 0,-4-3-5-16,-4-4-11 0,-5-7-23 15,2 6-5-15,-9-12 2 16,9 2-1-16</inkml:trace>
  <inkml:trace contextRef="#ctx0" brushRef="#br0" timeOffset="131592.538">14545 10261 34 0,'0'0'34'16,"14"1"-7"-16,6 2-6 15,4 1-6-15,7 2-5 16,0 0-2-16,2-1-10 16,2-2-20-16,-1 2-12 15,-11-13-1-15,6 5 0 0</inkml:trace>
  <inkml:trace contextRef="#ctx0" brushRef="#br0" timeOffset="131966.5629">14901 10148 25 0,'0'0'26'16,"4"-20"-5"-16,7 11-2 16,7 4-5-16,6 0-4 15,3 6-1-15,-1 1-2 0,-2 6-2 16,-7 5 0-16,-7 5-2 16,-11 5 0-16,-7 5-1 15,-10 3-1-15,-1 0 1 16,-4-2-1-16,4 0 0 15,1-3-1-15,10-3 1 16,7-5-1-16,8-6 1 16,8-2-1-16,7-4 1 15,4-2-2-15,4-4-6 16,4-5-20-16,3 2-8 16,-9-11 0-16,5 7 0 15</inkml:trace>
  <inkml:trace contextRef="#ctx0" brushRef="#br0" timeOffset="132553.5949">15169 10060 12 0,'13'-5'29'16,"-2"-9"0"-16,11 5-9 15,1 1-7-15,4-1-4 16,2 4-3-16,-1-3-1 0,-2 6-1 16,-4-1-1-16,-5 4 0 15,-3 0-2-15,-3 2 1 16,-11-3-1-16,15 14 1 15,-6-3-1-15,-1 2 0 16,-2 4-1 0,4 5 1-16,-2 3 0 0,-1 5 0 15,0 4 1-15,-3 1 0 16,-3 2-1-16,0 1 1 16,-2 0-1-16,0-3 1 15,-1-3-1-15,-1-4 0 16,0-4-1-16,1-4 0 15,-1-2 1-15,-1-4 0 16,-3-2 0-16,-4-3 0 0,-5-4-1 16,-4 0 1-16,-5-3 0 15,-2-2-1-15,-1-1 1 16,3-1-1-16,1-1 0 16,2-1-5-16,10 4-5 15,0-2-14-15,12 2-11 16,0 0-2-16,0 0 2 15</inkml:trace>
  <inkml:trace contextRef="#ctx0" brushRef="#br0" timeOffset="223234.7828">17564 12170 19 0,'0'0'29'0,"0"0"-5"0,0 0-3 15,9 29-4-15,-9 1-4 16,2 12-3-16,-3 5-3 15,1 7-1-15,-1 2-1 16,2-1-3-16,-2-9-1 16,1-5-4-16,4-10-7 15,0-7-20-15,-4-24-5 16,10 7 0-16,-9-24 1 16</inkml:trace>
  <inkml:trace contextRef="#ctx0" brushRef="#br0" timeOffset="223648.8079">17591 12368 24 0,'19'-5'27'16,"-5"-8"-9"-16,13 4-8 0,2 2-3 16,-1 0-3-16,1 2-2 15,-2 1 0 1,-5-1-1-16,-5 0 0 0,-4 2 0 15,-13 3-1-15,12-2 2 16,-12 2 1-16,6 11 2 16,-7 1 0-16,2 6 1 15,-2 0 0-15,1 4 0 16,-3-3 1-16,3-1-2 16,-1-9 0-16,1-9-3 15,0 0-1-15,15-20 0 0,-6-2 1 16,3-4-1-1,2-1-1-15,-1 1 0 0,2 4 1 16,-2 5-1-16,0 8 1 16,-2 8 0-16,-2 6 0 15,1 6 1-15,-3 4-1 16,1 4 1-16,0-1-1 16,0 1-2-16,0 0-9 15,2 1-23-15,-10-20-4 16,22 16 1-16,-12-18 0 15</inkml:trace>
  <inkml:trace contextRef="#ctx0" brushRef="#br0" timeOffset="224116.837">18536 12215 7 0,'0'0'30'15,"0"12"-3"-15,-7 1-4 16,-3 5-7-16,-3 3-3 15,-5-1-2-15,-1 0-4 16,-2-7-3-16,3-2-2 0,-2-10-1 16,5-7-1-16,8-8 1 15,2-6-1 1,7-3 1-16,9-1-2 0,-1 0 1 16,4 3 0-16,4 7 0 15,1 8 0-15,-4 7 0 16,1 7 1-16,-4 8-1 15,-2 8 2-15,1 2-2 16,-1 2 2-16,2-1-4 16,0-6-3-16,8-1-7 15,3-6-14-15,8-17-8 16,15 0 0-16,-2-14 1 0</inkml:trace>
  <inkml:trace contextRef="#ctx0" brushRef="#br0" timeOffset="224355.8553">18767 12196 14 0,'-8'-13'30'31,"8"13"1"-31,0 0-9 0,5 17-5 0,1 4-4 16,-3 2-4-16,4 8-2 0,-3-1-1 15,5 4-1 1,-3-2-8-16,1-2-21 0,-5-11-10 16,12-3-2-16,-14-16 1 15</inkml:trace>
  <inkml:trace contextRef="#ctx0" brushRef="#br0" timeOffset="224847.8752">18893 12217 3 0,'21'-4'26'0,"-9"-2"-2"15,12 5-8-15,2-1-5 16,4 2-2-16,1-2-5 16,-5 1 0-16,-2-1-2 15,-5-2 0-15,-5-1-1 16,-14 5 0-16,12-10 0 16,-12 10 0-16,0 0-1 15,-17-4 1-15,5 10 0 16,-1 4 0-16,-1 5 0 15,2 5 1-15,3 3 0 16,5 2 0-16,4 0 1 16,3-3 0-16,9-3 0 0,0-5-1 15,7-6 1 1,0-9-1-16,3-6-1 16,0-8 1-16,-2-4-1 15,1-3-1-15,-5-4 1 0,-1 1-1 16,-5 3 1-16,-3 2 0 15,-2 7 0-15,-5 13 0 16,0 0 0-16,0 0 1 16,-9 10-1-16,5 6 1 15,3 6-1-15,-1 2 1 16,2 1-1-16,4-1-4 16,-1-4-8-16,0-7-23 15,10 6-1-15,-2-15 1 16</inkml:trace>
  <inkml:trace contextRef="#ctx0" brushRef="#br0" timeOffset="225234.8976">19604 12292 7 0,'-10'4'30'15,"4"14"0"-15,-5-1-10 16,-4 0-7-16,-2 5-1 16,-3-4-3-16,1-1-2 15,-3-7-1-15,2-4-2 16,3-10-2-16,3-5-1 16,4-7 0-16,3-6-1 0,5 1 1 15,3-3-1 1,5 3 0-16,5 5 0 15,3 7 0-15,3 7 0 0,3 7 1 16,0 9 0-16,-2 3-1 16,0 4 1-16,-3 2 0 15,-1-1-4-15,-2-5-20 16,3 3-9-16,-15-20-3 16,29 16 1-16</inkml:trace>
  <inkml:trace contextRef="#ctx0" brushRef="#br0" timeOffset="225839.9324">19737 12249 22 0,'14'0'27'16,"-1"0"-10"-16,7 2-4 0,2-2-3 16,2 0-4-16,2 0-1 15,-3-4-1-15,-2 0-2 16,-7-3 1-16,-5 1-1 16,-9 6 0-16,-1-12 1 0,-9 10-1 15,-1 4 1 1,-7 4-1-16,0 3 1 15,0 6-2-15,3 4 1 0,4 3-1 16,7 1 0-16,5 1 0 16,4 0-1-16,6-4 1 15,6-2-1-15,4-4 1 16,2-5-1-16,1-3 0 16,2-6 0-16,0-4 0 15,-2-3 0-15,1-5 0 16,-3-2 0-16,-2-3 0 15,-4-2 0-15,-1-2 0 16,-8 2 0-16,-4 1 0 16,-4 3 1-16,-7 3-1 15,0 3 0-15,-7 6 1 16,2 7-1-16,-2 4 0 16,4 3 0-16,2 6 1 0,5 3-1 15,3 0 0-15,2 0-2 16,9-2-3-16,-3-3-5 15,5-6-9-15,3 1-8 16,-15-10-5-16,24-9 0 16</inkml:trace>
  <inkml:trace contextRef="#ctx0" brushRef="#br0" timeOffset="226044.9501">20081 12025 29 0,'-10'-27'27'15,"6"12"-3"-15,-1 2-3 16,1 4-5-16,4 9-5 0,0 0-3 16,0 0-2-16,0 0-3 15,0 0-1-15,7 11-2 16,-7-11-3-16,14 16-12 16,-2-2-18-16,-12-14-2 15,12 22 1-15</inkml:trace>
  <inkml:trace contextRef="#ctx0" brushRef="#br0" timeOffset="235935.5117">15728 13095 11 0,'12'1'30'16,"-12"-1"0"-16,4 22-11 16,-4 9-4-16,0 6-5 0,1 10-1 15,-1 4-2-15,4 1-2 16,-3-7-4-16,1-11-6 15,2-11-7-15,3-14-6 16,-7-9-2-16,6-17 2 16,-7-7-1-16,-6-6 2 15,0-4 5-15,0 3 6 16,-1 2 8-16,1-15 16 16,17 28-6-1,6 6 0-15,11 2-1 16,10 3-1-16,4 1-3 15,-1 0 1-15,0 0-2 0,-6 0-1 16,-6 2 0-16,-6 0-1 16,-8 0 0-16,-14 2-2 15,0 0 1-15,0 0 0 16,1 14-1-16,-1-14-1 16,-4 13 0-16,2-3 0 15,2-10 0-15,-4 9 0 16,4-9-1-16,9-7 1 15,-1-6 0-15,4-1-1 16,3-2 1-16,2-1-1 16,2 2 0-16,0 7 0 15,-1 4 0-15,-3 7 1 0,0 7 0 16,-6 5 1 0,-1 2 0-16,0 4 1 15,0 1-1-15,-3-4 1 16,2-4-1-16,1-4-3 0,-8-10-7 15,0 0-21-15,13 14-5 16,-13-14 0-16,0 0 0 16</inkml:trace>
  <inkml:trace contextRef="#ctx0" brushRef="#br0" timeOffset="236697.5607">16983 13103 1 0,'0'0'29'16,"-3"12"-1"-16,-9 2-8 15,-1 6-5-15,-5 1-5 16,-4 2 0-16,-3-2-3 15,-3-6-3-15,-1-7-1 16,3-4-1-16,6-8-1 16,3-7-1-16,8-2 1 15,5-5-1-15,4 2 0 0,5-1 0 16,7 7 0 0,4 3 0-16,2 7 0 0,2 8 0 15,-1 4 0-15,1 7 0 16,2 3 0-16,0 3 1 15,0-1-1-15,1-4 1 16,-1-6-1-16,2-8 1 16,-1-6-1-16,-1-11 0 15,0-6 0-15,-3-4 0 16,-3-4 1-16,-5 0 0 16,-1 3 1-16,-6 4 0 15,0 8 0-15,-4 10 0 16,0 0 1-16,-2 17 0 15,2 5 0-15,1 3-2 16,1 1 0-16,1 2-3 0,-1-5-8 16,8-3-8-16,8-3-16 15,-6-16-2-15,9-1 1 16</inkml:trace>
  <inkml:trace contextRef="#ctx0" brushRef="#br0" timeOffset="237174.5825">17198 13131 20 0,'14'2'29'16,"1"-5"-8"-16,9 6-3 0,4 0-7 15,0-1-2-15,6 0-3 16,-2-1-3-16,-5-2-1 0,-3-2-1 15,-3-1 0-15,-5-3-1 16,-16 7 1-16,13-16-1 16,-13 16 1-16,-7-10-1 15,-4 10 0-15,-5 3 0 16,-3 6 0-16,1 6 0 16,1 3 1-16,3 5-1 15,6 2 1-15,6 0 0 16,4-1-1-16,12-4 1 15,4-5 0-15,4-7 0 16,5-5-1-16,0-9 1 16,0-5 0-16,-1-5-1 15,-1-3 1-15,-4-1-1 0,-3-1 0 16,-6 2 0-16,-2 6 1 16,-3 3-1-16,-7 10 1 15,0 0 0-15,0 0 1 16,0 0 0-16,-2 17 0 15,0-1 1-15,3 0-2 16,3 3-1-16,3-5-5 16,9 0-16-16,12-1-12 15,-4-12-1-15,13 7 0 16</inkml:trace>
  <inkml:trace contextRef="#ctx0" brushRef="#br0" timeOffset="237506.602">17992 13171 23 0,'0'0'31'16,"4"24"-7"-16,-10-4-4 0,-8-1-5 15,-1 2-3-15,-9-4-4 16,-1-4-3-16,-1-7-3 15,5-5 0-15,-2-10-2 16,6-6 1-16,6-4 0 16,6-4-1-16,6 0 0 15,6 3 0-15,3 4-1 16,6 6 1-16,3 7 0 16,2 7 0-16,3 5 1 0,-3 7-1 15,-1 2 0-15,-2 2-5 16,-1-4-18-16,4 5-11 15,-14-12 1-15,13 3-1 16</inkml:trace>
  <inkml:trace contextRef="#ctx0" brushRef="#br0" timeOffset="238105.6381">18147 13138 6 0,'17'-4'27'0,"-17"4"0"0,25-4-12 15,-6 4-4-15,-1 0-5 16,2 1-1-16,-5-2-3 16,-2-1 0-1,-13 2 0-15,0 0-2 0,0 0 1 16,0 0-1-16,-15 0 1 15,2 4-1-15,1 4 1 16,0 5-1-16,4 3 1 16,7 3-1-16,7 1 1 15,7 3-1-15,12-1 1 16,7-2 0-16,8-4-1 16,6-3 1-16,4-7 0 0,-3-1-1 15,-1-7 1-15,-7-6 0 16,-8-2-1-1,-8-2 1-15,-10-4 0 0,-9 0 1 16,-9-3 0-16,-4 2 1 16,-9 0 0-16,0 5 1 15,-5-2-1-15,0 7 0 16,0 4 0-16,6 4 0 16,1 3-1-16,8 6 1 15,5 3 0-15,7 0-1 16,3 3 2-16,8 0-1 15,1-2 0-15,6-1-1 16,0-2-3-16,-4-9-6 16,2-2-9-16,-4-2-17 15,-9-15-4-15,3 0 2 0</inkml:trace>
  <inkml:trace contextRef="#ctx0" brushRef="#br0" timeOffset="238317.6468">18575 12905 34 0,'-4'-38'35'15,"-4"1"-4"-15,4 11-6 16,3 13-9-16,1 13-5 16,0 0-4-16,0 0-5 15,6 23-8-15,0-2-21 16,4 9-9-16,-8-4 0 16,6 10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55:24.1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14960 3463 32 0,'8'-11'23'16,"-8"11"-8"-16,5 21 0 16,-4 4-4-1,0 15-2-15,-5 10-2 0,1 11 1 16,-8 11-1-16,-4 6-2 15,-13 2 0-15,-9 3-2 16,-9-5-1 0,-8-7 0-16,-3-9-1 0,-2-5 0 15,-1-12-1-15,5-9 1 16,7-8-1-16,12-8 0 16,7-5 1-16,11-7-1 15,4-5 1-15,14-3 0 0,-12-8-1 16,13-1 1-1,3-6 0-15,0-2-1 16,3-5 1-16,2-3 0 0,-1-2 0 16,2 4 1-16,-2 0 1 15,3 4 0-15,-7 5 0 16,-4 14 1-16,0 0-1 16,0 0 0-16,-19 21 0 15,5 1-1-15,-4 2-1 16,1 0 0-16,-2-2 0 15,6-1-1-15,2-5 1 16,4-6-1-16,7-10 0 16,-1 9 0-16,1-9 0 15,19 13 0-15,-1-3 0 16,5 2 0-16,5 2 0 0,5-2 0 16,2 3 0-1,-1-1 1-15,1-3 1 0,-6-2-1 16,-7-5 1-16,-5 0 1 15,-17-4-1-15,16 3 1 16,-16-3-1-16,0 0 0 16,0 0 0-16,0 0 0 15,0 0-1-15,0 0 0 16,0 0 0-16,0 0 0 16,0 0-1-16,0 0 1 15,0 0-2-15,-15 2-1 16,15-2-8-16,-15 13-28 15,15-13-4-15,0 0 0 16,0 0 1-16</inkml:trace>
  <inkml:trace contextRef="#ctx0" brushRef="#br0" timeOffset="23085.3217">16141 4176 14 0,'-7'19'31'0,"-2"17"1"0,-14-3-9 15,-2 6-6-15,-2-4-6 16,-4-7-4-16,1-8-4 16,-1-12-2-16,5-11 0 15,4-10 0-15,6-7 0 16,4-2-1-16,6-3 0 16,8 3-1-16,5 7 1 15,9 7 1-15,3 12 0 16,3 8 2-16,4 7 0 15,0 4-1-15,0 7 1 16,0 0-4-16,-4-4-13 16,-4-6-18-16,10 1-3 15,-9-16 0-15,7 2 0 16</inkml:trace>
  <inkml:trace contextRef="#ctx0" brushRef="#br0" timeOffset="23345.3321">16380 4274 25 0,'0'0'31'16,"-19"-7"0"-16,5 10-12 16,-2 1-7-16,-4 4-5 15,3 4-2-15,3 3-1 16,5 5-2-16,6 1 0 15,8 1 1-15,5-3-2 16,6 0 2-16,2-3-1 0,2-2 3 16,-7-7-1-16,-1-4 0 15,-12-3 0-15,0 0 0 16,-12-13-1-16,1 2-6 16,-1 0-10-16,3 0-23 15,-5-7-1-15,9 8 0 16,0-7 1-16</inkml:trace>
  <inkml:trace contextRef="#ctx0" brushRef="#br0" timeOffset="23746.3622">16462 4294 8 0,'18'-1'29'0,"8"5"1"15,1-5-3-15,5-1-13 16,7 2-4-16,-2-2-6 15,-4 2-1-15,-4 0-4 16,-7-3-2-16,-2 2-6 16,-9 0-5-16,-11 1-3 15,0 0 0-15,0 0 1 16,0 0 1-16,-9-9 5 16,0 9 6-16,-3 2 9 15,-14 11 22 1,12-1-10-16,2 4 2 15,2 4-1-15,1 0-3 16,4 1-5-16,1-1-2 0,5-2-2 16,1-4-4-16,2-4-5 15,-4-10-18-15,18 14-11 16,-18-14-2-16,16-1 1 16</inkml:trace>
  <inkml:trace contextRef="#ctx0" brushRef="#br0" timeOffset="24055.3736">17020 4378 42 0,'-8'18'34'16,"1"6"1"-16,-5-5-13 15,-3-5-8-15,1 2-4 0,-3-13-5 16,3-1-1-1,0-10 0-15,5-9-3 0,2-4-1 16,5-3 0-16,3-1 0 16,3 4 0-16,3 3-1 15,0 2 1-15,2 11 0 16,4 9 1-16,-4 7 0 16,1 6 0-16,-1 4 1 15,1-1 0-15,-2 4-3 16,0-2-3-16,4-2-4 15,-2-7-16-15,6-10-13 16,8 1-1-16,-2-14 1 16</inkml:trace>
  <inkml:trace contextRef="#ctx0" brushRef="#br0" timeOffset="24347.3917">17238 4344 41 0,'-16'1'32'15,"16"-1"2"-15,-11 20-14 16,9-9-8-16,6 9-3 16,1-3-4-16,5 6 1 15,2-7 0-15,6 0 0 16,0-9-1-16,5-6-2 16,-2-10 0-16,3-10 0 15,-5-7-1-15,0-8 0 16,-10-10-1-16,-6-7 0 15,-9-10 0-15,-10 1-1 16,-7 2 0-16,-9 7 0 0,-8 6-1 16,-4 10 1-16,0 14-1 15,3 10 0-15,7 18 0 16,11 11 1-16,12 8-2 16,13 2-5-16,21 4-20 15,21 3-11-15,11-8-1 16,21 1 2-16</inkml:trace>
  <inkml:trace contextRef="#ctx0" brushRef="#br0" timeOffset="24990.4261">17770 4233 69 0,'-9'-9'28'16,"-3"2"-6"-16,-4 4-7 16,-1-2-5-16,2 6-4 0,0 2-2 15,1 5-2-15,14-8-1 16,-10 20 0-16,13-7-2 16,4 1 2-16,6 2-1 15,0-4 0-15,1-1 0 16,-1-6 0-16,-3-1 0 15,-10-4 0-15,0 0 0 16,0 0-1-16,0 0 1 16,-21-9 0-16,5 9-1 15,1 4 0-15,-1 4 1 16,5 1 0-16,1 5 0 16,7 2-1-16,3 1 1 15,6-1 0-15,2-3 1 0,3-4-2 16,5-5-2-1,-2-8-6-15,5-4-8 0,-3-7-5 16,0-5-3-16,-2-3 2 16,-3-3 4-16,-4-1 6 15,-4-1 10-15,-4 5 7 16,-14-22 34 0,7 30-13-16,-5-1-2 15,0 5-5-15,2 2-11 16,2 1-23-16,9 8-13 15,0 0-5-15,0 0 1 16</inkml:trace>
  <inkml:trace contextRef="#ctx0" brushRef="#br0" timeOffset="25525.4616">18097 4263 54 0,'0'0'22'16,"-9"-11"-1"-16,9 11-5 15,-22-8-3-15,13 7-3 16,-7-1-3-16,4 4-2 16,-2 1-2-16,3 5-1 15,5 2-1-15,3 4 0 16,6-1-1-16,2 4 0 15,6-1 0-15,2 4 1 16,1 0-1-16,1-4 1 16,-3 0 0-16,-4-1 0 15,-3-1 1-15,-5-1 0 16,-10-4 1-16,0-3-1 0,-8-4 2 16,1 1-2-1,-4-5 0-15,2-2-3 16,2 0-3-16,0-4-5 0,6 3-7 15,-2 1-5-15,13 4-5 16,-14-1-7-16,5-3-2 16</inkml:trace>
  <inkml:trace contextRef="#ctx0" brushRef="#br0" timeOffset="39240.2489">15621 5332 9 0,'0'0'20'0,"5"-13"-5"0,-5 13 0 16,2 10-4-16,-2 3-2 16,-2 10 0-16,-3 5-1 15,-5 10-1-15,-7 6 0 16,-9 5-1-16,-9 1 0 16,-9-2-2-16,-7 0 0 15,-5-4-2-15,-4-7 0 16,1-7 0-16,3-10-1 0,9-5 1 15,5-8-1-15,9-2 0 16,5-4 0-16,7-4 0 16,4-1-1-16,6 2 0 15,11 2 0-15,-13-6 0 16,13 6 1-16,0 0-1 16,-1-16 0-16,1 16 0 15,15-19 0-15,-6 8 0 16,2 0 0-16,-2-1 1 15,0 2-1-15,-9 10 1 16,15-12-1-16,-15 12 0 16,0 0 0-16,0 0 0 0,0 0 0 15,0 14 0 1,-8-4 0-16,-1 3 1 16,-2-1-1-16,-1 3 1 0,-2-3-1 15,-1 1 1-15,5-4-1 16,10-9 0-16,-14 12 0 15,14-12 0-15,0 0 0 16,0 0 0-16,8 10 0 16,6-6 0-16,5-1 0 15,3 1 0-15,2 0 0 16,2 3 0-16,-1 1 0 16,0-2 1-16,-5 3-1 15,-4-3 1-15,-4 1-1 16,-2 1 1-16,-10-8-1 15,14 11 1-15,-14-11 0 16,9 10-1-16,-9-10 1 16,0 0 0-16,0 0 0 0,0 0 0 15,0 0 0-15,0 0 0 16,0 0-1-16,0 0-1 16,4 11-7-16,-4-11-21 15,0 0-5-15,11 4-3 16,-2-11 2-16</inkml:trace>
  <inkml:trace contextRef="#ctx0" brushRef="#br0" timeOffset="75899.3481">16200 5391 5 0,'-6'-17'23'16,"6"17"-5"-16,-23-8-4 15,7 10-4-15,-3 3-4 16,3 6-1-16,3 2-1 16,1 5-1-16,8 3-1 15,6 0-1-15,8 0 1 16,4-2-1-16,4-4 1 15,0-4 0-15,0-3 0 16,-3-4-1-16,-4-4 0 16,-11 0 1-16,0 0-1 15,-11-16-1-15,-6 13 1 0,-3 3-2 16,-3 4 1-16,-1 4-1 16,3 6 0-16,2 3 1 15,10 3 1 1,6 3 1-16,8-3 0 0,7-2 1 15,7-5 1-15,6-3 0 16,5-9 0-16,2-5 0 16,-1-5-1-16,-2-8-1 15,-3-4 0-15,-4-5-1 16,-5 1 1-16,-6-2 0 16,-5 6 0-16,-4 2 1 15,-3 7-1-15,1 12-1 16,0 0 1-16,-10 4 0 15,8 12-1-15,2 3-1 16,4 5 0-16,3 1 0 0,6 1 1 16,5-3-1-16,6-1 1 15,2-6 0-15,2-9 1 16,-1-7 0-16,0-7 0 16,-7-10 0-16,-3-4 0 15,-9-6 1-15,-6-3-3 16,-4 4-2-16,-5-1-4 15,2 10-4-15,-6 2-4 16,11 15-13-16,-9-4-9 16,9 4 0-16,6 14 1 15</inkml:trace>
  <inkml:trace contextRef="#ctx0" brushRef="#br0" timeOffset="76228.3614">16810 5500 28 0,'-10'-13'23'0,"0"14"-5"16,-11 0-5-16,0 5-3 16,-1 4-5-16,1 3-3 15,3 7 0-15,6 2 0 16,6 2 0-16,4 1 0 15,10-2 2-15,4-4 0 16,7 1 1-16,-3-8 1 0,6-2 0 16,-7-8 1-16,-1-4 0 15,-14 2-2 1,10-17-1-16,-15 6-1 0,-3-1-4 16,-4 2-5-16,-3-3-7 15,2-3-16-15,13 16-8 16,-17-17 2-16,17 17-1 15</inkml:trace>
  <inkml:trace contextRef="#ctx0" brushRef="#br0" timeOffset="76697.3933">16906 5542 3 0,'0'0'24'0,"12"-8"-4"15,-3 2-1-15,8 4-3 16,-1 1-2-16,6 0-2 16,3 3-3-16,-4-5-3 15,4 2-1-15,-3 0-2 16,-2-3-1-16,-3 1-1 16,-2 0-2-16,-6 0 0 15,-9 3-1-15,0 0-1 16,8-12 0-16,-8 12 0 15,0 0 0-15,-10 8 1 16,10-8 0-16,-13 17 1 16,6-1 1-16,1 2 2 15,-1 5 0-15,3 3 0 0,2-1 1 16,-2-1-1-16,5 0 1 16,2-2-3-16,2-5-3 15,0-3-11-15,8-1-15 16,-13-13-3-16,26 4 1 15</inkml:trace>
  <inkml:trace contextRef="#ctx0" brushRef="#br0" timeOffset="77019.4094">17481 5670 3 0,'-12'4'28'16,"4"14"-2"-16,-8-6-9 0,-4 0-3 16,-2-2-5-16,-2-5-3 15,3-1-2-15,-1-8 0 16,6-3-2-16,3-6 0 16,6-4 0-16,6-3-1 15,3 3 1-15,4-1 0 16,4 7 1-16,0 0 0 15,3 8 2-15,-1 3-1 16,3 9 2-16,-4 4 0 16,-1 8 0-16,-1-4-1 15,1 3-2-15,-2-1-2 16,-1-2-6-16,4-1-12 16,1 2-19-16,-12-18-1 0,26 6 1 15</inkml:trace>
  <inkml:trace contextRef="#ctx0" brushRef="#br0" timeOffset="77441.4317">17634 5645 18 0,'4'12'27'0,"-6"-2"-5"15,5 5-3-15,0 2-6 16,4 0-2-16,2 2 0 16,3-8-4-16,6-1 0 0,0-10-3 15,3-6-1-15,0-10 1 16,0-8-2-16,-3-11 0 16,-5-7-2-16,-7-10 2 15,-9-8-2-15,-10-4 1 16,-3 1 1-16,-10 3-1 15,-5 9 1-15,-6 11 0 16,0 11 1-16,1 13-1 16,7 16 1-16,7 11 1 15,6 12-3-15,13 4 1 16,14 4-2-16,14 1-2 16,7-2-7-16,13-1-17 15,7 2-11-15,-4-12-1 0,13-2 2 16</inkml:trace>
  <inkml:trace contextRef="#ctx0" brushRef="#br0" timeOffset="77965.4629">18183 5528 37 0,'-7'-18'29'16,"-4"9"-8"-16,-6 4-6 0,-3 0-6 16,0 5-4-16,-2 1-1 15,4 4-2-15,3 5-1 16,3 2 0-16,7 1-1 16,6 4 1-16,4 1 0 15,4-3 0-15,4 2 0 16,1-5 0-16,2-5-1 15,1 0 1-15,-5-2-1 16,-2-7-1-16,-10 2 0 0,5-11 0 16,-5 11-1-16,-16-11 1 15,0 9 0-15,-2 0-1 16,0 3 1-16,2 4 0 16,2 5 1-16,5 5 0 15,6 1-1-15,4 1 2 16,7 0-1-16,4-1 1 15,5-2-3-15,1-4-4 16,3-5-12-16,5-3-12 16,-11-18 0-16,8 9 0 15</inkml:trace>
  <inkml:trace contextRef="#ctx0" brushRef="#br0" timeOffset="78059.469">18095 5339 14 0,'-11'-21'33'16,"-6"-5"0"-16,11 10-2 16,-1 3-18-16,6 3-13 15,1 10-18-15,0 0-13 16,23 11-1-16,-13-2 0 16</inkml:trace>
  <inkml:trace contextRef="#ctx0" brushRef="#br0" timeOffset="78590.4984">18532 5537 17 0,'-7'-10'45'16,"-10"-2"-28"-16,4 6-2 15,-4 0-6-15,1 1-2 16,-2 5-2-16,3 2-2 16,1 8-1-16,7 2-1 15,5 4-1-15,6 2 1 16,8 2 0-16,3 1 0 16,7 1 1-16,2 0 0 15,2-1 1-15,-6-4 1 16,-4-1 0-16,-9-3 0 15,-4 3-1-15,-12-6 2 16,-3-2-1-16,-8-3-1 16,-1-1 0-16,-1-4-3 15,1 0-1-15,5-1-3 16,-3-5-4-16,19 6-10 0,-11 0-14 16,11 0-4-16,0 0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4:08:46.9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11330 7399 21 0,'-26'-5'31'0,"9"-21"31"15,23 2-58-15,15-3-3 16,18-8-1 0,16-15 1-16,20-23 0 15,26-18 1-15,31-18 0 0,31-18 0 16,39-12 1-16,28-1 0 16,29 1-1-16,13 9 1 15,1 15-1-15,-7 17-1 16,-24 20 1-16,-27 23 0 15,-44 14-2 1,-32 14 2-16,-43 9-1 0,-26 6 0 16,-27 6 0-16,-17 6 0 15,-26 0 0-15,0 0-1 16,0 0 1-16,-28-14 0 16,-5 1 0-16,-9-1 0 0,-10-6-1 15,-6 0 0-15,-1-2 1 16,-2-2 1-1,6 2-1-15,10 4 0 0,7 2 0 16,11 7 0-16,13 2 0 16,14 7 0-16,11-14-1 15,20 7 0-15,18 1 0 16,14 2 0-16,12-1 0 16,7-3 0-16,1 2 1 15,-5 6 0-15,-11-2 3 16,-14 9-1-16,-23 5 1 15,-22 8 1-15,-23 7 0 16,-12 10-1-16,-15 1 0 16,-6 5-1-16,-4 2-1 15,4-4-1-15,6-4 0 0,9-8-1 16,12-9 0 0,7-4-1-16,6-3 1 0,8-13-9 15,0 0-33-15,-10 13 2 16,-7-23-3-16,2 0 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25:55.5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7579 15530 49 0,'-8'-10'40'16,"8"10"0"-16,19 16-13 0,-2 1-7 0,12 14-7 15,-1 1-5-15,9 10-1 16,0 1-3-16,2 4 0 16,-3-1-3-16,-3-5-2 15,-2-5-3-15,-9-10-6 16,4-3-20-16,-6-6-12 15,-11-15 1-15,-9-2-2 16</inkml:trace>
  <inkml:trace contextRef="#ctx0" brushRef="#br0" timeOffset="249.0127">7925 15511 42 0,'0'0'37'16,"-17"6"1"-16,-3 7-12 16,-1 16-8-16,-11 1-6 15,-1 11-3-15,-6-2-4 16,0 4-1-16,0-1-2 16,4-4-2-16,6 0-1 15,3-11-3-15,12-2-9 16,2-6-24-16,12-19-2 15,-5 14-1-15,5-14 1 16</inkml:trace>
  <inkml:trace contextRef="#ctx0" brushRef="#br0" timeOffset="777.0433">8145 15537 37 0,'-2'10'35'0,"2"19"1"16,-5 10-13-16,-2 3-8 15,7 12-6-15,-5-3-2 16,6 3-3-16,0-11-2 16,2-6 1-16,-2-14-2 15,0-11 0-15,-1-12 0 16,0-11 0-16,-4-9-1 15,0-10 1-15,-3-9 0 16,0-7-1-16,1-5 0 16,0 1 0-16,2-4 1 15,-2 0-1-15,5 2 0 16,2 4 0-16,-1 6 0 16,5 7 0-16,1 8 0 0,3 5 0 15,6 9 0-15,4 7 0 16,6 7 0-16,4 1-3 15,10 9-8-15,0-4-11 16,5-1-15-16,9 7-1 16,-9-8 1-16</inkml:trace>
  <inkml:trace contextRef="#ctx0" brushRef="#br0" timeOffset="1031.0574">8140 15937 9 0,'-7'10'33'0,"20"3"1"16,10-9-9-16,9-2-7 15,6 2-3-15,3-2-10 16,0 5-29-16,-7-14-8 16,8 6-1-16,-17-13-1 15</inkml:trace>
  <inkml:trace contextRef="#ctx0" brushRef="#br0" timeOffset="1377.0782">8393 15668 18 0,'2'-11'37'15,"-2"11"2"-15,7 20 0 16,-11-1-19-16,11 12-6 16,-9-4-3-16,6 7-4 15,-6-7-2-15,1-5-3 16,1-9-1-16,0-13-1 15,3-9 0-15,4-9 0 16,5-6 0-16,3-9 0 16,3-2-1-16,4 2 0 0,-1 3 1 15,-1 11 0 1,-1 9 1-16,-3 9 0 0,-6 13 0 16,-4 8 0-16,-3 9-1 15,-2 1-4-15,2 0-35 16,-1 2 0-16,-3-9-2 15,9 3 2-15</inkml:trace>
  <inkml:trace contextRef="#ctx0" brushRef="#br0" timeOffset="1999.1139">8671 15360 25 0,'27'-3'24'0,"-6"-3"-9"16,7 2-2-16,2 0 0 0,0-2-3 15,0 1-4-15,-3 0-2 16,-4 3 0-16,-6 1-2 15,-5 1-1-15,-12 0 1 16,11 6-2-16,-11-6 1 16,3 16 0-16,-2-3 0 15,0 6 0-15,1 4-1 16,2 5 1-16,1 6-1 16,2 5 1-16,2 4-1 15,0 4 2-15,-2 2 1 16,1 3 2-16,-2-1 1 15,-1 2 0-15,-5-6 1 16,1-2 0-16,-7-7 0 16,1-3 1-16,-7-11-2 0,0-5-1 15,-6-12-1-15,-1-4-1 16,-3-10 1-16,0 1-1 16,0-3-1-16,4-2 0 15,1 4-1-15,5 2-5 16,12 5-36-16,0 0-1 15,0 0-1-15,13 3 2 16</inkml:trace>
  <inkml:trace contextRef="#ctx0" brushRef="#br0" timeOffset="2767.1563">9376 15734 19 0,'0'0'28'0,"0"0"1"16,18 1-10-16,13 1-9 15,14-5-3-15,16 4-2 16,15-3 1-16,16 0-1 16,11-3-1-16,9-1 0 15,-2 1-2-15,-1 2 1 16,-10 2-2-16,-9 4 1 15,-18 0-1-15,-16 3 0 0,-20-2-1 16,-13 1 0-16,-14-4 0 16,-9-1 0-16,-14-14 0 15,-3-1 0-15,-1-5 0 16,0-2 0-16,2 1 1 16,1 0-1-16,4 2 2 15,3 6-1-15,5 2 1 16,3 11 1-16,12-1 0 15,1 8 0-15,3 2 0 16,4 5 0-16,1 2 0 16,4 0 0-16,-2 0-1 15,-3-1 0-15,-5-3 1 16,-4 0 0-16,-11-12 0 16,3 20 0-16,-12-10 1 0,-5 5 0 15,-8-2-1-15,0 6 1 16,-3-2-3-16,2-2-9 15,4-2-33-15,12-3 1 16,7-10-1-16,0 0-1 16</inkml:trace>
  <inkml:trace contextRef="#ctx0" brushRef="#br0" timeOffset="3415.1944">11002 15545 40 0,'0'0'34'0,"-6"21"2"15,-2 5-15 1,4 10-9-16,-1 2-4 0,8 5-2 15,2-6-2-15,7-5-2 16,7-13 0-16,4-9-1 16,3-12 0-16,1-10 0 15,-2-8-1-15,-4-9 2 16,-5-5-1-16,-4-2-1 16,-9 1 0-16,-6 8 1 15,-2 8 0-15,-4 9 0 16,9 10 0-16,-17 20 1 15,14 9-1-15,5 12 1 16,8 10 0-16,6 6 0 16,1 7 2-16,1 3 0 0,-4 0-1 15,-1 4 0 1,-10-7 0-16,-7 0 0 0,-15-8 0 16,-6-10 0-16,-10-15-2 15,-5-12-1-15,1-16 0 16,1-20-2-16,6-11-3 15,3-21-9-15,18-5-20 16,15-5-8-16,11-8 1 16,19 1 0-16</inkml:trace>
  <inkml:trace contextRef="#ctx0" brushRef="#br0" timeOffset="3823.2175">11487 15461 20 0,'0'0'32'0,"0"0"2"16,10 12-8-16,-8 13-8 15,-4 7-6-15,4 11-4 16,-4 2-1-16,6 5-1 15,-3-4-3-15,2-5 1 16,-1-8-2-16,-1-7 0 16,1-14-2-16,-2-12 1 15,0 0 0-15,-3-26 0 16,-4-5-1-16,-2-9 1 0,-4-8-1 16,3-7 0-16,-1-3 1 15,1-1-1 1,5 3 0-16,4 7 0 0,6 6 0 15,7 7 1-15,6 10-1 16,5 7 0-16,7 6 0 16,6 4 0-16,6 7-6 15,-1-1-12-15,-1 1-19 16,8 11-1-16,-8-6 1 16,3 12 0-16</inkml:trace>
  <inkml:trace contextRef="#ctx0" brushRef="#br0" timeOffset="4045.2302">11548 15885 18 0,'-13'12'36'0,"13"-12"2"15,7 9-1-15,19-8-15 16,5-7-11-16,10 1-17 16,-6-6-26-16,11 7-3 15,-10-6-2-15,2 1-1 16</inkml:trace>
  <inkml:trace contextRef="#ctx0" brushRef="#br0" timeOffset="4495.2559">11788 15559 21 0,'13'-3'35'15,"6"18"2"1,-7 6-6-16,-4 5-12 0,2 8-4 16,-7-2-3-16,-1 2-4 15,-7-8-3 1,3-6-1-16,2-20-2 0,0 0-1 15,-1-17 0-15,10-14-1 16,2-7 1-16,6-3-1 16,1 2 0-16,4 2 0 15,0 7 1-15,-2 12 0 16,-2 14 1-16,-4 18 0 16,-5 9 0-16,-4 12 1 15,-4 4-3-15,-1 0-5 16,6-4-35-16,0-2 0 0,1-13-1 15,10-11 1 1</inkml:trace>
  <inkml:trace contextRef="#ctx0" brushRef="#br0" timeOffset="4993.2846">12148 15300 14 0,'14'-14'32'16,"14"10"1"-1,-3-9 2-15,6 6-19 16,5 2-5-16,-1 2-4 0,-2 8-3 15,-6 0-1-15,-4 7 0 16,-7 0 0-16,-4 9-1 16,-8 0 0-16,-2 10 0 15,-6 3 1-15,1 5-1 16,-3 3 0-16,0 5-1 16,3 0 0-16,4 5 1 15,2-1-1-15,4 0 1 16,1 0 0-16,2-2-1 15,-3-4 1-15,-2-3 0 16,-8-4-1-16,-3-8 0 16,-8-8 0-16,-4-5 0 15,-4-9 1-15,0-3-1 16,-1-5 2-16,3-2-2 0,3-3 1 16,6 1 0-16,2 2-2 15,9 2-6-15,0 0-35 16,-10-9 2-16,10 9-3 15,0 0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27:00.3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20187 9054 17 0,'-4'-18'33'0,"4"18"-6"16,0 0 0-16,4 28-6 16,0 3-4-16,-4 8-4 15,4 11-3-15,-4 0-2 16,4 4-3-16,-2-1-4 15,0-6-3-15,4-2-10 0,-5-9-12 16,-1-14-13-16,7-1-1 16,-7-21 0-16</inkml:trace>
  <inkml:trace contextRef="#ctx0" brushRef="#br0" timeOffset="188.0123">20161 9117 5 0,'18'-11'27'0,"-3"-9"0"15,19 7-11-15,3 0-4 16,11 3-4-16,9 1-7 16,4 2-12-16,6 13-15 0,-13-8-1 15,8 13 0-15</inkml:trace>
  <inkml:trace contextRef="#ctx0" brushRef="#br0" timeOffset="455.0266">20221 9577 23 0,'0'0'32'0,"18"7"2"15,8-6-13 1,8 1-7-16,2-2-3 16,6 0-5-16,2-2-13 0,1 1-17 15,-8-10-9-15,7 3 1 16,-20-9-1-16</inkml:trace>
  <inkml:trace contextRef="#ctx0" brushRef="#br0" timeOffset="640.0364">20217 9384 23 0,'34'-7'18'0,"-2"-2"-4"0,9 4-9 16,4 6-18-16,-8-8-7 15,12 12-3-15</inkml:trace>
  <inkml:trace contextRef="#ctx0" brushRef="#br0" timeOffset="843.0501">20785 9471 37 0,'0'0'35'16,"-16"7"1"-16,16-7-6 15,0 0-17-15,0 0-19 0,19 8-25 16,-19-8-4-16,26-10 0 15,-10-3 0-15</inkml:trace>
  <inkml:trace contextRef="#ctx0" brushRef="#br0" timeOffset="1136.065">21009 9091 25 0,'0'0'31'0,"12"22"3"16,-9 0-16-16,-2 9-4 15,2 8-4-15,0 0-1 16,6 5-3-16,-4-2-1 15,2-2-4-15,0-3-4 16,0-8-9-16,0-10-13 16,4 0-10-16,-11-19 1 15,3 10 0-15</inkml:trace>
  <inkml:trace contextRef="#ctx0" brushRef="#br0" timeOffset="1513.0868">20985 9033 23 0,'18'-31'30'16,"14"11"-9"-16,6 3-2 16,7 5-6-16,1 10-3 15,-4 8-3-15,-8 7-3 16,-13 8-1-16,-13 5-1 15,-13-2-2-15,-10 2 1 16,-8-4 0-16,-3-1 0 16,2-7-1-16,9-6 1 15,15-8 0-15,11 3-1 16,16-2 0-16,6 2 0 0,6 7 1 16,-2 3-1-16,-2 8 2 15,-11 8-1-15,-13 5 2 16,-17 2-2-16,-15-1 2 15,-11 0-1-15,-10-4 0 16,-1-7-9-16,0-8-17 16,10-2-9-16,-1-16-2 15,20 4 2-15</inkml:trace>
  <inkml:trace contextRef="#ctx0" brushRef="#br0" timeOffset="1707.0994">21541 9487 49 0,'0'0'36'0,"-12"-3"-7"15,12 3-33-15,0 0-19 16,4-11-8-16,6 12-3 15</inkml:trace>
  <inkml:trace contextRef="#ctx0" brushRef="#br0" timeOffset="2201.1265">21895 9217 54 0,'-7'18'34'0,"-2"12"-12"15,-2 7-6-15,-2 1-4 16,4 4-3-16,-4-4-3 15,6-3-2-15,-1-10-1 16,5-11-1-16,3-14 0 16,0 0 0-16,14-26 0 0,-2-4 1 15,1-10-2-15,0-8 0 16,6-5-1-16,-1-1 1 16,-1 2-1-16,-2 5 0 15,-2 7 0-15,-4 11 0 16,1 12 1-16,1 14 0 15,-2 13 0-15,2 12 1 16,1 12 0 0,6 6 0-16,1 6 0 0,5 5-1 15,0 0 1-15,-1-3-2 16,-3-5 0-16,-1-9-4 16,-3-4-8-16,-10-9-16 0,-6-11-10 15,0-10-1 1,-14-2 1-16</inkml:trace>
  <inkml:trace contextRef="#ctx0" brushRef="#br0" timeOffset="2350.1343">21828 9356 16 0,'11'3'34'16,"9"-6"-1"-16,21 7 2 15,4-2-17-15,9 0-18 16,2 5-27-16,-3-8-6 15,4 8 0-15,-14-8-2 16</inkml:trace>
  <inkml:trace contextRef="#ctx0" brushRef="#br0" timeOffset="2866.1653">19928 9908 2 0,'8'10'12'15,"134"-3"13"1,2-6-13-16,281-2 14 16,-159-3-12-16,19 0-1 15,3-4-1 1,1 2-2-16,-26-4-3 0,-32 4-4 15,-41-4-23-15,-37 7-11 16,-59-9-1-16,-27 10-1 16</inkml:trace>
  <inkml:trace contextRef="#ctx0" brushRef="#br0" timeOffset="71074.0712">17184 10677 23 0,'0'0'15'0,"0"0"-2"15,0 0-15-15,0 0-15 16,0 0-3-16</inkml:trace>
  <inkml:trace contextRef="#ctx0" brushRef="#br0" timeOffset="71769.11">16985 10471 48 0,'-7'16'34'0,"-4"10"-8"0,-5 12-7 16,-8 5-6-16,3 7-3 16,-2 0-3-16,1-2-2 15,2-7-2-15,7-8-1 16,5-13 1-16,8-20-1 15,0 0 0-15,19-24 0 16,-3-10 0-16,5-7 0 16,1-9-1-16,2-5 0 15,0 1-1-15,-6 4 1 16,-2 4-1-16,-5 9 1 16,-5 10 0-16,-2 10 0 15,-4 17 0-15,0 0 0 0,-10 25 0 16,9 5 0-16,3 7 0 15,4 7 0-15,10 3-1 16,6 2 1-16,6-2 0 16,6-1-1-16,0-6 1 15,0-5 0-15,-5-9-1 16,-4-5 1-16,-14-8-1 16,-14-3 1-16,-16-4-1 15,-13-5 1-15,-11 0-1 16,-8 1 1-16,-5 0-1 15,0 1-2-15,5 1-1 16,6-6-6-16,22 3-13 0,11-1-17 16,13-11-1-1,19-2 0-15,9-5 0 0</inkml:trace>
  <inkml:trace contextRef="#ctx0" brushRef="#br0" timeOffset="72108.1293">17322 10665 11 0,'0'0'33'0,"0"0"1"16,10 0-3-16,-10 12-12 15,-5 7-6-15,5 9-4 0,-3 0-1 16,8 4-1-16,-2-5-1 16,12-1-1-16,3-9-1 15,9-3 0-15,2-12 0 16,2-7-1-16,-2-7-1 16,-3-5 0-16,-6-5-1 15,-8-1-3-15,-5 2-8 16,-10 0-18-16,-3-1-11 15,5 5-1-15,-4 1 0 16</inkml:trace>
  <inkml:trace contextRef="#ctx0" brushRef="#br0" timeOffset="72329.1448">17592 10674 14 0,'15'17'35'15,"-12"-6"1"-15,8 7-2 0,-1 3-15 16,-2-1-5-1,5 5-4-15,-4-3-2 0,4-2-2 16,0-6-1-16,2-6-1 16,1-11-1-16,0-6 1 15,-1-11-1-15,1-2 0 16,-1-4-1-16,-3 2-3 16,-3 3-6-16,-6 0-15 15,-4 7-19-15,1 14 2 16,0 0-3-16,0 0 2 15</inkml:trace>
  <inkml:trace contextRef="#ctx0" brushRef="#br0" timeOffset="72654.161">18203 10715 28 0,'-12'23'35'15,"-4"-10"0"-15,-2 4-9 16,-3 3-10-16,-7-2-5 16,2 1-5-16,-4-4-1 15,2-5-2-15,1-6-2 16,4-7 0-16,7-6-1 16,3-3 1-16,7-4-1 0,5-3 0 15,7 1 0 1,7 3-1-16,3 4 1 0,6 8 0 15,3 6 0-15,-2 5 1 16,2 8-1-16,-3 2 0 16,-1 6-10-16,-6 1-21 15,-5-10-4-15,5 3-2 16,-15-18 1-16</inkml:trace>
  <inkml:trace contextRef="#ctx0" brushRef="#br0" timeOffset="72900.1752">18256 10631 25 0,'0'0'35'0,"11"-4"4"16,-4 16-5-16,1 7-12 15,4 18-7-15,-5 6-6 16,3 16-1-16,-4 4-3 15,0 4 0-15,-1 1-3 16,-1-5 0-16,-1-7-3 16,-2-14-7-16,5-14-30 15,0-9-2-15,-6-19-1 16,14-9 1-16</inkml:trace>
  <inkml:trace contextRef="#ctx0" brushRef="#br0" timeOffset="73075.185">18355 10880 35 0,'12'-12'36'15,"9"6"0"-15,-4-1-4 16,6 0-18-16,6 3-5 16,-3 2-9-16,-3 4-22 15,-7-5-13-15,2 8-1 16,-8-8 0-16</inkml:trace>
  <inkml:trace contextRef="#ctx0" brushRef="#br0" timeOffset="73262.1977">18824 10797 39 0,'0'0'39'0,"12"-3"2"16,-12 3-2-16,0 0-19 15,15-6-8-15,-15 6-6 16,0 0-8-16,0 0-36 16,9 7-1-16,-9-7-2 15,0 0 2-15</inkml:trace>
  <inkml:trace contextRef="#ctx0" brushRef="#br0" timeOffset="75167.3049">16901 11343 19 0,'0'0'30'16,"-3"18"-1"-16,-8 2-8 15,-3 11-7-15,1 8-4 0,-4 5-2 16,2 0-1-16,0-5-2 16,8-6-2-16,3-15 0 15,4-18-2-15,0 0 0 16,20-30 1-16,-7-7-1 16,3-6 0-16,-2-6 0 15,0-2-1-15,-3 5 1 16,-4 7-1-16,-2 8 0 15,-3 9 0-15,0 13 1 16,-2 9-1-16,9 11 0 16,-3 10 0-16,7 9 1 15,5 5-1-15,8 6 1 0,6 2-1 16,3-2 1 0,2-2-1-16,0-4 0 0,-4-4 1 15,-5-6 0-15,-10-5 0 16,-17-5 1-16,-14-2-1 15,-14-5 0-15,-11 0 1 16,-6-1-1-16,-4-1 0 16,1-4-2-16,3-1-2 15,9 1-6-15,10-5-8 16,11-5-17-16,14 8-3 16,10-14 1-16</inkml:trace>
  <inkml:trace contextRef="#ctx0" brushRef="#br0" timeOffset="75467.3224">17280 11441 44 0,'10'7'28'15,"-5"3"-7"-15,0 7-6 16,2 9-4-16,0 2-2 15,3 4-1-15,-1-3-2 16,6 1-1-16,0-8-1 16,5-6-1-16,0-10 1 15,1-7 0-15,-3-12-1 16,-1-4-1-16,-4-6 2 16,-4-3-3-16,-7-1-3 15,-6 0-8-15,-1 3-16 16,1 12-10-16,-12-3-2 0,16 15 2 15</inkml:trace>
  <inkml:trace contextRef="#ctx0" brushRef="#br0" timeOffset="75702.3359">17583 11445 28 0,'13'8'35'15,"2"11"2"-15,-4 5-11 16,-2 2-9-16,2 7-5 15,-2-5-3-15,1 0-2 16,-3-9-3-16,4-6-1 0,1-12-2 16,2-9 0-1,2-8 1-15,1-7-1 16,-1-2-1-16,-1 0 1 0,0 1-4 16,-6 0-7-16,1 8-21 15,-5 5-7-15,-7 2 0 16,2 9 0-16</inkml:trace>
  <inkml:trace contextRef="#ctx0" brushRef="#br0" timeOffset="76040.3547">18199 11451 19 0,'-5'20'36'0,"-1"9"1"15,-12-1-5-15,0 3-10 0,-2 2-8 16,-7-7-4-16,4-2-5 16,-2-10-4-16,1-9-1 15,3-7-1-15,4-9-1 16,4-8 0-16,5-8-2 16,5 2 1-16,4-4 1 15,4 7 1-15,4 3 0 16,6 9 1-16,2 7 2 15,1 8-1-15,2 11 1 16,-2 6 0-16,2 5 1 16,-2 2-3-16,-3-2-8 15,5 0-8-15,0-2-20 0,-3-14-1 16,9-3 1 0,-6-13-1-16</inkml:trace>
  <inkml:trace contextRef="#ctx0" brushRef="#br0" timeOffset="76302.3699">18373 11460 56 0,'2'-10'38'0,"-2"10"0"16,17 20-16-16,-15 3-6 0,6 16-6 15,-5 5-4 1,5 9-1-16,-5 2-1 16,5 4-2-16,-6-1 0 0,2-2-2 15,-2-9-4-15,-6-14-8 16,5-9-28-16,2-7 0 16,-3-17 0-16,0 0-1 15</inkml:trace>
  <inkml:trace contextRef="#ctx0" brushRef="#br0" timeOffset="76467.3801">18333 11669 9 0,'15'-3'29'16,"-1"-8"-1"-1,14 7-8-15,2-1-9 16,4 2-14-16,6 8-22 0,-7-10-2 15,9 8-1-15</inkml:trace>
  <inkml:trace contextRef="#ctx0" brushRef="#br0" timeOffset="76674.3913">18842 11584 44 0,'0'0'38'0,"0"0"2"15,0 0-11-15,0 0-13 16,13-2-3-16,-13 2-5 16,0 0-3-16,0 0-2 15,0 0-3-15,0 0-6 0,0 0-29 16,0 0-4-16,0 0-2 16,0 0 2-16</inkml:trace>
  <inkml:trace contextRef="#ctx0" brushRef="#br0" timeOffset="98688.6514">16438 12153 9 0,'0'0'26'0,"0"0"-8"16,-13-2-4-16,-14 13-3 16,-10 0-2-16,-8-1-3 15,-5 3-3-15,-3 0-1 16,4 1-1-16,9-4-1 15,7-2 1-15,11-1-1 16,11 0 0-16,11-7 1 16,13 10 0-16,11-6 0 15,8-1 1-15,4 5 0 0,2 5 1 16,-5 1 1-16,-5 9 1 16,-13 5-1-16,-11 7 0 15,-14 4 1-15,-10 5-2 16,-7-6 0-16,-1 1-1 15,2-8 0-15,5-5-1 16,12-8 2-16,13-6-1 16,10-9 0-16,14-2 1 15,5-1-1-15,10 0 0 16,0-1-2-16,3-1-12 16,-7-2-22-16,3 5-1 15,-14-11 0-15,0 8 0 0</inkml:trace>
  <inkml:trace contextRef="#ctx0" brushRef="#br0" timeOffset="99027.6725">16461 12461 11 0,'13'0'30'16,"-1"-7"1"-16,14 5-4 15,-2 0-15-15,7 0-5 16,2 1-1-16,-2 0-5 0,-5-3-6 16,-4 2-5-1,-8 1-3-15,-14 1-3 16,0 0 0-16,0 0 0 0,-19-11 1 16,0 8 2-16,1 4 5 15,-2-2 7-15,-10 7 13 16,21 0-3-1,6 5 1-15,3 1 0 16,4 5 0-16,1-1-1 16,4 5-3-16,0 0-8 15,-1-7-15-15,9 9-7 16,-17-23-1-16</inkml:trace>
  <inkml:trace contextRef="#ctx0" brushRef="#br0" timeOffset="99347.6907">17012 12444 7 0,'0'15'33'16,"0"14"1"-16,-11-4-10 0,-4 1-5 16,-7-1-4-16,-8-6-5 15,0-4-3-15,-1-10-3 16,2-4-2-16,4-8-2 15,4-9 0-15,9-1-1 16,6-3 1-16,7 2-1 16,6 4 0-16,3 6 0 15,5 3 1-15,4 9 0 0,3 5 1 16,-1 6 0 0,1 4 0-16,2 1-3 15,-1-3-14-15,-4-9-17 0,12 7-2 16,-4-19 1-16,11 1 0 15</inkml:trace>
  <inkml:trace contextRef="#ctx0" brushRef="#br0" timeOffset="99848.7176">17056 12441 10 0,'23'1'26'0,"1"-7"-6"16,12 6-5-16,1 0-4 0,6 0-1 15,-3 0-5-15,-6 0-1 16,-5 0 0-16,-9 0-1 16,-7 0 0-16,-13 0 0 15,0 0 0-15,0 0-1 16,-21 7 0-16,2-1-1 15,-2 3 1-15,-1 3-2 16,2 1 1-16,1 5-1 16,5 0 1-16,3 1 0 15,8-1-1-15,5 0 1 16,6-3 0-16,6-3 0 16,5-6 0-16,3-4 0 15,3-4 0-15,4-6-1 16,0-5 1-16,0-3-1 0,-2-4 0 15,-6-1 0-15,-1 3 2 16,-6-2 0-16,-3 5 1 16,-7 2 0-16,-4 13 1 15,1-9-1-15,-1 9 1 16,-7 12-1-16,6 1 0 16,-1 1-2-16,3 4-1 15,4 3-3-15,3-4-10 16,9-4-21-16,10 5-2 15,-4-14 1-15,14 7 0 16</inkml:trace>
  <inkml:trace contextRef="#ctx0" brushRef="#br0" timeOffset="100297.7447">17661 12392 15 0,'-2'-9'34'0,"11"21"0"16,-3 5-8-16,5 6-8 16,-1 12-5-16,-3-3-3 15,2 5-3-15,-2-6-3 16,-3-3-5-16,1-8-5 0,-5-20-6 15,6 11-2 1,-1-25-2-16,5-3-1 16,0-10 0-16,1-1 3 0,2-4 4 15,-3 3 10-15,8-17 16 16,-16 36-4 0,-2 10 1-16,-13-2 0 15,-2 9-1-15,-2 8-3 16,-2 0-4-16,1 3-2 15,4-1-1-15,4 1 0 16,11-1-1-16,10-5 1 16,5 0-1-16,8-3-1 15,6 0-5-15,0-6-7 16,4 1-4-16,5 0-14 16,-6-11 0-16,10 8 0 15</inkml:trace>
  <inkml:trace contextRef="#ctx0" brushRef="#br0" timeOffset="100547.7607">18226 12492 33 0,'-3'-12'27'15,"-10"-8"-2"-15,-4 1-4 16,-3 1-4-16,-5 1-4 16,1 8-4-16,-3 3-3 15,4 8-2-15,2 4-2 16,4 9-1-16,7 4 0 15,8 4 0-15,6 1-1 16,6-2 1-16,7-3 0 16,3-2 0-16,4-6-1 0,1-4-1 15,1-4-8 1,-8-5-17-16,-6-10-9 0,0 2-1 16,-13-14 1-16</inkml:trace>
  <inkml:trace contextRef="#ctx0" brushRef="#br0" timeOffset="100690.768">18092 12149 22 0,'-6'-23'36'0,"-6"6"1"15,12 17-1-15,0 0-16 16,-6 11-8-16,8 6-20 16,-8 4-26-16,15 15-2 15,-13-3-1-15,7 9 0 16</inkml:trace>
  <inkml:trace contextRef="#ctx0" brushRef="#br0" timeOffset="101435.8098">16363 13157 14 0,'0'0'29'0,"-9"-9"-5"16,-13 5-3-16,-9 2-7 16,-12 1-5-16,-12-2-2 15,-3 1-1-15,-4 0-2 16,5 1 0-16,4-1-2 15,9 0-1-15,10 1 0 16,14 2-1-16,20-1 1 16,1 10-1-16,16 0 0 15,6 3 1-15,7 8-1 16,0 4 1-16,-2 7 0 16,-7 5 0-16,-9 6 0 0,-11 4-1 15,-8 0 1-15,-9-1 0 16,-7-5 0-1,-2-5-1-15,2-7 0 0,7-7 1 16,7-8-1-16,9-14 1 16,20 9-1-16,7-8 1 15,8-1-1-15,6 0 0 16,7 3-5-16,0-3-16 16,-4-7-12-16,6 10-1 15,-15-13 1-15</inkml:trace>
  <inkml:trace contextRef="#ctx0" brushRef="#br0" timeOffset="101778.8295">16283 13395 18 0,'24'-8'30'15,"-2"-5"-2"-15,9 7-12 16,4 2-6-16,2 2-3 15,0 4-3-15,-5-1-3 16,-5 1-5-16,-8 0-4 16,-9 0-3-16,-10-2-4 15,0 0 2-15,-13-2-1 16,1 3 1-16,-1-1 4 16,-1 1 5-16,-10 7 15 15,16 3 1 1,2 2 2-16,4 7 0 0,0 3 0 15,3 4-2-15,1 3-3 16,1 2-2-16,3-1-4 16,3-3-9-16,3-3-16 15,-2-20-9-15,13 2 1 16,-5-18 0-16</inkml:trace>
  <inkml:trace contextRef="#ctx0" brushRef="#br0" timeOffset="102087.8464">16857 13443 5 0,'-2'29'30'0,"-17"-7"-1"16,3 9-6-16,-8-3-9 0,-3-5-4 16,-1-5-4-16,-2-10-4 15,2-8-1-15,5-9-1 16,10-8 0-16,8-7-1 15,7-3 1-15,7-1 0 16,8 4 3-16,3 3 1 16,9 12 1-16,-1 5 2 15,2 12 0-15,-5 8 0 16,1 10 0-16,-7 1-1 16,-2 6-3-16,-1 0-10 15,-5-8-11-15,-2-7-18 16,11-1-1-16,0-21 1 15</inkml:trace>
  <inkml:trace contextRef="#ctx0" brushRef="#br0" timeOffset="102607.876">17002 13354 17 0,'19'0'30'0,"0"-8"1"16,12 7-8-16,2-2-12 0,2 0-3 16,1 2-2-1,-5-1-2-15,-3 1-1 0,-10-1-1 16,-18 2 0-16,0 0-2 15,0 0 1-15,-26 18 0 16,4-4-1-16,-3 2 0 16,3 2 1-16,3 3-2 15,8 3 2-15,8 0 0 16,9 0 0-16,7-4 2 16,7-2 0-16,4-5 0 15,7 0 0-15,0-10 1 16,1-4-1-16,0-7 0 15,-2-6 0-15,-5-7 0 16,-2 0-2-16,-4-3 0 16,-8-1-1-16,-3 5 1 0,-3 2 0 15,-6 6 0-15,1 12-1 16,-11-2 1-16,5 12 0 16,1 5 0-16,3 6-1 15,0 3 0-15,1 2-4 16,7 4-12-16,1-3-18 15,0-12-3-15,10 1-1 16,-6-13 1-16</inkml:trace>
  <inkml:trace contextRef="#ctx0" brushRef="#br0" timeOffset="103048.9017">17585 13374 63 0,'0'-9'37'0,"0"9"-10"16,12 14-7-16,-6 2-6 15,5 8-4-15,-4 3-5 16,1 5-1-16,-2 0-3 16,-1-3-2-16,0-3-5 15,-5-14-9-15,0-12-5 16,10 4-4-16,0-15-1 15,-2-8-1-15,7-3 5 16,-3-6 7-16,4 0 8 16,0 5 11-16,7-12 29 15,-16 25-11-15,-7 10-2 16,6-10-2 0,-6 10-5-16,-12 8-4 0,3 2-4 15,-5 2-2-15,-1 1-2 16,0 2-1-16,1 3 0 15,1-1 0-15,7-2-1 16,5-2 1-16,4-1 1 16,8-5-2-16,4-1 1 15,4-1-6-15,-1-2-25 16,1-12-6-16,8 5-1 16,-2-10 1-16</inkml:trace>
  <inkml:trace contextRef="#ctx0" brushRef="#br0" timeOffset="103568.9317">18197 13397 42 0,'-18'-10'34'0,"-10"-2"-4"15,-4 4-8-15,-1 6-7 16,-4 1-5-16,4 8-4 15,3 4-2-15,9 6-1 16,7 4-2-16,9 6 0 0,11 0 1 16,8-3-1-1,6-2 0-15,7-5 1 0,3-8-2 16,0-4-4-16,1-6-16 16,0-6-16-1,-14-11-2-15,5 4 2 0,-14-8-1 16</inkml:trace>
  <inkml:trace contextRef="#ctx0" brushRef="#br0" timeOffset="103866.9483">18058 12984 43 0,'-7'-20'29'16,"7"20"-7"-16,12 11-8 15,-3 14-34-15,7 23-7 16,-11-2-3-16,11 14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29:35.35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8741 4207 23 0,'34'10'35'0,"-11"-3"0"15,-4 13-5-15,-14 8-14 16,-15-1-10-16,-8 4-32 15,-14-19-4-15,6-1-3 16,-6-15-2-16</inkml:trace>
  <inkml:trace contextRef="#ctx0" brushRef="#br0" timeOffset="452.0264">9480 3966 46 0,'-2'-11'34'0,"-13"4"-2"15,-7 2-10-15,0 4-7 16,-10 0-6-16,5 7-2 15,-6 6 0-15,6 8-4 16,5 4-1-16,9 5 0 16,10 4-1-16,13 0 0 15,10-2 1-15,10-4-1 16,11-8-8-16,2-2-30 16,0-15 0-16,3 0-2 15,-11-12 2-15</inkml:trace>
  <inkml:trace contextRef="#ctx0" brushRef="#br0" timeOffset="1009.0569">10225 3974 40 0,'-34'-15'32'16,"6"15"-6"-16,-6 5-6 0,-4 4-6 16,4 8-4-1,2 3-3-15,9 7-3 0,8 3-1 16,12 3-2-16,11 0 0 16,9-1 0-16,10-4-1 15,6-6 2-15,3-7-2 16,3-8-4-16,0-2-13 15,-2-6-17-15,-17-15-2 16,-1 4 2-16,-22-13-1 16</inkml:trace>
  <inkml:trace contextRef="#ctx0" brushRef="#br0" timeOffset="1153.0661">9981 4055 25 0,'16'10'34'0,"6"-6"-2"15,16 0-9-15,9-1-9 16,3-7-36-16,11 9-5 16,-8-9-4-16,9 5-1 15</inkml:trace>
  <inkml:trace contextRef="#ctx0" brushRef="#br0" timeOffset="1638.0945">11167 3876 25 0,'-21'-19'34'0,"-2"10"-1"16,-13-2-9-16,-8 5-7 0,-3 10-6 15,-8 6-3 1,5 9-3-16,3 10-1 0,3 12-2 16,9 6-1-16,11 8 0 15,13 0 0-15,18 1 3 16,16-7-2-16,15-4 1 16,12-14-1-16,12-11 1 15,3-10-2-15,2-16-3 16,-5-5-4-16,-12-12-8 15,-13-4-16-15,-12 4-7 16,-26-6-2-16,-11 7 1 16</inkml:trace>
  <inkml:trace contextRef="#ctx0" brushRef="#br0" timeOffset="1925.1107">10900 3928 35 0,'0'0'29'16,"5"-14"-1"-16,-5 14-5 15,3 12-4-15,-6 6-5 16,6 12-4-16,-3 4-3 16,4 7-2-16,1 5-9 15,1 2-29-15,-6-8-2 0,7-2-1 16,-8-13-1-16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33:45.71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8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1.79592" units="1/cm"/>
          <inkml:channelProperty channel="Y" name="resolution" value="41.73913" units="1/cm"/>
          <inkml:channelProperty channel="T" name="resolution" value="1" units="1/dev"/>
        </inkml:channelProperties>
      </inkml:inkSource>
      <inkml:timestamp xml:id="ts1" timeString="2020-05-07T13:33:47.857"/>
    </inkml:context>
  </inkml:definitions>
  <inkml:trace contextRef="#ctx0" brushRef="#br0">823 6036 22 0,'0'0'22'0,"4"-57"-1"0,-4 57-3 15,-22-44-2-15,22 44-4 16,-44-42-2-16,44 42-3 16,-73-7-1-16,73 7-3 15,-66 37 0-15,66-37-2 16,-54 87 0-16,43-28 0 15,8 2 0-15,20-2 0 16,8-7 1-16,-25-52 1 16,78 67-1-16,-37-55 2 15,-41-12 0-15,79-22 0 16,-79 22 0-16,50-71 0 16,-39 22-2-16,-14 1 0 15,-8 0-5-15,3 3-11 16,8 45-12-16,-27-65-10 0,27 65-2 15,0 0 2-15</inkml:trace>
  <inkml:trace contextRef="#ctx0" brushRef="#br0" timeOffset="391.0209">939 6023 24 0,'0'0'32'16,"0"0"2"-16,0 0-9 15,11 47-6-15,-6-1-7 16,2 9-4-16,0 12-1 16,4 3 0-16,-2 1-1 15,0-6-3-15,-4-6-1 16,0-9-4-16,-5-50-11 15,10 56-20-15,-10-56-3 0,0 0-1 16,0 0 1-16</inkml:trace>
  <inkml:trace contextRef="#ctx0" brushRef="#br0" timeOffset="560.0337">1000 6298 19 0,'0'0'29'16,"44"-26"0"-16,-44 26 0 16,52-8-28-16,-21 1-20 15,5 8-9-15,-4-8-2 16,-3 11 1-16</inkml:trace>
  <inkml:trace contextRef="#ctx0" brushRef="#br0" timeOffset="835.0468">1438 6116 29 0,'-24'-5'31'0,"-7"-8"2"16,4 4-11-16,-2 4-9 16,0 7-6-16,3 8-3 15,10 7-2-15,5 6-1 16,8 4 0-16,11 3 0 15,1-1 0-15,9-2 1 0,8-6 2 16,4-5-1 0,-2-11 0-16,-2-6 1 0,-2-9-1 15,-6-5-2-15,0-1-10 16,-9-2-20-16,-6-7-6 16,1 10-1-16,-6-7 0 15</inkml:trace>
  <inkml:trace contextRef="#ctx0" brushRef="#br0" timeOffset="1151.0654">1465 6108 39 0,'0'0'34'0,"19"14"1"16,-4 0-3-16,10 4-19 0,4 13-5 15,2 8-4-15,-1 9 2 16,-4 4-3-16,-8 2 0 15,-13-1-2-15,-9-1 0 16,-13 0-1-16,-9-9 0 16,-4-10-1-16,-4-11-1 15,1-10-1-15,1-11 0 16,4-14 0-16,10-12 0 16,9-13 0-16,11-13 2 15,14-7-1-15,11-6 1 16,10-1 2-16,8 3-5 15,4 10-8-15,-6 9-17 16,-7 5-5-16,0 19 0 16,-18 4 1-16</inkml:trace>
  <inkml:trace contextRef="#ctx0" brushRef="#br0" timeOffset="1578.09">1941 6015 25 0,'-28'-5'27'0,"12"9"-6"15,-2 1-6-15,11 5-8 16,6 4-4-16,11-1 0 15,7 3-3-15,6-3 0 0,3 0 0 16,0-4 0-16,-5-3-1 16,-5-1 2-16,-5 1-1 15,-11-6 0-15,0 0 0 16,-18 8 1-16,-4-5 1 16,-5 2 0-16,4 3 1 15,-5 2-1-15,3 0 1 16,5 3 1-16,6 2 0 15,7 2 1-15,9 1-1 16,6 0 0-16,8-3 0 16,3-2 1-16,6-2-1 15,-1-6-4-15,0-5-13 16,-2-10-19-16,3 1-2 0,-11-15 1 16,5 4-1-16</inkml:trace>
  <inkml:trace contextRef="#ctx0" brushRef="#br0" timeOffset="1716.0999">1961 5898 10 0,'-25'-28'31'0,"15"18"-4"15,-5-2-4-15,15 12-37 16,0 0-10-16,0 0-3 16</inkml:trace>
  <inkml:trace contextRef="#ctx0" brushRef="#br0" timeOffset="1905.1156">2110 6040 17 0,'25'34'31'0,"7"10"0"15,-15-5-3-15,5 1-12 0,1-2-6 16,-5-7-3-16,4-8 0 16,-7-13-1-16,0-10 0 15,-1-13 0-15,5-4 1 16,-10-12-2-16,5 2-2 15,2-2-10-15,-7 6-29 16,-7-4 0-16,9 11-2 16,-11-1 1-16</inkml:trace>
  <inkml:trace contextRef="#ctx1" brushRef="#br0">2704 6052 0</inkml:trace>
  <inkml:trace contextRef="#ctx0" brushRef="#br0" timeOffset="2550.145">2692 6042 36 0,'-13'-3'24'16,"-13"0"-7"-16,0 3-5 15,-1 4-4-15,3 4-1 16,4 6-2-16,8-2-2 0,8 3 0 16,13 1-1-16,9-1-2 15,7-3 1-15,3-1 0 16,-1-5 0-16,-2-3 0 15,-6-1-1-15,-2-2 1 16,-17 0-1-16,0 0 1 16,-6-11-2-16,-10 11 1 15,-5 3 0-15,-2 5 0 16,-1 2 0-16,-2 2 1 16,5 4-2-16,4 4 2 15,10 0-1-15,7 1 0 16,5-4 0-16,9-3 0 0,5-5 1 15,5-3-1 1,4-4 0-16,5-7 1 0,0-4 0 16,-1-7-1-16,-1-4 1 15,-5-1 0-15,-2-4 0 16,-3 2 1-16,-6-1 2 16,-5 5 0-16,-7 1 0 15,-3 18 0-15,1-10 1 16,1 20-1-16,-5 6 0 15,-1 8 0-15,2 8-3 16,3 2-5-16,6 7-5 16,2-3-20-16,5-15-6 15,15 0-1-15,-1-19 1 16</inkml:trace>
  <inkml:trace contextRef="#ctx0" brushRef="#br0" timeOffset="2874.1635">3338 6141 4 0,'0'0'31'16,"-1"26"1"-16,-15-10-1 15,-1 2-14-15,-7 3-4 16,-5-3-4-16,3 0-3 16,-6-7-2-16,1-5-2 15,2-10-1-15,3-4 0 16,5-5 0-16,9-4-1 15,7-2 0-15,7-2 0 0,12 1-1 16,5 7 1 0,3 5 1-16,6 7 1 15,3 8 1-15,2 6 0 0,-4 4 1 16,-2 7-1-16,-9 0 2 16,0 1-2-16,-3-1-5 15,-6-12-13-15,-9-12-22 16,18 8 1-16,-10-20-3 15,10 0 2-15</inkml:trace>
  <inkml:trace contextRef="#ctx0" brushRef="#br0" timeOffset="3064.1781">3706 6032 48 0,'0'0'39'15,"10"-4"-2"-15,-10 4 1 16,0 0-24-16,0 0-13 16,11-6-17-16,-11 6-20 15,5 11-1-15,-5-11-1 16,5 12 0-16</inkml:trace>
  <inkml:trace contextRef="#ctx0" brushRef="#br0" timeOffset="3264.1863">3680 6230 17 0,'2'18'37'0,"-2"-18"2"0,7 9-2 16,-7-9-12 0,0 0-7-16,11 2-5 0,-11-2-6 15,0 0-2-15,0 0-5 16,8-13-15-16,-8 13-25 15,0 0 1-15,-9-13-2 16,9 13 0-16</inkml:trace>
  <inkml:trace contextRef="#ctx0" brushRef="#br0" timeOffset="4261.2429">4789 6123 32 0,'-4'35'31'0,"-17"2"-3"15,-6 6-11-15,-2-1-5 16,-3-7-8-16,-1-10-5 16,3-14-2-16,3-13-1 15,9-17-1-15,10-10-1 16,7-8 1-16,3-2 2 16,6 0 2-16,4 8 3 15,1 8 4-15,6 11 0 16,-2 10 3-16,3 14 0 0,-2 6 1 15,2 9-1 1,0 3-1-16,3 5-1 0,-2-5-2 16,4-2-1-16,-1-8-2 15,0-6 0-15,-2-9-1 16,3-8 0-16,-3-9 1 16,-6-9-1-16,-1-2-1 15,-3 0 1-15,-3 2-1 16,-1 5 0-16,-8 16 1 15,13-12-1-15,-4 16-1 16,3 11 1-16,2 6 0 16,4 1 0-16,-1 1-1 0,2-2 2 15,-2-8-1 1,-1-7 0-16,1-6 1 0,-3-8 0 16,2-6 1-16,-4-9-1 15,-1-4 0-15,-1-1-4 16,1 0-35-16,-3 13 0 15,-10-5-1-15,9 11 1 16</inkml:trace>
  <inkml:trace contextRef="#ctx0" brushRef="#br0" timeOffset="4722.2694">6043 6125 30 0,'9'-5'35'0,"-9"5"1"16,32 1-9-16,1 16-10 16,7 8-6-16,6 14-5 15,1 6-3-15,2 3-2 16,-1 2-7-16,-7-11-8 16,-6-9-19-16,-4-2-4 15,-12-18 2-15,-1-9-1 16</inkml:trace>
  <inkml:trace contextRef="#ctx0" brushRef="#br0" timeOffset="4911.2806">6441 6152 34 0,'-12'-7'33'0,"-11"4"0"0,1 9-12 16,-2 12-6-16,-8 3-6 15,0 10-3-15,-5 1 0 16,0 4-2-16,-1-1-3 15,1-3-1-15,8 0-9 16,1-7-12-16,4-6-14 16,16-3-1-16,-2-15 0 15</inkml:trace>
  <inkml:trace contextRef="#ctx0" brushRef="#br0" timeOffset="5243.3012">6632 6334 39 0,'-10'16'31'15,"6"5"-5"-15,-3-2-9 16,-1-3-4-16,4 0-1 16,4-16-3-16,-8 11-1 15,8-11-2-15,-1-21-1 16,-1-3 1-16,3-3-2 15,-3-9-1-15,0-6-2 16,-3-7-1-16,1 1 1 16,-2-3-1-16,3 3 0 15,1 6 0-15,1 2 1 0,4 7-2 16,3 5 2 0,9 7-2-16,4 5-1 0,11 7-7 15,4 2-18-15,7 1-10 16,15 9-1-16,-3-5 1 15</inkml:trace>
  <inkml:trace contextRef="#ctx0" brushRef="#br0" timeOffset="5486.3146">6678 6442 16 0,'0'0'27'16,"28"12"-9"-16,-1-7-4 16,9-1-3-16,0-3-8 15,-2-8-22-15,3 4-6 16,-17-14-2-16</inkml:trace>
  <inkml:trace contextRef="#ctx0" brushRef="#br0" timeOffset="5786.331">6903 6160 2 0,'0'0'66'31,"14"23"-31"-31,-7-5-15 16,-4 6-6-16,2 2-4 0,-3-2-1 15,1-2-4-15,-4-6-1 16,3-4-3-16,-2-12 1 16,0 0-2-16,17-22 2 15,-5 1-1-15,1-6-1 16,4 0 0-16,1 2-1 16,-3 3 1-16,2 5-2 15,-5 9 2-15,-1 8 0 16,-1 10-1-16,-2 7 2 15,-1 4-2-15,1 6-3 16,-2 1-21-16,-3-5-10 16,8 0-2-16,-3-13 2 0</inkml:trace>
  <inkml:trace contextRef="#ctx0" brushRef="#br0" timeOffset="6188.3543">7217 5960 3 0,'9'-16'28'16,"16"10"0"-16,-3-7-2 15,8 4-14-15,1 2-4 16,-3 2-3-16,-1 5-1 15,-8 3-1-15,-3 4-1 0,-9 7 1 16,-5 4-2-16,-4 3 1 16,0 6-1-16,1 7 1 15,3 3-2-15,2 3 1 16,3 3 0-16,6 3-1 16,2 4 0-16,0-2 1 15,-2-1 0-15,-6-4 1 16,-6-3 1-16,-6-7 0 15,-6-2 1-15,-11-13 0 16,-4-7 0-16,-6-9 0 16,2-4-1-16,1-4-4 15,5 0-24-15,-1-7-8 0,12 1-3 16,0-7 1 0</inkml:trace>
  <inkml:trace contextRef="#ctx0" brushRef="#br0" timeOffset="6849.3937">7802 6368 15 0,'15'0'29'0,"28"5"-1"16,16-4-5-16,22 0-8 0,17 1-3 16,13-3-1-1,13 2-2-15,0-5-2 16,3 2-1-16,-12-3-4 0,-18-1-2 15,-20-1-2-15,-20-3-2 16,-20-1 0-16,-21-2-1 16,-17 1 1-16,-17-5-1 15,-5 4 1-15,-8-6 1 16,2 5 2-16,2 1 1 16,7 5 0-16,8 3 1 15,12 5 0-15,12 4 1 16,6 5 0-16,10 6 2 15,2 1 0-15,1 6 1 16,-5 0 1-16,-4 3 0 16,-16-3 0-16,-6 5-1 15,-16-6 1-15,-6-1-2 16,-6-3-2-16,-3-6-8 0,6-9-31 16,7 4 0-16,5-9-1 15,13 3 1-15</inkml:trace>
  <inkml:trace contextRef="#ctx0" brushRef="#br0" timeOffset="7444.4257">9336 6220 23 0,'-4'18'27'15,"9"11"-10"-15,-1 3-4 0,2 0 0 16,6-2-2 0,1-9-2-16,6-8-1 15,2-11-1-15,7-9-2 0,0-11-1 16,-1-9-2-16,-4-7 0 15,-3-1-1-15,-4 0 0 16,-4 9 0-16,-6 6-1 16,-6 20 1-16,0 0 0 15,-6 23 0-15,5 15 1 16,3 12 2-16,-1 7 0 16,3 11 0-16,-8 0 2 15,-1 1 0-15,-8-8-1 16,-4-4-1-16,-10-13-1 15,-5-9 0-15,-4-11 0 16,-1-12-3-16,-1-15 1 0,7-12-1 16,7-9-4-1,4-13-6-15,15-5-17 0,14 0-11 16,5-7-2-16,15 5 2 16</inkml:trace>
  <inkml:trace contextRef="#ctx0" brushRef="#br0" timeOffset="7823.4476">9812 6151 2 0,'16'7'28'16,"-16"-7"2"-1,13 28-10-15,-8 1-2 16,-4 5-4-16,4 7-2 0,-6-3-1 15,1 2-2-15,-4-8-2 16,3-6-1-16,-3-10-2 16,4-16-1-16,0 0-1 15,-6-14-1-15,4-9 2 16,-3-11-2-16,2-10 0 16,-3-3-1-16,0-6 1 15,0-2-1-15,3 1 1 16,0 4-1-16,3 3 0 15,5 9 0-15,2 6 0 16,8 8 0 0,4 9 0-16,7 5-3 0,9 7-8 0,5 4-12 15,3 1-12 1,11 7-2-16,-1-5 2 0</inkml:trace>
  <inkml:trace contextRef="#ctx0" brushRef="#br0" timeOffset="8085.4633">9882 6466 23 0,'0'0'27'0,"30"3"-3"15,-9-2-11-15,7-1-21 16,6 5-14-16,-9-10-3 16,6 6-1-16</inkml:trace>
  <inkml:trace contextRef="#ctx0" brushRef="#br0" timeOffset="8485.4867">10080 6110 36 0,'10'-5'33'16,"0"17"2"-16,-8 2-15 16,2 4-9-16,0 6-4 15,-2-3-1-15,1 2-1 16,-2-7-2-16,1 2-1 16,2-9 0-16,-4-9-1 15,17-3 1-15,-5-9-1 16,3-5 0-16,3-2 0 0,1 0 0 15,1-2-1 1,-4 3 1-16,-1 2-2 16,-5 7 1-16,1 8 1 0,-11 1-1 15,14 14 2-15,-9 2-2 16,0 3 1-16,-1 4-5 16,-1-1-16-16,-2-2-15 15,7 4-2-15,-8-13 1 16,9 3 0-16</inkml:trace>
  <inkml:trace contextRef="#ctx0" brushRef="#br0" timeOffset="8943.511">10436 5928 6 0,'10'-6'29'16,"14"9"0"-16,-5-3-5 15,9 0-12-15,4 3-3 16,-2-1-2-16,0-1-1 16,-5 1-3-16,-4 1 0 15,-5-2-2-15,-4 2 1 16,-12-3-1-16,9 15 0 15,-10-1-1-15,-1 4 0 16,0 6 1-16,2 6-1 16,1 6 1-16,-1 2-1 15,3 2 0-15,1 2 1 0,2 0-1 16,-1 0 0-16,-1-3 1 16,-1-6 0-16,-6-5 0 15,1-2 2-15,-7-7 1 16,0-1 0-16,-8-7 0 15,-1-3 1-15,-7-6-1 16,0 0 0-16,-2-4 0 16,3-1-2-16,2 0-5 15,-2-3-22-15,2-4-11 16,22 10-1-16,-16-14 0 16</inkml:trace>
  <inkml:trace contextRef="#ctx0" brushRef="#br0" timeOffset="9539.5475">11083 6095 29 0,'18'0'27'15,"14"2"-13"-15,4 0-3 16,9 0-10-16,0 1-20 16,-8-10-5-16,7 7-2 15</inkml:trace>
  <inkml:trace contextRef="#ctx0" brushRef="#br0" timeOffset="9731.5564">11092 6226 32 0,'0'0'32'0,"18"9"-1"15,7-3-12-15,5-2-6 16,8 3-6-16,6-10-30 16,7 7-6-16,-9-12-3 15,11 7-1-15</inkml:trace>
  <inkml:trace contextRef="#ctx0" brushRef="#br0" timeOffset="10279.5878">12034 6134 15 0,'12'12'29'0,"-12"-12"-10"16,-18 13-1-16,-1-11-1 15,-7-7-3-15,-1-4-2 16,-3-8-4-16,6-6-3 0,6-9-2 16,10 0 1-16,10-3-2 15,11 5 1-15,9 3-2 16,11 8 0-16,5 10 1 16,4 17 0-16,-4 12 1 15,-7 10 0-15,-12 11 0 16,-13 8 0-16,-15 3 1 15,-11 3-2-15,-12-3 0 16,-6-7-1-16,-3-9-1 16,2-11-1-16,6-12-1 15,6-11 0-15,11-8-1 16,6-9 1-16,9-4 0 0,6-5 0 16,8 4 1-1,8 6 0-15,9 7 1 0,3 6-1 16,3 8 1-16,-1 6 0 15,1 9-6-15,-5 4-17 16,-7-6-11-16,4 3-1 16,-15-13 0-16</inkml:trace>
  <inkml:trace contextRef="#ctx0" brushRef="#br0" timeOffset="10461.5975">12340 6116 38 0,'26'2'34'0,"-3"2"1"16,6 12-13-16,1 6-9 0,-5 4-5 15,1 4-6-15,-3 3-12 16,-3 1-19-16,-11-17-6 16,5 0 1-16,-14-17 0 15</inkml:trace>
  <inkml:trace contextRef="#ctx0" brushRef="#br0" timeOffset="10619.6078">12608 6112 48 0,'-25'-8'37'0,"6"18"-1"16,-14 11-10-16,-6 1-12 16,1 8-5-16,-4 3-8 15,-2 0-14-15,-1-4-23 0,14 2 0 16,2-14-1-1,17-2 0-15</inkml:trace>
  <inkml:trace contextRef="#ctx0" brushRef="#br0" timeOffset="11222.6431">12765 6041 15 0,'0'0'29'16,"-9"21"-1"-16,8 8-9 15,0 10-7-15,3 5-6 16,2 7-1-16,1-4 0 0,1-5-1 16,1-9 1-16,0-8 0 15,-2-14 1-15,-5-11-2 16,5-17 1-16,-7-9-1 16,-3-13 0-16,0-5 0 15,-4-9-3-15,1-4-1 16,-2 0 0-16,1 3 1 15,0 1-2-15,8 8 2 16,2 6-1-16,6 9-1 16,9 8 1-16,8 4 0 15,6 7 0-15,7 2-3 16,10 7-8-16,2 5-18 0,1-6-4 16,8 10-2-1,-12-9 0-15</inkml:trace>
  <inkml:trace contextRef="#ctx0" brushRef="#br0" timeOffset="11446.6554">12795 6437 2 0,'0'0'28'0,"36"11"0"15,-12-11-4-15,9 2-17 0,4 7-25 16,-6-13-6-16,7 10-3 16</inkml:trace>
  <inkml:trace contextRef="#ctx0" brushRef="#br0" timeOffset="11811.6747">13007 6103 22 0,'9'-5'31'0,"12"16"1"16,-11 4-8-1,0 2-13-15,-2 9-3 0,-4-3-3 16,-2-1 0-16,-2-5-3 16,-1-2 2-16,-3-6-3 15,4-9 1-15,6-9-1 16,3-7 0-16,3-3 0 16,3 1 0-16,1 0-1 15,2 2 0-15,0 4 1 16,-3 8 0-16,-3 7 0 15,-3 11 0-15,-3 4 1 16,-1 8-1-16,0 3 0 16,-3-3-5-16,4-1-26 15,6 3-4-15,-4-15-1 16,14-3 0-16</inkml:trace>
  <inkml:trace contextRef="#ctx0" brushRef="#br0" timeOffset="12002.686">13377 6200 31 0,'0'0'29'15,"32"3"0"-15,-10 0-18 16,3 0-16-16,6 6-20 15,-9-13-2-15,11 7-1 16</inkml:trace>
  <inkml:trace contextRef="#ctx0" brushRef="#br0" timeOffset="12175.6968">13718 6126 50 0,'0'0'37'0,"0"0"-1"0,2 9-11 16,-2 11-12-16,-1 2-6 15,2 6-1-15,-1 5-2 16,1 3-2-16,0 2-9 16,-2-2-23-16,1-10-6 15,9-3-2-15,-9-23 1 16</inkml:trace>
  <inkml:trace contextRef="#ctx0" brushRef="#br0" timeOffset="12565.7188">13913 5919 22 0,'26'1'27'0,"-4"-7"1"15,13 5-9-15,-2 0-8 16,0 0-3-16,-2 1-2 0,-6 0-1 16,-5 3-1-1,-7 2 1-15,-5 4-2 0,-5 7 0 16,-2 4-1-16,-1 5-1 16,4 8 0-16,2 8 0 15,0 4 0-15,2 6 0 16,4 0 1-16,-6 1 0 15,-2-1 1-15,-7-4 0 16,-7-4 0-16,-10-10-1 16,-4-6 1-16,-6-12-4 15,-3-5-21-15,0-12-13 16,11-2-1-16,2-12 1 16</inkml:trace>
  <inkml:trace contextRef="#ctx0" brushRef="#br0" timeOffset="12935.7407">14660 6028 18 0,'0'0'30'15,"4"-16"1"-15,-4 16-4 16,1 25-11-16,0 3-6 15,3 9-3-15,0 3-4 16,3 7 2-16,-2-2-2 16,3-2-6-16,0-9-13 15,2-6-17-15,-10-28 0 16,-6 13-1-16</inkml:trace>
  <inkml:trace contextRef="#ctx0" brushRef="#br0" timeOffset="13080.7474">14513 6168 48 0,'10'2'35'0,"6"-5"2"16,17 2-13-16,9 4-12 15,6 0-8-15,2 1-28 16,2-6-10-16,11 6-1 16,-8-7-1-16</inkml:trace>
  <inkml:trace contextRef="#ctx0" brushRef="#br0" timeOffset="13417.7712">15132 5984 35 0,'0'0'33'15,"12"16"1"-15,7 4-6 16,5 10-18-16,3 7-5 15,4 6-2-15,2-1-3 16,-1 1-12-16,-4-13-20 16,4-3-2-16,-12-17 0 15,5-1 0-15</inkml:trace>
  <inkml:trace contextRef="#ctx0" brushRef="#br0" timeOffset="13588.7779">15464 6014 21 0,'-33'-5'35'16,"1"16"1"-16,-13 0-2 16,-1 5-13-16,5 8-11 15,-3 1-5-15,5 3-8 16,8 2-11-16,5 1-20 16,1-13-2-16,11 2 1 15,3-14 0-15</inkml:trace>
  <inkml:trace contextRef="#ctx0" brushRef="#br0" timeOffset="13941.7998">15632 6199 6 0,'-14'16'28'0,"13"6"0"16,-7-5-10-16,8-3 0 16,0-1-6-16,0-13-3 15,0 0-2-15,9-14-1 16,-3-6 0-16,-4-10 0 0,2-3-1 16,-4-10-2-1,1-4-1-15,-3-4 0 0,0 1 0 16,-1 1-1-16,2 4-1 15,1 4 1-15,4 3-1 16,5 8 0-16,9 3 1 16,6 6-5-16,6 3-7 15,7 1-23-15,9 11 0 16,-3-1 0-16,8 11 0 16</inkml:trace>
  <inkml:trace contextRef="#ctx0" brushRef="#br0" timeOffset="14183.8109">15625 6346 3 0,'-8'9'27'15,"8"-9"3"-15,9 7-1 16,11-3-17-16,7-1-3 16,6 0-7-16,1 0-12 15,6 9-18-15,-13-14 0 16,8 4-1-16</inkml:trace>
  <inkml:trace contextRef="#ctx0" brushRef="#br0" timeOffset="14514.8304">15867 6061 29 0,'0'0'30'16,"0"0"1"-16,-3 16-12 16,6 1-8-16,1 1-5 15,-1 2-3-15,2 1 0 16,-2-3 0-16,2-4 0 15,-5-14-1-15,13 5 0 16,-3-14-1-16,4-5 0 16,1-2 0-16,3-4 0 15,0-2 0-15,0 4 0 16,-3 1 1-16,0 10 0 16,-6 4 2-16,1 10-1 0,-6 3 1 15,0 9 1-15,-2 3-2 16,0 0-11-16,-1 0-27 15,9 2 0-15,-2-14-2 16,13 0 1-16</inkml:trace>
  <inkml:trace contextRef="#ctx0" brushRef="#br0" timeOffset="14970.8568">16235 5822 23 0,'14'-14'30'16,"11"15"2"-16,-3-4-11 16,8 3-8-16,3 3-5 15,-1 0-1-15,1 1-2 16,-7-2-1-16,-3 2-1 15,-8 0-2-15,-3 3 1 16,-8 3-1-16,-3 1 1 16,-3 2-2-16,-2 6 1 15,0 7 0-15,1 5-1 0,0 4 1 16,3 3-1 0,-1 6 0-16,2 2 0 15,2 6 0-15,0 0 0 0,-1-3 0 16,-2-2 2-16,-3-7 0 15,-3-3 1-15,-4-8 0 16,-6-3 2-16,-7-13-1 16,-1-3 1-16,-5-9-2 15,3 1 1-15,-2-4-2 16,3-3-3-16,2 4-9 16,6 4-29-16,-1-9 1 15,18 6-1-15,-21 1 1 16</inkml:trace>
  <inkml:trace contextRef="#ctx0" brushRef="#br0" timeOffset="16285.9326">4727 7445 6 0,'12'23'30'16,"-18"-4"1"-16,-2 13-7 16,-4 6-8-16,-8 2-3 15,-1 1-4-15,-6-7-3 0,-1-9-3 16,0-14-2 0,2-11-1-16,7-11 0 15,4-13 0-15,9-6 0 0,4-3-1 16,6-1 0-16,7 6 1 15,4 7 0-15,6 10 1 16,4 7 1-16,5 11 0 16,-1 7 0-16,3 9 0 15,0 5 1-15,0 1 0 16,-3-1-1-16,-3-3 0 16,-4-6-1-16,-2-3 0 15,-4-8 0-15,-2-8 0 16,-3-8 0-16,-3-7 0 15,-2-3 0-15,0-1-1 16,0 0 0-16,2 4 0 0,1 6 0 16,2 8 0-1,3 7 0-15,3 9 0 0,2 5 0 16,2 1 0-16,-2-1 0 16,1-3 0-16,-4-9 0 15,1-6 1-15,-4-8-1 16,0-8 1-16,-3-7 0 15,-2-1 0-15,-1 1-8 16,-2 2-27-16,-6-3-1 16,5 10-2-16,-5-5 2 15</inkml:trace>
  <inkml:trace contextRef="#ctx0" brushRef="#br0" timeOffset="16820.9653">6318 7510 13 0,'-21'-19'28'0,"-4"13"-3"16,-11 3-5-16,-4 6-6 16,-2 5-3-16,-1 4-2 15,6 8-2-15,4 6-2 16,12 6-1-16,11 3-2 0,13 3 1 15,9-5 1 1,13 1 0-16,6-9 1 16,9-4 0-16,-1-11-1 0,3-3-2 15,-3-7-22-15,-2-2-14 16,-16-12-2-16,3 6 0 16</inkml:trace>
  <inkml:trace contextRef="#ctx0" brushRef="#br0" timeOffset="17203.9841">6474 7504 33 0,'12'8'34'15,"1"2"-1"-15,6 11-10 16,7 9-7-16,1 5-6 16,4 7-1-16,-5 2-3 0,3-2-6 15,-3-4-13-15,-1-4-22 16,-10-16-1-16,2-5 0 16,-17-13 1-16</inkml:trace>
  <inkml:trace contextRef="#ctx0" brushRef="#br0" timeOffset="17377.9949">6773 7535 28 0,'-14'-13'35'15,"0"15"2"-15,-11 3-1 16,-2 7-18-16,-2 11-8 16,-4 5-4-16,-2 5-4 15,3 3-8-15,0-4-12 16,3-6-18-16,14 2-1 15,2-10 2-15,15 1-2 0</inkml:trace>
  <inkml:trace contextRef="#ctx0" brushRef="#br0" timeOffset="17692.0127">6973 7824 23 0,'-4'9'30'0,"5"2"-6"16,-1-11-3-16,0 0-8 15,0 0-2-15,-3-18-2 16,3-7-2-16,-2-10-1 0,-1-6-2 16,-5-9-2-16,-1-2 0 15,-1-1 0-15,-3-1-1 16,0-1-1-16,2 6 1 15,4 7-2-15,6 6 1 16,7 5 0-16,7 5 0 16,10 5-4-16,7 4-5 15,9 5-16-15,10 11-10 16,-9-1 2-16,11 11-1 16</inkml:trace>
  <inkml:trace contextRef="#ctx0" brushRef="#br0" timeOffset="17926.0256">6979 7859 25 0,'16'4'27'16,"-1"-10"1"-16,15 7-14 16,7-1-11-16,1-4-24 15,9 10-4-15,-14-12-2 16</inkml:trace>
  <inkml:trace contextRef="#ctx0" brushRef="#br0" timeOffset="18256.0444">7199 7577 10 0,'0'0'31'16,"17"17"0"-16,-16 0-2 16,3 3-14-16,-1 3-5 15,-2-1-2-15,1 0-2 16,-3-7-2-16,2-4-2 15,-1-11 0-15,10-12-1 16,-1-7 0-16,2-6 0 16,2-6-1-16,3 1 1 15,3 0-1-15,-2 3 0 0,-3 7 1 16,-1 13 0-16,0 9 0 16,-2 12 0-16,0 9 1 15,-1 6-1-15,-2 4-9 16,6 6-26-16,-8-12-1 15,5 1 1-15,-7-15-1 16</inkml:trace>
  <inkml:trace contextRef="#ctx0" brushRef="#br0" timeOffset="18686.0706">7398 7265 7 0,'13'-12'29'15,"19"10"0"-15,-2-3-2 16,11 5-14-16,0 2-5 16,-2 0-4-16,0 1-1 15,-9 1-1-15,-7 2-1 16,-7 1 1-16,-7 0-1 15,-9-7 0-15,5 21 0 16,-6-9 0-16,-1 4 0 16,2 3 0-16,0 3-1 15,1 4 0-15,2 5 1 16,3 5-1-16,-1 2 0 0,1 9 1 16,1 2 3-16,-4 1 1 15,1 3 0-15,-6-7 0 16,-1-1 0-16,-7-10 0 15,-3-5 1-15,-8-12 0 16,-3-6-4-16,-2-8-2 16,-2-10-10-16,3-7-26 15,8 4 0-15,0-11-2 16,16 6 1-16</inkml:trace>
  <inkml:trace contextRef="#ctx0" brushRef="#br0" timeOffset="19464.1131">8306 7687 22 0,'0'0'26'0,"13"7"-7"15,13-6-3 1,14 0-2-16,16-3-4 0,19 4 1 16,12-3-2-16,15 4 0 15,7-3-2 1,4 0-2-16,-8 0-1 0,-9 0-2 15,-14 0-1-15,-17-1-1 16,-19-4 0-16,-18-3 0 16,-18-2 0-16,-15-2-1 15,-9-2 1-15,-6 0-1 16,-3-2 1-16,0 0 0 16,2 1 0-16,8 2 0 15,9 3 0-15,4 10-1 16,16-5 1-16,3 9 0 0,7 4-1 15,3 5 1-15,-4 3 2 16,-1 6 0-16,-10 2 2 16,-11 1-1-16,-14-1 1 15,-4 1 1-15,-11-4-6 16,-4 1-28-16,-1-13-5 16,9 0-3-16,4-15 0 15</inkml:trace>
  <inkml:trace contextRef="#ctx0" brushRef="#br0" timeOffset="20186.1577">9779 7521 13 0,'1'11'26'16,"-7"5"1"-16,10 15-12 16,-2 5-5-16,7 1-4 15,4 3-2-15,7-7 0 16,3-8-1-16,4-11-1 16,2-10 0-16,-3-12-1 15,0-11 0-15,-4-6 0 16,-9-5 0-16,-4-2-1 0,-6 0 1 15,-5 6 0-15,-3 5 1 16,-4 8-1 0,0 12 1-16,-3 11 1 0,7 14 2 15,0 12 0-15,7 13 2 16,-4 7-1-16,0 10 1 16,-6 1-1-16,-3 4 0 15,-6-6-1-15,-8-4-2 16,-8-14-1-16,-5-11-1 15,-3-17-2-15,3-17-2 16,6-13-2-16,2-21-6 16,11-11-6-16,8-12-14 0,8-13-7 15,15 3 2 1,5-10 0-16</inkml:trace>
  <inkml:trace contextRef="#ctx0" brushRef="#br0" timeOffset="24859.424">9853 7235 1 0,'0'0'26'0,"0"0"-1"16,-15 4-7-16,8 10-5 15,-4 3-4-15,-2-1-5 16,0 4-1-16,0-1-1 16,4-5 0-16,-1-4-1 15,10-10 0-15,0 0 0 16,-3-9-1-16,11-2 2 0,0-4-1 15,2-1 1 1,1-1-1-16,0 1 1 16,-1 4 0-16,-1 3 0 0,0 7 1 15,-9 2 1-15,19 12 0 16,-9 2 0-16,5 2-1 16,2 5 0-16,1 4-28 15,-3-12-6-15,9 6 1 16,-15-15-3-16</inkml:trace>
  <inkml:trace contextRef="#ctx0" brushRef="#br0" timeOffset="25744.474">10266 7269 24 0,'-9'0'28'0,"7"20"-3"15,-8 7-5-15,6 14-8 16,1 9-6-16,0 5 0 16,2 4-2-16,2-6-2 15,3-8 0-15,-1-8-1 0,2-9 0 16,0-14 0-16,-5-14 0 16,0 0 0-16,7-21 1 15,-10-6-1-15,-1-5 0 16,-5-8-1-16,0-4 1 15,0-5-1-15,-2-2 0 16,4 1 0-16,3 2-1 16,3 5 1-16,1 3-1 15,4 8 0-15,3 6 1 16,5 10-1-16,5 3 1 16,4 6-1-16,6 3-4 15,9 4-14-15,12 6-13 16,-4-8 1-16,14 9-1 15</inkml:trace>
  <inkml:trace contextRef="#ctx0" brushRef="#br0" timeOffset="25999.4893">10238 7836 16 0,'14'-3'31'16,"6"7"-1"-1,-4-6-2-15,4 5-19 0,8 3-20 16,-6-6-16-16,16 8-2 15,-13-16-1-15</inkml:trace>
  <inkml:trace contextRef="#ctx0" brushRef="#br0" timeOffset="26415.5124">10371 7463 14 0,'0'0'31'0,"13"9"0"0,-2 9-6 16,0 6-8-16,1 4-5 16,-2 1-3-16,-3-3-3 15,0-2-1-15,-5-6-2 16,1-5-1-16,-3-13-1 15,0 0 1-15,6-13-1 16,-2-6-1-16,5-5 1 16,1-1-1-16,2-3 0 15,4 0 0-15,-2 3 0 16,5 5 0-16,-2 6 0 16,1 7-1-16,-3 6 1 15,-2 7 0-15,-5 5 0 16,-1 8 1-16,-2 5-1 0,-4 2 1 15,-1 4-1-15,0-3-6 16,2-3-28-16,8 3 0 16,-2-15-2-16,10 0 2 15</inkml:trace>
  <inkml:trace contextRef="#ctx0" brushRef="#br0" timeOffset="26864.538">10767 7249 1 0,'20'-3'26'16,"-1"-8"0"-16,11 7-10 15,3-3-4-15,3 4-1 16,0-1-3-16,-7 0-3 15,-2 3-1-15,-9 2 0 16,-4 1-1-16,-14-2 0 16,10 13 0-16,-10 0 0 15,-1 1-1-15,2 7 1 16,-1 4-1-16,2 3-1 16,2 3 0-16,1 4 0 15,4 6 0-15,2 4 0 16,-1 3 0-16,1 1 1 0,-2 1 1 15,-2-1 0 1,-2 1 1-16,-3-5-1 0,-4-5 1 16,-7-10-1-1,1-4 0-15,-8-9-1 0,1-9 0 16,-6-7-1-16,1-9-1 16,0-5-5-16,0-5-5 15,7-1-18-15,7 4-8 16,-3-7 0-16,15 8 0 15</inkml:trace>
  <inkml:trace contextRef="#ctx0" brushRef="#br0" timeOffset="27121.5518">11381 7546 41 0,'1'-18'30'0,"18"12"-11"16,8 0-5-16,6 4-4 16,5 4-3-16,0 1-4 15,1 0-9-15,-6-3-17 16,3 10-8-16,-19-9 0 15,0 8 1-15</inkml:trace>
  <inkml:trace contextRef="#ctx0" brushRef="#br0" timeOffset="27304.5626">11432 7655 44 0,'9'-2'30'16,"17"8"-4"-16,6-2-11 15,5 0-14-15,8 6-27 16,-7-15-3-16,12 9-1 16,-12-14 0-16</inkml:trace>
  <inkml:trace contextRef="#ctx0" brushRef="#br0" timeOffset="27964.6019">12368 7619 2 0,'-45'19'36'16,"13"-21"-23"-16,-8-12-4 15,3-11-4-15,2-7-1 16,7-11 0-16,12-5 1 16,14-2 3-16,13 2-1 15,13 5 0-15,11 11 0 16,8 9 1-16,8 14-1 15,-6 16 2-15,-1 17-2 16,-16 10-1-16,-12 14-1 0,-19 8-1 16,-12 8-1-1,-18 3-1-15,-13-4 0 0,-7-10-2 16,0-6 0-16,2-12-2 16,4-14 0-16,10-13 0 15,7-16 0-15,13-11-1 16,11-8 1-16,10-3 1 15,6 2-1-15,11 5 3 16,6 6 0-16,7 12 1 16,4 13 0-16,-2 12 1 15,-1 8-2-15,-1 7-17 16,4 5-17-16,-13-12-1 16,8 2 0-16,-9-19 0 15</inkml:trace>
  <inkml:trace contextRef="#ctx0" brushRef="#br0" timeOffset="28494.6308">12879 7562 29 0,'-20'-21'26'16,"-2"13"-4"-1,-10 2-3-15,-6 4-6 16,0 9-4-16,-2 5-2 0,7 7-1 16,4 7-2-1,11 8 1-15,10 0-1 0,17 7 1 16,12-7 0-16,13 0-1 16,7-7 2-16,8-7-4 15,2-8-20-15,2-3-16 16,-9-14-1-16,-2-2-1 15,-11-12 0-15</inkml:trace>
  <inkml:trace contextRef="#ctx0" brushRef="#br0" timeOffset="29209.6726">13090 7507 32 0,'12'5'33'15,"-12"-5"1"-15,24 27-10 16,-2-2-10-16,2 3-6 16,9 5-2-16,4 3-1 0,4-2-3 15,2-4-7 1,-2-4-11-16,-8-12-18 0,0 2 0 16,-17-12 0-16,2 0-1 15</inkml:trace>
  <inkml:trace contextRef="#ctx0" brushRef="#br0" timeOffset="29392.6817">13353 7570 18 0,'-15'9'32'0,"-11"-2"1"16,3 15-3-16,-8 0-15 15,-4 1-5-15,4 6-4 0,0-2-5 16,4-4-12-1,3-6-20-15,11 3-3 16,-2-14 1-16,20 4 0 0</inkml:trace>
  <inkml:trace contextRef="#ctx0" brushRef="#br0" timeOffset="29793.7094">13575 7611 15 0,'6'32'29'16,"-10"-4"-2"-16,7 4-7 16,-1 0-4-16,0-5-4 15,2-2-1-15,-4-12-2 0,0-13-2 16,0 0-2-16,-1-9 0 15,-2-14-1-15,0-7 0 16,-5-9-1-16,-1-7-3 16,-4-5 1-16,0-2-1 15,1 0 0-15,1-1 2 16,2 3-4-16,4 4 2 16,6 5-1-16,8 8 1 15,8 6 0-15,7 5-1 16,6 8-3-16,1 3-6 15,9 8-14-15,6 10-11 16,-6-3 0 15,4 9 0-31</inkml:trace>
  <inkml:trace contextRef="#ctx0" brushRef="#br0" timeOffset="30021.7186">13634 7817 37 0,'0'0'32'0,"33"10"0"0,-8-7-13 16,7 0-16-1,4 3-25-15,-8-12-8 0,10 6-2 16,-18-12 1-16</inkml:trace>
  <inkml:trace contextRef="#ctx0" brushRef="#br0" timeOffset="30356.7377">13759 7474 26 0,'18'8'34'0,"-6"-3"1"16,8 13-6-16,-6 5-14 15,-5 4-4-15,0 3-3 0,-7-4-4 16,-1 0 0 0,-4-10-2-16,3-16 1 0,0 0-2 15,0 0 0-15,11-27-1 16,3 3 0-16,3-2 1 15,3-1-2-15,2 5 1 16,-2 9 0-16,-1 8 1 16,-1 13 0-16,-4 8 0 15,-2 10 1-15,-2 5-1 16,-2 2-2-16,2 1-19 16,6-1-16-16,-10-13 0 15,15-5-2-15,-1-19 1 16</inkml:trace>
  <inkml:trace contextRef="#ctx0" brushRef="#br0" timeOffset="30558.7497">14209 7536 7 0,'19'-1'31'0,"-2"-4"-1"16,15 10 2-16,-2-6-16 16,5-1-13-16,0 4-17 15,-6-9-16-15,5 5 1 0,-10-11-2 16</inkml:trace>
  <inkml:trace contextRef="#ctx0" brushRef="#br0" timeOffset="30724.7594">14543 7436 31 0,'0'0'36'0,"0"0"2"16,-8 17 0-16,4-4-18 16,9 11-6-16,-3 1-7 15,4 8-2-15,0 3-9 16,1 0-33-16,-7-4 0 16,9-2-2-16,-7-14 0 15</inkml:trace>
  <inkml:trace contextRef="#ctx0" brushRef="#br0" timeOffset="31086.7792">14629 7225 27 0,'31'-2'28'0,"-4"-7"0"16,8 5-14-16,1 2-7 16,-2 2-4-16,-1 2-2 15,-7 3 0-15,-5 3 0 16,-6 5 0-16,-4 4 0 16,-4 4 0-16,-1 4 1 15,-2 5 0-15,1 3 0 16,1 6 2-16,6 5 1 78,-1 0-1-78,1 0 1 0,-4 2 0 0,-5-1 0 0,-10-2 0 0,-3-5 0 0,-11-8-3 0,-8-9-3 0,-2-9-15 0,1-2-17 0,-5-19-2 16,15 0 0-16,2-16 0 15</inkml:trace>
  <inkml:trace contextRef="#ctx0" brushRef="#br0" timeOffset="31475.8033">15289 7384 21 0,'9'0'31'0,"-9"0"0"16,9 20-10-16,-2 7-6 0,-1 7-5 16,1 8-4-16,-2 3-1 15,3 0-4-15,-3 0-12 16,2-1-20-16,-12-20-2 16,6 1 1-16,-11-20 0 15</inkml:trace>
  <inkml:trace contextRef="#ctx0" brushRef="#br0" timeOffset="31628.8117">15183 7583 74 0,'12'-4'39'0,"8"6"0"16,5 2-18-16,10-6-10 0,8 1-7 15,9 0-18-15,7 0-23 16,-8-8 0-16,6 3-2 15,-5-6 0-15</inkml:trace>
  <inkml:trace contextRef="#ctx0" brushRef="#br0" timeOffset="32128.84">16024 7411 37 0,'-11'-11'30'0,"-4"6"-4"0,-10 2-8 16,-4 3-5-16,-1 6-4 16,-2 4-1-16,5 9-3 15,3 7-1-15,11 4 0 16,10 3-1-16,13 0 0 16,12-1-1-16,11-1 1 15,4-6-2-15,5-9-9 16,-1-12-26-16,3 4-1 15,-7-18-1-15,0 5 0 16</inkml:trace>
  <inkml:trace contextRef="#ctx0" brushRef="#br0" timeOffset="32361.8517">16221 7381 64 0,'17'7'37'16,"-1"1"-1"-16,4 8-19 15,10 12-7-15,0 1-3 16,6 6-4-16,-2 3-6 16,-3-9-10-16,-2-11-21 15,2 2-2-15,-14-15-1 16,1-3 0-16</inkml:trace>
  <inkml:trace contextRef="#ctx0" brushRef="#br0" timeOffset="32528.8632">16530 7414 28 0,'-26'-3'31'16,"6"12"3"-16,-9-1-10 15,-3 5-10-15,-2 8-5 16,-4 2-3-16,3 2-4 15,1 1-10-15,6 4-23 16,-1-12-3-16,13 8 1 16,-3-14 0-16</inkml:trace>
  <inkml:trace contextRef="#ctx0" brushRef="#br0" timeOffset="32880.8817">16680 7562 30 0,'-7'12'32'0,"11"8"1"16,-5-3-12-16,2-3-7 16,4 3-4-16,-5-17-2 15,3 10-1-15,-3-10-2 16,5-15-1-16,-7-5-1 15,0-2 1-15,-1-10-2 16,0-4-1-16,1-6 0 16,-2-3-1-16,1-2 0 0,2 1 0 15,1 0-1-15,3 2 1 16,3 5-1-16,3 3 1 16,7 7-1-16,7 7 1 15,8 7-4-15,2 0-6 16,8 7-19-16,8 11-7 15,-9-3-1-15,10 11 1 16</inkml:trace>
  <inkml:trace contextRef="#ctx0" brushRef="#br0" timeOffset="33117.8964">16728 7698 35 0,'0'0'31'0,"30"13"1"16,-2-12-12-16,4 1-16 15,3 3-15-15,-4-9-18 16,9 4-2-16,-15-12 1 15</inkml:trace>
  <inkml:trace contextRef="#ctx0" brushRef="#br0" timeOffset="33451.915">16921 7385 30 0,'14'8'34'0,"-14"-8"1"15,22 21-8-15,-11-3-13 16,-4 1-5-16,1 2-3 16,-4-2-2-16,1-3-1 15,-5-16-2-15,12 6 0 16,-12-6 0-16,21-20-1 16,-7 3 0-16,1-4 0 15,1-3 0-15,-1 3-1 16,1 4 1-16,-3 5-1 15,-3 6 1-15,-10 6 1 16,12 10 0-16,-7 4 0 16,-1 4-1-16,0 5 2 0,-1 3-6 15,0-2-16-15,-3-6-15 16,8-1-1-16,-8-17 0 16,16 11 1-16</inkml:trace>
  <inkml:trace contextRef="#ctx0" brushRef="#br0" timeOffset="33901.9407">17295 7128 43 0,'23'-7'29'16,"13"7"-2"-16,-6 1-15 16,-1 1-6-16,2 4-2 15,-6-1-2-15,-3 1-1 16,-2-2 1-16,-5-1-1 16,-4-1-1-16,-11-2 0 15,11 8 0-15,-11-8 1 16,6 15-1-16,-2-3 0 15,-2 6 1-15,2 5 1 16,0 7 0-16,1 5-1 16,-1 3 2-16,2 3-1 15,0 1 1-15,-1 4 0 0,-2-6 1 16,-1 0 0-16,-6-7 1 16,0-2-1-16,-9-9 0 15,-2-2 2-15,-10-7-2 16,1-2-1-16,-6-5-4 15,-1-6-15-15,-1-6-20 16,8 8-2-16,-1-9 1 16,8 8-1-16</inkml:trace>
  <inkml:trace contextRef="#ctx0" brushRef="#br0" timeOffset="35220.017">17881 7364 3 0,'0'0'29'0,"31"7"1"15,-5-11-3-15,13 0-14 16,4 2-5-16,3-1-7 16,3 3-16-16,-14-8-14 0,5 13 1 15,-23-9-2 1</inkml:trace>
  <inkml:trace contextRef="#ctx0" brushRef="#br0" timeOffset="35428.0274">17947 7497 23 0,'16'6'33'15,"10"-2"1"-15,5-6-10 16,6-2-8-16,5 2-8 16,2-5-30-16,3 9-7 15,-13-11-4-15,7 8 0 16</inkml:trace>
  <inkml:trace contextRef="#ctx0" brushRef="#br0" timeOffset="36010.0608">18925 7319 11 0,'-17'-18'30'15,"0"15"0"-15,-15 0-7 0,-1 7-8 16,-3 6-6-16,0 1-2 16,3 9-2-16,7 4-2 15,13 8 1-15,12 0 0 16,14 3-1-16,12-6 2 16,11-1-1-16,5-6 0 15,7-4 0-15,2-7-1 16,-6-8-9-16,-6-13-27 15,-8 7-2-15,-20-10-1 0,-10 13 1 16</inkml:trace>
  <inkml:trace contextRef="#ctx0" brushRef="#br0" timeOffset="36829.1095">19283 7390 8 0,'0'0'33'16,"0"0"0"-16,0 0 1 0,0 0-15 15,0 0-6-15,-3 9-13 16,3-9-29-16,0 0-3 0,0 0 0 16,8-9-2-1</inkml:trace>
  <inkml:trace contextRef="#ctx0" brushRef="#br0" timeOffset="40884.3405">19517 6952 14 0,'-24'-5'31'0,"-4"28"-2"15,-11 10-2-15,-2 18-5 16,2 16-5-16,0 11-4 0,14 15-4 16,7 2-1-1,18 4-3-15,13-8-4 0,14-14-10 16,11-15-22-16,16-10-5 15,3-24-2-15,15-13 2 16</inkml:trace>
  <inkml:trace contextRef="#ctx0" brushRef="#br0" timeOffset="41446.3726">20012 7225 6 0,'-17'24'25'15,"-20"-12"-3"-15,0 0-6 16,-5-7-4-16,1-7-4 16,2-9-4-16,8-10-1 15,11-5 0-15,12-5-1 16,15 0-1-16,9 5 1 0,13 5 0 15,6 8 0-15,8 14 1 16,-3 11 1-16,-2 11 1 16,-12 13 0-16,-12 9 0 15,-14 2-1-15,-12 4 0 16,-13-1-1-16,-6-5-2 16,-5-8 0-16,-3-10-2 15,6-10 0-15,4-11 0 16,11-8-1-16,8-8 1 15,10-5 0-15,6-1 1 16,8-1 1-16,9 7 0 16,7 6 0-16,5 5 0 15,3 7-8-15,6 7-24 0,-11-4-1 16,9 8 0 0,-12-9 0-16</inkml:trace>
  <inkml:trace contextRef="#ctx0" brushRef="#br0" timeOffset="41920.4004">20188 7222 41 0,'0'0'32'0,"-11"1"-2"16,16 13-9-16,10 5-6 0,5 5-7 15,8 4-5-15,2 4-6 16,1-1-10-16,-3-6-16 16,3 0-5-16,-13-17 1 15,2-2-1-15</inkml:trace>
  <inkml:trace contextRef="#ctx0" brushRef="#br0" timeOffset="42093.4095">20425 7232 23 0,'-14'6'35'16,"-12"2"2"-16,0 14-2 0,-8 5-17 16,-6 2-7-16,3 5-5 15,1-1-6-15,3-2-6 16,11-3-11-16,6-6-14 16,7-14-5-16,9-8 1 15,19-3 0-15</inkml:trace>
  <inkml:trace contextRef="#ctx0" brushRef="#br0" timeOffset="42426.4324">20548 7346 12 0,'6'32'29'0,"-13"-15"1"15,4 8-9-15,-2 0-6 16,0-2-5-16,3 0-2 0,-1-9-1 15,4-4-2-15,-1-10-1 16,6-12 0-16,-3-7 0 16,1-3-1-16,-3-9 1 15,-1-3-2-15,-4-7 0 16,-1-2-1-16,-3 0 0 16,1-3 0-16,-2 2-1 15,5-1-1-15,2 4 1 16,7 3-1-16,7 5 0 15,6 6-1-15,10 6-5 16,3 6-11-16,4 0-16 16,10 14-2-16,-7-2 2 15</inkml:trace>
  <inkml:trace contextRef="#ctx0" brushRef="#br0" timeOffset="42654.4415">20594 7513 29 0,'-26'6'33'15,"19"5"1"-15,7-11-1 16,10 3-19-16,16 0-9 15,8-1-10-15,4 1-16 16,-2-9-12-16,7 5-1 0,-14-9 1 16</inkml:trace>
  <inkml:trace contextRef="#ctx0" brushRef="#br0" timeOffset="42978.46">20742 7260 40 0,'21'4'33'16,"-5"3"-2"-16,3 8-9 15,-2 8-6-15,-7-1-6 16,0 6-3-16,-7-5-2 0,-1-1-2 16,-2-8-2-1,0-14-2-15,0 0 1 16,6-12-1-16,2-6-1 0,1-5 0 15,3-3 1-15,3 0 0 16,-2 1 0-16,3 8 2 16,-3 6-1-16,-1 9 1 15,-1 11 1-15,-1 6 0 16,-4 6 0-16,-1 4-3 16,2 5-8-16,0 2-26 15,-4-13 0-15,10 0-1 16,-3-15 0-16</inkml:trace>
  <inkml:trace contextRef="#ctx0" brushRef="#br0" timeOffset="43176.4716">21160 7257 34 0,'20'3'28'16,"-4"-11"2"-16,9 10-20 16,-1 1-18-16,-3-6-18 15,6 10-3-15,-12-10 0 16</inkml:trace>
  <inkml:trace contextRef="#ctx0" brushRef="#br0" timeOffset="43355.4823">21400 7216 48 0,'0'0'38'0,"0"0"0"16,0 10-9-16,1 11-9 16,-4 0-8-16,6 8-6 15,0-1-3-15,2 2-4 16,2 1-6-16,-2-10-17 16,-1-9-15-16,6-3 1 15,-10-9-3-15,14-8 3 16</inkml:trace>
  <inkml:trace contextRef="#ctx0" brushRef="#br0" timeOffset="43792.5061">21534 6923 3 0,'15'0'29'16,"-4"-11"1"-16,17 11 1 16,-5-5-16-16,3 0-7 15,4 1-3-15,-3-1-2 16,-1 4-2-16,-7 0 0 16,-2 2 0-16,-8 1 0 15,0 3 0-15,-9-5 0 16,8 18 0-16,-7-1 0 15,0 5 0-15,2 2-1 0,3 6 1 16,0 2 0-16,1 5 0 16,1 2-1-16,-1 0 3 15,-1 1 1-15,2 2 1 16,-5-7 1-16,1 1 0 16,-8-5 0-16,0 2 1 15,-6-9 0-15,0 0-2 16,-6-10-2-16,-3 0-2 15,-2-5-1-15,-2-6-5 16,3 0-12-16,5-3-21 16,-6-9 1-16,11 1-2 15,-2-11 0-15</inkml:trace>
  <inkml:trace contextRef="#ctx0" brushRef="#br0" timeOffset="44198.5302">22216 7088 60 0,'0'9'38'16,"0"13"-1"-16,4 5-16 15,-3 2-9-15,6 11-3 16,0-1-4-16,5 2-2 16,-1-3-4-16,0-8-4 15,2-3-9-15,-10-9-12 16,-3-18-11-16,0 0-2 16,-17-2 2-16</inkml:trace>
  <inkml:trace contextRef="#ctx0" brushRef="#br0" timeOffset="44355.5392">22080 7268 42 0,'31'3'34'15,"1"-5"1"-15,15 3-11 16,5 0-12-16,-1-2-23 16,14 4-20-16,-15-10-3 15,9 7-1-15,-17-11 0 16</inkml:trace>
  <inkml:trace contextRef="#ctx0" brushRef="#br0" timeOffset="44748.5622">22564 7139 18 0,'28'9'33'0,"1"-3"2"0,15 10-7 16,4 3-10-16,-3 5-5 16,5 5-8-16,-5 0-8 15,-7-3-10-15,-9-9-17 16,-3 4-4-16,-16-15 0 15,-10-6-1-15</inkml:trace>
  <inkml:trace contextRef="#ctx0" brushRef="#br0" timeOffset="44936.5726">22938 7168 66 0,'-21'11'37'0,"-12"0"-4"16,-6 5-16-1,1 5-6-15,-6 1-3 0,2 4-5 16,3-2-3-16,5-4-5 16,11-1-13-16,12-2-17 15,11-17-2-15,16 5 1 16,7-17-1-16</inkml:trace>
  <inkml:trace contextRef="#ctx0" brushRef="#br0" timeOffset="45269.5909">23169 7368 32 0,'0'0'32'0,"0"0"0"16,0 0-13-16,0 0-5 15,3-21-5-15,-7 1-3 16,-2-3-1-16,-4-7-2 16,-2-4-1-16,-6-5 1 15,6-4-1-15,-3 0-1 16,4 3 1-16,5 1-1 16,5 3 0-16,8 3 0 15,8 3-1-15,9 6-2 16,6 4-2-16,14 8-9 15,-3 5-16-15,5-6-8 16,12 12 2-16,-8-3 0 0</inkml:trace>
  <inkml:trace contextRef="#ctx0" brushRef="#br0" timeOffset="45515.6052">23120 7412 15 0,'0'0'30'15,"21"12"2"-15,5-14-5 0,12 2-13 16,7 1-8-16,0 2-13 15,-5 5-21-15,-14-11-3 16,3 8 0-16</inkml:trace>
  <inkml:trace contextRef="#ctx0" brushRef="#br0" timeOffset="45845.625">23358 7149 46 0,'13'5'35'0,"-13"-5"0"16,16 18-16-1,-4-1-7-15,-3-3-4 0,-6 3-2 16,1-2-3-16,3-4-2 16,-7-11 0-16,13 5-2 15,0-11 0-15,-5-5 0 16,2-2 0-16,6-3 0 15,-1-2-1-15,4 2 2 16,-1 2 0-16,-7 7 1 16,-11 7 1-16,12 5 0 15,-5 5 0-15,1 8-1 16,-5 6-3-16,-3-4-14 16,-2-1-19-16,16 5-1 15,2-14 0-15,4 5 1 0</inkml:trace>
  <inkml:trace contextRef="#ctx0" brushRef="#br0" timeOffset="46296.6505">23608 6922 19 0,'13'2'35'15,"6"-9"0"-15,14 5-5 0,5 0-14 16,-1-2-5-16,6 3-4 16,3-2-3-16,-6 3-2 15,-11-2-1-15,3 2-1 16,-9 2 0-16,-12 3 0 15,-11-5 0-15,11 16 0 16,-15-2-1-16,8 6 2 16,-1 7-2-16,-6 7 1 15,6 3 0-15,3 3 0 16,2 7 1-16,3 2-1 16,2-3 0-16,-6-2 1 15,-7-5 2-15,-4-6 0 16,-11-8 1-16,-1-3-1 15,-7-10-1-15,-11-5-2 0,5-2-4 16,1-8-13-16,11-6-19 16,6 3-2-16,11-5 1 15,14 3 0-15</inkml:trace>
  <inkml:trace contextRef="#ctx0" brushRef="#br0" timeOffset="46672.6714">24102 6596 37 0,'24'6'35'15,"17"26"-2"-15,2 22-8 16,-4 17-5-16,7 19-6 16,-15 10-1-16,-3 10-4 15,-13-6-2-15,-10 3-2 16,-22-12-2-16,-13-13-2 15,1-16-1-15,-4-16-2 0,5-10-4 16,2-16-5 0,3-3-16-16,10-12-13 15,1-10-1-15,12 1 2 0</inkml:trace>
  <inkml:trace contextRef="#ctx0" brushRef="#br0" timeOffset="47746.7353">11302 8879 19 0,'0'0'28'0,"22"-2"-6"16,2-4-5-16,12 0-5 16,7 0-4-16,2 1-3 15,3 0-6-15,-5 2-10 16,-3 5-12-16,-16-6-6 15,1 12 0-15</inkml:trace>
  <inkml:trace contextRef="#ctx0" brushRef="#br0" timeOffset="47903.742">11392 9017 13 0,'10'1'32'16,"19"6"0"-16,3-7-1 15,8 3-25-15,10 2-26 16,-12-13-8-16,7 7-3 16,-7-15 0-16</inkml:trace>
  <inkml:trace contextRef="#ctx0" brushRef="#br0" timeOffset="48762.7923">12426 8790 20 0,'-23'2'27'16,"-13"-4"-7"-16,-1 7-5 15,-4 4-2-15,2 6-4 0,7 9-2 16,9 8-2-16,7 5-1 16,12 2 0-1,12 1 0-15,11-4 0 0,11-2 1 16,5-8 0-16,8-6 1 16,0-11-1-16,-1-7 0 15,-5-6-2-15,-4-5-7 16,-5-4-27-16,-5 6-3 15,-15-9-2-15,4 11 1 16</inkml:trace>
  <inkml:trace contextRef="#ctx0" brushRef="#br0" timeOffset="51817.9678">12682 8911 17 0,'0'0'24'0,"0"0"-7"16,-12 15-5-16,7 2-3 0,3 7-3 16,3 2-1-1,3 2 0-15,4-3 1 0,2-2 0 16,4-4-1-16,2-12 1 16,3-9-1-16,0-9-1 15,-2-8 0-15,-3-6 0 16,-3-2-2-16,-1-2 0 15,-1 1-1-15,-6 6 0 16,-3 3-1-16,0 7 0 16,0 12 0-16,7 12 0 15,0 12 0-15,4 11-1 16,0 8 2-16,4 8-1 16,5 7 1-16,-5 3 0 15,-5 0 0-15,-7-4 1 0,-10-6-1 16,-11-7 1-1,-7-8-1-15,-11-10 0 0,-6-11 0 16,-3-9 0-16,3-14-1 16,5-8-2-16,9-12-7 15,13-7-13 1,17-1-10-16,4-12-3 0,23 9 2 16</inkml:trace>
  <inkml:trace contextRef="#ctx0" brushRef="#br0" timeOffset="52216.9888">13121 8702 55 0,'4'25'26'16,"-6"5"-7"-16,1 11-6 15,3 8-3-15,-3 2-1 16,4 1-2-16,-2-6-1 16,3-5-1-16,-4-12-2 15,5-5-1-15,-5-15 0 16,0-9-1-16,-2-11 0 16,-4-11 0-16,-3-7 0 15,-1-9 0-15,-1-8-1 16,-1-6 1-16,0-5-1 15,2-1 0-15,4 0 0 16,7 6 0-16,4 3-1 16,5 8 1-16,4 5 0 0,2 8 0 15,6 11-2-15,3 3-5 16,8 8-10-16,7 5-18 16,-4-3 0-16,13 8 0 15</inkml:trace>
  <inkml:trace contextRef="#ctx0" brushRef="#br0" timeOffset="52466.0032">13136 9122 21 0,'9'10'27'15,"6"-12"1"-15,14 2-15 16,7 0-7-16,4-2-14 16,10 5-17-16,-15-13-1 15,6 8-1-15</inkml:trace>
  <inkml:trace contextRef="#ctx0" brushRef="#br0" timeOffset="52863.0253">13400 8776 11 0,'13'6'29'0,"-13"-6"2"15,20 23-9-15,-12-2-8 16,-2 5-3-16,-3 1-3 16,-2 0-2-16,-1-3-1 15,-3-5-3-15,1-3 1 16,2-16-2-16,0 0 0 16,0 0 0-16,11-21 0 15,1 2 0-15,6-4-1 16,0-4 1-16,4 0-1 0,-2 3 0 15,1 4-1-15,-3 4 1 16,-3 7 0-16,-3 5 1 16,-3 8 1-16,-4 8 0 15,0 9 1-15,-3 2 0 16,1 3 0-16,2 3 0 16,-1-2-3-16,0 1-14 15,5-4-21-15,-8-14-1 16,8 0 1-16,-9-10-1 15</inkml:trace>
  <inkml:trace contextRef="#ctx0" brushRef="#br0" timeOffset="53338.054">13776 8538 1 0,'20'1'29'0,"-4"-7"1"15,10 8 1-15,-2-5-14 16,2 1-6-16,3 2-4 16,-1 0-1-16,-2 1-2 15,-3 0-1-15,-2 2-1 16,-7 1 0-16,-1 3-1 15,-6 3-1-15,0 1 1 16,-4 4 0-16,2 4-1 16,-2 3 1-16,0 4-1 0,3 1 1 15,-4 4-1-15,5 4 1 16,-2 2-1-16,2-1 0 16,0 2 0-16,1-1 1 15,1-1-1-15,-5-2 1 16,-1-3 0-16,-8-4-1 15,-5-4 1-15,-9-2 0 16,-2-2 0-16,-9-5 0 16,-1 2 0-16,-3-6 0 15,6-1-1-15,2-2-1 16,4-5-9-16,4-8-24 16,18 6-1-16,-20-10 1 0,20 10 0 15</inkml:trace>
  <inkml:trace contextRef="#ctx0" brushRef="#br0" timeOffset="56311.2234">17449 5963 34 0,'10'-16'33'15,"-9"-1"0"-15,-1 17-10 16,0 0-5-16,-6 15-7 15,8 13-4-15,-6 4-3 0,5 7-2 16,0 2-1-16,0 0-3 16,5-2-5-16,2-11-11 15,0-15-17-15,4-2-1 16,-2-16 1-16</inkml:trace>
  <inkml:trace contextRef="#ctx0" brushRef="#br0" timeOffset="56661.2453">17582 5845 16 0,'-21'-19'27'0,"-21"-1"2"16,0 14-11-16,-10 6-6 16,-1 8-6-16,1 9-1 0,1 12-2 15,9 8-2-15,8 5 1 16,11 9-2-16,13 3 1 15,11 4 0-15,11 4 2 16,10-2 1-16,11-8-1 16,13-5 1-16,11-15 0 15,8-17 0-15,8-17 0 16,3-16 2-16,-5-20-2 16,-3-10-1-16,-19-15 1 15,-21-5 2-15,-28-8-2 16,-22 9 0-16,-24 6-2 15,-14 9-6-15,-7 5-31 16,-1 21-1-16,-4 7-2 16,14 18 1-16</inkml:trace>
  <inkml:trace contextRef="#ctx0" brushRef="#br0" timeOffset="57421.2876">14927 8896 42 0,'-24'-14'18'0,"4"-9"-3"16,8 0-1-16,9-4-2 15,10-2-1-15,11 6-2 16,8 3-2-16,7 12 0 0,0 5-1 15,-1 11 1 1,-12 8-1-16,-9 11 0 0,-13 4-4 16,-11 4 0-16,-13-1-1 15,-5-4 0-15,-6-3-1 16,1-5-1-16,7-5 0 16,7-8 0-16,11-2 0 15,11-7 1-15,15 0-1 16,7 0 1-16,5 0-1 15,4-1-2-15,4 4-8 16,0 2-22-16,-6-14-2 16,3 5 0-16,-12-10 1 15</inkml:trace>
  <inkml:trace contextRef="#ctx0" brushRef="#br0" timeOffset="57772.3083">15031 8582 9 0,'-50'-23'25'16,"8"14"-3"-16,-9 5-8 15,2 15-4-15,-1 7-2 16,5 10-3-16,7 10 0 16,7 10-3-16,12 11 0 15,12 9 1-15,9 3-1 16,14-1 0-16,10-3 0 15,10-5 1-15,12-7-1 16,10-16 0-16,8-15 1 16,4-20-1-16,3-15 0 0,-1-16 2 15,-3-12 0-15,-13-15 1 16,-11-4 0-16,-27-10 1 16,-20 0-1-16,-24 0-1 15,-16 8 1-15,-17 10-3 16,-7 8-12-16,-7 9-25 15,12 16 0-15,2 3-1 16,22 18 1-16</inkml:trace>
  <inkml:trace contextRef="#ctx0" brushRef="#br0" timeOffset="58819.3689">15540 8854 0 0,'10'12'25'15,"3"-12"-2"1,12 4-10-16,3-4-3 16,10 2-2-16,4-1-1 0,1 0-5 15,-2 0-5 1,-5-4-10-16,-1 6-12 0,-17-11 0 16</inkml:trace>
  <inkml:trace contextRef="#ctx0" brushRef="#br0" timeOffset="59038.3803">15606 8999 24 0,'22'-4'29'0,"16"4"-5"16,0-3-3-16,6 1-7 0,1 1-4 15,-3 0-5-15,-4 2-5 16,-7 0-12-16,-7 8-17 16,-24-9-3-16,14 1 1 15</inkml:trace>
  <inkml:trace contextRef="#ctx0" brushRef="#br0" timeOffset="59488.4066">16324 8811 1 0,'7'-20'29'15,"-7"-8"0"-15,4 5-9 0,0-2-1 16,0 3-4-1,1 4-4-15,-2 5-2 16,-3 13-1-16,0 0-1 0,12 20-2 16,-9 4 0-16,4 14-2 15,2 4-1-15,3 5 0 16,-1 1 0-16,1-4-2 16,0-4-3-16,-4-9-7 15,1-12-20-15,-2-3-5 16,-7-16-2-16,0 0 2 15</inkml:trace>
  <inkml:trace contextRef="#ctx0" brushRef="#br0" timeOffset="59925.4315">16410 8568 7 0,'-25'-7'26'15,"-15"-4"0"-15,4 11-10 16,-4 5-2-16,-1 9-5 16,4 10-1-16,4 10-3 15,6 11-1-15,9 11-1 16,10 8-1-16,11 5-1 15,10 5 1-15,8-5-1 16,10-3 1-16,12-7 0 0,11-10-1 16,9-16 0-1,3-15 0-15,5-16 0 0,3-14 0 16,-3-15 0-16,-4-13 2 16,-14-13 1-16,-16-5 1 15,-23-9 0-15,-20-3 0 16,-23-4 0-16,-12 10 0 15,-11 10-1-15,-3 10-3 16,1 15-7-16,3 9-9 16,8 12-21-16,21 18 0 15,5 4 0-15,17 9-1 16</inkml:trace>
  <inkml:trace contextRef="#ctx0" brushRef="#br0" timeOffset="61815.5394">17516 8828 33 0,'11'-2'33'0,"4"24"2"16,-6 11-14-16,-6 7-8 0,3 9-4 15,-3-1-1-15,5 1-2 16,-2-10-2-16,7-13-1 16,3-24 0-16,13-22 0 15,12-26-1-15,19-18 0 16,21-19 0-16,20-12 0 15,25-14 0-15,18-1 0 16,0 9 0-16,-9 16-1 16,-16 17-1-1,-22 15-4-15,-24 21-21 0,-25 19-12 16,-39 8-3-16,-15 15 2 16</inkml:trace>
  <inkml:trace contextRef="#ctx0" brushRef="#br0" timeOffset="62362.5712">19567 8720 9 0,'-10'-5'28'0,"-15"-6"0"16,-2 8-10-16,-2 5-4 15,-1 6-4-15,3 8-4 16,4 8-2-16,8 7-2 15,11 4 0-15,11-1 1 16,12-1 0-16,11-3 1 0,7-10 1 16,4-6 0-16,-4-13 1 15,1-8 0-15,-13-13 0 16,-6 0-2-16,-17-7-1 16,-11-1-3-16,-9 2-9 15,-5 3-22-15,-2-3-5 16,13 9-1-16,0-3 1 15</inkml:trace>
  <inkml:trace contextRef="#ctx0" brushRef="#br0" timeOffset="62598.5859">19794 8732 15 0,'0'0'33'16,"12"-2"2"-16,-12 2 2 15,-7 27-15-15,8 5-6 16,-4 9-7-16,5 13-3 16,-2 6-1-16,2 7 0 15,-1 2-3-15,0-5-3 16,3-9-2-16,-5-10-12 16,2-15-22-16,1-6-1 15,-2-24 0-15,0 0 0 16</inkml:trace>
  <inkml:trace contextRef="#ctx0" brushRef="#br0" timeOffset="62969.6061">19791 8973 9 0,'19'-7'28'16,"-4"-7"0"-16,14 11 1 15,-1-1-21-15,7 2-7 16,3-2-4-16,8 0-2 15,1-1 0-15,-1-3 0 16,-4-5-1-16,-5-1 2 16,-6-6 3-16,8-23 12 15,-39 21-2 1,-9 4 1-16,-10 0 0 16,-5 8 0-16,-6 4 0 15,1 9-2-15,-2 5-3 16,6 12-1-16,7 4-1 0,10 4-1 15,13 3-1-15,11-1 0 16,10-4 1-16,8-5 0 16,4-9 0-16,3-7 0 15,-5-8 0-15,-5-8 0 16,-7-4-8-16,-12-5-16 16,-13-6-14-16,2 6 0 15,-13-7 0-15</inkml:trace>
  <inkml:trace contextRef="#ctx0" brushRef="#br0" timeOffset="63289.6235">20282 8751 29 0,'0'0'36'16,"17"10"2"-16,-4 5-1 0,7 4-17 16,12 13-6-16,0 5-7 15,5 10-1-15,-2 5-2 16,-3 3-2-16,-8-1-3 15,-12-3 0-15,-12-2-2 16,-12-9-1-16,-13-7 0 16,-10-10 0-16,-2-11 1 15,-3-11-2-15,6-9 3 16,7-14 0-16,10-10 1 16,11-10 1-16,16-9 1 15,15-3-1-15,9-4 1 16,7 3 0-16,4 1 0 15,-1 6 0-15,-3 7-1 16,-9 7-11-16,-10 5-24 0,-4 13 0 16,-16 0-2-16,-2 16 2 15</inkml:trace>
  <inkml:trace contextRef="#ctx0" brushRef="#br0" timeOffset="63891.6573">20857 8642 16 0,'-31'-13'24'15,"13"14"-1"-15,-3-1-12 0,12 7-3 16,7 5-3-1,8 1-3-15,9 3 1 0,2-2-1 16,5 1 0-16,-2-3-1 16,-1-3 0-16,-5-3 0 15,-14-6 0-15,1 12-1 16,-16-8 1-16,-4 0-1 16,-4 1 0-16,-1 3 0 15,-1 2 0-15,6 3 1 16,4 1 1-16,11 0 1 15,11 1 0-15,7-3 1 16,5-1 0-16,4-6 1 16,6-2 0-16,-2-9 0 15,4-3-2-15,-3-5-1 0,-2-4 0 16,-4-4 0-16,-2 1-1 16,-2-3 0-16,-3 5 0 15,-3 2-1-15,-2 7 1 16,-10 10 0-16,10-1-1 15,-7 13 1-15,4 4 0 16,1 6 0-16,0 1 0 16,3 0 0-16,3-2 1 15,1-6 0-15,3-8 0 16,0-7 0-16,0-5 1 16,-4-9 1-16,1-3 0 15,-4-5-1-15,0 1-1 0,-3 2-3 16,-6-1-12-1,-3 1-23-15,5 9 0 0,-6-4-2 16,2 14 1-16</inkml:trace>
  <inkml:trace contextRef="#ctx0" brushRef="#br0" timeOffset="64328.6839">21698 8620 24 0,'-23'-20'29'16,"5"12"-2"-16,-9-1-8 16,2 8-8-16,2 6-5 15,2 5-2-15,8 4-1 16,8 3-2-16,6 1 0 15,6 0 0-15,6-1 0 16,1-5-1-16,3-2 1 16,-2-4 0-16,-4-3-1 15,-11-3 0-15,0 0 0 16,0 0 0-16,-18-10 0 16,1 9 0-16,-1 2-1 15,0 4 2-15,4 3 0 16,2 3 1-16,9 4 1 15,5 2 1-15,4 3-1 0,3 0 1 16,5-2 0-16,0-4-1 16,2-2 0-16,1-7-5 15,-3-7-8-15,2-9-17 16,5-1-7-16,-11-15 0 16,5 5 0-16</inkml:trace>
  <inkml:trace contextRef="#ctx0" brushRef="#br0" timeOffset="64457.6897">21661 8529 32 0,'-13'-32'35'0,"8"12"0"16,-3-1-7-16,2 7-12 15,0 5-16-15,1-4-28 16,5 13-5-16,0 0-3 16,0 0 1-16</inkml:trace>
  <inkml:trace contextRef="#ctx0" brushRef="#br0" timeOffset="64690.7041">21798 8570 9 0,'20'20'33'0,"-20"-20"0"16,21 25 2-16,-5-8-16 16,6 2-6-16,5 4-5 15,-1-1-3-15,0 3-2 16,-4-4-1-16,-8-3-1 15,-10-4 0-15,-8-5 0 16,-11-4 1-16,-6-5-1 16,-1-3-1-16,-4-4-15 15,2-7-20-15,15 8 0 0,0-7-1 16,19 11 1-16</inkml:trace>
  <inkml:trace contextRef="#ctx0" brushRef="#br0" timeOffset="65094.7269">19366 9330 2 0,'-51'12'25'0,"16"-12"-3"16,35 0-5-16,52-6-2 15,38-2 1-15,44-2-3 16,46 0-1-16,46 1-1 15,38-3-2-15,34 6 0 16,15 1-1-16,11 4-2 16,-14-2-3-16,-13 4 0 15,-29-3-2-15,-31 2-1 0,-37 0 0 16,-40-2-6 0,-30-5-23-16,-31 7-6 15,-46-6-2-15,-22 4 1 0</inkml:trace>
  <inkml:trace contextRef="#ctx0" brushRef="#br0" timeOffset="67783.8807">498 11070 40 0,'0'0'29'0,"0"0"-2"16,-12 82-11-16,-6-31-8 15,1 1-2-15,6 1-2 16,3-9-1-16,8-44 0 16,-8 55-1-16,8-55 0 0,0 0 0 15,0 0 0-15,45-64 1 16,-32 17 0-16,0-11 0 15,4-8 0-15,-8-3 0 16,1 5 0-16,-3 5 1 16,-3 12 0-16,-4 47-2 15,5-59 1-15,-5 59-1 16,0 0 0-16,37 50 0 16,-18-3 0-16,8 10-2 15,4 6 2-15,-2 1-1 16,3 0 0-16,0-6-2 15,-8-12-8-15,-24-46-21 16,40 71-8-16,-40-71-1 31,0 0 1-31</inkml:trace>
  <inkml:trace contextRef="#ctx0" brushRef="#br0" timeOffset="67943.8906">566 11204 20 0,'0'0'29'0,"0"0"0"16,0 0-13-16,48-29-21 16,-5 23-20-16,6 9-2 15,10-11 0-15</inkml:trace>
  <inkml:trace contextRef="#ctx0" brushRef="#br0" timeOffset="68282.9089">1040 11201 17 0,'-50'21'31'0,"50"-21"1"16,0 0-8-16,-9 60-10 16,9-60-3-16,29 48-1 15,-29-48-1-15,43 33 0 16,-43-33-3-16,45 1-1 15,-24-18 0-15,-1-14-3 0,-20 31 2 16,20-89-1 0,-26 30-2-16,-8-6 0 15,-8-2-2-15,-7 0 1 0,-9 5 1 16,-2 9-1 0,-4 12-1-16,2 13 0 0,42 28 0 15,-55-7 0-15,55 7 1 16,-11 46-1-16,11-46-10 15,40 63-25-15,8-28-1 16,15-12-1-16,19-6 1 16</inkml:trace>
  <inkml:trace contextRef="#ctx0" brushRef="#br0" timeOffset="68832.9406">1329 11349 11 0,'13'8'32'15,"3"8"2"-15,3-6-8 16,3-2-6-16,3-2-5 16,-2-8-4-16,1-4-2 15,-5-9-3-15,-3-6-2 16,-7-7-1-16,-7-1-1 16,-4-5-1-16,-8 2 0 15,-7 1-1-15,-2 8 0 16,-5 8 0-16,-1 14-1 15,1 16 1-15,6 9-1 0,3 16 2 16,6 10-2 0,5 10 2-16,4 5-1 0,7 1 1 15,3-3-1-15,3-6-7 16,-2-8-16-16,5-16-13 16,6-7-1-16,-4-21 0 15</inkml:trace>
  <inkml:trace contextRef="#ctx0" brushRef="#br0" timeOffset="69272.971">1823 11304 30 0,'-7'-23'32'0,"-11"-5"-1"15,-5 1-10-15,2 4-6 16,-6 2-3-16,0 8-3 16,-5 3-2-16,5 12-2 15,2 9-3-15,9 8 0 16,7 5 0-16,7 4-2 16,8 0 2-16,8-1-2 15,8-4 1-15,5-6-1 16,6-9-1-16,0-7-2 15,1-6-1-15,-3-8 2 0,-2-5-2 16,-3-5 1 0,-4-1 0-16,-8 0 3 15,-6 1 1-15,-1 4 3 0,-7 5-1 16,0 14 1-16,0 0 0 16,-10 8 2-16,2 11-2 15,4 8-1-15,2 5-1 16,3 2-3-16,4 5-10 15,2 0-27-15,4-13 1 16,10-1-2-16,2-14 1 16</inkml:trace>
  <inkml:trace contextRef="#ctx0" brushRef="#br0" timeOffset="69587.9837">2242 11188 50 0,'-28'-8'28'16,"0"5"-5"-16,0 6-4 16,0 8-5-16,5 9-5 15,3 3-4-15,8 7-2 16,9 1-1-16,11-2 0 15,13-3 0-15,5-4 0 16,5-8 0-16,0-4 1 16,-4-6 0-16,-1-5 0 0,-12-6-2 15,-11-3-1 1,-15 0-9-16,-12-1-20 16,-8-9-7-16,6 2-1 0,-6-4 0 15</inkml:trace>
  <inkml:trace contextRef="#ctx0" brushRef="#br0" timeOffset="70015.0093">2347 11193 32 0,'28'2'35'0,"5"6"-1"16,-6-9 0-16,0-1-23 15,6-1-4-15,-3-2-5 16,-5-1-1-16,-7 0-1 15,-2-1-1-15,-7 3 1 16,-9 4-1-16,0 0 1 0,-14 0 0 16,-6 8 0-16,2 4 0 15,0 7 0-15,-2 2 1 16,5 4 0-16,1 3 0 16,8-1 1-16,10 0-1 15,9-3 0-15,2-4-1 16,7-6 1-16,3-6 0 15,0-7-1-15,3-7 1 16,1-6 0-16,-2-6-1 16,-3-6 0-16,-8-1 1 15,-2 0-1-15,-5 4 2 0,-4 2 1 16,-2 7-1 0,-3 12 0-16,0 0 0 15,-13 7 1-15,11 9-1 0,0 5-1 16,2 0-8-16,2-2-31 15,8 8 0-15,-1-9-1 16,13-1 1-16</inkml:trace>
  <inkml:trace contextRef="#ctx0" brushRef="#br0" timeOffset="70826.0552">2911 11207 28 0,'0'0'31'0,"19"30"2"16,-15-8-13-16,-2 6-11 15,2 5-2-15,-4-3-2 16,-1 0-2-16,-3-10-1 16,5-9-1-16,-1-11 0 15,0 0 0-15,15-20-1 16,-5-3 1-16,1-4-1 15,3-2 1-15,0 2-1 16,-3 3 0-16,-2 5-1 16,-7 7 1-16,-2 12 0 15,0 0-1-15,-5 13 1 0,2 2 0 16,4 3 0 0,4 2 0-16,6 2 0 0,11 0 0 15,8-6 0-15,7 0-1 16,5-5 1-16,2-3 0 15,0-6-1-15,0-4 1 16,-3-5 0-16,-8-4 1 16,-6-5 0-16,-8-1 1 15,-11-6 1-15,-7 2 1 16,-11 0 1-16,-7 3 0 16,-12 1-1-16,1 7 2 15,-7 5-2-15,3 8-1 16,1 8 1-16,7 5-3 15,12 6 0-15,9 3-1 16,11 0 1-16,8 0-1 0,7-1 1 16,6-5-3-16,6-5-5 15,-5-9-12-15,-5-7-19 16,3-3 0-16,-8-13 0 16,-1 0 0-16</inkml:trace>
  <inkml:trace contextRef="#ctx0" brushRef="#br0" timeOffset="71025.067">3404 11031 33 0,'-20'-25'36'0,"7"16"1"15,-2 4-3-15,15 5-33 16,-2 27-30-16,2-11-5 16,10 8-2-16,-3-6 1 15</inkml:trace>
  <inkml:trace contextRef="#ctx0" brushRef="#br0" timeOffset="71706.106">3575 11178 5 0,'-11'-5'28'16,"11"5"-3"-16,14 12-7 0,3-5-4 15,7 1-3-15,2-1-3 16,4-1 0-16,-1-4-2 16,1 1-2-16,-8-3-1 15,-6-1-2-15,-16 1-1 16,0 0 0-16,-15 10 0 16,-9 0 0-16,-3 1-1 15,-2 2 0-15,4 4 0 16,1 3 1-16,7-1 1 15,12 3 0-15,9-3 0 0,11 1 0 16,5-3 0-16,5-3 1 16,6-5-1-16,2-4 1 15,0-6-1-15,-1-7 0 16,-4-5 0-16,-3-5 0 16,-4-2-1-16,-5-3 1 15,-5 3-1-15,-1 4 0 16,-4 4 0-16,-6 12 1 15,0 0 0-15,10 7-1 16,-9 6 1-16,1 5 0 16,1-3 2-16,-2 1-1 15,-1-7-1-15,0-9 0 16,0 0 1-16,12-3-1 0,-4-11 0 16,3-3 0-16,-1-3-1 15,4 3 0 1,3 0 0-16,-1 5 0 0,0 10 0 15,-4 5 0-15,0 8 1 16,-2 8-1-16,0 5 1 16,1 3-1-16,-3 3 1 15,1-2-9-15,4-9-27 16,8 1-1-16,-3-12 0 16,8-1 0-16</inkml:trace>
  <inkml:trace contextRef="#ctx0" brushRef="#br0" timeOffset="72065.1305">4267 11201 23 0,'16'-1'27'0,"-6"-8"1"15,12 5-17-15,8 3-5 16,3 0-3-16,2 0-1 15,-4-1-1-15,-3 2 0 16,-5-2 1-16,-7 2 0 16,-16 0 0-16,10 3 1 15,-20 0 1-15,-3 4 0 16,-3 2 1-16,1 5 0 16,-1 2-1-16,6 6-1 15,2 0 1-15,7 3-1 16,7-1-1-16,4 2 0 15,5-3-1-15,5-4-3 0,7-5-1 16,3-9-7-16,7-5-11 16,9-2-11-16,-4-13-1 15,13 0 0-15</inkml:trace>
  <inkml:trace contextRef="#ctx0" brushRef="#br0" timeOffset="72337.1419">4997 11262 28 0,'2'16'33'15,"-20"-4"-1"-15,-3 9-9 16,-6 0-6-16,-6-8-9 16,-3 3-3-16,-3-7-3 15,1-5-2-15,2-4 0 0,4-7 0 16,6-7-1-16,7-4 0 16,6-3-1-16,10-1 1 15,8 2-1-15,7 1 2 16,3 7-1-16,6 4 2 15,2 12 1-15,1 7 0 16,1 7 2-16,0 7-1 16,-2 3 1-16,-4 2-1 15,1-1-1-15,-2-5-9 16,-1-12-28-16,6 2-1 16,-8-15 0-16,8 1 0 15</inkml:trace>
  <inkml:trace contextRef="#ctx0" brushRef="#br0" timeOffset="72588.1569">5318 11189 43 0,'0'0'36'16,"0"0"1"-16,0 0-5 15,0 0-20-15,0 0-8 16,0 0-9-16,0 0-17 0,12-1-14 16,-12 1 0-16,0 0-1 15</inkml:trace>
  <inkml:trace contextRef="#ctx0" brushRef="#br0" timeOffset="72896.1738">5326 11427 38 0,'0'0'36'0,"0"0"1"0,0 0-12 16,0 0-8-16,0 0-5 15,0 0-4-15,0 0-3 16,0 0-2-16,0 0-8 15,0 0-24-15,0 0-8 16,7-11-1-16,-7 11-1 16</inkml:trace>
  <inkml:trace contextRef="#ctx0" brushRef="#br0" timeOffset="83594.7861">6565 11158 13 0,'-8'24'31'0,"0"16"1"16,-12 2-11-16,-2 4-4 15,-1 0-5-15,-1-7-6 0,-2-9-3 16,3-18-2-16,5-12-2 15,6-12 1-15,7-10-1 16,4-7 0-16,3-3 0 16,4 2 1-16,4 5 1 15,2 6 1-15,3 9 1 16,2 10 2-16,1 12-1 16,0 4 1-16,3 9 0 15,-3-1-1-15,4 2-2 16,3-3-3-16,-2-7-6 15,1-7-3-15,-3-10 0 16,5-4-2-16,-7-13 1 16,1 0 2-16,-9-10 4 15,-1 0 5-15,-4 5 4 16,-4 4 4-16,2 8 3 16,-4 11-1-16,0 0 1 0,15 19-2 15,-2 4-3-15,3 2-2 16,4 1-1-16,2-5-1 15,1-6 0-15,-4-9 1 16,3-6 0-16,-5-10 0 16,-1-6 1-16,-7-8 0 15,0-1 0-15,-7-2-1 16,1 5 0-16,-2 4-9 16,-5 8-33-16,-2-2 0 15,6 12-2-15,0 0 2 16</inkml:trace>
  <inkml:trace contextRef="#ctx0" brushRef="#br0" timeOffset="84078.8137">7793 11145 27 0,'9'-1'35'0,"9"20"2"16,0 6-5-16,7 5-16 0,10 9-6 16,-1 5-3-1,4 3-6-15,-1 4-10 0,-7-5-17 16,-7-19-10-16,3-4-1 16,-12-18 0-16</inkml:trace>
  <inkml:trace contextRef="#ctx0" brushRef="#br0" timeOffset="84272.8249">8166 11187 14 0,'-17'-19'35'15,"1"20"1"-15,-15 5 1 16,-3 11-17-16,-1 13-6 16,-9 3-6-16,2 7-4 15,-3 1-2-15,7-2-8 0,6 0-8 16,5-4-18-1,7-16-6-15,13 0 2 0,7-19-1 16</inkml:trace>
  <inkml:trace contextRef="#ctx0" brushRef="#br0" timeOffset="84581.8434">8189 11661 2 0,'4'-13'27'0,"12"4"1"16,-8-9-9-16,3-2-3 0,2 2-3 15,-6-2-2-15,3 8 0 16,-8-1 0-16,-2 13-2 15,0 0-1-15,0 0-1 16,-1 17-3-16,0 4 1 16,1 2-3-16,3 5 0 15,1 0-3-15,2-3-6 16,5-2-17-16,4-3-13 16,-4-12 0-16,4-5 0 15</inkml:trace>
  <inkml:trace contextRef="#ctx0" brushRef="#br0" timeOffset="84972.8671">8490 11214 15 0,'0'0'34'0,"8"19"2"15,-12 4-4-15,1 8-14 16,3 9-5-16,-1 0-4 16,5 4-2-16,-5-7-1 15,4-2-2-15,-2-12-2 16,3-7-1-16,-4-16 0 0,0 0 0 16,-1-13 0-1,-3-8 0-15,-3-8 0 16,-1-10-1-16,-1-4 0 0,-2-2 1 15,2-3-2-15,5 3 1 16,0 2 0-16,3 5 0 16,8 6-1-16,6 9 1 15,6 7 0-15,6 3-2 16,9 9-5-16,1-2-10 16,7 2-20-16,8 8-1 15,-5-6 1-15,7 6-1 16</inkml:trace>
  <inkml:trace contextRef="#ctx0" brushRef="#br0" timeOffset="85207.8785">8570 11546 10 0,'-13'19'33'16,"0"-11"1"-16,13-8-1 16,14 15-16-16,2-15-5 15,9-2-11-15,3-2-18 16,9 4-14-16,-10-12-4 16,6 6 1-16</inkml:trace>
  <inkml:trace contextRef="#ctx0" brushRef="#br0" timeOffset="85550.897">8733 11330 11 0,'0'0'34'0,"-3"-10"2"16,9 20 1-16,1 6-17 16,0 3-6-16,4 8-6 15,-1-4-1-15,2 1-1 16,-2-5-3-16,1-6-1 15,1-9-1-15,1-8 0 16,2-8 0-16,-2-7-1 16,2-5 1-16,1-1-1 15,-2-1 0-15,-2 2-1 16,-1 6 1-16,-3 9 0 0,-8 9-1 16,11 0 1-16,-8 9 1 15,1 5-1-15,2 4 0 16,0 4 1-16,1-1-3 15,-1-4-2-15,6 2-11 16,-2-6-21-16,1-10-2 16,7 1-1-16,-6-13 1 15</inkml:trace>
  <inkml:trace contextRef="#ctx0" brushRef="#br0" timeOffset="85955.9227">9086 11119 11 0,'-9'-19'30'16,"24"15"1"-16,0-2-8 16,9 0-9-16,5 1-3 15,0 1-2-15,1 4-2 16,-4-1-3-16,-3 4 1 15,-8 0-2-15,-3 5 0 16,-6 1-2-16,-2 4 0 16,-2 4 1-16,-1 3-1 15,0 4 1-15,2 5-1 16,0 3-1-16,4 5 1 16,2 1 1-16,1 4 0 0,2 2 0 15,1 2 0-15,-3-1 0 16,-1 1 1-16,-5-4-1 15,-6-1 1-15,-10-8-2 16,-3-5 1-16,-7-11-1 16,-2-5 0-16,-3-8-2 15,0-11-4-15,6 0-17 16,5-2-16-16,2-5 0 16,14 14 0-16,-12-21-1 15</inkml:trace>
  <inkml:trace contextRef="#ctx0" brushRef="#br0" timeOffset="86572.9577">9761 11396 4 0,'0'0'31'16,"0"0"1"-16,29 7-1 16,4-3-14-16,13-2-5 15,19 5-3-15,10-1 0 16,10 0-2-16,5-3-1 15,4-1-3-15,2-3-2 16,-7-4-4-16,-7-2-3 16,-21-5-3-16,-16 0-1 0,-21-4 0 15,-16 4 1 1,-17-3 0-16,-8 6 2 16,-12 0 3-16,-2 1 4 0,4 6 3 15,8 2 1-15,19 0 1 16,-3 16 1-16,17-2 1 15,3 2 1-15,7 5-1 16,-1 0 0-16,-2 2-1 16,-7-1 0-16,-6-4-2 15,-9 0-9-15,-7-2-27 16,-10-14-3-16,4 2 0 16,-9-12 0-16</inkml:trace>
  <inkml:trace contextRef="#ctx0" brushRef="#br0" timeOffset="87243.9954">11059 11286 53 0,'-12'7'19'0,"8"8"-2"15,4 7-5-15,4 4-3 16,5 1-1-16,6 4 0 16,5-5-1-16,6-4-1 15,4-9 0-15,3-4-2 16,-3-13 0-16,0-5-1 15,-7-8-1-15,-2-6 0 16,-9-4-1-16,-4-4 0 16,-9-2-1-16,-4 2 1 0,-3 3-2 15,1 6 1-15,-1 7 0 16,8 15 0-16,-14 2 0 16,13 20 1-16,5 11 0 15,5 12 1-15,0 10 2 16,-1 6-1-16,-5 5 0 15,-2 0 0-15,-8-8-1 16,-5-4 1-16,-10-11-2 16,-8-10 1-16,-4-13-2 15,-1-12 1-15,3-13-2 16,5-10-2-16,7-5 0 16,6-10-5-16,15 4-4 15,2-2-4-15,16 8-10 16,5 7-12-16,1 0 1 0,8 13 1 15</inkml:trace>
  <inkml:trace contextRef="#ctx0" brushRef="#br0" timeOffset="87508.0107">11387 11678 31 0,'0'0'32'15,"11"-5"2"-15,-11 5-14 16,14-14-7-16,-2 6-5 15,-3-4-1-15,3 2-2 16,-1-4-1-16,-2 4-1 16,-3 0 0-16,-6 10-1 15,0 0 0-15,0 0 1 0,6 9 0 16,-5 10 0 0,-4 4-2-16,5 4 1 0,0 3 0 15,4-1-3-15,5-3-13 16,4-3-22-16,1-16-1 15,9-2-1-15,-3-18 1 16</inkml:trace>
  <inkml:trace contextRef="#ctx0" brushRef="#br0" timeOffset="87889.0327">11780 11228 43 0,'-8'15'34'0,"8"16"3"0,-8 2-16 15,1 4-9-15,6 7-2 16,-2-2-4-16,4-1-2 16,-1-10 0-16,2-4-1 15,-2-8-2-15,0-19 1 16,0 0-1-16,0 0 0 15,-4-27 0-15,1-3-1 16,-2-6 1-16,-1-10-1 16,-2-6 0-16,1 1 0 15,1 0 0-15,1 4 0 16,5 3 0-16,1 5 0 16,7 6-1-16,7 10 1 0,6 7-1 15,6 3-1 1,12 9-5-16,-1-1-10 0,5 2-19 15,10 9-2-15,-8-3 1 16,4 6 0-16</inkml:trace>
  <inkml:trace contextRef="#ctx0" brushRef="#br0" timeOffset="88126.0453">11851 11565 32 0,'13'19'31'0,"-1"-18"0"15,14 4-16-15,0 0-25 16,-1-10-16-16,11 6-3 15,-9-13-1-15</inkml:trace>
  <inkml:trace contextRef="#ctx0" brushRef="#br0" timeOffset="88555.0703">12055 11299 40 0,'0'0'34'0,"15"15"1"15,-10 3-13-15,-6-2-7 16,7 9-4-16,-5-4-2 15,1 0-3-15,0-4-2 16,3-5-1-16,5-7-2 16,3-7 0-16,3-7 0 15,1-6-1-15,3-5 1 16,0-5-1-16,0 1 0 0,-3 4 0 16,-4 4 0-16,-4 7 0 15,-9 9 0-15,15 3 0 16,-11 8-1-16,-1 7 1 15,1 2 0-15,2 2-1 16,3 1-3-16,-4-6-10 16,3-7-21-16,4 3-2 15,-12-13-1-15,19 5 1 16</inkml:trace>
  <inkml:trace contextRef="#ctx0" brushRef="#br0" timeOffset="89066.1054">12412 11060 19 0,'0'0'32'16,"12"-1"2"-16,5 5-6 15,3-2-12-15,4-2-7 16,6 1-2-16,0-1-2 16,1-1-2-16,-6-3-1 15,-2 1 0-15,-4-1-2 16,-2 2 1-16,-5 0-1 16,-12 2 0-16,14 6 0 0,-14-6 0 15,3 19 0 1,-1-3 0-16,-2 3 0 0,1 3 1 15,0 5 0-15,1 3-1 16,0 3 1-16,4 4 0 16,-1 3 2-16,3 3 0 15,-4 1 2-15,4 2-1 16,-4-5-1-16,1 2 1 16,-6-7-1-16,-1-3 0 15,-7-6-2-15,-8-9 0 16,-4-5 0-16,-6-5-1 15,-5-4 1-15,-1-4-1 0,1 0-1 16,-4-3-5 0,11 5-13-16,5 1-20 15,-1-4 0-15,12 5-1 0,-2-6 1 16</inkml:trace>
  <inkml:trace contextRef="#ctx0" brushRef="#br0" timeOffset="90087.1588">13019 11258 33 0,'-11'5'33'0,"11"-5"1"16,15 10-11-16,6-11-11 16,13 3-4-16,7-4-3 15,8 3-2-15,7-1-8 16,-5-1-7-16,0 0-11 0,-6 8-11 16,-18-6 0-16,-8 9 0 15</inkml:trace>
  <inkml:trace contextRef="#ctx0" brushRef="#br0" timeOffset="90285.1705">13103 11375 20 0,'-2'9'32'0,"2"-9"-6"16,11 9-4-16,11-6-6 15,5-2-4-15,10-1-7 16,7-4-22-16,11 3-13 0,-7-10-3 15,9 7 1-15</inkml:trace>
  <inkml:trace contextRef="#ctx0" brushRef="#br0" timeOffset="90774.1987">13955 11285 40 0,'-12'-8'27'15,"1"-1"-7"-15,-2-2-3 16,-3-7-4-16,5-2-2 15,-1-9-3-15,12 1-2 16,6-3-3-16,14 5 0 16,9 7-2-16,6 6-1 15,7 12 0-15,-1 10 1 16,-3 12 0-16,-8 12 0 16,-13 9 1-16,-16 6-1 15,-18 2 1-15,-13 0 0 16,-12-3-1-16,-9-5-3 15,-2-5-2-15,-1-13-3 16,6-6-4-16,6-13-1 0,18-7-1 16,8-9 2-16,17-5 4 15,11-2 3-15,12-1 6 16,50-1 15 0,-28 22-4-16,-4 6 0 15,2 7-1-15,-7 4-4 16,-8 2-9-16,-4 0-25 15,-1 3-7-15,-9-11-3 16,8 2 0-16</inkml:trace>
  <inkml:trace contextRef="#ctx0" brushRef="#br0" timeOffset="91171.2217">14334 11292 25 0,'12'13'33'0,"15"15"1"16,-3 1-4-16,5 2-18 15,3 5-4-15,-3-2-9 16,-2-2-14-16,-12-12-18 16,10 0-1-16,-15-18 1 15</inkml:trace>
  <inkml:trace contextRef="#ctx0" brushRef="#br0" timeOffset="91355.2303">14639 11284 30 0,'-17'7'36'16,"-12"2"1"-16,-4 13-1 0,-8 4-18 16,-3-1-9-16,1 5-3 15,3-1-5-15,3-3-7 16,7 0-8-16,5-3-15 16,8-10-7-16,13-1-1 15,4-12 0-15</inkml:trace>
  <inkml:trace contextRef="#ctx0" brushRef="#br0" timeOffset="91650.2487">14658 11623 28 0,'0'0'31'0,"12"-2"2"15,-12 2-15-15,19-17-6 16,-6 8-2-16,-1-3-5 16,0 1 0-16,-3 1-2 15,-9 10-1-15,10-10 0 16,-10 10 0-16,0 11 0 16,0 7 0-16,-2 3-1 15,4 6 0-15,-1 2 0 16,2 2-2-16,5 0-9 15,-2-3-17-15,2-13-7 16,11-6-2-16,-5-16 2 0</inkml:trace>
  <inkml:trace contextRef="#ctx0" brushRef="#br0" timeOffset="92031.2695">14981 11213 14 0,'1'10'33'15,"4"11"1"-15,-6-1 0 16,0 8-20-16,3 5-2 16,-4 0-3-16,1 2-2 15,-3-9-2-15,2-3-1 0,-2-6-2 16,2-8 1-16,2-9-2 15,0 0 1-15,-8-27-2 16,6 0 1-16,-1-9-1 16,-3-7 1-16,-2-6-1 15,-1 1 0-15,-1-2 0 16,1 2 0-16,3 4-1 16,1 5 1-16,2 7 0 15,9 6 0-15,5 7 0 16,7 3-2-16,8 7-3 15,5 0-6-15,8 4-19 16,7 9-7-16,-3-3 0 16,7 8 1-16</inkml:trace>
  <inkml:trace contextRef="#ctx0" brushRef="#br0" timeOffset="92276.2831">15005 11516 30 0,'13'2'31'16,"18"6"1"-16,-2-5-16 15,8 0-10-15,4-1-11 16,-6-8-23-16,5 8-1 0,-14-11-1 16</inkml:trace>
  <inkml:trace contextRef="#ctx0" brushRef="#br0" timeOffset="92605.3024">15282 11248 17 0,'9'-5'34'0,"4"18"2"16,-6 2-1-16,-2 4-19 15,3 7-4-15,-6-2-3 16,2 0-4-16,-7-8-1 16,2-3 0-16,1-13-3 0,0 0 0 15,0 0-1-15,8-24 0 16,3 3 0-16,4-2 0 15,3 3-1-15,3 1 1 16,-1 8 0-16,0 7 2 16,-5 6 0-16,1 10 0 15,-6 5 1-15,1 5-1 16,-5 3 1-16,-1 0-4 16,1 0-12-16,0-4-26 15,-3-10 1-15,8-3-1 16,-2-11 0-16</inkml:trace>
  <inkml:trace contextRef="#ctx0" brushRef="#br0" timeOffset="92954.3224">15614 11246 41 0,'10'1'32'15,"0"-5"3"-15,15 2-16 16,5 4-8-16,2-2-7 16,4 0-3-16,0-1-3 15,-4-3-2-15,-2-2-1 16,-6 0-1-16,-6 0 2 16,-5-1 1-16,-4 3 3 15,-9 4 3-15,0 0 3 16,12 1 2-16,-12-1 0 0,0 24 1 15,-2-8-1-15,3 8-1 16,-3 0 0-16,3 4-3 16,-3 0-1-16,2 1-3 15,2-3-11-15,2-2-26 16,-4-14-1-16,10-2 0 16,-10-8-1-16</inkml:trace>
  <inkml:trace contextRef="#ctx0" brushRef="#br0" timeOffset="93387.3471">16072 11004 8 0,'22'2'30'15,"-3"-7"1"-15,13 7 1 16,-1-3-18-16,2-2-5 16,2 3-2-16,-4-2-4 15,-4 2 1-15,-8-1-1 16,-3 2 0-16,-7 1-1 16,-9-2 0-16,12 16 0 15,-8 0 0-15,-1 1 0 16,1 8 0-16,1 2 1 0,3 7 0 15,-1 4 1 1,1 7 1-16,-4-2-2 16,2 4 1-16,-4-4-1 0,1 0 0 15,-5-5-1-15,-3-3 0 16,-5-10-1-16,-3-8 0 16,-1-7-1-16,-2-7 1 15,1-3-2-15,-1-7-3 16,5 1-11-16,1-2-24 15,-1-7 1-15,11 15-2 16,-4-21 1-16</inkml:trace>
  <inkml:trace contextRef="#ctx0" brushRef="#br0" timeOffset="93758.3696">16796 11144 9 0,'3'-19'31'0,"8"17"2"0,-11 2-7 16,11 13-6-16,-4 11-5 15,-6 5-4 1,5 9-2-16,-5 0-2 0,5 7-2 16,-3-4-1-16,4-5-4 15,2-1-10-15,-6-10-20 16,-5-13-6-16,2-12-1 15,0 0 0-15</inkml:trace>
  <inkml:trace contextRef="#ctx0" brushRef="#br0" timeOffset="93975.3808">16685 11318 20 0,'0'0'35'15,"27"-7"2"-15,-4 4-1 0,9 1-18 16,11 4-7-1,3-3-5-15,4 0-12 16,0-6-26-16,-1 10-3 0,-14-12-2 16,1 8 2-16</inkml:trace>
  <inkml:trace contextRef="#ctx0" brushRef="#br0" timeOffset="94480.4102">17273 11139 23 0,'20'11'36'0,"12"9"1"16,-2 0-5-16,2 5-15 15,10 7-3-15,-2-4-5 16,1 4-3-16,-5-4-5 16,-5-7-9-16,-3-1-14 15,-3-7-14-15,-11-11-2 0,1-1 1 16</inkml:trace>
  <inkml:trace contextRef="#ctx0" brushRef="#br0" timeOffset="94699.4214">17650 11151 44 0,'-31'5'36'15,"2"12"1"-15,-10 3-11 16,-5 2-12-16,1 8-5 15,-5-1-3-15,5 0-7 16,5 1-13-16,8-2-21 16,4-15-2-16,19 0 0 15,7-13 0-15</inkml:trace>
  <inkml:trace contextRef="#ctx0" brushRef="#br0" timeOffset="94989.4387">17685 11492 10 0,'0'0'32'16,"-1"-14"0"-16,14 8 2 15,-5-3-17-15,4-7-4 0,2 6-6 16,-2-3 0-1,0 4-2-15,-7 0-1 16,-5 9 1-16,0 0 1 0,8 11-2 16,-9 5-2-16,3 7 1 15,-1 1-2-15,3 3-1 16,0 5-9-16,-2-5-22 16,2-11-6-16,6 0-2 15,-10-16 2-15</inkml:trace>
  <inkml:trace contextRef="#ctx0" brushRef="#br0" timeOffset="95336.4593">17915 11144 7 0,'13'2'31'16,"-13"-2"2"-16,15 19 2 15,-10 5-19-15,-1 1-5 16,5 7-1-16,-4-1-3 16,2 1-2-16,-4-5-1 15,3-5-1-15,-5-10-1 16,-1-12 0-16,0 0 0 16,-4-13 0-16,-3-9-1 15,-1-8 0-15,-4-5-1 16,0-6 0-16,1 0 0 15,2-1 0-15,3 0 0 0,3 2 0 16,6 5 0-16,5 4-1 16,6 5 1-1,8 6 0-15,5 6-4 0,3 1-3 16,9 7-16-16,4 8-12 16,-6-5-2-16,9 10 1 15</inkml:trace>
  <inkml:trace contextRef="#ctx0" brushRef="#br0" timeOffset="95619.4757">18010 11443 23 0,'0'0'32'0,"31"7"0"16,-8-6-9-16,7 1-8 15,5-1-8-15,-1-5-21 16,7 4-15-16,-14-11-3 15,7 7-1-15</inkml:trace>
  <inkml:trace contextRef="#ctx0" brushRef="#br0" timeOffset="96011.4984">18258 11163 10 0,'0'0'33'16,"26"6"0"-16,-14 8-4 15,0 4-9-15,-1 7-6 16,-3-3-3-16,-1 1-4 16,-5-5-1-16,1-2-2 15,-3-16 0-15,0 0-2 16,0 0-2-16,9-15 1 15,-2-2-1-15,4-7 0 0,0-1-2 16,4 0 2-16,-1 4-2 16,0 2-1-1,-3 8 3-15,2 3-1 0,-1 7 1 16,-3 9 0-16,1 4 1 16,-2 4-1-16,0 5 1 15,1 2 1-15,0-1-6 16,-4-3-8-16,-1-5-23 15,3 1-2-15,-7-15 2 16,6 10-1-16</inkml:trace>
  <inkml:trace contextRef="#ctx0" brushRef="#br0" timeOffset="96468.5235">18721 10920 25 0,'9'-10'30'15,"10"11"1"-15,1-3-12 16,2 0-7-16,0 4-3 16,-1-3-2-16,0 4-1 15,-7-2-2-15,-1 1 0 16,-4 0-1-16,-9-2-1 15,13 11 0-15,-9 1-2 0,-2 5 1 16,2 3-1 0,-2 6 0-16,1 4 1 15,1 3-1-15,-1 4 0 0,0 5 1 16,2 1 0-16,-2-2 0 16,4 2 0-16,-3-2 0 15,2-1 1-15,-4-3 0 16,1-4 0-16,-3-10 1 15,-2-1 0-15,-8-9-1 16,-8-3 0-16,-8-8 0 16,-7-3-1-16,-5-3 0 15,-3 1 0-15,-3-2-2 16,-1 1-2-16,9 6-10 16,3 1-24-16,5-5 0 0,14 8-2 15,1-10 2 1</inkml:trace>
  <inkml:trace contextRef="#ctx0" brushRef="#br0" timeOffset="97252.5687">7718 12312 60 0,'12'12'36'0,"13"12"-12"16,9 10-6-16,3 4-6 16,6 10-2-16,-1-1-3 15,1 4-6-15,-4-5-8 16,-9-10-15-16,-9-13-14 15,0-4-1-15,-11-16 0 16</inkml:trace>
  <inkml:trace contextRef="#ctx0" brushRef="#br0" timeOffset="97541.5851">8125 12287 45 0,'-13'-6'36'16,"-2"22"1"-16,-15 9-11 15,-9 7-12-15,-1 10-6 16,-6 4-1-16,1 4-3 16,2-3-3-16,4-6-3 15,10-5-6-15,2-12-7 16,11-9-19-16,18-3-5 0,-2-12 2 16,31-4-1-1</inkml:trace>
  <inkml:trace contextRef="#ctx0" brushRef="#br0" timeOffset="97869.6033">8086 12731 28 0,'0'-13'33'0,"2"-7"2"16,15 2-12-1,7 10-10-15,2 2-3 16,7 9-2-16,-4 4-1 0,-1 10-2 16,-8 6-1-16,-9 3-2 15,-11 3 1-15,-9-1-1 16,-9-2-1-16,-6-4 0 15,-5-6-2-15,-2-5 0 16,1-8 0-16,2-8 0 16,7-4-2-16,7-4 2 15,8 0-1-15,6 0 1 16,9 5 0-16,6 1 1 16,8 4-1-16,6 4-3 15,8 8-11-15,5 1-19 16,-4-11-2-16,14 4 1 15,-7-12-1-15</inkml:trace>
  <inkml:trace contextRef="#ctx0" brushRef="#br0" timeOffset="98269.6281">8626 12437 10 0,'0'0'33'15,"6"23"1"-15,-1 8 3 0,-6 4-20 16,-2-1-6 0,3 3-2-16,-2-7-4 15,2-5 0-15,-2-8-1 0,2-6-2 16,0-11-1-16,0 0 1 15,-9-25-2-15,3 0 1 16,-3-7-1-16,-1-8 0 16,-2-6 0-16,-1-5 0 15,1 0 0-15,2 1 0 16,3 2 0-16,5 5 0 16,4 7 0-16,5 6 0 15,7 9-1-15,4 7 1 16,11 6-4-16,3 2-5 15,12 5-20-15,6 7-7 16,-1-5-1-16,8 9 1 0</inkml:trace>
  <inkml:trace contextRef="#ctx0" brushRef="#br0" timeOffset="98564.6431">8667 12711 27 0,'13'0'29'0,"16"6"3"16,0-9-13-16,7 2-13 0,1 2-9 15,-1-5-25-15,4 7-1 16,-13-9-1-16</inkml:trace>
  <inkml:trace contextRef="#ctx0" brushRef="#br0" timeOffset="98855.6601">8959 12477 27 0,'0'0'35'0,"0"0"2"16,-1 18-8-16,3 6-11 0,-2 0-8 16,3 5-3-1,-3-3 1-15,5 0-4 16,-1-9-1-16,4-5-1 0,2-12-1 16,1-9 0-16,1-8-1 15,3-6 1-15,1-4-1 16,1-3 0-16,1 1-1 15,-4 3 1-15,0 7-1 16,0 8 0-16,-3 8 1 16,1 6 0-16,-5 9 0 15,1 3 0-15,-2 5 0 16,4 4 0-16,-2-1-3 16,-4-4-8-16,4-3-18 15,4 1-8-15,-12-17-1 16,18 12 1-16</inkml:trace>
  <inkml:trace contextRef="#ctx0" brushRef="#br0" timeOffset="99281.6843">9248 12182 31 0,'11'-14'32'16,"15"10"1"-16,-5 0-12 16,6 0-10-16,2 6-4 15,-1 2-3-15,-5 2-1 16,-3 2 0-16,-4 3-1 16,-6 0-1-16,-3 2 1 15,-3-1-1-15,-4-2 0 0,-2 1 0 16,1 3 0-16,0 0-1 15,0 5 1-15,1 2-1 16,1 4 1-16,1 4 0 16,4 5-1-16,-2 0 1 15,5 7 0-15,-3-2 2 16,0 1-1-16,-3-3 0 16,-1 1 0-16,-7-6 2 15,-4-2-2-15,-9-7 1 16,-5-4-1-16,-4-7-1 15,1-1-1-15,0-3-7 16,1-2-30-16,0-13-1 0,14 3 0 16,2-11 0-1</inkml:trace>
  <inkml:trace contextRef="#ctx0" brushRef="#br0" timeOffset="99854.7174">9980 12556 28 0,'0'0'30'0,"12"1"-7"15,19-2-4-15,15-1-6 16,15 4-2-16,12-3-3 16,12 2-2-16,5-2-2 15,0 2-2-15,-8-1-2 0,-11 0-4 16,-14 1-1 0,-18-4-3-16,-17 2-1 0,-22 1 1 15,0-13-1-15,-15 4 1 16,-2-2 2-16,2-1 1 15,3 1 5-15,12 11 4 16,-3-13 1-16,15 14 1 16,2 3 2-16,5 9 1 15,-6 2 2-15,2 8-1 16,-11-3 0-16,-2 5-3 16,-8-4-6-16,-4 2-31 15,-5-16-2-15,12 3-3 16,3-10-1-16</inkml:trace>
  <inkml:trace contextRef="#ctx0" brushRef="#br0" timeOffset="100574.7596">11173 12423 7 0,'0'0'27'0,"4"20"2"15,0 4-10-15,-2 7-6 16,3 2-2-16,6 1-3 16,4-5-1-16,6-5-1 15,4-9 0-15,4-9-1 0,0-13-2 16,0-8-1-16,-4-7-1 16,-3-7 0-16,-7-2 0 15,-6-2-1-15,-5 5 0 16,-6 4 0-16,-3 9 1 15,5 15-1-15,-15-3 1 16,9 20 1-16,5 10 0 16,3 12 0-16,0 9 1 15,1 7-1-15,-3 5 0 16,0 7 0-16,-6-1 0 16,-5-4 0-16,-9-7-2 15,-6-6 1-15,-6-13-2 0,-5-11 0 16,-3-15 1-1,3-17-1-15,5-11-1 0,4-14-1 16,8-6-2-16,8-5-4 16,15 2-2-16,7 1-10 15,8 3-14-15,17 13 1 16,1 0 0-16</inkml:trace>
  <inkml:trace contextRef="#ctx0" brushRef="#br0" timeOffset="100914.7785">11546 12806 28 0,'11'-14'31'0,"11"9"1"15,-2 3-14-15,-2 4-4 16,-2 7-3-16,-9 6-3 16,-4 5-2-16,-11 3-2 15,-3 2 0-15,-8-2-2 16,-3-3 0-16,-1-4-2 16,2-3 1-16,5-4-2 15,16-9 1-15,-8 11 0 16,18-10 0-16,7-1 0 15,8 2-1-15,5 2-3 16,-1-2-12-16,-2-4-18 0,7 4-1 16,-12-10 0-16,6 4 1 15</inkml:trace>
  <inkml:trace contextRef="#ctx0" brushRef="#br0" timeOffset="101296.8">11904 12513 20 0,'0'0'32'16,"0"0"3"-16,19 26-13 0,-11-1-6 15,4 9-2-15,-4 0-3 16,1 3-1-16,-6-7-3 15,1-1 0-15,-5-14-3 16,1-5-2-16,0-10 0 16,-2-12-1-16,-1-11 0 15,1-7 0-15,-3-9-1 16,1-4 1-16,-2-6-2 16,0-1 1-16,0 1 0 15,1 3 0-15,2 5 0 16,2 5 0-16,5 7 0 15,3 8-1-15,8 6 0 16,2 5-3-16,11 8-9 16,1 2-14-16,6 1-11 0,8 7 0 15,-3-2 0-15</inkml:trace>
  <inkml:trace contextRef="#ctx0" brushRef="#br0" timeOffset="101562.8154">12009 12810 11 0,'5'13'30'15,"-5"-13"1"1,29 8 1-16,-5-6-20 0,4-1-11 16,4 6-19-16,-2-12-12 15,10 5 0-15,-11-11 0 16</inkml:trace>
  <inkml:trace contextRef="#ctx0" brushRef="#br0" timeOffset="101883.8331">12256 12559 6 0,'-1'-15'33'15,"-2"-1"1"-15,3 16 0 0,18 0-13 16,-9 12-4-16,3 7-6 16,-8 1-4-16,3 3 0 15,-4-4-2-15,1-1-3 16,0-6 1-16,-4-12-2 15,14 2 0-15,-3-10 0 16,3-5-1-16,0-2 0 16,5 0 0-16,-2 0 0 15,-1 4-1-15,-1 6 1 16,-1 5 0-16,-2 7 0 16,-3 4 1-16,1 2-1 15,-5 3 0-15,-2 2-4 16,2 2-11-16,-3-1-22 15,-5-10 0-15,4 3-2 16,-1-12 2-16</inkml:trace>
  <inkml:trace contextRef="#ctx0" brushRef="#br0" timeOffset="102293.8581">12512 12411 8 0,'-7'-18'32'0,"13"9"1"16,2-6 2-16,11 5-19 15,6 4-4-15,3-2-4 16,7 6-3-16,-2-1-2 16,0 2-1-16,-3 2 0 15,-4 0-1-15,-6 0-1 0,-4 2 2 16,-6 1-2-1,-10-4 1-15,13 16 0 0,-9-1 0 16,-1 2 0-16,2 5 0 16,0 5-1-16,1 3 1 15,1 5 0-15,4 1-1 16,-1 1 1-16,3 0-1 16,-3-2 1-16,-1-1 1 15,-7-2-1-15,-7-4 0 16,-11-7-1-16,-7-2 1 15,-9-5 0-15,-3-3-1 16,-2-2-8-16,-2-1-27 16,1-13-2-16,15 4 0 15,3-9 0-15</inkml:trace>
  <inkml:trace contextRef="#ctx0" brushRef="#br0" timeOffset="102715.8815">13274 12522 28 0,'9'0'31'16,"16"6"1"-16,0-6-9 15,9 0-13-15,5 0-6 16,5-2-15-16,1 4-19 0,-11-8-1 16,1 7-1-16</inkml:trace>
  <inkml:trace contextRef="#ctx0" brushRef="#br0" timeOffset="102985.8971">13285 12647 13 0,'0'0'35'0,"24"11"2"15,2-10-1-15,8 1-14 16,8 2-10-16,0-1-17 15,7 1-25-15,-15-9-4 0,3 4-2 16,-12-13 0 0</inkml:trace>
  <inkml:trace contextRef="#ctx0" brushRef="#br0" timeOffset="103601.9319">14181 12543 24 0,'-11'6'28'0,"-16"-10"-3"15,3-3-9-15,-4-6-7 16,5-8-6-16,5-10 0 15,10-6-2-15,13-3 0 16,12-1 2-16,11 3-1 16,7 7 3-16,8 15 0 15,-4 16 1-15,-3 19 0 16,-13 10 0-16,-13 13 1 16,-20 10-2-16,-13 7 0 15,-12-4-4-15,-9-6-5 16,-3-10-4-16,-2-11-1 15,8-7-1-15,6-11 0 0,13-7 1 16,10-7 1-16,12 4 3 16,7-10 4-16,13 6 5 15,44 7 6 1,-22 6-4-16,4 2-2 16,-1 3-17-16,-5-7-16 15,8 5 0-15,-15-10-1 16</inkml:trace>
  <inkml:trace contextRef="#ctx0" brushRef="#br0" timeOffset="103886.9473">14522 12526 35 0,'0'0'35'15,"26"2"1"-15,-12 12-6 16,4 1-16-16,5 10-6 16,-2 2-6-16,4 1-8 15,0-2-17-15,4 0-12 16,-11-16-1-16,5 0 1 16</inkml:trace>
  <inkml:trace contextRef="#ctx0" brushRef="#br0" timeOffset="104122.9625">14854 12509 35 0,'-11'5'34'0,"-13"0"3"0,-2 11-12 16,-7 8-10-16,-9 0-5 16,2 7-2-16,-5-1-2 15,4 0-6-15,5 0-12 16,6-5-23-16,3-16-1 15,15 1-2-15,12-10 2 16</inkml:trace>
  <inkml:trace contextRef="#ctx0" brushRef="#br0" timeOffset="104362.976">14793 12860 33 0,'-9'-12'31'15,"20"5"0"-15,2-3-12 16,6 1-7-16,7 5-5 16,-2 1 0-16,2 6-1 15,-7 3 0-15,-3 6-1 16,-13 4-2-16,-7 5 0 15,-10 0 0-15,-4 0 1 16,-6-1-3-16,0-2-1 16,1-2-1-16,6-4 1 15,8-3-2-15,9-9 2 0,12 6-1 16,8-4 0 0,6 1-5-16,0-2-17 0,1-4-12 15,8 8-1-15,-12-10 1 16</inkml:trace>
  <inkml:trace contextRef="#ctx0" brushRef="#br0" timeOffset="104895.0061">15247 12428 2 0,'0'0'31'16,"3"21"2"-16,-3-2-7 16,0 12-7-16,2 8-4 15,-5-3-4-15,5 5-4 16,-4-8-2-16,4-5-2 16,-2-9 1-16,2-5-2 0,-2-14 1 15,0 0-1 1,1-18 0-16,-1-5 0 0,-3-8 1 15,0-7-3-15,-5-9 0 16,1-4 0-16,-2-3 0 16,2-3 0-16,-1 2 0 15,4 5 0-15,4 3 0 16,5 7 0-16,7 9 0 16,3 6 0-16,9 9-3 15,4 5-1-15,9 9-8 16,2 6-20-16,2-5-4 15,8 9 0-15,-5-4 0 16</inkml:trace>
  <inkml:trace contextRef="#ctx0" brushRef="#br0" timeOffset="105203.0254">15302 12750 22 0,'0'0'29'16,"23"9"-4"-16,-3-6-9 0,9 0-6 16,4 1-2-16,1-2-4 15,0-1-8-15,-5-6-17 16,6 9-9-16,-17-12 1 16,5 7-1-16</inkml:trace>
  <inkml:trace contextRef="#ctx0" brushRef="#br0" timeOffset="105591.0456">15479 12460 25 0,'13'3'33'15,"-13"-3"2"-15,20 19-10 0,-6 0-9 16,-6 2-6-16,3 5-2 16,-6-4-3-16,2-1-1 15,-5-5-1-15,1-5-2 16,-3-11 1-16,0 0-1 16,13-12 1-16,-3-5-1 15,3-2-1-15,3-2 0 16,1 0 0-16,0 3 0 0,1 5-1 15,-1 9 1 1,-3 6 1-16,-3 7 0 16,-2 7 0-16,-3 4 0 0,1 2-1 15,0 0-8-15,0-6-27 16,4 4-1-16,-11-20-1 16,30 17 0-16</inkml:trace>
  <inkml:trace contextRef="#ctx0" brushRef="#br0" timeOffset="105816.0596">15946 12503 20 0,'18'-1'35'16,"6"5"0"-16,-4-6 0 15,8 3-19-15,6 3-6 16,-2-3-5-16,-1 0-7 16,-3 1-17-16,-1 0-16 15,-12-7 0-15,2 4 0 16</inkml:trace>
  <inkml:trace contextRef="#ctx0" brushRef="#br0" timeOffset="106144.0772">16298 12422 44 0,'0'11'36'0,"-6"2"2"15,4 1-14-15,5 9-12 0,-4 2-2 16,5 5-2-16,-2-3-4 16,1-3-8-16,4 3-12 15,-1-2-20-15,-2-11-1 16,6 1-1-16,-10-15 1 15</inkml:trace>
  <inkml:trace contextRef="#ctx0" brushRef="#br0" timeOffset="106405.0934">16452 12214 22 0,'12'-22'30'16,"7"18"3"-16,-3 0-8 15,10 1-15-15,3 1-3 16,-1 0-3-16,1 2-1 16,-6 0-1-16,-1 0 0 15,-5 1-1-15,-6 1 0 16,-11-2-1-16,12 12 0 15,-10-1 1-15,1 6-1 16,0 5 0-16,0 6 2 16,2 4-1-16,0 5 1 15,0 4 0-15,4 2 2 16,-2-1 1-16,-1 3-2 16,-3-6 2-16,-2-1-2 15,-8-6 2-15,-2-3-2 0,-9-5 1 16,-5-4-3-16,-2-8-2 15,-4-8-12-15,-1-4-24 16,12-1-1-16,-1-11 0 16,11 1 0-16</inkml:trace>
  <inkml:trace contextRef="#ctx0" brushRef="#br0" timeOffset="106798.1161">17207 12272 10 0,'10'0'33'0,"-10"0"1"0,10 29 2 15,-8 4-17 1,0 4-7-16,4 10-4 0,-2-2-2 15,3 4-2-15,-3-10-3 16,-3-10-8-16,1-11-27 16,2-1-1-16,-4-17-1 15,-11-4 1-15</inkml:trace>
  <inkml:trace contextRef="#ctx0" brushRef="#br0" timeOffset="107097.132">17081 12467 48 0,'15'-1'37'0,"8"6"0"16,4-1-8-16,9-3-18 0,11 1-12 15,1-3-31 1,7 6-2-16,-9-7-3 0,5 4 1 16</inkml:trace>
  <inkml:trace contextRef="#ctx0" brushRef="#br0" timeOffset="107381.1479">17652 12324 43 0,'20'5'35'16,"3"2"1"-16,13 11-14 16,9 9-8-16,0 2-5 0,6 5-3 15,-8 1-4-15,-8-4-7 16,-4-3-14-16,-6-7-16 15,-25-21-1-15,14 11-1 16</inkml:trace>
  <inkml:trace contextRef="#ctx0" brushRef="#br0" timeOffset="107651.1636">18005 12310 18 0,'0'0'33'0,"-30"3"3"16,7 14-2-16,-6 12-17 15,-10 0-7-15,-2 8-2 0,-4 0-3 16,2-1-6 0,6-2-17-16,9-3-16 0,1-18-2 15,20-1 0-15,7-12 1 16</inkml:trace>
  <inkml:trace contextRef="#ctx0" brushRef="#br0" timeOffset="107902.1775">18096 12585 25 0,'9'8'31'15,"6"-15"1"-15,12 8-15 0,2 3-6 16,-4 0 0-16,2 6-2 15,-11-2 0-15,-6 9-3 16,-12-4 0-16,-3 6-1 16,-8-5 0-16,3 1 0 15,2-3-2-15,8-2-1 16,0-10-2-16,23 9-6 16,3-8-15-16,8-1-16 15,-3-7-1-15,7 0 1 16,-7-3 0-16</inkml:trace>
  <inkml:trace contextRef="#ctx0" brushRef="#br0" timeOffset="108211.199">18593 12392 37 0,'-4'-13'33'0,"6"22"2"15,-7 5-10-15,0 6-12 16,4 8-5-16,-4 2-2 16,3 3-2-16,-3-5 0 15,4-2 1-15,-1-11-2 16,2-15-1-16,0 0-1 16,0 0 0-16,-5-25 0 15,4-3 0-15,-4-10 0 0,2-9-1 16,-3-5 0-1,1-3-1-15,1 3 2 16,3-1-1-16,5 2 0 0,4 7-1 16,7 9 0-16,5 6-2 15,8 10-5-15,-1 3-4 16,9 4-17-16,6 9-8 16,-6-2-1-16,10 7 2 15</inkml:trace>
  <inkml:trace contextRef="#ctx0" brushRef="#br0" timeOffset="108481.2107">18560 12597 40 0,'32'9'32'16,"-2"-6"-2"-16,11 1-14 16,6 1-10-16,1-5-24 15,4 9-12-15,-17-16 0 16,6 5-1-16</inkml:trace>
  <inkml:trace contextRef="#ctx0" brushRef="#br0" timeOffset="108831.2319">18848 12309 50 0,'13'15'35'0,"-6"-2"-7"15,0 7-10-15,1 8-5 16,-6-4-4-16,2 2-2 16,-5-6-2-16,1-1 0 15,0-19-2-15,4 14-2 16,-4-14 0-16,13-12 0 16,-1-3 0-16,2-4 0 0,3-4-1 15,1 0 0 1,2 2 0-16,-3 4 0 15,0 6 0-15,-4 6 0 0,-1 10-1 16,-2 7 1-16,-3 7 0 16,0 2 1-16,-2 3-1 15,-2 0-3-15,3 0-12 16,0-1-22-16,-5-13 1 16,9-2-2-16,-10-8 1 15</inkml:trace>
  <inkml:trace contextRef="#ctx0" brushRef="#br0" timeOffset="109254.2554">19162 12121 26 0,'23'-4'31'0,"-2"-7"2"16,5 5-16-16,5 3-4 15,-2 1-5-15,1 3-2 16,-4-1-1-16,-5 2-2 16,-4 2-1-16,-2 1 0 15,-4 2 0-15,-3 2 0 16,-1 4-1-16,0 6 0 16,0 5 0-16,0 7 0 15,-1 5-1-15,0 6 1 16,1 1-1-16,-2 1 1 15,-2-1-1-15,-1-3 1 0,-5-4 0 16,-2-5 0-16,-6-6 1 16,-1-3-1-16,-4-6 1 15,0-2-1-15,-3-3 1 16,0-3-1-16,1-2-1 16,1 0 2-16,4-3-2 15,2-1 0-15,11-2-7 16,-18 7-16-16,8-10-14 15,10 3 1-15,0 0-1 16</inkml:trace>
  <inkml:trace contextRef="#ctx0" brushRef="#br0" timeOffset="113640.5084">816 14055 10 0,'17'47'33'15,"-17"-47"0"-15,-10 52-8 16,10-52-7-16,-33 60-5 15,33-60-5-15,-47 52-2 16,47-52-3-16,-57 27-2 16,57-27 0-16,-50-6-1 15,50 6 0-15,0 0 0 16,-33-51-1-16,33 51 1 16,0 0 0-16,28-45 0 15,-28 45 1-15,50 5 1 16,-50-5 0-16,61 35 0 15,-61-35 1-15,59 54 0 16,-59-54-1-16,50 52 0 0,-50-52-1 16,0 0 1-16,54 25-2 15,-54-25 1-15,0 0-1 16,32-57 0-16,-32 57 0 16,18-53 0-16,-18 53 0 15,0 0 1-15,14-47-1 16,-14 47 1-16,0 0-1 15,0 0 1-15,23 47-1 16,-23-47 0-16,18 45 1 16,-18-45 0-16,0 0 0 15,39 55 1-15,-39-55 0 16,0 0 2-16,0 0-1 0,41-7 0 16,-41 7 0-1,0 0 0-15,26-64-1 0,-26 64-2 16,12-50-10-16,-12 50-30 15,12-43 1-15,-12 43-1 16,0 0 0-16</inkml:trace>
  <inkml:trace contextRef="#ctx0" brushRef="#br0" timeOffset="114128.5354">2044 14069 19 0,'12'-7'35'0,"0"1"2"15,12 12-5-15,9 16-14 16,2 7-5-16,13 12-5 16,0 5 0-16,3 4-4 15,-4 1-6-15,-3-10-14 16,-11-9-20-16,1-9-3 15,-17-19 2-15,2-4-1 16</inkml:trace>
  <inkml:trace contextRef="#ctx0" brushRef="#br0" timeOffset="114401.5501">2440 14059 14 0,'-12'-9'35'15,"-7"8"2"-15,0 15 1 16,-8 8-16-16,-8 6-8 15,4 10-4-15,-7 2-5 16,2 4-2-16,-1 0-6 16,1-4-15-16,5-7-19 15,11-3-2-15,4-14 1 16,12 2 0-16</inkml:trace>
  <inkml:trace contextRef="#ctx0" brushRef="#br0" timeOffset="114630.5638">2544 14531 4 0,'0'0'30'0,"0"-15"0"16,13 7-2-16,-4-7-15 15,-2-1-3-15,7 2-2 16,-7-1 0-16,5 5 0 16,-12 10 0-16,9-4 1 15,-9 4-1-15,4 23 1 16,-9-2-2-16,6 6-2 16,-4-1 1-16,6 4-3 0,-3-3-1 15,3-6-8-15,6-6-34 16,-3 2 1-16,-6-17-2 15,16 12 1-15</inkml:trace>
  <inkml:trace contextRef="#ctx0" brushRef="#br0" timeOffset="115158.5944">2876 14035 11 0,'7'15'30'0,"-14"2"-1"16,8 18-8-16,-7 9-9 15,-1 4-5-15,3 4-1 0,0-2-2 16,1-4 0-1,2-13 1-15,1-11 0 0,0-22 0 16,0 0-1-16,-6-25 0 16,5-5-1-16,-7-11 1 15,2-6-2-15,-7-5-1 16,-1 1 0-16,1 2-1 16,2 8 0-16,3 5 0 15,3 5 0-15,6 9 0 16,9 7 0-16,9 9-1 15,10-1 0-15,7 7-8 16,5 2-18-16,1-6-8 16,12 11 0-16,-7-10 0 15</inkml:trace>
  <inkml:trace contextRef="#ctx0" brushRef="#br0" timeOffset="115412.6079">2880 14437 6 0,'5'17'31'0,"4"-18"1"16,21 3-5-16,-2-2-13 15,3-1-8-15,3 2-17 0,-9-6-18 16,7 8-1-16,-16-15 0 16</inkml:trace>
  <inkml:trace contextRef="#ctx0" brushRef="#br0" timeOffset="115707.6246">3151 14201 22 0,'-8'-18'36'0,"8"18"1"15,0 0-5-15,-3 24-13 16,7 6-7-16,-4-2-5 16,2 3 0-16,-1-3-3 15,2-2-1-15,-2-7-1 16,4-7-2-16,-5-12 0 16,15-8 0-16,-4-8 0 15,1-6-1-15,1-3 0 0,2-1 0 16,-1 3 0-16,-3 2-1 15,2 9 2-15,-4 4-1 16,-9 8 1-16,15 11 0 16,-9 4-1-16,-2 5 2 15,3 3-3-15,-2-1-8 16,0-1-23-16,4 5-4 16,-5-12-1-16,7 0 1 15</inkml:trace>
  <inkml:trace contextRef="#ctx0" brushRef="#br0" timeOffset="116151.6505">3374 14000 4 0,'6'-24'31'0,"11"19"2"16,-1-5-5-16,10 3-14 15,7 0-3-15,-1 2-3 16,3 4-2-16,-6-1-1 16,1 3-3-16,-7 0 0 15,-1 3-1-15,-8-3 1 16,-14-1-1-16,13 7-1 16,-13-7 1-16,5 10-1 15,-2-1 0-15,1 2 0 0,0 1 1 16,-1 2-1-1,3 5 0-15,-2 3 0 16,2 2 0-16,1 2 1 0,-1 3 1 16,-3 7 0-16,3 4 2 15,-6 2-1-15,3 3 1 16,-4-3 0-16,-1 0 0 16,-6-5 0-16,0-3-1 15,-5-12-2-15,-3-7 0 16,-4-8 0-16,-6-6-3 15,2-1-8-15,-2-1-23 16,-2-4-5-16,8 6-2 16,1-3 2-16</inkml:trace>
  <inkml:trace contextRef="#ctx0" brushRef="#br0" timeOffset="116501.6733">4160 14099 35 0,'0'0'36'0,"-2"20"3"16,-1-1-8-16,2 0-16 0,9 12-4 16,-2 1-3-16,6 6-2 15,-1-2-3-15,2-1 0 16,0-4-3-16,-2-5-5 16,3-6-20-16,-6-6-13 15,-8-14-2-15,0 0 1 16,-15-10 1-16</inkml:trace>
  <inkml:trace contextRef="#ctx0" brushRef="#br0" timeOffset="116790.6868">4032 14275 7 0,'2'-12'35'16,"19"9"1"-16,2-6 2 0,16 4-16 15,5 4-7-15,0-1-5 16,8 7-5-16,-8 3-7 15,-5 3-25-15,-8-8-10 16,-2 7-1-16,-17-14 1 16</inkml:trace>
  <inkml:trace contextRef="#ctx0" brushRef="#br0" timeOffset="117116.706">4692 14081 19 0,'0'0'34'0,"28"18"3"16,-7 2-2-16,8 11-20 15,7 10-6-15,-3 3-2 16,4 3-6-16,-2 1-11 16,-7-3-21-16,-8-18-5 15,3-2 0-15,-23-25 0 16</inkml:trace>
  <inkml:trace contextRef="#ctx0" brushRef="#br0" timeOffset="117364.7197">5046 14107 10 0,'-20'-13'33'16,"2"25"1"-16,-13 0 0 15,-2 10-18-15,-2 8-6 16,-4 3-4-16,0 3-3 15,0-2 0-15,4-1-2 16,5-4-5-16,7-6-8 16,4-10-22-16,16-2-1 15,3-11 1-15</inkml:trace>
  <inkml:trace contextRef="#ctx0" brushRef="#br0" timeOffset="117688.7393">5083 14483 25 0,'0'0'32'15,"0"0"3"-15,8-15-11 16,9 11-10-16,-2-4-5 15,8 7-3-15,-1 1-1 16,-1 6 1-16,-5 2-2 16,-4 7-1-16,-10 3-1 15,-4 4 0-15,-7-2 1 16,-1-2-2-16,-1-3 0 16,0-4 0-16,11-11-1 15,-1 13 1-15,1-13-1 0,26-7 0 16,-4 4-2-16,2-3-8 15,3 0-26-15,7 8-1 16,-9-7 0-16,2 8 0 16</inkml:trace>
  <inkml:trace contextRef="#ctx0" brushRef="#br0" timeOffset="118175.7673">5440 14080 14 0,'13'8'32'16,"-12"6"1"-16,2 16-9 16,0 10-7-16,-3 3-6 15,2 8-2-15,-2-1-4 16,2 1-1-16,-1-11-1 15,1-7 1-15,-1-13-2 16,-1-9 1-16,0-11-1 0,-3-10 0 16,2-7 0-16,0-10-1 15,-2-11 2-15,-2-4-2 16,-2-8-1-16,-2-1 0 16,2-1 1-16,-1 0-1 15,3 3 0-15,2 3 1 16,3 8-2-16,6 5 1 15,9 8-1-15,9 5 0 16,7 6-6-16,2 3-6 16,7 1-21-16,5 14-4 15,-5-3 2-15,7 10-1 16</inkml:trace>
  <inkml:trace contextRef="#ctx0" brushRef="#br0" timeOffset="118454.7824">5550 14454 18 0,'1'10'32'16,"-1"-10"1"-16,29 1-10 0,-2 2-9 16,2-1-5-16,6 3-4 15,1-2-7-15,-3 3-25 16,-7-10-5-16,2 3-1 16,-12-11 0-16</inkml:trace>
  <inkml:trace contextRef="#ctx0" brushRef="#br0" timeOffset="118834.8043">5742 14203 33 0,'1'-21'34'0,"-1"21"-7"16,13 8-5-16,-7 4-7 15,2 8-3-15,-5 2-3 16,6 6-1-16,-6-5-3 16,2-1-2-16,-3-5 1 15,2-8-2-15,-4-9-1 16,13-5 0-16,-3-8 0 16,0-5-1-16,1-3 1 15,3-1-1-15,-2 0 0 16,2 4 0-16,-5 5 0 15,0 7-1-15,-9 6 1 16,13 3 0-16,-8 8 0 16,0 5 0-16,-1 2 0 15,0 1-1-15,-1 1-1 0,-3-5-8 16,4 1-14 0,0-1-13-16,-4-15-1 0,0 0 1 15</inkml:trace>
  <inkml:trace contextRef="#ctx0" brushRef="#br0" timeOffset="119375.8357">6096 13903 23 0,'14'0'30'0,"-14"0"2"0,26-6-14 16,-4 9-8-16,1-3-4 15,2 2-1-15,1-2-2 16,-1-1 0-16,-3-1-2 16,-2 1 0-16,-4 0 0 15,-4 0 0-15,-2 1 0 16,-10 0 0-16,0 0 1 15,12 9 0-15,-12-9-1 16,3 12 1-16,-3-12 0 16,3 17-2-16,-2-7 2 15,3 4-1-15,-2 1-1 16,3 6 2-16,-2 2-1 0,0 6 1 16,-1 2-1-1,2 6 1-15,-1 3 1 0,3 7 0 16,-3-3 1-16,3 1 0 15,-3-5-1-15,2-1 0 16,-2-5 0-16,-1-3 1 16,-4-7-3-16,-5-5 0 15,-4-6 0-15,-2-1 0 16,-6-1-1-16,-3-3 1 16,-4-1-1-16,-3 1 0 15,3 0-3-15,-2-6-18 16,1-2-17-16,12 0-1 15,-3-9-1-15,18 9 1 16</inkml:trace>
  <inkml:trace contextRef="#ctx0" brushRef="#br0" timeOffset="120303.8884">6926 14359 19 0,'-34'-6'27'0,"34"6"-7"15,16-8-5-15,31 0-3 16,27-1-2-16,29-4-3 0,26 1 0 15,16-4-1 1,16 4 0-16,6 0-1 16,-2 3-1-16,-11 4-2 0,-17 5-1 15,-28 1-3-15,-22 2-1 16,-25 4 0-16,-28-6-1 16,-25-2 0-16,-18-5 0 15,-17-1-1-15,-8-4 2 16,-3-4 1-16,-4-1 1 15,2-2 2-15,8 4 0 16,9 0-1-16,11 5 1 16,11 9 0-16,13-13 0 15,6 11 0-15,11 4-1 16,8 2 0-16,3 2 1 0,0 2-1 16,-5 3 1-16,-8 0 1 15,-7 3 1-15,-15 4 2 16,-11 4 0-16,-19-2 0 15,-9 5 1-15,-10 0 0 16,-5 3-2-16,0 1-7 16,-1 4-30-16,1-12 0 15,13 3-4-15,-1-12 2 16</inkml:trace>
  <inkml:trace contextRef="#ctx0" brushRef="#br0" timeOffset="121644.9656">9003 14185 29 0,'6'-9'25'16,"-6"9"-2"-16,0 0-1 0,9 10-5 15,-8 6-4-15,3 9-4 16,0-3-2-16,7 6-1 16,0-6-2-16,5-2-1 15,3-9-1-15,2-6 0 16,-2-9 0-16,0-3-1 16,-4-8 0-16,-3-1 0 15,-3-2 0-15,-4-2-1 16,-4 5 0-16,-1 2 2 15,0 2-2-15,-1 2-2 16,1 9 2-16,1-9 0 16,-1 9 0-16,0 0 0 0,0 0 0 15,9-10 0-15,-9 10 2 16,0 0-2-16,0 0 0 16,0 0-2-16,-1 16 2 15,-3 4 0-15,0 10 0 16,1 11 2-16,0 6-2 15,2 12 1-15,1 6 1 16,-2 7-1-16,-4-1 1 16,-4-2-1-16,-5-6 1 15,-5-7-1-15,-4-10 0 16,-6-17 0-16,-5-13 0 16,0-15-1-16,3-19 0 0,5-7-2 15,8-12-1 1,4-11-5-16,12-1-10 0,7 3-17 15,6-9-4-15,14 7 2 16,0-2-1-16</inkml:trace>
  <inkml:trace contextRef="#ctx0" brushRef="#br0" timeOffset="122012.9861">9103 13839 15 0,'-8'25'30'16,"-5"-6"-4"-16,0 8-7 15,1 2-7-15,-4-1-2 16,4-1-3-16,0-6 0 15,5-6-2-15,7-15-2 16,0 0 1-16,7-16-2 16,4-5 0-16,2-4 0 15,3-3 0-15,0 0-2 16,1 5 1-16,-2 3-1 16,-2 5 0-16,0 8 1 15,0 8 1-15,0 9-1 16,3 2-5-16,0 1-29 15,10 11-2-15,-7-6 1 0,14 8 0 16</inkml:trace>
  <inkml:trace contextRef="#ctx0" brushRef="#br0" timeOffset="122617.0204">9618 14016 28 0,'0'0'32'0,"-1"31"2"15,-4 5-15-15,1 11-6 0,2 11-5 16,-1 2-2 0,0 3-1-16,1-5-2 15,2-6-1-15,0-14 1 0,0-13-1 16,1-15 0-16,-1-10 0 16,-1-18-1-16,-1-6 0 15,-2-11 1-15,-1-9-2 16,-2-5 1-16,-3-5-1 15,-1-2 0-15,2 2 0 16,0 4 0-16,2 3 0 16,5 9 0-16,1 6 0 15,5 9 0-15,8 7 0 16,4 7-1-16,5 4 0 16,7 5-4-16,2 2-7 0,5-2-21 15,8 10-2 1,-5-8-1-16,5 8 1 0</inkml:trace>
  <inkml:trace contextRef="#ctx0" brushRef="#br0" timeOffset="122936.0385">9625 14514 2 0,'0'0'34'15,"12"1"-1"-15,-3-3 4 16,11 3-18-16,6 4-6 15,3-1-3-15,5 3-5 16,1-2-8-16,0-2-20 16,-4-10-10-16,4 3-3 15,-12-9 1-15</inkml:trace>
  <inkml:trace contextRef="#ctx0" brushRef="#br0" timeOffset="123363.0656">9887 14228 11 0,'-4'-11'32'0,"4"11"0"15,0 0 0-15,4 18-13 16,-1-3-8-16,-2 3-5 15,3 6-3-15,-1-1 0 16,1 1-1-16,-2-2 0 16,1-5-1-16,-2-3 0 15,2-5 0-15,-3-9 0 16,0 0 0-16,11-6 0 16,-5-7-1-16,3-5 1 0,5-3-1 15,1-2 0-15,3 0 0 16,-1 1 0-1,-1 0 0-15,-2 5 0 0,-1 4-1 16,-4 8 2-16,-9 5-1 16,9 12 2-16,-6 3-1 15,-2 4 1-15,2 7 0 16,-1-1 1-16,3 4-2 16,-1-1-4-16,-1-6-11 15,-2-8-22-15,8 0-1 16,-9-14 0-16,15-1 0 15</inkml:trace>
  <inkml:trace contextRef="#ctx0" brushRef="#br0" timeOffset="123894.093">10208 14044 29 0,'13'-10'33'16,"-3"3"1"-16,7 3-12 16,9 0-10-16,1-3-4 15,4 1-3-15,-1-1-1 0,-1 4-2 16,-4 1 0-16,-4 3-1 15,-6 1 0-15,-6 2 0 16,-9-4 0-16,10 16-1 16,-9-3 1-16,2 4-1 15,-2 2 1-15,1 7 0 16,1 4-1-16,2 4 1 16,-1 6-1-16,5 1 1 15,-4 1 0-15,0 0-1 16,1-3 1-16,0-3 0 15,1-4-1-15,-2-5 2 16,-2-5-1-16,-2-3 0 16,-4-5 2-16,-7-2-2 15,-7-4 1-15,-4 0 0 16,-7-5 0-16,-2 1-1 0,-2-2 0 16,0 0 0-16,3-1 0 15,7 1-1-15,3 3 0 16,4-4-4-16,15-1-9 15,-10 17-24-15,10-17 0 16,0 0-2-16,0 0 2 16</inkml:trace>
  <inkml:trace contextRef="#ctx0" brushRef="#br0" timeOffset="128129.3383">10951 14253 20 0,'3'12'35'0,"-3"-12"2"15,17 9-9-15,5-3-8 16,6-6-6-16,10 3-4 16,0-5-3-16,2 1-5 15,-1 0-7-15,-6-5-9 16,-5 2-15-16,-3 6-8 15,-14-5 0-15,-2 7 0 16</inkml:trace>
  <inkml:trace contextRef="#ctx0" brushRef="#br0" timeOffset="128442.3539">10968 14430 12 0,'0'0'31'16,"0"0"3"-16,0 0-10 16,15 10-6-16,1-10-5 15,11 4-3-15,3-5 0 0,8 3-3 16,-1-4-3-16,4-1-1 15,-2 0-1-15,-4 1 0 16,-5 1-1-16,-10-2-1 16,-5 3-4-16,-15 0-11 15,0 0-20-15,0 0-3 16,0 0 3-16,0 0-2 16</inkml:trace>
  <inkml:trace contextRef="#ctx0" brushRef="#br0" timeOffset="134067.6783">11795 14238 35 0,'-25'-32'20'0,"10"-5"-1"16,6-4-1-16,14-2-4 0,15 5-3 15,9 7-2 1,14 14-1-16,3 10 0 15,4 18-1-15,-8 14 1 0,-7 18-2 16,-22 11 1-16,-12 10-3 16,-17-2-1-16,-12 0 0 15,-9-6-1-15,-6-7-1 16,3-13-1-16,3-15-1 16,10-14 0-16,9-10 0 15,13-10 0-15,7-3-1 16,9-1 1-16,7 2 0 15,6 5 0-15,3 10 1 16,3 8-1-16,-2 6 1 16,-6 8 0-16,-3 1-7 15,3-3-22-15,-3 2-8 16,-4-14 0-16,7-2 0 16</inkml:trace>
  <inkml:trace contextRef="#ctx0" brushRef="#br0" timeOffset="134464.6996">12667 13740 7 0,'-1'-17'33'15,"-8"17"1"-15,-19 7-1 16,-11 14-13-16,-2 18-6 15,-7 14-3-15,4 20-4 16,4 14-2-16,13 12-1 16,11 4 0-16,17 3-4 15,13-4 2-15,13-9-2 16,11-13-10-16,15-15-27 16,-8-26 1-16,9-11-2 0,-13-22 1 15</inkml:trace>
  <inkml:trace contextRef="#ctx0" brushRef="#br0" timeOffset="135079.7356">12742 14187 44 0,'22'14'35'16,"-7"4"1"-16,10 9-14 16,3 13-10-16,-1 2-4 15,3 1-4-15,0-1-11 16,-3-3-22-16,-7-17-6 16,2-6-2-16,-9-17 2 0</inkml:trace>
  <inkml:trace contextRef="#ctx0" brushRef="#br0" timeOffset="135380.7521">13033 14206 6 0,'-24'-13'32'16,"9"20"1"-16,-12-2 2 16,-3 10-18-16,-3 11-5 15,-4 2-4-15,3 4-2 16,0-1-2-16,4 0-2 0,5-1-6 15,5-8-7 1,9-6-13-16,12 0-11 16,-1-16 0-16,15 8 0 0</inkml:trace>
  <inkml:trace contextRef="#ctx0" brushRef="#br0" timeOffset="135646.7708">13099 14588 29 0,'11'-3'27'16,"-4"-8"-5"-16,0 0-5 15,3 1-4-15,-3-4-3 0,4 2-1 16,-6-1-2-16,-5 13-1 15,10-17 0-15,-10 17-1 16,0 0 0-16,0 0-2 16,-1 10 0-16,-1 2-1 15,-1 6 0-15,3 4-2 16,1 3 2-16,1 0 0 16,1-1 0-16,1-1-1 15,1-4 0-15,1-1-3 16,1-6-9-16,-3-3-24 15,-4-9-2-15,0 0-1 16,9-21 1-16</inkml:trace>
  <inkml:trace contextRef="#ctx0" brushRef="#br0" timeOffset="136085.7925">13414 14159 16 0,'0'0'32'16,"-1"10"1"-16,1 6-1 0,-5 11-16 15,-4 3-6 1,2 8-2-16,-2 1-2 15,3 3-1-15,-2-7-2 0,3-4-1 16,1-7-1-16,2-8 0 16,2-16 0-16,0 0-1 15,0 0 1-15,8-29 0 16,-7 1 1-16,-1-6-2 16,-2-7 1-16,-3-5-2 15,-3-1 2-15,-2 1-1 16,1 0 0-16,-1 6 0 15,2 5 0-15,3 6 0 16,4 5 0-16,3 3 0 16,8 6 0-16,7 1 0 15,7 5-3-15,5-1-2 16,11 6-9-16,1 2-16 16,-1-4-7-16,8 12 2 0,-8-3-2 15</inkml:trace>
  <inkml:trace contextRef="#ctx0" brushRef="#br0" timeOffset="136385.81">13440 14521 22 0,'0'0'32'16,"20"12"-1"-16,-6-9-10 16,4-1-6-16,5 3-3 15,1-4-3-15,5 0-6 16,-2-1-12-16,3 3-24 15,-9-14 0-15,6 5-1 16,-9-8 1-16</inkml:trace>
  <inkml:trace contextRef="#ctx0" brushRef="#br0" timeOffset="136770.8314">13695 14192 22 0,'21'1'33'16,"-7"3"2"-16,7 9-11 16,-3 10-8-16,-7 0-5 15,0 7-2-15,-7-5-3 16,1 3-2-16,-7-7 0 15,1-5-2-15,1-16-1 16,0 0 0-16,-6-10 1 0,13-10-2 16,2-4 1-1,1-2-2-15,6 1 1 0,-1 2 0 16,2 6 0 0,1 8 1-16,-3 12 0 0,-2 9 1 15,-2 7-1-15,-3 3 0 16,-2 3-1-16,-2-1-4 15,3 2-21-15,2-5-11 16,-10-11-2-16,7 0 1 16</inkml:trace>
  <inkml:trace contextRef="#ctx0" brushRef="#br0" timeOffset="137000.8455">14063 14287 15 0,'16'-3'33'15,"-3"-7"0"-15,16 12 1 16,-4-2-19-16,4 0-6 16,2 2-6-16,-2 1-13 15,-1 3-22-15,-12-15-1 16,6 5 0-16,-14-12 0 15</inkml:trace>
  <inkml:trace contextRef="#ctx0" brushRef="#br0" timeOffset="137320.8629">14359 14144 15 0,'0'0'35'16,"2"15"3"-16,-1 7-1 0,-1 5-16 15,-3-1-8-15,7 10-2 16,-4-3-5-16,2 3-5 15,0-1-14-15,0-1-23 16,-2-16-1-16,8-5-3 16,-8-13 3-16</inkml:trace>
  <inkml:trace contextRef="#ctx0" brushRef="#br0" timeOffset="137650.8816">14493 13997 16 0,'-1'-17'30'0,"17"13"2"16,-1 1-9-16,9 0-8 15,3 3-6-15,1 0-2 16,2 4-2-16,-2 0-1 15,-3 4-2-15,-3-1 0 16,-4 2 0-16,-6 3-1 16,-2 1 0-16,-1 2 0 15,-4 0 0-15,0 2-1 16,0 0 1-16,0 3-1 16,1 3 1-16,-2 1 0 15,0 3 2-15,-5 3 0 0,-2 5 1 16,-4 1 0-16,1 4 1 15,-6-4-1-15,3-1 0 16,-7-4-2-16,2-4-2 16,-1-7-3-16,1-11-4 15,3-5-13-15,-3-3-16 16,-3-12-2-16,6 6-1 16,-5-9 2-16</inkml:trace>
  <inkml:trace contextRef="#ctx0" brushRef="#br0" timeOffset="137988.9024">15117 14083 40 0,'7'-10'37'0,"2"15"2"0,-1 9-15 16,-3 5-6-16,6 13-5 16,-6 2-5-1,4 8-1-15,-2 1-3 0,2 0-1 16,-2-3-2-16,-2-7-2 16,1-4-4-16,-6-12-7 15,0-17-26-15,4 15-2 16,-4-15 0-16,-4-10 1 15</inkml:trace>
  <inkml:trace contextRef="#ctx0" brushRef="#br0" timeOffset="138270.9177">15026 14308 36 0,'14'-7'36'0,"15"9"0"16,2-2-10-16,6-2-11 15,9 6-5-15,-5-3-4 16,-1 1-6-16,-3-1-22 16,-5 4-13-16,-14-10-2 15,1 3 1-15</inkml:trace>
  <inkml:trace contextRef="#ctx0" brushRef="#br0" timeOffset="138652.9392">15665 14101 15 0,'22'23'33'16,"-9"-4"1"-16,9 14-3 15,-1 4-14-15,-1 1-5 16,4 4-5-16,-2-3-7 15,-4-7-9-15,-3-10-23 16,4 1-3-16,-19-23 1 16,21 5 0-16</inkml:trace>
  <inkml:trace contextRef="#ctx0" brushRef="#br0" timeOffset="139047.9643">15958 14192 26 0,'-10'11'34'0,"-14"-2"1"15,0 12-4-15,-8 2-16 16,-5 1-6-16,0 2-5 16,1 0-2-16,3-4-4 15,5-2-7-15,4-3-11 16,5-8-15-16,17 5 0 16,2-14 0-16</inkml:trace>
  <inkml:trace contextRef="#ctx0" brushRef="#br0" timeOffset="139320.9779">15975 14580 26 0,'-17'6'32'0,"17"-6"3"16,0 0-5-16,14-1-16 15,10 4-4-15,4-3-6 16,3 6-2-16,-1 1 1 16,-2 5-1-16,-8 1 0 15,-7 6-1-15,-10 0 1 16,-9-1-1-16,-9 1 0 0,1-4 0 16,-5 0 0-16,7-2 0 15,12-13 1-15,-2 11-1 16,13-12-1-16,8-1-3 15,5-1-12-15,4 1-20 16,-3-8-2-16,5 3 1 16,-10-6-1-16</inkml:trace>
  <inkml:trace contextRef="#ctx0" brushRef="#br0" timeOffset="139740.0023">16394 14331 27 0,'-1'12'29'0,"5"13"-7"16,-4 3-2-16,0 1-6 16,1 2-4-16,-4-6-3 15,3-1 1-15,-2-10-1 16,2-4-2-16,0-10 0 0,-7-9-1 15,0-9 0-15,5-6-1 16,-4-9 0-16,1-9-1 16,-2-7-2-16,-1-5 0 15,2-2 1-15,3 3-1 16,1 3 0-16,2 4 0 16,2 8 0-16,3 9 0 15,7 9 0-15,4 8 0 16,5 5-1-16,2 3-3 15,6 7-5-15,0 0-15 16,2-3-12-16,12 9-1 16,-10-6 1-16</inkml:trace>
  <inkml:trace contextRef="#ctx0" brushRef="#br0" timeOffset="140054.0195">16419 14553 11 0,'9'2'34'16,"13"7"0"-16,-6-4-2 16,9 0-14-16,4 4-5 15,-2-6-5-15,-1-1-10 16,-3-1-17-16,1 2-14 16,-12-11-2-16,3 5 0 15</inkml:trace>
  <inkml:trace contextRef="#ctx0" brushRef="#br0" timeOffset="140357.0372">16651 14258 14 0,'0'0'33'0,"16"22"1"16,-11 0-2-16,1 4-15 16,1 5-4-16,-5-3-4 15,4 3-2-15,-8-11-2 16,4 0 1-16,-5-11-3 16,3-9-1-16,0 0-1 15,11-20 0-15,-2-3 0 16,5-4-1-16,1-3 0 15,5-3 0-15,-1 5 0 0,2 5-1 16,-2 10 2 0,0 9 0-16,-2 10 1 0,-4 9 0 15,-1 7 1-15,-2 8 0 16,-4-1-1-16,1 1-3 16,3 0-11-16,-2-4-27 15,-5-14 0-15,5 2-1 16,-8-14 1-16</inkml:trace>
  <inkml:trace contextRef="#ctx0" brushRef="#br0" timeOffset="140772.0608">17099 14298 39 0,'9'1'34'0,"14"7"-4"0,4-2-11 15,1-2-5-15,6 3-4 16,-5-3-7-16,-3-1-12 15,-4-8-24-15,2 8-2 16,-13-12 1-16,4 4-1 16</inkml:trace>
  <inkml:trace contextRef="#ctx0" brushRef="#br0" timeOffset="141029.0757">17433 14178 13 0,'0'0'31'16,"0"0"1"-16,0 0-2 0,0 0-11 15,6 27-6 1,-7-5-3-16,6 9-2 0,-4 1-1 16,6 6 2-16,-4-5-4 15,4 0-3-15,3-1-8 16,-5-6-26-16,-1-14-6 15,6-2-1-15,-10-10 1 16</inkml:trace>
  <inkml:trace contextRef="#ctx0" brushRef="#br0" timeOffset="141436.0987">17535 13997 26 0,'21'-2'32'0,"-4"-6"0"16,11 5-13-16,4 3-7 16,-1-1-4-16,4 1-3 15,-5-1-2-15,-1 1-1 16,-5 0 0-16,-5 1 0 15,-5 1-1-15,-14-2 0 16,13 12-1-16,-11-1 1 16,-2 6-1-16,1 5 1 0,1 6 0 15,-1 2-1 1,1 7 1-16,2 3 0 0,1 2-1 16,1 4 1-16,-2-4 0 15,0 0 0-15,-4-6 2 16,-2-1-1-16,-6-9 1 15,-4-1 0-15,-9-10 0 16,-3-1 1-16,-5-6-3 16,0-4-6-16,5-1-16 15,4 2-15-15,-3-10-1 16,23 5-1-16</inkml:trace>
  <inkml:trace contextRef="#ctx0" brushRef="#br0" timeOffset="141899.1258">18003 13664 17 0,'18'2'31'16,"-3"8"2"-16,18 27-6 15,4 17-9-15,3 12-7 16,6 22-2-16,-4 8-1 16,-5 10-1-16,-11-1-1 15,-8-2-2-15,-14-11-2 16,-7-5-1-16,-12-14-1 16,-6-14 0-16,-5-10-1 15,-1-15 0-15,4-7-1 16,-1-10-1-16,7-1-2 15,0-12-3-15,7 2-11 0,10-6-17 16,-12-1-1 0,12 1 2-16</inkml:trace>
  <inkml:trace contextRef="#ctx0" brushRef="#br0" timeOffset="142329.1513">18846 14005 51 0,'0'0'36'16,"8"18"-8"-16,-9 7-10 15,6 14-4-15,-5 6-6 16,7 10 0-16,-3 1-3 0,4 1 0 16,-2-6-4-1,2-7-2-15,1-8-9 16,-4-13-12-16,-5-23-14 0,7 12-1 16,-15-22 0-16</inkml:trace>
  <inkml:trace contextRef="#ctx0" brushRef="#br0" timeOffset="142653.1682">18667 14283 42 0,'0'0'35'16,"16"2"-5"-16,8 0-7 16,6-6-5-16,14 6-5 15,3-4-2-15,8 6-4 0,-5-4-3 16,0 0-5-1,-6 3-14-15,-4-2-22 0,-17-11-1 16,0 5-2-16,-15-7 2 16</inkml:trace>
  <inkml:trace contextRef="#ctx0" brushRef="#br0" timeOffset="143001.1949">19749 13762 12 0,'-19'-12'30'0,"-2"17"1"15,-14 3-9-15,-4 16-7 16,-4 16-3 0,-3 15-2-16,8 23-1 0,5 10 0 15,15 12 0-15,10 3 0 16,18 7-1-16,10-12-1 16,14-4-2-16,9-19-4 15,3-22-15-15,-4-20-25 16,8-10 0-16,-10-21-1 15,5-9 0-15</inkml:trace>
  <inkml:trace contextRef="#ctx0" brushRef="#br0" timeOffset="143485.2165">19950 14107 36 0,'0'0'35'0,"17"28"1"15,-7-6-13-15,9 5-9 16,4 10-5-16,1 0-2 16,5 3-4-16,-2-1-8 15,-3-9-15-15,-7-7-15 0,7 0-1 16,-14-16 0-1</inkml:trace>
  <inkml:trace contextRef="#ctx0" brushRef="#br0" timeOffset="143787.2325">20220 14131 12 0,'1'-10'33'0,"-11"-1"0"16,10 11-2-16,-27 12-13 15,2 0-7-15,-2 8-3 16,-7 5-3-16,-2 6-1 16,-2 1-2-16,0 1-3 15,6 1-6-15,0-4-10 16,7-7-14-16,12 2-5 0,1-17 1 16</inkml:trace>
  <inkml:trace contextRef="#ctx0" brushRef="#br0" timeOffset="144094.2516">20277 14500 9 0,'3'-11'29'0,"10"4"0"0,-6-7-10 16,3 0-6 0,0 0-1-16,-3 0-2 0,2 4-1 15,-6 0-1-15,-3 10-1 16,0 0-1-16,10 17 0 16,-9-1-2-16,2 7-2 15,0 2 1-15,5 5-1 16,-1-1-2-16,-1-4-7 15,4-7-21-15,3 2-8 16,-13-20-1-16,17 16 0 16</inkml:trace>
  <inkml:trace contextRef="#ctx0" brushRef="#br0" timeOffset="144434.2699">20623 14194 8 0,'0'0'32'16,"0"0"1"-16,-4 22 2 15,2-3-18-15,0 4-6 16,4 5-3-16,-5-1-1 16,3 3-1-16,-3-7-1 15,3-3-1-15,-5-11-2 16,5-9 1-16,0 0-1 15,-13-25-1-15,6-3 0 16,1-6 0-16,-2-6-1 16,0-6 0-16,2 0 1 15,0 0-2-15,5 3 1 0,1 5 0 16,5 7 0-16,2 3 0 16,7 9 0-16,3 4-1 15,7 8-1-15,3-3-6 16,8 10-12-16,3 6-17 15,-1-6-1-15,9 10 2 16</inkml:trace>
  <inkml:trace contextRef="#ctx0" brushRef="#br0" timeOffset="144701.2863">20654 14423 21 0,'-9'13'33'16,"9"-13"2"-16,0 0-1 16,16 5-19-16,9-9-11 15,6 0-11-15,1-4-23 16,8 7-4-16,-10-8 1 15,7 9-1-15</inkml:trace>
  <inkml:trace contextRef="#ctx0" brushRef="#br0" timeOffset="145035.3043">20890 14185 36 0,'0'0'34'15,"9"26"-3"-15,-7-2-12 16,-2 2-6-16,2 2-3 16,-4-7-3-16,3 0-2 15,-2-12-2-15,1-9-1 16,6-9 0-16,4-9-1 16,1-9 0-16,3 0 0 15,4-4-1-15,2 2 0 16,-1 4 0-16,0 8 1 15,-3 12 0-15,-2 9 0 16,-4 9 1-16,-2 8 0 16,-2 7-1-16,-3 1 0 15,-1 4-5-15,-3-6-15 0,-2-7-18 16,8 0-1-16,-5-20 1 16,9 11 0-16</inkml:trace>
  <inkml:trace contextRef="#ctx0" brushRef="#br0" timeOffset="145377.3239">21141 13970 1 0,'9'-15'32'16,"16"7"2"-16,-2-5 0 15,7 3-16-15,3 2-5 16,1 2-4-16,0 4-3 16,-6 1-2-16,-4 7-1 15,-8 3-1-15,-3 4 0 16,-7 4 0-16,-3 5 0 16,-5 7-1-16,0 6 0 15,-1 5 1-15,2 2-1 16,2 6 2-16,4 0-1 15,-1 1 0-15,0 0 0 16,-3-5-1-16,-4-5 2 0,-6-6-2 16,-6-7-1-1,-4-7-7-15,-11-9-22 16,-1-12-8-16,8-1-2 0,-1-13 1 16</inkml:trace>
  <inkml:trace contextRef="#ctx0" brushRef="#br0" timeOffset="145712.3438">21882 13896 18 0,'-5'-17'35'16,"5"17"2"-16,-1 13-5 15,1 8-11-15,6 16-7 16,-2 5-5-16,4 10-2 16,1 2-1-16,-1 4-3 15,-1-5-3-15,-1-10-4 16,5-3-9-16,-10-9-19 16,-4-19-6-16,0-1-1 15,-8-15 1-15</inkml:trace>
  <inkml:trace contextRef="#ctx0" brushRef="#br0" timeOffset="146008.3603">21772 14186 18 0,'-4'-14'34'0,"13"15"3"16,-9-1-5-16,25-4-13 15,3 9-7-15,1-3-4 16,8 4-3-16,3-1-8 15,-1 4-26-15,-6-9-6 16,8 3-2-16,-12-10 0 0</inkml:trace>
  <inkml:trace contextRef="#ctx0" brushRef="#br0" timeOffset="146385.3836">22313 14018 29 0,'0'0'35'0,"22"-4"3"16,-12 13-7-16,6 4-14 15,8 13-6-15,-1 4-4 16,4 8-1-16,-2 3-3 16,3-2-4-16,-1 2-10 15,-5-5-19-15,-3-13-7 16,1-4-1-16,-9-15 1 15</inkml:trace>
  <inkml:trace contextRef="#ctx0" brushRef="#br0" timeOffset="146642.3971">22647 14021 42 0,'-32'4'36'16,"11"10"1"-16,-8 5-13 15,-1 0-9-15,4 9-4 16,-6-1-3-16,4 9-2 16,-3 0-4-16,3-4-7 15,4 1-20-15,9-3-13 16,-1-14-2-16,9 2 2 16</inkml:trace>
  <inkml:trace contextRef="#ctx0" brushRef="#br0" timeOffset="147002.4183">22652 14368 23 0,'0'0'32'0,"11"-1"3"16,4 1-12-16,3 0-11 0,5 6-2 16,-3-1-1-1,-3 9-2-15,-4-3-1 0,-7 6-2 16,-9-3 0-16,-1 5-1 15,-5-4 0-15,-1 0-1 16,-3-3 0-16,4-1-1 16,9-11 0-16,-6 13 0 15,16-9-1-15,3-1-1 16,5 2-6-16,2-1-21 16,6-6-8-16,5 8-3 15,-8-9 2-15</inkml:trace>
  <inkml:trace contextRef="#ctx0" brushRef="#br0" timeOffset="147319.4344">22928 14109 24 0,'4'26'34'0,"6"12"2"16,-5-1-11-16,-7 1-7 15,3 3-6-15,-4-10-4 16,1-4-1-16,1-11-3 0,1-16 1 15,-9 3-2-15,9-18-1 16,-1-11-1-16,-1-8 1 16,-1-9-1-16,-2-6-1 15,-4-3 1-15,7-2-1 16,-1 3 0-16,-1 5 0 16,4 5 0-16,0 8 0 15,4 8-1-15,6 6 1 16,7 9 0-16,5 7 0 15,4 5-3-15,-3-2-6 16,10 6-17-16,5 4-11 16,-1-4 0-16,0 6 0 15</inkml:trace>
  <inkml:trace contextRef="#ctx0" brushRef="#br0" timeOffset="147653.454">22994 14333 47 0,'6'22'29'16,"8"-15"-3"-16,10 0-7 15,2 1-7-15,1-2-13 16,0 2-24-16,-7-12-7 0,15 6-1 16,-9-14-1-16</inkml:trace>
  <inkml:trace contextRef="#ctx0" brushRef="#br0" timeOffset="147955.472">23253 14188 32 0,'0'0'36'16,"26"24"-2"-16,-18-4-8 16,-10-2-8-16,9 6-5 15,-7-6-2-15,3 0-4 0,-7-7-3 16,4-11-1-16,0 0-1 15,6-15 0-15,9-7-2 16,4-2 1-16,-1-4-1 16,-1-1 0-16,4 1 0 15,-2 4-1-15,-2 10 1 16,-2 7 0-16,-5 12 0 16,-9 7 1-16,-3 10-1 15,8 6 1-15,-9 4 0 16,0 2-2-16,5 1-18 15,-1-5-20-15,-10-15 0 16,14 1-1-16,-5-16 0 0</inkml:trace>
  <inkml:trace contextRef="#ctx0" brushRef="#br0" timeOffset="148466.5013">23598 13929 9 0,'24'-2'32'16,"-11"-1"-1"-16,8 6-5 15,4 2-13-15,1-3-3 16,5 0-4-16,2-2-1 15,-3 0-3-15,-6-1 0 16,-8-1-2-16,-3 1 0 16,0 2 1-16,-13-1-1 15,10 10 0-15,-8 1 0 16,1 4 0-16,-2 4 0 0,5 6 1 16,4 2-1-1,-1 7 0-15,1 3 0 0,-3 2 2 16,0 0 1-16,-2 3 0 15,-2-4 2-15,-8 0 0 16,-12-7 0-16,-8-4 0 16,-7-8 1-16,3-5-2 15,-6-8-4-15,1-7-8 16,6-10-26-16,0 4-3 16,14-13-1-16,17 9 0 15</inkml:trace>
  <inkml:trace contextRef="#ctx0" brushRef="#br0" timeOffset="148989.5323">24064 13595 24 0,'29'12'33'16,"1"25"0"-16,0 13-10 16,-2 16-6-16,-1 21-3 15,-6 11-4-15,-5 10-1 16,-16-4-1-16,-6 0-4 15,-4-10-1-15,-13-9-2 16,-3-14 0-16,2-15-1 16,-2-17 1-16,9-9-2 0,4-8 2 15,-3-6-2-15,7-5 0 16,9-11-3-16,-1 13-4 16,1-13-2-16,0 0-5 15,0 0-4-15,0 0-6 16,-2 10-7-16,2-10-4 15</inkml:trace>
  <inkml:trace contextRef="#ctx0" brushRef="#br0" timeOffset="163166.3433">10759 15580 8 0,'0'0'32'16,"0"0"0"-16,22 14-6 15,-1-9-8-15,9-4-5 16,10 5-4-16,0-4-2 15,2 1-6-15,3 0-6 16,-8-2-8-16,-7 0-12 16,-2 6-10-16,-28-7 1 15,15 11 0-15</inkml:trace>
  <inkml:trace contextRef="#ctx0" brushRef="#br0" timeOffset="163488.3609">10822 15739 10 0,'9'10'33'0,"3"-7"-1"15,13 1-7-15,9-1-6 16,4-3-5-16,7 3-5 16,-3-4-4-16,-1 1-3 15,-6 1-5-15,-8 0-26 16,-12-6-5-16,0 10-1 15,-15-5 1-15</inkml:trace>
  <inkml:trace contextRef="#ctx0" brushRef="#br0" timeOffset="172499.8781">11644 15640 13 0,'0'-66'40'15,"14"31"-21"-15,10 3-1 16,7 5-1-16,9 15-2 16,2 9-2-16,2 20-2 0,-10 10-3 15,-6 18-1-15,-18 4-3 16,-12 8 1-16,-16 0-3 16,-12-1 0-16,-12-9-1 15,-2-9-1-15,-4-13 0 16,4-11 0-16,5-11 0 15,7-7-1-15,10-9 0 16,8-1 0-16,10-3 1 16,10 4-1-16,8 1 1 15,11 9 0-15,9 3 1 16,8 7-1-16,3 4 2 16,-1 5-1-16,-3 1 0 15,-4 1-1-15,-5 3-13 16,-4-2-24-16,-17-9 0 0,-1 2-1 15,-10-12 1-15</inkml:trace>
  <inkml:trace contextRef="#ctx0" brushRef="#br0" timeOffset="172892.8989">12132 15697 24 0,'-7'-14'32'0,"17"17"-1"16,2 4-11-16,5 8-5 15,7 5-5-15,-1 6-4 0,4 4-2 16,-3 3-8-1,-4-1-8-15,-2-7-17 16,2 2-4-16,-14-17-1 0</inkml:trace>
  <inkml:trace contextRef="#ctx0" brushRef="#br0" timeOffset="173284.9216">12426 15690 60 0,'-16'-13'35'15,"-4"18"-12"-15,-5 10-7 16,-7 6-5-16,-1 6-5 16,-7 4-1-16,1 4-2 15,2-4-2-15,5-2-2 16,7-4-2-16,5-7-5 16,9-2-10-16,10 0-14 0,1-16-4 15,23 11 0-15</inkml:trace>
  <inkml:trace contextRef="#ctx0" brushRef="#br0" timeOffset="173612.9428">12444 15994 7 0,'11'-3'29'15,"-11"3"0"-15,16-12-8 16,-4 6-7-16,-1-1-4 15,3 2-2-15,-4-1-2 0,1 4-1 16,-11 2 0 0,16 1 1-16,-16-1-1 15,5 14 1-15,-8-1-2 16,2 8 1-16,-4 2 0 0,1 6 1 16,-4 0-3-16,5 3 0 15,-2-4-2-15,2-2-1 16,3-2-5-16,-2-10-16 15,2-14-16-15,3 10-1 16,-3-10 0-16,7-13 0 16</inkml:trace>
  <inkml:trace contextRef="#ctx0" brushRef="#br0" timeOffset="174099.9703">12836 15596 16 0,'0'0'30'15,"4"30"0"-15,-6-3-11 16,4 8-8-16,-1 6-3 15,1 5-3-15,2 0-1 0,0-6-2 16,1-7 0 0,-1-10 2-16,0-4 0 0,-4-19 1 15,0 0 0-15,-1-12 0 16,-2-10 0-16,-8-10 0 16,-1-7 0-16,-1-11-3 15,1-2-1-15,0 0 1 16,4 0-2-16,4 3 1 15,2 3 0-15,6 5-1 16,6 10 0-16,6 9 1 16,4 5-1-16,5 5 0 15,5 5-3-15,9 5-6 16,2 3-7-16,2 1-18 16,7 9-3-16,-9-6 0 15,7 11 0-15</inkml:trace>
  <inkml:trace contextRef="#ctx0" brushRef="#br0" timeOffset="174486.9913">12871 15948 1 0,'9'10'31'0,"-9"-10"-1"16,33 5-1-16,-6-4-15 15,4 2-8-15,1 0-15 0,-6-8-20 16,9 8 0-16,-16-11-2 16</inkml:trace>
  <inkml:trace contextRef="#ctx0" brushRef="#br0" timeOffset="174809.0099">13168 15804 18 0,'0'0'32'0,"23"15"1"15,-15-2-9-15,-1 2-8 16,0 3-3-16,-6-7-4 15,2 4-2-15,-3-15-2 0,-4 9-2 16,4-9 0-16,-3-18-1 16,5-1 0-16,7-4-1 15,4-3 1-15,3 2-2 16,2 5 1-16,2 5-1 16,0 10 2-16,-2 11 0 15,-2 8-1-15,-6 11 1 16,-5 4-2-16,-4-2-7 15,0-3-30-15,2 4 0 16,-5-11-1-16,9-7 0 16</inkml:trace>
  <inkml:trace contextRef="#ctx0" brushRef="#br0" timeOffset="175148.0287">13519 15822 32 0,'13'-11'37'15,"7"10"0"-15,1-4 0 16,5 3-22-16,10 5-7 16,-2 1-6-16,-2-3-11 15,-2-1-24-15,-2 6-3 16,-14-7-2-16,1 5 1 15</inkml:trace>
  <inkml:trace contextRef="#ctx0" brushRef="#br0" timeOffset="175462.0471">13886 15670 41 0,'4'-9'36'0,"-4"9"2"15,1 22-13-15,-6-9-10 16,10 10-4-16,-6 0-3 16,3 7-2-16,-2 0-1 15,2 2-2-15,-1-4-3 16,-2-10-12-16,-2-1-27 16,5-4 0-16,-2-13 0 15,0 0-1-15</inkml:trace>
  <inkml:trace contextRef="#ctx0" brushRef="#br0" timeOffset="175826.0681">14073 15476 11 0,'4'-15'31'16,"15"9"1"-16,-3-3 1 15,4 3-20-15,8 6-5 16,0-2-3-16,3 2-2 15,-3-3 0-15,-1 2 0 0,-6 0 0 16,-3 5 0 0,-5 1 0-16,-5 4 1 0,-4 3-2 15,-1 6 1-15,-2 8-2 16,-2 5 1-16,0 6-1 16,0 5 0-16,0 0 0 15,1 2-1-15,-1 2 1 16,2-2-1-16,1-3 1 15,0-5-1-15,0-7 2 16,-2 0-2-16,-2-3 1 16,-2-3 0-16,-4-4 0 15,-5-3 0-15,-4-2 0 16,-6-4 0-16,-4-2-1 16,0-1 1-16,1-4-1 0,0-2 0 15,5-2-1-15,0-1-2 16,10 2-5-16,0-2-4 15,11 2-6-15,0 0-8 16,0 0-12-16,0 0 2 16,0 0 1-16</inkml:trace>
  <inkml:trace contextRef="#ctx0" brushRef="#br0" timeOffset="177810.1819">14881 15548 15 0,'0'0'32'16,"10"-1"2"-16,-5 12-11 0,4 9-6 15,-3 4-3-15,2 9-2 16,-4 0-2-16,2 6-3 15,-3 2-1-15,2 1-4 16,-1-6-1-16,-2-4-6 16,3-3-8-16,-3-3-19 15,-4-13-5-15,4-1 0 16,-11-18 0-16</inkml:trace>
  <inkml:trace contextRef="#ctx0" brushRef="#br0" timeOffset="178211.2034">14706 15773 31 0,'0'0'35'0,"21"4"-2"15,-1-4-10-15,7-5-5 16,12 6-4-16,-3-5-3 15,9 3-2-15,-1-3-6 16,-8 1-10-16,-2-2-29 16,-3 7-1-16,-13-6-2 15,2 2 1-15</inkml:trace>
  <inkml:trace contextRef="#ctx0" brushRef="#br0" timeOffset="178514.2228">15412 15680 30 0,'-11'-15'35'0,"11"15"3"15,11 4-9-15,-1 6-12 16,11 7-5-16,1 3-5 15,4 8-2-15,1 3-2 16,1 3-4-16,-1 0-7 16,-8-8-6-16,-1-3-13 15,0-1-10-15,-18-22-1 16,20 9 1-16</inkml:trace>
  <inkml:trace contextRef="#ctx0" brushRef="#br0" timeOffset="178869.2426">15692 15694 39 0,'0'0'35'0,"-30"8"2"15,8 2-13-15,-4 7-10 16,-9 1-5-16,-2 7-3 16,-4-1-2-16,2 1-2 15,1 0-8-15,3-1-17 16,4-8-13-16,19 2-1 15,12-18 1-15</inkml:trace>
  <inkml:trace contextRef="#ctx0" brushRef="#br0" timeOffset="179253.2637">15794 15946 29 0,'0'0'34'0,"8"-14"2"16,-8 14-12-16,0 0-7 16,9 3-5-16,-4 10-3 15,-5 0-2-15,3 6-1 16,-5 0-1-16,2 5-1 15,-2-1-3-15,1-1-4 16,3-2-27-16,3 0-7 16,-5-20-2-16,12 18 0 15</inkml:trace>
  <inkml:trace contextRef="#ctx0" brushRef="#br0" timeOffset="179629.286">16113 15622 37 0,'0'0'32'15,"0"0"1"-15,7 13-17 0,-3 14-8 16,-4 4-3-16,-1 7-2 15,0 4 0-15,1-1-1 16,-3-7 0-16,2-4 0 16,-1-8 2-16,3-11 0 15,-1-11 0-15,0 0 0 16,0-29-1-16,0 4 1 16,-2-8 1-16,1-7-3 15,-4-4-1-15,-3-2 0 16,4 0 0-16,-2 1-1 0,2 4 0 15,1-1 0 1,3 6 0-16,3 5 0 16,5 3 0-16,9 6 0 0,2 3 0 15,9 2-2-15,5 6-5 16,1 2-6-16,8 9-16 16,3 9-8-16,-9 3 0 15,4 9 0-15</inkml:trace>
  <inkml:trace contextRef="#ctx0" brushRef="#br0" timeOffset="179912.3013">16143 15954 29 0,'0'0'35'16,"16"13"2"-16,3-14-9 16,4 1-15-16,10 5-3 15,-1-2-6-15,1-1-13 16,-7-4-24-16,7 1-3 15,-13-12 1-15,3 4-1 16</inkml:trace>
  <inkml:trace contextRef="#ctx0" brushRef="#br0" timeOffset="180286.3239">16382 15659 50 0,'4'-11'36'0,"9"15"-5"15,1 8-12-15,-4 5-8 16,1 13-4-16,-6 0-3 16,0 3 0-16,-5 0-1 15,-1-7-1-15,-1-10-1 0,0-7 1 16,2-9 0-1,8-17-2-15,3-9 1 16,5-6 0-16,7-8-1 0,2 1 0 16,4 6 0-16,-2 5 0 15,0 13 0-15,-8 11 0 16,-4 13 1-16,-8 13-1 16,-5 7 1-16,-3 3-1 15,-1 5-5-15,-3-5-16 16,-1-7-15-16,13 0-2 15,0-13 1-15,14-5 0 16</inkml:trace>
  <inkml:trace contextRef="#ctx0" brushRef="#br0" timeOffset="180765.3512">16842 15404 63 0,'20'-2'33'15,"1"-1"-11"-15,8 3-7 0,6 4-6 16,-2 0-3 0,2 1-3-16,-2 2-2 0,-4 1 0 15,-5 0 0-15,-4 0-1 16,-7 2 1-16,-6 1 0 16,-5 1 0-1,-2 5 0-15,-4 2 0 0,-1 6 0 16,-3 4 0-16,-1 5 1 15,1 3-1-15,2 7 1 16,1 1-1-16,1 0 0 16,-1-1 1-16,2-2-1 15,-3-3 0-15,-3-4 0 16,-7-5 0-16,-4-9 0 16,-7-6 0-16,-2-7 0 0,-4-6-2 15,-2-5-4-15,7-6-23 16,7 3-8-16,0-10-2 15,15 7 2-15</inkml:trace>
  <inkml:trace contextRef="#ctx0" brushRef="#br0" timeOffset="181225.3823">17778 15536 28 0,'0'0'35'0,"0"0"-3"16,0 0-7-16,5 9-5 15,-7 10-6-15,4 13-5 16,-2 1-2-16,2 5-3 0,-1 1-1 16,2 2-1-16,0-6-2 15,1-4 0-15,0-5-2 16,-1-12-5-16,1-3-13 16,-4-11-12-16,0 0-6 15,0 0 1-15,-8-17 0 16</inkml:trace>
  <inkml:trace contextRef="#ctx0" brushRef="#br0" timeOffset="181548.3957">17583 15748 45 0,'0'0'28'0,"10"-10"-3"0,9 4-4 16,10 0-4-16,12 3-5 15,2-4-4-15,10 5-2 16,-1-2-1-16,1 1-1 16,-8-1-2-16,-7 3-1 15,-11-1 0-15,-8 3 0 16,-9 1-1-16,-10-2-1 16,0 0-10-16,-12 7-18 15,-1-10-7-15,13 3-3 16,-23-1 3-16</inkml:trace>
  <inkml:trace contextRef="#ctx0" brushRef="#br0" timeOffset="182028.4241">18455 15626 10 0,'-16'-25'30'16,"14"3"0"-16,0-10-8 15,8-3-4-15,11 2-4 16,3-1-1-16,11 14-3 16,4 5 0-16,9 13 0 15,-4 7-1-15,1 14-2 16,-10 6-3-16,-9 15-1 16,-11 3-1-16,-14 5 0 15,-14-1 0-15,-12-2-1 16,-8-4 0-16,-2-4-1 15,-4-6 1-15,5-8-1 16,2-5 0-16,7-10 0 16,7-7 0-16,8-2-1 15,14 1 1-15,-11-13 0 0,11 13-1 16,13-14 1-16,3 8-1 16,4 5 1-16,6 3 0 15,2 4 0-15,1 2 0 16,-2 4 0-16,1 1-1 15,-5-4-9-15,-2-1-29 16,-4 2-1-16,-6-9 0 16,1 1 1-16</inkml:trace>
  <inkml:trace contextRef="#ctx0" brushRef="#br0" timeOffset="182443.4469">18887 15570 20 0,'0'0'36'15,"11"7"2"-15,8 10-2 16,4 5-16-16,0 0-8 15,7 10-1-15,-4-3-6 16,2 3-2-16,-5-3-4 16,-5-6-5-16,0-1-9 15,-9-8-15-15,-9-14-8 16,0 0-1-16,0 0 2 16</inkml:trace>
  <inkml:trace contextRef="#ctx0" brushRef="#br0" timeOffset="182744.4656">19222 15620 49 0,'0'0'37'0,"-13"3"-6"16,-5 7-8-1,-4 11-7-15,-12 1-6 0,2 6-2 16,-9-2-3-16,4 3-2 16,0-4-3-16,4-4-3 15,9 0-13-15,6-4-22 16,4-14 1-16,14-3-3 15,0 0 3-15</inkml:trace>
  <inkml:trace contextRef="#ctx0" brushRef="#br0" timeOffset="183061.4839">19311 15911 33 0,'17'-12'35'16,"-6"-3"-4"-16,9 9-7 15,3 2-4-15,-3 2-7 16,2 10-4-16,-10 1-3 16,-5 8-3-16,-12 4 0 0,-8 2-1 15,-9-1-1 1,-3 4 0-16,-5-5-1 0,3-3 1 16,5-2-1-16,10-5 0 15,12-11 0-15,11 15 0 16,13-12 1-16,6-2-4 15,11 2-18-15,6 2-16 16,-10-8-2-16,3 2 2 16,-11-9-1-16</inkml:trace>
  <inkml:trace contextRef="#ctx0" brushRef="#br0" timeOffset="183488.5062">19719 15625 36 0,'0'0'33'15,"2"16"3"-15,-6 5-18 16,1 10-4-16,-8 3-5 16,6 9-1-16,-4-7-2 15,3 0-2-15,-2-9-1 16,4-12 1-16,4-15-2 16,0 0 0-16,-8-11 0 0,9-12 0 15,-3-10 0-15,1-8 0 16,-2-9-1-16,0-3 0 15,-3-2 0-15,3-5 0 16,-1 2 0-16,4 3-1 16,2 4 0-16,4 8 1 15,7 9-1-15,4 9 0 16,6 6 0-16,3 8-2 16,5 7-3-16,-3 1-6 15,9 9-17-15,3 5-10 16,-10-2-2-16,3 6 2 15</inkml:trace>
  <inkml:trace contextRef="#ctx0" brushRef="#br0" timeOffset="183825.5259">19662 15897 46 0,'6'9'37'16,"-6"-9"1"-16,25-1-11 16,4 6-12-16,0-6-6 15,5 2-7-15,3-7-33 16,2 8-5-16,-13-12-2 0,3 1 0 15</inkml:trace>
  <inkml:trace contextRef="#ctx0" brushRef="#br0" timeOffset="184262.5513">19921 15647 27 0,'0'0'33'0,"30"7"2"15,-9 7-14-15,0 3-7 16,-1 9-3-16,-4-5-3 16,-4 5-3-16,-10-7-1 15,-1-3-1-15,-1-16-1 16,-16 9 0-16,6-17 0 0,5-6-1 15,6-6 1 1,9-5-2-16,8 0 1 0,7 1 0 16,6 5 0-16,4 8-1 15,0 8 1-15,-1 8 0 16,-7 9 1-16,-6 8-1 16,-11 5-1-16,-7 0-7 15,-5-1-30-15,-1 7 0 16,-7-15-1-16,5 2 1 15</inkml:trace>
  <inkml:trace contextRef="#ctx0" brushRef="#br0" timeOffset="184584.5699">20416 15684 50 0,'21'2'35'15,"-1"-8"0"-15,5 4-17 16,6 3-11-16,0 1-11 16,0 5-26-16,-7-10-4 0,5 8 0 15,-12-9-1-15</inkml:trace>
  <inkml:trace contextRef="#ctx0" brushRef="#br0" timeOffset="184895.5881">20787 15485 19 0,'0'0'34'0,"0"0"3"16,0 0-4-16,12 33-13 16,-11-3-8-16,6 12-3 15,-6 0 0-15,4 4-5 16,-4 0-7-16,-3-6-19 15,-5-8-14-15,6-2-3 0,-7-18 1 16,6-3 0-16</inkml:trace>
  <inkml:trace contextRef="#ctx0" brushRef="#br0" timeOffset="185200.6048">20894 15339 45 0,'10'-10'33'0,"18"9"2"16,1-1-16-16,6-1-10 0,6 5-4 15,1-2-2-15,2-2-1 16,-4 0-1-16,-5 0 0 15,-7 1 0-15,-8 0-1 16,-6 2 1-16,-14-1-1 16,7 9 1-16,-10 4-1 15,-3 5 2-15,-1 7-1 16,-1 7 2-16,2 7 0 16,0 5-1-16,4 5 3 15,0 1-1-15,1 3-1 16,-4-4 1-16,-1-2-2 15,-7-6 1-15,-4-3-1 16,-7-9-1-16,-5-8-1 0,-1-3-5 16,-4-11-19-16,3-7-14 15,14 0-1-15,2-13-2 16,19 0 2-16</inkml:trace>
  <inkml:trace contextRef="#ctx0" brushRef="#br0" timeOffset="185637.6308">21814 15373 29 0,'0'0'36'0,"3"-12"2"15,-3 12-5-15,5 29-15 16,-8-1-7-16,5 15-3 15,-2 1-4-15,4 8 0 16,-3-2-2-16,4-1-1 16,2-5-3-16,-2-7-6 0,3-9-12 15,-1-7-18-15,-7-21-1 16,0 0 1-16,-16-3 0 16</inkml:trace>
  <inkml:trace contextRef="#ctx0" brushRef="#br0" timeOffset="185976.6502">21653 15631 56 0,'16'-9'38'0,"4"4"-9"16,9 2-8-16,6-5-7 16,12 7-5-16,4-3-8 15,0-1-20-15,-5-4-17 16,9 3-1-16,-13-6 0 15,1 6-1-15</inkml:trace>
  <inkml:trace contextRef="#ctx0" brushRef="#br0" timeOffset="186534.6813">22403 15396 42 0,'0'0'33'15,"0"0"-1"-15,0 0-8 16,9 7-8-16,-9-7-6 16,17 24-2-16,-4-3-3 15,9 7-2-15,3 4-1 16,7 3 0-16,1 2-2 15,0-5-4-15,2 2-7 16,-10-13-8-16,-10-8-18 16,1-3-1-16,-16-10 1 15</inkml:trace>
  <inkml:trace contextRef="#ctx0" brushRef="#br0" timeOffset="186945.7048">22735 15408 66 0,'-17'-1'34'16,"-3"9"-12"-16,-4 10-5 16,-16 0-5-16,2 11-1 15,-11 1-1-15,2 5-5 16,-2-1-1-16,7-2-2 16,5-3-3-16,9-9-10 15,13-8-27-15,18 1 0 0,7-16-1 16,20 1 1-1</inkml:trace>
  <inkml:trace contextRef="#ctx0" brushRef="#br0" timeOffset="187297.7243">22823 15700 17 0,'2'-9'34'16,"13"9"2"-16,-15 0-2 15,24-5-17-15,-3 10-5 16,-7-1-4-16,7 8-1 16,-10-2-1-16,-7 5-3 15,-8 3 0-15,-5 1-1 16,-11-1 0-16,2 2 0 15,1-3-1-15,-1 3 0 16,12-2 0-16,7-4 0 0,10-3-1 16,15-3-3-16,10-1-21 15,4-2-14-15,-1-12-1 16,12 0 0-16</inkml:trace>
  <inkml:trace contextRef="#ctx0" brushRef="#br0" timeOffset="187680.7466">23301 15605 9 0,'0'0'31'16,"13"14"0"-16,-17 2-4 16,0 6-12-16,-3 5-5 15,1-3-2-15,0 1-1 16,-1-7-1-16,3-4-1 16,-8-11 0-16,12-3-1 15,-11-21 1-15,3-1 0 16,-1-11 1-16,-2-6-3 15,-4-7 0-15,6-2 0 16,3-2-1-16,4 5 0 16,1 2-1-16,3 6 0 15,2 3-1-15,10 5 0 0,6 3 0 16,2 7-1-16,11 2-3 16,-3-3-10-1,12 2-25-15,4 8 0 0,1-2-1 16,-5 10 1-16</inkml:trace>
  <inkml:trace contextRef="#ctx0" brushRef="#br0" timeOffset="188068.7696">23282 15765 25 0,'1'15'36'15,"-1"-15"-1"-15,8 11-11 0,15-3-4 16,3-7-4-16,12 5-4 16,-2-3-14-16,0 3-31 15,-10-12-3-15,11 2-4 16,-11-11 2-16</inkml:trace>
  <inkml:trace contextRef="#ctx0" brushRef="#br0" timeOffset="188502.796">23606 15475 33 0,'12'-1'37'0,"6"16"1"15,-7 6-7-15,2 6-15 16,1 8-7-16,-7-3-2 0,3 0-3 16,-10-7-2-16,-3-9-2 15,3-16 1-15,0 0 0 16,0 0 0-16,17-26-1 16,-9 5 1-16,6-1-2 15,5 2 1-15,1 4 1 16,-3 8-2-16,-4 6 1 15,-1 8 0-15,0 5 0 16,1 6 0-16,-6 4 1 16,-5 1-1-16,1 1-1 15,-1 0-4-15,-1-2-18 16,-7-6-14-16,2 4-2 16,4-19 1-16,-4 16 0 15</inkml:trace>
  <inkml:trace contextRef="#ctx0" brushRef="#br0" timeOffset="188937.8191">23934 15398 1 0,'17'-6'31'16,"-4"-8"0"-16,13 7 2 0,2-4-17 15,0-2-4 1,8 5-4-16,-3-4-1 0,-3 8-1 16,-1-1 0-16,-7 8-1 15,-8 3-1-15,0 9 0 16,-9 5-1-16,3 10 0 15,-2 8-1-15,-4 6-1 16,5 7 0-16,3 2 0 16,-3 2 0-16,2 2 0 15,4-2 1-15,-3-6 0 16,-7-6 0-16,5-7 0 16,-17-8 0-16,-1-4 0 15,-6-8 0-15,-6-2 0 16,-9-6-1-16,0-3-1 15,1-2 1-15,5 1 0 0,3-1 0 16,2-1-1 0,3-2 1-16,6 1-1 0,11-1 0 15,0 0 1-15,0 0-1 16,0 0 0-16,0 0 0 16,0 0 0-16,0 0 0 15,11-8 0-15,-11 8 1 16,0 0-2-16,0 0 1 15,0 0 1-15,0 0-1 16,0 0-1-16,0 0 1 16,0 0 0-16,0 0-6 15,10-5-22-15,-10 5-13 0,0 0 0 16,0 0 0 0</inkml:trace>
  <inkml:trace contextRef="#ctx0" brushRef="#br0" timeOffset="192202.0063">11596 16164 4 0,'0'0'22'0,"0"0"-11"16,4 26-3-16,-6 0-3 15,4 8-2-15,2 9-1 16,5 5 1-16,4 3 0 16,10 4-1-16,9-4 1 15,11-6-1-15,12-7 0 16,17-10-2-16,14-10 1 16,20-9-1-16,18-10 0 0,21-14 2 15,17-2-2-15,15-4 3 16,10 1 1-16,3 3 1 15,-5 4 1-15,-10 10-1 16,-11 10 0-16,-21 7-1 16,-12 9 1-16,-21 2-3 15,-15 4-13-15,-25-3-20 16,5 4 2-16,-29-20-1 16</inkml:trace>
  <inkml:trace contextRef="#ctx0" brushRef="#br0" timeOffset="192825.0417">14184 16628 35 0,'12'-22'11'0,"4"5"-1"16,7-5-4-16,18-2-2 16,14-2-1-16,18 1-1 15,17 6 1-15,19 3-1 16,13 8 1-16,16 7-1 0,11 3 0 16,9 4 2-16,5 3-2 15,6 0 2-15,5 1 2 16,-2-2-1-16,2 1 1 15,-7 0 1-15,-8-1-1 16,-16-1 0-16,-15 1 0 16,-23 2-1-1,-22-6-3-15,-22-5-6 0,-20-3-28 16,-26-23-2-16,-3-3 2 16,-21-21-1-16</inkml:trace>
  <inkml:trace contextRef="#ctx0" brushRef="#br0" timeOffset="196116.2293">13500 16985 23 0,'0'0'20'0,"0"0"-1"16,-2 12-4-16,-4 3-2 16,-2 7-5-16,0 0-3 15,3 10 1-15,0 1-1 16,4 3-2-16,5-12 1 16,8-3-2-16,5-10 2 15,5-5-1-15,0-10 0 0,3-7-1 16,-3-11 0-1,0-3 2-15,-6 1-3 16,-4 1 2-16,-4 4-3 0,-4 2 0 16,-2 7 0-16,-2 10 0 15,0 0 0-15,-1 19 0 16,3 7 0-16,0 7-1 16,3 5 2-16,1 10 1 15,-1 3 1-15,0 4-1 16,-6-1 1-16,-3-2-1 15,-8-9 0-15,-2-5 2 16,-7-7-2-16,-4-5-1 16,-1-11 0-16,-1-13-1 15,6-5 0-15,6-7-1 0,10-5 0 16,8-6-4 0,14 2-2-16,6-7-7 0,12 4-13 15,10 7-8-15,-5 1-1 16,8 3 1-16</inkml:trace>
  <inkml:trace contextRef="#ctx0" brushRef="#br0" timeOffset="196466.249">13877 17408 15 0,'4'-15'27'0,"9"5"-4"0,-4-4-7 15,0-1 1 1,0 6-5-16,-4-1-1 16,-5 10 0-16,0 0-2 0,8 13 0 15,-12-2-3-15,3 8 0 16,-2 5-3-16,3 4 3 16,-1-2-4-16,2 2 0 15,2-3 0-15,0-5 0 16,1-2-3-16,-1-1-9 15,-3-17-27-15,17 8 1 16,-17-8-3-16,24-9 2 16</inkml:trace>
  <inkml:trace contextRef="#ctx0" brushRef="#br0" timeOffset="196984.2806">14248 17068 21 0,'0'-18'30'16,"0"18"-2"-16,-3 11-8 15,-2 6-5-15,1 11-3 16,-3 5-5-16,1 8 1 15,-2 0-2-15,2 5 0 16,0-8-3-16,2 0-1 16,1-12 0-16,3-6 1 15,0-20-1-15,0 0-2 16,0 0 2-16,9-25-3 16,-5-4 2-16,-3-10 2 15,-3-6-2-15,-3-5-1 16,-2 0 1-16,-4 1 0 15,1 1-1-15,-2 7 2 0,1 7-2 16,3 8 0-16,4 13 0 16,8 3-1-16,8 8 1 15,7 3 0-15,9 5-3 16,6-5-5-16,13 6-5 16,1-8-13-16,1-5-11 15,5 5-1-15,-11-4 1 16</inkml:trace>
  <inkml:trace contextRef="#ctx0" brushRef="#br0" timeOffset="197328.2997">14298 17396 25 0,'17'10'30'0,"-1"-9"-4"16,11-1-10-16,5 2-6 15,0-1-2-15,1 1-4 16,-5 3-13-16,1 6-20 15,-18-8-1-15,5 5-1 0</inkml:trace>
  <inkml:trace contextRef="#ctx0" brushRef="#br0" timeOffset="197655.3178">14500 17211 18 0,'11'2'30'16,"-11"-2"-1"-16,12 9-12 15,-2 3-5-15,0 2-4 16,0 2-3-16,-2 0 0 0,0 0-3 16,-8-16 1-1,9 19 1-15,-9-19-1 16,0 0-1-16,10 5 0 0,-10-5-1 15,13-19 1-15,-6 5 0 16,1-4-1-16,2-2 1 16,1 0-2-16,0 1 2 15,-1 5-2-15,-1 4 2 16,-9 10-2-16,13-8 3 16,-8 18-1-16,2 4-1 15,-3 2 1-15,1 8 1 16,-3 1-1-16,2-1-6 15,2-4-25-15,1-1-7 16,-7-19-1-16,12 15 2 0</inkml:trace>
  <inkml:trace contextRef="#ctx0" brushRef="#br0" timeOffset="198320.3566">14875 17013 18 0,'0'0'28'16,"17"-2"-6"-16,-1 2-8 16,5-2-2-16,5 1-4 15,2-2-1-15,3 2-1 16,-6-2-1-16,0 6-1 16,-8-3-2-16,-1 5 1 15,-16-5-1-15,14 8-1 16,-14-8 0-16,-1 17 0 15,-1-5 0-15,1 2 0 16,-2 3 0-16,0 4-1 16,3 6 1-16,0 9-2 15,0 0 2-15,2 4 0 0,0-2 0 16,0 3 0 0,0-2 0-16,1-2 0 15,-3-8 1-15,-1-5 1 0,-4-4-2 16,-5-7 0-16,-5-3 1 15,-1 0 0-15,-7-8 0 16,-1 1 0-16,-2-3-1 16,2 2 0-16,1-5 0 15,5 6 0-15,5-3-1 16,2 0 0-16,11 0 1 16,-9-2 0-16,9 2-2 15,0 0 2-15,0 0-1 16,0 0 0-16,0 0 0 15,0 0 0-15,0 0 0 0,13-2 0 16,-13 2 2 0,0 0-3-16,12-1-2 0,-12 1-10 15,0 0-23-15,0 0-1 16,-1-16 1-16,4 6 1 16</inkml:trace>
  <inkml:trace contextRef="#ctx0" brushRef="#br0" timeOffset="201130.5159">18642 16170 9 0,'-22'18'22'0,"10"20"-11"16,-3 10-3-16,9 9-2 15,8 4 0-15,15-1-2 16,12-6 1-16,15-8-1 0,14-15-2 16,16-13 1-16,16-17-2 15,16-18 1-15,15-13 2 16,9-10-1-16,11-7 0 16,11 2 1-16,6 7-1 15,3 11 0-15,-1 14 0 16,-7 17 0-16,-8 15-1 15,-8 16-1-15,-13 14 0 16,-11 7 0-16,-11 1 1 16,-9 1-1-16,-3-5 0 15,0-4 0-15,-2-3 0 16,-2-10 0-16,-2-10 0 16,-6-8-1-16,-10-6 0 15,-8-6 1-15,-16-3-1 0,-17-4 0 16,-14-7 0-16,-13-1 1 15,-7-3-1-15,-3 3 1 16,0-1-1-16,-2-3 0 16,6-2 1-16,8-5-1 15,6 3 0-15,12-7 0 16,6 0 0-16,9-6 0 16,9-3 0-16,13-5 0 15,9 3 0-15,10-2 1 16,6 3-1-16,5 5 0 15,1 5 1-15,1 9-1 16,2 13 0-16,-2 10 0 0,-4 8 0 16,2 12 0-1,-1 1-1-15,6 2 1 0,7-3 0 16,8-8 1-16,7-8-1 16,9-8 2-16,11-9-1 15,-1-11 0-15,2 1-4 16,-17-3-18-16,-24 12-12 15,-35-9 2-15,-14 17-1 16</inkml:trace>
  <inkml:trace contextRef="#ctx0" brushRef="#br0" timeOffset="204174.6916">17578 16871 29 0,'0'0'34'16,"11"16"3"-16,-6 14-18 16,2 15-3-16,-3 7-5 15,6 12-2-15,-4-2-1 0,3 5-4 16,-3-9 0-16,0-10-3 15,1-11-2-15,-6-10-8 16,0-12-9-16,-1-15-11 16,-19-1-8-16,7-13-2 15,-15-10 2-15</inkml:trace>
  <inkml:trace contextRef="#ctx0" brushRef="#br0" timeOffset="204558.7138">17333 17162 5 0,'5'-19'60'16,"17"14"-36"-16,14-1-5 16,17 5-3-1,8-1-4-15,13 1-1 16,3-3-2-16,5 7-3 0,-9-1-1 16,-7 2-1-1,-14-1-2-15,-13-2 0 0,-13-2 0 16,-10 0-1-16,-16 1 0 15,6-11-4-15,-6 11-10 16,-10-7-24-16,-6 0 0 16,4 7-2-16,-5-5 2 15</inkml:trace>
  <inkml:trace contextRef="#ctx0" brushRef="#br0" timeOffset="205134.7468">20213 17048 13 0,'0'0'29'0,"0"0"0"15,3 13-12-15,-3 13-7 16,2 12-5-16,3-1 0 15,4 4-2-15,6-7 1 16,5 0-2-16,6-9 1 0,4-8-2 16,0-13 2-1,0-12-2-15,-4-8 1 0,-2-7 1 16,-8-2-3 0,-3-3 3-16,-8 3-2 0,-4 1 1 15,-3 5-2-15,2 19 3 16,0 0-2-16,-11 11-2 15,11 15 4-15,2 8 1 16,1 5-1-16,1 18 2 16,-6 1-1-16,-2 3 0 15,-10 0 0-15,-2-9 3 16,-10-6-5-16,-5-5 0 16,-5-9-1-16,-2-14-1 15,3-12-2-15,3-12-3 0,14-11-5 16,4-8-9-1,13-5-16-15,16 2-4 0,6-7 3 16</inkml:trace>
  <inkml:trace contextRef="#ctx0" brushRef="#br0" timeOffset="205554.7701">20626 17451 36 0,'25'-6'30'15,"-4"6"-8"-15,-1 9-3 0,-4 7-4 16,-9 0-4-16,-4 9-3 16,-10-4-2-16,-3 4-1 15,-8-8-3-15,0 1 0 16,1-7 0-16,4-6-1 16,13-5 1-16,0 0-1 15,13-4-1-15,12 2 0 16,8 1 1-16,5-1-2 15,6 3-12-15,4 5-21 16,-12-3-3-16,4 1 2 0,-17-1 1 16</inkml:trace>
  <inkml:trace contextRef="#ctx0" brushRef="#br0" timeOffset="206017.7978">21079 17250 14 0,'-6'12'31'16,"10"19"-2"-16,-4 1-15 15,-1 3-7-15,1 5 1 16,1-6-4-16,1-2 1 16,-1-9-1-16,2-9-1 15,-3-14-1-15,0 0 1 16,-4-27 0-16,-2-1-2 15,-3-3 2-15,-2-13-3 16,-3-4 0-16,-2-2 0 0,3 2 0 16,2 2 1-1,4 5 0-15,6 1 2 0,4 6-1 16,11 7 1-16,4 9-1 16,10 9 0-16,6 5 0 15,7 3-1-15,5 7-4 16,-1 3-7-16,2-3-19 15,4 12-7-15,-13-9 3 16,4 5-2-16</inkml:trace>
  <inkml:trace contextRef="#ctx0" brushRef="#br0" timeOffset="206414.8199">21084 17521 41 0,'25'12'33'0,"4"-8"-5"16,9-1-9-16,4-1-13 15,-1-3-32-15,7-2-4 16,-14-5-2-16,5-7 0 15</inkml:trace>
  <inkml:trace contextRef="#ctx0" brushRef="#br0" timeOffset="206744.8379">21365 17281 11 0,'16'2'33'16,"-16"-2"2"-16,16 12-10 15,-7 6-5-15,-5 0-7 16,3 6-1-16,-8-1-5 15,3 2-1-15,-4-8-3 16,2-8 3-16,0-9-5 16,0 0 0-16,18-16 0 0,-4-3-2 15,3-1 1-15,3-5-1 16,0 0 1-16,-1 7-4 16,0 7 4-16,-5 10-2 15,-1 5 3-15,-4 8 0 16,-3 5 1-16,-1 10 0 15,1 6-2-15,-3-3-11 16,-3-5-27-16,11 1 4 16,-6-17-6-16,12 4 4 15</inkml:trace>
  <inkml:trace contextRef="#ctx0" brushRef="#br0" timeOffset="207336.8736">21705 17083 9 0,'22'-3'30'0,"13"6"0"15,-4-1-10-15,4-3-9 16,3 2-2-16,0-5-1 16,-4 1-2-16,-5-3 0 15,-5 0-1-15,-4 0-1 0,-7 2-1 16,-13 4 0-16,12 1-1 16,-12-1 0-16,4 20-1 15,-3-7 0-15,2 8-1 16,-1 5 1-16,2 8-2 15,0-1 2-15,3 8 1 16,1 0-2-16,2 4 2 16,0 1 0-16,-1-4 0 15,-2-6 0-15,-1-3 1 16,-5-5-1-16,-5-4 0 16,-8-7 1-16,-6-8-1 15,-7-6-1-15,-1-2 0 0,-4-1 1 16,0 1-2-1,0-2 1-15,4-3-1 16,3 0 1-16,5 3 0 0,5 2-2 16,4 3 1-16,9-4 0 15,-13 2 1-15,13-2-2 16,0 0 1-16,0 0-1 16,0 0 1-16,0 0 0 15,0 0 0-15,0 0 0 16,0 0 0-16,0 0 1 15,10 11-2-15,-10-11 2 16,0 0 0-16,9-1-1 16,-9 1 0-16,9 1-2 15,-9-1-4-15,0 0-8 0,11 6-21 16,-11-6-3 0,0 0-1-16,-11 7 2 0</inkml:trace>
  <inkml:trace contextRef="#ctx0" brushRef="#br0" timeOffset="209129.9778">833 17022 31 0,'0'0'34'0,"0"0"3"16,0 0-14-16,38 74-11 15,-32-14-2-15,3 17-1 16,-7 0-1-16,1 0-2 16,-2-12-3-16,-1-5 0 15,0-60 1-15,0 0-1 16,56 3-1-16,-12-69-2 15,34-29 3-15,25-21-1 0,25-19 1 16,28-21-1 0,27-12 1-16,12 0 0 15,8 9-1-15,-4 19 1 0,-14 23-2 16,-22 23-1-16,-27 23 1 16,-33 22-1-16,-35 30-1 15,-28 20 0-15,-17 13-7 16,-21 7-33-16,-13-4-1 15,-2 0 0-15,-8-11 1 16</inkml:trace>
  <inkml:trace contextRef="#ctx0" brushRef="#br0" timeOffset="210545.0556">3470 17150 24 0,'-11'32'28'15,"-3"7"-13"-15,-7 9-3 16,-3 1 1-16,-3-3-4 15,-4-5-2-15,-2-11-2 0,-1-16-3 16,2-13 0-16,1-10-1 16,7-11-3-16,4-10 2 15,4-6-1-15,11-1-1 16,5 6 2-16,7 7 0 16,10 13 1-16,6 9 1 15,3 10 2-15,1 8 0 16,4 13 2-16,-4 8 0 15,3 3-2-15,-1-6-1 16,-1-5-4-16,3-5-18 16,4-7-12-16,-9-16-4 0,8-7 1 15</inkml:trace>
  <inkml:trace contextRef="#ctx0" brushRef="#br0" timeOffset="210990.0809">3665 17293 18 0,'7'21'33'0,"-6"-1"5"16,6 6-24-16,9 3 1 15,3-4-5-15,7-1-1 16,0-15-3-16,4-7-1 16,-4-11-3-16,1-10-3 15,-6-11 2-15,-4-11-2 16,-11-11 3-16,-8-14-1 15,-12-4 0-15,-9-5 1 16,-11 4 0-16,-9 2 1 16,-3 9-2-16,-7 12 1 0,4 17-1 15,6 20-1-15,9 21 0 16,14 17 0-16,18 10-1 16,15 6-2-16,19 5-10 15,17 3-18-15,7-8-6 16,16 0 0-16,-2-15 1 15</inkml:trace>
  <inkml:trace contextRef="#ctx0" brushRef="#br0" timeOffset="211387.1046">4041 17398 6 0,'2'12'31'0,"-2"-12"-2"15,0 0-7-15,26 9-3 16,-4-9-5-16,4 3-1 16,-2-6-3-16,4-6-3 15,-6-6-3-15,-2 0-3 16,-8-5 2-16,-4 1-4 16,-11-3 2-16,-7-5-2 15,-10 0 1-15,-6 7 0 16,-3 5 0-16,2 10 1 15,-1 8-1-15,2 8 0 16,6 10 2-16,7 13 1 16,10 10-1-16,8 8 0 15,5 9 2-15,4-4-1 16,0 3-1-16,2-2-2 0,3-1-32 16,4-9-6-16,-8-14-1 15,6-13 1 1</inkml:trace>
  <inkml:trace contextRef="#ctx0" brushRef="#br0" timeOffset="211727.1252">4565 17354 3 0,'5'-14'30'0,"-18"-1"3"16,-6 0-11-16,-6-1-7 16,-9 2-4-16,-2 5-2 15,-4 4-1-15,4 7-3 16,3 10-1-16,9 2-1 0,10 7-1 16,13 2 2-16,13-1-3 15,11-1 2-15,11-2-2 16,6-9 2-16,2-7-3 15,2-4-3-15,-4-8-3 16,-8-3-13-16,-7-6-10 16,-1-1-9-16,-17-6 2 15</inkml:trace>
  <inkml:trace contextRef="#ctx0" brushRef="#br0" timeOffset="211811.1287">4688 17264 40 0,'1'24'35'0,"1"5"-6"0,-1 10-6 16,-2-3-10 0,2 12-11-16,-2-13-32 15,9 0-2-15,-4-10-4 0,12 1 0 16</inkml:trace>
  <inkml:trace contextRef="#ctx0" brushRef="#br0" timeOffset="212274.1563">5223 17277 23 0,'-16'-4'30'16,"-14"2"-11"-16,-3 3-3 15,-2 6-5-15,0 1-3 16,6 10 1-16,5 1-3 16,13 4 0-16,9 3-2 0,15-2 3 15,10 3-3 1,9-6 2-16,1-8-2 16,2-1 0-16,-7-9 0 0,-5 1 0 15,-14-7-1-15,-9 3-1 16,-22-9-4-16,-10-3-6 15,-1 7-18-15,3-5-11 16,-5-8 0-16,12-2-2 16</inkml:trace>
  <inkml:trace contextRef="#ctx0" brushRef="#br0" timeOffset="212701.1796">5312 17293 12 0,'38'5'34'15,"7"10"0"-15,-8-7 1 0,1-3-22 16,3 0-5-16,-5-5-4 16,-3-3-3-16,-9-1 0 15,-7-2 0-15,-17 6 0 16,11-12 0-16,-11 12-1 16,-17-12 0-16,-2 12 1 15,-5 10-1-15,-3 2 1 16,-1 7 0-16,4 5 0 15,3 6 0-15,7 2 0 16,10 1 1-16,11-5-1 16,10-5 2-16,8-5-3 15,4-8 1-15,4-8 0 16,3-9 0-16,-2-7-1 16,0-4 0-16,-6-6 0 0,-4-4-1 15,-7-1 1-15,-2 4-2 16,-6 4 2-16,-4 6 0 15,-4 6 1-15,-1 9 1 16,-6 10 0-16,3 13 1 16,1 3-1-16,2 4-1 15,7 2-15-15,8 5-22 16,-3-13-1-16,13-3-1 16,-1-7 1-16</inkml:trace>
  <inkml:trace contextRef="#ctx0" brushRef="#br0" timeOffset="213170.2076">6021 17307 30 0,'0'0'34'15,"0"0"-1"-15,8 19-13 16,-3 0-5-16,-2-2-7 16,2 6-2-16,-1 6-2 15,1 1 0-15,-1-6-2 16,0-4 0-16,-3-6-1 0,-1-14 0 15,0 0 0-15,0 0-2 16,9-10-1-16,-2-9 0 16,6-2 0-16,3-3-1 15,2 4 0-15,0 3-1 16,1 4 4-16,-3 1-1 16,-5 5 4-16,-11 7-1 15,5 14 1-15,-9-2 0 16,-1 5 0-16,0 0 2 15,6 1-4-15,8 0-2 16,9 2-17-16,12-5-17 16,-2-14-1-16,11-2 1 0,-6-8-2 15</inkml:trace>
  <inkml:trace contextRef="#ctx0" brushRef="#br0" timeOffset="213694.2368">6751 17400 45 0,'2'-16'19'0,"-8"1"-3"16,-8 0 0-16,-7-2-4 15,-9 3-2-15,-5 4-4 16,-5 3-1-16,1 8-2 16,0 6-1-16,6 4 1 15,8 6 0-15,13 6 0 16,13 1-1-16,13 4 2 15,9-1-1-15,9-1 1 16,4-7-1-16,2 0-1 16,-1-11-1-16,-2-4-2 15,-8-3-5-15,-9-14-3 16,-2-6-5-16,-14-11-3 16,-1 0 1-16,-10-19-4 0,-1 1 5 15,-6-11 2 1,0-1 7-16,0-3 6 0,-11-33 17 15,14 58-7 1,5 12 3-16,1 12-3 16,7 14 0-16,-4 10-3 15,7 11-8-15,-1-6-23 16,6 11-6-16,-8-6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39:39.8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930 6254 46 0,'0'0'33'16,"0"0"-4"-16,0 0-7 0,-49-14-7 15,49 14-5-15,-56 66-2 16,32-18-4-16,4 14-1 0,10 3-1 16,15 2 0-16,13-4-1 15,8-8 1-15,-26-55 0 16,86 70 1 0,-34-60 2-16,3-15-2 0,-10-17 0 15,-45 22 1-15,56-74 0 16,-52 28 0-16,-12-7-1 15,-13 3-1-15,-8 1-1 16,-9 6 1-16,38 43-5 16,-76-58-10-16,76 58-27 15,-55 4 0-15,55-4-1 16,-26 50 0-16</inkml:trace>
  <inkml:trace contextRef="#ctx0" brushRef="#br0" timeOffset="307.0147">1291 6460 34 0,'6'-19'35'0,"-6"19"3"16,3-9-4-1,-3 9-14-15,4 36-4 0,3 4-6 16,-5 15-4-16,0 8-2 16,0 7 1-16,2 3-3 15,0-1 0-15,3-6-2 16,0-10-3-16,-1-12-4 15,-2-16-9-15,-2-11-24 16,2-7 0-16,-4-10 0 16,3-20 1-16</inkml:trace>
  <inkml:trace contextRef="#ctx0" brushRef="#br0" timeOffset="507.0276">1261 6775 25 0,'2'-21'32'15,"12"19"1"-15,7-7-1 16,8 2-19 0,3 2-10-16,9 1-10 0,0 4-13 15,-1-6-9-15,4 6 0 16,-5-7-1-16</inkml:trace>
  <inkml:trace contextRef="#ctx0" brushRef="#br0" timeOffset="706.0369">1747 6600 94 0,'-3'-20'34'16,"-4"2"-6"-16,0 7-8 16,-7-5-7-16,-1 7-6 15,-1 1-3-15,-3 7-2 0,1 7-1 16,3 6-1 0,4 8 1-16,6 3-1 0,9 5 0 15,2 0 1-15,7-2-1 16,5-4 1-16,2-7 0 15,3-5-1-15,-1-11 0 16,-7-10 1-16,-2-2-5 16,-8-7-7-16,-2-2-24 15,-2 4-4-15,-5-5-1 16,1 7 1-16</inkml:trace>
  <inkml:trace contextRef="#ctx0" brushRef="#br0" timeOffset="1110.0601">1888 6563 41 0,'0'0'32'0,"0"0"3"15,13 0-10-15,-1 15-8 16,3 4-5-16,3 14-3 15,1 6-2-15,3 14-2 16,-7 3 2-16,-5 4-3 16,-7 0 0-16,-9-1-1 15,-9-8-3-15,-5-5 1 16,-9-12-1-16,-1-14 1 16,0-15-2-16,3-11 1 0,5-15-1 15,6-12 0-15,6-10 2 16,9-8-3-16,10-6 1 15,12-4 1-15,4 0-1 16,9 6 1-16,1 8 0 16,0 6 1-16,0 10-3 15,-8 8-3-15,-1 9-18 16,-7 11-15-16,-6 3 0 16,-2 6-2-16,-11-6 2 15</inkml:trace>
  <inkml:trace contextRef="#ctx0" brushRef="#br0" timeOffset="1579.0864">2341 6483 42 0,'0'0'32'16,"-19"-19"2"-16,6 14-13 0,1 5-7 16,-6 1-6-16,6 6-3 15,2 3-2-15,5 5-2 16,8 0 0-16,7 3 0 16,4-3 0-16,5-1 0 0,-1-4 0 15,3-2-1 1,-5-6 1-16,0 0-1 15,-16-2 1-15,0 0-1 0,-3-9 0 16,-14 8 0 0,-6 2 0-16,-2 2-1 0,-2 5 1 15,1 2 0-15,4 4 1 16,3 4-1-16,10-1 1 16,12 2-1-16,10-2 2 15,5 0-1-15,6-5 0 16,0-1 0-16,1-6-3 15,2-4-12-15,-9-7-21 16,2-3 0-16,-10-10-1 16,4 2 1-16</inkml:trace>
  <inkml:trace contextRef="#ctx0" brushRef="#br0" timeOffset="1688.0926">2333 6352 66 0,'-19'-29'37'0,"8"11"-1"0,-5 2-14 15,6 7-19-15,10 9-21 16,0 0-16-16,-1 10-3 16,1-10 1-16,16 26-1 15</inkml:trace>
  <inkml:trace contextRef="#ctx0" brushRef="#br0" timeOffset="1900.113">2419 6491 23 0,'19'26'31'0,"-3"-7"3"16,7 10-2-16,0 1-18 0,-1-2-4 16,1 0-4-16,-4-8-2 15,2-3 0-15,-8-10 0 16,2-7 0-16,-1-12 1 16,0-7-1-16,-5-8-2 15,-1 3-1-15,-1-2-7 16,-2 3-24-16,-6-2-6 15,6 14-2-15,-7-3 2 16</inkml:trace>
  <inkml:trace contextRef="#ctx0" brushRef="#br0" timeOffset="2557.1486">3087 6468 30 0,'-6'-11'30'16,"6"11"-7"-16,-27-9-3 15,5 7-7-15,-1 2-4 0,-3 2-1 16,2 5-2-16,2 4-2 16,10 2-2-16,10 3-1 15,9-1 0-15,6 0-1 16,7-2 1-16,4-2 0 15,5-1 0-15,-3-5 0 16,-4-3 0-16,-6-2-1 16,-7 0 1-16,-9 0-1 15,0 0 0-15,-17 2 1 16,-2 3-2-16,-2 1 1 16,0 3 0-16,1 2 0 15,5 4 0-15,5-1 1 16,6-2-1-16,7 0 1 15,5-3-1-15,6-2 1 0,7-3 0 16,0-5 0-16,2-5 0 16,3-4-1-16,2-3-1 15,-2-2 1-15,-2-3 0 16,-2-1-1-16,-3-1 1 16,-5 3-1-16,1 3 0 15,-8 3 2-15,-7 11 0 16,0 0 2-16,12 1 0 15,-12 10 1-15,2 10 1 16,-2 2-1-16,3 3 0 16,1 0 0-16,1-3-7 15,4-7-33-15,7 0-1 16,-3-12-1-16,11-2 0 0</inkml:trace>
  <inkml:trace contextRef="#ctx0" brushRef="#br0" timeOffset="3073.1731">3751 6484 0 0,'0'0'34'16,"15"12"0"-16,-19-1 2 15,-9 7-15-15,-7 2-5 16,-9 2-2-16,-3 1-5 16,-8-5-3-16,1-2-3 15,0-9-2-15,5-4 0 16,4-6 0-16,7-4-1 16,7-9-1-16,10 3 0 15,6-5 1-15,5 2-1 0,9 3 1 16,5 4 1-16,6 6 0 15,4 6 1 1,0 6 1-16,-1 8-1 0,0 6 2 16,0 4-2-16,-5-3 1 15,0 1-4-15,-2 0-8 16,-4-4-22-16,0-11-7 16,7 1-1-16,-5-9 0 15</inkml:trace>
  <inkml:trace contextRef="#ctx0" brushRef="#br0" timeOffset="3343.1885">4118 6503 28 0,'15'-5'37'0,"-15"5"2"16,0 0-1-16,0 0-16 15,0 0-8-15,10 1-6 16,-10-1-4-16,0 0-4 16,0 0-9-16,-1 11-28 15,1-11-2-15,0 0 0 16,-5 13 1-16</inkml:trace>
  <inkml:trace contextRef="#ctx0" brushRef="#br0" timeOffset="3614.2051">4118 6690 59 0,'0'0'40'0,"0"11"1"16,0-11-11-16,0 0-13 15,0 0-6-15,0 0-5 16,0 0-1-16,0 0-3 16,0 0 0-16,0 0-2 0,0 0-4 15,0 0-11-15,0 0-26 16,0 0 0-16,11-2-1 15,-11 2 1-15</inkml:trace>
  <inkml:trace contextRef="#ctx0" brushRef="#br0" timeOffset="8730.4967">5406 6465 25 0,'15'8'28'16,"-12"4"-3"-16,-3 7-3 0,-10 5-3 15,-13 5-5-15,-4 6-2 16,-10-3-3-16,-1 2-5 16,-5-8-1-16,4-8-1 15,3-9-1-15,8-10-1 16,10-13-1-16,8-4 1 16,13-6-1-16,6-4 1 15,7 1-2-15,3 2 2 16,5 7-1-16,1 7 2 15,2 7 0-15,2 6 1 16,-3 7 0-16,-1 4 0 16,-2 9 3-16,1 5-3 0,-3-1 1 15,0 1-1 1,-1-1 0-16,-3-3-1 0,-2-3 1 16,0-6-1-16,-2-10 0 15,-1-6-1-15,-1-7 1 16,0-7 0-16,-2-3-1 15,4 0 0-15,-1-1-1 16,3 2 1-16,0 5 0 16,1 7 0-16,0 9 0 15,2 8-1-15,-2 6 2 16,-1 0-1-16,0 2 1 16,-1 1-1-16,-2-3 1 15,2-9-1-15,-1-6 1 16,-1-9 0-16,1-11-1 15,1-3 1-15,1-4 0 0,0 1 0 16,-2-2 0 0,-1 3 0-16,-4 5-2 0,-2 2-9 15,-6 16-29-15,0 0 0 16,0 0-1-16,0 0 1 16</inkml:trace>
  <inkml:trace contextRef="#ctx0" brushRef="#br0" timeOffset="9307.5298">6617 6542 45 0,'17'9'33'0,"3"-1"3"16,11 11-17-16,7 11-7 15,-1 3-4-15,6 7-2 16,-6-2-3-16,-3 1-3 0,-3-4-6 15,-11-10-11-15,-8-13-17 16,-1-5-1-16,-9-17 0 16,5-4 0-16</inkml:trace>
  <inkml:trace contextRef="#ctx0" brushRef="#br0" timeOffset="9443.5377">6948 6571 60 0,'-21'-4'36'0,"-4"8"-10"15,-4 11-7-15,-8 2-6 16,0 9-5-16,-7 1-2 16,4 4-1-16,-2 0-4 15,6-2-5-15,9 1-8 0,3-7-13 16,7-9-11 0,13-1-1-16,4-13 1 15</inkml:trace>
  <inkml:trace contextRef="#ctx0" brushRef="#br0" timeOffset="9859.5618">7116 6721 10 0,'-10'7'28'16,"7"9"-2"-16,-1 2-8 16,0 2-2-16,2 4-1 0,-3-1-2 15,3-3-2-15,-2-4-2 16,5-3-2-16,-1-13-3 16,0 0 0-16,5-13-1 15,-1-8 0-15,-1-6-2 16,1-4 2-1,-1-7-3-15,-1-2 0 0,-2-3 0 16,-1 3 1-16,0-1-1 16,0 1 1-16,3 4-1 15,1 5 1-15,5 1 0 16,3 3-1-16,6 2 1 16,5 5-1-16,7 5-2 0,1 1-8 15,9 4-16-15,3 8-11 16,-7 0 0-16,6 10 1 15</inkml:trace>
  <inkml:trace contextRef="#ctx0" brushRef="#br0" timeOffset="10120.5803">7115 6875 0 0,'-5'11'28'16,"5"-11"0"-16,17 1-3 0,6-3-9 0,10 2-8 16,5 1-5-16,4 3-10 15,3 3-20-15,-13-12-1 16,2 7 0-16</inkml:trace>
  <inkml:trace contextRef="#ctx0" brushRef="#br0" timeOffset="10521.5997">7363 6644 7 0,'-6'-18'32'16,"17"22"3"-16,-2 2 0 15,5 4-16 1,2 7-6-16,-1 1-2 0,1 1-3 16,-6-2-2-16,-1-1-1 15,-9-16-3-15,0 0 0 16,0 0-2 0,8-9 1-16,-1-9-2 0,2-6 0 15,3 0 0-15,4 0-1 16,1 3-1-16,2 5 2 15,0 8 0-15,-1 8 2 16,-6 10 0-16,0 9 1 16,-4 4 0-16,-3 4 0 15,-2 3 0-15,-2-1-2 16,0 0-8-16,-2-2-22 0,0-15-6 16,7-1-1-1,-6-11 0-15</inkml:trace>
  <inkml:trace contextRef="#ctx0" brushRef="#br0" timeOffset="10906.6213">7726 6430 29 0,'-5'-17'31'15,"21"16"0"1,1-1-12-16,5 2-8 16,8 6-5-16,1-3-3 0,2 2 0 15,-2 0 0 1,-5 0-2-16,-7-3 1 0,-4 0-1 16,-4 0 1-16,-11-2 0 15,0 0 0-15,7 13 0 16,-7-13 0-16,-6 23 1 15,4-5-1-15,3 7 1 16,1 7 0-16,3 2 0 16,1 2 3-16,4 7-2 15,-1-3 1-15,-1 5 0 16,-6-5 0-16,-5-3-1 0,-8-7 0 16,-6-3-1-1,-6-6 0-15,-6-4-1 16,-1-7-1-16,-1-7-1 0,3-2-5 15,3-5-19-15,6-4-16 16,19 8 0-16,-14-20-2 16,23 11 2-16</inkml:trace>
  <inkml:trace contextRef="#ctx0" brushRef="#br0" timeOffset="11560.6608">8437 6758 18 0,'-15'-2'29'16,"15"2"3"-16,18 4-3 0,15-6-15 15,18 3-3 1,16-2-3-16,14 1-1 0,11-1-1 16,10 3-1-16,-2-2 0 15,-2 1-1-15,-11-3-1 16,-13 0-2-16,-16-1-3 16,-15-2-2-16,-16 0 1 15,-16-5 0-15,-12-1-1 16,-13-3 1-16,-2 2 0 15,-6-2 1-15,1 0 1 16,2 2 2-16,4 2-1 16,15 10 1-16,0 0 0 15,15 3 0-15,6 8 1 16,4 5 0-16,-1 1 1 0,-1 8 1 16,-9-1 0-1,-7-1 1-15,-13-3-1 0,-7-2 0 16,-11-6-3-16,-2-4-13 15,-4-5-24-15,12 1 0 16,-1-14-3-16,19 10 2 16</inkml:trace>
  <inkml:trace contextRef="#ctx0" brushRef="#br0" timeOffset="12261.6994">9817 6697 24 0,'-1'-13'30'16,"1"13"2"-16,-1 14-14 15,-2 3-4-15,7 9-3 16,1 1-3-16,9 5-1 15,2-5-1-15,9-3 0 16,3-8-1-16,8-6-1 16,-1-10-1-16,-2-8-1 0,-3-8-1 15,-6-6 0 1,-7-6 0-16,-7 1-1 0,-7 2 0 16,-7 3 1-16,-3 7-1 15,-4 5 0-15,-3 13 0 16,2 9 0-16,3 16 0 15,2 10 1-15,2 11 0 16,-1 5 0-16,-1 6 0 16,-1 2 1-16,-3-4-1 15,-4-3 1-15,-8-13-1 16,-6-5-1-16,-5-15 1 16,1-7 0-16,-1-11-1 15,1-9-2-15,6-10-3 16,2-15-11-16,13-11-20 15,15-5-1-15,7-11-1 0,13 0 0 16</inkml:trace>
  <inkml:trace contextRef="#ctx0" brushRef="#br0" timeOffset="12666.7235">10250 6611 55 0,'9'7'35'0,"-12"13"-9"15,3 7-9-15,3 12-6 0,-3 2-1 16,3 3-3 0,-3-4-1-16,4-2-2 15,-2-11-3-15,1-11 0 0,-3-16 0 16,0 0 0-16,7-20 0 15,-6-9-1-15,-3-6 1 16,-1-7-1-16,0-5 0 16,0-2 0-16,0 1-1 15,2 5 1-15,1 2 0 16,3 4 0-16,4 5-1 16,4 6 1-16,3 3 0 15,6 4 0-15,6 3-1 16,3 0-5-16,8 6-11 15,4 1-19-15,-5-3-1 0,7 11 1 16,-8-1 1 0</inkml:trace>
  <inkml:trace contextRef="#ctx0" brushRef="#br0" timeOffset="12888.7361">10360 6936 13 0,'-16'4'31'16,"16"-4"1"-16,10 9-7 15,11-8-8-15,5 3-5 0,1-3-5 16,4 2-9-16,0-6-22 15,2 3-8 1,-11-11-1-16,4 5 1 0</inkml:trace>
  <inkml:trace contextRef="#ctx0" brushRef="#br0" timeOffset="13281.7588">10531 6691 39 0,'0'0'30'16,"14"-1"-6"-16,-5 8-8 0,-9-7-5 0,17 22-3 16,-10-10-2-1,0 2-1-15,-1-4-2 16,-6-10 0-16,7 9-1 0,-7-9-1 16,14-12 0-16,-3 1-1 15,2-4 1 1,2-2 0-16,0 2-1 0,1 4 1 15,-3 4 0-15,0 10 2 16,-3 5 1-16,-1 8 0 16,-6 4 0-16,2 8 2 15,-4 0-2-15,3 2-1 16,-2-1-6-16,-3-11-15 16,-1-6-18-16,10-2-1 15,-8-10-1-15,17-9 0 16</inkml:trace>
  <inkml:trace contextRef="#ctx0" brushRef="#br0" timeOffset="13813.7875">10843 6473 4 0,'-5'-14'29'0,"21"12"0"16,0-6 3-16,12 5-18 16,3 0-5-16,5 0-3 15,2 1-2-15,-2-3-2 0,0 3 1 16,-7 0-2 0,-3 2 0-16,-5 1-1 15,-5 0 1-15,-5 3-1 0,-2 4 1 16,-3 3 0-16,-1 5 0 15,-3 5 1-15,1 3 0 16,0 6 2-16,0 7-1 16,-1 1 1-16,3 4 2 15,-4-1 1-15,2 3 0 16,-3-6-1-16,2 2-2 16,-3-9 1-16,-1-1-1 15,-5-6 0-15,-4-5-3 16,-5-3 0-16,-3-2 0 15,-1-6 0-15,-3-2-1 0,-2-1 1 16,2 0 0 0,1-4-1-16,4 2 0 15,4-4 0-15,3 0-1 16,11 1-2-16,-13-5-6 0,13 5-12 16,0 0-18-16,0 0 0 15,0 0-1-15,0 0 1 16</inkml:trace>
  <inkml:trace contextRef="#ctx0" brushRef="#br0" timeOffset="16522.9435">11512 6706 24 0,'13'0'33'0,"18"5"2"16,8-5-15-16,8-1-4 15,8 0-3-15,0-5-4 16,2 3-3-16,-7-2-5 16,-8 2-4-16,-9 4-6 15,-15 1-5-15,-18-2-11 16,1 13-10-16,-18-9 1 15,0 7-1-15</inkml:trace>
  <inkml:trace contextRef="#ctx0" brushRef="#br0" timeOffset="16747.9569">11594 6838 24 0,'0'0'33'15,"13"11"0"-15,13-10-10 16,12-3-5-16,10 1-4 15,0-5-2-15,4 5-3 16,-5-3-4-16,-6 0-11 16,-6-4-28-16,-5 7-2 15,-14-7-1-15,4 6 1 16</inkml:trace>
  <inkml:trace contextRef="#ctx0" brushRef="#br0" timeOffset="17155.9784">12380 6559 42 0,'15'4'37'16,"7"9"2"-16,1 8-7 15,7 2-16-15,9 9-5 16,-1 0-3-16,5 5-4 15,-2-3-3-15,-8-6-8 0,-1 0-14 16,-6-8-16-16,-13-12-2 16,0-3 0-16,-13-5 0 15</inkml:trace>
  <inkml:trace contextRef="#ctx0" brushRef="#br0" timeOffset="17405.9945">12742 6555 30 0,'-11'5'35'16,"-14"4"1"-16,-2 12-8 16,-5 7-10-16,-10 2-6 15,1 8-5-15,-5 0-1 16,4-2-5-16,5-2-6 0,3-11-12 16,9-11-18-1,13-4-2-15,12-8 1 0,11-15 0 16</inkml:trace>
  <inkml:trace contextRef="#ctx0" brushRef="#br0" timeOffset="17820.023">12752 6198 4 0,'-9'-17'31'0,"20"8"1"16,2 0-1-16,13 3-13 15,7 6-5-15,0 3-3 16,1 8-2-16,-10 5-1 15,-8 7-2-15,-20 7-2 16,-12 5-1-16,-13-1 0 16,-4 1-1-16,-1-5 2 15,1-4-2-15,10-7 0 16,15-4 0-16,17-11-1 16,17-2-2-16,13 1-8 15,5-1-14-15,3-1-11 16,10 9-2-16,-7-3 1 0</inkml:trace>
  <inkml:trace contextRef="#ctx0" brushRef="#br0" timeOffset="18163.0376">13204 6587 17 0,'-10'11'34'16,"7"14"1"-16,-6 1 1 16,3 5-19-16,2 9-5 15,-1-2-3-15,4 0-3 16,-2-9 0-16,3-4-2 0,2-11-2 16,-2-14 0-1,0 0-1-15,14-9 1 0,-11-13-1 16,-1-5 0-16,-2-8 0 15,-1-5 0-15,-5-4-1 16,1-1 0-16,-1-2-1 16,1 1 2-16,3 2-1 15,3 4 0-15,5 6 0 16,4 3 0-16,7 6 0 16,4 4-2-16,7 10-6 15,-1 0-14-15,6 6-14 16,8 6-3-16,-2 0 2 0,9 12-1 15</inkml:trace>
  <inkml:trace contextRef="#ctx0" brushRef="#br0" timeOffset="18448.0564">13193 6866 36 0,'0'0'35'16,"14"8"1"0,15-6-13-16,11 1-7 15,5-5-5-15,6 4-3 0,-3-1-9 16,-2-3-17-16,-9-6-17 15,1 1-1-15,-12-9 1 16,0 5-1-16</inkml:trace>
  <inkml:trace contextRef="#ctx0" brushRef="#br0" timeOffset="18763.071">13516 6639 15 0,'4'-14'32'15,"-5"-4"2"-15,8 9-9 0,7 7-5 16,-1 7-5 0,2 11-3-16,-6 0-2 15,2 7-3-15,-7-3-2 0,-2 0-2 16,-4-3 0-16,1-2-1 16,1-15-1-16,0 0 0 15,0 0 1-15,11-9-2 16,-1-7 0-16,3 0 1 15,3-1-2-15,0 1 1 16,0 3-1-16,-3 5 1 16,-1 8 0-16,0 8 0 15,-4 6 1-15,-3 4-2 16,-1 3 2-16,-2 0-5 16,5 2-12-16,0 1-21 15,-3-13-1-15,9-2 0 0,2-11 1 16</inkml:trace>
  <inkml:trace contextRef="#ctx0" brushRef="#br0" timeOffset="19222.0994">13843 6395 31 0,'11'-9'31'0,"17"9"3"16,1-3-14-16,7-1-7 0,7 6-4 15,-3-2-3 1,0 4-1-16,-5 1-2 16,-9 0 0-16,-8 3-1 0,-8 2 0 15,-7 2 0-15,-2 7-1 16,-2 2 0-16,0 4 0 15,-1 4 1-15,3 7-1 16,4 2 2-16,1 6-1 16,2 0 1-16,1 0 1 15,-4 1 0-15,2-3-1 16,-6-8 0-16,-2-1 0 16,-9-7 0-16,-3-7 0 15,-7-7-2-15,0-4 0 16,-4-6 0-16,1 0 0 15,1-2 0-15,5-3 0 0,1 0-1 16,7 3 0 0,9 0 0-16,-11-2-1 0,11 2-1 15,0 0-1-15,0 0-6 16,-8-10-10-16,8 10-22 16,0 0 2-16,6-14-1 15,-6 14 1-15</inkml:trace>
  <inkml:trace contextRef="#ctx0" brushRef="#br0" timeOffset="20728.1842">6371 7862 44 0,'-31'-9'31'0,"-4"6"-7"16,-6 5-4-16,-5 6-7 16,-1 9-3-16,0 7-2 15,10 9-2-15,11 3-2 0,17 5 0 16,13-1 2-16,16-1-1 16,13-4 0-16,13-8 0 15,4-11 0 1,3-7-1-16,-4-7-2 0,-6-7-4 15,-5-3-20-15,-9-6-17 16,-14-5-1-16,-3 5 0 16,-9-1 0-16</inkml:trace>
  <inkml:trace contextRef="#ctx0" brushRef="#br0" timeOffset="21060.2082">6569 7913 27 0,'20'4'34'16,"2"1"2"-16,14 7-10 0,5 9-8 15,2 1-4-15,5 7-4 16,-5-2-1-16,-1-2-7 16,-9 0-8-16,-13-3-21 15,-8-13-9-15,-3-3-2 16,-9-6 1-16</inkml:trace>
  <inkml:trace contextRef="#ctx0" brushRef="#br0" timeOffset="21252.2134">6910 7899 42 0,'-24'-4'36'16,"8"19"2"-16,-15-1-6 0,-6 5-17 15,2 11-5-15,-10 0-4 16,5 2-5-16,2 2-9 16,4-1-25-16,4-14-4 15,15 2-1-15,4-11 1 16</inkml:trace>
  <inkml:trace contextRef="#ctx0" brushRef="#br0" timeOffset="21621.2346">7114 8102 22 0,'-13'11'28'16,"11"10"2"-16,-5-6-14 15,4-1-4-15,2 0 0 16,1-14-2-16,0 14-1 16,0-14 0-16,3-14-1 15,-3-6-2-15,3-2-1 16,-4-12 0-16,3-3-3 15,-4-7-1-15,0-2 0 16,-2-3 0-16,1 1 0 16,-1 1-1-16,2 2 1 15,3 4-1-15,3 5 0 0,6 5 0 16,9 5 0-16,6 7-1 16,4 2-2-16,12 11-7 15,0 2-6 1,5 3-19-16,6 15-2 0,-5-2 1 15,1 8-1-15</inkml:trace>
  <inkml:trace contextRef="#ctx0" brushRef="#br0" timeOffset="21950.254">7133 8187 15 0,'0'0'33'16,"14"15"1"-16,2-11-5 16,9-1-11-16,7 4-5 15,1-4-7-15,1-3-15 16,-6-7-22-16,4 6-3 15,-9-11 0-15,4 5 0 16</inkml:trace>
  <inkml:trace contextRef="#ctx0" brushRef="#br0" timeOffset="22247.2775">7382 7944 17 0,'16'-10'33'15,"-4"2"3"-15,9 14-6 16,-1 7-11-16,-6 3-5 16,2 7-6-16,-8 0-1 15,-1 2 0-15,-5-5-4 16,1 0-1-16,-4-10-1 16,1-10 1-16,0 0-1 15,13-14-1-15,-4-7 0 16,5-1 1-16,1-2-1 15,3 0 0-15,-2 3-1 16,0 5 1-16,-5 6 0 0,1 13 0 16,-2 8 1-16,-3 6 0 15,-2 5 0-15,-2 2-2 16,1 5-8-16,-3 1-29 16,1-12 2-16,4-3-2 15,-6-15 0-15</inkml:trace>
  <inkml:trace contextRef="#ctx0" brushRef="#br0" timeOffset="22639.2994">7772 7762 15 0,'-8'-17'32'0,"23"13"0"15,1-7-2-15,11 4-12 16,7 0-6-16,2-1-4 16,5 2-2-16,-2-1-2 15,-6 1 0-15,-7 4-2 16,-7 2-1-16,-5 6 0 16,-7 5-1-16,-8 3 0 15,0 8 1-15,-2 6-1 16,2 5 2-16,1 5 2 15,4 5-2-15,1-1 2 16,7 6-1-16,1 0 1 16,-1 1 0-16,-5-6 0 15,0 0-1-15,-11-9-1 16,-4-4 0-16,-9-8 0 0,-10-7-1 16,-5-8 0-16,-2-6-2 15,3-1-6 1,-4-1-32-16,7-12-1 0,8 3 0 15,4-4 0-15</inkml:trace>
  <inkml:trace contextRef="#ctx0" brushRef="#br0" timeOffset="23412.337">8628 8035 18 0,'0'0'29'15,"7"-10"-3"-15,10 8-3 0,17 0-4 16,20 4-4 0,18-2-1-16,18 8-3 0,10-4-1 15,15 4-3-15,1-3-2 16,-4 1-2-16,-13-1-2 16,-16 0 0-16,-22-3-1 15,-17-4 0-15,-17-3-1 16,-18-4 1-16,-16-3-1 15,-7-5 0-15,-5 0-1 16,1-1 1-16,0 3 0 16,2-1 1-16,7 5-1 15,9 11 0-15,7-10 1 16,8 13-1-16,7 7 1 16,-1 0-1-16,1 4 2 0,-2 2 1 15,-12 2 0 1,-7 2 1-16,-11-1 0 0,-10 1 0 15,-9-6 0-15,0 1-2 16,2-2-9-16,1 1-30 16,7-10 1-16,19-4-2 15,0 0 1-15</inkml:trace>
  <inkml:trace contextRef="#ctx0" brushRef="#br0" timeOffset="24280.3881">10171 7939 16 0,'0'0'28'16,"5"11"2"-16,-8 3-7 16,4 8-8-16,8 8-4 15,3 0-2-15,10 3-1 16,3-9-1-16,9-1-1 0,2-14 0 16,4-6-2-16,-3-11-2 15,-1-7 0-15,-6-6-1 16,-7-7 1-16,-10-1-2 15,-9 2 1 1,-11 4-2-16,-5 6 1 0,-4 8 0 16,-4 9 0-16,-2 10 0 15,2 12 0-15,6 14 0 16,8 10 2-16,7 12-1 16,5 8 1-16,3 2-1 15,2 5 1-15,-3-2 0 16,-4-2 0-16,-7-8 0 15,-9-9-1-15,-9-15 1 16,-8-10-1-16,-8-15 0 16,-4-14-1-16,4-13-1 0,2-14-2 15,11-8-7 1,2-14-8-16,14-5-15 0,12 0-5 16,7-7-1-16,15 7 2 15</inkml:trace>
  <inkml:trace contextRef="#ctx0" brushRef="#br0" timeOffset="24867.4218">10335 7646 19 0,'-11'15'27'16,"-5"-2"-2"-16,5 6-10 0,-2 3-6 15,0-2-2-15,2 0 0 16,1-7 0-16,10-13 0 16,0 0-1-16,0 0 0 15,6-19 0-15,4-1 0 16,0-5-1-16,3 0-1 16,-4-1-1-16,2 8 0 15,-3 5-1-15,-8 13 1 16,15 6 0-16,-6 11 0 15,4 6-2-15,3 3-12 16,5 0-24-16,10 4-1 0,-1-7 0 16,8 0 0-16</inkml:trace>
  <inkml:trace contextRef="#ctx0" brushRef="#br0" timeOffset="25402.4523">10789 7823 25 0,'0'0'30'16,"-5"31"-2"-16,3-1-8 15,-1 6-7-15,4 8-3 16,-3 0-1-16,5-2-2 15,-1-6-1-15,1-4 0 16,-3-13 0-16,2-5-1 16,-2-14 0-16,0 0-1 0,-6-11 0 15,1-8-1 1,-5-9 0-16,3-6-1 0,-3-7-2 16,1-3 0-16,0-5 0 15,4 1 0-15,4-2 0 16,3 4 0-16,4 8 0 15,4 5 0-15,7 8 0 16,8 5 0-16,8 9-2 16,4 4-3-16,9 10-8 15,-1 2-8-15,7 4-16 16,6 7-1-16,-10-2 1 16</inkml:trace>
  <inkml:trace contextRef="#ctx0" brushRef="#br0" timeOffset="25599.4679">10729 8231 22 0,'0'0'34'16,"28"9"2"-16,-2-8-2 16,4-2-19-16,10 6-3 15,-1-5-6-15,3 3-8 0,-3-7-24 16,-2 4-8-16,-13-11-2 16,4 3 1-16</inkml:trace>
  <inkml:trace contextRef="#ctx0" brushRef="#br0" timeOffset="25932.4824">10986 7961 28 0,'5'-12'33'15,"8"14"3"-15,-2 7-11 16,2 4-6-16,1 7-7 0,-4 4-4 15,0 3-1-15,-5-4-1 0,0-1-3 16,-3-8-1 0,2-4-1-16,-4-10 0 15,15-6 0-15,-5-6 0 0,4-5-1 16,0-3 0-16,2-1 0 16,-1 2 0-16,-1 3 0 15,-4 6 0-15,-10 10 0 16,14 2 0-16,-7 10 0 15,-5 3 0-15,1 5-1 16,3 2-6-16,-2-3-15 16,1-5-15-16,10-2 0 15,-1-9 0-15,9-3 0 16</inkml:trace>
  <inkml:trace contextRef="#ctx0" brushRef="#br0" timeOffset="26398.5118">11303 7746 19 0,'28'-3'31'15,"-3"-5"2"-15,14 5 2 16,0 2-21-16,-1-3-3 15,4 5-3-15,-9-3-3 16,-4 2 0-16,-10 0-2 0,-4 1-1 16,-15-1 0-16,11 6 0 15,-11-6-2-15,-4 16 0 16,0-2 0-16,-1 2 1 16,0 5-1-16,4 4 0 15,1 6 1-15,2 3-1 16,3 3 1-16,1 1-1 15,0 2 2-15,1 0-1 16,-2-2 0-16,-2-2 1 16,-5-6 0-16,-5-3 0 15,-8-5 1-15,-4-3-1 16,-7-6 0-16,-1-4-1 16,-2-4-3-16,-2-6-15 15,-1-5-21-15,13 3 0 0,1-8-1 16,12 1 1-1</inkml:trace>
  <inkml:trace contextRef="#ctx0" brushRef="#br0" timeOffset="26999.5482">12100 7949 41 0,'0'0'34'16,"29"4"-4"-16,6-7-10 15,6 4-6-15,3-4-4 16,7 4-2-16,-6-2-5 16,-1 0-5-16,-7 4-11 0,-11 0-13 15,-13-5-8 1,0 8-1-16,-13-6 0 0</inkml:trace>
  <inkml:trace contextRef="#ctx0" brushRef="#br0" timeOffset="27279.5617">12168 8121 41 0,'25'5'35'0,"3"-6"0"15,11-3-13-15,7 4-4 16,-2-4-5-16,4 4-4 0,-10-3-3 16,-2 2-2-16,-11-1-3 15,-4 3 0-15,-12-1-2 16,-9 0-6-16,0 0-20 15,0 0-10-15,0 0-1 16,0 0 0-16</inkml:trace>
  <inkml:trace contextRef="#ctx0" brushRef="#br0" timeOffset="29260.673">13199 7419 18 0,'-18'8'33'16,"-17"12"3"-16,-7 28-10 16,-1 21-6-16,0 16-4 15,14 17-5-15,13 7-3 16,21 4 0-16,19-7-6 0,16-15-7 16,23-18-22-16,15-15-9 15,1-26-2-15,6-12 2 16</inkml:trace>
  <inkml:trace contextRef="#ctx0" brushRef="#br0" timeOffset="30492.7434">13666 7838 30 0,'-4'-11'29'0,"4"11"-7"16,-15-8-2-16,-3 6-6 0,-3 5-4 15,-6 1-2-15,-3 6-1 16,-3 3-1-16,4 7 0 16,3 3 0-16,9 8-1 15,10-2 2-15,15 2-1 16,11-4 0-16,15 0-1 16,5-8 1-16,9-2-3 15,-1-10-3-15,1-8-9 16,-4-7-29-16,-5 1-1 15,-15-7-1-15,-3 2 2 16</inkml:trace>
  <inkml:trace contextRef="#ctx0" brushRef="#br0" timeOffset="30984.7701">13900 7888 56 0,'10'4'37'0,"8"0"0"15,8 6-14-15,9 10-8 16,1-2-5-16,5 7-4 15,1-3-2-15,-4 2-3 16,-4 0-6-16,-8-7-9 16,-5-6-25-16,-3-2 2 15,-18-9-3-15,20-3 3 16</inkml:trace>
  <inkml:trace contextRef="#ctx0" brushRef="#br0" timeOffset="31127.7784">14256 7879 41 0,'0'0'35'16,"-24"-16"1"-16,7 14-13 16,-1 7-6-16,-9 3-8 15,-1 8-2-15,-7 5-1 16,-2 3-3-16,-1 3 0 16,2-1-2-16,2 1 0 15,2-3-4-15,8-3-3 16,2-5-10-16,11-9-19 15,9 3-2-15,2-10-1 16,11 1 2-16</inkml:trace>
  <inkml:trace contextRef="#ctx0" brushRef="#br0" timeOffset="31712.8131">14438 7803 17 0,'-2'-10'32'0,"2"10"1"16,0 0-7-16,-1 14-5 15,1 7-5-15,-3 5-5 16,3 8-3-16,-4 0 0 15,3 7-2-15,-2-3-2 16,6-2-1-16,-2-6 0 16,2-6-2-16,-1-10 0 15,-2-14 1-15,0 0-2 16,11-6 1-16,-9-11 0 16,0-9 0-16,-4-7-1 0,-4-7 0 15,-1-6 0 1,-2-3 0-16,1-1 0 0,-1-1 0 15,5 4 0-15,3 7 0 16,4 7 0-16,9 8 0 16,6 10-1-16,7 5-2 15,9 11-4-15,1 1-9 16,6 2-21-16,5 8-1 16,-2-4-2-16,2 6 2 15</inkml:trace>
  <inkml:trace contextRef="#ctx0" brushRef="#br0" timeOffset="31982.8293">14517 8079 21 0,'5'9'34'16,"-5"-9"0"-16,28 8 1 15,-6-6-19-15,5-2-8 16,2 0-8-16,2-1-17 16,3 2-16-16,-12-10-1 0,4 2 0 15</inkml:trace>
  <inkml:trace contextRef="#ctx0" brushRef="#br0" timeOffset="32348.8521">14730 7885 25 0,'-9'-15'33'16,"9"15"3"-16,8 27 11 16,-1-5-35-1,-4-1-3-15,2 3-1 16,-5-4-3-16,2-1-1 15,-3-7-1-15,4-3-2 16,-3-9 0-16,20-7 0 16,-8-6-1-16,5-5 1 15,1-2-2-15,1 1 1 16,0 0 0-16,-4 4-1 16,-3 4 1-16,-2 8 0 0,-10 3 0 15,11 16 0-15,-7-1 1 16,-1 4 0-16,1 2-2 15,-1-4-7-15,4-3-27 16,0 1-2-16,-7-15-2 16,17 10 3-16</inkml:trace>
  <inkml:trace contextRef="#ctx0" brushRef="#br0" timeOffset="32761.8744">14969 7676 10 0,'0'-11'31'16,"19"13"1"-1,1-8 3-15,9 0-19 0,5 6-5 16,0-5-3-16,4 3-2 15,-8-2-2-15,-3 2 0 16,-8-1-3-16,-6 5 0 16,-13-2 0-16,13 13 0 15,-12 2 0-15,-2 2-1 0,0 7 0 16,2 8 1 0,1 3-1-16,3 5 0 15,2 2 1-15,1 3 1 16,0-2 0-16,-2 0 1 0,-3-5-1 15,-4-3 0-15,-9-7 1 16,-4-3 0-16,-7-8-1 16,-2-4-1-16,-2-5-1 15,-3-6-5-15,9-2-12 16,5-1-20-16,3-10 0 16,11 11-1-16,12-20 1 15</inkml:trace>
  <inkml:trace contextRef="#ctx0" brushRef="#br0" timeOffset="33098.8929">15383 7442 16 0,'15'-7'33'16,"18"17"3"-16,1 6 0 16,12 14-12-16,14 19-10 15,-2 8-3-15,3 14-4 0,-12 8-1 16,-12 8-1-1,-20 6-1-15,-19 1-2 16,-18-6 0-16,-13-8-1 0,-11-11-2 16,-5-14-5-16,4-11-8 15,7-13-25-15,3-25 1 16,20-14-2-16,8-19 1 16</inkml:trace>
  <inkml:trace contextRef="#ctx0" brushRef="#br0" timeOffset="33501.9142">15782 7291 56 0,'11'-12'36'16,"2"1"-6"-16,5 1-12 0,8 12-5 16,-2 2-4-16,-1 7-3 15,-11 3 0-15,-5 10-2 16,-12 2-2-16,-7 6 0 15,-8 1 1-15,-2-1-1 16,-1-5-1-16,5-4 0 16,10-6 0-16,14-4 0 0,12-7-1 15,13-5 1-15,6-2 0 16,4 1-1-16,4 0 1 16,-3 3-2-16,-5 4 0 15,-11-1-2-15,-6 5-6 16,-20-11-10-16,10 14-19 15,-6-2 0-15,-4-12-2 16,-1 11 3-16</inkml:trace>
  <inkml:trace contextRef="#ctx0" brushRef="#br0" timeOffset="35222.0138">16375 7862 13 0,'0'0'33'0,"12"8"2"16,4-6-3-16,9 3-12 16,6-8-6-16,14 7-3 15,3-5-2-15,7 1-3 16,-6 0-7-16,-3-2-7 16,-4 8-5-16,-14 0-13 15,-13 0-10-15,-7 6-1 16,-8-12 1-16</inkml:trace>
  <inkml:trace contextRef="#ctx0" brushRef="#br0" timeOffset="35421.0248">16474 8062 33 0,'-14'4'35'16,"14"-4"1"-16,9 10-10 15,11-9-8-15,13 2-6 0,1-4-2 16,12 0-15-16,0-5-28 15,7 5-2-15,-6-6-2 16,6 1 1-16</inkml:trace>
  <inkml:trace contextRef="#ctx0" brushRef="#br0" timeOffset="35886.0512">17381 7859 20 0,'9'-4'33'16,"-19"-5"3"-16,-4 3-8 0,-9 5-7 15,-11 2-8-15,-1 8-3 16,-6 1-4-16,2 11 0 16,6 2-3-16,8 6-1 15,10 3 0-15,14 2-2 0,12-1 1 16,10-4 0-16,11-3 0 15,11-8 0-15,4-7-2 16,3-11-9-16,0-8-28 16,1-4 1-16,-9-14-1 15,1-1 1-15</inkml:trace>
  <inkml:trace contextRef="#ctx0" brushRef="#br0" timeOffset="36209.0695">17342 7555 8 0,'1'-16'31'0,"2"-6"1"16,18 9 2-16,7 1-18 15,7 0-4-15,7 6-4 16,-4 4-3-16,-1 8-1 15,-10 5 0-15,-12 8-2 16,-19 5-1 0,-14 1 0-16,-9 0 0 0,-2-1 0 15,1-2 0-15,9-2 1 16,11-5-1-16,8-15 0 16,26 11 0-16,7-7-3 15,6 2-12-15,7 5-21 16,-9-10-1-16,5 9 1 15,-17-8 0-15</inkml:trace>
  <inkml:trace contextRef="#ctx0" brushRef="#br0" timeOffset="36520.0884">17861 7857 46 0,'11'3'36'16,"1"1"3"-16,14 7-14 0,8 11-8 15,1 0-6 1,8 10-4-16,-6 0-2 0,1 4-4 16,-4-2-3-16,-7-7-7 15,-1-1-16-15,-5-5-12 16,-10-15-2-16,2-1 0 15</inkml:trace>
  <inkml:trace contextRef="#ctx0" brushRef="#br0" timeOffset="36735.0989">18249 7929 36 0,'-4'-15'35'16,"-11"0"2"-16,0 9-11 15,-5 10-6-15,-9 8-7 16,-3 9-4-16,-9 2-3 15,1 7-2-15,-6 2-1 16,3 1-2-16,3-1-4 16,5-5-5-16,8-5-16 15,14-8-13-15,13-14-3 16,0 0 3-16,12-17-2 16</inkml:trace>
  <inkml:trace contextRef="#ctx0" brushRef="#br0" timeOffset="37040.119">18248 7532 16 0,'8'-13'33'0,"2"-3"1"16,11 6-3-16,4 5-13 16,0 1-5-16,2 7-5 0,-10 4-2 15,-7 10-2 1,-16 6-1-16,-11 5-2 0,-13 3 0 16,-3 0 1-1,-1-1-1-15,7-2 0 0,10-6-1 16,21-8 0-16,22-6-1 15,16-7-3-15,12 0-5 16,3 2-18-16,-1-5-9 16,5 7 0-16,-12-3 0 15</inkml:trace>
  <inkml:trace contextRef="#ctx0" brushRef="#br0" timeOffset="37486.1467">18683 7882 31 0,'0'0'32'0,"-5"14"4"16,1 7-14-16,6 10-5 15,-6 4-6-15,5 6 0 16,-5-1-1-16,3 1-3 16,-4-9-2-16,4-4 0 15,-3-13-2-15,4-15-1 0,0 0 1 16,-3-11-1 0,2-11 0-16,0-4-1 15,-2-9 1-15,-4-7-2 16,1-4 0-16,-2 0 0 0,0-3 0 15,1 3 0-15,3 0 0 16,3 2 1-16,8 8-1 16,9 3 0-16,10 7-1 15,9 5-1-15,11 10-2 16,0-1-7-16,12 14-16 16,2 7-12-16,-7-2-1 15,1 11 0-15,-11-2 1 16</inkml:trace>
  <inkml:trace contextRef="#ctx0" brushRef="#br0" timeOffset="37780.166">18743 8138 30 0,'0'0'34'16,"18"12"2"-16,0-7-11 16,8-4-7-16,8 4-5 15,-1-6-6-15,3 2-6 0,2 1-11 16,-6 0-19-1,-8-7-6-15,2 8-1 0,-12-6 0 16</inkml:trace>
  <inkml:trace contextRef="#ctx0" brushRef="#br0" timeOffset="38247.1948">18959 7877 40 0,'12'-5'33'0,"-12"5"-5"15,22 2-6 1,-3 11-6-16,-7 1-3 16,5 9-5-16,-7 0-1 0,0 5-1 15,-8-6-2-15,2 1-2 16,-7-4 0-16,1-4-1 15,2-15 0-15,-4 11 1 16,4-11-1-16,4-13 0 16,3 2-1-16,1-7 1 15,2-1-1-15,3-4 1 16,0 2-2-16,0 4 1 16,0 1-1-16,-4 5 0 15,-9 11 1-15,14-5 0 16,-14 5 0-16,7 22 0 15,-6-4 1-15,2 1 0 0,0 2 0 16,2-1-4 0,4 0-8-16,-1-1-27 0,-8-19 0 15,20 9 0-15,-10-15-1 16</inkml:trace>
  <inkml:trace contextRef="#ctx0" brushRef="#br0" timeOffset="38721.2155">19294 7721 24 0,'10'-18'32'16,"9"17"3"-16,2-3-12 0,3 1-6 0,7 4-5 15,-2-4-3-15,4 4-2 16,-6-2-2-16,-3 0-2 16,-5-2 0-16,-5 2-2 15,-14 1 0-15,16 1 0 16,-16-1-1-16,6 10 0 16,-4-1 0-16,0 7 1 15,1 5-2-15,0 6 2 16,1 6-1-16,-1 4 0 15,3 4 1-15,-1 0-1 16,0-1 1-16,1-1-1 16,-2-5 1-16,-1-5 0 0,-3-6 0 15,-4-4 1-15,-6-6-1 16,-6-2 1-16,-5-4-1 16,-3-3 1-16,-4-2-1 15,1-1-1-15,2 2-3 16,1-4-4-16,10 5-8 15,-2-2-12-15,4-6-10 16,12 4-2-16,0 0 1 16</inkml:trace>
  <inkml:trace contextRef="#ctx0" brushRef="#br0" timeOffset="41080.3561">12014 9430 10 0,'-16'5'31'16,"16"-5"3"-1,20 0-3-15,6-2-11 0,12 3-6 16,3-2-5-16,8 2-2 15,-2-3-2-15,1 1-2 16,-5 1-6-16,-9-1-4 16,-3 3-10-16,-12-2-10 15,-19 0-9-15,18-1 1 16,-18 1-1-16</inkml:trace>
  <inkml:trace contextRef="#ctx0" brushRef="#br0" timeOffset="41286.361">12091 9561 18 0,'0'0'34'16,"26"13"2"-16,1-14-5 0,8 0-12 16,9 3-6-16,-1-3-4 15,1 3-3-15,-5-2-1 16,-7 2-3-16,-8-1-4 15,-9 0-21-15,-15-1-12 16,16-9-2-16,-19 0 1 16</inkml:trace>
  <inkml:trace contextRef="#ctx0" brushRef="#br0" timeOffset="41760.3883">13114 9346 42 0,'-23'-12'34'0,"1"9"-5"15,-7 4-8-15,-6 5-6 16,1 7-5-16,-3 5-3 16,8 9-2-16,4 4-3 15,12 4 1-15,11 2 0 16,14 1-1-16,10-1 0 16,12-4 1-16,7-9-1 15,7-8-3-15,5-8-13 16,0-9-22-16,-8-16-1 15,3-6-1-15,-15-12 1 16</inkml:trace>
  <inkml:trace contextRef="#ctx0" brushRef="#br0" timeOffset="42159.4131">13162 9033 20 0,'11'-14'33'0,"1"-6"3"16,10 10-5-16,4 3-13 16,1 3-6-16,2 9-5 0,-5 4-2 15,-7 8-2 1,-8 2-1-16,-8 6-1 0,-8-3 1 15,-4 2-1-15,-2-2 0 16,0-4-1-16,7-3 0 16,9-4 1-16,9-3-1 15,7-3 0-15,8-2 1 16,1-2-3-16,4 1-18 16,1 4-16-16,-14-7 0 15,0 5 0-15,-9-6 1 16</inkml:trace>
  <inkml:trace contextRef="#ctx0" brushRef="#br0" timeOffset="42835.4534">13682 9365 16 0,'0'0'31'15,"0"0"0"-15,0 23-2 16,2 3-13-16,1 5-5 0,6 6-3 16,5-1-1-16,6-3-1 15,3-8-1-15,7-8-1 16,-2-13-1-16,3-10 0 15,-3-10-2-15,-4-8 0 16,-7-7 0-16,-5-3 0 16,-7 1-1-16,-4 2 0 15,-4 6 1-15,-3 9-1 16,-6 9 0-16,2 13 0 16,0 16 0-16,3 14 0 15,4 14-1-15,5 10 1 16,0 5 0-16,1 4 1 15,0 2-1-15,-6-2 0 16,-4-7 1-16,-9-10-1 0,-9-11 0 16,-5-12 0-16,-5-11-2 15,-1-12-2-15,6-10-5 16,3-14-9-16,7-13-18 16,19-1-1-16,4-13 1 15</inkml:trace>
  <inkml:trace contextRef="#ctx0" brushRef="#br0" timeOffset="43226.4744">14084 9339 11 0,'0'0'31'0,"16"25"3"0,-4 1-7 15,0 4-6-15,2 12-4 16,-4-2-3-16,1 6-3 16,-8-9-1-16,3-1-3 15,-6-10-3-15,-1-6-1 16,1-20-1-16,-10 7-1 16,4-21 1-16,0-8-1 15,0-10 0-15,-2-6 0 16,0-7 0-16,-1-5-1 15,-1-1 0-15,2-1 1 16,0 2-2-16,3 7 1 16,4 2 0-16,4 7 0 15,7 4-1-15,6 7 1 0,9 5 0 16,7 6-2-16,7 7-3 16,0-2-6-16,11 10-16 15,1 5-12-15,-4-2 0 16,3 5 0-16</inkml:trace>
  <inkml:trace contextRef="#ctx0" brushRef="#br0" timeOffset="43519.4952">14213 9681 16 0,'0'0'32'16,"15"15"0"0,1-12-3-16,9-1-15 0,4 2-3 15,3-2-5-15,2-3-11 16,-7-6-25-16,6 6-3 15,-11-16 1-15,3 5-1 16</inkml:trace>
  <inkml:trace contextRef="#ctx0" brushRef="#br0" timeOffset="43851.5082">14471 9387 31 0,'-12'9'32'0,"14"9"2"15,-3 4-12-15,3 2-9 16,3 5-3-16,-4-4-2 16,2 0-2-16,0-7-1 15,1-5-2-15,-4-13-1 16,10 2-1-16,-2-15 2 16,4-7-3-16,1-3 1 15,3-2 0-15,1 1-1 16,-1-1 0-16,-2 5 1 0,-1 7 0 15,-3 6 0 1,-10 7 1-16,14 11-1 16,-7 5 1-16,-4 4 0 0,3 3-1 15,2 3-3-15,-2-3-11 16,1-7-24-16,4 3 0 16,-11-19-1-16,14 16 1 15</inkml:trace>
  <inkml:trace contextRef="#ctx0" brushRef="#br0" timeOffset="44307.5375">14718 9208 63 0,'22'1'35'16,"0"-2"-11"0,8-3-9-16,8 3-5 0,-1-4-2 15,4 2-1-15,-7-4-2 16,-1 4 0-16,-10-3-3 16,-4 2 1-16,-6-1-1 15,-3 3 0-15,-10 2 0 16,9 7-1-16,-4 2 0 15,2 6-1-15,-1 9 1 16,2 6-1-16,1 7 0 16,1 7 1-16,-1 5-1 15,0 2 0-15,-4 1 1 0,-4-4 0 16,-7-5 0-16,-3-7 0 16,-8-7 0-16,-5-8 0 15,-6-9 0-15,-4-9 0 16,-1-6-2-16,-2-7-7 15,6-6-31-15,3 3 1 16,-3-7-2-16,11 4 2 16</inkml:trace>
  <inkml:trace contextRef="#ctx0" brushRef="#br0" timeOffset="44763.5603">15616 9321 37 0,'0'0'35'15,"7"10"1"-15,13-6-12 0,17 4-8 16,9-7-4-16,20 3-1 16,8-4-3-16,7 1-3 15,-1-4-1-15,0 1-3 16,-13 0-2-16,-13 1-4 15,-11 5-8-15,-19-1-20 16,-15-4-5-16,-9 1 0 0,0 0 0 16</inkml:trace>
  <inkml:trace contextRef="#ctx0" brushRef="#br0" timeOffset="45138.5809">15694 9512 10 0,'0'0'31'15,"21"-6"1"-15,15 0-6 16,13-1-7-16,10-2-6 16,13 6-1-16,0-2-3 15,5 6-2-15,-10 0-3 0,-6 1-3 16,-13 3-8-16,-15 0-22 15,-15-10-6-15,-6 2-1 16,-14-11 1-16</inkml:trace>
  <inkml:trace contextRef="#ctx0" brushRef="#br0" timeOffset="45398.5982">16161 9034 20 0,'0'0'31'16,"-9"16"4"-16,-7 11-11 15,-5 20-4 1,-13 8-6-16,-3 18-3 0,-10 4 0 16,5 9 0-16,-5-5-4 15,7-1-2-15,2-10-3 16,5-11-1-16,11-11 0 15,6-12 0-15,7-12-1 16,3-6 0-16,4-7 0 16,2-11 1-16,0 0-4 15,11 4-8-15,-11-4-27 16,19-17-1-16,-9-1 0 16,11 1 0-16</inkml:trace>
  <inkml:trace contextRef="#ctx0" brushRef="#br0" timeOffset="46268.6461">17163 9319 39 0,'5'-11'26'16,"-13"-4"-1"-16,-9 4-4 15,-6 4-5-15,-9 3-3 16,-3 10-4-16,-5 1-3 15,1 12 0-15,2 4-2 16,11 9-1-16,13 2 1 0,17 3-2 16,17-5 0-1,15-2 0-15,7-3-1 16,7-6 0-16,0-5 0 0,-5-8-6 16,-3-10-32-16,-7 3 0 15,-16-10-1-15,4 3 1 16</inkml:trace>
  <inkml:trace contextRef="#ctx0" brushRef="#br0" timeOffset="46884.6832">17435 9332 9 0,'0'0'29'0,"0"0"2"16,-12 19-1-16,12 0-11 15,7 7-8-15,2-1-2 16,7 0-1-16,1-3-1 16,9-4-1-16,-1-10-1 15,8-5-2-15,-5-8 0 0,0-6-1 16,-4-8-1-16,-2-2 1 16,-8-1-1-1,-2 1 1-15,-5 3-1 16,-6 6 0-16,-1 12 1 0,0 0-1 15,-16 4 0-15,10 17-1 16,2 10 1-16,2 9-1 16,1 12 0-16,-1 5 0 15,-1 5 0-15,-3 1 1 16,-5 0-1-16,-7-5 0 16,-9-9 1-16,-9-8-1 15,-8-12 1-15,-1-11-1 16,-1-15 1-16,5-7-1 15,9-13 0-15,8-9-2 16,16-5-3-16,12-10-7 0,18 2-15 16,10 2-10-1,3-3-2-15,9 8 1 0</inkml:trace>
  <inkml:trace contextRef="#ctx0" brushRef="#br0" timeOffset="47288.7048">17947 9221 21 0,'0'0'34'15,"-1"19"2"1,-2-2 1-16,3 8-19 0,4 12-7 15,-5 2-2-15,3 7 0 16,-4-5-2-16,4 2-3 16,-3-11-2-16,1-5 1 15,0-10-2-15,0-17 0 16,0 0 0-16,6-15 0 16,-4-8 0-16,1-8 0 15,-4-10 0-15,-4-8-1 16,-3-7 0-16,0 0 0 15,-2 2 0-15,-2-2 0 16,4 5 0-16,1 4 0 16,4 7 0-16,6 8 0 15,5 7 0-15,5 4 0 16,8 5-1-16,7 4-2 0,10 8-8 16,1 3-20-16,5 3-7 15,8 8-2-15,-4 1 1 16</inkml:trace>
  <inkml:trace contextRef="#ctx0" brushRef="#br0" timeOffset="47599.7246">17974 9581 44 0,'22'13'34'0,"-4"-14"2"16,8 0-13-16,7 0-8 15,-1-3-8-15,5-1-8 16,-2 1-18-16,1 0-14 16,-12-8-3-16,0 6 1 15,-9-7 1-15</inkml:trace>
  <inkml:trace contextRef="#ctx0" brushRef="#br0" timeOffset="47988.7432">18216 9261 13 0,'0'0'31'16,"-4"-17"2"-16,4 17-2 15,16 11-13-15,-7-1-5 16,2 8-5-16,-3 2-1 0,2 5-1 15,-4-3-1-15,1 1-2 16,-2-6 0 0,-2-3-1-16,-3-14-1 15,10 10 0-15,-10-10 0 16,17-12 0-16,-2-1-1 0,-1-5 1 16,4-2-1-16,1-1 0 15,-1 2 0-15,-3 4 1 16,-3 1-1-16,-2 11 2 15,-10 3 0-15,13 12 0 16,-8 2 1-16,-1 5-1 16,0 1 1-16,3 4-2 15,0 0-4-15,-1-8-21 16,-1-5-15-16,4 1 1 16,-9-12-2-16,0 0 1 15</inkml:trace>
  <inkml:trace contextRef="#ctx0" brushRef="#br0" timeOffset="48522.7748">18563 9085 20 0,'0'0'33'16,"0"0"1"-1,12-13-5-15,6 7-13 16,8 4-5-16,3-4-5 0,7 2 0 16,-1-1-2-16,2 2 0 15,-4 0-2-15,-4 2 0 16,-7 0-1-16,-3 1 1 15,-7-1-2-15,-3 4 1 16,-9-3-1-16,11 10 0 16,-8-1 0-16,-1 3 0 15,2 4 0-15,-1 5 1 16,1 3-1-16,1 5 0 16,1 5 1-16,0 4-1 15,0 0 1-15,1 2-1 0,0-2 1 16,-1-2-1-1,-2-3 1-15,-1-5-1 16,-1-8 0-16,-3-3 0 0,-3-6 0 16,4-11 1-16,-22 14-1 15,4-12 0-15,-6-1 1 16,-5 2-1-16,-2-1 0 16,0 0 0-16,2 0 0 15,4 0 1-15,4-2-1 16,7 2 0-16,14-2 0 15,-11 0-2-15,11 0-9 16,0 0-20-16,0 0-6 16,13 0 0-16,-13 0 0 15</inkml:trace>
  <inkml:trace contextRef="#ctx0" brushRef="#br0" timeOffset="49688.8441">20667 8486 59 0,'9'29'38'15,"8"14"-8"-15,8 16-11 16,13 18-5-16,2 8-1 16,6 11-4-16,-8-1-4 0,1-4-6 15,-4-8-10 1,-8-14-20-16,-6-20-7 0,-1-8-2 15,-10-25 3-15</inkml:trace>
  <inkml:trace contextRef="#ctx0" brushRef="#br0" timeOffset="49913.8547">21258 8502 31 0,'14'-34'35'16,"-8"17"-9"-16,-6 17 1 15,-36 27-3-15,-9 25-2 0,-32 19-5 16,-11 24-5 0,-15 8-4-16,-1 12-2 0,1-3-2 15,12-7-3-15,17-13-4 16,11-20-7-16,24-23-30 15,14-14-2-15,5-20 1 16,20-15-1-16</inkml:trace>
  <inkml:trace contextRef="#ctx0" brushRef="#br0" timeOffset="53450.0622">21938 8994 38 0,'-15'-12'24'0,"1"14"-3"16,-7 7-4-16,-1 7-5 16,4 13-4-16,1 4-2 15,10 6-2-15,7 0 1 16,14-3 0-16,9-8 1 16,10-5 0-16,3-15 2 15,3-7-1-15,-8-12 1 0,-4-8-1 16,-15-12-2-1,-10 1-1-15,-16-4-1 16,-8 3-2-16,-6 6-3 0,-2 1-7 16,7 11-21-16,5 12-8 15,4 4-2-15,13 11 1 16</inkml:trace>
  <inkml:trace contextRef="#ctx0" brushRef="#br0" timeOffset="53947.0875">22253 8959 60 0,'0'0'38'16,"-6"13"-2"-16,0 7-10 0,3 15-8 15,-2 7-7-15,7 13-3 16,-3 6-1-16,5 9-3 16,3-1-1-16,0 0-2 15,5-6-3-15,0-14-7 16,5-8-22-16,0-10-11 16,-8-16 1-16,0-9-1 0</inkml:trace>
  <inkml:trace contextRef="#ctx0" brushRef="#br0" timeOffset="54160.1024">22268 9249 43 0,'19'-15'33'0,"17"8"1"16,-4-3-9-16,6 5-21 15,1 2-15-15,-1-2-20 16,8 9-2-16,-9-9 0 15</inkml:trace>
  <inkml:trace contextRef="#ctx0" brushRef="#br0" timeOffset="54426.1161">22693 9113 26 0,'-16'-9'31'0,"-16"-5"3"15,5 8-11-15,-5 4-9 16,3 4-6-16,6 9-2 15,4 5-3-15,8 5 0 16,10 1 0-16,11 1-1 16,9-5 1-16,12-1 2 15,-2-9-1-15,5-3 1 16,-3-9 0-16,-4-3-1 16,-13-7-1-16,-1-1-3 0,-10-1-12 15,-6 3-26 1,-10-7 1-16,9 7-2 15,-9-4 1-15</inkml:trace>
  <inkml:trace contextRef="#ctx0" brushRef="#br0" timeOffset="54737.1304">22813 9104 45 0,'0'0'38'0,"12"24"0"16,2-8-6-16,0 7-18 15,13 12-1-15,-4 1-5 16,4 9-4-16,-9 4-2 16,-5 2-1-16,-8 2-1 15,-8-3-1-15,-14-7-1 16,-8-6 1-16,-10-9-1 16,-7-11 0-16,3-11 1 0,4-14 1 15,6-12-1-15,5-10 1 16,17-8 0-16,8-9 0 15,14-4 0-15,16-3 1 16,8-1-1-16,7 5 2 16,2 2-1-16,-3 9 1 15,-6 6-3-15,-9 4-13 16,-9 6-24-16,-2 13 0 16,-19-2-1-16,0 12 0 15</inkml:trace>
  <inkml:trace contextRef="#ctx0" brushRef="#br0" timeOffset="55335.1664">23295 9012 39 0,'-19'-11'32'0,"7"14"-5"16,-6 3-7-16,-2 5-7 16,14 6-4-16,-1-1-4 15,10 3-1-15,3-1-1 16,3-3-1-16,1-2-1 0,12-4 0 15,-3-4-1-15,-9-1 0 16,-10-4 0-16,0 0-1 16,-13 4 0-16,0-3 1 15,-2 2-1-15,-5 2 1 16,-4 3 0-16,8 2 1 16,11 2 0-16,8 1 1 15,11 0-1-15,7-2 1 16,0-2 0-16,6-1 0 15,5-7-1-15,7-3 0 16,-4-6 0-16,-6-2 0 16,-5-5 1-16,-7-1-1 0,-4-2 1 15,4 4-1-15,-9 0 1 16,-8 14 0-16,0 0 0 16,0 0 1-16,0 0-1 15,19 24-1-15,-8-4 0 16,-4 0 0-16,7-2 0 15,-3-2-1-15,10-7 1 16,-7-6 0-16,5-6 0 16,-10-7 0-16,2-4 0 15,0-3 0-15,-9-4-1 16,5 0-3-16,-2 6-11 16,-4-1-25-16,-11 0-1 0,10 16 1 15,0-19 0 1</inkml:trace>
  <inkml:trace contextRef="#ctx0" brushRef="#br0" timeOffset="55847.1983">23959 9037 19 0,'-2'-10'31'0,"-18"-6"-2"16,0 7-5-16,0 2-5 0,-4 2-6 16,6 10-3-16,-1 1-4 15,10 8-2-15,11 3-2 16,10 3 0-16,10-1-2 15,0 2 1-15,1-5 0 16,-4-1-1-16,-4-5 1 16,-5-4-1-16,-10-6 1 15,0 0-1-15,-20 9 1 16,0-6-1-16,-3 0 2 16,3 4-1-16,4 2 2 15,-1 6-1-15,5 0 0 16,5 2 1-16,15 0 0 15,4-2-1-15,4-3 0 16,-1-1 0-16,3-7-1 16,4-5-2-16,-6-1-7 0,0-7-18 15,-12-8-11-15,-1 4-2 16,-11-10 2-16</inkml:trace>
  <inkml:trace contextRef="#ctx0" brushRef="#br0" timeOffset="56145.215">23898 8826 50 0,'-7'-39'39'16,"6"12"-1"-16,-1 5-2 15,-6 7-22-15,8 15-13 16,0 0-20-16,-7 15-17 16,-2-1-1-16,14 10-2 0,1-2 1 15</inkml:trace>
  <inkml:trace contextRef="#ctx0" brushRef="#br0" timeOffset="56345.228">24021 9039 57 0,'25'26'37'0,"7"5"0"15,-5-4-10-15,-6-4-13 16,3 5-8-16,-9-6-3 16,-15-1-1-16,-8-1-1 15,0-7 0-15,-10-3 0 16,-3-3 0-16,5-6 0 15,-12-3 0-15,7-3-1 16,10-2-1-16,11 7-5 16,-18-13-5-16,18 13-20 0,0 0-7 15,0 0-1-15,0 0 1 16</inkml:trace>
  <inkml:trace contextRef="#ctx0" brushRef="#br0" timeOffset="58442.3444">718 13341 10 0,'0'0'31'31,"54"3"3"-31,-54-3-9 0,54-49-6 0,-24 3-2 16,1-10-3-16,1-16-1 16,-9-4-2-16,-5-6-3 15,-2 1-1-15,-7-2-1 16,-3 9-1-16,-1 10-1 15,-9 16-1-15,4 48-1 16,-8-58 1-16,8 58-2 16,0 0 1-16,5 52-1 0,1 2-1 15,9 11 1 1,9 9-1-16,1 9 0 16,9 1 0-16,4-5-1 0,-4-5 1 15,1-11-1-15,0-13 0 16,-5-11 1-16,-10-13-3 15,-2-8 0-15,-18-18-8 16,12-2-14-16,-7-10-18 16,-7-9 2-16,0-1-1 15,-9-6 1-15</inkml:trace>
  <inkml:trace contextRef="#ctx0" brushRef="#br0" timeOffset="58739.364">769 13020 40 0,'0'0'37'15,"0"0"1"-15,0 0-13 16,0 0-10-16,66 42-3 0,-66-42-5 15,65 14-10-15,-65-14-17 16,60 16-15-16,-60-16-3 16,43 4 1-16,-43-4 0 15</inkml:trace>
  <inkml:trace contextRef="#ctx0" brushRef="#br0" timeOffset="59547.412">1375 13196 11 0,'0'0'33'16,"21"15"1"-16,1-11-1 0,10-5-19 15,3 1-1-15,1-8-3 16,1 1-4-16,-6-7-1 15,-6-3-1-15,-8-2-2 16,-10-1 0-16,-15-1-1 16,-9 3 1-16,-6 2-2 15,-6 4 1-15,-1 7-1 16,2 7 1-16,0 9-1 16,5 10 1-16,9 9-1 15,10 8 1-15,4 4 0 16,6 7 0-16,2-2 0 0,4 0-1 15,4-3-3 1,-3-10-10-16,3-11-19 16,2-2-4-16,-3-19-2 0,3-3 1 15</inkml:trace>
  <inkml:trace contextRef="#ctx0" brushRef="#br0" timeOffset="59859.4241">1923 13097 45 0,'0'0'37'15,"6"23"2"-15,-13-3-13 16,-6-2-7-16,-1 5-5 16,-6-8-7-16,-1 0-3 0,-4-6-2 15,4-6-1 1,0-6-1-16,1-7-2 0,6-6 0 15,4-5 0-15,4 1 0 16,5-4 0-16,6 3 0 16,6 3 2-16,5 5 0 15,4 7 1-15,5 7 0 16,3 9 1-16,-1 7 0 16,0 5-1-16,-1 5 0 15,-7-3-12-15,-3 2-29 16,7 1 1-16,-10-14 0 15,2 3 0-15</inkml:trace>
  <inkml:trace contextRef="#ctx0" brushRef="#br0" timeOffset="60417.456">3117 13060 38 0,'-3'-13'35'15,"-18"3"-2"-15,-7 6-13 16,-4 11-5-16,-5 1-4 16,8 13-2-16,0 2-2 15,12 6-2-15,14 3-2 16,11 0-1-16,14-4-1 15,13-4 1-15,2-5 0 16,4-9-1-16,-1-9 1 16,-7-5 0-16,-11-13-2 15,-7-6 2-15,-12-9-2 16,-9-8 1-16,-10-9-1 0,-9-6 1 16,-3-6-1-16,5-2 0 15,2 1 1-15,8 1-2 16,10 8 0-16,3 3-3 15,14 16-4-15,6 10-10 16,13 11-19-16,1 15-2 16,-1 6-1-16,6 13 2 15</inkml:trace>
  <inkml:trace contextRef="#ctx0" brushRef="#br0" timeOffset="61036.4984">3501 13027 11 0,'-22'-19'30'15,"9"13"1"-15,-8 0-11 0,5 7-5 16,4 6-5-16,5 3-3 15,6 6-2-15,6-3-2 16,8 2-1-16,5-6 0 16,3-1-1-16,1-5 1 15,-3-2-2-15,-6-2 1 16,-13 1-1-16,0 0-1 16,0 0 1-16,-31 3 0 15,5 4-1-15,-6 2 0 0,4 4 1 16,2 4 0-1,5 1 1-15,9 5 2 0,10-1-1 16,12-1 2-16,8 0-1 16,7-6 2-16,7-4-1 15,3-9 0-15,4-3 0 16,-6-11-1-16,2-2-1 16,-6-5-1-16,-3-6 0 15,-6-2 0-15,-7 2 0 16,-5 1 0-16,-2 5 0 15,-2 4 1-15,-4 15-1 16,3-9 1-16,-3 9 0 16,2 20-1-16,6-1 1 15,0 2-1-15,-1 1 0 0,5-2 0 16,-1-2 1-16,0-7-1 16,3-5 1-16,-2-9-1 15,-1-6 1-15,1-9 0 16,-3-1-1-16,-3-7 0 15,4 0-4-15,0 6-17 16,-2 0-22-16,-9-2 2 16,4 9-2-16,-4-2 2 15</inkml:trace>
  <inkml:trace contextRef="#ctx0" brushRef="#br0" timeOffset="61818.5419">5035 12982 14 0,'-17'-21'30'15,"1"20"-3"-15,-9 0-6 0,2 5-6 16,3 7-5-16,4 3-3 16,9 6-1-16,8-1-3 15,10 1 0-15,6-2-2 16,9-2 0-16,1-3 1 15,0-5-1-15,-3-5 0 0,-7-2 0 16,-17-1 0 0,0 0-1-16,0 0 1 0,-23-4-1 15,-1 7 0 1,-6 3 0-16,1 6 0 0,1 2 0 16,8 4 0-16,9 1 0 15,10 4 2-15,12-1 0 16,8-5 1-16,10-2-1 15,4-5 2-15,4-7-1 16,0-6 1-16,1-4-1 16,-6-9 0-16,-3-1-1 15,-7-5-1-15,-4 3 0 16,-8-5-1-16,-3 4 1 16,-6 4-1-16,0 2 0 15,-1 14 0-15,0 0 0 16,0 0 0-16,-2 16 0 0,6 3 1 15,3 6-2-15,0 2 0 16,-1-3-8-16,3-1-6 16,0-4-21-16,-9-19-2 15,11 5 0-15,-12-16 1 16</inkml:trace>
  <inkml:trace contextRef="#ctx0" brushRef="#br0" timeOffset="62118.5522">5218 12848 29 0,'-8'-41'36'0,"6"16"1"16,-4 0-4-16,6 11-31 15,0 14-29-15,0 0-7 0,4 13-1 16,-4-13-1-16</inkml:trace>
  <inkml:trace contextRef="#ctx0" brushRef="#br0" timeOffset="62136.5539">5337 12961 59 0,'25'41'41'0,"-3"-3"-1"16,-2 2-6-16,1 3-19 15,-6-11-7-15,7 2-3 16,-2-12-2-16,3-10-2 16,0-10 0-16,1-10 0 15,3-9 0-15,-1-9-3 16,-2-2-2-16,-9-12-10 15,2 1-27-15,-6 8 0 0,-7-1-1 16,2 10 0-16</inkml:trace>
  <inkml:trace contextRef="#ctx0" brushRef="#br0" timeOffset="62606.5848">5915 13088 62 0,'-5'37'37'15,"-15"-7"0"-15,-4-1-16 16,1 0-10-16,-5-10-6 16,3-6-3-16,1-10-2 0,5-9 0 15,8-8 0 1,6-4-1-16,7-8 0 16,4-1 0-16,8 3 0 0,1 5 1 15,2 7 1-15,3 10 1 16,-1 5 0-16,4 12 1 15,-4 3 1-15,4 5 0 16,-4 1-1-16,2-3 0 16,1-4 0-16,0-6-1 15,0-6-1-15,-1-8 0 16,-3-8-1-16,-2-4 0 16,-1-9 0-16,-5-1 0 15,-1 0 0-15,-1 3 0 16,-4 5 0-16,-3 8 0 15,-1 9 0-15,0 0 1 0,7 19 0 16,-3 2 0 0,-1 2-1-16,1-2-2 0,6 5-18 15,2-8-22-15,-12-18 2 16,21 13-2-16,-8-19 2 16</inkml:trace>
  <inkml:trace contextRef="#ctx0" brushRef="#br0" timeOffset="63216.6176">7212 13013 13 0,'9'-15'34'16,"14"20"1"-16,2 9 2 0,8 18-19 15,9 17-5-15,2 7-4 16,1 13-3-16,-10 4-1 16,-8 7-4-16,-13-3-1 15,-20-9-1-15,-12-12-3 16,-13-11 2-16,-8-16-1 16,-4-21 1-16,5-18-1 15,6-23 2-15,8-19 2 16,13-11-1-16,9-8 1 0,8-3-1 15,10 4 1 1,6 6 0-16,4 11-2 0,3 9-6 16,4 12-18-16,1 16-10 15,-10 2-1-15,5 14 1 16</inkml:trace>
  <inkml:trace contextRef="#ctx0" brushRef="#br0" timeOffset="63586.6395">7667 13171 9 0,'12'12'34'16,"8"4"-1"-16,-5-8 3 15,4 0-17-15,5-1-6 16,-7-7-5-16,3-2-3 16,-6-7-2-16,-5-4-1 0,-4-3-1 15,-7-5 0-15,-9 0-1 16,-4 0 0-16,-5 3 0 15,-2 5 0-15,1 7 0 16,2 8 0-16,2 9 0 16,3 8 0-16,7 11 1 15,8 10 1-15,4 3 2 16,4 7-1-16,1-1 0 16,1 3 0-16,-3-4 0 15,2-2-1-15,-5-9-5 16,-3-11-11-16,-3-10-23 0,6-6-1 15,-5-10-1 1,8-23 1-16</inkml:trace>
  <inkml:trace contextRef="#ctx0" brushRef="#br0" timeOffset="63869.6593">8119 13071 16 0,'14'21'34'0,"-16"-1"1"16,-2 10-1-16,-8-3-17 16,-5-2-5-16,0-1-5 15,-6-9-4-15,4-6-1 16,-1-9-1-16,4-7 0 16,6-7-1-16,6-5 1 15,7-3-2-15,3 0 2 16,9 2-1-16,5 7 1 0,1 7 0 15,2 8 0-15,0 7 1 16,-2 9 0-16,-2 5-4 16,-3 4-17-16,-7-3-16 15,5 3-2-15,-8-11 1 16,7 2-1-16</inkml:trace>
  <inkml:trace contextRef="#ctx0" brushRef="#br0" timeOffset="64158.6712">8361 12928 66 0,'13'20'40'0,"2"15"0"16,1 17-12-16,0-3-15 0,9 20-3 15,-3 3-3-15,-1 6-2 16,-6-3-3-16,-2-3-3 15,-1-3-7-15,-12-16-13 16,-3-12-22-16,1-10 2 16,-5-21-2-16,7-10 1 15</inkml:trace>
  <inkml:trace contextRef="#ctx0" brushRef="#br0" timeOffset="64427.6862">8517 13247 54 0,'22'-10'35'16,"9"13"0"-16,-7-6-15 0,3-3-13 15,1 3-4-15,-3-2-5 16,-2-6-2-16,-1-4 0 16,-7-6 0-16,-1-2 0 15,-5-9 0-15,-3-3 3 16,-1-3 2-16,-4 2 4 15,1 8 2-15,-7 7 0 16,5 21 1-16,0 0 1 16,-1 22 1-16,0 13-3 15,8 18-1-15,-3 7-1 16,6 12-1-16,-1 3-1 16,3-2-1-16,-1-3-3 15,-4-11-4-15,7-2-11 0,-5-16-25 16,-6-22 1-16,1-10-2 15,-7-19 1-15</inkml:trace>
  <inkml:trace contextRef="#ctx0" brushRef="#br0" timeOffset="64726.7098">8772 13180 43 0,'22'4'36'0,"-1"-4"2"15,8 3-2-15,8-4-28 16,-7 1-9-16,-4 2-24 0,-5-6-10 16,2 3-1-1,-9-10 0-15</inkml:trace>
  <inkml:trace contextRef="#ctx0" brushRef="#br0" timeOffset="64746.7032">9098 13003 44 0,'1'25'38'16,"-4"-2"2"-16,6 13-6 16,5 4-18-16,-3 0-9 15,3 0-22-15,-3-4-20 16,12 0-2-16,-5-13-2 16,10-1 0-16</inkml:trace>
  <inkml:trace contextRef="#ctx0" brushRef="#br0" timeOffset="65561.7527">9336 13039 32 0,'12'15'35'0,"9"19"2"16,-3 5-12-16,-5 2-8 16,0 7-5-16,-6-9-4 15,0-4-2-15,-5-14-4 16,0-9 0-16,-2-12-2 16,5-12 0-16,1-9 0 15,3-6-1-15,2-4-1 16,2-3 0-16,3 2 1 0,-3 2-2 15,1 6 1-15,-4 8 1 16,-4 7 0 0,-6 9 1-16,0 0-1 0,-2 14 1 15,-3 0 0-15,2 4 0 16,5 1 0-16,6 0 1 16,10 2-1-16,7-6 1 15,7 1-1-15,7-6 1 16,2-3-1-16,3-4 0 15,-6-4 0-15,-3-4 0 16,-8-6 0-16,-4 0 2 16,-10-7-2-16,-6 3 3 15,-9-1 0-15,-8 2 0 16,-9 1 0-16,-1 7 0 16,-4 3-1-16,1 8 0 0,2 6 0 15,4 4 0-15,7 6-1 16,13 2 0-16,9 1 0 15,9-2 0-15,4-5 0 16,1-3-1-16,3-7-1 16,-2-8-3-16,-1-5-6 15,-12-12-6-15,-3-1-8 16,-9-8-3-16,-2-5-1 16,-6-11 0-16,0-2 6 15,-7-10 10-15,1-3 11 16,2 1 9-16,-1 5 11 15,-1-33 28 1,9 59-24-16,1 13-3 16,2 13-8-16,6 26-10 15,-2 3-18-15,-3 5-18 0,9 9-1 16,-5-5 0-16</inkml:trace>
  <inkml:trace contextRef="#ctx0" brushRef="#br0" timeOffset="65945.7721">10325 13339 73 0,'2'12'42'0,"-2"-12"0"16,2 16-13-16,-2-16-13 16,0 0-10-16,0 0-15 15,10-1-31-15,-10 1-1 16,5-16-1-16,-6 6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42:10.7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17966 10981 12 0,'-12'-14'33'0,"12"14"2"16,0 0 3-16,-4 14-18 0,17 8-5 16,5 1-5-1,13 10-1-15,4 1-4 0,9 11-1 16,0 0-1-16,2-2-2 16,-2 1-4-16,-4-7-6 15,-2 1-15-15,-5-4-14 16,-15-10 0-16,4-7 0 15</inkml:trace>
  <inkml:trace contextRef="#ctx0" brushRef="#br0" timeOffset="331.0178">18421 11042 30 0,'0'0'35'15,"-21"-3"1"-15,2 8-11 16,-2 8-7-16,-8 0-7 16,0 9-4-16,-8 3-3 15,-2 4 1-15,-3 5-3 16,2 3-1-16,-1 0-1 15,2-1 1-15,5-1-1 16,4-4 1-16,7-5-1 16,7-5-1-16,5-8-4 15,0-10-9-15,11-3-20 16,0 0-2-16,12-18-2 0,10 11 1 16</inkml:trace>
  <inkml:trace contextRef="#ctx0" brushRef="#br0" timeOffset="656.0368">18578 11420 44 0,'0'0'36'15,"0"0"0"-15,0 0-11 16,0 0-11-16,0 0-7 16,0 0-5-16,12-8-21 15,-3 10-16-15,-9-2-1 16,16-9 0-16,-6-2 0 15</inkml:trace>
  <inkml:trace contextRef="#ctx0" brushRef="#br0" timeOffset="1263.0791">18915 11142 24 0,'0'0'31'16,"10"11"-1"-16,-12-1-11 15,-1 6-6-15,1 5-3 16,-6 2-1-16,3 5-1 15,-4-2-2-15,-1 1-2 16,-2-4-1-16,3-1-1 16,2-8-1-16,1-4 0 0,6-10-1 15,0 0 1-15,-10-4 0 16,15-12 0-16,0-5-1 16,2-3 0-16,2-7 0 15,1-3 1-15,1-6-2 16,1-1 2-16,1 1-2 15,-4 4 1-15,-1 4 0 16,0 3 0-16,0 5 1 16,-2 6-1-16,1 9 0 15,2 10 1-15,1 7 0 16,1 7-1-16,6 6 1 16,2 6 2-16,3 5-2 15,2 2 0-15,1 5 0 16,-2-2 0-16,1-3 0 0,-2-1-1 15,-5-5 1-15,-2-2-1 16,-5-4 0-16,-4-4-1 16,1-4-5-16,-7-14-11 15,0 0-20-15,-4 11 0 16,4-11 0-16,0 0 0 16</inkml:trace>
  <inkml:trace contextRef="#ctx0" brushRef="#br0" timeOffset="1468.0831">18927 11292 38 0,'0'0'33'0,"9"-3"1"0,10 2-14 15,7 4-8-15,5-4-6 16,5 1-8-16,2-1-17 15,4 3-13-15,-14-9-2 16,4 13 1-16</inkml:trace>
  <inkml:trace contextRef="#ctx0" brushRef="#br0" timeOffset="1821.103">19491 11408 15 0,'5'-9'34'16,"-5"9"3"-16,0 0-2 16,0 0-12-16,15-4-8 15,-15 4-2-15,0 0-4 0,9-3-1 16,-9 3-2-16,0 0-2 15,10 0-1-15,-10 0-1 16,0 0-1-16,0 0-6 16,0 0-17-16,-8-10-19 15,8 10 1-15,0 0-2 16,0 0 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43:10.6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1745 6321 22 0,'-17'-9'30'0,"-15"-7"0"16,-5 3-10-16,0 6-7 15,-7-1-5-15,5 8-2 16,-1 6-1-16,2 7-2 16,6 8-1-16,10 9-1 15,12 5 0-15,9 3 0 0,13 1 0 16,7-2 0-1,11-7 1-15,7-2 0 0,4-9-1 16,-3-4 1-16,-3-6 1 16,-5-6-1-16,-11-6 0 15,-19 3 0-15,2-12-1 16,-20 5 0-16,-13-1 0 16,-7-1 0-16,-7 1-2 15,-2 7 1-15,-3 5 0 16,2 8-1-16,8 7 1 15,7 7 0-15,10 3 0 16,13 5 0-16,9 1 1 16,10 0-1-16,10-3 1 15,10-8-1-15,5-6 1 16,6-5-1-16,5-4-2 0,-6-10-8 16,0-7-18-16,-7 1-6 15,-12-11-2-15,-5 5 1 16</inkml:trace>
  <inkml:trace contextRef="#ctx0" brushRef="#br0" timeOffset="107.0094">1285 6519 7 0,'-59'-27'29'16,"59"27"-1"-16,-45-14-9 15,34 9-10-15,11 5-14 16,5-9-20-16,12 18-2 15,11-5-1-15</inkml:trace>
  <inkml:trace contextRef="#ctx0" brushRef="#br0" timeOffset="444.0237">1876 6640 29 0,'-15'-5'32'15,"-5"-6"0"-15,-2 2-13 16,3 5-8-16,-2 6-2 16,2 7-5-16,4 6 0 0,5 8-3 15,6 3 1 1,4 3-1-16,8 0 0 15,5 0 0-15,3-8 0 0,6-2 0 16,0-7 1-16,-1-5 1 16,-3-7 1-16,-8-2 0 15,-10 2-1-15,3-18-1 16,-9 7-7-16,-5-2-23 16,-3-8-6-16,5 7-2 15,-3-9 1-15</inkml:trace>
  <inkml:trace contextRef="#ctx0" brushRef="#br0" timeOffset="804.0449">1981 6652 21 0,'31'7'29'0,"-6"-10"-1"0,16 1-13 15,3-1-4-15,3-2-7 16,1-2-5-16,-4 1-7 15,-10 1-2-15,-6-1-2 16,-8 5 0-16,-20 1 0 16,0 0 0-16,0 0 2 15,-21 10 2-15,0-5 7 16,1 1 4-16,-16 11 11 16,25-7-3-1,0 4 0-15,7 1 1 0,4 6 0 16,1 2-1-1,5 3-2-15,-1-2-2 0,4 0-3 16,-1-1-3-16,5-7-5 16,2-2-7-16,4-5-6 15,1-11-3-15,7-1-4 16,-5-13 0-16</inkml:trace>
  <inkml:trace contextRef="#ctx0" brushRef="#br0" timeOffset="1218.072">2487 6702 35 0,'3'-11'28'0,"-8"-1"-1"16,5 12-4-16,-10-7-4 16,0 12-7-16,5 6-6 15,1 1-2-15,6 7-2 16,2-2-1-16,2 0 0 16,5 1 0-16,4-3-1 0,2-1 0 15,2-6 1-15,1-4-1 16,-2-7 0-16,-2-4 1 15,1-3-1-15,-4-1 1 16,-1-2 0-16,-5-2 0 16,0 5-1-16,-7 10 1 15,0 0 0-15,0 0-1 16,0 0 1-16,2 15-1 16,-2 1 1-16,4 1-1 15,1 4 2-15,6-6-2 16,4 0 1-16,4-4 0 15,5-6 0-15,2-7 0 0,3-4 0 16,-1-8 2 0,1-5-2-16,-6-5 2 15,-6-1-1-15,-8-2-1 0,-2 2 0 16,-10 1 0-16,-5 2-1 16,-5 10-3-1,-8-2-11-15,-3 3-26 0,9 12 2 16,-6-4-1-16,6 10 1 15</inkml:trace>
  <inkml:trace contextRef="#ctx0" brushRef="#br0" timeOffset="4245.2436">4116 6640 29 0,'16'-2'30'16,"14"8"-6"-16,2 8-6 0,7 6-7 15,3 12-3 1,-1 5-2-16,1 4-1 0,-1 2-3 16,-6-8-4-16,-3-1-6 15,-6-7-10-15,-8-15-15 16,8 1 1-16,-9-21-1 15</inkml:trace>
  <inkml:trace contextRef="#ctx0" brushRef="#br0" timeOffset="4431.2519">4545 6689 24 0,'-17'-6'28'15,"-9"3"-4"-15,-1 7-3 16,-5 6-5-16,-4 4-6 15,-1 9-2-15,-5 1-3 0,1 3-2 16,0 2-1-16,1-3-1 16,6-3-1-16,7-3-2 15,12-4-7-15,15-16-11 16,0 0-14-16,17 2 1 16,11-17 0-16</inkml:trace>
  <inkml:trace contextRef="#ctx0" brushRef="#br0" timeOffset="5120.2908">4743 6642 17 0,'-1'-16'25'15,"1"16"-5"-15,-4 19-4 16,3 4-4-16,-1 9-5 16,0 8-4-16,-1 4 0 15,2-1-1-15,0-1-1 16,3-5 0-16,1-7 0 0,0-7 0 16,0-14 1-1,-3-9-1-15,8-20 1 16,-4-5 0-16,0-8-1 0,-4-12 1 15,-2-7-1-15,-3-4 0 16,0 1 0-16,-2 2-1 16,1 7 1-16,0 4 0 15,2 7 0-15,6 9 0 16,6 8 0-16,9 5 0 16,7 6 0-16,9 4-3 15,4-1-7-15,7 1-14 16,12 11-9-16,-8-7 1 15,8 11-1-15</inkml:trace>
  <inkml:trace contextRef="#ctx0" brushRef="#br0" timeOffset="5458.314">4827 6972 25 0,'35'-5'21'16,"12"8"-2"-16,-2-4-5 15,-2 1-5-15,-3 1-9 16,-10-5-23-16,-1 10-3 0,-17-11-1 16</inkml:trace>
  <inkml:trace contextRef="#ctx0" brushRef="#br0" timeOffset="5859.3339">5090 6749 14 0,'9'-3'26'0,"-9"3"-6"15,0 0-3-15,9 10-4 16,-5 6-4-16,0 5-3 16,-1 4-2-16,2-1 0 15,0 1-2-15,2-5 0 16,-2-4 0-16,-5-16-1 16,16 9 1-16,-4-16-1 15,0-8 0-15,4-6 0 16,-4-3 0-16,5 1-1 15,-4 1 1-15,-1 2-1 16,-2 4 0-16,-10 16 1 0,12-8 0 16,-12 8 0-16,7 20 1 15,-4-7-1-15,2 5 0 16,-1-1-6-16,3-3-22 16,5 4-5-16,-12-18 0 15,20 12 0 1</inkml:trace>
  <inkml:trace contextRef="#ctx0" brushRef="#br0" timeOffset="6279.3594">5347 6546 20 0,'22'-16'27'16,"12"7"-10"-16,1-2-4 16,6 1-5-16,-1 4-2 15,-4-1-1-15,-5 4-1 16,-9 3-1-16,-6 4-1 16,-5 3 0-16,-2 4-1 15,-6 5 1-15,0 1-1 16,0 9 1-16,2 4 0 15,-1 4 1-15,5 7 2 16,-3 3 1-16,7 4 0 16,-3 3 0-16,1 1 0 15,-5-7 0-15,2 0 0 16,-8-6-1-16,-5-8-3 0,-7-9-1 16,-5-8 0-1,-7-9 1-15,1-4-2 0,-2-3-4 16,-2-8-7-16,5-5-25 15,8 8-1-15,0-8 0 16,14 15 0-16</inkml:trace>
  <inkml:trace contextRef="#ctx0" brushRef="#br0" timeOffset="6869.3928">6118 6774 9 0,'0'0'25'15,"39"9"-11"-15,2-10-2 16,20 1-2-16,14 2 0 16,14-2 1-16,15 2-2 0,4-3-1 15,2 0 0-15,-5-1-1 16,-2 3-1-16,-17-2-2 15,-9 1-1 1,-19-1-2-16,-17 0-1 0,-18-3 1 16,-23 4-1-16,1-13 1 15,-17 5-1-15,-5-5 0 16,-2-1 1-16,1 0-1 16,4-1 1-16,3 4-1 15,15 11 0-15,-2-10 0 16,14 11 0-16,8 4 0 15,3 2 0-15,4 6 0 16,-1 4 0-16,-3 1 1 16,-4-2 1-16,-11 1 1 15,-8 1 0-15,-10-1 0 0,-7 1 0 16,-8-2-4-16,-1 4-30 16,-3-16-3-16,12 7-2 15,-4-13 0-15</inkml:trace>
  <inkml:trace contextRef="#ctx0" brushRef="#br0" timeOffset="7571.4314">7707 6632 37 0,'3'24'14'0,"-2"3"-3"15,4 8-5-15,2-1 0 16,2 2-2-16,3-7 0 16,5-9 0-16,2-10-1 15,3-11 0-15,1-9-1 16,-4-12 1-16,2-4-1 16,-5-6 1-16,-5 2-2 15,-6 1 0-15,-4 4 0 16,-4 9 1-16,3 16-1 0,-11 0 1 15,6 16 0 1,1 13 1-16,7 11 0 16,1 7 1-16,4 9 1 0,1 1 0 15,4 2 0-15,-6-4 0 16,-2-2-1-16,-8-7 1 16,-8-4-2-16,-12-12 1 15,-7-6-2-15,-7-10-1 16,-6-7 0-16,0-8 0 15,1-9 0-15,4-6-1 16,9-9-2-16,14-1-6 16,6-9-12-16,12-5-15 15,19 4-2-15,10-8 2 16</inkml:trace>
  <inkml:trace contextRef="#ctx0" brushRef="#br0" timeOffset="8005.4622">8240 6633 40 0,'2'25'18'0,"-3"5"-3"15,-1 6-3-15,1 4-1 16,-2 0-2-16,2-1-2 15,-1-8-1-15,1-6 2 16,-1-10-3-16,2-15 0 0,0 0 0 16,0 0-1-1,-4-30 0-15,1 0 1 0,-7-11-3 16,2-5-1-16,-3-4-1 16,-2-1 0-16,1 0 0 15,2 2 0 1,1 5-1-16,6 5 1 0,7 11 0 15,7 4 0-15,8 5 0 16,8 5-1-16,7 5-3 16,6 4-6-16,7 3-17 15,8 8-8-15,-8-4 0 16,9 12 1-16</inkml:trace>
  <inkml:trace contextRef="#ctx0" brushRef="#br0" timeOffset="8217.472">8227 6947 8 0,'11'15'29'0,"8"-16"0"16,15 2-9-16,4 1-8 16,3-2-3-16,1 1-7 15,-5 1-13-15,0 5-18 16,-18-14 0-16,2 5 0 0</inkml:trace>
  <inkml:trace contextRef="#ctx0" brushRef="#br0" timeOffset="8499.4857">8448 6725 3 0,'12'0'31'15,"-1"-1"0"-15,9 10-4 16,-2 5-10-16,-2 3-6 16,1 4-2-16,-8-1-3 15,2-1-1-15,-6-3-2 16,0-7-1-16,-5-9 0 15,9-4-1-15,-2-11 0 16,2-4-1-16,3-4 1 0,3 0 0 16,0 2-1-16,-1 2 0 15,-1 7 0 1,0 8-1-16,-2 8 1 0,-4 6 1 16,0 7-1-16,-2 3 0 15,-1 5 0-15,-1 0-3 16,4 1-10-16,0-2-20 15,-3-13-2-15,13 1 2 16,-6-16-1-16</inkml:trace>
  <inkml:trace contextRef="#ctx0" brushRef="#br0" timeOffset="8966.5113">8785 6503 17 0,'26'-5'30'16,"0"-8"0"-16,6 4-13 16,5 3-5-16,-1 1-5 15,-1 2-1-15,-6-2-1 16,-4 4-2-16,-7 2-1 15,-4 4 0-15,-4 1-1 16,-10-6 1-16,11 20-1 0,-7 0 0 16,-1 4 0-1,2 7 0-15,1 4 0 0,-1 4 1 16,2 6 2-16,2 6-1 16,-3 1 1-16,1 3 0 15,-4-7 0-15,-4-3 0 16,-6-7 0-16,-3-4 0 15,-12-13-3-15,-4-8 0 16,-4-7 0-16,-2-10 0 16,-1-4-1-16,3-2-4 15,8-1-10-15,4 1-23 16,7-6 1-16,15 3-2 16,6-4 0-16</inkml:trace>
  <inkml:trace contextRef="#ctx0" brushRef="#br0" timeOffset="9243.5258">9503 6684 0 0,'0'0'29'15,"16"2"0"-15,13 3-1 16,5-3-13-16,7 0-6 16,8 1-3-16,-2-2-1 0,0 1-2 15,-7-1-1-15,-6 0-4 16,-6 3-5-16,-7-3-10 15,-21-1-15-15,19-1 2 16,-19 1-1-16</inkml:trace>
  <inkml:trace contextRef="#ctx0" brushRef="#br0" timeOffset="9550.5448">9578 6853 21 0,'10'1'24'0,"16"6"-4"16,2-5-4-16,10 1-2 16,5-2-4-16,0-1-4 15,0 0-2-15,-8-4 0 16,-4 4 1-16,-9-3 0 15,-2 4 0-15,-11-2 1 16,-9 1-1-16,0 0 0 16,0 0-1-16,0 0-3 15,0 0-6-15,0 0-13 16,0 0-16-16,4-10-2 16,-4 10 1-16</inkml:trace>
  <inkml:trace contextRef="#ctx0" brushRef="#br0" timeOffset="10287.5923">10350 6646 4 0,'11'6'30'16,"-11"-6"0"0,32 27-5-16,-7 3-10 15,4 6-6-15,3 7-3 0,1-1-1 16,4 1-4-16,1-6-8 15,0-4-18-15,-14-18-7 16,4-1 1-16</inkml:trace>
  <inkml:trace contextRef="#ctx0" brushRef="#br0" timeOffset="10490.5988">10617 6741 5 0,'-9'-5'29'0,"-10"-5"1"16,3 9-9-16,-7 6-6 16,-4 8-4-16,-1 8-3 15,-6 5-2-15,-1 7-2 16,-1 5-1-16,1-3-1 16,3-2-5-16,7-5-8 15,6-12-19-15,14-2-3 16,5-14 2-16</inkml:trace>
  <inkml:trace contextRef="#ctx0" brushRef="#br0" timeOffset="11067.6318">10678 6383 6 0,'9'-24'28'15,"14"11"-3"1,1-1-7-16,5 9-3 0,-1 7-6 15,-3 10-3-15,-10 7-2 16,-10 9-2-16,-13 5 0 16,-11 3-1-16,-8 3 0 15,-3-4 0-15,-2-5 0 16,4-7 0-16,11-7 0 16,17-16-1-16,13 9 1 15,16-12-1-15,10-2-2 16,5-2-13-16,11 9-16 15,-10-6 1-15,4 8 0 16</inkml:trace>
  <inkml:trace contextRef="#ctx0" brushRef="#br0" timeOffset="11379.65">11118 6665 9 0,'-7'17'30'0,"14"13"1"15,-13 0-3-15,8 7-16 0,1 7-3 16,-1-1-1-16,4-4-2 16,-4-7-2-1,4-4 0-15,-5-12-1 0,3-6-1 16,-4-10 1-16,-1-18-1 15,-4-7 0-15,-1-5 0 16,-3-9 0-16,-2-3 0 16,-2-5-3-16,-1 0 2 15,1-1-2-15,3 7 1 16,0 5-1-16,4 4 2 16,5 6-2-16,5 1 0 15,9 8 2-15,6 3-1 16,8 2-2-16,3 0-6 15,9 5-11-15,9 9-16 16,-5-7 0-16,9 11 0 0</inkml:trace>
  <inkml:trace contextRef="#ctx0" brushRef="#br0" timeOffset="11665.6672">11047 6999 12 0,'-7'10'30'0,"23"8"1"0,2-8-12 15,10-1-6 1,7 0-3-16,4-3-4 0,1-3-10 15,-3-10-24-15,5 5-3 16,-16-15 1-16</inkml:trace>
  <inkml:trace contextRef="#ctx0" brushRef="#br0" timeOffset="11984.6849">11316 6729 17 0,'6'-12'30'16,"11"12"2"-16,-5-1-12 16,4 5-4-16,1 7-6 15,-5 2-3-15,-1 4-2 0,-7 2-1 16,-1-3-1-16,-2-1-1 16,0-2 0-16,-2-3-1 15,1-10 0-15,0 0-1 16,0 0 1-16,14-22 0 15,-3 5-1-15,6-1 0 16,0-3 0-16,3 2 0 16,-2 3 0-16,1 3-1 15,0 6 1-15,-5 6 0 16,0 5 0-16,-5 5 0 16,-1 3 0-16,-2 3 0 15,1 2 0-15,-2 3-7 0,-2 2-23 16,-4-12-5-1,7 4 1-15,-6-14 0 16</inkml:trace>
  <inkml:trace contextRef="#ctx0" brushRef="#br0" timeOffset="12416.714">11694 6476 24 0,'18'-21'29'15,"15"10"0"-15,2-1-14 16,3 1-6-16,2 3-4 0,-3 3-2 16,-4 0 0-1,-7 3 0-15,-6 3-1 0,-4 3-1 16,-6 6 1-16,-2 3 0 15,-6 4 0-15,-1 6 1 16,1 5 0-16,-2 5 0 16,3 7 0-16,0 0 0 15,2 5-1-15,-1-2 0 16,2 3 0-16,2-3-1 16,-1 0 0-16,-4-5 0 15,-3-5-1-15,-7-4 1 16,-6-5 1-16,-6-6-1 15,-8-3 0-15,-7-4 1 16,-5-5-2-16,-1-5-1 16,0-4-4-16,6 3-11 0,3 4-18 15,0-11-2-15,12 8 1 16</inkml:trace>
  <inkml:trace contextRef="#ctx0" brushRef="#br0" timeOffset="14197.8118">3936 8103 15 0,'0'0'31'0,"11"10"-4"16,5 3-4-16,6 6-7 16,6 4-4-16,7 8-4 15,4 3-2-15,4 4 0 16,0 1-4-16,1-3-4 0,-4-3-10 16,-5-1-21-1,-13-17-2-15,4 2 1 0</inkml:trace>
  <inkml:trace contextRef="#ctx0" brushRef="#br0" timeOffset="14476.8286">4370 8113 16 0,'-15'-13'32'0,"6"18"0"16,-11 1-8-16,0 9-8 15,-6 6-5-15,-7 7-4 0,-3 7 0 16,-10 5-3 0,5 4-1-16,-2-2-1 15,6-2 0-15,3-7-4 0,8-7-3 16,10-7-6-16,8-8-14 16,8-11-10-16,19-8-1 15,0-8 1-15</inkml:trace>
  <inkml:trace contextRef="#ctx0" brushRef="#br0" timeOffset="14899.852">4525 8398 24 0,'-7'12'21'16,"9"1"-4"-16,-4-2-2 0,2-11 0 16,0 12-3-16,0-12-2 15,0 0-1-15,-3-18-1 16,6 3-1-16,-6-11-2 15,2-1-1-15,-6-8-2 16,3-4-2-16,-4-5 2 16,0-1-2-16,-2-2 1 15,1 1 0-15,0 1-1 0,3 2 0 16,6 7 1 0,4 2-1-16,4 6 0 0,4 6 0 15,5 5-1-15,4 4-2 16,6 8-6-16,1 5-17 15,2-3-9-15,12 10 1 16,-8-3 0-16</inkml:trace>
  <inkml:trace contextRef="#ctx0" brushRef="#br0" timeOffset="15207.87">4552 8487 7 0,'27'0'27'15,"13"10"-3"-15,-4-8-9 0,2-1-18 16,3 5-19-16,-17-15-2 16</inkml:trace>
  <inkml:trace contextRef="#ctx0" brushRef="#br0" timeOffset="15619.8946">4857 8198 14 0,'11'-7'33'15,"11"17"3"-15,-8 9-5 16,1 1-12-16,0 11-5 15,-7-1-4-15,4 3-3 16,-10-8 0-16,0-2-3 16,-4-11-2-16,2-12 0 15,0 0-1-15,-1-20-1 16,6-4 1-16,2-6-1 0,5-2 0 16,2-1-1-16,3 4 1 15,3 5-1-15,1 10 1 16,0 6 0-16,1 9-1 15,0 10 1-15,-2 6 0 16,-4 7 0-16,-1 3 0 16,-5-1-3-16,1 2-13 15,1 1-21-15,-12-11 0 16,4 1-1-16,-5-9 0 16</inkml:trace>
  <inkml:trace contextRef="#ctx0" brushRef="#br0" timeOffset="15804.905">5292 8332 37 0,'13'-4'35'16,"5"-1"3"-16,11 3-12 0,5 3-11 15,0-4-6-15,4 3-4 16,0-1-11-16,-4 6-28 16,-8-13-2-16,-1 6-2 15,-8-7 2-15</inkml:trace>
  <inkml:trace contextRef="#ctx0" brushRef="#br0" timeOffset="16217.9256">5679 8214 12 0,'0'0'32'0,"25"2"1"16,-14 10-2-16,2 4-15 15,1 11-5-15,-8 1-2 0,1 3-2 16,-8-3-1-16,-1-1-2 16,-5-5-2-1,3-5 0-15,4-17-1 0,0 0-1 16,0 0 0-16,-2-29 0 16,9 2-1-16,4-1 0 15,5-3 0-15,2-2-1 16,3 5 1-16,0 4 0 15,0 5 1-15,1 10 1 16,-3 6 1-16,-1 9 1 16,-9 3 0-16,-2 10 1 15,-6 6 0-15,0 8-1 16,-4 1-1-16,0 1-5 16,3 1-21-16,2-1-13 15,-3-9-2-15,11 1 1 16</inkml:trace>
  <inkml:trace contextRef="#ctx0" brushRef="#br0" timeOffset="16643.9515">6245 8441 8 0,'0'0'31'16,"-30"-20"-2"-16,10 15-6 0,-6 2-6 16,-1 4-5-16,1 6-3 15,1 1-3-15,9 10 0 16,6-1-2-16,12 3 1 15,5-1-1-15,10-1 1 16,3-5 0-16,8 0 2 16,-3-8-2-16,3-1-1 15,-6-7-2-15,-5-6-4 16,-1-4-19-16,1-1-17 16,-11-8-1-16,4 3 1 15,-3-5-1-15</inkml:trace>
  <inkml:trace contextRef="#ctx0" brushRef="#br0" timeOffset="17187.982">6359 8046 18 0,'22'-3'30'16,"-4"-6"1"-16,11 2-10 0,3 1-8 15,1 1-4-15,4 2-3 16,-3 0-1-16,-2 2-2 16,-8 1-1-16,-6 3 0 15,-3 2 0-15,-5 3 0 16,-3 2-1-16,-2 2 0 16,-3 3 1-16,0 3-1 15,-1 5 1-15,1 4 0 16,1 2 0-16,0 4 1 15,-1 1-1-15,1 3 1 16,-1-1 0-16,2 1-1 0,-2-2 2 16,1-4-2-16,-1-3-1 15,0-1 0-15,-6-6 0 16,1-1 0-16,-4-5-1 16,-4-2 1-16,-6-4 0 15,-3-3 0-15,-4-4 0 16,-6-1-1-16,-1-1-2 15,0-3-2-15,3 2-6 16,-2-4-7-16,5 1-16 16,7 6-6-16,-2-3 2 15,9 4-1-15</inkml:trace>
  <inkml:trace contextRef="#ctx0" brushRef="#br0" timeOffset="18220.0411">7081 8458 24 0,'0'0'21'15,"26"8"-1"-15,18-7-5 16,23 1 1-16,19-3-2 16,21 3-1-16,15-4-2 15,16 1-3-15,1-3-3 16,2 2 0-16,-12 0-2 16,-17 2-2-16,-19 0-1 15,-23-4-4-15,-18 1-3 31,-23-3-1-31,-16 0 0 0,-18-8 0 0,-6 2 0 16,-8-9 0-16,0 4 2 0,-15-22 3 31,23 23 4-31,7 6 2 0,4 10 0 16,13-7 1-16,4 16 1 16,4 1-1-16,5 9 2 15,-4-1-1-15,-2 6 2 16,-9-3-2-16,-8 3 0 15,-9-2-1-15,-7-1-1 16,-5-2-4-16,-7-2-14 16,-1-6-18-16,11 6-3 15,-2-10 2-15</inkml:trace>
  <inkml:trace contextRef="#ctx0" brushRef="#br0" timeOffset="18918.0817">8931 8355 16 0,'-11'13'28'15,"14"14"-5"-15,0 1-7 16,4 1-3-16,6 0-5 0,7-5-1 15,6-4-1-15,3-11-1 16,4-4-1 0,-2-12-1-16,0-6 0 0,-6-5-1 15,-4-6-1-15,-7-2 0 16,-5 0 0-16,-8 4-1 16,-6 1 1-16,-1 9-1 15,-7 5 1-15,1 10-1 16,0 12 1-16,3 7-1 15,4 8 1-15,6 8 0 16,5 6 1-16,0 3 0 16,6 4 0-16,-3 1 0 15,-1 1 0-15,-5-5 1 16,-8-1-1-16,-9-5-1 16,-10-6 0-16,-7-6-1 0,-5-9 1 15,-4-12-2 1,-3-11-1-16,4-7-4 0,3-12-6 15,9-11-16-15,11-2-8 16,4-16 2-16,17 3-1 16</inkml:trace>
  <inkml:trace contextRef="#ctx0" brushRef="#br0" timeOffset="19510.1161">9080 7985 5 0,'0'0'27'32,"-11"27"-2"-32,0-12-7 0,3 4-4 0,-3 0-5 15,2-4-2-15,3 0-1 16,1-6-1-16,5-9-1 16,0 0-1-16,0 0 0 15,14-23-1-15,-5 5 1 16,0-4-2-16,1-1 1 15,-1 1-1-15,0 4 1 16,-4 6-1-16,-5 12 1 16,17-1-1-16,-3 15 0 15,2 4 1-15,3 5-8 16,3-2-25-16,9 10-3 0,-6-12 1 16,11 5 1-16</inkml:trace>
  <inkml:trace contextRef="#ctx0" brushRef="#br0" timeOffset="20004.1441">9496 8248 28 0,'-6'16'31'16,"-1"3"2"-16,1 8-18 0,5 9-4 15,-4 1-1-15,4 3-2 16,-3-4-2-16,3-2-1 15,1-9-1-15,0-5-1 16,1-10-1-16,-1-10 1 16,0 0-1-16,8-12 1 15,-6-6-1-15,4-1-1 16,-5-11 2-16,-2-7-3 16,-5-9 1-16,0-4-1 0,-2-3 1 15,0 0-1-15,-2 0 0 16,2 4 0-16,1 5 0 15,6 8 0-15,9 11 1 16,9 7-1-16,8 9-2 16,6 4-4-16,12 7-11 15,8 5-18-15,0-5-2 16,10 8 1-16,-8-7 0 16</inkml:trace>
  <inkml:trace contextRef="#ctx0" brushRef="#br0" timeOffset="20219.1637">9529 8578 9 0,'0'0'34'15,"23"10"-2"-15,-6-10 3 16,6 2-21-16,8 2-2 16,-1-3-6-16,2-2-9 15,0-3-19-15,2 3-12 0,-11-11 2 16,6 8-2-1</inkml:trace>
  <inkml:trace contextRef="#ctx0" brushRef="#br0" timeOffset="20677.1854">9804 8320 33 0,'3'-18'32'0,"-3"18"2"16,15 7-15-16,-15-7-5 0,14 25-6 15,-10-7-3-15,2 4 0 16,-1-2-2-16,-1 1 0 15,0-6-2-15,0-2 0 16,-4-13 0-16,11 4 0 16,-11-4 0-16,17-21-1 15,-8 2 1-15,3-3-1 16,0-2 0-16,-1 0 0 16,0 2 0-16,-1 3 0 15,-2 4-1-15,1 5 1 16,-9 10 0-16,14 2 0 15,-7 8 0-15,0 4 0 0,0 5 0 16,-1 1 0 0,-1 4 1-16,-2-3-3 0,1 1-7 15,-3 0-25-15,-4-11-2 16,7 0 0-16,-4-11 2 16</inkml:trace>
  <inkml:trace contextRef="#ctx0" brushRef="#br0" timeOffset="21186.2159">10215 8100 2 0,'20'6'27'16,"-7"-9"1"-16,13 5-7 0,2-4-10 15,4-2-2-15,1 0-3 16,-5-2-1-16,0 3 0 16,-8 1-2-16,-6 1-1 15,-4 3 0-15,-10-2-1 16,2 15-1-16,-4-1 1 15,-3 6 0-15,0 5 1 16,2 6 0-16,3 5 2 16,1 3 0-16,4 6 1 15,1-1 0-15,4 4 2 16,-2-4 0-16,5-1 1 0,-5-3-1 16,2-3-2-16,-5-6-1 15,-2-3 0-15,-9-8 0 16,-7-4-2-16,-9-6-1 15,-4-2 0-15,-6-6-1 16,-2-2 1-16,-1-1-2 16,0-5-3-16,7 5-6 15,3-1-18-15,6-2-12 16,9 3 0-16,1-4 1 16</inkml:trace>
  <inkml:trace contextRef="#ctx0" brushRef="#br0" timeOffset="21866.2514">10851 8375 22 0,'18'6'29'15,"8"0"1"-15,2-2-10 16,12-1-12-16,7 2-2 0,0 0-3 16,0 0-1-1,-5-1-5-15,-8-2-8 16,-10-4-16-16,0 6-3 0,-24-4 0 15</inkml:trace>
  <inkml:trace contextRef="#ctx0" brushRef="#br0" timeOffset="22157.2662">10929 8555 13 0,'16'-3'33'0,"19"7"-1"16,1-5-5-16,5-1-8 0,2 4-5 15,-5-5-5 1,1 3-11-16,-15-5-29 0,5 5-3 16,-15-11 0-16,6 7-1 15</inkml:trace>
  <inkml:trace contextRef="#ctx0" brushRef="#br0" timeOffset="22791.3039">11700 8318 14 0,'21'4'30'15,"-2"-5"1"-15,11 10-9 16,0 7-7-16,1 2-5 15,3 11-2-15,-4-1-1 16,0 5-2-16,-6-2-3 16,-6-2-4-16,0 0-8 15,-2-4-17-15,-5-12-7 16,5 0 0-16,-16-13 1 16</inkml:trace>
  <inkml:trace contextRef="#ctx0" brushRef="#br0" timeOffset="23062.318">12035 8299 19 0,'-14'-1'32'0,"-10"2"3"15,0 14-12-15,-1 13-6 16,-8 4-5-16,0 8-3 16,-3 0-3-16,3 1-1 15,1-4-3-15,2-6-3 16,6-4-5-16,3-12-9 15,4-9-18-15,17-6-3 16,-13-1 1-16</inkml:trace>
  <inkml:trace contextRef="#ctx0" brushRef="#br0" timeOffset="23354.3361">12041 7952 16 0,'6'-10'29'16,"-2"-6"0"-16,12 7-13 15,5 5-6-15,4 6-2 0,3 4-3 16,-1 5 0-1,-2 8-3-15,-8 6 0 16,-8 6-1-16,-11 2 0 0,-7-2 0 16,-5-3-1-16,-4-2 1 15,0-5 0-15,6-6 1 16,12-15 0-16,0 0 0 16,20 3 0-16,7-7-1 15,5 2-2-15,3 0-12 16,-3-5-19-16,10 14-1 15,-15-8 1-15</inkml:trace>
  <inkml:trace contextRef="#ctx0" brushRef="#br0" timeOffset="23865.3667">12483 8297 18 0,'10'29'32'16,"-15"-9"1"-16,2 12-7 15,0 5-12-15,-2 0-2 16,4 7-4-16,-2-8-3 0,3-4 0 16,-1-6-2-16,3-10-2 15,-2-16 1-15,0 0-1 16,0 0-1-16,11-15 0 16,-8-9 1-16,0-5-1 15,-3-10 1-15,-4-7-1 16,-1-5 1-16,-2-4-1 15,-1-2 0-15,0 0 0 16,3 2 0-16,3 7 0 16,3 5 0-16,8 8 0 15,5 11 0-15,6 7 0 16,7 7 0-16,7 4-2 0,7 7-4 16,0 1-8-1,2 1-21-15,8 8-1 16,-5-6 1-16,4 9 0 0</inkml:trace>
  <inkml:trace contextRef="#ctx0" brushRef="#br0" timeOffset="24184.3821">12482 8675 28 0,'24'7'33'0,"-8"-6"-5"16,8 2-8-16,4 1-3 16,2-1-5-16,4 2-2 15,-4-2-4-15,3-1-5 16,-1-2-21-16,0-1-14 16,-10-11-1-16,4 6 1 15</inkml:trace>
  <inkml:trace contextRef="#ctx0" brushRef="#br0" timeOffset="24729.4171">12844 8393 35 0,'0'0'33'15,"20"20"-2"-15,-8 0-11 16,-4 0-8-16,2 7-2 15,-3-4-3-15,-1 0-1 16,-5-7-2-16,-1-2-1 16,0-14-1-16,0 0-1 15,0 0 0-15,7-21 0 16,0-2-1-16,5-3 1 16,4-3-1-16,3-2 0 15,2 4 0-15,0 4 0 16,4 7 1-16,-2 10-1 0,0 9 2 15,-2 10-1 1,-4 5 0-16,-2 7 0 16,-4 2 0-16,2 2 0 0,-5-2-4 15,-3-8-11-15,-4-5-22 16,8-1 0-16,-9-13-2 16,14 7 1-16</inkml:trace>
  <inkml:trace contextRef="#ctx0" brushRef="#br0" timeOffset="24951.4264">13327 8423 32 0,'-1'12'36'16,"15"-5"1"0,8-3-12-16,4-4-9 0,7 4-3 15,0-5-2-15,5 2-5 16,-4-3-6-16,-3-4-18 16,-12-2-18-16,3 6-1 15,-10-6-1-15,0 6 0 16</inkml:trace>
  <inkml:trace contextRef="#ctx0" brushRef="#br0" timeOffset="25525.4643">13776 8327 28 0,'20'6'33'15,"-14"8"0"-15,2 7-12 16,0 9-4-16,-5-2-6 0,5 9 0 16,-7-11-4-16,1 1-2 15,-5-8-1-15,2-7-2 16,1-12-1-16,0 0 0 16,0 0 0-16,11-18 0 15,-3-2-1-15,4-4 1 16,2-3-1-16,5-1 0 15,0 3 1-15,2 2-2 16,-1 7 1-16,-4 5 0 16,0 10 0-16,-2 8 0 15,-3 9-1-15,-3 5 2 16,-1 6-1-16,-2 1 1 0,-1 0-1 16,-1-1-1-1,5-2-9-15,-1 0-27 0,-4-15 1 16,9 1-2-16,-2-11 1 15</inkml:trace>
  <inkml:trace contextRef="#ctx0" brushRef="#br0" timeOffset="25898.4836">14377 8627 35 0,'2'-20'18'0,"-8"10"-1"0,-4-3-2 16,-6 2-5-16,-3 2-3 15,-7 1-2-15,1 5-1 16,-5 3 0-16,4 8 1 16,3 4 2-16,8 6-1 15,7-2 2-15,11 5 0 16,4-5 0-16,12 3 1 16,0-8 0-16,9 0-3 15,-2-11-2-15,1-2 0 0,-4-8-3 16,-7-3-6-16,3-3-24 15,-8 2-9-15,-8-6-1 16,6 7 0-16</inkml:trace>
  <inkml:trace contextRef="#ctx0" brushRef="#br0" timeOffset="26513.5173">14502 8109 19 0,'19'-2'28'15,"-2"-6"2"-15,11 2-10 0,6 1-8 16,2 1-4-16,3 2-1 16,-3-1-1-16,-2 2-1 15,-8-1 0-15,-3 2-2 16,-7 1-1-16,-4 1 0 16,-12-2-1-16,13 11 0 15,-11 1-1-15,0 3 1 16,-1 6-1-16,2 5 1 15,-5 9 0-15,1 5-1 0,0 5 0 16,0 1 1-16,2 2-1 16,0-2 1-1,2-2-1-15,0-3 1 0,2-6 0 16,2-3-1-16,2-5 2 16,-1-3-2-16,-3-5 1 15,0 0 0-15,-5-4-1 16,-5-2 0-16,-7-5-1 15,-6-2 1-15,-7-1-1 16,-5-2 0-16,-2-2 0 16,0-1 0-16,0 0 1 0,3-2-1 15,4 1 1 1,8 0 0-16,5 2-2 16,12-1-4-16,-11-2-10 15,11 2-17-15,0 0-1 0,0 0 0 16</inkml:trace>
  <inkml:trace contextRef="#ctx0" brushRef="#br0" timeOffset="36595.0949">1239 9824 5 0,'0'0'32'0,"0"0"0"16,-5 24-5-16,7 6-7 15,3 14-7-15,-3 5-3 16,5 10 0-16,-2 0-4 15,0 3-2-15,1-5 0 16,-2-7-3-16,6-7-7 16,-4-13-8-16,-5-12-17 0,7-2-5 15,-8-16 1-15,0 0-1 16</inkml:trace>
  <inkml:trace contextRef="#ctx0" brushRef="#br0" timeOffset="36896.1167">1432 9858 16 0,'0'0'31'15,"4"-14"-3"-15,-4 14-6 16,0 0-4-16,0 0-5 16,0 0-2-16,4 14-2 15,0 1-1-15,-1 5-2 16,3 10 0-16,-1 3 2 16,5 8-3-16,-2 3 0 15,1 3-1-15,-1 0-2 16,2-3 0-16,-1-6-2 15,-1-8-1-15,1-2-6 16,-7-15-11-16,-2-13-20 16,0 0-1-16,2-10 0 15,-8-2 0-15</inkml:trace>
  <inkml:trace contextRef="#ctx0" brushRef="#br0" timeOffset="37097.1216">1268 10111 31 0,'0'0'35'16,"0"0"2"-16,26-6-12 0,6 8-8 15,6-3-8-15,3 0-15 16,0-4-24-16,6 7-3 16,-5-11-3-16,1 8 1 15</inkml:trace>
  <inkml:trace contextRef="#ctx0" brushRef="#br0" timeOffset="37797.1618">2381 10189 32 0,'20'-6'32'0,"-8"-1"2"15,2 10-14-15,2 11-7 16,-4 7-5-16,0 8-2 15,-4 3-2-15,-4 5 0 16,-5-4-3-16,0-2 0 0,-3-6-1 16,-1-6-2-1,5-19 0-15,0 0-1 0,0 0 0 16,-4-22 1-16,8 0-1 16,1-6 1-16,4-3 0 15,-3 0 2-15,1 1 0 16,-3 6 1-16,1 4-1 15,-3 10 1-15,-2 10 1 16,0 0-1-16,-14 6 2 16,11 10-1-16,-4 5 0 15,9 3 0-15,2 1 0 16,7 1-1-16,4-2-1 16,6-3-1-16,7-1-4 15,1-8-10-15,2-11-18 16,5 2-2-16,-8-12 1 0</inkml:trace>
  <inkml:trace contextRef="#ctx0" brushRef="#br0" timeOffset="38024.1755">2914 10244 12 0,'13'8'34'16,"-13"-8"2"-16,1 27-1 0,-10-4-14 15,-8 0-6-15,0 4-5 16,-8-4-3-16,0-3-3 15,-4-9-3-15,2-8-1 16,4-9-2-16,2-9 0 16,6-7-1-16,6-5 0 15,7 1 1-15,6-1 0 16,6 4 1-16,6 6 2 0,7 5 0 16,2 12 1-16,3 7 0 15,2 10 2-15,-2 3-2 16,-3 6 0-1,-2 3-3-15,-5-4-12 0,1 1-16 16,4-2-7-16,-4-17-2 16,8 0 1-16</inkml:trace>
  <inkml:trace contextRef="#ctx0" brushRef="#br0" timeOffset="38440.1989">3115 10306 7 0,'-9'18'33'16,"-4"-5"2"-16,12 10 2 0,4 0-18 16,4-3-5-16,5 7-2 15,2-7-2-15,9 2-2 16,-3-11-2-16,4-3-3 16,-4-11-1-16,-1-7-1 15,-4-12 1-15,0-9-2 16,-7-9 1-16,-4-10 0 15,-6-7-1-15,-10-7 1 16,-9-4-1-16,-6 1 0 16,-8 6 0-16,-3 10 1 15,-4 11-2-15,-3 13 2 16,6 15-2-16,9 17 1 16,10 13 0-16,16 9-1 15,15 8-1-15,10 0-5 16,20 3-17-16,11 1-14 0,0-6-2 15,10-3 2-15,-3-8-1 16</inkml:trace>
  <inkml:trace contextRef="#ctx0" brushRef="#br0" timeOffset="38761.2211">3382 10289 25 0,'0'0'30'15,"0"0"-3"-15,0 0-8 0,0 0-7 16,5 18-3-16,-3 1-4 15,-1 1-2-15,6 4 0 16,3 1 0-16,3-1-1 16,6-4 1-16,2-3 0 15,3-6 1-15,4-7 0 16,-1-8 0-16,-1-5 1 16,-7-7 0-16,1-1 1 15,-11-8-2-15,-1 3-1 16,-8-3 0-16,-4 2-2 0,-3 5-3 15,-5 0-8-15,1 2-22 16,11 16-6-16,-19-12-1 16,19 12 0-16</inkml:trace>
  <inkml:trace contextRef="#ctx0" brushRef="#br0" timeOffset="39149.2396">4019 10312 13 0,'-5'-11'31'15,"-10"-6"0"-15,1 4-8 0,-2 6-7 16,-5 0-5-16,0 8-2 15,-4 2-3-15,1 7-2 16,2 8-1-16,5 5-1 16,4 4-1-16,6 2 0 15,8 0 0-15,8 0 0 16,8-6 1-16,5-1-1 16,3-10 1-16,3-5 0 15,-1-7 0-15,-2-4 0 16,-11-5 0-16,-3-4 0 15,-12-1 1-15,-8-1-2 0,-6 0-3 16,-7-2-8 0,-2-1-26-16,6 11-1 0,-5-6-1 15,11 7 1-15</inkml:trace>
  <inkml:trace contextRef="#ctx0" brushRef="#br0" timeOffset="39445.2608">4004 10308 25 0,'21'-7'34'0,"16"5"1"15,-1-4-15-15,6-2-5 16,3 2-4-16,-3-1-4 16,-1 3-1-16,-6-1-4 15,-4 3-1-15,-11 0-3 0,-6 0-5 16,-5 1-8-16,-9 1-9 15,0 0-6-15,0 0-1 16,-17-11 2-16</inkml:trace>
  <inkml:trace contextRef="#ctx0" brushRef="#br0" timeOffset="39628.2672">4262 10278 32 0,'-3'23'26'0,"0"-1"-1"15,6 3-4-15,4 3-6 16,0-3-3-16,5 3-3 15,-5-5-2-15,6 0-3 0,-5-6-7 16,1-4-12 0,-9-13-18-16,18 14-2 15,-18-14 0-15</inkml:trace>
  <inkml:trace contextRef="#ctx0" brushRef="#br0" timeOffset="39761.2749">4572 10483 44 0,'0'0'36'0,"0"0"-2"15,13 10-11-15,-13-10-7 16,0 0-4-16,0 0-3 16,0 0-3-16,0 0-2 15,0 0-1-15,0 0-2 0,0 0 0 16,0 0-4-1,0 0-12-15,0 0-24 0,0 0 0 16,0 0-1-16,-4-10 1 16</inkml:trace>
  <inkml:trace contextRef="#ctx0" brushRef="#br0" timeOffset="40540.3197">5143 10260 15 0,'25'-2'31'0,"-5"1"1"15,4 13-9-15,-3 10-9 16,-7 7-5-16,0 7-3 16,-10 0-2-16,-5-3-1 15,-8-5-2-15,0-4 1 16,-1-12-1-16,10-12 0 0,-13 3 0 16,13-13-1-1,3-8 1-15,3-2-1 16,2-4 1-16,3-4-1 0,3 1 0 15,-1-1 0-15,1 4 0 16,-4 2 0-16,-1 5 0 16,0 7 0-16,-9 10 0 15,0 0-1-15,0 0 1 16,-1 27 0-16,0-3 0 16,3 5 1-16,4 4 0 15,1-1 0-15,5-2-1 16,6-1 0-16,5-8-3 15,0-8-5-15,8-6-10 16,2-2-15-16,-7-15-2 16,10 1 1-16</inkml:trace>
  <inkml:trace contextRef="#ctx0" brushRef="#br0" timeOffset="40856.3365">5734 10385 37 0,'0'0'34'16,"-4"23"-5"-16,-7-6-9 15,-7-2-5-15,-2 1-5 16,-4-6-4-16,-2-2-2 16,-1-8-1-16,1-4-2 15,3-7 0-15,6-5-1 16,5-4 1-16,8-4-1 16,6 2 0-16,11 1-1 15,5 5 1-15,7 5 0 16,5 7 0-16,2 8 0 0,0 8 0 15,-1 7 1 1,-4 6-1-16,-4 1 1 0,-4 0-1 16,-4-1-3-16,-2 0-8 15,0-3-20-15,-6-11-5 16,6 1 1-16,-3-14-1 16</inkml:trace>
  <inkml:trace contextRef="#ctx0" brushRef="#br0" timeOffset="41170.3555">5865 10308 32 0,'15'-3'32'16,"-2"-5"-3"-16,10 4-12 0,7 3-6 15,1 0-4-15,3 3-3 16,-2-1-2-16,-5 0 0 15,-4-1-2-15,-6-1 1 16,-5 0-1-16,-12 1 0 16,0 0 0-16,1-10-1 15,-1 10 1-15,-20-5-1 16,8 8 1-16,-2 2 0 16,2 4 0-16,-2 5 0 15,4 5 1-15,2 3-1 16,5 2 2-16,4 1-1 15,5 0 0-15,5 0 1 16,5-5-1-16,6-3-1 0,7-4-6 16,5-7-10-16,3-9-13 15,8 2-5-15,-6-14 2 16</inkml:trace>
  <inkml:trace contextRef="#ctx0" brushRef="#br0" timeOffset="41482.3726">6478 10392 36 0,'0'0'35'15,"0"0"-2"-15,-9 18-9 16,-3-3-9-16,-8-2-4 16,2 4-4-16,-9-5-2 15,4-1-1-15,-3-5-2 16,1-5-1-16,1-6-1 16,6-5 0-16,3-7 1 15,6-3-1-15,9-1 0 16,4-1 0-16,8 3 0 0,7 4-1 15,3 8 1-15,2 5 1 16,2 9-1-16,-1 7 1 16,-2 7 1-16,-2 6-1 15,-7 1 1-15,-3 3-1 16,0-2 0-16,-7-4-3 16,2 0-12-16,-3-3-23 15,-3-22-1-15,-1 9-1 16,-4-18 1-16</inkml:trace>
  <inkml:trace contextRef="#ctx0" brushRef="#br0" timeOffset="41677.3842">6345 10039 18 0,'-12'-35'35'0,"10"17"2"15,-3 3-2-15,5 15-16 16,0 0-8-16,0 0-6 15,13 20-11-15,-9-5-28 16,7 11-3-16,-7-5 2 16,7 9-1-16</inkml:trace>
  <inkml:trace contextRef="#ctx0" brushRef="#br0" timeOffset="42389.4255">7346 10351 2 0,'4'-13'32'0,"12"18"1"16,-5-1 2-16,3 10-16 15,3 12-5-15,-6 2-5 0,1 6-2 16,-7-3-2 0,-1 1-1-16,-6-8-1 0,0-5-1 15,-4-8-1-15,6-11 0 16,-10-2-1-16,8-11 1 16,2-7-1-1,5-5 0-15,5-4 0 0,7-3 0 16,5 2 0-16,5 2 0 15,1 6 0-15,1 10 0 16,1 8 2-16,-4 10-1 16,-7 8 0-16,-6 8 0 15,-6 5 1-15,-1 4-1 16,-2 1-2-16,-3-4-9 16,1-4-26-16,4 6-1 15,-5-12-1-15,8 4 0 16</inkml:trace>
  <inkml:trace contextRef="#ctx0" brushRef="#br0" timeOffset="42699.4427">7923 10631 19 0,'3'-18'32'0,"-3"18"2"15,-9-15-11-15,-3 8-8 16,2 5-5-16,-3 0-5 0,-2 7-2 16,3 4 0-1,-1 2-2-15,7 5 1 16,5 2-1-16,6 2 1 0,6-1 0 16,3-7 2-16,9-2 0 15,-2-8 1-15,4-2 0 16,-6-8 0-16,-2-3 0 15,-12-7-1 1,-9 1-1-16,-11-1-5 0,-11-1-20 16,-3 1-16-16,2 3-1 15,0-4 0-15,10 7-1 16</inkml:trace>
  <inkml:trace contextRef="#ctx0" brushRef="#br0" timeOffset="43317.485">8928 10327 2 0,'-5'-20'28'16,"5"20"1"-16,-29-15-9 16,2 12-6-16,-1 5-5 15,0 2-2-15,6 10-2 16,6 2 0-16,8 5-2 15,12-2-1-15,12 3 0 16,6-2 0-16,5-1-1 0,-2-4 1 16,0-4 0-16,-5-5-1 15,-7-1 0-15,-13-5 0 16,-9 5 0-16,-10-3-1 16,-5-1 1-1,-4 0-1-15,0 4 0 0,1 0 1 16,7 3 0-16,7 4 1 15,10 1 0-15,7 2 0 16,8 1 1-16,6 1 0 16,7-2 0-16,2 0-1 15,0-7-2-15,0 0-8 16,-2-4-22-16,-9-12-6 0,2 0 1 16,-14-15 0-1</inkml:trace>
  <inkml:trace contextRef="#ctx0" brushRef="#br0" timeOffset="43505.4883">8767 10008 8 0,'-11'-24'30'16,"11"24"1"-16,-6-18 0 16,6 18-20-16,0 0-8 15,16 4-22-15,-1 13-11 16,-11-7-1-16,14 15 1 15</inkml:trace>
  <inkml:trace contextRef="#ctx0" brushRef="#br0" timeOffset="44114.5306">9033 9882 13 0,'9'10'27'16,"-9"-10"2"-16,30 15-13 16,1-3-7-16,4-1-2 15,7-1-1-15,-2-1-3 16,-3-5 0-16,-4-6 0 15,-7-2-2-15,-11-5-1 16,-15 9 1-16,6-14-1 0,-6 14 0 16,-17-13-1-1,7 10 1-15,1 6 0 0,9-3 0 16,-12 16 1-16,11-4-1 16,4 2 1-16,2 1-1 15,1 0 1-15,1-1 0 16,-3-1 0-16,-3-2 0 15,-1-11 0-15,-11 14-1 16,-1-9 1-16,2 0-1 16,-2 1 0-16,-1 2 0 15,5 4 0-15,6 5 0 16,7 8 0-16,6 8 0 0,6 10 0 16,-1 3 1-1,-1 6 0-15,-2 1 1 0,-3 0 0 16,-6-1 1-16,-8-6 0 15,-7-3 0-15,-8-11 0 16,0-5-1-16,-4-10 0 16,4-5 0-16,-2-5-1 15,5-7-2-15,4-5-2 16,6-7-4-16,10 1-5 16,2-1-10-16,6-6-13 15,13 11 1-15,-1-9 1 16</inkml:trace>
  <inkml:trace contextRef="#ctx0" brushRef="#br0" timeOffset="44390.5388">9671 10492 35 0,'-1'-13'29'0,"-10"-5"-2"16,-2 2-7-16,-3 3-6 15,-5 1-4-15,-1 7-3 16,-2 4-3-16,2 8-1 16,3 8-2-16,6 6 0 15,6 5 0-15,6 2 1 16,8 1 1-16,11-1 0 16,2-7 1-16,10-6 0 15,-3-11 0-15,1-3-1 16,-2-8-1-16,-3-5-3 0,-5-5-11 15,-10-2-19-15,-6-3-6 16,0 5-2-16,-8-1 2 16</inkml:trace>
  <inkml:trace contextRef="#ctx0" brushRef="#br0" timeOffset="44879.5712">9946 10494 10 0,'0'0'32'16,"-2"-16"-3"-16,2 16-6 0,-20-16-5 16,3 10-5-16,2 5-3 15,-4 1-3-15,2 6-3 16,1 6-1-16,7 3-2 15,3 7 1-15,7 3-1 16,5 0 0-16,6-1 1 16,5-2-1-16,6-3 1 15,-1-9-1-15,3-7 1 16,-3-10-2-16,-2-7 1 16,-7-6 0-16,-6-7 0 15,-7-9-1-15,-5-7 1 16,-5-6-1-16,-4-5 0 0,0-3 1 15,0-3-1 1,7 2-1-16,6 4-1 0,9 8-2 16,6 8-6-16,12 12-13 15,7 15-12-15,-2 4-2 16,11 19 2-16</inkml:trace>
  <inkml:trace contextRef="#ctx0" brushRef="#br0" timeOffset="45384.5975">10328 10561 19 0,'1'-14'29'15,"-1"14"-5"-15,6-22-4 16,-11 7-7-16,-4 2-3 16,-7-4-4-16,0 5 0 15,-4 1-3-15,1 6 0 16,0 4 0-16,-1 6-1 15,5 6 1-15,6 5 0 16,4 2-1-16,7 1 2 0,5 2-1 16,6-3 1-1,3-8-1-15,7-2 0 0,3-8-1 16,4-4 0-16,3-6-1 16,1-5 1-16,-1-4-2 15,3 1 1-15,-4 2 1 16,-2 4 0-16,-6 3 1 15,1 7 0-15,-8 3 0 16,-2 8 0-16,-4 3 0 16,-4 5-1-16,-4 1 0 15,-4 3 0-15,-5 0-1 16,-4-1 0-16,-3-2 0 16,-6-3-2-16,-6-4 0 15,2-4-3-15,2-1-7 16,-1-7-17-16,5-7-12 0,17 8 0 15,-16-18 0-15</inkml:trace>
  <inkml:trace contextRef="#ctx0" brushRef="#br0" timeOffset="46416.6616">11498 10380 9 0,'-11'12'27'0,"-11"2"2"16,7 12-11-16,6 9-5 15,7 5-2-15,11 3-3 16,5-7 0-16,11-1 0 15,5-15 0-15,8-7-2 16,-1-16-2-16,2-9 2 16,-6-14-3-16,-2-9 0 15,-10-10-1-15,-5-8-1 16,-12-7-1-16,-10-4 1 0,-11-1 0 16,-8 1-1-1,-7 4 1-15,-1 8-2 16,-2 12 2-16,-2 11-1 0,3 14 0 15,4 17 0 1,8 14 0-16,10 14-1 0,7 9 1 16,8 7 0-16,9 1 0 15,11 2 0-15,8-3 0 16,9-2 0-16,11-8 0 16,6-6 0-16,6-5-1 15,3-6 1-15,-2 0-1 16,-3-4 0-16,-8 3 1 15,-9-1-1-15,-15 3 2 16,-16 2-1-16,-14 1 1 0,-13-2-1 16,-10 0 1-1,-5-4-1-15,-3-7 1 0,0-7 0 16,2-9-1-16,8-5 0 16,8-4 0-16,7-6 0 15,8 0 0-15,7-1 0 16,7 4-1-16,5 5 1 15,3 6 0-15,0 3 0 16,2 7 0-16,0 6 0 16,-1 6 1-16,-1 6-1 15,-1 0 1-15,0 2-1 16,0-3 0-16,0-2-9 16,-3-7-26-16,8-1-1 15,-6-12-2-15,4 0 3 16</inkml:trace>
  <inkml:trace contextRef="#ctx0" brushRef="#br0" timeOffset="47090.6968">13166 10436 21 0,'5'-10'29'0,"-20"-4"0"16,-5 4-11-16,-4 2-6 15,-4 3-4-15,2 5-2 0,-1 4 0 16,7 9-2-16,7 2-2 16,13 5 0-16,10-2-2 15,10 2 1-15,5-2 0 16,6-3 0-16,2-4 0 16,-6-4 0-16,-4-6-1 15,-6-3-1-15,-17 2 1 16,-1-10-1-16,-13 5 0 15,-7 1 0-15,-3 3-1 16,-1 2 1-16,2 6 0 16,3 2 1-16,5 8 1 15,9 2-1-15,9 0 2 16,8 1-1-16,5-4 2 16,7 0-1-16,1-8 0 15,4-5 1-15,-1-8-2 0,1-4 1 16,-6-7-1-1,-3-1 0-15,-2-2 0 16,-5 0-1-16,-2 0 0 0,-4 5 0 16,-2 5 1-16,-4 9-2 15,0 0 2-15,0 0-1 16,-3 24 0-16,3-3 0 16,1 2-2-16,-1 1-7 15,4-2-15-15,5 2-10 16,-9-13-1-16,9 1 1 15</inkml:trace>
  <inkml:trace contextRef="#ctx0" brushRef="#br0" timeOffset="47300.7054">13264 10306 24 0,'-8'-30'33'16,"9"16"1"-16,-5-4-1 0,0 9-27 15,4 9-20-15,0 0-16 16,0 0-4-16,0 0 1 16</inkml:trace>
  <inkml:trace contextRef="#ctx0" brushRef="#br0" timeOffset="47609.7246">13374 10420 31 0,'13'19'32'0,"11"9"2"0,-2-1-11 16,6 2-12-16,1 4-3 16,-4-5-4-16,3 0 0 15,-6-8-1 1,0-3-1-16,-7-7 2 0,0-9-1 16,-3-12 0-16,3-5 0 15,-3-7 0-15,-1-2 0 16,1-3-2-16,-2 0 0 15,-2 4-7-15,-5 1-11 16,-3 5-19-16,0 18-2 16,6-16 2-16,-6 16-1 15</inkml:trace>
  <inkml:trace contextRef="#ctx0" brushRef="#br0" timeOffset="48037.7532">14013 10502 38 0,'1'16'37'16,"-3"9"-2"-16,-9 0-10 0,-4-4-8 16,0 4-5-1,-6-6-3-15,2-1-4 0,-3-9-2 16,6-4-3-16,2-9-2 16,6-8-2-16,7-4-1 15,3-8-2-15,9 0 1 16,1-1 0-16,6 4 0 15,2 3 2-15,3 8 2 0,-2 9 2 16,2 7 2 0,0 8 1-16,20 29 4 15,-23-21-3-15,2 0-1 16,-4-5 1-16,5-5-2 16,-2-5 0-16,0-8-1 15,-2-9 0-15,1-4 1 16,-3-7-2-16,-2-2 0 15,-2-2 1-15,-4 0-1 16,-2 3 0-16,-2 4-1 16,-3 7 1-16,-2 11 0 15,0 0 1-15,0 0-1 16,0 24 1-16,1-5 0 16,1 4 0-16,3 3 0 0,0-4 0 15,5-4-5 1,8-2-15-16,4-4-17 15,-1-14-1-15,12 2 0 0,2-14 0 16</inkml:trace>
  <inkml:trace contextRef="#ctx0" brushRef="#br0" timeOffset="48337.7668">14888 10424 18 0,'0'0'36'0,"0"0"1"16,0 0-1-16,2-10-16 0,-2 10-5 15,0 0-7-15,0 0-4 16,11 6-5-16,-11-6-12 16,0 0-23-16,18 4-1 15,-18-4-1-15,14 7 1 16</inkml:trace>
  <inkml:trace contextRef="#ctx0" brushRef="#br0" timeOffset="48653.7835">14930 10649 29 0,'0'0'32'0,"0"0"-6"15,0 0-5-15,0 0-5 16,0 0-4-16,0 0-4 16,0 0-1-16,0 0-2 0,0 0 0 15,0 0-1-15,-2 10-1 16,2-10 0-16,0 0 0 15,0 0-2-15,0 0-1 16,0 0-2-16,0 0-7 16,10-2-18-16,-10 2-9 15,0 0-2-15,0 0 1 16</inkml:trace>
  <inkml:trace contextRef="#ctx0" brushRef="#br0" timeOffset="49725.853">15715 10427 25 0,'-3'10'25'16,"7"14"-8"-1,-4 5-4-15,3 4-4 0,3 5-1 16,2-3 0-16,7-4-2 16,-2-9-1-16,8-6 0 15,0-13-1-15,2-8 0 16,-1-10 0-16,-2-5-1 15,-8-5-1-15,-3-1-1 16,-5 0 0-16,-4 5 1 16,-2 1-1-16,-4 7 0 15,6 13 0-15,-11 1 1 0,9 15 0 16,4 12 0 0,4 8 0-16,3 9 0 15,4 6 1-15,1 5-1 16,3 3 0-16,-2-1 0 0,-4-4-1 15,-8-6 0-15,-6-4 0 16,-9-6 0-16,-7-9 1 16,-7-6-2-16,-3-9 1 15,-3-8 0-15,2-9-1 16,4-7 0-16,9-8-1 16,4-10-5-16,12-1-2 15,5-10-9-15,8-4-19 16,12 4-2-16,2-4 2 15</inkml:trace>
  <inkml:trace contextRef="#ctx0" brushRef="#br0" timeOffset="50258.8778">16223 10448 13 0,'1'12'31'16,"1"9"2"-16,-6 3-10 16,-1 6-9-16,4 7-3 15,-3-2 0-15,3 2-4 16,0-6-1-16,3-3-1 0,-2-9-1 15,5-7 0-15,-5-12 0 16,0 0-2-16,5-16 2 16,-4-5-1-16,-5-9-1 15,-2-5-1-15,-1-6 0 16,-4-6-1-16,1-2 0 16,1 1 0-16,0 0 0 15,2 6 0-15,4 6 0 16,4 5 0-16,4 5 0 15,6 6 0-15,4 6 0 16,5 1-2-16,7 7-1 16,0-3-5-16,10 6-6 0,2 4-15 15,1-3-8 1,6 9-1-16,-8-5 2 16</inkml:trace>
  <inkml:trace contextRef="#ctx0" brushRef="#br0" timeOffset="50556.8968">16282 10761 40 0,'0'0'31'15,"32"13"-4"-15,-10-5-11 0,3-2-5 16,4 2-3-16,-1-4-8 15,2-2-12-15,-7-7-19 16,8 5-1-16,-14-10-1 16</inkml:trace>
  <inkml:trace contextRef="#ctx0" brushRef="#br0" timeOffset="50985.9206">16472 10500 26 0,'18'9'31'0,"-10"2"-6"15,3 7-4-15,-1 4-6 16,-3-2-5-16,1 3-3 0,-3-5-2 16,-1-1-2-1,-3-4 0-15,-1-13-2 0,0 0 1 16,0 0-1-16,7-13 0 16,-2-3 0-16,1-3-1 15,4-2 1-15,4 1-1 16,-2 1 0-16,5 4 0 15,-1 5 0-15,-1 7 0 16,1 6 1-16,-4 4 1 16,-1 6 0-16,-5 2 0 15,5 6 1-15,-6 0-1 16,3-1 0-16,-1 0-5 16,-1-6-12-16,-6-14-21 15,18 20-1-15,-18-20 1 16,25 0 0-16</inkml:trace>
  <inkml:trace contextRef="#ctx0" brushRef="#br0" timeOffset="51277.9366">16861 10535 13 0,'0'0'33'16,"24"14"0"-16,-7-11 0 0,10-1-18 15,9 5-3 1,-2-7-4-16,6 2-4 16,-6-1-9-16,-3 3-27 0,-9-10-3 15,3 7 1-15,-12-8-1 16</inkml:trace>
  <inkml:trace contextRef="#ctx0" brushRef="#br0" timeOffset="51679.9582">17282 10491 35 0,'17'4'35'16,"-5"2"3"-16,0 5-14 0,0 11-6 15,-7-3-7-15,1 7-2 16,-4-3-3-16,-1 1-2 15,-3-8-2-15,1 0 0 16,0-6 0-16,1-10-1 16,0 0 0-16,3-13 0 15,2-3-1-15,3-3 0 16,4-4 0-16,3-1 0 16,3-1 0-16,2 5 0 0,0 3-1 15,0 9 1-15,-1 6 0 16,-1 7 1-16,-6 7 0 15,0 8-1-15,-7 4 2 16,-1 1-2-16,-2 2 1 16,-1-2-4-16,4 0-13 15,1-2-24-15,-3-10 1 16,5 0-1-16,-8-13 0 16</inkml:trace>
  <inkml:trace contextRef="#ctx0" brushRef="#br0" timeOffset="52084.9806">17791 10730 50 0,'-1'-15'27'15,"-2"5"-6"-15,3 10-7 16,-15-17-3-16,3 15-2 16,-5 0-2-16,0 4-2 15,-3 3-1-15,3 5-1 16,0 2 1-16,7 4-1 16,3 0 1-16,9 0 0 15,5-3 1-15,9-1-1 16,-1-6 0-16,7 0-1 15,-2-5-2-15,2-7-4 0,1-1-21 16,-1-2-13-16,-11-7-2 16,4 4 1-16</inkml:trace>
  <inkml:trace contextRef="#ctx0" brushRef="#br0" timeOffset="52610.0116">17887 10339 8 0,'3'-17'31'16,"13"15"0"-16,0-4-6 16,12 2-8-16,6 3-5 15,4-2-4-15,3 5-2 16,-2-3-2-16,-1 0-1 16,-4-2-1-16,-7 2-1 15,-7-1 0-15,-4 2-1 16,-16 0 0-16,13-1 1 0,-13 1-1 15,4 10 1-15,-2 1-1 16,-1 3 0 0,0 6 0-16,0 4 1 0,2 5-1 15,0 2 2-15,-1 4-1 16,3 2 0-16,-2-1 1 16,2 0 0-16,-2-5 0 15,2-1-1-15,-2-4 0 16,2-2 0-16,-4-8-1 15,-5-2 1-15,4-14 0 16,-16 13-1-16,-1-10 1 16,-2-3 1-16,-5-1-2 15,-1-1 0-15,2 0-6 16,0-1-7-16,6-2-21 16,17 5-2-16,-10-6-1 0,10 6 1 15</inkml:trace>
  <inkml:trace contextRef="#ctx0" brushRef="#br0" timeOffset="52911.028">18674 10489 31 0,'0'0'34'16,"10"0"2"-16,7 0-15 15,9 1-5-15,2-2-6 16,10 3-4-16,-3-3 0 15,3 3-3-15,-4-2-2 16,-3-1-2-16,-3 2-5 16,-8-2-6-16,-3 1-12 15,-2 4-11-15,-15-4-1 16,11 3 0-16</inkml:trace>
  <inkml:trace contextRef="#ctx0" brushRef="#br0" timeOffset="53322.0525">18747 10625 12 0,'2'11'22'0,"-2"-11"-1"16,11 11-4-16,3-4-1 15,7-4-4-15,7 2-1 16,2-4-3-16,4 0-3 16,0-2-1-16,1-1-1 15,-5-2-1-15,-2 1 0 16,-6 0 0-16,-5 0 1 0,-6 0 0 16,0 1-1-16,-11 2 1 15,0 0-1-15,0 0-1 16,0 0-4-16,0 0-6 15,0 0-10-15,-13-7-15 16,13 7-1-16,-9 5 1 16</inkml:trace>
  <inkml:trace contextRef="#ctx0" brushRef="#br0" timeOffset="57326.2812">19517 10435 28 0,'0'0'33'0,"10"1"-1"15,1 9-9-15,7 8-4 16,6 6-6-16,11 9-4 15,0 1-2-15,8 5-1 0,-3-2-3 16,2-3-3-16,-3-1-6 16,-7-9-9-16,-7-13-20 15,-2 1-2-15,-9-15 0 16,1 0 1-16</inkml:trace>
  <inkml:trace contextRef="#ctx0" brushRef="#br0" timeOffset="57604.2983">19887 10474 15 0,'-11'4'34'15,"-12"0"2"-15,-1 7-10 0,-6 7-5 16,-9 3-7 0,0 9-5-16,-7-2-2 0,3 4-4 15,1-2 0-15,2-5-4 16,9-1-4-16,3-5-8 15,11-10-17-15,17-9-7 16,-12 2 1-16,24-7 0 16</inkml:trace>
  <inkml:trace contextRef="#ctx0" brushRef="#br0" timeOffset="57876.3109">19919 10149 31 0,'23'-7'30'16,"-3"0"-10"-16,10 5-4 15,1 5-4-15,-5 4-4 16,-4 8-2-16,-12 3-1 16,-10 5-1-16,-12 4-2 15,-11 0 1-15,-4-3-2 16,0 2 1-16,2-5 0 16,7-4-1-16,12-5 0 0,6-12 0 15,32 9-1 1,1-10-4-16,10-3-21 0,8 6-8 15,-8-9 0-15,5 11-1 16</inkml:trace>
  <inkml:trace contextRef="#ctx0" brushRef="#br0" timeOffset="58489.3518">20420 10446 18 0,'0'0'31'0,"6"17"-4"15,-6 0-7-15,0 10-5 16,2 6-5-16,-4 1-1 0,3 5 0 15,-2-4-3 1,1-3-2-16,-1-6-1 0,1-5 0 16,0-21-1-16,-2 10 0 15,2-10 0-15,-3-21 1 16,0-3-2-16,2-5 1 16,-2-7-1-16,-1-2-1 15,-1-4 0 1,-1-2 0-16,1-1 0 0,-1 1 0 15,5 2 0-15,1 3 0 16,3 6 0-16,5 2 0 16,4 6 0-16,8 4 0 0,2 7 0 15,7 6-3 1,6 8-5-16,1 3-11 16,3 0-16-16,11 14-2 0,-7-6 1 15</inkml:trace>
  <inkml:trace contextRef="#ctx0" brushRef="#br0" timeOffset="58764.3627">20477 10813 34 0,'13'0'34'0,"15"5"0"16,0-3-13-16,3-1-6 0,1 2-8 15,0-3-20-15,2 4-19 16,-15-11-2-16,7 3 0 15</inkml:trace>
  <inkml:trace contextRef="#ctx0" brushRef="#br0" timeOffset="59189.388">20717 10571 25 0,'5'-9'31'0,"10"11"-1"16,-4 1-10-16,-2 7-6 15,2 6-4-15,-7-2-3 16,1 4-2-16,-4-4-1 16,0 1-1-16,-2-5-2 15,1-10 1-15,0 0-1 16,0 0 0-16,12-22 0 15,1 5 0-15,1-3-1 16,4 1 0-16,1 2 0 0,1 2 0 16,1 7-1-1,-2 7 2-15,-2 7-1 16,-3 8 0-16,-2 3 1 0,-3 3 0 16,-1 1-3-16,-3-2-11 15,-4-4-21-15,7 3-1 16,-8-18 0-16,11 13 0 15</inkml:trace>
  <inkml:trace contextRef="#ctx0" brushRef="#br0" timeOffset="59397.406">21132 10604 35 0,'12'-3'33'0,"17"10"2"15,0-3-13-15,5-2-9 16,4 4-4-16,2-5-11 16,-2 2-22-16,-9-13-9 15,3 9-1-15,-16-11-1 16</inkml:trace>
  <inkml:trace contextRef="#ctx0" brushRef="#br0" timeOffset="59807.4253">21556 10484 28 0,'21'17'33'0,"-11"-5"2"15,2 10-13-15,1 6-7 16,-5-4-4-16,2 4-4 16,-6-5-2-16,-1-2-1 15,-4-8 0-15,1-13-2 16,0 0-1-16,0 0 0 15,6-17 1-15,-1-2-2 16,5-5 1-16,4-2-1 0,4 0 0 16,4 3 0-16,2 3-1 15,1 8 1 1,-2 6 1-16,0 7 1 0,-2 5-1 16,-4 8 1-16,-7 6 0 15,-3 4 0-15,-5 2-1 16,1-2-3-16,1 3-14 15,0 0-21-15,-8-10-1 16,11 0 0-16,-7-17-1 16</inkml:trace>
  <inkml:trace contextRef="#ctx0" brushRef="#br0" timeOffset="60110.4391">22133 10724 18 0,'0'0'32'0,"-4"-15"-2"16,-1 5-7-16,-5 0-7 15,-3-2-6-15,1 6-2 16,-9 1-2-16,2 5-2 15,1 3-1-15,2 6 0 16,4 5-1-16,9 4 1 0,4 0 0 16,5 2 0-1,6-4 0-15,7-1 2 16,2-8-2-16,1-2 0 0,-1-7-2 16,-5-5-5-16,0-6-21 15,1-1-11-15,-12-9-3 16,1 5 2-16</inkml:trace>
  <inkml:trace contextRef="#ctx0" brushRef="#br0" timeOffset="60799.4791">22232 10357 8 0,'-5'-9'29'15,"20"11"1"-15,-2-3-8 16,12 0-7-16,8 4-4 15,1-3-3-15,3 3 0 16,-2-2-2-16,3 1-1 16,-13-3 0-16,3 2-1 0,-8-1-1 15,-8 1-1 1,-12-1 0-16,14 4 0 16,-14-4 0-16,-1 14-1 0,3-3-1 15,-5 4 0-15,0 6 1 16,3 4-1-16,2 5 1 15,-1 4 0-15,6 0 0 16,-1 3-1-16,-1 0 1 16,8-3 1-16,0-3-1 15,1-1 0-15,-4-7-1 16,-1-1 1-16,-3-4-1 16,0-4 1-16,-6-3-1 15,-5 0 1-15,-6-3 0 16,-4-3-1-16,-7-2 1 0,0-1-1 15,-6-1 1 1,2-1-1-16,1 0 0 16,-2-2 1-16,4 1-1 0,6-1 0 15,6 1 0-15,1 1 0 16,10 0 1-16,-11-2-1 16,11 2 0-16,0 0 0 15,0 0-2-15,0 0-4 16,15-1-7-16,-15 1-17 15,9-5-7-15,3 5-1 16,-12 0 1-16</inkml:trace>
  <inkml:trace contextRef="#ctx0" brushRef="#br0" timeOffset="61636.5328">15589 8316 31 0,'9'-26'22'16,"4"0"-1"-16,-2 0 0 16,-3 4-4-16,0 6-4 15,-5 6-2-15,-3 10-2 16,9 17-4-16,-4 11 0 16,0 6-3-16,2 7-1 15,-1 1 0-15,3-1-4 16,3 0-9-16,-2-3-21 15,-3-14-2-15,8-4 0 16,-15-20 1-16</inkml:trace>
  <inkml:trace contextRef="#ctx0" brushRef="#br0" timeOffset="62137.5645">15722 8081 33 0,'-33'-33'28'16,"-1"10"-9"-16,-6 4-6 0,-4 7-4 0,-1 10-4 15,-3 8 0-15,4 12-2 16,3 13-1-16,10 12 0 15,9 11-1-15,10 8 0 16,11 4 0-16,14 1 2 16,11 0 0-16,12-1 1 15,5-9 0-15,7-7 1 16,4-12 0-16,8-11 0 16,1-16 0-16,3-12-2 15,-1-16-1-15,-3-12 1 16,-7-12 0-16,-8-12 2 15,-18-12-2-15,-15-3 2 16,-21-3-2-16,-15 3 0 16,-20 5 1-16,-4 9-1 15,-4 8-4-15,-5 10-10 0,6 13-28 16,14 15 0-16,6 1-1 16,31 7 1-16</inkml:trace>
  <inkml:trace contextRef="#ctx0" brushRef="#br0" timeOffset="68000.8919">23382 10553 28 0,'-9'-25'26'16,"19"3"-6"-16,0 1-4 0,5 7-6 0,16 6-2 15,-1 6-3-15,9 10 0 16,0 5 0-16,-4 7 0 16,-6 3 1-16,-7 6-2 15,-10-3 2-15,-8 2-2 16,-11-5 1-16,-10 0-1 16,-8-7-1-16,5 0 0 15,0-7-1-15,8-1 0 16,1-4-2-16,11-4 1 15,0 0 1-15,15 4-2 16,7-4 1-16,2 4 0 0,-2-1-1 16,-1 1-2-16,2 3-7 15,-2-3-6-15,-9 1-14 16,-1 5-7-16,-11-10-2 16,0 0 3-16</inkml:trace>
  <inkml:trace contextRef="#ctx0" brushRef="#br0" timeOffset="68484.9237">23600 10400 22 0,'-26'-28'23'0,"-18"0"-5"15,1 6-4-15,-9 4-1 16,-4 13-5-16,0 9-2 16,1 9 0-16,-11 12-2 15,2 8 0-15,10 8 1 16,6 6 1-16,15 10 0 16,4 0 1-16,14 6-1 15,11-2 1-15,21 2 0 16,12-5-2-16,28-1 0 15,12-11-2-15,12-4-2 16,18-12 1-16,9-9-1 16,-3-11 0-16,0-10-1 15,-4-11 0-15,-27-7-1 0,-17-10 1 16,-11-9 0-16,-23-9 0 16,-12-9 0-16,-19-7 1 15,-14-3-1-15,-14-4 1 16,3 1-1-16,3 4 1 15,0 9 0-15,0 11-2 16,-4 11-6-16,5 20-13 16,13 13-18-16,-1 7-1 15,3 15 1-15,-4-2 0 16</inkml:trace>
  <inkml:trace contextRef="#ctx0" brushRef="#br0" timeOffset="70558.0401">1175 11908 31 0,'0'0'30'16,"11"-7"-5"-16,-1-1-4 15,-1-5-6-15,5 0-4 16,4-7-4-16,-4 0-1 15,-2-2 0-15,3 2-2 16,-9 3 0-16,2 5-1 16,-8 12 0-16,0 0 1 15,10 26-1-15,-3 5-1 0,-1 10 0 16,0 7-1-16,5 5 1 16,1 1-1-16,-1-3 1 15,0-5-1-15,-2-8 0 16,-2-9-2-16,-2-7-5 15,-5-22-12-15,0 0-19 16,0 0-1-16,-2-10-2 16,5-2 2-16</inkml:trace>
  <inkml:trace contextRef="#ctx0" brushRef="#br0" timeOffset="70955.0616">1404 11627 20 0,'-33'-28'29'0,"-11"-5"-2"15,-7 13-9-15,0 7-5 16,-10 10-5-16,4 14-1 16,-3 13-2-16,10 14-2 15,3 11 0-15,11 9-2 16,8 10 0-16,9 8 1 15,13 4 0-15,10 3 0 16,8-2 1-16,12-3 1 16,10-10-1-16,8-6-1 15,15-15-1-15,8-16 1 16,11-19-1-16,6-21 0 16,8-21-1-16,-6-14 1 0,-2-11 0 15,-11-9 1 1,-17-7 0-16,-21 0 0 0,-26-4 2 15,-23 7-2-15,-21 3 1 16,-14 8 0-16,-7 2-1 16,-3 8 0-16,0 7-2 15,9 5-7-15,13 13-16 16,22 12-15-16,17 10-1 16,0 0 0-16</inkml:trace>
  <inkml:trace contextRef="#ctx0" brushRef="#br0" timeOffset="71350.0827">2162 11999 11 0,'0'0'29'16,"0"0"1"0,22 3-11-16,11-3-5 0,9 0-4 15,7 1-3-15,6 0-1 16,6 3-2-16,-7-1-2 16,3 1-5-16,-10 0-7 15,-10-1-10-15,-14-6-13 16,0 7 1-16,-23-4 0 15</inkml:trace>
  <inkml:trace contextRef="#ctx0" brushRef="#br0" timeOffset="71570.0987">2211 12138 38 0,'14'3'28'15,"7"-4"-2"-15,15 0-5 0,6 4-6 16,4-4-3-16,7 5-3 16,-10-3-2-16,-1 4-1 15,-11-2-4-15,-3-2-9 16,-6-5-25-16,-3 7-4 16,-19-3-1-16,13-8 0 15</inkml:trace>
  <inkml:trace contextRef="#ctx0" brushRef="#br0" timeOffset="72218.1333">3277 12089 12 0,'0'0'22'16,"-23"-2"-1"-16,12-5-2 0,-4-9-4 16,4-5-5-16,5-5-3 15,5-6-3-15,9 2-1 16,11 2 0-16,13 6 0 15,6 9 1-15,8 12 0 16,-1 10 2-16,-2 14 0 16,-13 8 1-16,-8 11-2 0,-18 5 1 15,-15 3-2-15,-15-2-1 16,-8-6-1 0,-11-7-2-16,1-9 0 0,6-8-1 15,3-12 0-15,11-7 0 16,13-9 0-16,8-5-1 15,10 0 1-15,13 2 0 16,2 4 0-16,8 4 1 16,3 7 0-16,0 5 0 15,-1 4-2-15,3 8-9 16,-9 2-21-16,-7-12-4 16,6 7 1-16,-14-13 0 15</inkml:trace>
  <inkml:trace contextRef="#ctx0" brushRef="#br0" timeOffset="72698.1604">3423 11739 19 0,'-37'-17'30'0,"-19"-1"-1"16,2 13-13-16,0 9-7 15,-3 9-4-15,0 12-1 16,4 10-1-16,6 12-2 16,7 9 1-16,11 12 0 15,12 9 1-15,10 7 1 16,12 2 0-16,16 0 1 16,10-4 0-16,18-7 0 0,10-14 0 15,11-10-2-15,9-20 0 16,10-16-1-16,2-20-1 15,-2-16-1-15,-1-19 0 16,-8-14 1-16,-13-12-1 16,-11-9 1-16,-23-8-1 15,-25-3 2-15,-22-4 0 16,-22 4 2-16,-20 8-1 16,-8 14-1-16,-7 11 0 15,-2 7-5-15,5 17-18 16,15 16-17-16,7 7 0 15,22 13-1-15,8-2 1 0</inkml:trace>
  <inkml:trace contextRef="#ctx0" brushRef="#br0" timeOffset="73122.1862">4590 12065 11 0,'14'10'32'16,"9"-10"1"-16,19 2-10 16,17 2-7-16,14-2-3 15,15 3-2-15,7-1-3 0,8 4-2 16,-4-2-2-16,-6 1-3 16,-11 2-6-16,-18-3-9 15,-15-3-19-15,-8 7-4 16,-21-11 1-16</inkml:trace>
  <inkml:trace contextRef="#ctx0" brushRef="#br0" timeOffset="73625.2141">4700 12263 36 0,'41'7'26'0,"18"1"-2"15,13 1-3-15,10-3-4 16,12 0-3-16,0-7-4 16,2-3-4-16,-9-4-2 15,-14-3-4-15,-12 0-1 16,-16-5-1-16,-18 0 0 15,-16-5-2-15,-15-1 1 16,-19-2-1-16,-11-3 1 16,-5-2 0-16,-3-1 2 0,4 2 0 15,5 3 1 1,5 4 1-16,9 6 1 16,19 15 0-16,0 0 0 0,29 4 1 15,5 9-1-15,8 3 1 16,4 4-2-16,5 3 1 15,-5 3 0-15,-5 1-1 16,-12-1 0-16,-12 0 1 16,-16 0-1-16,-10 1 1 15,-14-1-1-15,-8 0 0 16,-6-2 0-16,-4 0-1 16,0-3 1-16,5 0-1 15,7-4-3-15,7-8-12 16,7-6-21-16,15-3-1 15,17-3 1-15,6-1-1 0</inkml:trace>
  <inkml:trace contextRef="#ctx0" brushRef="#br0" timeOffset="74416.2582">6497 11856 26 0,'13'-8'35'0,"0"9"3"16,13 19-7-16,9 15-14 15,-1 10-6-15,11 14-4 16,1 7 0-16,1 5-5 16,1-1-3-16,-7-8-8 0,2-8-11 15,-5-8-17 1,-14-18-1-16,0-5 0 16</inkml:trace>
  <inkml:trace contextRef="#ctx0" brushRef="#br0" timeOffset="74700.2759">6984 11923 27 0,'-17'-2'32'16,"-14"3"-3"-16,-5 7-9 15,-3 12-8-15,-11 7-2 16,0 10-3-16,-5 7-1 15,-1 6-1-15,-1 1-2 16,7 0-2-16,7-2 0 0,8-6-1 16,10-10 1-16,9-9-2 15,11-9-4-15,5-15-7 16,19-4-17-16,10 0-7 16,0-12 2-16,15 7-1 15</inkml:trace>
  <inkml:trace contextRef="#ctx0" brushRef="#br0" timeOffset="75006.2959">7153 12462 29 0,'10'3'36'16,"-10"-3"3"-16,0 0-9 16,15 0-11-16,-15 0-8 15,0 0-2-15,0 0-5 16,0 0-10-16,8-12-31 16,-8 12-1-16,9-8 0 15,-9 8-1-15</inkml:trace>
  <inkml:trace contextRef="#ctx0" brushRef="#br0" timeOffset="75604.332">7674 12029 27 0,'0'0'31'0,"-11"19"1"15,-3 5-15 1,0 10-6-16,-5 7-5 0,-2 7-2 0,0 1 0 15,1-1 0 1,1-6-2-16,7-6 0 16,3-12-1-16,5-9 0 0,4-15 0 15,5-14 0-15,2-10-1 16,4-7 0-16,1-9 1 16,-1-10-1-16,2-3 1 15,0-6-1-15,0 0 0 16,2 4 0-16,0 4 1 15,-1 7 1-15,-1 9-1 16,0 8 1-16,-2 10 0 16,2 14 1-16,-1 9 0 15,0 11 0-15,4 7 1 16,3 10-1-16,3 7 0 0,5 11-1 16,0 4 0-16,1 1 0 15,-1 1-1-15,-2-6 0 16,-5-3-1-16,-1-7-1 15,-4-7-2-15,-6-11-3 16,3-5-7-16,-8-10-15 16,-4-9-9-16,0 0-2 15,4-18 2-15</inkml:trace>
  <inkml:trace contextRef="#ctx0" brushRef="#br0" timeOffset="75885.3501">7655 12236 8 0,'-14'0'32'15,"14"0"1"-15,11 6-3 16,10-7-13-16,12 2-6 0,4-3-4 16,9 4-3-16,0 0-3 15,-1-4-10-15,-3-2-23 16,-2 8-2-16,-16-5 0 15,1 9 0-15</inkml:trace>
  <inkml:trace contextRef="#ctx0" brushRef="#br0" timeOffset="76212.3624">8331 12411 27 0,'0'10'32'0,"0"-10"2"16,0 0-14-16,0 0-5 16,0 0-5-16,0 0-3 0,0 0-1 15,0 0-1-15,0 0-1 16,0 0-4-16,0 0-9 15,0 0-21-15,0 0-5 16,10-5-2-16,-10 5 1 16</inkml:trace>
  <inkml:trace contextRef="#ctx0" brushRef="#br0" timeOffset="76807.4011">9372 12043 5 0,'17'5'30'0,"14"25"-1"15,-12 7 2-15,-1 16-21 16,-1 11-4-16,-4 5-2 16,-3-1 0-16,-3-4 0 15,2-10 1-15,-7-19 0 16,5-13 1-16,4-20-1 15,11-14 0-15,6-18-1 16,15-11 0-16,9-16-2 16,17-7-1-16,18-7 0 0,13-7 0 15,19-1-1 1,9 0 0-16,8 5 0 0,-4 5 1 16,-9 11 0-1,-16 9 0-15,-22 11-1 0,-18 11 1 16,-24 9 0-16,-18 6 2 15,-15 9-2-15,-10 3 0 16,0 0-1-16,0 0 1 16,-8 10-1-16,8-10 0 15,-12 13-6-15,3-6-13 16,-4 0-18-16,5 7-1 16,-8-8 2-16,5 4-1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cm"/>
          <inkml:channel name="Y" type="integer" max="18432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.2442" units="1/cm"/>
          <inkml:channelProperty channel="Y" name="resolution" value="1000.10852" units="1/cm"/>
          <inkml:channelProperty channel="F" name="resolution" value="6.33226E-7" units="1/dev"/>
          <inkml:channelProperty channel="T" name="resolution" value="1" units="1/dev"/>
        </inkml:channelProperties>
      </inkml:inkSource>
      <inkml:timestamp xml:id="ts0" timeString="2020-05-07T13:44:37.1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1714 6257 24 0,'-38'-20'28'0,"0"16"-4"16,-4-2-6-16,0 12-8 15,5 11-3-15,6 9-2 16,13 11-1-16,16 3-1 16,18 4 0-16,13-4-1 15,9-1 1-15,9-9-1 16,0-5 0-16,-1-11 1 16,-5-6-1-16,-11-6 0 15,-15-4 0-15,-15 2-1 16,-21-12 0-16,-15 7 0 15,-9 1 0-15,-8 4 0 16,-5 4-1-16,0 4-1 0,4 9 1 16,9 6 0-1,10 4 0-15,15 7 0 0,12 1 1 16,11 0 0-16,11 1-1 16,9-4 2-16,10-6 0 15,6-9 0-15,4-5 0 16,-1-8-2-16,-3-7-8 15,-5-7-15-15,-5-4-10 16,-17-9-3-16,-12 4 2 16</inkml:trace>
  <inkml:trace contextRef="#ctx0" brushRef="#br0" timeOffset="94.0092">1293 6530 20 0,'-21'-5'29'0,"2"-6"-2"15,19 11-9-15,-11-7-10 0,11 7-18 16,27 6-17-16,-8-4-1 16,12 14-1-16</inkml:trace>
  <inkml:trace contextRef="#ctx0" brushRef="#br0" timeOffset="413.0218">2034 6632 15 0,'-23'-3'32'0,"-8"-7"2"16,2 5-3-16,1 4-15 15,-2 5-6-15,10 8-4 16,1 4-2-16,8 4 0 15,10 3-3-15,8 3-1 16,7-1 0-16,8-3 0 16,5-6 0-16,0-6 1 15,-1-5 1-15,-1-4-1 16,-11-7 2-16,-4-3 0 16,-11-4 0-16,-8 1-1 15,-11-2 2-15,0 1-3 16,-3 1-10-16,-3 0-16 0,5-2-10 15,11 7-2 1,4-6 0-16</inkml:trace>
  <inkml:trace contextRef="#ctx0" brushRef="#br0" timeOffset="622.0393">2091 6648 20 0,'33'-1'27'15,"0"-6"-4"-15,15 1-10 16,-2 0-3-16,2-1-3 16,1 4-2-16,-5-2-4 15,-9-1-7-15,-12 1-9 0,-5 3-8 16,-18 2 0-16,5-9 0 16</inkml:trace>
  <inkml:trace contextRef="#ctx0" brushRef="#br0" timeOffset="722.0393">2370 6649 16 0,'-3'19'15'16,"9"6"-4"-16,1-2-2 15,7 1-5-15,-3-2-7 16,-2-10-13-16,12 4-6 16</inkml:trace>
  <inkml:trace contextRef="#ctx0" brushRef="#br0" timeOffset="1233.0692">2625 6660 13 0,'-11'-12'28'0,"11"12"0"16,0 0-11-16,-10 16-6 15,9 0-5-15,5 0-1 16,2 5-2-16,4-1 1 15,2 1-1-15,5-5 0 16,3-5 0 0,2-5 0-16,1-6 0 0,-2-7-2 15,-2-5 1-15,-5-6 0 16,0 1 2-16,-5-3-1 16,-4 1 1-16,-7 1-1 15,0 4 1-15,2 14-1 16,-10-9 0-16,10 9 0 15,-7 13-2-15,6 2-1 0,4 6 0 16,1-1 1-16,9 5-1 16,1-3 1-16,6-6-1 15,4-3 1-15,2-6 0 16,3-5 0-16,1-7-1 16,-1-7 3-16,-4-5-1 15,-7-5 1-15,-2-1 0 16,-12-1-1-16,-3 0 1 15,-10 2-2-15,-5 4 1 16,-3 4-6-16,-8 3-16 16,-1 5-18-16,6 10-1 15,-3 0 0-15,8 7 0 16</inkml:trace>
  <inkml:trace contextRef="#ctx0" brushRef="#br0" timeOffset="1860.1084">4527 6583 28 0,'16'5'32'15,"-5"10"-2"-15,9 14-11 16,11 9-7-16,0 5-4 15,9 5-1-15,1 1-3 16,1-4-3-16,3-4-7 16,-5-13-13-16,-9-16-14 15,3-3 0-15,-15-19-1 16</inkml:trace>
  <inkml:trace contextRef="#ctx0" brushRef="#br0" timeOffset="2053.1198">4883 6662 19 0,'-21'0'32'16,"-13"-1"2"-16,0 8-14 0,-4 9-5 15,-5 0-5-15,-1 9-3 16,0-1-1-16,5 6-3 16,3-5-2-16,8-5-3 15,11 1-7-15,4-8-12 16,13-13-13-16,4 11 0 15,8-16 0-15</inkml:trace>
  <inkml:trace contextRef="#ctx0" brushRef="#br0" timeOffset="2496.1423">5070 6864 22 0,'-1'21'20'0,"7"5"-4"16,-5-6 0-16,0-5-2 0,1-5-3 16,-2-10-1-16,2-14-2 15,-1-6-1-15,0-6 0 16,-4-12-1-16,0-2-3 15,-6-7-2-15,-1-1 0 16,-3-3-1-16,-1 4 1 16,2-2-1-16,3 4 0 15,1 2 0-15,6 7 0 16,5 5 1-16,8 3-1 16,6 9 1-16,5 4-1 15,6 6 0 1,4 5 0-16,5 9-5 0,1 1-15 15,0-1-13-15,11 13-2 16,-10-8 2-16</inkml:trace>
  <inkml:trace contextRef="#ctx0" brushRef="#br0" timeOffset="2712.1585">5051 7004 12 0,'22'12'29'16,"-4"-14"0"-16,12 3-11 0,1-2-4 15,3 1-7-15,-2-3-18 16,-9-7-18-16,7 11 0 16,-17-14-1-16</inkml:trace>
  <inkml:trace contextRef="#ctx0" brushRef="#br0" timeOffset="3011.1715">5275 6722 1 0,'0'0'29'16,"19"-2"2"-16,-10 10-10 15,4 8-3-15,0 2-7 0,-4 3-2 16,0 1-2-16,-1-2-2 16,1-3-1-16,-2-7-1 15,-7-10-2-15,15-3 1 16,-6-8-1-16,0-9 0 15,5 1-1-15,1-5 1 16,1 1-1-16,-2 1 0 16,0 8 1-16,-2 8-1 15,-1 6 1-15,0 8 0 16,-3 5 0-16,-1 5 0 16,1 3 0-16,-2 3-2 15,2-4-12-15,-4-7-21 16,12 5 0-16,-16-18-1 15,32 5 1-15</inkml:trace>
  <inkml:trace contextRef="#ctx0" brushRef="#br0" timeOffset="3527.2013">5640 6472 7 0,'14'-15'27'16,"18"9"-2"-16,-3-1-8 15,7 2-5-15,1 4-4 16,-3-1-3-16,-3 4-2 0,-6 3 0 16,-6 0 0-16,-7 3-1 15,-3 5 0 1,-5 1-1-16,-1 5 0 0,-2 5 2 15,0 5-1-15,0 1 1 16,3 7-1-16,3 0 1 16,1 1 0-16,0 3 2 15,1-2 0-15,-1-4 0 16,0-1-1-16,-6-6 0 16,-3-1 0-16,-9-7 0 15,-5-4 0-15,-10-5-1 16,-2-1-2-16,-6-7 0 15,1-2-2-15,3 0-6 16,1-6-17-16,3-6-12 16,15 6-2-16,5-8 2 0</inkml:trace>
  <inkml:trace contextRef="#ctx0" brushRef="#br0" timeOffset="4065.2314">6512 6719 2 0,'-11'-3'27'0,"20"7"2"16,7-6-9-16,19 1-3 15,21 2-6-15,12-2-2 16,14 2-1-16,8 0 0 15,9 1-1-15,1-1-2 16,2 2-1-16,-7-2-1 16,-11 0-1-16,-13-1 0 15,-10-2-1-15,-14-3-1 0,-10-1 0 16,-14-1 1-16,-16-6-1 16,-12 1 0-16,-10-4 0 15,-3 3-1-15,0 0 0 16,2 3 0-16,1 1 1 15,15 9 0-15,0 0 0 16,13 8 1-16,10 7-2 16,4 0 1-16,1 3 1 15,-3-1 0-15,-2 3 0 16,-12-4 1-16,-6 2-1 16,-11-5 1-16,-11-3-1 15,-3-1-9-15,0 1-26 16,-8-9-1-16,10 3-1 15,-3-7 0-15</inkml:trace>
  <inkml:trace contextRef="#ctx0" brushRef="#br0" timeOffset="4754.2726">8053 6601 9 0,'12'25'26'0,"-13"-1"-5"0,7 10-8 16,2 1-2 0,4 1 1-16,8-3-2 15,4-9-2-15,8-5 0 0,0-13 0 16,2-7-2-16,-1-12 0 16,-1-3-3-16,-6-9-1 15,-4-3-1-15,-9-2-1 16,-7 2 1-16,-5 5-1 15,-4 8 1-15,3 15-1 16,-17 1 0-16,7 17 1 16,2 13 0-16,3 10 2 15,4 10 0-15,0 5 0 16,3 9 1-16,-3-6-1 16,0 0 1-16,-5-6 0 15,-6-5-1-15,-7-8-1 0,-8-7-1 16,-6-13 0-16,-3-11 0 15,-2-8-2-15,1-11-1 16,6-8-3-16,2-11-6 16,16-2-3-16,3-9-12 15,14-2-12-15,15 6 0 16,7-5 2-16</inkml:trace>
  <inkml:trace contextRef="#ctx0" brushRef="#br0" timeOffset="5160.2939">8592 6720 10 0,'-9'12'26'15,"7"10"-10"-15,3 2-2 0,3 4-2 16,-1 1-1-16,1-2-2 15,0-3 0-15,-1-6 1 16,0-5-2-16,-3-13-1 16,0 0-1-16,2-15 0 15,-1-4 0-15,-4-11 0 16,0-7-2-16,-2-5-3 16,-2-4-1-16,-3-3 0 15,1 0 0-15,-1 3-1 16,0 0 1-16,4 7 0 15,3 7-1-15,5 4 2 0,5 4-2 16,6 6 2 0,4 0-1-16,8 7-3 0,4-1-6 15,9 7-15-15,5 7-11 16,-6-4-1-16,7 12 1 16</inkml:trace>
  <inkml:trace contextRef="#ctx0" brushRef="#br0" timeOffset="5479.3159">8637 6887 34 0,'8'15'34'16,"4"-9"-7"-16,12-1-6 16,5-1-3-16,2-3-6 15,3 3-6-15,1-5-16 16,1 5-24-16,-11-13-1 16,1 8 0-16,-15-13 0 15</inkml:trace>
  <inkml:trace contextRef="#ctx0" brushRef="#br0" timeOffset="5726.3262">8864 6653 12 0,'15'8'31'16,"-6"-1"0"-16,9 8-8 0,-4 4-9 15,-4 0-4-15,0 2-3 16,-4-5-2-16,-1-2-1 15,-5-14-2-15,0 0 0 16,0 0-1-16,14-12 1 16,-6-4-1-16,3-3 0 15,3 1 0-15,0-3-1 16,1 7 0-16,0 4 1 16,-2 7 0-16,-1 8 0 15,-4 7 1-15,-1 4-1 16,-4 3 1-16,0 3-1 0,2 0-7 15,-3 3-21-15,0-15-7 16,11 4-1-16,-13-14 0 16</inkml:trace>
  <inkml:trace contextRef="#ctx0" brushRef="#br0" timeOffset="6195.3532">9224 6418 12 0,'12'-8'28'0,"14"8"0"0,0-5-13 15,6 0-4-15,2 2-4 16,-3-1-2-16,-4 3-1 15,-4 1-1-15,-4 7-1 16,-5-1 0-16,-5 4-1 16,0 4 0-16,-3 2 1 15,1 4-2-15,2 5 2 16,2 4 0-16,1 7-1 16,1 0 2-16,0 4-1 15,-4-1 1-15,0 3-1 16,-5-2 5-16,-2 0-2 15,-9-7 1-15,-3-3-1 0,-9-6 0 16,0-4 1-16,-8-8-1 16,-1-6-1-16,-3-9-3 15,3-3-2-15,4-3-3 16,0-6-8-16,12-2-20 16,7 3-5-16,3-4-2 15,15 8 2-15</inkml:trace>
  <inkml:trace contextRef="#ctx0" brushRef="#br0" timeOffset="6418.3659">9953 6598 3 0,'17'0'32'16,"14"7"0"-16,-2-7 1 16,10 3-16-16,2 2-5 15,-3-2-6-15,3 1-2 16,-9 0-1-16,-6-1-6 15,-3 1-8-15,-6 3-12 16,-17-7-11-16,15 9 2 16,-15-9-1-16</inkml:trace>
  <inkml:trace contextRef="#ctx0" brushRef="#br0" timeOffset="6714.3865">9982 6768 37 0,'-6'9'33'0,"18"-5"-7"16,10-1-7-16,7-2-5 16,9 1-3-16,2-3-3 15,6 3-4-15,-4-4 0 0,-2 2-2 16,-6-1-1-1,-7-1 1-15,-8-1-2 16,-7 2-2-16,-12 1-8 0,11 3-22 16,-11-3-5-16,0 0 3 15,-9-9-2-15</inkml:trace>
  <inkml:trace contextRef="#ctx0" brushRef="#br0" timeOffset="7434.4246">10721 6617 32 0,'29'2'32'0,"-17"8"1"16,5 11-12-16,-2 7-7 16,-7 2-4-16,3 7-4 15,-7-2 1-15,1-1-3 16,-7-9 0-16,0-9-2 0,2-16-1 16,0 0 1-1,9-11 0-15,5-9-1 0,1-3 0 16,4-4 0-16,2 0 0 15,2 4-1-15,-1 7 0 16,0 7 2-16,-4 8 0 16,-2 9 0-16,-5 4-1 15,-2 10 2-15,-4 3-1 16,-1 4-1-16,-2 1-4 16,-3-4-28-16,2-10-7 15,10 0-2-15,3-10 2 16</inkml:trace>
  <inkml:trace contextRef="#ctx0" brushRef="#br0" timeOffset="7847.4472">11308 6598 38 0,'19'7'35'15,"-5"2"1"-15,10 7-16 16,8 10-6-16,1 4-6 16,5 7-1-16,-1 2-2 15,1 2-4-15,-2-5-9 16,-4-5-23-16,-10-15-4 16,2-1-2-16,-12-18 1 0</inkml:trace>
  <inkml:trace contextRef="#ctx0" brushRef="#br0" timeOffset="8132.4691">11623 6628 32 0,'-11'2'31'16,"11"-2"-9"-16,-26 20-4 15,1-6-6-15,-3 6-3 16,-6 0-3-16,-2 5-1 15,-3-3-2-15,3 2-2 0,5-4 0 16,9-2-2 0,8-5-6-16,14-13-12 0,-13 6-14 15,24-7 0-15,0-14 1 16</inkml:trace>
  <inkml:trace contextRef="#ctx0" brushRef="#br0" timeOffset="8492.488">11660 6202 34 0,'16'-6'32'16,"-7"-1"1"-16,2 7-15 0,0 7-7 15,-9 5-5-15,-3 9-2 16,-8 5-2-16,-5 2-1 16,-2-2 1-16,-1-2-1 15,4-2-1-15,3-4 1 16,10-6 0-16,11-3-1 16,9-5 0-16,11-1 1 15,3 3-8-15,4 5-23 31,-4-8-4-31,6 10 0 0,-10-6 1 0</inkml:trace>
  <inkml:trace contextRef="#ctx0" brushRef="#br0" timeOffset="8882.5078">12103 6502 28 0,'6'26'32'16,"-9"3"-4"-16,4 4-11 16,0 6-2-16,-1 0-3 15,0 2-2-15,-3-6-3 16,3-5-2-16,-2-10-3 15,1-5 0-15,1-15 0 0,0 0-1 16,-4-10 0 0,4-12 1-16,-3-9-2 15,2-4 1-15,-2-9-1 0,1-2 1 16,1-4-2-16,0-3 1 16,2 5 0-16,-1 1 0 15,1 8 0-15,0 5 0 16,2 4 0-16,0 5 1 15,3 6-1-15,2 3 0 16,3 6 0-16,9 1-1 16,6 6-3-16,4-5-5 0,7 11-13 15,9 2-13 1,-4 0-2-16,5 7 1 16</inkml:trace>
  <inkml:trace contextRef="#ctx0" brushRef="#br0" timeOffset="9159.5278">12148 6832 10 0,'0'0'32'31,"29"17"0"-31,-9-11-2 0,7 0-16 0,7 0-3 16,0 0-5-16,-1-3-11 15,-3-8-24-15,4 9-3 16,-12-12 0-16,4 6-1 15</inkml:trace>
  <inkml:trace contextRef="#ctx0" brushRef="#br0" timeOffset="9575.5464">12445 6560 17 0,'0'0'30'15,"15"7"0"-15,-5 1-11 0,-2 7-6 16,2 3-5-16,-6 0-3 16,3 3-1-16,-2-5 0 15,-2 0-2-15,-2-7 0 16,-1-9 0-16,0 0-1 15,9-9 0-15,-1-7 0 16,2-3-1-16,2-3 1 16,5-2-1-16,1 1 0 0,0 4 0 15,0 1-1 1,-3 6 0-16,0 7 1 0,-2 3 1 16,-4 8-1-16,-2 4 1 15,-2 2 1-15,2 5-1 16,-1 4 1-16,2 0 0 15,-3-1 1-15,4 0-2 16,-2-3-5-16,-2 0-19 16,-5-17-10-16,7 17-2 15,-7-17 1-15</inkml:trace>
  <inkml:trace contextRef="#ctx0" brushRef="#br0" timeOffset="10180.5857">12806 6329 21 0,'25'2'29'15,"-4"-11"2"-15,5 3-16 16,7 1-3-16,-2-4-5 16,2 6-1-16,-6-3-2 0,-3 2-2 15,-4 0-1 1,-4 0 0-16,-5 2 0 16,-11 2-1-16,16 5 0 0,-16-5 1 15,10 14-1-15,-5-2 0 16,-3 3 0-16,4 7 0 15,-1 4 1-15,0 4-1 16,0 3 0-16,1 4 1 16,-2 0 0-16,2 4-1 15,1-2 1-15,0 1 1 16,-2-4 1-16,2-1-1 16,-2-4 1-16,2 0-1 15,-4-4 1-15,-1-3 0 16,-5-3 0-16,-5-5-2 0,-7-1 0 15,-6-2-1 1,-7-1 1-16,-4-5 0 16,-4-2-1-16,0-2 1 0,0-1-1 15,5-1 0-15,7-1 1 16,5-2-1-16,6-3 0 16,13 5 0-16,-11-6 0 15,11 6 0-15,0 0 0 16,0 0-1-16,9 1-1 15,-9-1-5-15,10 1-8 16,-10-1-8-16,11 1-2 16,-11-1-1-16,0 0-1 15</inkml:trace>
  <inkml:trace contextRef="#ctx0" brushRef="#br0" timeOffset="12092.6955">4268 8154 25 0,'11'15'33'16,"1"-1"-1"-16,15 13-13 0,12 8-6 15,3 2-4-15,8 5 0 16,-1-1-2-16,-2-2-6 16,-2-2-9-16,-12-4-19 15,-13-17-8-15,-5 2 1 16,-15-18 0-16</inkml:trace>
  <inkml:trace contextRef="#ctx0" brushRef="#br0" timeOffset="12318.704">4633 8151 49 0,'-11'10'37'16,"-13"5"-1"-16,-6 6-17 16,-1 9-7-16,-8 3-3 15,-3 5-1-15,-5 0-5 16,6 3 0-16,-1-5-2 15,8-4-1-15,8-5-3 16,3-9-4-16,14-3-9 16,9-6-17-16,0-9-5 15,27-6 0-15,-1-5 1 16</inkml:trace>
  <inkml:trace contextRef="#ctx0" brushRef="#br0" timeOffset="12812.7336">4862 8270 12 0,'3'22'29'15,"-7"-1"2"-15,7 7-13 0,1 6-6 16,-1 1-3-16,1-2-2 0,-2-6-2 16,3-1 0-1,-3-14-1-15,-2-12-1 0,11 2 1 16,-8-16-1-16,-2-11 1 16,1-6-1-16,-3-11 0 15,0-2-1-15,-3-6-1 16,-3 0 1-16,-2-2-1 15,2 5 0-15,0 2 0 16,4 5 0-16,3 6-1 16,3 4 1-16,8 7-1 15,7 4 1-15,7 6-1 16,6 4-2-16,7 6-5 16,-2 3-14-16,2 1-14 15,9 12-1-15,-9-5 0 16</inkml:trace>
  <inkml:trace contextRef="#ctx0" brushRef="#br0" timeOffset="13053.752">4821 8540 13 0,'0'0'31'0,"26"6"2"0,5-5-9 16,5 1-8-16,4 0-4 15,0 2-5-15,-1-2-12 16,2 5-26-16,-17-11-2 15,5 4 0-15,-12-12 0 16</inkml:trace>
  <inkml:trace contextRef="#ctx0" brushRef="#br0" timeOffset="13452.7695">5146 8295 15 0,'26'1'33'0,"-13"7"2"15,3 12-6-15,-1 2-10 16,-5 0-6-16,-1 5-4 16,-6-5-2-16,-1 0-2 15,-3-11-2-15,1-11-1 16,0 0-1-16,0 0-1 15,0-26 0-15,7 6-1 16,2-6-1-16,3 0 1 16,3 1 0-16,2 4 1 15,3 7 0-15,-1 8 0 16,1 8 1-16,-5 8 2 16,0 8-2-16,-5 3 2 0,-5 4-2 15,1 4 1 1,-2-1-5-16,-3-5-21 15,-1-10-13-15,7 3-1 0,-7-16 0 16</inkml:trace>
  <inkml:trace contextRef="#ctx0" brushRef="#br0" timeOffset="13653.7831">5546 8379 27 0,'10'8'37'0,"5"-5"2"16,10 1-3-16,7 4-19 16,-3-7-6-16,6 1-2 15,-1-5-6-15,-5-2-10 16,-1-5-30-16,-5 5 0 15,-10-6-2-15,-1 5 1 16</inkml:trace>
  <inkml:trace contextRef="#ctx0" brushRef="#br0" timeOffset="14144.8097">5949 8341 26 0,'17'2'34'16,"-17"-2"2"-16,19 25-14 15,-5 0-6-15,-7 0-4 16,1 7-3-16,-4-5-2 15,0-1-2-15,-3-7-1 16,-1-5-2-16,0-14-1 16,0 0 0-16,0 0 0 15,13-24-1-15,-4-2 1 16,2-5-2-16,5-1 1 0,2 0 0 16,1 4 0-16,1 8-1 15,-2 7 2-15,1 10 0 16,-2 11 0-16,-3 9 0 15,-3 5 0-15,0 6 0 16,-5 3-3-16,-3-7-15 16,-3 0-20-16,7 3-1 15,-5-9-1-15,10 1 1 16</inkml:trace>
  <inkml:trace contextRef="#ctx0" brushRef="#br0" timeOffset="14452.8272">6499 8572 0 0,'0'0'28'15,"0"-16"1"1,0 16-8-16,-8-16-5 0,-5 10-6 15,-4 1-3-15,-5 1-1 16,0 5-1-16,-2 1-1 16,5 4 1-16,-2 1 1 15,10 5 1-15,2-2 0 16,13 4 0-16,-4-14 1 16,19 20 0-16,-4-14-2 0,5-1-1 15,-2-6-2 1,3-1-1-16,-3-3-4 15,-5-7-14-15,-6-3-23 0,7 3 0 16,-8-10-1-16,9 5 0 16</inkml:trace>
  <inkml:trace contextRef="#ctx0" brushRef="#br0" timeOffset="15031.8626">6584 8081 15 0,'20'-1'29'16,"-1"-6"1"-16,8 3-12 15,7 2-5-15,3 0-4 16,1 1-1-16,-3-3-2 16,0 4-1-16,-8-1-2 15,-4 1 0-15,-3 0-2 16,-7 3 0-16,-13-3 0 0,15 7 0 15,-12 2 0-15,0 3-1 16,0 9 1-16,1 5 0 16,-2 7 0-16,1 5 1 15,-1 6-1-15,4 3 0 16,-2 0 1-16,3-2-1 16,0-2 0-16,1-5 0 15,1-6 1-15,1-2 0 16,-4-3 1-16,-2-2 0 15,-6-6-1-15,-5 1 2 16,-7-6-1-16,-6 2-1 16,-6-6 1-16,-3-4-3 15,0-4 1-15,1-3-3 16,4-1-6-16,2-4-17 16,5-5-13-16,17 11 0 0,-13-21 0 15</inkml:trace>
  <inkml:trace contextRef="#ctx0" brushRef="#br0" timeOffset="15878.9074">7654 8390 21 0,'-18'4'27'0,"18"-4"-7"0,15 0-5 16,11-1-3-16,14 2-1 16,14-2-2-16,17 6 0 15,11-2-1-15,12 4-2 16,2 0-2-16,1 0-1 15,-9 0-1-15,-9 1-1 16,-14-3 0-16,-12-1-1 16,-15-3 1-16,-12-5-1 15,-12-3 0-15,-8-5 1 16,-6-3-1-16,-2-1 0 16,-3-1 0-16,-1-1 0 15,-1 3 0-15,0 2 0 0,7 13 0 16,3-10 0-1,-3 10 0-15,19 11 0 0,-2 0 0 16,1 2 0-16,0 0 1 16,-1 5 0-16,-5-1 1 15,-7 0 0 1,-8-1-1-16,-6 0 0 0,-5-1-13 16,3 1-22-16,-12-10-1 15,10 5 0-15,-5-12-1 16</inkml:trace>
  <inkml:trace contextRef="#ctx0" brushRef="#br0" timeOffset="16665.9535">9279 8275 12 0,'0'0'28'0,"2"21"0"16,-8-2-10-16,6 7-7 0,4 1-3 15,3-1 0 1,11 1-1-16,1-10 0 0,8-6-1 15,3-12-1-15,2-6-1 16,0-10 0-16,-2-4-2 16,-6-4 0-16,-8-3-1 15,-6 2 0-15,-7 3-1 16,-4 8 1-16,1 15-1 16,-15-3 0-16,5 19 0 15,2 11 0-15,5 11 1 16,6 10 1-16,7 9-1 15,3 3 1-15,1 3 0 16,-3-2 1-16,-4 0 0 16,-9-8 1-16,-7 0-1 0,-13-10-1 15,-12-10 0-15,-11-10 0 16,-3-6-1-16,-1-14-1 16,5-11 0-16,4-9-2 15,2-12-4-15,14-6-13 16,13-6-18-16,4-11-1 15,14 0 0-15,3-8 1 16</inkml:trace>
  <inkml:trace contextRef="#ctx0" brushRef="#br0" timeOffset="17145.9805">9431 7954 5 0,'-12'13'25'16,"-5"-3"0"-16,6 7-13 0,-2 2-4 15,3 3-1-15,0-1-1 16,1-4-1-16,4-3 1 16,5-14-2-16,0 0 0 15,0 0 0-15,9-9-1 16,-1-7 0-16,1-4 0 16,0-4-1-16,3 1-1 0,-4 1 0 15,0 2 0-15,-4 3-1 16,1 4 1-16,-5 13 0 15,11-8 1-15,-11 8 0 16,17 20 0-16,-5-3-1 16,1 4 1-16,7 1-6 15,-1 5-19-15,0-9-9 16,8 5 0-16,-7-14-1 16</inkml:trace>
  <inkml:trace contextRef="#ctx0" brushRef="#br0" timeOffset="17663.011">9853 8259 20 0,'-6'22'29'0,"7"10"-5"15,-2 1-8 1,1 0-3-16,3 1-4 0,-2-8-2 15,2-1 0-15,-2-12-1 16,1-4 0-16,-2-9-2 16,0 0 1-16,-3-10-1 15,2-5-1-15,-4-6 0 16,2-8 0-16,-3-9-2 16,-2-7-1-16,0-2 1 15,0-3-1-15,2-1 0 16,0 5 1-16,4 2-1 15,3 5 0-15,3 12 1 16,6 6-1-16,5 6 0 16,1 4 0-16,4 5 0 0,5 0-2 15,6 7-6 1,-1-1-13-16,0-4-14 16,13 11-1-16,-7-7 1 0</inkml:trace>
  <inkml:trace contextRef="#ctx0" brushRef="#br0" timeOffset="17920.0236">9887 8519 0 0,'0'0'32'0,"5"12"0"16,-5-12 0-16,27 2-14 15,-1-1-5-15,0-2-4 16,7 3-2-16,0-2-4 15,-4-1-10-15,-2-4-22 16,2 8-6-16,-12-9 2 16,6 7-1-16</inkml:trace>
  <inkml:trace contextRef="#ctx0" brushRef="#br0" timeOffset="18402.0513">10131 8293 23 0,'18'0'30'0,"-7"-5"-3"15,2 9-8-15,0 5-5 0,0 5-5 16,-2 3-2 0,-4 0-1-16,1 1-1 15,-4-2-2-15,0 0-1 0,-3-4 0 16,-1-12-1-16,0 0 0 16,0 0 0-16,6-12-1 15,1-2 1-15,3-5 0 16,1-1-1-16,3-3 0 15,1 4 0-15,3 4 0 16,-2 6 0-16,1 5 0 16,-2 8 1-16,-3 4 0 15,0 7 1-15,-2 5-1 16,0 2 1-16,-3-1 0 16,-1-1-2-16,1 0-6 0,-2-3-28 15,-5-17-1-15,11 11-1 16,-11-11 1-1</inkml:trace>
  <inkml:trace contextRef="#ctx0" brushRef="#br0" timeOffset="18912.0858">10551 8078 32 0,'13'-9'31'16,"10"4"-1"-16,1 0-13 16,3 0-6-16,2 3-3 15,-2-1-2-15,-2 3-2 0,-4 0-2 16,-2 3 0-16,-1 1-1 15,-6 2-1-15,-1 1 1 16,-2 2-1-16,-3 3 0 16,2 5 1-16,0 8-1 15,-1 1 0-15,-1 7 1 16,0 3-1-16,0 4 0 16,1 4 1-16,0-3-1 15,-2-2 1-15,-2-6 0 0,-1 0-1 16,-2-8 1-1,-4-3-1-15,-4-6 1 16,-5-3 0-16,-6-5-1 0,-6-3 1 16,-4-5-1-16,-1-2 0 15,1-2-3-15,0-5-11 16,1-7-19-16,15 6-3 16,2-5 3-16,16 6-2 15</inkml:trace>
  <inkml:trace contextRef="#ctx0" brushRef="#br0" timeOffset="19206.0985">11191 8251 14 0,'13'3'33'15,"-1"-3"1"-15,10 4-4 16,2 0-11-16,3-3-6 15,6 3-5-15,-4-5-2 16,2 4-3-16,-3-3-2 16,-5-2-4-16,0 4-7 0,-8-1-8 15,-5-3-17-15,2 7-1 16,-12-5 1-16</inkml:trace>
  <inkml:trace contextRef="#ctx0" brushRef="#br0" timeOffset="19609.1247">11207 8443 23 0,'0'0'23'0,"15"9"-4"16,1-7-3-16,6-1-3 15,5 1-4-15,3-3-3 16,1 1-2-16,-2-2 0 15,1 2 0-15,-6-2 1 16,-4 1 0-16,-6-1 0 16,-3 2-1-16,-11 0 0 0,11-1 0 15,-11 1-2-15,0 0-7 16,0 0-12 0,0 0-17-16,0 0 0 0,0 0-1 15</inkml:trace>
  <inkml:trace contextRef="#ctx0" brushRef="#br0" timeOffset="24320.3911">11815 8248 31 0,'16'0'34'0,"-6"2"-4"15,8 8-6-15,2 11-6 16,-4 2-5-16,1 10-4 16,-6 1-2-16,-2 2-1 15,-7-6-4-15,-1-2 0 16,-4-10 0-16,-2-6-1 15,5-12 0-15,0 0-1 16,-5-26 1-16,13 2 0 16,5-6-1-16,5-2 0 15,2 0 0-15,3 3 0 16,3 5 0-16,0 10 0 16,-1 11-1-16,-4 8 1 0,-4 10 0 15,-1 6 0 1,-4 6 0-16,-4 1 0 0,-1 2 0 15,-2-1 0-15,-2-7 0 16,-2-3-1-16,2-2-5 16,-5-8-20-16,2-9-11 15,0 0-1-15,0 0 0 16</inkml:trace>
  <inkml:trace contextRef="#ctx0" brushRef="#br0" timeOffset="24839.4217">12486 8225 37 0,'0'0'36'31,"10"7"1"-31,11 5-12 0,5 10-9 0,3 2-6 16,6 8-1-16,1 0-3 16,3 5-3-16,0-2-6 15,-8-8-11-15,-3-6-19 16,-4 2-5-16,-10-14 0 0,1-1 1 16</inkml:trace>
  <inkml:trace contextRef="#ctx0" brushRef="#br0" timeOffset="25117.4368">12822 8258 22 0,'-5'-15'34'0,"-12"4"0"16,2 8-9-16,-5 12-5 16,-7 6-7-16,0 11-3 15,-9 3-3-15,0 5-1 16,-5 0-3-16,2 0-1 15,2-2-3-15,5-6-1 0,7-5-6 16,2-9-7 0,11-9-17-16,12-3-6 0,0 0 2 15,19-18-1-15</inkml:trace>
  <inkml:trace contextRef="#ctx0" brushRef="#br0" timeOffset="25539.4647">12822 7937 24 0,'15'-7'31'0,"1"0"-1"16,9 4-10-16,7 4-6 16,-2 4-4-16,2 3-3 15,-8 5-1-15,-6 3-3 16,-12 3 0-16,-9 0-1 16,-8-1 0-16,-7 1-1 15,-1-6 0-15,1 1 0 16,7-5 0-16,11-9 0 15,0 0-1-15,17 3 1 16,7-4-2-16,7 1-5 16,3 1-18-16,8 6-10 15,-13-5-1-15,4 13 0 0</inkml:trace>
  <inkml:trace contextRef="#ctx0" brushRef="#br0" timeOffset="25929.4833">13326 8151 18 0,'7'22'33'0,"-9"1"3"16,2 11-12-16,4 9-6 15,-8 1-2-15,8 5-5 16,-6-6-2-16,3-2-2 16,-2-10-3-16,2-5-2 15,-1-13-1 1,0-13 0-16,0 0 0 0,-3-22 0 15,0-6 0-15,1-8-1 16,-1-8 1-16,-3-6-1 16,1-4 0-16,0 1 0 15,2 2 1-15,-1 4-1 16,6 6 0-16,-1 0 0 0,4 8-1 16,5 6 1-1,6 5 0-15,3 2 0 0,4 3-1 16,6 3 1-16,4 6-3 15,2 2-5-15,8 10-15 16,3 3-14-16,-8-1-1 16,7 10 0-16</inkml:trace>
  <inkml:trace contextRef="#ctx0" brushRef="#br0" timeOffset="26297.504">13396 8569 25 0,'0'0'35'16,"24"18"2"-16,-4-11-12 15,3-2-6-15,8 1-5 16,-2-5-6-16,3-1-10 0,0-3-21 16,5 1-12-1,-9-11-2-15,8 5 1 16</inkml:trace>
  <inkml:trace contextRef="#ctx0" brushRef="#br0" timeOffset="26712.5314">13690 8300 32 0,'10'-3'34'0,"11"15"2"16,-5 3-13-16,-3 2-6 0,4 9-6 16,-9-2-2-16,0 4-1 15,-6-6-4-15,-4-4 0 16,-2-6-2-16,4-12-1 15,0 0 0 1,-9-5-1-16,11-11 1 0,2-8-1 16,4-5 0-16,6 0 0 15,0 3 0-15,7 0 0 16,-1 5 0-16,0 8 0 16,1 10 0-16,-1 11 1 15,-3 8 0-15,-2 7-1 16,-4 3 2-16,-3 3-1 0,-4 2-2 15,0-4-6 1,3-9-31-16,-2 0 0 0,-5-18-1 16,12 14 0-16</inkml:trace>
  <inkml:trace contextRef="#ctx0" brushRef="#br0" timeOffset="26993.5455">14211 8360 30 0,'0'0'36'15,"0"0"2"-15,26 12-10 0,0-7-10 16,2-5-5-16,6 5-5 16,1-2-14-16,0 0-25 15,-7-8-5-15,2 7-2 16,-12-5 1-16</inkml:trace>
  <inkml:trace contextRef="#ctx0" brushRef="#br0" timeOffset="27412.5688">14542 8261 38 0,'13'11'34'0,"9"12"2"16,-5 3-14-16,-3 1-7 15,0 5-5-15,-7-6-3 16,-1 0-2-16,-5-8 0 16,-3-4-2-16,2-14-2 15,0 0 0-15,0 0 0 16,-2-24-1-16,8 0 0 16,3-3-1-16,4-3 1 0,0 2-1 15,5 3 0 1,-1 5 1-16,2 5 1 0,-3 10 0 15,-1 10 1-15,-2 11 0 16,-4 5 1-16,0 4 0 16,-6 4 0-16,-1 2 0 15,-2 0-5-15,-1-5-10 16,3-5-26-16,4-1-1 16,-2-8-1-16,11 1 1 15</inkml:trace>
  <inkml:trace contextRef="#ctx0" brushRef="#br0" timeOffset="27681.5838">15083 8568 7 0,'2'-13'30'0,"-2"13"0"15,-3-12-4-15,-4 3-11 16,-3 2-4-16,-5-2-3 16,2 4-1-16,-7 1-1 15,3 2-1-15,-4 2-1 16,3 5 0-16,3 2 0 16,6 5 1-16,1-1-1 15,9 3 2-15,3-4-2 16,9 2 1-16,-1-4-1 0,6-2-2 15,4-5-2 1,-3-5-8-16,5-5-24 0,-2 3-7 16,-8-6 0-16,3 2 0 15</inkml:trace>
  <inkml:trace contextRef="#ctx0" brushRef="#br0" timeOffset="28416.6256">15229 8101 27 0,'19'1'31'15,"-2"-5"-7"-15,10 1-6 16,2 1-5-16,3-4-3 16,4 5-1-16,-5-4-1 15,0 4-1-15,-8-5-1 16,1 3 0-16,-11-1-1 15,1 2-1-15,-14 2 0 16,12 0-1-16,-12 0-2 0,5 12 0 16,-4 1 0-1,-1 5-1-15,-1 6 0 0,0 6 0 16,-2 6 1-16,-1 2 0 16,0 5-1-16,1 1 1 15,1-1 0-15,2 1 0 16,1-5-1-16,2-3 1 15,2-5-1-15,2-3 1 16,1-3 0-16,0-3-1 16,-4-6 1-16,-3-1-1 15,-5-4 1-15,-7-2-1 16,-6-2 1-16,-5-2-1 16,-4-3 1-16,-2-1-1 15,-2-1 0-15,2 0 0 0,3 1 0 16,5 0 0-16,4 1 0 15,5-2 0-15,11 0-1 16,0 0 1-16,0 0-1 16,0 0 0-16,0 0 0 15,0 0 1-15,0 0-1 16,0 0 1-16,0 0 0 16,0 0 0-16,9 5 0 15,-9-5-1-15,0 0-4 16,0 0-4-16,0 0-8 15,0 0-3-15,12-8-4 16,-12 8-3-16,0 0 0 16,0 0 0-16</inkml:trace>
  <inkml:trace contextRef="#ctx0" brushRef="#br0" timeOffset="29321.6818">16504 8344 36 0,'13'-18'32'15,"-7"-6"-7"-15,1 0-5 16,0 3-4-16,-2-1-4 15,0 9-2-15,-4-1-2 16,-1 14-3-16,0 0-1 16,0 0-1-16,-1 18-1 15,3 5-1-15,1 4-1 16,3 7 0-16,1-1 0 0,2 1-1 16,2-1-6-1,-3-7-11-15,-3-10-19 16,9 1 0-16,-14-17 0 0,14 2 0 15</inkml:trace>
  <inkml:trace contextRef="#ctx0" brushRef="#br0" timeOffset="29779.7075">16540 8094 0 0,'-32'-12'24'0,"-15"-2"-3"16,4 11-8-16,-8 4-4 16,0 10-2-16,2 8-2 15,3 13 1-15,7 9-1 16,9 10 0-16,8 5 0 0,9 5 0 16,11 4 0-16,11 1 0 15,12 0-1-15,9-8-1 16,9-7 0-16,11-11-1 15,7-10-1-15,7-14 1 16,7-14-1-16,3-17 2 16,3-13 1-16,-6-16 2 15,-2-6 0-15,-14-15 2 16,-8-6-1-16,-21-9 2 16,-9 4 0-16,-25 1-2 15,-12 4-1-15,-19 4-2 16,-9 13-1-16,-9 8-1 0,0 14-1 15,-1 11-1 1,1 10-3-16,13 12-4 0,2 7-9 16,15 7-24-16,9 10-1 15,1 3 0-15,7 6 1 16</inkml:trace>
  <inkml:trace contextRef="#ctx0" brushRef="#br0" timeOffset="32834.8795">1150 9979 34 0,'0'0'34'16,"0"0"-4"-16,11 14-7 16,-4 30-5-16,5 17-6 15,0 19-2-15,-1 10-1 0,1 11-3 16,1-6-3-1,0-4-1-15,4-14-2 0,-9-18-3 16,-3-15-9-16,-2-15-20 16,-3-29-5-16,15 3-2 15,-9-24 1-15</inkml:trace>
  <inkml:trace contextRef="#ctx0" brushRef="#br0" timeOffset="33135.8958">1630 10118 38 0,'0'0'34'0,"-5"12"2"15,-9 4-14-15,-8 2-9 16,-4 11-5 0,-6 2-1-16,-8 6-3 0,-3-1-2 15,-1-1 0-15,0-3-2 16,7-2 0-16,5-4 0 15,8-4 1-15,12-5 0 16,17-2 2-16,10-4 0 16,15 2 1-16,12-3 0 15,7 5 0-15,5-1 0 16,2 1 0-16,-7-1-1 16,-3-2-3-16,-9 5-9 15,-11-2-27-15,-3-9-3 16,-10 4-1-16,-13-10 1 0</inkml:trace>
  <inkml:trace contextRef="#ctx0" brushRef="#br0" timeOffset="33540.9183">2051 10508 19 0,'0'0'34'16,"-10"24"2"-16,-7-9-8 15,-8 2-9-15,-2 4-6 16,-6-4-3-16,2-2-5 16,-2-6-1-16,2-6-1 0,2-10-2 15,7-4 0-15,8-5 0 16,9-5-1-1,4-1-1-15,4 4 1 0,6 3 1 16,6 8 1-16,7 6 0 16,1 9-1-16,0 8 1 15,-1 4 0-15,0 5 0 16,0 2-3-16,0 2-13 16,-1-2-26-16,-8-11 3 15,2 1-3-15,-4-13 1 16</inkml:trace>
  <inkml:trace contextRef="#ctx0" brushRef="#br0" timeOffset="33939.9409">2220 10568 21 0,'-6'12'34'16,"-6"-2"2"-16,11 8 0 0,3 1-18 15,5-5-8-15,10 6-3 16,2-8-1-16,3 0 1 16,-1-10-4-16,8-9 0 15,-5-7-1-15,1-10 0 16,-7-8-1-16,-4-8 0 16,-10-8 0-16,-6-5 0 15,-12-6-1-15,-9-3 0 16,-9-1 1-16,-10 5-1 0,-2 5 0 15,-2 12 0-15,2 11 1 16,6 12-1-16,8 17 0 16,10 18 1-16,14 12-1 15,16 7 1-15,17 4-1 16,13-2-3-16,17-3-30 16,5 3-6-16,-1-11-1 15,1-2 0-15</inkml:trace>
  <inkml:trace contextRef="#ctx0" brushRef="#br0" timeOffset="34437.9701">2674 10505 16 0,'0'0'32'15,"0"0"0"-15,-9 18-4 16,4 4-12-16,-3 1-7 15,10 6-2-15,2-2-1 16,8 2-2-16,4-9 1 16,10 0-1-16,6-12 1 15,6-6-1-15,-2-8 0 16,-4-7-1-16,-7-8-2 0,-4-1 1 16,-12 1-2-1,-11-2-1-15,-4 7-9 0,-11 4-18 16,-1-1-10-1,8 12 0-15,-7-3 1 0</inkml:trace>
  <inkml:trace contextRef="#ctx0" brushRef="#br0" timeOffset="34771.9952">3223 10532 30 0,'0'0'32'16,"-25"-4"-3"0,6 6-7-16,-5 4-6 15,-1 3-5-15,3 8-3 0,-1 2-3 16,11 5-3-16,5 1 0 16,10 2-1-16,5-5 1 15,12 0-1-15,2-8 2 16,4-5 1-16,-1-8 1 15,-2-4 0-15,-7-8 0 16,-2 0 0-16,-15-5-1 16,-7-2 0-16,-5 4-6 15,-9-2-29-15,-1 0-8 16,7 5 0-16,-4-1-3 16</inkml:trace>
  <inkml:trace contextRef="#ctx0" brushRef="#br0" timeOffset="35380.0263">3366 10549 1 0,'10'0'28'0,"15"6"0"16,3-6-10-16,7-1-6 15,4-1-3-15,0-2-2 16,-4 0-2-16,-6-1 0 15,-4 1-2-15,-13 1-1 0,-12 3 0 16,-13 5-1 0,-10 5 0-16,-5 6 0 0,1 5-1 15,0 3 1-15,7 4-1 16,10 2 2-16,9-2-2 16,14-1 2-16,12-4-1 15,10-6-2-15,4-8-6 16,9-9-18-16,4 2-7 15,-8-13 0-15,8 3 0 16</inkml:trace>
  <inkml:trace contextRef="#ctx0" brushRef="#br0" timeOffset="35668.0432">3902 10554 20 0,'-27'-16'30'16,"10"15"0"-16,-7-3-7 0,11 7-13 15,5 6-6-15,10 5-2 16,8 2-2-16,8 1 1 16,3-2-1-16,3-1 1 15,0-3-1-15,-2-4 1 16,-3-3-1-16,-5-4 1 16,-14 0-1-16,0 0 1 15,-2-14-1-15,-12 12 0 16,-3 1 0-16,-2 3 1 15,-3 3-1-15,0 1 1 16,3 7 0-16,1-3 1 16,9 6 1-16,6-1 1 15,8 0-1-15,5-1 1 0,7 0 0 16,3-1 0-16,6-1-2 16,1-3 1-16,3-1-2 15,0-5 0-15,-3-4-3 16,-1-1-2-16,-2-5-5 15,-1 0-13-15,-5 0-12 16,-11-6-3-16,6 4 2 16</inkml:trace>
  <inkml:trace contextRef="#ctx0" brushRef="#br0" timeOffset="36228.0769">4197 10690 10 0,'0'0'35'15,"-6"10"0"-15,6-10 3 0,19 17-19 16,-8-13-6 0,10 2-4-16,-3-5-1 0,8 0-2 15,-2-6-2-15,1-3-2 16,-5-6 0-16,-6-4-1 15,-5-3 0-15,-7-1-1 16,-8 1 0-16,-8-1 0 16,-6 4 0-16,-7 5 0 15,-1 6-1-15,-1 12 0 16,3 8 1-16,2 10 0 16,7 8 0-16,6 10 0 15,5 7 0-15,8 8 1 16,2 1 0-16,4 0-1 15,-1-3 0-15,0-7-5 16,8-8-28-16,1-7-5 0,0-17-1 16,4-7 0-16</inkml:trace>
  <inkml:trace contextRef="#ctx0" brushRef="#br0" timeOffset="36754.1046">4528 10590 38 0,'-7'-16'34'16,"7"16"2"-16,-12 11-13 15,7-1-10-15,7 7-6 16,-1 1-2-16,6 5-2 16,0-3-1-16,6 2 0 15,4-3-1-15,3-8 0 16,2-5-1-16,0-6 1 16,-2-6 0-16,2-5-1 15,-2-4 1-15,-6-5-1 16,-2 0 0-16,-5 1 2 15,-4 4-2-15,-3 2 0 16,0 13 0-16,0 0 0 16,-13-2 0-16,9 14 1 0,2 2 0 15,4 4-1-15,4-1 2 16,3 2 0-16,3-7 0 16,6 1 0-16,0-7 0 15,4-1 0-15,-1-6 0 16,-2-4 0-16,-3-5-2 15,-4-6-3-15,0 1-6 16,-11-8-15-16,-4-5-13 16,-4 1-3-16,-9-8 1 15</inkml:trace>
  <inkml:trace contextRef="#ctx0" brushRef="#br0" timeOffset="36875.1115">4674 10293 41 0,'-12'-21'36'0,"12"21"-3"15,0 0-8-15,0 0-9 0,7 12-9 16,1 5-21-16,3 5-20 16,-8-7-2-16,6 9 0 15,-6-9-1-15</inkml:trace>
  <inkml:trace contextRef="#ctx0" brushRef="#br0" timeOffset="37664.155">5616 10536 10 0,'18'3'27'16,"17"6"-2"-16,-2-5-11 15,5-2-4 1,1-3-4-16,-1-4-3 0,-4-1 0 15,-8-4-1-15,-7 0-1 16,-10 1 0-16,-9 9 0 16,-16-11-1-16,-4 12 0 15,-3 4 1-15,-4 4-2 16,1 10 2-16,-15 31 1 16,33-16 0-16,9-1 1 15,11-1 0 1,6-3 1-16,8-5 0 0,2-7 0 15,4-8-1-15,-1-8 0 16,-1-6-2-16,-4-8 1 16,-5-5-1-16,-4-4 0 15,-2 1-1-15,-5 3 0 16,-4 3 1-16,-1 5 1 16,-5 10-1-16,0 0 1 15,6 10-1-15,-7 1 1 16,-1 3 0-16,0-2 0 15,3-2 0-15,-1-10-2 16,0 0 1-16,12-3-1 16,-3-10 1-16,2-3-2 0,3 0 1 15,1 0 0-15,1 3 0 16,-1 5 0-16,0 7 1 16,-3 5 0-16,-2 8-1 15,-1 3 2-15,-1 4-4 16,1 4-8-16,-1 0-22 15,-7-11-4-15,10 1 1 16,-11-13-1-16</inkml:trace>
  <inkml:trace contextRef="#ctx0" brushRef="#br0" timeOffset="37942.1755">6306 10595 21 0,'9'-12'36'0,"-5"2"1"16,5 11-7-16,5 12-9 15,-2 4-6-15,4 9-4 0,-4-1-3 16,5 2-3-16,-5-6-1 16,2-3-2-16,2-10 0 15,-2-7 0-15,0-8-1 16,1-6 0-16,-2-8-1 16,0-4 1-16,1-1-1 15,-4 0 1-15,-4 4-5 16,-5-3-8-16,-3 7-29 15,3 7 1-15,-1 11 0 16,-5-12 0-16</inkml:trace>
  <inkml:trace contextRef="#ctx0" brushRef="#br0" timeOffset="38584.2074">7648 10492 21 0,'-10'-18'33'0,"-3"6"-1"16,-10 3-10-16,-5 3-7 15,1 5-4-15,-2 4-3 0,5 7-3 16,7 5-2 0,7 4-1-16,12 4-1 15,10 0 0-15,8 0 0 0,5-4 0 16,5-1 0-16,1-6-1 15,-2-3 1-15,-6-7 0 16,-9-7-1-16,-14 5 0 16,3-11-1-16,-16 5 1 15,-10 1 0-15,-7 2 0 16,-2 4-1-16,0 6 1 16,4 5 0-16,2 3 0 15,9 3 1-15,10 3-1 16,10 1 2-16,10 0-1 15,7-1 0-15,4-4 1 16,0-5-1-16,3-6-2 16,1-4-7-16,-5-6-20 15,-7-12-7-15,2-4-2 0,-13-13 1 16</inkml:trace>
  <inkml:trace contextRef="#ctx0" brushRef="#br0" timeOffset="38773.2202">7580 10221 41 0,'-13'-35'36'0,"7"16"1"16,1 3-11-16,1 7-11 15,4 9-12-15,8 10-18 16,6 6-20-16,-6-5-2 16,12 11 1-16</inkml:trace>
  <inkml:trace contextRef="#ctx0" brushRef="#br0" timeOffset="39402.259">7833 10130 22 0,'19'5'28'16,"8"2"-4"-16,3-3-12 15,4-1-3-15,5 0-3 16,-2-3-1-16,-3-1-1 16,-7-2-1-16,-8-2-1 0,-10 0-1 15,-9 5 0-15,-3-9-1 16,-6 8 0-16,-3 3 1 15,-1 3-2-15,1 6 1 16,5 6 0-16,7 4 0 16,4 3 0-16,6 2 0 15,1 0 0-15,1-1 0 16,2-1 0-16,-5-3 0 16,-3-4 0-16,-6-5 1 15,-6-3-1-15,6-9 1 16,-21 12-1-16,9-9 0 15,-1 1 0-15,13-4 0 16,-16 15 0-16,14 1 0 0,6 6 0 16,3 8 1-16,3 6 1 15,-4 4 2-15,-3 6-1 16,-6-3 1-16,-3 1 1 16,-10-4-1-16,-5-5 1 15,-8-10-2-15,-2-8 0 16,0-6-2-16,3-7 0 15,6-4-5-15,3-9-10 16,10-6-19-16,13 6-2 16,3-8 0-16</inkml:trace>
  <inkml:trace contextRef="#ctx0" brushRef="#br0" timeOffset="39696.2754">8396 10672 20 0,'-17'-20'31'0,"3"6"-5"16,-6 0-4-16,-3 5-5 15,1 4-6-15,0 6-3 16,3 10-3-16,5 1 0 15,9 9 0-15,6 0 0 16,11 4-1-16,3-6 1 16,8-1 1-16,0-7-2 15,5-5-1-15,-5-7 0 16,-1-6-4-16,0-2-11 0,-10-1-25 16,-9-10-1-16,2 7-1 15,-9-7 1-15</inkml:trace>
  <inkml:trace contextRef="#ctx0" brushRef="#br0" timeOffset="40009.2895">8794 10674 17 0,'-2'-9'34'15,"-12"2"2"1,0 2-4-16,0 3-15 16,-7-1-6-16,3 7-5 0,-4 1-1 15,3 4-1-15,5 3-2 16,9 6 0-16,6 1-2 16,8 1 1-16,4-2 2 15,6-3-2-15,4-3 0 16,4-5 1-16,-4-8-1 15,-1-8 1-15,-6-9-1 16,-8-10 0-16,-5-4-1 16,-4-6 1-16,-10-7-1 15,-5-4 0-15,-2-4 0 16,1-1 0-16,6 3-2 16,4 2-5-16,13 12-7 0,0 6-16 15,10 7-6-15,14 18-3 16,1 6 2-16</inkml:trace>
  <inkml:trace contextRef="#ctx0" brushRef="#br0" timeOffset="40423.3158">9099 10648 35 0,'-16'-12'33'0,"3"9"-6"15,0 0-7-15,-4 2-4 16,3 5-5-16,-4 2-3 16,7 9-3-16,2 1-1 15,6 7 0-15,6-2-1 16,5-1 1-16,5-3-1 15,6-4 0-15,3-8-1 16,3-5 1-16,-3-8-2 16,-1-5 1-16,-9-8 0 15,-7-4-1-15,-9 0 0 16,-4 2-2-16,-7 4-5 16,-8 0-25-16,-2 2-7 0,6 9-2 15,-2-5 1 1</inkml:trace>
  <inkml:trace contextRef="#ctx0" brushRef="#br0" timeOffset="41212.3635">9986 10556 3 0,'23'0'29'0,"11"17"1"0,-12 1-5 15,1 6-12-15,-6 6-3 16,-10 4-3-16,-6 3-1 15,-9-5-3-15,-5-3 0 16,-3-10-1-16,-1-6 0 16,1-11-1-16,16-2-1 15,-10-19 1-15,18-1-1 16,3-4 1-16,4-6-1 16,4-1 0-16,3 2 0 0,1 3 0 15,-4 3 0 1,-3 5 1-16,-7 4 0 0,-9 14 0 15,0 0 1-15,0 0 0 16,-19 16 1-16,6 1 0 16,4 7 0-16,0 1 0 15,11 4 0-15,5-1 0 16,10 0-2-16,8-5-4 16,3-7-4-16,9-3-8 15,-1-8-7-15,4-6-3 16,-1-5-2-16,-3-6 2 15</inkml:trace>
  <inkml:trace contextRef="#ctx0" brushRef="#br0" timeOffset="41431.3706">10551 10687 57 0,'0'0'23'15,"14"-2"2"1,-14 2-4-16,-16 16-7 16,2 0-6-16,-8-4-2 0,1 0-3 15,-2-2-1-15,1-6-1 16,-1-5 0-16,5-5-2 15,4-5 1-15,5-4 0 16,6-3-1-16,6 0 1 16,5 2-1-16,1 4 0 15,7 5 1-15,0 4 0 16,3 8 1-16,0 5-1 16,-1 4 1-16,-1 7 0 15,-3-1 0-15,1-2-3 16,-3 3-4-16,-1-4-12 0,-1-9-17 15,8 2-1 1,-4-12 1-16</inkml:trace>
  <inkml:trace contextRef="#ctx0" brushRef="#br0" timeOffset="42050.408">10693 10589 23 0,'12'-10'29'0,"15"13"-5"15,3-2-6-15,2 3-6 16,0 3-3-16,-3-2-2 0,-3 1 0 16,-5-2-2-16,-5 0-2 15,-16-4-1-15,0 0 0 16,0 0-1-1,-10 12 0-15,-4-7 0 0,1 5 0 16,0 1 0-16,-1 5-1 16,5 2 1-16,6 3-1 15,4 2 0-15,8 0 1 16,9-1 0-16,4-5-1 16,8-5 0-16,10-5 0 15,7-7-2-15,6-9-2 16,8-2 0-16,-3-5-2 15,-1-3 1-15,-5 1 0 0,-4 4 1 16,-12 2 3-16,-13 5 4 16,-9 8 8-1,-26 12-4-15,-9-2 0 16,-3 4 0-16,-7-3 0 16,1 1-4-16,-2-5-1 15,1-5-1-15,4-5-1 16,2-6 0-16,6-4-1 15,4-5 1-15,6-2-1 16,6-1 0-16,6 2 0 16,4 4 0-16,5 5 1 15,4 8 0-15,1 6 1 16,5 6 0-16,-2 8 0 16,1 6 0-16,-3 4 1 15,-1 1-1-15,-2-1-4 0,-6-7-6 16,-1-7-26-16,-1 1-1 15,-7-16-1-15,0 0 1 16</inkml:trace>
  <inkml:trace contextRef="#ctx0" brushRef="#br0" timeOffset="42950.4622">11248 10351 17 0,'3'-17'32'16,"-3"17"0"-1,0 0-1-15,0 0-33 0,-2 23-23 16,-5-13-6-16,12 13 0 15</inkml:trace>
  <inkml:trace contextRef="#ctx0" brushRef="#br0" timeOffset="43449.4876">12298 10581 4 0,'0'0'28'16,"16"22"3"-16,-9 0-9 0,-1 8-6 0,-1 5-4 16,-4 0-2-1,1 1-2-15,-5-8-2 16,3-6-2-16,-2-11-1 0,2-11-1 16,0 0-1-16,18-26 0 15,-2 1 0-15,6-4 0 16,3 0 1-16,3 0 0 15,-1 4 1 1,1 6 0-16,-6 9 0 0,-1 10 1 16,-9 6 1-16,-2 11-2 15,-6 3 0-15,-3 6-2 16,-2 3-2-16,-2 2-7 16,6-3-25-16,2 4-4 15,-3-7-1-15,5 1 0 0</inkml:trace>
  <inkml:trace contextRef="#ctx0" brushRef="#br0" timeOffset="43743.5048">12806 10898 15 0,'0'0'33'16,"-3"-22"1"-16,3 22-5 15,-15-14-11-15,-1 12-6 16,4 9-4-16,-6 2-4 16,3 8-1-16,1 5-1 0,6 3-1 15,7 1 0 1,6 0 0-16,6-8 1 16,5-3 1-16,3-11 1 0,6-5-1 15,-7-11 1 1,1-4 0-16,-7-8-1 15,-5-1 0-15,-7-2-2 0,-5 1-9 16,1-2-31-16,-1 9 1 16,-1-1-1-16,6 20 0 15</inkml:trace>
  <inkml:trace contextRef="#ctx0" brushRef="#br0" timeOffset="44149.5253">13599 10624 33 0,'0'0'38'16,"0"0"1"-16,0 0-4 0,0 0-14 15,0 0-7-15,0 0-7 16,0 0-4-16,9-4-5 16,-9 4-11-16,11 7-25 15,-11-7-1-15,0 0-1 16,0 0 1-16</inkml:trace>
  <inkml:trace contextRef="#ctx0" brushRef="#br0" timeOffset="44543.5489">13601 10827 22 0,'-2'13'34'0,"2"-13"1"0,0 0-9 16,2 9-6-16,-2-9-4 15,0 0-5-15,0 0 0 0,0 0-5 16,0 0-1-1,6 9-2-15,-6-9 0 16,0 0 0-16,0 0-1 0,0 0-3 16,0 0-10-1,0 0-29-15,10-8 0 0,-10 8 0 16,6-13 0-16</inkml:trace>
  <inkml:trace contextRef="#ctx0" brushRef="#br0" timeOffset="45324.594">14425 10597 15 0,'0'0'29'0,"0"12"2"16,1 10-12-16,3 11-5 0,-1 5-4 15,11 6 0 1,-2-5-2-16,10 0-1 0,2-13-1 15,7-7-2-15,-3-14 0 16,3-9-1-16,-3-13-1 16,-4-6-1-16,-5-2 0 15,-6-4-1-15,-7-1 1 16,-2 3-1-16,-7 3 0 16,0 8-1-16,3 16 1 15,-9-3 0-15,5 22 0 16,1 10 0-16,4 13 0 15,1 11 0-15,0 9 1 16,0 6 0-16,-3 1 1 16,-3 0 1-16,-5-7-1 15,-4-3-1-15,-11-11 1 0,-2-8-1 16,-8-12 0-16,-3-12-1 16,0-11 1-16,2-13-1 15,5-10-1-15,8-12 0 16,12-5-1-16,8-8-2 15,12 2-8-15,8 2-18 16,5-2-7-16,13 10-1 16,-3-3 1-16</inkml:trace>
  <inkml:trace contextRef="#ctx0" brushRef="#br0" timeOffset="45856.6269">14987 10555 2 0,'-4'-13'30'16,"4"13"2"0,-1 9 2-16,0 12-17 15,3 11-3-15,-3 8-5 0,4 10-2 16,-1 0 0-16,3 4-1 15,-1-4-2-15,2-9-1 16,-2-10-2-16,0-12 1 16,-4-19 0-16,0 0-1 15,0-20 1-15,-3-9-1 16,-4-10 0-16,-2-7 0 16,-2-7-1-16,0-2 0 15,-1-3 0-15,2 3 0 16,2 3 1-16,0 3-1 15,5 7-1-15,4 8 1 16,7 7 0-16,3 5 0 0,8 9 1 16,7 2-2-1,6 6 0-15,7 2-6 16,9 7-8-16,6 5-21 0,-1-5-2 16,9 8 1-1,-5-5 0-15</inkml:trace>
  <inkml:trace contextRef="#ctx0" brushRef="#br0" timeOffset="46244.6478">15034 10931 29 0,'0'0'32'15,"15"11"2"-15,0-6-15 16,3-3-8-16,9 5-4 15,3-3-1-15,4 0-2 16,0-1-13-16,5 3-22 16,-8-15-3-16,7 2 1 15,-9-8-1-15</inkml:trace>
  <inkml:trace contextRef="#ctx0" brushRef="#br0" timeOffset="46704.6743">15281 10647 7 0,'9'5'31'0,"8"7"1"0,-8 0-10 0,2 3-5 0,2 5-4 16,-3-2-3-16,0 2-3 15,-6-5-1-15,-1-1-1 16,-3-14-3-16,0 0 1 16,-13 4-2-16,11-14 1 15,2-3-1-15,4-2-1 16,4-5 0-16,7 2 0 15,4 2 0-15,3 4 0 16,2 6 1-16,-1 5-1 16,-4 4 1-16,0 6 0 15,-5 4 1-15,-3 5-1 16,-5 1 0-16,0 2-1 0,-1 3-14 16,4 0-21-1,-9-10-2-15,7 1 1 0,-7-15 0 16</inkml:trace>
  <inkml:trace contextRef="#ctx0" brushRef="#br0" timeOffset="46986.689">15732 10737 59 0,'16'-2'36'0,"8"3"-12"0,9 2-7 16,-1-4-5-16,6 1-11 15,-1-6-30-15,4 7-4 16,-13-7-3-16,3 6 1 16</inkml:trace>
  <inkml:trace contextRef="#ctx0" brushRef="#br0" timeOffset="47370.7129">16090 10628 18 0,'0'0'31'16,"19"18"2"-16,-6-1-9 0,-2 0-10 15,5 5-2-15,-5 0-3 16,2-1-1-16,-7-4-2 15,0 0-2-15,-4-6-1 16,-2-11-1-16,0 0-1 16,0 0 0-16,10-15 0 15,-2-1 0-15,3-4-1 0,5 0 0 16,1-4 2-16,4 3-2 16,-2 5 1-1,0 7 1-15,0 7 0 0,-4 9 1 16,-5 3-1-16,0 9 2 15,-6 3-2-15,0 8-1 16,2 3-9-16,0-1-30 16,-2-8 0-16,7 0-2 15,-2-10 1-15</inkml:trace>
  <inkml:trace contextRef="#ctx0" brushRef="#br0" timeOffset="47679.7302">16706 10856 22 0,'-24'-13'30'16,"13"17"-2"-16,-8-1-8 0,4 7-8 15,0 5-3-15,3 1-1 16,8 5-1-16,2-4-1 16,10 2 2-16,2-6 0 15,8-3 0-15,-3-11 1 16,6 0-3-16,-6-8-1 16,-1-2-1-16,-7-1-6 15,-7-6-22-15,-3-5-15 0,4 9 0 16,-5-7-1-1</inkml:trace>
  <inkml:trace contextRef="#ctx0" brushRef="#br0" timeOffset="48257.7627">16878 10462 41 0,'12'-3'32'16,"1"-3"-5"-16,9 1-10 15,8 6-6-15,-1-3-3 16,4 4-3-16,-4-1-1 16,0 1-2-16,-5 0-1 15,-5 1 0-15,-7 0 0 16,-12-3 0-16,11 6 0 16,-11-6 0-16,3 9 0 15,-3 0-1-15,1 4 1 16,0 3-1-16,1 7 1 0,2 5 0 15,1 2 0-15,2 5 0 16,2 2 1-16,4 1 0 16,-1 0 0-16,1-1 0 15,-1-6 1-15,-2-2-1 16,-4-3-1-16,-6-4 0 16,-7-5 0-16,-7-3 0 15,-9-6 0-15,-5-1 0 16,-4-3 0-16,-1-4-1 15,1 0-2-15,1-3-2 16,9 2-8-16,0-2-12 16,8-5-13-16,14 8-2 15,2-12 2-15</inkml:trace>
  <inkml:trace contextRef="#ctx0" brushRef="#br0" timeOffset="48680.7865">17630 10659 28 0,'0'0'30'15,"19"6"-7"-15,2-5-7 0,8 0-5 16,4-2-3-16,7 2-1 16,0-2-3-16,0 2-1 15,-5 0-3-15,-6-2-4 16,-4 2-4-16,-8 0-9 16,-17-1-14-16,17 2-1 0,-17-2 1 15</inkml:trace>
  <inkml:trace contextRef="#ctx0" brushRef="#br0" timeOffset="48940.8004">17669 10785 0 0,'0'9'28'16,"0"-9"-2"-16,13 1-6 0,4 0-3 15,9-2-4-15,9 3-2 16,3-2-1-16,7 3-2 16,-6-4-1-1,3 3 0-15,-9-3 0 0,-2 3 0 16,-14-2-1-16,-1 0 0 15,-16 0-2-15,11-5-4 16,-11 5-9-16,0 0-13 16,0 0-15-16,0 0-2 15,-9-3 2-15</inkml:trace>
  <inkml:trace contextRef="#ctx0" brushRef="#br0" timeOffset="56945.2581">18663 10325 11 0,'-17'-27'26'15,"0"15"-4"1,-10 5-3-16,-1 16-2 0,-4 16-5 15,-2 13-2-15,5 17-2 16,3 11-1-16,7 10 0 16,8 5-2-16,10 0 0 15,7-4-1-15,12-4 1 16,6-11-3-16,9-12-1 16,8-11-14-16,1-10-10 15,-3-17-12-15,7-3-2 0,-10-17 2 16</inkml:trace>
  <inkml:trace contextRef="#ctx0" brushRef="#br0" timeOffset="57329.2853">18713 10666 32 0,'22'14'32'0,"-8"1"-7"16,3 7-5-16,-3 8-5 16,-4-2-4-16,0 0-3 15,-8-4-2-15,2-3-1 16,-5-9-2-16,1-12 0 15,0 0-2-15,3-18 0 16,4-5 0-16,4-2 0 16,1-2-1-16,4 2 0 15,-1 4 0-15,4 5 0 16,-3 9 0-16,0 8 1 16,-3 6-1-16,1 7 1 15,-5 2 0-15,-2 3 0 16,-1 3-1-16,-1-3-4 0,2 2-16 15,0-1-16-15,-7-20-1 16,5 20 1-16</inkml:trace>
  <inkml:trace contextRef="#ctx0" brushRef="#br0" timeOffset="57632.3053">19121 10774 17 0,'14'11'35'15,"-4"-11"1"-15,12 2-4 16,1-2-14-16,2-3-4 0,7 2-6 15,-2-3-7-15,-2-1-12 16,-3-3-23-16,2 6-3 16,-9-6 1-16,5 7 1 15</inkml:trace>
  <inkml:trace contextRef="#ctx0" brushRef="#br0" timeOffset="58019.3204">19441 10672 24 0,'11'-6'33'0,"9"10"-5"15,-3 6-6-15,-4 6-3 16,2 7-6-16,-9 3-2 16,2 5-3-16,-6-4-3 15,-1-1-1-15,-3-5-1 16,1-4-1-16,1-17-1 16,0 0 0-16,0 0 0 0,12-24 0 15,-2-1 0 1,4-2 0-16,1-2-1 0,3 1 0 15,-1 5 0-15,0 8 0 16,-1 6 0-16,-1 10 1 16,-2 7-1-16,-3 6 0 15,-3 7 1-15,-2 2 0 16,0 3-2-16,-4-1-2 16,2 2-12-16,-3-4-16 15,-3-9-6-15,9 1-1 16,-6-15 0-16</inkml:trace>
  <inkml:trace contextRef="#ctx0" brushRef="#br0" timeOffset="58414.3472">19971 10948 19 0,'2'-24'42'16,"-4"13"-25"-16,-4-1 0 16,-4 1-3-16,-6-1-1 0,-1 5-2 15,-5-2-3 1,2 8-1-16,-4 1-1 15,6 8-1-15,1 3-1 0,9 5-1 16,5 4 1-16,8 2-1 16,4-4 1-16,7 1-1 15,0-6 0-15,6-2-1 16,0-8 0-16,-2-7-4 16,2 0-11-16,-1-6-26 15,-10-6 2-15,4 2-3 16,-3-7 1-16</inkml:trace>
  <inkml:trace contextRef="#ctx0" brushRef="#br0" timeOffset="58836.3678">20041 10389 20 0,'25'10'31'15,"-3"6"1"-15,11 18-12 16,1 16-5-16,-5 7-4 15,-2 13-2-15,-12 0-1 0,-3 2-2 16,-15-6-1 0,-7-1-2-16,-8-13-1 0,-4-5-1 15,1-12 0-15,2-7 0 16,1-10-1-16,4-4 1 16,5-6-1-16,9-8 0 15,0 0 0-15,-9 7 1 16,9-7-1-16,0 0-2 15,0 0-10-15,0 0-24 16,0 0 0-16,0 0 0 16,1-11 1-16</inkml:trace>
  <inkml:trace contextRef="#ctx0" brushRef="#br0" timeOffset="60061.4389">20502 10655 3 0,'9'6'33'0,"-9"-6"1"16,27 17-1-16,-2 3-13 15,2 6-6-15,9 7-4 16,-1 2-3-16,4 4-1 15,-3-2-3-15,-1-6-5 16,-2-4-7-16,-8-7-16 16,-9-15-10-16,3 0-2 0,-19-5 1 15</inkml:trace>
  <inkml:trace contextRef="#ctx0" brushRef="#br0" timeOffset="60345.4543">20842 10697 23 0,'-11'4'33'16,"-14"-2"-1"-16,-1 8-10 16,-6 4-6-16,-5 3-5 15,-2 6-3-15,-4 1-2 16,5 3-1-16,3-4-3 0,8-1 0 15,4-3-2 1,8-3-3-16,9-4-8 0,6-12-18 16,0 0-7-16,15 3 1 15,-7-14 0-15</inkml:trace>
  <inkml:trace contextRef="#ctx0" brushRef="#br0" timeOffset="60706.4745">20824 10374 9 0,'6'-24'30'0,"19"15"1"15,0-2-10-15,9 8-6 16,1 7-4-16,-6 3-3 16,-4 8-2-16,-11 1 0 15,-9 6-2-15,-14 0-1 16,-12 3 0-16,-11-3 0 16,-1 0-1-16,2-5-1 15,8-2 1-15,7-4-2 16,16-11 1-16,7 12 0 15,16-11-1-15,11 0 1 16,6 0-4-16,5 2-17 16,7 5-15-16,-12-6 0 0,7 9 0 15</inkml:trace>
  <inkml:trace contextRef="#ctx0" brushRef="#br0" timeOffset="61171.5056">21306 10548 9 0,'1'12'30'0,"4"5"0"16,-4 7-6-16,-3 5-8 15,2 8-2 1,-5 2-2-16,5 5-2 16,-5-8-3-16,6 0-1 0,-3-10-3 15,3-5-1-15,-3-9 0 16,2-12-1-16,0 0 1 16,9-22 0-16,-6-1-1 15,-2-8 0-15,-3-8 0 16,0-5 0-16,-1-4-1 15,-1 0 0-15,1 0 0 16,0 3 0-16,2 2 0 16,2 5 0-16,3 7 0 15,4 5 0-15,3 5 0 16,2 2 0-16,5 7 0 0,4 0 0 16,6 6-3-16,2-1-4 15,8 8-9-15,3 5-19 16,0-4-3-16,9 11 2 15,-7-3 0-15</inkml:trace>
  <inkml:trace contextRef="#ctx0" brushRef="#br0" timeOffset="61473.5215">21333 10948 8 0,'0'0'31'15,"23"12"1"-15,-6-8-4 0,13-1-14 16,7 0-4-16,0-3-4 16,2 1-9-16,-3-8-26 15,7 10-3-15,-16-11 0 0,7 9 0 16</inkml:trace>
  <inkml:trace contextRef="#ctx0" brushRef="#br0" timeOffset="61970.5536">21677 10685 11 0,'10'0'31'15,"10"13"1"-15,-6 0-7 16,-2 6-9-16,5 3-3 16,-10-2-4-16,4 2-1 15,-8-4-3-15,-1-3-1 0,-2-15-1 16,-6 11 0-16,6-11-1 16,-5-18-1-16,8-3 0 15,4 0 0-15,3-6 0 16,3 0-1-16,6 1 0 15,3 4 0-15,2 7 0 16,0 9 1-16,-4 8 0 16,-2 7 2-16,-3 8-1 15,-5 6 0-15,-7 5 0 16,-1 4 0-16,-1-2-2 16,-2-3-5-16,5-5-24 0,1 0-8 15,-5-22-2 1,15 15 2-16</inkml:trace>
  <inkml:trace contextRef="#ctx0" brushRef="#br0" timeOffset="62263.5662">22116 10735 28 0,'0'0'34'0,"19"5"2"15,7-6-9-15,7 6-12 0,2-7-4 16,10 6-4-16,-5-6-2 16,-1 0-6-16,-3-2-22 15,1 4-11-15,-19-6-3 16,0 6 1-16</inkml:trace>
  <inkml:trace contextRef="#ctx0" brushRef="#br0" timeOffset="62579.582">22513 10608 16 0,'16'8'35'16,"6"10"1"-1,-11-3-2-15,2 4-14 0,1 7-5 16,-10-5-5-16,0 5-3 16,-6-6-3-16,-2 0-1 15,-4-8-1-15,8-12 0 16,-19 10 0-16,19-10-1 15,-3-16-1-15,8-2 1 16,5-4 0-16,3-4-1 16,0-2 0-16,4 2 0 15,7 3-1-15,-6 6 1 0,2 7 0 16,-5 8 0 0,-5 8 1-16,-1 7 0 15,0 6 0-15,-1 3 1 0,-4 4 0 16,-2 0-2-16,0 2-3 15,1-9-14-15,-2-4-24 16,6 2 2-16,-7-17-2 16,16 17 2-16</inkml:trace>
  <inkml:trace contextRef="#ctx0" brushRef="#br0" timeOffset="62985.6072">23076 10872 21 0,'1'-11'27'0,"-9"-6"-4"15,-3 2-4-15,-6 4-4 16,-3-1-2-16,-1 8-2 16,-3 3-3-16,3 10 0 15,2 1-2-15,7 9-1 16,10 0 1-16,13 5-1 16,2-2 1-16,3-1-1 0,0-5-2 15,9-4 0 1,0-5-6-16,0-10-18 0,-10-6-17 15,1 0-1-15,-9-12 1 16,13 1 0-16</inkml:trace>
  <inkml:trace contextRef="#ctx0" brushRef="#br0" timeOffset="63502.6348">23179 10379 14 0,'29'1'29'16,"-11"-6"-1"-16,12 6-9 0,0-2-5 16,6 1-7-16,6 2-2 15,-6-1-1-15,-6 0 0 16,-8-2 0-16,-2 2 1 16,-10-3 0-16,3 2-1 15,-13 0 1-15,10 2-1 16,-10-2-1-16,1 9 0 0,-4 1-2 15,8 6 0-15,3 3-1 16,-4 8 1 0,3 4 0-16,-1 6-1 0,0 1 1 15,2 2 0-15,0-1-1 16,-3 1 1-16,-3-5-1 16,0-3 1-1,2-4-1-15,-3-7 1 0,-5-2-1 16,-4-3 1-16,-2-6 0 15,-9-5 1-15,-7-3-1 16,3-2 1-16,-10-2-1 16,7-1 0-16,3-1 0 15,0-1 0-15,4-1 0 16,8 3-1-16,11 3 0 16,0 0-4-16,0 0-11 0,10 10-21 15,-1-12-2 1,11 7 0-16,1-9 0 0</inkml:trace>
  <inkml:trace contextRef="#ctx0" brushRef="#br0" timeOffset="64629.6982">24321 10544 17 0,'-14'-20'21'0,"14"20"0"16,0-38-4-16,0 38-4 0,0 0-4 16,17-58-2-16,-17 58 0 15,0 0-2-15,55-27 0 16,-55 27-1-16,49 13 1 16,-49-13-2-16,50 30 0 15,-50-30-1-15,0 0-1 16,29 61 0-16,-29-61 1 15,-9 45-1-15,9-45 0 16,-54 44-1-16,15-25 0 16,9-2 0-16,8-2 0 15,22-15 2-15,-38 26-1 16,38-26 1-16,-12 17 0 16,12-17 1-16,0 0 0 15,57 21 0-15,-57-21 1 0,45 14-3 16,-45-14 0-16,62 11-5 15,-62-11-5-15,54 7-12 16,-54-7-15-16,0 0-1 16,0 0 1-16</inkml:trace>
  <inkml:trace contextRef="#ctx0" brushRef="#br0" timeOffset="65171.7318">24611 10460 10 0,'0'0'26'31,"-29"-68"-3"-31,29 68-4 0,-26-63-3 0,26 63-5 16,-58-50-1-16,58 50-3 15,-60-32-2-15,25 26-2 16,-5 4-1-16,-6 6 0 16,-1 9-1-16,-4 2 0 15,11 5 1-15,-5 7 0 16,10 2 1-16,-3 6 0 16,10 1 1-16,7 5 0 15,4 2 0-15,21 3 0 16,7-1 0-16,5 2 0 0,10-1-2 15,10-1 1-15,3-2-1 16,7-4 0-16,3-7-1 16,-5-3 1-16,-44-29-1 15,64 37 0-15,-64-37 0 16,67 6 0-16,-67-6 0 16,68-21-1-16,-68 21 0 15,54-48 0-15,-10 14 0 16,-44 34 0-16,67-84 0 15,-40 37 0-15,-18-5 0 16,-8-2 0-16,-1 0 0 16,-11 4 0-16,-12 2 1 15,7 6-3-15,16 42-6 16,-69-50-30-16,69 50 0 0,-49-23-1 16,49 23 1-16</inkml:trace>
  <inkml:trace contextRef="#ctx0" brushRef="#br0" timeOffset="67409.8609">1154 12239 13 0,'0'0'29'0,"-12"25"-3"16,12-25-5-16,16-15-6 0,-1-2-4 16,0-2-1-1,7-8-2-15,-3 3-1 0,5-6 0 16,-11 8 0-16,-1 1 0 16,-3 9-2-16,-9 12 1 15,9-1-2-15,-10 18-1 16,3 13-1-16,-1 7-1 15,5 7 0-15,8 3-1 16,-3 2 0-16,2-1-1 16,2-8-4-16,-1-5-8 15,-5-8-16-15,-2-13-9 16,-2-1-1-16,-5-13 0 16</inkml:trace>
  <inkml:trace contextRef="#ctx0" brushRef="#br0" timeOffset="67815.8821">1404 11970 20 0,'-24'-31'32'16,"-6"11"1"-16,-5 0-10 15,-9 2-8-15,1 11-6 16,-11 7-2-16,2 13-3 16,-1 7 0-16,5 11-2 15,7 12 0-15,3 12-1 16,7 15-1-16,11 5 0 16,11 8 1-16,3 2-1 0,15-1 0 15,6-1 1-15,8-11 0 16,15-12 0-16,18-19-1 15,7-16 1-15,15-21-1 16,8-20 1-16,9-18 0 16,2-17 0-16,-2-15 3 15,-17-5 2-15,-18-11-1 16,-21 2 0-16,-26-3 1 16,-29 4-1-16,-26 3 0 15,-14 9-1-15,-16 7-2 16,-7 9-1-16,4 10-2 15,3 5-8-15,10 13-24 16,21 17-7-16,18 6-1 16,18 9 0-16</inkml:trace>
  <inkml:trace contextRef="#ctx0" brushRef="#br0" timeOffset="68209.9064">2082 12216 9 0,'-16'4'32'0,"27"1"1"15,8-6 3-15,15 1-18 16,17 5-7-16,9-3-4 15,8 4 0-15,3-1-2 16,7 1 0-16,-8 1-3 16,-11-6-6-16,-8 2-13 0,-9-2-19 15,-21-9-1-15,-3 6 1 16</inkml:trace>
  <inkml:trace contextRef="#ctx0" brushRef="#br0" timeOffset="68520.9243">2150 12396 7 0,'0'0'31'16,"0"0"1"-16,31 1-4 15,8-5-12-15,13 4-5 16,1-3-2-16,13 1-2 0,-3-1-2 15,-4 1-4-15,-6 0-6 16,-9-1-9-16,-11-4-20 16,-2 6-1-16,-19-10 1 15</inkml:trace>
  <inkml:trace contextRef="#ctx0" brushRef="#br0" timeOffset="68820.9384">2592 11988 39 0,'-9'-21'35'0,"9"21"-7"16,-22-6-5-16,1 18-5 0,-3 20-4 16,-10 9-5-16,1 17 0 15,-8 6-3-15,1 10-1 16,-5 0-2-16,8 2 0 15,-2-4-2-15,13-8 0 16,6-11 0-16,0-13 0 16,5-11 0-16,8-6 0 15,3-7 0-15,4-16-1 16,9 11-3-16,-9-11-5 16,10-11-25-16,4 3-6 15,-4-8-2-15,10-1 1 16</inkml:trace>
  <inkml:trace contextRef="#ctx0" brushRef="#br0" timeOffset="69441.9777">3393 12307 10 0,'-26'-27'20'16,"8"2"-4"-16,0-9-1 15,9 0-3-15,7 1-2 16,9 0 0-16,12 9-2 16,7 8-1-16,10 12-1 0,2 8 0 15,-2 13 0-15,-10 9-1 16,-10 13 1-16,-16 7-2 15,-15 6 0-15,-13-3-1 16,-11-2-1-16,-6-7-2 16,5-7 1-16,4-7-1 15,11-9 0-15,14-8 0 16,11-9 0-16,18 4 0 16,11-4 0-16,7 1 0 15,6 2 0-15,3 0 0 16,-4-2-9-16,-1-5-24 15,3 6-3-15,-12-11 2 0,2 2-1 16</inkml:trace>
  <inkml:trace contextRef="#ctx0" brushRef="#br0" timeOffset="69842.9967">3498 11977 14 0,'-42'-7'24'0,"-12"5"-4"15,7 14-4-15,-3 5-2 16,1 9-6-16,1 7-2 0,4 5-1 16,4 6 0-16,8 5 0 15,11 9 1-15,2 2 1 16,11 7-1-16,7 0 1 15,12 3 0-15,9-5-1 16,15-1-2-16,10-11 0 16,13-10-1-16,12-16 0 15,11-12-1-15,5-17-1 16,6-11 0-16,-4-17-1 16,-4-12 1-16,-10-11-1 15,-15-9 1-15,-21-7 0 16,-21-6 0-16,-24-3 1 15,-22 3 0-15,-20 7 0 16,-14 10 0-16,-11 9 0 16,1 10-1-16,4 16-6 0,3 9-25 15,10 9-10-15,18 10 0 16,9-1 0-16</inkml:trace>
  <inkml:trace contextRef="#ctx0" brushRef="#br0" timeOffset="70566.0407">4503 12357 24 0,'-9'-4'31'16,"22"8"2"-1,13-3-17-15,18 2-5 0,16 4-3 0,13-2-2 16,12 4 0-16,3-2-1 16,5 1-2-16,-4-2-3 15,-3-3-7-15,-8-1-15 16,-7 2-12-16,-22-7 0 16,-5 6 0-16</inkml:trace>
  <inkml:trace contextRef="#ctx0" brushRef="#br0" timeOffset="71102.0741">4648 12489 7 0,'0'0'27'15,"0"0"-6"-15,16 2-6 0,11-2 0 16,15 0-5-16,10 3-2 16,9-2-1-16,11 0 0 15,2-1-2-15,4 0-2 16,-2-3-3-16,-6-1-2 16,-10-1 0-16,-12-2-3 15,-8 1-2-15,-19-4 0 16,-10 1 0-16,-13-3 1 15,-7-1 0-15,-9-3 2 0,-4-4 0 16,-1-4 2 0,-1-1 3-16,5 1 1 0,3-1 1 15,5 3 0-15,3 2 3 16,7 8-1-16,1 12 1 16,17-5 0-16,-1 11-1 15,8 6 0-15,2 5-1 16,5 4-1-16,0 0 0 15,-1 3-1-15,-2-1 0 16,-5-1 0-16,-6-4-1 16,-9 1 1-16,-8-4-1 15,-11 3 1-15,-10-3 0 16,-5 1 1-16,-9-1-1 16,0 1 1-16,-3-2-1 0,5 1 0 15,4-4-1 1,6-3-2-16,10 3-2 15,3-6-8-15,10-5-15 0,10 10-9 16,-10-10 0-16,13 8 1 16</inkml:trace>
  <inkml:trace contextRef="#ctx0" brushRef="#br0" timeOffset="71803.1171">6293 12073 27 0,'16'-2'34'0,"-4"3"2"0,8 15-12 15,11 19-8 1,0 8-6-16,9 10-2 0,1 6-2 16,7 6-1-16,-4-4-1 15,2-6-6-15,-1-5-7 16,-10-14-18-16,-5-16-9 16,0-4-3-16,-12-17 2 15</inkml:trace>
  <inkml:trace contextRef="#ctx0" brushRef="#br0" timeOffset="72081.1277">6754 12150 15 0,'-30'-5'32'15,"10"16"2"-15,-12 4-11 16,-8 6-5-16,-2 11-5 15,-11 3-4-15,0 8-1 16,-5 0-3-16,4 5-1 16,1-7-2-16,8-2-2 15,10-8-5-15,9-11-12 16,13-9-19-16,13-11-1 16,22 4 1-16</inkml:trace>
  <inkml:trace contextRef="#ctx0" brushRef="#br0" timeOffset="72315.1411">7011 12564 64 0,'8'12'39'0,"-8"-12"0"15,0 0-18-15,0 0-10 16,0 0-13-16,0 0-35 15,-5-9 1-15,5 9-3 16,10-13 1-16</inkml:trace>
  <inkml:trace contextRef="#ctx0" brushRef="#br0" timeOffset="73124.1924">7395 12140 4 0,'4'-12'31'0,"-2"27"2"15,-10 5 0-15,2 12-17 16,3 13-5-16,-4 4-5 0,4 4 0 16,-3-2-2-16,3-3-1 15,1-11-1 1,2-6 0-16,0-12-1 0,0-19 0 15,0 0-1-15,0 0 0 16,-2-30-1-16,-1-4 0 16,0-9 0-16,-3-11 0 15,1-4 0-15,1-2-1 16,1 4 1-16,2 5 1 16,0 9 0-16,1 12-1 15,3 12 1-15,-3 18 1 16,16 6-1-16,-4 15 1 15,3 8 0-15,3 3 0 16,6 6 0-16,2 2 0 16,2 0-1-16,2-3 1 0,2-6 0 15,0-7 0-15,-2-10-1 16,1-8 1-16,-6-12-1 16,3-8 0-16,-1-12 1 15,-3-7-1-15,-2-8 1 16,-5-1-1-16,0 0 1 15,-5 7 0-15,-4 4 0 16,-3 7 0-16,-3 6 0 16,-2 18 1-16,0 0-1 15,0 0 1-15,-6 26 0 16,6-1 2-16,2 8-1 16,2 8 0-16,-2 4 1 15,5 5 0-15,-3-2-1 16,6-4 0-16,0-3-3 0,2-9-7 15,8-14-32-15,4-2-1 16,-4-12 0-16,8-2-1 16</inkml:trace>
  <inkml:trace contextRef="#ctx0" brushRef="#br0" timeOffset="73598.2121">8244 12511 36 0,'0'0'39'15,"0"0"1"-15,0 0-9 16,0 0-12-16,8 10-4 16,-8-10-6-16,0 0-2 15,0 0-5-15,0 0-9 0,0 0-33 16,0 0-1 0,-15-6 0-16,15 6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20/5/2020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/>
              <a:t>HY215 – </a:t>
            </a:r>
            <a:r>
              <a:rPr lang="el-GR" sz="4500" dirty="0" smtClean="0"/>
              <a:t>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</a:t>
            </a:r>
            <a:r>
              <a:rPr lang="el-GR" sz="2100" smtClean="0"/>
              <a:t>Διακριτού Χρόνου και </a:t>
            </a:r>
            <a:r>
              <a:rPr lang="el-GR" sz="2100" dirty="0" smtClean="0"/>
              <a:t>ιδιότητες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7245360" y="6401880"/>
              <a:ext cx="13680" cy="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9240" y="6397200"/>
                <a:ext cx="2376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</a:t>
                </a:r>
                <a:r>
                  <a:rPr lang="el-GR" dirty="0"/>
                  <a:t>αν το σύστημα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    είναι γραμμικό.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8480" y="2216520"/>
              <a:ext cx="8441280" cy="2701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800" y="2206800"/>
                <a:ext cx="8458560" cy="27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1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38" y="405245"/>
                <a:ext cx="8832274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χρονική (α)μεταβλητότητα έχει να κάνει με τη συμπεριφορά του συστήματος όταν η είσοδος καθυστερεί κατά κάποια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η είσοδος σε ένα </a:t>
                </a:r>
                <a:r>
                  <a:rPr lang="el-GR" b="1" dirty="0" smtClean="0"/>
                  <a:t>χρονικά αμετάβλητο </a:t>
                </a:r>
                <a:r>
                  <a:rPr lang="el-GR" dirty="0" smtClean="0"/>
                  <a:t>(ΧΑ) σύστημα, και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έξοδος. Αν καθυστερήσουμε την είσοδο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δείγματα, δηλ.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τότε η έξοδος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είναι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που δεν ικανοποιεί τα παραπάνω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ονομάζεται </a:t>
                </a:r>
                <a:r>
                  <a:rPr lang="el-GR" b="1" dirty="0" smtClean="0"/>
                  <a:t>χρονικά μεταβλητό</a:t>
                </a:r>
                <a:r>
                  <a:rPr lang="el-GR" dirty="0" smtClean="0"/>
                  <a:t>. Ένα χρονικά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μεταβλητό σύστημα αποκρίνεται διαφορετικά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σε κάθε καθυστέρηση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διαφορά μπορεί να έγκειται στην καθυστέρηση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της εξόδου, στο πλάτος της, ακόμα και στη γραφική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παράσταση του σήματος εξόδου!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8" y="405245"/>
                <a:ext cx="8832274" cy="5902036"/>
              </a:xfrm>
              <a:blipFill rotWithShape="0">
                <a:blip r:embed="rId2"/>
                <a:stretch>
                  <a:fillRect l="-1932" t="-1858" r="-3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29" y="4232367"/>
            <a:ext cx="4127571" cy="2276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458040" y="3948120"/>
              <a:ext cx="573120" cy="1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6880" y="3939120"/>
                <a:ext cx="59832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69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9960" y="2256480"/>
              <a:ext cx="8307720" cy="227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880" y="2246760"/>
                <a:ext cx="8330040" cy="22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03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5360" y="2228040"/>
              <a:ext cx="8565120" cy="237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560" y="2219040"/>
                <a:ext cx="8588880" cy="23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7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Αιτιατά και μη αιτιατά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Αιτιατό λέγεται ένα σύστημα που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απαιτεί μελλοντικές τιμές της εισόδου για να υπολογίσει μια τιμή της εξόδου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Κάθε φυσικό σύστημα είναι αιτιατό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Μη αιτιατά συστήματα είναι υλοποιήσιμα όταν η είσοδος βρίσκεται διαθέσιμη ολόκληρη από πριν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Καταγεγραμμένη σε κάποιο αποθηκευτικό χώρο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−1]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l-GR" i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</a:t>
                </a:r>
                <a:r>
                  <a:rPr lang="el-GR" b="1" dirty="0"/>
                  <a:t>σε ποια κατηγορία ανήκουν?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395160" y="3399840"/>
              <a:ext cx="4898520" cy="171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240" y="3391560"/>
                <a:ext cx="491076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72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ονομάζεται </a:t>
                </a:r>
                <a:r>
                  <a:rPr lang="el-GR" b="1" dirty="0" smtClean="0"/>
                  <a:t>Φραγμένης-Εισόδου-Φραγμένης-Εξόδου (</a:t>
                </a:r>
                <a:r>
                  <a:rPr lang="en-US" b="1" dirty="0" smtClean="0"/>
                  <a:t>Bounded-Input-Bounded-Output – BIBO) </a:t>
                </a:r>
                <a:r>
                  <a:rPr lang="el-GR" b="1" dirty="0" smtClean="0"/>
                  <a:t>ευσταθές </a:t>
                </a:r>
                <a:r>
                  <a:rPr lang="el-GR" dirty="0" smtClean="0"/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ευστάθεια ουσιαστικά απαιτεί για απολύτως φραγμένη είσοδο, η έξοδος να είναι επίσης απολύτως φραγμένη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Κάθε σύστημα που υπάρχει στη φύση είναι ευσταθές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Αλλά…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Ένας πύραυλος που εκτοξεύεται είναι εκ φύσεως ασταθές σύστημα</a:t>
                </a: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μαχητικό εν </a:t>
                </a:r>
                <a:r>
                  <a:rPr lang="el-GR" sz="1600" dirty="0" err="1" smtClean="0"/>
                  <a:t>πτήσει</a:t>
                </a:r>
                <a:r>
                  <a:rPr lang="el-GR" sz="1600" dirty="0" smtClean="0"/>
                  <a:t> είναι εκ φύσεως ασταθές σύστημα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Ένα πρόγραμμα που παράγει τους αριθμούς </a:t>
                </a:r>
                <a:r>
                  <a:rPr lang="en-US" sz="1600" dirty="0" smtClean="0"/>
                  <a:t>Fibonacci </a:t>
                </a:r>
                <a:r>
                  <a:rPr lang="el-GR" sz="1600" dirty="0" smtClean="0"/>
                  <a:t>μοντελοποιεί ένα ασταθές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  <a:blipFill rotWithShape="0">
                <a:blip r:embed="rId2"/>
                <a:stretch>
                  <a:fillRect l="-1905" t="-2273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Ελέγξτε αν τα συστήματα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είναι ευσταθή.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160960" y="1242720"/>
              <a:ext cx="1519200" cy="897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8360" y="1236240"/>
                <a:ext cx="1542240" cy="9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6343302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Μια γρήγορη ματιά…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Z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ΓΧΑ συστήματα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6343302"/>
              </a:xfrm>
              <a:blipFill rotWithShape="0">
                <a:blip r:embed="rId2"/>
                <a:stretch>
                  <a:fillRect l="-1905" t="-17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9" y="383423"/>
            <a:ext cx="8959041" cy="63433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Μια γρήγορη ματιά…</a:t>
            </a: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/>
              <a:t>Συστήματα ελάχιστης φάσης, αντίστροφα συστήματα, συστήματα </a:t>
            </a:r>
            <a:r>
              <a:rPr lang="en-US" dirty="0" smtClean="0"/>
              <a:t>all-pass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Δομές συστημάτων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9" y="1209816"/>
            <a:ext cx="5859469" cy="3117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254"/>
          <a:stretch/>
        </p:blipFill>
        <p:spPr>
          <a:xfrm>
            <a:off x="5520867" y="3458424"/>
            <a:ext cx="3525457" cy="30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9" y="383423"/>
            <a:ext cx="8959041" cy="63433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Μια γρήγορη ματιά…</a:t>
            </a: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/>
              <a:t>Συστήματα </a:t>
            </a:r>
            <a:r>
              <a:rPr lang="el-GR" dirty="0" smtClean="0"/>
              <a:t>γραμμικής φάσης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21" y="3815670"/>
            <a:ext cx="6163539" cy="2734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69" y="363685"/>
            <a:ext cx="5223455" cy="27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69" y="383423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σήματα φέρουν χρήσιμη πληροφορία που μπορεί να εξαχθεί μέσω των   </a:t>
                </a:r>
                <a:r>
                  <a:rPr lang="el-GR" b="1" dirty="0" smtClean="0"/>
                  <a:t>συστημάτων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σύστημα δεν είναι τίποτε άλλο από μια οποιαδήποτε διαδικασία παράγει μια </a:t>
                </a:r>
                <a:r>
                  <a:rPr lang="el-GR" b="1" dirty="0" smtClean="0"/>
                  <a:t>έξοδο</a:t>
                </a:r>
                <a:r>
                  <a:rPr lang="el-GR" dirty="0" smtClean="0"/>
                  <a:t> όταν διεγερθεί από μια </a:t>
                </a:r>
                <a:r>
                  <a:rPr lang="el-GR" b="1" dirty="0" smtClean="0"/>
                  <a:t>είσοδο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διεγείρεται από ένα </a:t>
                </a:r>
                <a:r>
                  <a:rPr lang="el-GR" b="1" dirty="0" smtClean="0"/>
                  <a:t>σήμα εισόδου</a:t>
                </a:r>
                <a:r>
                  <a:rPr lang="el-GR" dirty="0" smtClean="0"/>
                  <a:t> και παράγει ως απόκριση ένα </a:t>
                </a:r>
                <a:r>
                  <a:rPr lang="el-GR" b="1" dirty="0" smtClean="0"/>
                  <a:t>σήμα εξόδου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μπορεί να υλοποιείται σε υλικό, λογισμικό, ή να υπάρχει στη φύση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γενική απεικόνιση ενός συστήματος είναι η ακόλουθη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εισόδου συμβολίζεται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σήμα εξόδου συμβολίζεται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69" y="383423"/>
                <a:ext cx="9056718" cy="5902036"/>
              </a:xfrm>
              <a:blipFill rotWithShape="0">
                <a:blip r:embed="rId2"/>
                <a:stretch>
                  <a:fillRect l="-1952" t="-2273" r="-2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84062" y="3791489"/>
            <a:ext cx="3451708" cy="700392"/>
            <a:chOff x="2884062" y="3791489"/>
            <a:chExt cx="3451708" cy="700392"/>
          </a:xfrm>
        </p:grpSpPr>
        <p:sp>
          <p:nvSpPr>
            <p:cNvPr id="7" name="Rounded Rectangle 6"/>
            <p:cNvSpPr/>
            <p:nvPr/>
          </p:nvSpPr>
          <p:spPr>
            <a:xfrm>
              <a:off x="3978278" y="3791489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endParaRPr lang="el-GR" sz="4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64706" y="4123262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55325" y="4116865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29" t="-4444" r="-17722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92" t="-2174" r="-17722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9" y="383423"/>
            <a:ext cx="8959041" cy="63433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Μια γρήγορη ματιά…</a:t>
            </a:r>
            <a:endParaRPr lang="en-US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Φασματική Ανάλυση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n-US" dirty="0" smtClean="0"/>
              <a:t>Short Time Fourier Transform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3" b="786"/>
          <a:stretch/>
        </p:blipFill>
        <p:spPr>
          <a:xfrm>
            <a:off x="4809576" y="443620"/>
            <a:ext cx="4288184" cy="2987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9" y="3350031"/>
            <a:ext cx="4886561" cy="3200400"/>
          </a:xfrm>
          <a:prstGeom prst="rect">
            <a:avLst/>
          </a:prstGeom>
        </p:spPr>
      </p:pic>
      <p:sp>
        <p:nvSpPr>
          <p:cNvPr id="11" name="Folded Corner 10"/>
          <p:cNvSpPr/>
          <p:nvPr/>
        </p:nvSpPr>
        <p:spPr>
          <a:xfrm>
            <a:off x="5587901" y="3530944"/>
            <a:ext cx="3458423" cy="290518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Εργαστηριακές ασκήσεις </a:t>
            </a:r>
            <a:r>
              <a:rPr lang="el-GR" sz="1600" dirty="0" smtClean="0">
                <a:solidFill>
                  <a:schemeClr val="tx1"/>
                </a:solidFill>
              </a:rPr>
              <a:t>(πραγματικές </a:t>
            </a:r>
            <a:r>
              <a:rPr lang="en-US" sz="1600" dirty="0" smtClean="0">
                <a:solidFill>
                  <a:schemeClr val="tx1"/>
                </a:solidFill>
              </a:rPr>
              <a:t>mini-</a:t>
            </a:r>
            <a:r>
              <a:rPr lang="el-GR" sz="1600" dirty="0" smtClean="0">
                <a:solidFill>
                  <a:schemeClr val="tx1"/>
                </a:solidFill>
              </a:rPr>
              <a:t>εφαρμογές)</a:t>
            </a:r>
            <a:endParaRPr lang="el-GR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Θεωρητικές ασκήσεις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(πραγματική εφαρμογή)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Εξετάσεις προόδου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Τελική εξέταση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7161291" y="3666652"/>
            <a:ext cx="1792585" cy="832919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1"/>
                </a:solidFill>
              </a:rPr>
              <a:t>ΗΥ370</a:t>
            </a:r>
            <a:endParaRPr lang="el-G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063320" y="2009880"/>
              <a:ext cx="1157400" cy="654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4680" y="1998000"/>
                <a:ext cx="1178640" cy="66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5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010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6" name="Picture 2" descr="That's all Folks! | Αναμνήσεις, Ρετρό και Αντίκ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98" y="2281473"/>
            <a:ext cx="5302588" cy="40017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E.BA.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AM: 4256</a:t>
            </a:r>
          </a:p>
          <a:p>
            <a:r>
              <a:rPr lang="en-US" dirty="0" smtClean="0"/>
              <a:t>AM: </a:t>
            </a:r>
            <a:r>
              <a:rPr lang="el-GR" dirty="0" smtClean="0"/>
              <a:t>3907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4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:r>
                  <a:rPr lang="el-GR" dirty="0"/>
                  <a:t>σύστημα πραγματοποιεί μια λειτουργία επάνω στο σήμα εισόδου με σκοπό </a:t>
                </a:r>
                <a:r>
                  <a:rPr lang="el-GR" dirty="0" smtClean="0"/>
                  <a:t>να εξάγει κάποια πληροφορία από αυτό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διαφορετική αναπαράσταση ενός συστήματος είναι η ακόλουθη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l-GR" dirty="0" smtClean="0"/>
                  <a:t> να αναπαριστά έναν τελεστή (πράξη) που εφαρμόζεται στην είσοδο του συστήματος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ώστε να παραχθεί 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Πιο συγκεκριμένα, ένα σύστημα αναπαριστά μια </a:t>
                </a:r>
                <a:r>
                  <a:rPr lang="el-GR" b="1" dirty="0" smtClean="0"/>
                  <a:t>σχέση εισόδου-εξόδου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Παραδείγματα συστημάτων: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Γενικότερα, ένα σύστημα αναπαρίσταται μαθηματικά ως μια </a:t>
                </a:r>
                <a:r>
                  <a:rPr lang="el-GR" b="1" dirty="0" smtClean="0"/>
                  <a:t>εξίσωση διαφορών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συστήματα διακρίνονται σε 5 (για τους σκοπούς μας) κατηγορίες: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Δυναμικά ή Στατικά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Γραμμικά ή μη γραμμικά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Χρονικά μεταβλητά ή αμετάβλητα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Αιτιατά ή μη αιτιατά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Ευσταθή και ασταθή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Σε κάθε περίπτωση, θεωρούμε ότι ένα σύστημα με είσοδο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θα δίνει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2109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723040" y="5490360"/>
              <a:ext cx="1760400" cy="389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4760" y="5479920"/>
                <a:ext cx="1781640" cy="4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0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Δυναμικά ή Στατικά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Αλλιώς, ονομάζονται συστήματα </a:t>
                </a:r>
                <a:r>
                  <a:rPr lang="el-GR" b="1" dirty="0" smtClean="0"/>
                  <a:t>με μνήμη ή χωρίς μνήμη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Δυναμικά </a:t>
                </a:r>
                <a:r>
                  <a:rPr lang="el-GR" dirty="0" smtClean="0"/>
                  <a:t>ονομάζονται τα συστήματα που απαιτούν μνήμη για τον υπολογισμό της εξόδου σε μια συγκεκριμένη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Στατικά </a:t>
                </a:r>
                <a:r>
                  <a:rPr lang="el-GR" dirty="0" smtClean="0"/>
                  <a:t>ονομάζονται αυτά που δεν έχουν αυτήν την απαίτηση, δηλ. για τον υπολογισμό της εξόδου τη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απαιτείται η είσοδος την ίδια χρονική στιγμή </a:t>
                </a:r>
                <a:r>
                  <a:rPr lang="el-GR" u="sng" dirty="0" smtClean="0"/>
                  <a:t>και μόνο</a:t>
                </a:r>
                <a:endParaRPr lang="en-US" b="1" u="sng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σε ποια κατηγορία ανήκουν?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383423"/>
                <a:ext cx="8959041" cy="5902036"/>
              </a:xfrm>
              <a:blipFill rotWithShape="0">
                <a:blip r:embed="rId2"/>
                <a:stretch>
                  <a:fillRect l="-1905" t="-1860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715000" y="3222360"/>
              <a:ext cx="2483640" cy="168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4920" y="3213360"/>
                <a:ext cx="2497320" cy="17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39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9" y="383423"/>
            <a:ext cx="8959041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Γραμμικά ή μη γραμμικά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Γραμμικό</a:t>
            </a:r>
            <a:r>
              <a:rPr lang="el-GR" dirty="0" smtClean="0"/>
              <a:t> λέγεται ένα σύστημα ικανοποιεί δυο ιδιότητες: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smtClean="0"/>
              <a:t>ομογένειας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err="1" smtClean="0"/>
              <a:t>αθροιστικότητας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Ομογένεια</a:t>
                </a:r>
                <a:r>
                  <a:rPr lang="el-GR" dirty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στην έξοδο θα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/>
                  <a:t>Π.χ.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err="1" smtClean="0"/>
                  <a:t>Αθροιστικότητα</a:t>
                </a:r>
                <a:r>
                  <a:rPr lang="el-GR" dirty="0" smtClean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στην έξοδο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αντίστοιχα.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Π.χ.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−1]+2[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  <a:blipFill rotWithShape="0">
                <a:blip r:embed="rId2"/>
                <a:stretch>
                  <a:fillRect l="-1905" t="-1860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133440" y="1379160"/>
              <a:ext cx="904680" cy="188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9840" y="1369440"/>
                <a:ext cx="91584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8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τους οπτικούς τύπους </a:t>
                </a:r>
                <a:r>
                  <a:rPr lang="el-GR" dirty="0" smtClean="0">
                    <a:sym typeface="Wingdings" panose="05000000000000000000" pitchFamily="2" charset="2"/>
                  </a:rPr>
                  <a:t> η γραμμικότητα ισχύει αν οι δυο παρακάτω διατάξεις πραγματοποιούν την ίδια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μαθηματικά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αντίστοιχα, τότε το σύστημα είναι γραμμικό.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1826825"/>
            <a:ext cx="9004026" cy="22215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είναι γραμμικό.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83423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52640" y="2049840"/>
              <a:ext cx="8622360" cy="4353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200" y="2044800"/>
                <a:ext cx="8646120" cy="43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0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1837</TotalTime>
  <Words>792</Words>
  <Application>Microsoft Office PowerPoint</Application>
  <PresentationFormat>On-screen Show (4:3)</PresentationFormat>
  <Paragraphs>253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HY215 – Εφαρμοσμένα Μαθηματικά για Μηχανικούς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E.BA.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123</cp:revision>
  <dcterms:created xsi:type="dcterms:W3CDTF">2018-08-17T16:23:20Z</dcterms:created>
  <dcterms:modified xsi:type="dcterms:W3CDTF">2020-05-20T12:17:43Z</dcterms:modified>
</cp:coreProperties>
</file>