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ink/ink3.xml" ContentType="application/inkml+xml"/>
  <Override PartName="/ppt/notesSlides/notesSlide8.xml" ContentType="application/vnd.openxmlformats-officedocument.presentationml.notesSlide+xml"/>
  <Override PartName="/ppt/ink/ink4.xml" ContentType="application/inkml+xml"/>
  <Override PartName="/ppt/notesSlides/notesSlide9.xml" ContentType="application/vnd.openxmlformats-officedocument.presentationml.notesSlide+xml"/>
  <Override PartName="/ppt/ink/ink5.xml" ContentType="application/inkml+xml"/>
  <Override PartName="/ppt/notesSlides/notesSlide10.xml" ContentType="application/vnd.openxmlformats-officedocument.presentationml.notesSlide+xml"/>
  <Override PartName="/ppt/ink/ink6.xml" ContentType="application/inkml+xml"/>
  <Override PartName="/ppt/notesSlides/notesSlide11.xml" ContentType="application/vnd.openxmlformats-officedocument.presentationml.notesSlide+xml"/>
  <Override PartName="/ppt/ink/ink7.xml" ContentType="application/inkml+xml"/>
  <Override PartName="/ppt/notesSlides/notesSlide12.xml" ContentType="application/vnd.openxmlformats-officedocument.presentationml.notesSlide+xml"/>
  <Override PartName="/ppt/ink/ink8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9.xml" ContentType="application/inkml+xml"/>
  <Override PartName="/ppt/notesSlides/notesSlide16.xml" ContentType="application/vnd.openxmlformats-officedocument.presentationml.notesSlide+xml"/>
  <Override PartName="/ppt/ink/ink10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76" r:id="rId3"/>
    <p:sldId id="392" r:id="rId4"/>
    <p:sldId id="377" r:id="rId5"/>
    <p:sldId id="378" r:id="rId6"/>
    <p:sldId id="379" r:id="rId7"/>
    <p:sldId id="380" r:id="rId8"/>
    <p:sldId id="381" r:id="rId9"/>
    <p:sldId id="393" r:id="rId10"/>
    <p:sldId id="382" r:id="rId11"/>
    <p:sldId id="383" r:id="rId12"/>
    <p:sldId id="384" r:id="rId13"/>
    <p:sldId id="385" r:id="rId14"/>
    <p:sldId id="386" r:id="rId15"/>
    <p:sldId id="388" r:id="rId16"/>
    <p:sldId id="389" r:id="rId17"/>
    <p:sldId id="390" r:id="rId18"/>
    <p:sldId id="391" r:id="rId19"/>
    <p:sldId id="282" r:id="rId20"/>
    <p:sldId id="394" r:id="rId21"/>
  </p:sldIdLst>
  <p:sldSz cx="9144000" cy="6858000" type="screen4x3"/>
  <p:notesSz cx="9926638" cy="67976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7" autoAdjust="0"/>
    <p:restoredTop sz="93325" autoAdjust="0"/>
  </p:normalViewPr>
  <p:slideViewPr>
    <p:cSldViewPr snapToGrid="0">
      <p:cViewPr varScale="1">
        <p:scale>
          <a:sx n="105" d="100"/>
          <a:sy n="105" d="100"/>
        </p:scale>
        <p:origin x="178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0FBAB-B57C-4777-9350-C902A1078A80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D5D6D-ADD3-453B-9C63-B0641E74C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57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30T11:12:53.9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22902 12650 461 0,'-5'-3'102'0,"1"1"2"0,0 1-78 16,-1-2-5-16,3 2-2 0,2 1-1 15,-3 0-1-15,2-1-2 0,0 1-2 16,-1 0-3-16,1-1-4 0,1 2-4 15,-1-1-7-15,3 0-11 0,5-1-94 16,-1-2-7-16,1 2-80 0,0-2-171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30T12:44:36.11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17665 3552 651 0,'-4'-10'152'0,"3"10"2"0,-2 0-105 15,1-3-17-15,2 2-8 0,1-2-6 16,1 3-6-16,2-2-5 0,1-3-2 15,0-1-2-15,4 2 0 0,2 2 0 16,1-3-1-16,1 3-1 0,-2-1-2 16,0 0-5-16,3 3-7 0,-6 2-9 15,0-1-7-15,-2 1-8 0,0-2-15 0,1 4-87 16,-2 0-15-16,-4-2-87 0,1 3-180 16</inkml:trace>
  <inkml:trace contextRef="#ctx0" brushRef="#br0" timeOffset="226.0048">17674 3596 585 0,'-3'4'142'0,"-1"0"3"15,0-1-87-15,2 0-19 0,3 3-8 16,-1-2-8-16,3-2-4 0,0 2-7 0,2-2-3 15,1 1-2-15,2-1-1 0,-1-3-2 16,4 2-2-16,0 0-7 0,-1-1-12 16,1 2-8-16,1-1-20 0,-1 0-110 15,-1 1-119-15,-1 1-286 0</inkml:trace>
  <inkml:trace contextRef="#ctx0" brushRef="#br0" timeOffset="1584.6046">18333 3230 430 0,'-4'-13'122'0,"0"0"7"0,0 4-27 0,0 1-45 16,2 3-12-16,-2 3-8 0,3 6-8 16,1 2-6-16,0 5-6 0,-1 5-3 15,2 6-3-15,0 2-2 0,1 7-1 16,2 1 1-16,-1 0 0 0,2 3 0 16,1 1-1-16,-1-1 1 0,1-2-1 15,-2-2 0-15,-1-2-1 0,-1-1-1 16,0-6 0-16,-1-4-2 0,-2-5-1 0,2-2 0 15,0-5-1-15,2-3 0 16,-1-5 0-16,2-4 0 0,2-5 1 16,3-6-1-16,2-4 1 0,1-2 0 0,1-5-1 15,1-3 1-15,3 1-2 0,0 1 0 16,-2 9 0-16,-4 0 0 0,-1 7 0 16,0 5 1-16,-2 9 1 0,-2 6-1 15,-1 6 1-15,1 2 0 0,0 3 0 16,-1 4-1-16,-1 1-2 0,-3 1-5 15,3 1-7-15,-2-1-8 0,3-2-12 0,-1-4-9 16,2-2-16-16,1-1-109 0,2-3-115 16,-2-6-273-16</inkml:trace>
  <inkml:trace contextRef="#ctx0" brushRef="#br0" timeOffset="1902.8185">18890 3235 566 0,'-8'-4'138'15,"-3"4"6"-15,0 2-79 0,1 2-21 16,1 7-10-16,-2 2-4 0,1 4-6 15,0 2-3-15,1 5-4 0,3 1-3 0,0 7-1 16,5-1-2-16,2 2-2 0,-1 1-2 16,3 3-1-16,0-4-3 0,3 1 0 15,2-8-1-15,1-1-1 0,0-5-6 16,3 0-7-16,3-6-8 0,0-2-11 16,3-5-8-16,2 1-14 0,-1-4-21 15,3-5-86-15,0-2-100 0,0-4-237 16</inkml:trace>
  <inkml:trace contextRef="#ctx0" brushRef="#br0" timeOffset="2176.0966">19177 3316 623 0,'-2'-6'150'16,"-1"2"4"-16,0 4-94 0,-1 0-20 15,3 5-6-15,-2 1-4 0,1 3-6 16,2 5-5-16,-1 4-4 0,1 0-1 0,1 5-1 16,-1-1-3-16,4 3-2 0,-1 3-1 15,0-4-1-15,0 3-1 0,2 2-2 16,-1-4 0-16,2-2-1 0,-1 0 0 16,0-6-2-16,2-1-2 0,-1-4-9 15,2-4-8-15,-1 0-12 0,2-2-9 16,-1-5-10-16,0-1-17 0,0-2-105 15,-3-3-111-15,-1-1-263 0</inkml:trace>
  <inkml:trace contextRef="#ctx0" brushRef="#br0" timeOffset="2375.5886">19122 3500 670 0,'-3'8'158'16,"-4"-4"5"-16,6 7-103 0,2-3-19 15,4 5-8-15,0-5-8 0,5 1-6 0,1-4-4 16,6 5-4-16,-2-12-3 0,5 1-2 16,-1-7-8-16,3 1-10 15,0-2-12-15,2-1-12 0,-2-5-10 0,0 3-17 16,-4-4-110-16,0 0-118 0,-3-5-270 16</inkml:trace>
  <inkml:trace contextRef="#ctx0" brushRef="#br0" timeOffset="2567.0405">19498 3097 575 0,'6'5'140'0,"1"-1"4"15,0 6-83-15,0 1-17 0,2 5-5 16,3 4-1-16,-1 1-3 0,-1 1-3 16,0 5-3-16,0 3-4 0,-2 3-5 15,-1 2-4-15,-2-1-6 0,-3 0-4 16,-1 2-5-16,-5-2-13 0,-3-1-16 15,-3 0-17-15,-4-5-37 0,-3-2-92 16,-3 0-125-16,-3-2-275 0</inkml:trace>
  <inkml:trace contextRef="#ctx0" brushRef="#br0" timeOffset="4174.1396">20174 3313 544 0,'2'-13'132'15,"-5"-2"8"-15,2 3-78 0,1 5-11 16,-4 1-5-16,3 3-7 0,0 8-4 16,0 2-5-16,1 6-5 0,0 2-6 0,-2 4-6 15,9 5-4-15,-5 3-1 0,0 0-3 16,2 1 0-16,1 2-3 0,-1-2-2 16,1 0-7-16,-4-5-7 0,1 1-8 15,0-2-10-15,-1-3-7 0,0-4-11 16,-1-4 5-16,0-1-114 0,0-3-108 15,-2-1-262-15</inkml:trace>
  <inkml:trace contextRef="#ctx0" brushRef="#br0" timeOffset="4387.582">20083 3460 541 0,'-7'-4'148'0,"0"-3"7"16,3 6-49-16,1-1-50 0,4 0-11 15,4 4-6-15,2-4-6 0,2 2-6 16,3-1-5-16,2 1-1 0,3 0-2 16,0-1-4-16,1 0-5 0,4 2-3 15,0-3-2-15,2 2-7 0,-2 1-13 16,0 1-15-16,-1 1-16 0,1 0-15 0,-4-1-118 16,-2-1-131-16,-3-1-295 0</inkml:trace>
  <inkml:trace contextRef="#ctx0" brushRef="#br0" timeOffset="4592.1652">20323 3332 647 0,'-19'13'152'0,"0"3"2"0,2 4-102 0,-1-1-21 15,4 2-8-15,-1-1-8 0,2 2-7 16,3-1-5-16,-2-4-6 0,2-2-9 15,1-2-10-15,2-1-9 0,-1-1-17 16,4-5-38-16,-3-2-69 0,4-1-100 16,-1-3-217-16</inkml:trace>
  <inkml:trace contextRef="#ctx0" brushRef="#br0" timeOffset="4787.6304">20059 3360 476 0,'-7'-10'142'0,"1"3"9"16,-1 1-14-16,2 3-70 0,3 2-14 15,5 3-7-15,1 3-5 0,3 1-7 16,-1 2-8-16,5 3-3 0,1 2 0 16,2 1-4-16,-1-1-3 0,2 1-5 15,2 0-2-15,1 1-3 0,2 0-2 16,0-2-6-16,0 0-9 0,1-1-17 16,-1-2-16-16,-2 1-15 0,-2-3-25 0,-1-3-101 15,-3 2-120-15,-2 3-260 0</inkml:trace>
  <inkml:trace contextRef="#ctx0" brushRef="#br0" timeOffset="4984.5959">20303 3252 617 0,'-13'1'155'0,"-1"6"5"16,-2 1-83-16,0 6-29 0,2 1-9 15,-2 8-7-15,0 0-11 0,-1 5-6 16,1 1-5-16,0 1-3 0,-1 3-4 16,1 1-10-16,0-2-15 0,2-1-17 15,1-4-20-15,-2-5-111 0,-1-3-127 16,4 0-292-16</inkml:trace>
  <inkml:trace contextRef="#ctx0" brushRef="#br0" timeOffset="6090.6179">20667 3367 587 0,'-9'-13'145'16,"1"-1"7"-16,0 5-85 0,4 0-13 15,-1 3-6-15,2 2-8 0,3 2-5 16,3 2-5-16,-1 1-4 0,3 4-3 16,2 1-4-16,3 4-1 0,4 2 0 15,0 5-2-15,1 2-2 0,5 1-4 0,0 4-3 16,2-2-2-16,-1 3-3 0,1-3-3 15,-2 2-7-15,0-3-11 0,-5-1-16 16,0-1-15-16,0-2-13 0,0-2 18 16,-6-3-141-16,0-4-123 0,-3 1-290 15</inkml:trace>
  <inkml:trace contextRef="#ctx0" brushRef="#br0" timeOffset="6296.2426">20943 3333 633 0,'-14'-4'156'0,"-1"2"7"16,-1 4-94-16,0 4-19 15,2 7-7-15,-2-2-8 0,-1 3-9 0,-2 5-8 16,-1 3-5-16,0 1-5 0,-2 2-2 16,1-2-5-16,1 5-9 0,1 0-10 15,4-1-11-15,3-4-12 0,3-3-12 16,6-3 3-16,4-5-123 0,0-3-115 0,9-4-272 15</inkml:trace>
  <inkml:trace contextRef="#ctx0" brushRef="#br0" timeOffset="6565.5486">21224 3209 591 0,'-6'0'151'0,"-4"4"3"0,-3 1-67 16,1 5-42-16,-3 6-11 0,0 2-6 15,3 4-6-15,1 5-6 0,0 1-4 16,4 3-3-16,-1 1-1 0,6-2-3 16,2 2-1-16,2-3-3 0,3 1-1 15,2-2-2-15,2-2-6 0,2-3-8 16,1-5-11-16,1-4-10 0,4-3-12 0,-3-5-31 15,4-2-84-15,-4-4-107 0,5-3-241 16</inkml:trace>
  <inkml:trace contextRef="#ctx0" brushRef="#br0" timeOffset="6813.8581">21407 3317 550 0,'-3'0'145'15,"-2"0"4"-15,0 1-51 0,-2 2-52 16,3 5-11-16,-3 1-5 0,5 6-6 16,-2-1-6-16,3 2-6 15,0 4-2-15,4 1-1 0,1-3-3 0,1 2-1 16,0-1-2-16,2 0-1 0,-1-1-1 16,2 0 0-16,-1 0-1 0,1-7-3 15,3 2-4-15,1-3-7 0,0 0-10 16,0-2-7-16,-1-4-8 0,0-2-13 0,0 2-56 15,-4-5-48-15,-2-4-95 0,-1-3-207 16</inkml:trace>
  <inkml:trace contextRef="#ctx0" brushRef="#br0" timeOffset="7016.3179">21306 3465 634 0,'-13'4'158'0,"1"1"2"0,3 1-77 0,7 3-43 15,3-5-11-15,6 4-9 16,3-1-8-16,3 1-6 0,5-5-1 0,1 0-3 16,1-5-4-16,1 2-11 0,1-6-13 15,1-2-6-15,0-3-7 0,0 0-9 16,2-2-11-16,-2-1-10 0,-2-3-82 16,-1-2-89-16,-3-2-229 0</inkml:trace>
  <inkml:trace contextRef="#ctx0" brushRef="#br0" timeOffset="7169.9066">21644 3260 495 0,'8'-12'129'0,"-1"6"5"0,-2 3-57 0,2 0-26 16,1 3-8-16,0 1-4 0,1 3-3 16,2 2 0-16,1 4 2 0,3 1 3 15,2 5-1-15,0 5-1 0,3 2-5 16,-2 7-4-16,3-2-3 0,-2 2-6 16,-4 3-6-16,-6 3-6 0,-6-1-2 15,-4 1-3-15,-6-5-14 0,-8 4-25 16,-6-1-25-16,-1-2-133 0,0-2-150 15,3-1-360-15</inkml:trace>
  <inkml:trace contextRef="#ctx0" brushRef="#br0" timeOffset="72756.2293">13425 8494 121 0,'37'-3'28'0,"-14"-1"7"0,-8 0-19 15,-9-1 0-15,-2 1 0 0,-6 4-1 16,-2-2-1-16,-6 0-7 0,-4 4-41 16,-2-5-38-16,-7 2-89 0</inkml:trace>
  <inkml:trace contextRef="#ctx0" brushRef="#br0" timeOffset="82749.2771">16110 4077 430 0,'-13'-7'98'0,"0"1"2"0,2 3-72 15,3 1-9-15,4 4-5 0,2 0-4 0,3 2-2 16,3 2-3-16,1 0-3 0,2 3-1 15,1 0-1-15,5 0 1 0,1 0 0 16,4-1 0-16,1-1 1 0,4-2 1 16,4 0 0-16,3-1 1 0,4-2 0 15,4-2 1-15,6-1-1 0,3-1 0 16,2-1-1-16,0-2 0 0,0-2-1 16,1-2 0-16,-4 5 0 0,0-1-1 15,-5 1 1-15,2 1-1 0,1 3 1 0,2 4-1 16,-1 4 1-16,2-2-1 0,-3 2 0 15,0 2 0-15,-4-1 0 0,1-1 0 16,-2-3 0-16,0-1 0 0,1-3 0 16,7-2 0-16,4-4 0 0,6 0 0 15,2-4 0-15,1-2 0 0,1-2 0 16,0 2 0-16,-2 0-1 0,-6 2 1 16,-3 7-1-16,-2 3 2 0,-2 9 0 15,-3 6 2-15,-1 5 2 0,-6 2 2 0,1 4 0 16,-3 1 1-16,-1 0-1 0,-2-1 0 15,2-6-2-15,3-3-2 0,2-2 0 16,3-5-1-16,7-8-1 0,5-7 0 16,4-3 1-16,0-6-2 0,1-6 1 15,2-3-1-15,1 0 0 0,-6-3 0 16,-1 4-1-16,-1 3 1 0,1 3-1 16,-3 7 0-16,-4 4 1 0,-5 4 0 15,-3 4 1-15,-5 6 1 0,-4-1 1 0,-4 4 1 16,1-1 1-16,-1 3-1 15,3-4 1-15,1-2-1 0,3-3-1 16,4-1 0-16,5-2-1 0,1-3 0 0,1-3 0 16,2 0 0-16,1-6 0 0,-1-2-1 15,2-1 0-15,-3 0-1 0,1 1 0 16,-1-2 0-16,3 1 0 0,0 5-1 16,-1 4 1-16,-2 2 0 0,-4 4 1 15,0-1 0-15,-3 2 1 0,-2 2 1 16,-1-1 1-16,-2 3 0 0,3-2 1 0,5-1 0 15,4-2 1-15,7-1-1 0,4-3-1 16,5-4 0-16,3-7 0 0,3-2-2 16,1-4 0-16,5 0-3 0,2 0-8 15,1 2-8-15,-3 4-11 0,-2 5-15 16,-3 3-103-16,-3 10-110 0,-11 5-259 16</inkml:trace>
  <inkml:trace contextRef="#ctx0" brushRef="#br0" timeOffset="85122.8477">12072 9880 221 0,'1'3'67'0,"-1"-3"4"16,0 1-11-16,0-1-29 0,1 0-7 16,-1 1-5-16,0-1-7 0,-1 0-4 15,1 0-5-15,0 0-1 0,0 1-1 16,0 1 1-16,0-1 1 0,0 1 0 15,0-1 2-15,0 2 0 0,1 1 1 16,-1-2 0-16,0-1 0 0,1 2 0 0,1-1 0 16,-1 1 1-16,0-2-2 0,-1 0 1 15,1 0 0-15,0 1-1 0,1 0-1 16,-2-1 0-16,1 2 0 0,-1-1-1 16,0-2 0-16,0 3 0 0,0-2 0 15,0 0 0-15,0 0 0 0,0-1-1 16,0 0 2-16,0 1-1 0,1 1 0 15,-2-2 1-15,1 0 0 0,0 0 1 16,1-2 1-16,-1 4 0 0,0-4-1 16,-1 1 0-16,2 1 0 0,-2-1-2 0,2 1 0 15,-2 0-1-15,2-1-1 16,-2 1 0-16,2 0 0 0,0 0 0 0,1 1 0 16,-1-3 0-16,0 2 0 0,1-2-1 15,1 2 1-15,-1-2-1 0,1 1 0 16,-1-2 0-16,-1 4 1 0,1-2-2 15,-1 1 1-15,-2-1 0 0,1 0 0 16,0 1 0-16,0 0-1 0,0-1 0 16,0-1-1-16,1 4-1 0,1-4-2 0,-2 1-3 15,2 1-5-15,-2 0-7 0,0 0-40 16,1-1-37-16,-1-2-68 0,0 0-153 16</inkml:trace>
  <inkml:trace contextRef="#ctx0" brushRef="#br0" timeOffset="86284.5671">10262 10032 481 0,'2'-5'110'0,"-1"-2"2"0,3 2-78 0,-2 4-12 16,3 1-8-16,2 2-7 0,-1 4-4 15,2 2-12-15,-5 4-102 0,-5 3-96 16,-8 3-248-16</inkml:trace>
  <inkml:trace contextRef="#ctx0" brushRef="#br0" timeOffset="93669.8047">9507 10645 255 0,'5'-2'65'0,"-1"0"3"16,0-1-38-16,1 1-2 0,-1 0-1 15,1-1 0-15,-1 1-1 0,3-1-2 16,-3 1-2-16,0-1-2 0,0 2-3 16,1 0-4-16,-2 0-3 0,0-1-4 0,2 1-1 15,-2 1-2-15,5 1-1 16,-1-2 0-16,-1 0 0 0,4 2 1 0,0-2 0 15,1 2 1-15,2 0 0 0,-2-2 0 16,4 1 0-16,5 0 0 0,-3 0 0 16,2 0-1-16,2-1-1 0,4 0 0 15,-1 0 0-15,3 2-1 0,0-1 0 16,3 0 0-16,0-1 0 0,1-2 0 16,-1-1 0-16,0 1-1 0,-2-3 1 15,1-2-1-15,1 1 1 0,0 2-1 0,2-1 1 16,0 0-1-16,2 0 0 15,2 2 1-15,-1-2 0 0,0 0 0 0,-1-2 0 16,-1 2 1-16,0-1 0 0,3 1 1 16,-4-3-1-16,2 4 0 0,0-1-1 15,2 5 1-15,2-2-1 0,-2 1 0 16,1 1 0-16,1-2 0 0,1 2-1 16,-1 0 1-16,-1-5-1 0,-1 0 0 15,0 0 1-15,2-1 0 0,0-1 1 16,0-1 0-16,4 2 1 0,1 0 1 0,-3 0 0 15,-1 3 0-15,2 0 0 16,-1 3 0-16,1 1-2 0,-5-3 1 0,1 4-1 16,2 1-1-16,1-1 0 0,-3 0 0 15,3-1 0-15,-2 0 1 0,3 0-1 16,-1-1 0-16,0-3 0 0,5 3 0 16,-2-2 0-16,0 1 0 0,-1-2-1 15,-2 2 1-15,0-2-1 0,-2 3 1 16,-6-3 0-16,4 3 0 0,-4 2 1 15,-2 1 0-15,2 0 0 0,1 4 1 0,0 0 0 16,5 3 0-16,-2-2-1 0,1 2 0 16,1-3 0-16,1-1-1 0,2-3 1 15,1-4-1-15,5-3 0 0,2-2 0 16,4-3 0-16,7-1 0 0,0-2 0 16,1 2 0-16,-1 3 0 0,-4 2-1 15,1 1 1-15,-4 2-1 0,-8 7-4 16,0 5-12-16,-7 5-99 0,-9 2-97 15,-11 9-248-15</inkml:trace>
  <inkml:trace contextRef="#ctx0" brushRef="#br0" timeOffset="96193.4709">15068 11458 412 0,'-3'-16'94'0,"1"1"1"16,2 3-69-16,1 2-8 0,0 8-8 16,-1-1-4-16,3 6-1 0,-1 2-2 15,2 3 2-15,1 1 0 0,-2 2 1 16,4 2 2-16,1 3 0 0,1 1 1 15,2 2-1-15,3-2-1 0,4 3 0 16,0-3-1-16,5 1-2 0,4-2 0 16,3 0 0-16,3-3-2 0,2-2 1 15,4 2-1-15,6 0-1 0,-1-3 1 0,2 0-1 16,4 0 1-16,1-1-1 16,0 1 0-16,0-1 0 0,3 1 0 0,2 1 0 15,1-4 0-15,3-1-1 0,4-2 1 16,1-4-1-16,5-3 0 0,1 0 0 15,-2-2 0-15,4 0 1 0,0-1-1 16,-1 1 0-16,1 0 1 0,-2-1 0 16,-1 0 0-16,-2-1 1 0,0 0-1 15,-5 1 0-15,2 1 0 0,-4-2 0 0,-2-2 0 16,-4 1 0-16,-2-1-1 0,-4-2 1 16,-2 2 0-16,-5-2-1 0,-4 3 1 15,-2-2-1-15,-4 1 1 0,-4 1 0 16,-5-1-1-16,-4-1 0 0,-6 3-4 15,-3 1-5-15,-3 1-1 0,-4-3-102 16,-5 1-94-16,-7 1-239 0</inkml:trace>
  <inkml:trace contextRef="#ctx0" brushRef="#br0" timeOffset="99511.4815">7727 6924 364 0,'-41'-12'83'0,"1"0"2"15,6 1-59-15,-2 1-7 0,7 2-8 16,1 1-3-16,-1 3-1 0,2 0-2 16,-3 3-1-16,-6-2 0 0,-2 1 0 15,-1 1 1-15,-5 2-1 0,-5-2 0 16,-1 4-1-16,-2 1-1 0,1 7 0 15,-3 5 0-15,-5 6-2 0,0 4 0 16,1 4 0-16,-5 2 0 0,-1 5-1 0,2 0 0 16,2 2 1-16,2 0 0 0,2 0 1 15,1 3 1-15,2 4 2 0,4 5 3 16,2 1 1-16,1 2 2 0,3 1 1 16,2 4 1-16,6 0-1 0,7 0-1 15,2-2-2-15,7 2-2 0,3 1-1 16,7 1-1-16,7-1-1 0,3-1-1 15,3-4-1-15,6-1 0 0,6-6 0 0,4-3-1 16,7 1 1-16,8-2 0 0,6-1 0 16,8 1 0-16,4-3 1 0,3 0-1 15,1-7 1-15,1-3-1 0,6-6 1 16,1-3-1-16,2-2 2 0,4-3-1 16,2-7 1-16,4-4 2 0,0-1 0 15,-1-6 0-15,2-3 2 0,2-3-1 16,-4-4 0-16,0-3 0 0,-1-2-2 15,-2-3 0-15,-1-6-1 0,-3-3-1 0,-3-6 0 16,-2-3-1-16,-2-2 0 0,-2-3 0 16,-3-2 0-16,-5 0 0 0,0 0-1 15,-3-1 1-15,-3-3 0 0,0-5-1 16,-2-2 1-16,-3-3-1 0,-4 1 0 16,-1-7 0-16,-4 3 0 0,-6-2-1 15,-2 3 0-15,-6 0 0 0,-3-1 1 16,-4-3-1-16,-6 6 1 0,-5-2 0 15,-4 1 1-15,-5 2 2 0,-5 5 1 0,-7 2 2 16,-7-1 1-16,-7-4 1 0,-5 4 0 16,-11-2-1-16,-6 3-1 0,-2 5-1 15,-9 4-4-15,-9 6-3 0,-11 10-5 16,-9 13-8-16,-10 9-9 0,-14 16 1 16,-17 6-103-16,-18 22-98 0,-14 20-237 15</inkml:trace>
  <inkml:trace contextRef="#ctx0" brushRef="#br0" timeOffset="144088.772">9074 15749 314 0,'-11'21'67'0,"5"-5"0"15,-1-2-57-15,1-3-2 0,-2-3-6 0,1-2-9 16,0-4-15-16,-1-1-19 0,0 1-27 16,-1-6-47-16,0-5-99 15</inkml:trace>
  <inkml:trace contextRef="#ctx0" brushRef="#br0" timeOffset="144319.1185">8944 15639 240 0,'-8'-51'110'16,"-2"-1"-24"-16,-1-2-27 0,4-4-8 15,-1-2-7-15,8 5-1 0,-1 5 0 16,2 6-5-16,3 7-3 0,1 6-3 15,1 13-4-15,1 9-5 0,-4 11-1 16,3 11 0-16,-1 17 3 0,0 12 2 16,-3 21 3-16,-1 18 4 0,-2 20 0 15,-3 18-2-15,-2 15-6 0,-2 9-5 16,-2 9-4-16,0 2-5 0,0-2-5 0,4-6-2 16,0-8-2-16,4-7 0 0,3-13-2 15,0-11-1-15,2-16-3 0,0-12-5 16,2-15-8-16,4-15-8 0,2-21-8 15,3-15-11-15,4-16-17 0,1-21-101 16,0-19-111-16,0-17-261 0</inkml:trace>
  <inkml:trace contextRef="#ctx0" brushRef="#br0" timeOffset="145347.2486">8930 14984 558 0,'-9'-15'132'0,"-2"-3"0"0,5 4-61 16,10 11-52-16,4 4-12 0,8 6-4 0,5 0-1 16,5 2-1-16,6 3 0 0,6 2-1 15,8 1 1-15,8 0 0 0,8-2 0 16,7-3-1-16,8-2 1 0,10-5-1 15,7-8 1-15,9-2-1 0,4-5 1 16,7-2-1-16,12 0 1 0,6-2-1 16,7-3 1-16,9 3 1 0,4 3 1 0,10-1 0 15,7 2 1-15,2 1 1 0,7 4 0 16,9-1 0-16,4 2 0 0,9 4 0 16,1-2-1-16,5 2 0 0,2-2-1 15,7 3 0-15,5 1 1 0,-1-1 1 16,1 1 2-16,2 1-1 0,0 1 1 15,-2 1 0-15,-2 0-1 0,-3 1-2 16,-2 1 0-16,-6-1-2 0,-3 2 0 16,-8 0-1-16,-1 1-1 0,-7 1 1 15,-12-1-1-15,-3 3 1 0,-10-3-1 16,-9 2 0-16,-6-2 1 0,-12-1-1 16,-6 0 0-16,-9-2 0 0,-12-2 0 0,-7-2 0 15,-12-1-2-15,-7-1 1 0,-9-2-2 16,-8-1-1-16,-7-2-2 0,-6-1 0 15,-9 0-1-15,-8-2 0 0,-6 0 1 16,-8-1 1-16,-7-1 1 0,-3 1 2 16,-5-1 1-16,-2 3 1 0,-2 1 0 0,-2-1 0 15,0 4 1-15,-2 4 0 0,1 6 0 16,0 6 2-16,-2 6 2 0,0 15 2 16,1 12 0-16,-1 11 2 0,-3 11-1 15,-3 9 0-15,2 13-1 0,-1 9-1 16,-4 4-3-16,-1 0 0 0,1 7-1 15,1 2-1-15,1 0 0 0,0-3 0 16,0-7 0-16,4-4-1 0,1-1 1 16,2-5-1-16,2-8 0 0,0-3 1 15,0-5-1-15,0-6 0 0,1-6 1 0,0-7-1 16,-1-7 1-16,0-6 0 0,0-2 0 16,-1-7 0-16,-1-1-1 0,-2-1 1 15,-2-6 0-15,-4-2 1 0,-1-4-1 16,-6-7 0-16,-4-2 0 0,-1-4 0 15,-7-3 0-15,-2 0-1 0,-6-2-1 16,-4 0 0-16,-6 1 0 0,-6-1-1 16,-9-1 0-16,-4-3 0 0,-8 1 1 0,-5 1-1 15,-5-3 2-15,-9 3-1 0,-3 0 1 16,-5 1 0-16,-5-4 0 0,-7 4 0 16,-5-3 0-16,-8-4 0 15,0 3 0-15,-8 0 0 0,-3-3 0 0,-6 1 0 16,-5 3 0-16,-4 0 0 0,-3 1 0 15,-5-2 0-15,-4 2 0 0,-3-2 0 16,-7 5 0-16,-2-3 0 0,-3 0 0 16,-6 6 0-16,-7-3 0 0,-4 3 0 15,-4 1 0-15,5 1 0 0,-9 4 0 16,-8-2 0-16,0 1 0 0,1 1 0 16,-1 1 1-16,-1 2 0 0,-7 0 1 0,2 0 1 15,1 4 1-15,1 2 3 0,3 1 1 16,3 4 1-16,-2 0 2 0,5 3 0 15,6 2-1-15,1-4 0 0,11 4-3 16,3-2-1-16,7-1-3 0,12 5-10 16,6 0-21-16,8 3 52 0,6 8-190 15,1 3-141-15,-1-4-368 0</inkml:trace>
  <inkml:trace contextRef="#ctx0" brushRef="#br0" timeOffset="156327.6038">22163 1677 468 0,'-8'-23'109'0,"3"2"1"16,0 2-70-16,4 5-17 0,0 5-8 16,1 1-3-16,0 4-2 0,0 8 2 15,0 2 0-15,0 6 2 0,1 10-1 0,-2 4 1 16,1 9-1-16,-1 3-1 0,-1 5-3 16,4 4-4-16,-4 0-1 0,1-2-1 15,1-1-2-15,-2-8-2 0,-1 1-2 16,-3-5-3-16,0-5-2 0,0-5-3 15,-3-5-3-15,1-5-7 0,-2-2-6 16,0-5-50-16,-2-4-46 0,-3-3-85 16,-1-4-191-16</inkml:trace>
  <inkml:trace contextRef="#ctx0" brushRef="#br0" timeOffset="156618.8963">21930 1997 454 0,'-6'-10'115'0,"0"4"3"0,-1 2-57 0,3 0-23 16,0 4-12-16,1 2-7 0,0 0-5 15,0 3-4-15,2 1-3 0,0 3-1 16,0 2-1-16,2 1 1 0,0 1-1 16,0 1 1-16,3 1 1 0,2-1-2 15,1 0 1-15,2 0-1 0,2-1 0 16,2-2 0-16,3-2-1 0,3 1 0 0,-1-1-1 16,3-2 0-16,-1-1 0 0,-1 0-1 15,1 2 0-15,-2-2 0 0,-1 1-1 16,-2-2 0-16,-3-2 0 0,1-1 0 15,-2-2 0-15,-2-1-1 0,0 1 2 16,-2-4-1-16,1-1 0 0,-2-2-1 16,-1-3-2-16,-2 0-6 0,1-2-5 15,-2-4-9-15,2-2-9 0,-1-1-106 16,-2 1-105-16,-1-4-257 0</inkml:trace>
  <inkml:trace contextRef="#ctx0" brushRef="#br0" timeOffset="157107.2503">22123 1956 206 0,'-3'-2'37'0,"0"2"-8"0,-2-1-26 15,2 1-46-15,-1 1-8 0,-2-1-24 16,-2-1 41-16,1 1 21 0,-3-3 20 0,2 3 27 16,0-1 28-16,1-2 19 0,0 2 37 15,1 1-29-15,1-2-7 0,3 3-11 16,1 0-14-16,1 0-15 0,-1-1-13 15,3 0-9-15,3 3-6 0,3 2-4 16,2-2-3-16,2 0 0 0,2 2 0 16,2 0-1-16,2-3-1 0,0-1-1 15,0 1-1-15,1-2 0 0,0 0-1 16,0-4 1-16,-1 0-1 0,2 1-1 0,-2-1 1 16,-2-1-1-16,0 0 0 0,-3 0 1 15,0 3-2-15,-6 4 1 0,-1-2 1 16,-2 3 3-16,-2 0 1 0,-2 5 1 15,-4 5 1-15,-5 4 0 0,-5 4 1 16,-5 6-2-16,-3 6-2 0,-3 4-5 16,-2 0-5-16,1 1-12 0,6-2-111 15,4-4-105-15,10-9-272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30T11:36:45.97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11111 8184 207 0,'-1'0'43'0,"1"0"0"16,0 0-36-16,1 0-5 0,2 1-3 0,-1 0 1 16,3 0-1-16,0 2 2 15,2-2 0-15,3 2 1 0,-1-2 0 0,3 1 2 16,0 1 3-16,4-1 0 0,2 1 2 16,0-1 0-16,-2 0 0 0,3 2-1 15,3 0 0-15,5-2-1 0,0 3 0 16,3 1 2-16,0-1 3 0,6-1 2 15,-2 2 1-15,-1-2 1 0,-1-2 0 16,1 1 1-16,1-1 0 0,2 0-1 16,2 0 0-16,3-1-2 0,6-1 0 0,3 0-2 15,-1-3-2-15,0 1-3 0,-1-5-2 16,-2-1-2-16,3 0 0 0,-4 0-1 16,4 1-1-16,2-2-1 0,0 2 1 15,3 3 0-15,1 0-1 0,-1-3 1 16,0 0-1-16,-7 0 1 0,-3-1-1 15,1 2 1-15,-3-1-1 0,-3 0 0 16,-3 0 0-16,-2 2 0 0,1 3 1 16,-5 1-1-16,-4 1-1 0,-1 2 1 15,-1 2-3-15,-4 2-16 0,-5 1-68 0,-5 0-70 16,-2 0-181-16</inkml:trace>
  <inkml:trace contextRef="#ctx0" brushRef="#br0" timeOffset="9726.0705">11441 9857 227 0,'-6'-14'57'0,"3"1"1"16,1 1-32-16,1-2-5 0,-3 4-4 15,0 3-2-15,2 2-1 0,-1 2-1 16,-2 0 0-16,5 1 0 0,-1-1-1 16,2 2 0-16,2-1-1 0,1 0-1 15,0 0 0-15,4-1 0 0,-1 2-1 16,4 0-1-16,-1 0-1 0,3 0 0 15,0-2-1-15,5 1-1 0,0-2-2 16,2 0 1-16,1 1-1 0,7-1-1 0,0 3 0 16,4-3 0-16,-1 5 0 0,3 3 0 15,3 2 0-15,1 1 0 0,-2 0 0 16,4-3-1-16,-1 3 1 0,5-3 0 16,-1-1-1-16,-4-7 1 0,5 3-1 15,5 0 0-15,1 0 1 0,1-2-1 16,-5 1 0-16,2-1 0 0,2 2 0 15,-7-5 0-15,-1-3 0 0,-4 1 0 16,-4-2 0-16,-5 0 1 0,-3 3-1 0,-3-1-3 16,-6 7-8-16,-7 2-80 15,-5 1-75-15,-5 4-197 0</inkml:trace>
  <inkml:trace contextRef="#ctx0" brushRef="#br0" timeOffset="19221.2998">18004 7352 216 0,'-1'-1'59'0,"-4"-2"4"0,1 0-24 16,2-1-9-16,0-1-4 0,2-1-2 16,0-1 3-16,-2-3 1 0,0 2-1 15,4-1 0-15,-3 0 1 0,0 0 3 16,-2 1 0-16,2 1-3 0,1-3-3 16,0-2-2-16,-3-1-2 0,3 0-3 15,3-2-1-15,-1-1-2 0,3 0-1 16,-1 0-2-16,3 0-2 0,3 2 0 0,-1 1-2 15,-1 1 0-15,1 0-3 0,-2 1 1 16,2 5-2-16,-1 2 0 0,0 0 1 16,-2 4 1-16,1 8 4 0,-1 8 1 15,-1 8 2-15,-1 7 1 0,-1 12 1 16,0 13 0-16,-3 9-2 0,0 6-3 16,-1 1-1-16,-1 3-2 0,4-3 0 15,0-6-2-15,2-7-1 0,3-6 0 0,2-9-1 16,2-4-1-16,1-8 0 0,-1-1-1 15,0-10 0-15,-1-4-1 0,-2-2 1 16,-1-6-1-16,-3 0 0 0,0-4 1 16,-1 2-1-16,-3 2 0 0,-4 4 0 15,-1 4 1-15,-4 7-1 0,0 1 0 16,-2 11 0-16,-4-2-1 0,4 9 1 16,-1 1-1-16,4 6 0 0,3-1 1 15,3 4-1-15,1-3 1 0,2 4-1 16,3-2 1-16,2-1 0 0,0-3 0 0,5 1-1 15,1-3 1-15,2 1 0 0,2-3-1 16,-1 0-2-16,1-2 0 0,0-4-1 16,-2-1-1-16,-4 0 0 0,-3-2 0 15,-3-1 0-15,-3-3 1 0,-1 2 0 16,-4 1 2-16,-2-1 1 0,-1-2-1 16,-2-1 2-16,-3 0-1 0,0-1 1 15,-3-2-1-15,-3-1 1 0,0 1 1 0,-1 0-1 16,-3 0 0-16,-4-3 0 0,-2 1-3 15,1-6-6-15,0-3-8 0,1-6-10 16,3-8-7-16,3-6-108 0,2-7-109 16,3-13-258-16</inkml:trace>
  <inkml:trace contextRef="#ctx0" brushRef="#br0" timeOffset="20197.339">19018 7824 526 0,'-10'-11'130'0,"-3"1"2"0,-3 0-74 15,0 3-20-15,-5 0-9 0,2 6-7 16,-6-1-4-16,2 4-5 0,-3 3-2 15,-1 4-2-15,-1 2 0 0,2 6-1 16,-2 3 0-16,1 5 0 0,1 6 0 0,3 3 1 16,4 8 0-16,0 3 1 0,3 2-1 15,5 4 0-15,3-1 1 0,4 2-1 16,4-4 0-16,5 1 0 16,5-8 0-16,3 0-1 0,2-8-1 0,7-4-1 15,5-11-1-15,2 0-2 0,6-11 0 16,1-7-1-16,6-7 0 0,4-11 0 15,2-6 0-15,-1-8 0 0,-1-8 0 16,-3-6-1-16,-1-1 1 0,-8-6 0 16,-7 0 0-16,-6-6-1 0,-8-1 1 0,-6 0-1 15,-7-1-1-15,-5-3 0 0,-3 6-2 16,-3 3-1-16,-2 9-2 0,-3 8-4 16,-4 8-3-16,-4 9-2 0,-4 10-2 15,-2 8-2-15,0 7-3 0,0 5-3 16,3 4-3-16,4 3-1 0,6 2-6 15,8 3-12-15,1-4-103 0,3 0-104 0,4-1-259 16</inkml:trace>
  <inkml:trace contextRef="#ctx0" brushRef="#br0" timeOffset="20461.9584">18930 7639 581 0,'-9'-5'139'0,"2"3"2"0,1 7-88 16,0 4-18-16,2 4-9 0,-1 6-6 16,4 7-5-16,-1 7-3 0,0 5 0 15,0 8 2-15,1 6 3 0,-1 3 2 0,0 7 2 16,-2 1 0-16,-1 4 1 0,2-2-2 16,-1-3-4-16,0 2-3 0,-1-4-5 15,2-5-3-15,2-3-2 0,-1-6-1 16,0-4-1-16,1-7-3 0,-1-5-6 15,1-8-10-15,2-5-13 0,1-4-9 0,0-5-10 16,3-4-15-16,0-4-107 0,2-4-112 16,-1-2-261-16</inkml:trace>
  <inkml:trace contextRef="#ctx0" brushRef="#br0" timeOffset="20751.7101">19153 8383 621 0,'4'3'145'0,"-3"0"3"0,4 4-99 15,0 1-12-15,1 1-6 0,1 2-1 16,0 0-4-16,3 2-5 0,-1 2-4 15,-1-2-3-15,3 3-5 0,2 0-3 16,-2 1-2-16,-2-2-2 0,2 1-2 16,-2 0-4-16,1 0-8 0,-4-4-9 0,0 0-11 15,0-3-9-15,0 1-16 0,0-3-108 16,-1-3-114-16,-1-3-269 0</inkml:trace>
  <inkml:trace contextRef="#ctx0" brushRef="#br0" timeOffset="20934.7444">19381 8412 551 0,'-5'-2'131'15,"-1"2"4"-15,-3 3-78 0,-2 4-24 16,-1 0-10-16,-3 8-6 0,-4 1-4 16,-3 5-4-16,-3 3-3 0,2 3-3 0,-2 2-2 15,4 0-6-15,2-3-6 0,5-3-7 16,5-5-15-16,2-2-107 0,4-7-111 15,2-4-269-15</inkml:trace>
  <inkml:trace contextRef="#ctx0" brushRef="#br0" timeOffset="21150.2002">19462 8452 479 0,'7'1'131'16,"0"3"3"-16,-1 2-15 0,4 3-85 16,1 2-10-16,-1 2-8 0,0-2-4 15,2 4-5-15,-2-2-3 0,2 1-2 16,-2 0-4-16,-3 0-7 0,3-2-10 0,1 2-13 16,-2-6-107-16,-1 1-107 0,-2-4-268 15</inkml:trace>
  <inkml:trace contextRef="#ctx0" brushRef="#br0" timeOffset="21332.6803">19709 8432 537 0,'-1'3'133'0,"-2"3"4"0,-2 3-62 16,2 2-38-16,-1 3-10 0,-2 7-6 15,-3 2-4-15,0 3-5 0,-1 5-2 16,-2-2-3-16,-1 8-3 0,-1 0-1 15,-2-2-6-15,1 2-8 0,4-4-8 16,0-4-14-16,5-2-113 0,0-8-116 0,4-5-283 16</inkml:trace>
  <inkml:trace contextRef="#ctx0" brushRef="#br0" timeOffset="21701.6825">20130 7768 104 0,'0'2'32'0,"0"-1"5"0,0 1-12 0,0 0 8 16,2 0 8-16,-2 0 4 0,-3-2-1 15,3 2-3-15,0 1-4 0,1 1-6 16,-2-1-11-16,0-1-17 0,2 0-25 15,-1 1-25-15,1-1-26 0,-2 0-50 16,1-4-104-16</inkml:trace>
  <inkml:trace contextRef="#ctx0" brushRef="#br0" timeOffset="21909.6735">20127 7800 264 0,'-2'0'133'0,"2"-2"-25"0,-1 2-12 16,-1 0-19-16,1-1-17 0,-2 2-9 16,2 0-9-16,-3 0-5 0,-1 3-5 15,2 2-3-15,-5 1-2 0,-1 3-1 16,1 5-1-16,-5 2-2 0,-2 5-1 15,-2 4-1-15,0 4 0 0,1 5-1 16,-3 5 0-16,-1 2-1 0,2 6 0 16,2 4 0-16,3 2-2 0,2 4-2 15,2-3-2-15,7-1-4 0,1-4-3 16,6-6-3-16,3-5-9 0,3-6-14 16,4-8-15-16,3-4-12 0,1-9-18 0,2-1-115 15,-1-5-127-15,2-6-286 0</inkml:trace>
  <inkml:trace contextRef="#ctx0" brushRef="#br0" timeOffset="22447.1656">20167 8290 547 0,'-1'6'147'0,"3"-1"5"16,1-1-19-16,2-2-92 0,2-2-9 15,2-3-2-15,2-5-3 0,2-1-5 16,2-6-4-16,2-1-3 0,0-2-3 16,4-3-4-16,-1-2-2 0,0-1-3 15,-1 0 0-15,-5-1-2 0,-1-2-1 16,-4 0-1-16,-4-6-4 0,-3 3-2 0,-5-1-2 16,-2 4 0-16,-2 4 1 0,-3 4-1 15,-1 6 2-15,0 8 2 0,-1 5 2 16,0 7 2-16,1 6 0 0,-2 4 1 15,2 4 0-15,-1 7 2 0,1 7 1 16,-1 6 4-16,-1 4 3 0,4 4 1 16,0 6 1-16,3 4 1 0,4-1-1 15,2-3-2-15,1 1-3 0,1-3-2 0,2-4-2 16,-2-4-1-16,1-3 0 16,-1-6-1-16,-1 0 0 0,-1-5 0 0,0-6-2 15,-1-3-1-15,-1-5-4 0,1-3-4 16,-3-8-2-16,-1-2-2 0,-2-5-1 15,-1-3 1-15,-1-2 2 0,-1-2 3 16,-3-1 4-16,1-2 2 0,1-3 2 16,1 1 1-16,-1-2 1 0,2 1 0 15,2 2 2-15,4 1 0 0,0 1 0 16,2 3 1-16,5 1 0 0,2 2 0 16,1-2-1-16,4-1 0 0,0-3-1 0,5 0-1 15,3-3 0-15,-1-3-1 0,3 0-4 16,2-4-12-16,2 1-13 0,-2-2-9 15,1-2-15-15,0 0-113 0,-5-1-122 16,-2-1-280-16</inkml:trace>
  <inkml:trace contextRef="#ctx0" brushRef="#br0" timeOffset="22690.4395">20478 7808 591 0,'5'-3'136'0,"3"6"6"0,1 3-91 16,6 5-12-16,2 4 0 0,2 4 4 16,-1 3 1-16,3 6 0 0,-3 2 0 15,0 2-4-15,-3 2-4 0,-6 1-5 16,1 2-7-16,-4 1-6 0,-3-1-5 16,-1 1-5-16,-4 0-3 0,0 1-2 0,-3-2-3 15,-2-1-5-15,-1 0-11 0,-1-5-12 16,-1 0-16-16,1-6-14 0,3-3-15 15,1-7-120-15,5-3-127 0,0-8-293 16</inkml:trace>
  <inkml:trace contextRef="#ctx0" brushRef="#br0" timeOffset="22881.416">20798 8185 583 0,'6'0'148'0,"-1"0"5"15,-3 0-54-15,3 1-64 0,1 2-8 16,3-2-7-16,3-1-6 0,1 1-7 16,0 0-3-16,3-1-4 0,1 0-8 15,-1 0-12-15,2 0-8 0,-3 4-16 16,0-2-113-16,-4 2-118 0,-5 2-282 16</inkml:trace>
  <inkml:trace contextRef="#ctx0" brushRef="#br0" timeOffset="23048.9677">20819 8435 591 0,'-3'1'135'16,"3"1"0"-16,2-2-80 0,1 2-37 16,3-2-9-16,2-2-6 0,2 0-3 15,1 0-6-15,0-5-10 0,1 1 17 0,1 0-137 16,2 3-113-16,0-2-290 15</inkml:trace>
  <inkml:trace contextRef="#ctx0" brushRef="#br0" timeOffset="23647.4088">21832 7777 558 0,'-11'-2'132'0,"-3"2"4"15,0 1-87-15,-5 1-13 0,1 6-5 16,-3 0-4-16,0 4-3 0,0 1-3 0,3 5-1 15,0 4-3-15,-1 3-3 0,5 5-3 16,-1 0-2-16,3 5-3 0,3 4-2 16,3-1 1-16,6 2 0 0,5-1 1 15,2-4 3-15,8 1 2 0,4-6 1 16,6-3 2-16,3-5-1 0,3-8-1 16,3-6 0-16,3-5-3 0,1-9 0 0,1-8-1 15,3-5 0-15,-2-6 1 0,2-3 1 16,-2-3 1-16,-4-3 1 0,-6-6 0 15,-6-2-2-15,-9-5-1 0,-7 1-1 16,-7-3-3-16,-10 0-2 0,-5 1-3 16,-7 7-3-16,-5 5-6 0,-8 10-11 15,0 5-14-15,-8 9-15 0,-1 6-6 16,3 7-8-16,4 5-9 0,6 2 8 16,5-1-105-16,5 0-96 0,6 3-248 15</inkml:trace>
  <inkml:trace contextRef="#ctx0" brushRef="#br0" timeOffset="23861.3635">21820 7677 576 0,'1'3'137'16,"-6"3"5"-16,4 5-82 0,-1 5-21 16,0 6-7-16,0 5-1 0,0 11-3 15,0 5-4-15,1 11-1 0,-7 1-2 16,-2 4-2-16,2 2-4 0,-2 3-4 0,3-5 0 15,-1 2-3-15,4-8-3 16,4-4-2-16,3-3-3 0,3-5-9 16,0-8-9-16,3-5-12 0,0-6-10 0,-1-5-14 15,1-5-116-15,-3-3-121 0,0-7-281 16</inkml:trace>
  <inkml:trace contextRef="#ctx0" brushRef="#br0" timeOffset="24548.1067">21943 8461 578 0,'-2'-5'136'0,"-1"2"2"0,2 2-79 0,4 2-23 16,1 5-9-16,3 0-6 0,0 3-2 15,2 1-2-15,3 5-2 0,0 3-3 16,2-1-4-16,0 1-2 0,3 4-3 16,-3-2-5-16,2 0-9 0,0-3-10 15,0-4-10-15,-3 0-10 0,-1-6-113 0,-2-3-116 16,4-4-274-16</inkml:trace>
  <inkml:trace contextRef="#ctx0" brushRef="#br0" timeOffset="24729.6221">22245 8435 561 0,'3'-3'127'16,"-2"6"6"-16,2 2-89 0,-2 1-12 15,-1 7-3-15,-4 3-2 0,-3 6 1 16,-3 6-5-16,-1 3-7 0,-3 2-4 15,-4 3-4-15,1 3-4 0,-2 0-1 0,-1 1-5 16,-1-3-8-16,3-2-6 0,-2-4-10 16,8-4 19-16,0-6-143 0,4-4-119 15,4-9-297-15</inkml:trace>
  <inkml:trace contextRef="#ctx0" brushRef="#br0" timeOffset="25043.7801">22390 8425 562 0,'0'-1'133'0,"3"4"3"16,-1 4-69-16,4 1-35 16,1 2-7-16,1 3-2 0,2-2 1 0,1 4-1 15,4 1-3-15,-1 0-2 0,2-1-3 16,0-1-4-16,-1-1-4 0,1 3-2 16,-3-3-10-16,1-2-14 0,-2 0-11 15,0-1-16-15,-1 0-112 0,-3-4-121 16,-2-2-284-16</inkml:trace>
  <inkml:trace contextRef="#ctx0" brushRef="#br0" timeOffset="25226.8655">22627 8447 615 0,'-20'14'147'16,"-3"4"4"-16,-4 6-92 0,-2 3-21 15,-6 3-9-15,1 0-8 0,0 3-7 16,2 1-14-16,1-4-17 0,3-2-21 0,4-4-118 16,5-7-123-16,9-5-304 0</inkml:trace>
  <inkml:trace contextRef="#ctx0" brushRef="#br0" timeOffset="25729.0595">22430 7586 578 0,'2'-4'136'0,"-2"1"3"0,1 0-83 0,3 2-17 16,2 3-9-16,0 1-2 0,4 4-2 15,0 2-3-15,1 2-3 0,3 3-4 16,0 0-4-16,2 1-4 0,-1 2-3 15,-1-1-2-15,1 0-2 0,-2-2-9 16,1-1-11-16,-2-1-12 0,-2-2-17 0,0-4-112 16,-4-3-123-16,0-3-287 0</inkml:trace>
  <inkml:trace contextRef="#ctx0" brushRef="#br0" timeOffset="25912.8754">22676 7497 630 0,'-10'12'152'0,"-4"0"4"16,0 5-94-16,-3 4-22 15,-3 3-9-15,-2 2-7 0,-1 1-8 0,-3 3-7 16,0 0-3-16,2-2-5 0,2 1-7 16,5-4-11-16,3-3-11 0,4-5-11 15,5-4 21-15,5-3-143 0,0-7-122 16,3-5-291-16</inkml:trace>
  <inkml:trace contextRef="#ctx0" brushRef="#br0" timeOffset="26235.1512">22540 7561 587 0,'-6'8'136'16,"-5"2"3"-16,0 4-85 0,0 5-26 15,2 3-9-15,-2 3-5 0,1 2-2 16,3 2-1-16,0-1-1 0,-1-3-2 15,2 0 0-15,2-5-1 0,2-3-3 16,1-5-4-16,-1-2-7 0,4-4-6 16,-1-4-2-16,1 1-2 0,-2-4-2 0,0-3-1 15,0-2 3-15,-1-4 5 0,-3-2 4 16,2-1 3-16,-3-5 3 0,3 3 3 16,-1-2 2-16,0-1 2 0,1 3 4 15,2 4 3-15,-1 0 3 0,2 3 2 16,1 0 2-16,0 3 0 0,3 3-1 15,2 1-1-15,3-2-4 0,6 3-2 16,2-1-3-16,2-2-3 0,3 1-4 16,5 1-11-16,-1-3-12 0,3 2-15 15,-3-1-117-15,-3 1-122 0,4 3-299 16</inkml:trace>
  <inkml:trace contextRef="#ctx0" brushRef="#br0" timeOffset="26608.7032">22986 7772 469 0,'-13'0'120'0,"-2"1"5"0,-3 7-57 0,-1 3-20 16,-1 3-4-16,1 5-3 0,-1 5-2 16,0 7-4-16,1 2-3 0,0 3-3 15,5 3-6-15,0 1-4 0,3 2-5 16,4-5-3-16,3-2-3 0,7-3-4 15,5-3-1-15,4-2-3 0,4-6-6 16,5-1-6-16,4-3-8 0,0-4-7 16,2 0-9-16,0-5-11 0,3-2-23 15,-1 0-86-15,-3-3-102 0,1-3-241 0</inkml:trace>
  <inkml:trace contextRef="#ctx0" brushRef="#br0" timeOffset="27172.6393">23178 8238 576 0,'9'-9'134'15,"0"-2"4"-15,5-2-91 0,1-6-16 16,4 0-6-16,2-5-4 0,1 1-4 15,0-4-4-15,0-4-2 0,-2-3-2 16,-2-1-2-16,-4-2-1 0,-5 0-1 16,-4-2-1-16,-2 2-1 0,-5 4-2 15,-4 2 0-15,-3 6-1 0,-5 4-1 0,-3 6 0 16,-1 7 0-16,0 6-1 0,1 6 1 16,3 6-1-16,-2 6 2 0,3 6 0 15,4 9 2-15,0 8 1 16,-1 7 4-16,-1 9 5 0,0 5 3 0,1 7 3 15,3 4 3-15,1-2 1 0,2 0-1 16,4-5-3-16,3-6-5 0,4 4-3 16,0-10-4-16,-1-4-2 0,2-5-2 15,-2-5-1-15,-2-4-2 0,-2-4-3 16,-1-8-5-16,-1-4-7 0,-2-4-7 16,-2-6-6-16,-1-3-5 0,-2-4-2 0,1-4 1 15,-4-3 5-15,0-4 4 0,-3-4 7 16,-4-2 6-16,-2-3 6 0,3-1 3 15,-2-1 6-15,0 0 6 0,2 6 7 16,5 1 3-16,1 2 4 0,4 3 0 16,2 3 0-16,3 1-2 0,7 2-4 15,2-4-5-15,3 0-3 0,8 2-3 0,-1-3-2 16,2-6 0-16,2 1-3 0,1-3-4 16,3-1-8-16,-3-4-11 15,3-3-7-15,1 0-14 0,1 2-18 0,-5-5-96 16,-1 0-106-16,-3-4-243 0</inkml:trace>
  <inkml:trace contextRef="#ctx0" brushRef="#br0" timeOffset="27391.647">23454 7700 553 0,'7'6'132'15,"4"4"6"-15,4 1-77 0,4 6-17 16,5 6-6-16,1 2-1 0,5 5 0 15,-5 0-2-15,5 7-3 0,-3 3-4 16,-4 3-3-16,-6 1-2 0,-3 0-3 16,-6 1-3-16,0 3-5 0,-11-1-3 15,-2-2-2-15,-5-1-3 0,-2 3-9 16,-4 2-17-16,-7-3-20 0,-8-2-58 0,-8-2-79 16,-4 0-130-16,-3-2-285 0</inkml:trace>
  <inkml:trace contextRef="#ctx0" brushRef="#br0" timeOffset="73050.3181">15757 14940 466 0,'-4'-8'102'0,"-1"-1"1"0,-2-4-77 16,3 5-13-16,-1 5-10 0,3 2-10 15,1 2-17-15,1 1-34 0,0 1-44 16,-1-1-76-16,0 2-165 0</inkml:trace>
  <inkml:trace contextRef="#ctx0" brushRef="#br0" timeOffset="73178.9746">15689 15059 550 0,'-1'-3'117'15,"-2"-2"1"-15,1 0-97 0,2 7-14 16,6 2-14-16,1 0-110 0,-1-2-98 15,5-6-258-15</inkml:trace>
  <inkml:trace contextRef="#ctx0" brushRef="#br0" timeOffset="75197.1447">15989 14719 400 0,'-4'-11'103'0,"-2"1"-1"0,4 9-51 16,2 1-16-16,1 5-10 0,4 2-5 15,0 1-4-15,4 6 1 0,3-3 2 16,6-2 4-16,1-7 2 0,7-7-1 0,7-8 0 16,4-14-3-16,7-15-1 0,14-11-2 15,4-9-5-15,10-8-5 0,4-7-2 16,8 0-4-16,3-3-4 0,2 0-11 15,0 6 99-15,-4 0-226 0,-2 7-128 16,-7 7-366-16</inkml:trace>
  <inkml:trace contextRef="#ctx0" brushRef="#br0" timeOffset="80195.4371">15852 14285 451 0,'-1'5'102'0,"1"0"1"0,0-4-56 0,1-2-34 16,5 0-8-16,2-3-1 0,5-2-1 15,1-4 1-15,4-3-1 0,2-6 0 16,1-3 0-16,2-6-2 0,-2-5 0 15,-1-5 0-15,-2-5 0 0,-3-1-1 16,-4-5 1-16,-2 0-1 0,-6-3 0 16,0 2 0-16,-5-1-1 0,-1-1-2 0,-6-3 1 15,-2-1-1-15,-5-7-1 16,-3 1 1-16,-5-5 0 0,-1 0 2 0,-5 3 0 16,3-1 2-16,-2 2-1 0,1 3 2 15,0 0 0-15,-1 10 0 0,2 5-1 16,3 7 1-16,-1 5-2 0,3 8-5 15,4 8-21-15,2 7-79 0,4 4-86 16,3 5-216-16</inkml:trace>
  <inkml:trace contextRef="#ctx0" brushRef="#br0" timeOffset="80608.0337">15701 13129 428 0,'-18'1'106'0,"1"6"2"0,-2 6-43 0,2 7-37 15,2 5-11-15,-1 4-2 0,3 8-4 16,2 0-2-16,-1 1-3 0,1 1-1 15,2-6-1-15,0-5-2 0,2-3 2 16,0-11 2-16,-2-3 3 0,-1-11 0 16,4-3 1-16,0-11 0 0,-1-5 0 15,6-10-1-15,-1-6-4 0,2-8-3 16,8-7 0-16,-2-8-2 0,0-5 1 0,3-7-1 16,-1 0 1-16,3-1-1 0,3 1 1 15,-1 6-1-15,1 7 1 0,0 9 1 16,1 10 0-16,0 10 1 0,-4 8 0 15,1 9 0-15,-1 5 0 0,2 5-1 16,3 7 0-16,3 5-2 0,4 3 1 16,6 1 0-16,9 8-7 0,10-1-10 15,6 1-114-15,12-5-107 0,8-3-279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30T11:39:09.419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19572 4874 379 0,'-1'-6'88'0,"2"0"4"16,-1-2-58-16,-3 0-12 0,3-2-1 16,-2 0 2-16,-2-2 0 0,3-2-1 15,-6 2 0-15,-2-1 1 0,1 2-1 16,-5 1 0-16,1 1-2 0,-3 2-2 15,-4 1-1-15,-1 1-2 0,1-1-3 16,-2 0-2-16,-1 1-1 0,-2 1-2 16,1-1-1-16,0 0 0 0,0 2-2 0,-2 1 0 15,1 1 0-15,-2 1-1 16,-1 1-1-16,-1 2 1 0,0 2-1 0,-3-2 0 16,-3 2-1-16,-4-1 1 0,-2 0-1 15,1 1-1-15,-1 1 1 0,-1 1-1 16,1 2 0-16,-2 2 0 0,4 5 0 15,0 1 0-15,-1 1 0 0,0 3-1 16,-4 3 1-16,3 3 0 0,-2 0 0 16,0 0 0-16,3 3 0 0,-1 2 0 0,2-3 0 15,1 2 0-15,3-1 0 0,1 2-1 16,0 1 1-16,1-1-1 0,1 5 0 16,2 1 1-16,1 3-1 0,-2 1 0 15,2-2 1-15,1 6-1 0,-1-2 1 16,2-4 0-16,2 1 0 0,4-3 0 15,7 0-1-15,3 0 1 0,2-3 0 16,7 1 0-16,2-2-1 0,6 1 1 0,1 1 0 16,7 3 0-16,4-1 0 0,1-4 0 15,7 6 0-15,-1-2 0 0,-1-3 0 16,2-1-1-16,-2-3 1 0,-1 0-1 16,5-1 1-16,-4 0-1 15,7-1 1-15,2 1-1 0,2-1 1 0,4 0 0 16,3 1-1-16,5 0 1 0,0-3 0 15,1-2 0-15,0-1 0 0,5 1 0 16,-3-4 0-16,1-1 0 0,-1-1 0 16,4-2 0-16,3-2 0 0,2-3 0 0,0-4 0 15,0 0 0-15,2-3 0 0,1-3 0 16,0-2 0-16,2 0 0 0,0 0 0 16,4-1 0-16,-1-2 0 0,2-1 0 15,-2-1 0-15,-1-1 0 0,-2-3 0 16,2-1 0-16,-1-5 0 0,-1 1 1 15,-2-6-1-15,1-1 0 0,-3 1 0 16,-1-3 0-16,-5 0 0 0,-4-3-1 16,4 2 1-16,-2-2 0 0,-4-2 0 0,0 0 0 15,-5-1 0-15,-1-2 0 0,-5 0 1 16,-2-1-1-16,-6 1 0 0,0 1 0 16,-5-3 0-16,-1-4 0 0,-6-2 1 15,-2-2-1-15,-4-1 0 0,-4-2 0 16,-4-6 1-16,-4-2-1 0,-2 1 1 15,-3 0 0-15,-3-1 0 0,-7-5 0 16,-4 0 2-16,-3-1-1 0,-2-1 1 16,-4 1 1-16,-3 3 0 0,-8-2 1 15,-4 7 1-15,-5-1 1 0,-6 2 0 0,-6 0 1 16,-7 0 1-16,-5 0-1 0,-7 3-1 16,-5 3-1-16,-6 5-1 0,-6 7-1 15,-5 6-3-15,-9 8-5 0,-9 3-6 16,-1 10-7-16,-1 2-7 0,-10 12-5 15,-5 5-118-15,-1 7-112 0,-8 11-274 16</inkml:trace>
  <inkml:trace contextRef="#ctx0" brushRef="#br0" timeOffset="66530.9377">1469 7969 333 0,'1'-8'106'0,"0"0"7"0,-1 2-15 16,0 0-26-16,0 1-16 0,-1 0-9 0,0 0-3 15,2 1 0-15,-4 0-2 0,2 1 0 16,-1-1-3-16,-1 1-1 0,0 2-4 15,-3 2-5-15,-2 4-7 0,0 6-4 16,-5 1-7-16,2 8-3 0,-2 2-3 16,-2 2-3-16,0 3-1 0,1 3-1 15,0-1 0-15,4-1 0 0,2-1 0 16,2 1 0-16,6 1-1 0,2-2-1 16,4-2-2-16,4 0-2 0,0-2-3 15,2-3-2-15,3-6-2 0,0-1-1 0,1-5-2 16,-3-3-1-16,0-5 1 15,0-2 2-15,-2-6 3 0,-1-2 1 0,-3-5 3 16,-1-4 2-16,0-3 4 0,-1 0 2 16,-2 0 3-16,-2 4 3 0,-1 1 3 15,-1 4 3-15,-3 5 3 0,0 4 2 16,-1 3-2-16,0 1-1 0,2 3-4 16,-2 4-2-16,1 5-3 0,2 5-3 15,-1 4-1-15,1 2-1 0,1 4 0 0,-1 2-1 16,1 2 0-16,1-4-3 0,1 0-7 15,-1-1-9-15,2-1-12 16,-1-3-7-16,1-2-12 0,3-4 3 0,-2-5-119 16,-1-5-109-16,3-3-265 0</inkml:trace>
  <inkml:trace contextRef="#ctx0" brushRef="#br0" timeOffset="66800.3144">1589 8306 605 0,'1'-3'147'16,"-1"1"2"-16,0 2-83 0,1 2-27 16,3 0-8-16,0 2-4 0,2 3-6 15,1 2-3-15,2-1-1 0,0 4 0 16,2 2-3-16,0-1-4 0,2 2-3 0,1 0 0 15,2 2-2-15,-2-4-3 0,0 1-3 16,1-2-9-16,0-1-11 0,-2-1-12 16,0 0-12-16,-4-4-17 0,4 0-107 15,-5-4-118-15,2 1-266 0</inkml:trace>
  <inkml:trace contextRef="#ctx0" brushRef="#br0" timeOffset="66981.9239">1847 8269 610 0,'-1'-2'151'0,"-1"3"5"0,-6 3-84 16,1 1-23-16,-3 3-10 0,-1 7-8 15,-5 3-8-15,-2 1-7 0,-2 3-3 16,2 0-4-16,1 2-6 0,2-2-9 16,-1-4-11-16,5-1-15 0,4 0-11 15,0-4-16-15,5-2-109 0,-2-3-120 16,6-5-270-16</inkml:trace>
  <inkml:trace contextRef="#ctx0" brushRef="#br0" timeOffset="67278.1256">1972 8254 664 0,'0'-2'158'16,"0"4"1"-16,0 1-100 0,0 2-20 16,1 4-8-16,1 2-8 0,-1 2-6 15,1 3-5-15,1 0-2 0,2 1-3 16,-1-1-3-16,3 0-11 0,0-1-10 15,2-2-15-15,0 2-11 0,4 0-18 0,-1-1-108 16,-1-4-122-16,-1-1-271 16</inkml:trace>
  <inkml:trace contextRef="#ctx0" brushRef="#br0" timeOffset="67463.686">2198 8261 529 0,'-3'2'146'0,"1"3"9"0,-3 3-15 16,-1 3-85-16,-1 3-10 0,1 3-5 0,-2 4-5 16,-3 1-6-16,1 4-8 0,-2 2-5 15,-1-2-6-15,1 3-6 0,0 0-10 16,-2-3-16-16,3 1-15 0,0-5-10 16,3-2-19-16,3-3-110 0,-1-5-123 15,6-2-272-15</inkml:trace>
  <inkml:trace contextRef="#ctx0" brushRef="#br0" timeOffset="67746.8706">2455 7913 715 0,'-6'9'169'0,"-7"6"4"0,0 5-111 0,-1 6-17 15,0 3-10-15,-1 2-11 0,0 2-6 16,3 0-6-16,4 1-3 0,1 4-3 16,5-3-4-16,4-1-4 0,3-2-9 15,6 0-11-15,2-4-17 0,1-5-12 16,3-5-18-16,-1-3-112 0,1-5-125 15,1-5-282-15</inkml:trace>
  <inkml:trace contextRef="#ctx0" brushRef="#br0" timeOffset="68243.7818">2547 8129 614 0,'7'0'142'0,"-1"-3"5"0,1 2-92 15,3-3-21-15,1 4-5 0,3-1-3 16,-1 0-4-16,2 0-4 0,1 1-4 15,1-2-3-15,1 5-4 0,2-3-3 16,0 1-2-16,-1-1-4 0,1 2-5 16,1-2-5-16,-6 0-7 0,0 0-7 15,-4-1-5-15,-1 1-4 0,-3-1-4 0,-3-1-1 16,-5-1 1-16,0 1 6 0,-2-1 6 16,-3 1 5-16,-4-2 7 0,-1 2 10 15,-1-1 12-15,0 3 9 0,1 3 8 16,-2 0 7-16,4 2 7 0,-2 3 6 15,0 0 2-15,1 2 0 0,4 0 0 16,-4 1-2-16,1-1-2 0,2 1-5 16,2 1-6-16,1 3-5 0,3-2-5 0,0 2-6 15,2-1-5-15,3 1-3 0,1-1-3 16,2-3-2-16,-1-2-2 0,3 1-1 16,-1-1-2-16,3-3-8 0,-1 0-12 15,4-2-12-15,-2-3-14 0,1-1-9 16,3-3-17-16,-2 0-109 0,-2-2-117 15,1-1-268-15</inkml:trace>
  <inkml:trace contextRef="#ctx0" brushRef="#br0" timeOffset="68499.0621">2892 7871 605 0,'0'-5'151'0,"0"2"4"0,0 0-60 16,4 3-49-16,1 2-7 0,2 1-4 16,3 5-2-16,2 1 2 0,1 6 0 0,1 5-3 15,1 2-2-15,1 5-5 0,-2 1-4 16,0 2-4-16,-2 0-5 0,1 2-3 16,0-3-1-16,-5 2-3 0,-5-2-3 15,-2 1-4-15,-2-1-11 0,-3 0-16 16,-1-2-21-16,-1-2-18 0,0-6 85 15,3-3-216-15,1-5-146 0,3-6-355 16</inkml:trace>
  <inkml:trace contextRef="#ctx0" brushRef="#br0" timeOffset="68691.5468">3262 8127 728 0,'1'3'170'15,"0"-3"2"-15,2 2-113 0,3 3-26 16,1 0-10-16,2-1-9 0,3 2-7 16,0-1-8-16,4 1-10 0,0-2-10 0,-3-2-15 15,0-1-14-15,0 2 7 0,-4-1-130 16,0 2-121-16,-2 1-282 0</inkml:trace>
  <inkml:trace contextRef="#ctx0" brushRef="#br0" timeOffset="68848.9074">3274 8389 661 0,'4'2'156'0,"0"1"2"0,4 0-102 16,-1-2-23-16,2-2-9 0,5-2-7 16,0 0-7-16,-3-1-12 0,6-1-21 15,-1-1 91-15,0 1-228 0,5 1-144 16,-5 0-389-16</inkml:trace>
  <inkml:trace contextRef="#ctx0" brushRef="#br0" timeOffset="71347.6207">4051 7648 538 0,'-9'-3'129'0,"-2"4"3"16,1 4-80-16,-2 1-19 0,-1 3-8 15,2 5-5-15,1 5-5 0,0 4-3 16,2 3-2-16,-2 1 0 0,5 6 0 16,1 3-1-16,2 4-1 0,0 0-1 15,4-1-1-15,0 4 0 0,3 2 1 0,-3-4 1 16,2-2 2-16,0 0 2 0,2-1 1 15,-1 0 1-15,0-2 2 0,-2-3-1 16,1 2-1-16,1-3-1 0,-4-4-2 16,0-1 0-16,-2-2-3 0,-1-3-1 15,-2-5-2-15,0-1-1 0,-2-3-1 16,3 2-2-16,-5-5-2 0,3-3-7 16,-1 2-10-16,1-1-13 0,0 0-12 15,2 0-17-15,-3 0-110 0,0-1-122 16,2 3-278-16</inkml:trace>
  <inkml:trace contextRef="#ctx0" brushRef="#br0" timeOffset="71607.9125">3686 8939 676 0,'-10'-1'167'0,"1"2"6"0,2-1-99 16,1 2-17-16,2-1-10 0,2-1-11 16,1-3-10-16,2 3-8 0,1-2-5 15,3 3-5-15,0-2-4 0,2-1-2 16,2 2-1-16,2 2-3 0,1-1-8 16,3 3-14-16,0-3-18 0,2 4-14 15,0 0-17-15,0 1-113 0,-2 0-128 16,1 0-280-16</inkml:trace>
  <inkml:trace contextRef="#ctx0" brushRef="#br0" timeOffset="72128.6004">3980 8871 704 0,'-4'1'167'0,"-1"3"2"15,2 2-102-15,0 2-24 0,2 2-15 16,1 3-9-16,2-1-5 0,2 2-4 16,0-1-2-16,2-2-4 0,0-1-2 15,0-4-1-15,3 1 0 0,-1-3 0 16,2-4-1-16,0 0 1 0,0-3 1 16,-3 0-1-16,-1-4 1 0,-2 0 0 15,-2-1 0-15,-1 0-1 0,-2-2-3 16,-1 2-5-16,-1-2-8 0,1 3-11 0,1-2-11 15,-1 1-7-15,1-2-8 16,2 2-6-16,1 0-5 0,0 0 1 0,2 1-40 16,1 1-12-16,0 2 5 0,1 3 12 15,0 0 29-15,0 2 39 0,-2-1 25 16,-1 1 61-16,0 2 35 0,-2-1 13 16,0 1 0-16,-2 0-12 0,1 1-23 15,0 1-13-15,0 3-9 0,1 1-7 0,-1 0-3 16,3 3-2-16,-1 0-4 15,4 2-1-15,2-2-2 0,1-1-3 0,2-3-2 16,3 2-4-16,2-4-4 0,1 0-2 16,0-4-1-16,0-4-1 0,2-1 0 15,-2 0 1-15,-6-6-1 0,-1-1 2 16,-4-1-1-16,-1 0 0 0,-7-2-1 16,-1 2-1-16,-6 0-3 0,-1 3-1 0,-3-1-3 15,-1 4-6-15,-5 0-11 16,-2 4-16-16,0 2-22 0,1 4-23 15,-2 1 47-15,4 2-178 0,0-2-144 16,5 0-338-16</inkml:trace>
  <inkml:trace contextRef="#ctx0" brushRef="#br0" timeOffset="72640.827">4204 7522 556 0,'-7'-3'155'0,"-1"3"9"15,-2 0-41-15,1 1-58 0,-2 1-13 16,0 1-10-16,1 4-10 0,2 0-10 0,2 2-7 15,3 1-5-15,1 1-3 0,6 0-3 16,3 0-1-16,1-3-2 0,3 2 1 16,0-4-2-16,4-1 1 0,-1-4-1 15,2-3 0-15,0-4 0 0,0-1 1 16,-3-6 0-16,2 3-1 0,-6-4 2 16,-4-1-1-16,-2 3 1 0,-5 1 0 15,-2 0 0-15,-4 2-1 0,-3-1-4 16,0 4-6-16,0 4-14 0,-4-3-18 15,4 5-12-15,2 0-15 0,3 5-102 16,1-1-7-16,3 4-97 0,4-1-173 16</inkml:trace>
  <inkml:trace contextRef="#ctx0" brushRef="#br0" timeOffset="73032.7887">4361 7468 466 0,'-3'2'126'0,"1"-1"7"0,-3-1-47 16,1 1-25-16,1 1-9 0,-4 1-4 15,4 3-3-15,-3 0-4 0,2 3-3 16,2 2-3-16,-1 1-6 0,1 3-5 0,2-2-4 16,0 2-4-16,5 2-4 0,1-2-3 15,0-2-2-15,5-1-2 0,2-1 0 16,1-3-1-16,0-3 0 0,1-4 0 16,2-2 0-16,-1-3 1 0,-1-5 1 15,-3-2 1-15,0-2 1 0,-2-3 2 16,-5 0 0-16,-1-1 1 0,-5 0 0 0,-3 0-2 15,-5 1-2-15,0 2-5 0,-3 7-12 16,0 0-20-16,-2 4-28 0,-2 3-91 16,0 9-47-16,0 3-130 0,0 4-264 15</inkml:trace>
  <inkml:trace contextRef="#ctx0" brushRef="#br0" timeOffset="75117.2165">4631 8084 507 0,'-6'-8'140'0,"3"3"4"0,1 1-23 15,0 2-78-15,3 2-14 0,-1-1-5 16,4 4-5-16,1 1-3 0,3 2-2 16,1 1 0-16,2 3-1 0,1 1-1 0,2 4-2 15,-1-2-3-15,-1 1-3 0,2 1-1 16,1 1-2-16,-2 0 0 0,2-1-3 16,1 1-2-16,-2 0-4 0,1 0-8 15,-3-4-9-15,-1 2-6 0,-1-2-13 16,-4 0 9-16,-2-1-120 0,-3-1-112 15,2-1-267-15</inkml:trace>
  <inkml:trace contextRef="#ctx0" brushRef="#br0" timeOffset="75340.4918">4848 8077 619 0,'-8'-2'156'0,"-2"-1"4"0,-2 3-82 16,-1 3-29-16,0 3-12 0,-2 5-11 16,-1 2-9-16,2 3-7 0,-2 3-3 15,1 0-3-15,-1 2-5 0,0 2-9 0,1-1-11 16,2 2-11-16,2-2-8 0,1-1-19 16,4-4-107-16,1-3-117 0,6-3-267 15</inkml:trace>
  <inkml:trace contextRef="#ctx0" brushRef="#br0" timeOffset="75644.2241">5211 7865 621 0,'-5'-1'157'16,"-2"3"4"-16,-6 2-83 0,0 3-26 15,-2 7-10-15,-1-2-8 0,-1 8-8 16,0 4-6-16,-1 2-5 0,2 1-3 0,1 1-4 16,3 0-2-16,2 3-2 0,3-4-1 15,2-6-3-15,3 1-4 0,6-3-5 16,3 0-11-16,2-3-10 0,3-3-12 15,3-2-11-15,2-1-10 0,3-3-111 16,-2-3-114-16,2-4-267 0</inkml:trace>
  <inkml:trace contextRef="#ctx0" brushRef="#br0" timeOffset="75952.4807">5396 7988 563 0,'-1'-5'140'0,"-1"4"3"16,-1-4-68-16,5 5-37 0,-2 2-9 16,0 3-5-16,0 2-6 0,0 2-3 0,-1 2-2 15,2 5 1-15,-3 0-1 0,-2 2-1 16,5 3 0-16,-1 0-1 0,1-2 0 15,-2 0-2-15,4-1-1 0,0-1-1 16,2 1-2-16,-2-5-2 0,3-1 0 16,0 0-2-16,5 0 0 0,-1-4-4 15,-3-1-7-15,4-5-9 0,-2-1-11 16,-1-2-12-16,1-2 37 0,-3-2-162 0,-2 0-124 16,3-2-309-16</inkml:trace>
  <inkml:trace contextRef="#ctx0" brushRef="#br0" timeOffset="76139.9791">5333 8119 689 0,'-1'3'155'0,"-3"1"2"16,4 1-111-16,5-1-21 0,3 1-10 15,0-2-6-15,2-1-4 0,2-4-7 16,4 0-11-16,-1-4-11 0,1 0-10 15,1-2-15-15,-2-2-109 0,-1 1-117 16,-3 0-270-16</inkml:trace>
  <inkml:trace contextRef="#ctx0" brushRef="#br0" timeOffset="76327.4791">5603 7936 487 0,'10'1'130'0,"1"3"5"16,0 1-39-16,2 1-45 0,-1 2-6 15,2 1-2-15,-1 0-3 0,1 2 0 16,-2 5 0-16,-1-1-4 0,-1 2-4 16,-3 0-4-16,-2 1-6 0,-2 6-4 15,-3 0-7-15,-5-3-3 0,-3 3-11 0,-1 2-18 16,-3 1-21-16,-2-1-20 0,-2-3-120 16,0 0-135-16,2-3-317 0</inkml:trace>
  <inkml:trace contextRef="#ctx0" brushRef="#br0" timeOffset="78278.2981">6093 7996 610 0,'-5'-13'150'16,"-2"-1"6"-16,2 5-92 0,2 2-13 15,2 5-10-15,0 4-7 0,2 6-7 16,1 3-6-16,2 1-7 0,0 4-4 16,3 6-3-16,0-2-1 0,3-2-1 15,1-1-2-15,3 0-3 0,2-2-4 16,0-2-7-16,0-2-7 0,-1-1-9 0,3-2-8 15,-4-3-7-15,2-3-6 0,-2-2-8 16,-1-2 3-16,-2-5-100 0,-1 0-99 16,-3-3-247-16</inkml:trace>
  <inkml:trace contextRef="#ctx0" brushRef="#br0" timeOffset="78559.2966">6306 7963 453 0,'0'-14'123'15,"-1"1"7"-15,1 5-49 0,0 4-26 16,1 9-17-16,0 3-9 0,0 5-9 15,1 3-4-15,-1 3-4 0,2 7-3 0,-1 2 0 16,-1-1 0-16,1 3-1 0,2 0 2 16,-3 2 2-16,3 2-1 0,0 1 1 15,-2 1 0-15,1-1 2 0,-2 0-1 16,-2-1-1-16,-2 1-1 0,-3-6-1 16,-1-1 0-16,-4-4 0 0,-3-2 1 15,-1-4 1-15,1-2 1 0,-1-4 3 16,2-2 1-16,-2-5 1 0,4-3-2 15,-1-4-1-15,1-1-3 0,0-4-3 16,2-4-4-16,0-4-2 0,3-2-4 16,4-2-6-16,3-5-10 0,4-4-13 0,3 1-15 15,1-3-14-15,2 1-123 0,1-1-132 16,2 4-306-16</inkml:trace>
  <inkml:trace contextRef="#ctx0" brushRef="#br0" timeOffset="78982.2274">6746 7789 500 0,'-11'5'136'16,"-4"3"4"-16,-2 3-24 0,0 3-70 16,-2 5-11-16,2 4-7 0,0 6-5 0,2 2-5 15,4 3-5-15,3 1-3 0,2 0-4 16,2 2-2-16,4-3-2 0,1-7-5 16,5 1-9-16,3-3-8 0,4-3-9 15,6-3-16-15,1-4-109 0,1-4-116 16,1-2-273-16</inkml:trace>
  <inkml:trace contextRef="#ctx0" brushRef="#br0" timeOffset="79350.2478">7019 7909 531 0,'1'-5'127'16,"-1"2"4"-16,2 3-70 0,-2 3-26 15,2 2-6-15,1 5-4 0,-1 1-2 16,-1 4 0-16,1 2-1 0,1 3-1 15,-2 0-1-15,0 2-2 0,-2-1-2 16,1 1-1-16,-1 0-2 0,2 2-3 16,0-4-2-16,-2-2-1 0,3-4-3 0,1-1 0 15,2-2-2-15,1-4-1 0,1-2 0 16,3-3-3-16,1 0-4 0,3-1-7 16,-1 0-11-16,-1-2-7 0,1 0-9 15,-4-2-16-15,0 1-106 0,-3-1-112 16,-4 0-264-16</inkml:trace>
  <inkml:trace contextRef="#ctx0" brushRef="#br0" timeOffset="79552.7011">6975 8066 672 0,'-3'1'160'16,"-2"-4"1"-16,3 3-102 0,2-2-23 15,1 2-11-15,2-1-10 0,5 5-8 16,-2-7-3-16,3 1-4 0,1 1-6 16,2 0-12-16,3-3-14 0,1 3 1 0,-2-3-132 15,2 3-127-15,3 6-308 16</inkml:trace>
  <inkml:trace contextRef="#ctx0" brushRef="#br0" timeOffset="79870.8559">7424 7937 638 0,'0'0'150'16,"-1"4"4"-16,2 2-100 0,-1 0-13 16,3 5-4-16,-2 3-6 0,1 2-4 15,1 0-2-15,-2 0-1 0,-1 2-4 0,3 3-4 16,-2-2-4-16,0 1-3 0,1-3-4 16,0 2-4-16,-2-5-7 0,2-1-12 15,2-2-13-15,-3-4-14 0,3-1-13 16,-3-2-81-16,-1-2-36 0,2-2-107 15,0 0-207-15</inkml:trace>
  <inkml:trace contextRef="#ctx0" brushRef="#br0" timeOffset="80186.0059">7356 8080 548 0,'0'1'139'0,"-2"-1"4"16,5 1-69-16,-2 0-24 0,2-1-7 15,-3 0-6-15,6 3-7 0,-3-3-4 16,7 2-4-16,-2-2-4 0,-1 0-5 16,4 0-5-16,2-2-4 0,2-1-11 15,0 0-12-15,-1-1-15 0,2-2-17 16,-1 2-115-16,-4 2-125 0,1-1-295 0</inkml:trace>
  <inkml:trace contextRef="#ctx0" brushRef="#br0" timeOffset="80633.3497">7677 7980 585 0,'0'-2'136'15,"2"1"5"-15,3 1-91 0,1-3-13 16,3 2-5-16,-1 0-3 0,2 2-5 0,3 0-3 16,-1-1-4-16,0 0-4 0,1 1-3 15,-1-1-5-15,2 0-4 0,1 0-9 16,1-3-11-16,1 3-7 0,-3-3-10 15,-1 1-15-15,-1 1-106 0,-3-1-114 16,-3 0-261-16</inkml:trace>
  <inkml:trace contextRef="#ctx0" brushRef="#br0" timeOffset="80829.823">7820 7977 553 0,'-7'6'136'0,"-2"1"6"0,3 3-74 16,1 1-21-16,0-1-5 15,1 4-4-15,1 1-7 0,-1 0-2 0,3 1-4 16,0-1-5-16,-1-1-4 0,2 2-5 16,2-2-3-16,0-1-3 0,0-3-3 15,5-3-5-15,-2 1-9 0,4-4-8 16,2-1-12-16,2-1-11 0,1-2 52 16,3 0-176-16,-3 0-126 0,6 0-318 15</inkml:trace>
  <inkml:trace contextRef="#ctx0" brushRef="#br0" timeOffset="85178.6471">8018 7629 552 0,'2'-5'124'0,"2"4"3"16,1 3-90-16,1 4-12 0,2 4-2 0,3 5-2 15,0 3 1-15,2 7-1 0,2 3 0 16,1 1-2-16,2 4-3 0,3 4 0 16,-1 2-3-16,-2 0-2 0,1 1-2 15,-5-5-3-15,0 2-1 0,-4-2-1 16,-4-2-1-16,-4-3-1 0,-2-4-1 15,-2-2 0-15,-3 1-1 0,-3-2-3 16,0-2-3-16,-2-3-4 0,-2-1-4 16,2-2-5-16,0-3-5 0,2-3-5 15,1-4-12-15,3-4-107 0,1-2-108 16,3-4-272-16</inkml:trace>
  <inkml:trace contextRef="#ctx0" brushRef="#br0" timeOffset="85864.3553">8538 7989 511 0,'-6'-1'128'0,"-1"2"5"0,-1 1-69 0,-1 7-19 16,-2 2-4-16,0 5-6 0,-2 4-4 16,-1 3-5-16,-3 0-3 0,5 2-3 15,2 0-5-15,4 0-4 0,2-1-3 16,2-3-2-16,2-3-3 0,10-2 0 15,-4-2-2-15,2-6 0 0,0-3 0 16,4-5 0-16,0-3-1 0,5-8 1 16,-4-4 0-16,1-3 1 0,1-6-1 15,-3-1 1-15,-1-5 1 0,-2 0 4 0,-4-2 3 16,-2-4 1-16,-1-2 2 0,-1-3-1 16,-1-4 0-16,-1-4-2 0,-1-1-3 15,2 1-4-15,0 3-1 0,-1 5-2 16,-1 3 0-16,-1 9 1 0,2 9 1 15,0 6 2-15,-2 6 0 0,2 7 0 16,-1 7 2-16,-1 6-1 0,-2 7 0 16,2 5-1-16,-1 8-1 0,-1 5-1 15,3 3-1-15,2 6 1 0,2 1-1 0,2 2-1 16,-1-1 1-16,4 0 0 16,-1-3 0-16,2-1 0 0,1-8-1 0,2-4 0 15,2-5-6-15,6-3-13 0,0-4-22 16,3-7-13-16,0-3-125 0,1-4-136 15,-5-5-322-15</inkml:trace>
  <inkml:trace contextRef="#ctx0" brushRef="#br0" timeOffset="87295.0524">8795 7978 582 0,'-1'-18'139'0,"-2"-1"6"0,3 7-87 0,0 2-16 15,-1 4-6-15,1 1-5 0,1 1-4 16,-1 4-4-16,0 4-3 0,0-1-1 16,1 4-2-16,2 6-2 0,-1 3-2 15,1 4 1-15,-1 2-1 0,0 0-2 16,0 2 0-16,-1 3-2 0,2-1 0 16,-2 0-2-16,3 0-1 0,-2-1-1 0,4 2-1 15,0-5-2-15,0-2-1 0,3-2 0 16,2-2-1-16,1-2 0 0,-1-4 0 15,1-4-2-15,3-1-1 0,1-4-4 16,-2-2-8-16,-2-2-9 0,0-2-10 16,0-1-10-16,-1-1-9 0,-2-1-13 15,-3 1-107-15,-1-3-111 0,-3 0-270 16</inkml:trace>
  <inkml:trace contextRef="#ctx0" brushRef="#br0" timeOffset="87496.1319">8801 8100 732 0,'-7'0'177'0,"-1"-1"2"16,2 1-112-16,5 1-19 0,-1-2-15 16,2 0-15-16,3 0-9 0,3 2-5 15,3-5-1-15,3 2-3 0,4-1-9 0,4-2-20 16,2 2-22-16,2-1-130 0,1-1-144 15,-1 5-349-15</inkml:trace>
  <inkml:trace contextRef="#ctx0" brushRef="#br0" timeOffset="92047.1421">9649 8086 570 0,'-10'-6'150'0,"1"-2"2"15,8 7-23-15,2 1-100 0,2-6-13 16,3 7-7-16,2-2-8 0,2 0-10 16,1 1-10-16,2-2-11 0,1 1 2 15,1 4-124-15,-4-5-116 0,1 5-281 16</inkml:trace>
  <inkml:trace contextRef="#ctx0" brushRef="#br0" timeOffset="92240.1964">9633 8191 695 0,'-3'3'160'0,"1"-2"2"0,2 0-109 16,1-1-21-16,2 1-11 0,1-1-9 15,6 1-6-15,4-1-9 0,2 0-14 0,3-1-19 16,3-1-128-16,3 1-132 0,1-1-328 15</inkml:trace>
  <inkml:trace contextRef="#ctx0" brushRef="#br0" timeOffset="93008.2732">3327 10136 737 0,'-11'-1'171'0,"4"2"1"16,0-1-118-16,6 0-20 0,5 1-14 15,-2-1-10-15,2-1-6 0,5 1-5 16,2 0-8-16,2 0-9 0,-1-1-16 0,2 2-13 15,0-1-95-15,0 3-30 0,-1 2-110 16,-2-1-214-16</inkml:trace>
  <inkml:trace contextRef="#ctx0" brushRef="#br0" timeOffset="93191.7116">3353 10291 759 0,'-3'1'171'0,"-1"1"0"0,1-2-122 16,3 0-23-16,3 1-11 0,5-1-10 15,-1 0-15-15,2 2-19 0,3-1-17 16,3 0-125-16,3-1-135 0,0 1-327 16</inkml:trace>
  <inkml:trace contextRef="#ctx0" brushRef="#br0" timeOffset="95185.9237">4326 9623 479 0,'-1'-10'128'16,"-4"-1"5"-16,-6 5-45 0,-2 0-35 15,2 5-10-15,1 1-7 0,-2 5-5 16,-2 1-5-16,1 5-4 0,1 2-4 0,-1 6-4 16,2 4-4-16,3 4-2 0,2 2-2 15,1 6-2-15,3 1-2 0,7 7 0 16,1 0-1-16,1-4 0 0,2 3-1 16,2-3 0-16,3-1 1 0,-1 0-1 15,0-7 0-15,-4 2 0 0,2 0 1 16,-2-3-1-16,-2 1 0 0,-2-4 0 15,-1 1 1-15,-8-1-1 0,1-2 1 0,-4-2 0 16,0 0 1-16,-5-2-1 16,-2 0-1-16,0-2-4 0,-1-1-9 15,0 0-10-15,1-2-9 0,-2-4-13 0,0 2-114 16,1-3-119-16,0-2-280 0</inkml:trace>
  <inkml:trace contextRef="#ctx0" brushRef="#br0" timeOffset="95441.7144">3948 10826 669 0,'-6'-3'163'16,"1"3"3"-16,2 0-101 0,2-1-22 15,2 1-10-15,2-2-9 0,1 1-9 16,2 1-6-16,2-4-4 0,1 3-1 0,1-1-9 16,-2 2-11-16,6 0-14 0,0 2-13 15,0-1 85-15,-1 3-214 0,2 2-137 16,1 0-353-16</inkml:trace>
  <inkml:trace contextRef="#ctx0" brushRef="#br0" timeOffset="95724.9466">4213 10779 685 0,'-7'5'153'0,"1"-2"1"15,4 3-115-15,3-1-14 0,3 2-7 16,2-2-5-16,4 1-4 0,2-1-1 15,5-1-1-15,-1-3-1 0,0-1 0 16,2-4-1-16,-2 1-1 0,-2-2 0 16,-2-2 0-16,-6 3 0 0,-1 0 0 15,-3 0-1-15,-4 2 1 0,-3-2-1 0,0 3-3 16,-5 1-3-16,1 0-9 16,-1 1-11-16,-1 2-10 0,1-1-10 0,4 2-13 15,0-1-30-15,4 1-75 16,1-2-98-16,1 1-222 0</inkml:trace>
  <inkml:trace contextRef="#ctx0" brushRef="#br0" timeOffset="95972.1856">4355 10784 481 0,'0'-1'131'0,"0"0"5"0,1 2-31 16,-1 0-51-16,2 3-11 0,3 0-6 15,-2 0-4-15,2 4 1 0,2-2 0 16,1 0 0-16,2 1-2 0,-1 1-3 15,1-3-1-15,2 1-2 0,0-5-5 16,-1 1-4-16,-1-2-2 0,0-2-3 16,-2-3-2-16,-2 0-2 0,-1-1-1 15,-3 0 0-15,-2 0-2 0,-3 0-1 16,-2 1-1-16,-2 0-2 0,-2 1-6 0,-1 2-13 16,1-1-18-16,-2 1-22 0,1 1 71 15,-1-2-206-15,5 3-149 0,0 0-365 16</inkml:trace>
  <inkml:trace contextRef="#ctx0" brushRef="#br0" timeOffset="96453.4257">4401 9286 644 0,'-6'9'156'0,"-3"4"3"0,5 4-96 0,1 4-17 16,1-4-9-16,3-2-7 0,1 1-6 16,3-3-6-16,1-4-3 0,-1-2-3 15,4-1-4-15,-1-2-2 0,0-3-3 16,0-3-1-16,0-2 1 0,-2-1-1 15,1-2 0-15,-2-2 1 0,-3 0-1 16,1-1 1-16,-3-1-1 0,-4 1-2 16,1-1-4-16,-4 0-6 0,0 1-10 15,0 3-9-15,-1-1-12 0,1 5-7 16,2 0-8-16,1 1-1 0,4 2-110 0,0-1-105 16,0 1-263-16</inkml:trace>
  <inkml:trace contextRef="#ctx0" brushRef="#br0" timeOffset="96700.8559">4470 9322 491 0,'1'5'132'0,"-2"2"4"15,1 0-37-15,1 3-50 0,1 1-11 16,1 0-7-16,1 0-6 0,2 1-4 16,0-2-2-16,2 1-3 0,3-1-1 0,2-3-1 15,0-1 2-15,3-2 1 0,0-1 0 16,4-3 1-16,-1-4-2 0,-2-3 1 15,-1-3-2-15,-4 0 0 0,-2-2-1 16,-4-3-2-16,-6 0 0 0,-3 2-2 16,-6 2 0-16,-2 0-2 0,-4 0-1 15,-2 1-2-15,-1 1-6 0,0 3-11 16,0 4-18-16,2 2-24 0,3 7-75 0,3 3-57 16,3 3-126-16,3 6-258 0</inkml:trace>
  <inkml:trace contextRef="#ctx0" brushRef="#br0" timeOffset="98347.005">5132 10033 631 0,'-13'2'149'0,"-1"-1"5"0,5 5-101 0,3-2-13 16,1-2-6-16,2 5-5 0,2 0-8 16,5 1-4-16,-2-4-3 0,4-1-4 15,4 4-2-15,2-4-3 0,3-4-1 16,-2-5-1-16,3-1 0 0,0 0-2 0,0-4 0 15,-1-2-2-15,-3-3-3 0,-2 0-1 16,-1 4-1-16,-5-3-2 0,-1-2 0 16,-4 3 0-16,-2 1 2 0,-2 2 1 15,-2 1 2-15,-2 2 1 0,0 3 1 16,-2 1-1-16,-3 4 1 0,-1 3 0 16,-1 4-1-16,1 3 0 0,-1 4 1 15,-2 3 0-15,4 4 0 0,2 0 0 16,-1 5 2-16,2 0 1 0,1 1 2 15,4 1 0-15,1-3 2 0,2 1 1 16,3 0 0-16,3-3 0 0,4-1-1 0,1-3-1 16,4-2-1-16,3-3 0 0,2 0-1 15,3-6-1-15,-1-1-1 0,3-4 0 16,4-3-3-16,0-2-8 0,-2-4-9 16,2-2-14-16,1 1-12 0,-1-2-50 15,-7 0-72-15,0 0-113 0,-2 0-240 0</inkml:trace>
  <inkml:trace contextRef="#ctx0" brushRef="#br0" timeOffset="98672.6624">5360 9674 687 0,'-7'2'164'15,"0"-2"2"-15,4 1-108 0,1-1-17 0,2 0-11 16,2 0-8-16,1 1-7 0,6-2-6 15,-1 1-3-15,0-1-3 0,6-1-4 16,-3 1-12-16,1 0-13 0,3 1-16 16,-4 1-16-16,2 0-114 0,-3-1-127 15,5 3-290-15</inkml:trace>
  <inkml:trace contextRef="#ctx0" brushRef="#br0" timeOffset="99137.8419">5836 9483 545 0,'1'-6'139'0,"-4"1"8"15,2 4-69-15,-5-3-22 0,1 2-5 16,-4 2-5-16,1 1-6 0,-4 3-6 0,-3 2-5 16,0 4-4-16,3 3-5 0,-3 1-4 15,1 0-3-15,1 7-3 0,1-1-3 16,2 1-1-16,2-3-3 0,2 2 0 16,3-3-2-16,3 1 0 0,4-4-1 15,3-5 0-15,2-4-1 0,1-1 0 16,-1-3 0-16,2-2-1 0,2-3 0 15,0-2 1-15,-1-5 0 0,-1 0 1 16,2-6 0-16,0 0 0 0,-3-4 1 0,1-1 0 16,-6-1 0-16,0 3 1 0,-2 1 1 15,0 3 0-15,-3 1 1 0,-1 4 1 16,-1 4 2-16,1 2 0 0,-1 1 0 16,2 5-1-16,-3 4-1 0,1 0-1 15,2 6-2-15,-3 1-1 0,2 2-4 16,0 4-6-16,3 2-9 0,1-3-15 15,-1 2-16-15,3-3-12 0,5 0-14 16,-1-1-111-16,2-5-120 0,0-3-273 0</inkml:trace>
  <inkml:trace contextRef="#ctx0" brushRef="#br0" timeOffset="99546.7754">6022 9345 465 0,'3'-15'124'0,"0"4"5"16,-1 0-52-16,0 4-26 0,0 2-11 15,0 2-6-15,0 5-4 0,-1 1-2 16,1 5 0-16,1 0-1 0,-1 5-2 16,1 0 0-16,-1 3-3 0,2 2-5 15,-1 2-5-15,1 2-3 0,-1 0-4 16,0-1-1-16,0 5-2 0,0-3-2 15,0-2 0-15,-1-3-3 0,1-6-6 16,0-1-9-16,4 3-9 0,-1-7-7 0,0-2-7 16,1 0-14-16,0-3-63 15,2 0-38-15,-3-2-91 0,-1-5-198 0</inkml:trace>
  <inkml:trace contextRef="#ctx0" brushRef="#br0" timeOffset="99722.2788">6057 9455 486 0,'-8'0'144'16,"0"5"9"-16,0-2-13 0,2 1-73 0,2 0-15 15,1-1-11-15,1 0-9 0,2 0-11 16,2-3-8-16,3 0-8 0,3-2-10 16,3 2-11-16,3-1-15 0,4-2-17 15,2-5-117-15,5 0-128 0,1-5-302 16</inkml:trace>
  <inkml:trace contextRef="#ctx0" brushRef="#br0" timeOffset="100547.549">6301 10131 514 0,'-11'3'133'15,"0"-3"6"-15,0-1-60 0,4-4-29 16,0 0-7-16,1-5-7 0,4-4-5 15,2-1-5-15,1-3-4 0,2 0-2 16,1-2-2-16,0 1 1 0,0 3-1 16,1 4-1-16,-2 3-1 0,-1 2-2 15,1 4 0-15,0 7-2 0,-2 6-2 16,1 3-2-16,-2 3-1 0,2 5-2 0,-1 6 0 16,0 2-2-16,0 0-1 15,1 0-1-15,0 2 0 0,2-2-1 0,3-1 0 16,2-3 1-16,0-5-1 0,2-1 0 15,2-7-1-15,0-6 1 0,2-5 0 16,-3-7 0-16,2-6 0 0,-2-6 1 0,4-4-1 16,-5-2 1-16,-1-3 1 0,-1 0 2 15,0-2 0-15,-4 3 2 0,-2 1 0 16,-1 3 0-16,0-1 1 0,-2 8-1 16,0 4 1-16,-1 3-2 0,1 3-1 15,0 7 0-15,-3 2-1 0,2 10 0 16,0 1 0-16,0 1-2 0,1 4-1 15,-3 5-3-15,3-1-4 0,3 1-7 16,-2-3-12-16,4 1-11 0,1-2-13 16,0-4-9-16,5-2-9 0,-1-3 8 0,0-2-117 15,1-6-108-15,-1-3-264 0</inkml:trace>
  <inkml:trace contextRef="#ctx0" brushRef="#br0" timeOffset="100825.7807">6719 9741 571 0,'0'-15'150'0,"-3"6"7"0,1 6-73 15,-2 8-24-15,0 2-6 0,0 9-8 16,-4 5-9-16,0 4-9 0,0 6-5 15,1 3-5-15,1 4-4 0,0 1-3 16,3 2-4-16,2-3-2 0,3 1-1 0,3-3-3 16,1-3-3-16,4-6-6 0,1-2-12 15,0-5-10-15,2-5-15 0,-1-3-11 16,1-4 67-16,2-5-190 0,-2-3-128 16,1-3-326-16</inkml:trace>
  <inkml:trace contextRef="#ctx0" brushRef="#br0" timeOffset="101121.8521">6905 9902 606 0,'-3'-3'150'0,"2"0"6"0,0 1-87 15,-1 0-24-15,0 2-5 0,4 4-6 16,0 0-7-16,0 4-5 0,1 2-3 16,-1 4-3-16,3 4 0 0,-1 2-2 15,0 3-3-15,0 1-1 0,1 3-2 16,-1 0-1-16,2 0-1 0,-1-2-2 0,1-1 0 16,0-2-2-16,0-2-1 0,1-4-3 15,0-3-7-15,2 0-14 0,-2-6-16 16,-1-2-13-16,0-5-17 0,-1-1-112 15,-1-7-125-15,-2 0-279 0</inkml:trace>
  <inkml:trace contextRef="#ctx0" brushRef="#br0" timeOffset="101301.3716">6836 10027 713 0,'-5'6'169'0,"0"-1"4"16,8 3-108-16,-1-1-26 0,3 0-12 15,6 2-10-15,2-4-7 0,1-4-6 16,2 1-6-16,0-2-10 0,1-3-10 16,0-5-12-16,-2-3-9 0,0 0-10 15,-3-5 8-15,0-1-125 0,-4-4-111 0,-1 1-273 16</inkml:trace>
  <inkml:trace contextRef="#ctx0" brushRef="#br0" timeOffset="101480.8913">7141 9779 504 0,'13'6'130'16,"-2"2"8"-16,1 3-49 0,-1 4-34 16,1 0-1-16,0 3 0 0,1 3-3 15,-1 3-6-15,-2 3 0 0,-3 0-7 0,0 1-7 16,-2 3-8-16,-4 0-7 0,-3-1-6 16,-4 0-3-16,-3-5-15 0,2 2-21 15,-5 0-22-15,-1-3-65 0,-1-2-69 16,0 0-130-16,2-3-270 0</inkml:trace>
  <inkml:trace contextRef="#ctx0" brushRef="#br0" timeOffset="117630.1822">7831 9938 511 0,'-7'0'127'0,"2"1"2"0,-1 0-69 16,2 0-23-16,3 2-8 0,-2-4-8 15,2 2-6-15,2-2-3 0,3-2-2 16,3 1-2-16,4-2 0 0,3-1-1 16,0-5 0-16,4-1-1 0,0 0-1 0,2-2-2 15,-6-3-1-15,1-1-2 0,-4 0-2 16,1 1 0-16,-6 1-1 0,-2 0 0 16,-2 2 0-16,-2 1 0 0,0-1 1 15,-3 4 1-15,-2-1 0 0,-2 1-1 16,-3 3 0-16,-2 0-1 0,-3 4 0 15,-4 4-1-15,-3 2-1 0,2 4 1 16,-1 3 1-16,1 4 1 0,1 3 0 16,1 2 1-16,5 2 1 0,6 2 2 15,0 2 0-15,4 5 1 0,4-4 1 0,1 1 1 16,5 4 1-16,1-3-1 16,3 1-1-16,3-6 0 0,3-2-2 0,-1-1 0 15,3-6-2-15,3-6-3 0,-1-1-2 16,1-6-4-16,-1-1-6 0,-3-3-13 15,2-2 22-15,-4 1-134 0,-6-2-109 16,0 4-280-16</inkml:trace>
  <inkml:trace contextRef="#ctx0" brushRef="#br0" timeOffset="118082.3305">8045 9494 570 0,'-1'-3'143'15,"-1"0"3"-15,-1 1-69 0,3 2-39 16,0-1-13-16,1 1-9 0,2-4-5 16,1-1-7-16,3 0-2 0,3-2-1 15,1-2-1-15,1 1-3 0,3 1-6 16,1 3-5-16,-1-1-9 0,4 3-11 16,-3 1-36-16,-2 2-77 0,0 2-102 15,-3-3-234-15</inkml:trace>
  <inkml:trace contextRef="#ctx0" brushRef="#br0" timeOffset="118678.7346">8474 9318 566 0,'-6'-7'132'0,"1"-1"1"16,0 2-90-16,4-1-15 0,0-1-7 16,2-1-6-16,3-2-5 0,3 0-3 15,-1-3-3-15,4 4 0 0,1-1-1 16,1 2 0-16,2 1 0 0,-2 3 0 0,-2 3 2 16,1 3 0-16,-2 1 0 15,1 3 1-15,-1 4 0 0,-1 3 0 0,1 2 0 16,-3 2-1-16,-2 4 0 0,-2 1-1 15,-3 0 0-15,-3 1-1 0,-2 1-1 16,-2 2 0-16,-2-1 0 0,-1-2-1 16,-1 1 0-16,1-1 1 0,-2-4 2 15,2-2 3-15,-1-5 2 0,1-3 3 16,2-1 1-16,3-5 1 0,1-1-1 16,3-1-2-16,1-2-3 0,2-2-3 15,3 0-2-15,0 4-1 0,4 0-1 0,0-2-1 16,2-3 1-16,1 8-1 0,0 1-1 15,2-1-1-15,1-3-3 0,0 2-2 16,-1 3-6-16,1 0-6 0,-1 2-8 16,1 0-5-16,-1 0-6 0,-3 2-11 15,0-2-5-15,-2 0-98 0,0 1-99 16,-2-4-246-16</inkml:trace>
  <inkml:trace contextRef="#ctx0" brushRef="#br0" timeOffset="119110.454">8866 9307 549 0,'-13'-7'131'0,"-5"4"4"0,0 3-78 0,1 4-23 15,-2 6-8-15,4 2-2 0,0 6-5 16,3 3-2-16,2 1-4 0,4 5-2 16,3 0-2-16,4-1-2 0,3-1-2 15,2-2-2-15,4-3-1 0,1-1-1 16,3-6-1-16,1-3 0 0,4-4 0 16,-2-5 0-16,1-2 0 0,2-4 1 15,-2-3 0-15,-2-6 2 0,-3-3 1 0,-4-5 3 16,5 5 1-16,-8-5 2 0,-2-4 1 15,-2 3 1-15,-1-2-1 0,-2 2-2 16,0 1 0-16,-4-1-1 0,2 8 1 16,1 3-1-16,-2 2 2 15,4 5-1-15,-1 6 0 0,1 5-1 0,-1 4-1 16,0 4-2-16,1 2-5 0,0 6-5 16,2 2-8-16,1-1-8 0,0 3-9 15,1-3-12-15,1-4-10 0,1 0 18 16,1-6-133-16,1-1-111 0,-2-4-281 15</inkml:trace>
  <inkml:trace contextRef="#ctx0" brushRef="#br0" timeOffset="119520.3569">9121 9002 444 0,'5'-15'109'0,"0"5"3"16,-1 2-62-16,0 4-17 0,1 5-5 0,-1 4-2 15,1 1-3-15,0 7-3 0,-2 0-1 16,0 7 0-16,-2 1 0 0,0 3-1 16,0 3-1-16,1-1 2 0,-4 2-1 15,2 4-1-15,0-2-1 0,2 1-2 16,-1 1-2-16,2-4-3 0,1 0-3 16,5-3-2-16,-1-3-1 0,3-3-1 15,0-3-1-15,2-3-1 0,-1-4-2 0,1-1-5 16,-2-5-5-16,2-3-6 15,-2-3-6-15,0-5-5 0,-2 0-9 0,1-3-4 16,-1-1-102-16,-3-2-101 0,-1 1-251 16</inkml:trace>
  <inkml:trace contextRef="#ctx0" brushRef="#br0" timeOffset="119733.7859">9150 9203 648 0,'-6'0'145'0,"1"0"0"16,1 1-109-16,7 2-16 0,1 0-8 16,2 0-5-16,1-1-6 0,2 1-7 15,4-2-5-15,2-1-8 0,2-1-15 0,0-4-111 16,0 0-115-16,0 0-278 0</inkml:trace>
  <inkml:trace contextRef="#ctx0" brushRef="#br0" timeOffset="123715.2273">9268 8699 388 0,'-5'-2'102'0,"-1"1"3"0,0 0-46 15,-2 1-19-15,2 1-11 0,-1 2-6 16,-1 2-5-16,0 3-4 0,-2-1-1 16,1 2-2-16,0 0 0 0,-1 4 1 15,1-4 0-15,0 4 0 0,1 0 1 0,-2 1-1 16,3 2 0-16,-3-1-1 0,2 5-2 16,2 1-1-16,-1 0 0 0,3 3-1 15,0 2 0-15,1 1 0 16,3 1 1-16,2 0-1 0,0 0 1 0,1 3 0 15,3-3-1-15,0-1-1 0,1 0-1 16,3 1 0-16,1 0-1 0,2 1-1 16,3-2 0-16,1-2 0 0,2 0 0 15,-1-3-1-15,1-1 0 0,-1-4-1 16,-1-4 1-16,-2-2-1 0,0 2-1 16,-3-4 1-16,0-1-1 0,-2-2 1 0,-2-1-1 15,-3-2 0-15,-1-1 1 0,-2-1-1 16,0-2 1-16,-1-2 0 0,-2 1 0 15,-2-2-1-15,1-2 1 0,-2 1 0 16,-1-4 0-16,-2 1-1 0,-1-1 0 16,0 0 1-16,2-3-1 0,-3 0 0 15,2-2 0-15,-2 0 0 0,3-1 0 16,-2-2 0-16,1 3 0 0,0-2 0 0,0 0-1 16,-1 0-1-16,2-1-1 0,-1-1-1 15,0 3-2-15,-1-4-1 16,1-3-1-16,0 1 0 0,2 3-1 15,-2-7 0-15,4 1 1 0,-2-4 2 0,4 1 0 16,-1 2 1-16,4 0 1 0,-2-4 1 16,3 5 1-16,1 2 0 0,3 3 0 15,0 1-1-15,1 1-1 0,1 2 0 16,-1 1-1-16,2 1 0 0,-1 2 0 16,-2-1 1-16,2 1 0 0,-1 0 2 0,-1 0 0 15,2 1 1-15,-2 0 1 0,2 1 0 16,-2 0 0-16,-1 3 0 0,-2 0 1 15,0 3-1-15,-2 1 1 0,-1 1 1 16,1-1-1-16,-4 0 1 0,1 1 0 16,-2-1 0-16,-2 0 0 0,1 1 0 15,-2 0 0-15,-1-2 1 0,-2 3 1 16,0 1-1-16,1 2 0 0,-1-1 1 16,-2 4-1-16,-1 1-1 0,1 4 0 0,-1 1-1 15,-1 1 1-15,1 3-2 0,1 4 1 16,0-1 0-16,0 1 0 0,4 2-1 15,2 6 1-15,1 2-1 0,3 0 1 16,1 6 0-16,1 3-1 0,3 3 1 16,0-2-1-16,-1 2 1 0,2-2-1 15,1 4 0-15,2-3 0 0,1-3 0 16,4 0-1-16,1-3-5 0,3-3-5 16,3-3-10-16,2-4 27 0,1-4-141 0,-1-7-113 15,5-4-284-15</inkml:trace>
  <inkml:trace contextRef="#ctx0" brushRef="#br0" timeOffset="128894.4964">9641 8974 475 0,'2'-25'120'16,"-1"2"2"-16,-2 2-64 0,2 2-19 16,0 3-5-16,0 6-7 0,-1 3-5 15,3-1-3-15,-2 4-2 0,0 2-1 0,-1 4-2 16,0 3-2-16,1 5-1 0,-1 0-2 15,-2 7-1-15,-1 9 0 0,1 1 0 16,0 3 0-16,-3 4 2 0,-1 3-1 16,-1 1 2-16,4 0-1 0,0-3 0 15,2 0-1-15,2-2-2 0,3-2-2 16,2-7-2-16,4 1 0 0,0-4-2 16,2-4 0-16,1-4-1 0,2 0 0 0,1-6-1 15,-1-2-4-15,-2-3-3 0,1-2-4 16,-1-1-7-16,-2 0-6 0,-3-4-5 15,-1 1-5-15,0-2-9 0,-2 0-30 16,-1-4-72-16,-4 2-94 0,-1-3-226 16</inkml:trace>
  <inkml:trace contextRef="#ctx0" brushRef="#br0" timeOffset="129124.6497">9557 9111 481 0,'-3'-1'134'0,"2"1"2"15,2 1-10-15,-1-1-89 0,0-1-14 0,-2-2-5 16,4 5-6-16,1-1-5 16,-1 0-2-16,3 0-2 0,4-1 1 0,1 0-2 15,5 1-5-15,1-1-5 0,3-2-8 16,-1-2-15-16,5 2-22 0,-2-2-89 15,-1-1-104-15,-1 5-242 0</inkml:trace>
  <inkml:trace contextRef="#ctx0" brushRef="#br0" timeOffset="131008.7083">10133 9098 489 0,'3'-10'123'15,"1"2"5"-15,-2 1-64 0,-2-2-22 16,2 5-6-16,-2-1-6 0,1 2-6 16,0 1-6-16,-1 2-2 0,1 1-2 15,0 5-3-15,1 3-1 0,-1 0-1 16,0 2-2-16,-1 7-1 0,-1 0-1 16,0 2-3-16,-1-2-1 0,1 3-4 15,-1-2-3-15,1 1-4 0,1-2-5 16,1-2-5-16,1-1-4 0,4 0-6 15,1-2-7-15,-1-3-8 0,0-1-93 16,0-2-96-16,-2-1-238 0</inkml:trace>
  <inkml:trace contextRef="#ctx0" brushRef="#br0" timeOffset="131225.1277">10054 9215 461 0,'-1'-1'127'0,"1"-2"1"16,0 1-9-16,1 2-85 0,4 0-15 15,1 0-7-15,3 0-5 0,3 0-4 16,1 1-2-16,5-1-4 0,0 1-4 16,3-1-6-16,2 0-10 0,-1 2-10 15,0-2-97-15,-2-2-100 0,-3 2-241 16</inkml:trace>
  <inkml:trace contextRef="#ctx0" brushRef="#br0" timeOffset="131457.505">10349 9117 470 0,'2'-6'125'0,"1"0"1"0,2 0-16 16,3 1-81-16,4-3-13 0,1 2-4 16,6 1-3-16,0-1-4 0,2 1 0 15,-3-2-2-15,1 3-2 0,-3 1-3 16,1 2-6-16,-6-6-7 0,-1 9-13 16,-3-5-50-16,-2 6-53 0,0-1-91 15,-5-1-204-15</inkml:trace>
  <inkml:trace contextRef="#ctx0" brushRef="#br0" timeOffset="131672.9888">10520 9073 526 0,'-5'4'127'0,"-5"-2"2"16,4 5-80-16,-3 3-15 0,1 3-5 16,0-1-6-16,2 1-5 0,1 1-2 15,4 3-2-15,-4-2-1 0,4-1-2 16,-3 0-2-16,5-3-2 0,2 1-1 15,-1-2-3-15,2-3-1 0,3 1-2 16,3-5-4-16,5-2-3 0,-2-1-3 0,6-1-6 16,-1-4-4-16,1-3-8 0,1-1-13 15,1 1-101-15,-1-2-103 16,-2 2-257-16</inkml:trace>
  <inkml:trace contextRef="#ctx0" brushRef="#br0" timeOffset="132051.717">10744 8523 471 0,'7'0'125'0,"4"2"5"0,1 7-24 16,7 3-72-16,5 4-6 0,3 6 0 15,0 5-3-15,3 5-4 0,-1 1-4 16,0 4-1-16,0 3-2 0,-6 2-3 15,-5 3-2-15,-3 3-2 0,-8 1-1 16,-7 4 1-16,-6-3-2 0,-6 5 0 16,-8-4-3-16,-7 3-11 0,-5 2-11 0,-4-3-20 15,0-1-114-15,-5-2-120 0,1-2-295 16</inkml:trace>
  <inkml:trace contextRef="#ctx0" brushRef="#br0" timeOffset="135363.4863">11218 9954 472 0,'-8'-10'114'0,"2"-4"3"16,0-3-65-16,4 1-22 0,2 0-5 16,-1-2-3-16,1-2-4 0,3 1-2 15,2 1-1-15,1-2-1 0,-3 0 0 0,-2 2 1 16,1 3 1-16,1 4 2 0,-4 3 0 15,2 2-1-15,0 6 0 0,-2 7-3 16,0 5-1-16,-2 6-4 0,-2 6-3 16,2 4-3-16,-4 5 0 0,0 4-1 15,1 0-1-15,1 0 1 0,6 0-1 16,2-4 1-16,2-5-1 0,1-5 0 16,4-4-1-16,-1-8 1 0,5-7-1 15,-2-5 1-15,4-8 0 0,-2-4 0 0,0-5 1 16,1-6-1-16,-3-6 1 15,-1-1-1-15,-1-4 0 0,-4 2-1 0,1 3 0 16,0-1 1-16,-4 7-1 0,0 4 1 16,-2 8-1-16,-2 3 1 0,-2 9 0 15,1 4-1-15,-2 8 1 0,4 4 0 16,-2 6-1-16,2 1-1 0,2 5-2 16,3 4-5-16,5 0-5 0,1-2-7 15,1-6-8-15,3 1-8 0,2-3-2 16,1-4-113-16,1-11-109 0,-2 1-266 0</inkml:trace>
  <inkml:trace contextRef="#ctx0" brushRef="#br0" timeOffset="135632.4199">11802 9355 582 0,'-8'5'137'0,"-1"7"2"15,-1 7-87-15,2 7-20 0,-2 7-7 16,0 5-4-16,0 9-5 0,-2 3-3 16,3 1-2-16,1 5-1 0,3-3-3 15,4 3 0-15,2-2-3 0,4-5-2 16,6-4-6-16,4-6-10 0,2-8-9 0,2-4-11 15,3-9-8-15,2-6-110 0,-1-7-111 16,1-2-262-16</inkml:trace>
  <inkml:trace contextRef="#ctx0" brushRef="#br0" timeOffset="136278.5438">12165 9602 529 0,'2'-17'129'15,"3"0"5"-15,-5 3-77 0,1 5-18 16,-1 1-6-16,0 3-6 0,0 4-3 0,4 5-5 15,-4 1-1-15,0 1-2 0,-5 1-1 16,5 5-2-16,-5 4 0 0,-1 4-2 16,0 2 1-16,0 6-1 0,-2 0 1 15,7 8 0-15,-7-2 0 0,6 0-1 16,0 2-1-16,2 0-2 0,1-6-1 16,7 1-2-16,-1-7-2 0,1 0 0 15,1-5-2-15,1-2-2 0,1-3-1 16,-1-4-5-16,-4-4-4 0,0-1-7 0,0-7-9 15,1 1-6-15,2-5-7 0,-2-3-4 16,2-2-8-16,-2 2-15 0,-1-7-84 16,-3 3-96-16,-6-4-236 0</inkml:trace>
  <inkml:trace contextRef="#ctx0" brushRef="#br0" timeOffset="136489.0203">12067 9782 552 0,'-2'0'131'0,"1"3"1"15,1-3-79-15,3 1-23 0,-1-1-11 16,3 1-6-16,2-1-5 0,1 3-2 16,-1-2-2-16,2-1-3 0,0 0-2 15,6 0-5-15,0-1-8 0,0-1-14 16,1 0-89-16,1-2-19 0,0 1-92 0,1-1-190 15</inkml:trace>
  <inkml:trace contextRef="#ctx0" brushRef="#br0" timeOffset="136952.3288">12620 9621 462 0,'-1'-8'127'0,"1"2"6"16,0 1-35-16,-1 0-41 0,-2 0-9 15,3 4-7-15,-1 0-7 0,1 5-5 16,0 3-5-16,1 3-4 0,-1 3-5 15,0 3-4-15,2 4-3 0,-2 3-1 0,1 0-2 16,-2 1-2-16,1 0 0 0,0-1-2 16,0 2-2-16,0-2-4 15,1-2-5-15,-1-1-6 0,1-1-9 0,-1-2-6 16,1-1-7-16,1-2-11 0,-4-3-51 16,2-5-51-16,-1 0-93 0,-1-5-211 15</inkml:trace>
  <inkml:trace contextRef="#ctx0" brushRef="#br0" timeOffset="137161.7664">12520 9812 557 0,'-4'-2'144'0,"1"1"3"0,1 1-60 15,1-1-48-15,2 2-12 0,4-1-9 16,1 1-7-16,2-1-7 0,2 0-2 15,2 0-3-15,4-1-4 0,-2-1-7 16,4-2-7-16,2 2-9 0,2-1-12 0,2 2-108 16,-1-2-111-16,-1 3-264 0</inkml:trace>
  <inkml:trace contextRef="#ctx0" brushRef="#br0" timeOffset="137516.2147">12971 9666 574 0,'-4'-1'133'0,"4"1"1"0,0 0-90 0,2 1-18 15,2 0-8-15,2 0-5 0,3 1-4 16,2 0-2-16,2-3 0 0,2 0 0 16,2-2-1-16,4-2-2 0,5-1 0 15,-2-1-4-15,1-2-3 0,-1 5-4 16,1 0-6-16,-3-1-5 0,-3 1-8 15,-5 2-11-15,-2-1-73 0,-2 2-27 16,-4-3-87-16,-5 3-186 0</inkml:trace>
  <inkml:trace contextRef="#ctx0" brushRef="#br0" timeOffset="137695.29">13180 9640 579 0,'-8'6'133'16,"-1"2"1"-16,2 0-94 0,-2 3-15 15,3 1-7-15,1 4-4 0,1 2-5 16,2-1-3-16,-1 0 0 0,2 1-2 0,2 2-2 16,1-3 0-16,0-2-4 15,3-3-2-15,1 0-5 0,2-2-6 0,0-1-11 16,2-3 7-16,0-3-120 0,0-1-106 16,-1-5-267-16</inkml:trace>
  <inkml:trace contextRef="#ctx0" brushRef="#br0" timeOffset="138062.5936">13330 9222 582 0,'9'13'135'0,"2"-2"4"16,3 7-99-16,2 4-8 0,2 5-1 15,2 0-1-15,2 2-4 0,-3 5-4 16,4 3 0-16,-5-1-1 0,-2 2-1 15,1 0-3-15,-5 0-4 0,-6 1-1 16,-2 0-4-16,-4-3-3 0,0 1-2 16,-4 1-4-16,-1-3-6 15,-3 4-9-15,-1-3-13 0,-1-1-9 0,-1 1-16 16,0-6-112-16,-2-3-119 0,-1-5-276 16</inkml:trace>
  <inkml:trace contextRef="#ctx0" brushRef="#br0" timeOffset="139595.2942">13854 9508 450 0,'-5'-5'128'0,"-1"4"5"16,-4 3-19-16,-2 2-60 0,-4 3-11 15,0 7-6-15,-1 4-4 0,-2 3-5 16,-1 3-3-16,0 5-2 0,3 4-3 0,3 1-3 16,3 0-3-16,3-2-2 0,4-1-3 15,7-3-2-15,0-2-2 0,6-8-1 16,1-1-3-16,2-8 1 0,3-4-2 15,0-5 1-15,3-5 0 0,0-8 0 16,-1-4 0-16,0-5 0 0,0-7 0 16,-2-3 0-16,-1-2 0 0,-2-3-1 15,-2-2 1-15,1-3-1 0,-2-2-1 16,-1-1-4-16,-2-8-5 0,-2 0-3 0,-1-5-3 16,0 0-2-16,-3 2 0 0,-1 3 1 15,1 8 4-15,0 5 5 0,0 11 4 16,-3 9 5-16,2 11 3 0,0 5 0 15,-2 9 0-15,1 10 0 0,1 5 1 16,-3 6-2-16,1 10-1 0,2 3-1 16,0 10 0-16,-3 2-1 0,3 3 1 15,0 3 0-15,1-2-1 0,0-1 1 16,0-1 0-16,5-4-1 0,0-2-1 16,0-8-6-16,1-5-10 0,2-2-9 15,6-8-15-15,-1-6-113 0,-2-11-119 0,3-4-285 16</inkml:trace>
  <inkml:trace contextRef="#ctx0" brushRef="#br0" timeOffset="140023.8613">14132 9293 511 0,'0'-22'121'0,"2"-2"2"0,1 4-77 0,-1 1-15 15,2 2-6-15,2 1-4 0,-2 5-3 16,-1 2-1-16,1 5 0 15,0 3 1-15,-2 4 0 0,-2 3 0 0,-1 7-3 16,0 4-1-16,-2 5-1 0,0 7-3 16,-2 2-2-16,2 6-1 0,0 2 0 15,-1 4 2-15,2-1 0 0,-1 1 2 16,1-4-1-16,2 1 0 0,-2-4-2 0,4-4-1 16,-1-7-2-16,4-2-3 0,0-4 0 15,4-4-2-15,1-4-1 0,4-3-3 16,0-1-4-16,1-5-8 0,0-2-8 15,0-4-7-15,-2-2-8 0,-1-1-11 16,-2-4-49-16,-1 0-55 0,-2-1-93 16,-2-1-210-16</inkml:trace>
  <inkml:trace contextRef="#ctx0" brushRef="#br0" timeOffset="140255.8068">14114 9459 570 0,'0'0'137'0,"-3"-1"2"0,2-1-78 16,1 1-30-16,0 1-9 0,2 0-5 16,2 1-5-16,3-1-4 0,4-1 0 15,3-1-1-15,3 1-2 0,3-7-6 0,3 0-9 16,3 0-11-16,-3 0-107 0,-1 0-19 15,-1-1-100-15,-4 1-215 0</inkml:trace>
  <inkml:trace contextRef="#ctx0" brushRef="#br0" timeOffset="143602.6543">14809 9529 531 0,'-7'-3'144'0,"-2"3"9"0,1 0-42 15,2 3-48-15,-3-5-11 0,4 4-6 16,2-2-7-16,0 0-9 0,2-3-8 16,2 4-7-16,2 1-5 0,1-1-6 0,3-4-2 15,0 1-2-15,3 0-4 16,1 2-6-16,0-4-10 0,0 1-11 0,-1 1-9 16,1 2-10-16,-3 1-13 0,2-1-98 15,-4-1-3-15,-1 5-88 0,0-3-174 16</inkml:trace>
  <inkml:trace contextRef="#ctx0" brushRef="#br0" timeOffset="143809.612">14791 9650 611 0,'-1'-1'137'0,"-1"1"2"15,2-2-101-15,3 2-15 0,1-2-7 16,1-2-5-16,2 2-4 0,1-1-1 16,5 1-2-16,-2 0-2 0,2-2-6 0,4 1-8 15,4 2-10-15,2 2 15 16,2-1-136-16,-2 2-115 0,4 3-289 0</inkml:trace>
  <inkml:trace contextRef="#ctx0" brushRef="#br0" timeOffset="146620.3996">15498 8823 516 0,'-13'-2'125'0,"-2"0"3"15,-4 6-73-15,4 5-20 0,0 2-9 16,2 3-4-16,1 6-5 0,0 2-3 16,3 6 0-16,2 5 0 0,0 4 0 15,3 6 2-15,-1 3-1 0,4 7 1 16,1 2 1-16,0 4-2 0,3 1 0 0,2 1-3 15,0 1-2-15,3-1-2 0,-1-1-2 16,1-3-2-16,0 0-2 0,-1-6 0 16,-1-2-1-16,0-2 0 0,1-2-1 15,-5-6 1-15,-1-4-1 0,-2-4 1 16,-1-2-1-16,-2-6 0 0,-2-1-1 16,-2-6-3-16,2-1-6 0,0-3-7 15,-1-4-7-15,1 0-6 0,0-2-8 16,2-2-12-16,-1-3-100 0,0 0-1 15,1-2-84-15,0-2-176 0</inkml:trace>
  <inkml:trace contextRef="#ctx0" brushRef="#br0" timeOffset="146872.2842">15147 10468 667 0,'-2'0'156'0,"-3"0"3"0,3 1-112 15,-1-2-13-15,3 0-7 0,0 0-7 16,4 4-7-16,-2-1-6 0,1-1-4 16,3-2-1-16,1 1-2 0,3 3-7 15,1-1-11-15,1-4-13 0,2 5-12 16,0-2-72-16,1 0-47 0,0-1-108 15,1-6-218-15</inkml:trace>
  <inkml:trace contextRef="#ctx0" brushRef="#br0" timeOffset="147377.4433">15558 10349 605 0,'-9'11'143'0,"-3"-1"4"0,3 1-89 16,2 1-24-16,5-1-9 0,0-1-4 15,4-1-6-15,1-2-5 0,5 3-3 16,-2-4-2-16,3 0-1 0,-2-1-2 16,1-4-1-16,0-3 0 0,-2-1-1 15,0-3 1-15,0-1-2 0,-2-3-1 0,-1 0-2 16,0 1-2-16,-2 0-3 15,-1-1-2-15,-1-1-3 0,-2 1-4 0,1 1 0 16,1 0-1-16,-2 0 0 0,2 2 1 16,0 2 0-16,1 2 2 0,1 0 3 15,0 1 3-15,-1 0 1 0,1 1 3 16,-1 1 3-16,3 1 3 0,-4 2 4 16,1-1 3-16,0 3 3 0,0 1 2 15,1 2 2-15,0-2 0 0,0 2 1 16,2 1-1-16,0 1-1 0,1-3 0 15,2-1-1-15,0-2 1 0,2 0 0 16,1-3 0-16,1 0 0 0,4-1 1 0,0 0-1 16,2-2-1-16,2 2-1 0,0-3-1 15,-1-2-2-15,-2-1-2 0,-3-4-1 16,-2 1 1-16,-5-1 0 0,-3-3-1 16,-4 0 1-16,-3 1 0 0,-3 1 0 15,-4 1-1-15,-1 3-3 0,-2 2-8 16,0 1-14-16,-1 4-13 0,0 0-12 15,2 1 25-15,2-1-147 0,-1-1-124 0,7-5-292 16</inkml:trace>
  <inkml:trace contextRef="#ctx0" brushRef="#br0" timeOffset="147953.4143">15650 8525 516 0,'-7'-1'135'0,"-2"0"6"0,-1 3-51 0,1 5-34 15,0 1-9-15,1 4-5 0,1 4-7 16,2 0-6-16,2 4-6 0,5-1-7 16,-1-1-6-16,4-5-4 0,1-2-3 15,3-4-1-15,3-2 0 0,-1-5 0 16,1-5-1-16,4 1 1 0,0-6 0 15,-1-4 0-15,-3-2 0 0,-2 0 0 16,-1 1-1-16,-4-3 1 0,-3 1-1 0,-6 3 0 16,-3 2-1-1,-3 1-5-15,-3 2-6 0,2 3-10 0,-1 2-10 0,0 1-8 16,3 5-11-16,2 0-11 0,2 3-63 16,1 1-31-16,3-1-88 0,1 2-187 15</inkml:trace>
  <inkml:trace contextRef="#ctx0" brushRef="#br0" timeOffset="148221.9643">15755 8545 549 0,'-1'-1'131'0,"-2"8"4"0,0-1-80 16,0 3-19-16,2 2-6 0,2 4-5 15,2 1-5-15,2 2-2 0,2-5-3 16,4 2-2-16,0-3-2 0,4-3 0 15,2-4 0-15,1-3-1 0,2-2-1 16,-1-5 0-16,0-3 2 0,2-4-1 16,-2-1 0-16,-3 0-1 0,-5-2 0 15,-6-3-1-15,-3 2-1 0,-6 1-2 0,-5 3-1 16,-6 1-2-16,-6 0-3 0,2 1-11 16,0 5-14-16,2 5-14 0,-1 3-10 15,-2 1-117-15,2 3-123 0,0 6-286 16</inkml:trace>
  <inkml:trace contextRef="#ctx0" brushRef="#br0" timeOffset="162549.0857">16372 9391 566 0,'-7'3'134'0,"0"1"4"0,2 1-87 16,0-1-13-16,1 3-5 0,3 0-5 15,0-3-4-15,2 2-2 0,1-1-3 16,1-4-2-16,3 1-1 0,1-4-3 16,2-1-1-16,4-2-2 0,1-4 0 15,4-1-3-15,3-1-1 0,-1-3-2 16,-2 0-2-16,3-2-1 0,-4 0 0 16,-1 2-2-16,-4 1 0 0,-3-1-2 0,-2 2-1 15,-1 2-1-15,-2 3-1 0,-4 0 0 16,1 2 0-16,-5-1-1 0,0 2 1 15,-6 0-1-15,-3 4 0 0,-4 0-1 16,-1 3 0-16,-5 2 2 0,-1 2-1 16,0 4 2-16,3 2 2 0,1 2 0 15,3 2 2-15,1-2 1 0,4 1 2 16,4 2 2-16,0-1 2 0,3 1 2 16,3 1 2-16,2-2 2 0,2 7 1 15,2-2 0-15,3-1 0 0,2-1-1 16,-1-1 0-16,5-2-2 0,1 1-1 15,2-4-1-15,3-2-2 0,-1-2-2 0,4 0-1 16,3-2-2-16,-5-4-7 0,1-3-12 16,-2-3-15-16,-1-1-15 0,-2-1-76 15,-6-4-48-15,0-1-112 0,3 3-228 16</inkml:trace>
  <inkml:trace contextRef="#ctx0" brushRef="#br0" timeOffset="163274.2656">16601 9014 461 0,'-2'0'125'0,"-2"-1"4"16,3 2-16-16,0-3-80 0,0 1-12 16,-1 1-6-16,4 0-4 0,-2 1-6 15,2 0-2-15,-2-1-2 0,1 0 0 16,0 1-2-16,1-2-2 0,-1 0-2 16,0 2-2-16,0 0-3 0,1 0-2 15,-1 2-2-15,0-1-1 0,0 1 2 16,1-2 1-16,-4-2 2 0,4 2 2 15,-2-1 4-15,-2 0 1 0,2-1 3 0,2 2 2 16,-2 0 1-16,-2-1 1 0,1-1 3 16,1 0 1-16,-1 1 3 0,-2 0 1 15,1-1 2-15,-1-1 0 0,2 4 1 16,-1-5 1-16,-1 2-1 0,2-2 0 16,-1 1-1-16,0-2-1 0,0 2-2 15,1-2-2-15,0 5-3 0,1-2-1 16,-2 0-2-16,4 2-1 0,-2-2-3 0,0 1-5 15,1 4-7-15,-1-6-11 0,1 1 13 16,1 0-132-16,-2-3-115 0,5 3-285 16</inkml:trace>
  <inkml:trace contextRef="#ctx0" brushRef="#br0" timeOffset="165947.66">16612 9026 426 0,'-3'-1'116'0,"-2"-1"8"16,1-2-45-16,0 0-17 0,1 1-5 0,0 3-3 16,0-1-3-16,-1-3-3 0,4 3-3 15,0 2-7-15,0 1-6 0,-1 0-9 16,2-2-6-16,0-2-7 0,3 2-4 15,0 2-2-15,-1-5-2 0,3-1 1 16,2 2-1-16,-1-2 0 0,2 2 0 16,-1-1 0-16,2 1-2 0,-1-2-5 15,-1 2-7-15,2 1-8 0,-3 1-13 16,2-2-9-16,-2 0-13 0,1-2-117 0,-4 2-119 16,1 1-283-16</inkml:trace>
  <inkml:trace contextRef="#ctx0" brushRef="#br0" timeOffset="166577.1853">16921 8898 481 0,'-6'-4'126'0,"1"0"5"0,1 2-42 15,-1-2-45-15,2-1-6 0,0-1-4 16,1 0-4-16,2 1-4 0,0-2-1 15,4-2-3-15,-1 0-2 0,3 0-2 16,3 0-1-16,2-2-3 0,-1 3 0 16,4-1-2-16,-1 2-2 0,0 1-1 15,1 1-2-15,-1 2-2 0,1 1-1 16,2 2-1-16,-4-1-1 0,0 3 0 16,-1-1-1-16,0 3 0 0,-1 1 0 0,-2 0 0 15,0 2 0-15,-1 7 0 0,-2-3 0 16,1 3 1-16,-5 0-1 0,2 1 0 15,-3 3 0-15,-3-1 0 0,1 2 0 16,-2 1 1-16,-2 1-1 0,0 0 0 16,-4-1-1-16,-1-2 1 0,1 0 0 15,-3-2 0-15,2-1 1 0,-1-4 1 16,1-1 1-16,2 0 2 0,2-4 0 0,-1-3 1 16,6 1-1-16,-2-1 0 0,4-2-2 15,0-1 0-15,0-1-1 0,4 4-2 16,2-3 0-16,0 0 0 15,0-1 0-15,3 1 0 0,2-2 0 0,0 3-1 16,-1-4 1-16,0 1 0 0,1-2-1 16,1 3 1-16,0-3-1 0,-1 3-1 15,0-1-5-15,-1 0-7 0,0 4-12 16,-3-2-14-16,0 1-11 0,0 4-15 16,-3 0-114-16,-1 0-123 0,-2 1-281 0</inkml:trace>
  <inkml:trace contextRef="#ctx0" brushRef="#br0" timeOffset="169364.1097">17387 8919 257 0,'9'-15'95'0,"2"0"9"0,-3 1-1 16,-2 0-30-16,-1 1-8 0,-2 0-6 15,0 2-7-15,-4 0-7 0,-1 3-2 16,-4 2-1-16,-2 2-1 0,-5 5 1 15,-1 4 0-15,-5 5-3 0,0 7-2 16,-1 6-4-16,1 2-5 0,1 3-4 16,4 3-6-16,0-1-5 0,6 2-5 0,3-3-3 15,2-4-2-15,5-3-2 0,1-1 0 16,3-5-2-16,2-5 1 0,3-4-1 16,3-6 1-16,0-3-1 0,-1-3 1 15,2-7 0-15,-1-3 0 0,-2-3 1 16,-2-4 0-16,-3 1-1 0,2-2 1 15,-5-1 0-15,1 3-1 0,-1 2 1 16,-2 3 0-16,0 4 0 0,-2 1 2 16,-2 5 0-16,2 4 0 0,-1 5 0 15,-1 3 0-15,2 5 0 0,0 5-1 0,0 1-1 16,1 3-1-16,1-2 0 0,1 3-2 16,2-2-4-16,1-1-8 0,1-5-13 15,4 0-15-15,2-2-12 0,2-1-16 16,1-4-113-16,0-3-125 0,3-4-283 15</inkml:trace>
  <inkml:trace contextRef="#ctx0" brushRef="#br0" timeOffset="169627.6781">17587 8810 670 0,'-2'-5'165'0,"-3"2"2"0,4 1-102 15,1 2-22-15,1-1-9 0,2-1-10 0,1 1-10 16,4 1-7-16,3-1-2 0,0-2-1 16,2 2-4-16,2 0-8 0,0 0-9 15,1 0-9-15,-2-2-10 0,1 2-7 16,-1 0-9-16,-3 1-9 0,-2 0-29 15,0 0-65-15,-2 0-92 0,-3-2-215 0</inkml:trace>
  <inkml:trace contextRef="#ctx0" brushRef="#br0" timeOffset="169832.4747">17744 8786 396 0,'-5'2'122'0,"-1"0"5"16,-2 3-8-16,0 0-53 0,1 1-21 16,1 1-7-16,1 2-6 0,0 1-1 15,0 1-2-15,1 1 0 0,1 3-1 16,0-2-3-16,0-2-2 0,1 4-4 15,2-2-3-15,0 1-4 0,2-2-3 16,0-1-2-16,1 0-2 0,0 0-3 16,1-4 0-16,2 2-1 0,1-6 0 15,2 0-1-15,1-4-2 0,1 2-6 0,0-1-9 16,1 0-14-16,-1-1-13 0,0 1-106 16,-4-2-19-16,2 0-107 0,-2-3-210 15</inkml:trace>
  <inkml:trace contextRef="#ctx0" brushRef="#br0" timeOffset="170418.6182">17854 9584 762 0,'-3'-3'185'0,"-1"1"6"15,0 2-113-15,3 1-25 0,0-1-13 16,1 0-13-16,-1 1-7 0,1 1-9 15,0-4-5-15,-1 1-7 0,1-1-9 16,0-2-12-16,1 2-20 0,2-3-23 16,4 3-121-16,-4-4-10 0,5 0-119 15,0 2-220-15</inkml:trace>
  <inkml:trace contextRef="#ctx0" brushRef="#br0" timeOffset="171089.3201">18386 9309 620 0,'-6'0'151'0,"0"2"4"15,1-2-95-15,2 1-15 16,2 1-8-16,1 0-5 0,3-1-7 0,0 0-5 16,5-1-5-16,0-1-1 0,6-2-2 15,0-3-3-15,4 0-2 0,0-3-2 16,2 1-1-16,-2-4-2 0,0-2-1 15,1 1-1-15,-6-2-1 0,1 0 0 16,-3 1-1-16,-6-2 0 0,1 5-1 16,-1-2 1-16,-8 2-1 0,2 2 1 0,-4-1 1 15,-1 2-1-15,-1 4 0 16,-7-1 1-16,-4 3-1 0,-2 5 0 0,-4 2 0 16,-2 3-1-16,-1 3 1 0,1 4 1 15,1 3-1-15,2 4 2 0,3 2 0 16,2 3 2-16,5 0 2 15,2 2 0-15,2 0 1 0,3 1 1 0,4 0 0 16,3 2-1-16,3-5 0 0,2-1-1 16,4-3 0-16,2-1 0 0,3-3-1 15,2-8 0-15,1-4 0 0,4-3-1 16,1-2-2-16,1-4-5 0,-1-3-11 16,3 0-13-16,1 1-16 0,-2-1 95 0,-1 0-227 15,-1-1-144-15,0 4-373 0</inkml:trace>
  <inkml:trace contextRef="#ctx0" brushRef="#br0" timeOffset="172014.0412">18656 8879 494 0,'-4'-2'135'16,"0"0"9"-16,2-2-40 0,-1 3-37 16,1-2-7-16,-1 2-4 0,2 0-6 15,-1 0-7-15,2-1-8 0,0 4-7 16,0-2-9-16,0 0-6 0,3 0-5 0,1 1-3 16,1 0-2-16,1-1 0 0,3-1-1 15,-1 0 0-15,3 1-1 0,0-2-1 16,2-1-4-16,0 0-7 0,1 1-11 15,-2-1-16-15,1 3-13 0,1-1-12 16,-2 2-118-16,-2 1-125 0,-2 0-289 16</inkml:trace>
  <inkml:trace contextRef="#ctx0" brushRef="#br0" timeOffset="173750.3139">18890 8663 397 0,'-7'0'111'0,"0"0"5"15,1-2-39-15,-1 0-20 0,3 2-8 16,0-2-7-16,1-1-4 0,0-1-4 16,2 1-3-16,0-1-3 0,4-1-4 15,-1 0-4-15,1-1-2 0,3-1-4 16,2-1-1-16,2 1-2 0,2 0 0 15,4 2-2-15,2 2-1 0,2 1-1 0,0 4-1 16,4 1-2-16,-3 2 0 0,-3 1-1 16,-2 0-1-16,-3 1 0 0,1 3-1 15,-7-1 0-15,-3-1-1 0,1 1 0 16,-4 1 0-16,-1-2-1 0,-1 2 0 16,-5 0-1-16,-1 1-2 0,0 0-1 15,-5 0-2-15,0 1-1 0,-3-1-1 16,-1 0 1-16,3-2 1 0,-1-3 1 15,2-1 1-15,6 0 2 0,0-3 1 0,6 1 0 16,0-2-1-16,3-1 1 0,5 1-1 16,3 0 1-16,0 0 0 0,3 1 1 15,1 0 0-15,0 1 0 0,-1 2 1 16,0 1 0-16,-1 1 0 0,0 0-1 16,-1 2 1-16,0-1 0 0,0 2 0 15,-1 0 0-15,0 0 0 0,-1 0 0 16,0 2-1-16,-3-1 1 0,1 0 0 15,-3 1 0-15,-3 0 0 0,-1 1 0 0,-1-1 0 16,-5-1 1-16,-1 0-1 0,-2-1 1 16,-3 2 1-16,-3 0 1 0,-2-4 3 15,0 1 2-15,-3-1 2 0,-2 0 0 16,-2-3 1-16,-2-2 0 0,1-6-2 16,0 5-3-16,1-6-2 0,4 1-5 15,3-3-6-15,5-1-8 0,3-3-11 16,6-1-9-16,3-2-13 0,4-2-53 15,3-1-58-15,6 4-101 0,2 0-220 0</inkml:trace>
  <inkml:trace contextRef="#ctx0" brushRef="#br0" timeOffset="174369.3752">19447 8702 456 0,'4'-7'120'0,"-2"0"6"0,-2 2-49 16,-2-1-26-16,-2 3-7 0,0 0-2 16,-4 1-4-16,-1-1-2 0,-2 2-2 15,-1 2-3-15,1 4-3 0,-5-1-5 16,1 4-3-16,-1 2-5 0,-1 3-2 15,2 2-3-15,1 3-2 0,0 2 0 16,4 4-1-16,2-1-1 0,4 1-2 16,4 1-1-16,0-3 0 0,4-1-2 0,2-8-1 15,1 4 0-15,3-2 0 0,0-3 0 16,1-5-1-16,2-4 0 0,1-2-1 16,-1-2 0-16,1-9-1 0,1-2-1 15,0-1 0-15,-2-4 0 0,-4 1 0 16,0-4 1-16,0 2 0 0,-3-1 2 15,-3 1 0-15,-1-2 0 0,-1 6 1 16,-1-1 1-16,-1 1 0 0,1 7 4 0,-3 0 1 16,1 4 2-16,1 2 0 0,-3 3 0 15,1 5 0-15,2 2 0 0,-1 2-3 16,0 4-2-16,1 2-1 0,1 2 0 16,3 0-2-16,2 1-1 0,1-2-5 15,4 2-9-15,1-4-11 0,2 0-13 16,1-4-11-16,3-2-15 0,0-2-110 15,0-3-118-15,-2-2-271 0</inkml:trace>
  <inkml:trace contextRef="#ctx0" brushRef="#br0" timeOffset="174829.8439">19658 8570 432 0,'1'-35'115'0,"1"1"4"16,-1 2-46-16,1 4-25 0,-1 2-12 16,1 7-5-16,1 5-3 0,-2 3-2 15,-1 4-2-15,0 4 0 0,0 3-3 0,0 4-1 16,1 6 0-16,-2 2-3 0,1 5-1 16,0 6-2-16,0 4-1 0,-1 4-2 15,0 3-1-15,-2 2-2 0,1-1-1 16,0 5-2-16,0-6-1 0,2 1-1 15,1 0-1-15,2-1 1 0,0-5-1 16,2 1 0-16,1-4-1 0,2-3 1 16,0-1-2-16,3-6 1 0,2-3-3 0,-1-2-3 15,1-5-5-15,0-3-8 0,-2-3-9 16,0-5-7-16,-2 0-10 0,-1-2-4 16,-3-3-109-16,1 0-108 0,-4-3-262 15</inkml:trace>
  <inkml:trace contextRef="#ctx0" brushRef="#br0" timeOffset="175047.9889">19599 8627 659 0,'-6'3'151'16,"3"-2"2"-16,3 2-101 0,3-1-24 15,0 0-10-15,5-1-6 0,4 1-4 16,4-4-2-16,2-1-4 0,2-2-7 0,6-1-15 16,0-7-16-16,0 7-120 0,1 1-125 15,-4 5-309-15</inkml:trace>
  <inkml:trace contextRef="#ctx0" brushRef="#br0" timeOffset="180975.8171">20073 9355 470 0,'-5'-14'117'0,"0"0"5"16,0-4-64-16,1 0-20 0,1-3-9 0,2 2-7 15,2-1-4-15,0 2-3 0,3 2-1 16,2 1 0-16,0 6 2 0,-2 2 3 16,2 3 1-16,-5 1 0 0,1 3 2 15,1 5 0-15,-6 2-1 0,0 5-3 16,1 7-3-16,-2 5-3 0,2 4-1 15,0 3-3-15,-1 1-2 0,2 0-1 16,2-2-1-16,2-4-1 0,1-3 0 16,0-4 0-16,1-6-1 0,2 1-1 15,1-7-1-15,-1-3 1 0,3-2-1 0,1-6 1 16,-1-3-1-16,0-3 1 0,1-6 0 16,-1 0 0-16,-1-3 0 0,-1-5 0 15,-1 2 0-15,-1-2 0 0,-1 2-1 16,-1 1 1-16,-2 3 0 0,0 2 0 15,-1 6 0-15,-1 3 0 0,0 4 0 16,0 4 0-16,0 6 0 0,-1 2 0 16,1 5-1-16,0 2 1 0,1 2-1 15,1 3 1-15,1 1-1 0,0 0 1 16,2-2-1-16,1-3-2 0,2 2-5 0,2-1-10 16,1-5-9-16,1 0-7 15,1-3-10-15,3 1 39 0,1-3-161 0,-1-7-119 16,0-4-303-16</inkml:trace>
  <inkml:trace contextRef="#ctx0" brushRef="#br0" timeOffset="181291.9769">20629 9024 553 0,'-14'12'127'16,"0"5"4"-16,-1 7-88 0,0 1-8 16,-3 5-1-16,2 3-1 0,-1 2-2 0,5 6-1 15,2-1-1-15,3 1-5 0,-1-2-4 16,8-2-4-16,3-1-5 0,-1-6-4 15,8-3-2-15,1-4-5 0,0-2-7 16,5-4-7-16,-1-5-11 0,0-3-11 16,4-3-15-16,-6-7-110 0,2-1-118 15,0-6-276-15</inkml:trace>
  <inkml:trace contextRef="#ctx0" brushRef="#br0" timeOffset="181612.8501">20798 9153 543 0,'2'-8'128'0,"0"3"4"16,-1 2-82-16,0 0-14 0,0 3-4 15,1 1-1-15,0 2-1 0,0 5 0 16,0 1-1-16,0 1-1 0,-2 5 0 15,1 0-4-15,-1 6-1 0,-1 3-3 16,0 0-2-16,0 3-2 0,-1 1-4 16,1 2-1-16,0-2-3 0,1-1-1 15,4-2-3-15,-2-1-1 0,1-3-1 0,1-2-1 16,1-4-1-16,1-2-1 16,1-2-3-16,0-3-10 0,0-1-8 0,1-3-12 15,-1-7-11-15,2 4-10 0,-1-4 10 16,0-2-128-16,-2-2-114 0,-3-6-278 15</inkml:trace>
  <inkml:trace contextRef="#ctx0" brushRef="#br0" timeOffset="181825.7778">20716 9361 649 0,'0'5'142'0,"-1"0"2"0,3 1-111 0,2 0-16 15,3-1-5-15,5-3-2 0,1-1-5 16,1-2-1-16,3-4-2 0,2-3 0 16,2-3-3-16,-2-3-4 0,1 0-6 15,-1-1-5-15,2-1-6 0,-2-1-8 16,-3 1-11-16,-2-1-35 0,-3-2-65 0,-2 2-90 16,-4-2-214-16</inkml:trace>
  <inkml:trace contextRef="#ctx0" brushRef="#br0" timeOffset="182002.289">20983 9064 409 0,'5'-2'115'0,"-1"1"5"0,-1 2-21 16,2 1-46-16,0 3-17 0,0 3-5 16,3 1-1-16,3 4-2 0,-3 0-2 15,2 3-3-15,1 0 0 0,-3 2-3 16,6 3-4-16,-6-1-3 0,1-1-3 16,2 3-3-16,-4-1-2 0,2 5-2 0,-3-4-2 15,-2-1-1-15,-3 1-3 0,-4 0-7 16,-2-1-10-16,-2 0-10 0,-1-2-6 15,-1 2-117-15,-5-3-116 0,2-2-277 16</inkml:trace>
  <inkml:trace contextRef="#ctx0" brushRef="#br0" timeOffset="183891.0702">21555 9268 451 0,'1'-19'119'15,"-1"1"6"-15,-1 1-46 0,1 2-26 0,-1 3-10 16,2 5-2-16,3 2-1 0,-4 2-4 15,0 4-5-15,-2 4-5 0,-1 8-3 16,0 4-3-16,-4 4-6 0,-2 6-3 16,4 4-2-16,-2 4 1 0,5 1-2 15,0-1 0-15,5-5-2 0,3 0-2 16,5-5 0-16,4-1-2 0,1-5 0 16,-3-5-1-16,2-4-1 0,1-4 1 15,-3-6 0-15,1-4 0 0,-3-6 0 16,1-2-1-16,0-5 1 0,-2-2 0 15,0-1-1-15,0-1 1 0,-4-4-1 0,-1 0 1 16,-2-2 0-16,1 1-1 0,-2 1 1 16,1 2-1-16,-2 2 1 0,-1 2 0 15,1 5 1-15,-1 6 0 0,-1 2 1 16,0 7 0-16,-2 5 0 0,0 4 0 16,0 6-1-16,1 2 0 0,-2 4-2 15,4 4 1-15,0-2 0 0,1 0-1 16,2-1-2-16,1-2-5 0,2-3-9 15,1 2-12-15,3-6-10 0,2-1-12 0,2-5-94 16,-3-2-25-16,3-4-102 0,2-4-203 16</inkml:trace>
  <inkml:trace contextRef="#ctx0" brushRef="#br0" timeOffset="184165.3503">22035 8968 523 0,'-11'-10'140'15,"0"5"4"-15,-1 9-24 0,-2 3-83 16,1 4-9-16,-1 7-2 0,1 6-2 16,1 6-4-16,1 5-1 0,0 0-1 15,2 6-1-15,3 0-4 0,3 3-3 16,1-1-2-16,3-2-3 0,2-1-1 15,3-3-2-15,4-4-1 0,2-4-6 0,3-6-5 16,2-4-8-16,2-6-12 0,2-4-11 16,2-4 40-16,-1-4-165 15,-1-6-121-15,1-5-313 0</inkml:trace>
  <inkml:trace contextRef="#ctx0" brushRef="#br0" timeOffset="184652.0354">22314 9071 549 0,'2'-10'135'0,"-2"0"7"0,-2 3-79 16,1 2-12-16,1 3-4 0,-1 0-4 15,1 3-5-15,-2 2-4 0,-2 4-3 0,0 3-6 16,-2 6-2-16,0 0-4 16,-1 6-2-16,-1 2-2 0,2 2-1 0,1 3-2 15,0 2-2-15,3-2 0 0,2 1-2 16,0-2-1-16,1 0 0 0,2-3-2 16,0-2 0-16,5-2-2 0,-1-4 0 15,3 0-2-15,-1-2-1 0,3-3-1 0,1-1-3 16,0-4-5-16,-2-4-7 15,2-3-9-15,-1-5-10 0,-1-2-13 0,-1-3-7 16,-3-4-8-16,2 2 12 0,-4-3-122 16,-4 2-110-16,0-1-270 0</inkml:trace>
  <inkml:trace contextRef="#ctx0" brushRef="#br0" timeOffset="184871.2842">22210 9260 622 0,'-3'3'148'0,"-2"-3"2"0,1 0-95 15,3 1-20-15,1-1-11 0,1-1-5 16,3 1-5-16,2 0-6 0,0-3-1 16,4 0-1-16,1-2-2 0,1-1-6 15,3-2-8-15,-1 1-12 0,1 0-12 16,0 1-30-16,-2 2-93 0,0 0-114 15,0 3-260-15</inkml:trace>
  <inkml:trace contextRef="#ctx0" brushRef="#br0" timeOffset="185501.8583">22688 9137 563 0,'-1'-3'135'0,"0"0"4"15,-2 0-82-15,3 3-18 0,0-1-5 16,-1 0-3-16,1 1-5 0,0-2-3 15,0 2-3-15,0 0-4 0,0 2-2 16,0 0-4-16,0-1-2 0,-3 1-3 16,3 1-1-16,-1 0-1 0,0-1-1 15,1 1-2-15,1-1 1 0,-1 0 0 0,0 0-1 16,0-1 0-16,1 0 0 0,-2-2 0 16,0 2 1-16,0-2-1 0,1 1 0 15,0 1 0-15,-1-2 0 0,1 2 0 16,1 0 0-16,-1-1 0 0,0 0 0 15,-1-1 0-15,1 1 1 0,1 1-1 16,-2-1 0-16,-2 2 0 0,3 1 0 0,0 2 1 16,-1 3-1-16,1 0 0 0,-1 4 0 15,1 6 0-15,-2-1 1 0,2 1-1 16,0 2 1-16,0 3 0 0,0-1-1 16,0-2 1-16,2-2 0 0,-2-1-1 15,0-1 0-15,2 0-3 0,-2-4-8 16,0-2-12-16,1 0-10 0,-2-2-13 15,0-2-117-15,-2-1-122 0,0-5-289 16</inkml:trace>
  <inkml:trace contextRef="#ctx0" brushRef="#br0" timeOffset="185918.7456">22545 9302 610 0,'-5'-1'149'0,"0"1"4"16,0-1-91-16,4-1-20 0,0 2-10 15,1 2-7-15,4-1-7 0,0-1-6 16,1 1-4-16,2 0 0 0,2 1-2 15,1-2-1-15,3 1-1 0,-3-1-3 16,4 0-6-16,0 0-9 0,0 0-12 0,0-1-11 16,1 1 29-16,-4-3-154 0,0 3-126 15,1-2-306-15</inkml:trace>
  <inkml:trace contextRef="#ctx0" brushRef="#br0" timeOffset="186263.2549">22847 9205 560 0,'5'2'133'0,"0"-4"4"15,2 4-85-15,1-2-13 16,2 0-5-16,-1 1-2 0,0-2-3 16,2-1-4-16,2 1-4 0,0-1-4 0,1 0-3 15,1-1-4-15,0 0-4 0,1 1-2 16,-2-1-7-16,0 1-7 0,-2 1-12 15,-2-1-10-15,-2 1-12 0,-1 1-58 16,-4-1-57-16,-4 1-102 0,-3 0-218 16</inkml:trace>
  <inkml:trace contextRef="#ctx0" brushRef="#br0" timeOffset="186515.984">22980 9214 569 0,'-5'5'135'0,"0"1"4"0,0 0-86 15,-1 3-16-15,2 2-7 0,-1 0-2 16,1 2-3-16,0 1-4 0,-1 2-1 16,1-2-1-16,-1 2-3 0,1 0-1 0,2 0-1 15,0 0-2-15,2-1-2 0,0-1-1 16,1 1-2-16,1-3-1 0,2 1-2 16,1-4-2-16,0 0-1 0,2-3 0 15,0-4-1-15,3 0 1 16,1-4-2-16,1 1 0 0,3-1-6 0,0-2-7 15,1-1-13-15,0 2-11 16,0-2-5-16,-2 0-124 0,-1 0-124 0,0-3-293 16</inkml:trace>
  <inkml:trace contextRef="#ctx0" brushRef="#br0" timeOffset="188686.7041">23165 8859 541 0,'6'-3'123'0,"-1"3"4"0,1 0-87 15,3 5-12-15,1 2-5 0,6 6 2 16,-1 1 1-16,2 6 1 0,3 7-1 16,-2 0 0-16,2 5-2 0,-1 3-3 15,0 1-3-15,-1 2-4 0,-3 1-3 0,-3-4-4 16,0 6-3-16,-3-4 0 0,-4-2-1 15,-3 1-2-15,-6-1 0 0,-2 0-2 16,-4-4-1-16,-1-1-1 0,-2-5-4 16,0-1-4-16,-2-3-7 0,1-4-7 15,1-6-7-15,2-3-9 0,1-3-5 16,1-2-107-16,2-7-108 0,3-2-258 16</inkml:trace>
  <inkml:trace contextRef="#ctx0" brushRef="#br0" timeOffset="189371.2524">23732 9192 469 0,'-5'-5'122'0,"-1"0"5"16,-3 4-55-16,0 0-24 0,-3 1-11 15,-4 2-6-15,-1 3-5 0,-1 3-4 16,-2 5-2-16,-1 0-3 0,-1 3-3 16,5 4-2-16,2 2-1 0,3 1-3 15,2 0-2-15,6 3-3 0,1-1-1 16,4 0 0-16,3-1-1 0,0-4 0 0,3-1-1 15,3-3 1-15,1-5-1 0,2-1 1 16,1-7-1-16,2-3 0 0,0-5 0 16,0-5 1-16,-3-4-1 0,-1-5 1 15,-1 0 0-15,-1-4-1 0,-3-2 1 16,2-1 0-16,-4-2 0 0,0-1 0 16,-2-3-1-16,2-2 0 0,-2-3-1 15,-2-4-1-15,0 1-1 0,1-3 0 16,-2 5 0-16,0 1 1 0,-2 4 0 0,1 6 1 15,1 9 3-15,0 5 2 0,0 4 3 16,0 8 2-16,1 3 1 0,-2 8 3 16,1 3 1-16,0 7 1 15,-1 6-1-15,-2 3-1 0,0 4-1 0,1 3-1 16,0-2-3-16,0 2-1 0,0-1-2 16,2-3-2-16,3 1-1 0,2-1-1 15,0-5-1-15,3 0-5 0,2-4-8 16,0-3-15-16,0-2-9 0,1-4-13 15,-2-5-121-15,0 0-126 0,2-5-294 0</inkml:trace>
  <inkml:trace contextRef="#ctx0" brushRef="#br0" timeOffset="190252.2529">24099 9150 458 0,'7'-15'120'0,"0"-3"6"15,-4-1-49-15,5 3-24 0,-6-5-10 16,1 1 0-16,-2 3 0 0,0 1-2 16,0 5-1-16,-2 2-1 0,-1 0-3 15,4 6-5-15,-2 3-6 0,0 3-5 16,0 3-2-16,-1 0-3 0,1 7-3 0,-1 3-1 15,-2 4-1-15,-3 2 0 16,1 2-2-16,1 3-2 0,-1 3-2 16,-3 0-1-16,3-3-1 0,3 2-1 0,4-1 0 15,-1-1 0-15,4-3-1 0,1-3 0 16,4-3 0-16,0 0 0 0,-2-4-3 16,1-3-2-16,2-2-5 0,0-3-5 15,0-4-10-15,1 0-9 0,1-6-13 16,0-1-5-16,-1-2-6 0,1-2-8 15,-2-1-46-15,-3 2-48 0,-2-3-93 16,-1 0-203-16</inkml:trace>
  <inkml:trace contextRef="#ctx0" brushRef="#br0" timeOffset="190486.5631">24031 9198 609 0,'-8'-1'150'0,"1"1"7"0,2 0-85 16,1-2-25-16,4 4-10 0,1-2-4 15,3 1-4-15,1-1-7 0,5 1-6 16,2 0-3-16,6 1-1 0,2-2-3 16,3 0-5-16,2-3-8 0,1 1-15 15,-2-2-19-15,3-1 97 0,-4 0-232 16,3 3-149-16,-1-2-390 0</inkml:trace>
  <inkml:trace contextRef="#ctx0" brushRef="#br0" timeOffset="199133.6177">17583 3133 227 0,'-8'-1'76'0,"1"-1"6"0,-2-1-4 0,-1 1-29 15,2-2-9-15,-1 3-8 0,2 0-5 16,0-2-7-16,-1 2-4 0,3 0-4 16,0 0 1-16,1-1-1 0,0 2 0 15,1 0 0-15,2 0-1 0,0 0-1 16,0 2-2-16,1-1-3 0,2-1-1 16,1 0-1-16,-1 1-2 0,2-1 0 15,3 0 0-15,-1 0 1 0,3 1 0 0,1 0 2 16,-2-1 0-16,3 2 1 0,1-2 0 15,1 0 0-15,0 0 0 0,2-3 0 16,1 2 0-16,1-1-1 0,0 0-1 16,3 1 0-16,-1 0-1 0,3 1-1 15,0 0 1-15,2 0-1 0,1 1 0 16,2 0 0-16,0 1 1 0,2 0-2 0,5-3 2 16,-1 2-1-16,2 1-1 0,1-2 1 15,1 2 0-15,-1-2 0 0,1 0 0 16,-1-2 0-16,0 4 0 0,4-4 0 15,-1 2-1-15,1-1 1 0,4 1-1 16,2 1 0-16,3 3 1 0,-2-4-1 16,0 0 0-16,0 1 0 0,2 1 1 15,-4-1-1-15,1 1 0 0,-3-2 0 16,5 3 1-16,3-1-1 0,1 1 0 16,-1-1 0-16,1-1 0 0,-1 0 0 15,3-1 1-15,-1 2-1 0,-2-2 0 16,3-2 1-16,3 2-1 0,1 2 1 0,2-1-1 15,-5 0 1-15,2 0-1 0,-1 2 1 16,-2-1 0-16,-2 1-1 0,-3-1 1 16,3 1 0-16,3 0-1 0,0 2 0 15,-1 0 1-15,-1-1-1 0,1-1 0 16,-1 1 0-16,-1 1 0 0,-2 1 0 16,4-2 0-16,5 2 1 0,2 0-1 0,-2 0 0 15,2 0 0-15,-1-3 1 0,0 2-1 16,-2-2 0-16,-2 0 0 0,3 0 1 15,1 2-1-15,1 1 0 0,-1 1 0 16,0 0 1-16,2-1-1 0,-1 1 0 16,-2 1 0-16,3-2 0 0,1-2 0 15,2 0 1-15,0 0-1 0,1 1 0 16,-1-1 1-16,0-2 0 0,-3 2 1 16,4 0 0-16,2-2 1 0,-2 0-1 15,-1 1 1-15,1-3 0 0,-1 2-1 16,0 0 0-16,-4-4 1 0,1 2-1 0,3 0 0 15,0 0-1-15,-2 0 1 0,0-2-1 16,1 1 1-16,-3-1-1 0,-3 1 0 16,-1 0 0-16,2-1 0 0,1-1 0 15,-3 1 0-15,-2 0-1 0,-3 1 1 16,0 2-1-16,-4-2 0 0,-4 1 1 16,-4 1-1-16,1 2 0 0,-3-1 0 0,3 2 0 15,-3-2 1-15,-1 3-1 0,-2 1-2 16,-4-1-2-16,0 3-6 0,-4 2-9 15,-5-1-19-15,-3 2-89 0,-3 0-97 16,-2-1-236-16</inkml:trace>
  <inkml:trace contextRef="#ctx0" brushRef="#br0" timeOffset="200803.8352">19708 3035 263 0,'1'-12'87'0,"0"-5"8"16,-2-3-19-16,0 3-12 0,-2 4-6 15,1-1-4-15,1 3-5 0,-3 1-6 16,3 7-5-16,0 5-5 0,-2 3-5 0,3 6-4 15,-1 5-6-15,0 6-6 0,-1 5-5 16,1 5-1-16,-1 0-2 0,2 2-1 16,-1-1-5-16,-1 1-13 0,5-2 14 15,0-1-137-15,4-8-115 0,0-1-299 16</inkml:trace>
  <inkml:trace contextRef="#ctx0" brushRef="#br0" timeOffset="202184.2602">19667 3609 398 0,'-2'-9'115'15,"-2"2"7"-15,-1 2-31 0,-1 2-25 16,-1 2-14-16,-2 2-8 0,-3 3-4 16,1 6-4-16,-4 0-5 0,2 2-5 15,1 5-3-15,-1 1-4 0,6 4-4 16,2 2-4-16,3-2-3 0,5-1-2 0,2-2-1 16,1-4-1-16,5-3-1 0,3-5 0 15,-1-5 0-15,2-5-1 0,0-3 1 16,1-5 0-16,1-6-1 0,-3-5 1 15,0 0-1-15,-2-1 1 0,-1-3-1 16,-3-1 0-16,-4-1-1 0,-4 2 0 16,-3 3 0-16,-5-2-2 0,-1 3-9 15,-4 6-11-15,-1 4-13 0,0 10-14 0,1 9-116 16,-2 4-124-16,3 12-291 16</inkml:trace>
  <inkml:trace contextRef="#ctx0" brushRef="#br0" timeOffset="202920.8976">23716 3274 484 0,'-15'-13'121'0,"0"0"5"0,4 4-63 16,0 3-18-16,5 2-7 0,-1 0-5 15,3 3-5-15,3 1-7 0,1 1-5 16,1 0-4-16,3 4-4 0,-1 4-4 16,6 2-2-16,0 2 1 0,0 3 0 0,5 0 0 15,-1 1-1-15,3 1 0 0,3-1 0 16,-1-3 0-16,3-3 0 0,0 4-1 16,-3-4 1-16,0-2-1 0,0-1 0 15,-4-2 0-15,-4-2 0 0,-4 0 1 16,-3-3 0-16,-3 3 0 0,-5-4 0 15,-5 3 0-15,-8 2-1 0,-3 4-3 16,-5 3-6-16,-1-1-4 0,-1 5-5 16,2 4-6-16,0-2-11 0,9 3-48 15,3 0-63-15,1-5-98 0,8 3-228 0</inkml:trace>
  <inkml:trace contextRef="#ctx0" brushRef="#br0" timeOffset="203191.0746">23912 3670 506 0,'8'0'120'0,"-2"-1"4"0,-1-1-70 16,0 2-23-16,0 2-2 0,1 0 0 16,-1 4-1-16,-2 0-1 0,-1 4 0 0,0 2 0 15,-2 1-1-15,0 3-3 0,-2-1-2 16,1 3-3-16,1-1-3 0,1 2-3 15,0 1-3-15,0 0-2 0,3-3-4 16,2 1 0-16,2-2-2 0,0 1-1 16,3-2-4-16,3-2-7 0,0-4-7 15,4 2-9-15,-4-4-9 0,1-4-12 16,2-2-47-16,-2-1-64 0,-3-6-99 0,2 1-225 16</inkml:trace>
  <inkml:trace contextRef="#ctx0" brushRef="#br0" timeOffset="203371.595">23908 3794 614 0,'-2'-3'131'0,"0"1"1"16,4-2-106-16,1-1-16 0,3 1-5 15,3-2-2-15,2 0-6 0,5 0-11 16,2-1-117-16,2 2-1 0,7-1-91 15,5-2-194-15</inkml:trace>
  <inkml:trace contextRef="#ctx0" brushRef="#br0" timeOffset="205232.8574">19725 3013 269 0,'-1'3'61'16,"-3"0"2"-16,2 1-43 0,-1 2-6 16,1-1-1-16,0-1 1 0,1-1 0 15,1 0 1-15,0 2 2 0,1-3 0 0,1 0 0 16,-1-1-2-16,1 0 0 0,0 0-1 15,-1-1-3-15,1 0 0 0,-1 0 3 16,1 0 3-16,-2 3 1 0,1-2 2 16,-1-1 1-16,0 1 3 0,0-1 0 15,0 0-3-15,-1 1-1 0,1-1-2 16,-2-1-2-16,1-1-1 0,-1-1-3 16,-1-2-3-16,1-1-3 0,1-4-2 15,-2-3-1-15,0-4-1 0,-1-3-1 16,1-7 0-16,0-2 0 0,-1-7 0 0,2-5-1 15,-1-8 1-15,2-6-1 0,0-9 0 16,-2-10 1-16,2-5-1 0,1-5 0 16,1 0 0-16,2 1 0 0,-1 3-1 15,-1 6 1-15,3 10 0 0,-1 6 0 16,-3 11 0-16,0 9 0 0,-2 9 0 16,0 5-1-16,1 6-2 0,-1 7-6 15,0 5-6-15,1 3-18 0,1 1-74 16,-1 2-18-16,-1 2-80 0,1 0-165 0</inkml:trace>
  <inkml:trace contextRef="#ctx0" brushRef="#br0" timeOffset="206072.5093">19776 1832 186 0,'0'0'71'0,"0"0"9"15,0-1-7-15,0 1-12 0,0 0-8 16,-1 0-8-16,0 0-7 0,-2 0-10 0,1-1-8 15,-2 0-3-15,1 0 0 0,-1-1-1 16,-1-1-1-16,1 0-1 0,1 0 0 16,-1 0 0-16,0-1-2 0,2 1 0 15,0-1-2-15,0 3 1 0,1-2-1 16,0 2 1-16,0-1-1 0,1 2-2 16,0 0 0-16,0 0-3 0,0-1-1 15,1 2-2-15,1-2-1 0,1 2-1 16,2-2 0-16,1 2 0 0,2 0 1 15,2-1-1-15,0 2 0 0,1 1 0 16,5 1 1-16,0-1-1 0,0 1 0 16,2-2 0-16,5 1 0 0,6-1 1 15,1 1-1-15,4-1 0 0,3-2 0 0,2 1 0 16,3-1 0-16,0 0 0 0,1-1 0 16,3 0 1-16,2-2-1 0,5 2 0 15,4 0 0-15,3 0 0 0,3 1 0 16,0 2 0-16,2-1 0 0,1 3 0 0,1 1 0 15,4 0 0-15,1 1 0 0,3 3 0 16,3-2 0-16,3 2 0 0,7-2 0 16,4-1 0-16,-4 1 0 0,5-2 0 15,3-1 1-15,2 3-1 0,2-4 0 16,1-1 0-16,-5 2 0 0,2-3 0 16,2 2 0-16,1-3 0 0,-2-3 0 15,-2 2 0-15,-2-2 0 0,-4 2 0 16,0 0 0-16,-3-1 0 0,-7-1 0 0,-3 3 1 15,-5 1-1-15,-6 2 0 0,-4-1 0 16,-8-1 0-16,-6 4 0 16,-6 3 0-16,-7-3-1 0,0 3-1 0,-9-2-3 15,-3 0-5-15,-5 1-6 0,-5-1-6 16,-3-3-36-16,-2 3-55 0,-9-7-10 16,-2 2-70-16,-6-3-135 0</inkml:trace>
  <inkml:trace contextRef="#ctx0" brushRef="#br0" timeOffset="206482.4057">23439 1666 511 0,'-4'-4'127'15,"2"5"2"-15,-1-2-53 0,0 0-46 0,1 1-12 16,0 1-7-16,2 3-4 0,1 4-3 16,2-1-2-16,2 4-2 0,3 1 0 15,2 3 2-15,6 2 0 0,3 1 0 16,5-2 1-16,4 1-1 0,1-2 1 15,3 0 0-15,0-2-1 0,1-2 0 0,0 0-1 16,0-1 0-16,-2-2 0 16,-2 3-1-16,-2 1 1 0,-5-4-1 15,-2 1 1-15,-4-2-1 0,-8 3 1 0,-2 2 0 16,-7-3 0-16,-5 2-1 0,-5 3 1 16,-9 6-1-16,-4 4-3 0,-4 6-7 15,-8 2-7-15,-3 4-3 0,-10 9-115 16,-5 0-109-16,3 1-271 0</inkml:trace>
  <inkml:trace contextRef="#ctx0" brushRef="#br0" timeOffset="208845.339">22448 1585 328 0,'-9'-4'92'16,"2"-3"7"-16,1 0-36 0,1-2-15 15,1 2-5-15,1-3-1 0,-2 0-4 16,2-3-6-16,-2 3-2 0,2-5-1 0,0 3-2 16,0-2 0-16,1 5-1 0,0-5 0 15,-2 6 0-15,3-1-1 0,0 3-1 16,-2 1 0-16,2 3-5 0,-1-1-3 15,-1 8-4-15,1 5-2 0,-2 6-4 16,-1 7-2-16,-1 3-3 0,1 2 1 16,0 4 0-16,3-3-2 0,-1-3 1 15,5-3-1-15,1-3 0 0,5-3 0 16,0-2 0-16,2-6-1 0,1 0 1 0,0-8 0 16,3-3 0-16,-1-4 0 0,0-5 0 15,2-7 2-15,1-1-1 0,-1-4 1 16,-1 2 0-16,0-7 0 0,-3-1 1 15,-1 4-1-15,-2 0 0 0,-5 8 0 16,-2 4-1-16,1-1 1 0,-3 12-2 16,0 3 0-16,-4 4-1 0,1 6 0 15,2 1-2-15,1 2-3 0,-2 6-3 0,2 1-5 16,0 4-7-16,3-2-7 16,3-5-4-16,0 1-7 0,5 0-9 15,-1-2 4-15,2-3-105 0,2-6-98 16,-2 0-252-16</inkml:trace>
  <inkml:trace contextRef="#ctx0" brushRef="#br0" timeOffset="209231.9022">22830 1170 537 0,'0'-4'132'0,"-1"2"2"0,-4 5-75 15,-4 3-22-15,1 9-7 0,-2 4-7 16,-2 5-4-16,0 7-4 0,-1 5 1 16,3 4-2-16,4 1-2 0,1-2-2 15,3 2-2-15,2-1-3 0,1-3-1 16,4-6-2-16,0-4-4 0,5-4-5 0,2-5-5 16,2-5-4-16,0-5-7 0,3-2-7 15,1-3-14-15,0-3-48 0,-2-2-52 16,-3-2-93-16,0-4-212 0</inkml:trace>
  <inkml:trace contextRef="#ctx0" brushRef="#br0" timeOffset="209435.9866">23021 1273 496 0,'-6'-2'136'0,"-3"1"5"15,2 2-21-15,-1 4-73 0,-2 5-14 0,1 4-6 16,3 3-3-16,1 2-5 0,0 7-3 15,4 0-3-15,1 4-4 0,4-3-2 16,-1 0-3-16,4-2-1 0,2 1-5 16,0-3-6-16,-2-1-10 0,2-4-6 15,-2 1-9-15,1-5-16 0,-4-1-107 16,-1-5-113-16,1-3-266 0</inkml:trace>
  <inkml:trace contextRef="#ctx0" brushRef="#br0" timeOffset="209773.7613">22928 1456 632 0,'0'0'134'0,"0"0"1"0,3 3-109 16,-1-4-14-16,3 1-4 0,1 2-1 16,4-4 1-16,2-2-2 0,3-2 0 15,1-3-3-15,3-2-1 0,0-1-3 16,0-4-3-16,1 1-2 0,-3-3-4 0,0-2-2 15,-1 1-3-15,-4 3 0 0,2-1 1 16,-3 2 3-16,-3-6 1 0,1 13 4 16,0-3 3-16,-1 0 3 0,1 8 1 15,-1 2 2-15,2 3 1 0,1 9 2 16,1-6 1-16,-1 6 2 0,4 5 2 16,1-7 2-16,-3 1 2 0,3-1 2 15,-1 5 0-15,1 1 1 0,-1 2-1 0,-2 1-2 16,-2 2-3-16,-2 3-3 0,-3-1-2 15,-5 1-4-15,-5 3-10 0,-5 1-13 16,-7 1-13-16,-6 2-118 0,0-4-121 16,0 5-300-16</inkml:trace>
  <inkml:trace contextRef="#ctx0" brushRef="#br1" timeOffset="218818.0548">18311 2031 177 0,'2'-11'55'0,"-2"-4"5"0,0-2-12 16,-2-1-11-16,1-2-2 0,-1-3 0 15,0 0-1-15,0-1 1 0,1 3-1 16,-2 1 3-16,1 2 1 0,1 3-1 16,1 4 1-16,0 2-3 0,-2 3-4 0,1 6-5 15,1 3-4-15,0 9-5 0,0 6-4 16,0 9-4-16,-1 6-1 0,1 7 1 16,0 8 2-16,-4 4 1 0,1 4 0 15,-2 4 0-15,-1 2 0 0,1 6-2 16,-1-1-3-16,-4 4-2 0,1-1-2 15,2-3-1-15,-2-2-1 0,1-5 0 16,-1-6 0-16,3-2-1 0,2-9 1 16,3-4-1-16,1-6-1 0,0-4-4 15,1-7-8-15,1-7-14 0,-1-6-29 0,0-9-82 16,0-9-102-16,4-11-239 0</inkml:trace>
  <inkml:trace contextRef="#ctx0" brushRef="#br1" timeOffset="219718.6779">18287 2112 252 0,'2'-15'75'16,"-2"-2"8"-16,0 3-25 0,0 1-8 15,0-3-5-15,0 3-3 0,-1-3-6 16,1 3-5-16,0 4-5 0,0-5-3 16,0 7 0-16,0 1-1 0,-1 2-2 15,2 4-1-15,-2 2-3 0,1 5-1 16,0 7-3-16,1 3-4 0,-1 4-3 0,-1 5-2 16,-2 3 0-16,2 6 1 0,-4 0 0 15,2 4-1-15,-2 5 1 16,0 4 0-16,2 2 0 0,0 8 0 0,-5 1-1 15,1-2 0-15,0 2 1 0,-2-2-2 16,1-1 1-16,-1-2-1 0,2-3-1 16,4-2 0-16,1-1 0 0,0-4 0 15,1-5-1-15,0-3 1 0,0-1-1 16,-3-5-1-16,2-5-1 0,-3-4-4 0,0-1-3 16,1-3-10-16,1-6 2 15,0-2-114-15,1-6-103 0,-1-4-262 16</inkml:trace>
  <inkml:trace contextRef="#ctx0" brushRef="#br1" timeOffset="221488.6007">18317 1790 257 0,'0'0'67'0,"-1"0"4"16,1 1-29-16,0-1-13 0,0 0-3 16,1 1 1-16,1-2 0 0,-1 0 0 15,1-1 0-15,1 1-1 0,1 0-2 16,0 0-1-16,1-1-4 0,0 2-3 0,1 0-3 15,0 2-2-15,1-1-2 0,0-1-1 16,2 1-2-16,2-2-1 0,0 0 0 16,2 1 0-16,2-4-1 0,2 2 0 15,-1 0 1-15,3 0 0 0,0 2 0 16,0-1 0-16,1-1 1 0,0 4-1 16,-2-2 0-16,3 0-1 0,-2 1-1 15,1 0 0-15,-2 0-1 0,3-1-1 16,0 0 0-16,0 2 0 0,1-1 0 15,-1 1-1-15,1 1 1 0,0-1-1 16,-1 3 1-16,-2-1-1 0,3 1 0 16,-1-2 1-16,0 0-1 0,2-1 0 0,0 2 1 15,3 0-1-15,-1-2 0 0,-2 0 0 16,-1 1 1-16,-1-1-1 0,-2 0 0 16,-1 0 0-16,-3-1 0 0,0 2 1 15,1-2-1-15,0-1 0 0,0 1 1 16,1 2 0-16,0-2 0 0,3-1 1 0,-3 2-1 15,1 0 0-15,2 0 0 0,1 0 0 16,-2 0 0-16,1 0 0 0,0 1 0 16,0-2-1-16,2 0 0 0,-1 0 1 15,-2 0-1-15,1-1 0 0,0 2 1 16,1 0-1-16,-3-1 1 0,1 2 0 16,-1-1 0-16,0 1 0 0,0-2 1 15,0 1-1-15,-2-2 1 0,2 3-1 0,-1-3 0 16,1 0 0-16,-1 2-1 0,2-2 0 15,0 3 1-15,0-2-1 16,1-2 0-16,1 2 0 0,-3-2 0 0,0-3 0 16,1 3 1-16,0-4-1 0,2 1 0 15,0 3 1-15,-3-4-1 0,6 4 1 16,-3-2-1-16,-1 0 1 0,0 2-1 16,-2-1 1-16,2 0-1 0,-3 1 0 15,-2 1 0-15,2 1 1 0,-2-1 0 16,-1-1-1-16,1 2 1 0,0 0-1 0,-2 0 1 15,2 1 0-15,-2-2-1 0,3 2 0 16,-1-1 1-16,0 2-1 0,1-1 0 16,1 1 1-16,1-2-1 0,-1 2 1 15,0-1-1-15,1 0 0 0,-1-1 1 16,2 2-1-16,0-2 0 0,-1 3 0 16,2-2 1-16,3 1-1 0,-3-3 0 0,-1 1 0 15,0-1 0-15,0 0 1 16,1-1-1-16,-2 2 0 0,-2 0 0 15,1-1 0-15,2 3 0 0,0-2 1 16,-1 0-1-16,1 0 0 0,2-3 0 0,1-1 1 16,1 5 0-16,2-4-1 0,-1 2 1 15,2-2-1-15,-1 2 1 0,1 0-1 16,0 0 1-16,1 0-1 0,0-1 1 16,-1 3 0-16,0-2 0 0,0 1 0 15,-1 1 0-15,-1 1 1 0,-2 0 0 16,0 2-1-16,3-3 1 0,-3 0-1 0,1 2 0 15,3-3 0-15,0 2 0 0,2 0 0 16,-1-3 0-16,0 3-1 0,1 1 0 16,0-3 0-16,0 4 1 0,3-3-1 15,-2-1 0-15,1 3 0 0,0 0 0 16,-2-1 0-16,1 2 1 0,-3 0-1 16,-1-2 0-16,2 2 0 0,0-4 1 15,1 2-1-15,0 2 1 0,2-3 0 16,-2-1-1-16,1 0 1 0,2 1 0 15,1 2-1-15,3-1 1 0,-2-7-1 0,3 4 1 16,1 2-1-16,1-2 1 0,-3 3-1 16,-1-2 0-16,-1-1 0 0,3 2 1 15,-4 3-1-15,0-2 1 0,2-3 0 16,-1 1 0-16,0 2 1 0,4 0-1 16,1 5 1-16,0-5 0 0,0 3-1 15,-3 2 0-15,3-3 0 0,-1 1 0 16,1-3 0-16,-5 1-1 0,0 1 1 15,4 0 0-15,-3 1 1 0,3 0-1 16,0-1 0-16,-1 2-1 0,4-3 1 0,1 1-1 16,-3-3 1-16,4 1-1 0,-3-2 0 15,-1-2 0-15,-1 0 1 0,0 1-1 16,-1-3 1-16,-1 2-1 0,0-2 0 16,2 2 1-16,0 1-1 0,-1-1-1 15,-1 0-2-15,0 1-4 0,-1 1-8 16,-2 0 20-16,-4 0-139 0,-4-1-113 15,-2 4-290-15</inkml:trace>
  <inkml:trace contextRef="#ctx0" brushRef="#br1" timeOffset="222766.244">18964 1361 286 0,'-3'-5'98'0,"0"-1"7"0,-2-1-7 16,0-3-29-16,0 1-13 0,2-1-11 15,-1 1-9-15,3-4-6 0,-2 1-4 16,2-5-4-16,0 2-3 0,2-2-1 16,0 1-2-16,-1-1 0 0,2 1 0 15,-1 1-1-15,1 8-1 0,0-2 1 16,-1 5-1-16,-1 1 0 0,0 3-2 15,1 3-1-15,-2 0-1 0,0 5-2 16,-3 6-1-16,0 6-3 0,-1-1-1 0,0 7-1 16,0 4-1-16,2 1 0 0,-1 1-1 15,3-4 1-15,2-4-1 0,2 1 0 16,1-4 0-16,3-2 0 0,1-5 0 16,1-5 0-16,2 1-1 0,0-4 1 15,2-2 0-15,0-3 0 0,-1-1 0 16,1-4 0-16,1 0 1 0,-1-8 0 15,-2-1 0-15,-2 0 0 0,1-5 0 16,-1-3 0-16,0-3 0 0,-3 0-1 16,0 4 1-16,2-1-1 0,-2 0 0 0,-3 5 1 15,1 4-1-15,-2 4 2 0,1 4-1 16,-2 1 1-16,-1 6-1 0,0-1 1 16,0 4 0-16,-2 5-1 0,2 1-1 15,-2 6 0-15,2 0 1 0,2 2-3 16,0 0-3-16,3 2-7 0,1-1-9 15,2-2-6-15,0 0-7 0,1-4-16 16,-1 0-107-16,1-2-111 0,1-3-263 16</inkml:trace>
  <inkml:trace contextRef="#ctx0" brushRef="#br1" timeOffset="224447.1549">19504 1104 449 0,'4'-6'127'16,"-1"2"7"-16,-8 0-25 0,2 3-55 16,0 2-16-16,-4 3-8 0,-1 2-7 0,-2 3-6 15,-3 4-6-15,2 2-4 0,-4 8 0 16,1 3-2-16,2-1-1 0,4 4-1 15,0-1 0-15,3 0-2 0,3 3 1 16,3-8-2-16,4 0 1 0,0-1-1 16,3-2-2-16,2-3-3 0,2-6-4 15,3-1-4-15,1-3-6 0,2-6-7 16,1 2-12-16,0-4-47 0,-1-3-56 0,-2 0-95 16,-1-2-214-16</inkml:trace>
  <inkml:trace contextRef="#ctx0" brushRef="#br1" timeOffset="224832.3307">19710 1200 449 0,'5'-17'115'0,"-1"3"5"0,-1-1-53 16,1 11-26-16,-1-2-10 0,0 4-4 15,-1-4-3-15,-1 6-5 0,0 1-1 0,0-1-2 16,0 0 1-16,-1 6 0 16,0 1-1-16,2 8-1 0,-4 1-1 0,0-1-2 15,0 3-2-15,-2 4-3 0,1-1-2 16,2 0-1-16,-1 3-2 0,2-4 0 15,2 2 0-15,1-4-1 0,2 2 0 16,1-2-1-16,1-4 0 0,2-1 0 16,-1-1-1-16,2-4-4 0,0-2-3 15,0-3-4-15,1 0-5 0,1-2-5 16,-1-3-6-16,0-3-10 0,1 1 5 16,-3-1-109-16,-1-1-102 0,-2-5-257 0</inkml:trace>
  <inkml:trace contextRef="#ctx0" brushRef="#br1" timeOffset="225099.5171">19682 1260 592 0,'-4'-1'136'0,"1"2"2"16,0-1-97-16,2 2-16 0,0-4-9 16,2 2-4-16,0 0-5 0,3 0-2 15,0 2-3-15,3-2 1 0,2 0-1 16,2 0 0-16,3-2-5 0,2 2-7 16,1-2-10-16,0-7-12 0,2 1-109 0,0-1-111 15,-1 1-270-15</inkml:trace>
  <inkml:trace contextRef="#ctx0" brushRef="#br1" timeOffset="225367.7291">20144 1128 529 0,'0'-1'135'0,"-3"1"1"16,2 0-40-16,-1 6-66 0,1 0-10 16,-2 4-5-16,1 1-4 0,2 5-2 15,-2 2-2-15,1 2-1 0,1-1-1 16,0 0-2-16,1-1-2 0,2 2-1 16,-2-3-4-16,2-2-4 0,-1 1-6 15,-1 0-6-15,2-2-12 0,-1-2-18 16,1-3-92-16,-3-2-102 0,0 2-244 0</inkml:trace>
  <inkml:trace contextRef="#ctx0" brushRef="#br1" timeOffset="225769.2015">20070 1298 625 0,'-6'-3'149'15,"3"2"5"-15,-2-1-99 0,2 1-16 16,-2 2-10-16,5-2-8 0,-1 0-7 16,4 1-7-16,1-3-3 0,3 3-3 15,-1-1 0-15,6-1-1 0,-1 0 1 0,-1 1-2 16,2 2-5-16,-2-1-9 0,2-2-7 15,2 1-8-15,-3 0-12 0,1 1 23 16,0 0-137-16,-1-3-111 0,1 3-274 16</inkml:trace>
  <inkml:trace contextRef="#ctx0" brushRef="#br1" timeOffset="226010.5541">20310 1214 471 0,'3'-6'118'0,"-1"1"2"16,1 6-35-16,0-1-61 0,2 0-8 16,3 0-4-16,2 0-2 0,-1 1-3 15,1-2-1-15,1 0-2 0,1 1-1 0,1 0-1 16,-1-1-2-16,-1-1-4 0,1 1-3 15,0 0-10-15,1 2 2 0,-2-1-111 16,-3 6-101-16,-2 2-254 0</inkml:trace>
  <inkml:trace contextRef="#ctx0" brushRef="#br1" timeOffset="226256.9049">20430 1260 474 0,'-3'4'117'0,"-1"-1"2"0,0 0-48 0,1 2-44 16,-1 2-8-16,0 1-3 0,2-1 0 16,-2 3-2-16,2 0-1 0,1 2-2 15,-2-1 0-15,3 0-2 0,0 0-2 16,1 1-2-16,1-1-1 0,-1-2-2 16,3 0-1-16,-1 0 0 0,3-3-2 15,2 1-1-15,-1-4-2 0,3 0-4 0,0 0-4 16,1-3-4-16,2-3-9 0,-2 0-13 15,4-2-94-15,-3 0-97 0,-2 1-240 16</inkml:trace>
  <inkml:trace contextRef="#ctx0" brushRef="#br1" timeOffset="226580.0304">20660 1033 482 0,'8'12'123'0,"-2"-2"5"15,3 1-63-15,-2 5-20 0,3 1-7 0,-1 1-4 16,0 2-6-16,0-4-7 0,1 8-5 16,0-1-2-16,-1 3-3 15,0 0-3-15,-3 4-2 0,-4 0-3 0,-3 5 0 16,-5-4-9-16,-4-2-10 0,-3 2-16 16,-4 0-115-16,-4-2-118 0,2 3-293 15</inkml:trace>
  <inkml:trace contextRef="#ctx0" brushRef="#br1" timeOffset="228903.073">17623 3574 571 0,'-9'-7'138'0,"4"1"7"0,1 3-86 0,0 1-14 15,0-2-8-15,2 2-6 0,-1-2-7 16,5 7-6-16,-1-2-5 0,1-2-3 16,3 3-5-16,1-1-2 0,3 2-1 15,1-1 1-15,-1-2-1 0,5-1-1 16,-1 3 0-16,3-3-3 0,0 1-6 15,0-2-9-15,-1 1-9 0,-2 1-9 16,2 2-17-16,-4-1-106 0,-2 3-114 16,-1 0-265-16</inkml:trace>
  <inkml:trace contextRef="#ctx0" brushRef="#br1" timeOffset="229272.0825">17966 3414 542 0,'-3'-4'127'0,"0"2"3"0,3 2-87 15,-4-1-14-15,4 1-6 0,1 0-3 0,4 0-4 16,3 2-2-16,0-1-1 0,2-1 0 16,6 1 1-16,1-1-2 0,-1-2-2 15,1 0-2-15,2-2-2 0,-2 1-2 16,1 0-3-16,-2 0-6 0,-1 0-6 15,-6 1-7-15,5 1-7 0,-3 1-11 16,-2 0-7-16,-3 0-103 0,-3 1-101 16,-3 1-246-16</inkml:trace>
  <inkml:trace contextRef="#ctx0" brushRef="#br1" timeOffset="229616.2384">18142 3388 463 0,'0'-2'117'0,"-1"0"5"0,0 2-57 15,0 0-25-15,-1 2-10 0,4 0-7 0,-2 1-4 16,0 1-5-16,1 3-3 0,0 1-1 16,0 6 0-16,1-1 1 0,-1 2 0 15,-1 1 0-15,-1 2 1 0,-1 3 0 16,0-1-1-16,-2-1 1 0,2 3-2 15,-2 0 0-15,2-2 0 0,-2-3-1 16,3-4-1-16,0 0-1 0,1-3-1 16,1-2 0-16,-1-1-2 0,0 1 0 15,2-2-1-15,1 0-1 0,0-1 0 16,2-3 0-16,0 0-1 0,2-2 0 0,2-4 0 16,1-1 0-16,0-2 0 0,1 1-2 15,2-2-5-15,1 1-10 0,0 0-8 16,2 2-13-16,-1-2-119 0,-3 3-122 15,2 1-295-15</inkml:trace>
  <inkml:trace contextRef="#ctx0" brushRef="#br0" timeOffset="250962.5583">1689 12116 166 0,'0'1'53'0,"0"3"10"15,-1-4-4-15,0 2-6 0,-2-2 3 0,2 4 1 16,-1-2-1-16,-2 1-2 0,0-2-3 16,2 0-6-16,-1 0-7 0,0-1-5 15,-1 0-2-15,0-1-1 0,2 0-2 16,-2 0-1-16,1-1 0 0,-2-1-1 15,1-2-1-15,1-1-2 0,0-5-1 16,0-2-3-16,1-1-3 0,1-6-1 16,1-1-3-16,1-1-1 0,1-2-1 15,2 0 0-15,0 2-1 0,-2 2 1 0,1 4-1 16,0 5-1-16,-1 2-1 16,-2 5 1-16,0 7-1 0,0 8 0 0,0 6-2 15,0 9 0-15,-3 4-1 0,1 5 0 16,-2 4-1-16,0 4-1 0,-1-4-2 15,4 1 1-15,-1-3-1 0,2 0 0 16,1-3 0-16,3-4-1 0,3-5 1 16,3-3-1-16,0-3 0 0,2-7 0 15,0-6-1-15,0-5 1 0,2-3-1 16,-2-4 1-16,1-5-1 0,0-5 1 0,-3-4 1 16,-2-3 0-16,-1-2 0 0,-2-3 0 15,-3 0 0-15,-1 0 0 0,-1 3 0 16,0 5 1-16,-1 4-1 0,-1 3 1 15,1 6-1-15,1 6 1 0,-4 3-1 16,1 7 1-16,0 3-1 0,1 3 0 16,1 4 0-16,-1 5 0 0,2-1-1 15,4 3-2-15,0-2-5 0,-1 1-6 16,5-1-8-16,-1-3-9 0,4-3-9 16,0-2-8-16,1-5-12 0,2-1-103 15,-1-6-108-15,1-3-263 0</inkml:trace>
  <inkml:trace contextRef="#ctx0" brushRef="#br0" timeOffset="251309.3434">2044 11889 444 0,'7'-12'120'16,"-3"6"7"-16,-1 3-45 0,-1 5-20 16,-3 1-9-16,-1 6-6 0,0 5-5 0,-1 6-6 15,-1 6-5-15,-2 6-6 0,0 3-6 16,-3 3-5-16,3 3-3 0,-2-5-3 15,1 6-2-15,3-4-2 0,1-3 0 16,3-1-2-16,5-4-2 0,1-3-4 16,4 0-5-16,1-7-8 0,2-3-10 15,2-5-9-15,2-5-15 0,3-3-112 0,-2-6-114 16,-1-3-275-16</inkml:trace>
  <inkml:trace contextRef="#ctx0" brushRef="#br0" timeOffset="251620.5163">2326 12016 604 0,'-5'2'139'0,"-1"-1"3"15,-1 3-96-15,1 3-16 0,0 2-5 0,2 4-3 16,-4-1-3-16,4 2-1 0,-3 0 0 15,4 5 0-15,0-2 0 0,1 0-2 16,1 3-2-16,2 2-1 0,0 0-3 16,4 1-1-16,2 2-3 0,-1-5-1 15,4 2-1-15,-1-2-1 0,3-2-2 16,0-2 1-16,-2-5-1 0,1-2-1 16,1 0 0-16,1-6-3 0,0-2-8 0,-2-4-8 15,0-2-10-15,-1-4-10 16,0-1-11-16,-3-2 15 0,-1-1-131 0,-3-2-111 15,-3 2-276-15</inkml:trace>
  <inkml:trace contextRef="#ctx0" brushRef="#br0" timeOffset="251814.1002">2190 12117 711 0,'-5'10'155'0,"2"-2"1"0,3 1-118 16,2-1-20-16,7 1-9 0,0-2-4 15,9 2-2-15,1-4-3 0,6-4-3 16,-1-3-3-16,3-3-5 0,-1-4-5 16,0-1-7-16,-3-3-7 0,-2-2-6 15,-3-1-7-15,-2-1-8 0,-1 0-67 16,-4-4-22-16,-2 0-83 0,0 2-171 0</inkml:trace>
  <inkml:trace contextRef="#ctx0" brushRef="#br0" timeOffset="251996.6006">2533 11917 373 0,'7'-7'174'0,"-2"3"-51"0,2 5-39 0,-1 1-32 15,1 3-12-15,2 1-7 0,2 2-4 16,-2 2-2-16,4 4-1 0,-1-2-1 16,1 4-2-16,1 1-2 0,-3 1-3 15,1 4-1-15,-1-1-3 0,-2 1-4 16,-1 4-1-16,-3-2-2 0,-4 0-1 16,-1 3-1-16,-4-2-1 0,-1 5-1 0,-4-3-5 15,-2-2-7-15,1 0-10 16,0-3-11-16,2-2-13 0,0-6-65 0,2-4-53 15,1-3-104-15,3-3-220 0</inkml:trace>
  <inkml:trace contextRef="#ctx0" brushRef="#br0" timeOffset="253132.4814">3182 12139 336 0,'-1'-2'100'16,"0"2"5"-16,0-2-30 0,-2 1-16 16,1-1-10-16,-1 0-10 0,0 1-7 15,0 0-4-15,1 0-4 0,-1 0-2 16,0-2-3-16,0 2-1 0,1 1 0 16,-1 0-1-16,2 0 2 0,-1-1 0 15,-1-2 2-15,3 4 0 0,-1-1 1 0,0 0 0 16,-2-2 0-16,2 1 0 0,0 1-2 15,1 0 0-15,-1 0-2 0,-1-2-1 16,1 1-1-16,1 2-1 0,-2-2-1 16,0 1-1-16,1-1 0 0,1 1-2 15,0 0-1-15,0 0-1 0,-1 0-3 16,2 1-1-16,0 0-3 0,1-1 0 16,-1 2-2-16,3 0-1 0,-1-1 0 15,3 4 1-15,1-1 0 0,0 2 0 16,1-1 0-16,1 1 0 0,2 0 0 0,0 0-1 15,0 0-1-15,1-1-2 0,1 2-3 16,0-4-1-16,1 1-2 0,-2 0-1 16,0-2-2-16,-1 2 1 0,-2-3 0 15,-4-1 1-15,-1 2 0 0,0-2 0 16,-3 2 2-16,2-2 0 0,-3 0 0 16,-5-2-1-16,4 2-2 0,-3 0-2 15,-1 0-1-15,-2-1-5 0,-2 0-4 16,2 0-4-16,4 1-2 0,-5-3-4 15,3 0-10-15,0 0-40 0,1-2-60 0,1 0-95 16,-2 2-220-16</inkml:trace>
  <inkml:trace contextRef="#ctx0" brushRef="#br0" timeOffset="255060.1695">3212 12172 292 0,'-3'1'95'0,"-2"-1"6"16,0 2-7-16,1-4-32 0,-1 4-10 16,0-1-7-16,1-1-5 0,-2 1-3 15,2 0 0-15,1-1 1 0,-2 1-1 16,0-1 2-16,0 0 0 0,-1-1 0 15,0 1-1-15,0-1-2 0,1 1-3 0,1 0-3 16,2-1-3-16,-1 1-5 0,3 0-5 16,1 1-5-16,1-1-4 0,-1 1-2 15,2 2-3-15,2 2-2 0,3 1-1 16,-1 0 0-16,3 0 1 0,2 0 0 16,4 3 0-16,-1-3-1 0,2-1 1 15,2 1 0-15,2 0-1 0,0-1 0 16,1 1 1-16,-2-4-1 0,-1 3 0 15,-1-4 0-15,-5-2-1 0,-3-1-4 16,1 1-2-16,-5-2-6 0,-1 1-6 16,-1-2-9-16,-2 2-7 0,-3-2-11 0,0-1-7 15,-2 1-6-15,-2 1-10 0,-3 0-95 16,-5 1-105-16,4 3-248 0</inkml:trace>
  <inkml:trace contextRef="#ctx0" brushRef="#br0" timeOffset="255354.6555">3115 12494 451 0,'-7'4'132'0,"-1"-2"6"0,1-3 3 0,2 2-87 15,3-1-10-15,-2-1-5 16,3 2-4-16,-1-1-5 0,4 4-6 0,-1-3-2 15,0 0-1-15,3 1-3 0,2 1-2 16,1-3-1-16,4 2-1 0,2-2 0 16,1 2-3-16,1-2-3 0,2 2-2 15,0-3-3-15,-1 0 0 0,0 0-1 0,0 1-1 16,-1 0 0-16,-1-3-4 0,-1 2-6 16,-2-1-13-16,-2 2-11 0,1 1-12 15,-2-1-13-15,-1-1 7 0,-2 2-124 16,1-1-113-16,0 2-270 0</inkml:trace>
  <inkml:trace contextRef="#ctx0" brushRef="#br0" timeOffset="255604.9558">3556 12211 561 0,'1'-10'149'0,"-4"3"7"16,3 1-48-16,-2 1-53 0,2 1-12 16,-1 3-9-16,2 4-5 0,-1 2-5 15,2 3-5-15,-2 3-3 0,2 5-3 0,-1 4-1 16,2 2-2-16,-1 2-1 0,3 2-5 16,-1 3-10-16,1-2-13 0,-2 1-20 15,1-2-12-15,0-1-99 0,-2-1-28 16,-2-3-113-16,2 0-216 0</inkml:trace>
  <inkml:trace contextRef="#ctx0" brushRef="#br0" timeOffset="256031.4107">4171 12411 462 0,'7'2'131'16,"-2"1"7"-16,2 4-26 0,0 1-53 16,0 0-10-16,0 2-6 0,1 3-6 15,0 1-7-15,1 3-5 0,-4-1-4 16,-3 1-4-16,-4 0-5 0,-2 3-3 15,-5-3-5-15,0-2-10 0,-2 1-14 16,-2-2-17-16,2 0-21 0,2-2-108 16,0-2-123-16,0 0-283 0</inkml:trace>
  <inkml:trace contextRef="#ctx0" brushRef="#br0" timeOffset="256522.0902">4841 11994 390 0,'12'-15'118'0,"-2"1"7"0,-3 5-32 15,2 0-22-15,-3 3-16 0,0 2-10 0,-2 1-7 16,1 5-6-16,-2 3-4 0,2 2-4 15,-4 3-1-15,3 6-1 0,-3 1-1 16,2 4 0-16,-3 3-1 0,-1-1 0 16,-2 4 0-16,1-1 0 0,-2-3 0 15,2 2-2-15,-2-3-1 0,3 0-3 16,2 1-2-16,4-4-3 0,-3-1-3 16,4-2-2-16,-1-1-2 0,3-3-1 15,0-1-1-15,1-4 0 0,-1-1 0 0,3-2-4 16,2-3-3-16,-4-1-7 0,1-2-8 15,-1-4-11-15,-2 1-13 0,1-5-9 16,-4 1-15-16,1-3-107 0,-2-1-117 16,-1-1-272-16</inkml:trace>
  <inkml:trace contextRef="#ctx0" brushRef="#br0" timeOffset="256724.5375">4831 12135 725 0,'-12'-1'181'0,"3"1"1"0,3 1-104 16,6-1-29-16,3 0-16 0,4 2-14 15,4-1-11-15,5 0-6 0,0-2-1 16,3-2-2-16,1 2-4 0,2-4-8 16,-1 2-15-16,-2-4-17 0,2 2-15 0,0 2-123 15,-4-1-133-15,0 4-310 16</inkml:trace>
  <inkml:trace contextRef="#ctx0" brushRef="#br0" timeOffset="258027.8606">5472 12048 523 0,'-6'-5'139'0,"-2"2"11"16,1-2-57-16,0 2-26 0,0 1-9 16,3 1-6-16,1 1-6 0,1-1-10 15,-1 1-9-15,3 2-7 0,3 0-7 0,-1 1-5 16,3 2-4-16,2 3-3 0,2 1 0 15,3 2 0-15,2-1 0 0,-1 1 0 16,-1 2-1-16,2-3 0 0,-1 2-1 16,2-2-1-16,-2 0-1 0,2 0-2 15,-1-2 0-15,0-2-1 0,1 2 0 16,-3-5-1-16,-1 2 0 0,-3-2 0 16,-2-1 1-16,-3-1 1 0,-3 2 2 15,-3 1-1-15,-5 0 1 0,-5 0-2 0,-3 2-3 16,-2 4-6-16,-2 2-8 0,0 2-6 15,1 0-3-15,-1 2-3 0,6 2-2 16,3 0-4-16,0-2-7 0,4-3-98 16,3 0-103-16,1-2-264 0</inkml:trace>
  <inkml:trace contextRef="#ctx0" brushRef="#br0" timeOffset="258366.9462">5925 12144 631 0,'-6'-1'157'0,"-4"2"3"16,-2 3-85-16,-3 2-29 0,3 6-11 15,0-1-7-15,2 4-7 0,4 3-6 0,4 2-2 16,5-2-2-16,2-1-3 15,5 0-3-15,2 0-1 0,4-2-2 0,2-3-1 16,-1-4 0-16,5-3-1 0,-2-5 1 16,-2-5 1-16,-1-3-1 0,-2-3 2 15,-1-7 1-15,-3 0 1 0,-4-2 4 16,-3 0 3-16,-3 0 2 0,0 0 0 16,-7 2 0-16,-3 2-1 0,-5 0-3 15,-6 1-9-15,-1 5-14 0,-3 4-21 16,-9 4-20-16,-3 5-20 0,-3 7-116 0,-1 7-135 15,-5 5-300-15</inkml:trace>
  <inkml:trace contextRef="#ctx0" brushRef="#br0" timeOffset="261444.1426">1594 13297 365 0,'-8'3'104'16,"1"-2"4"-16,0-1-37 0,0-1-18 15,3-1-12-15,-3-4-9 0,6-4-7 16,-4 0-3-16,3-2-2 0,-1 0-2 15,1-3 1-15,2 0 0 0,0 2 0 16,0-1 0-16,0 1 0 0,-2-2 0 16,0 2-1-16,1 2 1 0,1 2 0 0,0 4-1 15,-1 1 1-15,2 2 0 0,0 1 1 16,-1 2-3-16,-2 4-1 0,2 3-3 16,-4 3-2-16,-1 7-3 0,2 9-2 15,-1 6-2-15,0 7-2 0,3-1 0 16,0 3-1-16,3-2 0 0,3-1-1 15,0-4 0-15,5-6 0 0,-2-4 0 16,2-5 0-16,4-1 0 0,-1-6 0 16,2-3 0-16,-2-7 0 0,2-2 0 15,0-4 1-15,1-2-1 0,-5-8 1 0,1-2 0 16,-4-4 1-16,1-1 0 16,-5-2 0-16,-1-4 1 0,-1 1 0 0,-4 0 0 15,2 2 1-15,-1 3 0 0,0 3 1 16,1 5 2-16,0 6 0 0,0 4-1 15,0 7 0-15,-1 8 0 0,1 5-2 16,0 4-1-16,1 3-2 0,1 4-4 16,3 2-4-16,3-1-7 0,-1-3-10 0,5 0-11 15,3-2-12-15,0-5-10 0,1-1-5 16,4-5-111-16,-1-4-111 0,3-2-266 16</inkml:trace>
  <inkml:trace contextRef="#ctx0" brushRef="#br0" timeOffset="262329.9623">2112 13109 446 0,'6'-11'122'0,"-5"0"8"0,-1 2-45 0,-1 2-19 16,-2 1-5-16,1 4-4 0,-3 0-7 16,-1 4-5-16,0 5-6 0,-2 3-6 15,2 6-7-15,-3 2-7 0,-2 3-3 16,2 5-4-16,0 5-1 0,1 2-2 15,2 3-3-15,1-2-1 0,4-1-1 16,3-1-2-16,3-1-1 0,2-4 0 16,2-6-1-16,2-2-1 0,2-3-2 15,3-1-5-15,4-3-9 0,-2-3-9 16,3-6-12-16,1 1-8 0,3-5-14 0,-3-2-66 16,-2 0-44-16,0-3-99 15,-2-4-212-15</inkml:trace>
  <inkml:trace contextRef="#ctx0" brushRef="#br0" timeOffset="262729.8971">2398 13173 548 0,'3'-10'135'0,"-2"4"6"0,-1 0-79 16,1 3-17-16,1 2-8 0,-1 2-4 16,-1 3-3-16,0 1-4 0,0 2-1 15,-1 2-3-15,-1 3-1 0,1 6-2 0,0 4-2 16,0 1-4-16,1 1-3 15,-2 3-2-15,2 2-2 0,0 1-3 0,2-7 0 16,0 2-1-16,1-1-1 0,-1 1-1 16,3-5 1-16,-1-2-1 0,2-1-1 15,0-1 0-15,0-5-3 0,0-2-4 16,0-2-7-16,-1-3-6 0,0 0-8 0,-1-5-6 16,-1-2-6-16,1 2-6 15,-2-5-7-15,2-4 9 0,-1-1-107 16,-1 0-99-16,-1 0-252 0</inkml:trace>
  <inkml:trace contextRef="#ctx0" brushRef="#br0" timeOffset="262944.3174">2351 13338 639 0,'-5'0'162'0,"-8"-1"6"16,10 1-94-16,-1 0-24 0,4 2-13 0,-2 0-12 15,3-1-9-15,1 0-10 0,8 3-4 16,-5-1-2-16,2 0 0 0,1-2 1 16,4 0-2-16,0 1-7 0,0-2-9 15,2 0-15-15,1-4-10 0,1 1-19 16,-3-1-108-16,-1-1-119 0,1-1-273 16</inkml:trace>
  <inkml:trace contextRef="#ctx0" brushRef="#br0" timeOffset="263614.8777">2773 13274 599 0,'-1'-6'156'0,"-4"0"9"0,3 3-80 15,-3-1-25-15,2 6-12 0,2 3-9 16,0 3-9-16,1 3-10 0,0 2-7 16,-3 5-5-16,5 3-1 0,-2-1-2 15,2 1 0-15,-2 1-3 0,3 0-1 16,-1-3-2-16,3 0-5 0,0-2-5 16,0 1-9-16,-2-2-6 0,2-4-11 15,-1-2-7-15,0 1-8 0,-1-2-11 16,1-2-104-16,-2-4-108 0,2 0-265 0</inkml:trace>
  <inkml:trace contextRef="#ctx0" brushRef="#br0" timeOffset="263934.0272">2696 13409 481 0,'-2'-1'135'16,"2"1"7"-16,-2 1-26 0,2-1-60 15,-1 0-13-15,1 1-9 0,1-1-6 16,3 2-4-16,1 0-5 0,-3-2-3 0,6 1-2 15,2 2-1-15,1-1 0 0,3-1-3 16,1-2-2-16,0 1-4 0,3 1-6 16,-1-2-9-16,-1-1-11 0,-1-2-11 15,-2 2-13-15,0-1 13 0,-2 1-132 16,-3 1-117-16,1-1-279 0</inkml:trace>
  <inkml:trace contextRef="#ctx0" brushRef="#br0" timeOffset="264215.2997">2941 13288 619 0,'0'0'144'16,"-2"0"1"-16,2 0-85 0,2 0-31 15,2 0-8-15,1 1-6 0,2 0-3 0,0 1-1 16,2-1-1-16,-1 0 0 0,3 2-3 16,1-3-3-16,-1-2-1 0,0 4-1 15,2-4-1-15,2 1-3 0,-1 1-7 16,1-4-9-16,-1 4-8 0,-1-2-10 16,-3 0-13-16,-2-2-65 0,-3 1-39 15,-1 1-93-15,-6-1-193 0</inkml:trace>
  <inkml:trace contextRef="#ctx0" brushRef="#br0" timeOffset="264419.7626">3075 13286 545 0,'-5'4'129'0,"1"5"3"0,-1-2-79 16,1 4-18-16,0 3-6 0,1 1-4 16,1-1-4-16,-1 3-2 0,2 1-2 15,1 0-3-15,0-1-2 0,2-1-4 16,2-1-2-16,0 1-2 0,2 0-1 15,0-3-2-15,3-2-1 0,4 1-1 16,-1-4-2-16,2-3-5 0,2-4-7 0,-3-5-7 16,4-1-8-16,2-2-1 0,-3-7-119 15,1 3-110-15,-1-2-272 0</inkml:trace>
  <inkml:trace contextRef="#ctx0" brushRef="#br0" timeOffset="264848.6256">3133 12950 577 0,'16'12'128'0,"1"3"4"15,4 3-99-15,1 3-2 0,4 7-3 16,3 4 1-16,-3 2 1 0,-1 3 0 0,2 2 1 16,-5 2-1-16,-2 3-2 0,-1-3-1 15,-6 0-5-15,0 1-4 0,-5 0-4 16,-5-1-5-16,-3 3-4 0,-4-4-10 16,-5 2-13-16,-3 3-15 0,-3-3-14 15,-1-2 27-15,-4 0-152 0,-4-4-130 16,1-3-302-16</inkml:trace>
  <inkml:trace contextRef="#ctx0" brushRef="#br0" timeOffset="268877.8518">3676 13370 584 0,'-1'0'151'0,"0"-2"9"15,-1 2-73-15,2 0-28 0,-1-2-14 16,2 4-9-16,-1-2-11 0,3-2-8 16,-1 4-9-16,2-5-5 0,1 1-3 15,5 2 0-15,-2 0-3 0,4 0-10 0,2 1-12 16,2 0-13-16,-1 4-14 0,-2 0-109 15,-6 0-7-15,1-1-99 0,-5 2-180 16</inkml:trace>
  <inkml:trace contextRef="#ctx0" brushRef="#br0" timeOffset="269058.3701">3692 13522 677 0,'-1'-1'151'0,"-2"2"1"0,3 0-112 0,4-1-17 16,2 3-11-16,3-3-7 0,2-3-4 16,1 1-1-16,5-2-5 0,3-2-9 15,0 1-11-15,3-2-15 0,-3 1-112 16,-4-2-118-16,6 3-284 0</inkml:trace>
  <inkml:trace contextRef="#ctx0" brushRef="#br0" timeOffset="269294.2524">4108 13189 669 0,'-3'0'146'0,"-2"2"1"0,4 4-115 16,-1 5-13-16,2 5-5 0,-1 4-4 15,0 7-4-15,3 1-2 0,0 0 0 0,-1 2-2 16,1-2-1-16,4 0-3 0,2-1-10 16,0-1-10-16,2-1-17 0,-1-3-112 15,-1 0-118-15,2 2-289 0</inkml:trace>
  <inkml:trace contextRef="#ctx0" brushRef="#br0" timeOffset="272005.3039">5092 13174 376 0,'0'-13'105'15,"-1"-1"7"-15,-2 2-37 0,1 1-16 16,1 1-11-16,-1 0-5 0,1 3-2 15,1 2-2-15,-1-1-2 0,0 2-2 16,0-1-3-16,1 2-3 0,0 0-3 16,0 2-4-16,-2 0-4 0,2-1-4 0,0 1-4 15,2 0-2-15,-4 2-2 0,1-4-1 16,2 4 0-16,2 5 1 0,-1 1 0 16,-1 1 1-16,2 1 0 0,-1 5 1 15,3 7-1-15,-5-3 0 0,-1-2-3 16,-3 1 0-16,3 6-1 0,-1 3 0 15,-1-3-2-15,1 2 1 0,-1 1-1 16,2-1-1-16,5 2 0 0,-2-5 1 16,-1 0-1-16,1-1 0 0,4-4 0 15,0 1 0-15,1-1 0 0,-1-3 0 0,2 0 0 16,-1-6-1-16,7 1 1 0,-5-2-2 16,2-2-2-16,0-1-3 0,2-3-4 15,-2-1-6-15,-2 0-5 0,0-1-7 16,0-4-6-16,-2 3-6 0,-2-5-8 15,1 1 23-15,-2-1-131 0,-3-2-109 16,0 0-278-16</inkml:trace>
  <inkml:trace contextRef="#ctx0" brushRef="#br0" timeOffset="272234.7178">5064 13365 551 0,'-5'-1'149'0,"-1"2"5"16,0-1-43-16,2 0-62 0,2 0-14 15,2 1-10-15,3-2-7 0,1 1-6 16,3 0-5-16,1 0-2 0,1 0 0 16,5 0 0-16,2-1-2 0,2-3-9 0,3-1-15 15,1 0-15-15,4-1-126 16,-3 0-129-16,0 0-321 0</inkml:trace>
  <inkml:trace contextRef="#ctx0" brushRef="#br0" timeOffset="273251.4432">5540 13245 489 0,'0'-8'134'15,"0"1"8"-15,0 0-44 0,0 2-30 16,0 1-6-16,-1 2-6 0,2 0-8 16,-2 0-8-16,2 2-7 0,1 4-8 15,-2 0-6-15,0 5-6 0,1 4-3 16,0 3-2-16,0 2-1 0,0 3 0 16,-1 1-3-16,3 2-2 0,-1-2-3 0,1 1-5 15,0-1-7-15,1-3-10 16,-1 3-9-16,-1-2-12 0,-1 1-9 15,2-4-14-15,-2-1-107 0,-4-2-116 0,0 0-271 16</inkml:trace>
  <inkml:trace contextRef="#ctx0" brushRef="#br0" timeOffset="273454.9091">5513 13403 599 0,'-1'-4'159'15,"-1"2"4"-15,-1 1-67 0,2 0-46 16,2-1-13-16,2 2-11 0,-1 3-10 16,3-4-8-16,-1 2-5 0,2-2-1 15,2 1-2-15,1 0-8 0,1-2-10 16,2 1-15-16,0 1-18 0,4 0-115 16,-1-1-127-16,2 3-296 0</inkml:trace>
  <inkml:trace contextRef="#ctx0" brushRef="#br0" timeOffset="274035.3436">5838 13279 103 0,'0'2'0'0,"2"-1"-15"15,-2-1-72-15</inkml:trace>
  <inkml:trace contextRef="#ctx0" brushRef="#br0" timeOffset="274283.6813">5800 13225 552 0,'-6'-3'142'0,"0"0"9"15,1 2-73-15,0 0-14 0,4 0-11 16,1-1-7-16,-1 2-7 0,5-1-6 16,6 0-8-16,4 1-8 0,2-1-4 15,3 1-2-15,2-1-2 0,0 1-2 16,1 0-4-16,-1-2-2 0,-3 1-3 15,3 0-6-15,-4-3-8 0,1 3-9 16,-2-3-12-16,-3 2-9 0,-1 1-9 16,-1 1-14-16,-4-2-102 0,-4 4-107 0,-5 0-258 15</inkml:trace>
  <inkml:trace contextRef="#ctx0" brushRef="#br0" timeOffset="274514.2534">5991 13212 632 0,'-5'0'156'0,"0"0"6"0,0 2-95 16,3 2-16-16,-2 3-8 0,1 2-8 16,-1 3-8-16,1 2-5 0,0 0-3 15,-1 4-2-15,2 2-2 0,-1 1-3 16,0 0-2-16,1-1-2 0,2-2-3 16,2 0-2-16,-2 0-1 0,3-4-1 15,3-1-2-15,2-2-3 0,1-3-5 0,0 1-9 16,2-4-10-16,4-3-9 15,-2-2-12-15,1-1-9 0,-2-5-13 0,1 1-104 16,2-4-111-16,-1 6-264 0</inkml:trace>
  <inkml:trace contextRef="#ctx0" brushRef="#br0" timeOffset="275504.6058">6394 13199 498 0,'-4'-7'135'0,"-3"1"8"0,1 1-46 15,0 0-31-15,0 1-4 0,2 0-4 16,-1 0-5-16,1 3-7 0,3-1-8 16,-1 0-10-16,1 2-8 0,3 2-8 15,2 1-6-15,1 0-4 0,3 2-1 16,3 1-1-16,4 1 0 0,-2-1 1 0,1-1-1 15,1 1 0-15,0-1 0 16,0 0 0-16,1 0-1 0,-2-1 0 0,-1 0-2 16,2 3-1-16,-5-4-1 0,-2 1-3 15,-2 0 0-15,-1 1 0 0,-2 1 0 16,-2 2 0-16,-1 1 1 0,-3 3 1 16,0 2-2-16,-3 3-3 0,-5 1-3 15,-2-1-3-15,0 2-4 0,-3 0-6 16,1 0-5-16,0-2-4 0,2-3-4 15,4 0-8-15,0-2-106 0,1-1-109 16,3-1-264-16</inkml:trace>
  <inkml:trace contextRef="#ctx0" brushRef="#br0" timeOffset="278896.4953">6977 13205 451 0,'-10'-4'133'16,"1"4"9"-16,-2 2 6 0,-4 1-90 16,1 3-10-16,2 4-5 0,1 2-5 0,3 2-6 15,0 1-7-15,6 3-7 0,2-1-4 16,6 1-4-16,2-1-2 0,2-2-2 15,2-2-2-15,6-3-1 0,-2-1 0 16,2-3-1-16,-2-6-1 0,2-4 0 16,2-4 0-16,-2-2 0 0,2-4 1 15,-3-4 0-15,-1-4 0 0,0 0 1 16,-4 1 1-16,-5 0 0 0,-2-2 2 16,-5 1 1-16,-7 4-1 0,-5-1 0 15,-5 5 0-15,-4 0-2 0,-1 4-3 16,-4 7-6-16,-1 3-9 0,2 4-5 15,2 8-7-15,4-3-9 0,3 2-10 0,7 4-9 16,8 2-8-16,5 2-103 0,4-1-110 16,4 2-267-16</inkml:trace>
  <inkml:trace contextRef="#ctx0" brushRef="#br0" timeOffset="279132.8638">7443 13212 607 0,'-8'-4'176'0,"1"1"7"16,1 0-32-16,1 3-83 0,1-1-19 16,3 0-16-16,1 1-14 0,2 1-10 15,3-2-6-15,3 2-5 0,0 0-6 16,6-1-9-16,0 1-13 0,1-1-15 0,0 2-12 15,1 0-18-15,-5-1-108 0,-1 2-120 16,-3 3-274-16</inkml:trace>
  <inkml:trace contextRef="#ctx0" brushRef="#br0" timeOffset="279285.4572">7433 13336 622 0,'-8'2'156'0,"4"2"1"0,0 1-64 0,1 0-57 15,7-2-17-15,0 3-11 0,3-1-14 16,5-2-12-16,-1-2-11 0,5-3-11 16,2-1-22-16,0-2-95 0,-2-1-109 15,-2-1-246-15</inkml:trace>
  <inkml:trace contextRef="#ctx0" brushRef="#br0" timeOffset="279503.8686">7678 13108 602 0,'-1'-1'132'0,"1"1"1"16,2 0-99-16,3 2-15 0,0 2-5 15,1 2-2-15,1 2-1 0,1 0 0 16,-1 2-1-16,-1 1-1 0,1 0-2 16,5 2-1-16,-3 3-2 0,-1-1-2 15,0 1 0-15,1 1-4 0,-3-2-2 0,-2 3-4 16,-6 2-5-16,0 0-8 0,-3 0-15 15,-1 1-108-15,-4-2-109 0,-3 1-273 16</inkml:trace>
  <inkml:trace contextRef="#ctx0" brushRef="#br0" timeOffset="280169.2215">8331 12923 403 0,'5'-12'122'15,"-2"1"8"-15,-2 0-9 0,1 0-54 16,-1 2-11-16,-1 0-5 0,0 1-5 16,1 1-3-16,-1-2-3 0,1 4-4 15,-2 3-4-15,2 0-5 0,-1 2-5 0,0 2-4 16,-1 1-3-16,1 5-3 15,0 0-2-15,-1 3-2 0,0 5 0 16,-1 4-1-16,2 4 0 0,-1 2-2 0,2 1-1 16,-1 4 0-1,5 0 0-15,-2 0 0 0,2 0 0 0,0-2 0 0,0-2 1 16,-3 0-1-16,-1-1 0 0,3-3-1 16,0 0 0-16,-2-4-1 0,3-2-1 15,1 0 0-15,1-5-1 0,1-1 0 0,2-2 0 16,-2-4-2-16,2 1-4 15,-2-1-4-15,4-4-6 0,-3-2-7 0,5-3-11 16,-4 0-10-16,1-2-9 0,1-2-7 16,-1-2-9-16,-1 1-65 0,-2-3-33 15,0-1-92-15,-2-1-196 0</inkml:trace>
  <inkml:trace contextRef="#ctx0" brushRef="#br0" timeOffset="280465.1323">8280 13087 630 0,'-3'0'152'16,"-1"1"3"-16,2-2-96 0,2 2-19 0,1-1-8 16,6 2-8-16,3 0-7 0,2-2-5 15,5 0-1-15,3 0-2 0,3-1-3 16,1-3-12-16,-1 0-17 0,1 1-16 16,2 0-126-16,-3-2-131 0,-2 2-321 15</inkml:trace>
  <inkml:trace contextRef="#ctx0" brushRef="#br0" timeOffset="281768.3874">8846 13099 524 0,'-7'-6'139'0,"-2"0"7"0,3 2-60 16,1-1-29-16,1 3-13 0,1 0-11 15,3 0-9-15,3 4-8 0,-1 0-7 16,4 2-3-16,3 2-3 0,4 4-1 15,1-2-1-15,3 2 1 0,-5-1-1 16,6 2 0-16,1 1-1 0,-3-1 1 0,0 0-1 16,-2-3 1-16,-3 0-1 0,4 2 0 15,-5-3 0-15,-4-2 1 0,0 2-1 16,-2 1 0-16,-5 1-1 0,-1 2 1 16,-4 3-2-16,-2-1 0 0,-5 1-1 15,0 1-1-15,-4 2-1 0,-2-3-3 16,1 2-3-16,-2-1-4 0,2 0-4 15,3-2-3-15,2-2-5 0,4-2-8 16,4-1 15-16,2-2-125 0,3-2-107 16,5 0-273-16</inkml:trace>
  <inkml:trace contextRef="#ctx0" brushRef="#br0" timeOffset="282393.9037">9342 13203 524 0,'-3'-2'146'0,"-1"1"9"15,0 0-39-15,1-2-48 16,-1 2-11-16,4 0-7 0,0-1-10 0,0 0-10 16,1 0-9-16,1-1-7 0,5 1-6 15,3-1-3-15,-2-2-3 0,6 2-6 16,0 0-10-16,1 1-12 0,0-1-14 15,1 0-13-15,-2 3 36 0,2 1-159 16,-5 0-126-16,3 4-301 0</inkml:trace>
  <inkml:trace contextRef="#ctx0" brushRef="#br0" timeOffset="282708.0551">9623 13033 596 0,'0'-2'138'0,"0"-1"3"15,1 0-91-15,3-1-17 0,6 4-8 16,1-3-5-16,1 1-3 0,5-3-2 16,3-1-3-16,2 0-1 0,2 0-3 15,1-5-2-15,0 2-5 0,4 2-7 0,-5-1-8 16,-2 4-7-16,-2 0-8 0,-2 1-9 16,-3 5-6-16,-3-2-108 0,-6 1-104 15,-3 1-256-15</inkml:trace>
  <inkml:trace contextRef="#ctx0" brushRef="#br0" timeOffset="283009.8998">9859 12990 556 0,'-6'0'137'16,"0"0"5"-16,0 2-82 0,2-1-18 0,2 1-8 16,-2 2-5-16,2 3-7 0,1 2-3 15,-2-1-2-15,-1 1-1 0,2 2 1 16,-2 0 0-16,2 2-1 0,-1-2-1 15,0 2-2-15,-2-1 0 0,4 5-3 16,-3 0 0-16,3-2-2 0,-3 0-1 16,2-1 0-16,0 0-1 0,2-2-1 15,0-1-1-15,2-1 0 0,-1 0-1 16,1 0-2-16,2-2 1 0,0 1-2 0,2-3 1 16,-1 0 0-16,2-4-1 0,0 2 0 15,3-3 0-15,0-1-2 0,3 0-4 16,1 0-8-16,-1-2-9 0,2-2-13 15,1 0-10-15,1 2-14 0,-2-2-114 16,-3-1-121-16,0 3-282 0</inkml:trace>
  <inkml:trace contextRef="#ctx0" brushRef="#br1" timeOffset="300516.5396">21725 2002 216 0,'0'-5'61'0,"1"1"9"16,-1 3-22-16,-1-2-1 0,1 1 3 15,0 3 1-15,-1 0-4 0,1 0-6 16,-1-3-7-16,0 2-7 0,2 0-8 0,-2 4-6 16,1-2-2-16,0 4-2 0,-2 4 2 15,1 4 0-15,0 1 1 0,-2 8 1 16,0-3 0-16,-2 6 0 0,1 2-2 15,-1 2 0-15,2 4-3 0,-2 0-1 16,2 5-1-16,1 8-2 0,-2 1 0 16,-1 3-1-16,2 6 0 0,-2-4 0 15,0 5-1-15,0 0 0 0,-1-3-1 16,1 0 1-16,2 1-1 0,1 1 0 16,-1-2 0-16,0-3-1 0,0-3 1 15,0-1 0-15,-1-5-1 0,-1-5 1 16,0-5-1-16,0-1 0 0,0-4-2 0,2-3-3 15,0-6-8-15,1-3-9 0,2-4-73 16,-1-8-32-16,1-10-90 0,2-8-191 16</inkml:trace>
  <inkml:trace contextRef="#ctx0" brushRef="#br1" timeOffset="302437.6106">21834 2019 393 0,'-3'-3'98'0,"0"1"4"16,-1-2-55-16,1-1-15 0,2 5-7 16,-1 1-4-16,0-2-4 0,3 1-3 15,-2-1-1-15,1 2-1 0,-1 0-2 16,-1-1-1-16,2-1-1 0,3 2-2 15,-3-1-2-15,0 0-1 0,0-1-2 16,2 4 0-16,0-2 0 0,0 4 0 0,0 0 0 16,0-2 0-16,0 1 0 15,5 2 0-15,-3-3 0 0,1 0 0 0,-1-2 1 16,1-2 0-16,1 1 0 0,0 1 0 16,-1-2 1-16,0 1-1 0,0 0 1 15,-1 1-1-15,0 1 0 0,-1-1 0 0,-3-1-1 16,2 1 0-16,-2 0 0 15,0-1 0-15,0 0 0 0,0-1 0 0,0 2 0 16,-1-2-2-16,-2 1-3 0,1 0-1 16,-1 0-4-16,1 1-4 0,-2 1-2 15,-1-5-4-15,1 3-3 0,0 0-4 16,-1-1-2-16,0-3 1 0,0 1 3 16,3-1 4-16,-1 0 4 0,2 2 6 15,-3-3 8-15,2 1 8 0,-1 1 5 16,1-2 3-16,0-1 2 0,-1 3 2 0,2-1 2 15,-2 1-1-15,2-1-1 16,0 3-2-16,0 1-3 0,-2-1 0 0,1-3-2 16,1 3-2-16,1-1-1 0,0 2-1 15,0-2-1-15,0 2 0 0,1 0-2 16,-1 0 0-16,0-1-1 0,2 2 0 16,1-1-2-16,-2 2 1 0,4 2 0 15,-1 0 0-15,0-1 0 0,4 1 1 16,-1 0 0-16,1 0-1 0,1-2 1 15,1-2 0-15,0 0 0 0,2 1 1 0,0 0-1 16,3 1 0 0,1-2 0-16,1 1-1 0,-1 0 1 0,4 2-1 0,1-1-1 15,-1 0 1-15,0 2 0 0,1 1-1 16,-3 0 0-16,1-1 1 0,-2 0-1 16,0-1 0-16,-1 1 0 0,1-2 0 15,1-1 0-15,1-1 0 0,3 0 0 0,-3-2 0 16,2 2-1-16,-3 0 1 15,2-1-1-15,0 2 0 0,-2-1 0 0,-2 2 1 16,2 0-1-16,2 1 1 0,0-3-1 16,-2 0 2-16,3 1-1 15,-2-1 1-15,3 2 0 0,2 0 0 0,-2-2 1 16,0 3-1-16,1 0 0 0,-2 0 0 16,1-1 0-16,-1-1-1 0,-2-1 1 15,0-2-1-15,2 1 0 0,1-4 1 16,-2-1-2-16,2 2 1 0,2 2 0 0,-1-2-1 15,0 1 1-15,-1 1-1 0,-1-1 1 16,0 2-1-16,0-1 1 0,0 1-1 16,2 1 0-16,0 0 1 0,0 0-1 15,2 3 0-15,-3 0 1 0,-1-2-1 16,-3 1 0-16,-2 1 0 0,-1-1 1 16,0 0-1-16,-3-1 0 0,1 0 0 15,1 0 1-15,-1-1-1 0,2-1 1 16,0 0 0-16,2 0 0 0,-3-2-1 15,2 2 1-15,-1 1 0 0,2 0-1 0,0 0 1 16,1 1 0-16,-4-2-1 0,2 2 0 16,0 2 0-16,2-3 1 0,1 2-1 15,-1 0 1-15,1 0-1 0,4 3 1 16,-1-4 0-16,2 1 0 0,2 2 0 16,0-2 0-16,-3-2 0 0,2 3 1 15,-2-1-1-15,0-1 1 0,0 1 0 16,2-5 0-16,-1 3 0 0,2 0 0 15,0-2 0-15,1 1-1 0,-3-1 1 16,2 1-1-16,0 1 0 0,-1 0 0 0,2 0 1 16,3 3-1-16,0-1 0 0,2 0 0 15,-2-2 0-15,0 3 0 0,0-2-1 16,-5 0 1-16,1-2-1 0,-3 0 1 16,2-2-1-16,1 3 1 0,-4-2-1 15,1 1 0-15,0 1 0 0,-2 0 0 16,0 0 1-16,-2 1-1 0,1 0 0 15,1 0 0-15,1 1 1 0,-1-1-1 16,2 1 0-16,0 1 1 0,3-1-1 16,-3-1 1-16,2 2 0 0,-3-1-1 0,0 1 1 15,0-2-1-15,-1 0 1 0,-3-1 0 16,1 0 0-16,-4 0 0 0,4 0 0 16,-2-1 0-16,1 1 0 0,-3 0 0 15,2 0 0-15,-1 3-1 0,0-2 1 16,0-1-1-16,-3 0 0 0,1 1 1 15,-1-1-1-15,-2 0 0 0,2-1 0 16,-1 1 1-16,-1 1-1 0,-1-1 0 0,0-1 1 16,-1 1-1-16,1 0 0 0,0 1 0 15,-3-2 1-15,-1 0-1 0,1-1 0 16,-1 4 1-16,0-2-1 0,-3 0 0 16,1 0 0-16,1 0 0 0,-3 0 1 15,3 0-1-15,-2 0 0 0,-1 0 0 16,0 0 0-16,0 0 0 0,0 0 0 15,1 0 0-15,2 1 1 0,-3-2-1 16,1-1 0-16,3 2 1 0,-3-1-1 16,0 0 0-16,-2-2-5 0,-1 2-4 0,1 0-6 15,-2 0-5-15,1-2-9 16,-1 1-6-16,-2-1-108 0,0 1-105 0,-2-3-256 16</inkml:trace>
  <inkml:trace contextRef="#ctx0" brushRef="#br1" timeOffset="302821.244">25023 1976 460 0,'-4'-4'116'0,"-1"0"1"0,4 2-39 0,0 0-53 16,1-3-13-16,2 0-4 16,1 1-3-16,-1-1 0 0,3 5 1 0,-4-5 2 15,2 0 1-15,-1 3 1 0,2 2 0 16,-1 1-1-16,4 2 0 0,-4-1-3 16,7 4 0-16,0 2-1 0,1 0-2 15,-3 1 0-15,2 0-1 0,0 1-1 16,0-1 0-16,-3 1 0 0,2 2-1 15,-1 0 1-15,-2 0-1 0,3 1 1 16,-7-2-1-16,2 0 1 0,-1 0-1 0,-3-1 1 16,-2-3 1-16,-1 3 0 0,-5-1 1 15,1 1-1-15,-9 3 0 0,-7 0-7 16,-7 0 9-16,-3 5-136 0,-3 0-116 16,-2 2-300-16</inkml:trace>
  <inkml:trace contextRef="#ctx0" brushRef="#br1" timeOffset="306512.4047">21390 3659 439 0,'-4'1'125'0,"-1"-1"5"16,-1 0-3-16,1 0-82 0,1 1-9 15,2-1-4-15,1-1-5 0,-1 1-4 16,1 0-5-16,2 0-5 0,3 1-3 16,-1-1-4-16,1 2-2 0,0-1-2 15,1-1 0-15,1 1 0 0,3-3 1 16,-2 2-2-16,3-2-5 0,1 1-9 0,0 0-7 15,2 1-11-15,1 0-8 0,-1 2-111 16,-2 1-112-16,0 0-263 0</inkml:trace>
  <inkml:trace contextRef="#ctx0" brushRef="#br1" timeOffset="306885.1333">21673 3601 462 0,'1'0'123'0,"-1"-2"6"0,1-1-33 16,0 2-56-16,0-3-9 0,1 1-6 16,1-2-4-16,0 0-4 0,3 0-2 15,-1-2-1-15,2 2-1 0,3-1-1 16,1 2-2-16,2-2-1 0,1-1-3 16,1 0-1-16,-2 3-3 0,-2 0-3 15,0 0-6-15,-2 1-6 0,-3 1-4 16,-4 5-7-16,1-2-10 0,-2 0-9 15,0 0-59-15,-2 6-39 0,0-5-86 0,-2 0-193 16</inkml:trace>
  <inkml:trace contextRef="#ctx0" brushRef="#br1" timeOffset="307170.3649">21779 3554 513 0,'-1'1'123'0,"-2"-4"4"16,0 1-60-16,0 1-42 0,3 4-7 0,-2 0-2 15,-2-1-4-15,2 2-2 16,-1 3-2-16,1 3 1 0,-1 3 0 0,1-2 2 16,-2 3 0-16,3-2 1 0,-3 3 1 15,2-2-1-15,-1 3-1 0,2-1-1 16,0-3 0-16,0 3-1 0,1-2-1 16,1 0-1-16,0-2-2 0,0-4-1 15,1 0 0-15,0 0-2 0,2-4 0 16,1 1-1-16,1-2 0 0,2-3 0 0,2-1 0 15,1-2 1-15,4-3-1 0,1-1-2 16,2-2-3-16,-1-1-10 16,-1 2-8-16,3-1-10 0,-3-1-15 0,1 2-107 15,-5 2-113-15,-1 1-266 0</inkml:trace>
  <inkml:trace contextRef="#ctx0" brushRef="#br1" timeOffset="307657.8276">21726 3536 455 0,'-2'-1'113'15,"0"0"5"-15,-1 0-61 0,1-1-19 16,-1 4-5-16,1-1-4 0,-1-2-3 16,1 1-3-16,-1 0-3 0,2 0-1 0,0-3-1 15,0 3-1-15,0-1-1 0,-1 1-2 16,2 0-1-16,0-1-4 0,0 1-1 16,0 0-4-16,0 0-1 0,3 2-2 15,-2-2-1-15,0 1-1 0,3 1 1 16,0-1-1-16,-1 0 1 0,2-1 0 15,1 3 0-15,2-3-3 0,0-2-7 16,3 1-6-16,0 0-8 0,3-3-10 16,0 2 3-16,0-6-116 0,-1 5-107 15,0-6-258-15</inkml:trace>
  <inkml:trace contextRef="#ctx0" brushRef="#br1" timeOffset="308138.3861">21760 3545 303 0,'-5'4'80'0,"0"-3"6"0,2-1-35 16,0-1-16-16,-1 2-2 0,1-2 0 15,1 1-4-15,1-2-3 0,-3 1-3 16,2 2 0-16,0 2-1 0,-1-3-1 15,0 2 0-15,1-2-1 0,-3-1 1 0,3 5-2 16,-2-3-1-16,0-2 0 0,2 3-2 16,-1-1 0-16,0-2-1 15,0 4-1-15,1-6-1 0,-2 3 1 0,2 0-1 16,-2-1-1-16,1 0 0 0,1 1-2 16,0 1-1-16,-1-1-1 0,1 0-1 15,0 0-2-15,1 0 0 0,0 0-1 16,0 0 1-16,0 0-2 0,-2-2 1 15,2 2-1-15,1 0 1 0,-1 2-1 16,1-2-1-16,0 1 0 0,1-1 0 16,0 3-1-16,-1-3-1 0,0-2 0 0,1 4-1 15,2-1 0-15,0 1 0 0,2 0 0 16,1 0 1-16,3 2 1 0,1-3 0 16,1 0 1-16,1-3 1 0,5 0 0 15,2-1 0-15,-1 0 0 0,3 1 0 16,-2-4-1-16,0 0-2 0,0 2-4 15,-3-1-10-15,1 1-11 0,-1 1-13 16,-2-2-120-16,-3 4-123 0,-4 2-299 16</inkml:trace>
  <inkml:trace contextRef="#ctx0" brushRef="#br0" timeOffset="324890.1072">893 14928 167 0,'0'0'65'0,"0"-2"10"16,1-1-12-16,-1 1 0 0,-1-2 3 16,1 3-1-16,-1-3-7 0,-2-1-8 15,0 0-4-15,1 1-4 0,0-1-2 16,-1 0-3-16,2 0-2 0,0 2-1 15,0 0-1-15,1 3-2 0,-4-3-1 16,3 3-3-16,0 0-2 0,-1-1-2 0,1 0-3 16,0 1-4-16,0-1-1 0,1-1-2 15,-3 1 0-15,1 0-1 0,1 0 1 16,-2-1 0-16,-4 2 0 0,3-1-1 16,2-1-1-16,-3-1-1 0,1 2-1 15,0 0-1-15,2 0 0 0,3-2-1 16,-4 2 0-16,0 0 1 0,2 0 1 15,0-1-1-15,-1 2-1 0,2-1-1 16,0 1-1-16,3 1-2 0,-1 1-2 0,4 4 0 16,2-1-1-16,0 1 0 0,3 1 0 15,2 2 1-15,0 0-1 0,1 1 0 16,-2 1 1-16,1-1-1 0,0 1 0 16,-4 1 1-16,0-2-1 0,0 2 0 15,-5-1 0-15,1 0-1 0,-1 0 0 16,-3 0-4-16,3 0-5 0,-3-2-6 15,-1 0-6-15,3-4-8 0,-2-2-5 16,-4 0-5-16,3-2-2 0,0-2 2 16,0-4 4-16,0-6 5 0,-1-3 5 15,0-2 6-15,1-5 4 0,0-2 6 0,-1 0 3 16,2 0 2-16,-1 2 1 0,2 1 3 16,-2 3 2-16,2 4 2 0,-2 0 4 15,1 5 6-15,-2 2 3 0,1 2 4 16,0 2 3-16,1-1 1 0,-2 3-1 15,-1 3-2-15,1 1-2 0,-1 4-4 16,-1 3-2-16,-3 4-2 0,-1 0-2 16,1 1 0-16,-4 2-2 0,0 1-2 15,-1-3-1-15,0 1 0 0,1-2-2 0,0-2 0 16,3-2 0-16,1-2 0 0,1-7-1 16,1 1 0-16,2-7-1 0,1-4-1 15,2-5-2-15,1-1-2 0,2-2-1 16,2-4-1-16,0-3-1 0,3 0 0 15,-1 2 0-15,1 1 2 0,0 4 0 16,-2 3 2-16,-2 2 0 0,0 5 1 16,-3 3 1-16,1 6 1 0,-2 2 2 0,-1 1 0 15,-3 3 0-15,2 5 2 0,-2 3 0 16,-1 1 1-16,-1 1-1 16,0 0 1-16,0 2 1 0,0 0 1 0,0-4 1 15,2-2 2-15,-3-2 0 0,-1-3 0 16,1-1 1-16,0-3-1 0,-2-5-2 15,0-1 0-15,-2-1-1 0,1-3-2 16,-4-2 0-16,1-2-2 0,0-1 0 16,-2-2-1-16,1 1 0 0,2 3 1 0,2-2 3 15,2 4 1-15,2 2 0 0,3 0 0 16,2 4-1-16,3 1 1 0,5 1-2 16,1 0-3-16,3 2-1 0,3-2 0 15,1 2 1-15,4-2-1 0,1-1 0 16,2-1 0-16,0-3-3 0,3-3-8 15,1 0-16-15,5-5-20 0,3 0-31 16,2-3-104-16,0-3-131 0,2 1-298 0</inkml:trace>
  <inkml:trace contextRef="#ctx0" brushRef="#br0" timeOffset="325434.0902">1623 14999 578 0,'-10'-2'150'0,"-2"-1"10"0,1 1-78 16,1 1-12-16,2-1-5 0,-1 1-6 16,5 0-7-16,2 1-11 0,1 1-9 15,-1-1-10-15,2-1-7 0,3 2-6 16,2 0-4-16,1 1-2 0,4-4-2 15,2 4 0-15,0-4 0 0,3 0-1 16,2-1 0-16,0 1-4 0,0-3-9 16,2 1-10-16,-1 0-16 0,3 0-17 15,-1 3-15-15,-3-2 43 0,-1 2-160 16,1 2-124-16,-1 0-299 0</inkml:trace>
  <inkml:trace contextRef="#ctx0" brushRef="#br0" timeOffset="326040.4282">1979 14875 610 0,'0'-1'150'16,"-1"-1"3"-16,2-1-85 0,-1 2-32 15,2 1-9-15,-2-1-5 0,3 1-6 16,3-1-5-16,2 1-3 0,5 0 2 0,1-3-1 16,5 2 1-16,6-3-3 15,-1 1-2-15,2-2-1 0,1-3-2 0,-1 3-2 16,0 1-5-16,-7-1-6 0,-1 1-9 15,-4 0-7-15,-3 3-3 0,-4 1-2 16,-3-1 0-16,-3 2 3 0,2-1 5 16,-7 1 7-16,0 3 8 0,-1-2 2 15,-2 2 3-15,0-1 0 0,-2-1 3 16,-2 2 3-16,4-1 3 0,-1 1 4 0,-3-1 3 16,4 0 6-16,-2 1 4 0,2 2 4 15,1-4 2-15,-1 3 1 0,2 0-1 16,2 0-3-16,1-1-4 0,-1-1-3 15,3 2-4-15,0 2-4 0,0 0-1 16,2 1-2-16,-1 2 0 0,-1 4 1 16,1 0 1-16,0 4 1 0,1 0 1 15,-1 0 1-15,0-1 1 0,-1 2 1 16,0-2-1-16,0-1-2 0,-1-3 0 0,1 1-2 16,0-4-2-16,0 1-1 15,1-3-1-15,0-2-1 0,3-2-2 0,0 0 0 16,0-2-1-16,3 2-1 0,-1-4 0 15,2 0-1-15,3-1-4 0,0-1-6 16,2 0-10-16,-1-2-15 0,1-1-17 16,1 3-14-16,-1-1 9 0,-3 0-128 15,4 4-121-15,-2 1-281 0</inkml:trace>
  <inkml:trace contextRef="#ctx0" brushRef="#br0" timeOffset="329785.2534">2701 14808 516 0,'-14'-5'136'0,"5"2"12"16,-2-1-63-16,2 1-13 0,2 3-10 15,1-1-9-15,2 1-9 0,1 0-9 16,2 0-12-16,4 3-8 0,-1 0-8 16,3 1-3-16,4 1-2 0,2 1-1 15,3 1 1-15,2 1-1 0,4 1 0 16,1 0 0-16,1-2-1 0,1 3 1 15,-1-1 0-15,0-1-1 0,0 0 0 16,-2-2 1-16,-1 0-1 0,-3 1 0 0,-1-1 0 16,-3 2 0-16,-1-2-1 15,-3 1 1-15,-2 1-2 0,-4 1 0 0,1 0 1 16,-6 2-1-16,0 2 0 0,-4 1 0 16,-2 3 1-16,-2-1 0 0,-3 1 0 15,-1 2 0-15,-3-2 0 0,-2 0 0 16,-2 0 0-16,2-1 0 0,-1-1-3 15,0-2-4-15,4-1-7 0,2-2-9 16,5-1-9-16,7-2-8 0,4-2-15 16,5-1 9-16,5-2-115 0,2-2-108 15,8 1-260-15</inkml:trace>
  <inkml:trace contextRef="#ctx0" brushRef="#br0" timeOffset="330106.5268">3209 14924 622 0,'-16'3'140'16,"-2"3"4"-16,-2 4-100 0,3 5-15 16,3 3-3-16,3 4-1 0,1 2-1 15,2 2-3-15,6 0-4 0,4-2-1 16,6 0-4-16,4-4-4 0,4 0-3 15,2-2-1-15,4-3-2 0,5-3 1 16,3-2-1-16,0-5 0 0,-2-5 1 16,1-4 2-16,-2-4 3 0,-3-6 1 15,-3-3 3-15,-6-5 2 0,-4-1-1 16,-6-5 1-16,-5-2-3 0,-4 0-1 0,-7-1-6 16,-5 4-11-16,-4 3-13 0,-8 0-16 15,-1 11-17-15,-4 7 67 0,-7 7-194 16,1 6-136-16,-2 7-334 0</inkml:trace>
  <inkml:trace contextRef="#ctx0" brushRef="#br0" timeOffset="332539.7924">3594 15359 472 0,'13'-19'93'0,"3"-2"-3"0,-5 0-100 16,4 1-23-16,1 5-18 0,1-3-9 16,0 1-6-16,-1 1-28 0,1 2-44 15,0 1-64-15</inkml:trace>
  <inkml:trace contextRef="#ctx0" brushRef="#br0" timeOffset="332821.6959">3900 14975 624 0,'-6'-5'157'0,"5"-1"6"0,-3 0-75 0,3 3-40 16,0 2-15-16,1 0-9 0,1 2-5 15,4 0-6-15,0 0-6 0,2-1-2 16,3 0-2-16,3-1 0 0,3 1 1 16,1 0-2-16,2-2-2 0,2 2-4 15,1 0-10-15,-2 0-11 0,3 2-13 16,-3 2-11-16,0-2-18 0,-4 2-103 16,-3 1-114-16,-8 0-257 0</inkml:trace>
  <inkml:trace contextRef="#ctx0" brushRef="#br0" timeOffset="332977.2819">3994 15134 609 0,'-13'12'157'0,"2"-3"8"16,2-3-82-16,3-1-27 0,1-2-13 15,3 0-11-15,3-3-9 0,4 1-11 16,1-2-10-16,3 1-9 0,1-3-9 16,3-1-9-16,3-1-10 0,2 0-11 15,3-3-15-15,1 0-107 0,-1-6-111 0,2-2-265 16</inkml:trace>
  <inkml:trace contextRef="#ctx0" brushRef="#br0" timeOffset="333208.6518">4201 14808 583 0,'0'-5'133'0,"2"2"2"16,3 1-90-16,1 1-20 0,4 2-10 15,2 1-3-15,4-2-2 0,1 1 0 16,1 4 1-16,4-2 0 0,0 2 0 15,-1 1 0-15,0 2-1 0,-3 1-2 0,1 1-2 16,-3-1-3-16,-5 2-1 0,-3-1-2 16,-2 2 0-16,-3 0-1 0,-6 4 0 15,-2 4-3-15,-4 4-2 0,-2 2-6 16,-3 3-4-16,2 1-8 0,-2-1-15 16,5 1-90-16,0-5-17 0,2 0-91 15,3 0-188-15</inkml:trace>
  <inkml:trace contextRef="#ctx0" brushRef="#br0" timeOffset="333582.1276">4676 14869 599 0,'-8'-6'150'0,"6"0"1"0,-1 2-83 16,3 1-28-16,5 0-11 0,3 5-7 15,4-2-9-15,6 2-5 0,5-1-2 16,6-1 0-16,5 1-1 0,1 2-1 0,3-4-2 16,0-1-2-16,-1 0-4 0,-1-2-9 15,-5 3-9-15,-2 1-7 0,-4-1-10 16,-4 2-15-16,-4 2-8 0,-3-1-91 16,-7 2-96-16,-3-1-228 0</inkml:trace>
  <inkml:trace contextRef="#ctx0" brushRef="#br0" timeOffset="333812.4687">5075 14866 417 0,'-12'0'126'0,"-1"0"7"16,2 1-17-16,2 1-45 0,-2 0-12 16,-1 1-5-16,4 1-6 0,-1 2-7 15,2 0-5-15,2 5-5 0,-1 0-5 16,2 1-6-16,2 4-4 0,1 2-5 16,-1 4-1-16,2 1-2 0,0-1-1 15,2 1 0-15,-1 0 0 0,1-1 1 16,1-1 0-16,2-4 0 0,-2-2 0 0,1-3-1 15,2-2-1-15,-1-1-2 0,0-4-1 16,5 0-1-16,0-4 0 0,2-1-1 16,1-3-1-16,2 1-6 0,6-3-13 15,1 0-16-15,-1-2-19 0,1-1-16 16,-3 2-117-16,0 1-131 0,-2 4-293 16</inkml:trace>
  <inkml:trace contextRef="#ctx0" brushRef="#br0" timeOffset="335308.8705">5851 14824 530 0,'3'-2'133'16,"-3"-1"5"-16,0 1-71 0,-3-1-20 16,5 3-8-16,-4 0-6 0,0 1-6 0,1 2-4 15,-3 2-4-15,-1 1-3 0,-2 2-1 16,-3 4-1-16,-2 0-2 0,-2 0 0 16,0 0-1-16,-1 3-2 0,-1 0-1 15,1-1-1-15,-2 1-1 0,1 0 0 16,0 3 1-16,-1-1 0 0,2-1 1 15,2-2 0-15,0-5 2 0,3 0 0 16,2-2 0-16,2-3-2 0,3 0-1 16,0-1-1-16,4 1-2 0,2 2-2 15,-1-1-1-15,6 0 0 0,0 0-1 0,4 2 1 16,2-2 0-16,1-1 0 0,2 1 0 16,0 0 0-16,2 0 0 0,1-2-1 15,-2 1 1-15,1 0 0 0,-1 0-1 16,1 1 1-16,-3 0-1 0,-2 0 0 15,-2 0 0-15,-2 0-3 0,-1 0-5 16,-5-1-3-16,-2-1-9 0,0 0-8 16,-2-1-9-16,2 1-8 0,-4-2-7 15,1 1-8-15,2-1-7 0,2 2-96 16,-3-2-101-16,1 0-247 0</inkml:trace>
  <inkml:trace contextRef="#ctx0" brushRef="#br0" timeOffset="336045.9136">6193 14904 534 0,'-10'2'135'0,"-3"2"7"15,-2 1-74-15,2 3-18 0,-2 7-7 16,4 1-8-16,1 5-5 0,2 2-7 16,4 0-7-16,2 3-3 0,3-2-3 15,2-2-3-15,5 1-1 0,2-5-2 0,4-3 0 16,3-2-1-16,3-3 0 0,2-2 0 16,1-6 0-16,3-4 0 0,0-2 1 15,1-4 0-15,-2-5 1 0,-1-6 2 16,-3-1 5-16,-6-5 3 0,-5-4 2 15,-6-2 0-15,-6 0 1 0,-7 3-3 16,-8 3-4-16,-6 1-9 0,-7 7-16 16,-4 9-15-16,-4 6-18 0,-3 7-23 15,0 10-113-15,-1 11-129 0,5 5-294 16</inkml:trace>
  <inkml:trace contextRef="#ctx0" brushRef="#br0" timeOffset="340126.5786">8854 14653 509 0,'0'-10'131'0,"-6"2"7"0,-4 1-63 16,-5 2-17-16,-1 1-7 0,0 6-6 16,-3 1-6-16,-7 5-6 0,-2 4-7 15,-3 5-5-15,-1 8-4 0,0 3-2 16,1 4 0-16,1-1-1 0,7 7 1 15,6 0 0-15,6 5-2 0,3-5-2 16,7 0-3-16,5-1-3 0,4-4-2 0,3-4-2 16,7-4 1-16,0-9-1 15,5 0 0-15,5-6 0 0,3-6 0 0,1-2 0 16,2-6-1-16,0-3 0 0,1-6 0 16,-2-4-1-16,-4-4-1 0,-4-4-1 15,-6-3 1-15,-3 1-1 0,-5 1 0 16,-7 0 0-16,-5 3 0 0,-5 5 1 15,-5 4-1-15,-4 7 0 0,-2 2-1 0,-4 5 1 16,-1 3 0-16,0 7 2 0,0 1 0 16,3 9 1-16,2 1 3 0,3 4 0 15,0 2 1-15,4 3 0 0,2-2 0 16,2 1-1-16,1-3-1 0,2-1 0 16,2-3-1-16,3-2-1 0,2-1-2 15,2-1-6-15,2-1-9 0,0-1-10 16,3-2-13-16,0-3-10 0,1-3-14 15,3-2-16-15,-1-2-91 0,-3-5-104 16,2 1-241-16</inkml:trace>
  <inkml:trace contextRef="#ctx0" brushRef="#br0" timeOffset="340410.8101">8965 15142 511 0,'-1'-2'145'0,"0"1"2"0,1 2 2 16,2 1-102-16,1 2-11 0,0 1-6 16,3 2-4-16,2 3-3 0,0 0-2 15,3 2-3-15,2 2-4 0,-1 0-4 16,0 2-4-16,0 2-2 0,-1-3-1 15,4 3-5-15,-1-4-8 0,-2 3-11 16,0-2-12-16,2-3-9 0,-2 1-14 16,3-4 30-16,-6-2-141 0,1-3-111 0,0-6-276 15</inkml:trace>
  <inkml:trace contextRef="#ctx0" brushRef="#br0" timeOffset="340591.1418">9220 15195 566 0,'-7'-4'143'15,"-4"3"7"-15,-3 1-72 0,-1 3-22 16,-3 2-10-16,2 2-5 0,0 5-7 16,-3 0-8-16,0 4-6 0,1 0-6 0,2 0-7 15,2 1-8-15,0-1-12 0,0 0-13 16,6-1-11-16,2-3-17 0,6 0-52 16,0-1-63-16,6-3-106 0,4-6-224 15</inkml:trace>
  <inkml:trace contextRef="#ctx0" brushRef="#br0" timeOffset="340879.3802">9401 15174 694 0,'-2'0'155'16,"-3"0"2"-16,7 3-113 0,3 0-17 0,0 4-10 15,1 1-7-15,3 3-1 0,-2 1-3 16,3 2-2-16,-4 1-3 0,2-2-5 16,-1 1-8-16,3-1-5 0,-1-2-8 15,2-5-7-15,-1-1-7 0,4-2-14 16,-1-3-3-16,1-5-93 0,-1-5-100 15,-2-2-238-15</inkml:trace>
  <inkml:trace contextRef="#ctx0" brushRef="#br0" timeOffset="341015.0157">9640 15152 534 0,'-2'-2'143'0,"-1"1"7"16,-4 4-50-16,0 2-36 0,-2 5-11 16,-2 3-7-16,0 7-5 0,-3 3-7 15,0 3-6-15,0 2-6 0,-2 4-7 16,2 0-7-16,-3 1-7 0,2 1-10 15,1-2-17-15,3-1-16 0,4-3-18 16,3-5-119-16,4-7-130 0,5-6-304 16</inkml:trace>
  <inkml:trace contextRef="#ctx0" brushRef="#br0" timeOffset="341327.5532">10136 14653 643 0,'-12'-3'164'0,"-1"3"6"0,-5 4-88 15,0 6-25-15,-2 5-7 0,2 9-8 16,-3 0-8-16,2 6-8 0,-1 4-4 15,3 5-4-15,3 5-2 0,3 2-5 16,5-2-2-16,5 1-3 0,5-1-1 0,4-2-2 16,4-4-2-16,3-8-6 15,5-4-10-15,2-5-9 0,2-4-16 16,5-5-13-16,-1-3-13 0,2-5-23 0,1-4-99 16,-2-4-117-16,0-1-268 0</inkml:trace>
  <inkml:trace contextRef="#ctx0" brushRef="#br0" timeOffset="341824.5276">10258 14945 663 0,'1'0'154'0,"0"0"5"0,1 2-105 16,5-1-14-16,1 0-7 0,3-1-6 0,4 1-3 16,2-2-6-16,5 1-4 0,0-2-4 15,1 0-4-15,1-1-6 0,-2 0-8 16,-2 2-9-16,-2-2-7 0,-4 2-9 15,-1-1-5-15,-6-1-4 0,-2 3 1 16,0-2 4-16,-3-1 7 0,-2 2 5 16,-1 0 9-16,0 2 4 0,-3-1 5 15,0 0 6-15,-2 3 5 0,0 0 6 16,0 2 7-16,-1 0 9 0,-2 3 7 16,1 0 6-16,-1 4 3 0,2 2 2 0,-3 1-2 15,0 0-3-15,3 3-4 0,-1-2-5 16,2 1-6-16,0 0-5 0,1-3-5 15,3 1-3-15,2-1-4 0,3-1-2 16,1-1-2-16,2-1-1 0,3-1-2 16,3-2-3-16,-2-2-5 0,2-3-8 15,0 0-12-15,2-3-11 0,2-1-13 16,-2-4-9-16,1 0-14 0,1-1-68 16,-1-2-29-16,-3-3-91 0,0 1-193 0</inkml:trace>
  <inkml:trace contextRef="#ctx0" brushRef="#br0" timeOffset="342067.8563">10602 14627 595 0,'6'-6'132'0,"-1"6"1"0,1-2-98 0,0 10-13 15,5 0-2-15,2 5 3 0,3 4 3 16,2 6 2-16,0 2 2 0,2 3 2 15,-1 0 1-15,1 4-3 0,-6 1-4 16,1 1-5-16,-5 0-5 0,-3 2-2 16,-2 3-6-16,-4-1-5 0,-4 0-5 15,-3 0-15-15,-5-1-18 0,-5 0-14 16,0-2 90-16,-4-3-218 0,1-4-139 0,3-3-355 16</inkml:trace>
  <inkml:trace contextRef="#ctx0" brushRef="#br0" timeOffset="342542.0716">11170 14956 760 0,'-5'-5'190'16,"-3"-2"3"-16,1 3-114 0,4 2-22 15,2 2-16-15,3 0-16 0,3 0-11 16,1 0-8-16,4 2-4 0,3 0-2 0,4 0 0 15,3-1-6-15,-2 1-8 0,1 0-10 16,-2 0-17-16,-1 1-16 0,1 3-15 16,-5-1 104-16,-4 1-222 0,-3 3-133 15,-2-1-348-15</inkml:trace>
  <inkml:trace contextRef="#ctx0" brushRef="#br0" timeOffset="342719.5978">11112 15204 720 0,'0'0'163'15,"-1"0"1"-15,1-1-117 0,3-1-19 16,2 2-12-16,3-1-7 0,2-1-5 16,5-1-10-16,2 2-13 0,6 0-18 15,0-1-128-15,2 0-132 0,-7 4-329 16</inkml:trace>
  <inkml:trace contextRef="#ctx0" brushRef="#br0" timeOffset="346132.0501">11985 14811 543 0,'-10'0'143'0,"1"0"9"0,1-2-46 16,-2 2-50-16,5 2-10 0,3 0-6 16,0-2-6-16,4 1-5 0,1-2-7 15,6 3-2-15,3-3-4 0,3 0-1 16,1-5-1-16,3-1-2 0,3-3-2 15,-1-1-2-15,-2-4-3 0,-1-1-2 16,3-1-2-16,-3 1 0 0,-3 3-1 16,-3-1 0-16,-1 1-2 0,-2 4 0 15,-2-3-1-15,-6 3-1 0,-1-1-1 0,-6 2-1 16,-2 2-1-16,-2 0-1 0,-3-1-1 16,-1 7 1-16,-3 2 0 0,-4 4 1 15,2 2 1-15,1 5 2 0,-4-1 1 16,-1 5 3-16,-2 1 3 0,2 3 4 15,1 2 3-15,0 0 3 0,2 0 2 16,4 4 3-16,4-2 0 0,2 1 0 16,8 0-2-16,2 1-2 0,8 2-2 15,1-3-3-15,6-4-1 0,1-1-2 0,4-2-1 16,1-3-1-16,3-6-2 0,-4-4 0 16,6 0-1-16,-5-3 0 0,1-6-3 15,4-1-6-15,-3-1-8 0,-2 1-12 16,-2-1-15-16,-3 0-17 0,1-2-14 15,1 6-74-15,-10-2-41 0,0-2-106 16,-4-2-217-16</inkml:trace>
  <inkml:trace contextRef="#ctx0" brushRef="#br0" timeOffset="346588.6271">12390 14409 602 0,'-13'-3'155'0,"2"1"9"15,0 2-84-15,2 0-18 0,3-1-10 16,2 1-9-16,4-3-11 0,6 4-9 16,2-1-10-16,1-1-5 0,5-1-4 0,2 1-1 15,0-2-1-15,2 2-5 16,-2 0-15-16,0-1-14 0,-1 2-16 0,1-1-18 16,0 2-113-16,-3 1-127 0,5-4-284 15</inkml:trace>
  <inkml:trace contextRef="#ctx0" brushRef="#br0" timeOffset="347106.0951">12740 14283 603 0,'-8'-5'144'0,"-1"-1"4"16,1-2-93-16,-2 0-12 0,3-1-3 16,2 1-4-16,3-2-5 0,2 1-4 0,4 1-3 15,5-1-3-15,2 2-4 0,0-2-4 16,1 0-4-16,-1 3-2 0,2 0-2 15,2 1-2-15,-1 2-1 0,0 1-1 16,3 2 0-16,3 4-1 0,0 2 1 16,-2 2-1-16,-1 1 0 0,-2 4 1 15,-4 1 0-15,-2 2-1 0,-5 0 2 16,-1-1 0-16,-4 2 0 0,-4 0 2 0,-3 0-1 16,-1 2 1-16,-6-3 0 0,-3 2 0 15,-3 0 1-15,-1 0 3 0,1-3 3 16,2-1 3-16,2-3 0 0,4 0 3 15,4-4-1-15,4 1 0 0,2-5-4 16,1 1-4-16,2-3-2 0,2 0-3 16,-1-2-1-16,3 1-1 0,0 0-1 15,6 0 0-15,3 0-1 0,1-1 0 16,3 1-4-16,4 0-3 0,2-1-7 16,1 0-9-16,0-2-13 0,-3 2-13 0,0 2-14 15,0-1-11-15,0 0-48 0,-4 0-60 16,-1-2-107-16,1 0-224 0</inkml:trace>
  <inkml:trace contextRef="#ctx0" brushRef="#br0" timeOffset="347544.8271">13308 14218 580 0,'-2'-5'149'16,"-3"0"6"-16,1 2-75 0,-5 3-21 15,2 3-7-15,-8-1-7 0,-1 3-5 16,-4 5-7-16,0 4-5 0,-4 0-3 16,2 2-4-16,0 1-3 0,5 2-3 0,4 3-3 15,3-6-2-15,5 0-2 16,5-1-3-16,2 0-2 0,6-3-1 0,3-2-2 15,2-2 0-15,3-5 0 0,2 1 0 16,2-7-1-16,2-1-1 0,-2-5 0 16,-3-1 0-16,0-5 0 0,-1 0 0 15,0-5 0-15,-4 2 0 0,-2-2 1 16,-2 2 1-16,1 0 0 0,-4 5 1 0,-1 2 0 16,-4 4 1-16,-2 1 0 15,0 6-1-15,-2 4 1 0,-1 4-1 0,0 0 0 16,3 5-1-16,0 1-1 15,3 3 1-15,1 1-1 0,3-3-6 0,6 3-9 16,3-2-15-16,0 1-14 0,6 0-13 16,-2-2-14-16,3-2-105 0,4-1-7 15,-3-1-97-15,1-2-180 0</inkml:trace>
  <inkml:trace contextRef="#ctx0" brushRef="#br0" timeOffset="348775.5721">13505 14205 621 0,'-5'-3'159'16,"-1"0"5"-16,2 0-79 0,2 0-36 0,5 2-13 15,2-1-8-15,3 0-10 0,0 1-7 16,4-1-5-16,2 0-1 0,2 0-1 15,0-1-3-15,2 2-4 0,-2 1-8 16,0-1-7-16,-1 1-8 0,-3 0-7 16,0 1-8-16,-2-1-7 0,0 0-4 15,-4 0-5-15,0 1-34 0,-2-1-26 16,-1 2-20-16,-1-2-71 0,-4 0 116 0,0 0 40 16,-1 0 37-16,-1-2 55 15,-3 1 44-15,2 1 36 0,-2 1 86 0,1-1-103 16,-1 2-26-16,2 0-21 0,0 2-10 15,0 0-8-15,-1 2-4 0,1 0-5 16,0 2-1-16,-1 3-3 0,1 3-1 16,0 2-3-16,-1-4-1 0,2 3-1 15,-2 1-2-15,1-3-1 0,0 2-2 16,3-2-2-16,-1-2-1 0,2 3-2 16,1-3-2-16,3-1-1 0,-1-2-2 0,3-2-2 15,0-1 0-15,4-1-1 0,-1-2 0 16,1 1 0-16,2-2-3 0,2-2-6 15,1-2-13-15,-1 3-18 0,1 0-14 16,2-1 3-16,-3-1-130 0,0 3-127 16,0-1-291-16</inkml:trace>
  <inkml:trace contextRef="#ctx0" brushRef="#br0" timeOffset="349615.634">14541 13462 473 0,'-5'-4'130'0,"-2"1"5"0,-2-1-29 15,-2 3-55-15,0 2-9 0,-2 1-5 16,-2 2-6-16,-2 3-4 0,0 2-3 15,-5 4-3-15,1 2-4 0,1 5-2 0,2 2-2 16,1 3 0-16,0 5-1 0,1 4 0 16,0 4 0-16,0 3 1 0,0 3 1 15,0 3 0-15,2 7-1 0,6 0 1 16,2 3-2-16,1-1-1 0,2 1-1 16,1 2-2-16,1-1-1 0,0-3-1 15,1 1-2-15,-2 2-1 0,4 1-1 0,0 1-1 16,-3-1 0-16,1 2 0 0,1-4 0 15,-3 1-1-15,0-2 1 0,0-2-1 16,1 1 0-16,1-1 1 0,-3-5-1 16,-3 0 0-16,-1-2 1 0,-2-6-1 15,-1 1 1-15,-1-4 0 0,-2-7-1 16,1-2 1-16,1-1 0 0,1-5-1 16,-2 1 1-16,0-8-3 0,3-5-4 15,0-2-9-15,-1 0-15 0,5-5-17 16,-4-6-16-16,4-4-125 0,-4-3-135 15,1 0-316-15</inkml:trace>
  <inkml:trace contextRef="#ctx0" brushRef="#br0" timeOffset="364958.4038">14321 15459 601 0,'-11'-10'160'0,"1"1"11"0,-1 2-69 0,1 2-30 16,3 1-9-16,0 3-8 0,4 0-10 15,-1 1-10-15,0-1-11 0,4-1-7 16,3 1-6-16,1 0-5 0,2 0-3 16,1-2-2-16,2 1 0 0,3-1-2 15,-1 1-1-15,2 1-7 0,2-2-9 16,0 2-15-16,1 1-16 0,-2 0-17 16,1 1-15-16,1 3-111 0,-3-2-126 15,1 2-279-15</inkml:trace>
  <inkml:trace contextRef="#ctx0" brushRef="#br0" timeOffset="365397.2835">14588 15309 491 0,'-3'-2'125'0,"1"-1"7"15,0 2-62-15,1-1-17 0,0 0-2 0,0 1-1 16,1 0-1-16,0 1-2 0,0 0-4 16,1-1-3-16,-1 1-7 0,0 0-5 15,2 0-6-15,1 0-7 0,1 0-4 16,1 0-3-16,-2-2-2 0,5 2-2 16,0 0-1-16,1-1-1 0,-1 0 0 15,2 0-1-15,1 1 0 0,0 1-1 16,1-2-4-16,2 2-6 0,-3 0-11 15,2 0-10-15,0 2-13 0,0-2-9 0,-1 0-12 16,-1 1 16-16,-1 1-124 0,-4-2-110 16,-1 1-270-16</inkml:trace>
  <inkml:trace contextRef="#ctx0" brushRef="#br0" timeOffset="365763.3061">14720 15266 497 0,'-3'0'124'0,"0"0"4"16,0 4-65-16,1 0-20 0,-1 0-6 15,1 3-2-15,0-1-4 0,0 2-2 16,1-2-2-16,-1 2 0 0,-1 2-1 0,3-1-2 15,-4 2 0-15,3 2-3 0,0-2-1 16,-1 3-3-16,0 1-2 0,2 0-1 16,0-2-2-16,3 1-1 0,-2 0-2 15,0 0-2-15,3-2 1 0,-2 0-2 16,2 1-2-16,-1-5-2 0,0 0 0 16,2-1-1-16,1-3 0 0,0 2-1 15,2-3 1-15,-1-1-3 0,3-2-2 0,3 1-7 16,1-5-11-16,-1-1-11 0,2-5-13 15,2 1-14-15,0-4-120 0,-1 1-126 16,-2-3-295-16</inkml:trace>
  <inkml:trace contextRef="#ctx0" brushRef="#br0" timeOffset="366551.8716">14762 13341 573 0,'0'-6'142'16,"-2"3"3"-16,0 3-82 0,-3 5-21 15,3 1-9-15,-2 1-6 0,0 7-7 16,-1 2-5-16,2 1-3 0,0 1-3 15,3 3-2-15,0 2-3 0,3 1-2 16,0-1-3-16,1-1-5 0,1-1-8 0,0 0-9 16,-2-5-11-16,4 0-13 15,-4-4-109-15,-2-2-114 0,2 1-272 16</inkml:trace>
  <inkml:trace contextRef="#ctx0" brushRef="#br0" timeOffset="366741.0114">14595 13517 655 0,'0'-2'149'15,"-2"-2"2"-15,3 3-107 0,1 1-16 16,4 0-10-16,0 0-7 0,4-3-6 16,1 3-1-16,3-2-6 0,0 2-6 15,4-3-9-15,1 3-9 0,4-1-11 16,1 0-21-16,-1 0-95 0,0-1-105 0,1 1-247 15</inkml:trace>
  <inkml:trace contextRef="#ctx0" brushRef="#br0" timeOffset="367030.3456">14955 13419 622 0,'-17'0'155'0,"0"2"7"0,0 2-87 15,1 1-22-15,1 4-10 0,6 2-8 16,2 1-10-16,3 3-6 0,3-2-7 0,2 1-4 16,4 0-3-16,4-2-2 0,2 0-1 15,2-3-1-15,5-3 0 0,0-1 0 16,2-2 0-16,-1-2 0 0,1-5-1 16,-2 1 1-16,-3-6-1 0,-4-2 0 15,-5 0-1-15,0-2 1 0,-3-1-2 16,-7 1-2-16,-2-2-7 0,-3 4-9 15,-2 1-9-15,-1 2-10 0,-3 1-8 16,2 5-6-16,2 2-8 0,2 5-25 16,4 1-69-16,4 1-93 0,2 3-220 15</inkml:trace>
  <inkml:trace contextRef="#ctx0" brushRef="#br0" timeOffset="367318.5566">15139 13430 628 0,'-9'4'148'15,"-1"-1"4"-15,1 4-101 0,3-1-15 0,-2 3-8 16,4 2-7-16,3 2-7 0,2 0-4 16,2 3-2-16,3-4-3 0,3 1 0 15,3-2-1-15,1-3-1 0,5-4-1 16,0-2 0-16,3-2 0 0,2-1 0 15,0-4-1-15,2-2 1 0,-3-5-1 16,-1-2 1-16,-2-3-1 0,-4-3 2 16,-6 2 0-16,-5-2 0 0,-4 2 0 0,-4 3 0 15,-8 3-7 1,-2 4-9-16,-3 3-18 0,-3 3 20 0,-4 7-153 0,-1 3-131 16,-1 8-329-16</inkml:trace>
  <inkml:trace contextRef="#ctx0" brushRef="#br0" timeOffset="369315.8485">15606 14458 632 0,'-4'3'147'16,"-2"0"4"-16,2 1-104 0,3 3-12 16,0 0-6-16,3-1-5 0,2 1-5 15,2 1-3-15,4-1-2 0,-1 1 0 16,4-5-2-16,3-3-3 0,0 2-2 16,-1-5-1-16,3 0-1 0,-2 0-2 0,-1-3-1 15,1 0 0-15,0 0 0 0,-5-4-2 16,2 0 1-16,-4-1-2 0,-2-5 0 15,-1 1-1-15,-5 0 0 0,-4-3-1 16,0 4 1-16,-6-1-1 16,-2 0 1-16,-2 4-1 0,-6 1 0 0,0 3 0 15,-3 5-1-15,-3 2 1 0,-1 6 0 16,2 6 0-16,-3 3 1 0,2 3 2 16,1 3 2-16,4 5 3 0,3-1 3 0,4 4 2 15,0-1 4-15,9 0 2 0,1 0 2 16,6 2 0-16,3-5-1 0,5 1-2 15,3-4-1-15,5-2-3 0,2-3-2 16,3-4-4-16,3-3-1 0,1-4-2 16,3-2-1-16,1-5-6 0,1-2-9 15,1-2-17-15,2-2-19 0,2 1-18 16,-3-2-119-16,-3 0-135 0,-4 3-306 16</inkml:trace>
  <inkml:trace contextRef="#ctx0" brushRef="#br0" timeOffset="369716.6147">16016 14160 669 0,'-4'-5'160'16,"3"2"0"-16,-1-1-103 0,4 1-22 15,3 2-13-15,3 1-10 0,5-1-6 16,-1 0-5-16,5 0-5 0,4-3-8 16,-1 1-14-16,3 2-14 0,1 1-83 0,0-2-38 15,0 7-107-15,-2 2-219 16</inkml:trace>
  <inkml:trace contextRef="#ctx0" brushRef="#br0" timeOffset="370573.2987">16410 13899 373 0,'-5'-3'115'15,"-1"-2"6"-15,0 1-8 0,0 0-47 16,1 1-16-16,0 0-6 0,2-1-6 15,-1 1-4-15,3 0-4 0,-2 1-4 0,3-3-4 16,3 3-5-16,2-3-3 0,2 1-3 16,3-1-3-16,2 3-3 0,4-2 0 15,1 2-2-15,0 3 0 0,3 0-2 16,-1 3 0-16,-5 1-1 0,-1-2 0 16,1 2 1-16,-6 0-1 0,0-4 0 15,-3 2 1-15,-5 0-1 0,1 1 2 16,-6 1-1-16,-2 3 0 0,-7 1 1 15,2 2-1-15,-2 1 0 0,2 2-1 16,0 1 0-16,2-1 1 0,2 0-2 0,8-1 1 16,0 1-1-16,3 0-1 0,2 0-1 15,6 1-1-15,1-2 0 0,2-1-1 16,-1 3 1-16,1-2 0 0,0-2 0 16,0 2 2-16,-2-4 0 0,-1 1 0 15,0-1 1-15,-2-2 1 0,-3-1-1 16,-2 0 0-16,-3-1 0 0,0 0 1 15,-5 1 0-15,-2-1 1 0,-2-1 1 0,-2 1 1 16,-2-1 1-16,-3-2-1 0,-1 0 0 16,0-2 1-16,-2 0-2 0,1 2-3 15,1-4-4-15,1 2-8 0,3 0-8 16,1 0-12-16,5 2-13 0,4-1-110 16,1 0-115-16,7 5-273 0</inkml:trace>
  <inkml:trace contextRef="#ctx0" brushRef="#br0" timeOffset="371138.9598">16924 13963 483 0,'-4'-7'138'0,"-2"-1"7"15,-4 3-21-15,0 2-65 0,-1 0-14 16,-2 4-8-16,-5 2-7 0,0 4-5 16,0 3-5-16,1 1 1 0,-1 4-1 15,3 3 0-15,1 3-2 0,4 1-1 16,2-1-1-16,4 0-3 0,2 1-3 16,3-5-4-16,1-1-3 0,4-2-1 15,4-3 0-15,1-1-2 0,3-4 1 16,-2-3-1-16,3-3 0 0,-1-3-1 15,1-4 0-15,-2-2 0 0,1-3-1 0,-3-4 0 16,4 2 0-16,-4-5 1 0,0-2 0 16,-1 3 0-16,-3 0 0 0,-2-1 1 15,-2 6 0-15,-1-1 1 0,-1 8-1 16,-2 3 1-16,-3 5-1 0,0 5 1 16,2 6-1-16,-3-2 1 0,3 7-1 15,0 0 0-15,2 3-1 0,2-2-5 16,4 0-11-16,2 0-12 0,6-1-13 0,0-5-14 15,4 0 18-15,-1-4-139 16,2-4-121-16,6 0-283 0</inkml:trace>
  <inkml:trace contextRef="#ctx0" brushRef="#br0" timeOffset="371526.3332">17258 13821 438 0,'5'-30'112'0,"0"1"7"16,0 1-52-16,1 2-15 0,-3 3-3 15,2 3-1-15,-2 7-2 0,-2 1-3 16,0 7-6-16,-2 2-6 0,0 6-3 16,-2 4-4-16,-2 3-3 0,1 2-1 15,-1 8-1-15,-1 0 2 0,-1 6 0 0,1 1-2 16,-1 1-1-16,3 4-2 0,3 1-2 16,0-1-2-16,2 0-2 0,0 0-2 15,3 0-2-15,2-5-2 0,1-2-1 16,1-3-4-16,2-2-7 0,2-4-8 15,0-5-13-15,0-4-10 0,-1-3-13 16,2-3-10-16,-2-5-13 0,-3 0-104 16,0-3-112-16,-4-4-262 0</inkml:trace>
  <inkml:trace contextRef="#ctx0" brushRef="#br0" timeOffset="371691.883">17177 13881 715 0,'-5'1'173'0,"-1"-1"1"0,4 4-108 16,2-1-23-16,5 2-14 0,2-2-11 16,5 0-11-16,5 0-8 0,4-1-14 15,4-3-16-15,4-1-19 0,3-3-126 16,2 0-136-16,2-3-327 0</inkml:trace>
  <inkml:trace contextRef="#ctx0" brushRef="#br0" timeOffset="372821.5082">17661 14559 408 0,'4'-9'122'15,"-3"1"6"-15,-5 1 0 0,0 2-75 16,-2-2-8-16,-2 3-2 0,-3 2-1 15,-3 3-1-15,-3 1-2 0,-1 3-1 16,-2 4-3-16,-3 3-4 0,-2 0-6 16,1 5-4-16,1 3-6 0,3 2-3 0,2-2-2 15,4 2-2-15,6 1-2 0,4 1-1 16,4-2-2-16,4-1-1 0,3-4-1 16,5-2 0-16,4-3-1 0,2-4 0 15,5-6-1-15,0-5 0 0,0-7-1 16,2-3 0-16,-2-5-1 0,-2-3 0 15,0-4 0-15,-6-5 1 0,0-2 0 16,-3-3 1-16,-3-3 0 0,-3-5-1 16,-1-2-2-16,-1-4-4 0,1-4-2 15,2 0-3-15,0 2-1 0,3 1 0 0,0 4 2 16,-3 6 3-16,1 8 5 0,-2 9 6 16,-6 6 3-16,-4 10 1 0,-3 6 1 15,-3 9 1-15,0 8 0 0,-3 4-1 16,-1 7 0-16,2 8-1 0,0 0 0 15,-1 7 0-15,4 1 1 0,0 1-1 16,7 3 0-16,-1 1 0 0,3-5-2 16,4 1 0-16,2-3-1 0,4-5-2 0,-1-5-6 15,4-6-12-15,3-6-13 0,2-3-16 16,2-2-15-16,-2-7-119 0,0-5-129 16,2 0-298-16</inkml:trace>
  <inkml:trace contextRef="#ctx0" brushRef="#br0" timeOffset="373101.9861">17970 14185 619 0,'0'-3'142'0,"-2"1"2"15,1 2-99-15,1 2-12 0,0 3-2 16,0 5-2-16,0 3-3 0,0 4-1 15,-1 2-1-15,1 2-2 0,-1 3-4 16,-1 2-2-16,2 2-3 0,0-1-2 16,2 2-1-16,0 4-2 0,1 2-1 15,4-2-2-15,-2-3-1 0,0 1-2 0,2-1 0 16,-1-4-1-16,4-2-5 0,-4-5-6 16,2-2-11-16,1-2-12 0,2-4-12 15,0-2-14-15,-1-6-118 0,-2-1-123 16,-1-4-287-16</inkml:trace>
  <inkml:trace contextRef="#ctx0" brushRef="#br0" timeOffset="373305.9619">17858 14408 755 0,'-6'-2'169'16,"4"2"1"-16,4 4-121 0,4 0-24 15,6 2-10-15,7-4-7 0,3 2-8 16,10-2-19-16,3-2-20 0,7-2-69 0,2-5-63 16,4-3-123-16,2 1-265 15</inkml:trace>
  <inkml:trace contextRef="#ctx0" brushRef="#br0" timeOffset="383545.0478">702 17073 563 0,'-6'-11'138'0,"-3"-1"6"16,2 2-79-16,1 0-17 0,0-1-3 0,-1 1-1 16,3 3-2-16,-1 2-8 0,2 3-6 15,3 2-6-15,0 0-5 0,4 1-4 16,2 4-4-16,5 2-4 0,1 3 1 16,4 1 0-16,1 0 0 0,2 2 0 15,2 3-1-15,-2-1-2 0,-2 0-1 16,0-2-1-16,-2-1 0 0,-3 3-1 15,1 1-2-15,-7-4-5 0,0 1-6 16,1-1-11-16,-3 0-10 0,0-2-10 16,-1 0-10-16,2-3-7 0,-1-1 8 15,0-2-112-15,-4-4-104 0,1-1-257 16</inkml:trace>
  <inkml:trace contextRef="#ctx0" brushRef="#br0" timeOffset="383751.0106">911 16926 603 0,'2'-2'142'0,"-6"2"5"0,-2 2-84 16,0 4-28-16,0 5-7 0,-2 5-3 15,-2 4-3-15,-3 3-2 0,-1 1-3 16,3 2-3-16,-3 0-2 0,-2-2-4 16,0-4-2-16,4 0-2 0,3-3-4 15,2-1-10-15,2-5-15 0,4 0-10 16,2-3-12-16,4-2 23 0,1-2-140 15,0-4-119-15,4-1-274 0</inkml:trace>
  <inkml:trace contextRef="#ctx0" brushRef="#br0" timeOffset="384401.6505">838 17011 491 0,'-4'-7'117'0,"2"-1"6"0,-1 2-68 16,-2-2-20-16,2 2-5 15,-1 0-1-15,0 2-2 0,2 0-4 16,-2 0-3-16,2 0-3 0,1 2-2 0,-2 0 0 16,3 0-2-16,0 2-2 0,-1 2 0 15,0 3-2-15,-1 4 0 0,2 4 1 16,-2 7 1-16,0 3 1 0,-3 4 0 15,1 3 0-15,0 1 0 0,1 1-3 16,-1-2-2-16,0-1-2 0,2-1-2 16,1-2-2-16,-2-3 1 0,1-2-2 15,-1-5 2-15,0-5-1 0,1-1 2 16,-3-6 0-16,1-3 0 0,-3-2-1 16,1-4 1-16,-4 0-1 0,1-4-1 15,-5-4-1-15,2-1 0 0,-2-2-1 0,2-1 0 16,0-1 0-16,0-2 0 0,2 5 0 15,1 1 0-15,1 0 1 0,2 5 1 16,1 1-1-16,2 3 1 0,2 4-1 16,1 0-1-16,1 3 0 0,4 1-1 15,0 2 0-15,0-3 0 0,2 3 1 0,2-1 1 16,0 1 0-16,0-3 1 0,1 3-1 16,1-3 1-16,1 1-1 0,1-2 0 15,3-1-2-15,-7-2-3 0,1-3-7 16,1-1-6-16,-1-2-8 0,-4 0-4 15,0-1-5-15,-2-1-2 0,3 2-1 16,-2-2-1-16,-2 0 0 0,-1 0 1 16,1 0 2-16,-3-2 2 0,1 1 3 15,-2-2 4-15,-1 2 7 0,2-3 10 16,-1 2 9-16,2 0 7 0,1 7 11 16,-2-4 9-16,0 4 6 0,1 2 6 15,-1 1-2-15,0 5 0 0,-1 2-4 0,-1 3-2 16,2 5-5-16,0 4-4 0,0 4-4 15,-1 4-2-15,0 5-1 0,0 2-4 16,-2 3-17-16,2 2-20 0,-2 2-121 16,6-1-123-16,1-1-307 0</inkml:trace>
  <inkml:trace contextRef="#ctx0" brushRef="#br0" timeOffset="387309.9108">1532 16991 567 0,'-8'-7'144'0,"-4"3"7"0,2 1-76 16,1 1-17-16,3 3-6 0,1 0-5 16,3-1-4-16,-1 2-9 0,4-2-6 15,1-2-5-15,1 4-4 0,2-2-4 16,3-2-3-16,1 2-3 0,2 0-1 15,3 2 0-15,3-2-2 0,0-2-2 0,2 0-2 16,-1 0-1-16,2-1-2 0,0 1-7 16,1-1-9-16,-2 2-16 0,-2 0-17 15,0 3-12-15,-1 2 64 0,-4 0-186 16,0 0-131-16,2-1-322 0</inkml:trace>
  <inkml:trace contextRef="#ctx0" brushRef="#br0" timeOffset="387843.8505">1962 16845 556 0,'-2'-6'139'0,"-2"1"8"15,1 0-74-15,0 4-20 0,3-3-8 16,0 3-6-16,1-1-5 0,3 2-5 15,2-2-5-15,0 1-5 0,0-1-3 0,3 2-3 16,2-3-2-16,2 3-3 0,1 0-2 16,3-1-2-16,4 0-2 0,1 3-2 15,0-2-6-15,1 3-9 0,-1-3-7 16,0 2-11-16,-3 1-9 0,-5-1-7 16,-1-2-13-16,-2 1-31 15,-5 2-67-15,-5 2-97 0,-5 0-221 0</inkml:trace>
  <inkml:trace contextRef="#ctx0" brushRef="#br0" timeOffset="388119.2832">2150 16873 551 0,'-5'2'137'16,"0"-1"5"-16,0-1-69 0,-1 0-33 16,1 3-11-16,0 1-5 0,0 0-3 15,0 1-3-15,2 3-1 0,-1 1 0 16,2 1 2-16,0 3 1 0,1 4 1 15,0 3 0-15,1-1-2 0,-1 2-3 0,2 1-2 16,1 4-4-16,3-4-2 0,-1-1-3 16,3-3-2-16,-1-1 0 0,2-3-1 15,-1-1 0-15,2-3-1 0,-2-1 0 16,2-3 0-16,-2-1-1 0,4 1 1 16,1-2-1-16,0-2 0 0,3-1-4 15,0-1-9-15,2 0-9 0,1-1-15 16,-1 0-13-16,2 0 78 0,-1-3-204 15,-2-1-134-15,3 3-341 0</inkml:trace>
  <inkml:trace contextRef="#ctx0" brushRef="#br0" timeOffset="389089.2092">3037 16807 568 0,'2'-4'147'0,"-1"3"9"0,-1 0-78 16,-1 2-18-16,-1-1-8 0,-3 0-6 16,1 4-7-16,-1 2-10 0,-2-1-6 15,-2 2-4-15,-3-1-2 0,0 7-1 16,-2 0-1-16,-2-1-1 0,0 1-1 15,-2 1-1-15,-2 2 0 0,2 1-1 16,-4-2-1-16,1 2-1 0,-2 2-1 16,0-1 0-16,-1-2-1 0,4-1 0 15,-1-2-2-15,4-3-1 0,1-1 0 0,5-3-1 16,1 0 0-16,4-1 0 0,2-7-1 16,3 6-1-16,2 0 0 0,0-2 0 15,3-1-1-15,1 2 0 0,2-2 0 16,4 5 0-16,0-5 0 0,3 3 0 15,2 0 0-15,1 1 0 0,0 0 0 16,1 1-1-16,-2 1-1 0,1 0-2 16,-1 1-1-16,1-1-3 0,-4 0-4 0,-2 0-4 15,-3-1-5-15,0-1-6 0,-2 0-7 16,-4-2-8-16,-2-2-10 0,3 2-5 16,-2-2-8-16,-1-2 16 0,2 0-123 15,0-2-110-15,1 1-271 0</inkml:trace>
  <inkml:trace contextRef="#ctx0" brushRef="#br0" timeOffset="389473.4024">3166 16953 626 0,'-4'-3'142'0,"-4"5"4"16,-3-2-99-16,0 6-19 0,1 1-3 16,-2 4 0-16,0 3 1 0,3 4-2 15,2-1 1-15,4 5-1 0,2-1-2 16,2 0-5-16,4 0-4 0,4-3-4 16,2 2-3-16,2-2-2 0,6-1-1 0,0-3-2 15,3-2 1-15,5-3 0 0,0-3 0 16,2-5-1-16,-1-6 1 0,-3-5-1 15,1-3 0-15,-3-6 1 0,-3-3-1 16,-5-7 1-16,-5-4 1 0,-3-4 0 16,-3 2 1-16,-4 1 0 0,-4 0 0 15,-3 1-1-15,-3 4-3 0,-1 9-3 16,-5 4-4-16,-4 4-5 0,-1 3-11 0,-3 4-14 16,-3 8-8-16,0 8-11 0,0-3 86 15,4 5-202-15,4 1-127 0,3 2-326 16</inkml:trace>
  <inkml:trace contextRef="#ctx0" brushRef="#br0" timeOffset="390061.8354">3910 16958 787 0,'-5'-4'179'0,"0"2"0"0,3 0-126 15,2 4-24-15,2-2-13 0,4 1-9 16,4 1-4-16,2 3-3 0,3-1-2 16,2 0-5-16,0-2-11 0,4 1-10 15,-1-2-16-15,-1 2-11 0,2-1 1 16,-5 0-123-16,0-1-119 0,-3-1-275 0</inkml:trace>
  <inkml:trace contextRef="#ctx0" brushRef="#br0" timeOffset="390227.3813">4001 17075 611 0,'-7'15'164'0,"0"-3"6"0,1-2-62 15,1 4-51-15,3-3-16 0,2-4-11 16,1 3-12-16,3-2-11 0,2-3-13 16,1-1-12-16,4 0-11 0,3-3-12 0,-1 0-10 15,2-2-13-15,-2 0-107 0,1-3-111 16,-2 0-261-16</inkml:trace>
  <inkml:trace contextRef="#ctx0" brushRef="#br0" timeOffset="390464.4524">4162 16906 493 0,'3'-3'115'0,"-2"1"4"0,5 2-73 15,-1 3-20-15,2 1-4 0,4 3-1 16,2 2-2-16,3 0-1 0,2 4 0 15,2 1-2-15,3 3-1 0,-1-1-3 16,-1-2-1-16,-2 2-2 0,-2-2-3 16,-2 1-1-16,-6-3 1 0,-6 1 1 15,-1 0 1-15,-6 3-1 0,-5 0 0 16,-4 2-1-16,-6 3-4 0,0 0-9 16,-6 0-7-16,3 3-12 0,0-2-17 15,3-1-103-15,-2-4-111 0,7 0-263 0</inkml:trace>
  <inkml:trace contextRef="#ctx0" brushRef="#br0" timeOffset="391060.96">4770 16856 698 0,'-9'-6'170'0,"3"2"1"0,1 2-102 15,5-1-25-15,6 3-15 0,3 0-11 0,6 2-8 16,2 1-5-16,5 0 0 0,2 0-1 15,0 2-2-15,0 0-5 0,1 0-7 16,-2 0-10-16,0-1-11 0,-4-3-9 16,-4 1-8-16,0 0-9 0,-3-1-9 15,-2-2-15-15,-4-1-75 0,-2-1-90 16,-3 0-220-16</inkml:trace>
  <inkml:trace contextRef="#ctx0" brushRef="#br0" timeOffset="391275.2466">5015 16855 484 0,'-8'5'130'0,"0"0"6"0,-1 1-53 15,1 2-23-15,-1 1-11 0,2 2-4 16,-1 3-4-16,2 1-5 0,1 4-3 16,-1 2-3-16,1 1-4 0,2 3-4 15,-2-1-4-15,2-1-5 0,1-2-3 16,1-4-2-16,2 1-2 0,1-2-1 16,1-2-1-16,1-1-1 0,0-2 0 15,0 0-1-15,3-2-1 0,1-1 1 0,-1-3-2 16,4-1 1-16,-1 0-2 0,3-3-6 15,1-1-10-15,2-4-12 0,1 2-16 16,0-1-16-16,0 0-118 0,2-2-128 16,-1 5-297-16</inkml:trace>
  <inkml:trace contextRef="#ctx0" brushRef="#br0" timeOffset="392421.762">5437 16855 562 0,'-4'-6'141'15,"0"1"5"-15,0 2-81 0,2 1-21 0,1 2-11 16,-1 2-7-16,5 5-8 0,0 1-7 16,4 0-6-16,1 0-1 0,1 3 0 15,3-2-1-15,1-2-1 0,1 0-1 16,1 0 0-16,-1-1 0 0,1 1 0 16,2-2 0-16,-1 3-1 0,-1 3 0 15,-1-1 1-15,0 0-1 0,1 5 0 16,-3-3 1-16,-5 0-1 0,-1 4 1 0,-4-2-1 15,-5 4 1-15,-1 0-1 0,-7-2 1 16,-1 1-3-16,-4 6-2 0,0-5-5 16,3 2-9-16,1-3-6 0,1-1-15 15,2 0-114-15,3-3-117 0,3-3-284 16</inkml:trace>
  <inkml:trace contextRef="#ctx0" brushRef="#br0" timeOffset="393362.4909">6022 16979 154 0,'6'-8'55'16,"1"0"13"-16,3-5-6 0,-1 2 5 15,-2 0 3-15,0 0 0 0,1 2-1 16,-2 0-3-16,0 0-6 0,-2 1-5 0,-3 1-7 16,0-1-4-16,-3 3-4 0,-1 2-4 15,-1-1-4-15,-2 4-4 0,-2 2-2 16,-1 3-5-16,-1 4-2 0,1 6-3 16,-2 4-1-16,-1 7-3 0,3 3 0 15,1 6-2-15,1 1-1 0,1 2-2 16,3-1-1-16,3-1-1 0,4-7-1 15,2-2-2-15,4-3 0 0,2-3-1 0,4-4-1 16,4-2 1-16,3-8 0 16,0-4-1-16,4-6 1 0,0-3 0 0,3-8 0 15,-1-7-1-15,0-4 1 0,-4-2 0 16,-1-2 0-16,-6-2 0 0,-6-3 1 16,-7 2-1-16,-6-2 1 0,-9 1-5 15,-4 2-13-15,-7 4-15 0,1 4-9 16,-5 7 146-16,-2 4-278 0,-1 7-151 15,0 6-402-15</inkml:trace>
  <inkml:trace contextRef="#ctx0" brushRef="#br0" timeOffset="396407.8944">7214 14766 675 0,'-8'-11'176'0,"2"3"8"16,0 4-96-16,0 2-19 0,2 0-11 0,3 2-12 16,-2 0-11-16,2-1-11 15,1 2-6-15,0-1-5 0,1 2-2 0,-1-2-4 16,0 0-2-16,2 0-2 0,0 0-2 15,-1 0-3-15,3-2-11 0,0 1-13 16,-1 0-23-16,1 0-22 0,0 3-76 16,-3 1-55-16,1 5-126 0,0 3-246 15</inkml:trace>
  <inkml:trace contextRef="#ctx0" brushRef="#br0" timeOffset="396624.5044">7229 15059 700 0,'-6'3'171'0,"4"3"1"15,-2-4-98-15,2 2-29 0,-1-3-12 16,1 2-8-16,2-1-7 0,1 0-4 16,-2 0-1-16,2-1-2 0,0-1-2 0,4 4-3 15,-2-4-4-15,0 2-9 0,2 2-22 16,1-1-24-16,-1 1-132 0,0 3-147 15,-2 2-354-15</inkml:trace>
  <inkml:trace contextRef="#ctx0" brushRef="#br0" timeOffset="397122.7433">6953 16909 794 0,'-10'-6'183'0,"5"3"0"0,-2 0-116 16,2 1-33-16,1 1-21 0,3 2-8 15,-3 1-5-15,0 0-8 0,1 0-14 16,0 3-18-16,1 2-13 0,1 1-16 0,-2 4-114 15,0 1-127-15,5 1-283 0</inkml:trace>
  <inkml:trace contextRef="#ctx0" brushRef="#br0" timeOffset="397286.3063">6905 17195 689 0,'-3'4'179'0,"1"-4"7"16,-2 0-101-16,-1-1-19 0,4 1-13 0,1-1-13 15,-1 2-16-15,-1-1-18 16,2 0-17-16,0 1-20 0,1 3-26 0,-1-1-55 16,2 2-80-16,4 2-131 0,2 1-278 15</inkml:trace>
  <inkml:trace contextRef="#ctx0" brushRef="#br0" timeOffset="398503.4953">8608 16679 570 0,'-3'-11'135'0,"-3"-1"2"16,-3 5-92-16,-2 1-14 0,-2 4-9 16,-3 2-6-16,-1 2-5 0,-5 2-5 15,-4 4-1-15,-6 2 0 0,-2 4 2 16,0 0 2-16,-4 7 3 0,0 2 3 15,0 3 4-15,3 3 5 0,5 5 3 0,5 2 0 16,3 5-2-16,6 2-4 0,5-1-3 16,5 3-4-16,4-3-6 0,5-1-4 15,6-3-2-15,4-6-2 0,5-8 1 16,4-1-1-16,6-4 0 0,6-6 0 16,2-5-1-16,-1-7-1 0,3-4-2 15,0-4-2-15,-1-6-1 0,-2-5-3 16,-6-4-1-16,-5-1-2 0,-3 0 0 15,-6 0 2-15,-4 1 1 0,-5-1 2 16,-5 4 2-16,-2 4 3 0,-4 3 1 0,-3 6 1 16,-1 2 0-16,-4 7 0 0,-1 6 1 15,-2 7 2-15,-1 4 1 0,-2 6 3 16,-2 2 0-16,1 6 1 0,1 3 1 16,2 1-2-16,1-1 0 0,3 1-3 15,0-2-1-15,9 1-3 0,0-4-6 16,5-1-9-16,5-3-13 0,5-3-10 15,3-5 145-15,3-6-271 0,1-8-142 0,7-10-389 16</inkml:trace>
  <inkml:trace contextRef="#ctx0" brushRef="#br0" timeOffset="398785.6116">8664 17253 623 0,'-3'0'136'16,"3"0"5"-16,0 4-100 0,3 4-14 16,-1 2-4-16,2 4 1 0,5 3 2 15,2 2-1-15,0 2-4 0,2 1-4 16,1 0-3-16,3 0-4 0,1 3-4 15,-1-4-4-15,2 2-7 0,0-1-7 16,0-2-11-16,0-3-10 0,-2-3-11 16,0-4 8-16,-2-5-126 0,-3-5-113 0,-2-6-270 15</inkml:trace>
  <inkml:trace contextRef="#ctx0" brushRef="#br0" timeOffset="398937.8562">8928 17349 604 0,'-12'1'138'0,"-2"2"4"15,-4 4-94-15,-4 0-21 16,1 4-9-16,-2 4-5 0,0 2-3 0,-2 5-4 16,0 4-6-16,0-1-7 15,3 6-7-15,3 1-8 0,0-5 1 0,3-3-124 16,6-5-113-16,7-3-280 0</inkml:trace>
  <inkml:trace contextRef="#ctx0" brushRef="#br0" timeOffset="399220.6572">9089 17322 550 0,'1'3'135'0,"3"5"4"16,0 0-52-16,2 3-57 0,1 0-9 0,2 2-2 15,2 2-4-15,0 1-6 0,1 2-8 16,0 1-8-16,2-3-7 0,0 1-6 16,0-3-8-16,0-3-11 0,1-4-72 15,1-5-30-15,-1-4-87 0,-3-4-189 16</inkml:trace>
  <inkml:trace contextRef="#ctx0" brushRef="#br0" timeOffset="399369.2594">9350 17390 603 0,'-6'6'142'0,"-4"3"5"0,-1 3-90 16,-4 4-19-16,0 5-6 0,0 5-6 16,-3 3-4-16,0 2-5 0,1 2-6 15,0-1-4-15,1 1-11 0,2-3-15 16,2-2-14-16,2-4-96 0,5-7-30 15,5-5-108-15,4-3-223 0</inkml:trace>
  <inkml:trace contextRef="#ctx0" brushRef="#br0" timeOffset="399712.8602">9932 16739 591 0,'-20'7'152'0,"-3"4"6"0,-2 6-59 15,0 8-48-15,-2 6-9 0,1 7-5 16,3 9-4-16,2 2-5 0,6 4-4 16,5 3-3-16,5 2-3 0,3-2-4 15,3-3-3-15,7-7-4 0,4-1-6 0,6-3-11 16,5-3-14-16,6-7-17 0,5-1-13 16,1-8-18-16,1-3-113 0,-3-8-125 15,0-8-280-15</inkml:trace>
  <inkml:trace contextRef="#ctx0" brushRef="#br0" timeOffset="400012.0501">10075 17183 597 0,'0'-2'148'0,"-1"2"3"0,1-1-72 15,2 1-33-15,2 0-10 0,3-2-7 0,4 2-6 16,2 0-3-16,1 0-5 0,5-1-4 16,1 2-4-16,1-1-7 0,0 2-9 15,-3-1-10-15,1-1-10 0,-2-1-6 16,-2 1-10-16,-6 0-10 0,0-2-1 15,-3 1-80-15,-2 0-12 0,-4 0-79 16,-3-1-175-16</inkml:trace>
  <inkml:trace contextRef="#ctx0" brushRef="#br0" timeOffset="400158.6625">10250 17195 462 0,'-8'8'131'0,"-3"2"7"0,1-1-28 0,1 2-49 16,1 0-15-16,1 4-8 15,1-1-7-15,4-1-6 0,2 2-7 0,1 0-4 16,3-2-3-16,2-1-4 0,1-1-1 15,3-1-4-15,1-1-7 0,3-3-10 16,3-3-11-16,1 1-10 0,2-4-3 16,7-4-119-16,-5-2-116 0,1 0-272 15</inkml:trace>
  <inkml:trace contextRef="#ctx0" brushRef="#br0" timeOffset="400398.2877">10493 16881 593 0,'0'-4'139'0,"1"3"4"0,-1 2-66 15,4 9-50-15,0 3-9 0,5 7-2 16,0 4 3-16,0 5 0 0,2 2 0 16,-1 5-2-16,3-1-1 0,-4 1 0 0,-1-2-3 15,-2 1-3-15,-3 0-2 0,-4-4-2 16,0 2 0-16,-3 0-2 0,-2-1-1 15,0 3-6-15,-2-2-10 0,-1 2-17 16,0-2-16-16,1-5-122 0,-1-5-129 16,6-7-314-16</inkml:trace>
  <inkml:trace contextRef="#ctx0" brushRef="#br0" timeOffset="400679.6307">11071 17221 747 0,'-5'-6'166'0,"5"2"1"15,0 1-118-15,4-1-26 0,2 4-14 16,1-1-5-16,4 0-6 0,3 2-8 16,0 0-12-16,1 0-11 0,0 3-11 15,-1-2 6-15,1 3-128 0,-3-1-119 16,-2 2-279-16</inkml:trace>
  <inkml:trace contextRef="#ctx0" brushRef="#br0" timeOffset="400849.1678">11070 17402 691 0,'-4'3'170'15,"2"-1"1"-15,0 1-91 0,2 1-38 0,5-1-18 16,0 0-11-16,2 0-12 16,3 0-15-16,5-1-13 0,1-1-15 0,2-1 51 15,2 0-181-15,1-1-134 0,2-1-333 16</inkml:trace>
  <inkml:trace contextRef="#ctx0" brushRef="#br0" timeOffset="401379.7471">11970 17200 622 0,'-11'-3'159'0,"5"3"3"0,-2 1-64 16,5 3-50-16,4 0-13 0,1 1-9 0,7 3-6 15,1-2-5-15,1 1-3 0,4-2-2 16,0-2-3-16,3-3-3 0,0-3-1 16,0-3 0-16,0-1-2 0,-3-4 0 15,-1-2-1-15,-3-1 0 0,-2-2-2 16,-5 0 0-16,-1-1-2 0,1-2 0 16,-4-2-2-16,-4 3-2 0,1-3 0 15,-3 4-2-15,-2-2 1 0,-3 4 0 0,-4 5 0 16,-3 5 1-16,-3 3 3 15,-4 9 0-15,-3 4 3 0,-1 5 0 0,-2 1 3 16,0 4 5-16,5-1 4 0,1 3 3 16,4 0 4-16,8 2 2 0,3 0 3 15,4 5-1-15,6 2-2 0,3 3-2 16,4-4-3-16,4 1-2 0,6-2-3 16,2-2-3-16,7-2-1 0,1-5-1 15,2-5-3-15,6-4-3 0,-2-3-8 0,-3-7-12 16,0-4-16-16,0-4-12 0,0-4-13 15,0-1 37-15,1-3-161 0,-3 1-125 16,-1 2-306-16</inkml:trace>
  <inkml:trace contextRef="#ctx0" brushRef="#br0" timeOffset="401798.7754">12255 16672 692 0,'-11'-2'177'0,"-1"1"5"0,4 0-103 0,3-2-20 16,2 3-13-16,4 1-13 0,2 1-14 15,4 0-10-15,4 2-5 0,3-2-3 16,3 3-2-16,4-3-7 0,3 1-12 16,3-1-17-16,0 0-20 0,0-2-112 15,-1-2-18-15,3 2-114 0,-2 0-219 16</inkml:trace>
  <inkml:trace contextRef="#ctx0" brushRef="#br0" timeOffset="402367.0081">12727 16484 544 0,'-11'-12'128'0,"0"-4"5"16,2 3-81-16,2 1-17 0,1 0-8 15,2 0-2-15,3 1-1 0,0 0-2 16,3 0-3-16,2 1 0 0,3 0-2 0,7 0-2 15,-3 3-2-15,0 1-3 0,1 2-3 16,1 3-2-16,1 3-2 0,-1 2-1 16,0 6-1-16,1-1 0 0,1 5-1 15,1 2 1-15,-5 3 1 0,0 5 0 16,-5-3 0-16,-2 3 2 0,-4 3 2 16,-4 1 1-16,-6-2 1 0,-1 0 1 15,-3-3-1-15,-1 3 1 0,-1-6-2 0,-2 0 0 16,-4-5 2-16,2 1 2 15,-1-4 4-15,4-1 2 0,-1-1 1 0,2-7 1 16,3 1 1-16,6 0-4 0,2-2-5 16,3-1-4-16,1-1-2 0,3 2-3 15,3 1-1-15,5 0-1 0,1 2 0 16,3 0 0-16,2 1 0 0,4 1 0 16,-2-1-2-16,2 2-2 0,-2 0-6 15,2-1-7-15,-1-3-15 0,1 1-16 16,-3 0-13-16,2 0 138 0,-3-1-262 0,-4-1-144 15,0-3-384-15</inkml:trace>
  <inkml:trace contextRef="#ctx0" brushRef="#br0" timeOffset="402815.9144">13355 16421 595 0,'-17'-5'143'16,"0"3"5"-16,-5 2-88 0,0 2-18 16,1 5-6-16,0 2-2 0,0 6 0 15,-2 2-1-15,1 5 0 0,6 3-1 16,3 4-1-16,0 2-3 0,4 1-5 15,5-3-6-15,5 0-5 0,4-3-5 0,5-1-2 16,3-5-3-16,5-1 0 0,2-4-1 16,4-3 0-16,-1-5 0 0,1-7-1 15,0-4-1-15,0-5 0 16,-1-6-1-16,-3-5 0 0,0-3 0 0,-3-1 0 16,-2-2 0-16,-3-4 0 0,-4 1-2 15,0-3-1-15,-2 3-1 0,-6 3 0 0,0 2-1 16,-4 5 1-16,-2 7 0 0,-1 6 3 15,-2 7 2-15,-2 6 1 0,3 6 1 16,-2 4 0-16,1 4-1 0,3 3 1 16,1 2-1-16,3 0-5 0,3-2-14 15,3-2-13-15,7 0-14 0,2-1-14 16,3-5-121-16,4-4-132 0,3 0-295 16</inkml:trace>
  <inkml:trace contextRef="#ctx0" brushRef="#br0" timeOffset="403547.9669">13638 16430 596 0,'-5'-6'146'0,"0"0"8"16,3 1-89-16,-2 2-18 0,4 2-9 15,2 1-6-15,0 0-3 0,4 0-6 16,2 1-5-16,3 2-4 0,4-1-1 15,1 3 0-15,4-2-3 0,2 1-4 0,3 1-5 16,-1-1-7-16,2 0-11 0,-2-2-14 16,1 1-9-16,-3-1-10 0,-3 0-14 15,-3 2-107-15,-3-3-112 0,-6-1-259 16</inkml:trace>
  <inkml:trace contextRef="#ctx0" brushRef="#br0" timeOffset="403810.4915">13859 16472 526 0,'-8'8'134'0,"0"-2"7"16,-1 5-48-16,2-1-51 0,3 7-8 15,-1-1-4-15,0 0-2 0,2-1-3 16,-1 1-3-16,0-2-1 0,1 2 0 16,-2-3-1-16,1-1-2 0,2 0-1 15,1 3-2-15,1-2-2 0,0 1-2 16,1-1-2-16,0-1-1 0,1 1-2 15,1-1-1-15,-1 1-2 0,2-2 0 0,1-1 0 16,0-2-2-16,2-1 0 0,0-1-2 16,3-1-5-16,0-4-9 0,2 0-13 15,2-1-15-15,-1 2-15 16,3-4-121-16,-1-4-130 0,3 1-301 0</inkml:trace>
  <inkml:trace contextRef="#ctx0" brushRef="#br0" timeOffset="404678.1716">14902 16202 418 0,'-2'-9'106'0,"1"2"5"0,-4 0-55 16,1 2-17-16,-1 0-8 0,-1 1-4 0,0 3-3 16,0-1-2-16,-1-1-3 0,0 2-1 15,0 0-2-15,0 1 0 0,-2 1 0 16,1 1-1-16,-2 2 0 0,0 6-1 16,-2 1 1-16,-1 2-1 0,0 5-1 15,0 4 0-15,-2 2-1 0,-1 4 1 16,4 4 2-16,-2 6 2 0,3 4 3 15,0 8 3-15,0 3 0 0,1 3-1 16,2 6-2-16,-2 1-5 0,1-2-3 16,2 4-4-16,1 1-4 0,-1-1-1 15,2 3-2-15,-1-5 0 0,1 3-1 0,-3 2 1 16,1-9-1-16,-2-1 0 16,6 1 1-16,-2-4-1 0,2-3 0 0,-2-2 1 15,1-5-1-15,-1-1 1 0,-3-6-1 16,-2-7 1-16,1-5-1 0,-5-2 0 15,2-8 1-15,1-5-1 0,0-2-1 16,0-4-1-16,0-2-4 0,0-2-8 16,1-1-9-16,0-1-14 0,0-2-11 0,-1-2-15 15,3-3-111-15,-2-1-120 0,0 1-276 16</inkml:trace>
  <inkml:trace contextRef="#ctx0" brushRef="#br0" timeOffset="413672.9074">14880 17770 456 0,'-2'-2'114'0,"-4"0"6"0,-6 4-62 16,-3 0-14-16,1 2-8 0,-3 2-3 0,0 6-1 15,0-1-2-15,1 4-3 0,0-1-1 16,1 1-2-16,2 3-3 0,6 2-2 16,3-6-2-16,4 1-4 0,1-2-2 15,6-1-2-15,7 0-1 0,2-4-3 16,2-4 0-16,3-1-1 0,1-4-1 16,4-4 0-16,0-4-1 0,-2-2 0 15,2-2-1-15,-5-7 0 0,-4 2 1 0,-4-6-1 16,-4 4 1-16,-9 1 0 0,-8 3 1 15,-6 2-1-15,-3 5 1 0,-4 3-2 16,-6 7-4-16,0 2-5 0,1 5-11 16,2 4-10-16,3 3-12 0,4 1-57 15,6-1-65-15,5-2-108 0,4 1-236 16</inkml:trace>
  <inkml:trace contextRef="#ctx0" brushRef="#br0" timeOffset="414537.8466">15196 16144 404 0,'5'-17'111'0,"-3"-1"6"0,-1-4-41 16,-2-1-16-16,-1-2-10 0,-1 3-1 15,-1 2 1-15,-1 3 0 0,1 5 1 16,1 2-5-16,1 7-6 0,0 5-6 16,1 8-7-16,3 7-8 0,-1 3-6 15,1 4-4-15,-2 7-3 0,-2 3 1 16,1 2-2-16,0-1-1 0,-1-2-2 15,-1 1-1-15,2-3-5 0,1 0-7 16,4-4-11-16,2-5-12 0,-1-3-10 0,2-3-9 16,0-1-6-16,-2-5-113 0,-1-5-111 15,-5-2-265-15</inkml:trace>
  <inkml:trace contextRef="#ctx0" brushRef="#br0" timeOffset="414720.1128">15057 16217 658 0,'-4'-6'153'0,"5"2"2"0,-2-1-105 0,4 3-17 16,0-1-8-16,5 2-8 0,3 0-6 15,2-1-3-15,1 1-1 0,4 0-2 16,1-1-5-16,4 2-9 0,0 0-14 16,1 0-11-16,2-3-17 0,0 4-111 15,-2-2-119-15,0 4-280 0</inkml:trace>
  <inkml:trace contextRef="#ctx0" brushRef="#br0" timeOffset="415004.6695">15499 16105 681 0,'-14'5'157'16,"-3"1"5"-16,1 4-113 0,2 0-12 15,3 2-6-15,3 0-4 0,5 2-6 16,1-2-4-16,4 0-5 0,3-1-2 16,6 0-4-16,0-3-2 0,3-2-2 0,3-1 0 15,2-5-1-15,-2-3 0 16,1-2-1-16,-4-3 0 0,-1-2-2 16,-2-2-1-16,-5-2-2 0,-2 1-2 0,-3 1-3 15,-4-1-6-15,-2 4-7 0,-4-1-9 16,-3 1-8-16,1 3-8 0,-4 2-13 15,3 3-53-15,1 2-44 0,2 2-93 16,2 2-198-16</inkml:trace>
  <inkml:trace contextRef="#ctx0" brushRef="#br0" timeOffset="415290.5507">15621 16152 598 0,'-1'2'144'0,"-2"2"5"16,-2 1-87-16,0 3-19 0,1 1-7 0,0 2-4 16,3 3-3-16,0-2-5 0,3 1-3 15,2-1-3-15,2 0-3 0,4-4-3 16,0-1-4-16,2-3-2 0,3-3-2 16,1-2-2-16,1-4 0 0,-1-1 0 15,0-4 0-15,0-3-1 16,-2-1 0-16,-3 1 1 0,-3-3-1 0,-5 0 0 15,-1 0-1-15,-5 3 1 0,-3-3-2 16,-3 3-5-16,0 2-9 0,-2 5-11 16,-4 5-14-16,1 8-16 0,0 3-118 15,-3 11-127-15,6 4-295 0</inkml:trace>
  <inkml:trace contextRef="#ctx0" brushRef="#br0" timeOffset="416086.424">16370 16979 552 0,'-6'6'136'0,"-2"0"4"15,1-2-73-15,2 0-23 0,1 3-10 0,3-1-5 16,2-1-2-16,-1-2-2 0,4 3-3 16,0-2-1-16,4 1-2 0,1-4-2 15,1-1-3-15,1-1-2 0,3-4-4 16,0-5-2-16,1 1-2 0,-2-6-2 15,1 0-1-15,-3-1-1 0,-4-1-2 16,0 1-1-16,-3 0 0 0,-6 0-2 16,-2 0 0-16,-2 0 0 0,-3 3 0 15,-1 2 1-15,-4 0 1 16,-1 2 0-16,0 2 1 0,-3 5 0 0,0 3 1 0,-1 1 0 16,0 4 0-16,0 7-1 0,2-2 2 15,1 3 1-15,1 5 2 0,4 1 2 16,2 4 2-16,4 1 2 0,2 2 0 15,3 4 1-15,4 0 0 0,3-2-2 16,3-3-1-16,2-2-3 0,3-4 0 16,3-3-1-16,4-5-1 0,5-2 0 15,3-5-1-15,2-3-2 0,2 0-5 16,-1-5-7-16,1-2-11 0,-3-3-14 0,-4-1-12 16,-3 2 28-16,-3-1-151 0,-5 1-122 15,-2 2-300-15</inkml:trace>
  <inkml:trace contextRef="#ctx0" brushRef="#br0" timeOffset="416500.6949">16674 16633 658 0,'-5'-8'159'0,"1"3"2"0,2 4-96 16,-2-2-26-16,4 3-13 0,2 0-11 16,3-1-6-16,5 0-5 0,2-2-5 15,3 0-10-15,2 5-12 0,2-3-11 16,1-2-17-16,0 1-112 0,-4-1-121 15,0 5-284-15</inkml:trace>
  <inkml:trace contextRef="#ctx0" brushRef="#br0" timeOffset="417357.4168">16975 16356 479 0,'-7'-7'128'0,"-1"1"4"0,2 1-25 15,1 0-68-15,3 1-9 0,-2 1-5 16,2 3-3-16,-1-1-4 0,3 2-1 16,0-4-2-16,-1 6-2 0,1-4 0 15,0 2-2-15,-1-2-1 0,2-1-2 16,0 1-2-16,-2 2-1 0,1-3-1 16,-1 4-2-16,1-3 0 0,0 1 0 0,0 0 0 15,-1 0 1-15,1 0 2 16,1 0 1-16,-1-1 1 0,-1 2 2 0,1-2 0 15,0 1 0-15,1 1 0 0,0-2-2 16,-1 3 0-16,4-4-1 0,2 2-2 16,2 2 0-16,2-3-1 0,0 1-1 15,2-1 1-15,2 0-1 0,0 2-1 16,1-2 1-16,-1-3-2 0,-2 4 1 16,3-2-1-16,-3 2 0 0,-1 0 0 0,-1 1 1 15,-3-2-1-15,-2 3 0 0,0-1 0 16,-4 2 0-16,-2 0 0 0,-3 2 1 15,-2-1-1-15,-1 4 0 0,-1 1 1 16,-4 3-1-16,-1 1 1 0,0-2-1 16,0 2 0-16,1 1 0 0,1-1 0 15,1 0 0-15,5 0 0 0,4-2-2 16,2 1-1-16,3-2-4 0,3 0-2 0,1-2-2 16,2 1-3-16,1-2 0 15,0 3-2-15,-1-4 1 0,2 1 2 0,-3 2 2 16,1-3 2-16,-1-2 2 0,-1-2 2 15,-1-1 1-15,-2-2 1 0,1 5 2 16,-2-2 0-16,-3 2 1 0,0 2 0 16,-3 0 1-16,1 2 1 0,-3 3 1 15,-3-5 1-15,-1 4 0 0,2-1 0 16,-5-1-1-16,1 0 0 0,-1 0-2 16,0-1 0-16,-1 0-4 0,2-3-7 15,-1 0-8-15,6 1-10 0,-1-1-15 0,3 1-111 16,3-1-116-16,3 2-277 0</inkml:trace>
  <inkml:trace contextRef="#ctx0" brushRef="#br0" timeOffset="417764.6686">17464 16393 609 0,'-15'-1'138'0,"-5"2"5"15,0 4-98-15,0 4-12 0,-1 4-3 16,2 3 0-16,0 2-2 0,7 6-1 16,2-1-4-16,3 0-3 0,3 0-3 15,5-2-6-15,5-1-3 0,2-3-3 0,0-5-3 16,2-2-1-16,2-4-1 0,3-2-3 15,-1-4-3-15,0-4-1 0,3-2-1 16,-2-4-1-16,0-3-1 0,0-3 2 16,-6-4 1-16,0-1 3 0,-2-2 1 15,-2 1 1-15,-1 0 1 0,-3 3 0 16,-3 1 3-16,-1 4 2 0,2 5 2 16,-3 3 0-16,-1 6 1 0,-1 5-1 15,3 2 0-15,-1 5-1 0,0 4-3 16,2 4-1-16,3 2-5 0,1-1-7 0,6-2-13 15,2 1-12-15,3-2-16 16,3 0-112-16,1-6-121 0,2-2-284 0</inkml:trace>
  <inkml:trace contextRef="#ctx0" brushRef="#br0" timeOffset="418137.7404">17703 16363 401 0,'0'-26'100'0,"-2"-1"5"0,4 0-43 15,0-1-18-15,2 4-8 0,-1 0 0 16,4 4 2-16,0 4-1 15,-1 5-3-15,-1 5-5 0,0 4-3 0,-2 2-4 16,1 4-2-16,-1 3-1 0,-2 3 0 16,0 4 0-16,-1 4 0 0,0 2 0 15,-1 1-3-15,-2 5-1 0,2 0-1 16,0-1-1-16,0 1-2 0,-1 1-2 16,5-3-1-16,1 3-2 0,0-1-1 15,3-1-2-15,-1-1-4 0,2-4-6 16,5-3-7-16,-2-1-7 0,0-6-10 0,0-8-8 15,0 1-7-15,1-6-13 0,-2-3-103 16,0-1-108-16,-4-4-264 0</inkml:trace>
  <inkml:trace contextRef="#ctx0" brushRef="#br0" timeOffset="418335.1279">17706 16269 674 0,'-6'0'150'16,"4"3"-1"-16,0 1-105 0,4-1-24 15,5 2-12-15,2-2-10 0,7 3-10 16,-2-3-12-16,5-1 12 0,0-1-138 16,2-5-120-16,1 4-304 0</inkml:trace>
  <inkml:trace contextRef="#ctx0" brushRef="#br0" timeOffset="419086.9585">18227 16705 470 0,'-19'3'126'0,"-4"1"2"0,-1 2-13 16,-1 6-80-16,2 1-10 0,-4 6-1 15,0-1 2-15,0 4 0 0,1 0 1 16,3 4-3-16,5 0-1 0,2-1-4 16,8 1-6-16,6 0-5 0,6-2-2 15,3 0-3-15,8-6-1 0,1-4 0 16,4-6-1-16,1-4-1 0,3-8-1 0,0-6-2 15,1-4-2-15,-2-6-1 16,1-3-3-16,-4-4 1 0,2-4-1 0,-2 2 2 16,-2-4 1-16,-2-3 2 0,-3 2 0 15,-3-5 1-15,-3 1-3 0,-2-6-2 16,-2-4-3-16,-3-4 0 0,-1 2-1 16,-1-1 1-16,-1 1 2 0,1-1 3 15,1 11 7-15,-1 4 6 0,1 11 7 0,-1 5 3 16,-1 5 2-16,-1 12 0 0,-1 5 2 15,-1 8-2-15,0 7-3 0,0 6-3 16,-2 5-3-16,5 9 1 0,-1 2-1 16,2 8-1-16,2-2-2 0,-2 6-1 15,2-2-3-15,2 0 0 0,3-3-4 16,1-3-7-16,2-5-9 0,4-3-13 16,3-4-11-16,4-5 20 0,1-4-147 15,-1-7-123-15,-2-4-300 0</inkml:trace>
  <inkml:trace contextRef="#ctx0" brushRef="#br0" timeOffset="419484.4749">18401 16795 278 0,'3'-27'80'16,"2"-1"10"-16,1-4-28 0,3-2-10 0,1-1-2 16,1 1 1-16,-1 0-2 0,-1 3-4 15,0 5-5-15,-2 4-3 0,1 6-3 16,-3 4-5-16,-2 7-1 0,1 8-2 16,-2 3-1-16,1 7-1 0,-4 3-1 15,-1 5-1-15,1 5 0 0,-2 4-3 16,-2 1-1-16,-1 2-1 0,-1 3-1 15,0 0 1-15,1 1 0 0,1-1 0 0,0-1 0 16,4-1-1-16,1 1-2 0,1-2-1 16,4-3-3-16,2 1-3 0,1 0-2 15,2-4-2-15,-2-5-1 0,3-3-4 16,0-4-4-16,1-5-7 0,1-4-9 16,-2-4-10-16,1-3-12 0,0-3-10 15,0-3-11-15,-4-4-79 0,-2-5-25 16,-2-1-95-16,0-6-195 15</inkml:trace>
  <inkml:trace contextRef="#ctx0" brushRef="#br0" timeOffset="419667.9684">18373 16710 722 0,'-4'-3'171'0,"0"1"2"15,2 2-90-15,3 3-46 0,5-1-20 16,3 0-10-16,7 0-3 0,3-2-2 0,12-2-14 16,0-3-20-16,8-3-19 0,1-4-123 15,4 1-136-15,-1 1-326 0</inkml:trace>
  <inkml:trace contextRef="#ctx0" brushRef="#br0" timeOffset="433061.2831">14437 14532 2 0,'37'-290'-1'16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30T11:46:35.758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1079 3834 368 0,'-7'0'111'0,"-3"-2"8"0,-1-3-28 0,2 2-19 16,1 1-13-16,-2-2-6 0,0 0-2 16,-1 0-2-16,5 1 0 0,-1 1 0 15,2-2-2-15,-3 3-3 0,6-2-4 16,-2 1-5-16,3 1-6 0,-1-1-7 16,2 1-6-16,0 2-4 0,5-1-2 15,2 0-4-15,4 2-2 0,2 1 0 16,6 0-1-16,3 0 0 0,4 1-1 15,-2 0 0-15,2 1-2 0,0-2 0 0,-2 0-3 16,-1 0-4-16,-2 0-5 0,-1 1-6 16,-3-3-5-16,-1 0-9 0,-4 1-5 15,-3 0-5-15,-3-1 2 0,-1 1 2 16,-8-3-1-16,1 4 4 0,-4-3 5 16,-2-2 7-16,0 1 5 0,-2-3 4 15,-1 1 3-15,2-1 7 0,-2-2 5 16,1 0 7-16,3 0 6 0,-1 0 5 15,-1-2 4-15,0 5 3 0,2-2 2 16,2 3-1-16,0 2-3 0,3 3-5 16,-2 2-5-16,4 3-3 0,-2 0-3 15,3 4-3-15,0-1 0 0,0 4-1 0,1-1 0 16,0 2 0-16,-2 1 0 0,2 4-1 16,1 0 0-16,-3 1 0 0,0 0 0 15,0 1 1-15,-3-2-1 0,3 3 1 16,-1-5 1-16,0 0 0 0,0-2 0 15,1-4 1-15,0-2-1 0,2-1 0 0,-1-4 0 16,1-1-1-16,1-3-1 0,2-2 1 16,0 0-1-16,3 2 0 0,0-4-1 15,1-1 0-15,4-2 0 0,1 0-2 16,-1 0-6-16,2-2-13 0,1-2-15 16,-2 2-16-16,2-1 46 0,-5-1-175 15,3 3-137-15,-4 2-329 0</inkml:trace>
  <inkml:trace contextRef="#ctx0" brushRef="#br0" timeOffset="1032.9441">1890 3859 474 0,'4'-2'128'0,"-3"0"7"0,0-1-48 0,0 2-26 16,1-1-4-16,-1 2-1 0,-1-3-2 16,0 2-5-16,-1 1-2 0,-2 0-5 15,2 1-5-15,-4-1-6 0,-1 1-7 16,-4 3-6-16,-1 0-3 0,-2 1-3 15,-2 2-3-15,-5-1-2 0,2 3-2 16,-2-2 0-16,6 5-1 0,-3-3 0 16,2-2 0-16,1 1 0 0,6-3 0 15,0 1-1-15,4-3-1 0,-3-1-1 0,5 1-1 16,2 1 0-16,2 1-1 0,2 0 0 16,2-2 0-16,3 4 0 15,2-1 0-15,0 0 1 0,5 0 0 0,0-1 0 16,0 2 0-16,1 2 0 0,0-3 0 15,-1 1 0-15,0 1 0 0,-3-1 0 16,-1-1 0-16,1 0 0 0,-2-1-1 0,-3-1 1 16,0-1-1-16,-2 0 1 15,0-1-1-15,-2 1 1 0,-2-2-1 0,-1 0 0 16,0-1 0-16,-1 1-3 0,-2-2-3 16,1 0-5-16,-3 1-5 0,0 0-8 15,0-1-11-15,-1 1-10 0,0 1-10 16,1 0-7-16,2 0-11 0,-1-1-104 15,1 0-114-15,3 2-265 0</inkml:trace>
  <inkml:trace contextRef="#ctx0" brushRef="#br0" timeOffset="1405.9611">2139 3932 543 0,'-10'0'147'0,"0"4"3"0,-1-1-38 16,4 5-66-16,-1 2-16 0,5 2-6 15,3 1-8-15,2 2-5 0,3 1-3 16,5 0-1-16,2-4 0 0,3 1-1 15,2 0-2-15,1-5 1 0,4 1 0 16,0-7 1-16,2 0 1 0,0-4 4 16,-2-1 2-16,0-7 6 0,-2-1 2 0,-4-5 2 15,-4-1 4-15,-3-2 1 0,-4-1-2 16,-4-1-1-16,-5-1-5 16,-4 2-2-16,-3 1-5 0,-5 1-4 0,-5 2-5 15,-4 3-9-15,-3 2-13 0,-1 6-19 16,-3 0-25-16,-1 6-23 0,1 2-114 15,3 2-140-15,5 1-306 0</inkml:trace>
  <inkml:trace contextRef="#ctx0" brushRef="#br0" timeOffset="2128.5073">1071 4405 504 0,'-21'1'122'0,"-3"-1"5"15,5 0-78-15,4 0-10 0,0 0-2 16,8 0-3-16,0 1-7 0,2-2-6 16,6 1-4-16,3 0-4 0,3 0-4 0,4 0-2 15,4 1-2-15,7 2 0 16,5-2 2-16,5 0 0 0,4 0 0 0,5 2 0 15,3-1-2-15,1-2-1 0,1 0 1 16,-2 0 1-16,2 0 3 0,2 0 1 16,3 2 1-16,0-2 2 0,3 2-1 15,1-1-2-15,2 0-1 0,0-1-2 0,-3 2-2 16,-7-4-2-16,2 0 0 0,-5 0 0 16,0 0-1-16,-1 0 1 0,-1-1 0 15,-3 1 1-15,2-2-1 0,-5 1 1 16,-5-1-1-16,-3-1 0 0,-5 3 1 15,-3-2-1-15,-5 0 2 0,-4 2 1 16,-3-1 0-16,-2 2 2 0,-3 1 2 16,-2-1 0-16,-1 0-1 0,0 2-1 15,-1-2-2-15,-2-1-2 0,2 2-6 16,1-2-6-16,-1 2-14 0,0 0-12 16,2-1-14-16,0 2-11 0,2-3 43 0,-1 0-161 15,1 0-122-15,4-1-298 16</inkml:trace>
  <inkml:trace contextRef="#ctx0" brushRef="#br0" timeOffset="2385.9831">2798 3892 849 0,'-6'-3'209'0,"-1"1"2"0,4 0-120 16,0 2-31-16,1-1-21 0,2 2-16 15,0-1-10-15,0 0-6 0,1 2-5 16,-1 0-7-16,1 1-8 0,1 0-11 0,-2 1-14 16,2 3-22-16,-3 1-20 15,3 1-17-15,-2 2-113 0,0 3-132 0,1 1-292 16</inkml:trace>
  <inkml:trace contextRef="#ctx0" brushRef="#br0" timeOffset="2537.1965">2805 4116 755 0,'0'2'201'0,"-1"1"8"0,0-3-101 16,-2 1-30-16,3-1-16 15,-1 0-18-15,0 0-17 0,1 0-18 0,-2 0-18 16,0 0-21-16,1 0-34 0,0 0-30 15,-6 1-122-15,0 5-152 0,0 3-343 16</inkml:trace>
  <inkml:trace contextRef="#ctx0" brushRef="#br0" timeOffset="5464.7516">3977 3817 543 0,'5'-16'137'16,"-5"1"7"-16,-5 4-73 0,-3 1-16 16,-6 8-5-16,-4 4-7 0,-5 8-5 15,-6 5-5-15,-2 7-6 0,-5 4-4 16,3 8-5-16,2 3-4 0,4 1-4 16,5 0-3-16,6-2-2 0,7 1-1 15,9-5-2-15,2-1-1 0,8-2-2 16,3-4-2-16,9-3-4 0,4-4-2 15,5-3-3-15,-1-3-1 0,3-5-1 16,-1-6 1-16,-2-4 1 0,-5-5 4 0,-2-3 3 16,-4-3 3-16,-2-1 2 0,-5-2 1 15,0 1 1-15,-6-1 3 0,-1 2 2 16,-3 3 3-16,-2 1 5 0,-4 1 1 16,1 3 3-16,-3 2-1 0,-2 5-1 15,1 2-3-15,1 7-4 0,0 2-3 16,-1 1-3-16,1 6-2 0,0 5-1 15,0 0-1-15,1 1 0 0,0 1 1 16,2 3-2-16,1 0-2 0,1-6-8 0,5 0-11 16,0-2-20-16,2-2-11 0,1-4-21 15,-1-5-108-15,1-2-123 0,3-4-276 16</inkml:trace>
  <inkml:trace contextRef="#ctx0" brushRef="#br0" timeOffset="5726.0482">4178 4215 731 0,'-1'-2'178'0,"0"-1"3"15,0 2-109-15,-1 0-23 0,4 2-12 16,0 1-11-16,0 2-8 0,3 2-6 15,1 1-1-15,3 2-1 0,2 4-2 16,0 3-3-16,3 0-2 0,-2 0-3 0,3 1-7 16,-2 1-11-16,0-1-14 15,1-4-16-15,1-1-14 0,-3-2-18 0,3 0-110 16,-6-4-123-16,4-5-277 0</inkml:trace>
  <inkml:trace contextRef="#ctx0" brushRef="#br0" timeOffset="5884.1732">4411 4231 561 0,'-7'2'163'0,"-4"4"7"0,-2-1-15 15,-4 6-92-15,-2 3-14 0,-3 1-9 0,-1 2-10 16,1 2-11-16,2 1-9 16,-1 1-11-16,4-4-18 0,4-2-19 0,7-3-17 15,3-4 17-15,4 0-144 0,4-6-130 16,5-5-302-16</inkml:trace>
  <inkml:trace contextRef="#ctx0" brushRef="#br0" timeOffset="6364.9237">4551 4155 706 0,'-7'-3'171'0,"4"2"1"0,-1 1-101 16,2 0-29-16,4 3-13 0,3 2-10 16,1 2-8-16,0 3-5 0,3 1 0 0,1 2-1 15,2 2-5-15,-1 1-13 0,1 0-14 16,-1-3-16-16,5 1-16 0,-2-2-8 16,2-2-111-16,-2-4-119 0,2-2-256 15</inkml:trace>
  <inkml:trace contextRef="#ctx0" brushRef="#br0" timeOffset="6529.4837">4853 4130 703 0,'-10'9'179'16,"-3"4"7"-16,-4 5-100 0,-2 2-22 0,2 12-11 16,-5 0-12-16,1 2-13 0,-1 0-10 15,1 1-14-15,3 1-16 0,3-5-22 16,2-4-22-16,6-2-19 0,-1-8-122 15,8-2-140-15,6-12-313 0</inkml:trace>
  <inkml:trace contextRef="#ctx0" brushRef="#br0" timeOffset="6832.1517">5110 3759 721 0,'-9'-8'178'0,"0"9"3"16,-2 1-109-16,0 6-21 0,-1 5-10 16,2 4-12-16,0 7-11 0,2 3-7 15,-2 4-3-15,1 4-3 0,3-1-1 16,1 2-3-16,4-3-1 0,0 1-1 15,1-5-6-15,5-3-7 0,2-3-8 16,3-2-9-16,4-1-10 0,4-2-11 16,1-4-7-16,4-1-13 0,1-3-102 15,-2-2-114-15,-1-3-270 0</inkml:trace>
  <inkml:trace contextRef="#ctx0" brushRef="#br0" timeOffset="7099.4372">5251 4029 717 0,'-1'-3'164'0,"3"0"3"0,2 1-117 0,6 1-13 16,-1-2-10-16,2-1-9 0,2 0-4 15,2 2-4-15,2-1-3 0,-1-2-3 16,-2-2-3-16,2 6-7 0,0-3-10 16,-1 2-11-16,-1 0-12 0,-2 0-11 15,-1 2-17-15,-3 1-98 0,0-1-3 0,-3 1-86 16,-3-3-169-16</inkml:trace>
  <inkml:trace contextRef="#ctx0" brushRef="#br0" timeOffset="7278.5909">5428 3990 647 0,'-5'2'167'0,"-1"4"7"16,1 4-86-16,-3 0-23 0,0 2-8 16,-2 3-10-16,1 1-9 0,1 0-8 15,3-1-5-15,-1-1-7 0,0 1-5 16,6-3-5-16,1-1-3 0,3 0-3 16,3 1-7-16,0-2-7 0,3-1-9 0,5-5-10 15,-2 0-14-15,2-4-12 0,2-2-11 16,-1-7-11-16,1 1-107 0,0-1-117 15,-2 0-273-15</inkml:trace>
  <inkml:trace contextRef="#ctx0" brushRef="#br0" timeOffset="7536.9685">5566 3661 678 0,'5'-1'150'0,"-1"0"3"0,2 5-115 16,1 3-11-16,3 3-5 0,1 3 2 16,1 4 1-16,3 4 0 0,1 4 3 15,-2 2-1-15,2 1-1 0,0 0 1 16,1 5-4-16,1 0-3 0,-2 1-3 0,-3-1-6 16,-1 0-1-16,-3 1-2 0,-4-1-3 15,-6-5-3-15,-4 1-6 0,-5-2-13 16,-2 0-17-16,-2-2-21 0,1-5-13 15,-1 1-125-15,3-2-138 0,-1-7-312 16</inkml:trace>
  <inkml:trace contextRef="#ctx0" brushRef="#br0" timeOffset="8160.3027">6166 4031 758 0,'-6'-5'199'15,"4"2"-1"-15,-1 1-65 0,4 1-76 16,4 0-27-16,4-1-18 0,0-1-9 16,3-1-2-16,2 6 0 0,1-4-3 0,0 0-7 15,0 1-10-15,0-1-17 0,1 1-21 16,0 1-15-16,-1-1-18 0,-3 0-107 15,-2 3-123-15,-1 3-269 0</inkml:trace>
  <inkml:trace contextRef="#ctx0" brushRef="#br0" timeOffset="8328.8488">6193 4161 791 0,'0'1'173'0,"4"-1"0"0,1 0-133 16,0-1-22-16,4 0-8 0,5 0-9 16,1-2-22-16,1 2-27 0,-2-2-126 15,1 3-137-15,-3-1-340 0</inkml:trace>
  <inkml:trace contextRef="#ctx0" brushRef="#br0" timeOffset="10374.5692">6982 3904 524 0,'-6'7'146'0,"2"-3"8"0,-1 3-36 15,0-1-56-15,2 0-10 0,2 1-8 16,2 0-7-16,1-1-8 0,2 0-6 16,1-1-4-16,2-1-3 0,4-1-2 15,-1-1-2-15,3-5-2 0,2 0 0 16,1-5-3-16,0-2-2 0,0 1-1 15,0-1-1-15,1-4-1 0,-2 2-1 16,-3-3 0-16,-1 2 0 0,-4 1-1 0,1-1-1 16,-7-1 0-16,-1 1-1 0,-4 0-1 15,-4-1-1-15,-2 2-2 0,-4 1-1 16,-3 1-2-16,0 3-1 0,-3 5-1 16,2 7-1-16,1 4 1 0,1 5 2 15,0 4 1-15,1 4 2 0,2 4 2 16,1 2 2-16,2 0 1 0,1 4 1 15,2 1 0-15,3 0 1 0,3-1 2 16,2-1-1-16,3-6 1 0,2-1-1 16,3-5 1-16,3-2 0 0,1-3-1 0,5-4-1 15,4-4 1-15,2-1-2 0,2-3 0 16,4-2-3-16,0-2-13 0,2-4-15 16,2-3-12-16,-3 2 151 0,-4-2-281 15,-2-1-150-15,-8 1-404 0</inkml:trace>
  <inkml:trace contextRef="#ctx0" brushRef="#br0" timeOffset="16539.7188">7205 3522 646 0,'-15'-8'166'0,"3"2"5"15,1 5-84-15,1 1-30 0,8 0-12 16,1-1-12-16,-1 1-10 0,4 0-9 16,0 0-4-16,3-1-4 0,2-1-2 15,3 1-2-15,2-1-2 0,3-1-5 16,1 1-12-16,2-1-17 0,1-2-17 15,3 2 94-15,-3-3-225 0,1-4-144 16,-2-1-365-16</inkml:trace>
  <inkml:trace contextRef="#ctx0" brushRef="#br0" timeOffset="17134.8971">7504 3373 527 0,'-9'0'146'0,"0"-4"6"16,-1-1-40-16,2 0-52 0,1-4-13 16,2 1-7-16,4-2-8 0,-2-2-7 15,5 1-6-15,0-2-3 0,5 1-5 16,1 2-2-16,-1 2-2 0,2 0-3 15,1 3-1-15,2 2-1 0,-2 3-1 16,-2 2 0-16,1 3 0 0,1 4 0 16,-3 2 0-16,1 1 0 0,-1 5 0 15,-1 1 1-15,0 3-1 0,-1 1 0 0,-4 2 1 16,-1-1-1-16,-4 0 1 0,-2 0-1 16,0-1 1-16,-4-2-1 0,0 0 0 15,2-2 0-15,0-1 1 0,1-3 3 16,1-2 3-16,0-4 2 0,3-1 3 15,1-3 1-15,2 0 0 0,-1-4 0 16,1 0-3-16,1 0-4 0,0 1-2 16,0-2-3-16,2 1-1 0,-1-2-1 15,3 2 0-15,1-2 1 0,-2 0-1 16,3 1 0-16,2 1-3 0,1 0-4 0,0 1-9 16,-1-1-15-16,2 1-16 0,4 3-17 15,0-3 86-15,-3 0-211 0,2-1-138 16,0 2-351-16</inkml:trace>
  <inkml:trace contextRef="#ctx0" brushRef="#br0" timeOffset="17548.8001">7971 3236 724 0,'-14'-1'168'0,"-4"1"2"0,-2 4-117 16,-2 5-15-16,-1 6-7 0,-2 1-7 15,3 5-6-15,1 3-5 0,6 3-2 16,3 2-3-16,6-2-3 0,5-4-1 16,5 1-3-16,2-2 0 0,5-2-1 0,2-5-1 15,3-2 0-15,3-3-1 0,-1-3 0 16,3-4 0-16,-1-5 0 0,-2-4 0 15,-2-3 1-15,-3-5 1 0,-3-4 1 16,-1-3 0-16,-2-4 1 0,-1-2 2 16,-1 2 1-16,0-1 2 0,-3 1 4 15,1 5 4-15,-2 3 4 0,0 4 1 0,-2 7-1 16,-3 4-1-16,2 4-3 0,-2 5-3 16,-1 6-6-16,0 4-3 0,1 2-3 15,1 6-1-15,1-1-5 0,-1 2-7 16,3-1-10-16,4-2-17 0,0-1-20 15,4-4-13-15,1-3-14 0,1-3-108 16,-1-6-126-16,5-1-273 0</inkml:trace>
  <inkml:trace contextRef="#ctx0" brushRef="#br0" timeOffset="17828.278">8099 3263 741 0,'-5'-5'177'0,"-1"3"3"16,4 1-117-16,-1-2-19 16,6 3-9-16,2-1-10 0,4 1-8 0,2 0-6 15,4 1-3-15,4-2-1 0,-1 1-2 16,1-1-3-16,2 1-5 0,-1 1-7 15,0-2-8-15,0-1-12 0,-1 2-9 16,0 0-12-16,1 0-9 0,-3 2-11 16,-2-4 47-16,-3 4-146 0,-5-2-109 15,-2 0-280-15</inkml:trace>
  <inkml:trace contextRef="#ctx0" brushRef="#br0" timeOffset="18050.355">8304 3244 619 0,'-6'2'156'0,"1"0"5"15,-1 1-88-15,-2 2-21 0,5 2-9 16,-2 2-10-16,1-1-8 0,0 5-6 16,2-1-2-16,1 3-3 0,2 0-1 15,0 0-3-15,0 2-1 0,2-2-1 16,-1 1-2-16,2-1-2 0,1-1 0 0,1-1-1 16,0-1-2-16,3-2 1 0,0-2-1 15,1-4 1-15,4 0-1 0,2-3 0 16,-2-2-2-16,2-1-5 0,0-3-17 15,0-1-17-15,1 1-19 0,-5-3-123 16,-2-3-139-16,1 0-323 0</inkml:trace>
  <inkml:trace contextRef="#ctx0" brushRef="#br0" timeOffset="20128.5369">9275 3057 411 0,'6'-13'116'16,"-3"-1"6"-16,-5 3-29 0,1 3-35 16,-4-1-6-16,2 2-2 0,-3 1-1 15,-2 1-4-15,1 1-3 0,-3 1-3 0,-1-1-6 16,0 3-8-16,0 2-6 0,-1 1-6 15,1 4-5-15,-2 1-4 0,2 6-3 16,2 3 0-16,-1 6-1 0,-1 4 0 16,1 3 0-16,1 5 0 0,2 9 1 15,5 4-1-15,0 4 1 0,4 3 0 16,-1 5 0-16,3 3 2 0,-1-3 0 16,3 1 0-16,-2-1 0 0,2-3 0 15,1 1 0-15,1-5-1 0,2-1-1 16,-1 0 0-16,1-6 0 0,0-2 0 0,-4-3 0 15,-1-7-1-15,-3-2 1 0,-2-5 0 16,-2-3 0-16,-3-1 1 0,-5-3-1 16,-1-3-1-16,-5 0 0 0,2-3-1 15,-2-1-1-15,0 1-4 0,0-2-2 16,2-4-7-16,2 2-9 0,4-7-10 16,-2 1-7-16,2-1-18 0,1 0-109 15,1 0-120-15,1 1-281 0</inkml:trace>
  <inkml:trace contextRef="#ctx0" brushRef="#br0" timeOffset="21515.4369">9404 4348 627 0,'-10'-1'165'0,"-1"-1"9"0,0-1-87 0,1 2-11 15,2 2-6-15,-2-3-8 16,4 2-11-16,3 0-14 0,2 1-10 0,0-2-8 16,2 1-9-16,1 0-4 0,6 2-3 15,-2-2-3-15,4 2 1 0,-2-1 0 16,7-1-2-16,0 0-3 0,1-1-9 16,-1-2-12-16,0 1-18 0,-1-3-19 15,2 1-13-15,-3 0-21 0,-1 1-101 16,-2-3-121-16,1 0-263 0</inkml:trace>
  <inkml:trace contextRef="#ctx0" brushRef="#br0" timeOffset="21908.7695">9590 4241 510 0,'-3'0'140'0,"1"0"8"15,0 0-38-15,2 0-52 0,-3-2-7 16,3 1-8-16,0 1-8 0,1 0-6 16,2-1-5-16,2 1-3 0,0-2-4 0,1-1-3 15,2 2-2-15,3 0-1 0,3-1-3 16,-2 1-4-16,2 1-1 0,0 0-5 16,1 1-6-16,-2-2-10 0,1 2-9 15,-3 1-10-15,0-1-9 0,-3-2-7 16,-1 1-9-16,-2 1-5 0,-3 0-67 15,0-1-17-15,0-1-79 0,-2 0-172 16</inkml:trace>
  <inkml:trace contextRef="#ctx0" brushRef="#br0" timeOffset="22159.934">9748 4220 511 0,'-4'0'135'0,"2"-1"7"0,-2 1-63 0,-1 1-18 16,0 1-10-16,2-2-8 0,-1 2-7 15,2 0-5-15,-2 0-6 0,1 2-4 16,1-1-3-16,0 3-3 0,0 1-2 15,2 2-2-15,-1 0-1 0,1 2-2 16,0 0-2-16,1 3 0 0,1-2-2 0,-2 0-1 16,0-1 0-16,1 0 0 15,1 1 0-15,4 0-1 0,-1-2 1 0,0-2-1 16,2-1 0-16,1 0-1 0,2-1 1 16,-3-3-1-16,-1-3 0 0,3 0 0 15,2 0-3-15,0-2-8 0,1-2-14 16,-1-2-17-16,2 1-15 0,0-2-75 15,0 1-49-15,-4-3-112 0,-2 3-224 16</inkml:trace>
  <inkml:trace contextRef="#ctx0" brushRef="#br0" timeOffset="23591.2497">9623 2778 626 0,'-4'-6'174'0,"-3"1"8"16,0 0-66-16,2 6-43 0,1 3-15 15,2 5-11-15,0-1-15 0,0 6-11 16,3 3-7-16,2 2-3 0,0 2-3 15,0 1-2-15,2 2-2 0,0-1-4 16,1-1-6-16,-1 0-11 0,-2-1-14 16,0-2-19-16,0-1-16 0,1-1-22 15,-2-4-107-15,-2-3-126 0,0 1-276 0</inkml:trace>
  <inkml:trace contextRef="#ctx0" brushRef="#br0" timeOffset="23778.2981">9554 2906 711 0,'0'-4'184'0,"-2"0"3"0,1 4-81 15,1 0-51-15,0-1-20 0,1 0-13 16,3-1-12-16,2 1-6 0,5-1-2 16,3-2 0-16,4 0-6 0,2 1-9 0,4-1-18 15,3-1-18-15,-3 0-11 0,2 3-22 16,-3-2-107-16,-2 1-122 0,-3-2-267 15</inkml:trace>
  <inkml:trace contextRef="#ctx0" brushRef="#br0" timeOffset="24046.5888">9868 2845 693 0,'-13'5'177'15,"0"4"2"-15,3-2-98 0,2 4-25 0,2-1-14 16,1 1-13-16,4-2-13 0,2 1-6 15,4-3-1-15,2 1-2 0,2-3-2 16,2-2-1-16,3-2 0 0,1 0-2 16,0-4 1-16,1-4 0 0,-4 0 0 15,0-4 0-15,-1 1 1 0,-3 0 0 16,-4-2 0-16,-2 2-2 0,-4-1-2 16,0 0-6-16,-3 3-6 0,-2-3-8 0,-2 1-13 15,-1 0-13-15,3 2-10 0,0 1-6 16,1 3-6-16,2 1-4 0,4 3-1 15,4 3-85-15,1 0-94 0,-1 2-229 16</inkml:trace>
  <inkml:trace contextRef="#ctx0" brushRef="#br0" timeOffset="24262.0092">9948 2836 548 0,'1'5'142'0,"1"-1"6"0,-3 3-69 16,1-2-23-16,1 2-10 0,0-1-9 0,3 3-6 15,0-3-8-15,2 1-4 0,3-2-3 16,-1 0-3-16,3-1 1 15,0-3 0-15,3-1 0 0,-6-5 0 0,6 0 2 16,0-2 1-16,0-3 1 0,-1-1-2 16,1-1 1-16,-4-1-1 0,2 2 1 15,-7 0-2-15,-5-1-2 0,-8 1-2 16,1 1-1-16,-3 3-3 0,-2 2-4 16,-3 1-10-16,1 4-14 0,0 5-21 0,4 6-24 15,-3 3-134-15,-1 2-150 0,6-1-353 16</inkml:trace>
  <inkml:trace contextRef="#ctx0" brushRef="#br0" timeOffset="25758.5047">10428 3627 595 0,'-11'1'157'0,"0"0"9"16,3 3-81-16,2-3-19 0,1 3-11 16,7 0-8-16,-2-3-11 0,3 3-9 15,5-1-6-15,1 0-4 0,5 0-2 0,-1-3 1 16,2 2-2-16,1-4-2 0,1 0-1 15,-1-2-3-15,1-3-3 0,-2-2-1 16,-2-2-1-16,0-1-1 0,-5 0 0 16,0-3-2-16,-4-1 1 0,-2 2-1 15,-2 0-2-15,-4 2 0 0,-1 1-3 16,-1 1-1-16,-3 3-2 0,-2 2-2 16,-2 3-2-16,-3 6 0 0,-1 4 1 15,-2 4 2-15,0 4 0 0,-2 3 3 16,3 5 3-16,2 2 2 0,0 4 1 15,2 2 2-15,3 1 0 0,6 1 1 0,5-1 2 16,4-1-1-16,2-1 1 16,9-7-1-16,3-3 0 0,3-5-1 0,1-4-1 15,1-3 0-15,2-6-1 0,-3-3-2 16,0-4-2-16,-1-4-9 0,0-3-15 16,-2-2-15-16,0-2-17 0,0 0-13 15,0 3-114-15,-6-3-125 0,2 1-281 16</inkml:trace>
  <inkml:trace contextRef="#ctx0" brushRef="#br0" timeOffset="26146.4645">10774 3356 654 0,'-7'0'185'16,"-2"-1"6"-16,3 1-61 0,-1 0-58 15,5 0-19-15,0 0-17 0,6 0-16 16,1-1-12-16,3-2-5 0,4 1-2 16,0-2-1-16,4 1-9 0,1-1-11 15,2 0-20-15,0 2-19 0,3 1-22 16,-3 1-113-16,0 3-134 0,0 1-293 15</inkml:trace>
  <inkml:trace contextRef="#ctx0" brushRef="#br0" timeOffset="26789.6371">11024 3196 585 0,'0'-1'145'15,"-2"-2"5"-15,1-1-80 0,-1 1-23 16,1-2-6-16,0 0-5 0,2-1-4 16,-1 0-4-16,3 1-2 0,-1 0-2 15,3 0-5-15,2 1-2 0,1 1-5 16,-1 0-2-16,2 2-3 0,0-1-2 15,1 0-2-15,-1 1-1 0,2 0 0 0,1 2-2 16,-1-1 1-16,0 3-1 0,-2-3 0 16,-1 3 0-16,1 1 0 0,-3 0 0 15,-2 1 0-15,-3-1 1 0,-1 1-1 16,-1 4 1-16,-2 1-1 0,-1-1-1 16,-2 1-1-16,1 1-2 0,1 0-1 15,0 3-1-15,0-3 0 0,4 1-1 16,3-2 1-16,-2 2 1 0,4-1 2 15,-2 0 0-15,4-1 1 0,-3-1 0 16,1 0 1-16,3 1 1 0,0-1-1 0,0 1 1 16,-1-2-1-16,-1 1 1 0,0-2 0 15,-2 0 2-15,-8-3 0 0,-3 2 0 16,-2-2 1-16,0 2 1 0,-5 0-1 16,-3-1 0-16,0 0-1 0,3 2-1 15,2-3-4-15,0 1-5 0,2-3-11 16,3-1-12-16,3-2-11 0,2-1-15 15,2-1-119-15,0 0-125 0,4-3-292 16</inkml:trace>
  <inkml:trace contextRef="#ctx0" brushRef="#br0" timeOffset="27216.7569">11564 3171 742 0,'-9'-7'179'16,"-5"2"2"-16,1 4-114 0,-6 5-17 16,-3 2-14-16,-3 5-12 0,-4 1-7 15,2 5-3-15,2 5-2 0,1 1-2 16,6 1-3-16,6-1 0 0,7 0-1 15,6-2-4-15,4 0-1 0,6-4-2 16,3-2-2-16,3-3-1 0,1-2-1 0,0-7-1 16,2-1 0-16,-2-5 0 0,-2-5 0 15,-1-2 2-15,-3-4 0 0,1-2 2 16,-4 1 2-16,-1-5 0 0,-2 0 1 16,-1 3 1-16,0 1 0 0,-3 2 1 15,-1 0 2-15,1 4 0 0,-4 5 1 16,2 4-2-16,-1 2 0 0,-1 2 0 15,0 7-2-15,1 2-1 0,1 1-1 16,1 3-4-16,2 3-6 0,-1-1-9 16,2-1-16-16,2-2-13 0,1-2-10 15,4 0-12-15,1-4-15 0,2-2-98 0,1-4-109 16,2-4-250-16</inkml:trace>
  <inkml:trace contextRef="#ctx0" brushRef="#br0" timeOffset="27551.0853">11776 3046 560 0,'0'-16'136'0,"-1"-1"5"0,2 6-78 15,1 3-20-15,-1 2-5 0,0 3-3 16,0 2-1-16,-1 2 0 0,3 5-3 15,0 3-1-15,-3 1-2 0,4 3-1 16,-3 4-1-16,1 4-4 0,-1 2-3 16,-2-1-2-16,-2 2-2 0,1-1-2 15,-1-1-2-15,1-1-2 0,2-2-2 0,1 1-3 16,1-2-1-16,3-2-1 0,4-1-1 16,-1-3 0-16,2-2-1 15,3-4-4-15,0-3-3 0,2-3-9 0,-2-4-7 16,2-2-11-16,0-2-9 0,-2 0-12 15,-3-2-6-15,-2-1-9 0,-1 0-6 16,-3 0-94-16,-1 0-102 0,-6-1-246 16</inkml:trace>
  <inkml:trace contextRef="#ctx0" brushRef="#br0" timeOffset="27705.6769">11807 3148 619 0,'-7'4'176'0,"1"-2"6"0,1 1-65 16,2-2-47-16,3 0-16 0,1 0-16 15,3 1-18-15,6-4-12 0,2 1-9 16,2 0-11-16,8 0-19 0,-3-3-20 0,5 0-77 16,-4 1-56-16,1 0-125 0,-1 3-258 15</inkml:trace>
  <inkml:trace contextRef="#ctx0" brushRef="#br0" timeOffset="29297.9394">12128 3687 448 0,'2'-9'117'15,"0"1"7"-15,0 2-54 0,-1 1-17 0,-1 1-1 16,-1 2-3-16,-1-1-2 0,-2 3 0 16,-1 3-2-16,-4 0 0 0,-3 7-4 15,0 1-5-15,-4 5-4 0,1 6-3 16,-1 4-6-16,1 3-5 0,3 1-4 15,3 0-5-15,4 0-2 0,5-1-2 16,0-3-3-16,5-7 0 0,2 1-2 16,3-9 1-16,2-2-1 0,2-4 0 15,-1-9-1-15,-1-3 1 0,3-4-1 16,3-7 0-16,1-1 0 0,-3-3 0 16,0-3 1-16,-2-3-1 0,1-1 1 0,-4-3 1 15,-5 1-1-15,-2-1 1 0,-1-4-1 16,-1-2 1-16,-2 0-1 0,0-5 0 15,0 0 0-15,0-1 0 0,-2 2-1 16,2 8 1-16,0 4 0 0,0 8 0 16,0 8 0-16,0 11-1 0,0 9 2 15,-1 10-1-15,0 9 1 0,-1 1-1 16,-1 8 1-16,1 5 0 0,0 4 0 0,1-1 1 16,-1-1-1-16,2-2 0 15,0 5 0-15,2-2-3 0,1-3-4 16,0-2-5-16,5 1-10 0,3-5-14 0,3-3-14 15,1-6-12-15,4-3-19 0,0-6-103 16,1-4-118-16,2-4-270 0</inkml:trace>
  <inkml:trace contextRef="#ctx0" brushRef="#br0" timeOffset="29669.9385">12450 3654 515 0,'4'-17'131'0,"-1"2"9"0,0 3-71 0,1 4-15 16,-3 2-5-16,2 4-3 0,0 2-5 15,-1 5-4-15,1 2-5 0,1 4-3 16,-2 0-2-16,0 5-2 0,-2 3-3 16,-1 0-2-16,1 2-3 0,-1 5-3 15,0 2-4-15,2 0-1 0,-1-2-4 16,1-1-1-16,2 0-2 0,2-3-1 0,1-4-1 16,3-2-1-16,0-5-4 15,2-1-7-15,1-5-7 0,3-3-12 0,-3-3-12 16,1-4-9-16,-4-3-10 0,2-1-11 15,-5-3-10-15,-1-2-84 0,-2 1-95 16,-3-3-226-16</inkml:trace>
  <inkml:trace contextRef="#ctx0" brushRef="#br0" timeOffset="29841.4838">12450 3724 722 0,'-7'2'180'0,"1"1"2"16,2 0-112-16,2 0-17 0,0-1-15 15,5 1-15-15,0-1-14 0,5-1-5 16,-2 2-2-16,5-2-2 0,1-2-3 16,2 0-6-16,3-2-11 0,1-1-15 15,2 1-16-15,2-5-21 0,-4 5-111 16,-2-1-127-16,5 3-289 0</inkml:trace>
  <inkml:trace contextRef="#ctx0" brushRef="#br0" timeOffset="30083.8384">12782 3827 731 0,'-4'-4'186'0,"3"0"1"0,1 1-53 16,3-1-92-16,2 0-23 0,1-1-8 15,3 0-5-15,2-1-2 0,3 1-1 16,-1-1-3-16,3 0-7 0,1 1-12 16,-1 2-17-16,-2-1-20 0,-1 5-21 15,-3-1-113-15,-2 0-132 0,-6 4-293 16</inkml:trace>
  <inkml:trace contextRef="#ctx0" brushRef="#br0" timeOffset="30294.0388">12783 3927 682 0,'-2'1'173'16,"1"-1"3"-16,-1 3-65 0,2-4-60 16,2 1-17-16,0 0-9 0,3 0-6 15,1-3-5-15,1 2-3 0,4-4-4 16,4 3-8-16,0-3-11 0,1-1-22 0,0 1-20 15,2 1 50-15,-2 1-184 16,-1 2-143-16,-4 2-347 0</inkml:trace>
  <inkml:trace contextRef="#ctx0" brushRef="#br0" timeOffset="33291.3272">13641 3678 635 0,'-3'3'159'0,"0"-2"5"0,0 3-97 16,3 1-16-16,-1-2-8 0,2 2-9 15,4 0-9-15,2-2-7 0,4-1-1 16,2-2-2-16,3-2-3 0,6-2-2 16,1-3-3-16,1-2-1 0,2-2-3 0,-1 0 0 15,-2 0-2-15,1-1-1 0,-4-1 0 16,-3 2-2-16,-3-1 0 0,-5 1-2 16,-4 0 0-16,-2 0-1 0,-7 1 1 15,-3 2 0-15,-2 0-1 0,-4 3 0 16,-2 4-1-16,-5 1 0 0,-3 6-1 15,0 3 1-15,-2 2 0 0,-3 5 1 16,2 1 3-16,1 1 1 0,5 3 2 16,4 0 3-16,4 2 0 0,2 3 2 0,7-1 0 15,1 0 1-15,5 1 0 0,3-4-1 16,2-1 0-16,6-4-1 0,1-2-1 16,7-7-1-16,2-3-1 0,3-2 0 15,3-6-2-15,0-2-4 0,2-3-9 16,0-3-13-16,-2-2-16 0,-1 1-13 15,-4 1 75-15,-3 1-199 0,-2 2-134 16,0-1-333-16</inkml:trace>
  <inkml:trace contextRef="#ctx0" brushRef="#br0" timeOffset="33589.0508">13980 3206 747 0,'-5'0'169'0,"4"0"3"0,3 0-113 15,4-2-28-15,4 2-14 0,0-3-6 16,1-2-2-16,3 0-3 0,0-2-7 16,0 0-14-16,0 0-14 0,-3 0-17 15,4 2-19-15,-4 0-111 0,0 1-126 16,4 3-284-16</inkml:trace>
  <inkml:trace contextRef="#ctx0" brushRef="#br0" timeOffset="34118.8142">14356 3098 654 0,'-12'-3'166'0,"2"-2"5"16,1 1-90-16,5-1-27 0,0-3-10 16,4-1-9-16,0-1-10 0,4-3-7 15,2 2-4-15,1-2-1 0,0 0-3 0,4 0-2 16,2 3-2-16,1 1-1 0,1 5-1 15,1 0-1-15,0 4-1 0,0 2 0 16,-1 2 0-16,-2 5-1 0,-1 1 1 16,-6 0 0-16,2 4-1 0,-5 2 2 15,-1 1-1-15,-4 3 0 0,-4-3 0 16,-1 3 0-16,-2 1 1 0,-5-4-2 16,-2 2 1-16,-4-2-1 0,2-1 0 0,-1-1 0 15,1 0 0-15,3-3 0 0,3-3 0 16,3-2 0-16,5-1 0 15,1-2 0-15,3-2 0 0,4 3 0 0,1-2-1 16,3-2 0-16,5 0 0 0,0-2 0 16,4 0 0-16,0-2 0 0,3-1-3 15,-2 2-5-15,2 0-6 0,-1-2-13 16,0 0-16-16,-2 2-17 0,-1-1-18 16,-1 0-112-16,-2 0-129 0,1-1-289 15</inkml:trace>
  <inkml:trace contextRef="#ctx0" brushRef="#br0" timeOffset="34533.8568">14893 2963 709 0,'-10'-5'173'0,"-4"3"3"0,-2 2-102 16,-3 5-24-16,-2 2-11 0,-4 4-9 16,0 4-8-16,-2 4-4 0,1 3-3 15,5 2-2-15,4-1-3 0,4-2-4 16,5 0-2-16,6-3-1 0,4-2-3 0,6-5 0 16,3-1-1-16,2-2-1 0,4-2-1 15,0-3 0-15,4-6 0 0,0 0-1 16,-1-3 2-16,-3-2 0 0,-1-5 1 15,-2-3 1-15,0-1 1 0,-4 1 0 16,-2-4 1-16,0 1-1 0,-1 0 1 16,-2 6 0-16,-3 0 2 0,0 4 0 15,-1 5-1-15,-2 3 0 0,-2 3 0 16,1 4-1-16,-1 3 0 0,1 3-2 16,-1 5-1-16,1 2-2 0,2 0-6 15,0 1-7-15,5 1-13 0,1-4-14 0,4 0-14 16,4-2-13-16,6-4-30 15,1-3-84-15,3-3-113 0,2-2-244 0</inkml:trace>
  <inkml:trace contextRef="#ctx0" brushRef="#br0" timeOffset="35202.126">15075 2997 709 0,'-1'-1'188'0,"0"-1"4"0,-2 0-96 16,4 2-30-16,1-1-16 0,1-1-18 15,3 1-16-15,4-1-9 0,0 0-3 16,5-1-1-16,1 0-1 0,1 0-3 16,-2 3-7-16,0-2-8 0,-2 2-10 0,-1 1-14 15,-1 2-11-15,-4-1-10 0,-1 2-6 16,1-1-5-16,-4 0-2 0,2-1 1 15,-1-1 6-15,-3-1 10 0,2 2 12 16,-6-5 14-16,-1 1 18 0,2 1 22 16,-2 1 17-16,-1-2 16 0,0 5 10 15,-2-1 5-15,3 6 2 0,-2-2-4 16,-1 2-4-16,-2 1-4 0,0 2-5 16,-1 2-3-16,2 2-4 0,-1-1-5 15,3 1-3-15,1 3-6 0,2-5-4 0,2-1-4 16,2-1-3-16,0-1-4 0,4-1-3 15,1-1-2-15,3-2-2 0,4 2-4 16,3-2-8-16,4-1-11 0,3-2-16 16,3-1-17-16,3-2-10 0,2-4-118 15,0 2-126-15,2 0-290 0</inkml:trace>
  <inkml:trace contextRef="#ctx0" brushRef="#br0" timeOffset="35737.6065">16089 3380 574 0,'-6'-42'140'15,"3"-2"7"-15,0 2-86 0,3 4-15 16,0 6-2-16,0 3 1 0,-1 11-2 15,3 3-6-15,0 10-7 0,-4 5-2 0,5 5-4 16,-2 7-5-16,0 7-7 0,0 3-5 16,4 8-2-16,-1 3-6 0,1 5-9 15,-1 3-15-15,1-1-11 0,1-2-11 16,0 0-9-16,0-1-16 0,1 0 62 16,-2-7-159-16,0-3-107 0,1-4-283 15</inkml:trace>
  <inkml:trace contextRef="#ctx0" brushRef="#br0" timeOffset="36031.3583">15757 3758 647 0,'-20'3'152'0,"2"-2"4"15,4 0-103-15,3-1-12 0,2 0-6 16,4 1-5-16,5 0-6 0,5 1-3 15,5-2 0-15,5 2-1 0,5-2-2 0,6 1 0 16,8-1 1-16,8-3 0 0,5 0-1 16,2 0-2-16,5-2-3 0,1 1-2 15,2 0-2-15,2 3-3 0,-3 1-2 16,4 0-1-16,2 1-2 0,-4 0 0 16,1 4-5-16,-5 0-6 0,-4 1-6 15,-3 1-10-15,-9 0-13 0,-5 1-16 16,-4 1-11-16,-5-2-11 0,-5 1-107 0,-8-2-119 15,-6 1-272-15</inkml:trace>
  <inkml:trace contextRef="#ctx0" brushRef="#br0" timeOffset="36351.5005">15645 4287 553 0,'-13'4'168'0,"2"0"6"0,3-1-1 0,1 1-111 15,4 2-15-15,2-5-12 0,3 1-10 16,4-1-11-16,3 0-7 0,1-1-3 16,2-1 0-16,4-3-3 0,1 4-8 15,1 0-16-15,1 0-20 0,0 0-19 16,1 0-120-16,0 0-135 0,-3-1-315 16</inkml:trace>
  <inkml:trace contextRef="#ctx0" brushRef="#br0" timeOffset="36862.0816">15974 4127 625 0,'-7'-1'159'0,"1"-3"4"0,-2 0-76 0,7 3-39 15,5-1-8-15,4 0-7 0,1 0-8 16,2 1-6-16,2-2-2 0,3 2-1 16,0-2-3-16,0 2-2 0,-2-1-3 15,0 2-2-15,-3-1-2 0,-2-2-1 16,1 6-1-16,-4-1 0 0,-1 2-1 15,-4 1 1-15,-1 0 1 0,-4 3-1 0,3 2 1 16,-7-2 0-16,-1 2-1 0,2 1-1 16,-3 0 0-16,4 0-2 0,0-2 0 15,2 2-2-15,2-1-1 0,2-3-1 16,1-1-2-16,2 0-1 0,0-1 1 16,3 0 0-16,0 0 1 0,0 0 1 15,2-1 1-15,-1 1 1 0,0-3 1 16,1 2-2-16,-2-1 0 0,-1 2 0 15,0-1 0-15,-3-2-1 0,0 2 0 0,-3 5 1 16,-1-3 1-16,-2 2 2 0,-3 2 0 16,-3 1 1-16,0 1 0 0,-2 1-2 15,1-4-7-15,0 4-11 16,0-4-13-16,6 0-11 0,1 0-20 0,3-2-107 16,2-1-122-16,5 3-271 0</inkml:trace>
  <inkml:trace contextRef="#ctx0" brushRef="#br0" timeOffset="37197.7338">16457 4210 739 0,'-12'-5'186'0,"-3"5"4"15,-3 1-104-15,-1 6-27 0,1 1-16 16,2 4-15-16,2 4-10 0,3 3-7 15,4-2-3-15,6 0-2 0,2 0-2 0,4-2-3 16,2-2-2-16,2-3-1 0,3-4-1 16,2-1-1-16,0-2-1 15,1-3-1-15,1-5 0 0,0-1 0 0,0-3 1 16,-2-3 1-16,-3-3 1 0,0 0 1 16,-1 1 1-16,-2 0 0 0,-2 1 1 15,-1 3 0-15,-2 4 0 0,0 2-2 16,-1 2 1-16,-2 3-1 0,6 2 1 15,-4 5-1-15,0 3 0 0,3 2-2 0,0 2-4 16,1 3-8-16,3 0-13 0,-3-3-20 16,6 3-16-16,3-4-123 0,-1-3-135 15,7-5-314-15</inkml:trace>
  <inkml:trace contextRef="#ctx0" brushRef="#br0" timeOffset="39325.0713">17327 3584 571 0,'-5'-1'140'0,"2"0"4"0,7 1-68 16,4 1-39-16,3-5-9 0,3 3-5 0,3-1-2 15,3-3-5-15,1-3-5 0,1 3-2 16,1-3-3-16,-1 2-2 0,0-3-3 16,-4 1-1-16,-3-1-2 0,-3 0-2 15,-3 1 0-15,-6-1-1 0,-1 2 1 16,-6-2-1-16,-2 3 2 0,-3 1 0 15,-4 3 1-15,-7 1 1 0,-1 3-1 16,-2 4 1-16,-1 3-1 0,-6 1 0 16,2 7 2-16,0 4 2 0,3 3 5 15,2 1 4-15,1-2 5 0,3 5 4 0,4 4 5 16,3-4 1-16,5-2 1 0,4 2-1 16,4-4-1-16,4 1-4 0,3-3-3 15,6-5-1-15,3-2-4 0,1-4-2 16,6-9-2-16,0 1-2 0,4-7-3 15,2-5-2-15,2-4-9 0,-2-2-9 16,-2-2-15-16,-1 1-16 0,-5 0-16 16,-2 2-18-16,-4 0-108 0,-4 2-123 15,-1 1-275-15</inkml:trace>
  <inkml:trace contextRef="#ctx0" brushRef="#br0" timeOffset="39616.829">17587 3275 687 0,'-4'-2'167'0,"1"1"3"16,2-2-99-16,1 3-27 0,4-1-14 16,0-1-7-16,3-1-9 0,2 0-5 15,1-1-3-15,2 1-5 0,2 1-14 0,-1-2-17 16,0-1-17-16,1 3 83 0,-1-2-212 16,0 2-141-16,-1 1-357 0</inkml:trace>
  <inkml:trace contextRef="#ctx0" brushRef="#br0" timeOffset="45775.3581">17837 3094 271 0,'-1'-2'90'0,"-1"-2"7"0,-2 2-14 16,0-2-19-16,-1 0-9 0,0 1-8 15,-2-2-6-15,1 1-7 0,0 0-4 16,-1-1-1-16,-2-1 0 0,2 1-3 15,-1-1 1-15,2 1 0 0,-1 0 1 16,-1-1 0-16,2 4 0 0,0 1-1 16,0-1 1-16,1 2-1 0,0-1-2 15,2 0-1-15,1 2-2 0,1-1-3 16,1 0-3-16,0-1-3 0,1 2-3 16,1-2-3-16,-1 0-2 0,1 1-2 0,2-1-1 15,1-1-1-15,1 0 1 0,-1-1 0 16,1 3-1-16,-1-2 1 0,-3-2 0 15,2 3-1-15,0-1 0 0,-4 2 0 16,1-2-1-16,0 1 1 0,0 1 0 16,1-1 0-16,-2 1 1 0,0 2-1 15,0 1 1-15,-2-2 0 0,-1 3-1 16,-1-4 0-16,-2 6 0 0,-1-2 0 16,-3 0-1-16,0 1 1 0,1 1-1 0,1 1 1 15,-1 1-1-15,2-3 0 0,2-1 0 16,3-3 1-16,-1 3-1 0,2-3 0 15,0 0 1-15,-1-1-1 0,1 0 1 16,1-1 0-16,1 2 0 0,2-5 0 16,-1 2 0-16,4 1 1 0,3-4 2 15,3-1-1-15,1 0 1 0,0 1 1 16,4 1-1-16,0-2 0 0,2 1-1 16,-1 3 0-16,-2 0-2 0,2-1 1 0,-2 4-2 15,-1 1 1-15,-2 2 0 0,-3 1-1 16,-2 0 1-16,-1 1-1 0,-5 5 1 15,0-5 0-15,-5 1 0 0,-2 1 0 16,0 0-1-16,-3 2 1 0,-1 0 0 16,1 0-1-16,0 0 1 0,1-2-1 15,2 2 0-15,0-3 0 0,4-1 0 16,0 1-1-16,2-3 0 0,1 1 0 16,4-1 0-16,2 0-1 0,3 1 0 0,-1-2-1 15,3 3 1-15,2 2-1 0,-2-2 0 16,0 1 1-16,-2-1 0 0,0 0 1 15,0-1-2-15,-3 0-1 0,1 0 0 16,-2 1 0-16,-2 2 0 0,-4-1-1 16,-1 5 0-16,-3 2 3 0,-6-2 1 15,-2 1-1-15,-4 1 1 0,-2 1 1 16,-1 0 0-16,-2 0-1 0,2-1 1 16,2-1-2-16,-1-2-6 0,2-1-12 15,4-3-11-15,2-2-15 0,3-1-15 16,1-4-120-16,4-1 0 0,6-3-102 0,4-2-186 15</inkml:trace>
  <inkml:trace contextRef="#ctx0" brushRef="#br0" timeOffset="46407.6291">18210 3141 502 0,'3'-9'139'0,"-3"-1"9"15,-1 1-25-15,-1 0-59 0,-2 0-8 0,-1 2-2 16,-5 1-3-16,1 2-5 0,-4 5-7 15,2 4-6-15,-5 1-8 0,-1 3-7 16,1 5-6-16,-2 0-4 0,1 6-4 16,2 1-2-16,0-1-1 15,6 5 0-15,2 2 0 0,5 0-1 0,4-4 1 16,5-2-2-16,2-3 1 0,4-3-1 16,0-5 0-16,3-5 0 0,1-4-1 15,-1-1 1-15,2-5-1 0,-2-5 1 16,0 0 0-16,-2-4 1 0,-3-1 0 0,1-3 0 15,-2-1 1-15,-3-3-1 0,-1 0 1 16,-1 1 0-16,-1 3 1 0,1 2-1 16,-5 1 1-16,1 6 1 0,-2 2 2 15,0 6-1-15,-2 1 1 0,-1 3-1 16,-2 0 0-16,3 7-1 0,-1 2-1 16,-1 4-1-16,3 3-2 0,-1 0-3 15,4 2-9-15,4 0-14 0,1-3-17 0,5-2-15 16,3-1-12-16,3-5-17 0,3-4-101 15,2-2-115-15,0-4-251 0</inkml:trace>
  <inkml:trace contextRef="#ctx0" brushRef="#br0" timeOffset="47186.4289">18500 3113 534 0,'7'-23'132'0,"-2"-1"6"15,-1-3-72-15,-2-2-17 0,2 2-4 0,0-1-3 16,1 2 0-16,-2 4-2 0,2 6-3 15,-1 2-1-15,-2 6-5 0,1 3-6 16,-2 5-3-16,1 5-4 0,-2 3-3 16,2 6-3-16,-2 4-1 0,-2 4-1 15,1 4-1-15,-1 2-2 0,-3 2-1 16,1-1-2-16,-1-1-1 0,2-2 0 16,1 0-2-16,2-2 1 0,2-3-2 15,-2-4 1-15,5 0-1 0,3-2 0 16,1-2-2-16,2-4-5 0,0-2-6 0,0-3-10 15,5 1-14-15,-4-5-16 0,0-1-11 16,-2-4-14-16,-1 1-107 0,-2-3-119 16,-2-1-270-16</inkml:trace>
  <inkml:trace contextRef="#ctx0" brushRef="#br0" timeOffset="47355.0096">18544 3079 663 0,'-8'2'173'0,"-1"-2"4"0,2 0-85 16,2 1-36-16,2 0-15 0,6 0-14 0,7 5-13 16,-2-4-12-16,4-1-14 0,3-1-15 15,5 0-16-15,2-1-11 0,1-3-118 16,-1 2-6-16,4 0-105 0,-3 5-192 16</inkml:trace>
  <inkml:trace contextRef="#ctx0" brushRef="#br0" timeOffset="47740.9441">18950 2636 489 0,'3'-18'145'15,"0"7"11"-15,-6 2-27 0,1 4-59 16,1 6-14-16,-2 7-12 0,2 4-8 16,-3 6-8-16,1 9-9 0,-1 10-3 15,3 11 3-15,-3 7 2 0,2 5 3 16,-2 9-1-16,0 4 1 0,-2 5-1 15,0 7 0-15,-3-1-3 0,3 3-4 0,-1 2-5 16,0-5-2-16,0-1-2 0,5-2-4 16,-1-7-2-16,3-4 0 0,2-8 0 15,0-4-3-15,1-4-6 0,3-8-9 16,-3-9-15-16,2-5-24 0,-1-9-19 16,0-5-127-16,-2-4-144 0,-2-8-329 15</inkml:trace>
  <inkml:trace contextRef="#ctx0" brushRef="#br0" timeOffset="48933.4358">19177 4133 666 0,'-6'-1'173'0,"0"-1"10"15,1 1-98-15,2 1-14 0,0-1-11 16,1 0-12-16,2 0-13 0,2 1-12 16,2 0-8-16,2-2-5 0,1 0-4 15,2-1-1-15,1 1 0 0,2 0-1 16,1-2-2-16,2 1-6 0,-1 1-9 15,-2-2-12-15,1 4-20 0,0 1-18 16,-1 1-16-16,-1-1-120 0,-3 1-133 16,2 1-298-16</inkml:trace>
  <inkml:trace contextRef="#ctx0" brushRef="#br0" timeOffset="49204.7106">19431 4032 516 0,'-1'0'144'0,"-1"-2"5"0,1 1-15 16,2-2-85-16,4 2-11 0,3 4-7 15,0-2-6-15,2-1-5 0,2 1-4 16,4 0-4-16,1 0-3 0,1-1-2 15,-1 3-3-15,1-4-2 0,-1-1-3 16,0 2-7-16,-2-2-10 0,-3 0-11 0,1-1-8 16,-5-2-10-16,0 4-12 0,-2 0-104 15,-4-2-108-15,-1 1-251 0</inkml:trace>
  <inkml:trace contextRef="#ctx0" brushRef="#br0" timeOffset="49420.145">19606 4037 568 0,'-5'6'145'15,"-1"1"6"-15,0-3-76 0,2 6-22 16,-1-1-9-16,-1 1-6 0,1-1-5 16,3 4-5-16,-1-2-2 0,2 1-2 15,-1-2-2-15,-1 1-2 0,3 1-2 0,0-1-3 16,2-1-2-16,0 1-2 0,4 0-4 16,1 0-1-16,1-4-2 0,-1-4-2 15,5-1 0-15,-1-1-4 0,0-1-6 16,-1-4-14-16,1-3-15 0,2 1-16 15,0 1-18-15,-2-4-116 0,-1 0-129 16,1-1-292-16</inkml:trace>
  <inkml:trace contextRef="#ctx0" brushRef="#br0" timeOffset="49943.066">19410 2624 599 0,'-18'7'156'0,"-1"3"5"16,1 0-75-16,2 2-31 0,3 4-12 16,3-1-9-16,4 2-11 0,1-3-7 15,6 4-7-15,5-2-4 0,3-3-1 16,4-1-1-16,1-4 0 0,3-7-2 16,4-1 1-16,1-9-1 0,-2-1 1 0,1-3-1 15,-1-2 0-15,-3-1 1 0,-3 0-1 16,-5-1 1-16,-5 3-1 0,-5-2-1 15,-5 2-4-15,-2 2-6 0,-3 2-10 16,-2 3-13-16,-3 4-12 0,1 3-16 16,2 3-111-16,0 3-121 0,4 0-279 15</inkml:trace>
  <inkml:trace contextRef="#ctx0" brushRef="#br0" timeOffset="50219.5499">19590 2703 645 0,'-5'0'156'15,"-1"2"4"-15,2 4-95 0,0 0-23 16,2 4-10-16,1 1-10 0,4 2-7 0,1-1-5 16,5 3-3-16,1-3 0 0,3-3-1 15,4-2 1-15,3-4 0 0,3-4 1 16,2-4 3-16,1-5 1 0,-1-2 1 15,-1-1 0-15,-5-3 1 0,-2-1-1 16,-6 1 0-16,-6 2-3 0,-6 0-3 16,-3-2-1-16,-3 4-3 0,-6 1-6 15,-2 4-14-15,-2 2-23 0,1 3-24 0,-3 4-124 16,2 5-141-16,1 4-333 0</inkml:trace>
  <inkml:trace contextRef="#ctx0" brushRef="#br0" timeOffset="51686.0495">20012 1445 532 0,'8'-14'135'0,"-2"-3"8"0,-5 4-66 16,-4 1-15-16,-2 2-5 0,-4 3-2 15,-2 4-4-15,-1 2-5 0,-6 7-5 16,-2 3-7-16,-1 7-7 0,0 5-7 16,1 3-5-16,1 3-5 0,3 3-3 15,4 0-2-15,4 1-3 0,4-4-2 0,4-3-1 16,4-4-1-16,3-3-1 0,4-4 0 15,1-6-1-15,5-5 0 0,2-3 1 16,1-4 0-16,1-4 1 16,3-5 1-16,-1-4 1 0,-1-1 0 0,-1-2 1 15,-3-1-1-15,-3-1 1 0,-1 1-1 16,-6 3 2-16,-1 5 0 0,-2 3 1 16,-2 1 1-16,-1 5 1 0,-1 2 0 15,-1 7-1-15,0 1 0 0,1 2-1 16,-1 4-2-16,0 3-2 0,0 1-5 15,2 0-10-15,-2 1-17 0,2 0-19 0,2 0-13 16,-1-2-69-16,5-3-54 0,-2-5-114 16,5 1-228-16</inkml:trace>
  <inkml:trace contextRef="#ctx0" brushRef="#br0" timeOffset="52096.5839">20339 1339 751 0,'-9'-1'176'0,"2"1"2"16,2 2-117-16,2 3-22 0,3-1-14 16,3 3-9-16,2 0-7 0,3 3-4 15,5-1-2-15,-2 1 0 0,3-2-1 16,2 2 0-16,3-4-1 0,-1 1 1 16,3-2-1-16,0-4 0 0,1 2 0 15,1-4 0-15,-2-1 0 0,0 0-1 0,-4 0 0 16,-3 0-1-16,-3 2 0 0,-2 2-1 15,-7 1-2-15,-3 2-1 0,-6 5-3 16,-5 1-4-16,-6 2-8 0,-4 6-6 16,-1 2-7-16,0-1-6 15,1 4-8-15,2-2-10 0,6-3-55 0,4-1-50 16,2-5-100-16,3-2-224 0</inkml:trace>
  <inkml:trace contextRef="#ctx0" brushRef="#br0" timeOffset="52426.9648">20886 1346 733 0,'-19'9'168'0,"1"1"1"15,5 2-116-15,1 4-24 0,2 1-12 0,5 0-6 16,3 3-5-16,6-4-4 0,4 1-1 16,2-1-1-16,4-3 1 15,6-4-1-15,2-4 0 0,4-5 1 0,2-3 0 16,0-3 1-16,0-4 0 0,0-6 3 16,-4-1 3-16,-4 0 2 0,-5-1 4 15,-6 0 1-15,-7 0 0 0,-8 0 0 16,-9 5-3-16,-3 4-2 0,-7 1-12 15,-4 5-17-15,0 6-27 0,-2 5-52 16,-2 4-89-16,2 0-136 0,2 8-301 0</inkml:trace>
  <inkml:trace contextRef="#ctx0" brushRef="#br0" timeOffset="53046.5081">20046 1842 375 0,'-31'0'110'15,"-1"-1"7"-15,-4 1-14 0,0-2-48 16,2-1-8-16,0 1-1 0,3-1-1 0,4 1-2 16,0-2-1-16,6 0 1 0,5 2 0 15,3 1-4-15,5 0-5 0,7-2-7 16,5 4-7-16,8-2-5 0,7 2-4 15,6 2-3-15,10-2 1 0,9 0 3 0,8 0 3 16,8 1 2-16,8-4 2 0,5 4-1 16,8-2-2-16,7 0-3 0,2 1-3 15,-1-1-3-15,2 1-2 0,1 2-4 16,-1-2 0-16,-2 0 0 0,-7 1-1 16,-4 0 0-16,-3-2 0 0,-5 2 1 15,-8-2-1-15,-8 1-1 0,-7 1-1 16,-8-2-6-16,-7 0-11 0,-8 0-19 15,-6-3-23-15,-4-1 74 0,-7-4-208 16,-5-6-149-16,-6 0-368 0</inkml:trace>
  <inkml:trace contextRef="#ctx0" brushRef="#br0" timeOffset="54620.9895">20018 3556 572 0,'-11'-6'156'0,"0"1"11"16,2 0-60-16,-1 0-28 0,2 1-9 15,0 0-5-15,5 4-7 0,0-2-12 16,1 0-12-16,1-1-10 0,3 2-9 0,2-1-5 16,2 1-6-16,1-2-2 0,4-2-2 15,3 3-4-15,2-2-7 0,-1 2-13 16,1-1-18-16,2 1-21 0,-3 2-11 16,-2 1 87-16,-2-1-210 0,-3 2-137 15,0 7-338-15</inkml:trace>
  <inkml:trace contextRef="#ctx0" brushRef="#br0" timeOffset="54812.4805">20003 3659 750 0,'-4'4'180'0,"-1"-3"2"0,2-1-117 0,2 0-20 16,5 0-13-16,3 0-11 0,1-3-9 15,4 2-6-15,4-1-10 0,4 0-22 16,2-1-27-16,0-1-133 0,5 2-146 16,0-2-359-16</inkml:trace>
  <inkml:trace contextRef="#ctx0" brushRef="#br0" timeOffset="93844.1371">5980 5544 650 0,'-4'1'169'15,"3"0"2"-15,0 1-37 16,1-2-94-16,1 1-16 0,4 0-8 0,-1-2-4 15,2 1-4-15,2 0-2 0,1 0-2 16,3 0-2-16,2 1-12 0,-1-1-14 16,1 3-18-16,2 3-13 0,-2 1-122 15,0-1 0-15,-4 2-106 0,-3 1-184 16</inkml:trace>
  <inkml:trace contextRef="#ctx0" brushRef="#br0" timeOffset="94010.4908">5983 5755 739 0,'-4'3'195'0,"0"0"3"0,2-1-86 0,0-3-48 15,1 2-19-15,4 0-16 0,0 2-13 16,1-1-7-16,3 1-5 0,0-2-1 16,1 0-8-16,4-2-17 0,1 1-32 0,1-1-25 15,0 2-123-15,2 0-151 16,3 1-345-16</inkml:trace>
  <inkml:trace contextRef="#ctx0" brushRef="#br0" timeOffset="94447.8291">6588 5621 781 0,'-4'-1'196'0,"2"1"1"0,2 0-102 15,0 0-39-15,3 0-21 0,6 0-16 16,1 0-10-16,2 0-5 0,4 0-1 15,3 0-4-15,1 0-10 0,1 0-19 0,0 0-29 16,1 0-21-16,1 0-120 0,-1 0-145 16,-1 0-323-16</inkml:trace>
  <inkml:trace contextRef="#ctx0" brushRef="#br0" timeOffset="94677.2759">7321 5139 775 0,'-9'-5'183'0,"0"3"3"0,3 4-118 16,-1-1-26-16,4 7-14 0,1 6-12 15,2 4-8-15,-2 3-3 0,2 7-2 0,4 3-6 16,1 3-10-16,0-1-19 15,3 2-19-15,3-5-14 0,0 2-124 0,2-4-136 16,-1-3-310-16</inkml:trace>
  <inkml:trace contextRef="#ctx0" brushRef="#br0" timeOffset="94915.6354">7237 5594 755 0,'-5'-3'177'0,"2"0"2"0,5 1-117 15,1 2-22-15,2-3-10 0,5 2-11 16,2-1-5-16,7 2-3 0,2-2-1 16,4 0-2-16,0 1-1 0,3-3-2 15,1 0-4-15,1 2-5 0,-2-2-10 16,-2-1-17-16,-1 3-20 0,2-3-14 0,-1 4-123 15,0-1-138-15,-2 2-312 0</inkml:trace>
  <inkml:trace contextRef="#ctx0" brushRef="#br0" timeOffset="95610.928">7081 5827 618 0,'-7'1'141'0,"0"-3"3"0,0 2-101 16,4-1-14-16,-3 2-3 16,6-2-3-16,0 1-4 0,0 1-3 0,1 0 1 15,0-1-2-15,0 0 0 0,2 0-3 16,-3 0 0-16,0 0-2 0,0-1 0 16,-1 1-2-16,1 1-1 0,-3-1 1 15,1 1 1-15,0 0 1 0,0-1 2 16,1 3 3-16,-2-3 4 0,0-1 2 0,3-1 1 15,-2 2 1-15,0-1 0 0,1-1-1 16,0 1-1-16,1-2-4 0,0 1-4 16,-2-2-2-16,4 0-3 0,-1-1-3 15,4 0-2-15,3-1-2 0,2 1 0 16,5-1 0-16,3 4 0 0,3-2-1 16,2 2 1-16,0 2-1 0,-2 2 1 15,-1 3-1-15,-2 0 0 0,-3 1 0 16,-3 3 0-16,-3-1 0 0,-1 0 0 15,-3-2-1-15,-2 0 1 0,-5 2 1 0,-1 1-1 16,-3 2 1-16,-2 0 0 16,-1 4-1-16,-1 1 0 0,-1 1-1 15,0 0-1-15,3-2 1 0,2-2-1 0,5-1-1 16,1-1-1-16,5-1 0 0,1-2-1 16,1-1 0-16,2 1-1 0,-1-1 1 15,-1 0 1-15,-4-3 1 0,2-1 0 16,-1 3 3-16,-4-2 2 0,-1 0 3 15,-3 1 1-15,-2 0 1 0,-4-1 1 0,-5 1 0 16,-2-1-1-16,-4 0-2 0,-1-2-2 16,-2-1-2-16,-1-1-4 0,5 0-5 15,4 0-9-15,2-1-16 0,7 1-22 16,4 1-17-16,8-1-18 0,4 2-112 16,3 0-133-16,3 5-288 0</inkml:trace>
  <inkml:trace contextRef="#ctx0" brushRef="#br0" timeOffset="95957.5907">7542 5936 759 0,'-3'-10'193'0,"-2"2"2"15,-1 5-103-15,-3 6-33 0,-4 3-21 16,1 6-17-16,1 6-12 0,-2 4-6 15,0 3-1-15,4 1-1 0,2-4-1 0,6 1 1 16,2-3-1-16,4-6-1 0,1 0-3 16,4-4-4-16,1-3-3 0,3-2-2 15,-2-6-2-15,0-4 1 0,0-4 1 16,1-1 3-16,-2-3 4 0,-3-4 3 16,0-2 4-16,-2 1 3 0,-1 0 4 15,-2 2 2-15,0-3 3 0,-3 7 1 16,1 3 0-16,-1 3 0 0,-1 4-3 15,0 7-2-15,3 1-2 0,-1 5-4 16,2 1 0-16,-1 2-4 0,2 3-7 16,1 0-14-16,1-1-29 0,4 0-21 15,-1-3-126-15,5-1-148 0,4 1-341 0</inkml:trace>
  <inkml:trace contextRef="#ctx0" brushRef="#br0" timeOffset="96972.2707">8129 5417 556 0,'-18'6'165'15,"3"-1"6"-15,1 0-14 0,8 2-97 16,0-1-14-16,2 3-9 0,5-3-12 16,4 1-10-16,3-1-6 0,3 0-1 0,2-1-2 15,3 1-1-15,4-3-1 0,0-2-1 16,4-3 0-16,-2-2-2 0,0-5 0 15,-1 0-2-15,-1-5-1 0,-2 1-3 16,-5-2-1-16,-2-1 0 0,-2 2-1 16,-6 1 1-16,-1 0 0 0,-5 0 3 0,-3 3 1 15,-4 2 0-15,-2 3 2 16,-3 3-1-16,-1 2 0 0,-4 3 0 0,-3 6 1 16,3 3 1-16,-1 2 4 0,1 3 3 15,4 5 3-15,2 2 2 0,4 4 2 16,5-1 0-16,2 3-1 0,3-2-2 15,7-1-4-15,0-5-1 0,6 0-3 16,5-2-2-16,1-3-2 0,3-3-2 16,1-3-3-16,3 0-7 0,2-2-9 0,-1-5-13 15,1-4-20-15,-5-6-17 16,2-2-118-16,-1-2-133 0,0-2-305 16</inkml:trace>
  <inkml:trace contextRef="#ctx0" brushRef="#br0" timeOffset="97242.0184">8322 5189 779 0,'-6'-4'186'16,"2"0"0"-16,1 2-116 0,4 1-31 16,5 1-13-16,3 1-12 0,3 0-9 15,4-1-3-15,2 3-2 0,4-1-9 0,-1 2-15 16,0-2-21-16,-2 1-15 0,1 0 18 16,-4-1-146-16,0-1-132 0,-3 1-298 15</inkml:trace>
  <inkml:trace contextRef="#ctx0" brushRef="#br0" timeOffset="97674.4103">8572 5117 590 0,'-4'-7'166'0,"3"-1"3"0,-1-1-26 0,2-1-92 16,3 2-11-16,3-3-8 0,1 3-10 0,1-1-8 16,3 0-2-16,0 2-3 0,3 3-1 15,-1-1-3-15,-1 3-2 0,3-1-2 16,0 3 0-16,-2 4 0 0,0 0-1 15,-2 1 0-15,-3 2 0 0,-1 4 0 16,-3 1 1-16,-4 3-1 0,-5 1 0 16,-2 1 1-16,-7 0 0 0,-1 1 0 15,-3 1-1-15,1-1 2 0,0 1 0 0,2-2 1 16,3-1 1-16,1-2 0 0,5 0 1 16,1-3-1-16,3-1 0 0,3-3-2 15,3 0-1-15,0-1 1 0,4-1-4 16,0-2-6-16,5-2-12 0,3-2-16 15,1-3-17-15,1-1-18 0,2-2-115 16,0 0-131-16,1-3-293 0</inkml:trace>
  <inkml:trace contextRef="#ctx0" brushRef="#br0" timeOffset="98029.5059">9019 5064 637 0,'-10'-5'182'16,"-2"1"1"-16,-4 5-7 0,0 7-120 15,-6-1-21-15,4 7-12 0,-2 2-7 16,2 3-3-16,3 4-3 0,4 1 0 0,5-2-2 16,8 3-3-16,2-5-2 0,5 1-1 15,2-1-2-15,2-6-3 0,4-2 0 16,0-5-2-16,1-6 1 0,-1-2-2 15,0-6 1-15,-1-5 1 0,-1-2 1 16,-4-6 1-16,-2 0 1 0,1 1 1 16,-2 0 1-16,-5 2 0 15,1 1 2-15,0 3 1 0,-3 5 1 0,0 4 2 0,0 1-2 16,-2 3 1-16,1 3-1 0,-1 1-1 16,0 4-2-16,-2 3-1 0,2 4-5 15,0-1-7-15,1 3-8 0,-2 2-20 16,5-2-20-16,1 0-15 0,2-3-121 15,3-3-135-15,1-4-305 0</inkml:trace>
  <inkml:trace contextRef="#ctx0" brushRef="#br0" timeOffset="98255.9011">9269 5083 804 0,'-4'-3'185'0,"4"2"1"16,2-2-113-16,2 3-42 0,4-2-16 16,3 2-7-16,0-3-4 0,5 3-4 15,1 0-3-15,0-2-6 0,3 1-12 16,-1-1-12-16,2 1-16 0,1-1-10 0,-3 0-12 16,-2 0-108-16,-1 1 2 15,-4-3-90-15,-4 0-170 0</inkml:trace>
  <inkml:trace contextRef="#ctx0" brushRef="#br0" timeOffset="98426.6522">9432 5117 712 0,'-9'8'175'0,"1"1"6"0,0-1-104 16,5 1-16-16,-1 1-10 0,2-1-12 16,0 1-8-16,2 0-9 0,2-3-6 15,3 2-7-15,-3-1-5 0,3 0-3 0,3-3-6 16,3 0-15-16,-2-3-21 0,2 1-19 15,-1-2-21-15,1-1-117 0,-1-1-137 16,3-2-303-16</inkml:trace>
  <inkml:trace contextRef="#ctx0" brushRef="#br0" timeOffset="99131.7735">10249 4671 663 0,'-20'12'167'0,"-7"7"6"0,-2 11-100 0,0 9-13 16,-1 13-6-16,1 8-9 0,1 4-8 16,7 10-9-16,4 3-7 0,6 0-4 15,2 2-5-15,4-5-4 0,8 0-4 16,5-3-3-16,3-5-7 0,5-5-9 0,7-4-14 16,4-8-18-16,6-6-15 0,5-7-16 15,3-4-116-15,2-9-127 0,2-7-289 16</inkml:trace>
  <inkml:trace contextRef="#ctx0" brushRef="#br0" timeOffset="103718.8181">10543 5240 630 0,'-1'3'147'16,"-1"0"4"-16,0 1-104 0,1 1-6 16,0 0-2-16,-1 0-3 0,2-2-4 0,2 1-2 15,0-3-2-15,0-1-1 0,3-2-3 16,3-6-3-16,0-4-2 0,1-5-3 16,2-4-2-16,2-2-3 0,2-6-3 15,0-2-2-15,2-1-3 0,-2-2-1 16,1-3-2-16,-5-5 1 0,-4 0-1 15,-1-4-1-15,-2-2-2 0,-7-1-1 16,-2 5-1-16,-2 9 1 0,-3 5-1 16,-2 10 0-16,-3 6 0 0,-1 12 2 15,-1 12 0-15,1 8 0 0,-2 9-1 16,1 10 1-16,2 12 0 0,-1 8 0 0,-1 9 2 16,0 5 0-16,2 3 3 0,2 2 2 15,4-2 1-15,4-4 1 0,4-2 1 16,3-7 1-16,7-6 0 0,3-6-2 15,4-10-1-15,3-8-1 0,1-9-1 16,5-9-1-16,4-6-3 0,2-7-6 16,3-5-16-16,-1-6-17 0,-1-2-18 15,0-3-16-15,-5 2-117 0,-4-3-133 16,-1 2-294-16</inkml:trace>
  <inkml:trace contextRef="#ctx0" brushRef="#br0" timeOffset="103888.8854">10997 5370 790 0,'-2'9'187'0,"2"4"4"15,-1 3-125-15,-1 0-22 0,4 7-6 16,-5-3-16-16,3 3-8 0,-1-1-7 16,-3-3-8-16,1-1-13 0,0 0-23 0,-2-7-24 15,5 2 30-15,-1-5-164 0,1-2-145 16,5-3-339-16</inkml:trace>
  <inkml:trace contextRef="#ctx0" brushRef="#br0" timeOffset="104036.9858">10964 4965 704 0,'-5'-15'163'0,"-1"9"0"0,3 9-113 15,0 7-23-15,3 6-28 16,0 1-25-16,1 7 84 0,3 1-221 0,2 0-140 15,4-1-368-15</inkml:trace>
  <inkml:trace contextRef="#ctx0" brushRef="#br0" timeOffset="104607.9709">11226 5333 522 0,'-1'-6'149'0,"0"0"9"16,-1 1-16-16,-1 4-80 16,1 1-11-16,-1 4-4 0,2 3-6 15,0 4-7-15,1 5-6 0,1 5-4 0,1 3-3 16,1 3-1-16,-1 1-3 0,2 2-3 15,0-3-1-15,3-3-3 0,2-5-3 16,-1-4-1-16,3-5-2 0,1-6-1 16,2-5 0-16,-1-8-1 0,-2-3 0 15,2-6-1-15,3-7 1 0,-3-3 0 16,2-3-1-16,-2-1 0 0,2 1-1 16,-2 0 1-16,-2 4 0 0,-4 5-1 0,0 7 1 15,-6 5-1-15,-1 9 1 16,-1 6-1-16,-4 7 1 0,0 4-1 0,1 3 0 15,1 4 0-15,0 3 0 0,3-3 0 16,0 0 0-16,4 0 0 0,5-5-1 16,-1-2 1-16,3-5 0 0,3-7-1 15,-1-5 1-15,3-5-1 0,0-6 1 16,-1-3 0-16,-2-4 0 0,2-6 0 16,-3-2 0-16,-1-2 1 0,1-1-1 0,-1-2 0 15,4 3 1-15,-3 2-1 0,-2 3 0 16,-1 6 0-16,-2 7 0 0,-2 7 0 15,-3 6 1-15,-4 8-1 0,-1 6 0 16,1 6 1-16,2 2-1 0,1 6 1 16,0 0-1-16,2 2 0 0,2 0-3 15,2-4-6-15,4 0-12 0,-1-2-19 16,5-3-19-16,1-5-18 0,4-1-121 16,-2-6-140-16,-1 2-310 0</inkml:trace>
  <inkml:trace contextRef="#ctx0" brushRef="#br0" timeOffset="105302.6116">10614 5995 601 0,'2'-20'159'16,"1"-1"10"-16,-2 3-82 0,3 1-20 16,-1 3-6-16,1 6-8 15,-1 2-8-15,0 7-10 0,0 5-6 0,2 4-4 16,-2 5-3-16,0 3-4 0,0 6-2 16,-3 3-4-16,2 4-4 0,-2 0-2 15,-3 2-2-15,2-3-3 0,0-2-5 16,-1-1-8-16,4-2-12 0,0-6-19 0,6-1-21 15,1-6-15-15,0-1-123 0,-1-6-138 16,1-5-309-16</inkml:trace>
  <inkml:trace contextRef="#ctx0" brushRef="#br0" timeOffset="105471.1542">10566 6066 776 0,'-2'-3'195'0,"1"2"4"0,1 2-99 15,2-1-39-15,0 2-21 0,6 1-14 16,3-3-11-16,0 0-7 0,4-2-3 16,7 2-7-16,-2 0-14 0,6-4-19 15,0-1-26-15,0 4-21 0,-1 1-122 16,2 2-147-16,-6-2-322 0</inkml:trace>
  <inkml:trace contextRef="#ctx0" brushRef="#br0" timeOffset="105683.5903">10930 6085 841 0,'-6'-4'195'0,"2"1"2"0,3 2-117 15,2 0-49-15,4 1-13 0,2 1-9 16,4 0-8-16,2 0-10 0,1 1-12 0,2 0-20 15,3-1-17-15,-2-1-16 0,0-2-123 16,-2 3-136-16,-1 0-305 0</inkml:trace>
  <inkml:trace contextRef="#ctx0" brushRef="#br0" timeOffset="105889.5107">11152 6001 631 0,'1'-3'160'0,"-2"1"4"0,1-3-75 16,1 4-42-16,1 0-10 0,2-1-7 15,7 7-5-15,-1-2-4 0,3 0-2 16,6 4-2-16,-1-3-1 16,0 1-3-16,1 4-1 0,-7-5-4 0,0 7-2 15,-4-2-2-15,-5 4-1 16,-4 0-1-16,-1 4-2 0,-7 0-6 0,-4 4-8 16,-3-5-12-16,-3-1-8 0,0-2-13 15,-1 0-11-15,3-4 61 0,5-2-183 16,3-4-127-16,5-2-327 0</inkml:trace>
  <inkml:trace contextRef="#ctx0" brushRef="#br0" timeOffset="106197.2423">11463 6016 754 0,'-6'0'191'0,"-7"4"4"0,2 4-112 0,-1 2-19 16,0 2-15-16,3 3-18 15,1-1-13-15,3 1-7 0,6 0-5 0,4-1-2 16,4 1-1-16,2-3-2 0,0-1 0 16,2-2-1-16,1-4-1 0,-1-3 1 15,1-2 0-15,-3-3-1 0,-3-1 1 16,-1-2 0-16,-2-3 0 0,-2 1-2 15,-4-5-4-15,-4 1-7 0,0 0-9 0,-1 0-16 16,0-1-14-16,-2 1-15 0,2-1-12 16,2 3-85-16,2 0-24 0,1 3-102 15,2 1-197-15</inkml:trace>
  <inkml:trace contextRef="#ctx0" brushRef="#br0" timeOffset="106449.9409">11545 6096 746 0,'-4'8'182'0,"2"0"5"16,1 1-115-16,-1 1-17 0,4-4-11 0,1 2-14 15,3-1-8-15,3-4-3 0,2 1-4 16,4-3-1-16,4-1-2 0,3-2-2 16,2-3-2-16,1-1-3 0,1-3 0 15,0-2 0-15,-4-2 1 0,-3 2 3 16,-6-3 2-16,-7-1 3 0,-7 1 2 15,-7 1 0-15,-4 4-1 0,-6 0-3 0,-8 2-4 16,-2 4-13-16,1 7-21 16,1 1-31-16,5 2-30 0,3-1-135 0,9 2-162 15,8-1-372-15</inkml:trace>
  <inkml:trace contextRef="#ctx0" brushRef="#br0" timeOffset="107806.1118">12148 5377 671 0,'-4'2'167'0,"1"-1"5"0,7 4-92 16,-3 3-24-16,9 0-11 16,0 0-7-16,2-2-8 0,5-1-6 0,5-1-5 15,-2-6-3-15,7-5-5 0,-1-2-3 16,3-4-4-16,0-1-1 0,-3-6-1 16,-4 0 0-16,-1 0-1 0,-5-2 0 15,-3 0-1-15,-4-2-1 0,-3 2 0 16,-5 4-2-16,-2-2 0 0,-4 4-2 15,-1 5-1-15,-6 4 0 0,-4 6-2 16,-5 2 0-16,-1 7 1 0,-4 7 0 0,-2 6 2 16,1 5 0-16,3 2 2 0,3 3 2 15,5 3 2-15,5 0 0 0,5-1 2 16,5-2 0-16,2-2 2 0,5-1-1 16,5-1 1-16,4-1-2 0,2-4 1 15,6-4-1-15,4 0-2 0,4-6 0 16,-2-2-3-16,-1-5-5 0,3-5-8 15,2-4-16-15,-4-5-15 0,0-3-13 16,-4-1 116-16,-1-6-242 0,-1 1-144 16,0-5-368-16</inkml:trace>
  <inkml:trace contextRef="#ctx0" brushRef="#br0" timeOffset="108048.5937">12566 4895 735 0,'-4'2'175'16,"2"-2"2"-16,2 0-107 0,5 3-30 15,0-3-15-15,5 0-13 0,-1-2-5 16,4 1-5-16,7 1-6 0,-1-1-17 15,4-1-19-15,1-1-16 0,0 1-122 16,-2-1-136-16,-2 0-315 0</inkml:trace>
  <inkml:trace contextRef="#ctx0" brushRef="#br0" timeOffset="108806.0939">12922 4653 538 0,'-6'0'125'0,"-1"-2"2"0,0 3-86 16,1-2-14-16,0 1-3 0,3-1-5 15,-1 2-2-15,0-1-2 0,-4 1 0 16,6 0 0-16,0 1 0 0,-1-2-2 16,2 0 1-16,0 0-1 0,-1 0 0 15,4-2 1-15,-2 2 2 0,1-1 2 0,-2 1 1 16,1 0 1-16,0 1 0 0,-2-2 0 16,4 2-1-16,-5-2-2 0,2 1-3 15,2 3-2-15,-1-3-2 0,0-2-1 16,3 0-2-16,0 1 0 0,6 0-1 15,1-1-1-15,2-1 0 0,0 1-1 16,2 1 0-16,2 1-2 0,-3 0 0 16,-1 1-1-16,2-1 0 0,-3 2-1 15,1 0 0-15,-2 1-1 0,-2-2 0 16,1 1 0-16,-2 3 0 0,-3-1-1 16,-1 3 1-16,-2 1 0 0,-2-2 0 0,-3 3 1 15,-1 1 0-15,-2-1 0 0,-1 2 1 16,0-3-1-16,2 2 0 0,-2-1 1 15,3-2-1-15,2 2 1 0,0-2-1 16,2 0 1-16,2 2-1 0,2-2 0 16,-1 3 0-16,3-1 0 0,0-1 0 15,2 2-1-15,2 0 0 0,-1-3-2 0,1 3-3 16,0-1-3-16,-2 0 0 0,0 0 1 16,-3 1-1-16,-2 0 2 0,-2-1 0 15,-2 1 4-15,-4 1 3 0,0-2 0 16,-4 2-2-16,0-1-6 0,-3-2-8 15,0 2-10-15,1-3-11 0,1-3-12 16,1 0-108-16,2-4-16 0,3-6-99 16,6-4-202-16</inkml:trace>
  <inkml:trace contextRef="#ctx0" brushRef="#br0" timeOffset="109180.2037">13387 4680 622 0,'-1'-8'184'15,"-5"1"3"-15,-2 0-20 0,-3 5-98 0,-1 3-18 16,-4 3-16-16,-1 6-13 0,-5 4-10 16,0 3-4-16,1 6-2 0,4 1-2 15,2 2-2-15,4-2 0 0,5-2-1 16,7-1-1-16,6 1 0 0,4-6-2 15,5 0 0-15,-3-5-1 0,3-6 0 16,-1-5-1-16,2-6 1 0,-4-4 0 16,1-2 0-16,-4-9 2 0,1 0 1 15,0 0 0-15,-3 2 2 0,1-1 2 16,-2 2 1-16,-1 1 1 0,-1 4 1 16,-1 4 2-16,-2 4 0 0,1 2-1 15,-3 3-1-15,-4 4-1 0,4 3-2 0,-5 5-4 16,1 6-5-16,1 2-8 0,0 2-13 15,5 2-19-15,0 1-19 0,4-1-15 16,4-5-122-16,3-3-136 0,7-2-307 16</inkml:trace>
  <inkml:trace contextRef="#ctx0" brushRef="#br0" timeOffset="109467.2733">13669 4428 589 0,'1'-10'161'16,"2"2"5"-16,-3 8-30 0,1 0-85 15,1 5-6-15,-2 2-3 0,3 5-5 16,-3 5-4-16,0 4-3 0,-3 4-2 16,-2 3-3-16,0-1-5 0,1 2-4 0,-1-2-4 15,-1 1-3-15,1-1-3 0,3-2-1 16,4-4-2-16,3 1-1 0,1-2-1 15,5 0-2-15,3-5-2 0,5-4-5 16,3-3-7-16,2-3-9 0,-2-6-11 16,2-4-12-16,-1-2-13 0,-2-4-7 15,-4 1-8-15,-5-2 17 0,-2-1-121 16,-3 0-109-16,-4-3-268 0</inkml:trace>
  <inkml:trace contextRef="#ctx0" brushRef="#br0" timeOffset="109630.8447">13676 4584 693 0,'-18'6'192'0,"1"0"7"0,4 1-88 16,6 1-27-16,2-3-16 0,3-1-21 15,2 0-17-15,3-1-14 0,4-3-6 16,5-3-4-16,4-1-9 0,5 1-15 0,6-7-25 16,2 3-30-16,3-2-136 15,-2-1-159-15,-1 8-373 0</inkml:trace>
  <inkml:trace contextRef="#ctx0" brushRef="#br0" timeOffset="111389.306">14265 5554 493 0,'-4'-3'132'0,"-1"1"9"15,-5-4-50-15,0 0-18 0,0 0-1 0,2 1 0 16,-2 0-2-16,3 1-4 0,-1-1-6 16,6 4-8-16,1 0-13 0,3-1-9 15,-1 2-9-15,8 0-7 0,1-1-4 16,4 2-3-16,5-1-2 0,0-1 0 16,2-1-2-16,4 2-6 0,-2-3-15 15,5 5-27-15,-4-6-31 0,1 1-133 16,1 5-157-16,-4-1-372 0</inkml:trace>
  <inkml:trace contextRef="#ctx0" brushRef="#br0" timeOffset="116007.5117">14760 5458 744 0,'-11'4'178'0,"3"-3"1"16,0 2-121-16,8-1-15 0,4 1-7 15,1-2-11-15,6 0-8 0,1-3-5 16,4-3 0-16,3-4-2 0,1-3-2 0,2-3-2 15,5 2-3-15,-1-6 0 0,0 3-1 16,-2-1-1-16,0-1 0 0,-4 1-1 16,-2 2 1-16,-5-1-2 0,-7 1 1 15,-3 3-1-15,-5 2 0 0,-6 3-1 16,-3 1 0-16,-8 2 0 0,-5 5 0 16,-3 3 0-16,-2 3 0 0,-2 8 0 15,-1 2 0-15,-1 5 0 0,5 4 1 16,5 1 0-16,2 6 2 0,4 4 0 0,1 0 1 15,6 2 1-15,5-1 0 0,4-2 1 16,2-1 0-16,8-3 0 0,5-4-1 16,6-4 0-16,3-4-1 0,4-5 0 15,4-4 0-15,2-7-1 0,1-5 0 16,-1-4-3-16,1-6-7 0,-1-5-12 16,-2-3-19-16,-4 0-19 0,-5 1-16 15,-4 0-118-15,-5-3-134 0,-2 6-298 16</inkml:trace>
  <inkml:trace contextRef="#ctx0" brushRef="#br0" timeOffset="122187.794">15214 4879 240 0,'-4'-3'59'0,"3"0"3"0,-3 0-33 0,-1 1 6 16,3-2 9-16,-3 2 6 0,1-2 2 16,0 3 0-16,-1 0 0 0,1-2-3 15,0 1-9-15,-1 2-8 0,1 0-6 16,1-2-5-16,-1 2-4 0,2 0-4 16,-1 0-1-16,-1 2-2 0,2-4-1 15,-1 1 1-15,0 2 2 0,2-2 2 16,-2 1 2-16,1-2 1 0,-1 1 2 15,0 1 3-15,-1 1 1 0,3-1 3 16,-3 0 2-16,-1 0 1 0,1 2 1 0,2-2 0 16,0-1-2-16,-1 0-2 0,2-2-4 15,0 1-5-15,2-1-3 0,5-3-2 16,0 0-4-16,3-1-3 0,2-3-1 16,5 1-1-16,0 1 0 0,3 1-1 15,1 2-1-15,1 2 0 0,-3 4-1 16,3 2 0-16,-7 3 1 0,2 1-1 15,-6 1 0-15,-2 0 1 0,-2 2 0 0,-4-1 0 16,-1 2 0-16,-2-2-1 0,-3 0 1 16,-2 2 0-16,-2 1 0 0,-2 1-1 15,0 1-1-15,-2-3 0 0,0 0 0 16,1-1 0-16,3-1 0 0,3-1 0 16,4-2-2-16,2 1 0 0,3 1-1 15,3-2-1-15,1-1-2 0,2 1-2 16,2-1 0-16,-1-1 0 0,1-1 1 15,0 0 0-15,1 1 1 0,-1 2 2 16,-1-3 0-16,-1 4 1 0,-2-3-1 0,0 1 2 16,-1 1 1-16,-3 1-1 15,-2-1 2-15,-1 4 1 0,-3-3 0 0,-3 3 0 16,-2 1 1-16,-2-3 0 0,-1 3 1 16,-5-1 1-16,-3 0 1 0,-3-3-1 15,0-1 1-15,-1-1 0 0,-1-1-1 16,0-3-1-16,4-2-1 0,4-2-4 0,5-1-7 15,1-4-11-15,3-2-16 16,5-1-12-16,5 0-15 0,3 0-114 0,3 0-126 16,2 3-285-16</inkml:trace>
  <inkml:trace contextRef="#ctx0" brushRef="#br0" timeOffset="122598.3395">15579 4876 648 0,'-13'-3'162'16,"-1"2"3"-16,-4 4-87 0,4 5-33 15,-6 1-8-15,4 5-6 0,-1 2-7 16,1 3-7-16,6 2-2 0,3 1-3 0,1-2-2 15,8 1-3-15,3-3-3 16,4 0-3-16,3-2-2 0,2-3-1 0,1-5-1 16,3-2-1-16,-1-3-1 0,0-7 0 15,-1-3 1-15,1-2 0 0,-1-6 2 16,-1 2 0-16,-3-9 2 0,-2 1 2 16,-3-3 1-16,-2-1 3 0,0 2 3 15,-3 3 2-15,-2 2 5 0,0 6 2 16,0 3 0-16,-2 8-1 0,-1 2-2 15,-2 6-3-15,1 4-4 0,-1 5-3 16,1 3-3-16,2 3-1 0,0 1-2 16,1 1-3-16,4-1-10 0,-1-4-15 15,5-2-20-15,1-2-16 0,3-4-14 0,3-4-115 16,4-3-130-16,0-2-283 0</inkml:trace>
  <inkml:trace contextRef="#ctx0" brushRef="#br0" timeOffset="122848.1348">15830 4891 646 0,'-8'-2'179'15,"3"-2"2"-15,2 3-31 0,3 0-99 16,3 2-16-16,1-1-10 0,2 0-11 15,2 0-6-15,1 2-3 0,4-1-1 16,0 1-1-16,1-1-5 0,0 0-8 0,2 2-11 16,3 0-12-16,-5 0-15 0,0-1-12 15,-1 1-14-15,-2 0-109 0,-1 0-117 16,-4-1-269-16</inkml:trace>
  <inkml:trace contextRef="#ctx0" brushRef="#br0" timeOffset="123040.6384">15969 4911 612 0,'-6'2'154'0,"3"4"8"16,-4-2-86-16,0 3-16 0,2 2-5 16,-3-1-6-16,3 5-6 0,-1-2-4 15,-3-1-5-15,5 2-5 0,1 1-3 0,1 0-5 16,4 0-5-16,-1-1-3 0,3 0-5 16,0-3-3-16,1-2-2 0,3 0-3 15,0-4-3-15,3-2-8 0,2-1-11 16,-1-1-18-16,0-1-21 0,3-2-18 15,-2 0-121-15,-1 0-138 0,1 1-312 16</inkml:trace>
  <inkml:trace contextRef="#ctx0" brushRef="#br0" timeOffset="123790.1503">16200 4571 482 0,'11'0'135'0,"2"7"6"16,3 2-6-16,2 5-94 0,4 7-4 16,0 7 2-16,2 7 0 0,3 7-1 0,-2 2-1 15,1 6 0-15,0 8 0 0,-2 2-5 16,0 4-7-16,-5-2-6 0,-2 4-5 16,-3 0-5-16,-7 2-4 0,-7-5-1 15,-2 2-2-15,-6-1 0 0,-4-3-1 16,-6-1-7-16,-4 0-10 0,-5-3-18 15,1-3-23-15,-1-5-131 0,-2-4-144 16,3-8-345-16</inkml:trace>
  <inkml:trace contextRef="#ctx0" brushRef="#br1" timeOffset="128127.8487">11206 6300 463 0,'-29'14'104'0,"5"-2"3"0,6-6-77 0,3-4-9 15,10-3-3-15,2-2-1 0,5 0-2 16,3-7 1-16,3-2 1 0,6-4 0 16,5-5-1-16,9-6 0 0,4-6-1 15,12-9 0-15,7-7-3 0,6-10-3 16,6-5-2-16,6-10-1 0,6-4-1 15,12-4-2-15,-2-5 0 0,0 1-1 16,5 0 0-16,-6 0-1 0,3 7 0 0,-2 0 0 16,-10 2-1-16,-3 4 1 0,-5 5-1 15,-7 3 1-15,-5 5 0 0,-12 2-1 16,-6 2 0-16,-4 12-2 0,-7 6-6 16,-4 5-9-16,-5 8-13 0,-4 5-25 15,-5 7-80-15,-8 4-99 0,-6 2-226 16</inkml:trace>
  <inkml:trace contextRef="#ctx0" brushRef="#br1" timeOffset="128519.5014">12606 4541 499 0,'-2'-3'130'16,"4"0"2"-16,-2 0-43 0,1-2-52 15,0-1-13-15,5-1-8 0,4-1-4 16,4 0-4-16,4-1-1 0,3 2-1 15,3 0 0-15,1 2 0 0,0-3-2 16,-1 3 0-16,-1 2-1 0,0 0 0 16,-2 1-1-16,2 2 0 0,-2 0 0 0,-1 5 0 15,-2 2-1-15,-3 4 1 0,-3 3 0 16,-3 3 1-16,-4 4-1 0,-3 3 0 16,-4 1-1-16,-2 0-1 0,-2 4-6 15,-3-3-5-15,-3 4-10 0,1 3-14 16,-3 0-109-16,-1 3-114 0,-1-6-273 15</inkml:trace>
  <inkml:trace contextRef="#ctx0" brushRef="#br1" timeOffset="132777.8639">13137 4233 383 0,'3'-5'113'16,"-3"1"6"-16,-3-1-27 0,1 1-28 15,-3 2-12-15,-1-1-9 0,0 4-6 16,-2 1-6-16,1 4-4 0,-2-1-5 16,0 3-4-16,-1 6-4 0,-1 3-4 15,3 1-2-15,1 3-4 0,6 2-1 16,1 3-2-16,4 2 1 0,4-3-2 15,6-2 1-15,5-4-1 0,3-1 1 0,2-5-1 16,1-3 1-16,2-8 1 16,1-3 0-16,-1-7 1 0,-2-6 0 0,-2-3 1 15,-1-6 1-15,-5-1 2 0,-3-3 2 16,-6-1 2-16,-4 3 2 0,-9 1 0 16,-6 1 0-16,-2 5-2 0,-7 0-2 15,-4 5-9-15,-5 8-15 0,-1 4-17 16,0 7-20-16,0 7-114 0,0 6-127 0,7 4-299 15</inkml:trace>
  <inkml:trace contextRef="#ctx0" brushRef="#br1" timeOffset="134725.8638">19768 1169 553 0,'-10'-22'132'15,"-1"9"2"-15,2 10-87 0,1 8-14 16,0 1-9-16,4 17-6 0,-1 8-5 15,1 13-4-15,0 10-3 0,-1 10 0 16,1 1-1-16,-3 10-2 0,1-6 0 16,1-1-4-16,0-5-5 0,2-6-7 15,2-4-8-15,2-6-11 0,1-8-5 0,2-7-104 16,0-12-104-16,-1-7-244 16</inkml:trace>
  <inkml:trace contextRef="#ctx0" brushRef="#br1" timeOffset="135507.0401">19622 1583 539 0,'-6'8'122'0,"0"-2"4"16,0 4-92-16,0-1-10 16,2 0-3-16,0 1-4 0,3 1-2 0,2 2-4 15,3 0-2-15,2-2-2 0,4 3-2 16,2-3 0-16,3 1 0 0,3-2-1 15,8-3 0-15,4-1 0 0,7-1 0 16,11-3-1-16,7-2 0 0,9-1 0 16,8-2-2-16,5-4 0 0,4-1 0 15,11-3-1-15,1 1 0 0,0 0-1 0,1-1-3 16,2 3-1-16,-2-2-2 0,3 4-2 16,-6 1-1-16,-9 2-1 15,-1 1 1-15,-4-2 1 0,-6-1 2 0,-7 2 2 16,-8-2 0-16,-5-1-2 0,-3-4-4 15,-9 2-4-15,-6 2-4 0,-9-1-4 16,-4 3 0-16,-7-1 2 0,-6 3 4 16,-4 1 6-16,-6-1 6 0,1 1 6 15,0 1 5-15,-2-1 1 0,0 2 0 0,3-2-1 16,-1 1 0-16,1 1-2 0,1 2-1 16,0-1-1-16,3 2-2 0,0 0 2 15,-3 2 2-15,3 0 2 0,-1-4 1 16,2 1 3-16,1-1 1 0,1-2 1 15,0-1 1-15,3-3-2 0,2-3 0 16,1-3-1-16,3-3 0 0,-1-5-1 16,0-2 0-16,-3-6-1 0,-1-3 0 15,-4-6-1-15,-1 0 0 0,-3-2-1 16,-4 0 0-16,-2-4-1 0,-1-1-1 16,-1 1 0-16,-1 5 0 0,-1-1-1 0,0 1 0 15,-1 2 0-15,2 5-1 0,-1 7 0 16,3 2 0-16,1 4 0 0,-1 3 1 15,1 5 1-15,2 3 0 0,0 3-2 16,1 2 1-16,0 2-1 0,1 0 0 16,0 3-2-16,0 2 0 0,0 2-1 15,1-1 0-15,0 3-1 0,1-1 0 0,0 2-1 16,0-3 0-16,1-2-1 0,-1-2 1 16,1 0 0-16,-2-5 1 0,0 1 2 15,-2 0 1-15,0-2 1 0,-4-1 1 16,-4-1 0-16,-4 1 2 0,-6-3 0 15,-6 0 0-15,-6-1 0 0,-8 2-1 16,-8 2 1-16,-8-4-2 0,-5-2 0 16,-10 3-1-16,-8-2-2 0,-5 0 0 15,-8-3 0-15,-2-2-2 0,-6-1 0 16,-5 4-3-16,1-1-3 0,-1 0-4 0,2 4-4 16,0 3-7-16,1 7-14 0,5 3-106 15,5 11-108-15,8 5-267 0</inkml:trace>
  <inkml:trace contextRef="#ctx0" brushRef="#br0" timeOffset="139049.4615">17090 5342 600 0,'-8'-3'160'15,"1"0"9"-15,3 0-66 0,0 1-39 16,1-1-13-16,3 0-10 0,0-1-11 16,4-3-10-16,2 2-9 0,2-4-5 15,1 2-3-15,1 1-2 0,2 0-1 16,1 2-8-16,0 0-11 0,1 2-13 15,-3 2-14-15,0 1-13 0,0 4-70 0,-4 0-50 16,-1 2-105-16,0 2-218 0</inkml:trace>
  <inkml:trace contextRef="#ctx0" brushRef="#br0" timeOffset="139234.8985">17088 5526 632 0,'-3'2'150'0,"2"-1"3"0,1-1-81 0,1 2-40 16,4-4-13-16,1 2-8 15,2-1-5-15,0 0-4 0,2 1-14 0,3 0-12 16,1 2-18-16,-2 0-113 0,7 0-120 16,-2 2-293-16</inkml:trace>
  <inkml:trace contextRef="#ctx0" brushRef="#br0" timeOffset="155293.6044">18195 5104 429 0,'5'-21'127'0,"-5"-3"6"0,-3-4-7 16,1-3-69-16,-2 3-10 0,1 0-3 0,-2 3-4 16,1 2-3-16,2 3-1 0,2 7 0 15,0 7-4-15,-2 2-4 0,1 7-4 16,1 3-5-16,-1 6-6 0,1 6-4 16,0 6-5-16,0 1-2 0,0 5-2 15,0 2-4-15,0 1-9 0,-1-1-10 16,1-6-14-16,-1 0-10 0,1 0-17 15,1 0-98-15,-2-3-11 0,-1-4-95 16,4 2-183-16</inkml:trace>
  <inkml:trace contextRef="#ctx0" brushRef="#br0" timeOffset="155560.8878">17924 5444 606 0,'-8'-3'150'0,"-1"1"8"0,3 2-89 16,2 0-17-16,2-2-9 0,3 1-4 15,0-1-6-15,8 3-5 0,4-2-5 16,5 1-2-16,2-1-1 0,5-1 0 16,2 0-3-16,5 3-2 0,0-5-4 15,-2 2-3-15,3 0-3 0,2-1-1 16,-2 2-2-16,3 0-1 0,0 1-9 15,-2 0-12-15,-1 1-15 0,-3-1-18 16,-2 4-16-16,-2 0-97 0,-11-1-23 16,-2 2-104-16,-5 2-198 0</inkml:trace>
  <inkml:trace contextRef="#ctx0" brushRef="#br0" timeOffset="156269.8399">18077 5727 435 0,'-4'-2'117'0,"-3"-1"6"16,4-1-35-16,-1 1-43 15,-1 0-5-15,1-2-2 0,0 1-3 0,0-1-3 16,0 2 0-16,2-1 0 0,-2-2-1 16,2 2-1-16,-1 1-1 0,2-1-4 15,0-1-3-15,2 1-2 0,0 1-4 16,3-1-1-16,2-1-3 0,1 0-1 15,4 0 0-15,0 2-1 0,4-4 0 16,1 3-1-16,2-1-1 0,2 1-2 16,0 0 0-16,-1 2-3 0,2 1 0 15,-1 2-1-15,-2 2-1 0,0 2 0 0,-3 2-1 16,-3 0 1-16,-1 1-2 0,-2 2 0 16,-5 0-1-16,-2 2 0 0,-3 1-2 15,-3-1 1-15,-3 1-1 0,-5 1-1 16,-2-1 0-16,-1 2 0 0,-2 0 0 15,1-3 1-15,0 3 0 0,3-2 0 16,3-2 1-16,3-1 1 0,2-3 1 16,2-2 0-16,5-1 0 0,1-1-1 15,3 0 1-15,1 1-1 0,0-1 1 16,3 2 1-16,2 1 0 0,0 0 0 0,0-1 0 16,1 5 0-16,0-1 0 0,2 2 0 15,-3-1 0-15,0-1-1 0,2 2 1 16,-2 0-1-16,-1-1 0 0,-1-1-1 15,-4-1 1-15,-2 1 1 0,-4 2-1 16,-4 1 1-16,-5-1 0 0,-2 3 0 16,-5-2 1-16,-3-1-1 0,-4 2 1 15,-3 1 0-15,0-3 0 0,-2-1 0 0,0-2 0 16,3 1 1-16,2-4-1 0,2-4-2 16,2-3-9-16,3-6-15 15,5-3-13-15,3-2-8 0,5-7-17 0,6 2-31 16,3-3-82-16,7-1-102 0,6-3-228 15</inkml:trace>
  <inkml:trace contextRef="#ctx0" brushRef="#br0" timeOffset="156835.8756">18773 5347 558 0,'-8'5'154'0,"1"0"6"16,1-1-40-16,3 3-63 0,1-2-14 16,5 1-7-16,1-3-8 0,3 1-7 15,4 0-5-15,1-2-2 0,3-2-2 16,0-2-1-16,2-4-2 0,1-1-3 0,2-2-1 16,-2-1-1-16,0-2-2 0,-2-2-1 15,0 2 0-15,-1-2 0 0,-4 2 0 16,-1 0 0-16,-5-2 0 0,-3 2 0 15,-2 2 0-15,-5-1-1 0,-5 2 0 16,-2 0-2-16,-2 2 0 0,-5 3-1 16,3 4 0-16,-3 4-1 0,0 3 0 15,0 5 1-15,0 2 0 0,3 3 1 16,3 1 0-16,-1 4 2 0,5 0 0 16,1 2 0-16,5 0 2 0,1 3 1 0,4-1 0 15,0-2 1-15,4 2 0 0,4-4 0 16,2-2 0-16,4-4-1 0,3-3-2 15,1-3 1-15,5-4-1 0,1-7-1 16,3-2 1-16,2-3-4 0,-1-2-8 16,1-3-16-16,-4-2-18 0,-3 1-24 15,-3-1-112-15,-7-1-134 0,-2 4-301 16</inkml:trace>
  <inkml:trace contextRef="#ctx0" brushRef="#br0" timeOffset="157622.5023">19253 4895 578 0,'-2'-5'145'16,"-4"0"8"-16,-2 3-80 0,0 5-13 15,-2 5-5-15,-3 5-4 0,-3 2-5 0,1 7-7 16,0 2-6-16,1 6-8 0,3-1-6 15,1-1-6-15,4-3-5 0,4 0-4 16,4-5-1-16,1-4-1 0,3-4-2 16,4-3 1-16,1-2-1 0,3-4-1 15,-1-3 1-15,1-3 0 0,2-3 0 16,-1-3 0-16,1-3-1 0,-1-4 1 16,-1 2 0-16,-1-4 0 0,-2 0 0 0,-1-2 0 15,-5 0 0-15,-3 0 1 0,1 3-1 16,-3 1 1-16,-3 1 0 0,1 4 0 15,-2 5 1-15,2 4-1 0,-1 5 1 16,1 3-1-16,-2 3 1 0,3 5-2 16,0 1 0-16,2 3 0 0,0 1 0 15,3 0-3-15,1-3-7 0,1-1-12 16,2 0-13-16,3-3-15 0,2-2-11 16,0-2-18-16,-1-5-106 0,3 2-118 15,0-2-266-15</inkml:trace>
  <inkml:trace contextRef="#ctx0" brushRef="#br0" timeOffset="157872.2876">19540 4886 629 0,'-7'-5'163'0,"2"0"2"0,1 1-70 0,3 0-50 15,3 3-11-15,6-2-9 0,0 2-8 16,4 0-7-16,3-1-4 0,1 0 0 16,2 2-1-16,1-1-3 0,-2-3-7 15,3 3-11-15,-3 1-15 0,0 0-10 16,-1 0-15-16,-2 1-23 0,-1 2-93 16,-6 0-108-16,-1 0-241 0</inkml:trace>
  <inkml:trace contextRef="#ctx0" brushRef="#br0" timeOffset="158122.8721">19694 4876 608 0,'-2'-2'147'16,"-1"1"5"-16,2 0-93 0,1 1-14 0,0-2-6 16,-1 5-4-16,1 0-4 0,-1 2-4 15,2 5-3-15,-2 2-1 0,1 3-3 16,0 3-1-16,0 2-3 0,-1 1-1 15,-1 2-1-15,1-1-2 0,0 3-1 16,0-3-3-16,-1-3 0 0,2-2-1 16,2-1-1-16,1-5-2 0,0-3-1 15,3-2 0-15,0-5-1 0,5-1-1 16,1-4-8-16,3-3-12 0,2-1-18 16,4-2-21-16,2-1 78 0,2-2-212 15,-4 1-149-15,-2 4-363 0</inkml:trace>
  <inkml:trace contextRef="#ctx0" brushRef="#br0" timeOffset="161112.9627">631 3562 521 0,'10'-13'119'0,"-8"15"3"15,-1 10-77-15,-3 18-18 0,1 14-8 16,-4 12-6-16,1 13-1 0,-1 8-2 0,0 3-3 16,2 4-2-16,-1 3-3 0,1-4-2 15,2-4-6-15,-1-7-10 0,-1-3-13 16,1-7-72-16,-3-9-29 0,-2-13-88 16,-1-8-183-16</inkml:trace>
  <inkml:trace contextRef="#ctx0" brushRef="#br0" timeOffset="161616.635">424 3727 589 0,'6'-36'128'0,"9"-1"1"16,-2 5-94-16,8 1-21 0,7 5-8 15,4-1-2-15,8 0-1 0,8-2-1 16,4 3-1-16,3-1-1 0,2 1-1 15,1 0-1-15,7 0-2 0,2 1 0 16,5 0-1-16,2 4 0 0,2 2 0 16,-1-2 1-16,3 4-1 0,-2 1 1 15,0 5 1-15,0 5 0 0,-1 0 1 0,-1 1 0 16,2 2 1-16,-4 1 0 16,2 1 1-16,-2-2 0 0,-1-1 0 0,-1 1 0 15,-4 2 2-15,0-2-1 16,-4 1 1-16,-6-2 1 0,-3 0-1 0,-7-2 0 15,-2-2 0-15,-1-1 0 0,0 0-2 16,-5 0 1-16,-2 0-1 0,-8 0 1 16,-3 3-1-16,-6 3 0 0,-3 1 0 15,-6 1 0-15,-2 1 0 0,-1 4 1 16,0 3 1-16,-3 4 0 0,3 5 1 0,-1 9 0 16,0 9 0-16,0 10 1 0,-1 9-1 15,-1 8-1-15,-1 10-1 0,0 3 1 16,0 2-2-16,-1-1-1 0,-4 1 0 15,1-3-1-15,1-5 0 0,-1-5 0 16,-2-3 0-16,-1-9 0 0,1-5 1 16,1-10 1-16,0-4 1 0,-2-6-1 0,-3-8 2 15,1-4 0-15,-1-3-1 16,-3-4 1-16,-1 0-2 0,-5-4-4 0,3-1-11 16,-3 0-115-16,0-6-106 0,-2 3-277 15</inkml:trace>
  <inkml:trace contextRef="#ctx0" brushRef="#br0" timeOffset="163614.8338">20649 5377 428 0,'1'-6'119'0,"-1"0"5"0,-1-1-32 15,1-1-40-15,0-3-10 0,-2 0-4 16,4-1-3-16,-4-3-3 0,2 0 0 16,2-1 0-16,-4 1 1 0,2 1 0 15,0 1 0-15,-1 2-2 0,1 2 0 16,-1 3-1-16,0 5-5 0,-1 3-3 0,-1 6-4 16,-2 5-5-16,-3 7-3 0,1 6-3 15,-1 3-4-15,0 5 0 0,2 3-2 16,2 2 1-16,3-3-1 0,5-3-1 15,1-1 1-15,5-5-1 0,1-5 0 16,2-5 0-16,3-6 1 0,2-3-1 16,2-8 0-16,2-4 1 0,1-5-1 15,-2-5 1-15,0-3 0 0,-1-5-1 16,-3-3 0-16,-1-4 1 0,-5-1 0 16,-2 0-1-16,0 0 0 0,-2 0 1 15,1 6-1-15,-5 4 1 0,0 7 0 0,-3 4 0 16,-4 6 1-16,0 6-1 15,0 6 0-15,-4 4 0 0,5 6 0 0,-5 3 0 16,5 0-1-16,-1 6 1 0,3 1-1 16,2 1-2-16,0-3-6 0,3 0-9 15,3-4-12-15,2-1-11 0,3-5-14 16,3-5-8-16,4-2-14 0,3-5 41 16,4-1-139-16,0-4-110 0,3 0-275 15</inkml:trace>
  <inkml:trace contextRef="#ctx0" brushRef="#br0" timeOffset="163938.568">21245 5058 488 0,'3'-4'127'0,"-6"5"6"0,-2 8-56 15,-2 4-23-15,-3 3-6 0,-2 6-6 16,0 6-2-16,-2 4-2 0,1 6-3 16,-1 3-2-16,4 0-5 0,3 5-4 15,2 0-6-15,1-2-5 0,4-2-4 0,3-4-3 16,3-3-2-16,3-4-3 0,2-6-5 15,2-6-9-15,3-5-13 0,1-3-13 16,4-4-14-16,0-2-46 0,0-3-75 16,1-2-112-16,-2 0-237 0</inkml:trace>
  <inkml:trace contextRef="#ctx0" brushRef="#br0" timeOffset="164478.471">21550 5434 500 0,'-4'0'148'0,"-1"-3"12"0,1 2-17 0,0 2-66 16,1-1-15-16,1 2-6 0,2 0-10 15,4 3-9-15,-6-5-11 0,10 5-8 16,-2-3-4-16,3 2-4 0,0 0-4 16,4-2 0-16,-5-3-4 0,11 8-11 15,-8-8-16-15,2 1-24 0,-4-5-15 16,2 5-124-16,-2-2-139 0,4-3-321 16</inkml:trace>
  <inkml:trace contextRef="#ctx0" brushRef="#br0" timeOffset="164792.8983">21832 5328 691 0,'-4'-3'164'16,"2"-2"4"-16,-1 1-111 0,7 2-15 15,-2 2-6-15,4 0-9 0,1 1-8 0,1-2-3 16,3 1-3-16,1 0-1 0,2 0-3 16,2-2-2-16,1 0-3 0,3 1-1 15,0 3-5-15,0-1-5 0,0 1-10 16,-2 0-11-16,-2 2-16 0,-4 0-8 15,-1-2-16-15,-2 0 14 0,-6-2-119 0,0 2-109 16,-3-2-258-16</inkml:trace>
  <inkml:trace contextRef="#ctx0" brushRef="#br0" timeOffset="165011.3123">22031 5320 483 0,'-6'1'138'16,"-1"0"8"-16,-2 3-22 0,2 1-61 15,0 1-9-15,1 1-6 0,-3 1-5 16,0 3-3-16,2 0-6 0,1 2-3 15,-1-1-3-15,0 4-4 0,3 0-3 0,1 0-6 16,2-1-2-16,2 0-2 0,2-3-4 16,1 0-2-16,4-2-2 0,2-3-2 15,3-1 1-15,4-1-2 0,3-2-2 16,1-2-8-16,1-1-9 0,1 1-12 16,-3-3-17-16,-1-1-9 0,-2 0-14 15,-2 0-20-15,-1 1-90 0,-5-1-108 16,0-3-245-16</inkml:trace>
  <inkml:trace contextRef="#ctx0" brushRef="#br0" timeOffset="165434.1808">22216 5010 518 0,'3'-18'125'0,"1"-1"5"0,0 7-79 16,3 2-13-16,0 4-3 0,3 7-1 16,3 4-3-16,-1 4 1 0,2 3-1 15,2 3 2-15,1 7 2 0,-1 2-1 16,2 4 0-16,-2 2-3 0,0 4-3 16,-1 3-3-16,-2 4-6 0,2 1-3 15,-3 1-4-15,-4 2-4 0,-1 3-3 16,-2-3-1-16,-6 1-2 0,-5-3-1 15,-3-4-4-15,-7 0-8 0,-1-3-19 0,-5-3-20 16,-3-3 57-16,-2-3-195 0,3-4-147 16,-2-1-366-16</inkml:trace>
  <inkml:trace contextRef="#ctx0" brushRef="#br0" timeOffset="171657.6297">693 7793 402 0,'-2'2'103'0,"2"2"4"0,-4-3-50 0,2-1-18 15,1 2-6-15,-1-4-5 0,0 4-4 16,1-1-3-16,-3-2-2 0,3 1-1 16,-2 1-2-16,2-1-1 0,0 0 0 15,0 0 1-15,-1-1-1 0,1 1 1 16,-1 0-1-16,0-2-1 0,1 2 0 15,0 2-2-15,0-2-2 0,0 0-1 0,-1 0-2 16,2 1-2-16,-1-1-1 0,0 1-1 16,0-1-1-16,-1 0-1 0,1 0 1 15,-1-1-2-15,-1 1 1 0,3 0 0 16,-1 0-1-16,1 0 0 0,-2 0 1 16,2 0-1-16,-2 1 1 0,2-1-1 15,-2 0 0-15,1 0 0 0,0 0 1 16,-2-1 0-16,2 1 1 0,0 0 1 15,-2 0 1-15,1-1 1 0,-2 1 1 0,0 0 1 16,2 1 1-16,-3-1 1 0,-1 0 1 16,1 1 1-16,-1 0 1 0,0-1 2 15,0-1 0-15,-2 1 2 0,3 0 1 16,0-1 1-16,1 1 0 0,-1 0 1 16,1 0 0-16,4 2 0 0,-4-3-1 15,2 1-2-15,1 0-2 0,-1-1-3 16,2 1-3-16,3 1-2 0,1-2-3 15,7 2-1-15,1 0 0 0,5-1 0 16,3-1 0-16,3-1 1 0,4-1-1 16,1-1-1-16,0 2 0 0,2-3 0 0,-1 1 0 15,-1-2-1-15,-3 4-1 0,-2-1-3 16,-5 1-6-16,-1 1-7 0,-2-1-10 16,-4 4-10-16,-1-1-9 0,-3 1-9 15,-2-2-3-15,-1 2-2 0,-2-1 0 16,-2-1-2-16,0 0 5 0,-2 1-94 15,-2 0-92-15,-1 0-240 0</inkml:trace>
  <inkml:trace contextRef="#ctx0" brushRef="#br0" timeOffset="173214.9166">819 7880 309 0,'-2'0'86'16,"1"-1"2"-16,-2 2-26 0,5 0-28 0,-4-2-10 15,2 2-6-15,0-1-6 0,0 1-2 16,2 1-1-16,-2-2 1 0,0 1 1 16,0-1 0-16,0 0 2 0,0 0 0 15,0 0 0-15,0-1 0 0,0 1 0 16,-2 0 0-16,1 0-1 0,1 0 0 15,-1 1-2-15,1-2 0 0,-1 2-2 16,2-2-1-16,0 1-2 0,0 0-1 16,-1-3 0-16,2 2-1 0,-2 2 0 15,0-3 1-15,-2 0 1 0,2 1 2 0,0 0 1 16,-1 0 0-16,0-2 2 0,0 2 1 16,1 0-1-16,0 0 1 0,-2-1 0 15,1-1-1-15,0 2 1 0,0 1 0 16,1-3 0-16,-1 1 0 0,-1-1 1 15,1 1 0-15,1 1 0 0,-1-1 1 16,2 1-2-16,-1-1 1 0,-1-1-1 16,0 2 0-16,1 1 1 0,-2-2-1 15,1 0 2-15,0 0-1 0,1 2 1 0,0-1 0 16,0 2-1-16,0-2-1 0,0 2-1 16,0-2-2-16,0 1 0 0,0 0 0 15,-1 0 0-15,1-2 0 0,0 5-1 16,0-2-1-16,-3 3-1 0,5 3 0 15,-4 0-2-15,0 4 0 0,1 5-1 16,-1 0-1-16,1 6 1 0,1 0-1 16,-3 2 0-16,0 0 0 0,4 2-1 15,-2-3 1-15,-1 0-1 0,0-3 0 16,2 0 0-16,2-2 1 0,-1-2-1 16,-1-4 0-16,5-1 0 0,-3-2 1 0,4-2-1 15,-1-3 0-15,3-1 1 0,0 1-1 16,3-3 0-16,0 1 1 0,1-4-1 15,1 1 1-15,0 0-1 0,-1-2 1 16,-1-1-1-16,-1 1-2 0,0-2-8 16,0 2-13-16,-2-2-16 0,0 0-13 15,-3 1-25-15,0 0-104 0,-2 2-122 16,-4 2-273-16</inkml:trace>
  <inkml:trace contextRef="#ctx0" brushRef="#br0" timeOffset="174086.5262">1344 7902 499 0,'-6'-4'147'15,"-2"1"11"-15,-2-2-14 0,4 4-67 16,-2-3-9-16,-1 3-5 0,1-1-6 0,0 1-10 16,2-1-10-16,1 2-8 0,-1-3-8 15,5 3-8-15,0 0-4 0,2 0-4 16,3 3-2-16,3-1-1 0,0 3-1 15,4 1-1-15,2-1 0 0,2 2 0 16,1 3 1-16,2-2-1 0,-1 0 1 16,1 3-1-16,-1-1 0 0,-3-1 0 15,-2-1-1-15,3-1 0 0,-1 1 1 16,0-2-3-16,-3-2 0 0,1 2-1 16,0-1 2-16,-1 1-1 0,-3-3 0 0,-3 1 0 15,-3 1 1-15,-4 0 1 16,-3 1-1-16,-5 3-2 0,-4 0-2 0,0 4-2 15,-5 0-4-15,1 1-3 0,1 0-4 16,2-1-6-16,5-2-11 0,2-4-10 16,0 0-8-16,6-1-10 0,3 1 78 15,0-5-188-15,1 0-122 0,4 1-312 16</inkml:trace>
  <inkml:trace contextRef="#ctx0" brushRef="#br0" timeOffset="174420.6328">1812 7929 757 0,'-13'8'176'15,"1"5"2"-15,2-1-120 0,2 0-18 0,4 3-15 16,3-2-9-16,7 3-6 0,1-2-2 15,6-1-1-15,3 1-2 0,1-4 1 16,4-2-1-16,1-1 0 0,1-5 1 16,1-2 0-16,-3-6 3 0,1-4 1 15,-1-1 1-15,-4-5 2 0,-2-1 1 16,-4-3 3-16,-5 0 2 0,-1 0-1 16,-9-2-1-16,-4 0-1 0,-3 2-3 15,-7 4-2-15,-1 4-5 0,-4 1-9 16,-7 5-13-16,1 3-14 0,-8 7-16 0,-2 7-23 15,0 2-17-15,-1 3-126 0,0 5-139 16,5 2-317-16</inkml:trace>
  <inkml:trace contextRef="#ctx0" brushRef="#br0" timeOffset="174921.2456">835 8545 594 0,'-14'0'142'0,"0"-2"6"15,1 0-88-15,2 2-14 0,2-1-6 16,3 0-5-16,1 1-4 0,4-1-6 16,2-2-7-16,5 3-3 0,3-2-1 15,4 1-3-15,6-1 1 0,3 1 1 16,3 0 2-16,2 0-1 0,4-1 0 16,3 4-1-16,6-2-1 0,4 2-1 15,2 1 0-15,11 3 0 16,0-1-2-16,2 0 0 0,-3-2 0 0,-1 0-2 0,3 0-1 15,1 1 0-15,-5-4-2 0,4 0 0 16,1 0-1-16,1 1 0 0,0-1-2 16,-7-1 0-16,-4-1-1 0,-6-1 1 15,-2 2-1-15,-6 0 0 0,-1-1 1 16,-6 1-1-16,-1 0 1 0,-6 3-1 16,-3 0 1-16,-7-4 0 0,-3 2 1 15,-7 0-2-15,-7 2-4 0,-3-1-3 0,-2-2-6 16,1 3-8-16,-1 1-10 0,0-3-15 15,4 2-15-15,3-3-20 0,3 1-107 16,0-4-127-16,2 0-291 0</inkml:trace>
  <inkml:trace contextRef="#ctx0" brushRef="#br0" timeOffset="175138.5547">2570 8142 853 0,'5'0'201'15,"-5"-2"1"-15,-1 0-127 0,-1 4-31 16,2-4-22-16,0 1-20 0,-2 1-17 16,-1-1-18-16,3 2-22 0,-2 0-17 15,1 4 125-15,-4 3-253 0,1 0-148 16,3 3-380-16</inkml:trace>
  <inkml:trace contextRef="#ctx0" brushRef="#br0" timeOffset="175268.9369">2591 8420 740 0,'-3'5'189'16,"1"-5"0"-16,-2 2-79 0,2 0-66 15,-3-2-32-15,0 1-34 0,-1-1-32 16,-2 1-135-16,-1 0-146 0,0-1-348 15</inkml:trace>
  <inkml:trace contextRef="#ctx0" brushRef="#br0" timeOffset="176785.011">3738 7991 416 0,'7'-12'121'0,"-1"1"7"0,-4 1-18 16,-1 4-50-16,-3-2-8 0,-4 0-3 15,-3 1-3-15,-2 2-3 0,-3 0-2 16,-5 6-2-16,-5 2-5 0,-1 3-5 15,-2 6-5-15,-5 5-6 0,3 7-5 0,2 3-5 16,1 2-2-16,5 2-3 16,4 0-2-16,5 4 0 0,6-2-1 0,2 0 1 15,5-3-1-15,6 0 0 16,2-2-1-16,1-3-1 0,5-5-1 0,2-1-2 16,3-5 0-16,3-3-1 0,0-6 0 15,3-1 0-15,1-4 1 0,1-4 1 16,-5-2 0-16,-1-2 1 0,-4-6 1 15,-4 1 1-15,-4-4 0 0,-3-2 1 16,-2 2 0-16,-4-1 1 0,-1 1 1 0,-3 3 2 16,-1 4 1-16,-2 8 1 0,1 3 0 15,-2 3 1-15,2 8-1 0,-1 3 0 16,3 4-3-16,0 3-1 0,1 2 0 16,1 0-1-16,4 3-1 0,-2-1 0 15,1-1-4-15,4-1-11 0,1-1-11 16,1-2-15-16,2-3-11 0,3-2 109 15,1-5-234-15,1-2-136 0,2-3-355 16</inkml:trace>
  <inkml:trace contextRef="#ctx0" brushRef="#br0" timeOffset="176988.4499">3911 8399 647 0,'-2'2'172'0,"-1"-2"3"15,3 3-56-15,0 0-62 0,3 4-16 16,0 2-12-16,1 0-10 0,1 2-6 16,0 2-4-16,1 0-3 0,-1 1-11 0,1 0-16 15,0-3-14-15,-1 3-16 0,0-3-14 16,0-3-35-16,1 1-83 0,1-5-112 16,1-6-236-16</inkml:trace>
  <inkml:trace contextRef="#ctx0" brushRef="#br0" timeOffset="177145.5537">4064 8414 658 0,'-13'0'168'0,"-3"5"6"15,-1 1-85-15,2 5-33 0,-1 4-13 16,0-1-12-16,0 4-10 0,0-1-9 16,0-4-11-16,2 3-13 0,-1-5-15 15,4-2-16-15,4-2-10 0,5-3 84 16,2-3-211-16,7 0-134 0,2-7-340 15</inkml:trace>
  <inkml:trace contextRef="#ctx0" brushRef="#br0" timeOffset="177382.2347">4255 8370 772 0,'-2'-1'189'0,"-2"-1"4"16,2 2-115-16,2 3-25 0,0-2-12 16,0 3-12-16,2 2-11 0,-1 0-7 15,2 3-5-15,-1 2-5 0,1-2-12 0,2 4-16 16,0-2-20-16,4 1-18 0,2-1-14 16,3-2 3-16,1-6-121 0,1 0-116 15,-1-5-262-15</inkml:trace>
  <inkml:trace contextRef="#ctx0" brushRef="#br0" timeOffset="177519.4983">4455 8387 734 0,'-7'15'182'0,"-2"4"5"0,-1 6-115 16,-2 4-17-16,-3 2-14 0,1 1-13 16,-1 0-13-16,-1-2-14 0,3-3-19 15,2-4-22-15,2-5-19 0,4-3-67 16,4-7-64-16,3-4-125 0,8-6-251 15</inkml:trace>
  <inkml:trace contextRef="#ctx0" brushRef="#br0" timeOffset="177766.3753">4838 7855 780 0,'-14'5'182'0,"-10"6"1"16,1 5-120-16,-1 9-23 0,-4 3-10 15,2 11-9-15,0 5-6 0,-1-1-4 0,5 5-2 16,4 2-2-16,4-1-2 0,9 3-5 16,4-5-13-16,8 1-18 0,11 0-19 15,4-8-14-15,7-1 132 0,7-8-261 16,2-5-149-16,2-9-378 0</inkml:trace>
  <inkml:trace contextRef="#ctx0" brushRef="#br0" timeOffset="178154.2593">5011 8149 734 0,'0'0'181'0,"1"0"3"16,1 0-111-16,1-1-17 0,6 1-16 16,-1-2-12-16,2-1-11 0,6 2-6 15,-1-1-3-15,3-1-2 0,2 1-2 0,-3-1-4 16,1 2-6-16,1 1-8 0,-6-1-10 16,1 0-14-16,-3 1-14 0,-2 1-9 15,-2 0-9-15,-1-1-6 0,-3 0-102 16,0 2-107-16,-1 0-252 0</inkml:trace>
  <inkml:trace contextRef="#ctx0" brushRef="#br0" timeOffset="178299.8705">5216 8146 351 0,'-8'7'219'16,"0"2"-64"-16,-3-1 9 0,-1 4-68 15,0 3-14-15,-1 1-10 0,1 1-7 0,2 4-9 16,1 2-11-16,2-1-7 0,2-2-10 16,4 1-7-16,1-4-8 0,2-2-5 15,2-4-5-15,5-2-7 0,3 0-11 16,5-3-19-16,-2-5-19 0,4-3-16 15,2 0-20-15,2-6-113 0,1 0-131 16,-1-5-283-16</inkml:trace>
  <inkml:trace contextRef="#ctx0" brushRef="#br0" timeOffset="178521.2775">5455 7846 686 0,'2'3'156'16,"3"5"4"-16,2 4-114 0,2 4-10 16,1 6-1-16,-1 4-3 0,1 4-3 15,0 6-4-15,-1 3 2 0,-1 0-1 16,-3-1-4-16,1 4-4 0,-1 3-4 0,0-1-4 16,-3-1 0-16,0 0-11 0,-4-1-14 15,1-1-21-15,-4-5-22 16,-1-8-20-16,4-6-113 0,-2-4-137 0,5-7-296 15</inkml:trace>
  <inkml:trace contextRef="#ctx0" brushRef="#br0" timeOffset="178697.8063">5774 8292 623 0,'5'-2'157'0,"-1"2"1"16,1 0-62-16,3 2-64 0,3-2-9 15,0 2-12-15,0 0-15 0,0 0-16 16,3 1-12-16,-2 0 30 0,-2-2-157 16,0 3-127-16,-3-1-310 0</inkml:trace>
  <inkml:trace contextRef="#ctx0" brushRef="#br0" timeOffset="178854.3869">5796 8511 761 0,'2'5'167'0,"0"-2"1"16,2-1-128-16,2 1-22 0,2-3-11 15,2-1-14-15,1 0-19 0,4 0-13 0,0-3 164 16,1 1-292-16,1-4-150 16,0 1-412-16</inkml:trace>
  <inkml:trace contextRef="#ctx0" brushRef="#br0" timeOffset="179412.6928">6732 8303 753 0,'1'3'178'0,"-1"3"5"15,5-2-114-15,6 0-21 0,3-1-10 0,2-1-4 16,5 0-7-16,1-3-6 0,5-2-5 16,-2-3-3-16,-1-1-4 0,-2-4-3 15,-3 0-3-15,0-6 0 0,-2 0-1 16,-5-2-1-16,-1 2 1 0,-4 1-2 0,-2-1 1 16,-1 2 0-16,-5 3-2 0,-4 0-2 15,-5 1-5-15,-3 0-6 0,-3 2-6 16,-6 2-5-16,-4 2-2 0,-4 4 0 15,1 6 3-15,-2 1 6 0,2 3 9 16,2 5 9-16,4 2 7 0,2 6 7 16,1 1 2-16,6 4 3 0,1 3-1 15,6 1-1-15,3 1-3 0,6 0-2 16,6-3-3-16,4 0-3 0,6-6-2 16,2-5-2-16,7-2-2 0,3-6-1 15,2-5-5-15,-1-4-8 0,3-5-11 16,1-4-15-16,-2-2-17 0,1-3-12 0,-2-3-60 15,-2 2-61-15,-1-2-112 0,-1 2-234 16</inkml:trace>
  <inkml:trace contextRef="#ctx0" brushRef="#br0" timeOffset="179749.3027">7094 7838 874 0,'-5'-1'199'0,"0"-1"0"0,4 3-136 0,5-1-28 15,6-1-15-15,6 1-13 0,1-4-7 16,3 0-5-16,-2-1-14 0,3-1-20 16,1-1-22-16,-1 0-21 0,-3-1-118 0,-1 3-142 15,-1 2-306-15</inkml:trace>
  <inkml:trace contextRef="#ctx0" brushRef="#br0" timeOffset="180213.0629">7512 7630 629 0,'-3'-5'158'0,"0"-1"3"16,1-1-68-16,3 1-51 0,3-2-10 0,-1 0-6 15,1 0-6-15,2 1-4 0,0 1 1 16,3-2 0-16,-4 0-1 15,3 4-3-15,3-1 0 0,0 4-3 0,0 1-1 16,1 4-3-16,0 2-1 0,0 1-2 16,-3 2-1-16,-1 2 0 0,-2 1-1 15,-2 0 0-15,-6-2 0 0,-2 5 0 16,-4-2 1-16,-4 0 0 0,0 2 1 16,-3 0 2-16,2 2 2 0,1 0 2 15,-1 1 3-15,2-1 1 0,4 2 0 16,0-1 1-16,0-3-1 0,4-2-2 15,2 0-3-15,1-4-2 0,2-1-2 0,3-2-2 16,2-1-3-16,2-3-4 0,1-1-8 16,2-2-13-16,5 1-18 0,1-3-20 15,4 1-14-15,2-2-124 0,-1 0-136 16,2-1-308-16</inkml:trace>
  <inkml:trace contextRef="#ctx0" brushRef="#br0" timeOffset="180590.0627">8067 7575 713 0,'-14'-7'179'16,"-1"4"3"-16,-3 3-83 0,-2 5-51 15,-1 6-13-15,-2 1-8 0,-3 4-7 16,3 5-4-16,3 4-1 0,2-3-1 15,6 2-3-15,7-1-2 0,6-2-2 0,8-1-4 16,2-2-2-16,5-6-2 0,4 1-1 16,1-7-1-16,0-4 0 0,1-2-1 15,-1-3 0-15,-3-6 0 0,-1 0 1 16,-2-5 0-16,-1-2 2 0,-2-4 0 16,-2 3 2-16,-3 0 0 0,0 0 3 15,-2 1 0-15,-1 4 3 0,-4 4 1 0,-4 5 0 16,-2 1-1-16,-1 5 0 15,-2 4-2-15,2 5-1 0,-1 4-2 16,2 1-3-16,4 2-5 0,1 0-11 0,3 3-15 16,5-2-16-16,4-4-16 0,4 0-11 15,6-1-13-15,5-3-107 0,2-4-115 16,4-4-261-16</inkml:trace>
  <inkml:trace contextRef="#ctx0" brushRef="#br0" timeOffset="180830.4125">8484 7572 770 0,'-10'-7'191'0,"5"3"1"16,-2-2-102-16,6 1-46 0,2 2-15 15,1-2-10-15,4 2-11 0,3 1-6 16,2-2-2-16,1 3-1 0,3-1-2 15,-3 0-7-15,5 2-9 0,0-1-11 0,1 0-11 16,-1 5-13-16,0-2-9 16,-5-1-12-16,3 3-107 0,-5-3-115 0,-7 0-272 15</inkml:trace>
  <inkml:trace contextRef="#ctx0" brushRef="#br0" timeOffset="180969.6567">8573 7582 634 0,'-11'13'165'16,"1"-2"6"-16,3 1-84 0,1 2-20 0,2 1-9 15,-1-1-11-15,4-2-14 0,0 1-9 16,3 1-5-16,1-3-6 0,3 0-8 16,1-3-10-16,2 0-16 0,2-2-22 15,2-1-13-15,5-1 23 0,-3-1-157 16,3 0-138-16,2-2-318 0</inkml:trace>
  <inkml:trace contextRef="#ctx0" brushRef="#br0" timeOffset="181743.3278">9341 7323 518 0,'-14'-14'135'16,"-4"4"5"-16,-1 7-56 0,-3 5-33 15,0 4-12-15,-2 6-6 0,4 6-4 16,0 6-4-16,2 9-3 0,0 8-3 16,4 8-2-16,-1 7-4 0,7 9-1 15,1 10-3-15,5 5-2 0,-2 5 0 16,2 1-1-16,6 1 1 0,3 1 3 15,-1 1-2-15,0-3 2 0,0-4-1 16,4-5-1-16,-1-6-2 0,-6-5 0 16,-3-3-2-16,0-9-1 0,-3-6-1 15,-4-7 0-15,0-5-3 0,0-1-5 0,-1-5-12 16,1-7-14-16,-1-2-16 0,1-5-9 16,-1-5-120-16,3-6-128 0,4-9-291 15</inkml:trace>
  <inkml:trace contextRef="#ctx0" brushRef="#br0" timeOffset="184064.622">9268 9080 560 0,'-3'-6'140'0,"-3"0"9"0,0 1-75 15,-3 4-18-15,0-1-4 0,-2 4-2 16,0 4-3-16,0 3-4 0,1 3-5 15,2 3-5-15,2-1-5 0,4 5-7 16,2-2-5-16,4 0-5 0,2 1-4 16,3-2-3-16,5 0-1 0,-1-1-2 15,6-4 0-15,2-4 0 0,-3-3-1 16,3-3 0-16,-2-7 0 0,1-4-1 16,-2-1 1-16,-3-3-1 0,-3-4 1 0,-1 2 0 15,-6-4 1-15,-3 1 0 0,-7 2 0 16,-4-1 0-16,-2 2-1 0,-5 1-2 15,-2 3-8-15,-2 1-10 0,1 4-16 16,0 2-19-16,1 2-18 0,1 3-118 16,2 1-133-16,5 7-301 0</inkml:trace>
  <inkml:trace contextRef="#ctx0" brushRef="#br0" timeOffset="184833.472">9586 7256 514 0,'-5'-7'151'16,"-3"1"9"-16,-3 5-13 0,-2 4-74 15,1 4-8-15,-2 5-3 0,-1 2-8 16,3 5-9-16,2 0-8 0,5 4-8 16,2-5-8-16,5 1-8 0,1-4-7 15,6-1-3-15,3-5-2 0,3-2 0 0,-2-9-1 16,3 0 1-16,3-4 0 0,-1-3-1 15,-1-4 1-15,-2 0-1 0,-4-1 1 16,-1-1-1-16,-4 0-1 0,-5 1-1 16,-3 1-3-16,-5 1-5 0,0 0-6 15,-3 1-8-15,1 4-6 0,1 3-8 16,0 3-4-16,1-2-3 0,5 6-3 16,1-1 3-16,4 4 3 0,0 0 5 0,3-1 6 15,4 3 7-15,-2 0 5 0,2-2 7 16,0 2 5-16,1-2 5 0,-1-1 3 15,-2 0 4-15,0-1 5 0,-2-1 7 16,0 1 4-16,0-1 6 0,-1 2 6 16,0-1 3-16,1 0 1 0,0 0-2 15,2 4-2-15,1-1-4 0,0 0-5 16,1 0-3-16,2-1-5 0,-1-3-2 16,4 1-2-16,1-1-1 0,0-5-1 15,2 0 1-15,0-2-1 0,-1-2 1 0,-2 1 1 16,-4-3 0-16,-3-1 1 0,-7-2-1 15,-4 0-1-15,-5 1-1 0,-6 0-2 16,-3 3-2-16,-5 1-4 0,0 0-8 16,1 5-16-16,2 1-23 0,1 1-27 15,5 4-131-15,3-2-153 0,6 5-355 16</inkml:trace>
  <inkml:trace contextRef="#ctx0" brushRef="#br0" timeOffset="185477.8153">9940 8205 690 0,'-6'11'169'0,"2"0"4"16,3 0-95-16,1-2-32 0,5 1-11 15,4 0-8-15,0-4-8 0,4-2-7 0,0-2-3 16,3-2-2-16,3-2-2 0,-4-6-3 15,1-3-1-15,0-2-1 0,0-2 1 16,1-1-1-16,-4-1-1 0,-5 0 0 16,0 2-1-16,-6 2-1 0,-6 1-1 15,-2-1 0-15,-6 4-1 0,-2 1 0 16,-1 6 0-16,-5 3 1 0,2 3 3 16,-2 4 4-16,-1 3 5 0,2 4 6 0,-2 3 5 15,4 2 4-15,2 4 1 16,4 2-1-16,7 5-1 0,2-2-4 0,4 1-5 15,7-2-4-15,3-4-4 0,4-2 0 16,4-5-2-16,0-7-2 0,9-2 0 16,1-2-4-16,3-4-6 0,3-4-11 15,2-3-14-15,-3-5-18 0,0-2-18 16,1 1-17-16,-5-4-115 0,-5-2-129 16,-6 0-290-16</inkml:trace>
  <inkml:trace contextRef="#ctx0" brushRef="#br0" timeOffset="185693.2386">10222 7895 833 0,'-11'-2'190'0,"4"0"0"15,4 2-131-15,8-2-28 16,2-2-13-16,7 1-7 0,2 0-8 0,3-1-10 15,2 0-11-15,4-1-18 0,0 2-17 16,1-2-21-16,0 2-117 16,1 2-136-16,1-1-301 0</inkml:trace>
  <inkml:trace contextRef="#ctx0" brushRef="#br0" timeOffset="186272.1953">10560 7691 711 0,'-4'-3'171'16,"-1"-2"3"-16,2 0-109 0,3 0-20 15,2 1-9-15,3-1-7 0,0 0-9 16,2 2-4-16,1-2-2 0,-1 0-1 15,3 0-1-15,0 1-1 0,0 3-1 0,-3 0-1 16,0 1 1-16,-2 5 1 0,-2 1 0 16,-6 4-1-16,-3 0 0 0,-1 3-2 15,-1 4-1-15,-2-1-2 0,1 1-2 16,1 0-2-16,3 3 0 0,3-2-1 16,2-2-1-16,1-3-2 0,3 0-2 15,2-1-3-15,3-2-5 0,2-4-4 16,1 0-3-16,1 0-2 0,3 2 0 15,-1-2 2-15,1-1 4 0,-1 1 2 0,-1-1 6 16,-1 0 3-16,-2 1 3 0,-4 2 2 16,0 1 1-16,-4 2 2 0,-5 1 1 15,-4 3 1-15,-1 1 0 0,-8-1 1 16,-1-2-1-16,-6 1 1 0,0 1-3 16,1 0-2-16,2-3-4 0,0 1-9 15,7-5-17-15,1 1-18 0,5-2-22 16,4-4-114-16,3-3-132 0,3-3-302 15</inkml:trace>
  <inkml:trace contextRef="#ctx0" brushRef="#br0" timeOffset="186614.2901">10923 7737 799 0,'-16'-4'199'0,"-3"8"3"0,-3 1-111 16,-1 4-33-16,-3 5-18 0,3 3-14 0,1 1-12 16,6 3-5-16,4-1-2 15,7-2-1-15,5 0-2 0,2-4-1 0,7-2-1 16,6 2-3-16,-1-6 0 0,3-2-2 16,-1-3-2-16,0-7 0 0,5-1 0 15,-1-5-1-15,-2-2 1 0,0-2 0 16,0-5 2-16,-2 0 1 0,-4 1 1 15,-1 1 1-15,-5 3 0 0,-1-1 1 16,-1 5 0-16,-4 1 0 0,1 6-1 0,-2 3 1 16,-1 2-1-16,1 6-1 0,1 3-6 15,-1 1-12-15,2 4-15 0,0 1-18 16,4 0-16-16,3 0-13 0,1-1-87 16,2-2-28-16,3-2-103 0,3-6-197 15</inkml:trace>
  <inkml:trace contextRef="#ctx0" brushRef="#br0" timeOffset="186903.5047">11226 7571 540 0,'-3'-29'140'0,"0"-2"6"0,2 2-34 16,1 4-75-16,1 5-3 0,2 5 3 15,-1 1-1-15,-1 7-2 0,1 7 0 0,1 7 1 16,0 4-1-16,-1 7-4 0,1 1-4 16,-1 7-3-16,1 2-4 0,-3 1-4 15,0 2-3-15,1 0-4 0,0-1-2 16,1 0-2-16,1-2-1 0,2-1-2 16,2-5-7-16,2 0-9 0,-1-3-14 15,2-4-14-15,0-1-15 0,-2-5-13 16,2-2 43-16,0-3-161 0,-5-7-123 15,1-1-302-15</inkml:trace>
  <inkml:trace contextRef="#ctx0" brushRef="#br0" timeOffset="187041.6439">11244 7640 733 0,'-10'0'191'16,"0"1"3"-16,5 3-103 0,5-1-26 15,3 1-16-15,5-1-19 0,4 1-18 16,3 0-20-16,6-3-25 0,6 1-25 15,3-2 23-15,4-2-162 0,1 1-147 0,1-3-345 16</inkml:trace>
  <inkml:trace contextRef="#ctx0" brushRef="#br0" timeOffset="187613.1119">11656 8187 544 0,'-2'-6'140'0,"-4"3"10"0,-2 0-71 0,-1 2-18 16,-4 1-4-16,0 5-4 0,-1 5-4 16,1 4-6-16,-1 2-5 0,2 4-5 15,0 2-4-15,2 4-6 0,4-1-5 16,2 0-5-16,3-3-4 0,4-1-4 15,3-4-2-15,4-5-2 0,2-7-1 0,1-5 0 16,6-9 0-16,0-3 0 16,2-7 0-16,1-7 0 0,3-2 0 15,-3-5 1-15,0-3-1 0,-1 2 1 0,-4-5-1 16,-4 1 1-16,-1-6 0 0,-5-5-2 16,-5 0-1-16,0-2-1 0,-3 4-1 15,-1 4 1-15,-2 3 1 0,0 14 3 16,1 8 3-16,-2 10 4 0,-1 9 2 15,-2 9 0-15,2 9 1 0,0 8-2 16,0 8-3-16,1 6-2 0,3 5-1 0,0 4-1 16,5-1 0-16,1-3-3 0,3-2-4 15,0-3-10-15,5-4-12 0,2-3-19 16,3-5-16-16,3-3-18 0,3-5-120 16,-2-5-134-16,5-6-302 0</inkml:trace>
  <inkml:trace contextRef="#ctx0" brushRef="#br0" timeOffset="187869.4259">12065 7919 673 0,'-1'-5'178'0,"1"0"1"0,-1 4-51 15,-1 5-81-15,0 2-13 0,2 4-4 16,2 3-8-16,-1 4-5 0,-1 3-1 15,0 1 0-15,1 2-2 0,0 0-3 16,0 2-1-16,-1-1-3 0,2-2-2 16,-1-1-3-16,3 1-4 0,1-3-8 0,-1-2-13 15,4-3-14-15,-1-1-15 0,0-4-14 16,0 0-17-16,0-4-112 0,-1-4-124 16,0-3-282-16</inkml:trace>
  <inkml:trace contextRef="#ctx0" brushRef="#br0" timeOffset="188040.4785">12046 8126 810 0,'-6'3'206'0,"0"-5"1"0,1 2-120 16,4 0-24-16,2-1-19 0,4 2-21 16,2-1-15-16,3-1-7 0,0 0-9 15,2 0-10-15,0-1-17 16,2-1-18-16,4-1-20 0,-1 3 43 0,-1 0-176 15,0 1-139-15,-1 5-335 0</inkml:trace>
  <inkml:trace contextRef="#ctx0" brushRef="#br0" timeOffset="188258.5009">12493 8115 865 0,'-5'-1'204'16,"4"0"0"-16,2 1-126 0,-1-4-39 15,4 4-14-15,1-2-12 0,1-1-9 16,2 2-4-16,3 0-3 0,0-3-9 0,2 3-11 16,0 0-19-16,1 1-19 0,-3 1-16 15,-3 1-127-15,-2 1-141 0,-1 2-319 16</inkml:trace>
  <inkml:trace contextRef="#ctx0" brushRef="#br0" timeOffset="188424.5343">12481 8243 740 0,'-4'2'176'0,"5"0"0"15,1 0-87-15,2-2-59 0,4-2-20 16,0-1-14-16,7 0-15 0,1-2-18 15,1-1-11-15,1 0-119 0,0 1-9 16,2 0-107-16,4 5-203 0</inkml:trace>
  <inkml:trace contextRef="#ctx0" brushRef="#br0" timeOffset="188960.6126">13237 7949 670 0,'-7'2'163'0,"2"-1"3"0,5 3-88 16,2 1-33-16,5 0-10 0,4 0-4 0,3-2-5 16,1-2-1-16,5-2-1 0,-2-4-3 15,6-6-3-15,-1 0-3 0,-1-5-5 16,3 0-3-16,-3-1-3 0,-3-1-2 15,0 0-1-15,-6-2 0 0,-3 3 0 16,-3 2 0-16,-4 3-1 0,-3 0 0 16,-5-1-2-16,-4 6-1 0,-4 3-1 15,-6 3-3-15,-3 1 1 0,-5 4-1 16,2 6 1-16,-2 4 1 0,3 3 3 0,1 4 4 16,5 5 4-16,2 5 2 0,4 2 3 15,2-1 1-15,2 1 2 0,0 0-1 16,4-1-1-16,5-4-2 0,6-4-3 15,5-4-1-15,-1-4-2 0,7-5-2 16,5-3-4-16,8-5-6 0,-2-6-10 16,6-3-15-16,-1-2-17 0,2-3-17 15,-2-3-20-15,-4 2-112 0,-5 0-129 16,-3-2-288-16</inkml:trace>
  <inkml:trace contextRef="#ctx0" brushRef="#br0" timeOffset="189360.5529">13551 7630 822 0,'-7'1'200'0,"1"-2"1"0,0-1-115 0,1-3-39 16,7 5-19-16,4-3-12 0,5 2-11 15,2-3-7-15,3-1-10 0,2 1-18 16,6 0-23-16,2-1-18 0,-1 0-130 0,-3-1-148 16,3 2-337-16</inkml:trace>
  <inkml:trace contextRef="#ctx0" brushRef="#br0" timeOffset="189788.4334">13870 7386 656 0,'-9'-10'162'0,"4"1"2"0,3-6-79 15,6 2-48-15,3 0-12 0,4 1-9 16,2 1-7-16,3 1-5 0,0 2 0 0,4 4-1 16,-2 1 0-16,-1 3-1 15,2 2 0-15,-3 0-1 0,-2 4 0 0,0 4 0 16,-3 0-1-16,-3 1 0 0,-1 0 0 15,-4 1 0-15,-4 4 0 0,-3-1 0 16,-3 0 0-16,-4 2 1 0,-3 2 0 16,-1 2 2-16,-4-1 4 0,1-1 3 15,1 1 3-15,0-1 3 0,2-1 2 16,5-4 1-16,3 0-2 0,3-2-4 0,4 0-2 16,2-2-4-16,6 0-3 0,3-4-5 15,2-1-6-15,4-1-9 0,2-2-11 16,2-3-20-16,2-2-11 0,0-2 49 15,-2-1-177-15,2-2-132 0,2 0-327 16</inkml:trace>
  <inkml:trace contextRef="#ctx0" brushRef="#br0" timeOffset="190151.5578">14442 7352 834 0,'-25'-4'197'0,"-3"2"2"0,-1 1-129 16,-1 3-26-16,1 3-9 0,1 4-11 15,0 3-7-15,3 3-3 0,4 0-2 16,5 4-1-16,8 2-1 0,4-3-4 16,5-1-2-16,7-2-3 0,4 1-1 0,6-5 0 15,3-1-2-15,1-8-1 0,1-1-2 16,3-4 0-16,-1-5-1 0,-1-3 1 15,1-5 0-15,-6 0 1 16,1-1 1-16,-3-1 2 0,-1 1 2 0,-4 2-1 16,-3 2 2-16,-4 3 1 0,-3 4 0 15,-2 1 1-15,-4 5-1 0,0 3 1 16,-3 5-2-16,1 2 0 0,0 3-2 16,1 3-6-16,0 1-8 0,4 3-17 15,5-1-15-15,1-2-18 0,5 1-14 16,2-5-16-16,5-1-109 0,1-3-125 0,6-3-270 15</inkml:trace>
  <inkml:trace contextRef="#ctx0" brushRef="#br0" timeOffset="191095.4124">15395 7365 651 0,'-6'-33'161'16,"0"2"7"-16,-2 5-101 0,3 5-16 15,4 9-7-15,0 7-7 0,3 6-10 0,-2 8-10 16,2 7-6-16,-1 4-4 0,0 7-8 16,0 8-11-16,2 3-14 0,-3 2-17 15,3 0-17-15,1 0-119 0,0-2-131 16,-2-2-299-16</inkml:trace>
  <inkml:trace contextRef="#ctx0" brushRef="#br0" timeOffset="191385.2539">15076 7884 629 0,'-6'-2'155'15,"1"1"4"-15,5 0-96 0,3 1-16 16,4 1-4-16,5 0-1 0,7 1-8 15,3-1-2-15,7 0 1 0,8 0 0 16,7-2-1-16,6-4-5 0,7-1-5 0,3 1-4 16,2-3-4-16,4-1-5 0,0 0-3 15,-1 1-2-15,-1 0-3 0,-3 2-5 16,-2 0-6-16,-5 5-11 0,-6 0-11 16,-9 1-11-16,-5 1-17 0,-9 1-10 15,-8 1-15-15,-9 1-104 0,-4-3-119 16,-4 0-272-16</inkml:trace>
  <inkml:trace contextRef="#ctx0" brushRef="#br0" timeOffset="191654.7158">14720 8271 669 0,'6'6'156'0,"-1"-4"3"0,6 4-102 16,1-3-27-16,3-3-6 0,1 1-8 15,1-3-7-15,1-1-10 0,3 1-15 0,-2-3-13 16,1 5 119-16,-1-3-251 15,0 1-144-15,0 1-392 0</inkml:trace>
  <inkml:trace contextRef="#ctx0" brushRef="#br0" timeOffset="192188.287">15222 8145 564 0,'-2'-3'152'0,"2"1"2"16,-3-1-28-16,4-1-88 0,2 1-8 15,4-1-3-15,1 4-3 0,1-4-5 0,2 3-1 16,4-1 1-16,-1 2-2 0,-1 0-2 16,-2 0-3-16,-1 0-3 0,-2 2 0 15,-1 2-1-15,-5 0 1 0,-1 3 0 16,-2 2 0-16,-4 0 0 0,-2 2 2 16,-5 0 0-16,-2 3-2 0,-2-1-1 15,1 0-2-15,1-2-1 0,1 1-2 16,6-1-3-16,2-1-1 0,6-1-2 15,4 0-3-15,3 0-3 0,2-2-3 16,2 2-5-16,1-2-3 0,1 0-2 16,-3-2 0-16,0 0 0 0,0 0 3 0,-1 0 2 15,-1-3 5-15,-1 2 3 0,-1 0 2 16,-1 2 2-16,-1 1 2 0,-2 2 1 16,-3 0 0-16,-4 4 1 0,0 3 0 15,-4 1 2-15,-1 0-2 0,-4 0 2 16,-2 0-1-16,0-2 0 0,-1 1-1 15,0-5 0-15,2-1-6 0,1-3-9 0,5-1-11 16,3-5-12-16,0 2 2 0,5-4-123 16,2-1-117-16,6 0-276 0</inkml:trace>
  <inkml:trace contextRef="#ctx0" brushRef="#br0" timeOffset="192532.3669">15770 8249 690 0,'3'-11'174'0,"-6"1"4"0,-5 1-105 15,-5 2-13-15,-3 7-10 0,-6 2-12 0,-3 4-13 16,-3 4-8-16,0 4-4 0,-1 7-2 16,2 2-4-16,5-1-2 0,4 0-1 15,7 0-1-15,5 0 0 0,8-4-2 16,2-4-2-16,7-4-3 0,4-2-2 15,2-3-2-15,0-5-3 0,3-2 0 16,1-2 0-16,1-5 1 0,-1 0 1 16,-2-2 3-16,3-2 2 0,-1 2 2 0,0 2 1 15,-3 0 1-15,-2 3 0 0,-1 2 1 16,0 7-1-16,-4-1 1 0,-4 5-1 16,0 4 0-16,0 3-1 0,-2 3-5 15,1 3-9-15,0 0-12 0,4 1-15 16,3-1-12-16,5-2 9 0,2-4-136 15,3-8-122-15,5-5-292 0</inkml:trace>
  <inkml:trace contextRef="#ctx0" brushRef="#br0" timeOffset="193381.6956">16672 7621 475 0,'-6'-1'136'0,"0"-1"7"15,0 1-10-15,-1-1-83 0,2 0-14 16,-1 1-8-16,2 1-6 0,-1-2-8 16,3 2-6-16,0 0-4 0,1 0-2 15,1 2-3-15,-1-4 0 0,1 2-2 0,1-1 1 16,3 1 0-16,-3-1 0 0,3-3 0 16,-1 2 2-16,2-1 0 0,0 0 0 15,0 0 1-15,-1 0 1 0,-1 0 1 16,-1 1 1-16,-1 2 3 0,0-2 4 15,-2 2 4-15,0 0 6 0,-1 0 4 16,2 0 3-16,-1 2 5 0,1-4 2 16,-1 2 1-16,0-1-2 0,-2 0 0 15,1 0-3-15,-1-2-2 0,0 2-3 0,-1-1-2 16,0-1-4-16,1 1-3 0,2-1-2 16,-2 2-3-16,3 1-3 0,0-1-3 15,0-2-1-15,1 2-2 0,2-1-1 16,2 1-2-16,1-3 0 0,2 0 0 15,5 3 0-15,0 0-1 0,2 2 0 0,1 0 0 16,-4 2-1-16,-1 2-1 0,0 2-1 16,-5-2 0-16,-3 3 0 0,-2 2 0 15,-2-1 0-15,-3 2 1 0,-2 1-1 16,-2 0 1-16,1 2-3 0,-1-2-1 16,-2-1-2-16,2 2-1 0,1 2-1 15,3-3 1-15,1 1 1 0,1-1-2 16,4-1-1-16,1 0-4 0,1-4-4 15,1 1-4-15,2-2-3 0,-1 1-2 16,2 1 0-16,-1 0 2 0,0-1 3 16,-2 1 4-16,0 0 4 0,0-2 2 15,-2 3 3-15,-2-2 3 0,-1 3 2 16,-4 0 2-16,2 0 0 0,-4 0-5 16,-3-1-12-16,2 0-8 0,-2-2-12 0,2-2-35 15,1-1-85-15,2-2-110 0,4-2-244 16</inkml:trace>
  <inkml:trace contextRef="#ctx0" brushRef="#br0" timeOffset="194005.6428">16677 7686 484 0,'0'-2'152'15,"-1"1"11"-15,1 1 6 0,1 0-92 0,-1 1-11 16,4 4-4-16,0-1-7 0,4 2-9 16,1-1-8-16,6 3-4 0,0-1-3 15,6-2-7-15,4-3-5 0,4-4-4 16,2-1-4-16,3-5-3 0,-1-3-3 15,1-2-2-15,-2-2-1 0,-2-1-1 16,-5 2-1-16,-5-2 0 0,-4 1 0 16,-6-2 0-16,-4 2 0 0,-5-1-1 15,-6 0-1-15,-2 1 0 0,-5 2-1 16,-6 1-1-16,-4 1-1 0,-2 3 1 0,-5 5-1 16,-2 5 2-16,-3 3-1 0,-1 6 2 15,2 3 1-15,0 4 3 0,3 3 0 16,4 3 2-16,3 2 0 0,5 5 0 15,6-2 1-15,4 3-1 0,5 1-1 16,7-2 1-16,4-2 0 0,7-1 1 16,5-2 0-16,3-4 0 0,5-2 0 0,6-6-1 15,6-3-1-15,1-3-1 16,1-7 0-16,2-4-4 0,-1-3-6 0,-1-2-13 16,-5-1-21-16,-5-1-28 0,-1 3-23 15,-8 1-120-15,-2 0-149 0,-6 3-322 16</inkml:trace>
  <inkml:trace contextRef="#ctx0" brushRef="#br0" timeOffset="194553.2127">17162 7169 428 0,'-3'-1'82'15,"-1"0"-44"-15,2 0-113 0,0 1-80 16,0-1-162-16</inkml:trace>
  <inkml:trace contextRef="#ctx0" brushRef="#br0" timeOffset="194700.8175">17108 7132 621 0,'-2'-3'162'0,"-3"-2"10"0,3 3-85 0,2 2-16 16,-2-2-9-16,4 0-10 0,-4-3-11 15,7 3-13-15,4-2-10 0,3 2-8 16,2-2-7-16,4-2-12 0,4 2-21 16,5 5-21-16,-2-3-21 0,-1 2-119 15,-1 0-139-15,1 5-313 0</inkml:trace>
  <inkml:trace contextRef="#ctx0" brushRef="#br0" timeOffset="195417.5239">17433 7052 384 0,'-6'-1'93'16,"2"1"3"-16,1-2-56 0,-1 2-11 15,2-1-1-15,-1 1-3 0,1-1-3 16,-1 0-2-16,1 0-1 0,-1-1-1 16,1 1-1-16,1 0-3 0,-2 1 0 15,1-1 0-15,0 1 2 0,0 0 2 16,0 0 0-16,-1 0 3 0,-1-2 4 16,2 1 4-16,-2-1 2 0,2 2 3 15,-1-1 1-15,1-1 0 0,-2 0-1 16,3-1-4-16,2 3-6 0,-2-2-5 0,2-1-4 15,4 1-4-15,1 0-3 0,5 0-3 16,3 0-1-16,2 2 0 0,2 0-1 16,3 1 0-16,1 3-1 0,-2 1-1 15,-3-2-1-15,-1 2 1 0,-4 1-1 16,-2 2 0-16,-5-2 2 0,-4 0 2 16,-2 0 2-16,-4 1 4 0,-3 1 0 15,-3 0 2-15,-1 0-1 0,-1 2-1 0,-1-1-2 16,3 0-3-16,1 1-3 0,3-2-1 15,3 1-2-15,5 1 0 0,2-2-2 16,2-2-1-16,1 2-2 0,4 0-2 16,-2 0-1-16,2-1-1 0,-3-1 0 15,1 1 0-15,-1 1 1 0,-2-2 1 16,-2-2 2-16,-2-1 1 0,-2 5 1 16,-2-5 2-16,-3 2 0 0,-4 0 1 15,0 0 1-15,-2 2-3 0,0 1-7 0,0-3-9 16,2 2-16-16,1 0-8 0,7 2-16 15,-1-1-47-15,5 1-69 0,1 1-105 16,3-3-230-16</inkml:trace>
  <inkml:trace contextRef="#ctx0" brushRef="#br0" timeOffset="195811.4894">17886 7079 708 0,'-14'-9'180'0,"-4"3"5"16,-4 1-97-16,-5 4-29 0,-3 3-13 15,-2 7-11-15,-2 5-12 0,2 3-7 16,2 0-4-16,4 5-2 0,7 2-3 16,6 1 0-16,5-3-1 0,7-4-3 15,4-1-1-15,4-1-2 0,4-1-2 16,4-6-2-16,2-4-3 0,2-2 0 0,3-4-2 15,2-4 1-15,-1-4 0 0,-1-3 2 16,0-4 2-16,-2 0 3 0,-2-4 2 16,-3-1 3-16,-2 1 1 0,-2-1 0 15,-3 3 1-15,-4 1 1 0,-1 1 0 16,-1 6 1-16,-2 3 0 0,-1 2-2 16,-1 2 1-16,-1 6-2 0,0 2 0 15,-1 3-2-15,0 6-1 0,1 0-2 16,0 4-2-16,3 2-4 0,-1 1-11 0,3 0-12 15,3 0-16-15,3-1-16 0,1-5-11 16,5 0-6-16,2-1-117 0,0-6-119 16,3-4-276-16</inkml:trace>
  <inkml:trace contextRef="#ctx0" brushRef="#br0" timeOffset="196047.1683">18139 6887 683 0,'2'-29'174'0,"-1"10"6"0,1 4-94 16,-1 6-20-16,0 5-10 0,-2 5-9 16,0 5-10-16,-2 4-5 0,1 6-6 15,-3 6-5-15,1 5-4 0,0 1-4 16,2 2-3-16,-2 2-4 0,3-1-2 16,1 0-3-16,1-3-3 0,3-5-7 0,1-1-9 15,1-5-12-15,1-1-14 16,4-2-14-16,-1-6-13 0,1-2-8 0,-1-1-8 15,-1-5-48-15,-1 0-44 16,-2-4-91-16,-3-3-206 0</inkml:trace>
  <inkml:trace contextRef="#ctx0" brushRef="#br0" timeOffset="196199.3581">18103 7051 664 0,'-13'-9'189'0,"0"3"11"0,0 0-76 0,4 2-34 15,2 3-18-15,5 1-16 0,3 0-20 16,2-1-15-16,8 1-13 15,3 0-12-15,3-2-14 0,4 0-17 0,5 1-23 16,2-2-20-16,4 3-104 0,-2 2-26 16,1-1-120-16,0 1-220 0</inkml:trace>
  <inkml:trace contextRef="#ctx0" brushRef="#br0" timeOffset="196696.6202">18583 7166 425 0,'-1'-48'120'0,"-4"-2"10"0,2 2-11 0,-2 3-63 16,1 6-7-16,-3 5-1 0,2 9 0 16,2 9-1-16,2 10-8 0,-1 8-5 15,0 10-3-15,0 12-4 0,1 9-5 16,-2 10-4-16,1 12-2 0,-2 6 0 16,-1 11 1-16,2 5 0 0,-1 5 1 15,0 5-2-15,0 3-1 0,0-2-3 16,0 1-1-16,3-2-2 0,1-6-4 15,1-7-2-15,1-6-3 0,2-10-3 0,2-7-11 16,3-5-17-16,1-11-20 0,-2-9-18 16,3-6-127-16,-1-9-143 0,6-7-325 15</inkml:trace>
  <inkml:trace contextRef="#ctx0" brushRef="#br0" timeOffset="197014.7697">18778 8087 689 0,'-7'4'176'0,"-6"-1"4"16,1 3-79-16,1 2-47 0,0 5-16 15,1 2-9-15,2-2-9 0,3 3-5 16,2 0-4-16,5 0-2 0,3-1-1 15,4-4-1-15,2 0-3 0,7 0-1 0,1-2 0 16,2-5-1-16,-1-2-1 0,2-7 0 16,-3-3 0-16,1-3-1 0,-2-3 2 15,-4-6-1-15,-3-3 0 0,0 2 0 16,-5-1 0-16,-5 0-1 0,-5 0-3 16,-5 1-9-16,0 5-12 0,-3 4-16 15,-5 3-19-15,-2 4-16 0,2 4-119 16,-1 4-132-16,2 4-298 0</inkml:trace>
  <inkml:trace contextRef="#ctx0" brushRef="#br0" timeOffset="197623.7605">18843 6680 585 0,'-11'8'161'0,"-1"3"8"0,-3 4-58 16,2 1-43-16,0 6-12 0,3 0-11 16,7-1-12-16,0-4-9 0,5 2-9 15,2-3-4-15,3-1-2 0,1-6-1 16,4-2-1-16,-1-3 1 0,2-4-1 15,0-5 0-15,-2-1 1 0,0-4 0 16,-2-5-1-16,-3-1 0 0,-4-2-1 0,-3 1-1 16,0-2-1-16,-3 0-2 0,1-1-2 15,-2 5-4-15,-1 2-11 0,-1 3-9 16,1 2-13-16,1 3-16 0,1 6-11 16,1 4-13-16,3 2-114 0,3 4-120 15,-1 1-283-15</inkml:trace>
  <inkml:trace contextRef="#ctx0" brushRef="#br0" timeOffset="198960.2759">19007 6753 581 0,'-5'-7'145'0,"0"3"8"0,-2 0-85 15,-2 3-10-15,-2 2-4 0,0 2-4 16,0 2-6-16,2 4-7 0,-1 6-6 16,5 2-5-16,4 3-8 0,2-1-4 0,5 1-3 15,4 0-4-15,6-2-1 0,2-4-1 16,0-3-2-16,3-4 0 0,1-2-1 16,2-4 0-16,-5-5-1 0,0-4 0 15,-1-4 1-15,-2-2 1 0,-4-4 2 16,-3-2 2-16,-6-2 2 0,-3 2 0 15,-5 1-1-15,-4-1 0 0,-7 1-1 16,-4 3-4-16,-3 2-9 0,-5 3-13 16,-3 3-21-16,4 4-23 0,3 5 6 15,-1 4-141-15,3 4-141 0,10 3-319 0</inkml:trace>
  <inkml:trace contextRef="#ctx0" brushRef="#br0" timeOffset="200354.324">19377 7515 697 0,'-12'-3'175'0,"0"2"8"0,2 0-106 16,1 0-16-16,4 0-12 0,3-2-11 15,3 2-13-15,4-3-9 0,4-1-8 16,3-1-4-16,2-2-2 0,6-1-1 16,3 0-5-16,3 0-9 0,0 0-14 15,2 3-14-15,0 1-15 0,-2 3-13 16,-3 3-113-16,-4 3-5 0,-2-1-98 0,-3 3-186 16</inkml:trace>
  <inkml:trace contextRef="#ctx0" brushRef="#br0" timeOffset="200549.8004">19474 7640 689 0,'-8'2'171'0,"0"0"2"0,3-1-94 0,4-1-35 15,3 0-15-15,7 1-10 0,5-1-9 16,5-1-11-16,3 0-17 0,4-3-22 15,2-1-114-15,4-2-20 0,3 2-119 16,-1-1-240-16</inkml:trace>
  <inkml:trace contextRef="#ctx0" brushRef="#br0" timeOffset="201781.7702">5995 10134 662 0,'-14'1'171'16,"4"5"8"-16,1 0-88 0,0-2-27 15,3 0-14-15,2-2-12 0,3 1-10 16,2-1-11-16,3-1-7 0,0-1-5 16,4 1-3-16,2 1 0 0,1-1-2 15,4-1-8-15,-1 0-14 0,2 1-17 0,3 0-17 16,-2 1-18-16,-2 0-115 0,-4 2-132 15,1 1-288-15</inkml:trace>
  <inkml:trace contextRef="#ctx0" brushRef="#br0" timeOffset="201950.4596">5969 10314 742 0,'-7'1'190'16,"-2"2"3"-16,3-1-102 0,2-1-31 15,3 0-20-15,2-1-15 0,3-1-12 16,1 0-8-16,3 2-7 0,3-1-17 16,2 0-31-16,0 3 52 0,2-1-197 15,2-1-156-15,0 4-392 0</inkml:trace>
  <inkml:trace contextRef="#ctx0" brushRef="#br0" timeOffset="203369.7947">6975 10197 673 0,'-11'-6'174'0,"-3"1"10"15,1-1-97-15,-2 1-17 0,3 3-10 16,0 0-12-16,3-1-13 0,2 2-11 0,2 0-10 16,3 1-6-16,5 0-4 0,3 1-4 15,4-2-9-15,1 1-16 0,5 0-22 16,2-2-20-16,3 1 57 0,-1-1-187 16,2-1-146-16,2 3-339 0</inkml:trace>
  <inkml:trace contextRef="#ctx0" brushRef="#br0" timeOffset="203581.2375">7528 9890 669 0,'-1'-29'154'0,"-1"2"2"0,-4-1-111 16,4 5-12-16,2 6-5 0,-1 4-5 15,1 8-8-15,-1 4-3 0,0 3-1 16,2 12-8-16,-4 0-12 0,2 5-17 16,0 3-16-16,1 1-124 0,2 5-129 15,2 0-315-15</inkml:trace>
  <inkml:trace contextRef="#ctx0" brushRef="#br0" timeOffset="203854.5104">7380 10160 627 0,'-17'0'162'0,"0"0"8"0,3 1-87 0,5 1-24 15,5 1-10-15,6 0-9 0,7 1-9 16,4 0-7-16,6-1-7 0,4 0-4 15,5-1 0-15,3-2-1 0,3-2-1 16,5-3-4-16,7-1-2 0,1-3-1 0,5 2-1 16,2-1-5-16,-2 4-10 0,-1 1-15 15,-4 2-13-15,-6 3-14 16,-4 2-13-16,-8 0-123 0,-7-1-131 0,-4 4-295 16</inkml:trace>
  <inkml:trace contextRef="#ctx0" brushRef="#br0" timeOffset="204375.1041">7260 10438 575 0,'-4'-2'146'0,"1"-1"6"0,-1-1-61 0,3-1-46 16,2 3-9-16,3-2-4 0,1 2-5 16,1-2-5-16,5 4-4 0,1 0-1 15,4 4-1-15,-1-2-3 0,3 2-3 16,-1 1-2-16,0-1-1 0,-2 3-2 15,-3-1-1-15,-2 1-2 0,-1 0 0 16,-4 1-1-16,-2 2 1 0,-2 1-2 16,-2 0 1-16,-1 1 0 0,-1 1-1 15,0 1 0-15,-1-1 0 0,0 0-1 16,3-1-2-16,2-1-1 0,2 0-2 0,0 0-3 16,2-1-2-16,1 1-2 0,2 0-2 15,-1-2 1-15,1 0 0 0,-1 1 1 16,-1-2 4-16,0 1 2 0,-3 1 1 15,-2 0 3-15,-1-1 2 0,-4 4 0 16,-1 0 2-16,-5 1 0 0,-2-1 2 16,-1 1 2-16,-4-1 1 0,-5-1 0 15,-1-1-1-15,0-1 0 0,1-4-3 0,1-3-4 16,4-1-9-16,4-4-15 0,7-1-11 16,3-5-8-16,7-2-118 0,6 2-121 15,8 0-284-15</inkml:trace>
  <inkml:trace contextRef="#ctx0" brushRef="#br0" timeOffset="205092.943">7745 10641 662 0,'0'-10'173'0,"-2"0"7"0,-3 3-88 15,-1 1-29-15,-5 0-11 0,-2 3-11 16,-1 4-13-16,-3 1-11 0,-3 4-5 15,-1 1-4-15,0 3-2 0,4 3-3 16,2 0-2-16,2-1 0 0,4 1-1 16,6-2 0-16,2-1-1 0,4-1-1 0,3-4-1 15,3-3-2-15,2-2-1 0,-1-2 0 16,1-1 0-16,1-3 0 0,-1-2 2 16,-1-2 0-16,1 0 2 0,-1-2 1 15,-1 1 1-15,1-2 1 0,-1 2-1 16,-2 2 1-16,-2 0 1 0,-2 2-1 15,0 1 1-15,-2 1 0 0,1 2 0 16,-1 1 0-16,-1 1-1 0,0-1 0 16,0 4 0-16,1-2-1 0,-1 1 0 15,0 1 0-15,0 1 0 0,1-1 0 0,-1 1 0 16,0 0 0-16,0 0 0 16,0-1 0-16,-1-1 0 0,1-1-1 0,0 2-1 15,-1-2 1-15,0-2-1 0,-1 1 0 16,0-1 0-16,1-1 1 0,-3 0 1 15,-1-1 0-15,0 1 1 0,-2 1 1 16,0 2 1-16,-2 1 0 0,-3 0 1 16,0 4 0-16,-3 3 0 0,-1 3 0 0,0 3-1 15,0 2-1-15,0 5 0 0,3 4 0 16,-1 0 0-16,6 0-1 0,3-2 0 16,2-2 0-16,3-1 0 0,3-4 0 15,3-5 0-15,4-4-1 0,2-5 1 16,4-2-1-16,0-2 0 0,2-7 0 15,4-3-1-15,-1-3 0 0,1-3 0 16,-2-2-1-16,-3 0 1 0,-1-4 0 16,-4 2 1-16,-1 3 0 0,-4-1 0 15,-4 2 0-15,-1 1 1 0,-1 1-1 0,-2 5 1 16,-1-2 0-16,-2 4 2 0,2 2 0 16,0 3 2-16,1 4 1 0,0 1-1 15,0 1 0-15,1 6 0 0,-1 1 0 16,1 2-2-16,0 4-1 0,0 0-1 15,0 3 1-15,2 1-1 0,0 0 1 16,2 2-1-16,1-1-3 0,2-1-7 16,1 2-13-16,3-5-19 0,2 0-21 15,1-4 4-15,3-3-140 0,2-3-140 16,3-3-317-16</inkml:trace>
  <inkml:trace contextRef="#ctx0" brushRef="#br0" timeOffset="206363.0039">8561 10151 662 0,'-1'7'172'16,"1"3"4"-16,-3-3-87 0,3 1-26 0,2 0-9 16,-1 0-10-16,0-3-10 0,3-2-7 15,2 0-2-15,2-3-6 0,2-1-5 16,1-7-3-16,4 1-1 0,0-2-4 15,3-4-2-15,-1-1-2 0,-1 0 0 16,-2-1-1-16,-3-1-1 0,-3-2 0 16,-2 0 0-16,-5 4-2 15,-3-2 1-15,-4 0-1 0,-4 2-1 0,-1 3 1 16,-1 3 0-16,-3 3-1 0,-1 5 0 16,0 4 0-16,2 5 0 0,-1 4 1 15,0 3 0-15,3 4 0 0,2 2 0 16,4 2 1-16,2 0 1 0,2 1 0 15,2 2 0-15,2-3 1 0,2-1 0 0,2-1 0 16,1-1 0-16,4-4-1 0,3 1 1 16,2-6 0-16,5-2-1 0,3-4 0 15,-2-3-5-15,3-3-12 0,-1 0-13 16,1-4-17-16,-1-4-16 0,1 2-16 16,-2-1-119-16,-2-1-130 0,-4 1-292 15</inkml:trace>
  <inkml:trace contextRef="#ctx0" brushRef="#br0" timeOffset="206638.0413">8864 9770 763 0,'-11'4'191'0,"2"-2"2"16,5 4-105-16,5-1-35 0,4-1-16 15,4 1-14-15,2-2-14 0,4 0-5 16,1-2-3-16,0 0-6 0,1-2-14 16,1-1-16-16,-2-2-20 0,2-1-16 15,-2 1-124-15,-1-1-139 0,0-1-313 16</inkml:trace>
  <inkml:trace contextRef="#ctx0" brushRef="#br0" timeOffset="207153.0733">9259 9703 565 0,'-10'-8'157'0,"4"-3"5"16,1-1-23-16,4 2-87 0,2-5-11 16,3 2-5-16,3 0-7 0,2 2-7 15,2-2-4-15,1 5-3 0,3 2-3 16,1 2-4-16,-1 0-2 0,0 4-3 16,3 3-1-16,-1 4-1 0,-4 2-1 15,0 0 1-15,-4 2-1 0,2 5 0 16,-7-1 0-16,-2 2 0 0,-2 2-1 0,-6 0 1 15,-1 1 0-15,-4-3 0 0,-4 3 0 16,1 3 0-16,-5-4 1 0,1-1 2 16,2-1 1-16,2-4 3 0,3 1 1 15,4-3 1-15,2-3 0 0,5-2 0 16,1-2-2-16,4 1-1 0,1-1-3 16,5-2-1-16,3 1-2 0,2-2-3 15,1-2-6-15,5 2-10 0,-1-2-15 0,2 1-21 16,0 2 123-16,-1 0-259 0,2 0-153 15,-5 1-404-15</inkml:trace>
  <inkml:trace contextRef="#ctx0" brushRef="#br0" timeOffset="210797.9532">14630 7171 677 0,'-7'-5'176'16,"-1"0"11"-16,-1-1-95 0,3 2-14 16,0 0-8-16,2 2-12 0,3 1-14 15,1 1-12-15,2 0-10 0,3 1-8 16,4 0-7-16,1 2-4 0,3-1 0 0,4 1-1 16,3-1-1-16,1 3-3 0,-1 0-7 15,4 0-8-15,-2 1-12 0,-3-3-14 16,-3 4-13-16,-1-2-14 0,-3-2-9 15,-3 0-7-15,-3-1-39 0,-2 1-56 16,-3-1-96-16,0 2-214 0</inkml:trace>
  <inkml:trace contextRef="#ctx0" brushRef="#br0" timeOffset="210997.9799">14777 7227 543 0,'-13'4'157'0,"-2"1"8"0,1 0-38 15,0-1-53-15,1 4-13 0,-1-1-7 16,4 4-9-16,2 1-11 0,-1 3-7 15,3-1-4-15,1 1-4 0,2 0-4 16,-1 2-2-16,0-1-2 0,2 0-2 16,2 0-1-16,0 0-3 0,2-1-1 15,2-1-1-15,4-3-2 0,5-3-2 0,3-1-3 16,6-2-6-16,5-2-17 16,3-6-20-16,5-2-19 0,4-1-133 0,0-5-149 15,3-5-347-15</inkml:trace>
  <inkml:trace contextRef="#ctx0" brushRef="#br0" timeOffset="212301.8939">9864 9734 471 0,'5'-18'132'0,"-1"1"7"16,-3 2-26-16,-5-1-52 0,0 7-7 15,-5-3-4-15,-1 4-3 0,-3 1-3 16,-3 0-4-16,-1 5-5 0,-1 3-4 16,-2 5-5-16,-5 3-6 0,-2 6-4 15,1 7-5-15,1 5-2 0,-1 3-3 16,4 3-3-16,4 0 0 0,7 0-2 16,6-2 0-16,5-3 0 0,6-6-1 15,4-5 0-15,2-3-1 0,5-4 0 0,5-5-1 16,3-7 1-16,0-6 0 0,1-6 0 15,-2-2-1-15,3-4 2 0,0-5 0 16,-5-3 0-16,-1-3 0 0,-2 1 0 16,-2 0 2-16,-4 1-1 0,-3 4 0 15,-5 1 2-15,-1 6 2 0,-4 4 2 16,-3 7 0-16,-3 5 0 0,0 6-1 16,-3 3 0-16,2 7 0 0,-2 3-4 15,5 6-1-15,0 3-3 0,1 1-5 0,5 2-7 16,0-3-11-16,4-1-14 0,5-2-16 15,1-3-11-15,6-3-15 0,0-6-107 16,-1-4-118-16,6-1-269 0</inkml:trace>
  <inkml:trace contextRef="#ctx0" brushRef="#br0" timeOffset="212553.3424">10115 9632 710 0,'-6'-5'170'0,"4"1"3"0,1-1-105 16,6 1-25-16,3 1-12 0,4 2-9 15,3-1-9-15,3 2-4 0,1 2-4 0,0-1-6 16,1 1-12-16,1 1-12 0,-2-1-13 15,1 1-11-15,0 0-16 0,-3 1-85 16,-4 0-24-16,-1-2-95 0,-4 3-190 16</inkml:trace>
  <inkml:trace contextRef="#ctx0" brushRef="#br0" timeOffset="212754.8147">10297 9662 580 0,'-8'4'154'0,"-1"2"7"0,0 0-62 16,0 3-39-16,0 0-12 0,-1 4-4 15,0 0-9-15,1 3-6 0,2-1-2 0,1 1-3 16,1 0-2-16,3 0-2 0,0-3-4 16,4 1-2-16,0-2-3 0,3 0-3 15,2-3-3-15,2 0-1 0,1-2-2 16,2-3-2-16,4 0-3 0,2-3-11 16,4-2-15-16,2-3-25 0,2-2-17 15,5-2-124-15,2-3-142 0,3-2-322 16</inkml:trace>
  <inkml:trace contextRef="#ctx0" brushRef="#br0" timeOffset="215851.2577">11515 9319 511 0,'-9'-10'130'0,"-5"9"7"15,-10 9-67-15,-7 7-16 0,2 14-7 16,-6 7-3-16,-1 13-3 0,-2 14-3 15,-4 9-3-15,9 8-4 0,4 10-3 16,3 3-4-16,5 3-5 0,11 0-5 16,14-2-4-16,14-1-4 0,7-5-6 15,10-8-13-15,6-4-17 0,11-5-16 16,5-4-6-16,-2-9-126 0,1-9-132 16,-1-4-299-16</inkml:trace>
  <inkml:trace contextRef="#ctx0" brushRef="#br0" timeOffset="230981.0097">11567 10049 652 0,'-7'-2'171'16,"0"1"7"-16,3 1-93 0,-3-2-26 15,6 4-9-15,2-1-14 0,3 0-15 16,2 0-11-16,2-1-6 0,1 3-3 16,6-1 1-16,1 1-6 0,1-3-9 15,0 1-15-15,2 0-17 0,-1 0-16 0,0-1 42 16,-3-1-163-16,0-1-127 0,0-6-298 16</inkml:trace>
  <inkml:trace contextRef="#ctx0" brushRef="#br0" timeOffset="231136.9796">11850 9866 656 0,'-5'0'164'0,"3"2"2"0,-1 4-91 15,-1 1-29-15,6 3-10 0,-5 1-12 16,2 4-11-16,1 1-5 0,1 1-7 16,-1 0-11-16,3 0-20 0,-2 0-13 15,3 1-22-15,0-1-106 0,1-3-124 16,0 4-279-16</inkml:trace>
  <inkml:trace contextRef="#ctx0" brushRef="#br0" timeOffset="231747.9957">11952 9268 551 0,'7'-21'130'16,"3"11"3"-16,4 8-83 0,4 7-16 15,6 11-4-15,-2 7-1 0,8 10-1 16,-1 11-3-16,0 6 4 0,1 5 3 16,3 4 1-16,-7 2-1 0,-2 2-2 15,-8 1-2-15,-5-3-2 0,-6 4-6 0,-9 2-5 16,-7-2-9-16,-4 0-16 0,-8-1-29 16,-3 3-27-16,1-5-116 0,1 1-138 15,-2-1-323-15</inkml:trace>
  <inkml:trace contextRef="#ctx0" brushRef="#br0" timeOffset="234092.8508">11873 9930 380 0,'1'-6'105'0,"-1"0"5"16,-1 0-27-16,1 1-38 0,-1-2-8 16,1 1-2-16,-1-2-5 0,-2 1-5 15,2 1-2-15,0-1-2 0,0 0-3 16,-1 1-2-16,1-1-1 0,0 0-2 15,0-1 0-15,-1 1-2 0,1-2-1 0,1 0-1 16,0 0 0-16,-1 3 0 0,2 1 0 16,-1 1-1-16,0 1 1 0,0 0 0 15,0 2-1-15,0 1 1 0,0 0-1 16,1 1 0-16,-1 0 1 0,0 3 0 16,2 7-2-16,-1 1 0 0,-1 3 0 15,0 2-2-15,1 5-1 0,-1 3-2 16,3 4-1-16,-1 0 0 0,1 1 0 0,-1 0-1 15,2 1 1-15,-2-1 0 16,2-4 0-16,-2-1-1 0,-1-3 0 0,1-2-3 16,-2-1-7-16,1-2-13 0,0 1-11 15,2-4-22-15,-6-2-107 0,3-2-122 16,-2 0-281-16</inkml:trace>
  <inkml:trace contextRef="#ctx0" brushRef="#br0" timeOffset="235495.8154">12619 9783 681 0,'-1'-6'172'16,"-3"3"1"-16,3 1-95 0,1 2-31 16,1-1-13-16,0 1-13 0,1-1-13 15,3 0-6-15,4 1-4 0,2-1-12 0,3 2-16 16,1 1-14-16,1 1-22 0,4 2-108 16,-4-1-127-16,-5 1-283 0</inkml:trace>
  <inkml:trace contextRef="#ctx0" brushRef="#br0" timeOffset="235649.4047">12618 9970 615 0,'0'1'150'16,"2"-2"0"-16,1-1-65 0,4 1-57 15,3-1-12-15,2-1-14 0,3 1-12 16,3-1-19-16,7 1-121 0,-4-1-124 15,-1-3-308-15</inkml:trace>
  <inkml:trace contextRef="#ctx0" brushRef="#br0" timeOffset="236057.3523">13648 9385 616 0,'-4'-20'155'0,"0"2"6"16,0 9-96-16,1 6-17 0,2 7-8 15,2 3-8-15,-2 8-13 0,2 6-9 16,2 4-9-16,2 6-10 0,-2 2-14 15,1 1-9-15,0 4-11 0,-1-1-19 16,0-4-103-16,-2 3-113 0,0-3-256 16</inkml:trace>
  <inkml:trace contextRef="#ctx0" brushRef="#br0" timeOffset="236281.232">13445 9918 698 0,'-14'-1'178'0,"2"0"3"16,5 1-99-16,7 1-24 0,6 0-12 15,4 0-13-15,4-1-11 0,6 0-8 16,2 0-3-16,6-1-1 0,0-1-3 0,7-1-2 16,3 0-3-16,6-2-1 0,-1-3-1 15,6 1-10-15,1 1-20 0,2 1-23 16,-1 0-27-16,-6 0-112 0,-5 3-142 15,-4 2-314-15</inkml:trace>
  <inkml:trace contextRef="#ctx0" brushRef="#br0" timeOffset="237090.4678">13295 10337 506 0,'-5'0'130'0,"2"0"7"0,-2 0-69 0,1-1-13 15,2-2-6-15,0 0-6 0,4-1-9 16,-2-1-5-16,1-1-2 0,1 0-4 15,6 1-4-15,3 0-2 0,3 0-1 16,2-1-3-16,6 1-1 0,2 3-3 16,1 1-3-16,1-1-1 0,-1 4-2 15,-5-2-2-15,1 2 0 0,-2 0 0 0,-3 0 0 16,-4 0 0-16,-2 2 0 0,-4-1 1 16,-1 6-1-16,-7 0 1 0,-2 0 0 15,-5 5-1-15,-2-3 0 0,-4 4-1 16,-1-1 0-16,-2 2-1 0,1-1 1 15,2 0-1-15,3 1-1 0,2-2 1 16,4 0 0-16,5-2 1 0,2 0-1 16,5 2 0-16,1-1 1 0,2-1-1 15,2 3 0-15,1 2-2 0,1 0-3 16,0 1-1-16,-1-2 0 0,0-1-1 0,-2 0-1 16,0 0-1-16,-3 0 2 0,-2-3 3 15,-2 1 0-15,-3 2 1 0,-4-2 2 16,-3 2 0-16,-6-4 1 0,-2 0 1 15,-5 1 0-15,-2-2 1 0,-3-2 0 16,-2-2 0-16,2-1-1 0,1-3-5 16,2-4-11-16,7-2-11 0,1-2-9 15,10-5-19-15,4 0-107 0,5-2-118 16,8 5-270-16</inkml:trace>
  <inkml:trace contextRef="#ctx0" brushRef="#br0" timeOffset="237474.6946">13968 10525 683 0,'-8'-7'173'0,"-4"0"4"0,-5 0-89 0,0-1-35 16,-1 11-14-16,-6 2-14 0,1 3-10 15,0 3-5-15,2 4-4 0,4 5-1 16,1 3-1-16,6-2-1 0,5-2-1 16,5 1-1-16,6-3-1 0,3-2 0 15,2-5 0-15,2-2-1 0,2-4 0 16,0-4 1-16,2-4-1 0,-4-3 0 0,2-4 1 16,0-3 0-16,-1-3 1 0,0 0 1 15,-2-1 4-15,-2 0 4 0,-3 4 3 16,-1 2 2-16,-3 3 3 0,-1 2 0 15,0 4-1-15,-2 6-3 0,0 0-4 16,-2 3-3-16,4 4-3 0,-2 4-5 16,2 0-6-16,0 1-11 0,3 2-12 15,4-1-20-15,2-1-18 0,5 0-24 16,2-6-108-16,3-3-130 0,2 2-288 16</inkml:trace>
  <inkml:trace contextRef="#ctx0" brushRef="#br0" timeOffset="238278.1531">14355 9747 624 0,'0'1'155'0,"0"0"4"15,1 0-87-15,4 2-19 0,4-2-7 16,2 2-7-16,5-2-8 0,3-2-3 16,4-2-4-16,2-6-3 0,3-3-3 15,-1-2-3-15,1-4-3 0,-2-2-3 16,-2-1-1-16,-3-3-2 0,-1 4-2 16,-5-2-1-16,-2 1-1 0,-7 0 0 15,-2 4-1-15,-7-4 1 0,0 6 0 0,-6 4-1 16,-3 4 0-16,-5 4 0 15,-2 7-1-15,-3 5 0 0,-1 7 0 0,-5 3-1 16,-3 6 1-16,1 2 0 0,0 2 3 16,3 4 0-16,4 1 1 0,6 4 1 15,5 2 0-15,7-2 0 0,6 1 0 16,7-1-3-16,7-4 0 0,7-1-1 16,5-6-1-16,5-4 0 0,5-6-2 0,2-4-7 15,0-8-13-15,3-2-25 16,1-4-19-16,-2-5 72 0,-1-3-202 0,-6-4-146 15,-2-2-352-15</inkml:trace>
  <inkml:trace contextRef="#ctx0" brushRef="#br0" timeOffset="239563.3392">14845 9271 559 0,'-8'-1'155'16,"-3"-1"12"-16,2-1-58 0,-1 2-27 16,3-1-11-16,2-1-9 0,1 3-13 15,0-1-12-15,4 0-11 0,5 1-10 16,0 0-7-16,2-3-6 0,4 2-2 0,3 0-1 15,3 0-8-15,4-1-12 0,1 1-22 16,4 1-17-16,-2 3-25 0,2-1-109 16,-3 2-133-16,2-1-287 0</inkml:trace>
  <inkml:trace contextRef="#ctx0" brushRef="#br0" timeOffset="240141.1593">15185 9208 510 0,'-5'-5'134'0,"-2"-1"5"0,1-2-45 16,1 1-46-16,3 0-12 0,0-1-6 16,2 1-4-16,2-2-4 0,-1 2-1 15,3 0-2-15,0-1 0 0,1 0-1 16,3 0-1-16,-1-1-1 0,3 1-2 15,1 3-1-15,1-4-2 0,-1 5-2 16,1 1-1-16,2 2-1 0,-1 1-1 0,2 0-1 16,-1 0 0-16,-2 6-1 0,1-3-1 15,-2 2 0-15,-1 1 0 0,-1 2 0 16,-3 1-1-16,-1 2 1 16,-3 1-1-16,-2 2 0 0,-2 0 0 0,-3 0 0 15,-4 2-1-15,1 1 0 0,-5-1 1 16,-1 1-1-16,-1-1-1 0,-2 0 1 15,1 1 0-15,-1-3 1 0,2-2 1 0,2 1 1 16,2-2 1-16,2-1 0 0,5 0 0 16,3-3-1-16,4 1 0 0,0-4-2 15,6 4-2-15,2-5-1 0,2 1-2 16,3-3-5-16,3 2-6 0,-1-3-9 16,4 0-12-16,0-1-14 0,3 1-14 15,-1-2-7-15,-1 2-108 0,-1-2-115 16,5 2-266-16</inkml:trace>
  <inkml:trace contextRef="#ctx0" brushRef="#br0" timeOffset="240516.2372">15664 9172 575 0,'-13'-5'171'0,"-1"2"4"15,-3 1-10-15,0 4-104 0,-1 4-15 16,-2 2-11-16,0 6-11 0,0 3-8 16,1-1-5-16,5 3-2 0,3 1-2 15,3 2-2-15,6-1-2 0,7-4-1 0,1-1-1 16,5 0-1-16,2-4 0 0,2-3-1 16,1-4 0-16,0-4 1 0,0-4-1 15,1-1 0-15,-1-6 0 0,-1-2 1 16,-1-6 0-16,-2 1 1 0,0-2-1 15,-3-3 1-15,0 1 0 0,-3 2 2 16,-1 3 3-16,-1 4 3 0,-3 2 2 16,0 4 1-16,-2 5 0 0,-2 2-2 0,0 4-1 15,-3 5-2-15,1 2-4 16,1 2-3-16,-1 0-1 0,1 6-4 0,4 0-8 16,2-2-11-16,1-1-16 0,6-1-17 15,2 1-10-15,2-2-19 0,3-3-107 16,1-2-121-16,3-5-271 0</inkml:trace>
  <inkml:trace contextRef="#ctx0" brushRef="#br0" timeOffset="240759.6224">15855 9158 763 0,'-7'-3'178'16,"2"-1"1"-16,4 3-122 0,5 0-23 0,3 0-9 16,4-1-13-16,2 2-9 0,5-1-2 15,2 2 0-15,2 1 0 16,1-1-4-16,0-1-5 0,-1 1-8 0,-1-1-13 16,-1 1-14-16,-2-2-12 15,-4 1-20-15,-1-1-102 0,-5 1-115 0,-3 0-263 16</inkml:trace>
  <inkml:trace contextRef="#ctx0" brushRef="#br0" timeOffset="240945.0841">16053 9183 558 0,'-9'4'150'0,"0"2"5"0,1 3-54 0,1-1-39 16,-2 2-10-16,2 1-6 0,-1 0-9 16,5 3-7-16,1-3-4 0,1-2-6 15,2 1-6-15,3 0-4 0,0 1-4 16,3 0-3-16,3-2-2 0,-2 0-8 15,5-1-13-15,-2-3-21 0,2-2-12 16,2-1-84-16,-2-5-45 0,5-1-117 0,-3-2-232 16</inkml:trace>
  <inkml:trace contextRef="#ctx0" brushRef="#br0" timeOffset="252636.0931">16719 9598 491 0,'-7'-1'124'0,"-2"-5"6"0,-1-1-58 15,3-5-25-15,-2-4-4 0,4 0-1 0,2-5-2 16,0-4-2-16,2 0-1 0,1-4-1 16,1 4-3-16,5 3-3 0,-3-4-2 15,2 5-1-15,-2 5-4 0,1 5-3 16,1 5-1-16,-3 6-1 0,1 5-2 15,-1 7-3-15,0 8-3 0,-1 6-1 16,-1 5 0-16,-3 7-3 0,0 3-1 16,-3 4-1-16,1-2 0 0,0-3-1 15,2 0 1-15,1-6-1 0,4-6 0 0,4-6-1 16,5-5 0-16,2-6-1 0,0-6 0 16,2-7-1-16,2-8 1 0,0-4 0 15,-1-5 0-15,-2-6 0 0,-1-3-1 16,-1-2 1-16,-1 0-1 0,-2 1 1 15,-3 1-1-15,-2 3 1 0,-2 6 0 16,-3 5-1-16,0 5 0 0,-2 8 0 16,-2 5 0-16,0 6 0 0,1 4-1 15,0 6 0-15,1 2-1 0,1 1-2 0,0 1-6 16,3-1-6-16,1 0-9 0,3-1-13 16,4-1-13-16,3-5-14 0,6-1-6 15,6-6-6-15,1-4-107 0,8-6-113 16,0-6-261-16</inkml:trace>
  <inkml:trace contextRef="#ctx0" brushRef="#br0" timeOffset="252876.4456">17263 9203 730 0,'-17'10'172'0,"0"3"4"15,1 8-118-15,-2 6-15 0,1 4-3 16,4 4-8-16,2 5-8 0,1 0-4 16,1 3-3-16,5-3-3 0,2-1-2 15,4-2-5-15,2-5-4 0,6-5-5 16,1-2-12-16,6-3-9 0,5-3-15 0,2-4-19 16,3-4-15-16,0-2-121 0,-2-3-131 15,4-6-300-15</inkml:trace>
  <inkml:trace contextRef="#ctx0" brushRef="#br0" timeOffset="253348.9376">17428 9497 709 0,'-6'-3'182'0,"1"1"3"0,2-1-103 16,3 2-22-16,1-2-14 0,5 4-13 15,5-2-16-15,2-1-8 0,6 0-2 16,4-1-2-16,-1-1-1 0,5 1-3 0,-1-4-2 16,-2 1-5-16,1 0-8 0,-4-1-12 15,-3 4-12-15,2 0-14 0,-7-2-10 16,-3 4-7-16,-2 1-8 0,-4-2-13 15,0 2-47-15,-4-2-16 0,-4 4-75 16,2-1 116-16,-3-1 53 0,-3 0 45 16,2 2 34-16,-1 0 71 0,-3-2 39 15,3 2 96-15,-1 3-98 0,1 1-37 16,1 0-22-16,-1 4-9 0,0 0-4 16,5 6-6-16,-4-3-4 0,0 4-4 0,1 0-4 15,-1 1-7-15,0 0-5 0,2 2-6 16,0-2-4-16,1-1-3 0,1 0-5 15,2-1-2-15,3-1-3 0,-1-2-1 16,3-2-1-16,1-1-2 0,3-2-4 16,-1-4-10-16,5-2-14 0,0-5-17 15,2-2-20-15,2-1-4 0,1-4-126 16,1-1-130-16,0 0-294 0</inkml:trace>
  <inkml:trace contextRef="#ctx0" brushRef="#br0" timeOffset="253592.284">17846 9099 625 0,'8'2'142'0,"5"4"7"0,1 3-104 15,7 4-4-15,1 3 7 0,4 5 5 16,1 2-4-16,1 2 0 0,-1 4-1 15,-2 3-4-15,-3 2-9 0,-5 1-7 16,-4 3-8-16,-5 1-3 0,-7 4-7 16,-9 2-6-16,-5 5-11 0,-10 3-16 15,-9 5-34-15,-7-2-125 0,-5 1-21 16,-4 0-132-16,-2 2-264 0</inkml:trace>
  <inkml:trace contextRef="#ctx0" brushRef="#br0" timeOffset="259622.5645">2228 12183 460 0,'5'-18'121'0,"-9"3"5"0,-4 3-43 16,-8 6-35-16,-7 3-11 0,-7 3-5 16,-4 4-2-16,-2 7-3 0,-2 6-1 15,-3 8-3-15,-6 6-1 0,1 10-2 0,-3 9-2 16,0 9-1-16,1 3 1 0,0 6 0 15,6 1 0-15,11 1-3 0,9-4-1 16,12-9-1-16,9-5-4 0,10-5-4 16,8-7-2-16,9-6-2 0,7-6-1 15,3-6-1-15,3-3-3 0,3-5-6 16,-2-9-8-16,3-4-15 0,0-6-6 16,-5-6-8-16,1-4 5 0,-2-3-127 15,-7-3-113-15,0 3-276 0</inkml:trace>
  <inkml:trace contextRef="#ctx0" brushRef="#br0" timeOffset="259808.6645">1585 12687 624 0,'-20'-3'153'0,"11"2"0"15,4-3-55-15,12 1-70 0,8-1-18 16,7 1-7-16,8-2-5 0,8-2-7 15,5 0-9-15,5-3-5 0,0-1-8 16,0-1-2-16,2-2-120 0,-2 3-111 16,1 1-271-16</inkml:trace>
  <inkml:trace contextRef="#ctx0" brushRef="#br0" timeOffset="260139.3024">2340 12628 641 0,'8'-13'136'0,"1"1"2"0,3 2-115 0,1 1-10 15,2 3-2-15,0 1 1 0,0 5 2 16,-2 3 2-16,1 6 1 16,-2 2 2-16,2 5 5 0,-5 1-1 0,1 6-3 15,-2 4-2-15,0 3-4 0,-3 3-2 16,-3 0-2-16,-3 1-7 0,1 2-4 16,-3-1-8-16,0-2-11 0,-2-1-14 15,-1-3-12-15,2 0-18 0,2-5-103 16,-3-4-115-16,1-8-258 0</inkml:trace>
  <inkml:trace contextRef="#ctx0" brushRef="#br0" timeOffset="260307.2528">2381 12596 635 0,'-13'2'158'15,"2"7"5"-15,-3 6-77 0,3 7-43 0,0 5-15 16,0 6-8-16,5 5-10 0,0 1-20 15,4 1-25-15,3 1-74 0,10 2-56 16,2-13-118-16,6 1-257 0</inkml:trace>
  <inkml:trace contextRef="#ctx0" brushRef="#br0" timeOffset="260588.0172">2757 12842 805 0,'-14'18'175'0,"4"1"2"0,4-4-132 16,7-2-24-16,3-3-11 0,3-4-2 16,4 0-2-16,1-3-1 0,2-3-2 15,-1-2 0-15,2-3 1 0,-2-6 1 16,0-1 0-16,-5-1 2 0,-2-3-1 15,-2-3 0-15,-5 1 0 0,-7-5-1 16,-4 2-2-16,-4 1-4 0,-2 3-6 0,-2 2-14 16,-2 4-20-16,1 6-18 0,4 12 47 15,3 5-175-15,4 4-138 0,4 2-326 16</inkml:trace>
  <inkml:trace contextRef="#ctx0" brushRef="#br0" timeOffset="260842.3828">3094 12788 656 0,'5'4'183'16,"2"4"9"-16,0 6-58 0,0-1-55 16,0 3-13-16,1 1-11 0,0 2-12 15,2-1-10-15,0-2-8 0,2-2-4 16,1-2-4-16,2-2-3 0,1-4-5 15,0-3-2-15,0-4-1 0,-1-2-1 0,-3-5-2 16,-4 1-3-16,0 1-4 0,-3-3-7 16,-3 1-9-16,-3 1-13 0,0 1-17 15,-3 0-25-15,-2-1-19 0,1 1-122 16,-6-4-144-16,-4-2-324 0</inkml:trace>
  <inkml:trace contextRef="#ctx0" brushRef="#br0" timeOffset="261042.8547">3006 12170 756 0,'-9'25'172'0,"4"11"4"16,2 10-118-16,0 8-21 0,5 9-11 16,-2 8-3-16,2 8-5 0,-1 6-4 15,2 7-4-15,-5 2-4 16,4 2-2-16,-1-1-3 0,1-3-3 0,0-7-15 15,3-7-25-15,-1-9-21 0,4-11-123 16,2-12-142-16,3-6-334 0</inkml:trace>
  <inkml:trace contextRef="#ctx0" brushRef="#br0" timeOffset="261389.4533">3569 12641 839 0,'-18'-8'194'15,"1"5"1"-15,1 3-118 0,1 4-45 16,7 3-17-16,4 5-6 0,0-2-5 16,2 1-3-16,2-1-2 0,0 0-6 15,2-2-5-15,2 0-7 0,2-1-7 16,-1-1-7-16,2 2-4 15,1 1-2-15,0 1 3 0,0 2 6 0,-3 2 7 16,-2 4 6-16,-2 2 10 0,-1-2 10 0,-2 3 10 16,0 2 9-16,0 1 5 15,-1-1 5-15,1-1 4 0,4-1-2 0,-1 0-5 16,4-4-7-16,-2-5-6 16,5 0-7-16,3-4-10 0,1-7-12 0,4-4-21 15,1-5-23-15,2-6 114 0,-1-2-247 16,-3-6-154-16,-1-2-395 0</inkml:trace>
  <inkml:trace contextRef="#ctx0" brushRef="#br0" timeOffset="261539.053">3579 12034 655 0,'-5'11'138'0,"5"2"-1"0,0 8-119 16,4 8-31-16,1 4-64 0,0 5-61 15,0 5-102-15,-2 0-239 0</inkml:trace>
  <inkml:trace contextRef="#ctx0" brushRef="#br0" timeOffset="261738.5186">3764 12601 608 0,'21'30'160'16,"-1"3"11"-16,0 5-79 0,0 0-16 16,0 3-6-16,-1-2-7 0,0 0-6 15,-2-1-7-15,-1-2-7 0,-3-6-6 16,-1-1-3-16,-2-6-5 0,-1-4-4 15,-4-4-5-15,1-4-4 0,-1-8-5 16,0-7-3-16,-1-8-3 0,-1-9-4 16,1-9-4-16,1-5-8 0,1-10-13 0,2-7-15 15,4-1-21-15,1 2-24 0,3 3-15 16,-2 8-88-16,2 4-26 0,1 14-112 16,-3 11-205-16</inkml:trace>
  <inkml:trace contextRef="#ctx0" brushRef="#br0" timeOffset="262418.8547">4238 12694 470 0,'-3'-6'128'15,"-4"0"8"-15,1-2-31 0,1 2-52 16,-1 0-9-16,3 1-3 0,-1 0 0 15,1 2 1-15,1 0 1 0,1 2 0 16,0 2-1-16,-1 0 0 0,0 3-4 0,-1 3-3 16,2 3-7-16,-2 4-5 0,1 5-5 15,0 1-2-15,1 7-2 0,2 2-1 16,3 1-1-16,-1-2-2 0,5 1-2 16,-1-7-2-16,6 1-1 0,0-8-1 15,4-4-3-15,-5-5 0 0,6-1-1 16,0-6 0-16,-1-4 0 0,-3-2 0 15,0-3 0-15,-3-4 0 0,1 2 0 16,-7-2 1-16,0 4 0 0,-1 1 0 16,-3 3 0-16,-2 5 0 0,-1 4 0 0,1 7 0 15,1 1 0-15,-1 2-1 0,0 1 0 16,4 2 1-16,4 1-1 0,-3-3 1 16,5-3 0-16,3-1 0 0,3-3-1 15,2-5 1-15,-2-3 0 0,0-6 1 16,3-7 2-16,-2-4 0 0,-3-2 0 15,-2-5 0-15,-5-1 0 0,-1-5-2 0,-3 1-3 16,-4 4-5-16,-1 0-6 16,-1 4-5-16,-1 5-6 0,4 4-10 0,-2 5-7 15,6 5-11-15,1 1-8 0,2 2-7 16,1 2-1-16,3-1 3 0,0-1 8 16,1 0 8-16,0 0 14 0,-2-4 14 15,2 0 16-15,1-2 9 0,0 0 8 16,0 3 6-16,1-2 3 0,0 1 3 15,0 3 4-15,1 3 1 0,2 3 2 16,0 1 1-16,-1 3 1 0,5 2 0 0,2 5-1 16,0 2-2-16,0-1-4 15,-1 3-3-15,0-2-5 0,-2 2-4 0,-1 1-3 16,-4-3-3-16,-3-2-1 0,-2 0-2 16,-7 1-1-16,-3 0 0 0,-6 2-1 15,-5-1 0-15,-9 1 0 0,-5 1-4 16,-7 2-12-16,0-2-16 0,0-2-26 15,1-2-19-15,0-6-125 0,5-5-145 16,5-3-329-16</inkml:trace>
  <inkml:trace contextRef="#ctx0" brushRef="#br0" timeOffset="262785.8725">5199 12671 824 0,'-8'-5'209'0,"1"2"4"16,2 3-116-16,3 3-32 0,-1 0-25 15,3 1-16-15,3 2-21 0,-2-1-21 16,1 1-23-16,2 2-29 0,1-1-19 15,-2 3-124-15,0 1-147 0,-1 5-323 16</inkml:trace>
  <inkml:trace contextRef="#ctx0" brushRef="#br0" timeOffset="262920.5115">5250 12977 811 0,'-2'5'200'0,"-1"-2"0"16,1 1-118-16,2-1-30 0,-2-2-30 15,1 0-36-15,0 0-45 0,-3-4-141 16,2-6-157-16,-4-2-379 0</inkml:trace>
  <inkml:trace contextRef="#ctx0" brushRef="#br0" timeOffset="263585.248">1543 13417 529 0,'0'-8'127'16,"-1"1"2"-16,2 2-58 0,7 0-46 15,-2 0-8-15,5 2-6 0,1 3-1 0,4 2-2 16,2-1-3-16,3 2 0 16,6 3-2-16,4 1-1 0,6 0 0 0,3 0-1 15,4-1 0-15,4 1-1 0,7-1 0 16,9-1 1-16,7 0-1 0,6-3 0 15,4 1 1-15,8-1-1 0,13 0 1 16,7-6 1-16,4 1 1 0,2 0 4 16,12-2 2-16,8-2 3 0,0-1 3 15,3 2 1-15,3 0 1 0,5 0 0 0,-4 1-2 16,0-1-1-16,1 1-3 0,-3 1-1 16,-3 2-2-16,-4-1-2 0,-4-2-1 15,-2 5-2-15,-13-1-1 0,-8 2 0 16,-2-1-1-16,-7 2 0 0,-12 0 0 15,-7 3-1-15,-9-3 1 0,-5 1-1 16,-11 1 1-16,-10-2-1 0,-12-1-1 16,-6 0-5-16,-7-2-13 0,-5-1-10 15,-9 1 17-15,-1-1-149 0,-4-1-129 16,-2-3-319-16</inkml:trace>
  <inkml:trace contextRef="#ctx0" brushRef="#br0" timeOffset="265030.0872">7746 12803 541 0,'-3'-20'134'0,"-7"6"5"0,-5 4-73 16,-7 2-17-16,-4 10-3 0,-2 5-2 16,-5 8-2-16,-1 7-2 0,-3 6-2 0,-2 9-1 15,-4 4-2-15,3 7-3 16,2 2-6-16,3 1-3 0,6 0-4 0,7-1-4 15,10-6-4-15,13 0-4 0,10-8-3 16,7-8-3-16,7-3-1 0,5-5-1 16,5-7-1-16,3-6 0 15,-3-6-2-15,1-3 0 0,1-6-1 0,-3-4 0 16,1-7-1-16,-3-3 1 0,-4-2 0 16,-2 0 0-16,-5-2 1 0,-5 2 1 15,-6 0 1-15,-8 3 1 0,-2 4 0 16,-4 1 2-16,-2 4 1 0,-4 2 1 15,-2 3 1-15,0 5 2 0,-1 3 1 0,-1 4 0 16,1 4 0-16,-1 4 0 0,3 5 0 16,1 5-2-16,4 7-1 0,1 4-1 15,2 3 0-15,3 1-1 0,3 2-1 16,2 1 0-16,1-1-1 0,0-3 0 16,2-2-1-16,0-2-3 0,1 0-5 15,-1-4-6-15,0-2-11 0,2-5-15 0,-2-4-16 16,2-3-14-16,-1-5-121 0,-3-6-129 15,2-1-305-15</inkml:trace>
  <inkml:trace contextRef="#ctx0" brushRef="#br0" timeOffset="265273.4461">7852 13415 733 0,'-1'-2'179'16,"-2"6"6"-16,4-1-109 0,2 3-20 16,2 4-10-16,1-1-12 0,1 1-8 15,2 4-8-15,1 1-5 0,1 2-4 16,-2 1-5-16,2 1-5 0,-1 2-7 16,1-1-13-16,0 1-19 0,-1-4-19 15,0-1-13-15,2-2-28 0,-1-4-94 16,3-4-120-16,0-1-255 0</inkml:trace>
  <inkml:trace contextRef="#ctx0" brushRef="#br0" timeOffset="265434.5582">8081 13421 610 0,'-9'-1'161'0,"-3"4"9"0,-4 5-68 15,1 1-40-15,-1 4-9 0,-2 4-8 16,-4 2-10-16,-4 2-12 0,-1 2-9 0,0-3-7 15,3 0-13-15,2-1-18 0,3-3-22 16,7-2-17-16,6-3-122 0,6-2-136 16,7 0-315-16</inkml:trace>
  <inkml:trace contextRef="#ctx0" brushRef="#br0" timeOffset="265704.4526">8228 13456 699 0,'-8'-4'172'0,"4"4"4"0,2 4-99 16,2 1-30-16,4 4-13 0,0 1-10 0,3 4-12 15,0 0-5-15,3 0-4 0,0-2-7 16,1 0-14-16,1 1-19 0,2-4-15 16,-1 0 55-16,3-2-182 0,-1-2-138 15,3-1-329-15</inkml:trace>
  <inkml:trace contextRef="#ctx0" brushRef="#br0" timeOffset="265865.0424">8476 13441 720 0,'-4'7'179'0,"-5"7"6"0,0 3-107 16,0 4-20-16,-5 3-11 0,-1 6-12 15,-2 2-14-15,-1-2-7 0,-2 1-13 16,2 1-16-16,0-3-28 0,3-1-23 16,3-4-127-16,3-5-146 0,4-3-342 15</inkml:trace>
  <inkml:trace contextRef="#ctx0" brushRef="#br0" timeOffset="266172.2051">8830 12853 712 0,'-13'1'181'0,"-3"4"3"0,0 9-97 15,-2 4-31-15,-2 8-14 0,1 3-10 16,0 4-10-16,3 4-7 0,0 2-2 16,2 0-2-16,4-1-2 0,4 2-2 15,6-2-3-15,2-2-3 0,9 2-5 16,3-5-8-16,3-3-11 0,4-2-17 15,2-7-20-15,1-5-18 0,3-3-117 0,-2-8-135 16,2 0-303-16</inkml:trace>
  <inkml:trace contextRef="#ctx0" brushRef="#br0" timeOffset="266417.5706">8969 13207 642 0,'1'-6'156'0,"3"0"2"0,1 2-81 16,3 2-44-16,2 1-10 0,1-3-7 16,1 3-5-16,1 1-6 0,0 0-3 15,2 0-2-15,-1-2-6 0,2 2-11 16,0 3-12-16,1-2-13 0,-1 2-74 15,-1-1-45-15,-3 0-106 0,-3 1-217 0</inkml:trace>
  <inkml:trace contextRef="#ctx0" brushRef="#br0" timeOffset="266589.0962">9124 13197 693 0,'-12'4'173'15,"2"2"3"-15,3 3-103 0,-2 2-17 0,2 3-10 16,5 4-12-16,-1-1-11 0,2-1-7 15,-4 3-4-15,5 0-3 0,1-2-3 16,2-4-4-16,2-1-5 0,2-2-7 16,0 0-12-16,7-4-13 0,-3-1-17 15,2-2-16-15,0-5-120 0,1 2-131 16,0-3-302-16</inkml:trace>
  <inkml:trace contextRef="#ctx0" brushRef="#br0" timeOffset="266857.3854">9342 12796 691 0,'7'-8'159'0,"-1"6"4"0,4 3-100 15,1 4-32-15,0 2-9 0,1 7 0 16,1 2-3-16,1 1-1 0,-2 5 1 0,0 1 1 15,2 4 0-15,-2 2-2 0,-1 2-3 16,-1 2-3-16,-3 5-2 0,-3 0-3 16,-3 2-4-16,-2 3-4 0,-5-1-6 15,-2-2-12-15,-1 1-18 0,-2-6-18 16,0-2-16-16,2-3-116 0,0-9-132 16,7-7-296-16</inkml:trace>
  <inkml:trace contextRef="#ctx0" brushRef="#br0" timeOffset="267115.2283">9777 13197 857 0,'-5'-3'196'0,"2"0"1"0,3 2-129 16,2-1-36-16,1-1-14 0,3 2-10 16,0-2-6-16,4 2-5 0,2 1-5 0,-1-2-9 15,2 0-10-15,1 1-17 0,-2 0-18 16,2 1-15-16,2 0-116 0,-7 0-131 16,1 6-298-16</inkml:trace>
  <inkml:trace contextRef="#ctx0" brushRef="#br0" timeOffset="267290.1209">9736 13398 728 0,'-2'0'182'0,"5"-1"0"15,-1 2-71-15,1-2-71 0,4 1-22 16,3-1-15-16,1-2-19 0,2 0-26 15,3-1-26-15,-1 0-114 0,2-2-137 16,-1 2-317-16</inkml:trace>
  <inkml:trace contextRef="#ctx0" brushRef="#br0" timeOffset="271410.634">18561 5916 557 0,'-5'-6'142'0,"-6"1"6"0,-2 4-74 16,-3 2-20-16,-1 4-6 0,0 4-6 16,-2 3-7-16,1 3-7 0,4 2-7 15,3 1-4-15,3 1-5 0,4 0-5 16,4 0-3-16,4-2-2 0,3-4-2 16,5 1 1-16,3-4-1 0,3-2 0 15,2-2 0-15,1-3 0 0,1-3 0 16,-1-4 1-16,-2-2 0 0,0-4 0 0,-5-3 0 15,-1-5 2-15,-4-1 3 0,-1-3 3 16,-3-1 4-16,-3-2 5 16,-1 4 3-16,-2 3 5 0,0 2 2 0,0 4 0 15,0 4-3-15,-1 6-4 0,1 6-4 16,0 2-4-16,0 6-5 0,1 4-3 16,0 5-3-16,1 2-2 0,1 3 1 15,3-1-5-15,3 0-8 0,1-3-13 16,5-1-14-16,3-2-24 0,1-1 50 15,3-5-193-15,2 0-150 0,3 1-365 0</inkml:trace>
  <inkml:trace contextRef="#ctx0" brushRef="#br0" timeOffset="272280.5896">10762 12939 519 0,'5'-43'133'16,"-1"-4"8"-16,-3-3-59 0,0 4-23 16,2 0 0-16,-1 5 0 0,1 6 0 0,-2 8-1 15,-1 9-5-15,0 10-9 0,0 9-8 16,-1 9-10-16,-1 9-8 0,0 6-8 16,-1 5-6-16,2 7-7 0,1 5-10 15,0 1-17-15,1 1-22 0,3-2-14 16,3 3 110-16,2-3-239 0,-3-1-145 15,0-1-364-15</inkml:trace>
  <inkml:trace contextRef="#ctx0" brushRef="#br0" timeOffset="272524.9266">10537 13222 584 0,'-15'-5'171'15,"4"2"10"-15,0 2-20 0,2 0-91 16,6 1-16-16,4 0-9 0,3 1-9 16,4-1-12-16,6 1-8 0,3-2-5 0,7 0-1 15,6 1-2-15,8-2-2 0,2-2-2 16,10-1-1-16,4 0-2 0,5 0-1 16,0 0-8-16,-2-2-11 0,-1 3-12 15,-6 2-20-15,-6 1-17 0,-6 4 11 16,-8 3-140-16,-6 2-130 0,-6 5-299 15</inkml:trace>
  <inkml:trace contextRef="#ctx0" brushRef="#br0" timeOffset="273247.6938">10412 13567 546 0,'-12'-3'141'16,"2"0"11"-16,-1 2-66 0,0 0-16 16,1-3-5-16,1 2-5 0,3-2-7 0,4 1-6 15,1 0-9-15,3-3-10 16,5 1-7-16,3-1-7 0,2-1-5 0,6 3-2 16,0-1-2-16,2 0-2 0,0 2-1 15,1 2-1-15,1 2 0 0,-1 3 0 16,-3 1 0-16,-2 1-1 0,-1 4 1 15,-4 0-1-15,-2 1 1 0,-6 2 0 16,-3 3 0-16,-2 2 0 0,-5 2 0 0,-2 0 0 16,0 0 0-16,-2 2 0 0,2 2-1 15,0-2 0-15,4-1-1 0,3-3 0 16,2 2 0-16,2-3 0 0,4 0-1 16,3-1 0-16,2-3-1 0,0 0 1 15,1-2 0-15,0-3-1 0,1-1 1 16,-4-2 0-16,1-1 1 0,-5 0 1 15,-1-1 0-15,-5 5 0 0,-3-3 2 0,-3 2-1 16,-5 0 2-16,-3 2 1 16,-6-2 0-16,0 3 0 0,-4-1-1 0,-2-1 1 15,-1 0-2-15,3-1-1 0,0-3-5 16,7-1-12-16,3-1-19 0,8-1-22 16,7-1-21-16,7 0-118 0,5-3-138 15,9 2-310-15</inkml:trace>
  <inkml:trace contextRef="#ctx0" brushRef="#br0" timeOffset="273588.7857">11016 13693 633 0,'-6'-12'186'0,"-4"4"8"0,-5 3-35 16,-3 3-81-16,-7 5-16 0,-4 7-15 15,-3 6-17-15,0 7-11 0,2 5-6 16,3 4-4-16,3 0-3 0,10 1-2 16,7 0-2-16,6-5-1 0,5-5 0 15,4-3-2-15,5-5-1 0,1-6-1 16,4-4-1-16,1-6-2 0,2-7 0 16,2-3 1-16,2-7 0 0,-2-2 0 0,-1-4 3 15,-1 1 0-15,-5-3 1 0,-4 3 2 16,0 1 0-16,-3 2 1 0,-2 4-1 15,-1 7 2-15,-3 3-1 0,-2 4 1 16,0 8-1-16,-3 5-1 0,1 5-2 16,-1 4-7-16,1 1-16 0,4 1-22 15,2-1-25-15,4-1-132 0,2-2-152 0,9-7-354 16</inkml:trace>
  <inkml:trace contextRef="#ctx0" brushRef="#br0" timeOffset="274989.4841">12433 12243 424 0,'-1'-13'122'16,"-4"2"5"-16,-6 6-5 0,-4 10-71 0,-3 6-9 15,-4 11 1-15,-4 11-1 0,-2 15-2 16,-2 12-3-16,5 12 2 0,-5 10 1 15,5 15 1-15,1 7 1 0,6 7-4 16,6 9-4-16,1 5-2 0,3 5-7 16,8 2-7-16,9 1-7 0,3-5-6 15,5 0-4-15,5-13-5 0,8-7-9 16,5-7-17-16,6-6-23 0,-2-12-19 16,5-6-125-16,0-7-143 0,0-3-326 15</inkml:trace>
  <inkml:trace contextRef="#ctx0" brushRef="#br0" timeOffset="280817.6966">12862 13104 463 0,'-8'-2'130'15,"1"2"8"-15,-3-1-22 0,2 1-57 16,-1 0-8-16,2 0-3 0,-1 1-3 16,5 1-3-16,-2-1-5 0,1 1-3 15,2-1-4-15,-1-1-4 0,3 1-6 16,-1 0-4-16,0-1-4 0,2 2-2 16,0 0-2-16,2-1-2 0,0 0-1 0,3 2 1 15,2-2 1-15,4 2 0 0,0-3 0 16,5 0 0-16,2 0 0 0,2-3-1 15,1-2 0-15,3 0-1 0,1-7-1 16,0-3 0-16,1-3-2 0,0-5 0 16,-2-2 0-16,-1 1-1 0,-1-4-1 15,-3 4 1-15,-3 1 0 0,-5 5-1 16,-3 2 1-16,-6 2 0 0,-4 2 0 16,-6 2-1-16,-3-1 1 0,-2 3-1 0,-3 0 0 15,-3 1 0-15,-1 2-1 0,2 3-1 16,-4 2-1-16,-2 4 0 0,-2 7-1 15,-1 2 1-15,-5 5-1 0,0 4 1 16,-2 3 1-16,4 4 0 0,3 3 1 16,3 3 0-16,4 0 1 0,6-1 0 15,3-1 0-15,5 1 1 0,2-3 1 16,0 1 0-16,3-5 1 0,3 1 0 16,4-1 1-16,3-3 0 0,6-3 0 15,7 0 1-15,4-6-2 0,3-3 0 16,2-3 0-16,1-6-1 0,5-1-1 0,-5-6-2 15,2-4-4-15,0-4-11 0,-3 0-16 16,0 0-22-16,1-1-16 0,-5 0-129 16,-3 0-141-16,-4 5-328 0</inkml:trace>
  <inkml:trace contextRef="#ctx0" brushRef="#br0" timeOffset="281601.1531">13521 12433 376 0,'6'-12'115'15,"-3"-2"7"-15,-1 3-19 0,-6 0-33 16,-1 6-14-16,-1 0-3 0,-3 4-1 16,-3 5 0-16,-5 4 2 0,-4 5-1 15,-2 5 0-15,-2 4-3 0,2 5-6 0,0 4-7 16,2-2-8-16,5 2-7 0,6-2-6 15,4-3-6-15,5-4-4 0,3-4-2 16,6-3-2-16,4-3-1 0,4-4-1 16,4-5 1-16,2-3-1 0,3-2 0 15,1-8 0-15,1-2 0 0,0-4 0 16,-4-5 0-16,-1-5 0 0,-2-2 0 16,-4-1 0-16,-3-1 0 0,-3 2 1 0,-4 2 0 15,-2 3 1-15,-2 7 3 0,-2 4 2 16,0 6 0-16,-2 3 1 15,-1 8 0-15,0 6-1 0,-1 3-1 0,-1 3-3 16,3 6-2-16,-2 2-5 0,3 2-5 16,1-2-13-16,1 1-13 0,4 0-18 15,2-2-16-15,2-2-13 0,4-1 56 16,3-4-169-16,1-2-124 0,5 1-303 16</inkml:trace>
  <inkml:trace contextRef="#ctx0" brushRef="#br0" timeOffset="281919.2749">13899 12380 598 0,'1'-2'152'16,"3"-1"5"-16,0 1-62 0,3 1-49 16,4-4-15-16,3 2-10 0,2-2-6 15,1 2-5-15,0-2-7 0,1 1-8 0,-1 2-11 16,-1 1-11-16,-1-2-12 0,-2 3 37 15,-3 3-160-15,-4-2-123 0,-1 2-306 16</inkml:trace>
  <inkml:trace contextRef="#ctx0" brushRef="#br0" timeOffset="282101.7793">14043 12404 645 0,'-5'12'165'0,"-3"0"7"16,2 3-90-16,-2 1-19 0,1 1-6 0,3 1-8 15,0 1-11-15,1-2-9 16,3 1-8-16,2-2-6 0,1 0-5 0,2-3-4 16,0 0-3-16,1-2-4 0,0-1-8 15,3-3-11-15,0-2-21 0,3 0-22 16,0-4-131-16,0-2-147 0,3 2-344 16</inkml:trace>
  <inkml:trace contextRef="#ctx0" brushRef="#br0" timeOffset="283431.6686">15071 13115 407 0,'-6'-2'121'0,"0"-3"5"16,0-2-2-16,1-1-71 0,-1-5-13 15,2 0-4-15,2-2-4 0,1-4-7 16,1-3-3-16,1 1-1 0,1-2-2 15,1 2 0-15,1 3 1 0,-2 3 5 0,-1 3 2 16,3 7 1-16,-4 4 1 0,1 9 0 16,-1 7-3-16,-2 7-4 0,0 5-5 15,-1 7-4-15,-3 3-2 0,2 5-3 16,-2-6-4-16,3 2 0 0,2-2-2 16,2-5 0-16,2-6-1 0,4-3 0 15,1-4-1-15,1-5 1 0,4-4-1 16,-1-8 1-16,1-2-1 0,2-10 1 15,0-3 0-15,-2-6 0 0,2-3 0 16,-2-6 0-16,1-3 1 0,-4-2 1 0,-2 1 0 16,-2-3-1-16,-2 2 1 15,-3 1-1-15,-3 6 0 0,-2 5 1 0,-2 6-1 16,0 8 0-16,-2 8 1 0,1 9-1 16,1 4 1-16,1 8-1 0,0 1 0 15,2 8-1-15,1 0-1 0,-3 0-2 16,7 0-6-16,-2 0-9 0,3 0-10 15,5 0-12-15,3-4-15 0,5-3-11 16,6-4-12-16,0-3-108 0,3-3-119 0,4-10-275 16</inkml:trace>
  <inkml:trace contextRef="#ctx0" brushRef="#br0" timeOffset="283709.9779">15630 12729 588 0,'-7'-14'174'0,"-1"6"6"16,-1 7-13-16,-3 7-99 0,1 8-14 0,-1 3-9 16,-2 6-11-16,-1 7-10 0,-1 5-5 15,1 4-4-15,2 3-3 0,3 1-4 16,4 2-3-16,2 0-1 0,4 1-3 15,3-2 0-15,5-3-6 0,3-5-7 16,3-4-10-16,3-4-16 0,2-6-20 0,5-4-15 16,0-4-126-16,-2-9-138 0,4-1-317 15</inkml:trace>
  <inkml:trace contextRef="#ctx0" brushRef="#br0" timeOffset="284019.6332">15808 13099 590 0,'-5'0'181'0,"2"-1"8"16,-3 0-13-16,6 2-100 0,0 0-18 0,3 1-13 15,0-4-17-15,2 1-11 0,1 0-9 16,3-2-3-16,1 1-3 0,3-3-6 16,-2 0-12-16,5 3-17 0,0-1-19 15,-1-2-16-15,1 2 53 0,-3 0-181 16,-1 1-136-16,-1 1-326 0</inkml:trace>
  <inkml:trace contextRef="#ctx0" brushRef="#br0" timeOffset="284270.7016">16010 12999 664 0,'-5'-3'172'0,"1"3"4"16,4 3-90-16,-1-3-30 0,3 1-13 15,-2-5-10-15,7 4-11 0,2 2-10 16,2-4-5-16,2 0 0 0,1 0-3 0,1-2-4 16,5 5-8-16,-6-3-11 0,2-2-13 15,-1 4-15-15,-2-2-11 0,0-2-16 16,-4 1-107-16,-2 1-117 0,-4-3-266 15</inkml:trace>
  <inkml:trace contextRef="#ctx0" brushRef="#br0" timeOffset="284466.5677">16164 12960 563 0,'-2'7'147'0,"-4"-1"9"16,1 3-64-16,-2 3-28 0,-1 1-6 16,1 5-4-16,-2 0-5 0,0 0-5 15,1 2-5-15,0 0-6 0,2-2-7 16,1-1-5-16,3-1-5 0,2 0-4 15,1-4-4-15,4-1-3 0,1-2-2 16,3-3-3-16,2-2-4 0,2-1-5 16,1-3-8-16,2 0-12 0,1-2-16 15,0-1-20-15,0 1-14 0,0-1-116 0,-1-1-130 16,0 0-296-16</inkml:trace>
  <inkml:trace contextRef="#ctx0" brushRef="#br0" timeOffset="284719.4624">16369 12564 545 0,'6'10'133'0,"4"3"6"0,-1 6-69 0,6 5-25 16,3 7 1-16,1 1 0 0,3 2 0 15,-1 4-2-15,0 1-5 0,-1 3-4 16,-1 2-5-16,-3-2-6 0,-3 2-3 16,-4 0-6-16,-6 1-5 0,-5-2-6 15,-5 2-12-15,-7-3-22 0,-4 0-24 0,-4-2-132 16,-7-3-145-16,0-4-351 0</inkml:trace>
  <inkml:trace contextRef="#ctx0" brushRef="#br0" timeOffset="285652.4725">17340 12798 494 0,'4'-18'146'0,"-6"2"12"0,2 3-17 16,-2 4-56-16,1 3-11 0,-2 4-5 16,1 7-6-16,-2 5-9 0,1 5-10 15,-1 3-13-15,0 3-7 0,2 5-6 16,2 3-6-16,1 2-4 0,0-1-4 0,3 1-5 16,0-3-8-16,2 3-12 0,-1-4-12 15,-1-4-18-15,1-1-19 0,1-2-18 16,-2-5-113-16,1 0-129 0,-2-1-290 15</inkml:trace>
  <inkml:trace contextRef="#ctx0" brushRef="#br0" timeOffset="285834.6314">17281 12974 652 0,'-6'-9'181'0,"0"2"7"0,2 4-70 16,-1-3-46-16,5 4-16 0,3 5-12 15,3-1-16-15,3 1-12 0,3-3-7 16,4 0-3-16,3 0-7 0,6-1-14 16,2-3-22-16,3-1-24 0,1-1 30 15,2 2-166-15,4-1-146 0,0 0-341 16</inkml:trace>
  <inkml:trace contextRef="#ctx0" brushRef="#br0" timeOffset="286294.911">18017 12865 709 0,'-2'-1'170'0,"-1"1"1"0,2 0-112 15,1 4-15-15,3-3-7 0,4 3-6 16,3-3-10-16,3 1-4 0,4-2-1 16,3-1-2-16,5-3-4 0,0 1-1 15,5-5-4-15,-3-3-1 0,1 0-1 16,-2-1-1-16,-1 0-1 0,-3-4-2 16,-1-1-2-16,-6 2-1 0,-3 0-3 15,-5 0-1-15,-3 0-2 0,-6-1 0 0,-6 4-1 16,-4 1 1-16,-3 1 1 15,-5 2 0-15,-4 6-1 0,-5 3 2 0,-1 7 1 16,-1 1 1-16,-2 9 2 0,-1 2 6 16,0 4 6-16,2 1 5 0,3 2 4 15,2 1 2-15,5 4 1 0,5-3 1 16,6 0-4-16,7 3-3 0,8-4-3 16,6-1-3-16,7-1-2 0,6-4-2 15,4-3-1-15,5-4-2 0,2-5-2 0,8-2-8 16,1-3-10-16,2-5-23 0,1-5-24 15,0-3-130-15,0-6-148 0,1 2-348 16</inkml:trace>
  <inkml:trace contextRef="#ctx0" brushRef="#br0" timeOffset="286734.2963">18651 12221 795 0,'-10'0'199'0,"1"-1"6"15,2 1-120-15,2 0-22 0,4 0-17 0,2-1-15 16,5 1-13-16,4-3-9 0,2 2-5 16,5-3-1-16,7-1-3 0,-2 2-8 15,5-1-10-15,1-1-14 0,0 0-28 16,1 2-23-16,0-1-126 0,-2 3-148 16,-2 2-333-16</inkml:trace>
  <inkml:trace contextRef="#ctx0" brushRef="#br0" timeOffset="287229.9734">19138 12124 672 0,'-5'-8'174'0,"-1"-1"9"16,0-1-90-16,1 1-26 0,3-2-11 16,5 4-8-16,0-6-11 0,-1 1-8 15,6-1-7-15,-1 2-4 0,3 0-3 16,1 2-4-16,2 0-3 0,2 4-3 0,2 1-2 15,-1 4-1-15,1 3 0 0,0 2-1 16,-6 5-1-16,2 2 0 0,-1 3 1 16,-5 0-1-16,-2 4 0 0,-4-1 1 15,-3-1-1-15,-1-1 0 16,-6 1 1-16,-5 1-1 0,-3-3 0 0,-3 3 1 16,-2 1-1-16,-1 2 0 0,-3-3-1 15,4 1 1-15,-2 0 0 0,3 1 1 16,1 0 0-16,4-4 1 0,3-2 1 15,2 1 0-15,5-2 0 0,2-3 0 16,4-1 0-16,5-3-1 0,4-1-1 16,3-3-1-16,3-1-3 0,1-1-7 0,3-2-7 15,4-2-13-15,-1-2-20 0,4-1-22 16,1-2 123-16,0 3-258 0,1-1-156 16,2-2-406-16</inkml:trace>
  <inkml:trace contextRef="#ctx0" brushRef="#br0" timeOffset="287629.181">19726 12092 749 0,'-8'-6'184'15,"-8"1"5"-15,0 3-110 0,-3 3-24 16,-1 3-10-16,-4 4-11 0,-3 6-8 15,-2 3-6-15,0 3-2 0,0 2-3 16,4 1-2-16,4 3-3 0,6-5-2 0,7 1-3 16,6-4-2-16,7-1-1 0,3-2-1 15,6-3 0-15,2-5-1 0,5-2-1 16,1-5 0-16,-1-2 0 0,0-6-1 16,1-1 1-16,-4-7 0 0,0-1 0 15,-3-4 0-15,0 1 1 0,-3-2 0 16,-1 1 1-16,0 1-1 0,-3 5 1 0,-4 3 2 15,-1 3 0-15,-3 4 0 16,-4 5 0-16,-1 4 1 0,-2 3-1 0,0 5 0 16,0 1-1-16,1 3-2 0,1 2 1 15,3 2-4-15,3-2-5 0,3-1-10 16,3-1-12-16,3 1-14 0,4-3-17 16,3-3-18-16,4-4-14 0,1-1-109 15,1-3-124-15,3-3-284 0</inkml:trace>
  <inkml:trace contextRef="#ctx0" brushRef="#br0" timeOffset="287864.89">19942 12074 715 0,'-8'-9'185'16,"2"6"8"-16,1 0-90 0,3 1-37 15,2 1-15-15,4-1-11 0,2 1-12 0,5 1-9 16,5-1-7-16,2 0-3 0,4 0-3 16,0-3-3-16,4 0-6 0,1 4-8 15,-3 0-10-15,0-1-10 0,-4 1-18 16,-2 1-16-16,-3 4-14 0,-2-2 21 16,-6-3-135-16,-3 0-123 0,-4 0-287 15</inkml:trace>
  <inkml:trace contextRef="#ctx0" brushRef="#br0" timeOffset="288047.4105">20151 12043 637 0,'-8'2'165'0,"-2"1"8"16,0 3-89-16,0 3-18 0,-1 1-7 15,1 2-8-15,-1 3-8 0,2-1-10 16,-1 5-6-16,1-3-6 0,3 0-5 16,2 0-5-16,3 0-4 0,2-2-2 15,3 0-5-15,3-2-6 0,4-3-8 16,2-1-9-16,4-1-16 0,2-2-17 0,4-3-16 15,1-2-118-15,-1-2-4 0,4 2-107 16,-1 0-201-16</inkml:trace>
  <inkml:trace contextRef="#ctx0" brushRef="#br0" timeOffset="288828.244">20707 12792 632 0,'-8'-3'158'0,"-1"-3"10"0,3-2-92 16,2-3-14-16,1-5-6 0,3-3-7 15,5-3-9-15,1-5-9 0,1-2-8 16,2-2-7-16,2 3-4 0,1 2-2 0,-1 6-2 16,-1 3 0-16,0 7 2 0,-1 10 0 15,-3 5 1-15,-2 8 0 0,-5 8-1 16,-4 3-2-16,0 7-1 0,-3 2-2 16,-1 1-2-16,2 4 0 0,0-3 0 15,5-3 0-15,3-6 0 0,3-2-1 16,5-5 1-16,2-5-1 0,2-6 0 15,3-5-1-15,4-3 0 0,-2-5 0 16,2-6 0-16,-2-4-1 0,0-4 1 16,-1-6-1-16,-1-1 1 0,-3-5-1 0,0-1 0 15,1 0 0-15,-2 1-1 0,-4 3 0 16,0 5 0-16,-5 6 0 0,-1 4 0 16,-4 8 0-16,-4 8 1 0,-1 4 0 15,0 6 0-15,-2 4 0 0,2 2 0 16,2 5 0-16,0 0 0 0,4 2-2 15,2-3-4-15,3 2-6 0,4-2-11 0,4-4-14 16,5 1-17-16,4-4-19 16,4-4 4-16,2-1-131 0,1-3-133 0,5-5-302 15</inkml:trace>
  <inkml:trace contextRef="#ctx0" brushRef="#br0" timeOffset="289165.8958">21488 12292 604 0,'-13'10'157'0,"-3"6"12"15,-1 6-75-15,-2 4-23 0,0 7-8 16,0 5-6-16,-1 3-8 0,4 2-10 16,-1 1-12-16,1 3-8 0,3-2-7 15,5-1-7-15,5-1-10 0,4-4-12 16,5-1-13-16,9-3-13 0,3-7-16 15,5-4-14-15,3-3-121 0,2-6-130 16,2-5-296-16</inkml:trace>
  <inkml:trace contextRef="#ctx0" brushRef="#br0" timeOffset="289810.8374">21665 12565 628 0,'-3'-1'172'0,"0"-1"6"16,1 0-72-16,3 1-35 0,1 1-14 0,6 0-13 16,0 0-11-16,3-1-14 0,5 0-6 15,5-1-4-15,0 1-4 0,1 0-8 16,0 0-8-16,1-2-11 0,-2 2-16 15,-1 1-15-15,-3-2-13 0,-4 0-3 16,-2 1-118-16,-5-2-118 0,-2 4-275 16</inkml:trace>
  <inkml:trace contextRef="#ctx0" brushRef="#br0" timeOffset="289999.3326">21831 12580 537 0,'-10'7'147'0,"-1"1"8"0,-1 1-37 16,0 5-54-16,0 1-8 0,1 1-3 15,-1 2-6-15,2 2-7 0,2 0-6 16,-1 1-7-16,2-1-6 0,1-1-7 16,1-1-3-16,1-1-4 0,3-1-3 15,3-4-1-15,3-2-2 0,2-2-5 0,7-3-5 16,2-2-8-16,5-3-14 0,3-4-11 16,1-2-15-16,3-3-12 0,2 2-119 15,-3-3-125-15,2 1-295 0</inkml:trace>
  <inkml:trace contextRef="#ctx0" brushRef="#br0" timeOffset="291251.4885">22243 12402 436 0,'15'10'124'0,"1"6"6"0,-1 5 4 16,2 6-86-16,0 6-4 0,1 0 1 16,1 4 1-16,-6-2-2 0,-3 4-2 15,-1-2-6-15,-5 1-7 0,-4-4-7 16,-6 3-6-16,-3-2-7 0,-6-1-8 0,-2 0-16 16,-4-2-18-16,-4-3-19 0,1 0-121 15,1-1-134-15,3-5-318 0</inkml:trace>
  <inkml:trace contextRef="#ctx0" brushRef="#br0" timeOffset="291971.2595">22341 11507 592 0,'25'-1'130'16,"4"9"5"-16,9 9-104 0,8 13-1 16,4 11 0-16,2 7 2 0,4 12 1 15,-1 11 0-15,-4 9-1 0,-3 8-2 16,-9 6-3-16,-2 8-3 0,-8 8-1 15,-5 2-2-15,-10-1 0 0,-9 4 0 0,-6 4-2 16,-9 0-2-16,-12-6 0 0,-10-2-2 16,-11-1-3-16,-7 1-6 0,-12-7-12 15,-14-7-19-15,-9-4-28 0,-3-1-139 16,-8-4-150-16,-9-2-370 0</inkml:trace>
  <inkml:trace contextRef="#ctx0" brushRef="#br1" timeOffset="345595.3563">6950 11785 513 0,'1'-49'118'0,"1"11"1"0,1 15-81 15,-1 9-15-15,1 22-2 0,0 12 2 16,0 14 2-16,5 18 2 0,-5 23 2 16,-1 18 0-16,-1 27-2 0,-7 20-4 15,2 19-6-15,-1 21-5 0,-7 11-5 16,3 12-3-16,-4 13-2 0,-6 0 1 0,5 3-1 15,-10-1-1-15,-2-10 1 0,0-3-1 16,-5-18 0-16,2-13 0 0,3-16 0 16,0-21-1-16,7-18 0 0,3-19-4 15,5-21-10-15,8-17-8 0,5-20-15 16,4-20-116-16,4-18-120 0,3-18-292 16</inkml:trace>
  <inkml:trace contextRef="#ctx0" brushRef="#br1" timeOffset="346464.2423">7027 11405 541 0,'-14'-7'120'0,"5"0"2"16,-1 2-87-16,4 2-20 0,4 3-5 15,4 1-3-15,4 2-1 0,4 1-3 16,6 0-2-16,2 4 0 0,7 3 0 16,6 2 1-16,4 2 0 0,8 1 1 15,5 0-1-15,2-1 1 0,7-1-1 16,2-2 0-16,3 0 0 0,5-1-1 15,4-3 0-15,6-1 0 16,5 1 0-16,4-5 0 0,6 2-1 0,5-2 1 0,4-1-1 16,3 1 1-16,0-4 0 0,4 1 0 15,10 1 0-15,1-4-1 0,2 0 1 16,4-4 0-16,6 0-1 0,5-1 1 16,4-2-1-16,2 0 0 0,0 0 1 15,5 2-1-15,1 0 0 0,0 5 0 16,2-1 1-16,1 4-1 0,0 0 0 0,2 1 1 15,7 0-1-15,-4 3 0 0,1 0 1 16,4-1-1-16,-1 0 0 0,-1 2 1 16,-1 0-1-16,4 0 0 0,0-1 0 15,3 3 1-15,-1-3-1 0,-1 3 0 16,6-1 0-16,-1 0 1 0,-5-1-1 16,0-2 0-16,-2 2 0 0,4 0 0 15,-1-2 0-15,-3-1 0 0,2 2 0 16,0-2 0-16,3 2 0 0,-1 0 0 15,-1-3 0-15,3 5 0 0,-1-1 0 16,1-3 0-16,-1 1 0 0,2 2 0 0,-2-3 0 16,-2 3 0-16,2-1 0 15,-1-3 0-15,-4 3-1 0,5-2 1 16,-5-1 0-16,0 2 0 0,3-2 0 0,-5-1 0 16,-1 1-1-16,1 0 2 0,-1-1-1 15,-1-1 0-15,1 0 0 0,-3-3 0 16,0 1 0-16,1-2 0 0,-2 0 0 0,0-1 0 15,-1 1 0-15,-1 0 0 16,0-3 0-16,-2 1 0 0,-5 0 0 0,0 1 0 16,-4-3 0-16,-4-1 0 0,-6 2-1 15,-2 2 2-15,-6-1-2 0,0 3 1 16,-10-3-1-16,-1 5-1 0,-3 1 0 16,-5-4-2-16,-1 0-1 0,-5 4 0 15,-2-2-2-15,-2 0 1 0,-3 0 0 16,-4-1 1-16,0 4 0 0,-5-3 1 15,-5-1 0-15,-2-1-1 0,-2 3 0 0,-3-2-3 16,-1 2-3-16,-2-2-3 0,-1 0-5 16,-1 1-14-16,-1 0-16 0,-4-3-19 15,0 0-21-15,-1-1-21 0,-4-1-57 16,-4 2-96-16</inkml:trace>
  <inkml:trace contextRef="#ctx0" brushRef="#br1" timeOffset="346878.1306">22814 11380 155 0,'34'-4'48'16,"-2"-2"7"-16,0 2-11 0,-2 2-6 0,1-1-4 15,1-1-2-15,0 2-3 16,-1-3-7-16,-1 1-5 0,0 2-6 0,-2-2-2 16,-2 2 0-16,-2-1 0 0,2 2 1 15,0 0-1-15,-1 1 1 0,1-2 0 16,0 0-2-16,-3 1-2 0,2-1-1 16,-2 2-2-16,-1 0-1 0,0-3 1 15,-1 3-1-15,-2-1 0 0,2 1-1 16,-1-1 0-16,-4 0 0 0,-2 1 0 15,-1-2 2-15,-2 2 1 0,-3 0 2 0,-2 2 1 16,-1-2 0-16,0 1 1 0,0 0 0 16,-4 0-1-16,2 0-3 15,-2 1 0-15,0-2 1 0,-1 1 3 0,0 1 3 16,0 3 5-16,0 5 4 0,-2 2 5 16,1 12 1-16,-1 10 0 0,0 11 2 15,-3 14-2-15,-5 12-3 0,-2 22-4 16,-3 19-3-16,-2 8-3 0,-5 17-2 15,1 11-5-15,0 4-3 0,3 5-2 16,6-5-3-16,3-8-3 0,7-5-1 16,4-18-1-16,2-13-1 0,3-10 0 0,4-11 2 15,-2-14 2-15,-4-7 1 0,-2-7 3 16,-4-4 1-16,-3-1 0 0,-3-1 0 16,-4-3-4-16,-2 3-11 0,-5 0-112 15,-1-2-105-15,-2-5-275 0</inkml:trace>
  <inkml:trace contextRef="#ctx0" brushRef="#br1" timeOffset="348010.2655">6720 15163 589 0,'-49'-12'128'15,"5"-1"1"-15,17 4-103 0,7 2-10 16,6 1-6-16,6 2-3 0,7 4-3 16,7 1-1-16,5 4-2 0,5 1 0 0,6 1-1 15,9 3 0-15,6 0 0 0,4 0 1 16,8 1-1-16,6-4 0 0,7-1 1 16,5-1-1-16,5-1 1 0,8-2-1 15,7-2 1-15,2-2 0 16,9 1 1-16,8-2 1 0,6 1 0 0,11-3 2 15,0 0 0-15,12-1 0 0,8 1 2 16,7-2-1-16,8 1 1 0,4-3 0 16,4 2-1-16,8-2 1 0,3-2-1 0,6 2-2 15,5 1 0-15,2-4-1 0,9 3-1 16,3-3-1-16,7 0 0 0,5-1 0 16,5 0-1-16,3-2 1 0,4 2-1 15,4-3 1-15,6 3-1 0,0-1 0 16,2 3 1-16,1-4-1 0,6 4 0 15,5-1 1-15,-2 1-1 0,2 0 0 0,1 1 1 16,4-1-1-16,-2 4 0 0,0-2 0 16,-4 2 0-16,3-1 1 15,-5 2-1-15,2 1 1 0,0 2-1 0,-1-2 1 16,0 2-1-16,1 0 1 0,-6-1 0 16,6 1 0-16,-2-1-1 0,0 0 1 15,-2-6 0-15,1 3 0 16,-4-6 0-16,5 1 1 0,-6-4 0 0,0 3-1 15,-3-3 1-15,-5 5 0 0,-2-3 0 16,-6 6 0-16,-3-3-1 0,-3 2-1 0,-9-1 1 16,-4 2-1-16,-5 0 0 15,-9 0 0-15,-5 2 0 0,-8-2 0 0,-9 5 1 16,-5-1-1-16,-10 0 0 0,-8 3 0 16,-7-2 0-16,-8 3 0 0,-8-2 0 15,-5 1 0-15,-9-1 0 0,-9 2 0 16,-5-4 0-16,-7 4 0 0,-8-3 0 15,-7 1 0-15,-9-2 0 0,-5 1 0 16,-5-1 0-16,-9 3 0 0,-6-3 0 16,-7-1 0-16,-6 5 0 0,-5 0 0 0,-8 0 1 15,-3 0-1-15,-3-1 0 0,-3 0 2 16,-4 2-1-16,-2-5-1 0,-2 2-1 16,1-1-7-16,-3 1-8 0,-3-2-9 15,0 2 18-15,-2-6-143 0,-2-1-117 16,0-4-297-16</inkml:trace>
  <inkml:trace contextRef="#ctx0" brushRef="#br0" timeOffset="354866.8049">3055 16099 318 0,'20'-13'96'0,"-7"0"7"0,-2 0-31 16,-7 2-13-16,-5-1-7 0,-1 1-7 0,-4-3-6 15,-5 2-8-15,-5 2-4 16,-3 2-4-16,-1 1-3 0,-4 5-4 0,-5 3-4 15,-1 9-2-15,-7 5-2 0,-2 4 0 16,-4 5 2-16,-4 4 3 0,0 4 3 16,1 4 5-16,1 4 2 0,5 5 3 15,5 3-1-15,8 7-1 16,8 5-2-16,5 3-2 0,6 1-6 0,10-1-3 0,7-2-2 16,7-5-2-16,7-6-2 0,9-9-1 15,11-8-3-15,6-10 1 0,6-8-1 16,6-11-1-16,-2-9 1 0,3-11-1 15,-1-9 0-15,-3-7 0 0,-2-6-1 16,-1-7 1-16,-6-6-1 0,-2-7 0 16,-9 3 0-16,-7 0 0 0,-12-1-1 15,-13-2-4-15,-12 4-4 0,-11 4-8 16,-9 5-9-16,-9 0-4 0,-7 1-2 16,-3 5 1-16,0 5 3 0,2 4 3 0,2 7 8 15,4 6 8-15,6 5 4 0,4 7 0 16,5 2-2-16,4 3-1 0,5 2-2 15,4-1-8-15,6 0-7 0,0-2-3 16,5-3-1-16,1-1-1 0,2-3 2 16,1-2 1-16,0 0 9 0,0-3 8 15,2-1 8-15,-2 2 8 0,-1 1 8 0,0 4 7 16,-3 2 4-16,2 5 7 16,-3 5 5-16,2 6 2 0,0 11 1 0,0 8 1 15,-1 8 3-15,-1 11 2 0,-1 8-1 16,-1 6-4-16,-3 8-2 0,0 5-4 15,-3 5-4-15,-1 2-5 0,-2 3-7 16,0-4-4-16,-1-2-1 0,0-4-4 16,0-6-2-16,3-9-2 0,3-7-2 15,3-11-2-15,4-4-4 0,1-7-8 16,4-7-13-16,1-6-17 0,2-8-12 16,2-5-14-16,2-5-118 0,0-2-127 15,2-9-288-15</inkml:trace>
  <inkml:trace contextRef="#ctx0" brushRef="#br0" timeOffset="355216.1793">3317 16850 652 0,'-4'-1'141'0,"4"0"2"0,0 2-108 16,4 6-9-16,2 2-4 0,2 1-2 15,3 5-1-15,3 5 0 0,1 1 1 0,1 3-4 16,0 1-5-16,0 1-2 0,2 1-3 15,-3-4 0-15,-3-1-1 0,0-1-4 16,1-4-7-16,-4-1-11 0,2-3-11 16,-1-2-10-16,-1-2-14 0,1-4-27 15,-3-5-84-15,0-4-104 0,1-2-233 16</inkml:trace>
  <inkml:trace contextRef="#ctx0" brushRef="#br0" timeOffset="355386.2724">3530 16837 646 0,'-5'-2'158'0,"-2"4"5"16,-2 2-98-16,2 4-17 0,-5 3-7 16,0 4-6-16,-3 5-8 0,-4 5-9 15,-4 5-5-15,-1 4-5 0,-4 0-6 16,-1 3-15-16,0-2-19 0,2-1-14 16,4-3-18-16,6-5-112 0,6-5-127 15,8-1-286-15</inkml:trace>
  <inkml:trace contextRef="#ctx0" brushRef="#br0" timeOffset="355714.4067">3762 16916 637 0,'1'0'137'15,"1"5"5"-15,3 1-104 0,4 5-16 16,1 4-5-16,2 3-2 0,1 3 1 0,1 2-2 15,1 1-5-15,-2-2-2 0,1 0-4 16,-2-3-5-16,-1 1-11 0,0-4-8 16,1-4-10-16,-1-1 0 0,1-5-121 15,-1-3-115-15,0-6-272 0</inkml:trace>
  <inkml:trace contextRef="#ctx0" brushRef="#br0" timeOffset="355896.9055">4061 16866 684 0,'-3'7'164'0,"-4"6"6"16,-1 4-110-16,0 5-12 0,-1 8-3 15,-3 3-6-15,-3 7-7 0,-2 5-9 16,0 3-7-16,0 2-5 0,-3 0-4 16,1-1-6-16,0-1-8 0,6 0-14 15,3-5-17-15,5-3-18 0,4-3 46 16,5-10-176-16,7-4-139 0,5-10-331 0</inkml:trace>
  <inkml:trace contextRef="#ctx0" brushRef="#br0" timeOffset="356282.2069">4620 16174 595 0,'-13'8'141'0,"-3"10"6"0,-1 6-94 15,1 9-13-15,0 11-5 0,3 10-3 16,2 9-4-16,-1 3-3 0,4 5-5 16,3 1-3-16,1-1-4 0,6-3-3 15,0-6-3-15,5-6-10 0,8-4-15 0,5-8-14 16,8-5-15-16,2-8-14 0,5-7-107 15,3-8-118-15,2-9-261 0</inkml:trace>
  <inkml:trace contextRef="#ctx0" brushRef="#br0" timeOffset="356817.6586">4916 16813 733 0,'-4'3'162'16,"0"-4"3"-16,3 4-127 0,2-3-14 16,2 0-3-16,3-1-1 0,1-6-2 15,4-4-6-15,4-5-3 0,1-5-2 16,1-4-1-16,0-4-3 0,0-3 0 16,-2-1-2-16,-3-2 1 0,-4-2-1 15,-5-2 0-15,-2 2 0 0,-4-1-1 16,-3 0 0-16,-3 6-2 0,-2 4 1 0,-1 6-1 15,0 7-1-15,-3 5 0 0,1 4 0 16,0 10 1-16,-1 4 0 0,2 7 1 16,2 7 0-16,-1 9 1 15,5 6 0-15,3 10 0 0,3 7 1 0,1 9 1 16,3 2 1-16,4 3 1 0,2 6 0 16,3-1 0-16,0 2 1 0,2-5-1 15,0-7-1-15,2 1-1 0,-4-4 0 16,-1-8-1-16,-1-10 0 0,-1-4 0 15,-4-3 0-15,-4-6 0 0,0-7 1 16,-3-3 0-16,-4-7 0 0,-4-1 0 0,-2-5 0 16,-3-6 0-16,-2-6 0 0,0-4 0 15,-5-5-1-15,1-3-1 0,2-7 1 16,5-5 0-16,1-3 1 0,6-2 3 16,3 4 3-16,9-2 2 0,4 3 1 15,2 3-1-15,4 6 1 0,3 2-2 16,2 2-4-16,0 1-3 0,1 0-4 0,2 1-7 15,2 2-9-15,1 0-15 0,1 1-19 16,2 4-14-16,2-3-33 0,-2-1-89 16,0 1-119-16,0-2-256 0</inkml:trace>
  <inkml:trace contextRef="#ctx0" brushRef="#br0" timeOffset="357080.9546">5295 16035 642 0,'13'2'146'0,"1"6"6"0,6 11-85 16,3 10-37-16,3 10-1 0,3 8 4 15,-3 4 2-15,0 8-1 0,-3 5-2 16,-3 2-1-16,-4 2 0 0,-5 4-4 15,-5 1-5-15,-3-1-2 0,-4 2-4 0,-3-2-4 16,-2-1-8-16,-2 0-15 0,-1-3-26 16,1-2-26-16,1-5-90 15,0-8-43-15,6-11-130 0,-2-8-250 0</inkml:trace>
  <inkml:trace contextRef="#ctx0" brushRef="#br0" timeOffset="357744.1801">6093 16742 742 0,'-6'-6'175'16,"1"-1"2"-16,0 2-118 0,5 2-21 16,0 1-13-16,4 1-11 0,3 2-8 0,0 0-6 15,5 3-6-15,3 0-11 0,1 0-17 16,4 1-13-16,-1 1 101 0,0-1-231 16,-1 1-143-16,-2 2-368 0</inkml:trace>
  <inkml:trace contextRef="#ctx0" brushRef="#br0" timeOffset="357914.721">6111 16919 766 0,'-7'-3'175'16,"2"1"0"-16,1 3-121 0,5 0-24 15,3 2-14-15,3-1-7 0,4 1-7 16,4-1-11-16,2 0-15 0,5-2-19 15,5 0 5-15,3-2-137 0,-2 1-135 16,7-2-317-16</inkml:trace>
  <inkml:trace contextRef="#ctx0" brushRef="#br0" timeOffset="358476.9535">6726 16518 659 0,'-5'7'149'0,"0"7"7"0,-1 6-108 16,0 5-13-16,1 11-5 0,-2 7-1 16,-2 6 0-16,1 2-3 0,-1 9-2 0,0 3-1 15,2-1-3-15,0-1-3 0,2-4-2 16,2-5-3-16,2-6-2 0,2-11-4 16,-1-8-2-16,4-7-1 0,1-8-2 15,2-7-1-15,3-9 0 0,1-7 0 16,0-6-1-16,0-9 0 0,-2-7-2 15,-3-10-3-15,-2-8-6 0,-4-8-14 16,-4-7-11-16,-6-8-10 0,0-6-4 0,-3-9 0 16,1 2 3-16,-3 2 7 15,0 4 15-15,4 7 15 0,1 9 15 0,1 13 11 16,1 14 5-16,1 8 6 0,2 8 3 16,3 8 3-16,0 4-1 0,1 4-3 15,5 1-2-15,2 4-2 0,4-1-3 16,4 2-1-16,6 2-3 0,2-1-1 15,5 0-2-15,5-1-2 0,5-1-3 16,4 0-2-16,2-2-1 0,-1 1-3 16,2-4-1-16,-4-2-6 0,-2 1-8 0,-6 1-13 15,-5-2-15-15,-6 3-13 0,-6 2-18 16,-4 6-114-16,-7 1-125 0,-2 6-286 16</inkml:trace>
  <inkml:trace contextRef="#ctx0" brushRef="#br0" timeOffset="358682.4078">6650 16694 638 0,'-1'4'154'0,"6"-1"8"16,1-1-87-16,2-2-27 0,2 1-7 15,3 0-2-15,2-2-5 0,3 0-9 16,1-3-8-16,4 1-7 0,4-2-7 15,4-1-15-15,2 0-23 0,0-1-17 16,1 1-127-16,-2 0 0 0,0 1-113 16,-1 6-204-16</inkml:trace>
  <inkml:trace contextRef="#ctx0" brushRef="#br0" timeOffset="359380.3949">7658 15851 493 0,'-2'-12'137'0,"-7"1"10"0,-6 5-24 0,-4 4-59 16,-4 1-11-16,-3 6-5 0,-5 6-5 15,-3 1-6-15,-4 6-9 0,-4 3-5 16,2 6-3-16,2 2-5 0,2 2-3 15,7-2-1-15,8 3-2 0,8-2-1 16,9-2-1-16,5-1-4 0,8 0-3 16,3-2 0-16,5 0 0 0,3 1-1 15,2-3-1-15,0-2 1 0,-1-4 0 0,-2-1 0 16,-1-3 0-16,-5 1 1 0,-3-1 0 16,-5-1 0-16,-3 6 0 0,-3 1 1 15,-5 5 0-15,-3 4-1 0,-2 1 1 16,-2 2-1-16,-2 2 1 0,0 0-1 15,4 0 0-15,4-4 0 0,3-1 0 16,4-2 0-16,5 2 0 0,4-2-1 16,2-4 0-16,2 0-2 0,1-1 1 15,-1 0-1-15,1-3 0 0,-1-3 0 0,-2-3 0 16,-1 3 2-16,-1 0 0 0,-5 1 0 16,0-2 1-16,-3 6 0 0,-2 3 0 15,-3 4 1-15,-2 2-1 0,-2 2 0 16,-3 1 2-16,0 1-1 0,-3 0 2 15,1-1 1-15,-1 0 0 0,1 0 2 16,3 1 3-16,-1-3-1 0,4-2 1 16,2 1-2-16,5-4 0 0,1-1-1 0,5-2-2 15,3-4-2-15,2 2-2 0,3-3-1 16,2-1-5-16,0-2-5 0,1-1-10 16,2-6-13-16,-1-1-18 0,2-2-14 15,-2-2-123-15,-2-4-131 0,2-7-308 16</inkml:trace>
  <inkml:trace contextRef="#ctx0" brushRef="#br0" timeOffset="359999.3521">8180 16236 656 0,'-21'-6'154'16,"-5"3"4"-16,-4 4-103 0,-4 10-15 16,-4 6-5-16,-5 5-2 0,-5 6 0 0,-1 6 0 15,2 8 1-15,6 2 0 0,4 3-2 16,9 1-4-16,7-2-6 0,12 1-6 15,9 0-5-15,5-4-5 0,8-5-4 16,5-1-1-16,8-4-1 0,7-5-1 16,4-7-1-16,2-7-1 0,5-8-3 15,-1-6 0-15,-2-9-2 0,-1-2-2 0,-4-9 0 16,-3-3-2-16,-2-5 0 0,-7-1-1 16,-1-1 0-16,-6 1 0 15,-5-1 1-15,-5 6 2 0,-4 4 1 0,-6 6 3 16,-4 3 2-16,-4 8 2 0,-3 6 3 15,-4 4 1-15,-2 5 1 0,-3 5 3 16,2 7 1-16,3 5 1 0,0 4 1 16,-1 1 1-16,6 3-2 0,0 4-1 15,6-1-1-15,2 3-2 0,2-4-5 16,5-1-9-16,2-1-18 0,3-2-19 16,0-4-12-16,4-4-31 0,2-8-96 0,0-1-123 15,2-4-262-15</inkml:trace>
  <inkml:trace contextRef="#ctx0" brushRef="#br0" timeOffset="360280.5982">8337 16906 712 0,'-4'-1'167'0,"-2"4"6"16,5 2-112-16,0 3-15 0,3 4-9 15,2 4-5-15,1 3-3 0,4 5-8 16,2-1-6-16,2 1-4 0,0-1-5 0,2-1-4 16,1-1-9-16,0-3-8 0,-3-4-13 15,3 0-16-15,1-4-12 0,0-2-14 16,-1-5-76-16,-1-5-34 0,-2-2-102 15,1-6-201-15</inkml:trace>
  <inkml:trace contextRef="#ctx0" brushRef="#br0" timeOffset="360412.2556">8583 16932 631 0,'-11'4'159'0,"-5"2"6"16,1 4-79-16,-3 2-37 0,-4 5-11 15,-3 1-8-15,-3 3-9 0,-1 1-15 16,-1 2-19-16,0-4-21 0,5 2-20 15,5-3-117-15,5-3-131 0,6 2-308 16</inkml:trace>
  <inkml:trace contextRef="#ctx0" brushRef="#br0" timeOffset="360695.5063">8799 16890 688 0,'0'0'159'15,"0"2"4"-15,3 4-112 0,3 5-17 0,4 1-8 16,2 4-5-16,3 4-5 0,-1 2-13 15,2 1-12-15,-2 1-16 0,3-3-9 16,-2-1-11-16,0-3-13 0,-3-4-110 16,0-4-112-16,-1-4-261 0</inkml:trace>
  <inkml:trace contextRef="#ctx0" brushRef="#br0" timeOffset="360853.0803">9053 16916 564 0,'-4'6'164'15,"0"3"7"-15,-2 4-3 0,-3 7-113 16,-1 3-15-16,-1 3-10 0,-2 6-10 16,-3 1-8-16,0 1-16 0,-1-1-18 15,0 2-22-15,0-1-2 0,2-2-130 16,0-2-133-16,4-5-313 0</inkml:trace>
  <inkml:trace contextRef="#ctx0" brushRef="#br0" timeOffset="361258.0495">9521 16337 525 0,'-12'10'155'0,"-4"2"11"0,0 9-14 16,-2 6-82-16,-2 9-11 0,1 4-9 16,0 4-9-16,2 2-11 0,2 6-9 15,3-2-8-15,5 1-4 0,4-3-3 16,8-1-4-16,5-3-4 0,6-4-8 16,6-4-12-16,3-6-16 0,4-6-17 15,0-5-16-15,0-8-114 0,-5-7-128 0,3-7-289 16</inkml:trace>
  <inkml:trace contextRef="#ctx0" brushRef="#br0" timeOffset="361526.6386">9654 16608 695 0,'-2'-9'159'16,"2"6"4"-16,3 6-110 0,1-2-19 15,3 3-10-15,5-2-6 0,4 2-3 16,1-2-5-16,5 0-4 0,-1-6-7 16,5 3-10-16,0 2-10 0,-2-1-12 15,1-1-8-15,-3 1-11 0,-3-1-16 16,-2 3-96-16,-6-3-105 0,-3 1-247 0</inkml:trace>
  <inkml:trace contextRef="#ctx0" brushRef="#br0" timeOffset="361664.27">9869 16660 587 0,'-10'11'153'0,"1"-1"8"0,0 3-77 16,0 0-19-16,2 1-10 0,1 1-8 16,1 0-10-16,3 0-10 0,0-1-8 0,5 0-8 15,1-5-7-15,3-1-8 0,3-2-14 16,-1-1-13-16,5-5-15 0,2-3-15 15,0 5-118-15,0-2-128 16,1 0-296-16</inkml:trace>
  <inkml:trace contextRef="#ctx0" brushRef="#br0" timeOffset="361959.4882">10152 16305 487 0,'6'12'134'0,"4"4"9"16,1 5 2-16,1 6-94 0,2 6 2 15,3 2-1-15,3 5-1 0,-1 1-3 16,0 2-5-16,-5 0-7 0,0 2-6 15,-7-3-8-15,-3 2-6 0,-9-1-3 0,-5 4-3 16,-3 0-9-16,-5 2-12 16,-1-5-20-16,-3 2-26 0,1-8-124 15,-2-4-11-15,6-7-123 0,3-7-232 0</inkml:trace>
  <inkml:trace contextRef="#ctx0" brushRef="#br0" timeOffset="362577.8197">10493 15792 598 0,'3'-27'136'16,"3"5"3"-16,-1 2-97 0,2 2-19 15,0 8-6-15,0 7-4 0,1 7-3 16,-4 11-2-16,0 3 0 0,0 3 5 0,1 7 7 15,-3 2 5-15,-1 0 4 0,1 5 3 16,-4-2 0-16,0 3-1 0,-3 6-5 16,-1-3-5-16,-3 2-7 0,2-2-4 15,1-2-3-15,3-3-3 0,2-5-2 16,2-1-1-16,6-3 0 0,2-2-1 16,2 0 0-16,2 1 0 0,-2-1 0 15,0 2 1-15,1-1-1 0,-4 3 0 0,1 2 1 16,-2 0 0-16,-3 1 0 15,0 1 1-15,-3 1 3 0,-2 0 2 16,-2 1 2-16,0 1 1 0,-2 1 1 0,1-2 0 16,3 2-1-16,1-3-2 0,0-2-1 15,4 1-3-15,2-3 0 0,1-1-1 16,2 1-1-16,-1-1 1 0,1 3-1 16,-1-2 2-16,1-1 1 0,-4-3 3 15,-3-2 1-15,-1-2 2 0,-3 1 1 16,-4-3-1-16,-4-1-1 0,-2 0-2 0,0 0-4 15,-3 3-6-15,-2 1-9 0,-3-2-10 16,-1 1-12-16,-2 1-17 0,-3-2-22 16,-4 2 152-16,-5 1-282 0,0 0-156 15,-2 2-418-15</inkml:trace>
  <inkml:trace contextRef="#ctx0" brushRef="#br0" timeOffset="369670.6853">11501 16621 609 0,'-4'-5'157'0,"0"1"5"0,2 1-84 16,2 2-24-16,0-1-14 0,2 0-9 16,2-1-9-16,2 0-9 0,3-2-6 15,2 0-2-15,2-2 0 0,2 2-2 16,1-1-3-16,1 1-13 0,0 1-14 15,-1 2-14-15,-1 2-15 0,-3 2-114 16,-3 2-126-16,-2 3-286 0</inkml:trace>
  <inkml:trace contextRef="#ctx0" brushRef="#br0" timeOffset="369871.1631">11459 16829 648 0,'-5'-1'168'0,"4"0"4"16,-3 2-67-16,4-3-51 0,4 3-16 16,2-2-9-16,2-1-7 0,3-1-7 15,2 0-3-15,3-4-2 0,1-1-3 16,1 0-5-16,0-2-9 0,2 2-21 0,1 1-24 16,0 4-132-16,-1 6-144 0,0 2-354 15</inkml:trace>
  <inkml:trace contextRef="#ctx0" brushRef="#br0" timeOffset="374851.1086">12429 16405 487 0,'-19'-18'123'0,"-3"1"4"16,2 3-63-16,5 1-19 0,1 3-10 15,4 2-4-15,4 3-4 0,2 2-7 16,6 3-1-16,3 1-1 0,6 4 0 16,4 3 1-16,2 3 0 0,7 2 0 15,2 6 3-15,4 3 1 0,3 5-1 0,0 6-2 16,-1-3-3-16,3 3-1 0,1 4-1 16,-1-1-2-16,-1-2-4 0,-1-2-2 15,-2-2-1-15,4 2-1 0,-3-4-2 16,-5-1 0-16,1 0-2 0,0-1 0 15,-2 0 0-15,-4-4-1 0,-4 0 0 16,-3 2-1-16,3-3-4 0,-7 1-5 16,-1-1-8-16,-4-3-10 0,-1 1-10 15,-3-2-7-15,-2-6-5 0,-2-2-4 16,-3-5-7-16,-1-2-100 0,0-4-103 0,-5-5-255 16</inkml:trace>
  <inkml:trace contextRef="#ctx0" brushRef="#br0" timeOffset="375149.8365">13036 16359 556 0,'-14'11'128'15,"-3"5"4"-15,-4 5-91 0,-2 6-8 16,-6 4 0-16,-3 5-2 0,-1 3-2 16,-4 6-1-16,-5 4-1 0,2-1-1 15,-2 4-1-15,0-2-2 0,2 4-2 16,2 0-4-16,1-2-3 0,5-3-3 16,2 0-4-16,2-7-3 0,6-3-3 0,2-7-11 15,5-10-11-15,9-5-13 0,6-7-12 16,9-9-40-16,7-8-84 0,8-10-115 15,7-11-249-15</inkml:trace>
  <inkml:trace contextRef="#ctx0" brushRef="#br0" timeOffset="375521.8566">13136 16111 614 0,'1'-6'138'0,"-1"0"5"15,4 4-101-15,3 2-9 0,2 2-3 0,2 3 0 16,0 0 1-16,2 4 2 0,3 3-1 16,1 0-2-16,1 0-3 0,1 2-5 15,2 2-5-15,2 1-5 0,2 0-4 0,-2 0-4 16,-2 4-1-16,0-4-2 0,2 0-4 16,-7 0-7-16,0-2-14 15,-4-1-15-15,-2-1-13 0,-1-3 48 0,-2 0-174 16,-8-4-132-16,7-6-319 0</inkml:trace>
  <inkml:trace contextRef="#ctx0" brushRef="#br0" timeOffset="375749.5826">13490 15985 563 0,'-11'20'146'0,"0"2"5"0,-5 5-33 15,-2 5-79-15,-2 3-7 0,-6 3-4 16,1 1-5-16,-2 3-4 0,-1 1-6 16,1 1-3-16,1 0-4 0,4-1-2 15,5-6-8-15,3-4-8 0,3-9-12 16,6-5-9-16,5-11-10 0,3-9-2 16,2-6-120-16,1-9-113 0,0-8-269 0</inkml:trace>
  <inkml:trace contextRef="#ctx0" brushRef="#br0" timeOffset="375917.5642">13332 16007 603 0,'-9'27'132'0,"1"6"0"16,-1 5-103-16,2 1-13 0,0 1-6 0,-1-2-3 16,2 1-3-16,1-2-1 0,2-3-1 15,-1-3-1-15,3-3-3 0,-2-6-5 16,3-3-6-16,1-5-12 0,-1-3-22 15,-1-6-87-15,0-5-102 0,-4-6-238 16</inkml:trace>
  <inkml:trace contextRef="#ctx0" brushRef="#br0" timeOffset="376077.6864">13103 16244 514 0,'-12'-11'150'0,"2"2"7"16,5 5-48-16,3 2-36 0,3 3-15 15,4 0-11-15,3 2-12 0,7-1-9 16,1 1-7-16,5-2-4 0,6 0-1 15,2-2-6-15,4 0-5 0,4-3-12 16,2 2-17-16,5-2-18 0,0 0 107 16,-1-1-240-16,3 3-147 0,-4 1-386 15</inkml:trace>
  <inkml:trace contextRef="#ctx0" brushRef="#br0" timeOffset="376531.47">13921 16092 482 0,'-14'7'125'0,"-4"7"7"16,-5 8-59-16,-1 7-16 0,-2 10-3 16,-2 5 1-16,2 9 0 0,0 8-2 15,-1 9-5-15,3 5-4 0,4 3-6 16,3-1-8-16,7-1-7 0,3-5-8 16,6-2-6-16,8-13-4 0,8-4-8 0,6-11-7 15,6-6-9-15,7-8-14 16,6-10-16-16,7-7-11 0,1-8 12 0,-2-9-133 15,2-9-122-15,-4-7-288 0</inkml:trace>
  <inkml:trace contextRef="#ctx0" brushRef="#br0" timeOffset="377616.7877">14300 16778 510 0,'0'1'131'16,"0"-2"6"-16,1 0-28 0,3 1-72 0,2-4-10 15,4-1-3-15,2-2 2 0,5-4-4 16,1-7-5-16,3-1-5 0,1-6-2 15,-1-2-3-15,-1-3-2 0,-3-5-2 16,-5-1-2-16,-2-1 0 0,-4 1 0 16,-7 2 0-16,-3 1 0 0,-3 6-1 15,-6 4-1-15,-4 4 1 0,-1 4-1 16,-4 4-1-16,2 3 0 0,-2 6 0 16,1 3 0-16,3 8 1 0,5 4 0 15,2 7 0-15,3 8 1 0,5 6 1 16,3 9 2-16,0 4 3 0,3 4 5 0,3 9 4 15,0 2 4-15,3-2 1 0,0 3 2 16,3 2-2-16,1-4-2 0,2-2-5 16,0-5-4-16,-2-4-4 0,-1-1-2 15,-1-5 0-15,-6-6-2 0,-5-4 0 16,-3-4 1-16,-6-4-1 0,-3-7 0 16,-2-4 1-16,-4-8-1 0,0-6 0 15,0-4 1-15,-2-6-1 0,0-8-1 16,-1-3 1-16,4-3-1 0,2-3-1 0,2 1 1 15,3-1-1-15,5 0 0 0,4 7 0 16,3-1 1-16,5 4-1 0,1 0 0 16,4 3 1-16,2-1-1 0,3 1 1 15,4-4 0-15,3-1-3 0,2 1-6 16,3-2-11-16,1-2-13 0,2 3-15 16,0-2-3-16,-2 3-126 0,-3-2-127 15,1 1-294-15</inkml:trace>
  <inkml:trace contextRef="#ctx0" brushRef="#br0" timeOffset="377864.1254">14616 16044 594 0,'16'2'131'0,"2"3"7"16,4 11-103-16,6 4-3 0,2 4 3 0,2 5 5 15,2 5 1-15,-2 0-1 0,0 8-2 16,-3-1-6-16,-5 7-3 0,-3 6-3 16,-8 2-7-16,-7 3-5 0,-8 7-5 15,-9-1-3-15,-7 5-5 0,-4 2-9 16,-1 3-16-16,-2-4-18 0,2-5-13 16,3-7-126-16,3-9-135 0,6-6-317 15</inkml:trace>
  <inkml:trace contextRef="#ctx0" brushRef="#br0" timeOffset="379124.4853">15504 16212 487 0,'-15'-19'126'0,"0"5"7"0,4 2-59 16,3 3-21-16,3 3-13 0,4 6-3 15,3 2-2-15,6 7-3 0,3 4-2 0,2 6-4 16,2 3-1-16,2 3-1 16,0 2-4-16,0 4-7 0,0 0-5 0,0 1-3 15,1 1-2-15,-2 1-3 0,-1 0-4 16,1-1-7-16,0 2-11 0,1-5-11 16,-1-3-14-16,-1-4-20 0,0-3-100 15,-2-8-113-15,3-2-259 0</inkml:trace>
  <inkml:trace contextRef="#ctx0" brushRef="#br0" timeOffset="379358.2323">15971 16201 685 0,'-9'8'154'0,"-5"3"5"15,1 9-113-15,-2 6-14 0,-3 7-2 16,0 7-1-16,-3 8-1 0,-3 5-4 15,1 4-2-15,-7 5-3 0,-2 1-2 16,-3 6-5-16,-1 1-4 0,-2 2-2 0,-1 0-3 16,2-2 0-16,6-3-3 0,5-7-7 15,8-8-13-15,6-8-19 0,7-10-14 16,9-11 20-16,2-10-150 0,8-10-133 16,7-5-309-16</inkml:trace>
  <inkml:trace contextRef="#ctx0" brushRef="#br0" timeOffset="379625.5174">16415 16176 565 0,'-32'24'137'0,"-2"4"8"15,0 5-76-15,1 10-20 0,2 8 2 16,2 8 2-16,-1 5 1 0,5 7-2 0,4 2-5 16,4 2-6-16,6 1-9 15,3-4-10-15,9-4-10 0,7-7-9 0,6-10-11 16,7-3-15-16,5-6-17 0,5-11-17 16,2-6-18-16,2-8-115 0,0-6-132 15,-1-6-294-15</inkml:trace>
  <inkml:trace contextRef="#ctx0" brushRef="#br0" timeOffset="380152.0998">16732 16892 806 0,'5'-4'174'15,"6"3"3"-15,0-2-118 0,4-2-46 16,3-7-8-16,7 0 0 0,2-5 0 15,1-6 0-15,1-4-2 0,0-3-2 16,-2-2 0-16,-3 3-1 0,-4-4 0 0,-6 1 1 16,-5-2-1-16,-5-2-1 0,-8-1-1 15,-5 3-1-15,-4-3-2 0,-5 3-2 16,-4 2 0-16,-2 7-1 0,-3 5 1 16,3 8 0-16,-1 4 2 0,1 8 2 15,3 10 1-15,3 1 1 0,-1 10 1 16,6 7 2-16,0 6 3 0,5 11 4 15,1 6 5-15,-1 5 4 0,7 9 5 16,2 3 0-16,5 6-1 0,3 2-3 16,1 0-2-16,6-2-6 0,0-2-4 15,-2-2-4-15,1-4-2 0,-4-8 0 16,0-5-2-16,-2-2-3 0,-5-7-3 16,1-5-4-16,-5-7-5 0,-2-5-5 0,-2-9-5 15,-7-4-8-15,-2-10-1 0,-2-6 0 16,-6-10 3-16,-2-8 5 0,0-6 5 15,-3-2 6-15,5-4 10 0,2-2 7 16,1-1 8-16,7 3 6 0,5 4 4 16,5 4 4-16,2 1 2 0,4 3 1 0,2 3-3 15,5 3-4-15,2 1-6 0,3 1-4 16,4 0-3-16,5-2-2 0,3 0-1 16,4-5-2-16,8 3-3 0,0 0-6 15,4-1-11-15,-3-2-13 0,1 0-15 16,-3 2-17-16,-1 4-118 0,-9-6-129 15,-3 1-298-15</inkml:trace>
  <inkml:trace contextRef="#ctx0" brushRef="#br0" timeOffset="380399.5944">17287 15901 677 0,'24'-5'145'0,"5"5"4"16,9 7-121-16,5 14-5 0,3 10 0 16,0 9 10-16,-3 9 4 0,-4 11 1 0,-7 6 0 15,-5 9 0-15,-5 5-1 0,-8 2-1 16,-5 5-9-16,-4 1-5 0,-4 1-4 16,-2 6-6-16,-8-2-4 0,-7 0-6 15,-2 2-10-15,-3-3-14 0,-5 0-32 16,-8 0 130-16,-6-6-276 0,-6-2-168 15,-1-9-446-15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30T11:53:19.671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1937 3915 625 0,'-3'-5'151'0,"1"1"3"16,0 3-98-16,2 2-13 0,4 4-4 16,1 1-4-16,2 3-7 0,1 2-4 15,2 2-3-15,2 3-1 0,1 1-5 16,4 3-5-16,2 0-3 0,2-2-3 0,2-1-1 16,0 3-2-16,-1-3 0 0,0-1 0 15,-3-4-3-15,-3 0-5 0,-1-1-12 16,-3-1-13-16,-3-1-14 0,-1-3-15 15,-3-1-116-15,-3-2-126 0,-2-3-287 16</inkml:trace>
  <inkml:trace contextRef="#ctx0" brushRef="#br0" timeOffset="195.477">2206 3915 626 0,'-6'-5'153'0,"-3"3"8"0,1 3-95 15,-2 1-14-15,-1 9-6 0,-4 1-6 16,-2 6-7-16,-4 0-8 0,-3 4-7 16,-1 4-5-16,0 2-5 0,0-5-5 15,4 2-8-15,0-1-14 0,2-2-14 16,7 0-11-16,4-3-15 0,3-6-120 16,2 1-128-16,6-6-290 0</inkml:trace>
  <inkml:trace contextRef="#ctx0" brushRef="#br0" timeOffset="611.0235">2539 3724 505 0,'-6'-4'149'0,"-1"7"7"0,-4 4-6 16,-1 4-86-16,-1 6-12 0,0 4-4 16,-2 3-8-16,3 5-7 0,0 0-5 15,2 4-6-15,1-1-6 0,2-1-4 16,2 3-4-16,4-2-3 0,3-3-4 16,1-3-4-16,2-4-8 0,2-3-8 15,4-4-14-15,0-3-15 0,1-2-11 16,4-6 60-16,-1 0-181 0,2-4-128 15,1-2-320-15</inkml:trace>
  <inkml:trace contextRef="#ctx0" brushRef="#br0" timeOffset="920.0955">2760 3829 623 0,'-5'-6'155'16,"-1"5"5"-16,0 0-85 0,2 3-23 15,-1 2-8-15,0 2-4 0,0 2-7 16,0 3-6-16,2 4-4 0,-1 2-3 16,2 3-4-16,-1 2-1 0,4 1-3 15,2 2-3-15,3 2-2 0,-1-5-2 16,2 1-1-16,2-1-2 0,1-2-2 0,-1-3 1 15,2-4-1-15,0-3-2 16,3-1-3-16,1-3-8 0,-2-5-11 0,2-1-14 16,-2-3-14-16,-1 0-15 15,-1-5-64-15,-3 0-53 0,-3-4-107 0,0-2-224 16</inkml:trace>
  <inkml:trace contextRef="#ctx0" brushRef="#br0" timeOffset="1110.0983">2646 3874 788 0,'-5'10'183'0,"5"2"2"0,2 2-113 15,5-4-35-15,4 3-14 0,1-1-8 16,4 0-4-16,2-4-5 0,4-3-7 16,0-1-11-16,4-1-15 0,-2-5-18 15,-2-2-16-15,0-2 67 0,-3 0-195 16,-4-1-137-16,0-4-338 0</inkml:trace>
  <inkml:trace contextRef="#ctx0" brushRef="#br0" timeOffset="1324.5339">3001 3639 544 0,'7'1'153'0,"3"1"10"15,2 1-13-15,1 3-87 0,1 7-2 16,2 1-3-16,1 6-1 0,-1 5-6 0,2 1-7 15,-5 6-8-15,1 3-5 0,-3-1-5 16,-3 3-4-16,-4-2-7 0,-3 1-4 16,0-1-4-16,-4 0-8 0,-2-1-13 15,-4-6-13-15,3-2-19 0,0-4-27 16,3-4-21-16,2-6-120 0,4-5-141 16,2-5-312-16</inkml:trace>
  <inkml:trace contextRef="#ctx0" brushRef="#br0" timeOffset="1522.5469">3335 3985 835 0,'3'0'196'0,"-1"1"1"0,2 0-129 16,2 2-27-16,2-1-15 0,0-1-11 15,3 2-7-15,1-3-6 0,2 0-4 16,1-3-5-16,-1 1-11 0,0-1-15 15,-1 2-20-15,-2-1-17 0,-3 2-121 16,-2 2-5-16,-3 3-111 0,-3 2-203 16</inkml:trace>
  <inkml:trace contextRef="#ctx0" brushRef="#br0" timeOffset="1675.1298">3394 4213 795 0,'1'7'189'15,"-1"-2"2"-15,4 0-123 0,0-3-23 16,1-2-13-16,1 1-12 0,0-2-10 0,3-1-7 16,0-3-16-16,1 0-32 15,1 4-28-15,-1 1-121 0,0 2-147 0,0 5-345 16</inkml:trace>
  <inkml:trace contextRef="#ctx0" brushRef="#br0" timeOffset="3448.5979">4222 3953 712 0,'-14'5'167'15,"5"0"3"-15,2 2-114 0,7 0-12 16,1 3-5-16,4-3-6 0,3 2-6 16,5 0-3-16,5-3-3 0,3-1-3 15,3-3-5-15,2-3-3 0,2-3-4 16,-1-2-2-16,-1-4-2 0,-3-2-2 15,-3-3 0-15,-3-3-1 0,-2 0-1 16,-6-2-1-16,-1-1-2 0,-3 0 0 16,-5 3-1-16,-3 0-2 0,-3 0-1 0,-5 4-3 15,-1 1-1-15,-4 5-3 0,-4 2 1 16,-3 5 1-16,-3 5 1 0,-2 6 1 16,0 4 4-16,0 3 4 0,2 4 6 15,3 7 3-15,4 0 3 0,6 0 4 16,3 3 2-16,4 2 2 0,4 1 1 15,3-2-2-15,2-4 0 0,5 0-3 16,5-2-2-16,11-3-3 0,-2-2-1 16,3-4-2-16,5-2-1 0,2-3-3 15,-1-3-3-15,0-5-8 0,-5-4-11 16,1-4-19-16,-2-3-20 0,1-4-95 0,-3-2-36 16,1 1-119-16,-1 0-237 0</inkml:trace>
  <inkml:trace contextRef="#ctx0" brushRef="#br0" timeOffset="3782.6987">4568 3582 723 0,'-8'-8'187'0,"7"8"2"16,1-1-75-16,0 0-56 15,3 0-21-15,3-1-16 0,2 1-9 0,5 0-4 16,1-1-2-16,5-3-3 0,0 0-9 15,3 0-17-15,-1-1-27 0,1-2-22 16,0 5-123-16,-1 0-144 0,-5 4-333 16</inkml:trace>
  <inkml:trace contextRef="#ctx0" brushRef="#br0" timeOffset="4228.5338">5178 3382 753 0,'-8'-7'184'0,"-1"2"3"0,-5 2-116 15,-2 3-16-15,-5 5-13 0,2 4-15 16,-3 4-9-16,2 6-4 0,-1 1-2 16,4 4-2-16,4 1-2 0,4 0-1 15,4-2-2-15,4-1-1 0,1-3-2 16,5-2-2-16,0-3 0 0,2-4-1 0,4-4-1 16,1-3 0-16,2-7 0 0,2-2 0 15,1-5 1-15,0-4 0 0,-1-4 0 16,-1-2 2-16,-1-5 0 0,-1 2 1 15,-4-4 1-15,0 1 2 0,-3 2 1 16,-1 4 2-16,-1 4 2 0,-4 5 1 16,0 3 1-16,-1 8-1 0,-2 5-2 15,-2 6-1-15,0 4-2 0,-2 6-3 16,2 2-2-16,0 4-4 0,1 1-11 16,7 0-15-16,3-3-23 0,5 1-27 0,3-7-133 15,0 0-156-15,6-2-358 16</inkml:trace>
  <inkml:trace contextRef="#ctx0" brushRef="#br0" timeOffset="4568.2739">5428 3457 522 0,'-4'-22'150'16,"3"-3"8"-16,0-2-15 0,1-3-84 15,1-1-8-15,1 2-4 0,1 2-5 0,2 2-6 16,-2 4-4-16,1 8-4 16,0 5-3-16,-1 6-3 0,1 4-4 0,-2 7-3 15,2 6-3-15,-2 4-1 0,1 6-2 16,-1 3-1-16,1 4-1 0,-1 2-1 15,0 0-2-15,0 0 0 0,2-4-2 16,-1 0 0-16,2-2-2 0,1-6 0 16,2-1-5-16,-2-3-5 0,2-5-8 15,1-2-9-15,2-4-12 0,-1-6-14 0,-2-4-13 16,5 1-12-16,1-3-114 0,-4-4-124 16,0 0-292-16</inkml:trace>
  <inkml:trace contextRef="#ctx0" brushRef="#br0" timeOffset="4735.8186">5461 3403 821 0,'-6'6'194'0,"2"1"2"0,0-1-125 16,4 1-27-16,3-4-18 0,5 3-15 16,2-1-10-16,1-2-11 0,3-3-19 15,4 0-26-15,2-4 122 0,0 4-263 16,1-2-163-16,0-2-422 0</inkml:trace>
  <inkml:trace contextRef="#ctx0" brushRef="#br0" timeOffset="7070.9912">6016 4083 414 0,'-3'-9'124'0,"2"-2"6"0,-2-1-11 15,1-2-51-15,2-2-11 0,-2 2-2 16,0-2-3-16,1 0-4 0,1 2-2 16,-2 2-4-16,3 4-2 0,-2 3-6 15,-1 3-5-15,2 7-5 0,0 8-4 16,-1 6-3-16,0 7-4 0,-1 5-4 15,0 0-3-15,2 5-3 0,0-2 0 0,3-2-2 16,2-5 0-16,0-5-1 16,2-4 0-16,3 0 0 0,2-7-1 0,0-8 1 15,3-5 0-15,1-6-1 0,1-5 1 16,-1-4 1-16,0-8 0 0,0 0 2 16,-3-4 2-16,-2-1 1 0,-3-1 0 15,-2 2 2-15,-1-2 0 0,-3 4 1 16,-2 5 2-16,-1 4 1 0,-2 6 0 15,2 5-1-15,-2 7 0 0,-1 11-1 16,0 4-2-16,-1 5-2 0,2 4-4 0,0 7-1 16,2 0-1-16,2 3-1 0,4-4-9 15,2 1-12-15,4-3-17 0,3-4-25 16,3-6-18-16,4-3-44 0,1-7-85 16,4-4-124-16,1-8-258 0</inkml:trace>
  <inkml:trace contextRef="#ctx0" brushRef="#br0" timeOffset="7287.4112">6531 3661 779 0,'-7'13'191'0,"0"5"4"0,-3 4-108 15,2 4-34-15,0 7-10 0,1 4-10 16,0 2-10-16,2 0-7 0,4 1-3 15,1-2-4-15,1-2-4 0,2-7-7 16,4-1-10-16,1-4-14 0,1-5-20 16,1-5-22-16,4-4-17 0,-1-3-122 15,3-2-139-15,-1-5-308 0</inkml:trace>
  <inkml:trace contextRef="#ctx0" brushRef="#br0" timeOffset="7585.1345">6711 3795 753 0,'-3'-8'185'0,"-1"5"5"0,0 2-112 16,1 1-22-16,-1 3-7 0,0 5-11 16,-2 4-7-16,0 4-5 0,1 2-3 15,0 5-3-15,2 3-1 0,-1 2-2 16,4 0-2-16,2 1-3 0,3-1-3 15,0-1-3-15,4-3-1 0,-2 0-2 16,2-5-2-16,0 0 0 0,1-5-1 0,-1-3-1 16,1-2-1-16,-2-6-4 0,3-1-3 15,3-4-7-15,-2-2-8 0,3-4-11 16,-1-2-16-16,0-2-19 0,-2-1-13 16,-2-2 97-16,-4 0-218 0,-4 1-142 15,-3-1-357-15</inkml:trace>
  <inkml:trace contextRef="#ctx0" brushRef="#br0" timeOffset="7796.5945">6628 3992 766 0,'-1'0'183'0,"2"-1"4"0,2 0-109 16,3-3-30-16,3 0-14 0,6 3-9 15,0-3-6-15,1 1-5 0,1-1-4 16,3 0-4-16,-1 2-5 0,4 1-12 16,-3-4-17-16,1 0-28 0,1 0-19 15,-3 1-121-15,-1-1-145 0,1-1-322 0</inkml:trace>
  <inkml:trace contextRef="#ctx0" brushRef="#br0" timeOffset="8028.4694">6915 3588 695 0,'5'-3'174'0,"1"3"5"0,-1 2-81 16,2 2-47-16,3 4-4 0,0 2 3 16,1 2-7-16,-3 1-4 0,4 7-4 15,-1 4-4-15,0 5-7 0,0 0-5 16,-1 7-5-16,0 2-5 0,-3 2-4 15,-4 0-7-15,-4 3-12 0,-4 1-24 16,-6-1-42-16,-6 1-137 0,-7 0-166 16,-4 0-395-16</inkml:trace>
  <inkml:trace contextRef="#ctx0" brushRef="#br0" timeOffset="10785.7617">7875 4052 635 0,'-17'-4'153'0,"3"1"6"15,5 1-99-15,1 1-11 0,5 0-5 16,1 0-8-16,4 0-7 0,5-2-6 16,4 2-4-16,5-2-4 0,2 1-3 15,3-5-1-15,5 3 0 0,2 0-1 16,0 3-3-16,2-3-2 0,0 2-2 16,3 2-1-16,4 6-1 0,0-3-1 15,-1-1 0-15,1-2 0 0,4 5 0 0,2 1-1 16,-1-2-2-16,-1-2-3 0,0-2-4 15,2 0-7-15,1 1-8 0,-3-3-10 16,-1-3-10-16,4 1-6 0,-4-2-8 16,-1-1 7-16,-4 1-114 0,1-2-109 15,-6 0-263-15</inkml:trace>
  <inkml:trace contextRef="#ctx0" brushRef="#br0" timeOffset="11084.9607">8848 3859 659 0,'-11'-9'158'0,"-2"0"4"16,6 6-105-16,1-1-16 0,1 0-9 15,4 3-11-15,3 1-8 0,2 3-5 16,4-1-4-16,3 3-2 0,3 1-2 16,3 4 1-16,3 0 0 0,1 3 0 0,1 1 0 15,0 0 0-15,1 1-1 16,-1 0-1-16,0-1 1 0,2 1-1 0,0-3 0 15,0 3 0-15,0-3 0 0,-2 1 1 16,1-4-1-16,-2 1 0 0,-3 0 0 16,-3 0 1-16,-4-3-1 0,-6 2 1 15,-8 0 1-15,-3 1-2 0,-10 2-5 16,-7 0-7-16,-3 0-14 0,-2 1-11 16,-1-1-11-16,0 1-50 0,1-3-66 15,5-6-102-15,6-2-221 0</inkml:trace>
  <inkml:trace contextRef="#ctx0" brushRef="#br0" timeOffset="12167.484">3769 4854 496 0,'-2'-9'136'0,"-3"2"6"16,-5 4-43-16,-4 6-44 0,1 5-8 16,-4 5-3-16,-3 7-3 0,1 6-6 15,-1 4-4-15,4 2-5 0,3 1-3 0,2 0-5 16,3-3-7-16,7-5-6 0,6-4-3 15,4-5-2-15,3-4-1 0,1-3 0 16,3-7 1-16,3-2-1 0,-2-6 0 16,1-4 1-16,-1-3 0 0,-1-5 1 15,-1-3 1-15,-2-3 4 0,0-2 2 16,-5-4 3-16,-2 1 2 0,-1 1 1 16,-2 1 2-16,-2 5 1 0,-2 3 1 15,-1 7-1-15,2 5-1 0,-2 3-3 16,2 6-1-16,-1 6-2 0,1 4-3 15,2 4-2-15,1 5-3 0,2 0-3 16,1 3-2-16,1 2-9 0,2-3-12 0,2-1-20 16,1-2-20-16,1-6-18 0,2 0-117 15,1-7-134-15,0-3-299 0</inkml:trace>
  <inkml:trace contextRef="#ctx0" brushRef="#br0" timeOffset="12514.0695">4048 4782 583 0,'-9'-4'154'0,"2"3"1"16,4 2-53-16,4 3-60 0,1 3-12 15,5 2-9-15,1 0-8 0,4 4-6 16,3 2-2-16,2-2 0 0,3 2-1 16,2-2-2-16,0 0 0 0,1-1-1 0,2-1 0 15,-1-1-1-15,1 0 1 0,-2-3 0 16,-3 0-1-16,-3-1 1 0,-6-1 0 16,-6 0 0-16,-5 3 1 0,-6-1-1 15,-7 1-2-15,-3 3-2 0,-3 2-5 16,0-1-5-16,2 3-8 0,-1-3-8 15,4-2-10-15,6 2 49 0,2-3-168 16,3-1-121-16,4 1-314 0</inkml:trace>
  <inkml:trace contextRef="#ctx0" brushRef="#br0" timeOffset="12796.4008">4530 4950 641 0,'-1'4'163'0,"-4"-2"5"0,-3 4-81 0,3 2-34 16,0 3-10-16,3 0-9 0,0 1-8 15,3 3-7-15,1-2-2 0,6-1-3 16,0-1-3-16,6 2-4 0,3-5-2 16,5-2-2-16,0-3 0 0,2-5-1 15,0-2 3-15,-1-7 1 0,-2-3 2 16,-4-4 3-16,-5-3 1 0,-2-1 1 15,-6 0 1-15,-6 0 0 0,-5 3-3 0,-8 3-3 16,-5 4-1-16,-6 2-3 16,-5 8-7-16,1 7-13 0,-1 5-26 15,3 7-30-15,3 5-130 0,8 7-153 0,5 1-363 16</inkml:trace>
  <inkml:trace contextRef="#ctx0" brushRef="#br0" timeOffset="13610.0752">8115 3279 636 0,'-2'-12'162'16,"2"5"2"-16,-2 8-88 0,4 6-22 15,0 9-8-15,2 7-6 0,1 7-12 16,2 3-5-16,0 5-2 0,3 0-3 16,-1-2-4-16,2-1-4 0,0-7-3 0,0-2-2 15,-4-3-1-15,-1-5-2 0,0-4 0 16,-3-3-1-16,-2-4 0 0,0-4 1 16,-2-7 0-16,2-3 0 0,-2-7 1 15,-1-8 0-15,-1 0 0 0,-2-5 2 16,-2-5 2-16,-2-2 0 0,-3-5 1 15,0-4 0-15,1 1 1 0,1-4-2 16,4 2 0-16,2 3-2 0,5 7 1 16,4 4-1-16,5 10 1 0,4 5 0 0,0 5 0 15,4 4-1-15,0 0-1 16,1 2-1-16,4 2-1 0,3 2-3 0,1 2-4 16,2 2-9-16,0 0-12 0,-2 2-17 15,0 0-23-15,-4 1-11 0,-3 0-36 16,-4 3-87-16,-4-1-118 0,-1 3-253 15</inkml:trace>
  <inkml:trace contextRef="#ctx0" brushRef="#br0" timeOffset="13796.575">8229 3392 794 0,'-6'0'185'0,"3"1"1"0,1 0-121 15,3-1-24-15,3 1-12 0,3 1-11 16,4-2-7-16,4 0-2 0,3-2-1 16,6 0-4-16,0-2-16 0,3-1-35 0,0 2-72 15,-1-1-75-15,2-1-140 0,-8 5-309 16</inkml:trace>
  <inkml:trace contextRef="#ctx0" brushRef="#br0" timeOffset="15592.1479">9959 3605 685 0,'-8'-20'156'0,"3"8"1"0,4 5-114 0,5 4-10 15,4 8-2-15,5 5-5 16,1 5-4-16,3 1-2 0,4 6 2 0,4 3-1 15,3 5-2-15,3 3-5 0,3 2-2 16,1 3-1-16,3 4-1 0,2 0-1 16,-1-1-2-16,1 0-1 0,-2-3-2 15,-2-3-1-15,-2-3-1 0,-2-4-1 16,-3-3-1-16,-4-2-5 0,-3-2-8 16,-5-5-15-16,-2-4-20 0,-3 0-15 15,-2-2-125-15,-5-5-137 0,0-5-318 0</inkml:trace>
  <inkml:trace contextRef="#ctx0" brushRef="#br0" timeOffset="15807.5722">10571 3523 612 0,'-5'-3'149'15,"-1"6"4"-15,-4 9-82 0,-3 8-27 16,-4 7-9-16,-4 7-4 0,-9 9-6 15,-5 5-4-15,-3 6-4 0,-4 1-2 16,-1 6-5-16,-6-1-4 0,-1-1-3 16,5-1-6-16,3 0-7 0,2-2-9 15,4-5-9-15,7-6-12 0,9-7-16 16,7-7-114-16,7-9-121 0,8-13-283 16</inkml:trace>
  <inkml:trace contextRef="#ctx0" brushRef="#br0" timeOffset="16060.5889">11012 3535 726 0,'-24'11'169'0,"-8"3"2"0,-4 6-117 15,-2 4-17-15,1 4-7 0,1 4-7 16,1 3-8-16,10 4-4 0,6 2-2 16,8 1-1-16,8 2-7 0,8-4-16 15,4 0-18-15,7-3-16 0,3-4-15 16,4-3-116-16,3-6-131 0,-1-4-290 16</inkml:trace>
  <inkml:trace contextRef="#ctx0" brushRef="#br0" timeOffset="16506.6531">11155 4053 693 0,'6'-7'169'15,"3"0"5"-15,0-3-105 0,0-5-15 16,2-3-8-16,3-4-8 0,2-3-10 16,-1-2-6-16,-6-2-3 0,-1-3-5 15,-2 0-4-15,-2-1-3 0,-4 0-2 0,-7 0-1 16,0 0-2-16,-2 0 0 0,0 5-1 15,-5 1-1-15,-2 8 0 0,0 6-1 16,2 9 0-16,-2 9 0 0,0 8 0 16,1 5 0-16,5 9 1 0,3 8 0 15,3 7-1-15,8 4 2 0,2 9-1 16,5 5 0-16,5 8 1 0,4 3-1 16,3 0 0-16,0 1 1 0,-2-2-1 15,0-4 0-15,0-3 0 0,-8-6 1 0,-3-5-1 16,-4-6 0-16,-5-5 0 0,-3-8 1 15,-4-6-1-15,-7-7 1 0,-1-7 0 16,-6-7 0-16,-2-7 0 0,-2-7 0 16,-3-5 0-16,2-7 1 0,2-6-1 15,4-2 1-15,6-5 0 0,3-1 0 16,5-3-1-16,5 3 0 0,4 0 0 16,5 2 0-16,3 1-1 0,6 3 0 15,7 1-1-15,3 1-3 0,4 2-7 16,2 0-9-16,2 1-14 0,2 2-19 15,-3 1-16-15,1 4-37 0,-6 0-87 0,0 1-119 16,-3-1-259-16</inkml:trace>
  <inkml:trace contextRef="#ctx0" brushRef="#br0" timeOffset="16726.0687">11551 3452 682 0,'4'5'153'0,"2"3"4"0,2 7-113 0,2 5-7 16,0 3 4-16,2 5 3 16,0 0-2-16,2 4-1 0,-2 1-1 0,-1 3-6 15,0 0-7-15,0 4-4 0,-3 2-6 16,-6 3-4-16,-2-1-7 0,-4 1-1 16,-5-2-9-16,-4 0-14 0,0-5-21 15,-2-9-23-15,4-1-12 0,3-6-128 16,5-8-143-16,9-6-316 0</inkml:trace>
  <inkml:trace contextRef="#ctx0" brushRef="#br0" timeOffset="16925.533">11931 3895 834 0,'-1'-3'201'0,"2"-1"0"16,0 1-121-16,1 1-34 0,1 1-16 15,2 0-16-15,3-1-10 0,2 2-3 0,1 0-4 16,0 0-6-16,3 2-12 16,-2 0-21-16,0 0-23 0,-2 5 82 0,-3-1-219 15,-2 1-151-15,-1 2-379 0</inkml:trace>
  <inkml:trace contextRef="#ctx0" brushRef="#br0" timeOffset="17079.1214">11887 4112 631 0,'0'3'176'0,"2"-1"2"16,-1-1-9-16,4 2-126 0,4-1-16 15,2 2-8-15,1-3-9 0,4 0-11 16,0-1-14-16,4 1-23 0,-3-3 113 16,2 2-255-16,0-1-156 0,-2 1-421 15</inkml:trace>
  <inkml:trace contextRef="#ctx0" brushRef="#br0" timeOffset="18355.9277">12791 4097 420 0,'-9'-3'118'0,"-2"-1"7"16,-2-1-27-16,-3-1-41 0,1 1-11 16,-5-1-2-16,-2 1-2 0,3 0-1 15,2-1 2-15,2 0-1 0,5 2-1 0,1 1-6 16,6-2-5-16,4 0-5 0,6 0-3 16,8 1-4-16,6-1-3 0,2 0-1 15,8-1 0-15,9 0 1 0,12-1-2 16,3-3-1-16,6 0-3 0,9-2-1 15,8 1-3-15,10-1-1 0,4 1-2 0,0 0 0 16,5 1-1-16,2 4-1 0,0 1 1 16,2 1-1-16,-7 4 0 0,-2 0 1 15,-1 5-1-15,-2 1 0 0,-4 0 0 16,-7-2-1-16,-3 1-1 0,-5-1-5 16,-6-1-7-16,-10-3-8 0,-5-1-13 15,-8-1-19-15,-9-1-12 0,-9-2-88 16,-10 0-33-16,-7-2-112 0,-4-2-222 15</inkml:trace>
  <inkml:trace contextRef="#ctx0" brushRef="#br0" timeOffset="18686.0569">13744 3348 554 0,'7'-26'147'0,"-1"-1"11"15,-3-2-60-15,-1 2-29 0,0 0-4 16,0 0-4-16,-4 6-5 0,2 1-8 15,-3 6-7-15,2 3-7 0,-1 2-8 16,2 5-7-16,3 8-5 0,-2 2-4 0,3 10-4 16,-1 4-4-16,2 9-8 15,3 8-14-15,-2 8-23 0,2 4-27 0,2 5-132 16,0 2-152-16,1 3-358 0</inkml:trace>
  <inkml:trace contextRef="#ctx0" brushRef="#br0" timeOffset="19363.0065">12702 4642 468 0,'16'-7'124'16,"-7"-3"5"-16,0 1-53 0,-2-1-21 15,-3 0-1-15,-6 1 1 0,-1 1-2 16,-5 0-1-16,-2 2-1 0,-5 4-2 15,-6 2-4-15,2 4-6 0,0 4-9 16,-2 6-7-16,-2 1-5 0,1 10-6 16,2 2-3-16,3 4-4 0,0 2-3 0,3 1 0 15,6-2-1-15,6 0 0 0,6-7-1 16,5-1 0-16,4-5-1 0,3-7 1 16,1-4-1-16,0-3-1 0,3-5-1 15,2-5 1-15,-1-3-2 0,2-5 1 16,0-4 1-16,-2-5-1 0,-1-4 2 15,-5-2 0-15,-3-4 2 0,-2-1 0 16,-4 0 0-16,-3 1 1 0,4 4 2 16,-4 3 2-16,0 7 4 0,-2 5 3 0,-1 4 0 15,-3 5 0-15,1 7-1 0,-2 4-2 16,-1 4-2-16,2 4-3 0,-1 3-4 16,3 5-3-16,1 3-5 0,2 1-8 15,3 3-14-15,5-1-22 0,2 0-21 16,9-1-18-16,1-3-113 0,5-4-131 15,5-4-292-15</inkml:trace>
  <inkml:trace contextRef="#ctx0" brushRef="#br0" timeOffset="20090.0471">13622 4151 724 0,'5'-2'162'0,"0"1"1"0,3 2-122 0,3 1-23 16,-2 2-21-16,4 2-22 0,0 6-135 15,1 1-133-15,-1 1-333 0</inkml:trace>
  <inkml:trace contextRef="#ctx0" brushRef="#br0" timeOffset="20468.1025">13952 4592 787 0,'-19'-11'189'0,"4"-3"4"0,0-1-125 16,6-1-17-16,4-1-9 0,5 0-13 16,-1-1-9-16,7 6-5 0,3-1-4 15,1 2-2-15,3 2-4 0,2 4-1 16,2 2-2-16,-1 3-1 0,1 0-1 0,-1 3 0 16,1 5 0-16,-2 0-1 15,-3 1 0-15,-1 3 0 0,-4 0 0 16,-2 3-1-16,-2 1 1 0,-4 1 0 0,-3 3-1 15,-2 0 2-15,-3-1-1 0,1 0 1 16,-2 2 0-16,1-1 0 0,2-2 0 16,0-1 1-16,0-3 0 0,4 1 0 15,2-3 1-15,2-2-1 0,0-3 0 16,4-1-3-16,1-1-6 0,1-1-10 0,4-2-13 16,3-3-20-16,-1-2-20 15,4 0 39-15,-3-3-169 0,-1-4-138 0,8 2-329 16</inkml:trace>
  <inkml:trace contextRef="#ctx0" brushRef="#br0" timeOffset="20691.8175">14308 4549 650 0,'2'-13'195'0,"-1"1"6"0,1-1-17 16,1 6-106-16,2-4-16 0,1 4-19 15,0-6-15-15,1 6-9 0,2 1-5 16,1 2-2-16,2 4-2 0,-1 1-4 15,2 4 0-15,1 8-3 0,0 0-1 16,0 8 0-16,-2 1-2 0,-3 4-2 16,1-1-7-16,-6 6-8 0,0 0-9 15,-1-4-14-15,-3-2-22 0,-2 0-22 16,1-2-68-16,-4-1-55 0,-1-6-124 16,-1-4-253-16</inkml:trace>
  <inkml:trace contextRef="#ctx0" brushRef="#br0" timeOffset="20845.4142">14343 4552 782 0,'-8'0'194'0,"3"5"1"0,0 3-115 16,1 5-27-16,-3 1-17 0,4 3-18 16,0 3-14-16,2 3-15 0,0-1-23 0,0 2-27 15,2-1-134-15,3 0-152 0,0-1-366 16</inkml:trace>
  <inkml:trace contextRef="#ctx0" brushRef="#br0" timeOffset="21286.8004">14728 4647 714 0,'13'-17'186'0,"-2"0"5"16,0-5-96-16,-1-4-30 0,-2-4-11 0,-1-5-15 15,1-5-15-15,-6-3-9 0,1 0-4 16,-7 2-2-16,-1 3-2 0,-1 5-1 16,-4 7 0-16,-3 10 1 0,1 7 0 15,-2 8 0-15,3 6 0 0,1 8-2 16,3 7-1-16,1 6-1 0,3 6-1 16,5 4-2-16,-1 7 1 0,1 9-1 15,2 0 1-15,3 8-1 0,3 5 0 0,5 4 1 16,2 4-1-16,4-3 1 0,2-4-1 15,3-1 0-15,-3-8 0 0,1-7-1 16,-3-6-3-16,-5-9-7 0,-1-1-7 16,-5-10-9-16,-5-6-9 0,-7-4-10 15,-3-7-6-15,-7-8-3 0,-4-6 4 16,-3-6 4-16,-6 0 9 0,-1-4 8 16,1-3 15-16,-1-2 16 0,5 0 14 15,2 0 13-15,1 0 11 0,6 1 6 16,2-1 5-16,6 0-2 0,2 1-7 0,4-2-9 15,7 1-9-15,7-3-8 0,6 0-9 16,4-5-12-16,7 0-24 0,5 3-30 16,4-3-139-16,1 1-154 0,-4 6-378 15</inkml:trace>
  <inkml:trace contextRef="#ctx0" brushRef="#br0" timeOffset="24944.8914">1899 6536 516 0,'-6'-6'141'0,"-1"-1"11"15,0 1-49-15,1-1-32 0,2 4-11 16,2-2-11-16,2 5-9 0,1 2-9 15,1 3-8-15,5 3-7 0,0 3-5 16,3 3-3-16,1 3 0 0,2 2-1 16,1-1-1-16,0 2-2 0,-1-3-4 0,1 0-10 15,0 0-14-15,1 0-16 0,-2-2-9 16,3 0-16-16,0-5-114 0,0-2-123 16,0-5-274-16</inkml:trace>
  <inkml:trace contextRef="#ctx0" brushRef="#br0" timeOffset="25121.8803">2171 6484 625 0,'-4'-5'151'0,"-1"6"4"15,0 4-91-15,0 6-16 0,0 3-9 16,-2 11-8-16,-2-1-8 0,0 6-4 16,-4 0-3-16,1 5-4 0,-1 2-5 0,-2 1-3 15,3-1-2-15,-1 3-12 0,4-1-20 16,-1 0-14-16,1-3 69 0,3-3-197 15,0-5-137-15,5-4-346 0</inkml:trace>
  <inkml:trace contextRef="#ctx0" brushRef="#br0" timeOffset="25422.2047">2558 6294 655 0,'-11'-6'164'16,"-3"7"3"-16,1 7-98 0,-3 8-18 0,0 9-10 16,-1 8-6-16,0 2-11 0,2 7-6 15,0 0-3-15,2 2-3 0,2-5-2 16,3 3-3-16,3-6-3 0,5 1-2 15,3-4-1-15,3-1-2 0,3-3-5 16,3-2-7-16,0-7-9 0,3-4-10 16,1-5-12-16,2-4-10 0,0-4 108 15,1-3-230-15,-2-2-133 0,1-2-362 16</inkml:trace>
  <inkml:trace contextRef="#ctx0" brushRef="#br0" timeOffset="25680.5118">2730 6517 670 0,'-2'-4'161'16,"-3"-1"7"-16,1 5-110 0,2 1-9 0,-3 0-6 16,0 7-8-16,3 2-6 0,-1 3-7 15,1 3-4-15,-2 1-2 0,3 4-4 16,1 0-1-16,2 3-3 0,2 0-2 15,0-1-2-15,5-1-2 0,2 0-1 16,2-4-1-16,3-1-7 0,1-3-7 16,0-4-14-16,0-5-18 0,0-2-13 15,-1-3 33-15,-2-3-160 0,-5-5-131 0,4 1-312 16</inkml:trace>
  <inkml:trace contextRef="#ctx0" brushRef="#br0" timeOffset="25854.0357">2691 6602 751 0,'-6'3'173'15,"4"2"1"-15,0-2-104 0,4 3-39 16,2-1-17-16,3 0-9 0,0 0-2 0,2-1-4 16,2-3-9-16,1-2-12 0,1-3-14 15,2 1-14-15,0-4-89 0,-2 0-35 16,1 0-111-16,-1-1-218 0</inkml:trace>
  <inkml:trace contextRef="#ctx0" brushRef="#br0" timeOffset="26054.4996">2978 6348 458 0,'10'0'136'0,"1"1"8"0,-2 5 9 15,4 2-92-15,4 6-1 0,-1 3-3 16,1 4-6-16,1 5-3 0,-1 1-6 15,-1 3-6-15,-1 2-9 0,-5 1-7 16,-2 0-5-16,-5 2-5 0,-4 0-3 16,-5 2-5-16,-3 0-13 0,-1-2-21 15,-1-2-22-15,1-3-16 0,2-5-121 16,0-5-138-16,6-12-310 0</inkml:trace>
  <inkml:trace contextRef="#ctx0" brushRef="#br0" timeOffset="26249.5314">3353 6610 679 0,'2'-3'160'0,"2"2"3"16,1 0-95-16,1 0-36 0,1-2-10 0,2 2-4 16,0 0-6-16,3-1-5 0,0 0-3 15,1 0-5-15,1-1-13 0,-2 2-17 16,-2 0-20-16,0 2-116 0,-6 3-129 15,0 4-308-15</inkml:trace>
  <inkml:trace contextRef="#ctx0" brushRef="#br0" timeOffset="26417.9699">3408 6845 654 0,'0'2'152'0,"1"-2"3"0,1 0-95 15,0 0-28-15,3 0-9 0,-1-2-7 16,4 2-2-16,0-1-4 0,2-1-6 16,1 1-16-16,-1 1-19 0,1-2-130 15,0 3-130-15,3-1-333 0</inkml:trace>
  <inkml:trace contextRef="#ctx0" brushRef="#br0" timeOffset="27212.9243">4005 6444 652 0,'-2'3'166'0,"-2"-1"5"16,2 2-97-16,1 3-15 0,2-1-11 16,1 2-11-16,6-1-10 0,0 0-7 15,3 1-4-15,3-2-3 0,0-2-2 16,5-3-2-16,2-4-1 0,0-3-2 0,-1-2-1 15,4-6-2-15,-4-4 0 0,1-1-2 16,-2-1 0-16,-3 1 0 0,-4 2-1 16,-5-1 0-16,-2-1-1 15,-5 3-1-15,-5 2-2 0,-3 0-3 0,-5 0-3 16,-3 3-4-16,0 2-4 0,-4 5-1 16,-1 5 0-16,-4 6 2 0,3 2 2 15,-1 7 3-15,1 3 4 0,1 5 4 16,5 6 4-16,3 3 4 0,2 2 2 15,2 3 3-15,5 1 2 0,1 2 2 0,3-6 0 16,2-3 0-16,2-1-2 0,6-5-1 16,4-4-3-16,5-4-1 0,4-3-2 15,4-2-1-15,2-3-1 0,4-4-1 16,3-4-1-16,0-3-8 0,0 0-14 16,-1-1-22-16,-2-6-16 0,-4 2-125 15,-3-2-140-15,1-3-324 0</inkml:trace>
  <inkml:trace contextRef="#ctx0" brushRef="#br0" timeOffset="27596.8965">4445 6141 776 0,'-3'-2'193'0,"-2"0"3"16,1 1-119-16,2-1-20 16,2 2-16-16,1 0-18 0,1 0-10 0,3 0-9 15,2 0-2-15,2-1-1 0,1 0-1 16,1 1-5-16,0-1-12 0,1 0-19 16,3-1-24-16,0 2 49 0,-2 0-187 15,4 4-150-15,0 0-359 0</inkml:trace>
  <inkml:trace contextRef="#ctx0" brushRef="#br0" timeOffset="28161.3974">4813 5992 649 0,'-8'-11'155'16,"1"-1"4"-16,1-1-101 0,5-1-11 15,1 1-6-15,2-2-7 0,2 1-7 16,2 2-5-16,2 1-5 0,1 4-4 16,2 1-4-16,1 2-3 0,-1 3-2 15,2 2-1-15,-2 3 0 0,1 3 1 16,-2 4-1-16,-1 1 0 0,-1 5 0 0,-1 1-1 15,-3 1 0-15,0 2 0 0,-3 1-1 16,-4-1 1-16,-2 0-1 0,-3-3 0 16,-4 2 1-16,-4-2-1 15,-3-2 0-15,0-3-1 0,-2 0 1 0,1-2-1 16,3-3 1-16,2 0-1 0,4-2 0 16,4-3 0-16,3 0 0 0,3 1 0 15,2-3 0-15,4 1 0 0,3 1 0 16,3 0-1-16,2 1 1 0,3 0 1 0,0 1-1 15,2-2-1-15,1 1-4 0,-2-2-8 16,0-2-13-16,0 0-18 0,-1-1-14 16,0 0-124-16,-3-3-135 0,2 2-313 15</inkml:trace>
  <inkml:trace contextRef="#ctx0" brushRef="#br0" timeOffset="28579.1493">5324 5851 673 0,'-20'-1'154'0,"-3"5"2"0,1 3-112 16,-4 6-15-16,1 6-5 0,1 6-6 15,1 4-7-15,2 3-2 0,4 1-2 16,2-1 0-16,4-3-2 0,5-3-2 16,5-3 0-16,3-4-1 0,4-2-1 0,5-5-1 15,3-3 0-15,2-5 0 0,3-2-1 16,-2-7 1-16,2-4-1 0,0-3 1 16,0-4 0-16,-3-2 0 0,-1-3 1 15,0-2 2-15,-1-3 2 0,-2-1 2 16,-1 0 3-16,-7-3 1 0,4 6 3 15,-3 4 1-15,-1 4 0 0,-1 5-1 16,-1 7-2-16,-4 5-2 0,5 9-2 0,-6 4-2 16,-1 2-3-16,4 9-2 15,-4 0-3-15,3 5-7 0,-1 2-14 0,5-2-15 16,1 0-14-16,3-2-16 0,-1-4-92 16,4-2-21-16,1-3-98 0,-3-7-187 15</inkml:trace>
  <inkml:trace contextRef="#ctx0" brushRef="#br0" timeOffset="28866.2804">5522 5671 650 0,'1'-11'145'0,"-2"6"1"0,1 2-111 16,0 4-9-16,0 3-2 0,1 5-2 15,-1 6-2-15,-1 2 4 0,2 5 3 0,-1 4 3 16,0 2-2-16,-1 4-3 16,1-1-2-16,0 2-4 0,1 0-5 0,2-2-5 15,-2-2-3-15,1-3-3 0,3-3-2 16,3-3 0-16,0-5-1 0,4-2-1 16,1-4-4-16,1-1-4 0,3-3-8 15,1-5-9-15,-1 0-10 0,0-4-11 16,-4-1-9-16,1-2-5 0,-3-2-112 15,-5-1-114-15,-4-1-272 0</inkml:trace>
  <inkml:trace contextRef="#ctx0" brushRef="#br0" timeOffset="29032.835">5517 5834 684 0,'-5'2'187'15,"1"-2"3"-15,1 2-74 0,2-1-51 16,-1 3-18-16,6-3-18 0,0 2-16 15,2-2-8-15,5-1-3 0,0-1-3 16,5 1-9-16,2-3-19 0,4-1-22 16,3 2 61-16,0-3-201 0,0 0-153 15,1 2-377-15</inkml:trace>
  <inkml:trace contextRef="#ctx0" brushRef="#br0" timeOffset="29908.1409">6089 6335 504 0,'-1'0'116'0,"-2"0"5"16,1 2-84-16,-2-4-7 0,2 1-2 0,-1 0-1 16,0 0-3-16,-1-2-1 0,-1-2 0 15,1-1 1-15,2-2-1 0,-2-2 1 16,2-1 0-16,1-4 1 0,-1-1-2 15,1 0-1-15,2 2-1 0,2 0-1 16,-2 1-1-16,0 4-3 0,2 2-1 0,-2 4-1 16,0 4-2-16,-2 7-1 15,-1 6-3-15,-2 11-1 0,0 6-2 0,-1 8 0 16,2 6-2-16,0 5-1 0,1-1-1 16,2-2 0-16,2-7-1 0,3-5 0 15,2-5 0-15,2-8 0 0,1-5-1 16,3-6 0-16,1-4-1 0,3-7 0 15,1-7 0-15,-1-5 1 0,2-5-1 16,-2-5 2-16,-4-4 0 0,1-4 0 16,-6-5 1-16,-3 0 0 0,-2-3-1 0,-3 1 1 15,-1 3 0-15,-2 4 0 16,-1 5 1-16,0 8 1 0,-1 4 0 0,0 11 0 16,0 9 0-16,0 7 0 0,-1 5-1 15,1 8-1-15,3 6 0 0,0 4 0 16,4 2-1-16,1-3 0 0,3 0-1 15,4-1-3-15,-1-5-11 0,2-3-14 16,5-6-16-16,2-1-10 0,4-6-16 0,3-4-110 16,2-5-121-16,2-6-268 15</inkml:trace>
  <inkml:trace contextRef="#ctx0" brushRef="#br0" timeOffset="30142.4972">6664 5968 729 0,'-19'15'162'16,"2"7"0"-16,2 7-123 0,-2 3-14 0,4 3-2 16,0 5-4-16,2 4-5 0,3 2-2 15,3 1-1-15,3 1-2 0,5-1-3 16,1-1-5-16,2-4-6 0,3-5-14 15,3-1-13-15,1-4-14 0,7-7 30 16,2-4-158-16,-1-4-130 0,3-4-311 16</inkml:trace>
  <inkml:trace contextRef="#ctx0" brushRef="#br0" timeOffset="30610.5896">6874 6231 598 0,'4'-15'148'0,"-2"3"6"0,-2 0-89 0,3 2-10 16,1 5-4-16,-4 2-6 0,1 1-6 15,0 4-6-15,-1 0-1 0,1 4-4 16,-2 5-4-16,0 1-2 0,0 4-3 15,-2 5-2-15,-2 5-3 0,0 2-3 16,0 2-3-16,3 0-3 0,1 2-2 16,1 0-1-16,1-3 0 0,4-1-1 15,1-2-1-15,3-4 1 0,-1-2-1 16,1-4 0-16,0-3-1 0,2-2-1 16,1-3-6-16,-1-4-7 0,-2-1-8 0,2-3-14 15,0-4-17-15,0-1-11 16,-2-2-15-16,-4-2-108 0,0-2-124 0,-4 0-279 15</inkml:trace>
  <inkml:trace contextRef="#ctx0" brushRef="#br0" timeOffset="30816.0417">6856 6372 749 0,'-5'0'178'0,"0"0"0"0,4 0-116 16,2 1-22-16,4 0-11 0,2 1-15 15,4 0-9-15,0-1-1 0,4 2-1 16,0-3 0-16,2 0-1 0,0 0-2 16,1-1-7-16,-3-2-14 0,1 1-17 15,0-2-15-15,-3-1-46 0,-1 1-82 16,0 0-123-16,-1-3-259 0</inkml:trace>
  <inkml:trace contextRef="#ctx0" brushRef="#br0" timeOffset="31044.4282">7053 5869 603 0,'7'-8'137'16,"1"5"4"-16,2 4-94 0,4 6-16 16,2 7 0-16,1 4 0 0,2 4 4 0,-1 5 0 15,0 6-1-15,0 4-2 0,-2 1-2 16,1 3-3-16,-5 1-4 0,0 5-6 15,-3 2-5-15,-3 1-2 0,-1 1-2 16,-4 2-4-16,-5-2-5 0,-1 3-10 16,-2-5-29-16,-4-1-22 0,-6-1-122 15,0-4-142-15,-3-3-337 0</inkml:trace>
  <inkml:trace contextRef="#ctx0" brushRef="#br0" timeOffset="35287.3736">8028 6535 533 0,'-12'-7'145'0,"1"-1"6"15,1 2-36-15,1 0-60 0,5 2-6 16,-1-1-5-16,1 2-9 0,4-1-8 15,2 0-5-15,6 2-6 0,0 0-5 16,7-1-3-16,5 1-2 0,5 2 2 16,8-2-1-16,4 2 0 0,7 0-1 0,9-1-1 15,3 0-1-15,4 1-1 0,0-3-1 16,4 2 0-16,5 1-1 0,-3-2-1 16,4 2 1-16,-1-3-1 0,0 0 0 15,1 0 1-15,0 0-1 0,-2-2 0 16,1 1 0-16,-3-1 0 0,0 0-1 15,-1-1-4-15,0 2-5 0,-6-2-9 16,-6 1-12-16,-9 0-12 0,-8 4-11 16,-7 0-16-16,-9 1-106 0,-9 2-116 15,-6 0-270-15</inkml:trace>
  <inkml:trace contextRef="#ctx0" brushRef="#br0" timeOffset="35540.6606">9488 6335 549 0,'-17'-16'139'0,"-2"2"7"0,3 0-79 0,0 1-14 15,1 3-4-15,4 3-5 0,4 3-11 16,2 0-8-16,5 4-8 0,1 0-5 16,7 3-5-16,4 0-5 0,3 5-1 15,3 3-1-15,0 1 1 0,4 0 0 16,0 2 0-16,-1-1-1 0,1 1 1 0,0-3-1 16,2 1 0-16,1-1 1 0,-1-1-1 15,0 0 0-15,-2 1 0 0,-4-2 1 16,-3 1 0-16,-8-1 0 0,-6 3 0 15,-3 1 1-15,-7 3-1 0,-7-1-3 16,-3 5-8-16,-6-1-10 0,1 2-11 16,-1-1-11-16,0-2 13 0,-2-2-136 15,2-1-120-15,3-5-286 0</inkml:trace>
  <inkml:trace contextRef="#ctx0" brushRef="#br0" timeOffset="35988.4527">8486 5905 628 0,'-2'-8'159'0,"-1"5"1"16,1 5-93-16,1 7-20 0,2 7-11 16,1 8-9-16,2 4-13 0,0 5-5 15,1 1-1-15,0 2 0 0,-1-5 0 0,3-4 0 16,-3-3-1-16,3-3-1 0,-3-7 1 16,1-3-2-16,-1-2 1 15,-3-4 0-15,0-7-1 0,-2-2 0 16,-1-6-1-16,-2-4 1 0,-2-4-2 0,0-4 0 15,-4-5-1-15,-1-5 0 0,-1-2 0 16,-2-7-1-16,0-2 1 0,0-3-1 16,4-2 0-16,3 3 0 0,5 1 0 15,4 5 0-15,7 5 0 0,2 8 0 16,5 5 0-16,3 4 1 0,1 3 0 16,3 6-1-16,2 3 0 0,1 1-4 0,4 4-8 15,0 1-11-15,2 4-16 0,-2 1-12 16,-2 3-15-16,-2 2-115 0,-6 0-125 15,-4 2-284-15</inkml:trace>
  <inkml:trace contextRef="#ctx0" brushRef="#br0" timeOffset="36161.9871">8523 5978 731 0,'-5'6'166'16,"3"-4"1"-16,0 1-117 0,7-2-22 15,3 0-11-15,4-3-9 0,5-1-10 16,4 1-13-16,2-1-18 0,5-2-96 16,3 2-38-16,1-5-117 0,0 2-252 15</inkml:trace>
  <inkml:trace contextRef="#ctx0" brushRef="#br0" timeOffset="36890.04">10134 6009 520 0,'-16'-30'136'0,"6"5"10"16,0 5-59-16,4 5-35 0,6 9-4 16,6 7-2-16,3 8-5 0,4 10-9 15,3 7-7-15,3 4-5 0,3 4-1 16,0 2-6-16,-1 1-7 0,-1 0-8 0,1-5-14 15,1-1-17-15,1 1-12 0,2-1-15 16,1-5-112-16,-1-4-122 0,2-8-274 16</inkml:trace>
  <inkml:trace contextRef="#ctx0" brushRef="#br0" timeOffset="37120.4242">10689 5904 626 0,'-6'7'149'0,"-2"7"5"16,1 8-94-16,-4 6-18 0,-3 9-6 16,3 6-2-16,-2 6-5 0,-3 6-3 15,0 7-2-15,-1 3-2 0,0 4-4 16,-2 1-4-16,0 1-4 0,-5 2-2 16,-1-2-2-16,-3-2-3 0,1-3-4 0,2-5-5 15,7-4-12-15,2-8-12 16,7-9-18-16,6-11-15 0,6-9-117 0,5-9-129 15,8-10-296-15</inkml:trace>
  <inkml:trace contextRef="#ctx0" brushRef="#br0" timeOffset="37359.7823">11067 6014 622 0,'-10'-5'159'0,"1"13"4"0,-10 7-68 16,-5 4-49-16,-2 11-11 0,-6 7-6 15,0 9-7-15,0 4-6 0,3 3-3 16,5 2-1-16,6-1-3 0,7 0-1 16,8-5-6-16,5-5-11 0,5-4-14 0,7-3-17 15,-1-3-8-15,11-4-12 16,0-6-63-16,3-2-51 0,1-6-99 0,7-4-207 15</inkml:trace>
  <inkml:trace contextRef="#ctx0" brushRef="#br0" timeOffset="37854.4596">11115 6653 768 0,'-5'2'172'0,"1"-3"2"15,10 0-127-15,4-4-17 0,5-4-3 16,2-2-7-16,3-5-5 0,3-3-2 16,2 0-1-16,-5-4-2 0,-3-3-3 15,-3-3-2-15,-3 1-2 0,-4 1 0 16,-4-2-1-16,-3 0-1 0,-3-2 0 16,-3 3 0-16,-2 4-2 0,-3 1 0 15,-3 4 0-15,-2 4-1 0,-1 7 0 0,1 7 0 16,1 6 0-16,3 6 1 0,2 7 1 15,3 8-1-15,6 8 1 0,2 6 0 16,1 8 1-16,1 6 1 0,2 5 1 16,3 5 0-16,3-1 0 0,4 0 1 15,2 0-1-15,4-3 1 0,-1-4-1 16,-1-7-2-16,-3-5 0 0,-1-5 0 16,-6-4-1-16,-6-6 1 0,-2-6-1 15,-3-5 0-15,-2-3-1 0,-4-7 0 0,-6-4-1 16,-2-4-1-16,-6-6 0 0,-2-5 1 15,-4-4 0-15,-1-2 0 0,2-4 1 16,3-2 1-16,4-1 0 0,7 0 1 16,3 1-1-16,6 2 1 0,3 0 0 15,4 3 0-15,5 2 0 0,3 3 0 16,6 0 0-16,4 2-1 0,4 0-3 16,4 1-7-16,1 2-14 0,1-1-17 15,4 0-16-15,-1-1 10 0,-1-1-141 0,-4 0-133 16,1-2-305-16</inkml:trace>
  <inkml:trace contextRef="#ctx0" brushRef="#br0" timeOffset="38083.9533">11541 6082 699 0,'8'-10'156'0,"-1"4"3"16,1 6-121-16,5 3-6 0,4 7 1 0,0 6-3 15,3 5-1-15,-1 8 2 0,3 7 2 16,0 3 0-16,-2 8-4 0,-5 5-4 16,-2 3-4-16,-6 4-5 0,-3 1-5 15,-6-2-5-15,-3-1-5 0,-4 0-7 16,-3-8-11-16,2-4-15 0,3-6-24 16,2-3-15-16,4-7-127 0,1-8-141 15,5-11-323-15</inkml:trace>
  <inkml:trace contextRef="#ctx0" brushRef="#br0" timeOffset="38288.908">12008 6563 816 0,'0'-5'192'15,"0"0"0"-15,1 2-128 0,3 0-25 16,-1 1-12-16,2-1-14 0,4 1-9 15,1-1-3-15,1 3-1 0,1-1-6 0,0-1-8 16,-1 3-13-16,2 1-18 0,-4 2-17 16,5 1-31-16,-7 1-98 0,4 3-126 15,-7 7-275-15</inkml:trace>
  <inkml:trace contextRef="#ctx0" brushRef="#br0" timeOffset="38446.4906">12015 6775 734 0,'-3'2'175'0,"4"-2"1"0,-1 2-109 16,1 0-32-16,0-3-9 0,4 2-11 15,3-2-11-15,1-2-7 0,5 1-10 16,0-2-16-16,2-2-19 0,6 3-128 16,1-1-139-16,0 3-332 0</inkml:trace>
  <inkml:trace contextRef="#ctx0" brushRef="#br0" timeOffset="39556.073">12606 6672 517 0,'-6'-1'123'0,"-2"-2"2"16,2 1-79-16,1 0-11 0,0-1-2 15,3 2-2-15,1 0-5 0,1-1-1 16,3 1 0-16,1 0-1 0,3 1-1 16,1-1-3-16,5 1-1 0,4-1 0 15,5 1-1-15,3 1-3 0,7-1-2 16,3 0-3-16,11 1 0 0,3-1-3 15,2 2 0-15,4-3-1 16,8-1 0-16,4 2-1 0,3-3 0 0,6 2-1 0,5-3-1 16,1-2 0-16,2 1-1 15,6 2-1-15,3-3 0 0,2 1 0 0,-3-3-1 16,-1 2 1-16,3 4-1 0,2-1 0 16,-3 1 0-16,-4 1 0 0,-4-3 1 15,-3 3-1-15,-3 0 1 0,-3-1 0 16,-5-1 0-16,-6 0 0 0,-2 2 1 15,-6 1-1-15,-5 2 1 0,-8-2-1 16,-10 2 0-16,-6 0 0 0,-7 2-1 0,-9-2 0 16,-8 1-4-16,-4-1-6 0,-4 1-10 15,-5-2-15-15,-6-1-13 0,-7-1-126 16,-6-4-133-16,-4 3-316 0</inkml:trace>
  <inkml:trace contextRef="#ctx0" brushRef="#br0" timeOffset="39958.082">13920 6127 498 0,'1'-24'134'0,"-1"-6"8"16,-2-2-37-16,-1-2-49 0,-3-3-4 15,0 1-2-15,-4-1-1 0,5 2-4 0,2 7-1 16,-2 6-3-16,1 6-5 16,4 9-5-16,0 8-5 0,3 11-6 0,-2 9-5 15,0 10-6-15,0 7-5 0,3 8-5 16,0 5-13-16,1 4-20 0,-1-1-24 16,3 3-20-16,1 1-117 0,4-2-139 15,2 1-308-15</inkml:trace>
  <inkml:trace contextRef="#ctx0" brushRef="#br0" timeOffset="48910.8229">13119 4658 509 0,'-4'-1'128'0,"1"1"5"0,-1 0-67 15,0 0-21-15,3 1-9 0,0 1-6 16,0-1-6-16,1-1-4 0,0 0-3 16,2 1 1-16,-1-1-2 0,3 0-1 15,0 0-1-15,2 1-1 0,1-1 0 0,3 2-2 16,1-4-2-16,0 2-3 0,-1-1-2 15,1 1-2-15,-4-1-6 0,2 0-7 16,-3-1-11-16,-1 2-7 0,-2 3-12 16,6-3 27-16,-1 1-147 0,0 2-117 15,2 0-290-15</inkml:trace>
  <inkml:trace contextRef="#ctx0" brushRef="#br0" timeOffset="49179.8769">13637 4650 176 0,'1'-5'0'0,"-1"0"-25"0,2 0-125 16</inkml:trace>
  <inkml:trace contextRef="#ctx0" brushRef="#br0" timeOffset="49540.911">13605 4557 505 0,'-2'-14'122'0,"-2"2"3"0,-1-1-76 0,2 3-16 16,1 1-3-16,0 3-4 0,-1 1-4 15,3 5-4-15,0 4-2 0,2 4 0 0,0 6-2 16,1 3-2-16,0 5-3 0,2 4-1 16,0 6-2-16,1 1 0 0,0 3-2 15,2 1 1-15,-1 0 1 0,0 0 2 16,1-2 1-16,-2-2 2 0,-1-2 2 16,-2-3 2-16,-1-5 0 0,-4-1 2 15,-1-3 0-15,-5-3-1 0,0-2-1 16,-5-3-1-16,-1-2-4 0,-1-2-2 0,-1-4-3 15,1-3-4-15,-2-3-7 16,1-5-10-16,2-6-11 0,0-5-11 0,4-7-10 16,3-5-15-16,1-4-108 0,2-2-114 15,7-5-266-15</inkml:trace>
  <inkml:trace contextRef="#ctx0" brushRef="#br0" timeOffset="49731.4005">13524 4286 595 0,'-7'-9'144'16,"-3"2"4"-16,3 3-92 0,0 2-16 16,-2 1-11-16,4 0-7 0,1 2-9 15,6-1-17-15,-2 1-15 0,2 1-19 16,1 0-113-16,0 1-120 0,8 0-292 15</inkml:trace>
  <inkml:trace contextRef="#ctx0" brushRef="#br0" timeOffset="58446.531">13099 4669 265 0,'-1'2'81'16,"0"-2"6"-16,-2-3-24 0,1 2-13 15,1 0-5-15,-2 1-5 0,1-3-5 16,-2 3-5-16,2-1-4 0,-1 0-1 15,1 0-3-15,-2-1 0 0,0 1-2 16,2-1-2-16,-2-1 0 0,1 2-2 16,0 0 0-16,1 1-1 0,-1-1-2 15,1 1 1-15,1 0-2 0,-1 0-1 16,1-2-1-16,1 2-3 0,0 0-1 16,3-1-1-16,0 0-2 0,1-2-1 0,2 2-1 15,3-1 0-15,-1-1 1 0,3 2-1 16,0-3 1-16,0 2 0 0,4 1-1 15,-1-2 1-15,-1 1-1 0,0 1 0 16,1-1 0-16,-2 2 0 0,3 0 0 16,-2 2-1-16,1-1 1 0,-1 0-1 15,0 0 1-15,-1 1-1 0,1-2 0 16,-3 0 1-16,-1-2-1 0,-1 1 0 16,0 0 0-16,-1 0 1 0,0-1-1 15,-2 0 0-15,0 1 0 0,-1 1 0 0,-2-1 0 16,1 1 1-16,-2-2-1 0,0 2 0 15,-1 0 0-15,0 0 0 0,0-1 0 16,0 0 1-16,-1 1-1 0,0-1 1 16,-1-1-2-16,0 2-2 0,1-1-3 15,-3 1-4-15,2 0-5 0,-2 1-7 16,0-1-12-16,1 2-50 0,-2-1-56 16,0 0-95-16,0 0-215 0</inkml:trace>
  <inkml:trace contextRef="#ctx0" brushRef="#br0" timeOffset="58949.1832">13249 4533 361 0,'-1'-8'102'0,"-1"-2"6"15,-1 1-35-15,-2 0-20 0,5-2-11 16,-4 1-7-16,-1 3-7 0,0-6-2 16,2 5-2-16,1 2-2 0,2-1-1 15,-1 4-3-15,1-1-2 0,-1 5-2 16,2 9-3-16,-1 0-2 0,0 5-2 16,-1 3-2-16,1 8-2 0,0 3-1 15,0 1 0-15,-1-1 0 0,1 2-1 0,1-1 0 16,3 1 0-16,-3-8 0 0,0 0 0 15,1-1 0-15,0-1 0 0,1-4 1 16,-1-4 0-16,-5-1 0 0,6-2 1 16,-3-4-1-16,2-1 0 0,1-3 0 15,-6-1-1-15,7 1-1 0,-4-2-3 16,-1-3-5-16,3 1-9 0,-2-3 85 0,0-6-213 16,0-3-128-16,-2-2-355 15</inkml:trace>
  <inkml:trace contextRef="#ctx0" brushRef="#br0" timeOffset="60600.371">12769 7134 454 0,'2'-9'116'0,"-1"1"4"16,0 2-60-16,-1-2-14 0,-1 2-5 16,1 1-3-16,-1 0-3 0,0 3 0 15,-2-2-1-15,-2 4 0 0,-2 0-2 16,-4 3-4-16,-2 2-4 0,-7 3-4 16,-2 4-5-16,2 4-4 0,1 5-4 15,0 2-2-15,3 7-3 0,3 2 0 16,6 1-1-16,2-3 1 0,1 1-1 15,4-4-1-15,4-3 1 0,1-4-1 16,2-4 0-16,0-5 0 0,6-4 0 0,0 0-1 16,4-5 1-16,0-4 0 0,4-6 0 15,0 0 0-15,-1-6 1 0,-3-2-1 16,-3-2 1-16,-1-4 0 0,-2 1-1 16,-3-4 1-16,-2-2 0 0,3-1 0 15,-2-1 0-15,-1 2 0 0,-1 1 0 16,-1 4 1-16,0 5 1 0,-2 5 3 15,-2 6 1-15,0 3 1 0,-1 9 1 16,-3 3-1-16,-1 3 0 0,0 7-2 16,1 4-3-16,1 1-1 0,-1 7-1 0,2-2-1 15,1-2 1-15,2 1-1 0,-1-4-1 16,5-3-3-16,2-2-5 0,2-3-7 16,2-2-10-16,2-3-12 0,4-4-7 15,3-1-9-15,0-2 74 0,-1-4-188 16,-3-4-120-16,6-3-318 0</inkml:trace>
  <inkml:trace contextRef="#ctx0" brushRef="#br0" timeOffset="62748.2358">12314 7280 384 0,'-12'-6'103'0,"-2"-2"6"0,0 0-45 0,0-3-16 16,1 2-9-16,1-3-4 0,3 0-6 16,0-2-4-16,4-1-2 0,3 2-3 15,-2-1-1-15,6-1-1 0,-2 0-1 16,0 1-1-16,2 2-1 0,2 0-1 15,2 1 0-15,2 2-2 0,5 3-1 16,1 0-1-16,2 2-2 0,3 2 0 16,1 2-2-16,1 4 0 0,0 2-1 15,0 0 0-15,-3 5 0 0,-1 0-1 16,-1 4-1-16,-3-1 0 0,-5 1-1 16,-3 1 0-16,-2 3 0 0,-2 0-1 0,-4 3 1 15,0-1-1-15,-3 2 0 0,-4 3 0 16,-1-2 0-16,-3-1 0 0,-3 2 0 15,-1-2 0-15,-3 1 0 0,-2-4 0 16,-1 0 1-16,4-2 4 0,0-2 3 16,4-2 3-16,4-4 1 0,2-3 1 15,3-3 1-15,4-2-3 0,2-1-3 0,1 0-4 16,1 1-2-16,0-4-3 0,4 4 0 16,3 0 0-16,3-1-1 0,1 2 0 15,4 0-2-15,0 2-8 0,5 3-9 16,-3-1-15-16,2 3-11 0,-1 2 96 15,-2 0-220-15,2 3-134 0,-1-1-350 16</inkml:trace>
  <inkml:trace contextRef="#ctx0" brushRef="#br0" timeOffset="64800.8622">13298 7138 545 0,'-4'-13'139'0,"2"4"6"16,-1 0-68-16,2 5-26 0,0 2-6 15,0 2-6-15,-3 0-7 0,3 5-6 16,-1 3-6-16,1 2-4 0,0 2-5 0,1 4-4 15,1 4-1-15,2 0-2 0,-1 0-1 16,1 2-3-16,3 0-5 0,-5 0-11 16,1-1-13-16,1-1-9 0,-4-3-14 15,2 0 12-15,0-2-126 0,-3-2-111 16,0-4-265-16</inkml:trace>
  <inkml:trace contextRef="#ctx0" brushRef="#br0" timeOffset="64983.3762">13150 7269 484 0,'-7'-11'146'0,"0"2"8"16,1 4-2-16,2 2-95 0,3 0-14 15,3 3-6-15,5 0-9 0,0 0-8 16,4 0-8-16,2 0-4 0,7 1-1 16,2 1 0-16,3-2-2 0,2 0-7 15,4-3-10-15,5 1-17 0,3 0-14 16,-1-1-124-16,-4-1-129 0,6 2-314 15</inkml:trace>
  <inkml:trace contextRef="#ctx0" brushRef="#br0" timeOffset="65350.864">13638 7209 547 0,'-3'-14'136'15,"-1"3"8"-15,0 0-73 0,2 4-21 16,1 2-5-16,-1 0-5 0,2 1-8 16,0 3-6-16,3 4-4 0,0 1-4 15,2 4-4-15,2 2-2 0,1 6 1 16,2 3 0-16,1 6-1 0,1 4-1 15,0 3-1-15,3 2-1 0,-3 3-1 0,2-2-1 16,-2 2-1-16,-1-4-2 0,-4-2 1 16,-2-2-1-16,-3-2-2 0,-6-4 0 15,-3 0 0-15,-7-4 0 0,-4 0-1 16,-2-1 0-16,-1-2-4 0,0 0-5 16,1-4-8-16,-1-5-11 0,4-4-16 15,4-8-11-15,1-5-15 0,2-10-109 16,1-6-120-16,0-9-274 0</inkml:trace>
  <inkml:trace contextRef="#ctx0" brushRef="#br0" timeOffset="65497.9818">13555 6999 596 0,'-1'-11'139'0,"-2"4"4"16,1 3-97-16,1-2-15 0,1 4-8 15,0 2-7-15,1 1-10 0,4 0-12 16,0 0-16-16,3 3-25 0,2 0-97 15,2-1-112-15,5 3-268 0</inkml:trace>
  <inkml:trace contextRef="#ctx0" brushRef="#br0" timeOffset="66410.0607">13941 7162 579 0,'-10'-7'140'0,"-2"-2"5"0,3 1-86 16,1-2-16-16,0-1-4 0,3 0-5 15,3 0-7-15,1-1-4 0,3 0-5 16,3 1-3-16,0-1-4 0,4 1-4 16,2 1-2-16,1 2-2 0,1 0-1 15,3 2-2-15,-2 1 0 0,0 3 1 16,1 2-1-16,-3 1 0 0,1 3 0 15,-4-2 0-15,-1 4-1 0,-2 3 1 0,-1 1 0 16,-4 2 0-16,0 0 1 0,-2 3-1 16,-4 1 1-16,0 0 0 0,-2 0 0 15,1 0-1-15,-2 0 1 0,0-3 1 16,0-1 1-16,4 1 2 0,-3-4 1 16,5 1 0-16,0-2 1 0,0-1-1 15,4 0 0-15,1-1-1 0,1-1-2 16,3-1-2-16,1-3 1 0,3 0-2 15,1-2-2-15,1-2-4 0,3-4-10 0,0 0-11 16,-2-3-10-16,2 2-11 0,1-2 25 16,-1 1-148-16,-2 1-120 0,1 2-294 15</inkml:trace>
  <inkml:trace contextRef="#ctx0" brushRef="#br0" timeOffset="66677.2806">14247 7105 583 0,'0'-8'144'16,"3"-2"4"-16,-1 2-76 0,4-2-33 15,3 1-6-15,-2 1-2 0,3 1-4 16,-2-2-5-16,2 4-1 0,0 0-1 16,0 1-3-16,-2 2-2 0,2 2-3 15,1 2-2-15,1 5-3 0,1 0-1 16,-2 5-1-16,0 3-1 0,0 3-1 15,-3 4-1-15,-2 0 0 0,-2 3-1 16,-1 1-1-16,-1-2-3 0,-1 1-5 16,-2-2-11-16,2-1-9 0,-1 0-11 0,-2-5-9 15,3-1-16-15,-1-1-108 0,-2-2-114 16,-2-3-270-16</inkml:trace>
  <inkml:trace contextRef="#ctx0" brushRef="#br0" timeOffset="66857.5803">14236 7160 666 0,'-6'3'157'15,"-1"3"4"-15,-1 8-110 0,5 1-13 16,0 1-8-16,1 3-8 0,3 1-8 16,1 1-7-16,2 1-14 0,0-2-16 15,-1 0-14-15,3 2-47 0,1-4-81 16,-1 0-118-16,0-7-263 0</inkml:trace>
  <inkml:trace contextRef="#ctx0" brushRef="#br0" timeOffset="67326.6073">14613 7293 631 0,'8'-8'149'0,"-2"-2"5"0,1-1-106 15,1-3-3-15,1 1-1 0,2-2-4 16,0-2-8-16,0 0-3 0,0-2-4 16,2 2-3-16,-2-1-4 0,-2 0-4 15,-2-1-3-15,-3 0-2 0,-1-2-2 16,-6-4-1-16,-3-3-2 0,-6 0-1 15,-3 1-2-15,-1 2 0 0,-1 5 0 16,0 1-1-16,1 11 0 0,2 3 0 16,3 6-1-16,1 4 1 0,1 5-1 0,3 4 0 15,1 7 1-15,3 5 0 0,-1 5 0 16,2 5 1-16,1 5-1 16,1 3 1-16,2 2 2 0,0 5 3 0,2-4 2 15,3 4 3-15,0-2 0 0,1 0 1 16,-1-4-1-16,3-1-1 0,-1-5-2 15,1-1-4-15,0-3-1 0,1-4-2 16,-2-1 0-16,1-6-1 0,0 1 0 16,-1-3-2-16,-4-4-5 0,-1-2-8 15,-1-2-7-15,-4-8-11 0,-1-1-12 16,-4-5-14-16,-3-3-7 0,-3-4-7 0,-2-4 0 16,-1-3-103-16,-3-3-104 0,-1-1-250 15</inkml:trace>
  <inkml:trace contextRef="#ctx0" brushRef="#br0" timeOffset="67480.2024">14545 7561 646 0,'-1'-3'151'0,"3"0"6"16,3 0-100-16,1-1-12 0,4 0-7 15,1-4-5-15,2 0-4 0,3 1-4 0,3-3-5 16,0-1-5-16,2 0-5 0,2-1-4 16,3 1-7-16,0-1-16 0,1-1-20 15,-4 2-18-15,-2 2-122 0,-3-2-136 16,-4 1-318-16</inkml:trace>
  <inkml:trace contextRef="#ctx0" brushRef="#br0" timeOffset="73618.9429">1535 9574 472 0,'-16'-11'119'0,"0"2"5"15,-2 4-60-15,-2 4-22 0,3 6-10 16,-3 3-3-16,1 3-6 0,-3 3-3 16,-7 6-2-16,-1 1-1 0,-3 6 2 15,0 1 0-15,2 5 1 0,4 2-1 16,5 5 0-16,6 1-3 0,9 2-3 0,7 0-4 16,8-3-3-16,10-2-1 0,6-2-2 15,5-2-2-15,6-6 1 0,1-6-1 16,2-3 0-16,2-7 0 0,1-5-1 15,0-7 1-15,0-7 0 0,0-5 0 16,-2-7 0-16,-1-3 0 0,-1-6 1 16,-8-4 0-16,-3-2 1 0,-7-1 1 15,-4-2 0-15,-10-2 0 0,-7-3 0 16,-8 0 0-16,-6 3-1 0,-7 4-1 0,-6-1-4 16,-7 5-5-16,-2 9-8 0,0 9-9 15,1 9-5-15,0 5-5 0,3 4-2 16,4 5-4-16,7 2-8 0,7 1-102 15,4-1-100-15,3-2-265 0</inkml:trace>
  <inkml:trace contextRef="#ctx0" brushRef="#br0" timeOffset="73857.2977">1453 9437 579 0,'-4'13'137'15,"0"9"6"-15,1 9-83 0,-1 6-21 16,3 7-10-16,0 4-5 0,1 7-2 16,0-3-5-16,1 1-3 0,3 0-4 15,-2-6-2-15,2 4-2 0,-2-5-2 0,1-4 1 16,-2-2-2-16,0-2-1 16,0-1-2-16,-1-1-5 0,3-5-4 0,-2-4-10 15,0-1-7-15,0-5-12 0,-1-3 6 16,2-5-125-16,-2-6-112 0,3-5-277 15</inkml:trace>
  <inkml:trace contextRef="#ctx0" brushRef="#br0" timeOffset="74174.7737">1722 10185 692 0,'-3'0'160'0,"0"0"3"0,4 3-108 15,2 2-16-15,3 2-10 16,4 5-8-16,2 2-5 0,4 2-2 0,0 1-3 15,3 2-4-15,0 0-2 0,0 0-3 16,-3-2 0-16,1 2-4 0,-2-3-7 16,0-3-11-16,-4 1-13 0,0-3-12 15,0-3-16-15,-2 0-113 0,-2-6-122 16,-1-1-279-16</inkml:trace>
  <inkml:trace contextRef="#ctx0" brushRef="#br0" timeOffset="74370.3633">1955 10169 609 0,'-7'3'157'0,"-1"-1"7"16,-3 6-72-16,0 4-34 0,-3 4-12 15,-1 6-8-15,-4 1-8 0,-1 4-9 16,-5 2-6-16,1 1-6 0,-3-2-3 16,0 0-7-16,1-3-12 0,4 0-12 0,1-4-13 15,9-2-10-15,2-5-19 0,6-3-112 16,7-5-120-16,3-8-275 0</inkml:trace>
  <inkml:trace contextRef="#ctx0" brushRef="#br0" timeOffset="74620.7537">2343 9759 669 0,'-24'10'160'16,"-1"7"4"-16,-4 4-90 0,1 4-35 15,-3 7-9-15,5 3-3 0,3 1-6 16,7 4-5-16,5-4-4 0,7 3-3 16,6-2-3-16,4-5-9 0,6-3-14 0,4-2-14 15,5-2-13-15,6-4-13 0,1-3-49 16,1-3-69-16,0-3-109 0,2-1-225 15</inkml:trace>
  <inkml:trace contextRef="#ctx0" brushRef="#br0" timeOffset="75005.7244">2451 10280 704 0,'3'-3'157'16,"0"1"3"-16,2-6-120 0,4-3-16 16,2-1-6-16,3-4-1 0,4-3-5 15,4-2-2-15,0-3-2 0,1-1 0 16,1-3 0-16,-2 1 0 0,-3 0 1 0,-6-3-1 16,-2 1 0-16,-7-2-1 0,-4 3-1 15,-5 2-2-15,-5-2 0 0,-1 5-2 16,-5 1 0-16,-2 6-1 0,-2 6 0 15,2 4 1-15,-2 7-1 0,3 5 2 16,3 4-1-16,3 7 0 0,2 4 0 16,2 6 0-16,3 4 0 0,0 2-1 15,2 3 0-15,1 5 0 0,-1-2 1 16,4-1-2-16,-1-2 1 0,1-2 0 16,3-2-1-16,3-4 1 0,0-2-1 15,2-2 0-15,0-2 0 0,2-2-1 16,-2-6-4-16,0-1-11 0,-3-5-12 0,-1-4-16 15,0-3-13-15,-1-7-121 0,-4-3-131 16,-1-2-302-16</inkml:trace>
  <inkml:trace contextRef="#ctx0" brushRef="#br0" timeOffset="75705.6201">1981 10238 410 0,'-2'-9'124'0,"0"2"9"15,0 0-11-15,0 2-46 0,1 0-7 16,0 1-3-16,-2 0-5 0,3 3-7 15,0 2-8-15,2 4-7 0,0 2-9 0,1 4-9 16,0 1-8-16,2 4-5 0,4 2-1 16,-1 3-1-16,3-3-3 0,0 2-5 15,3-3-7-15,-1 0-15 0,2-3-13 16,0-3-14-16,1-3-12 0,-2-3-12 16,1-1-105-16,0-3-116 0,-4-5-254 15</inkml:trace>
  <inkml:trace contextRef="#ctx0" brushRef="#br0" timeOffset="75870.18">2189 10250 563 0,'-6'14'146'0,"0"4"5"0,-4 3-57 0,3 2-45 16,-2 4-12-16,0 4-7 0,2 2-6 16,-3 0-8-16,0 1-5 0,1-1-3 15,-1 1-4-15,2 0-8 0,0-4-9 16,1-3-12-16,2-2-14 0,2-3-46 0,3-3-78 15,1-2-113-15,3-6-251 16</inkml:trace>
  <inkml:trace contextRef="#ctx0" brushRef="#br0" timeOffset="76526.1918">2730 9625 644 0,'5'-1'138'0,"1"4"4"0,7 5-109 16,1 7-15-16,5 6-7 0,3 6 0 15,2 7 1-15,0 3 1 0,1 4 2 16,-1 5 3-16,-4-1 4 0,0 3 2 16,-3 0 0-16,-5-1 0 0,-2 0-1 15,-6-2-3-15,-3 1-6 0,0-4-5 16,-3-1-2-16,-2-4-3 0,-2-2-4 15,-1-1-10-15,-2-5-10 0,-1-5-9 16,-1-4-9-16,0-4-11 0,0-7-14 0,3-7-110 16,-2-6-112-16,1-5-273 0</inkml:trace>
  <inkml:trace contextRef="#ctx0" brushRef="#br0" timeOffset="77418.5716">2630 10058 480 0,'6'-16'119'0,"-4"-1"4"0,0 0-70 16,-5-4-15-16,1 1-4 0,-3 2-3 16,-1 1-5-16,-4 0-4 0,0 2-1 15,-3 1-1-15,-1 1-1 0,0 3-3 16,0 3 0-16,-1 1-3 0,2 3-1 16,1 3-2-16,3 1-4 0,2 3 0 15,1 2-3-15,3 3 0 0,-1 2-1 16,2 3 0-16,1 6-1 0,-2 3 1 15,2 7 0-15,1 2 0 0,0 3 1 16,1 3 0-16,2 0 0 0,2 2-1 0,3 2 1 16,2 0-1-16,2-1 1 0,2 1-1 15,2 1 1-15,1-1 0 0,0-7 1 16,-1 3 2-16,0-1-1 0,-4-4 1 16,-2-2 0-16,-3-3-1 0,-2-4 0 15,-2 1-2-15,-2-7 0 0,-2-3-2 16,-3-2 1-16,0-3-2 0,-2-3-3 15,0-3-6-15,-3-1-6 0,0-5-6 16,-1-1-8-16,1-5-6 0,-1-2-5 16,2-2-5-16,1-2-6 0,-1-2-50 0,2 0-43 15,0-3-87-15,-1 2-199 16</inkml:trace>
  <inkml:trace contextRef="#ctx0" brushRef="#br0" timeOffset="77621.0141">2461 10451 598 0,'-3'-4'150'16,"2"2"5"-16,-1 1-89 0,1 1-19 16,2 1-8-16,0 0-5 0,3 0-6 15,1 2-6-15,1-3-4 0,3 1-1 0,2 0 0 16,3-1-3-16,1-1-3 0,1 1-4 16,2-1-2-16,2 0-4 0,-1-2-7 15,1 1-13-15,-2-3-16 0,1 0-15 16,-1-2-2-16,-3-1-124 0,-1 1-126 15,1 1-286-15</inkml:trace>
  <inkml:trace contextRef="#ctx0" brushRef="#br0" timeOffset="77918.4477">3242 10157 749 0,'-7'-1'176'0,"2"0"0"16,4-1-110-16,3 0-29 0,6-1-18 15,4 1-11-15,3-2-6 0,1 2-4 16,3-1-7-16,-2 2-12 0,2 1-14 16,-3 0-12-16,-3 0-13 0,-1 0-48 15,-1 1-66-15,-5 1-104 0,2 1-220 0</inkml:trace>
  <inkml:trace contextRef="#ctx0" brushRef="#br0" timeOffset="78084.0174">3279 10293 697 0,'-5'6'168'0,"3"-1"2"15,2 0-86-15,2-3-48 0,4 1-16 0,3-1-10 16,1-2-9-16,3 2-14 0,4-1-17 16,-1-2-17-16,0 1-124 0,-1-2-131 15,3 4-320-15</inkml:trace>
  <inkml:trace contextRef="#ctx0" brushRef="#br0" timeOffset="79902.5708">4091 9830 236 0,'-8'-10'86'0,"0"-1"11"0,1 0-12 16,1 3-9-16,-3-3-5 0,3 1-2 15,0 0-7-15,0-1-9 0,1 1-5 16,1 2-5-16,1-1-5 0,4 3-6 15,1 1-5-15,6 1-4 0,0 7-3 16,6 3-1-16,3 2 0 0,5 6-2 16,1 6 1-16,5 3-2 0,4 5-3 15,4 1-3-15,4 4-3 0,1 4-2 16,-3-1-2-16,1 0 0 0,-3 1 0 16,-4-3-1-16,-1 0 0 0,-3-3 0 0,-1-2-1 15,1-2 0-15,0-2-1 0,-1-3 1 16,0 0-2-16,-2-2-3 0,-3-3-7 15,-4-1-7-15,-3-1-11 0,-5-3-10 16,-3-1-10-16,-3-2-11 0,-4-3-109 16,-4-3-111-16,-3-4-267 15</inkml:trace>
  <inkml:trace contextRef="#ctx0" brushRef="#br0" timeOffset="80164.8683">4687 9681 652 0,'-10'13'147'16,"-5"5"3"-16,-3 8-112 0,-6 5-12 16,1 6-4-16,-3 5-4 0,-1 5-4 15,-1-1-3-15,-1 5-1 0,-3-5-1 16,-5 2-2-16,-2 1-1 0,-5-1-2 0,0 0-2 15,0-4-1-15,2-3-2 0,7-3-5 16,9-3-8-16,6-10-12 0,9-8-14 16,6-9-12-16,8-5-107 0,5-6-116 15,6-5-268-15</inkml:trace>
  <inkml:trace contextRef="#ctx0" brushRef="#br0" timeOffset="80501.5143">4875 9519 492 0,'-6'-20'135'0,"0"2"6"0,0 4-24 15,3 3-73-15,2 2-10 0,4 5-2 16,0 3-2-16,3 4-3 0,3 6-4 16,0 1-1-16,2 2 0 0,1 3 0 15,0 3-5-15,0 2-3 0,2 0-5 16,-2 0-2-16,0 2-2 0,-1-2-3 16,0 1 0-16,-1-4-2 0,0 1-5 15,0-3-8-15,-2-1-8 0,1-2-12 0,-1-3-11 16,-1-1-14-16,0-2-62 0,-3-6-46 15,-1-1-98-15,-1-4-208 0</inkml:trace>
  <inkml:trace contextRef="#ctx0" brushRef="#br0" timeOffset="80699.3931">5049 9384 637 0,'-8'9'158'0,"-2"4"6"16,-1 7-93-16,0 4-19 15,2 7-9-15,-1 3-10 0,-3 5-9 0,1-2-8 16,-2 1-7-16,-1 0-5 0,1-5-4 16,-1-3-9-16,4-5-10 0,2-4-10 15,5-3-10-15,0-8-9 0,3-5-7 16,3-4-9-16,3-5-25 0,1-6-66 16,1-9-90-16,0-3-213 0</inkml:trace>
  <inkml:trace contextRef="#ctx0" brushRef="#br0" timeOffset="80935.7696">4947 9549 493 0,'-4'9'122'0,"-3"1"1"0,0 2-45 16,-1 4-55-16,-2-1-10 0,-1 1-5 15,0 0-4-15,0-3-1 0,0-2 1 16,-2-1 2-16,4-5 3 0,2-2 3 16,-1-4 3-16,-1-2 4 0,1-5 3 15,3-2 3-15,0-1 3 0,1-2 1 16,1-2 0-16,5 3 1 0,4 0-2 0,1 2-4 15,3 3-3-15,3 2-4 0,0 1-4 16,3 2-4-16,2 0-3 0,3 2-2 16,2 0-3-16,2-2-6 0,2-1-10 15,1-1-12-15,3 2-16 0,1 2-15 16,-1-1-117-16,0 1-126 0,0 7-292 16</inkml:trace>
  <inkml:trace contextRef="#ctx0" brushRef="#br0" timeOffset="81320.2635">5567 9489 535 0,'-8'10'132'0,"-5"5"7"0,-1 7-78 0,-2 7-9 16,-4 7 0-16,2 6-2 0,-2 7-3 15,1 4-5-15,-1 6-5 16,4 1-7-16,4 0-7 0,3-1-6 0,7-1-7 16,3-8-6-1,6-2-5-15,6-7-7 0,1-5-10 0,5-6-10 0,4-5-12 16,-1-4-10-16,3-4-14 0,2-5-109 16,-3-4-116-16,1-6-270 0</inkml:trace>
  <inkml:trace contextRef="#ctx0" brushRef="#br0" timeOffset="81830.898">5692 10228 535 0,'1'-4'144'0,"3"-2"3"15,2-3-8-15,4-4-110 0,4-1-11 16,1-6-3-16,5-2-4 0,1-1-2 0,1-1-1 15,-2-3 1-15,-2-2 0 0,-2 0 1 16,-3-3 0-16,-3 1 0 0,-5-3-2 16,-1 0-2-16,-2 2-1 0,-4 2-1 15,-3 3-2-15,-3 4-1 0,0 3 1 16,-4 8 0-16,-3 7 2 0,-1 5 1 16,4 8 1-16,-2 5 1 0,4 12 0 15,1 2-1-15,3 8 0 0,1 4-2 16,2 5-1-16,3 7-1 0,4 1 0 15,0 2-1-15,4 4 0 0,3 2-1 16,3 0 1-16,2 0-1 0,-1 0 0 16,1-1 1-16,0-4 0 0,-1 0 1 0,-4-5-1 15,-4-1 1-15,-3-4 0 0,-4-5-1 16,0-5 1-16,-6-8-1 0,-4-5 1 16,0-6 0-16,-4-9-1 0,-2-5 0 15,-4-6 1-15,-1-7-1 0,4-4 0 16,0-7 1-16,2-4-1 0,4 1 1 15,5-1 0-15,4 0 0 0,2 2 1 0,3 2 0 16,5 3 0-16,4 2-1 0,4 0 1 16,2 0-1-16,2-3 0 15,4 1-1-15,2-3-3 0,2 0-5 16,-1-2-12-16,-1 1-13 0,-2 0-14 0,3 1-10 16,-2 0 4-16,-2 0-123 0,-2 0-116 15,-3-2-267-15</inkml:trace>
  <inkml:trace contextRef="#ctx0" brushRef="#br0" timeOffset="82045.4391">6177 9534 655 0,'4'-4'147'0,"2"6"2"16,0 4-105-16,3 4-22 0,1 7-3 15,1 4 1-15,0 7-6 0,1 7-1 16,1 3-1-16,1 5 1 0,-1 3 0 15,2 3-1-15,-2 0 1 0,0 1-1 0,-5-2-2 16,-3 2-2-16,-2-4-2 16,-7 0-5-16,-3-2-14 0,-4-1-19 15,-3 1-18-15,-2-3-120 0,2-5-131 0,1-3-315 16</inkml:trace>
  <inkml:trace contextRef="#ctx0" brushRef="#br0" timeOffset="82447.1564">7032 9930 683 0,'-3'-1'165'0,"-4"2"3"16,4 1-109-16,2 0-17 0,-2 1-11 15,2 1-10-15,0 0-14 0,1 1-20 16,1 0-20-16,-1 0-18 0,1 0-118 16,0-2-130-16,4-5-311 0</inkml:trace>
  <inkml:trace contextRef="#ctx0" brushRef="#br0" timeOffset="83272.304">7076 9530 595 0,'-2'-33'141'0,"3"11"4"0,-1 1-94 0,3 9-13 15,2 3-5-15,4 8 2 0,4 5-2 16,2 7-1-16,5 6-1 0,1 5-1 16,2 5-3-16,2 8-3 0,0 0-7 15,1 4-6-15,1 0-6 0,0 3-7 16,0 0-9-16,0-1-10 0,0-4-12 15,-1-2-12-15,-2-5-12 0,1-3 13 16,-6-5-131-16,1-7-115 0,1-7-279 16</inkml:trace>
  <inkml:trace contextRef="#ctx0" brushRef="#br0" timeOffset="83492.7059">7760 9514 664 0,'-7'17'146'0,"-4"6"3"16,-5 3-118-16,1 11-11 0,-6 3-2 0,-2 7-5 15,0 4-5-15,-3 7-3 0,-1-1-1 16,1 5-1-16,-2-2-1 0,3 2-1 16,2-1-1-16,-4-2-2 0,4-1-4 15,3-6-7-15,2-5-10 0,7-7-11 16,2-4-44-16,7-9-73 0,4-6-107 15,6-13-240-15</inkml:trace>
  <inkml:trace contextRef="#ctx0" brushRef="#br0" timeOffset="83766.9731">8125 9541 565 0,'-7'-11'152'0,"-4"7"5"15,-10-2-45-15,2 15-59 0,-1 5-7 0,-6 7-5 16,-2 7-7-16,-5 7-7 0,-4 4-5 16,1 11-4-16,-3-2-4 0,6 2-5 15,4 0-4-15,5 1-2 0,10-5-1 16,8-2-5-16,9-6-8 0,7-4-13 15,6-5-10-15,6-5-11 0,5-4-11 16,2-7 23-16,2-4-144 0,0-4-117 16,3-3-288-16</inkml:trace>
  <inkml:trace contextRef="#ctx0" brushRef="#br0" timeOffset="84307.0347">8223 9917 715 0,'-3'4'159'0,"3"-2"3"0,4-2-120 16,3-2-18-16,5-3-1 0,2-5-3 0,6-1-2 16,2-6-3-16,2-5 0 0,1-2-2 15,1-2-1-15,-3-3-3 0,-4 0-1 16,-1-2-2-16,-7 2-2 0,-3 0-1 15,-3-1 0-15,-5 3-1 0,-4 1 0 16,-4 2-2-16,-3 2 0 0,-4 4 0 16,-3 5-2-16,-3 7 0 0,-1 5 0 15,2 7 0-15,3 4-1 0,-1 5 1 16,4 9 1-16,4 4 0 0,3 8 1 0,3 7 0 16,1 6 0-16,4 7 2 0,3 8-1 15,4 3 0-15,3 4 3 16,3 1 1-16,0 2 0 0,5-2 2 0,-2-1 2 15,0-5 2-15,-2-4 1 0,-2-5-1 16,-3-5-1-16,-4-5-1 0,-3-7-1 16,-6-6-2-16,-4-7-2 0,-7-4-1 15,-3-6 0-15,-4-5-1 0,-2-5 1 0,-3-6-1 16,1-4 2-16,-1-5-1 16,1-4 1-16,5-4 0 0,0-4 0 15,7-2 0-15,3-5-1 0,4-2-2 0,6-3 0 16,7-3 0-16,3 1-2 0,3-3 1 15,3 3-1-15,4 1-1 0,3 2-3 16,4 3-3-16,-1 1-6 0,3 3-6 16,3 4-8-16,1 1-13 0,-1 1-13 15,-1 3-14-15,-3 0 87 0,-5 3-203 16,-3-2-134-16,-1 3-343 0</inkml:trace>
  <inkml:trace contextRef="#ctx0" brushRef="#br0" timeOffset="84563.0465">8541 9382 552 0,'4'-6'132'0,"2"2"4"0,0 6-56 16,5 8-56-16,4 4-3 0,2 9 3 0,4 4 4 15,5 7 2-15,-1 5 0 0,2 4 3 16,-2 4 4-16,2-1-1 0,-1 5-1 15,-4-1-5-15,-2 2-5 0,-4 1-3 16,-3 0-6-16,-4-3-6 0,-6 1-3 16,-7-3-4-16,-2 1-3 0,-9-5-9 15,-2-1-11-15,0 0-15 0,1-5-16 16,3-5-15-16,3-6-121 0,3-7-133 0,7-7-302 16</inkml:trace>
  <inkml:trace contextRef="#ctx0" brushRef="#br0" timeOffset="84829.335">9181 9960 714 0,'1'-1'160'0,"1"2"1"0,5-1-117 0,0 2-21 15,4 0-10-15,0-2-7 0,1 0-10 16,2-2-10-16,-1 2-12 0,1-1-11 16,-2-3-14-16,-2 3-110 0,0-1-117 0,-4 0-271 15</inkml:trace>
  <inkml:trace contextRef="#ctx0" brushRef="#br0" timeOffset="84997.8831">9230 10081 751 0,'3'4'167'0,"0"-3"2"15,1-1-127-15,2-1-19 0,1 1-14 16,0 0-19-16,3-1-25 0,-1-2-23 0,-3 2-110 15,0 3-127-15,-1 6-299 0</inkml:trace>
  <inkml:trace contextRef="#ctx0" brushRef="#br0" timeOffset="86431.7056">10640 9585 496 0,'-3'-32'131'0,"-3"-6"5"0,-2 4-43 15,1 0-49-15,3 1-9 0,0 2-4 0,1 3-2 16,3 7-3-16,-1 5-1 0,4 6-2 15,-2 7-3-15,0 5-3 0,2 5-4 16,0 7-4-16,2 5-4 0,2 5-8 16,1 4-8-16,-1 4-11 0,-1 0-9 15,0 2-13-15,-1 1 8 0,-1-2-126 16,-2 0-113-16,0-2-273 0</inkml:trace>
  <inkml:trace contextRef="#ctx0" brushRef="#br0" timeOffset="86872.623">10299 9839 525 0,'-41'-3'121'0,"-2"3"4"0,5-4-81 15,2 3-19-15,2 0-3 0,2-3-1 16,3 3-3-16,3 0-1 15,3 0 2-15,-3 1 1 0,3 0 2 0,1-2-1 16,2 2 1-16,4-1 0 0,4 0-3 16,3 1-5-16,6 0-2 0,4 1-4 15,5 2-2-15,4 0-2 0,3 1-3 16,4 3 0-16,4-1 1 0,4 2-1 16,3-2 0-16,2 0 0 0,8 0 0 15,5 0 0-15,5-1 0 0,8-1 0 16,4-3 0-16,7 2 0 0,0-2 0 0,4 1-1 15,5-2 1-15,4 1-1 0,2-1 1 16,1 0 0-16,1-1 0 0,7 1 1 16,0-1 0-16,-1-1-1 0,-1-2 1 15,-5 1 0-15,-3 1-1 0,-1 1 0 16,-7-2 0-16,-3 2-1 0,-6 1 1 16,-7 0-1-16,-3 1-1 0,-4 1-3 15,-11 0-7-15,-6 0-12 0,-8 1-9 16,-10-1-8-16,-9 2-9 0,-11-2-5 15,-10 2-104-15,-7-3-103 0,-4 1-243 16</inkml:trace>
  <inkml:trace contextRef="#ctx0" brushRef="#br0" timeOffset="87454.0301">10146 10291 557 0,'-5'-11'136'0,"-2"2"6"16,-3 3-79-16,-2 5-19 0,-1 2-3 15,-1 5-3-15,-3 7-4 0,2 7-5 16,0 5-4-16,-1 4-3 0,0 5-4 15,2 5-4-15,0 2-3 0,4-1-3 0,2-1-2 16,2-3-2-16,6 0-1 0,3-7-1 16,4-5-1-16,2-4 0 0,4-6-1 15,2-7 0-15,1-7 0 0,2-4 1 16,-1-7-1-16,1-4 0 0,0-4 1 16,-2-4 0-16,-1-2 2 0,-3-2 2 15,-1-2 1-15,-2-2 1 0,-3 0 0 16,0 3 2-16,-1 3 1 0,-2 5 2 15,0 4 3-15,0 6 2 0,-2 5-1 16,-2 7 0-16,-2 4-2 0,1 5-1 0,-3 5-4 16,1 4-6-16,-1 5-2 0,2 4-2 15,0 4-5-15,1-1-9 0,0-1-13 16,5-2-18-16,3-2-18 0,4-1-17 16,3-4-113-16,3-4-127 0,5-2-287 15</inkml:trace>
  <inkml:trace contextRef="#ctx0" brushRef="#br0" timeOffset="88058.7371">10536 10572 454 0,'-2'-3'131'0,"1"1"10"16,-1-1-30-16,-1 2-37 0,1 1-7 15,-1 0-7-15,2-2-8 0,1 2-8 16,-1 0-7-16,2 3-6 0,0-2-6 15,1-1-7-15,2 2-5 0,3 0-1 16,0-1-3-16,0-2-1 0,1 1-5 0,1-3-8 16,1 3-17-16,0-2-17 0,1-1-15 15,0 3-7-15,1-2-124 0,-1 3-132 16,2 6-289-16</inkml:trace>
  <inkml:trace contextRef="#ctx0" brushRef="#br0" timeOffset="88406.9328">11012 10436 711 0,'-2'-7'170'0,"-2"2"2"0,1 3-115 16,2 4-16-16,1 4-9 0,1 6-8 0,2 4-7 16,-1 6-5-16,1 5-1 0,2 4 1 15,0 3 3-15,0 4 0 0,1 1-2 16,0 1 0-16,1 0-1 0,-1-1-1 16,2-2-1-16,-3-3-3 0,-2 1-3 15,1-4 0-15,-5-1-1 0,-2-4-1 16,-3-2-1-16,-3 1-1 0,-3-5-4 15,0-4-9-15,-4-5-12 0,0-4-17 16,-2-7-17-16,1-4-15 0,2-10-91 16,-2-6-26-16,0-10-105 0,-1-5-203 15</inkml:trace>
  <inkml:trace contextRef="#ctx0" brushRef="#br0" timeOffset="88526.6111">10954 10169 604 0,'4'-11'131'0,"2"3"0"16,0 0-102-16,2 3-29 0,-2 4 9 16,0 0-137-16,-1 3-113 0,2 6-293 0</inkml:trace>
  <inkml:trace contextRef="#ctx0" brushRef="#br0" timeOffset="88957.1413">11190 10391 681 0,'-21'-9'168'0,"1"1"4"0,3-1-104 16,7-1-20-16,3 1-9 0,4-1-9 15,7-2-10-15,1-1-8 0,4 2-4 16,3 2-3-16,4 1-1 0,3 1-1 16,3 0-1-16,-1 3-1 0,-1 3 0 15,1-1-1-15,-2 2 1 0,1 2-1 0,-3 1 0 16,-2 2 0-16,-3 1 0 0,-1 2 1 16,-1 0-1-16,-5 4 0 0,-6 1 1 15,-3 3 0-15,-4 0 0 0,-1 3 0 16,-1 2 1-16,-2 2-1 0,1-1 1 15,2 0 2-15,-1-1 1 0,4 0 2 16,1-4-1-16,0-1 0 0,4-5 0 16,0 0-2-16,1-2-1 0,0-4-2 15,4 0-4-15,0-1-4 0,5-1-7 0,-3-3-15 16,4-3-16-16,2 0-15 0,7-1-14 16,-2-2-112-16,-1-1-123 0,2-1-278 15</inkml:trace>
  <inkml:trace contextRef="#ctx0" brushRef="#br0" timeOffset="89179.5477">11530 10393 678 0,'1'-11'170'0,"1"4"5"0,1-1-99 16,-1-2-24-16,2 0-9 0,3 3-10 16,-1-2-9-16,1 3-8 0,0 0-3 15,1 3-1-15,0 3-2 0,0 4-1 16,-1 2 0-16,0 4-3 0,1 2 0 15,0 5-2-15,0 3-1 0,-1 3-1 16,-1 4-2-16,-2 0-5 0,-4 2-6 16,-3 2-10-16,-2-2-15 0,-2 0-16 15,1-5-15-15,1-3 65 0,-1-3-185 16,2-4-130-16,4-2-325 0</inkml:trace>
  <inkml:trace contextRef="#ctx0" brushRef="#br0" timeOffset="89345.1158">11558 10360 730 0,'-2'13'166'0,"-3"4"0"0,0 1-123 0,1 4-16 16,2 4-9-16,-2 2-18 0,2 2-23 16,-1 0-18-16,1-2-61 0,1-1-65 15,2-2-116-15,3-2-250 16</inkml:trace>
  <inkml:trace contextRef="#ctx0" brushRef="#br0" timeOffset="89723.6418">11857 10559 686 0,'8'-8'160'16,"0"0"5"-16,4-7-114 0,1-1-10 15,0-2-2-15,2-3-7 0,-3-2-9 16,3 0-3-16,-7-3-4 0,0 1-2 16,-2 3-3-16,-2-2-4 0,-6-3-1 15,0 0-1-15,-3-1-2 0,-1 2-2 16,-2 4-1-16,-4 2-2 0,0 6-1 16,1 8 0-16,1 6 0 0,-2 4 0 0,0 6 1 15,2 6 0-15,1 4 1 0,3 7 0 16,0 3 0-16,-1 7 2 0,4 6 1 15,4 5 2-15,2 2 2 0,3 6 3 16,1 1 1-16,4 3 0 0,2 1-1 16,0-4 0-16,1 0-3 0,-1-1-2 15,1-4-2-15,-1-5-3 0,2 0-3 16,-7-7-5-16,0-2-7 0,-5-3-8 0,-3-8-12 16,-2-4-13-16,-4-6-11 0,-7-6-9 15,2-4-26-15,-6-4-80 0,-2-7-105 16,-5-3-232-16</inkml:trace>
  <inkml:trace contextRef="#ctx0" brushRef="#br0" timeOffset="89868.7731">11774 10983 590 0,'1'-17'153'15,"3"3"7"-15,1 1-64 0,3 2-41 0,2 0-11 16,6 2-8-16,-1 0-9 0,2 1-7 16,0-3-8-16,5 0-4 0,1 1-9 15,1 0-13-15,-4-1-18 0,1 0-15 16,-1 3-114-16,-1 1-12 0,-4 2-110 15,-1 3-206-15</inkml:trace>
  <inkml:trace contextRef="#ctx0" brushRef="#br0" timeOffset="90322.5609">12676 9998 777 0,'-12'-5'200'16,"5"2"4"-16,0 3-100 0,1-1-42 16,0 1-21-16,4 0-15 0,0 1-16 15,3-1-19-15,0 2-18 0,3-2-30 16,2-2-23-16,-2-1-125 0,4-3-149 16,3-3-337-16</inkml:trace>
  <inkml:trace contextRef="#ctx0" brushRef="#br0" timeOffset="90904.7301">13838 9643 645 0,'-1'-29'151'15,"-2"-5"2"-15,1-5-106 0,-1-8-16 16,2-2-6-16,-1 0-8 0,0-1-6 16,4 5-3-16,-1 8 3 0,-1 8 5 15,1 9 2-15,-1 10 1 0,0 10 0 16,0 11 0-16,0 8-4 0,-1 6-9 0,2 7-17 15,2 7-14-15,0 6-14 0,2 0-11 16,0 4-15-16,0 0-61 0,0 0-44 16,-3 0-93-16,-2-6-198 0</inkml:trace>
  <inkml:trace contextRef="#ctx0" brushRef="#br0" timeOffset="91253.367">13555 9843 560 0,'-25'-6'129'0,"2"0"3"15,0 1-88-15,2-1-13 0,2 3-2 16,3-1-1-16,2 1-2 0,4 1-3 16,2 2-2-16,4-1-4 0,5 3-3 0,5-1-2 15,4 3-1-15,5 1-1 0,5 0 0 16,4 1 2-16,7 0 1 0,2-2 0 15,5-1-1-15,7-3 1 0,8 2-2 16,8-4-1-16,5-1-2 16,4-1-1-16,5-1-2 0,3 0-1 0,0-1-1 15,6-1-2-15,-2 0 0 0,-1-1 0 16,-1 1-1-16,3-1 1 0,-4 2-1 16,0 3 0-16,-6-1 0 0,-2 4 1 15,-6-1-1-15,-4 1-2 0,-7 0-7 16,-7 1-11-16,-9-1-14 0,-10 1-13 0,-12 3 52 15,-8-2-178-15,-8 3-132 0,-3 3-322 16</inkml:trace>
  <inkml:trace contextRef="#ctx0" brushRef="#br0" timeOffset="91972.0799">13470 10362 490 0,'-26'5'131'0,"-1"-3"10"15,-4 0-60-15,4-3-18 0,4 0-1 16,1-4-4-16,7-2-7 0,4-3-10 16,4-4-7-16,3 1-8 0,4-4-6 15,2-4-6-15,7 0-6 0,4-2-3 16,6 2-2-16,4 1 0 0,6 2-2 15,2 5 0-15,1 2-1 0,-3 3 0 0,-2 6 0 16,-2 4 0-16,-6 6 1 0,-3 1 0 16,-1 6 0-16,-5 2 0 0,0 3 2 15,-4 2 0-15,-3 2 2 0,-3 3 0 16,-1 0 1-16,-5 3-1 0,-5 0 0 16,-6 2-1-16,-4 1-1 0,-6-1-1 15,-7 1 0-15,-5 0 0 0,-1-2 2 0,1-2 3 16,-1-2 3-16,3-4 1 0,8-4 2 15,7-4-1-15,6-6 0 0,5-3-3 16,5-3-4-16,7-4-2 0,7-2-2 16,3 1-1-16,4-3-1 0,3 0 1 15,3 1 0-15,5 1-1 0,3-1-2 16,2-1-6-16,-2 1-8 0,3 2-11 16,0 0-16-16,-1-1-13 0,-2 1-12 15,-3-2-7-15,-3 0-111 0,-2 1-117 16,0 0-268-16</inkml:trace>
  <inkml:trace contextRef="#ctx0" brushRef="#br0" timeOffset="93175.2466">4205 7151 567 0,'-12'-1'138'0,"-4"2"4"0,-4 4-87 16,1 4-12-16,-1 5-7 0,1 7-4 16,-2 6-6-16,4 2-4 0,4 6-4 15,5 1-3-15,4 4-3 0,7-1-3 16,4-2-2-16,5-4-4 0,3-3-1 15,4-4-2-15,1-5 0 0,2-6 0 0,0-6 0 16,0-6 0-16,0-3 1 16,-2-6 1-16,-4-5 1 0,-3-3 2 0,-2-2 1 15,-5-3 3-15,-3-5 1 0,-3-1 1 16,-5-1 0-16,-1 3-2 0,-3-2-1 16,-1 3-1-16,-1 4 0 0,3 6 1 15,1 3 1-15,2 5 0 0,0 4 0 16,2 5-1-16,2 4 0 0,0 4-3 15,2 4-3-15,0 2-1 0,3 2-2 16,3 1-3-16,4 2-7 0,3-4-10 0,0-2-12 16,6-3-15-16,1-3-13 0,2-2 4 15,-2-7-121-15,-1-5-116 0,2 2-272 16</inkml:trace>
  <inkml:trace contextRef="#ctx0" brushRef="#br0" timeOffset="93490.4017">4451 7256 642 0,'-3'-8'149'0,"-1"3"1"0,3 1-107 15,0 2-13-15,3 2-8 0,2 4-6 16,2-1-6-16,2 3-5 0,3 2-1 15,-2 1 0-15,2 5-1 0,-1-2-1 16,1 0-1-16,1-1 0 0,-1-1-1 16,0 0 1-16,1 0-2 0,1-2 0 0,0 0 0 15,-4-2 0-15,-2 2 0 0,-2 0 0 16,-4 0 0-16,-5-3 1 0,-2 1 0 16,-2 2-1-16,-3 0-2 0,-4 2-3 15,2-1-4-15,-2-1-4 0,4 2-7 16,1-1-10-16,3-2-14 0,-1-2-106 15,5 0-110-15,1-3-271 0</inkml:trace>
  <inkml:trace contextRef="#ctx0" brushRef="#br0" timeOffset="93952.9087">4880 7332 360 0,'-6'-5'96'16,"-3"1"1"-16,2 0-6 0,2 1-75 0,-1 0-15 15,0 0-9-15,1 1-14 16,1 1-13-16,4-2-14 0,-1 1-12 0,0 1-9 16,3-2-3-16,1 2 4 0,2 0 15 15,-2-1 24-15,0 0 33 0,-1 1 37 16,-1-2 27-16,1 2 16 0,-1-1 14 15,-2-1 7-15,1 2-5 0,1 1-12 16,-4 0-17-16,1 1-8 0,-2 0-4 16,-3 2-6-16,0 1-4 0,-3 3-4 0,-1 3-4 15,2 2-8-15,1 1-5 0,0 5-8 16,5 2-6-16,1 2-5 16,4 0-4-16,3-1-2 0,3 0-1 0,3 0-1 15,4-4 0-15,1-2 0 0,2-3-1 16,1-5 1-16,0-3 0 0,1-5 0 15,-2-4 0-15,-2-6 1 0,-1-6 1 16,-3-5 2-16,-3-4 2 0,-5 0 1 0,-1-3 3 16,-4 1 0-16,-3 1 1 15,-5 2-2-15,-2 3-1 0,-1 6-5 0,-4 2-10 16,-2 7-20-16,-2 6-24 0,1 7-15 16,-3 8-124-16,1 8-139 0,4 2-320 15</inkml:trace>
  <inkml:trace contextRef="#ctx0" brushRef="#br0" timeOffset="95919.769">13958 10321 590 0,'-10'-12'143'0,"-6"3"5"16,-3 8-89-16,-3 7-14 0,0 8-1 0,-5 3-2 16,1 7-4-16,1 8-5 0,2 3-3 15,5 0-4-15,3 1-5 0,5-1-6 16,5-1-6-16,7-4-3 0,4-7-2 15,7-3-3-15,3-4 0 0,2-7-1 16,6-6 1-16,1-3-1 0,4-6 0 16,-1-4 0-16,-1-5 1 0,-3-3-1 15,0-3 0-15,-6-5 1 0,-3-3 0 16,-7-3 0-16,-4-1 0 0,-3-1 1 0,-3-1 0 16,-3 2-1-16,-1 6 1 15,2 5 1-15,-3 6 2 0,-1 4 1 0,0 6 1 16,0 8 0-16,1 9 0 0,0 4-1 15,-1 4-1-15,3 5-3 0,4 4-2 16,5 4-5-16,2-1-7 0,4-1-16 16,2-1-18-16,4-3-17 0,5-2 90 15,0-5-214-15,-2-5-140 0,4-1-347 16</inkml:trace>
  <inkml:trace contextRef="#ctx0" brushRef="#br0" timeOffset="96135.6973">14313 10287 694 0,'-5'1'159'16,"2"8"3"-16,0 2-113 0,1 5-19 15,3 3-7-15,-2 6-6 0,1 2-7 0,0 3-5 16,2 0-10-16,-1-2-12 0,3 1-14 15,-3-2-16-15,4-1-118 0,-2-3-126 16,2-4-301-16</inkml:trace>
  <inkml:trace contextRef="#ctx0" brushRef="#br0" timeOffset="96311.2301">14236 10463 747 0,'-1'-10'171'0,"1"3"1"0,4 1-123 0,4 0-19 16,3 2-9-16,4-2-9 0,2 1-7 16,4 2-6-16,2-2-14 0,3 1-16 15,1 0-17-15,0-1-53 0,0 3-72 16,0-2-120-16,2 3-251 0</inkml:trace>
  <inkml:trace contextRef="#ctx0" brushRef="#br0" timeOffset="96984.9511">14732 10342 553 0,'-2'-6'140'16,"-2"0"8"-16,0 0-75 0,-1 1-13 15,2 4-3-15,0 1-5 0,1 2-7 0,1 5-7 16,2 4-6-16,0 5-6 0,2 4-7 15,1 9-3-15,1 6-1 16,1 1-1-16,1 5 1 0,-1 4-2 0,-3 5 0 16,1-1-2-16,-1 0-1 0,-2-1-2 15,1 0-2-15,-3-2-2 0,0-3 0 16,-2-5-2-16,-3-5 0 0,-1-6-2 16,-4-6-2-16,-1-4-7 0,-2-7-11 15,1-6-17-15,-2-10-17 0,4-7-13 16,0-10-15-16,2-5-112 0,1-11-123 0,2-9-276 15</inkml:trace>
  <inkml:trace contextRef="#ctx0" brushRef="#br0" timeOffset="97119.5891">14667 10074 616 0,'5'-8'143'0,"0"5"0"0,0 2-88 15,2 3-34-15,-1 2-16 0,2 2-17 16,-2 2 11-16,2 3-141 0,2 2-120 0,1 4-303 15</inkml:trace>
  <inkml:trace contextRef="#ctx0" brushRef="#br0" timeOffset="97563.0768">14921 10331 690 0,'-11'-15'159'16,"2"2"2"-16,6-2-113 0,1 2-16 15,6-1-8-15,5 1-6 0,2 0-6 16,2 4-4-16,4 0-1 0,0 2-2 15,2 2 0-15,-2 2-2 0,0 5-1 0,-1 0 0 16,-1 2-1-16,-4 2-1 0,1 2 1 16,-2 3-1-16,-3 0 0 0,-1 1 0 15,-3 1 0-15,-2 2 0 0,-1-1 1 16,-3 2-1-16,-3 0 0 0,-1 3 1 16,-2-1 3-16,0 0 5 0,-2 1 4 15,-2 0 4-15,-3 1 2 0,3 0 3 16,-1-1 3-16,2-2-2 0,1-1-4 0,1-4-5 15,4 1-3-15,4-4-2 0,1-2-4 16,4 0-3-16,3 0-1 0,2-3-3 16,1-2-4-16,5-3-9 0,1-1-12 15,2-2-16-15,0-3-18 0,1-2-14 16,3 2-120-16,-2-3-130 0,1 1-298 16</inkml:trace>
  <inkml:trace contextRef="#ctx0" brushRef="#br0" timeOffset="97812.9728">15320 10391 729 0,'-2'-12'179'0,"-1"-2"4"0,2 1-108 16,2-1-24-16,0 2-11 0,3 0-9 16,0 1-10-16,2 2-4 0,-1 2-2 15,2 2-3-15,2 3-1 0,-1 2-3 16,2 0-1-16,0 2-3 0,0 5 0 15,0 7-2-15,-2 2 0 0,-2 2-2 16,0 5 0-16,0 6-3 0,-3 0-1 0,1 3-5 16,-2-3-6-16,2 2-7 15,1-1-14-15,-2-3-14 0,1-3-13 0,1-1-16 16,-3-6-112-16,0-3-125 0,-5-3-286 16</inkml:trace>
  <inkml:trace contextRef="#ctx0" brushRef="#br0" timeOffset="97967.5722">15253 10363 727 0,'-3'2'161'0,"0"6"1"16,1 1-122-16,2 6-22 0,2 1-9 16,0 4-15-16,-1 0-18 0,2 4-17 15,0-1-121-15,0 2-126 0,2-3-307 16</inkml:trace>
  <inkml:trace contextRef="#ctx0" brushRef="#br0" timeOffset="98351.0679">15639 10553 660 0,'9'-11'158'0,"0"-3"7"0,3 0-106 15,0-4-15-15,1 0-4 0,-1-3-8 0,1 2-8 16,-2-1-7-16,-1-1-4 0,-2-1-3 16,-3 1-3-16,-2 0-1 0,-2 1-2 15,-1-4-1-15,-3 2-1 0,-2 1 0 16,-4 6-2-16,-2 2 1 0,-1 4-1 16,-1 4-1-16,-1 6 1 0,1 3 0 15,0 4 0-15,4 6 0 0,1 1 0 16,3 6 2-16,0 5 0 0,4 3 1 15,0 6 3-15,2 4 4 0,2 5 2 16,-1 3 2-16,0 2 1 0,2 3-1 0,0 0-2 16,1 0-1-16,1 0-4 15,2-3-3-15,2 0-4 0,-1-3-3 0,1-3-6 16,-4-1-6-16,-1-7-10 0,-4-2-14 16,-4-4-14-16,-1-9-11 0,-5-4-7 15,0-5 8-15,-2-6-116 0,0-3-110 16,-2-9-258-16</inkml:trace>
  <inkml:trace contextRef="#ctx0" brushRef="#br0" timeOffset="98484.2304">15557 10917 624 0,'1'-16'151'0,"2"2"4"15,4-1-96-15,2 1-18 0,5-1-8 16,2 0-8-16,3-3-10 0,5-4-7 16,0 0-7-16,6-1-9 0,-1-2-14 15,0 3-14-15,-1-1-12 0,-1 2-111 16,-5 4-121-16,-1 2-278 0</inkml:trace>
  <inkml:trace contextRef="#ctx0" brushRef="#br0" timeOffset="99078.4061">15049 9779 363 0,'-16'1'101'15,"1"0"5"-15,-3-1-32 0,2-1-28 16,2 2-5-16,2-1 2 0,-1-1-4 15,6-2-5-15,1 3-2 0,3-1-2 16,3 1-2-16,5-2-3 0,6 0-3 16,3 0-2-16,2 0-2 0,5-3 1 15,1 1-2-15,2-1 0 0,4 0 0 16,3-1-1-16,3 2 0 0,5 3-1 0,4 0-1 16,5 1-2-16,5 2-1 0,2 2-2 15,0 2-2-15,-1 0-2 0,-2-1-2 16,0-1-1-16,-6 1-1 0,-5-2 0 15,-3 0-1-15,-4 1 1 0,-4-4-1 16,-3-2 0-16,-4 4 0 0,-6-2-1 16,-4-4-1-16,-4 1-3 0,-3 0-3 15,-6-1-4-15,-2 0-6 0,-6-3-5 16,2 1-11-16,-2-1-7 0,0 0-8 16,1 1 4-16,1 1-115 0,0 2-110 0,1-1-266 15</inkml:trace>
  <inkml:trace contextRef="#ctx0" brushRef="#br0" timeOffset="103380.7684">16288 9611 673 0,'-6'-4'166'0,"1"2"1"0,0 2-102 16,2 0-23-16,3 0-13 0,3 0-10 0,2-2-10 15,3 2-6-15,3-1-3 16,4-1-3-16,1-2-11 0,4 3-15 0,-1-2-14 15,2 2 31-15,-3-1-156 0,0 3-129 16,-3 6-309-16</inkml:trace>
  <inkml:trace contextRef="#ctx0" brushRef="#br0" timeOffset="103561.9871">16296 9797 712 0,'-16'5'182'0,"2"-1"5"0,2-2-98 0,3 0-27 16,3 0-16-16,1-1-11 16,4-1-14-16,1 1-9 0,1 0-5 0,5 1-9 15,0-1-14-15,5 0-23 0,5-1-26 16,2 1-130-16,3-1-147 0,4 0-351 16</inkml:trace>
  <inkml:trace contextRef="#ctx0" brushRef="#br0" timeOffset="105076.6391">17101 9665 291 0,'-10'-2'94'0,"-1"2"7"0,2 0-27 0,-2-1-9 15,-2 0-8-15,1 0-9 0,0 0-9 16,0-1-6-16,-1 2-2 0,2 0-2 16,-1 0 0-16,1 0-2 0,-1 2 1 15,1-1-2-15,0 0 0 0,3 0-1 16,0 0 0-16,2 1-2 0,2-2-1 15,3 0-3-15,-1 0-3 0,2 1-3 16,2-1-4-16,0 0-3 0,3 0-3 0,1 1-1 16,4 0-1-16,3 1 0 0,3-2 1 15,5 1 0-15,0 0 0 0,2 0 0 16,2 0 0-16,1 1-1 0,2-1 1 16,0-1-1-16,1 0 0 0,4 2 0 15,5-2 0-15,5 2 0 0,6-4 0 16,3 1-1-16,4 0 1 0,0-3 0 15,3-2-1-15,1-1 1 0,-1-1-1 16,-1 2 0-16,0 0 1 0,4 1-1 16,1 3 0-16,-2 2 1 0,0 1-1 15,0-1 0-15,-2 2 0 0,-3 2 0 0,-2 0 1 16,1-1-1-16,1 1 0 0,-2 2 0 16,1-1 0-16,0-1 0 0,-2-2 0 15,-1 1 0-15,-5-1 0 0,-1-1 1 16,-1 1-1-16,-1-2 1 0,-1 0-1 15,3 0 1-15,-4 0-1 0,-1-2 0 16,-5 0 1-16,-3 1-1 0,-3 0 0 0,-6 1 0 16,-8-2 0-16,-1 2-3 15,-3 0-4-15,-3 0-5 0,-3 2-4 0,-3-2-7 16,0 0-7-16,-2-2-10 16,-1 0-12-16,-1-4-112 0,-2-2-115 0,2 1-286 15</inkml:trace>
  <inkml:trace contextRef="#ctx0" brushRef="#br0" timeOffset="105877.3424">17727 8687 458 0,'3'-7'124'0,"-3"1"7"0,-2 2-33 16,0 2-47-16,-1 2-7 0,0 4-3 15,-1 6-5-15,-2 6-5 0,1 6-6 16,0 6-6-16,1 4-2 0,0 5-2 0,-1 5-2 16,0-2-1-16,0 0-1 0,-1-2-1 15,-2 0-1-15,1-4 0 0,1-4-2 16,1-5-2-16,1-6-1 0,1-4-1 15,0-4-2-15,3-6 0 0,1-6 0 16,2-4-1-16,1-6 0 0,-1-8 0 16,2-1-1-16,1-9 1 0,-1-6 0 15,0-4 0-15,0-3-1 0,-1-7-1 0,1-1-1 16,1-5-1-16,2 1 0 0,3 2 0 16,2 6 0-16,-2 3 0 0,1 12 1 15,-2 8 2-15,-3 8 1 0,-2 9 1 16,0 6 2-16,0 7 0 0,0 5 0 15,-2 1 0-15,5 7 1 0,0 3-1 16,1 3 0-16,0 2-1 0,1 2 1 16,1 6 1-16,3-1 0 0,2 5 1 15,0-1 0-15,1 1 1 0,4-1-1 16,-1 1-1-16,1-6-1 0,-2-1-1 0,-2-1-1 16,-3-5 0-16,0-3-2 0,-3-3-4 15,-4-4-9-15,1-1-7 0,-3-5-11 16,1-1-8-16,-3-4-8 0,-3-2-10 15,-1-2-20-15,0-3-82 0,-5 0-100 16,-4-2-235-16</inkml:trace>
  <inkml:trace contextRef="#ctx0" brushRef="#br0" timeOffset="106077.337">17738 8976 486 0,'-12'-7'149'0,"1"4"9"0,1 1 2 15,5 2-98-15,4 1-13 0,3 0-4 16,4 1-9-16,3-1-12 0,3 0-8 16,2 3-5-16,4-2-1 0,3-1-2 15,1-1-2-15,4-1-6 0,2 0-18 0,4-1-21 16,3-2 0-16,-3-1-136 0,2-1-136 16,-2 2-326-16</inkml:trace>
  <inkml:trace contextRef="#ctx0" brushRef="#br0" timeOffset="107651.9419">17097 10363 549 0,'0'-15'138'0,"-3"0"7"15,-3 6-77-15,-3 3-17 0,1 7-5 16,-5 5-4-16,-1 7-5 0,-7 6-4 16,-1 8-6-16,-2 7-4 0,1 4-4 15,-1 4-4-15,5 0-4 0,1-2-5 16,8 1-2-16,5-1-2 0,5-6-1 16,4-5-1-16,4-3 0 0,5-5 0 15,3-7 0-15,4-5 0 0,1-8-1 16,1-6 1-16,2-7 0 0,-2-8 0 0,-2-3 0 15,-2-4 1-15,-2-3-1 0,-3-5 1 16,-2-3-1-16,-5 0 0 0,0 0 1 16,-3-3-1-16,-1 0 0 0,1 5 1 15,-2 4-1-15,0 7 2 0,0 8 3 16,2 6 1-16,-3 11 0 0,-1 9 1 16,-1 5 0-16,2 6-1 0,-1 7-1 15,0 5-3-15,0-2 0 0,1 6-2 0,1-1 1 16,1 0-3-16,2-2-3 0,1-5-7 15,1-2-9-15,4-2-10 16,1-7-12-16,2-4-12 0,3-6-14 0,1-6-107 16,-1-3-116-16,3-2-270 0</inkml:trace>
  <inkml:trace contextRef="#ctx0" brushRef="#br0" timeOffset="107872.2113">17369 10569 718 0,'-4'1'170'16,"-3"0"2"-16,5-1-118 0,1 1-17 16,2-1-8-16,3 0-8 0,-1 2-11 15,6 0-5-15,1-2-2 0,4-1-6 0,5 1-17 16,2-1-16-16,2-1-17 15,1 0-122-15,1-2-133 0,2 4-315 0</inkml:trace>
  <inkml:trace contextRef="#ctx0" brushRef="#br0" timeOffset="108144.4793">17828 10340 542 0,'-10'8'150'16,"2"6"5"-16,1 3-4 0,3 6-107 16,3 6-11-16,1 3 3 0,1 4-1 15,2 2-4-15,2 2-4 0,0 1-2 16,1-1-3-16,-1-2-2 0,2 0-6 16,-1-4-5-16,-1-1-2 0,-1-3-1 15,-1-1-2-15,-3-1-1 0,0-2-1 16,-3-3-1-16,-3 1-1 0,-4-2-4 0,-3 0-9 15,0-5-15-15,-4-5-14 0,-1-5-16 16,-1-4-17-16,1-9-113 0,1-9-125 16,2-9-282-16</inkml:trace>
  <inkml:trace contextRef="#ctx0" brushRef="#br0" timeOffset="108287.8478">17700 10133 626 0,'3'-9'144'0,"-1"2"1"15,-1 1-97-15,3 2-25 0,2 1-9 16,0 1-8-16,2 1-17 0,-1 1-19 16,0 2-115-16,2 2-117 0,-1 6-295 15</inkml:trace>
  <inkml:trace contextRef="#ctx0" brushRef="#br0" timeOffset="108727.8061">17994 10406 624 0,'-12'-13'149'15,"2"4"3"-15,0-5-96 0,5 1-21 16,5-3-7-16,3 0-5 0,4 1-8 0,3 3-4 16,3 0-3-16,3 3-2 0,2 2-1 15,0 1-1-15,1 2-2 0,0 3 0 16,-2 0-1-16,-2 3 0 0,-2 0-1 16,-2 3 1-16,-1 3 0 0,-3 0-1 15,-2 1 1-15,-1 2 0 0,-2 1 0 16,-2 2 0-16,-2 1 0 0,-2-1 1 15,-1 2 0-15,-1 2 2 0,-1 2 3 16,0-1 2-16,-2 2 2 0,3-1 1 0,-3 1 2 16,2 0-1-16,1-2-2 0,2-2-3 15,2-2-1-15,2-4-3 0,1 0-2 16,3-2-2-16,2-3-3 0,0-3-4 16,2-1-10-16,2-2-10 0,1-2-12 15,1-3-11-15,2-1-15 0,-2-2-109 16,0-3-117-16,1-1-270 0</inkml:trace>
  <inkml:trace contextRef="#ctx0" brushRef="#br0" timeOffset="108926.2751">18321 10360 504 0,'8'-13'152'16,"-1"2"6"-16,-2 0 5 0,2 2-102 16,-2 2-13-16,1 1-8 0,-1 2-7 15,4 2-9-15,-2-2-5 0,3 4-5 16,0 1-2-16,2 3-2 0,-1 2-2 15,0 5-2-15,0 3-1 0,-1 1-1 16,-2 6-1-16,0 3-2 0,-3 1-5 0,-2 3-7 16,-2 1-13-16,-2-1-16 0,-1 1-14 15,-2-1 85-15,-2-2-211 0,-3-4-137 16,1 0-348-16</inkml:trace>
  <inkml:trace contextRef="#ctx0" brushRef="#br0" timeOffset="109102.8053">18352 10352 698 0,'-10'7'161'0,"3"7"1"16,-2 2-112-16,2 2-23 0,-2 4-9 16,3 0-11-16,1 5-16 0,1 0-15 15,2 0-17-15,0-1-102 0,3-3-19 16,1-4-106-16,4 1-207 0</inkml:trace>
  <inkml:trace contextRef="#ctx0" brushRef="#br0" timeOffset="109435.9117">18750 10458 489 0,'10'-23'141'0,"-3"-1"6"16,-3-3-5-16,-1-4-89 0,0-2-9 15,1-5-5-15,-3 0-6 0,0-4-7 16,-1 4-6-16,-2 2-4 0,-1 4-2 0,-2 9-2 16,-3 7-3-16,-3 6-2 0,-2 10 0 15,1 5 0-15,0 8-2 0,1 4-2 16,2 5-2-16,4 7 0 0,3 4-1 16,2 7 0-16,2 4 0 0,2 5 1 15,2 6-1-15,0 4 1 0,0 1-1 16,2 1 1-16,-1 1-1 0,2 0 1 15,0-4-1-15,-2-7 1 0,1-3-1 0,2-3-2 16,-1-4-5-16,-3-6-10 0,-3-7-8 16,-1-4-9-16,-1-6-10 0,-4-5-8 15,-3-5-11-15,-4-6-59 0,-4-4-36 16,-3-3-92-16,-2-4-196 0</inkml:trace>
  <inkml:trace contextRef="#ctx0" brushRef="#br0" timeOffset="109575.5384">18582 10778 600 0,'3'-20'145'0,"1"3"5"0,5 3-89 16,2-1-21-16,2 0-9 16,3 1-6-16,2 1-6 0,4 0-7 0,1-1-5 15,3 1-6-15,2 2-12 0,1-4-13 16,2 3-18-16,-1-2-115 0,1 1-122 16,-3-1-298-16</inkml:trace>
  <inkml:trace contextRef="#ctx0" brushRef="#br0" timeOffset="110766.4882">19637 9411 659 0,'-4'-1'161'0,"0"6"6"0,2 7-101 0,-1 4-15 16,1 5-13-16,3 4-9 0,2 4-8 15,0 4-7-15,1-1-6 0,-1-3-7 16,0 3-8-16,0-3-13 0,0 1-12 15,0-1-12-15,-1-2-13 0,1-3-22 16,-3 0-92-16,0-3-109 0,1-7-244 16</inkml:trace>
  <inkml:trace contextRef="#ctx0" brushRef="#br0" timeOffset="110950.0069">19511 9644 641 0,'-7'-11'163'0,"0"3"7"15,3 4-101-15,3 1-13 0,4 3-7 16,3 1-9-16,2 2-11 0,5 2-12 16,4 1-6-16,5 1-2 0,1-2-4 15,3-1-12-15,3-4-19 0,5-2-22 16,3 1-94-16,2-4-39 0,2 3-122 0,4-2-248 16</inkml:trace>
  <inkml:trace contextRef="#ctx0" brushRef="#br0" timeOffset="111428.7216">20869 8922 627 0,'-9'-3'156'0,"2"-1"9"0,-3 0-92 0,0 2-14 16,3 2-8-16,1 4-7 0,2 2-6 16,1 5-8-16,-1 3-5 0,2 6-5 15,3 3-4-15,-2 3-2 0,-1 0-3 16,1 2-2-16,0-4-3 0,0 2-1 15,1-3-2-15,0 1-2 0,0-2-1 16,0 0-1-16,1 0-6 0,0-1-8 16,3-2-12-16,-1 2-15 0,0-1-15 15,2-4-15-15,-2-2-47 0,2-1-67 16,-1-2-111-16,1-2-232 0</inkml:trace>
  <inkml:trace contextRef="#ctx0" brushRef="#br0" timeOffset="111957.6544">20722 9019 566 0,'0'-24'130'0,"5"-2"5"16,7 1-93-16,5 2-8 0,7 1-2 16,1 2-2-16,7 3-4 0,2 4-4 15,4 2-4-15,-1 5-3 0,-1 3-3 16,-2 4-2-16,-1 2-1 0,-6 3-1 16,-5 1 0-16,-6 2-1 0,-5 3 1 0,-4-1-2 15,-7 3 1-15,-3 2-3 16,-7 1 0-16,-4 2-1 0,-6 2-1 0,-5 0-2 15,-2 0 0-15,-2 0-2 0,1-3 1 16,3-1 0-16,4-3-1 0,8-2-1 16,4-2 2-16,7-3-1 0,5-1 1 15,6 0 0-15,2 0-1 0,5 1 1 16,2-3 1-16,4 4 0 0,3-1 0 16,1-1 0-16,-1 0 1 0,0 1-1 15,-2-1 1-15,-2-1-1 0,-4-1 1 0,-1 0-1 16,-3 1 1-16,-4-1 0 0,-2 1 0 15,-3 1 0-15,-4 4 1 0,-4 1-1 16,-3 1 1-16,-4 1 0 0,-6 4-1 16,-4 4 0-16,-7 0 0 0,-3 1-1 15,-2-2 0-15,0-1-3 0,1 0-5 16,5-6-8-16,5-3-9 0,6-3-10 16,5-2-12-16,4-1-33 0,0-4-80 15,-1 0-103-15,2-3-237 0</inkml:trace>
  <inkml:trace contextRef="#ctx0" brushRef="#br0" timeOffset="112331.6591">20344 9608 465 0,'-37'10'127'16,"4"0"5"-16,2-4-26 0,4-2-59 15,6 1-7-15,7-3-2 0,5-2-4 16,4-2-6-16,6-1-3 0,5-1 0 16,7 1-1-16,4-2-1 0,7 1 0 15,9-1 2-15,8-4 1 0,13 2 2 16,6 0-3-16,10 0-3 0,6-1-4 16,6 1-3-16,5 0-2 0,7 7-4 15,-3-4-3-15,2 0-3 0,-3 4 0 0,3 3-1 16,0-1-1-16,-3 4 0 0,-7-1 0 15,-1 3-1-15,-5 0 1 0,2 2-1 16,-4-1 0-16,-3 0 1 0,-2-1-1 16,-1-3 0-16,-1-3 0 0,-6-1-2 15,-3-3-3-15,-6-1-3 0,-9 0-6 16,-7-3-9-16,-8 1-13 0,-7 0-14 16,-7 1-14-16,-9 0-122 0,-9-3-132 0,-3 2-312 15</inkml:trace>
  <inkml:trace contextRef="#ctx0" brushRef="#br0" timeOffset="113882.1594">20192 10340 542 0,'-18'-2'137'0,"0"1"8"15,-1-3-76-15,1 0-13 0,6-3-4 16,-1-2-5-16,3-4-7 0,2-3-7 16,4-1-6-16,4-4-5 0,3 1-4 15,3-1-4-15,5 1-3 0,3 1-2 16,3 1-2-16,1 3 0 0,2 1-2 0,2 3-1 15,1 1 0-15,1 4-1 16,-1 6 0-16,-1 3 0 0,1 4 0 0,-2 5-1 16,-3 4 1-16,-3 4 0 0,-1 4-1 15,-6 2 0-15,-1 2 0 0,-3 4 0 16,-4 0 0-16,-4 1 0 0,-3 2-1 16,-4 1-1-16,-2-1-1 0,-7-1 0 15,-3-1-1-15,-3 0-1 0,-1-3 1 16,0-4 0-16,1-3 0 0,1-6 2 15,1-1 1-15,5-7 1 0,5-3 1 16,1-5 0-16,3-2 2 0,3-4 0 16,2-1 1-16,5-1-1 0,4-2 0 15,0-1-1-15,6 2-1 0,2-2 0 0,3-1-1 16,1 4 0-16,2-1-1 0,1 2 0 16,-1 1 0-16,2 3-1 0,-1 2 1 15,0 3-4-15,-2 4-6 0,0 1-10 16,-1 1-12-16,1 2-14 0,-1 1-12 15,0 1-13-15,1-2-91 0,2-1-18 0,0-1-99 16,2 1-191-16</inkml:trace>
  <inkml:trace contextRef="#ctx0" brushRef="#br0" timeOffset="114281.8439">20747 10402 620 0,'-9'-10'156'0,"-3"2"8"0,1 2-87 0,2 3-21 15,-3 3-9-15,-2 3-8 0,0 5-9 16,-2 6-9-16,-1 2-8 0,-1 4-4 16,3 4-4-16,2 1-1 0,2 1-2 15,4-1-1-15,4-3 0 0,6-2 0 16,2-4 0-16,3-2-1 0,2-3 0 15,2-5 0-15,2-4 0 0,1-4 0 0,1-3 0 16,-2-6 0-16,1-4 0 0,-2-3 0 16,1-2 0-16,-3-2 1 15,-1-2 0-15,-3-1 0 0,0 2 0 0,0 2 1 16,-3 3 0-16,1 3 0 0,-1 5 1 16,-3 4 0-16,0 6 1 0,-1 5-1 15,0 6-1-15,0 4 0 0,0 3 0 16,2 6-4-16,0-1-4 0,3 4-7 15,0-2-12-15,1-1-9 0,1-1-10 16,2-2-10-16,1-2-8 0,1-1 22 16,1-5-129-16,3-2-108 0,-1-2-272 0</inkml:trace>
  <inkml:trace contextRef="#ctx0" brushRef="#br0" timeOffset="114651.3833">21059 10371 546 0,'0'-11'144'0,"0"3"13"0,-1 2-68 15,1 1-13-15,0 5-6 0,-3 1-5 16,3 6-7-16,0 3-8 0,1 4-10 16,-1 2-13-16,2 3-6 0,-1 2-5 15,0 2-5-15,2 2-4 0,-1-1-5 16,-1 1-5-16,2-1-9 0,0-2-9 15,1 0-15-15,-3-3-15 0,-1-2-14 16,1-5-17-16,-3 0-111 0,-2-3-123 0,-1 0-283 16</inkml:trace>
  <inkml:trace contextRef="#ctx0" brushRef="#br0" timeOffset="114831.9005">20980 10525 709 0,'-1'-2'166'0,"-1"1"3"0,3 4-109 0,4-3-20 16,1 0-9-16,3 1-8 16,3-2-6-16,3 1-4 0,2-3-4 0,2 1-6 15,2-3-8-15,2 1-16 0,-1-2-16 16,3 1-12-16,1-1-17 0,-3-3-112 16,0 3-124-16,2 0-279 0</inkml:trace>
  <inkml:trace contextRef="#ctx0" brushRef="#br0" timeOffset="115232.8278">21444 10429 609 0,'-5'-16'146'0,"-2"1"6"0,3 2-92 16,0 3-10-16,1 3-4 0,1 2-5 15,1 1-5-15,1 3-6 0,1 3-6 16,0 5-6-16,2 4-5 0,0 3-4 15,2 8-1-15,3 5-1 0,-2 3-1 16,0 3 0-16,1 1-2 0,1 2-1 16,-2 2-1-16,0-1 0 0,-1 4-2 0,0-1 1 15,-3 1-1-15,0-5-1 0,-3 0 0 16,-2-3-1-16,-2-5-1 0,-4-3-1 16,-1-4-3-16,-2-4-5 0,-3-4-11 15,-1-3-12-15,1-8-13 0,-1-4-16 16,0-9-113-16,1-6-126 0,2-8-289 15</inkml:trace>
  <inkml:trace contextRef="#ctx0" brushRef="#br0" timeOffset="115375.4584">21383 10130 675 0,'-1'-10'155'0,"2"4"2"15,-2 0-109-15,1 2-21 0,3 2-9 16,-2-1-8-16,3 5-19 0,0-1-20 15,1 3-128-15,-1 1-129 0,2 6-322 16</inkml:trace>
  <inkml:trace contextRef="#ctx0" brushRef="#br0" timeOffset="115961.6982">21720 10391 571 0,'-6'-4'148'0,"-1"-1"8"0,0-2-70 15,0-1-26-15,1-5-9 0,1 2-8 16,2-3-8-16,-1-2-8 0,3 0-8 15,2 0-4-15,1 1-5 0,5-1-3 16,-1 1-1-16,2 3-2 0,3 1-1 16,0 3-1-16,0 1-1 0,0 3-1 15,2 2 1-15,-1 4-1 0,-1 0 0 16,0 2 0-16,-2 1 0 0,-1 3 0 0,-2 2 0 16,-3 1 1-16,-2 2-1 0,-4 2 0 15,-1 4 1-15,-5 1-1 16,-1 1 0-16,-1 1 0 0,-2 0 0 0,-1 3 0 15,1-1 1-15,3-2-1 0,0-1 1 16,3-1-1-16,3-3 1 0,2-2 0 16,2-3 0-16,2-2 0 0,2-2 0 0,2-2-1 15,2-1 0-15,2-1-2 16,4-4-6-16,0 0-12 0,4-1-13 0,0-2-13 16,4-3-16-16,0 1-117 0,-2-2-128 15,-2 1-289-15</inkml:trace>
  <inkml:trace contextRef="#ctx0" brushRef="#br0" timeOffset="116254.4414">22034 10341 733 0,'-3'-17'167'16,"1"-2"3"-16,3 2-119 0,3 1-18 15,2 0-6-15,3 3-4 0,0 1-5 16,0 1-4-16,1 3-2 0,1 3-2 16,0 3-3-16,0 4-1 0,-1 3-3 15,-1 4 0-15,0 2-1 0,0 2-1 16,-2 4 0-16,0 4 0 0,-2 2-1 0,0 3-1 16,-1 1-2-16,-2 3-2 0,-1 0-4 15,1 2-5-15,-4-1-10 0,1-3-7 16,-1-2-10-16,-1-3-7 0,1-5-11 15,-1-3-22-15,1-4-88 0,-3-4-104 16,3-3-250-16</inkml:trace>
  <inkml:trace contextRef="#ctx0" brushRef="#br0" timeOffset="116418.9924">22027 10357 534 0,'-7'-8'152'0,"0"6"5"0,1 3-25 16,0 6-77-16,2 3-18 0,0 4-10 15,2 3-11-15,1 4-7 0,0 1-10 16,1 4-13-16,0 2-13 0,0 2-17 16,2 1-117-16,-3-2-124 0,1 2-301 15</inkml:trace>
  <inkml:trace contextRef="#ctx0" brushRef="#br0" timeOffset="116842.3557">22392 10489 596 0,'8'-12'136'0,"1"-3"4"0,-1-2-94 15,5 0-19-15,-1-3-2 0,-1-1 1 16,-1-3-1-16,2 1-2 0,-1-3-2 16,-6-4 0-16,-2 2-3 0,0-1-4 15,-4-1-4-15,-5 2-4 0,-3-1-1 16,-3 4-3-16,2 7 0 0,-5 1-1 16,1 5 3-16,-4 4 0 0,5 5 3 0,-1 6 0 15,3 3 2-15,0 4 2 0,2 5 1 16,-2 5 0-16,2 5 1 0,-1 5 1 15,2 5 0-15,2 7 0 0,2 4-1 16,3 3 1-16,3 3-2 0,2 2-1 16,2-2-1-16,2 0-2 0,0-2-2 15,2-3-2-15,-1-3-1 0,1-3-4 16,0-3-7-16,0-5-9 0,-3-3-14 16,0-5-15-16,-2-5-16 0,-1-5-17 0,-4-5-111 15,-4-4-125-15,-1-5-281 0</inkml:trace>
  <inkml:trace contextRef="#ctx0" brushRef="#br0" timeOffset="117085.6944">22276 10684 722 0,'4'-4'156'0,"3"-1"2"0,2 0-122 16,3 0-20-16,2 1-2 0,0-1 0 15,4 0-1-15,-2 1-3 16,-1-1-2-16,3-1-2 0,1 0-1 0,1 0-3 15,1 0-1-15,-2 0-1 0,1 1 1 16,-1 0-1-16,-1 2 0 0,-5 1 1 16,-3-1 0-16,-2 3 2 0,-3-1 3 15,-2 0 2-15,-2 1 3 0,-2 0 0 16,0 0 0-16,-3 0-2 0,0 1-4 16,1-1-19-16,-4 1-25 0,0-2-138 15,-3 2-143-15,-2 4-357 0</inkml:trace>
  <inkml:trace contextRef="#ctx0" brushRef="#br0" timeOffset="215371.5219">2608 12037 536 0,'0'-12'136'16,"-1"11"6"-16,-2 5-67 0,1 8-21 15,-2 6-12-15,-2 5-7 0,-3 8-6 16,1 6-6-16,-2 2-5 0,-2 5-4 0,-1 3-5 15,0 0-4-15,1-1-1 16,3-1-1-16,1-6 0 0,0-3 0 0,3-11 1 16,2-6-2-16,0-12 1 15,2-3 0-15,1-11-1 0,1-8 0 0,2-10 0 16,-1-3-1-16,4-9 0 0,0-4 0 16,3-9-1-16,3-3 0 0,4-2 1 15,3-5-1-15,1-2 0 0,1 2 0 16,0 9 0-16,-1 7 1 0,-3 8 2 15,-3 11 4-15,-1 15 4 0,-4 14 4 0,0 9 1 16,1 12 2-16,-2 5-2 0,2 7-1 16,0 6-4-16,-1 1-4 0,-1 4-3 15,4 2-2-15,-1-1-1 0,0 0 0 16,2-3 0-16,1 0-1 0,2-3 1 16,1-5-1-16,1-5 0 0,-2-6-6 15,-1-4-9-15,1-6-13 0,-2-5-15 16,-3-2-7-16,-4-6-11 0,-1-3-16 15,-3-3-101-15,-4-5-108 0,-3 0-252 0</inkml:trace>
  <inkml:trace contextRef="#ctx0" brushRef="#br0" timeOffset="215557.0244">2614 12357 669 0,'-12'-2'175'0,"1"-2"8"16,3 3-93-16,5-1-26 0,1 1-14 15,5 1-13-15,3 0-13 0,3 1-10 16,3-1-7-16,4 0-2 0,3-1-1 0,7-1-1 16,2-1-5-16,4 0-12 0,1-2-21 15,1 0-20-15,2 0-26 0,-4 0-109 16,1 1-135-16,-5 1-297 0</inkml:trace>
  <inkml:trace contextRef="#ctx0" brushRef="#br0" timeOffset="215738.5394">3114 12351 784 0,'-8'0'177'16,"2"0"1"-16,5 1-122 0,5 0-28 16,3 1-13-16,2-1-13 0,2 1-15 15,1-1-13-15,1 2-15 0,2-2-13 16,-1 2-18-16,-2-1-106 0,-1-1-119 15,-1 2-261-15</inkml:trace>
  <inkml:trace contextRef="#ctx0" brushRef="#br0" timeOffset="215891.132">3110 12541 657 0,'-10'8'166'0,"7"1"2"0,1-1-72 16,6-1-51-16,2-1-18 0,5-1-13 15,1-3-10-15,4 2-12 0,4-3-22 0,3-3-25 16,2-2-114-16,3-2-131 0,3 2-314 16</inkml:trace>
  <inkml:trace contextRef="#ctx0" brushRef="#br0" timeOffset="217471.5011">3855 12492 521 0,'-16'-1'131'16,"-1"-2"6"-16,3 3-73 0,2 0-9 15,3-1-7-15,2 1-7 0,5 0-7 16,4-1-3-16,5 2-3 0,6 0-2 16,4-1-2-16,5-1-3 0,9 2 2 15,2-2 1-15,6 1-1 0,9-1-2 16,4 1-1-16,12-3-3 0,6 2-2 15,3 0-3-15,4-3-1 0,5 4-3 16,1-1-3-16,2 0-1 0,-1 1-2 16,-2 2-1-16,-3-1 0 0,0 4 0 15,-3-1-1-15,-4 0 1 0,-6-1-3 0,-3 0-3 16,-3-2-8-16,-7 1-11 0,-5-3-14 16,-9 0-16-16,-7 0-11 0,-10-2-20 15,-9 2-102-15,-7 0-118 16,-5-2-266-16</inkml:trace>
  <inkml:trace contextRef="#ctx0" brushRef="#br0" timeOffset="217742.7099">4573 11590 711 0,'-13'-5'170'0,"1"7"3"16,1 7-111-16,4 10-18 0,1 5-12 16,1 9-11-16,2 9-8 0,5 6-6 0,-1 3-9 15,1 4-17-15,1 2-23 16,-1-2-10-16,-1 1-125 0,4-2-135 0,-1-3-316 15</inkml:trace>
  <inkml:trace contextRef="#ctx0" brushRef="#br0" timeOffset="219189.3324">3756 13065 507 0,'-11'-2'130'0,"-2"-3"7"0,2 0-69 16,0-1-7-16,0-3-2 0,1-2-4 15,3-2-4-15,1-3-5 0,2-1-4 16,3-3-6-16,2 2-7 0,3-1-5 16,2 2-6-16,4 1-3 0,2 4-5 15,4 3-2-15,2 4-2 0,2 3-2 16,3 4-1-16,-1 4 0 0,0 4 0 15,-1 5-1-15,-2 2 1 0,-6 5-1 0,-1 1 0 16,-3 3-1-16,-4 1 0 0,-4 3 0 16,-5-1 0-16,-3 0 0 0,-6 1 0 15,-8-1 0-15,-4 3 0 0,-4 0-1 16,-3 0 1-16,0-3 0 0,-3-1-1 16,3-1 1-16,4-5-1 0,1-8 2 0,6-3-1 15,4-6 3-15,3-2 0 0,6-4 0 16,4-3-1-16,4 0 1 0,5-1 0 15,3 0-2-15,7 0 0 0,2-1-2 16,5 2 1-16,3 0-1 0,2 3 1 16,2-1-2-16,3 2-6 0,-1 0-11 15,-2 1-17-15,0-1-20 0,0 1-20 16,-4 2-70-16,-3-1-50 0,0 0-112 16,-1 0-221-16</inkml:trace>
  <inkml:trace contextRef="#ctx0" brushRef="#br0" timeOffset="219529.949">4126 13081 717 0,'-26'5'173'0,"-2"3"4"16,1 8-112-16,2 3-18 15,3 3-12-15,-1 5-10 0,3 3-9 0,6 2-7 16,3-2-3-16,3-2-2 0,5-4-2 15,4-2 0-15,4-7-2 0,4-5 1 16,4-7-2-16,3-5 1 0,0-7 0 16,3-6-2-16,2-6 1 0,1-4 0 15,-1-2 0-15,1 0 0 0,0-3 0 16,-2 2 0-16,-2 5 1 16,-5 1 0-16,1 3 1 0,-4 4 1 0,-4 3 0 15,0 6 1-15,-4 5 1 0,1 1 0 0,-2 9 0 16,-2 5 0-16,1 4-1 15,0 4 0-15,-3 4-5 0,2 5-8 0,2 0-14 16,1 1-18-16,1-1-14 0,3-3-23 16,3 0-107-16,3-6-125 0,4-6-278 15</inkml:trace>
  <inkml:trace contextRef="#ctx0" brushRef="#br0" timeOffset="219768.5195">4489 13038 787 0,'-5'-10'189'0,"3"12"2"16,1 1-114-16,0 7-29 0,1 3-17 15,1 6-11-15,0 4-8 0,4 6-5 16,-4 3-3-16,0 3-2 0,2-1-12 15,-1 1-16-15,2 1-24 0,-2-4-17 0,1-2-129 16,-2-4-145-16,0-6-336 16</inkml:trace>
  <inkml:trace contextRef="#ctx0" brushRef="#br0" timeOffset="220099.625">4435 13189 640 0,'-1'-3'150'15,"5"3"2"-15,0 3-76 0,3-1-51 16,3-1-15-16,1 2-4 0,0-1-2 16,1 1-3-16,3-2-3 0,1 0-4 15,0-1-6-15,1-1-1 0,1-1-2 16,2-2 0-16,3-2 2 0,-2 0 2 16,-2-1 5-16,1 3 6 0,0-1 7 15,-1 5 4-15,0 2 5 0,-2 4 5 16,1 4 6-16,0 6 4 0,-2 6 2 0,0 4-4 15,-1 2 1-15,-2 5-1 16,-2 3-4-16,-2-2-6 0,1-1-3 0,-4 0-3 16,-4-2-1-16,0-1-3 0,-5-2-3 15,-5-1-1-15,-5 2 0 0,-5-5-2 16,-2-3 0-16,-2-3-1 0,0-4-5 16,1-7-11-16,4-6-19 0,1-6-20 0,5-7-21 15,2-6-51-15,1-10-64 16,2-9-115-16,2-9-223 0</inkml:trace>
  <inkml:trace contextRef="#ctx0" brushRef="#br0" timeOffset="220238.2556">4769 12895 670 0,'1'-11'162'0,"-2"2"2"0,2 2-93 16,0 1-35-16,4 2-13 0,-1 0-13 15,2 3-18-15,2 2-19 0,1 3-22 16,1 0-115-16,1 2-127 0,3-1-305 15</inkml:trace>
  <inkml:trace contextRef="#ctx0" brushRef="#br0" timeOffset="220652.8151">4951 13174 705 0,'-11'-10'182'0,"1"-1"6"0,2 0-94 16,5 0-30-16,3 0-17 0,3-1-12 16,3 0-12-16,1-1-8 0,4 4-6 15,1 0-2-15,2 0-3 0,1 3-1 16,1 4-2-16,1 2 0 0,0 1-1 0,0 3-1 15,0 2-1-15,-1 2-3 0,-1 2-2 16,-3 0-1-16,-2 1-2 16,-3 3-1-16,-2-1-1 0,-5 1 2 0,-2 1 1 15,-3 1 2-15,-4 0 1 0,-4 4 2 16,-3 2 2-16,1 2 1 0,-1 0 2 16,3-2 2-16,0 1 1 0,4 0 1 15,3-4 0-15,3-3 0 0,1-5 0 16,0-2-2-16,4-1-2 0,1-5-2 0,3-1-5 15,4-2-11-15,1-2-14 0,4 0-18 16,2-3-11-16,1-2 0 0,1-2-126 16,-2 2-125-16,-1-3-282 0</inkml:trace>
  <inkml:trace contextRef="#ctx0" brushRef="#br0" timeOffset="220872.7499">5265 13147 739 0,'5'-11'184'0,"0"1"2"0,-1 0-107 16,4 4-22-16,-1 0-14 0,2 3-13 15,2 1-9-15,-1 2-6 0,2 4-3 16,0 1-2-16,1 2-3 0,1 4-2 16,-2 2-2-16,-2 1 0 0,1 2-2 15,-4 3-1-15,0 4-6 0,-1 0-13 16,-4 0-20-16,-1 2-22 0,1 1-27 15,-4-1-111-15,0-1-140 0,-1-6-304 16</inkml:trace>
  <inkml:trace contextRef="#ctx0" brushRef="#br0" timeOffset="221033.1031">5338 13152 731 0,'-2'-4'183'0,"-4"6"3"16,1 5-109-16,-1 1-19 0,1 5-17 15,0 4-18-15,0 4-10 0,-1 2-10 16,1 3-9-16,1 1-18 0,2 1-24 0,1 1-27 16,-1-3-114-16,5-3-139 0,0-1-316 15</inkml:trace>
  <inkml:trace contextRef="#ctx0" brushRef="#br0" timeOffset="221378.9937">5605 13305 615 0,'12'-18'164'0,"6"-1"8"0,-4 2-60 16,1-4-53-16,1-2-9 0,0 0-7 16,0 0-9-16,-4 1-7 0,-3-3-5 15,-4-1-4-15,-4-1-2 0,-2-1-5 16,-6-1-2-16,-1 1-2 0,-6 1-3 15,-2 5-3-15,-2 6 0 0,-2 7-2 0,0 8 1 16,-1 8-2-16,2 10 0 16,4 4 1-16,1 6-1 0,2 3 1 15,3 5 0-15,4 4 0 0,2 4 1 0,0 1 0 16,3 8 0-16,3-1 0 0,3 1 0 16,1-2 0-16,3 0 0 0,2-1 0 15,2-5 0-15,0-6-4 0,1-4-7 16,-1-2-12-16,-1-5-16 0,-1-5-16 15,-4-7-19-15,-2-4-120 0,-4-4-132 0,-1-1-301 16</inkml:trace>
  <inkml:trace contextRef="#ctx0" brushRef="#br0" timeOffset="221567.4905">5500 13553 760 0,'5'-4'191'0,"-3"0"4"16,1-1-101-16,2 0-36 16,2-1-19-16,4-1-10 0,2 0-9 0,3-1-8 15,3-2-8-15,3 2-13 0,2-1-26 16,2-2-28-16,0 1-139 0,-1 1-155 16,0 1-378-16</inkml:trace>
  <inkml:trace contextRef="#ctx0" brushRef="#br0" timeOffset="224383.7981">6321 11860 370 0,'-4'-54'109'16,"3"-4"6"-16,-3 10-5 15,3-1-61-15,1 7-3 0,-1 2-1 16,1 11 2-16,0 8-1 0,0 8-6 16,-3 9-5-16,2 11-3 0,-2 12-4 0,1 11-5 15,0 14-8-15,-2 13-5 0,0 16-1 16,3 13 1-16,0 10-2 0,-2 9-1 16,2 9-1-16,0 2-1 0,1 2-2 15,-1-2-2-15,-2-3 0 0,1-4-3 16,3-9-4-16,1-8-4 0,0-8-7 0,1-10-12 15,1-6-7-15,3-7-21 0,1-8-109 16,-1-9-116-16,-3-9-282 0</inkml:trace>
  <inkml:trace contextRef="#ctx0" brushRef="#br0" timeOffset="226124.0992">6729 13319 605 0,'-10'-27'179'16,"-1"1"8"-16,1 8-20 0,0 3-89 15,3 7-16-15,-1 5-13 0,2 5-12 0,1 7-10 16,0 7-7-16,2 6-5 0,0 4-6 16,2 4-2-16,2 7-2 0,4 1-2 15,1-1-1-15,3-2-2 0,1-2 1 16,-2-2-1-16,1-3 1 0,-2-3-1 16,-4-5 0-16,-2-3-3 0,-4-2-5 15,-1-4-12-15,-5-5-17 0,-1-3-28 16,0-6-13-16,-1-6-23 0,-1-10-104 0,-1-9-129 15,-1-9-268-15</inkml:trace>
  <inkml:trace contextRef="#ctx0" brushRef="#br0" timeOffset="226254.7476">6564 12992 658 0,'-2'-16'172'0,"-2"7"7"0,1 4-89 16,0 3-27-16,2 0-13 0,0 1-16 15,2 4-12-15,3-1-10 0,0 2-11 16,4 2-13-16,2 1-21 0,2 6-18 0,3 1-25 15,-2 1-108-15,3 2-132 0,2 6-292 16</inkml:trace>
  <inkml:trace contextRef="#ctx0" brushRef="#br0" timeOffset="226451.7876">6839 13347 536 0,'-6'-8'122'15,"-2"2"1"-15,3 0-77 0,2 1-38 16,1 0-25-16,4 2-102 0,0-2-103 16,-1 2-254-16</inkml:trace>
  <inkml:trace contextRef="#ctx0" brushRef="#br0" timeOffset="226825.788">6879 13239 642 0,'-4'-11'166'0,"1"1"7"0,0 2-87 16,2-2-23-16,1 2-8 0,0 0-11 0,1 0-10 16,3 0-9-16,0 1-7 0,-1-2-6 15,5 3-4-15,0 1-2 0,2 1-3 16,0 2 0-16,0-1-2 0,0 3 0 16,2 4-1-16,-5 0 0 0,0 2 0 15,0 4-1-15,-4 1 1 0,0 3-1 16,-3 4 1-16,-2 2 0 0,1 1 0 15,-1 0 0-15,-2 1-1 0,0 1 1 0,2 1 0 16,-3-5 0-16,4-2 0 16,0-1 0-16,2-2 0 0,0-4-1 0,2-2-6 15,1-3-7-15,4-4-10 0,-2 2-15 16,1-6-14-16,-3 1-11 0,3-4-19 16,2-2-102-16,-2-4-116 0,1-1-264 15</inkml:trace>
  <inkml:trace contextRef="#ctx0" brushRef="#br0" timeOffset="227026.3681">7054 13213 672 0,'-1'-3'174'0,"0"-1"5"0,2 0-93 15,2 2-25-15,1-2-10 0,3 0-15 16,1 2-12-16,2-2-7 0,2 4-4 16,0-1-2-16,3 2-3 0,2 2-2 15,-1 0-1-15,3 2-1 0,-2 4-2 16,0 2-1-16,0 4-4 0,-2 2-4 15,-2 2-8-15,-2 5-16 0,-3 1-21 16,-2 2-14-16,-4-1-14 0,-6-3-109 16,-2 2-126-16,-2-7-276 0</inkml:trace>
  <inkml:trace contextRef="#ctx0" brushRef="#br0" timeOffset="227188.4875">7111 13249 700 0,'-6'-17'176'0,"-1"6"4"0,4 7-111 16,2 6-17-16,-1 6-11 0,2 3-15 16,0 3-16-16,2 4-10 0,-1 2-12 15,1 2-20-15,3 3-17 0,1-2 36 0,0 2-167 16,3-1-138-16,1-2-331 0</inkml:trace>
  <inkml:trace contextRef="#ctx0" brushRef="#br0" timeOffset="227615.7382">7468 13382 724 0,'8'-12'176'0,"-3"-3"5"0,2-1-109 16,3-6-18-16,1-1-8 0,0-3-9 15,0-1-7-15,-3-3-5 0,0-3-4 16,-3-4-3-16,-5-1-5 0,-3 0-3 15,-2 0-3-15,-1 5-3 0,-2 6-1 16,-2 6-1-16,-1 9-1 0,0 11 0 16,0 8 0-16,1 10 0 0,1 7 0 15,1 7-1-15,0 7 1 0,4 9 0 16,2 3-1-16,0 8 1 0,2 2-1 0,4 6 0 16,2 0 0-16,1 1-1 0,3-3-1 15,-2-1-2-15,5-7-2 0,-4-3-3 16,0-7-4-16,0-8-8 0,-3-6-8 15,-1-5-5-15,-3-9-3 0,-4-4 0 16,-3-7 3-16,-4-5 4 0,-3-5 8 0,0-3 9 16,-4-8 9-16,-1-3 7 0,-1-5 3 15,1-4 1-15,4 1 3 0,-1 0 1 16,2-1 1-16,5 7-1 16,2-1 0-16,6 4-1 0,-1 4-1 0,9 2-1 15,3-1-3-15,4 0-8 0,6-1-13 16,1 1-24-16,0-1-26 0,7-1-112 15,-2-4-134-15,3 4-310 0</inkml:trace>
  <inkml:trace contextRef="#ctx0" brushRef="#br0" timeOffset="227930.9182">7734 13294 790 0,'-4'-1'195'0,"3"0"2"16,1-1-115-16,3 2-26 0,2 2-21 15,3-2-14-15,3 1-13 0,4 0-5 16,2-1-7-16,1 1-9 0,1 2-13 16,-3-2-19-16,-2 1-17 0,0 2-18 15,-3-1-4-15,-2 0-110 0,-7 1-116 0,2 0-258 16</inkml:trace>
  <inkml:trace contextRef="#ctx0" brushRef="#br0" timeOffset="228057.0672">7748 13421 659 0,'-8'7'162'16,"3"1"1"-16,4 2-89 0,2 0-36 0,3-2-15 16,1 2-16-16,4-2-19 15,3-1-16-15,2-1-15 0,4-4 2 16,0-2-122-16,3-2-119 0,3-5-274 0</inkml:trace>
  <inkml:trace contextRef="#ctx0" brushRef="#br0" timeOffset="228392.9433">8135 13326 706 0,'-15'5'179'0,"-1"2"7"0,1 4-104 16,2 1-20-16,3 4-12 0,3 2-14 0,2-1-13 16,4-1-10-16,1-2-5 0,3 0-3 15,5-4-2-15,1-4-3 0,1-4 0 16,4-4-2-16,0-2 0 0,2-3 0 15,4-3-1-15,-5-5 1 0,-1-1 0 16,0-2 0-16,-2 0 1 0,-3-2 1 16,-3 3 1-16,-4 1 1 0,1 5 2 15,-2 2 2-15,-1 4 1 0,0 4 1 16,-1 4 0-16,-1 1-1 0,2 6 0 0,-1 3-3 16,0 0-1-16,2 2-1 0,-1 1-1 15,3 0 0-15,-2-1-1 0,0-4 0 16,2 1-1-16,1-1-6 0,0-3-12 15,1-1-17-15,1-2-24 0,0-3-20 16,0-1-120-16,-1-2-140 0,0-3-314 16</inkml:trace>
  <inkml:trace contextRef="#ctx0" brushRef="#br0" timeOffset="232522.5673">8148 12220 738 0,'-12'-4'194'0,"2"2"7"16,2 0-100-16,3 1-30 0,2 2-18 0,3-1-18 16,1 2-15-16,4-2-11 0,3 1-6 15,1 1-1-15,6 0-1 0,1-1-2 16,2 0-5-16,2 0-13 0,0-1-17 15,-2 0-27-15,-1 2-14 0,-2 0-100 16,-5 3-26-16,-3 3-115 0,-4 1-209 16</inkml:trace>
  <inkml:trace contextRef="#ctx0" brushRef="#br0" timeOffset="232673.1771">8167 12413 643 0,'-5'3'168'0,"3"-1"1"0,2-1-56 16,3 2-67-16,3-1-19 0,3 0-12 0,0-1-11 16,5 0-18-16,-1-1-20 15,4 0-31-15,1-1-105 0,1-2-130 0,1 0-301 16</inkml:trace>
  <inkml:trace contextRef="#ctx0" brushRef="#br0" timeOffset="235083.0462">9312 11888 423 0,'2'-58'124'0,"0"1"7"0,-2 11-20 16,-2 8-36-16,1 14 3 0,1 4-4 15,0 11-8-15,-1 5-10 0,1 6-7 16,-1 6-12-16,1 4-14 0,1 6-12 16,3 4-8-16,-1 5-1 0,2 5-3 15,1 4-6-15,0 2-10 0,2 2-11 16,0 0-14-16,0 2-8 0,-2-1-16 0,-1-2 41 16,-4-3-149-16,-2-4-111 15,-4-2-282-15</inkml:trace>
  <inkml:trace contextRef="#ctx0" brushRef="#br0" timeOffset="235284.507">9126 12252 564 0,'-15'-2'174'0,"4"1"8"16,2 1-10-16,3 0-100 0,5 0-19 0,5 0-13 16,4-1-15-16,6 0-13 0,3 0-7 15,7-1-2-15,5 0 0 0,6-2-1 16,6 2-1-16,1-2-3 0,4-1-6 15,0 3-12-15,-2-2-22 0,-1 0-15 16,-4 3-5-16,-4 0-125 0,-3 2-131 16,-7 5-293-16</inkml:trace>
  <inkml:trace contextRef="#ctx0" brushRef="#br0" timeOffset="235805.6565">9067 12601 671 0,'1'-4'158'15,"2"-3"2"-15,0 1-106 0,6-2-18 16,2 3-7-16,1 2-8 0,3 1-6 16,2 1-4-16,0 4-3 0,4-1-2 0,-3 6-1 15,-2-2 1-15,-4 1 1 16,-1 0 2-16,-6 3 1 0,-3 0 1 0,-9 2 0 15,-2 2 0-15,-4 2-2 0,-4 2-1 16,-5 3-3-16,1 2-2 0,2 2-1 16,2-2-2-16,1 1 0 15,5-2 0-15,3-1-1 0,5-4 0 0,4 0-2 16,4-2-2-16,2-1-1 0,3-2-4 16,1 0 0-16,1 0-1 0,3 2 0 15,-4-1 1-15,-2 1 2 0,-3 1 3 16,-3-2 3-16,-3 3 3 0,-3-3 1 0,-6 2 1 15,-6-1 1-15,-1 0 1 0,1 0-1 16,-4 0-1-16,1-3 0 0,2 0-3 16,4-2-3-16,4-4-16 0,3-1-16 15,5-3-11-15,4-1-23 0,2-3-104 16,6 1-122-16,4 0-272 0</inkml:trace>
  <inkml:trace contextRef="#ctx0" brushRef="#br0" timeOffset="236120.8026">9489 12868 633 0,'-8'-6'174'15,"-3"3"6"-15,-5 3-60 0,-2 5-56 16,-3 4-15-16,-3 5-13 0,4 4-14 16,0 1-9-16,4 3-4 0,5 0-3 15,6 0-2-15,6-1-1 0,7-4-2 16,4-2-1-16,4-4-1 0,4-4-1 15,0-3-1-15,2-6 0 0,2-7 0 0,-2-3 0 16,-1-7 1-16,-1-4 0 0,-1-4 2 16,-2-1 2-16,-1 2 0 15,-4 3 3-15,-1 3 0 0,-2 4 2 0,-4 5 0 16,-2 8 1-16,0 3-1 0,-1 3 0 16,-1 5-2-16,1 5-1 0,1 4-1 15,2 4-3-15,1 5-9 0,5 3-13 16,2 3-17-16,6-1-21 0,4-3-26 0,2-4-109 15,6 1-132-15,4-4-291 0</inkml:trace>
  <inkml:trace contextRef="#ctx0" brushRef="#br0" timeOffset="236951.3454">11741 12443 623 0,'-5'-5'165'0,"4"4"4"0,-2 3-64 16,1 4-50-16,1 5-13 0,-1 5-14 16,1 4-11-16,0 3-8 0,-1 3-3 15,-3 2-7-15,-2 0-12 0,1 0-23 16,-1-1-17-16,1 0-122 0,1-1-135 16,4-2-320-16</inkml:trace>
  <inkml:trace contextRef="#ctx0" brushRef="#br0" timeOffset="237250.7965">12105 12167 637 0,'-2'-15'169'0,"2"4"6"0,0 3-79 15,-1 7-37-15,1 6-10 0,0 7-8 16,1 5-11-16,1 6-14 0,-2 8-5 16,0 7-2-16,0 3-3 0,-2 4-5 15,2 1-6-15,-1 2-11 0,1-3-16 16,1-3-18-16,1-4-20 0,1-5-116 0,-1-5-133 15,4-6-301-15</inkml:trace>
  <inkml:trace contextRef="#ctx0" brushRef="#br0" timeOffset="237751.1326">12048 12209 543 0,'-3'-11'136'16,"3"-3"6"-16,1 0-58 0,5-1-40 16,4 1-6-16,-4-4-2 0,6 7-2 15,8 0-5-15,1 5-4 0,-2 3-5 16,2 3-5-16,6 2-5 0,7 6-4 15,-3-3-3-15,-4 2 0 0,-4-2 0 16,2 4 1-16,-5 1 1 0,-10 1 2 16,-5 2 1-16,-7 3 1 0,-8 0 0 0,-2 7 0 15,-12-3-1-15,1 2-1 0,-3 0-1 16,3 1-2-16,-4 1-1 0,3 0 0 16,3 1-2-16,5-3 1 0,5-2-1 15,2 0-1-15,9-2 1 0,6-3-1 16,4 1-1-16,2-1-1 0,2-3 0 15,2-1-1-15,2 0 0 0,-2 0 0 0,1-1 1 16,0-2 0-16,1 1 0 0,-4 1 1 16,0 0 1-16,-7-1 1 0,-6 4 0 15,-7 0 2-15,-6 2 0 0,-6 0 0 16,-2 1 1-16,-8-1 1 0,0 3-1 16,0 0-1-16,1-2 0 0,3-3-1 15,1-2-3-15,3-2-10 0,8-3-17 16,4-11-18-16,3-5-9 0,7-6-21 15,3-6-105-15,4-3-122 0,11-6-264 16</inkml:trace>
  <inkml:trace contextRef="#ctx0" brushRef="#br0" timeOffset="237902.7295">12470 12416 643 0,'8'-3'156'15,"1"1"4"-15,1-1-95 0,2 3-23 16,3 2-8-16,2-2-10 0,-1 1-10 15,2 0-9-15,-2 2-12 0,4-2-18 16,-2 1-13-16,-1 2-22 0,-2 1-105 16,-3 0-121-16,2 0-275 0</inkml:trace>
  <inkml:trace contextRef="#ctx0" brushRef="#br0" timeOffset="238053.3245">12543 12604 772 0,'-10'9'187'0,"1"-2"2"0,2-2-118 16,4 1-24-16,3-2-16 0,6 0-13 16,0-3-10-16,5-2-12 0,3 0-12 15,1-2-23-15,4-3-18 0,5 1-133 0,7-1-145 16,6 3-346-16</inkml:trace>
  <inkml:trace contextRef="#ctx0" brushRef="#br0" timeOffset="240164.1612">13372 12623 469 0,'-8'-4'126'0,"-2"0"7"0,0 0-51 0,2 1-25 15,0 1-6-15,1-1-3 0,0 1-5 16,2 2-3-16,1-3-6 0,3 2-5 15,2 2-7-15,3-3-5 0,4 2-4 16,7 1-5-16,6 0-3 0,7 1 1 16,6-1 6-16,8-2 3 0,7-1 2 15,6 0-1-15,8-2 0 0,9-1 0 16,5-1-1-16,4-2-6 0,5-2-3 16,5 1-3-16,5-3-1 0,0 0 0 0,-3-1-1 15,-3 0-1-15,3 2 1 0,-1 0-1 16,-6 2 0-16,-4 3 0 0,-5 3-1 15,-7 0-2-15,-5 3-4 0,-11 0-7 16,-10 5-13-16,-7-1-19 0,-12 1-18 16,-11-2 4-16,-7 6-125 0,-5-1-125 15,-7 3-286-15</inkml:trace>
  <inkml:trace contextRef="#ctx0" brushRef="#br0" timeOffset="243784.7226">14107 12310 515 0,'-1'-6'126'16,"-2"-3"6"-16,0-4-79 0,-1-3-4 15,3 0 2-15,0-3 2 0,1-3-3 16,-2-4-1-16,0-1 1 0,0-3-1 16,-2-6-5-16,-2-3-7 0,1-2-6 15,0 5-4-15,2 1-4 0,-1 6-7 16,1 8-4-16,3 8-4 0,2 5-3 15,-2 6-2-15,1 3-3 0,1 5-6 16,1 5-13-16,-1 3-19 0,3 6-22 0,1 6-27 16,0 4-111-16,1 6-137 15,-1 5-304-15</inkml:trace>
  <inkml:trace contextRef="#ctx0" brushRef="#br0" timeOffset="244963.7796">13456 13037 629 0,'1'-12'162'0,"-3"1"9"0,-3 3-90 15,-5 5-21-15,-1 4-10 0,-5 4-8 16,-2 7-10-16,-6 6-10 0,2 6-6 15,-1 4-2-15,0 2-1 0,-1 1-1 16,5 2-1-16,2-1-3 0,6-4-1 16,2-2-1-16,4-3-3 0,9-3 0 15,6-3-2-15,2-6-1 0,1-4 0 16,4-4 0-16,4-6 0 0,1-5 0 0,0-6 0 16,0-5 0-16,1-5 1 15,-1-4-1-15,-2-1 1 0,-1-2 2 0,-5-1 0 16,-3 0 1-16,-1 5 3 0,-5 3 1 15,0 4 5-15,-2 7 2 0,-5 3 2 16,-1 6-2-16,-1 9-1 0,-2 4-1 16,0 4-3-16,-3 4-4 0,-1 6-4 15,4 2-1-15,1 1-1 0,0 3-6 16,5 0-10-16,4-1-12 0,2-4-21 0,4-2-22 16,5-2-15-16,3-1-21 0,2-6-98 15,2-5-121-15,0-2-255 0</inkml:trace>
  <inkml:trace contextRef="#ctx0" brushRef="#br0" timeOffset="245159.2476">13709 13223 772 0,'-12'0'194'0,"4"0"0"0,1 0-102 16,5 1-38-16,3-1-22 0,7 1-13 15,1-1-13-15,5 0-12 0,4 0-13 16,4-1-12-16,3 0-23 0,7-1-11 16,-2-1 65-16,2 1-194 0,4 0-135 15,-1 4-335-15</inkml:trace>
  <inkml:trace contextRef="#ctx0" brushRef="#br0" timeOffset="245428.5277">14145 13112 665 0,'-11'-8'176'0,"6"7"4"0,-2 3-51 16,3 3-75-16,1 6-17 0,2 4-7 16,-1 3-8-16,2 8-3 0,2 4 0 15,0 0 0-15,2 3-1 0,-1 2-1 16,2 0-4-16,1 2 1 0,1-3-4 0,-4-1-3 15,0 2-2-15,-5-4-1 0,-1 1-1 16,-6-2-1-16,-2-2-2 0,-6-6-4 16,1 0-10-16,0-6-15 0,1-4-21 15,1-5-22-15,4-7-26 0,4-6-108 16,5-8-133-16,2-8-291 0</inkml:trace>
  <inkml:trace contextRef="#ctx0" brushRef="#br0" timeOffset="245562.7437">14115 12924 731 0,'1'-16'167'0,"-1"3"0"16,2 3-119-16,2 4-23 0,0 1-22 15,1 4-28-15,1 1-31 0,1 2-110 16,7 2-129-16,-2 1-303 0</inkml:trace>
  <inkml:trace contextRef="#ctx0" brushRef="#br0" timeOffset="246184.2823">14427 13221 595 0,'-13'-11'157'16,"-1"-2"12"-16,1 1-80 0,2-3-11 15,2 1-8-15,3-2-6 0,4-1-9 0,3-2-12 16,4-2-11-16,2 3-9 0,4-2-7 15,1 1-5-15,4 0-4 0,1 4-1 16,3 4-3-16,0 1 0 0,-2 2-2 16,2 6-1-16,-2 3 0 0,-2 3-1 15,0 2 0-15,-4 1 0 0,-1 7 0 16,-2-1-1-16,-3 4 0 0,-4 2 1 16,-2 2-1-16,-5 2 1 0,-3 1 0 15,-3 1 1-15,-3 1-1 0,-3 1 2 16,0-1-1-16,0 0 1 0,2-4-1 15,0-2 1-15,3-2 0 0,2-2 0 0,4-2 0 16,4-3-1-16,2-2-2 0,3 2-9 16,5-3-13-16,3-1-18 0,3-3-20 15,4 0-19-15,0-3-38 0,0-1-80 16,4-1-117-16,-2 1-241 0</inkml:trace>
  <inkml:trace contextRef="#ctx0" brushRef="#br0" timeOffset="246809.7078">14798 13109 732 0,'9'-12'169'0,"-1"-2"3"0,2 3-119 16,1 2-17-16,2-1-10 0,0 1-5 16,0 3-5-16,2 1-2 0,1 3-1 15,1 2-2-15,2 2 0 0,-2 4-3 16,1 2-2-16,-3 5-1 0,-3 3-1 0,-2 4-2 15,-2 3-1-15,-1 3 0 0,-6 3 0 16,-2 4-1-16,-3-2-1 0,-1 4-5 16,-1 0-5-16,-1-2-8 0,-1 0-13 15,1-5-16-15,-2-2-13 0,4-1-18 16,-2-5-101-16,-2-4-119 0,2-6-266 16</inkml:trace>
  <inkml:trace contextRef="#ctx0" brushRef="#br0" timeOffset="246966.2994">14836 13179 658 0,'-7'-6'153'0,"-3"3"0"0,2 6-104 15,-2 4-20-15,2 5-11 0,2 6-14 16,0 4-12-16,2 6-13 0,3 1-19 16,4 5-113-16,0 3-120 0,6-1-295 15</inkml:trace>
  <inkml:trace contextRef="#ctx0" brushRef="#br0" timeOffset="247331.3142">15173 13388 535 0,'30'-40'139'0,"-4"-3"9"0,1-2-63 15,-2-5-24-15,-5-3-8 0,-2-1-3 16,-7 0 0-16,-4 4-1 0,-6 6-4 16,-3 6-3-16,-5 8-5 0,-3 10-4 15,-5 10-5-15,-2 6-8 0,-1 8-6 16,-2 8-4-16,2 11-4 0,1 7-1 0,1 9-2 15,2 9-1-15,2 10-1 0,5 9 0 16,0 4 0-16,5 3 0 0,0 4-1 16,0-2 1-16,4-3-1 0,2-7 0 15,3-3 0-15,-1-8-1 0,1-7-4 16,0-9-6-16,1-7-7 0,-2-5-10 16,-2-7-11-16,-6-6-9 0,-4-6-4 15,-4-6-2-15,-2-7 4 0,-3-4 7 16,-5-4 10-16,0-3 11 0,0-3 11 0,0-1 11 15,0-4 13-15,2 3 12 0,0 2 9 16,6 2 6-16,4-2 5 0,2 3 1 16,4 4-3-16,6 1-7 0,3 0-9 15,8 0-9-15,5 0-6 0,5-2-9 16,7-3-15-16,10 0-21 0,4-3-24 16,8-3-32-16,4-2-106 0,6-3-135 15,0 1-300-15</inkml:trace>
  <inkml:trace contextRef="#ctx0" brushRef="#br0" timeOffset="247661.4095">15925 11697 682 0,'-11'2'158'16,"1"10"5"-16,1 12-109 0,-1 16-16 16,0 17-10-16,1 14-4 0,1 14-1 15,-1 18-2-15,1 14-2 0,-1 11-4 16,-1 3 1-16,-1 5 2 0,3-1 1 15,-1-5-4-15,3-10-2 0,-3-10-2 16,2-13-1-16,2-4-12 0,2-13-23 16,-1-8-30-16,4-7 24 0,-1-10-161 0,2-9-146 15,0-9-345-15</inkml:trace>
  <inkml:trace contextRef="#ctx0" brushRef="#br0" timeOffset="249289.0794">16273 13190 598 0,'-2'-26'163'16,"3"5"7"-16,-1 7-53 0,-1 3-55 0,-1 5-15 15,1 4-11-15,1 5-11 16,1 5-7-16,-2 6-7 0,0 5-4 0,0 7-1 16,0 6-1-16,-1 6 0 0,0 2 1 15,2 5 0-15,1 1 1 0,0 1 0 16,2-3 2-16,-2-1-1 0,0-3 0 15,-4-2-2-15,-4-5-1 0,-4-5-6 16,-3-1-10-16,-2-4-16 0,-1-4-21 16,-2-7-13-16,2-8-22 0,2-7-108 15,3-5-126-15,2-12-275 0</inkml:trace>
  <inkml:trace contextRef="#ctx0" brushRef="#br0" timeOffset="249430.3226">16133 13005 622 0,'7'-39'160'0,"-5"7"7"15,0 9-88-15,2 6-21 0,0 6-14 16,1 1-12-16,0 2-13 0,1 5-14 0,1 0-21 16,4 3-20-16,3 1-20 15,-1 3-115-15,3 2-130 0,1 3-304 16</inkml:trace>
  <inkml:trace contextRef="#ctx0" brushRef="#br0" timeOffset="249774.3959">16496 13185 728 0,'-18'-13'180'16,"5"-1"4"-16,2-1-100 15,4 1-32-15,3 0-14 0,4 1-9 0,3 1-9 16,2 2-7-16,1 1-5 0,2 4-3 15,3 2-1-15,3 4-2 0,-1 1-2 16,2 2 1-16,-3 1-1 0,2 2 0 16,-3 1 0-16,-1 0-1 0,-4 1 1 15,-3 0 0-15,-1 5 0 0,-1 1 0 16,-4-1 1-16,0 2 0 0,-2 1 1 0,-1 1 2 16,-2-1 0-16,2-1 0 0,0-4 0 15,1 0-1-15,3-1 0 0,1-3-3 16,2-4-4-16,1-1-8 0,4-1-11 15,0-2-17-15,4 0-17 0,3-1-10 16,0-1-17-16,2-6 17 0,2 0-117 16,-2-5-108-16,-1 2-250 0</inkml:trace>
  <inkml:trace contextRef="#ctx0" brushRef="#br0" timeOffset="250285.0412">16750 13170 662 0,'-3'-12'173'16,"3"0"5"-16,3 2-83 0,0 0-34 15,5 3-11-15,-1-2-13 0,4 3-12 16,0 1-8-16,1 4-5 0,-1 0-2 16,0 2-3-16,2 4-2 0,-2 2-2 0,0 3 0 15,-3 2-1-15,1 2-1 0,-1 1 0 16,-2 0-2-16,1 4-1 0,-5 2-5 15,-1 1-4-15,0-3-7 0,-2 1-12 16,0 1-13-16,-3-2-12 0,2 0-13 16,-2-5 30-16,-1-3-144 0,2-1-118 15,0-5-286-15</inkml:trace>
  <inkml:trace contextRef="#ctx0" brushRef="#br0" timeOffset="250432.6513">16802 13132 620 0,'-11'-7'159'0,"-2"3"5"0,-1 7-81 16,1 4-33-16,2 5-14 0,0 3-11 16,1 2-13-16,1 7-14 0,3 1-20 15,1 3-14-15,4 3-21 0,1-2-108 16,4 2-125-16,3-3-286 0</inkml:trace>
  <inkml:trace contextRef="#ctx0" brushRef="#br0" timeOffset="250836.5516">17088 13311 651 0,'12'-25'165'0,"-4"-2"7"15,1 0-97-15,-2-2-14 0,1-2-5 16,-5-5-9-16,-1 2-10 0,-1-2-10 16,-2 2-6-16,-2 2-4 0,-2 4-3 15,2 6-2-15,-1 6-1 0,-1 9 0 0,-1 5-2 16,0 7-2-16,1 10 0 0,0 6-3 15,0 7-2-15,0 6-1 0,2 5 0 16,0 9 0-16,3 1-1 0,0 6 1 16,4 0-1-16,-1 3 1 0,4-2-1 15,-1 2 0-15,0-5 0 0,0-1 0 16,-1-8 0-16,-3-3-2 0,-3-4-1 16,-1-6-3-16,-3-4-2 0,-3-6-2 0,-1-5-2 15,-4-5 1-15,-1-3 1 0,-1-8 2 16,-2-7 4-16,-2-5 3 0,3-3 3 15,-2-3 3-15,2-3 2 0,3-1 0 16,2-1 2-16,3 1-1 0,5 2-1 16,4-2-1-16,7 1-1 0,2 1-2 15,4-2-1-15,4 1-4 0,4 1-6 16,1 1-11-16,3 0-20 0,1 3-22 16,0 3-26-16,1 0-113 0,-1 4-137 15,0 0-306-15</inkml:trace>
  <inkml:trace contextRef="#ctx0" brushRef="#br0" timeOffset="251173.5861">17360 13221 737 0,'-2'-2'191'15,"1"2"8"-15,-1-1-110 16,2 1-20-16,0 0-14 0,0 0-16 0,2 0-16 15,2 0-11-15,3 0-9 0,2 0-7 16,2 0-9-16,1-1-14 0,2 1-19 16,-1 1-21-16,-1 2-26 0,-2-1-109 15,-1 3-133-15,-5 2-294 0</inkml:trace>
  <inkml:trace contextRef="#ctx0" brushRef="#br0" timeOffset="251338.5978">17257 13412 701 0,'-4'0'184'15,"5"1"2"-15,0-1-59 0,3 1-76 16,4-1-21-16,1-1-18 0,4-2-19 0,1 0-35 16,2-1-21-16,0-1-124 0,0 0-141 15,-2 3-335-15</inkml:trace>
  <inkml:trace contextRef="#ctx0" brushRef="#br0" timeOffset="255168.5946">17633 13349 695 0,'-17'-1'175'0,"2"0"5"15,6-3-105-15,3 3-22 0,6 0-13 16,3-1-11-16,3 4-11 0,1-2-10 15,4 1-3-15,5-1-2 0,1-1-1 16,5 2-4-16,2-1-10 0,0 1-18 16,3 0-19-16,0 1-27 0,-3-1-108 0,2 0-132 15,-5-2-297-15</inkml:trace>
  <inkml:trace contextRef="#ctx0" brushRef="#br0" timeOffset="255607.4242">18017 13331 617 0,'-9'-8'160'0,"0"-1"7"15,4-1-74-15,1-1-36 0,6-1-11 16,0-1-8-16,4 0-8 0,3 2-7 16,3 1-7-16,0 0-4 0,2 4-2 15,0 4-3-15,2 0-3 0,0 2-2 0,0 3-1 16,-2 1 0-16,-1 3-1 0,-2 3 0 16,-2 1 1-16,-2 2-1 0,-2-1 0 15,-4 4 1-15,-2 2-1 0,-4-1 1 16,-2 0 0-16,-4 0 0 0,-4 0 0 15,-1 2 1-15,-3 0 3 0,-2-2 2 16,-3-1 2-16,2 1 3 0,0-1 2 16,3-1 0-16,2-3 0 0,3-1-2 15,6-2-3-15,3-1-3 0,3-1-1 0,5-3-3 16,4 0-1-16,4 0-1 0,3-1-3 16,3 1-5-16,4-1-10 0,1-2-13 15,2-1-21-15,1 0-16 0,0-3-23 16,1 1-107-16,1-2-127 0,1-3-282 15</inkml:trace>
  <inkml:trace contextRef="#ctx0" brushRef="#br0" timeOffset="255957.4812">18592 13353 712 0,'-20'-5'176'0,"-3"4"4"0,-4 3-106 15,-4 4-18-15,2 4-10 0,1 2-9 16,1 3-9-16,4 2-6 0,4 0-4 16,6 1-4-16,4 0-3 0,8 2-4 15,1-3-4-15,5-1-1 0,2-3-3 16,4-3 0-16,4-2-2 0,2-4-1 0,1-6 0 16,5-2-2-16,-1-5 0 0,2-2 1 15,-2-5 0-15,-2-3 2 0,-2-1 1 16,-3 2 1-16,-3 1 2 0,-3 2 1 15,-4 3 3-15,-2 3 0 0,0 4 2 16,-3 4-1-16,-3 2 0 0,1 4-1 16,-2 4-1-16,2 4-1 0,-2 4-3 15,2 4-2-15,2 3-4 0,2 0-9 16,3 0-13-16,5 2-22 0,1-4-17 16,5-1-4-16,1-3-125 0,7 2-133 0,1-5-295 15</inkml:trace>
  <inkml:trace contextRef="#ctx0" brushRef="#br0" timeOffset="257024.925">18495 12270 764 0,'-7'-2'184'16,"2"-1"3"-16,-1 1-123 0,3 0-18 15,6 1-14-15,2 0-10 16,3 0-12-16,6 1-11 0,0-3-13 15,6 2-12-15,-2-1-22 0,1 0-10 16,-2 2-26-16,-1 0-103 0,-4-1-123 0,2 2-270 16</inkml:trace>
  <inkml:trace contextRef="#ctx0" brushRef="#br0" timeOffset="257177.501">18506 12399 680 0,'-12'7'169'0,"3"0"2"0,4-1-96 0,4 1-32 16,4-1-13-16,4-3-10 0,4 1-15 16,2-1-16-16,6-3-20 0,0 0-10 15,6-4-18-15,1-1-112 0,3-4-126 16,3-2-285-16</inkml:trace>
  <inkml:trace contextRef="#ctx0" brushRef="#br0" timeOffset="257618.9072">20216 11702 549 0,'0'-43'130'0,"-4"-5"9"16,1 3-77-16,-3 2-8 0,-2 5 0 15,1 7 2-15,-2 8-1 0,2 10-7 16,1 13-7-16,0 11-11 0,2 9-9 16,0 9-9-16,1 5-10 0,0 7-8 15,2 5-12-15,1 2-17 0,0-2-11 16,3 1-11-16,0 2-20 0,2 0-101 0,2 1-114 15,2-4-251-15</inkml:trace>
  <inkml:trace contextRef="#ctx0" brushRef="#br0" timeOffset="257882.6525">19838 12233 668 0,'-20'-2'169'15,"3"-2"9"-15,5 1-100 0,3 0-21 16,5 2-9-16,6 0-7 0,5 1-10 16,8 1-9-16,7-1-5 0,11-1-1 15,11 1 2-15,10-3 0 0,11-2 0 16,11-2-3-16,9-3-3 0,7-1-4 16,6-1-1-16,4-3-5 0,-2 2-3 15,0 3-6-15,-5 0-6 0,-7 3-11 16,-6 3-12-16,-13 3-15 0,-10 3-14 0,-11 3-14 15,-10 3-112-15,-10 0 0 0,-10 4-98 16,-8 2-186-16</inkml:trace>
  <inkml:trace contextRef="#ctx0" brushRef="#br0" timeOffset="260960.145">20089 12597 463 0,'-9'-6'115'15,"-3"-3"7"-15,2 5-70 0,2 0-10 16,-1 0-1-16,-1-1-2 0,2 3-3 15,-1-2-4-15,4 5-1 0,-2-3-2 16,1-1-2-16,-2-1-1 0,5 4-3 16,0-2-4-16,1 1-2 0,0 0-3 15,1 0-1-15,1 1-1 0,3 2-2 0,-5-2-1 16,1 0-2-16,2 4-2 0,-3-3-1 16,0 1-1-16,-2 1-2 0,1-2-1 15,1 2 0-15,0-2 1 0,-3-1-1 16,3 1 0-16,2 0 0 0,-3-6 1 15,3 5 0-15,0 2 1 0,0-4 3 16,0 2 2-16,0-1 3 0,0 1 3 16,2 4 0-16,-2-4 1 0,0-1-1 15,1 1-2-15,3-2-3 0,2 0-2 0,4-2-3 16,5 2 0-16,2-6-1 0,4 2-1 16,3 0 1-16,1 0 0 0,-2 1 0 15,0 0-1-15,-3 3-1 0,-3 3 1 16,-1 3-1-16,-5-1 0 0,-2 5 0 15,-6 0 1-15,-3 6-1 0,-3 0 0 16,-5 2 0-16,-3 3 0 0,-2 2-1 16,-2 1-1-16,-1-2-2 0,0 1 0 0,3 1-1 15,2-1-1-15,2-2-1 16,5-5-1-16,4 1-1 0,4-3-3 0,3-2-1 16,3-3-5-16,1-1-2 15,3 1-2-15,-1 1 0 0,1-2 1 0,-1-1 1 16,1 0 4-16,-3-2 3 0,0-1 4 15,-4 0 3-15,-1 0 1 0,-2-2 3 16,-5 2 3-16,-4 2 1 0,-3-1 2 16,-3 2 1-16,-5 1 2 0,-1 2 1 0,-1 0-1 15,-1 1 0-15,2-2-3 16,1-1-4-16,3 1-7 0,3-4-15 0,2 0-21 16,5-1-19-16,2-2-98 0,7-2-117 15,6 0-266-15</inkml:trace>
  <inkml:trace contextRef="#ctx0" brushRef="#br0" timeOffset="261310.7163">20734 12650 732 0,'-17'-9'183'0,"-4"4"5"15,-4 4-98-15,-5 4-34 0,-3 4-16 16,-1 4-10-16,-2 2-8 0,2 3-6 16,5 3-3-16,4 1-3 0,9-1-1 15,6-1-3-15,9-1-3 0,8-1-1 0,6-2-2 16,4-6-2-16,4-2 0 0,2-2-2 16,1-5 1-16,1-3-1 0,-1-3 0 15,1-5 1-15,-2-4 1 0,-1 0 0 16,-2 1 2-16,-5 2 0 15,-3 0 2-15,-2 4-1 0,-4 5 1 0,-1 4 1 16,-3 2-1-16,-2 4 0 0,0 3-1 16,1 3-3-16,1 2-10 0,0 0-12 15,2 4-25-15,3 0-19 0,5-1-21 16,4-1-110-16,3-1-131 0,4 1-283 16</inkml:trace>
  <inkml:trace contextRef="#ctx0" brushRef="#br0" timeOffset="265940.43">959 15122 324 0,'0'-10'91'0,"-1"0"7"0,0-1-27 16,1-1-14-16,-2 1-4 0,-1-3 1 15,-1 3-2-15,-1 0-2 0,-2 3-3 16,-4 2-4-16,-4 3-4 0,-2 6-4 0,-5 5-2 16,-6 6-3-16,-3 4-2 0,-4 5-4 15,-2 7-1-15,-5 9-1 0,1 5-1 16,1 6 0-16,7 7 0 0,6 4-1 15,7 5-2-15,5-2-3 0,10-4-3 16,11-5-3-16,9-3-4 0,8-7-2 16,8-11-1-16,12-8 0 0,6-9 0 15,6-11 0-15,0-12-1 0,2-11 0 0,2-6-1 16,-1-8 0-16,-3-6-1 0,-3-8-1 16,-4-2 1-16,-5-1-1 0,-5 0 0 15,-9 1 1-15,-9-1-3 16,-11-1-1-16,-13 5-4 0,-9 3-7 0,-10 2-8 15,-7 2-7-15,-9 1-8 0,-5 5-3 16,-1 7-1-16,3 4 4 0,1 7 6 16,4 8 9-16,6 6 7 0,1 4 6 15,11 8 2-15,1 3-5 0,7 3-16 16,5-2 66-16,5-3-176 0,5-1-118 16,9 1-309-16</inkml:trace>
  <inkml:trace contextRef="#ctx0" brushRef="#br0" timeOffset="266173.8033">962 14886 636 0,'-5'12'153'0,"0"10"8"0,1 7-96 16,0 8-18-16,1 4-6 0,2 8-3 16,-1 8-8-16,4 5-8 0,-2-2-6 15,3 4-5-15,0 3-2 0,0 2-3 16,2 1 0-16,-1-3 0 0,-2-1 0 15,1-1-2-15,-2-9 0 0,0-4-1 16,0-6-1-16,1-1-2 0,0-10-6 16,1-6-9-16,-2-3-17 0,1-6-16 15,3-4-25-15,0-6-109 0,1-10-127 16,2-8-291-16</inkml:trace>
  <inkml:trace contextRef="#ctx0" brushRef="#br0" timeOffset="266463.0297">1079 15914 582 0,'-2'-1'155'0,"3"2"8"0,0 4-8 0,4 4-108 15,2 2-15-15,3 5-8 0,4 2 0 16,0 4-2-16,2 1-6 0,3-1-5 16,0 0-4-16,2 0-1 0,1-2-4 15,-1-3-5-15,0-1-9 0,-2-2-12 16,0-3-16-16,-3-3-8 0,0-3-18 0,0-4-12 16,-3-4-96-16,-2-7-106 0,-2-5-240 15</inkml:trace>
  <inkml:trace contextRef="#ctx0" brushRef="#br0" timeOffset="266596.6835">1382 15917 608 0,'-8'-4'153'0,"-4"4"6"16,-3 2-81-16,-2 5-22 0,-2 2-10 0,-7 5-6 15,-1 3-9-15,-4 4-8 0,0 3-6 16,-3 3-8-16,4 0-7 0,3-1-10 16,5 0-18-16,6-4-17 0,6-3-25 15,6-4-108-15,9-3-127 0,6-1-294 16</inkml:trace>
  <inkml:trace contextRef="#ctx0" brushRef="#br0" timeOffset="266814.0168">1478 15928 636 0,'3'6'159'0,"2"2"5"0,0 6-70 15,0 3-53-15,0 4-12 0,2 2-5 16,-2 4-5-16,1-2-8 0,-1-2-13 16,3 0-10-16,1-3-15 0,1-3-9 15,2-4-13-15,3-2-19 0,1-2-100 16,2-4-112-16,-3-8-254 0</inkml:trace>
  <inkml:trace contextRef="#ctx0" brushRef="#br0" timeOffset="266974.7781">1747 16005 635 0,'-3'4'156'0,"-4"2"7"0,2 5-79 16,-5 0-34-16,0 7-9 0,-1 4-6 15,-2 3-2-15,-4 0-6 0,-4 7-6 16,0 1-6-16,0 4-4 0,-1 0-6 16,3-1-12-16,0-2-17 0,6-1-22 0,7-3-23 15,1-4-115-15,4-4-135 0,5-6-307 16</inkml:trace>
  <inkml:trace contextRef="#ctx0" brushRef="#br0" timeOffset="267304.4473">2209 15385 667 0,'-21'6'167'0,"-3"9"7"15,-3 7-81-15,3 7-40 0,-2 8-13 16,1 7-7-16,0 8-7 0,4 6-7 15,5 2-6-15,4-1-4 0,3 4-3 16,5-3-2-16,5 0-2 0,4-6-9 16,4-5-14-16,7-7-20 0,6-4-14 15,5-7-24-15,6-10-108 0,3-6-131 16,0-8-279-16</inkml:trace>
  <inkml:trace contextRef="#ctx0" brushRef="#br0" timeOffset="267829.5703">2264 15934 638 0,'-6'0'150'15,"4"1"8"-15,5 1-79 0,-1 0-38 16,4-2-6-16,4-3-3 0,2 0 0 0,6-4-4 15,-1-4-6-15,1-5-4 0,2-3-4 16,-2-3-4-16,-1-5-2 0,-1-2-1 16,-5-2 0-16,0 1 0 0,-4 2-1 15,-3 0-1-15,-4 1 1 0,-5 5-1 16,-2 4-2-16,-2 2 0 0,-2 5-1 16,-1 3-1-16,-1 8-1 0,0 5 1 15,0 5-1-15,-3 5 0 0,5 7 0 0,1 9 1 16,0 5-1-16,4 6 1 15,4 4-1-15,1 7 1 0,7 6 0 0,-1 1 0 16,3-2 0-16,3 0 0 0,0-3-1 16,0 1 1-16,0-7 0 0,0-5-1 15,-2-6 0-15,-2-7 0 0,-3-4-2 16,-2-5 0-16,-3-4-1 0,0-5-1 16,-5-4 0-16,-4-6 0 0,-2-1 0 15,-2-5 2-15,-2-4 2 0,3-4 2 16,-2-4 3-16,3-1 0 0,5-1 3 0,-1-3 3 15,7 3 1-15,3 1 0 0,5 2 1 16,4-1 0-16,2 1-1 0,3 2-3 16,5 1-1-16,0-2-3 0,1-1-1 15,2 1-3-15,1-2-5 0,-1-1-8 16,3 1-16-16,2-2-23 0,2 1-18 16,-2-1-23-16,2-1-110 0,-3-1-135 15,-2-1-289-15</inkml:trace>
  <inkml:trace contextRef="#ctx0" brushRef="#br0" timeOffset="268068.9207">2667 15291 607 0,'6'17'151'15,"5"5"7"-15,4 6-84 0,3 5-28 0,5 9 4 16,3 2 3-16,-3 4-1 15,-2-2-7-15,0 6-3 0,-4-1-2 0,-4-1 1 16,-5-3-10-16,-5 1-7 0,0 3-6 16,-4-1-5-16,-3-1-6 0,-2-3-7 15,-1 0-14-15,-2-3-20 0,2-3-33 16,-1-6-25-16,6-9-117 0,3-6-147 16,8-10-323-16</inkml:trace>
  <inkml:trace contextRef="#ctx0" brushRef="#br0" timeOffset="268293.3209">3066 15822 854 0,'-7'-2'197'0,"7"2"0"0,-4 1-113 16,2-1-55-16,3 1-18 0,2 1-7 15,1 0-3-15,5 0-6 0,2 1-4 0,2-1-8 16,3-2-13-16,1-1-25 0,2-1-12 16,0-1-112-16,-3 1-13 0,-1 1-114 15,-5-1-210-15</inkml:trace>
  <inkml:trace contextRef="#ctx0" brushRef="#br0" timeOffset="268452.8939">3061 16026 728 0,'0'3'167'0,"6"2"1"0,-1-1-105 15,4-2-37-15,3-2-13 0,3 3-8 16,2-4-9-16,-3-1-23 0,4-1-15 16,0-1-127-16,2 2-132 0,-6-6-325 15</inkml:trace>
  <inkml:trace contextRef="#ctx0" brushRef="#br0" timeOffset="269569.5524">4179 15689 460 0,'5'-4'129'16,"-3"-3"6"-16,-1-4-32 0,-1-4-40 16,0-3-8-16,0-4-3 0,0-5-4 15,-1-6-2-15,2-2-2 0,-4-3-3 16,1-2-8-16,-1-4-6 0,3 2-7 0,-1 3-6 15,1 5-5-15,1 6-4 0,1 4-2 16,-1 8-2-16,0 11 0 0,-1 9 0 16,1 10 0-16,1 5-6 0,-2 7-9 15,2 6-15-15,2 7-19 0,1 6-21 16,-1 3-67-16,0-1-49 0,0 2-109 16,-2 0-216-16</inkml:trace>
  <inkml:trace contextRef="#ctx0" brushRef="#br0" timeOffset="269846.3283">3948 15907 663 0,'-12'-1'163'0,"1"1"6"0,2 0-103 16,3 0-17-16,2 0-8 0,4 0-8 15,3 1-8-15,3 0-5 0,4-1-4 16,4 3-3-16,4-2 0 0,4 0-1 16,3 0-1-16,8-2-1 0,4-1-4 0,6 0-3 15,5-3-2-15,4 0 0 0,2-1-2 16,0-1-5-16,-4 0-9 0,-4 2-12 16,-6 0-16-16,-4 2-12 0,-6 5-22 15,-3 1-109-15,-6 2-125 0,-3 1-282 16</inkml:trace>
  <inkml:trace contextRef="#ctx0" brushRef="#br0" timeOffset="271073.7142">3822 16339 460 0,'-5'-1'112'0,"0"0"4"0,-2 0-71 15,2-1-8-15,-1 2-4 0,1-1-2 16,0-1-5-16,0 0-1 0,0 1 1 0,3-1 2 16,-2-1 1-16,0 1 1 0,1-2 3 15,-1 3 2-15,0-1-2 0,2-2-1 16,-2 3-4-16,2-2-4 0,2 2-4 16,1-2-5-16,0 1-4 0,1-3-4 15,5 0-1-15,5 0-1 0,4-1-2 16,-2-1 0-16,6 0-1 0,3 0 1 15,2 4-1-15,1-1 0 0,-3 3 0 16,0 1-1-16,-2 2-1 0,-3 2 1 16,-3 3-1-16,-3 1-1 0,-2 0 1 0,-5 2-1 15,-3 1 0-15,-2-1 0 0,-2 1 1 16,-3 1 0-16,-4 0 0 0,-3 2 1 16,-2-2 1-16,-2 3-1 0,-3-1 0 15,2 1-1-15,1-1 1 0,3-3-1 16,3 0 0-16,3 0-1 0,3-3 0 15,5 2 1-15,3-3-1 0,3 2 0 16,2 0 0-16,2 0 1 0,3 0-1 16,2 0-1-16,0 0 0 0,3 1 0 15,-1-1-2-15,0-1 1 0,0 0 0 0,-1 3 1 16,-1 0-1-16,-3-1 1 16,-1 1 1-16,-3 1 0 0,-3 1 1 0,-4-1 0 15,-5-2 1-15,-5 1 2 0,-3 2 1 16,-3-1 2-16,-2-1 2 0,-5 1 0 15,0 3 1-15,-1-1 1 0,0 0 0 16,-1-1-1-16,-3-2-2 0,-1-1 0 16,1-4-3-16,-1-3-5 0,2-8-9 15,0-5-11-15,4-5-16 0,5-3-11 0,8-2-7 16,7 1-16-16,7-2-10 16,9 5-97-16,3 5-108 0,8 6-248 0</inkml:trace>
  <inkml:trace contextRef="#ctx0" brushRef="#br0" timeOffset="271483.1706">4394 16522 604 0,'-9'-6'162'0,"-4"0"7"16,1 3-53-16,-3 3-55 0,-2 5-13 16,-2 6-8-16,2 2-6 0,-2 5-8 15,3 1-6-15,-2 3-3 0,4 2-3 16,3-5-3-16,5 3-3 0,3-2-2 0,4-2-3 16,7-1 0-16,0-2-2 0,5-5-2 15,1-2 1-15,2-5-2 0,1-4-1 16,2-6 1-16,-2-4-1 0,-1-4 1 15,2-4 0-15,-3-4 1 0,-2-3 1 16,-3 3 1-16,-1-2 0 0,-3 3 1 16,-3 4 2-16,-3 4 2 0,2 7 1 15,-2 5-1-15,0 2 1 0,-2 8-1 0,1 3 0 16,2 5-3-16,-2 3-1 0,2 4-6 16,1 0-8-16,0 3-13 0,4-2-20 15,2 3-19-15,0 0-25 0,3-1-107 16,3-3-132-16,2-1-286 0</inkml:trace>
  <inkml:trace contextRef="#ctx0" brushRef="#br0" timeOffset="273802.6733">5674 14926 622 0,'-25'7'137'0,"-3"11"4"0,1 9-105 16,0 10-10-16,0 12-2 0,-1 11 1 15,-1 15 2-15,-2 14 0 0,-3 9-2 0,-3 15 0 16,0 11-1-16,7 4-5 15,4 5-3-15,6-4-3 0,12-4-4 16,11-7-2-16,16-10-3 0,9-11-2 0,4-12-3 16,8-8-9-16,7-10-15 0,1-10-14 15,6-4-21-15,-2-8-113 0,6-4-129 16,3-7-296-16</inkml:trace>
  <inkml:trace contextRef="#ctx0" brushRef="#br0" timeOffset="274365.1812">6344 15316 514 0,'-1'-31'139'0,"-1"-2"7"0,1 6-38 15,0 5-54-15,0 3-12 0,1 7-8 0,1 6-6 16,-1 7-7-16,-1 8-6 0,0 6-5 16,-3 10-3-16,0 6-5 0,-1 7-4 15,0 6-10-15,-1 6-11 0,1 4-11 16,2-2-23-16,-2 1-104 0,-1-1-117 15,1 1-274-15</inkml:trace>
  <inkml:trace contextRef="#ctx0" brushRef="#br0" timeOffset="274671.3447">5932 15760 636 0,'-19'-11'149'0,"-1"1"5"16,5 5-103-16,3 1-13 0,1 2-7 0,7 3-5 16,6 2-3-16,4 2-3 0,6 2-2 15,3-1 1-15,7-1 1 0,6-1 4 16,9-4 1-16,7-2 0 0,11-2-3 16,10-3-3-16,7-1-4 0,7-1-3 15,6-1-4-15,5 3-3 0,3 1-2 16,0 2-2-16,-4-1 0 0,-2 0-2 15,-1 5 0-15,-3 3-3 0,-3-2-4 0,-4 0-4 16,-5 2-8-16,-4-1-13 0,-4 1-11 16,-7-2-10-16,-7-1-9 0,-10 1-12 15,-11-2-104-15,-9 5-115 0,-8 2-262 16</inkml:trace>
  <inkml:trace contextRef="#ctx0" brushRef="#br0" timeOffset="275236.8556">6065 16114 502 0,'-10'-6'132'16,"-4"2"9"-16,-2 2-56 0,-1 7-24 15,0 4-8-15,-3 4-3 0,-2 5-2 0,0 5-4 16,0 8-5-16,2 2-4 16,0 4-5-16,3-1-3 0,3 5-6 0,7-3-6 15,5-1-3-15,3-6-3 0,9-2-3 16,4-6-3-16,5-6-1 0,1-8-2 16,2-5 0-16,4-10-1 0,-3-6 0 15,0-6 0-15,-3-7 0 0,1-2 0 16,-2-2 0-16,-4-4 0 0,0 0 0 15,-3 1 1-15,-1 0 0 0,-2 3 0 0,-2 3 0 16,-2 4 1-16,-2 3-1 0,-2 8 2 16,-4 5-1-16,-3 6 2 0,-1 8-1 15,-3 4 0-15,0 5 1 0,2 6-2 16,-2 3 1-16,5 3-1 0,4 2-1 16,3 1-3-16,4 0-5 15,4 0-10-15,1 1-14 0,5-3-18 0,1-3-12 16,4-2-22-16,0-4-102 0,0-8-121 15,1-4-267-15</inkml:trace>
  <inkml:trace contextRef="#ctx0" brushRef="#br0" timeOffset="275415.3839">6341 16442 716 0,'-3'0'175'16,"3"0"2"-16,0 0-72 0,2-1-68 15,4 2-21-15,7 2-10 0,1-2-12 16,3 1-13-16,1-2-19 0,2-1-9 16,1 2-20-16,-1-2-111 0,-3-1-122 15,-1-2-276-15</inkml:trace>
  <inkml:trace contextRef="#ctx0" brushRef="#br0" timeOffset="275652.7416">6700 16311 661 0,'-1'6'150'0,"0"5"4"0,2 3-107 0,2 7-12 0,0 5-7 16,2 6 8-16,-1 4-1 0,2 2-3 16,0 0-5-16,0 3-1 0,-3-1-5 15,-3-1 2-15,-3 1-9 0,-2-2-2 16,-5 1-2-16,-4-3-1 0,-2-2-2 15,-3-3-2-15,-1-5-4 0,0-4-7 16,-1-6-16-16,4-8-27 0,2-5-22 16,2-8-120-16,1-8-142 0,6-6-327 0</inkml:trace>
  <inkml:trace contextRef="#ctx0" brushRef="#br0" timeOffset="275797.3574">6570 16013 670 0,'2'-13'150'16,"0"2"0"-16,1 2-106 0,5 6-35 16,-3 4-21-16,4 6-29 0,-1 3-107 15,1 4-120-15,2 3-285 0</inkml:trace>
  <inkml:trace contextRef="#ctx0" brushRef="#br0" timeOffset="276177.2255">6917 16288 659 0,'-17'-12'172'0,"7"-2"4"0,0-2-43 16,3 0-87-16,2 3-17 0,5-1-8 15,3 3-6-15,0 1-5 0,2 1-4 16,4 1-2-16,3 1-2 0,-1 2 0 15,4 1-2-15,1 2 1 0,1 1-1 16,0 2-1-16,-1 3 1 0,-1 1 0 16,-3 2-1-16,-1 1 1 0,-3 3-1 0,-3 4 1 15,-3 2 1-15,-1 2 0 0,-2 2 1 16,-3 2 2-16,-3 0 1 0,-1 2 3 16,0-2 3-16,-1-2 1 0,-1-2 1 15,2 0 0-15,0-5-1 0,2-1-2 16,1-4-2-16,3 0-4 0,1-4-2 15,1 0-2-15,2-4-4 0,3-1-2 16,2-1-4-16,2-2-4 0,1 0-4 0,1-1-7 16,0-2-11-16,1 1-11 0,-1 0-11 15,1 0-17-15,-1 1-109 0,-1 2-123 16,1 0-287-16</inkml:trace>
  <inkml:trace contextRef="#ctx0" brushRef="#br0" timeOffset="276527.2733">7217 16284 693 0,'-1'-18'162'0,"1"2"2"16,1 0-102-16,3 4-28 0,2 2-15 16,3 1-7-16,0 3-3 0,4 1-2 15,-1 5 1-15,3 1 2 0,-2 3 2 0,3 4 1 16,-1-1 0-16,-1 4 1 16,1 2 0-16,1 1-2 0,-2 3-2 0,-1-1-3 15,-3 2-1-15,-2 3-1 0,0 0-1 16,-5-3-3-16,-3 4-5 0,-1-1-5 15,-3 2-10-15,-2-1-11 0,3-1-15 16,-1 3-10-16,-1-2-19 0,1-4-106 16,-2-3-120-16,3-3-274 0</inkml:trace>
  <inkml:trace contextRef="#ctx0" brushRef="#br0" timeOffset="276698.8204">7277 16256 746 0,'-7'-1'172'16,"2"7"0"-16,-1 1-115 0,0 4-25 16,1 4-18-16,-1 5-11 0,2 4-12 0,0 3-14 15,2 2-12-15,2 2-14 0,1 1-83 16,3 0-40-16,2-5-106 0,4 1-219 16</inkml:trace>
  <inkml:trace contextRef="#ctx0" brushRef="#br0" timeOffset="277098.7433">7587 16410 667 0,'10'-17'165'0,"-4"0"6"0,1-1-103 0,0-2-15 16,-1-1-4-16,-1-2-8 0,-2-2-9 16,-2 0-9-16,-1-1-5 0,-3 0-4 15,-2 4-1-15,-2 3 1 0,-2 3 0 16,-1 6 0-16,-1 7 0 0,1 6-1 15,2 4 0-15,-1 7-3 0,3 4-4 16,1 8-2-16,3 3-3 0,1 6 0 16,2 1-1-16,2 6 0 0,0 3 0 15,2 3 0-15,-2 2-2 0,1 0 0 0,-1 1-2 16,0-2-5-16,0-2-6 0,0-5-9 16,-1-4-10-16,0-7-12 0,-2-4-12 15,-2-7-6-15,-2-2-3 0,-1-9 5 16,-4-5 9-16,1-5 9 0,-2-3 15 15,-1-3 16-15,1-4 11 0,0-4 9 16,-1-2 12-16,3 0 12 0,1-2 8 16,0 1 7-16,4 0 3 0,1 1 3 15,2 1-2-15,4 2-7 0,2-1-10 16,3 1-8-16,2-1-8 0,0 0-6 16,2-1-8-16,5 0-14 0,0 1-20 0,3 1-24 15,1 2-29-15,0 1-105 0,2-1-135 16,0 3-296-16</inkml:trace>
  <inkml:trace contextRef="#ctx0" brushRef="#br0" timeOffset="278496.4646">8431 15596 673 0,'-7'-19'161'0,"-3"8"1"0,5 9-99 16,1 9-25-16,2 7-15 0,0 7-7 16,0 4-8-16,0 7-3 0,-1 5-1 15,3 0-2-15,0 2-5 0,2-1-8 16,0-4-16-16,2-1-9 0,3-2-20 15,0-3-109-15,-2-4-123 0,1-4-280 0</inkml:trace>
  <inkml:trace contextRef="#ctx0" brushRef="#br0" timeOffset="278684.9691">8130 15805 797 0,'-6'-8'179'0,"3"0"2"15,6 6-128-15,5 2-23 0,5 1-13 16,2 0-8-16,7 2-4 0,7-1-4 16,7 3-10-16,2-2-18 0,6-2-21 15,3-2-24-15,4-4-111 0,5-3-133 16,0 2-300-16</inkml:trace>
  <inkml:trace contextRef="#ctx0" brushRef="#br0" timeOffset="279078.2415">9559 15277 523 0,'13'-46'127'0,"-5"-3"6"15,-2 1-79-15,0 3-6 0,0 5-4 16,-2 7-5-16,0 8-6 0,0 7-5 16,-1 10-6-16,1 10-5 0,0 9-8 15,-3 9-12-15,0 6-13 0,-2 4-11 16,-3 6-16-16,0 7 31 0,-2 2-143 16,-1 2-117-16,0-1-276 0</inkml:trace>
  <inkml:trace contextRef="#ctx0" brushRef="#br0" timeOffset="279420.3254">9123 15689 631 0,'-25'-6'150'0,"4"-2"4"15,1 1-94-15,7 2-16 0,3 3-3 0,2-1-5 16,5 2-7-16,3 0-5 0,3 0-3 15,6 3-4-15,5-1-4 0,6-2-1 16,9 1 1-16,8 1 1 0,10-1 2 16,12 1 0-16,7-4-1 0,7-1-2 15,8 2-3-15,5-5-2 0,6 1-2 16,2 0-3-16,-2-1-1 0,1 2 0 16,3-1-2-16,-3 0 0 0,0 3-2 15,-7-3-1-15,-4-1 0 0,-1 1 0 16,-2 0-1-16,-4 2-2 0,-2-2-1 15,-6 0-3-15,-3 2-6 0,-5 2-14 0,-6-1-17 16,-13 2-13-16,-7 6-14 0,-15 1-110 16,-9 4-126-16,-12 4-280 0</inkml:trace>
  <inkml:trace contextRef="#ctx0" brushRef="#br0" timeOffset="279993.7917">9069 16256 622 0,'-8'-7'153'0,"-2"-4"6"0,0-2-92 15,3 0-19-15,2-2-12 0,2-1-6 16,5-2-8-16,3 1-8 0,1 0-5 15,4-1-4-15,3 2-1 0,2 3-1 0,3 4-1 16,2 3 0-16,3 4 0 16,3 2-1-16,1 6 2 0,0 4 1 0,-1 3 2 15,0 2 2-15,-4 5 0 0,-3 3 1 16,-7 5 2-16,-2 3-1 0,-8-1-1 16,-6 5-1-16,-5-1-1 0,-6-1-1 15,-2 0 1-15,-5-1 1 0,-5-2 2 16,0-3 3-16,0-3 2 0,-1-2 2 15,2-8 1-15,3-3 0 0,2-6-1 16,4-3-3-16,2-4-5 0,5-3-3 0,4-1-2 16,2-2-1-16,4-1-1 0,3-1-1 15,4 3 0-15,3 0 0 0,2 1 0 16,4 2-1-16,0 5 0 0,3 2 0 16,3 4-2-16,-2 0-4 0,4 3-8 15,-3 5-14-15,-1-3-19 0,2 1-20 16,-1 1-20-16,1-2-60 0,-1-2-52 15,4-3-110-15,0-3-217 0</inkml:trace>
  <inkml:trace contextRef="#ctx0" brushRef="#br0" timeOffset="280345.85">9733 16164 701 0,'-24'4'169'0,"-4"6"7"16,-2 3-104-16,1 7-22 0,1 3-10 0,1 5-3 16,3 4-2-16,5 1-7 0,-1-1-5 15,8-3-4-15,5-4-3 0,4-3-5 16,4-4-4-16,4-6-3 0,5-3-3 16,6-5-3-16,0-6-1 0,0-4-3 15,1-6-2-15,1-4-2 0,2-3 0 16,0-4 0-16,-2 0 1 0,-1-1 2 15,1-1 2-15,-2 2 3 0,-3 1 1 16,-2 4 1-16,-4 3 1 0,-1 3 2 0,-3 5 1 16,-3 7 0-16,-3 5 1 0,-1 6 0 15,-2 5 0-15,0 6-1 0,0 2-2 16,1 4-1-16,3 2-4 0,3 2-11 16,4-1-18-16,5 1-22 0,4-5-13 15,3-3-63-15,4-3-63 0,3-6-119 16,1-5-232-16</inkml:trace>
  <inkml:trace contextRef="#ctx0" brushRef="#br0" timeOffset="281036.2692">10049 16216 471 0,'1'-5'136'0,"-2"1"11"0,0 2-22 16,1 3-57-16,-1 1-9 0,0 8-9 16,-1 5-5-16,0 1-8 0,1 6-10 15,-2 5-7-15,1-2-4 0,1 3-7 16,-2-2-5-16,2-1-6 0,1-1-11 15,0-1-13-15,1-2-13 0,-1-2-14 16,0-1-17-16,1-1-103 0,-4-6-116 0,0-5-259 16</inkml:trace>
  <inkml:trace contextRef="#ctx0" brushRef="#br0" timeOffset="281180.8714">9873 16391 722 0,'-1'-3'168'0,"2"3"4"15,3 0-111-15,3 1-17 0,1 2-17 16,8 1-9-16,4-2-4 0,1 0-5 0,3-2-6 16,4-1-13-16,3-2-20 0,3-4-17 15,4-1-131-15,-1-1-139 0,1-2-338 16</inkml:trace>
  <inkml:trace contextRef="#ctx0" brushRef="#br0" timeOffset="282693.8621">10402 16307 600 0,'-2'-20'147'16,"-1"-1"7"-16,-1 4-89 0,3-1-13 15,-2 4-5-15,-4 5-4 0,5 3-4 0,1 7-9 16,-2 5-4-16,2 7-4 0,2 5-2 16,-1 5-4-16,2 8-3 0,-1 6 0 15,2 3-2-15,1 4-1 0,2 0-2 16,-2 3-1-16,3 1-1 0,-3-3-2 15,0 1-1-15,-4-1 0 0,-3-6 0 16,-2-1-1-16,-3-3 0 0,-7-4-1 16,-1-4 1-16,-2-5 1 0,-2-3-3 15,-1-4-4-15,0-5-10 0,-1-6-20 16,2-7-23-16,-1-5-26 0,-1-8-111 16,2-10-137-16,4-3-303 0</inkml:trace>
  <inkml:trace contextRef="#ctx0" brushRef="#br0" timeOffset="282862.4092">10255 15853 706 0,'-5'-14'169'0,"4"3"3"0,-2 5-103 16,2 5-31-16,-1 1-21 0,1 1-18 0,1 3-21 15,0 5-15-15,1 2-25 0,1 1-109 16,2 1-124-16,1 2-287 15</inkml:trace>
  <inkml:trace contextRef="#ctx0" brushRef="#br0" timeOffset="283277.4266">10555 16228 657 0,'-11'-17'154'0,"1"-1"3"0,2 3-95 16,4-1-29-16,2 3-12 0,4 2-7 0,2 0-3 16,3 2-4-16,2 1-4 0,0 5-1 15,1-1-1-15,1 1-1 0,3 5 1 16,0-1-1-16,0 3 0 0,-1 0 0 15,2 3 0-15,-1 1 0 0,-1-2 0 16,-3 4 0-16,-5 0 2 0,0 0 2 16,-5-1 2-16,-4 1 4 0,-5 1 4 15,0 3 4-15,-5-2 3 0,2 5 2 16,-3 2 2-16,1-1 0 0,-1 1 1 16,1-1-2-16,2-1-1 0,2 0-5 0,0-4-2 15,4-2-4-15,3 0-4 0,3-1-4 16,2-1-4-16,2-3-5 0,4 0-6 15,1-3-9-15,2-2-15 0,4-2-16 16,1-2-16-16,3-1-22 0,1 1-106 16,-1-5-128-16,3 0-282 0</inkml:trace>
  <inkml:trace contextRef="#ctx0" brushRef="#br0" timeOffset="283523.1874">10874 16192 751 0,'2'-12'185'0,"-3"-1"2"0,1-1-115 16,5 4-20-16,1 0-15 0,-2 1-12 15,3 1-10-15,-1 2-7 0,4 1-2 16,0 3-1-16,1 1 1 0,-2 2-2 16,2 3 1-16,-1 3-1 0,0 5 0 15,-1 4-1-15,-2 4 0 0,-1 2-1 0,-1 7-1 16,-3-1-2-16,0 5-4 0,-4 0-5 15,1 0-10-15,-1 1-12 0,-1-1-19 16,0-4-13-16,-1 0-21 0,2-8-107 16,-1-1-124-16,3-10-282 0</inkml:trace>
  <inkml:trace contextRef="#ctx0" brushRef="#br0" timeOffset="283694.7352">10864 16180 691 0,'-6'-4'176'16,"0"7"3"-16,-1 2-69 0,1 4-61 16,1 5-22-16,2 3-13 0,0 6-8 15,-2 1-12-15,-1 3-15 0,3 2-17 16,-1-1-13-16,3 3 72 0,-1-4-201 16,5 0-137-16,2-2-342 0</inkml:trace>
  <inkml:trace contextRef="#ctx0" brushRef="#br0" timeOffset="284140.6092">11130 16378 652 0,'13'-20'156'0,"-1"-2"6"16,2-3-100-16,-1-2-21 0,1-2-5 15,-1-2-5-15,1-2-4 0,-3-1-5 16,-4-3-4-16,-2 1 1 0,-4 2 2 15,-3 4 1-15,-3 4 2 0,-2 5-1 0,-4 5-1 16,-2 9-1-16,1 7-1 0,-1 7-5 16,-1 8-6-16,2 4-2 0,0 8-4 15,3 8-1-15,0 4-1 0,2 5 0 16,3 2 0-16,2 3 2 0,3 4 0 16,4 1 0-16,2 1 1 0,2 0-1 15,0-1-1-15,-1-4-3 0,1-1-5 16,-4-6-6-16,-3-2-6 0,1-7-9 0,-5-5-9 15,0-5-11-15,-4-8-7 0,-2-4-4 16,-1-6 2-16,-4-7 5 0,-1-5 8 16,-5-5 9-16,0-3 14 0,-1-2 12 15,2-3 12-15,2-2 11 0,0 0 8 16,2 1 6-16,6 1 6 0,2-1 4 16,2 3 0-16,3 2-3 0,3 1-7 15,2-1-5-15,4 1-7 0,2 0-5 16,4 1-5-16,2-1-4 0,2-2-5 0,4 0-10 15,3 0-17-15,2 0-18 16,3 1-25-16,0-1-111 0,-2 3-133 0,0-1-299 16</inkml:trace>
  <inkml:trace contextRef="#ctx0" brushRef="#br0" timeOffset="284589.4085">11447 15059 535 0,'10'6'135'0,"0"7"8"0,4 5-68 16,3 9-23-16,4 8-2 0,0 10 4 15,7 5-1-15,-1 10-6 0,0 7-1 16,-1 7-1-16,-3 6-2 0,-3 5-4 16,-3-2-3-16,-9 7-6 0,-3-5-1 15,-7-1-7-15,-6-2-5 0,-4-3-5 16,-6-1-8-16,-3 4-14 0,-5-5-21 16,-4 1-37-16,-2 3-36 0,-5-6-107 15,-7-4-149-15,4-9-322 0</inkml:trace>
  <inkml:trace contextRef="#ctx0" brushRef="#br0" timeOffset="287498.7133">12285 15810 463 0,'-20'-4'116'0,"3"4"6"0,0-3-68 15,1-1-8-15,7 3-4 0,2-3-1 16,-3 2-3-16,0-2-3 0,2 2-4 16,0-2-2-16,2 1-2 0,0 2-5 0,0 0-6 15,11 0-3-15,1 1-4 0,1 0-2 16,3 2-2-16,1 1-1 0,6-2 0 16,8 3 3-16,-2-3 1 0,10 1 1 15,3 1-1-15,4-3 0 0,4-2 0 16,4 2-1-16,-1-3-2 0,2-2-1 15,0 2-2-15,0 1 0 0,7 1 0 16,0 0 0-16,3 2-1 0,2-1 1 16,2-1-1-16,-1-6-1 0,7 4 1 15,-7-6-1-15,1 2-1 0,-1-3-2 16,-2 3-3-16,-3 1-4 0,-5 1-3 0,-6 0-5 16,-5 0-5-16,-5 1-8 15,-10 1-5-15,-7 1-5 0,-4 2-5 0,-7 2-5 16,-4 0-2-16,-3 2 1 0,-3-2 2 15,-3 2-83-15,0-3-83 0,-2 0-201 16</inkml:trace>
  <inkml:trace contextRef="#ctx0" brushRef="#br0" timeOffset="287758.3848">13521 15626 526 0,'-6'-8'129'0,"-1"0"4"16,3 1-77-16,0 3-13 0,3 1-8 15,-1 0-8-15,4 4-6 0,3-2-5 16,-2 4-3-16,6 2-4 0,2 0-1 15,0 3 0-15,6 3 1 0,3-2-2 16,0 0 0-16,5-1-2 0,1 2-1 16,-1-3-1-16,5 2-1 0,-2-2 0 15,-2 0-2-15,-3 2 1 0,-3 1 0 16,-6-3 2-16,-4 2 0 0,-8 4 2 16,-4 1 0-16,-5 1 0 0,-8 1 1 0,-5 2-1 15,-4 2 0-15,-4 2-3 0,-5-1-3 16,-5 6-7-16,0 0-11 0,-4 5-6 15,-2-3-11-15,1-2-12 0,-1-1-110 16,4-8-113-16,4-9-266 0</inkml:trace>
  <inkml:trace contextRef="#ctx0" brushRef="#br0" timeOffset="288358.898">12753 15119 632 0,'-5'1'144'15,"-1"2"3"-15,-2 1-103 16,-2 3-13-16,1 4-3 0,-2 6 0 0,-3 4-1 15,2 3 1-15,1 2 0 0,1 1 0 16,3 2-1-16,1-2-4 0,2-3-3 16,3-5-5-16,1-3-3 0,0-5-4 15,1-2-2-15,0-4-2 0,2-4-1 16,-2-2 0-16,3-4-1 0,-1-5 1 16,2-3-1-16,0-5 1 0,-1-6 0 15,1-4-1-15,0-3-1 0,-3-4 1 16,-1-5-2-16,-1-2 1 0,-1-6-1 0,1 1 1 15,-1 2-1-15,1 1 0 0,1 5 0 16,3 4 1-16,2 11-1 0,2 7 1 16,5 3 1-16,-2 6 0 0,1 0 0 15,4 3 0-15,1 3-1 0,5-1 1 16,2 3-3-16,2 2-2 0,5 0-6 0,-1 2-9 16,2 1-13-16,-1 1-16 15,-2 1-10-15,-2 2-18 0,-2-2-94 0,-4 2-10 16,-3-1-97-16,-1 1-177 0</inkml:trace>
  <inkml:trace contextRef="#ctx0" brushRef="#br0" timeOffset="288555.3706">12713 15160 711 0,'-17'0'170'0,"4"0"2"0,4 0-110 16,7 1-21-16,2 0-15 0,5 2-8 15,3-1-8-15,8 2-5 0,-2-2-2 16,3-1 0-16,2 1-2 0,5-2-5 16,1 0-9-16,4-3-12 0,0 2-15 15,2-2-12-15,2 2 0 0,1-4-121 16,-1 2-120-16,3 0-276 0</inkml:trace>
  <inkml:trace contextRef="#ctx0" brushRef="#br0" timeOffset="288919.908">13308 14766 715 0,'-9'-11'181'0,"3"3"4"15,2-2-81-15,2 5-52 0,1 3-20 16,2 2-12-16,1-2-7 0,4 4-6 15,4 0-4-15,4-1-5 0,3 2-7 16,5 0-14-16,4 1-22 0,2 1-13 16,1 0-23-16,-1-4-106 0,0 0-128 15,1 1-276-15</inkml:trace>
  <inkml:trace contextRef="#ctx0" brushRef="#br0" timeOffset="289071.5016">13718 14577 715 0,'-7'-2'177'0,"-1"6"6"0,1 7-98 16,-2 5-32-16,2 4-19 0,0 4-10 15,-1 5-9-15,3 3-10 0,2 0-16 16,0 1-18-16,6 6-21 0,0 6-136 16,3 1-145-16,1 9-352 0</inkml:trace>
  <inkml:trace contextRef="#ctx0" brushRef="#br1" timeOffset="294162.669">423 14291 499 0,'1'-38'114'0,"-1"-1"1"15,1 5-81-15,-1-1-13 0,2 12-8 16,0 0-4-16,1 1-4 0,0 5-1 16,-2 4-2-16,-1 7 1 0,4 8 2 15,-2 1 0-15,-1 9 2 0,2 6 0 16,-2 6 1-16,0 7 2 0,2 7-1 16,-3 5-1-16,1 13-1 0,-2 10-1 0,-2 6 0 15,2 9 0-15,-3 6-1 0,3 6 1 16,0 13 0-16,0 0 0 0,-2 3-1 15,5 4-1-15,-1 7 0 0,-1 1-1 16,-1 3-1-16,1-9-1 0,2 5 0 16,0 0 0-16,0-6 0 0,-2-7 0 15,2-2 1-15,2-1 0 0,-3 0 2 16,-2-6 0-16,2-4 0 0,-2-2 0 16,2 0-1-16,-1-2 1 0,-1-8-2 0,1-5 0 15,0-5-1-15,0-7 0 0,0-4-1 16,0-6-2-16,0-8-4 0,0-7-3 15,0-3-4-15,1-3-3 0,-1-3-6 16,0 0-4-16,1-2-4 0,-3 0-5 16,2 2-3-16,-1-4-90 0,-3-1-90 15,0 0-220-15</inkml:trace>
  <inkml:trace contextRef="#ctx0" brushRef="#br1" timeOffset="295646.5435">429 17760 489 0,'7'-5'107'16,"-2"-1"1"-16,0 1-79 0,0 0-15 15,2 2-6-15,0 0-2 0,2 1 0 16,2 1 2-16,0 1 0 0,5 0 1 16,2 3 0-16,3 2-1 0,0 0 0 0,5 2-2 15,-1 1-1-15,7-2-2 16,4 2-1-16,1-3-1 0,2 0 0 0,2-2 1 15,1-1 1-15,3-2 1 0,1 1 2 16,4-2 1-16,4 2 1 0,8-1 1 16,3 2-1-16,4 5 0 0,2-5-2 15,4 0 0-15,-1-1-2 0,4 7-1 16,0 1 0-16,3-3-1 0,0-6-1 16,6 6 0-16,2 2-1 0,4-1 1 15,0-7-1-15,-1-4 1 0,1 4-1 0,6 3 0 16,3-2 1-16,0-1-1 0,-4-1 0 15,3 1 1-15,7 1-1 0,5 0 0 16,-4-1 0-16,-4-1 0 0,3 1 0 16,8 4 1-16,-2-4-1 0,-3 0 0 15,-1-2 0-15,4 2 0 0,6 2 1 16,-3-4-1-16,-5 0 1 0,2-5-1 16,2 0 1-16,2 0-1 0,-4-3 1 15,-2 0 0-15,6 3 0 0,2 0-1 16,-4 1 1-16,1-3-1 0,-2 2 1 0,5 1-1 15,-1-4 0-15,-5-1 1 0,1 1-1 16,5 6 1-16,-1 1 0 0,-6-5 1 16,0 1-1-16,4 4 0 0,-2 3 0 15,-3-2 1-15,-3-7-2 0,0 6 1 16,5 4 0-16,-2-1 0 0,-8-7-1 16,0-1 0-16,1 6 0 0,2 2 1 15,-2 0-1-15,-4-6 0 0,-3 2 0 0,2 5 0 16,4 3 0-16,-2-2 0 15,-5-3 0-15,-5-1 0 0,3 4 0 0,1 1 1 16,0-1-1-16,-2-3 0 0,-5-2 0 16,2 2 0-16,3 4 0 0,0-2 0 15,-3-1 1-15,-3-5-1 0,-2 3 0 16,3 0 0-16,-3-1 0 0,0-1 0 16,-2-1 0-16,-2-2 1 0,-1-2-1 15,0 3 0-15,-1 0 0 0,-2 0 0 16,-2 0 0-16,1-2 0 0,-3-2-1 0,-2 2 2 15,0-2-1-15,-2-1 0 0,1 2 0 16,-2 0 0-16,-2-2 1 0,-1 2-1 16,-1 1 0-16,-1-4 1 0,-2 4-1 15,-4-4 0-15,-3 2 1 0,0 4-1 16,0 5 0-16,-1-1 1 0,-5 1-1 16,0 0 1-16,0-3-1 0,-1 0 1 15,-4-4-1-15,-4-1 1 0,2 2-1 0,-3 0 0 16,3 1 1-16,-3 2-1 15,-3-1 0-15,-1 3 0 0,1-2 0 0,-5 1 0 16,0 0 1-16,-6 0 0 0,-2 0 0 16,-2-1 0-16,-2 0 0 0,-3 1 0 15,-1 0-1-15,-2-1 1 0,-3 2-1 16,-1-2 1-16,-1 1-1 0,-2 0 1 16,-1 1-1-16,-3-2 1 0,0 3 0 15,-1-2 0-15,-1 2 0 0,-1-1 0 16,0-1 0-16,1 1-1 0,-1 1-1 0,-2-2 0 15,3 1 0-15,-1 0-1 0,0 1 0 16,1-1 0-16,-2 2 0 0,2-1 1 16,0-1 0-16,0 2 0 0,0 0 1 15,0 0 0-15,2-1 0 0,-2-1 0 16,2-1 1-16,-1 0 0 0,2-4 0 16,-1-1 0-16,1-3 1 0,-1-1-1 15,1-2 0-15,-1-2 0 0,-1-2 0 0,1-3 0 16,0 0-1-16,-1-3 0 0,-2-5 0 15,1-5 1-15,0-5-1 0,-2-1 0 16,-1-5 0-16,-2 1 0 0,0-3 0 16,0-2 0-16,0 0 0 0,1 1 0 15,-4-4 0-15,1-4-1 0,0-5 0 16,-1 1 0-16,1 0 0 0,2 0 0 16,-1-3 0-16,2 6 0 0,-1-2 0 15,2 0 1-15,-1 0-1 0,0 2 1 16,2 0 0-16,-2 5 0 0,3-3-1 15,1 3 1-15,0 6 0 0,0 1 0 0,-1 0 0 16,-1-3 0-16,1-3 0 0,-1 4 0 16,0 2 0-16,0-1-1 0,2-1 0 15,1 2-1-15,2 2 1 0,-1 2-1 16,-1 3 1-16,-1 0 0 0,0 0 0 16,-1-6 1-16,0 0 0 0,-2 1 0 15,2 1 0-15,0-4 1 0,1 3 0 0,0 2 0 16,2 3 0-16,0 3 0 0,0 4 0 15,-4-4 0-15,0 3 1 0,-1-6-1 16,-2-1 1-16,-1-1-1 0,-2-1 1 16,2-1-1-16,3 1 1 0,-5-1 0 15,5 8 1-15,-4-1 2 0,1 0-1 16,0 5 1-16,3 2 1 0,-6 1-1 16,3 0-1-16,0-3-1 0,0 6 0 15,1 0-1-15,-1 1-1 0,-4-4 0 16,4 4 0-16,0 0-2 0,-4 2-3 15,0 4-4-15,0 2-7 0,-2 4-14 0,-2 5 76 16,-4 1-192-16,-5 3-120 0,-3 2-324 16</inkml:trace>
  <inkml:trace contextRef="#ctx0" brushRef="#br1" timeOffset="296911.052">474 14311 490 0,'-1'-16'107'0,"3"0"-1"0,3 4-83 15,5 3-11-15,2 4-7 0,4 4-1 16,5 3-1-16,2 5-1 0,1 4 1 15,2 0 1-15,3 2 0 0,4 2 0 16,2 1 0-16,2-2 1 0,5 1 0 0,2-1 1 16,1-1 1-16,5-1 2 0,4-1 0 15,6-1 2-15,6 1-1 0,3-1 1 16,3-3-1-16,5-1-1 0,5-1-1 16,3 0-1-16,3-1-1 0,0-3-1 15,2-2 0-15,9 2 0 0,4-1-1 16,2 0 1-16,-2-2-1 0,1-3 0 15,8 0-1-15,4 4 1 0,-1-3 0 16,-1-1-1-16,5 0 1 0,3 1-1 0,3 1 1 16,-6-1-1-16,4-1 0 0,2 0-1 15,2 2 0-15,-2-2-1 0,1 1 0 16,4-1 0-16,2 3 0 0,-4-6-1 16,2 5 2-16,-1-1 0 0,2 2 1 15,-3-2 2-15,0 1 0 0,3 1 2 16,3 1-1-16,-4 0 0 0,2-1-1 15,2 1-1-15,0-1-2 0,-1-1 0 0,1 0-1 16,1 0 0-16,0-3-1 0,0 0 1 16,-1 0-1-16,4 0 1 0,-2-1-1 15,0 0 1-15,2 1-1 0,-1-1 1 16,2-2-1-16,-2 0 0 0,0 1 0 16,-1-4 1-16,-3-1-1 0,2 2 0 15,1 2 0-15,-4-1 0 0,-1-1 0 16,1 2 1-16,0 3-1 0,-5-1 0 15,-1-1 0-15,-1 1 0 0,1 3 0 16,-3-3 0-16,-3 0 0 0,-2 1 0 16,0 3 0-16,-1-3 0 0,-6 2 0 0,0-2 1 15,-1 4-1-15,-2-2 0 0,-4-1 0 16,-5-2 0-16,0 2 1 0,-2 0-1 16,-3-1 0-16,-4 0 0 0,-2-3 0 15,-2 3 0-15,-2 0 0 0,-4-3 0 16,-2 1 0-16,-3 2 1 0,-4-2-1 15,-4 1 0-15,-3-2 0 0,-4 2 0 16,-1 2 0-16,-5 0 0 0,-5 0 0 16,0 2 0-16,-4 0 0 0,-2 3 0 15,-6 0 0-15,-2 0 0 0,-3 1 0 0,-3 2 0 16,-3-2 0-16,-4 3 0 0,-2-2 0 16,-1 3 0-16,-3 0 0 0,-1 0-1 15,-4-1 1-15,-1 0 0 0,-2 3-1 16,0-2 0-16,-3 1 0 0,1 1-2 15,-4-1 0-15,1 0-1 0,0-1-1 16,1 1-2-16,-2 0-2 0,1 1-4 16,-4-4-10-16,2 5-16 0,-4-4-102 15,1 4-107-15,-5 0-267 0</inkml:trace>
  <inkml:trace contextRef="#ctx0" brushRef="#br0" timeOffset="303051.6607">14408 15618 364 0,'14'-11'103'0,"-3"0"7"15,-3 0-26-15,-3 1-27 0,-2 1-9 16,-4 1-3-16,-3-1-4 0,-3 3-1 15,-3-3-4-15,-1 5-4 0,-6 0-2 0,-1 5-4 16,-2 2-2-16,-5 4-2 16,0 5-5-16,-5 3-3 0,-1 7-2 0,0 2 1 15,2 3 0-15,0 5 2 0,6 1-1 16,3-2-1-16,8 1 1 0,7-2-2 16,4-1-3-16,6-5-4 0,4-3-3 15,4-3-1-15,5-1-1 0,3-1-1 16,4-5-1-16,2-2-4 0,2-4-4 15,2-5-2-15,-1-5-3 0,0-4-2 16,-1-4 0-16,-4-3 1 0,-3-2 2 16,-5 0 3-16,-5 3 3 0,-5-1 3 15,-7-2 2-15,-3 3 2 0,-6 2 1 0,-6 3 3 16,-2 2 2-16,-4 7 2 0,2 3 5 16,-1 7 2-16,1 5 2 0,-1 6 2 15,3 4 0-15,2 6-1 0,4 5-3 16,1 1-1-16,1 3-1 0,1 0-3 15,2-2-2-15,2-1-1 0,3-2 0 16,0-3-2-16,3-3-3 0,5-4-8 0,1-4-13 16,4 1-15-16,2-7-13 0,2-4-24 15,1-6-108-15,1-7-127 0,-1 1-283 16</inkml:trace>
  <inkml:trace contextRef="#ctx0" brushRef="#br0" timeOffset="303338.8831">14466 16102 582 0,'2'0'154'0,"0"3"7"16,0 2-33-16,3 3-80 0,1 3-13 16,-3 0-8-16,6 5-4 0,-2-1-7 15,1 3-6-15,0 1-5 0,0 0-5 0,1 0-11 16,4 0-12-16,-3-6-13 0,1-1-15 16,1-2-16-16,1-4-104 0,-1-6-115 15,0-2-257-15</inkml:trace>
  <inkml:trace contextRef="#ctx0" brushRef="#br0" timeOffset="303477.1074">14630 16133 596 0,'-9'7'145'0,"-6"0"5"0,-1 4-84 16,-1 2-26-16,-3 2-11 0,2 1-6 16,0 0-8-16,0 0-11 0,4-1-16 15,3-1-11-15,5-3-21 0,4 0-110 16,4-3-119-16,6-5-288 0</inkml:trace>
  <inkml:trace contextRef="#ctx0" brushRef="#br0" timeOffset="303712.4718">14818 16141 740 0,'-3'3'172'16,"0"2"3"-16,2 4-120 0,-2 1-19 16,2 1-11-16,-2 2-8 0,2 2-8 15,1 1-9-15,0-1-12 0,1 1-14 16,1-3-15-16,1-2-13 0,5-1-20 16,-1-4-102-16,2-2-117 0,-1-6-259 0</inkml:trace>
  <inkml:trace contextRef="#ctx0" brushRef="#br0" timeOffset="303867.0623">14973 16208 690 0,'-11'14'170'0,"-4"2"6"16,-3 3-109-16,-2 3-16 0,-3 3-11 16,0 0-10-16,0 5-13 0,1-2-11 15,4 3-13-15,-1-2-18 0,3-4-18 16,5-2-25-16,1-6-112 0,5-5-131 15,5-7-301-15</inkml:trace>
  <inkml:trace contextRef="#ctx0" brushRef="#br0" timeOffset="304141.2505">15334 15647 677 0,'-19'5'168'15,"-3"4"8"-15,-4 5-99 0,1 11-18 0,-1 3-8 16,0 6-6-16,4 4-8 0,3 8-7 16,4 3-7-16,5 1-3 0,4-1-5 15,2 0-5-15,4-1-5 0,5-3-2 16,4-5-6-16,4-4-8 0,6-4-13 15,3-5-17-15,6-5-19 0,2-5-22 16,2-5-117-16,4-6-136 0,-7-2-305 16</inkml:trace>
  <inkml:trace contextRef="#ctx0" brushRef="#br0" timeOffset="306367.6009">15436 15917 494 0,'-6'-5'125'0,"0"1"7"16,0 0-69-16,4 1-11 0,0 0-5 15,2 0-3-15,2-1-3 0,0-1-2 0,3 0-4 16,2-1-2-16,3-1-4 0,2 1-4 15,2-1-5-15,1 1-5 0,2 1-5 16,-1 2-2-16,-2 0-4 0,1 2-3 16,-1 1-6-16,-1-1-7 0,-2 2-10 15,-2-1-12-15,-1 2-7 0,-2 0-8 16,0-1-11-16,-2 1-5 0,0 1-1 16,-3-1-15-16,0 1-60 0,-2-2-84 15,0 0 134-15,-3 0 45 0,2 1 28 16,-3-1 22-16,-1-1 35 0,1 1 80 15,-1 2 100-15,-1 1-119 0,1 1-26 0,-1 3-12 16,1 0-6-16,0 3-5 0,0 3-4 16,-1 0-4-16,3 4-5 15,-1 0-7-15,1 2-5 0,0-1-6 0,3 1-7 16,2-4-4-16,1-2-3 0,0 0-3 16,3-4-2-16,1-2-4 0,3-3-6 15,0-2-11-15,2-2-13 0,3-5-9 16,1 0-15-16,1 0-16 0,-2-3-98 0,-2-2-110 15,3 0-251-15</inkml:trace>
  <inkml:trace contextRef="#ctx0" brushRef="#br0" timeOffset="306755.1796">15707 15549 554 0,'14'11'125'16,"-2"4"4"-16,4 4-92 0,1 5-3 15,3 3 3-15,-1 3-2 0,4 3 2 16,0-1 1-16,0 1 0 0,-1 0-3 16,-3 2-6-16,-1-1-7 0,-6 2-2 15,-6-1-7-15,-7 4-4 0,-5-1-5 16,-7 3-5-16,-4-1-10 0,-6 2-16 15,1-2-11-15,-4-3-23 0,2-3-111 16,0-3-126-16,4-7-289 0</inkml:trace>
  <inkml:trace contextRef="#ctx0" brushRef="#br0" timeOffset="308895.0853">16203 15879 624 0,'-3'-3'176'16,"0"2"5"-16,-1 0-41 0,3 0-77 16,1 1-18-16,1-2-15 0,1 1-11 15,3-3-10-15,1 1-5 0,1-2-3 16,3 0-1-16,2 0-2 0,2-1-9 15,2 1-13-15,-1 1-21 0,1-1-13 16,2 3-33-16,-4 0-93 0,1 0-123 16,-3 2-262-16</inkml:trace>
  <inkml:trace contextRef="#ctx0" brushRef="#br0" timeOffset="309073.6152">16265 16065 696 0,'-3'0'172'0,"2"0"3"16,0-1-83-16,2 1-48 0,0 0-18 15,3-2-13-15,-1 0-7 0,5 1-9 16,2 0-15-16,-1 1-20 0,2-2-26 0,2 2-112 16,1 3-132-16,-1 2-308 0</inkml:trace>
  <inkml:trace contextRef="#ctx0" brushRef="#br0" timeOffset="310313.2911">16937 15609 407 0,'2'-19'106'16,"2"-6"7"-16,-3-3-51 0,1-3-12 16,-2-3-5-16,0-4-3 0,-3 0-3 0,1 3-1 15,-3 1 0-15,2 6 1 0,-2 4 5 16,2 7 1-16,0 4-3 0,1 7-3 15,1 9-7-15,1 7-6 0,0 4-10 16,-2 9-9-16,2 6-6 0,-1 5-4 16,0 6-7-16,2 3-11 0,-1 1-15 15,3 0-11-15,0-2-21 0,1-3-108 16,0-4-120-16,3-1-277 0</inkml:trace>
  <inkml:trace contextRef="#ctx0" brushRef="#br0" timeOffset="310584.5657">16810 15830 617 0,'-11'1'152'0,"2"-1"9"0,0 1-87 0,3-1-22 16,3 1-11-16,1 1-5 0,4 0-5 15,3 0-7-15,3-2-6 0,4 3-3 16,6-2-1-16,6 0 0 0,7-2-3 16,4-1-2-16,6-3-1 0,1 4-2 15,3-6-2-15,-1 1-2 0,-1-1-3 16,-4 0-8-16,-1 1-16 0,-2 2-19 16,0 0-14-16,-3 3 82 0,-4 1-208 15,-3 2-140-15,-5 3-343 0</inkml:trace>
  <inkml:trace contextRef="#ctx0" brushRef="#br0" timeOffset="311415.1039">16718 16316 517 0,'-4'-2'127'0,"0"-1"5"0,1-1-79 15,-2 2-7-15,1-2-3 0,2-1-2 16,-2 0-1-16,2 2 1 0,-1-2-1 16,2 0-1-16,0 1-1 0,-1 1-2 15,2 0-5-15,-1 1-4 0,1 1-6 16,0-2-5-16,0 1-4 0,0 0-3 16,1 1-3-16,-1 0-3 0,0 1-1 15,2-1-1-15,-4 0 0 0,4 1-1 0,-2 0 0 16,0 1 1-16,0-1-1 0,0 0 1 15,0 0 0-15,1 1 0 0,-1-1 0 16,-1 1 1-16,1-1 0 0,-2 0 0 16,1 1 0-16,-1-1-1 0,-1 2 1 15,0-1-1-15,0 0 0 0,0 2 0 16,0-2 1-16,-1-1 0 0,3 1 1 16,-1-2 1-16,0 1 1 0,1-1 0 15,1 1 0-15,0-2 0 0,0 2-1 0,1-1-1 16,3-1-1-16,0-1 0 0,3 1-2 15,3-2 1-15,3 0-1 0,3 3 0 16,0 0 1-16,3 1-1 0,0 1 0 16,0 0 0-16,-3 3 0 0,-3 0 0 15,-1 1 0-15,-2 1 0 0,-3 2-1 16,-2 0 1-16,-1 3-1 0,-3-2 1 16,-3 4-1-16,-1-2 0 0,-2 2 1 15,-2-1 0-15,0 3 0 0,-2 0 0 16,-1 2 0-16,3 0 0 0,-2 2 0 15,3-2 0-15,0 0-1 0,4-1 1 0,2-2 0 16,2 1-1-16,4-1 0 0,2-5 0 16,-2 0 0-16,2 0-1 0,0-1 0 15,-1-2 0-15,-1 0 1 0,-3-3-1 16,0 3 0-16,-1 0 1 0,-2-2 0 16,-4 3 1-16,-3 2-1 0,-4 2 1 15,-3-1 1-15,-3-1-1 0,-5 1 1 0,-1 4 0 16,-2-6-1-16,2 1 1 0,1-3-2 15,1 0-2-15,3-1-5 0,5-1-7 16,5-3-13-16,3-1-14 0,5 0-15 16,6-3-10-16,5 1-19 0,4-3-101 15,3-2-118-15,8 3-261 0</inkml:trace>
  <inkml:trace contextRef="#ctx0" brushRef="#br0" timeOffset="311752.2012">17151 16416 539 0,'-5'-4'146'0,"-3"4"9"0,-6 3-48 15,1 5-37-15,-4 5-13 0,-2 5-4 16,-4 4-4-16,0 4-5 0,0 1-7 16,2 0-6-16,2 1-5 0,3-2-3 15,5-5-5-15,7-3-4 0,4-3-3 16,3-4-5-16,6-4-3 0,2-2-2 0,1-6-1 15,4-4-2-15,2-4 1 0,1-5-1 16,-2-6 0-16,0-4 0 0,0-5 0 16,-1 1 1-16,-2 0 0 0,-3 2 1 15,-3 4 1-15,-2 6 0 0,-1 8 1 16,-1 5 1-16,-2 10 0 0,1 4-1 16,-2 6 1-16,1 5-1 0,2 5 0 15,1 1-1-15,0 2-2 0,4 1-6 16,0 0-14-16,5-2-20 0,3-1-25 15,3 2-30-15,0-7-103 0,5-2-138 0,-2-3-291 16</inkml:trace>
  <inkml:trace contextRef="#ctx0" brushRef="#br0" timeOffset="315306.6455">18030 14689 540 0,'-19'1'129'0,"-6"14"5"16,-6 15-82-16,0 14-8 15,-1 17-7-15,-1 14-2 0,0 13-4 16,3 11-2-16,4 13-1 0,0 8-2 15,2 5-3-15,5 2-3 0,6 3-4 0,6-2-2 16,3-3-2-16,6-10-4 0,11-7-5 16,7-7-7-16,6-13-12 0,6-11-13 15,8-10-10-15,9-9-20 0,4-8-111 16,0-11-122-16,1-12-279 0</inkml:trace>
  <inkml:trace contextRef="#ctx0" brushRef="#br0" timeOffset="316008.6937">18483 15640 638 0,'-7'-1'147'16,"-1"1"3"-16,4 1-97 0,6 2-17 15,-1 1-10-15,5 1-4 0,4 0-2 16,3 0-3-16,4-1-1 0,2-3-4 16,0-4-1-16,6 1-3 0,-3-5-2 15,-1-5-1-15,-2-2-3 0,-1-2 0 16,-4 0-3-16,-1-1-1 0,-4 0-4 16,-3-2-1-16,-2 3-2 0,-4 2-2 0,-2-1-1 15,-3 0 1-15,-3 2 0 0,-3 3 1 16,-2 1 2-16,-2 5 1 0,-4 2 1 15,-2 5 2-15,-2 4 0 16,-3 7 4-16,-1 3 6 0,1 5 6 0,0 3 5 16,3 4 6-16,2 2 6 0,3 3 5 15,4 2 1-15,5 1-1 0,4 0-3 16,6 0-2-16,4-4-4 0,6-2-5 16,7-2-4-16,4-6-5 0,8-5-2 15,2-3-4-15,3-6-3 0,3-5-6 0,1-5-11 16,0-5-14-16,-1-1-21 0,-1-4-21 15,-3-2 21-15,-5-1-149 0,-4-1-136 16,-6 3-311-16</inkml:trace>
  <inkml:trace contextRef="#ctx0" brushRef="#br0" timeOffset="316423.0546">18820 15210 663 0,'-6'-1'169'0,"1"-1"6"0,-1 1-98 0,4 0-21 16,1 1-14-16,2-1-11 0,3 1-13 15,2-1-9-15,3-2-6 0,1 1-2 16,3-1-6-16,4-1-16 0,3 1-17 16,1-1-12-16,3 2 89 0,3-1-217 15,0 2-141-15,1 1-352 0</inkml:trace>
  <inkml:trace contextRef="#ctx0" brushRef="#br0" timeOffset="316986.5593">19408 15048 574 0,'-8'-11'146'0,"-1"4"8"16,-6 1-83-16,-1 3-12 0,-1 2-8 0,-2 3-5 15,-3 7-5-15,-1 2-5 0,0 4-5 16,2 2-3-16,1 2-2 0,4 4-3 16,3-1-3-16,4-3-4 0,4 0-4 15,5-2-4-15,3-4-3 0,3-1-3 16,3-2-1-16,4-4 0 0,1-3-1 16,3-3-1-16,0-5-1 0,1-2-1 15,-1-4 1-15,2-3-1 16,-2-3 0-16,-2-1 1 0,-2-1 0 0,-2-3 1 0,-1 3 1 15,-4-2 0-15,-1 4 1 16,-4 3-1-16,0 4 1 0,-2 5-1 0,0 5 1 16,-3 8 0-16,1 3 0 0,-1 3 0 15,0 6 0-15,1 1 0 0,1 1 1 16,1 2-1-16,4 1 0 0,0-1-3 16,6 0-7-16,4-3-9 0,4-1-16 15,5-3-18-15,4-4-13 0,5-6 26 16,-1-3-150-16,5-5-128 0,0-3-301 15</inkml:trace>
  <inkml:trace contextRef="#ctx0" brushRef="#br0" timeOffset="317395.0574">19595 14996 682 0,'-1'-3'169'0,"-2"2"3"15,1-3-105-15,3 3-19 0,3 0-10 16,0-1-12-16,4 2-9 0,1-1-8 16,2 1-2-16,1 3-2 0,0-5-2 15,2 4-4-15,-1-2-7 0,-1 0-8 16,2 0-9-16,1 0-9 0,-3-3-11 15,0 3-7-15,-1-1-13 0,-4 0 5 16,0-2-101-16,-3 0-104 0,-5 0-245 16</inkml:trace>
  <inkml:trace contextRef="#ctx0" brushRef="#br0" timeOffset="317569.9533">19715 14958 500 0,'-6'4'139'0,"1"3"9"0,-1 1-35 15,1 4-44-15,0 2-9 0,0-1-5 16,2 6-3-16,-1-1-4 0,-1 0-4 0,3 0-7 15,0-1-6-15,1 0-7 0,1-2-5 16,0-3-7-16,3 0-4 0,0-2-4 16,1-2-2-16,3-1-4 0,3-3-7 15,4 0-10-15,0-1-17 0,5-3-20 16,-1 0-19-16,4 1-120 0,-4-2-136 16,1 2-310-16</inkml:trace>
  <inkml:trace contextRef="#ctx0" brushRef="#br0" timeOffset="319161.6096">18937 15196 257 0,'-1'10'74'16,"0"-1"6"-16,-2-2-14 0,2-1-17 0,1-2-5 16,-1-2-4-16,-1-2-1 0,-1-2-2 15,-2-2-1-15,0-2-3 0,0-2-3 16,2-1-3-16,-3-3-1 0,1-3 2 16,-1-1 0-16,1-1-1 0,1-3-2 15,0 1-1-15,1-1-1 0,0 3 0 16,2 4-1-16,0 3-4 0,1 4-3 15,1 6-2-15,0 7-2 0,0 5-3 0,2 5-4 16,-1 5-7-16,1 4-13 16,-1 6-14-16,2 1-107 0,0 0-21 15,-2 0-111-15,2-1-224 0</inkml:trace>
  <inkml:trace contextRef="#ctx0" brushRef="#br0" timeOffset="320337.0922">19855 15753 349 0,'-3'-2'91'15,"2"0"3"-15,-1 1-40 0,2-1-18 16,-2 2-11-16,2 0-4 0,-1 0-3 15,0 0-2-15,0 0-1 0,-3 2 2 16,2-2 0-16,-3-2 0 0,-1 2-2 16,1-1 2-16,-3 0 0 0,2-2 0 15,-1 2 0-15,-2-1 0 0,2-2 1 0,-2-1 0 16,1 0-1-16,0-2-1 0,1-2-1 16,2 1-2-16,0-3-2 0,2-1-1 15,3-1-2-15,1-1 1 0,0 0 0 16,0 1 0-16,2-2 2 0,-1 0 1 15,1 3 1-15,-2 2 3 0,0 2 0 16,0 3 3-16,1 0-1 0,-2 1 0 16,0 3 0-16,0 1-3 0,1-3-1 15,-1 3-3-15,0-1-3 0,0 2-2 0,1 1-2 16,0-1-1-16,0 0-1 16,1 0-1-16,1 3 0 0,0-3 1 0,-1 1-1 15,2 0 0-15,-2-1 1 0,0 2-1 16,-1-2 0-16,0-1 0 0,-1-1 0 15,0 2 0-15,1-4 0 0,-1 3 1 16,2-2 0-16,-2 1-1 0,1-2 1 16,-1 2-1-16,1-3 0 0,-1 3 0 15,0-1 0-15,0 0-1 0,0 1 0 16,1 1 0-16,-1-1-1 0,-1 3 2 0,1 2 2 16,0 1 2-16,-1 6 2 0,0 6 2 15,-2 4 2-15,1 5 1 0,-1 3-1 16,2 3-1-16,0 4-2 0,2-7-2 15,1-2-1-15,5 0-2 0,1-5 0 16,2-4-1-16,0-4-1 0,2-6 1 16,-1 0-1-16,2-5 0 0,0-6 0 15,0-5 0-15,2-1-1 0,0-5 1 16,-3-3-1-16,-1-5-1 0,-3-4 1 16,-1 0-1-16,-3-1 0 0,-2-2 0 0,-5 0 1 15,2 3-1-15,-1 4 0 0,-3 0 1 16,2 7 0-16,-2 5 0 0,2 7 0 15,-1 5 0-15,0 5 0 0,1 6 1 16,1 6-1-16,0 3 0 0,1 5 1 16,1 4 0-16,2 0-1 0,3-1 0 15,4 2-8-15,2-1-8 0,5-4-9 16,3-3-16-16,6-7-16 0,2-1-15 0,3-6-65 16,1-5-49-16,2-4-106 0,-1-2-225 15</inkml:trace>
  <inkml:trace contextRef="#ctx0" brushRef="#br0" timeOffset="320735.0871">20342 15450 446 0,'-10'11'130'0,"-3"6"9"0,-3 3-20 16,0 7-50-16,-1 1-9 0,-1 6-5 16,2 3-5-16,1 3-8 0,3 0-8 15,2-4-6-15,5 0-8 0,3-2-6 16,4-5-6-16,3-3-4 0,4-5-5 16,2-4-7-16,4-2-10 0,3-5-11 15,1-4-12-15,5-4-14 0,-1-3-36 0,0-4-81 16,-1-2-109-16,-1-3-240 0</inkml:trace>
  <inkml:trace contextRef="#ctx0" brushRef="#br0" timeOffset="321739.1157">20510 15753 574 0,'-12'-4'154'0,"0"1"14"16,-2 2-72-16,6 0-17 0,-2 2-10 15,2 0-9-15,4 1-9 0,0-1-14 16,3-1-14-16,2 2-8 0,0 1-7 16,6-3-4-16,2 1-4 0,4-1-4 15,5 0-9-15,0-2-14 0,3-1-20 0,3 1-16 16,-2-3 95-16,-1 0-223 0,1 1-142 15,-1 2-358-15</inkml:trace>
  <inkml:trace contextRef="#ctx0" brushRef="#br0" timeOffset="322029.2596">20715 15586 664 0,'0'-3'152'0,"0"1"4"0,0 3-106 0,3 2-12 15,1-2-7-15,2 3-6 0,4-4-4 16,2 3-4-16,2-2-4 0,0 3-4 0,1-4-8 15,1 1-9-15,0-1-10 0,0-5-12 16,-1 4-9-16,-2 1-13 0,0-5-10 16,-1 3-103-16,-3-2-108 0,-4 2-256 15</inkml:trace>
  <inkml:trace contextRef="#ctx0" brushRef="#br0" timeOffset="322260.6308">20880 15604 527 0,'-6'5'129'0,"0"1"7"0,-2 2-68 16,2-2-19-16,0 1-4 0,1 2 1 16,-1 1 1-16,2 2-3 0,-2-1-3 15,3 2-4-15,0 0-6 0,1 0-6 16,2 3-6-16,0 1-6 0,1-2-5 16,3 1-2-16,-1-3-3 0,2 1-1 15,1-2-2-15,2-4-1 0,-1-1-4 16,3-3-7-16,-2-1-11 0,5-3-11 0,0-3-12 15,2 0-12-15,2-3-12 0,1 0-108 16,1-2-114-16,-1 1-264 0</inkml:trace>
  <inkml:trace contextRef="#ctx0" brushRef="#br0" timeOffset="322575.4932">20972 15265 584 0,'22'12'133'16,"4"-2"8"-16,3 4-101 0,3 4 6 15,3 3 6-15,1 1 3 0,-1 1-1 16,-1 2-1-16,-4 8-4 0,-2 2-6 0,-1 3-9 16,-7-1-9-16,-7 1-4 0,-8 3-5 15,-5 4-9-15,-7-1-10 0,-5 0-15 16,-7 1-28-16,-2 5-31 0,-2 3-118 16,1 1-144-16,-4-5-335 0</inkml:trace>
  <inkml:trace contextRef="#ctx0" brushRef="#br0" timeOffset="326365.1555">21756 15579 505 0,'0'-16'133'0,"0"3"9"16,0 5-65-16,-1 2-12 0,-2 1-9 16,4 7-7-16,-1 7-5 0,0 1-6 15,0 6-9-15,0 3-6 0,2 3-4 16,-4 3-3-16,1-1-4 0,0 3-4 0,0 0-2 16,0 0-5-16,-1-1-6 0,1-2-9 15,0 1-13-15,1-1-13 0,0-4-10 16,-1-3-20-16,1-1-103 0,-3-4-117 15,2 0-263-15</inkml:trace>
  <inkml:trace contextRef="#ctx0" brushRef="#br0" timeOffset="326570.3446">21651 15772 675 0,'-3'-6'166'15,"2"-1"7"-15,0 2-98 0,4 1-17 16,1-1-11-16,1 1-8 0,3 0-8 16,1-3-6-16,2 1-7 0,4 1-5 15,-1-2-6-15,6 2-13 0,1-1-17 16,1 1-26-16,4 1-21 0,-1 2-120 16,-1 2-143-16,-4 4-322 0</inkml:trace>
  <inkml:trace contextRef="#ctx0" brushRef="#br0" timeOffset="327820.2189">22262 15674 557 0,'-3'-2'151'0,"1"0"3"0,-1 1-19 16,3 1-83-16,3 0-10 0,1 1-7 16,3 1-3-16,3 0-3 0,2-1-2 0,0 1-5 15,3-1-7-15,1-4-5 0,1 1-3 16,-2-2-3-16,-1 1-4 0,0-5-1 15,-1 1-4-15,-2-3-1 0,-2 0-3 16,-4 0-3-16,-3-2-3 0,-2 1-3 16,-2-1-1-16,-4 1 0 0,-4 1 1 15,-5 2 0-15,-1-1 3 0,-2 6 4 16,-5 3 3-16,-2 5 3 0,-1 6 4 16,1 4 6-16,0 3 6 0,3 7 5 15,2 1 4-15,6 4 3 0,3 1 2 16,5 0 1-16,3 0-3 0,7 1-2 15,3-2-3-15,3-6-3 0,5-5-2 16,4-4-2-16,6-1-3 0,3-4-1 0,4-4-3 16,3-5-5-16,5-1-6 0,1-2-7 15,1-3-11-15,-2-3-16 0,1-4-16 16,-5-1-16-16,-4 0-111 0,-5 0 1 16,-3-1-102-16,-4 2-182 0</inkml:trace>
  <inkml:trace contextRef="#ctx0" brushRef="#br0" timeOffset="328134.3784">22525 15234 627 0,'-1'-1'164'0,"-2"1"4"0,0-2-48 16,4 2-71-16,0 1-17 0,3-1-11 15,2 1-7-15,4 0-4 0,1 1-9 16,4-1-14-16,0-1-17 0,3-1-15 15,-2-2 134-15,2-1-263 0,0 0-147 0,4-1-390 16</inkml:trace>
  <inkml:trace contextRef="#ctx0" brushRef="#br0" timeOffset="328646.0084">22839 15078 588 0,'-2'-8'135'15,"2"1"3"-15,2-7-93 0,0 5-12 0,1-1-5 16,3-1-2-16,0 2 0 0,5 1-2 16,-1-2-1-16,1 6-2 15,0-1-3-15,0 2-3 0,2 1-4 0,1 2-1 16,-2 2-2-16,0 1-1 0,3 8 0 16,-2 2 0-16,-2-1 1 0,-1 2 1 15,-2 5 0-15,-4-2 0 0,-1 1 0 16,-6 0-1-16,-1-1 0 0,-3 1-2 0,-4-1 0 15,-3-1 0-15,-1 1 0 0,-2 0 2 16,0-1 2-16,-2 0 3 16,0-1 3-16,3 0 0 0,2-4 2 0,2-2-1 15,1 1-2-15,4-4-3 0,4-2-4 16,3 1-2-16,1-1-2 0,3-1 0 16,2 2-2-16,4 0-1 0,1 0 1 15,1 2-1-15,2 0 0 0,2-3 0 16,2 0-3-16,0 0-5 0,1-2-7 15,-1-1-11-15,4 2-18 0,-1-1-20 16,-1 0-16-16,-2-1-63 0,-1-1-52 0,0-3-114 16,3-2-223-16</inkml:trace>
  <inkml:trace contextRef="#ctx0" brushRef="#br0" timeOffset="329044.5358">23410 15103 731 0,'-20'2'171'16,"-6"2"5"-16,2 5-118 0,-4 2-13 16,2 5-6-16,-1 1-2 0,2 4-4 15,5 1-5-15,4 1-5 0,5-1-3 16,3-2-5-16,5-3-3 0,3-2-5 15,3-2-3-15,3-5-3 0,3-4-2 16,2-2-1-16,1-4-1 0,2-1-2 0,0-8-1 16,2-3-1-16,1-2 1 0,1-2 0 15,-2 0 2-15,-1-1 1 0,0 0 1 16,-1 4 2-16,-2 4 0 0,-5 2 0 16,-1 3 0-16,-1 4 1 0,-1 1 1 15,-2 4 0-15,0 2 1 0,-4 2-1 16,4 4 1-16,-2 2 0 0,0 1-2 15,2 2-2-15,0 2-7 0,2-3-9 16,2-1-11-16,2-2-15 0,4-1-16 16,0-2-13-16,2-3 61 0,2 0-178 15,-2-4-125-15,1 1-315 0</inkml:trace>
  <inkml:trace contextRef="#ctx0" brushRef="#br0" timeOffset="329254.9818">23587 15081 678 0,'-1'-3'163'15,"3"4"5"-15,2-1-70 0,0 1-61 16,3 1-15-16,3 1-6 0,0-1 0 16,2 0-4-16,-1 0-6 0,2-1-6 15,3 2-6-15,0-1-11 0,-1-2-10 16,1-2-11-16,1 3-9 0,-1-2-14 15,-3-2 1-15,1 2-106 0,-4-3-104 16,-4 1-253-16</inkml:trace>
  <inkml:trace contextRef="#ctx0" brushRef="#br0" timeOffset="329421.5316">23744 15112 603 0,'-10'8'147'0,"0"3"7"16,1 2-87-16,1 0-13 0,2 1-5 15,-1 0-4-15,2 2-4 0,1-1-6 16,2 1-7-16,0 0-5 0,2-1-8 15,2-2-4-15,1-1-5 0,1-1-3 0,2-1-5 16,4-3-7-16,1-2-10 0,1 0-12 16,3-2-16-16,1 0-13 0,3-1 34 15,1-2-154-15,0-2-124 0,-1 1-298 16</inkml:trace>
  <inkml:trace contextRef="#ctx0" brushRef="#br0" timeOffset="330999.2597">23837 15806 613 0,'-7'-9'148'0,"-3"-4"7"0,2 0-93 0,2-2-14 16,1-3-7-16,3-1-6 0,3 1-8 15,2 2-6-15,2 0-6 0,1 2-3 16,0 0-1-16,0 5 2 0,-1 3 0 15,0 1 4-15,-3 5 4 0,1 3 3 16,-2 4 0-16,-1 5-2 0,-3 4 0 16,0 5-2-16,-3 5-1 0,0 2-4 0,-1 3-2 15,1-1-3-15,3-1-2 0,3-5-2 16,3-2-1-16,3-4-2 16,2-5-1-16,0-6-1 0,2-3-1 0,1-4-1 15,1-6 0-15,2-5-2 0,-2-7 0 16,0-4 0-16,3-3 1 0,-3-7-1 15,1 1 2-15,-4 1 0 0,0 1 0 16,-3 5 2-16,-1 4 0 0,-4 7 1 16,0 7 1-16,-3 2-1 0,-2 4 2 0,1 4 0 15,-2 7 0-15,1 3 1 16,-1 7-1-16,1 3 0 0,2 1-1 16,2 5 0-16,2 2-2 0,3-6-4 0,4 0-6 15,1-4-7-15,6-1-12 0,2-4-14 16,2-5-18-16,3-4-18 0,3-3-19 15,-1-5-104-15,0-4-126 0,-1-2-279 16</inkml:trace>
  <inkml:trace contextRef="#ctx0" brushRef="#br0" timeOffset="331362.8005">24349 15482 632 0,'-15'26'159'0,"-1"3"14"16,0 5-93-16,1 3-13 0,-1 1-5 15,3 1-7-15,2 2-8 0,3-2-12 16,3-2-13-16,2-4-7 0,3 0-6 16,5-4-6-16,1-4-8 0,3-5-8 15,3-5-6-15,3-3-14 0,1-4-13 0,0-6-17 16,1-4-19-16,0-4-105 0,-1-2-124 15,-1-4-288-15</inkml:trace>
  <inkml:trace contextRef="#ctx0" brushRef="#br0" timeOffset="331678.683">24441 15670 640 0,'0'0'152'0,"0"0"6"15,2 0-93-15,2 0-21 0,2 2-11 0,3-1-3 16,3 0-4-16,1 0-7 0,3-1-7 15,2 0-5-15,0 0-3 0,-2-1-8 16,2 0-7-16,-1 0-10 0,-1-1-11 16,0 1-10-16,-2 0-13 0,-2 0 26 15,-1 1-136-15,-4-1-112 0,-4-2-276 16</inkml:trace>
  <inkml:trace contextRef="#ctx0" brushRef="#br0" timeOffset="331863.8994">24605 15678 599 0,'-7'10'151'0,"-2"-1"10"16,1 5-79-16,-2 2-18 0,2 1-8 16,1 1-4-16,0 1-5 0,1-2-7 15,3 1-10-15,2-1-8 0,1-3-6 0,2-1-4 16,3-2-5-16,4-1-5 0,-1-1-7 16,1-3-8-16,2-4-13 15,2 1-15-15,2-1-15 0,0-2-13 0,-2-1-10 16,3 0-107-16,-1-3-116 0,1-1-261 15</inkml:trace>
  <inkml:trace contextRef="#ctx0" brushRef="#br0" timeOffset="332445.334">24778 15521 581 0,'7'11'132'0,"3"1"8"0,1 4-91 15,0 0-15-15,0 6 0 0,0-1 3 0,-1 1 3 16,0 1-2-16,-3 4-5 0,-1 1-6 16,-2 1-5-16,-2 0-4 0,-1-1-6 15,-3-1-7-15,-4 1-12 0,-4-2-16 16,-2 1-17-16,-2-1 78 0,1-3-211 16,1 1-142-16,3-5-366 0</inkml:trace>
  <inkml:trace contextRef="#ctx0" brushRef="#br0" timeOffset="332875.7164">24724 14488 548 0,'26'26'132'16,"1"6"8"-16,7 15-94 0,0 10 5 16,3 9 6-16,3 13 1 0,1 4 1 15,-2 9 0-15,-1 6 0 0,-3 3 4 16,-3 8-6-16,-6 4-8 0,-9-1-6 16,-10 5-7-16,-9 3-9 0,-11 0-9 15,-12 2-8-15,-8-5-11 0,-5 1-12 16,-6-6-20-16,-10-3-33 0,0-6-34 15,0-6-118-15,3-14-153 0,-6-7-338 16</inkml:trace>
  <inkml:trace contextRef="#ctx0" brushRef="#br0">21642 4851 1148 0,'29'-47'-391'0</inkml:trace>
  <inkml:trace contextRef="#ctx0" brushRef="#br1" timeOffset="382562.8216">952 8561 379 0,'-4'-51'103'15,"-2"3"6"-15,-1 11-38 0,0 6-17 16,0 4-12-16,2 7-7 0,0 6-4 16,0 7-4-16,3 2-6 0,1 6-5 15,0 5-5-15,2 8-4 0,-1 7-2 16,2 8-3-16,1 9-1 0,-5 12 0 16,1 8 0-16,-2 9 0 0,0 11 0 15,-1 7 1-15,-3 7-1 0,1 3 1 16,0 5-1-16,1 3 1 0,0 3-1 15,-4-1 0-15,1 2 1 0,-1 1 0 16,4 1 2-16,0-3 1 0,-1-1 0 0,3-4 1 16,3-2-1-16,2-2 1 0,3-4-2 15,-1-7-1-15,-1-3-1 0,2-3-1 16,1-7 0-16,1-5 0 0,-1-8 0 16,0-6-1-16,2-7 0 0,1-5 1 15,0-8-1-15,-1-4 0 0,1-8 0 16,-1-3 1-16,1-5-1 0,-2-5-1 0,1-2 1 15,-2-3 0-15,0-1 0 0,1-2 0 16,0 1 0-16,2-2 0 0,3-2 0 16,2 1 1-16,2 1-1 0,3-1 0 15,5-1 1-15,3 0-1 0,2 0 0 16,4 1 1-16,3-3-1 0,3-1 1 16,0 0-1-16,1 3 0 0,-2-3 0 15,-1 2 0-15,2 0 0 0,-2 3 0 16,2 2 0-16,2 1 0 0,1-1 0 15,7 3 0-15,3 0 1 0,-1 0-1 0,2 0 0 16,-3-2 0-16,0 2 0 0,1 0 0 16,-1 0 0-16,3 0 0 0,2 1 0 15,4-1 0-15,2 1 0 0,1 0 0 16,1-2 0-16,-3 0 0 0,2-1 0 16,-1 2 0-16,3 0 0 0,2 0 0 15,2 0 0-15,0 0 1 0,2 1-1 0,-1 0 0 16,3 0 0-16,1 0 0 0,0 0 0 15,1 2 0-15,1-2 0 0,0 0 0 16,2 0 0-16,0 0 0 0,0 2 0 16,-1-2-1-16,1 0 1 0,3 0 0 15,2 1 0-15,-1 1 0 0,5-2 0 16,-4 0 0-16,2-1 1 0,-2-3-1 16,3 2 0-16,-1-3 0 0,3 2 0 15,-2-1 0-15,-3-3 0 0,0 0 0 16,5 2 0-16,0-1 0 0,2 1 0 15,-4 1 0-15,-1-3 1 0,-1 2-1 0,0 3 0 16,0 1 0-16,3-1 0 0,-5 1 0 16,-2-2 1-16,-1 3-1 15,1 2 0-15,1-5 0 0,1 2 0 0,-4-1 0 16,0-2 0-16,0 2 0 0,0-1 0 16,-1-1 0-16,1 2 0 0,-2-3 0 15,0 1 0-15,-2 2 0 0,0-2 0 16,-2 3 0-16,3 2 0 0,-3-3 0 0,-1 3 0 15,0-1 0-15,-1 0 0 0,-2-1 0 16,-2 0 0-16,-3-4 0 0,2 1 0 16,-4-1 0-16,-1 1 0 0,2-5 0 15,2 2 0-15,0-1 0 0,0-1 0 16,-3-1 0-16,-3 1 0 0,0-1 0 16,-6 0 0-16,3 1 0 0,-1-1 0 15,-1 0 0-15,-4 1 0 0,1 2 0 16,-2 1 0-16,-4 0 0 0,-5 1 0 15,-4 1 0-15,-5 1 0 0,2 2 0 0,-4-2 0 16,-1 0 0-16,-1-1 0 16,-1 1 0-16,-2-2 0 0,-2-1 0 0,1 0 0 15,-1-1 0-15,-3-2 0 0,-1 1 0 16,1-1 0-16,-2 1 0 0,-3 1 0 16,0-1 0-16,-2 1 0 0,-1 0 0 15,-2 1 0-15,-3 1 0 0,1-2 0 16,-2 1 0-16,0 0 0 0,-3 0 0 15,1 0 0-15,0-1 0 0,-1 1 0 16,0 0 0-16,0 0 0 0,0-2 0 0,1 2 0 16,-1-1 0-16,3 1 0 0,-1 0-1 15,0-1 1-15,0 1 0 0,0-1-1 16,1-2 1-16,-2-2 0 0,2 0 0 16,-1-1 0-16,0-1 1 0,1-4-1 15,1-2 0-15,-1-3 1 0,2-2-1 16,0-2 0-16,1-4 0 0,-1-3 0 0,1-1 0 15,-2-2 0-15,0-5 0 0,-2-4 0 16,0 0 0-16,1-5 0 0,-1 0 0 16,2-4 0-16,0-2 0 0,2-1-1 15,-1 0 1-15,-2-4-1 0,0-5-1 16,-1 0 1-16,0-3-1 0,-2 1 1 16,1-1 0-16,-1-1 0 0,2 1 0 15,2 1 1-15,-3-3 0 0,2 5 0 16,-1-3 0-16,2 3 0 0,-1 0 0 0,3 3 0 15,1 1 0-15,-1 4 0 16,0-3 0-16,0 2 0 0,-1-3 0 0,0 3 0 16,0 2 0-16,2 0 0 0,2 4 0 15,-1 2 0-15,2 4 0 0,-3 3 0 16,-1 2 0-16,-1 6 0 0,-2 2 0 16,-3 2 0-16,-3 4 0 0,0 1 0 15,-3 1 0-15,-1 3 0 0,-1 0 0 16,1 0 0-16,-1 1 0 0,1 1 0 15,2 1 0-15,1 0 0 0,2 3 0 16,1 1 0-16,-1 3 0 0,1 1 0 0,0 1 0 16,0 1 0-16,-1 2 0 0,2 1 0 15,-2-2 1-15,2 2-1 0,-1 1 0 16,0-1 0-16,1-1 0 0,0 1 0 16,-2 1 0-16,2-1 0 0,-1 1 0 15,0-3 0-15,0 1 0 0,-2 0 0 16,1-3 0-16,-1 0 1 0,0-1-1 0,-1-2 0 15,-1 1 0-15,-2 0 0 16,-1-2 1-16,-1 2-1 0,-2 2-1 0,-4-1 1 16,-2 0 0-16,-4 1-1 0,-5-3 0 15,-5 1-1-15,-2-3 1 0,-1 2-1 16,-5-1 1-16,-2 0-1 0,-1 1 1 16,-1 2 0-16,0 3 1 0,-2 0-1 15,-7-1 1-15,-4 0-1 0,-3 2 1 16,-1 1-1-16,-5-1 0 0,-1 1-2 15,-1 1 0-15,0-1-1 0,-2 0-2 16,-2-2 0-16,-2 1-1 0,-1-1 0 16,-1 0-1-16,0 0 1 0,-2 1 1 15,-3 1 0-15,-1 1 1 0,-2 0 1 0,4 1 1 16,-5 1 0-16,-6-2 2 0,-2 3 0 16,5 0 1-16,-4 1-1 0,4-2 1 15,-4 1-1-15,-5-2 1 0,1 2-1 16,2-2 1-16,1-1-1 0,2 0 1 15,-6-4 0-15,-1 0 0 0,3-2 0 16,2 0 0-16,3 1 0 0,-5-6 0 0,-4 1 0 16,2 2 0-16,0-2 0 0,5 0 0 15,-6-1 0-15,-6 0 0 0,2 1 0 16,-1-5 1-16,5 2-1 0,-1 2 0 16,-8-1 0-16,0 0 0 0,1-3 0 15,-1 3 0-15,0 6 0 0,-11-3 0 16,0 1 0-16,4-1 1 0,-2 5-1 15,-6 6 1-15,-4-4 1 0,5 4-1 16,0 2 1-16,-4 4-1 0,-4-1 0 16,4-1 0-16,3 2-1 0,-2 1 0 0,-5 0 0 15,7-2-2-15,1-1-4 0,0 3 25 16,-4-4-146-16,2-3-110 0,1-3-296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30T12:22:08.19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15951 7308 259 0,'-9'-21'67'16,"3"-2"5"-16,0-2-29 0,2 1-8 15,4 1-4-15,4-2-1 0,2 1-1 16,3 1 1-16,2-1-4 0,-3-3-3 16,6 1-4-16,-1 2-3 0,2 1-4 0,1 0-1 15,-4 1-3-15,2 4-1 0,4 8-1 16,-6 2-2-16,2 2 0 0,-3 4-1 15,0 5 0-15,0 5-1 0,0 6 1 16,-1 1 0-16,-2 4 0 0,0 4 0 16,-1 4 1-16,-2 3 0 0,-1 0 1 15,-4 1 0-15,1 3 0 0,-2-1 0 16,-1 3-1-16,0-3 0 0,1 2 0 16,-2-1 0-16,3 1-1 0,-2-4 0 15,-1 2 0-15,1-7-1 0,1 2 1 0,-3-5-2 16,0 0 1-16,1-4-1 0,-1 0-2 15,1-3-2-15,1 0-3 0,-2-5-8 16,2-1-24-16,-1-4-31 0,0-1-48 16,-1-4-79-16,-1-3-173 0</inkml:trace>
  <inkml:trace contextRef="#ctx0" brushRef="#br0" timeOffset="249.3291">16089 7554 366 0,'-2'0'101'0,"-2"0"5"16,2 3-33-16,-1 1-29 0,3 4-12 16,-1 0-6-16,2 6-4 0,-1 3-5 15,3 3-2-15,-2 2-3 0,1 1 0 16,1 0-2-16,1-3-2 0,-1-2-1 16,1-4-2-16,-2-3-1 0,2-5 1 0,-1-3 0 15,0 0 0-15,0-3 1 0,0-3 0 16,2-3 0-16,1-6 0 0,3-8-1 15,3-4-2-15,5-7-1 0,3-2-5 16,3-6-9-16,4-3-5 0,1-3-113 16,0-1-107-16,2 0-272 0</inkml:trace>
  <inkml:trace contextRef="#ctx0" brushRef="#br0" timeOffset="27186.9579">18009 12749 648 0,'-12'-7'150'0,"1"1"2"0,6-1-105 16,2 4-17-16,6 1-10 0,3 0-6 15,1 2-5-15,4-1-3 0,3 1-3 16,2 0-2-16,2 0-2 0,-1 0-9 16,0 0-10-16,0-1-11 0,-1 1-14 0,-2 1-110 15,-3-1-116-15,-1 1-275 0</inkml:trace>
  <inkml:trace contextRef="#ctx0" brushRef="#br0" timeOffset="27366.0858">18017 12918 588 0,'-13'5'145'0,"1"-1"3"0,3-2-76 15,3 2-34-15,5-3-14 16,3 0-8-16,4-1-7 0,4 0-6 0,2 0-9 15,3-1-11-15,2 0-11 0,0-3-2 16,1 2-119-16,-1-3-117 0,5-1-280 16</inkml:trace>
  <inkml:trace contextRef="#ctx0" brushRef="#br0" timeOffset="27912.874">18695 12562 541 0,'-4'-7'128'0,"-1"4"2"16,2 3-83-16,1 7-15 0,0 3-6 15,1 7-3-15,1 4-5 0,0 2-3 16,0 8 0-16,1 2 1 0,1-1 1 16,2 1-2-16,2-3 0 0,1 0-2 15,3-4-1-15,1-4-2 0,2-4-3 16,-2-5-3-16,2-2-1 0,0-3 0 15,-1-8-1-15,-4-5 0 0,1-4 0 0,-4-4 0 16,-2-6-1-16,-2-4 1 0,-2-4-1 16,-1-3 1-1,-2-5-2-15,-3-6 1 0,-1-2 0 0,-4-5-1 0,-3-7-1 16,1-3 1-16,-2 1-1 0,0 2 1 16,0 4-1-16,1 4 0 0,5 7 1 15,3 10 2-15,1 8 1 0,4 5 1 0,0 4 3 16,2 4 1-16,5 1 1 0,1 3 0 15,3 2-1-15,2-2-1 0,5 2-2 16,3 1-2-16,5 2 0 0,3-3-2 16,2 2-1-16,5 0 1 0,2 2-7 15,-1 0-8-15,-1 2-13 0,-1 2-11 16,-5 5-14-16,-4-1-115 0,-7 2-125 16,-7 3-283-16</inkml:trace>
  <inkml:trace contextRef="#ctx0" brushRef="#br0" timeOffset="28113.3452">18729 12613 596 0,'-2'2'144'0,"4"0"5"16,3-4-80-16,2-1-26 0,3-3-10 15,2 2-4-15,2-1-2 0,2 1-6 16,1 0-4-16,1-3-5 0,6 3-5 0,0-1-11 15,7 2-19-15,-1 1-14 0,1-1 49 16,-2 3-177-16,1 4-133 0,-2 6-333 16</inkml:trace>
  <inkml:trace contextRef="#ctx0" brushRef="#br0" timeOffset="28659.4802">19607 12028 606 0,'-16'-34'156'0,"-4"10"4"0,-5 7-72 16,-2 9-37-16,-1 12-16 0,0 7-8 0,-3 4-9 15,5 7-8-15,3 5-4 0,4 2-2 16,3 3-2-16,7 1-1 0,3-1-1 16,7 1-2-16,3-4-2 0,2 2-3 15,6-1-3-15,2-2-2 0,0-1-1 16,4 0 0-16,-3 0 2 0,1-3 1 16,-2-1 3-16,-3-1 3 0,-4 2 4 15,-3-4 2-15,-5-1 4 0,-4-1 1 16,-1 2 2-16,-3-3 1 0,2 0 1 15,-1-1-1-15,1 0-1 0,2 0-3 16,1 0-2-16,3-2-1 0,2 0-1 0,1-1-2 16,1 2 0-16,3 0 0 0,3 0-1 15,-2-2 0-15,2-1 0 0,0 2 0 16,-2-2 0-16,-1 0 0 0,-2 0 1 16,-4 2 0-16,-4-2 1 0,-2 2 0 15,-1 3 2-15,-4 0 3 0,0 5 1 16,-3 0 1-16,1 3 1 0,0 3 1 15,4 0-1-15,0-1-1 0,3-1-3 0,2-4-1 16,2 1-1-16,2-5-1 16,5-1-2-16,2-2-5 0,3-1-9 0,4-5-13 15,6 1-13-15,3-5-12 0,5-2-58 16,-1-3-64-16,3-2-110 0,0 0-229 16</inkml:trace>
  <inkml:trace contextRef="#ctx0" brushRef="#br0" timeOffset="29160.2135">19938 12566 589 0,'-4'-4'145'16,"-1"0"2"-16,4 4-86 0,1 1-16 16,4 3-7-16,5 4-4 0,2 3-5 15,4 2-3-15,5 4 1 0,1 1-4 16,3 3-3-16,2 0-3 0,-1 3-4 15,0-3-3-15,-1 1-3 0,-1 0-3 0,0-1 0 16,-1 0-1-16,0-2-3 0,-1-3-8 16,0 0-12-16,-5 0-14 15,-1-1-13-15,-2-4-15 0,-3 0-116 0,-5-4-126 16,-2-1-284-16</inkml:trace>
  <inkml:trace contextRef="#ctx0" brushRef="#br0" timeOffset="29343.7334">20361 12612 627 0,'-6'-9'152'0,"-1"6"7"0,0 1-95 0,0 4-14 15,-3 0-5-15,-2 3-6 0,-4 3-6 16,-5 10-8-16,-2 1-5 0,-3 8-6 16,-3 3-4-16,-2 5-4 0,0 3-4 15,-1-1-8-15,5 0-14 0,3-3-12 16,6-5-15-16,7 1-16 0,4-8-116 15,7-5-127-15,10-4-286 0</inkml:trace>
  <inkml:trace contextRef="#ctx0" brushRef="#br0" timeOffset="30579.3173">20391 12232 504 0,'0'-12'127'16,"-1"-2"5"-16,-3 3-67 0,-1 3-19 15,-3-1-4-15,-2 3-3 0,-3 1-3 16,-6 5-4-16,-2 4 0 0,-4 3-3 16,-5 4-4-16,1 6-3 0,-5 4-4 0,-7 6-4 15,1 6-2-15,-3 5-3 0,0 5-1 16,3 2 0-16,0 6 0 0,7 0 0 16,8-1 1-16,5-1-1 15,9-1-1-15,6-4-1 0,4-2-2 0,6-7 0 16,8-3-1-16,7-5 0 0,8-4-1 15,9-8 0-15,3-6 0 0,7-6 0 16,4-3 0-16,2-5-1 0,2-3 0 16,-4-7 0-16,1-1 0 0,-2 0-1 15,-1-3 0-15,-6-5-1 0,-4 2 0 0,-7-1-1 16,-5 2 1-16,-9-1-1 0,-5 0 0 16,-9 3 1-16,-5-1 0 0,-4-1 1 15,-7 2 0-15,-3 0 0 0,-3 3-1 16,-5-1-1-16,-4 1 0 0,2 6-1 15,-3 3 0-15,1 2 1 0,1 0-1 16,2 0 1-16,3 5 1 0,2 3 0 16,0 0 1-16,6 2-1 0,0 3 0 0,4 4 0 15,0 1 1-15,2 1-1 16,1 1 1-16,2-1-1 0,0 2 1 0,1 0 0 16,0-1 0-16,1 1 0 0,2 0 0 15,1 2 0-15,1 3 0 0,0-2 0 16,1 5 0-16,0 3 0 0,0 1 0 15,1 3 1-15,-2 2 2 0,2 2 1 16,0 4 0-16,-4-1 2 0,0 0 1 16,-3 1 2-16,1-1-1 0,-3-3 0 15,0-3-1-15,-2-2 0 0,2 0-2 0,0-6-1 16,1-2-2-16,1-5-1 0,0-1-2 16,2-5-6-16,0-6-8 0,0-1-17 15,1-4-17-15,0-4-13 0,2-2-12 16,-1-6-112-16,3-3-122 0,2-1-271 15</inkml:trace>
  <inkml:trace contextRef="#ctx0" brushRef="#br0" timeOffset="31004.1995">20515 12934 586 0,'-1'0'142'15,"2"0"6"-15,3 2-82 0,3 2-19 16,2 2-7-16,4 3-5 0,3 4-1 16,2 2-3-16,1 3-4 0,0 1-2 0,2 2-3 15,0 1-4-15,-3-2-4 0,1 1-4 16,-2 0-3-16,-1-1-1 0,-1-2-7 15,-2-1-11-15,-2-1-14 0,-1-1-14 16,-3-4-11-16,-1-3-16 0,-1-1-50 16,-2-5-60-16,-2-3-100 0,0-3-212 15</inkml:trace>
  <inkml:trace contextRef="#ctx0" brushRef="#br0" timeOffset="31159.9908">20837 12947 594 0,'-6'-6'147'0,"-3"5"6"15,-3 1-87-15,-1 6-13 0,-2 5-8 16,-5 5-7-16,0 6-7 0,-4 5-8 16,-1 4-7-16,-2 2-7 0,-1 0-15 15,-3 0-19-15,3 0-14 0,3-4 30 16,4-3-161-16,4-9-132 0,7-2-321 0</inkml:trace>
  <inkml:trace contextRef="#ctx0" brushRef="#br0" timeOffset="31453.6802">21170 12379 643 0,'-3'-7'151'0,"-6"3"3"0,1 6-103 16,-5 8-17-16,-1 6-7 0,-4 5-4 16,0 6-4-16,0 6-5 0,-1 4-3 15,2 1-1-15,4 1-1 0,0-1-3 16,5 2-2-16,2-2-6 0,5-2-4 0,1-2-7 16,4-3-7-16,6-4-11 0,5-2-9 15,1-5-13-15,1-4-110 16,1-4-114-16,2-6-273 0</inkml:trace>
  <inkml:trace contextRef="#ctx0" brushRef="#br0" timeOffset="31911.3291">21407 12554 492 0,'-4'-1'121'0,"0"3"5"15,-1-4-66-15,2 1-18 0,0 1-3 16,0-1-1-16,0-1 1 0,2 1 1 16,-1-1 1-16,2 0-1 0,-2 4-3 0,2-4-3 15,2 2-4-15,-1 2-4 0,2-1-5 16,5-1-5-16,-1 2-2 0,4 0-1 15,3-1-2-15,3-2-1 0,2-2-4 16,3 1-1-16,2-3-2 0,1-1-4 16,0 1-8-16,-3-1-12 0,-2 1-13 15,-3 2-14-15,-4 2-11 0,-4 1-15 16,-3 0-105-16,-4 1 2 0,0 0-89 16,-4 3-169-16</inkml:trace>
  <inkml:trace contextRef="#ctx0" brushRef="#br0" timeOffset="32111.8014">21598 12549 572 0,'-5'3'150'0,"0"0"7"16,-1 1-57-16,0 2-43 0,-2 0-9 15,1 4-5-15,1 0-6 0,1 3-5 16,-1 2-5-16,-1 1-3 0,2 1-5 16,1 0-4-16,0 1-4 0,1-1-3 0,1 1-2 15,5-2-4-15,3-1-3 0,1-3-7 16,3-1-10-16,4-5-14 0,2-2-13 15,1-4-11-15,0-5-14 0,2-3-19 16,1-3-89-16,0-2-108 0,0-2-238 16</inkml:trace>
  <inkml:trace contextRef="#ctx0" brushRef="#br0" timeOffset="32386.5793">21828 12248 507 0,'9'10'136'0,"2"-2"8"16,1 5-32-16,1 3-56 0,3 2-5 16,3 3-1-16,-1 3-6 0,2 3-5 0,-1 3-4 15,2 1-5-15,-1 0-7 0,-4-2-7 16,-5 2-6-16,-3-3-1 0,-5-1-3 15,-5 0-8-15,-2-1-14 0,-6-2-14 16,-2 2-15-16,-1-3-13 0,1-3 20 16,1-3-144-16,0-5-122 0,1-3-288 15</inkml:trace>
  <inkml:trace contextRef="#ctx0" brushRef="#br0" timeOffset="33463.0443">22230 11778 435 0,'6'-15'105'0,"0"-1"5"0,3-1-56 16,3 0-24-16,3-2-6 0,-1 2-2 15,1 4 0-15,0 2-1 0,1 1-2 16,-3 5 1-16,-3 6 3 0,-3 7 2 16,-2 7 2-16,-2 11 2 0,-3 9 3 15,-4 11 4-15,-2 14 3 0,-3 6-1 0,-3 8-2 16,-4-1-3-16,1 3-3 0,1 0-5 15,3-6-6-15,2-9-7 0,3-3-3 16,6-9-4-16,6-6-1 0,1-10-2 16,2-8-2-16,0-4 0 0,-2-7 0 15,-1-4 0-15,-1-4 0 0,-3 0 0 16,2-3 0-16,-1 4 1 0,-1-1-1 16,-2 3 0-16,0 5 1 0,0 4-1 15,-2 8 1-15,-5 5 0 0,1 3-1 0,0 8 1 16,1 2 0-16,3 0-1 15,3 2 1-15,0-2 0 0,4-2-1 0,4 0 1 16,1-6-1-16,1-2 0 0,1-4 0 16,-1-3 0-16,1 0 1 0,0-1-1 15,-2-3 0-15,-2-1 1 0,-5 1 3 16,-4 2 4-16,-4-1 3 0,-6 1 1 16,-4-2 1-16,-5 3 0 0,-5 1-1 15,-4 0-2-15,-4 2-11 0,-3-1-17 16,-6 1-24-16,-4-3-30 0,-3-5-127 0,-5 1-149 15,-1-7-351-15</inkml:trace>
  <inkml:trace contextRef="#ctx0" brushRef="#br1" timeOffset="41993.4713">7707 11595 425 0,'-3'-49'104'0,"0"6"4"15,3 11-68-15,-1 7-5 0,3 8-8 0,2 7-4 16,2 10-4-16,1 7-3 0,3 9-2 16,3 9-2-16,2 8 0 0,4 8 0 15,-1 11 0-15,2 9-3 0,-2 12-2 16,1 11-2-16,-6 6-1 0,-4 11-1 15,-5 14-1-15,-2 7 0 16,-7 7-1-16,-5 1 0 0,-5 5-1 0,2 2 0 16,-2 1 0-16,-3-8-1 0,1 0 1 15,4-9-1-15,1-6 0 0,4-7 1 16,-2-6 0-16,1-8 0 0,4-6 0 0,2-9 0 16,-2-7 0-16,2-6-1 0,2-10-2 15,-1-8-1-15,0-10-3 0,1-7-3 16,-1-9-2-16,-1-6-2 0,1-4-1 15,-1-5 1-15,2 0 3 0,1-5 1 16,1-1 4-16,-1 0 3 0,0-1 3 16,0 0 2-16,2 0 0 0,-1-1-1 15,0 0 1-15,3 0-1 0,-1-3 0 16,2 2 0-16,5 0-1 0,0 0 0 0,3 1 0 16,4 1 1-16,4 2-1 15,5 2 0-15,1 2 0 0,2-1 0 0,3 1 0 16,4 0 0-16,-1-1 1 0,3-1-1 15,4-1 0-15,2 0 0 0,7-1 0 16,7-1 1-16,3 4-1 0,5-3 0 16,2 0 0-16,5 2 0 0,3-2 0 15,5-1 0-15,2 2 0 0,3-1 1 16,2 1 0-16,7 2 0 0,6 1 0 0,2 2 1 16,-2 2 0-16,4 0 0 0,3 0 1 15,9 2-1-15,0 0 1 0,-1 2-1 16,7-4 0-16,4-1-1 0,2 0 0 15,4 1 0-15,1-3-1 0,3-2 1 16,2-1-1-16,1-2 0 0,3-1 1 16,4-2-1-16,-2 1 0 0,2-2 0 15,1-1 1-15,-1 1 0 0,6-2 1 16,-2 3 2-16,-3-3 0 0,4 2 1 0,0-2 1 16,3 0 0-16,1 2 0 0,-2-1-1 15,-1 0 0-15,3 3-2 0,3-1 0 16,-4-1 0-16,-3 0-1 0,3-1 0 15,-3 1-1-15,1 0 0 0,1-1-1 16,-4-1 1-16,-2 2-1 0,2 1 1 16,-6 0-1-16,-2-3 0 0,-2 0 1 15,-4 2-1-15,-5-1 0 0,-1 1 0 16,-3-2 1-16,-6 0-1 0,-4 2 0 16,-1 0 1-16,-3-2-1 0,-7 0 0 0,-5-1 1 15,-7-1-1-15,-3 1 0 0,-3-1 1 16,-6 2-1-16,-7-2 1 0,-4 1-2 15,-8 2-2-15,-1-2-5 0,-8 4-12 16,-5-2 3-16,-9-2-110 0,-4 2-102 16,-7-1-253-16</inkml:trace>
  <inkml:trace contextRef="#ctx0" brushRef="#br1" timeOffset="43127.3946">7873 11482 495 0,'-5'-1'106'0,"3"-4"1"0,5 2-85 15,7 4-11-15,3-1-5 0,7 2-1 16,7 1-1-16,3-1 0 0,6 2-1 16,9 0 1-16,5-3-1 0,10 2 0 0,8 1-1 15,2-1-1-15,7-2 0 0,5 1 0 16,6-2-1-16,6 0 0 15,2-3-1-15,2-2 0 0,8 3 0 0,6-1 0 16,2-2 1-16,0 1 0 0,3 3 0 16,7 1 1-16,3 2 1 0,0-2 1 15,4 4 1-15,6 2 1 0,3-3-1 16,5 4 0-16,5-2 0 0,4 0 0 16,7-2-1-16,4-1-1 0,4-2 0 15,6 3-1-15,-1-4 1 0,1 0-1 0,8-5 0 16,0 5 0-16,2-2 1 0,2-1-1 15,6 1 1-15,1-1 0 0,-1 3 1 16,-2 1-1-16,2-3 1 0,-2 2-1 16,-1 1 0-16,-3 0 0 0,-1-2-1 15,-2-1 0-15,3 1 0 0,-8-4 0 16,0 0-1-16,0 0 1 0,-10-4-1 0,0 1 1 16,-4-1-1-16,-7 2 0 0,-6-1 1 15,-4 2-1-15,-8-2 0 0,-5 3-1 16,-7 0 1-16,-9 1-1 0,-7 0 0 15,-6 3 0-15,-6-2 1 0,-12 2-1 16,-6-1 1-16,-7 2 0 0,-8 0 0 16,-6 1 0-16,-7-1 0 0,-3 1 0 15,-2 0 0-15,-3 1-1 0,-5-1 0 16,-3 0-1-16,-5 0-2 0,-3 1 0 16,-6-1-2-16,-5 0 0 0,-5 0 1 0,-4 0-1 15,-4 0 2-15,-2 0 1 0,-4-1 1 16,-1 2 2-16,-2 0 1 0,0-1 0 15,-2 0 0-15,0 1 1 0,0 1 0 16,0-1 1-16,-1-1-1 0,1 1 0 16,0 2 0-16,0-2 0 0,0 4 1 15,2 7 0-15,-2 8 2 0,2 9 0 16,0 8 2-16,-3 12 2 0,-4 12 0 16,-4 14 1-16,-2 14-2 0,-1 10-1 15,-5 9 0-15,-4 13-2 0,3 9-2 16,-1 7-2-16,2-2 1 0,1 4-1 0,-1-4-1 15,2 3 1-15,1-10-1 0,1 0-3 16,4-3-6-16,0 1-14 0,2-7-1 16,3 2-105-16,7 3-102 0,3-3-250 15</inkml:trace>
  <inkml:trace contextRef="#ctx0" brushRef="#br1" timeOffset="67989.0586">12046 16484 249 0,'1'-8'65'0,"-1"1"4"0,1 2-36 15,-1 3-7-15,2 2-3 0,-4 0 1 16,2 1-3-16,2 1-4 0,-2 5-1 16,0 1 1-16,1 3 1 0,-1 4-1 15,1 2 0-15,-1 3-2 0,0 2-1 16,0 2-1-16,0 2-2 0,-1 2 0 0,0 1-2 15,-2 3-1-15,1-1 0 0,-1 2 0 16,1 1-1-16,-1 3 1 0,1 3 0 16,2 6 0-16,-1 0 0 0,-1 5-1 15,0 1 0-15,-2 3-1 0,2-1-2 16,1 0 0-16,-4-5-1 0,2 0-1 16,2 5 1-16,2 1-2 0,0-1 1 15,1-1-1-15,-2-2 1 16,2-2-1-16,-1-4-1 0,2-3 1 0,-2-4-1 15,2-5 1-15,0-1 0 0,2-3-1 16,0-2 0-16,0 3 1 0,0-7-1 16,0 0 1-16,-2-3-1 0,2 1 0 0,-1-2 0 15,1 0 0-15,-1-5 0 0,-1 1 0 16,1-4 1-16,0-1-1 0,-1-4 0 16,0-1 0-16,-1 0 0 0,2-1 1 15,-2-2-1-15,2 0 0 0,-3 2 0 16,2 1 0-16,0-4 0 0,0 0 0 15,-3 1 1-15,2-2 0 0,-1 0 0 16,1 1 1-16,1-6 0 0,-1 5 0 16,0 0 1-16,3 0-1 0,0-1 1 0,5-2 0 15,-1 1-1-15,2 2 1 0,0-1 1 16,2-2 0-16,-1 0 0 0,6 1 0 16,-2 2 0-16,5-1 0 0,1 0 0 15,5 2-2-15,2 0 0 0,3 3-1 16,-2 0 0-16,0-1 0 0,-2 2 0 15,2-1-1-15,-4-2 0 0,-3 1 1 16,1-3-1-16,0-1 0 0,0-1 0 16,3 1 0-16,1-1 1 0,2-1-1 15,3 2 0-15,0 0 1 0,6 3-1 0,-2-1 1 16,2 1 0-16,4-2 0 0,3 0-1 16,3-3 1-16,-1 2 0 0,0-3 0 15,3 2-1-15,-3-1 1 0,0 2-1 16,3 2 1-16,0 3-1 0,-1-3 0 15,-1 2 1-15,-1-2-1 0,-1-1 0 0,0-1 0 16,-5-2 1-16,-1 0-1 0,3 1 0 16,2 2 0-16,0 0 0 0,1 2 0 15,-1 3 0-15,-3-3 0 0,-2 3 0 16,-2-3 0-16,-7 1 0 0,-1-3 0 16,-1 1 0-16,-4-2 0 0,-1 1 0 15,2-1 0-15,-2 2 0 0,0 1 0 16,0-2 0-16,-1 3 0 0,1 3 1 15,1 0-1-15,-3-1 0 0,-1-1 0 16,1 0 0-16,-2 1 1 0,1 1-1 0,-4-3 0 16,0-1 0-16,-2 0 0 0,-4-2 1 15,1 1-1-15,-2-2 0 0,-2 1 0 16,-1-2 0-16,1 0 0 0,0 2 0 16,-2 0 0-16,2-1 0 0,-3-1 1 15,1 2-1-15,-1-1 0 0,0 1 0 16,-2 0 0-16,-2-1 0 0,1 1 0 15,-2 1 1-15,0-2-1 0,1 1 0 16,-2 0 0-16,1-1 0 0,-1 1 1 16,0 0-1-16,0 0 0 0,0 0 1 15,0 1-1-15,0-2 0 0,-1 1 1 0,2 0-2 16,-1-1 1-16,1-2 0 0,0 3 0 16,-1-1 0-16,1 0 0 0,2-1 0 15,-2 1 0-15,0-1 0 0,1 1 1 16,0-4-1-16,0-2 0 0,1 3 0 15,2-3 0-15,0 0 1 0,0 0-1 16,1 1 0-16,-1 0 0 0,2-7 0 16,-2 6 1-16,-1-3-1 0,-2 0 0 15,2-1 1-15,-2-3-1 0,2-2 0 0,-3 2 0 16,1-4 0-16,1-3 0 0,1-4 0 16,-1 3 0-16,1 0 0 0,0 0 1 15,-1-2-1-15,1 1 0 0,1 1 0 16,-3 1 0-16,3-4 0 0,0-1-1 15,0 2 1-15,2-1-1 0,1-1-1 16,-1-1 0-16,2-6 0 0,-1-2 0 16,0-3 0-16,-1 0 0 0,0 0 1 15,-1-1 0-15,3 0 1 0,-2 2 0 0,1 2 0 16,-1 0 0-16,0 1 0 0,1 1-1 16,-1 0 1-16,-3 1-1 0,1-2 1 15,-2-1-1-15,1 0 0 0,-4-1 0 16,0 0 0-16,-2 1 1 0,0 1-1 15,0 6 1-15,-2 1 0 0,-1 1 1 16,3 3-1-16,-3 1 0 0,2 0 1 16,1 2-1-16,-2 1 1 0,2 0-1 15,1 5 0-15,-2 0 0 0,3 2 0 0,-2 2 0 16,2 0 0-16,-1 3 0 0,-2-4 1 16,2 6-1-16,1 0 0 0,0 1 0 15,1 1 0-15,-1 2 1 0,0-2-1 16,1 7-1-16,1-5 1 0,-1 1 0 15,-1-2 0-15,1 4 0 0,-1-1 0 16,2 0-1-16,0-1 1 0,-2 1 0 16,0 0 0-16,1 2 0 0,-1-3 1 0,1-1-1 15,-2 1 0-15,1 0 1 0,-1 0 1 16,-1 0 0-16,1 0 0 0,0-2 0 16,-1 1 0-16,-2 0 1 0,-1-3-1 15,-2 2-1-15,-1-3 0 0,-3 1 0 16,-1 1 0-16,-4-1 0 0,-1-3-1 15,-1-1 1-15,-6-2-1 0,2 3 1 16,-4-5-1-16,0 1 0 0,-3 0 0 16,-1 2 0-16,-6 1 1 0,1 0-1 0,-8 0 0 15,-1 2 0-15,-4-1 0 0,-3 0 0 16,-2 0 0-16,0 3-1 0,-1 2 1 16,-1 2 0-16,-5 0 0 0,-2 1-1 15,-3 4 1-15,-1-3-1 0,-3-1 1 16,2 1 0-16,-2-2 0 0,2 2 0 15,-2-2 0-15,5-2 0 0,-2 0 0 16,-2-2 0-16,-2-1 0 0,4-3 0 0,2-2 0 16,3 3 1-16,-4 1-1 0,5-1 0 15,5 2 0-15,1 0 1 0,0 1-1 16,4 2 1-16,-1 0-1 0,5 1 1 16,3 4 0-16,1 0 0 0,2 2-1 15,1 1 1-15,-2 1-1 0,3-3 1 16,2 1-1-16,0 0 0 0,2-1-3 15,4 1-7-15,6-4-15 0,-1 0-103 16,2-3-104-16,2-1-263 0</inkml:trace>
  <inkml:trace contextRef="#ctx0" brushRef="#br1" timeOffset="71481.155">14465 15874 314 0,'1'-1'82'0,"-2"-2"4"0,-1 2-19 16,-1-2-38-16,-3-1-1 0,-1 0 0 16,-1 0 0-16,-1 1-2 0,-2-2-2 15,-2 1-3-15,-3-1-3 0,2 5-2 16,-2 0-4-16,0-1-2 0,-1 1-2 15,-2 1-2-15,1 1 0 0,-2-2-2 0,1 2-2 16,-3-2 0-16,0 1-1 0,1 0 0 16,0 2 0-16,0-3-1 0,0 3 0 15,2 1 1-15,0 1-1 0,0 0 0 16,-2 0 0-16,0 0 0 0,2 1 1 16,1-1-1-16,1-3 0 0,1 0 0 15,4 2 1-15,2-1-1 0,3 0 0 16,2 1 1-16,1 2 0 0,2 0 1 15,3 5 2-15,3 4 0 0,-1 1 1 0,1 3 1 16,2 3-1-16,2 2 1 0,1 0-1 16,1 1 0-16,-4-1-1 0,2 2-1 15,-1 0 0-15,-1-2 0 0,-2 3-1 16,0-1 0-16,-4 0-1 0,3-3 0 16,-2-2 0-16,2-4-1 0,-1 1 1 15,1-4-1-15,0-2 0 0,1-2 0 0,-1 0-2 16,0-2-5-16,0-1-7 15,-2-3-12-15,0 0-7 0,-2-3-94 16,-3-1-96-16,1-1-232 0</inkml:trace>
  <inkml:trace contextRef="#ctx0" brushRef="#br1" timeOffset="71784.3321">13800 16247 444 0,'-2'-6'105'0,"2"3"1"16,0-1-55-16,2 4-27 0,0 4-6 16,1 5-4-16,3 4 1 0,1 1 0 15,3 2 2-15,-1 3-1 0,2 0-2 16,2 1-2-16,6-3-1 0,0-1-3 16,2-3-2-16,1 0 0 0,1-5-2 15,1-3 1-15,-2-2-1 0,-3-5 1 16,1-1 1-16,-3-2-1 0,1-5 1 15,-2-2-1-15,1-2 0 0,3-3-1 16,-2-1-1-16,2-4-1 0,0 0-1 0,0-2 0 16,1 2 0-16,0-1-1 15,-5 3 0-15,1 4-5 0,-2 3-8 16,-4 4-20-16,-6 6-102 0,-4 5-107 0,-3 6-268 16</inkml:trace>
  <inkml:trace contextRef="#ctx0" brushRef="#br1" timeOffset="82562.3216">21102 16276 500 0,'-6'-14'125'0,"-1"1"4"15,1 2-70-15,1 2-16 0,3 4-8 16,2 3-7-16,1 0-7 0,4 2-1 15,2 3-2-15,2 1-1 0,1-1-2 0,2 5-1 16,2 3 1-16,-1 1-2 0,1 1-3 16,1 3-3-16,1 3-2 0,-1 0-2 15,0 2-3-15,-1-3-4 0,2 0-7 16,-1 0-6-16,-1 2-6 0,-3-3-9 16,0 2-11-16,-3 0-20 0,0-1-86 15,-5 0-99-15,0-4-238 0</inkml:trace>
  <inkml:trace contextRef="#ctx0" brushRef="#br1" timeOffset="82758.7959">21316 16231 588 0,'-7'2'138'0,"-4"5"5"15,-2 4-90-15,0 6-16 0,-2 5-11 16,-1 3-5-16,-1 3-4 0,-1-1-5 15,2 1-5-15,0 1-3 0,0 0-4 16,5-2-7-16,1-4-8 0,4-5-7 0,5 2-10 16,1-8 21-16,4-5-139 0,0-5-113 15,6-5-282-15</inkml:trace>
  <inkml:trace contextRef="#ctx0" brushRef="#br1" timeOffset="83069.9633">21723 16126 529 0,'-8'0'134'0,"0"1"7"0,-4 3-59 15,-1 3-31-15,0 4-8 0,-2 3-4 16,-1 2-5-16,0 3-3 0,-1 7-6 0,1 4-5 16,2 3-3-16,1 3-5 0,5 0-3 15,2-1-2-15,7 3-3 0,4-2-1 16,3-6-6-16,5-1-8 0,4-5-12 16,-1-1-12-16,4-2-13 0,0-5 29 15,1-5-150-15,-2-2-120 0,2-4-294 16</inkml:trace>
  <inkml:trace contextRef="#ctx0" brushRef="#br1" timeOffset="83559.0644">22020 16236 534 0,'0'-11'127'0,"-3"2"5"0,3 1-77 16,0 2-15-16,0 1-8 0,1 4-2 15,0 2-1-15,0 5 0 0,-1 3-3 16,0 4-1-16,2 6-2 0,-1 5-1 15,-1 4-1-15,0 3-2 0,4 1-3 16,-2 1-2-16,0 0-3 0,3 1-1 16,0-4-4-16,3-1-2 0,-1-2-2 0,-1-2-1 15,1-5-4-15,2-2-8 0,0-6-8 16,-1-1-11-16,0-6-10 0,-1-3-10 16,-1-2 22-16,0-4-141 0,-2-3-116 15,-4-3-287-15</inkml:trace>
  <inkml:trace contextRef="#ctx0" brushRef="#br1" timeOffset="83755.4917">21919 16410 684 0,'-4'2'164'16,"2"-1"5"-16,2 1-102 0,3-2-21 15,2 1-14-15,4 3-9 0,4-1-5 16,2-2-7-16,5 0-7 0,0-2-13 15,4 1-13-15,1-3-13 0,0-2-12 16,1 1-10-16,-2-3-31 0,-2 2-85 16,-1-1-103-16,-1 3-234 0</inkml:trace>
  <inkml:trace contextRef="#ctx0" brushRef="#br1" timeOffset="83906.636">22374 16551 576 0,'7'22'137'0,"-3"-3"5"0,1 0-87 15,-2 0-16-15,-1-1-8 0,-2 2-5 16,-2-2-3-16,-2 1-7 0,-1 2-5 16,-1-1-4-16,0 1-9 0,-1-2-13 0,2-3-15 15,0-3-32-15,1-6-91 0,0-3-115 16,2-4-264-16</inkml:trace>
  <inkml:trace contextRef="#ctx0" brushRef="#br1" timeOffset="84210.3553">22758 16147 616 0,'10'-3'139'0,"1"0"4"0,3 0-108 16,4 0-9-16,1-1-3 0,3-1-4 16,1 0-5-16,1-1-6 0,1 0-7 15,1 0-8-15,1-2-8 0,0 4-10 16,-2-3-14-16,-2 1-109 0,-5 1-112 15,-3 1-269-15</inkml:trace>
  <inkml:trace contextRef="#ctx0" brushRef="#br1" timeOffset="84378.8952">23004 16164 625 0,'-10'23'154'0,"-1"4"9"0,0 4-96 15,3 3-14-15,-1 1-9 0,0-2-8 16,2 2-8-16,2 1-10 0,2-5-10 15,1-1-15-15,4-4-12 0,0-4-17 16,2-4-15-16,2-6-113 0,1-4-8 16,1-7-105-16,-2-8-192 0</inkml:trace>
  <inkml:trace contextRef="#ctx0" brushRef="#br1" timeOffset="84639.7101">23074 16413 639 0,'-3'16'162'0,"-1"1"9"16,4 1-86-16,2 2-27 0,4-1-14 15,4 1-9-15,2-2-8 0,3-3-11 0,4-3-8 16,1-6-5-16,0-6-1 0,0-4 0 16,-1-7 1-16,-1-5 0 0,-2-6 0 15,-2-3 1-15,-5 2-1 0,-2 1 0 16,-7 0 0-16,-4 5-2 0,-3 3 0 15,-6 7 0-15,1-1-2 0,-3 7-4 16,1 2-6-16,-1 4-12 0,-1 4-10 16,0 1-14-16,3 3-10 0,-3 5-13 15,3 0-108-15,0-1-115 0,2 0-265 16</inkml:trace>
  <inkml:trace contextRef="#ctx0" brushRef="#br1" timeOffset="84875.0798">23383 15710 652 0,'33'5'165'0,"2"7"12"0,2 10-94 0,3 8-15 15,1 11-6-15,0 10-8 0,-4 11-10 16,-7 6-10-16,-7 9-12 0,-6 9-7 15,-6 7-5-15,-10 5-5 0,-7 0-10 16,-4 4-15-16,-3-4-29 0,-6 0 60 16,-9-5-211-16,-7 0-161 0,-1-7-405 15</inkml:trace>
  <inkml:trace contextRef="#ctx0" brushRef="#br1" timeOffset="86455.2836">21723 17263 470 0,'1'-10'117'0,"-1"3"6"16,-1 1-60-16,1 1-16 0,0 1-5 15,0 2 0-15,-1 0-2 0,-1 2-2 16,1 4-3-16,0 6-3 0,0 4-3 16,-1 5-4-16,1 4-4 0,4 3-3 15,-2 1-1-15,3 1-3 0,0-2-2 16,3-3-3-16,1-5-2 0,2-2-1 16,1-5-3-16,0-5-2 0,1-6 0 0,-1-8 0 15,0-4 0-15,0-4-1 0,-1-8 1 16,-1-4 0-16,-2-4-1 0,0-1 1 15,1 0 0-15,-2 1-1 0,0 2 1 16,-2 3-1-16,-1 10 0 0,0 4 1 16,-2 5-2-16,1 7 1 0,0 3 0 15,-2 8-1-15,1 2-1 0,0 5-5 16,-1 8-4-16,0 3-6 0,0 3-4 0,-1 0-5 16,1 4-5-16,-1 1-5 15,1 1-3-15,-2-5-6 0,2-3-11 0,-1-3-97 16,-1-4-106-16,-2-8-255 0</inkml:trace>
  <inkml:trace contextRef="#ctx0" brushRef="#br1" timeOffset="86656.3211">21675 16977 586 0,'-5'-8'136'0,"1"10"5"0,2 11-89 16,3 5-14-16,2 6-8 0,0 8-4 15,1 7-2-15,-2 7-2 0,2 6-4 0,-1 1-2 16,-1 5-3-16,-1 7-3 0,-1 3-3 16,-1 1-1-16,0-3-2 15,1-8-7-15,1-3-12 0,-1-11-14 0,2-10-16 16,2-9-117-16,1-10-125 0,1-8-300 16</inkml:trace>
  <inkml:trace contextRef="#ctx0" brushRef="#br1" timeOffset="87016.3598">22045 17333 599 0,'1'8'140'0,"-2"2"5"0,3 0-95 16,3 1-10-16,0-1-4 0,3-2-2 15,0 4-6-15,2-4-1 0,2-3-3 16,-1 0-2-16,0-4-3 0,-1-2-2 16,0-1 2-16,-2-4 3 0,1-2-1 15,-3-2-1-15,1-4 1 0,-2 0 0 0,-1-5 0 16,-3-1-4-16,-2-1-2 0,-1 2-4 15,-3 2-2-15,-5 2-3 0,-1 3-3 16,-3 4-6-16,-3 3-12 0,-1 4-18 16,-3 1-23-16,0 3-21 15,-1 3-122-15,1 5-142 0,2 4-321 0</inkml:trace>
  <inkml:trace contextRef="#ctx0" brushRef="#br1" timeOffset="87203.8563">22036 16926 622 0,'-8'-11'167'16,"-1"4"3"-16,-1 4-39 0,4 3-88 16,4 6-17-16,6 7-20 0,-1 4-19 15,2 5-21-15,2 3-18 0,3 5-118 16,0 0-127-16,4 5-301 0</inkml:trace>
  <inkml:trace contextRef="#ctx0" brushRef="#br1" timeOffset="87440.2234">22318 17292 677 0,'12'19'167'0,"-1"-1"8"16,2 2-111-16,0-3-1 0,2-4-9 15,2-1-7-15,0-2-6 0,0-4-8 0,-1-1-4 16,-2-1-4-16,-1-4-3 0,-2-1-5 16,-2-4-4-16,-3-3-3 0,-2-1-4 15,-1-6-8-15,0 0-8 0,-1-3-10 16,2-3-11-16,-2 3-15 0,2 1-12 16,3 1-13-16,1 5-7 0,0 0-8 15,3 6-100-15,0 2-113 0,1 2-256 0</inkml:trace>
  <inkml:trace contextRef="#ctx0" brushRef="#br1" timeOffset="87637.9892">22689 17318 488 0,'4'15'142'0,"0"-2"10"0,-3 1-4 15,1-2-83-15,1-1-11 0,-1-1-4 16,3-3-6-16,0-1-6 0,2-2-8 16,2-3-6-16,1-2-6 0,3 0-4 15,2-7-2-15,1-3-3 0,0-5-1 16,0-6 0-16,-2-1-2 0,-3-2-1 0,-6-1 0 15,-4 0-2-15,-3 5-1 16,-8 3 0-16,-3 8-4 0,-6 2-8 16,0 10-15-16,-2 3-17 0,-1 6-20 0,-1 6-128 15,2 6-142-15,4 3-331 0</inkml:trace>
  <inkml:trace contextRef="#ctx0" brushRef="#br1" timeOffset="88089.1304">23479 17345 618 0,'4'5'150'0,"-3"1"9"0,4 1-93 0,0 2-12 16,4 1-4-16,2 1-4 0,1-2-7 15,1 0-8-15,2-3-8 0,1-3-7 16,0-2-5-16,0-2-4 0,-4-4-4 0,0-3 0 16,-1-3-1-16,-3-2 0 0,-2-1 0 15,-1 1-1-15,-4-2 0 0,1 4 0 16,-2 4-1-16,0 2 0 0,3 4-2 16,-3 4-4-16,-1 4-8 0,-1 4-13 15,0 2-11-15,-3-1-11 0,1 4-8 16,-2 0-8-16,-1 0 12 0,0-1-117 15,-2-4-101-15,-1-3-261 0</inkml:trace>
  <inkml:trace contextRef="#ctx0" brushRef="#br1" timeOffset="88269.5686">23478 17111 629 0,'-5'0'150'16,"-1"6"6"-16,2 5-95 0,2 6-13 15,-1 7-9-15,2 9-4 0,-1 6-5 16,1 2-7-16,-1 7-7 0,1 7-7 0,1-1-11 16,1 0-17-16,3-4-20 0,2-3 62 15,2-4-195-15,1-6-142 0,2-11-358 16</inkml:trace>
  <inkml:trace contextRef="#ctx0" brushRef="#br1" timeOffset="88606.6667">23951 17302 435 0,'-3'-6'114'16,"2"0"7"-16,-1 0-41 0,1 1-35 0,1 1-5 15,0 2 1-15,-2 4 5 16,4 3 0-16,-2 4 0 0,1 3-1 0,0 3-1 16,0 2-4-16,0 1-6 0,2 2-9 15,-1-2-7-15,2 3-6 0,-2 0-6 16,2-3-9-16,0 0-18 0,0 1-20 15,0-3-18-15,1-5-119 0,0-5-134 0,0-4-311 16</inkml:trace>
  <inkml:trace contextRef="#ctx0" brushRef="#br1" timeOffset="89009.6809">24229 17307 608 0,'0'1'142'0,"-1"-1"5"15,0-1-96-15,1 0-15 16,-2-2-6-16,2-2-1 0,-1 0 0 0,0-1-4 16,0 0-2-16,-1-1 0 0,1 2-1 15,-1 1 1-15,-1 3-1 0,2 4-4 16,-4 3-1-16,0 1-3 0,2 3-2 15,-4 4-3-15,3 1-2 0,-1 2-3 16,0-1-1-16,1-2-1 0,4 2-1 16,-1-4 0-16,2 0-1 0,2-2 0 0,1-3-1 15,0-1-1-15,2-3-1 0,0-3-2 16,2-3-3-16,-1-3-1 0,0 0-1 16,1-5-1-16,0 4 1 0,1-2 2 15,-2 1 1-15,1 3 2 0,-1 0 2 16,-1 1 1-16,0 7 1 0,-1-2 0 15,0 3 0-15,0 5 0 0,0 4-2 16,-2 5-2-16,2 4-9 0,0 1-13 16,-1 5-15-16,1 3-21 0,-4-4-108 0,4 4-127 15,-1-2-288-15</inkml:trace>
  <inkml:trace contextRef="#ctx0" brushRef="#br1" timeOffset="89868.8551">21207 17870 656 0,'-10'-6'158'0,"5"-1"5"16,0 0-98-16,4-4-16 0,2 2-11 15,3-1-9-15,2 0-5 0,3 2-5 16,2-2-7-16,2 0-3 0,3 5-3 0,0-1-2 16,1 1-3-16,1 0 0 15,-3 2-1-15,3 0 0 0,-4 6 1 0,0-1-1 16,-3 4 0-16,-3 11 0 0,0-1 0 16,-2 4 0-16,-3 4-1 0,-1 1-1 15,-1 7-1-15,-1 1-1 0,1-3-2 16,-2 4-5-16,0-1-5 0,-3-5-6 15,3 1-10-15,-2-3-9 0,1-2-11 16,-1-4-62-16,0-4-52 0,-1-3-103 16,3 2-226-16</inkml:trace>
  <inkml:trace contextRef="#ctx0" brushRef="#br1" timeOffset="90026.4344">21234 17874 598 0,'-7'-1'144'0,"-1"5"5"0,1 3-89 16,2 5-19-16,-2 5-12 0,4 7-8 16,2 5-5-16,1 2-8 0,0-1-10 15,3 2-13-15,0-3-16 0,6 1-122 16,-3-6-124-16,6-3-310 0</inkml:trace>
  <inkml:trace contextRef="#ctx0" brushRef="#br1" timeOffset="90671.7193">21669 17792 741 0,'-15'-7'171'0,"-2"7"3"16,1 0-121-16,0 1-20 0,0 6-8 15,4 2-8-15,3 1-5 0,6-1-6 16,2 5-4-16,4-1-3 0,3 1-5 16,4-4-6-16,2 1-7 0,-2-2-6 15,1 1-5-15,-1 0-2 0,-3-3 0 16,-1 2 2-16,-3 1 7 0,-2-3 7 16,-1 2 6-16,-4 0 5 0,0-1 5 0,-3 4 5 15,-2 0 4-15,0 2 4 0,-1 1 2 16,0 2 2-16,-1-5 1 0,3 4-1 15,2-4-3-15,2 0-3 0,3-3-4 16,3-1-2-16,3-1-5 0,5 0-5 16,1-1-7-16,3-1-7 0,0-3-5 0,5 1-4 15,-2-3-2-15,2-3-1 16,1-3 1-16,2 1 5 0,1-1 7 0,-2 0 5 16,0 0 3-16,-3 1 3 0,1 1 4 15,-5 4 4-15,1-2 4 0,-4 3 4 16,0-2 6-16,-1 3 6 0,0 0 6 15,-1 0 5-15,1 1 4 0,0 0 2 16,1-2 0-16,1 3-3 0,2-4-5 16,1-1-5-16,2-2-7 0,-1 1-5 15,-2-2-5-15,1-1-3 0,-2 2-3 16,-1-5 0-16,-4-1-2 0,-3-2-1 16,-1 0 0-16,-7-3-1 0,0 2 0 0,-6-2-1 15,-1 5 2-15,-3 4-1 0,-2 3 2 16,-2 4 2-16,0 1 1 0,0 7 1 15,-1 5 3-15,2 2 0 0,1 0 2 16,1 4-1-16,1 3 0 0,2 6 0 16,3 1-2-16,1 2-1 0,2-3-2 15,3-2-1-15,3 4-6 0,2-5-14 0,5-4-18 16,0-4-17-16,3-9-10 0,3-3-122 16,1-2-132-16,2-12-295 0</inkml:trace>
  <inkml:trace contextRef="#ctx0" brushRef="#br1" timeOffset="90834.2954">22163 18041 718 0,'1'3'171'16,"-2"6"3"-16,1 1-111 0,0 3-24 16,-2 2-14-16,2 1-8 0,-1 0-9 15,1 0-21-15,0 0-22 0,1-3-17 0,-1-2-123 16,3-2-134-16,-1-3-321 0</inkml:trace>
  <inkml:trace contextRef="#ctx0" brushRef="#br1" timeOffset="90967.9267">22175 17777 612 0,'-4'-12'146'0,"-1"7"1"15,2 4-78-15,0 2-39 0,2 4-21 16,2 1-18-16,0 6-17 0,2 3-121 15,0 1-118-15,5 0-300 0</inkml:trace>
  <inkml:trace contextRef="#ctx0" brushRef="#br1" timeOffset="91513.6481">22448 17975 589 0,'-9'6'151'0,"1"0"10"16,-1 6-78-16,2 6-22 0,2-2-11 15,1 4-8-15,3 0-8 0,1-3-8 16,1 5-9-16,3-4-5 0,3-4-4 16,1-2-2-16,1 0-3 0,2-5-1 0,2-3-1 15,0-6-2-15,1-4-2 0,-2-4-2 16,-1-3-1-16,-1-2-2 0,-2-3-1 15,-3 2 0-15,-4-3-2 0,-1 0-1 16,-4 2-5-16,-4 3-6 0,0 0-10 16,-1 4-9-16,-2 4-13 0,0 6-111 15,0 3-118-15,2 4-277 0</inkml:trace>
  <inkml:trace contextRef="#ctx0" brushRef="#br1" timeOffset="91931.053">22720 17992 596 0,'-7'9'143'0,"-1"6"7"16,0 1-80-16,3 1-29 0,2 2-11 15,0 1-5-15,4 0-5 0,2-2-6 16,2-2-6-16,3-1-3 0,0-1-3 16,1-2-2-16,4-4 1 0,0-4-1 15,1-5 1-15,1-5-1 0,-2-4 1 16,1-4-1-16,-2 1 0 0,-2-5 1 16,-4-3-1-16,-3-1 3 0,-6-4 3 15,-3-5 3-15,-4-1 1 0,-2-1 0 16,-4-1 0-16,-1-4 1 0,-3 1-3 0,-1 2-4 15,3 3-2-15,0 0-2 0,-1 2 1 16,3 0 0-16,3 9 2 0,2 5 0 16,2 2 1-16,3 3-1 0,4 5 0 15,2 2 0-15,2 3-2 0,4-1-2 16,2 2-10-16,3 2-10 0,2-2-14 16,3 0-13-16,4 1 30 0,-1-1-154 15,3 1-126-15,2 4-300 0</inkml:trace>
  <inkml:trace contextRef="#ctx0" brushRef="#br1" timeOffset="92221.8464">23043 18021 646 0,'-6'26'147'0,"4"-3"5"0,3-1-107 15,4-2-15-15,2-4-8 0,3-4-5 16,2-2-4-16,2-3-5 0,2-3-4 16,-2-6-3-16,2-1-1 0,-1-5 1 15,-2-3-1-15,0-2 0 0,-5-2 1 16,-2-3 0-16,-3-3 4 0,-3 1 7 16,-4 1 6-16,-3-2 4 0,-4 3 3 15,-4 2 3-15,-3 7 0 0,-3 7-3 16,-4 0-8-16,-2 9-12 0,0 2-24 0,0 9-28 15,2 1-137-15,0 4-147 0,3 6-360 16</inkml:trace>
  <inkml:trace contextRef="#ctx0" brushRef="#br1" timeOffset="104255.4421">15297 17585 331 0,'8'-2'81'16,"1"-1"3"-16,1-4-52 0,2 1-5 15,0-1-6-15,2-5-4 0,-1-1-3 16,2-2-3-16,-2 0-1 0,1-2 1 16,-2 0 1-16,-2 1 2 0,1 5 1 15,-1 3 1-15,0 1 1 0,-3 6 1 16,-1 4 0-16,0 4-2 0,-1 3 0 0,-1 3-2 15,3 3 0-15,-2 3-1 0,2 1-3 16,1 0-2-16,1-3-1 0,4-5-1 16,0-3-1-16,2-4-1 0,2-10 0 15,1-9-1-15,6-4 1 0,-1-4-2 16,4-4 0-16,1-2-1 0,-1 2 0 16,-1 7-1-16,-1 0 1 0,-2 8-1 15,-3 3 0-15,-2 4 1 0,-3 7 0 16,0 0 2-16,0 2 2 0,-3 6 1 0,3 0 0 15,-2 4 2-15,2 2-1 0,2-1 0 16,3 1-2-16,-1-2 0 0,6-8-2 16,3-6 0-16,3-9 0 0,5-8-1 15,5-1 0-15,4-6 0 0,5-6-1 16,3 1 0-16,0 5 0 0,1-2 0 16,-3 5-1-16,-3-2 0 0,-7 6 0 15,-5 3 1-15,-5 5-1 0,-6 3 0 16,-1 5 0-16,-5 4 1 0,0 5-1 15,-4 4 1-15,1 0 0 0,-1 3 0 0,0 1 0 16,-3 0-2-16,0-1-7 0,3 1-18 16,-3-2-111-16,-1-3-113 0,-1-1-286 15</inkml:trace>
  <inkml:trace contextRef="#ctx0" brushRef="#br1" timeOffset="107551.1939">18084 17579 582 0,'-8'10'129'0,"3"4"4"16,-1 7-96-16,1 2-13 0,-1 6-10 15,2 0-1-15,0 5-3 0,-1 2-3 16,-1-2-3-16,-1 0-2 0,4-2-2 0,0-2-2 16,3-3-2-16,2-10-4 0,4-6-5 15,5-8-11-15,3-10-12 0,4-8-18 16,0-4-53-16,4-11-23 0,0-5 14 15,0-5 29-15,0-2 38 0,-2 3 33 16,-2 1 32-16,-2 0 65 0,-4 10 37 16,-4 7-5-16,-5 6-21 0,-3 6-24 15,-5 8-20-15,-2 7-9 0,-3 4-10 16,-2 6-7-16,-2 2-5 0,-1 4-2 16,-1 4 0-16,0-1-1 0,-1-2 1 15,-2-3-1-15,2-6 0 0,-1-1 1 0,1 2 0 16,3-6 0-16,-1 1-1 0,4-2-2 15,4-1-2-15,2-6-3 0,5-2-2 16,5-6-2-16,2 10-1 0,4-10-2 16,3-1 0-16,1 2 1 0,2 5-3 15,1 0-8-15,2 1-12 0,-1-2-8 16,3 10-9-16,2-3-15 0,-1 1 18 16,1 0-124-16,2-5-105 0,-4-1-254 15</inkml:trace>
  <inkml:trace contextRef="#ctx0" brushRef="#br1" timeOffset="107833.4374">18708 17523 541 0,'-3'-15'132'0,"-4"0"5"0,-2 4-76 16,-1 6-11-16,-5 8-9 0,-1 4-3 15,-2 5-3-15,-3 4 0 0,-1 3-2 16,-1 3-3-16,-2 2-5 0,4-1-4 16,1 2-5-16,5-3-4 0,4 0-3 15,3 1-3-15,10-1-2 0,3-2-2 16,4-3-3-16,5-2-4 0,3 3-10 16,1-9-8-16,2 2-11 0,-3-9-7 15,3-1-7-15,-3-2-8 0,-1-1-7 16,-1-9-12-16,-4 6-77 0,-3-10-91 0,1 8-228 15</inkml:trace>
  <inkml:trace contextRef="#ctx0" brushRef="#br1" timeOffset="108009.1464">18528 17689 629 0,'-8'0'142'15,"3"-4"4"-15,2 2-106 0,1 2-15 16,2 1-7-16,5 2-3 0,0 0-5 15,4-1-3-15,4 0-3 0,0-1-5 16,7-2-7-16,1-3-6 0,2-1-9 16,3-2-18-16,-1-1-108 0,2-4-114 15,0 3-273-15</inkml:trace>
  <inkml:trace contextRef="#ctx0" brushRef="#br1" timeOffset="108500.9027">18988 17388 632 0,'-2'-9'134'16,"2"1"3"-16,5 2-111 15,6 1-12-15,3 3-6 0,3 1-3 0,1-1 1 16,3 2 0-16,1-3-2 0,1 1 0 16,-1-2 0-16,4 0 1 0,-1 1-1 15,-1 2 0-15,-1 1 0 0,-2 3 0 16,-2 5-1-16,-2-2 0 0,-4 1 0 16,-4 3-1-16,-3 2 0 0,-6 3 0 15,-3 2 0-15,-1 1 0 0,-5 7 0 16,-3 2-1-16,-5 5 1 0,-3-2-1 0,-3 2 0 15,-2-1 0-15,0-2-1 0,-2-3 1 16,2-4-1-16,3-3 0 0,5-3 1 16,0-1-1-16,6-5 0 0,2 0 0 15,3-2 0-15,5 0 0 0,2-3 0 16,0 1 0-16,8-5 0 0,1 1 1 16,1 0-1-16,5-1 1 0,-1-1 0 15,4 1 0-15,0-2 0 0,1 1-1 0,0 0 1 16,2-1-1-16,-3 1-2 15,1-3-5-15,-3 2-4 0,-1 0-3 16,1 1-6-16,-2-3-6 0,-3 2-14 0,-2 0-63 16,-3 0-38-16,-2-3-93 0,-2 1-203 15</inkml:trace>
  <inkml:trace contextRef="#ctx0" brushRef="#br1" timeOffset="108704.3576">19230 17368 609 0,'-20'11'149'16,"0"8"1"-16,-5 6-46 0,1 10-79 16,-2 0-17-16,-5 6-4 0,-2 5-7 15,1 3-13-15,1-4 41 0,0-2-175 0,4-2-130 16,1 6-344-16</inkml:trace>
  <inkml:trace contextRef="#ctx0" brushRef="#br1" timeOffset="128530.9425">9482 16382 450 0,'-26'-17'108'15,"-4"3"4"-15,-5 1-62 0,0 3-24 0,-4 4-8 16,-3 1-5-16,-1 0-2 0,-1 4-1 16,-1 0-2-16,0 3 0 0,-4 3 0 15,-5 6-1-15,-5 3-1 0,-1 4-1 16,-4 4-2-16,0 9-2 0,-2 5 0 15,4 4-1-15,-1-1 0 0,2 4 0 16,-1 1 0-16,2 4 0 0,0-3 0 16,3-2 0-16,3 3 1 0,8 8 1 15,4 5 0-15,4 4 0 0,5 1 1 16,4 5-1-16,3 5 0 0,4-1 0 0,2-3-1 16,6 5 0-16,5-2 0 0,5 1-1 15,4-7 1-15,6 3-1 0,6-4 1 16,5 3-1-16,5-6 1 0,6-2-1 15,4-5 1-15,7 1 0 0,5-3 1 16,7 1-1-16,7-10 0 0,2-4 1 16,3-2-1-16,5 0 1 0,4-4-1 15,6-6 0-15,1-9 1 0,2 3 0 16,2-5-1-16,4-2 1 0,3-5 0 0,3-6-1 16,1-4 0-16,-3-2 0 0,-1-5 0 15,5-6 0-15,0-9-1 0,1-5 1 16,-8 4-1-16,-2-5 1 0,-2-5-1 15,-3-6 1-15,-4-1-1 0,-4 2 0 16,-6-2 1-16,-3-11-1 0,-12-1 0 16,0-3 1-16,-7-3-1 0,-7-3 1 15,-6-5 0-15,-11-2 0 0,-8 0 0 16,-2-4 0-16,-11-3 0 0,-3-2 0 0,-6-3 0 16,-6-5 0-16,-4-5-1 0,-7-1 1 15,-6-1-1-15,-3-4 1 0,-8 3-1 16,-9-6 1-16,-3 2-1 0,-4 6 0 15,-4 7 0-15,-12 4 1 0,-7 8 0 16,-6 8 0-16,-8 17 1 0,-15 11 0 16,-14 10 0-16,-8 9-1 0,-6 14 0 15,-11 12-4-15,-9 13-9 0,-14 13-18 16,-1 13-102-16,-14 18-107 0,-8 17-266 0</inkml:trace>
  <inkml:trace contextRef="#ctx0" brushRef="#br1" timeOffset="155870.937">24326 5599 364 0,'14'-67'103'0,"-1"6"5"0,-5 15-48 16,-3 9 0-16,-1 10-12 0,0 12-10 15,-3 11-10-15,-1 10-5 0,-3 16-2 16,-2 12 0-16,-6 13-3 0,-5 14-1 0,-3 11-1 16,-1 14 0-16,-3 10-2 0,-2-2-6 15,0-2-2-15,5-5-3 0,4-8-2 16,5-6-1-16,4-11-3 0,2-10-4 15,5-6-6-15,2-5-7 0,1-2-11 16,-2-10-37-16,0-1-70 0,-3-6-97 16,-3-4-222-16</inkml:trace>
  <inkml:trace contextRef="#ctx0" brushRef="#br1" timeOffset="156058.0463">23955 6622 550 0,'-13'16'119'0,"2"-3"3"0,3-2-96 0,2 2-7 16,4-7-2-16,2-3 0 0,3-5 1 15,3-4-2-15,4-5-1 0,6-4-2 16,7-4-2-16,6-7-6 0,7-6-7 16,3-4-12-16,4-2-15 0,0-1-107 15,3-5-110-15,-2 7-274 0</inkml:trace>
  <inkml:trace contextRef="#ctx0" brushRef="#br1" timeOffset="166531.6432">24181 8861 338 0,'-26'-6'93'0,"0"1"7"0,-3 4-49 15,1 2 4-15,4 2-6 0,4-2-7 16,4 1-9-16,6 2-4 0,8 2-4 15,4 1-3-15,9 2-4 0,7 1-3 16,5 0-3-16,6 1 1 0,7-2-3 16,3-1-3-16,9-5-1 0,4 1-3 15,3 0-4-15,6 1-13 0,5 4-67 16,0 1-51-16,-1-1-99 0,-6 2-230 16</inkml:trace>
  <inkml:trace contextRef="#ctx0" brushRef="#br1" timeOffset="661813.6435">6179 12765 419 0,'-24'-18'100'0,"2"0"2"0,1 5-46 15,1-1-33-15,4 10-8 0,2 2-3 16,3 1-1-16,1 0 0 0,2 1 0 16,2 1 0-16,3 0-2 0,2 1 0 0,-2 0 1 15,3 0 2-15,3 2 0 0,2 0 0 16,3-1 1-16,5 1 1 0,3 1-1 16,9-1 0-16,6-2-3 0,7 1-1 15,6 2-2-15,3-2-1 0,4-2-1 16,7-2-1-16,-6 1-1 0,3-2 0 15,2-1 0-15,-1-2-1 0,2 2 0 16,-1 0-1-16,0 3 0 0,0 1 0 0,-3-2 0 16,-6 0-1-16,1 0 1 0,-4-2 0 15,-2 1-1-15,-1-1 1 0,-4 1-2 16,-3 1-1-16,-3 2-4 0,-4 0-7 16,-5 3-13-16,-5 2-11 0,-7 1-99 15,-4-2-103-15,-7 1-249 0</inkml:trace>
  <inkml:trace contextRef="#ctx0" brushRef="#br1" timeOffset="662113.8404">7056 12377 565 0,'-5'-7'126'16,"7"0"0"-16,1 7-90 0,8 11-17 15,5 6-12-15,4 10-4 0,6 4-1 16,3 6-1-16,3-1 0 0,4 2 0 0,1 0 0 16,2-2 0-16,2-4-1 0,0-2 1 15,0-5 1-15,-1-2 0 0,-7-2 1 16,-3-4 1-16,-5 0 2 0,-8-1 2 16,-8-1 4-16,-8 2 4 0,-11 6 3 15,-10 8 1-15,-11 7-1 0,-21 4 0 16,-13 8-2-16,-14 10-5 0,-15 7-7 15,-13 10-15-15,-11 8-15 0,-7 3-54 16,-1 6-73-16,-6 3-112 0,3-3-259 16</inkml:trace>
  <inkml:trace contextRef="#ctx0" brushRef="#br1" timeOffset="679600.6564">12497 13333 377 0,'-3'0'89'0,"2"2"3"0,3 2-51 16,-3 1-13-16,2 0-13 0,2 3-5 15,1-1 2-15,0 0-2 0,4 1-2 16,3-3-1-16,2-2 0 0,2 0-1 0,2-2 0 16,2-1-1-16,4-1 0 0,1 1-1 15,2 0 0-15,0 0-2 0,2 1 1 16,0 0-2-16,3 3 0 0,-1 1 1 15,-1-2-1-15,-1 3 0 16,0-2 0-16,-1-3 1 0,1 2 0 0,-1-2 1 16,1-2 0-16,4-4-1 0,5-2 1 0,2-3-1 15,4-1 0-15,0-3 1 0,1 1 1 16,0 2 2-16,0-1 1 16,-2 4 3-16,-3 2 2 0,0 1 0 0,-2 3 0 15,-4 2-1-15,-4 1-2 0,-1 3-2 16,-3 2-2-16,-3 2-2 0,-1 2 0 15,-2 8-11-15,-2 3-115 0,-1 1-104 16,-2 8-275-16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30T12:25:11.647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7803 6106 530 0,'-10'-17'116'16,"-1"-1"3"-16,0 5-91 0,2 1-10 15,4 4-1-15,2 3-1 0,-1 4-1 16,2 5-2-16,-2 9 0 0,-1 6 0 16,1 12 1-16,-2 14-2 0,-2 16-2 15,-2 15-1-15,-4 11-1 0,-4 10-1 16,0 11-2-16,-2 6-3 0,-2-1 0 16,0-4-1-16,4-7-1 0,2-5 1 15,3-6-1-15,2-10 0 0,3-9 0 0,2-8 1 16,1-6-1-16,-1-5 0 0,2-9 0 15,2-3 0-15,0-7 0 0,1-6 0 16,2-5 0-16,2-4 0 0,2-6 0 16,-3-3 0-16,3-4 0 0,-1-3-1 15,1-3 1-15,-2-3 0 0,1-3 1 16,1-1-1-16,1-2 0 0,1-2 1 16,2 1-1-16,1-1 1 0,2 4-1 0,5-2 0 15,3 4 0-15,3 5 0 0,4 0 0 16,5 2 0-16,6 1 0 0,6 1 0 15,4 3 0-15,2-3 0 0,5-1 0 16,7-3 1-16,5 4-1 0,6 1 0 16,5 0 0-16,6 0 0 0,1 0 0 15,11 1-1-15,6 3 1 0,2-3 0 16,-4-5 0-16,4 2 0 0,8-1 0 16,5 2 0-16,-4-2 0 0,-6-2 0 0,1 1 0 15,4 2 0-15,0-2 0 16,-9-2 0-16,-9 0 0 0,1-1 0 15,-1 1 0-15,-5-1 0 0,-8-1 0 0,-5 0 0 16,-5-1 1-16,-6-1-1 0,-7-2 0 16,-4-1 0-16,-5 1 1 0,-7-2 0 15,-3 1-1-15,-6-1-1 0,-2 2 0 16,-5 1-1-16,-7-2 0 0,-7 2-1 16,-4-1 1-16,-4 1 1 0,-4-2-1 15,-3 2 2-15,-2-1 1 0,-2 1-1 0,-1-2 1 16,0 1 0-16,-1 1-1 0,0-1 1 15,-3 0-1-15,4 0 0 0,-2-1 0 16,2-3 0-16,0-2 0 0,1-1 0 16,2-5 0-16,0-4 0 0,1-4 0 15,1-2 0-15,0-6 0 0,1-4 0 16,-1-4 0-16,2-3 0 0,0-6 0 0,-4-7 0 16,-1-7-1-16,0-4 1 0,-4-1-1 15,0-2 1-15,-1 1-1 16,0 3 0-16,1 5 1 0,1 6 0 15,-1 2-1-15,1 5 1 0,-2 6 0 0,0 3 0 16,0 2 0-16,0 4 0 0,2 5 0 16,1 6 0-16,1 0 1 0,0 1-1 15,3 3 0-15,-1 3 0 0,1 0 0 16,0 2 0-16,1 2 0 0,1 2-1 16,-1 1 1-16,1 3 0 0,1 2 0 0,0 1-1 15,1 1 1-15,-1 3-1 0,2 1 0 16,0 1 0-16,0 1 0 0,1-2 0 15,-1 1 1-15,1 0-1 0,1 0 1 16,-2-1 0-16,1 2 0 0,0-2 0 16,0 0 0-16,-1 0 0 0,1-2 1 15,-2-1-1-15,-2-2 1 0,0-1 0 16,-2-5-1-16,-3-2 1 0,-2-3 0 16,-3-3-1-16,-5-1 1 0,-5-4 0 15,-8-2-1-15,-1-1 1 0,-6 0 0 0,-6-2-1 16,-5 1 1-16,-1 2-1 0,-1 1 1 15,-3 5-1-15,-10 5 0 0,-6 1 1 16,-6 7 0-16,-3 5 1 0,-7 4 1 16,-11 7 1-16,-11 5 2 15,1 1-1-15,-2 6 1 0,-9 5 0 0,-4 4-2 16,-8 1 0-16,7 2-2 0,-5 1-1 16,-3 4 0-16,-6 0 0 0,5-1-6 0,-4 0-11 15,-1 2-64-15,3-5-64 16,-2-2-110-16,0-4-257 0</inkml:trace>
  <inkml:trace contextRef="#ctx0" brushRef="#br0" timeOffset="2609.3022">19629 4723 383 0,'2'-30'105'0,"1"8"6"0,-1 7-48 16,-1 9-12-16,-1 6-12 0,-1 7-6 16,-1 9-6-16,1 10-3 0,-4 11-2 15,1 12-1-15,0 11 1 0,-3 9-2 16,-1 10-3-16,-2 7-2 0,0 0-2 15,2 5-3-15,-1 0-2 0,2-4-2 16,-1 0-2-16,4-5-2 0,1-6-1 0,1-4 0 16,-2-5 0-16,0-8-1 0,3-2 0 15,0-7 0-15,1-6-4 0,0-5-4 16,-1-3-7-16,1-6-8 0,1-2-10 16,5-3-63-16,-6-6-46 0,1-4-94 15,0-5-205-15</inkml:trace>
  <inkml:trace contextRef="#ctx0" brushRef="#br0" timeOffset="4531.0553">18973 5888 310 0,'-23'-2'90'0,"-1"-3"4"0,3 1-37 16,4-1-11-16,1 2-6 0,3-1-5 15,1-1-8-15,1 1-6 0,2 1-3 16,0-1-1-16,2 2-1 0,1-1-2 0,1 2-1 16,1 0-1-16,2-1-2 15,2 2-1-15,0 0-3 0,1 2-1 16,0-1-2-16,4 1-1 0,1 1-1 0,2 2-1 16,2 0 2-16,-1-2-1 0,4 3 0 15,1-1 1-15,2 1-1 0,3 1 1 16,0-3-1-16,6 1 1 0,2 0 0 15,2-1 0-15,2 0 0 0,-2-3 0 16,2 0 0-16,-1 0 1 0,0-1-1 16,0-1 1-16,1 1 0 0,2-1-1 0,4 2 0 15,0-1-1-15,2-1 1 0,4 1 0 16,1 1 0-16,1-1 0 0,-1 2 0 16,-1-2 0-16,1 4 0 0,-1-3 1 15,0 8-1-15,-1-4 0 0,-1-1 0 16,3-2 0-16,3 2 1 0,2-2-1 15,0-1 1-15,-3-4-1 0,3 1 1 16,-1-1-1-16,0 0 1 0,-2 0-1 16,0-1 0-16,3 2 0 0,3-2 0 15,2 0 0-15,1 2 0 0,1-1 1 0,-4 0-1 16,2 0 0-16,-2 3 1 0,-5 1 0 16,-1 1-1-16,0 0 1 0,2 2 0 15,1-1 0-15,0 0 0 0,-1-2-1 16,0 0 1-16,-1 2 0 0,1-1-1 15,-3-1 0-15,0 4 1 0,-4-1-1 16,3 1 0-16,3-3 0 0,2 2 0 16,-1 0 1-16,1-2-1 0,-2 2 1 15,0-2 0-15,2 1 0 0,-5 3-1 0,-1 0 1 16,-3-1 0-16,3 1-1 0,1-1 0 16,3 2 0-16,-3-2-1 0,1-2 0 15,-1 0 0-15,0 1 1 0,1 0-1 16,-4-3 0-16,-3 2 0 0,0 0 0 15,0 1 0-15,0-2 0 0,2 1 1 16,2-1-1-16,3 3 0 0,-2-6 0 16,0 1 0-16,0-2 0 0,-1 0 0 15,-1 0 0-15,-1-2-1 0,-7-2 1 16,2 4-1-16,1 0 0 0,-4 1 0 0,1 1 1 16,-3 0-1-16,5 3 0 0,-1 0 0 15,-1-2 0-15,2 3 0 0,0-2 0 16,-1 1 1-16,-2-2-1 0,-3-2 0 15,1 0 0-15,-1 1 0 0,0-2 0 16,0 0 1-16,1 2-1 0,0-1 0 16,1-1 0-16,0 1 0 0,2 1 0 15,3-1 0-15,-1 1 0 0,1-1 0 16,-2 1 0-16,0 0 0 0,-3 0 1 0,-2 0-1 16,1 0 0-16,-3 0 0 0,-2-2 0 15,-1 4 0-15,1 0 0 0,-1 1 0 16,-1-1 0-16,-2 1 0 0,0-1 0 15,-1 2 0-15,2-3 0 0,-1 0 0 16,1 0 0-16,-1 1 0 0,1-1 0 16,-2 1 1-16,-1-1-1 0,0 1 0 15,-3 1 0-15,-2 0 0 0,-1-1 0 0,-2 1 0 16,-2-2 0-16,0 1 0 16,-2 0 0-16,2-1 0 0,-2-1 0 0,1 0 0 15,-1 0 0-15,0-1 0 0,2-1 0 16,0 0 0-16,-2-1 0 0,3 3 0 15,-2-2 0-15,2 1 0 0,1-2 0 16,0 2 0-16,0-1 0 0,1-2 0 16,-1 0 0-16,0 3 0 0,0 0 0 0,0-2 0 15,1 2 0-15,0-1 0 16,0-1 1-16,1 1-1 0,0-3 0 0,1 1 0 16,0 2 1-16,2-2-1 0,-1 0 1 15,-1 1-1-15,5-1 1 0,-1 2-1 16,0-2 1-16,1-1 0 0,-1-1 0 15,0 2-1-15,1-1 1 0,-3-1 1 16,-2 0-1-16,0 0 0 0,1 2 0 16,-3 3 1-16,-1 1-1 0,0-2 0 15,-1 2 0-15,0 2 0 0,-2-2 0 16,1 1-1-16,-2-2 1 0,-1 0 0 16,2 3-1-16,-4 1 1 0,1-2-1 15,0 1 0-15,-2 0 0 0,-1-1 1 0,1 0-1 16,-1-1 0-16,2 1 0 0,-3-2 0 15,3 1 1-15,-1 3-1 0,0 1 1 16,0-1-1-16,0-1 0 0,1-2 0 16,0 3 0-16,-1-2 1 0,1-1-1 15,-2-2 0-15,2 2 0 0,-2 0 0 16,-1 0 0-16,2 0 0 0,-1 1 0 0,-1 0 0 16,3 0 1-16,0 2-1 0,1 0 0 15,1-1 0-15,-1 1 0 0,2-1 0 16,2 2 0-16,-2-4 0 0,2-1 0 15,-1-1 0-15,3 2 1 0,-1-1-1 16,1-1 0-16,2-4 0 0,2 5 0 16,0 0 0-16,1-3 0 0,2 3 0 15,1 1 0-15,-1 1 0 0,0-1 1 16,-1 0-1-16,1 0 0 0,0 4 0 16,-3-3 0-16,-1 1 0 0,0-2 1 15,-2 2-4-15,-2 0-4 0,-2-1-9 0,0 1-7 16,-2-1-5-16,-2-2-5 0,-2 3-7 15,-2-1-5-15,1 2-31 0,-3-2-62 16,-2-2-87-16,-2-1-214 0</inkml:trace>
  <inkml:trace contextRef="#ctx0" brushRef="#br0" timeOffset="4884.1233">25033 5812 383 0,'-7'-10'107'16,"1"1"6"-16,0 0-18 0,0 2-48 16,1 1-14-16,0 2-2 0,2-1-2 15,0 3-3-15,1 0-5 0,0 1-3 16,2 2-4-16,2 1-1 0,1 0-2 16,2 5-2-16,1 3 0 0,4 2-1 15,1 2 2-15,4-1 0 0,1 2-2 16,1 1 0-16,1-3-2 0,1 0-1 0,0-1-1 15,0 1-1-15,-2 0 0 0,0-2-1 16,-1 1 0-16,0-2-1 0,-1 0 0 16,-1-2 0-16,0 2 0 0,-2-1-1 15,-2 0 1-15,-2 1-1 0,-2 1 1 16,-4 1 0-16,-4 3-1 0,-2 2 1 16,-6 4-1-16,-1 2 0 0,-5 3-3 0,0 5-8 15,-4 1-10-15,2 2-10 0,0 1-34 16,0 1-83-16,1-2-108 0,4-1-244 15</inkml:trace>
  <inkml:trace contextRef="#ctx0" brushRef="#br0" timeOffset="5524.0363">25209 6626 491 0,'1'-10'118'0,"-2"0"4"0,0 1-65 16,-1 3-23-16,1 3-8 0,1-1-3 15,0 3-2-15,0 2-4 0,-1 3-1 16,0 1-2-16,0 2-2 0,-1 3 0 0,1 3-1 15,-3 2 0-15,4 3 0 0,0 1 0 16,0 0-1-16,2 1-2 0,0 1 0 16,-1-1-2-16,5 1-1 0,-2-4-1 15,1-1-1-15,2 0-1 0,0-5-1 16,0-2 1-16,0-4-1 0,1-4 0 16,-1 0-1-16,0-1 0 0,1-3-4 15,-2 0-4-15,1-2-5 0,-2-1-6 16,1-3-5-16,-1 0-6 0,-1-1-7 0,-3 0-8 15,-1-1-98-15,0-1-100 0,-3 2-248 16</inkml:trace>
  <inkml:trace contextRef="#ctx0" brushRef="#br0" timeOffset="5697.1088">25118 6619 566 0,'-2'0'121'0,"1"-1"0"0,2 0-95 16,4 2-16-16,3-2-5 0,3 0-2 16,4-2-4-16,2 1-10 0,3-3-110 15,-2 1-104-15,2-1-268 0</inkml:trace>
  <inkml:trace contextRef="#ctx0" brushRef="#br0" timeOffset="8696.3838">20799 5811 414 0,'1'-12'105'0,"1"-2"4"0,0 5-56 16,-1-1-14-16,1 0-5 0,-1 4-4 15,1 1-5-15,-1 1-3 0,1 4-3 16,0 3 1-16,-1 3-1 0,2 6-3 15,-2 5-1-15,0 4-3 0,-1 6-1 16,0 4-2-16,-2 3-4 0,-1 0-7 16,1 2-10-16,-2-1-7 0,2-2-119 0,-2-2-111 15,2-4-287 1</inkml:trace>
  <inkml:trace contextRef="#ctx0" brushRef="#br0" timeOffset="10665.954">24612 5826 373 0,'2'-14'102'0,"-2"1"4"0,1 2-40 15,0 1-20-15,0 3-7 0,0 0-7 16,1 6-4-16,1 2-3 0,0 6-1 0,1 5 0 16,0 4 0-16,0 5-1 0,0 8 0 15,1 7-4-15,-2 4-4 16,0 3-3-16,0 2-4 0,0 0-2 0,4 1-5 15,-3-2-8-15,1-6-10 0,0-3 57 16,0 0-183-16,1-6-124 0,1-2-334 16</inkml:trace>
  <inkml:trace contextRef="#ctx0" brushRef="#br0" timeOffset="11272.3313">24429 6798 562 0,'-2'-5'123'0,"4"-1"3"0,-1-1-88 16,4 1-18-16,2 0-2 0,5 1 0 15,2-1 2-15,3 1-2 0,4 0-2 16,2 1-4-16,2-1-3 0,-1 3-2 16,-2-1-2-16,0 2-3 0,-1 0-2 15,-3 1-6-15,-3-1-7 0,-4 2-8 0,-1-1-12 16,-2 1-34-16,-3 0-75 0,-5-1-101 15,-1 3-225-15</inkml:trace>
  <inkml:trace contextRef="#ctx0" brushRef="#br0" timeOffset="11439.883">24626 6771 540 0,'-8'6'130'0,"0"3"4"16,-1 3-81-16,1 2-15 0,2 3-4 15,-2 1-4-15,1 3-5 0,2 1-5 16,1 0-2-16,3 2-4 0,1-1-3 0,0-2-4 15,4 1-4-15,1-3-9 0,2 1-10 16,-1-4-10-16,0-2-10 0,3 0-14 16,-1-3-101-16,0-2-110 0,2-2-249 15</inkml:trace>
  <inkml:trace contextRef="#ctx0" brushRef="#br0" timeOffset="11688.2189">24719 7078 612 0,'-1'6'133'15,"-1"0"2"-15,4 1-110 0,1 2-7 16,2 1-1-16,3-2 0 0,1 1-1 16,4-3-4-16,3-2-1 0,3-4-3 15,2-3-1-15,1-2-2 0,1-2-1 16,-2-3-2-16,-1-1 1 0,-4-1-2 0,-5 1 1 15,-5-3 0-15,-7 2 0 0,-7-3-1 16,-5 4 1-16,-8 4-1 0,-5 4-5 16,-4 5-10-16,-6 5-15 0,-1 3-119 15,-2 8-121-15,-5 2-302 0</inkml:trace>
  <inkml:trace contextRef="#ctx0" brushRef="#br0" timeOffset="12537.0656">20604 6449 570 0,'-11'3'132'16,"3"-3"1"-16,2-3-89 0,2 1-18 15,6-1-8-15,2 1-3 0,4-2-4 16,-1 1-2-16,4-1-2 0,1 1-1 16,2 2-1-16,-1 0-1 0,2 1-2 15,-2 0-5-15,1 2-5 0,-2 0-8 16,0 1-6-16,-1 0-9 0,-1 0-12 0,-1 0-54 15,-4-2-40-15,-2 0-84 0,0 1-182 16</inkml:trace>
  <inkml:trace contextRef="#ctx0" brushRef="#br0" timeOffset="12684.6567">20724 6427 345 0,'-6'-2'117'0,"0"-1"6"16,-1 3 2-16,0 3-48 0,-1 2-25 16,1 2-11-16,2 3-8 0,-1 2-5 15,1 5-4-15,0 3-3 0,-1-2-3 16,3 4-2-16,0 1-3 0,2 1-3 15,-2-2-3-15,2-3-2 0,1 0-3 16,4 4-2-16,-3-6-9 0,1-2-9 0,1-2-10 16,2 0-13-16,1-4-111 0,-1-1-115 15,1-6-274-15</inkml:trace>
  <inkml:trace contextRef="#ctx0" brushRef="#br0" timeOffset="12985.8514">20754 6688 563 0,'-5'6'131'0,"-1"3"3"0,1-1-82 0,1 3-22 16,2 2-8-16,2-1-4 0,2 3-3 15,2-1-1-15,2 1-3 0,3-2-1 16,2-2-1-16,0-1-2 0,1-1-1 15,1-3-1-15,1-4-1 0,-2 0 0 16,-1-4-1-16,0-1 0 0,-1-3 0 16,-4-2 0-16,-1-2-1 0,-3 1 0 0,-3-2 0 15,-4 0 0-15,-1-2-1 0,-4 2-2 16,-1 3-5-16,-2 0-11 0,-1 4-6 16,-1 1-10-16,0 3-10 0,-1 3-108 15,2 0-110-15,1 2-259 0</inkml:trace>
  <inkml:trace contextRef="#ctx0" brushRef="#br0" timeOffset="13283.5955">21088 6637 556 0,'-1'0'126'0,"-1"5"1"0,-2 2-86 0,0 3-19 15,-4 3-8-15,-1 6-5 0,-3 0-2 16,0 4-2-16,-2 3-2 0,1 0 0 16,-2-2 0-16,3 1-1 0,1-2-1 15,1 0 0-15,3-1-1 0,-1-3-3 16,3-1-4-16,3-2-8 0,-2 0-7 15,4-4-110-15,-2-3-105 0,0-3-266 16</inkml:trace>
  <inkml:trace contextRef="#ctx0" brushRef="#br0" timeOffset="13598.0693">21124 6831 560 0,'1'-1'128'0,"0"2"3"16,2 4-86-16,-3-1-15 0,1 3-5 0,-4-2 1 15,2 4-2-15,0 2-2 0,-1-1-4 16,-2 2-2-16,0 1-3 0,-1 1-2 16,3 3-2-16,-3-2-1 0,0-2-1 15,3 2-1-15,-1-3-1 0,1-3-1 16,-1-1 0-16,3-2-2 0,1 0-1 15,1-2 0-15,-2-4-1 0,5 4 1 16,0-2-1-16,-5-5 1 0,6 3-1 16,1 1 0-16,2-2 1 0,-1 1-3 15,1-2-5-15,1 1-8 0,7 4-8 0,-8-6-9 16,1 1-9-16,3-1-6 16,-4 1-108-16,1-2-106 0,-1 0-254 0</inkml:trace>
  <inkml:trace contextRef="#ctx0" brushRef="#br0" timeOffset="13788.5531">21267 6902 536 0,'-1'-2'133'0,"-3"-3"5"0,2 3-66 16,1 2-32-16,1 1-10 0,0 5-4 16,1 1-5-16,0 7-5 0,1 3-5 15,1 4-4-15,-2 5 0 0,0 0-2 16,-2 3-2-16,0 2-1 0,-2 0-4 15,1 0-13-15,0 2-12 0,-1-1-35 16,1 2-88-16,2-1-113 0,3-4-264 16</inkml:trace>
  <inkml:trace contextRef="#ctx0" brushRef="#br1" timeOffset="28725.2465">21191 5932 262 0,'3'-2'78'0,"-2"-1"7"16,0 2-14-16,2 0-28 0,-2-1-5 15,-1-2-1-15,1 3-3 0,0-1-3 16,-1 1-4-16,0-1-1 0,1 0-2 16,-1 1-3-16,0-1-2 0,0 1-3 15,-1-2-4-15,1 2-1 0,-1 0-4 16,-1-1-1-16,-1 2-2 0,1 0-1 15,-2-1-2-15,-1 1 1 0,1 0-2 0,1 0 1 16,-2 0 0-16,-1 0-1 0,1 0 0 16,0-1 0-16,1 2 0 0,1-1-1 15,-2-1 1-15,1 1 0 0,1-1 0 16,0 1 0-16,0-1 0 0,2-1-1 16,-1 1 1-16,0 1 0 0,0-1 0 15,0 0 0-15,0-1 0 0,0 1 0 16,1 0 0-16,-2 0 0 0,1-2-1 0,2 2 0 15,-3 0-2-15,2 0 0 0,-4-2-1 16,4 3-1-16,0-1 0 0,0 0 0 16,-1 1 1-16,1-1 0 0,0 1-1 15,5 1-1-15,-6-2-2 0,2 1-4 16,-1 0-5-16,1-2-16 0,1 2-44 16,1-1-37-16,-1 1-77 0,-1-1-168 15</inkml:trace>
  <inkml:trace contextRef="#ctx0" brushRef="#br1" timeOffset="33122.3696">19669 4847 284 0,'0'-4'87'16,"0"2"4"-16,-2-1-29 0,2 1-11 15,-1 1-9-15,0 0-8 0,1-1-7 16,0 1-7-16,-1 0-3 0,1 0-3 16,0-1-1-16,0 0-1 0,-2 1-1 15,2 1 0-15,0-1-1 0,0-1 0 16,-1 2-1-16,1 0 1 0,-1-1-1 16,0 1 0-16,1-1 0 0,-1 1-1 0,1 0 0 15,0 0 0-15,0-1 0 0,0 1-1 16,0 0 0-16,-2 0-1 0,1 0 0 15,0 0 0-15,0 0 0 0,-1-2 0 16,1 2 0-16,0 0 0 0,0 2-1 16,0-4 1-16,1 4-1 0,-2-2-1 15,2 0 1-15,0 0-2 0,-1-2 1 16,1 2-2-16,-1 0 0 0,1-1 0 0,1 4-1 16,-1-5 0-16,0 2 0 0,1 0 1 15,-1 2 1-15,0-2 2 0,0 0 1 16,0-2 2-16,0 2 0 0,-1 0 2 15,0 0-1-15,1-1-1 0,1 1-1 16,0 1-1-16,-1-2-1 0,3 1-1 16,-1 0 0-16,1 0 0 0,-1 0 0 15,2 1 0-15,-1-2 0 0,1 1 1 16,0 1 0-16,-1-1 0 0,2 0 1 16,0 0 0-16,0-1-1 0,0 1 1 0,2 0-1 15,0 0 0-15,0 0 0 0,1-1-1 16,1 1 0-16,1 1-1 0,0-1 1 15,-1 0-1-15,2 0 0 0,-1 1 0 16,-1 2 0-16,-1-1 0 0,1 1-1 16,1-1 0-16,0 2 0 0,-1-2 0 15,1 0 0-15,-1-1 0 0,1 0 0 16,-2-1 0-16,2 0 0 0,1 1 0 16,-1-1 0-16,1 0 0 0,1 0 0 0,-1 0 0 15,0 0 0-15,-1 1 0 0,0-2 0 16,-1 1-1-16,0 1 0 0,0-1 0 15,-3 2 0-15,1-1-1 0,0 0 1 16,2 2-1-16,-2-3 1 0,0 1-1 16,0-1 1-16,3-1-1 0,-3 1 1 15,2-2-1-15,-5 2 1 0,4-1 0 16,0 1 0-16,1-1 0 0,0 0 0 16,-2 1 1-16,1-2-1 0,4 0 0 15,-5 2 0-15,0-1 0 0,2-2 1 16,-1 2-1-16,1 0 0 0,0 0 0 0,0-1-1 15,0 1 1-15,-1-1 0 16,1 2 0-16,0-3 0 0,-2 3 0 0,2-1 0 16,-2 1 0-16,1-1 0 0,0 1 0 15,0-1-1-15,0 1 1 0,-2 0-1 16,0 1 1-16,-1-1-1 0,0 1 0 16,1 0 0-16,-1 1 1 0,1-1-1 15,0 0 0-15,0 0 0 0,0-1 0 0,0 0 1 16,1 0-1-16,-1 0 0 0,0 0 1 15,-1 1-1-15,0-1 0 0,-1 0 0 16,-1 0 1-16,1 0-1 0,-1 0 1 16,1 0-1-16,1 0 1 0,0 0-1 15,1 0 1-15,0 0 0 0,1 0-1 16,-1-1 1-16,2 1-1 0,-1-1 1 16,2 1 0-16,-2-1 0 0,2 1 0 15,-1-1 0-15,1 1 0 0,-1-2 0 16,0 2 0-16,2 0 1 0,-3 0-1 15,1 0 1-15,1-1 0 0,1 0-1 0,-2 1 1 16,2-3 0-16,-1 1-1 0,-1-1 1 16,1 1 0-16,0 0-1 0,-2-1 1 15,0 1-1-15,-2 0 1 0,1 1-1 16,-1 0 0-16,0 1 0 0,-1 0 0 16,1 1-1-16,0-1 1 0,-2 0-1 15,1 1 0-15,0-1 1 0,-1 2-1 16,1-2 0-16,0 0 0 0,-1 1 0 0,1 0 0 15,0-1 0-15,-1 0 1 0,2 1-1 16,-1-1 0-16,1 2 0 0,0-1 0 16,0-1 0-16,-1 1 0 0,1-1 1 15,0 1-1-15,-1-1 0 0,0 1 1 16,-1 1-1-16,1-2 0 0,0 1 0 16,1 0 0-16,-2-1 0 0,2 1 0 15,0-1 0-15,0 0 0 0,0 0 0 16,0-1 0-16,0 2 0 0,-2 2 0 15,3-4 0-15,-1 1 0 0,-1-2 0 0,0 1 0 16,1 2 0-16,-2-1 1 0,3-2-1 16,-1 3 0-16,-1-1 0 0,0 1 0 15,-1-1 0-15,0 0 0 0,-1-1 0 16,1 1 1-16,-2 0-1 0,1 0 0 16,-2 0 0-16,2 0 1 0,-2-1-1 15,-2 1 1-15,2 0-1 0,0 0 1 0,0 0 0 16,0 0 0-16,0 0 0 0,0 0 0 15,0 1 1-15,0-2-1 0,0 2 0 16,2-1 0-16,-4 0 0 0,2-1 0 16,-1 1 0-16,0 0 0 0,0 0-1 15,1 0 0-15,-3 0 1 0,3 0-1 16,-1 0 0-16,0-1 0 0,-1 1-1 16,0-2-3-16,0 1-6 0,-2-1-15 15,-1-1-19-15,0 0-14 0,0 0-126 16,-5 0-138-16,4-2-321 0</inkml:trace>
  <inkml:trace contextRef="#ctx0" brushRef="#br1" timeOffset="36910.4445">20897 5881 285 0,'0'0'86'15,"0"0"4"-15,0 0-22 0,0 0-25 16,0-1-10-16,-1-1-5 0,1 4-7 16,0-2-7-16,1-2-2 0,-1 4-1 15,1-2 1-15,-1 0-2 0,-1 0 1 16,2 0-2-16,-1-2 1 0,-2 4-1 15,2-2 0-15,0 0 0 0,0-2 0 0,0 4 0 16,0-2 1-16,0 0-1 0,0 1 0 16,0-1-1-16,0 0 0 0,0 1-1 15,-1-2-2-15,2 1 0 0,-1 0-2 16,0 0 1-16,0 0-1 0,0 0 1 16,0 0 1-16,0 0 0 0,0 0 2 15,0 1 1-15,0-1 1 0,0 0-1 16,0 0 1-16,0 0-1 0,0-1 0 0,0 2 0 15,1-1-1-15,-1 1 0 0,1-1 0 16,2 3 0-16,-1-2 2 0,1 1 0 16,0-2-1-16,1 2 1 0,0-1 0 15,1 0-1-15,-2 0-1 0,2 1-1 16,1-1 0-16,1 0 0 0,-1 0-1 16,1 0 0-16,0-1 0 0,2-1 1 15,2 1 0-15,-1-1 1 0,0-1 0 16,2-1 1-16,-1 2 0 0,1-2 0 15,-1 2 1-15,0-1-1 0,-2 1-1 16,2-1 0-16,-2 2 0 0,0-1-2 0,0 0 0 16,-1 1 0-16,1 0-1 0,-1-1-1 15,1 2 0-15,-2-1 0 0,1 0-1 16,-1 1 0-16,3-1 0 0,-4 1 0 16,2-1-1-16,0 2 1 0,-1-2-1 15,1-2 1-15,-1 2-1 0,0-1 1 16,1 1 0-16,-1-1 0 0,-1 0 0 15,0 1 0-15,2 0 1 0,-1-2-1 16,0 1 0-16,1 0 0 0,0 0-1 0,0 1 1 16,0-1-1-16,1 1 0 0,-2 0 0 15,0 1 0-15,1-1 0 0,2 1 0 16,-2 0 0-16,1-1-1 16,0 1 1-16,0 1 0 0,0 0 0 0,-1-1-1 15,1 2 1-15,-1 0 0 0,1 0 0 16,-2-1-1-16,3 1 1 0,0-1 0 15,0 1 0-15,-1-2-1 0,0-1 1 16,2 1 0-16,0 0 0 0,0 1-1 16,-1-4 1-16,0 2 0 0,2-2 0 15,-2 1 0-15,1-1 0 0,-1 1 0 0,-2-1 0 16,3 1 0-16,-1-1 0 0,0 2 0 16,-2-1 0-16,2-1 0 0,-1 2 0 15,-1 0 0-15,1 0 0 0,-3 0-1 16,1 0 1-16,2 1-1 0,-2 0 0 15,1 0 1-15,-1 1-1 0,0-2 0 16,1 1 0-16,0-1 1 0,-2 0-1 16,2 0 0-16,-1-1 0 0,0 1 1 0,2-2-1 15,1 1 0-15,-2 1 0 0,2-1 0 16,0 1 0-16,-1 0 0 0,-2 0 0 16,0 0 0-16,1 0 0 0,-1 0 0 15,-1 1 0-15,0-1 0 0,2 0 1 16,-1 1-1-16,0-1 0 0,1 0 0 15,-2 2 0-15,1-1 0 0,0 0 0 16,0 0 0-16,-1-1 0 0,2 3 0 16,0-2 0-16,0-1 0 0,1 1 0 15,1 0 0-15,1 1 0 0,-2-1 0 0,1 0 0 16,0 0 0-16,1 2 0 0,-2-2 0 16,0 1 0-16,1-2 0 0,1 2 0 15,-1 0 0-15,0-2 0 0,0 0 1 16,1 1-1-16,-2 1 0 0,2 0 0 15,-2-3 0-15,1 2 0 0,-3 0 0 16,3 0 0-16,-1 1 0 0,-1-1 0 0,-1-1 0 16,1 2 0-16,0 1 0 0,1-2 0 15,-1 0 0-15,1 2 0 0,-2-1 0 16,2-1 1-16,-2 1-1 0,2-1 0 16,-2 0 0-16,2-1 0 0,1-1 0 15,-1 1 1-15,1 0-1 0,1 0 0 16,-1-1 0-16,1 2 0 0,-1 0 0 15,0 1 0-15,-2 0 0 0,2-1 1 16,-1-1-1-16,2 0 0 0,-2 0 0 16,0 0 1-16,1-1-1 0,0 1 0 15,-2 0 1-15,3 0-1 0,-1 1 0 0,1-1 1 16,1 1-1-16,1-1 0 0,0 1 0 16,2 1 1-16,-2-1-1 0,-1-2 0 15,2 1 0-15,-1-2 1 0,0 1-1 16,-1 0 1-16,-1 1-1 0,1 1 1 15,-1-1 0-15,-1 0 0 0,0 1-1 16,-2 1 1-16,1-1 0 0,0 0 0 16,-2 0-1-16,1-1 1 0,2 1 0 0,-1 1-1 15,1-1 1-15,-1 0-1 0,2 0 0 16,0 1 1-16,0 0-1 0,1-1 0 16,-1 2 0-16,1-2 0 0,-1 0 0 15,0-1 0-15,-1 1 1 0,-1 1-1 16,0-1 0-16,-2 0 0 0,2-1 0 15,0 1 0-15,0 2 0 0,0-2 0 16,1 0 0-16,-1-1 1 0,0 0-1 16,0 0 0-16,0 1 0 0,1-2 0 15,0 1 1-15,1 0-1 0,1-1 0 0,2 2 0 16,-2-2 0-16,3 0 0 0,-1 1 1 16,0 0-1-16,1-1 0 0,-3-1 1 15,1 1-1-15,1 1 0 0,-2 0 1 16,0 0-1-16,-1 0 1 0,0 0-1 15,0 0 1-15,-1 1-1 0,0-1 1 16,1 2 0-16,-1-1 0 0,1 0-1 16,0-1 1-16,0 1 0 0,0-1 0 0,0 1 0 15,0-2 0-15,1 1 0 0,2 0 0 16,-2 3 1-16,0-3-1 0,2 0 1 16,-2 1-1-16,1 0 1 0,0 0 1 15,0-1-1-15,1-1 1 0,-1 1 0 16,-1 0 0-16,2 0 0 0,-2 1 0 15,-1-2-1-15,1 2 0 0,-1-1 0 16,0 4-1-16,0-3 1 0,0-1-1 16,2 1 0-16,-2 1 0 0,2 0-1 15,-1 1 1-15,1-2 0 0,-1 1-1 0,0-1 1 16,2 1-1-16,-2 1 1 0,-2-1-1 16,1-1 1-16,-2 0-1 0,0-2 0 15,1 2 1-15,0 0-1 0,-2-1 1 16,1 0-1-16,-1-1 0 0,2 2 0 15,1 0 1-15,-2-1-1 0,1 0 0 16,-2-1 1-16,1 1-1 0,-1-1 1 16,1 0 0-16,1 1-1 0,-1 0 1 15,2 0 0-15,-1-1 0 0,0 1-1 16,0 1 1-16,1 0 0 0,-3-1-1 0,2 1 1 16,-1-1-1-16,2 0 1 0,-1-1-1 15,1 1 1-15,0-1-1 0,0 0 0 16,-3-1 0-16,2 0 0 0,-1 1 1 15,-1 2-1-15,1-2 0 0,-1 1 0 16,3 1 1-16,0-2-1 0,0 4 0 16,3-1 1-16,-1-2-1 0,0-2 0 15,1 2 0-15,-1-1 1 0,0 0 0 0,-1 1-1 16,2-1 2-16,-3-1-1 0,1 2 0 16,-2-1 0-16,1 0 0 0,-1 0 1 15,0-2-1-15,-2 3 0 0,2-1 1 16,-3-1-1-16,2 0 1 0,-1 2 0 15,1 0-1-15,-2 0 1 0,1 0 0 16,-2 2-1-16,0-2 1 0,0 2-1 16,0-1 0-16,0 1 0 0,-1-2 1 15,0 1-1-15,1 0 0 0,2 1 0 0,-1-2 0 16,1 2 0-16,1-1 0 16,0 0-1-16,-1-1 1 0,0-1 0 15,-2 3-1-15,-1 0 1 0,2-2-1 0,-1 1 1 16,0 0-1-16,2 0 1 15,-2 2-1-15,1-3 1 0,-1 0-1 0,-1 1 0 16,0-1 0-16,1 0 1 0,-1 1-1 16,0-1 0-16,-1 0 0 0,-1 1 0 15,1-1 0-15,0 2 0 0,-1-2 0 16,0-2 0-16,-1 2 0 0,2-1 0 0,-2 1 0 16,2-1 0-16,-2 0 1 0,1 2-1 15,1-2 0-15,-2 3 0 0,2-2 0 16,-2 0 0-16,2-1 0 0,-1 2 0 15,1-2 0-15,0 1 0 0,-1 0 0 16,1-1 0-16,0 1 0 0,-2 1 0 16,2-1 0-16,0 0 0 0,-1 0 0 15,0-1 0-15,2 2 0 0,-2-2 1 0,1 1-1 16,1-2 0-16,-1 4 0 0,0-4 0 16,1 4 0-16,0-1 0 0,-1-1 0 15,1 0 0-15,0 1 0 0,-2-1 1 16,1 0-1-16,-1-1-1 0,-1 1 2 15,0 1-1-15,2 0 0 0,-1-2 0 16,-1 2 0-16,-1-1 0 0,2 0 0 16,-1 0 0-16,-2 0 0 0,1-2 1 15,1 3-1-15,-1-1 0 0,4 3 0 16,-4-5 0-16,-1 2 0 0,2 0 1 0,1 2-1 16,-2-1 0-16,1-2 0 0,-3-1 1 15,4 4-1-15,-1-2 0 0,-1 0 1 16,2 0-1-16,-1 0 1 0,0 0-1 15,0 0 0-15,-1 0 1 0,2 0-1 16,-2 0 0-16,0 0 0 0,0 1 0 16,3 1 1-16,-3-2-1 0,0 2 0 15,2-1 0-15,-2-1 0 0,-1-1 0 0,1 1 1 16,-2-2-1-16,4 4 0 0,-2-2 1 16,-1-2-1-16,0 4 0 0,1-2 0 15,0 1 0-15,2 0 0 0,-3-2 0 16,1 1 0-16,1 1 1 0,1-1-1 15,-3 0 0-15,0-2 0 0,1 2 0 16,0 0 0-16,0 0 0 0,1 0 0 16,-1-2 0-16,0 4 0 15,3 0 0-15,-4-3 0 0,1 1 0 0,0 0 0 16,-1-3 0-16,2 3 0 0,-2-1 0 16,2 1 0-16,-1 0 0 0,0 0 0 0,2-1 1 15,-2 2-1-15,2-1-1 0,-3-1 1 16,1 0 0-16,-1 1 0 0,1-2 0 15,0 1 0-15,0 1 0 0,1-1 0 16,0 3 0-16,-1-2 1 0,2 0-1 16,-3-1 0-16,1 1 0 0,0 1 0 15,0-2 0-15,-1 1 0 0,0 0 0 16,2 0 0-16,-2 1 0 0,0 1 0 16,0-4 0-16,0 2 1 0,0 0-1 0,0 0 0 15,-2 2 0-15,2-2 0 0,0 0-1 16,0 0-6-16,0 0-11 0,0 0-23 15,-1 0-28-15,-1-2-132 0,1 1-154 16,-4 0-362-16</inkml:trace>
  <inkml:trace contextRef="#ctx0" brushRef="#br0" timeOffset="45302.2542">25246 6623 224 0,'-4'4'65'15,"2"0"7"-15,-1-3-12 0,2 1-13 16,1-2-2-16,-1-1 0 0,-1 0-1 16,2-2-3-16,0 1-6 0,-1-2-5 15,1-1-5-15,1-1-4 0,-1 0-2 16,2-3-3-16,-1 1 0 0,0-2 0 15,0-1-1-15,-1-2 1 0,2-1-1 0,-2-2 1 16,0-1-1-16,0-1 0 0,-2-3 0 16,2 2 0-16,-1 0 1 0,1 2 1 15,0 1 1-15,0 2 2 0,0 3 2 16,0 4 2-16,0 2 1 0,0 1-1 16,-1 3-1-16,1 1-3 0,-1 3-3 15,-1 0-2-15,1 5-2 0,-1 3-2 16,-1 3-1-16,1 3-1 0,-1 6 2 15,1 1 0-15,-2 3 0 0,2 1 0 16,-1 0 0-16,1 0 0 0,1 1-2 0,1-2 1 16,0-2-1-16,1 0-1 0,1-2-1 15,2-1-1-15,0-3-2 0,1 0 0 16,1-1-1-16,0-3-1 0,1-3-1 16,2-1 0-16,-2-2 0 0,0 0-1 15,2-6 0-15,-2 0 0 0,0-3-2 16,-1-1-2-16,0-2-6 0,0-3-7 15,-1-3-9-15,0 0-12 0,0-4-13 0,0 0-10 16,-1-2-5-16,3-2-9 0,-4 1-102 16,1 3-111-16,-4-1-254 15</inkml:trace>
  <inkml:trace contextRef="#ctx0" brushRef="#br0" timeOffset="45636.915">25075 6616 593 0,'-8'-1'145'0,"-2"-2"6"0,1 1-86 16,3 2-12-16,1-2-2 0,-1 1-6 16,4 0-4-16,1 1-8 0,1 0-4 15,3 0-4-15,3 0-5 0,4 0-5 0,4 0-1 16,2-1-2-16,4 0 0 0,2-1-3 16,3 0-2-16,2-2-3 0,-1-3-2 15,2-2-4-15,0 1-10 0,-1-2-24 16,-1-1-25-16,-3 1-129 0,-2 2-146 15,-4 5-352-15</inkml:trace>
  <inkml:trace contextRef="#ctx0" brushRef="#br0" timeOffset="48001.8182">22695 4519 588 0,'0'-4'132'0,"2"2"2"0,-2 0-95 16,2 2-9-16,2 2-4 0,1 0 1 15,1 1-1-15,1-1 0 0,2 4 0 16,0 1 0-16,2 2-3 0,3 0-4 15,-1 0-3-15,0 2-3 0,0 2-3 16,2-2-2-16,-3 1-2 0,2 0-1 16,-3 0-2-16,-2-2-1 0,1 0-2 15,-1 0 0-15,-2 0-3 0,-1-1-4 16,-1 1-5-16,-1 0-5 0,-2 0-7 16,-2 0-9-16,2 1-5 0,-2-4-5 0,0 0-11 15,0-1-59-15,-2-2-40 0,2 0-90 16,0-3-201-16</inkml:trace>
  <inkml:trace contextRef="#ctx0" brushRef="#br0" timeOffset="48251.6268">22948 4495 642 0,'-5'2'155'0,"0"0"6"0,-4 2-99 16,1 3-13-16,-1 4-7 0,-2 0-8 16,-4 1-7-16,1 3-7 0,-5 2-5 15,1 0-5-15,-2-1-5 0,1-1-2 16,2 0-3-16,2 3-4 0,1-2-10 16,5-2-10-16,3-2-13 0,2 0-12 0,4-1 43 15,1-4-168-15,3-3-126 0,6-3-316 16</inkml:trace>
  <inkml:trace contextRef="#ctx0" brushRef="#br0" timeOffset="48586.7297">23276 4357 588 0,'-2'-2'136'16,"-5"0"5"-16,0 4-92 0,0 4-14 0,-3 1-2 15,0 5-2-15,-1 4-2 0,-1 5-2 16,1 2-2-16,1 3-3 0,0 1-4 15,2 1-4-15,2 2-4 0,-1-5-4 16,4-1-2-16,0-2-3 0,4 1-3 16,1-2-6-16,1-3-9 0,2-3-11 15,4 0-10-15,-1-2-17 0,3-3-112 16,0-5-119-16,1-4-281 0</inkml:trace>
  <inkml:trace contextRef="#ctx0" brushRef="#br0" timeOffset="48938.3987">23436 4450 522 0,'2'-8'134'0,"-1"0"5"0,0 3-49 0,0 2-50 16,1 3-7-16,-1 1-2 0,0 3-3 16,1 2-2-16,-2 2-3 0,2 3-2 15,-1 5-2-15,-1 0-2 0,0 2-5 16,-1 2-2-16,-1 1-2 0,1-1-2 16,-2 0 0-16,1-1-1 0,1-2-1 15,1-1 0-15,3 1-1 0,-1-1 0 16,3-3-1-16,1 1-1 0,3-3 0 0,-1 0-2 15,2-1-2-15,1-4-7 0,1-1-7 16,-1-3-12-16,0-1-8 0,0-1-10 16,-2-3-9-16,-1-2-111 0,-3-3-110 15,-1-1-266-15</inkml:trace>
  <inkml:trace contextRef="#ctx0" brushRef="#br0" timeOffset="49154.8196">23449 4596 590 0,'-4'0'152'0,"2"0"8"0,0 1-75 15,1-1-31-15,1 1-11 0,1 2-6 16,2-2-9-16,-1 0-7 0,2 2-7 16,2-2-3-16,1 0-2 0,4-1-1 15,2 0-3-15,0 1-5 0,3-1-10 0,1 2-10 16,0 0-15-16,-1 1-12 0,-1 0 32 15,-2 1-159-15,-3 0-128 0,-1 2-311 16</inkml:trace>
  <inkml:trace contextRef="#ctx0" brushRef="#br0" timeOffset="49322.3739">23733 4769 601 0,'1'8'144'0,"-1"-2"3"15,0 5-97-15,0-2-15 0,-1 1-6 16,0 0-4-16,-1-2-8 0,0 1-8 16,0-1-4-16,-1-2-9 0,1 2-14 15,0-1-16-15,0-2-119 16,1 0-121-16,1-1-304 0</inkml:trace>
  <inkml:trace contextRef="#ctx0" brushRef="#br0" timeOffset="49631.9164">23917 4558 630 0,'3'-4'144'16,"1"2"2"-16,0-2-99 0,2 2-18 16,2 0-6-16,3 1-3 0,3-2-3 15,3-1-4-15,5 3-3 0,3-3-3 16,0 0-2-16,3 1-6 0,-1 0-9 16,-1 2-10-16,-1 1-10 0,-5 0-13 15,-1 0-111-15,-4 2-3 0,-6 0-92 16,-1 1-177-16</inkml:trace>
  <inkml:trace contextRef="#ctx0" brushRef="#br0" timeOffset="49818.7953">24164 4562 624 0,'-5'9'150'0,"0"1"7"15,0 2-96-15,0 1-12 0,2 0-3 16,-1 1-6-16,0-1-6 0,2 2-8 0,0 1-6 15,0-2-5-15,1 4-7 0,1-1-5 16,0 0-8-16,0-2-16 0,3-3-16 16,-3-2-13-16,2-2 50 0,2-3-177 15,1-1-133-15,2-3-322 0</inkml:trace>
  <inkml:trace contextRef="#ctx0" brushRef="#br0" timeOffset="50105.1052">24242 4711 560 0,'-1'5'158'0,"0"0"6"0,0 1-11 16,0 0-100-16,3 1-16 0,0 1-10 16,3-2-7-16,1 1-7 0,4 1-4 15,4-3-3-15,3-2-1 0,1-4 0 16,2 0 0-16,2-5 1 0,-1-2 1 0,-2-2 0 15,-4-2 0-15,-3 0-1 0,-4-1 1 16,-3-1 0-16,-7 4-2 0,-3 0-1 16,-3 3 0-16,-4 2-2 0,-4 4-1 15,-4 1-2-15,-2 5-5 0,0 2-9 16,0 4-12-16,0 3-13 0,3-1-13 16,5 3-11-16,2-1-117 0,2-3-123 15,6-1-282-15</inkml:trace>
  <inkml:trace contextRef="#ctx0" brushRef="#br0" timeOffset="50365.5665">24528 4235 596 0,'18'11'145'0,"-1"6"7"0,3 2-91 16,1 5-8-16,-2 4-3 0,3 4-4 16,-2 3-4-16,-3 3-8 0,-1-1-6 15,-2 3-6-15,-3-2-5 0,-4 3-7 16,-3-2-4-16,-4 0-7 0,-4 0-12 16,-1-1-21-16,-2 0-19 0,-3 0-128 15,-2-1-140-15,2-4-337 0</inkml:trace>
  <inkml:trace contextRef="#ctx0" brushRef="#br0" timeOffset="79304.8084">19685 1450 453 0,'2'-13'114'0,"-3"2"4"16,-3 0-61-16,-2 3-18 0,0-1-6 16,-3 4-3-16,1 1-4 0,-5 3-3 15,1 3-3-15,-5 2-2 0,-1 5-3 16,-6 4-2-16,-1 0-2 0,-4 6-3 0,1 3 0 16,0 4 2-16,2 4 1 0,2 2 2 15,4 4 0-15,7 3 1 0,3 4-1 16,6 1-1-16,4-1-3 0,6-3-2 15,7 1-3-15,5-7-1 0,5-5 0 16,7-7-1-16,4-6 0 0,2-6 0 16,-1-8 0-16,1-8 0 0,-2-5 2 0,-2-10 0 15,-3-5 1-15,-2-8-1 0,-2-4 2 16,-5-2-1-16,-1 0-1 0,-7-4 0 16,-2 1-1-16,-9-3 0 0,-3 0 0 15,-9-3-1-15,-5 0-3 0,-1 0-4 16,-3 5-5-16,0 4-3 0,2 10-7 15,0 5-6-15,4 12-5 0,3 4-6 16,3 8-3-16,-1 2-10 0,3 3-38 16,2 2-58-16,0 3-92 0,4 0-211 15</inkml:trace>
  <inkml:trace contextRef="#ctx0" brushRef="#br0" timeOffset="79518.2377">19675 1257 581 0,'-3'17'131'0,"1"-1"4"16,-1 6-101-16,1 7-6 0,1 8-3 15,-3 7 0-15,2 6-4 0,-2 1-4 16,3 1-5-16,-2 3-3 0,2-1-3 0,1-1-2 16,2-4-1-16,2-3-2 0,0 1-2 15,-1-7-3-15,2-4-7 0,-2-3-9 16,-1-4-9-16,1-4-7 0,-1-4-111 15,-1-4-112-15,1-2-265 0</inkml:trace>
  <inkml:trace contextRef="#ctx0" brushRef="#br0" timeOffset="80142.8639">19909 2039 610 0,'2'0'131'0,"-1"2"7"0,3 0-101 0,2 3-10 16,0 2 0-16,4 3-2 0,1 4 1 15,1-1-2-15,3 4-5 0,0 2-5 16,-2 2-5-16,2-2-4 0,-2 2-1 16,1-3-6-16,-3 3-7 0,-1 0-12 0,-1-1-9 15,1-5-12-15,-1 1-30 0,-2-2-85 16,-1-7-105-16,0-4-238 0</inkml:trace>
  <inkml:trace contextRef="#ctx0" brushRef="#br0" timeOffset="80292.4661">20161 2062 511 0,'-5'-2'138'0,"-2"4"6"0,-4 1-13 16,-5 3-91-16,-4 7-8 15,-4 0-4-15,-4 7-5 0,-3 0-5 0,-1 4-5 16,0 1-5-16,5 2-13 0,3-1-15 15,3-1-13-15,4-5 33 0,5-4-157 16,4-3-124-16,7-7-308 0</inkml:trace>
  <inkml:trace contextRef="#ctx0" brushRef="#br0" timeOffset="80652.5867">20511 1399 458 0,'-16'8'125'0,"2"3"7"15,-10 12-17-15,-1 5-66 0,-3 5-5 16,-1 7 0-16,2 5-2 0,2 8-4 16,4 1-6-16,4 0-6 0,7 1-7 15,6-1-5-15,5-4-6 0,7-2-2 0,3-6-6 16,5-4-9-16,3-7-12 0,3-4-13 15,5-5-16-15,4-4-116 0,1-7-123 16,5-3-293-16</inkml:trace>
  <inkml:trace contextRef="#ctx0" brushRef="#br0" timeOffset="82218.9464">20640 1934 505 0,'1'0'115'0,"2"-2"6"15,-2-1-84-15,3-2-9 0,-1 0-1 16,2-3 1-16,1-3-1 0,0-4-5 16,2 0-5-16,-1-3-2 0,2-3-4 15,-2-2-2-15,0 1-2 0,-1-1-1 16,-1-1-1-16,-1 1-1 0,-2 2 0 16,0 2 0-16,-4-1-2 0,1 0 0 15,-2 2-1-15,-2 2 1 0,-3 0-1 16,1 0 0-16,-2 3-1 0,0 1 1 15,-2 1 0-15,1 4-1 0,-1 0 1 0,1 5-1 16,0 2 0-16,-1 5 0 0,1 3 0 16,2 6 0-16,0 4 1 0,0 4-1 15,2 5 2-15,0 6 0 0,2 6 1 16,3 5 2-16,1 4 1 0,2 2 1 16,3 3 1-16,1-2 0 0,0 1 0 15,2-7 0-15,-2-1-1 0,1-4-1 16,-1-5-1-16,2-2-1 0,-2-2-1 15,0-4-1-15,0-2 0 0,-1-3-1 0,-1-6 0 16,-1-1-2-16,0-3-4 0,-2-2-4 16,-1-4-8-16,-3-1-6 0,1 0-6 15,-3 0-7-15,-1-1-8 0,-4-4-7 16,2 0-54-16,-5-4-35 0,0-1-84 16,-2-3-184-16</inkml:trace>
  <inkml:trace contextRef="#ctx0" brushRef="#br0" timeOffset="82374.131">20491 2222 462 0,'-2'-11'120'0,"1"1"3"0,1 0-55 16,1 1-24-16,5 1-10 0,1 0-5 16,1 0-5-16,2 2-3 0,2-1-3 15,2 3-3-15,2-1-1 16,-2 3-4-16,1-3-1 0,1 1-4 0,-1 2-5 16,-2 1-9-16,-1-2-9 0,2 3-15 15,-4-4-111-15,-2 6-112 0,1 0-279 16</inkml:trace>
  <inkml:trace contextRef="#ctx0" brushRef="#br0" timeOffset="83429.9624">20900 2291 580 0,'0'1'130'15,"-2"4"2"-15,1 1-96 0,1 2-12 16,0 3-6-16,0 4-2 0,1 2-3 15,-1 0-2-15,2 2-3 0,-1 2-2 0,-1-1-3 16,0 0-5-16,-1 1-7 0,-2-3-14 16,-2 2-117-16,-1-4-115 0,-2 0-292 15</inkml:trace>
  <inkml:trace contextRef="#ctx0" brushRef="#br0" timeOffset="84086.9623">20998 1633 617 0,'5'-3'131'15,"-1"1"5"-15,3 1-108 0,4-2-7 16,2 2 1-16,4 1 2 0,2 0 0 16,-1 0-1-16,3 0-3 0,0 1-4 15,-1 0-3-15,4-1-5 0,-5 0-3 16,2 2-3-16,-1-2-4 0,-2 0-6 15,0 0-7-15,-2-2-8 0,-2 2-7 16,-2 0-7-16,-3 0-8 0,-4 0-4 16,-2 0-9-16,-4 0-17 0,-3 2 2 0,-1-1 7 15,-2 1 15-15,-4 1 26 16,-1-1 18-16,1 3 24 0,-1-1 29 0,-1 0 11 16,0 3 5-16,3 1-3 0,0 6-13 15,2 2-8-15,-1 5-3 0,2 4-3 16,1 5-1-16,1 2-2 0,1 3-2 15,2-1-3-15,-2 2-3 0,4-3-4 16,-1-1-4-16,-1-5-4 0,2 1-3 16,2-5-2-16,0 1-3 0,-1-6-7 15,2-1-11-15,-1-2-11 0,3-2-12 16,0-4-46-16,-1-5-72 0,-1-3-108 16,4-1-232-16</inkml:trace>
  <inkml:trace contextRef="#ctx0" brushRef="#br0" timeOffset="84353.0114">21317 2047 589 0,'-5'6'134'0,"2"3"5"16,-1 0-94-16,2 2-18 0,0 3-4 16,4-3-1-16,1 0-3 0,3 0-3 15,3-4-3-15,2-1 0 0,3-2-3 16,-1-4-1-16,2-1 0 0,-1-3-2 15,-1-3-1-15,-1-2-2 0,-5 1 0 16,-2-2 1-16,-5-1-2 0,-1 0 1 16,-3 0-1-16,-6 3-2 0,-3 1-1 15,-2 3-3-15,-1 1-5 0,-1 2-6 16,-1 4-7-16,-1 3-5 0,5 0-7 16,0 1-14-16,4-1-106 0,3 0-112 15,2-1-269-15</inkml:trace>
  <inkml:trace contextRef="#ctx0" brushRef="#br0" timeOffset="84670.1639">21555 1291 533 0,'10'11'119'0,"0"6"7"0,3 4-95 16,1 7 2-16,1 5 6 0,-1 5 4 15,-1 6 0-15,0 0-4 0,-1 5-4 0,-2 4-5 16,-1 0-5-16,1-3-7 0,0 3-4 16,-1-3-4-16,-4 6-3 15,-4-5-1-15,-4-4 0 0,-2 2-3 0,-4-1-1 16,-5-5-4-16,1 0-6 0,-2-6-5 15,0-2-10-15,2-7-8 0,1-2-10 16,-1-6-9-16,4-6-27 0,-1-5-81 16,0-7-102-16,3-7-238 0</inkml:trace>
  <inkml:trace contextRef="#ctx0" brushRef="#br0" timeOffset="85021.2165">21851 1956 640 0,'3'1'136'0,"-2"-2"3"0,3-1-113 16,-2 2-15-16,2 1-1 0,1-2 1 16,1 2-2-16,0-3-3 0,0 2-7 15,1 1-9-15,0-2-9 0,-2 1 0 16,-2-2-123-16,0 4-114 0,-2 0-284 15</inkml:trace>
  <inkml:trace contextRef="#ctx0" brushRef="#br0" timeOffset="85171.8119">21802 2093 611 0,'2'4'139'0,"-1"0"3"0,-1-1-96 0,2 0-21 16,2 1-4-16,2-1-4 0,1 1-2 15,3-3-4-15,2 0-4 0,1-2-11 16,1-3-14-16,2 1 56 0,0-3-186 16,0 1-130-16,-2 1-345 0</inkml:trace>
  <inkml:trace contextRef="#ctx0" brushRef="#br0" timeOffset="86753.6224">22332 1417 517 0,'-2'-13'128'15,"1"3"6"-15,-1 3-76 0,3 0-19 16,-1 12-8-16,0 6-5 0,2 5-3 15,0 8-4-15,-1 5-2 0,-1 9 0 0,0 2 2 16,1 3 2-16,0 5-1 0,-1 5-2 16,3-1-3-16,0 1-1 0,2-1-4 15,0 0-2-15,-1 0-1 0,-3-6-3 16,0-3 0-16,-2-6-2 0,-3-3 0 16,-1-2-2-16,-1-5-5 0,1-4-8 15,-3-3-15-15,-1-6-11 0,1 0 74 16,-2-5-200-16,1-5-133 0,2-5-341 0</inkml:trace>
  <inkml:trace contextRef="#ctx0" brushRef="#br0" timeOffset="87497.0992">22526 1572 475 0,'-3'-10'118'0,"0"4"4"15,0 0-66-15,1-1-18 0,1 3-7 16,-1 1-4-16,3 1-6 0,0 0-4 16,4 2-3-16,-1 2-1 0,2 0 0 15,1 4 1-15,3 3 1 0,2 2 3 16,2 6 2-16,-2-1 1 0,3 6 1 16,-2 4 0-16,3 4-2 0,0 5-3 15,-3-2-2-15,2 1-3 0,1 4-3 16,0-1-1-16,1-2-3 0,0-1-2 15,3-3 1-15,-1 2-1 0,-1-2-1 16,-2-3 0-16,-1-1-1 0,-1-4 0 0,-2-2-1 16,-1-3 1-16,-2-2-1 0,-1-1 0 15,0-3-1-15,-2-2-3 0,-3-3-4 16,-1 2-7-16,-1-3-6 0,-2 0-9 16,-3-1-7-16,-1-2-7 0,-2-2-12 15,-2-1-104-15,1-3-109 0,-3-3-265 16</inkml:trace>
  <inkml:trace contextRef="#ctx0" brushRef="#br0" timeOffset="87779.5897">22904 1536 405 0,'3'-13'115'0,"-3"-1"6"16,2 7-4-16,-1-1-72 0,-2 6-12 0,1 3-6 16,-4 8-3-16,0 3-5 0,-2 13-3 15,-7-1-3-15,-5 10-1 0,-2 10 2 16,-2 7 2-16,-4 3-1 0,-1 3 0 16,0 2-3-16,1 3 0 0,2-3-4 15,0-7-2-15,0-3-3 0,1-4-2 16,1-7-1-16,1-3-6 0,2-3-10 15,2-6-11-15,5-3 48 0,2-6-172 0,5-4-123 16,3-11-321-16</inkml:trace>
  <inkml:trace contextRef="#ctx0" brushRef="#br0" timeOffset="88529.1327">23158 1501 463 0,'-9'1'119'16,"-5"6"6"-16,-2 7-50 0,1 3-35 16,-2 4-6-16,-1 7 0 0,1 6-3 15,0 10-2-15,1 6-3 0,3 4-1 0,1 1-1 16,7 3-3-16,2-2-4 0,1-4-3 16,6-7-3-16,2-1-4 0,4-6-1 15,5-4-3-15,-2-4-1 0,3-2-7 16,3-1-8-16,-2-4-11 0,0-3-11 15,-7-4 20-15,-1-2-144 0,1-4-120 16,-1-5-296-16</inkml:trace>
  <inkml:trace contextRef="#ctx0" brushRef="#br0" timeOffset="89396.5524">23292 2062 454 0,'5'-3'112'0,"0"2"5"0,0-3-61 16,1 1-23-16,1-2-1 0,2-3-1 16,0-2-3-16,1-2-6 0,3-5-5 15,0-3-2-15,2-3-3 0,-2-4-2 16,1-2-2-16,0 1-1 0,0-4-2 15,-3 0 0-15,-1-2-1 0,-1 3 0 0,0 2 0 16,0-2-1-16,-5 2 0 0,0 2 0 16,-3 2-1-16,-1 6 1 15,-2-3-1-15,-3 2 1 0,-2 4 1 16,-2 0 0-16,-1 4 1 0,-1 2 2 0,0 3 0 16,3 2 1-16,-2 5 0 0,1 3 0 15,1 2 1-15,-2 6-1 0,0 7 2 16,0 5 0-16,-2 5 3 0,0 8 2 15,-2 4 2-15,2 11 1 0,4 3 0 16,0 0 0-16,2 4-2 0,0 4-3 0,3-2-2 16,1-6-3-16,2-2-3 0,0-7 0 15,2 1-3-15,3-8 0 0,2-2-1 16,1-4 0-16,1 1 0 0,0-5-2 16,0 0-2-16,-3-5-3 0,2 0-6 15,-2-5-9-15,-1-6-7 0,-2-1-12 16,0-3-8-16,-1-7-6 0,-2 0 3 15,-1-2-114-15,-4-7-110 0,-1 0-267 16</inkml:trace>
  <inkml:trace contextRef="#ctx0" brushRef="#br0" timeOffset="89578.0656">23237 2188 615 0,'1'-6'134'0,"0"-1"3"0,3 3-107 15,2-1-7-15,1 1-2 0,3-1 1 16,2 1-2-16,3 2-4 0,1 1-3 16,2-2-3-16,2-2-9 0,1 2-14 15,-2-1-16-15,-1 0-121 0,-2 1-122 0,-2 3-305 16</inkml:trace>
  <inkml:trace contextRef="#ctx0" brushRef="#br0" timeOffset="90014.8859">23510 2389 569 0,'0'-2'142'0,"1"6"5"0,2 3-42 16,-5 0-65-16,2 6-8 0,-1 0-3 16,-1 5-3-16,-3 2-3 0,-1 4-3 0,-4-2-8 15,0 7-18-15,-2-3-25 0,-2 1-62 16,-2 1-72-16,2 0-122 0,0-2-275 15</inkml:trace>
  <inkml:trace contextRef="#ctx0" brushRef="#br0" timeOffset="92394.3687">23759 1659 579 0,'-4'-2'140'0,"0"0"2"16,3 1-85-16,2-1-20 0,3 0-6 16,5 1 0-16,2-3-4 0,3-1-1 15,3 1-2-15,4 0-1 0,2-3-2 16,1 3-4-16,1-3-6 0,1 3-3 16,0-1-3-16,0 0-2 0,-1 1-4 15,-1 3-8-15,-2 1-9 0,-4 0-13 0,-3 2-8 16,-4 1-11-16,-4 2-13 0,-6 0-104 15,-3-1-108-15,-5 0-253 0</inkml:trace>
  <inkml:trace contextRef="#ctx0" brushRef="#br0" timeOffset="92609.8258">23940 1661 503 0,'-6'9'126'16,"0"-1"6"-16,0 4-47 0,-1 6-47 15,4 2-6-15,-2 6 1 0,0 2 0 16,1 3-3-16,3 2-3 0,0 1-3 0,2-2-2 15,1 0-6-15,0-1-3 0,1-1-4 16,0-4-2-16,-1-2-2 0,1 0-2 16,-3-1-1-16,-2-6 0 0,1-1-1 15,-1-2-2-15,-2-1-6 0,0-2-6 16,0-1-10-16,1-2-7 0,1 2-11 16,0 1-15-16,1-2-105 0,1-4-111 15,0 0-266-15</inkml:trace>
  <inkml:trace contextRef="#ctx0" brushRef="#br0" timeOffset="92887.0852">24039 2174 510 0,'0'6'134'0,"0"2"6"15,-1-1-13-15,1 2-92 0,4-2-8 16,-2 0-1-16,2 1-1 0,3-1-2 15,2 0-5-15,2-3-3 0,1 0-2 16,-1-2-2-16,2-2-1 0,2-2-2 0,-4-6-1 16,-1 2 0-16,0-2-1 0,-5-2 0 15,-2-1-2-15,-4-3 0 0,-4 2 0 16,-2 2-1-16,-5-1-1 0,-6 2-1 16,-5 2-4-16,0 4-5 0,0 1-6 15,2 2-7-15,1 3-11 0,3 1-12 16,5 1 17-16,6-2-135 0,0 2-119 15,2 0-292-15</inkml:trace>
  <inkml:trace contextRef="#ctx0" brushRef="#br0" timeOffset="93413.6788">24269 1360 493 0,'7'-3'117'0,"0"2"5"15,4 2-65-15,0 3-25 0,2 2-1 16,2 5 2-16,1 6 1 0,1 3 0 15,0 2-2-15,-1 4-3 0,0 3-2 0,0 4-4 16,0-1-4-16,-1 1-3 0,-1 5-4 16,1 5-1-16,0 1-3 0,1 1-1 15,-2 2-1-15,0 2-2 0,-1 0 0 16,-5-3-1-16,-2 0-1 0,-4-2-1 16,-7-4 0-16,-3-1-1 0,-6-3 0 15,-3 2-2-15,-1-3-1 0,-3 0-2 16,-1-2-3-16,1 0-5 0,0-3-6 15,3-1-7-15,1-6-6 0,2-4-6 0,3-1-11 16,2-7-108-16,3-6-111 0,2-7-269 16</inkml:trace>
  <inkml:trace contextRef="#ctx0" brushRef="#br0" timeOffset="93973.9835">24747 1302 375 0,'1'-10'104'0,"1"2"8"0,-2 0-24 16,1 2-39-16,0 3-11 0,0-1-4 0,0 3-3 16,2 1-4-16,-1 5-2 0,1 3-1 15,-1 9 2-15,2 9 2 0,0 6 2 16,-2 8 2-16,1 8 1 0,-3 4-2 16,-2 4-3-16,4 3-4 0,-2-1-4 15,0 5-3-15,2-1-4 0,0 0-4 16,1 0-1-16,1-1-3 0,-3-8-1 15,-1-2-1-15,1-4-1 0,-1-3-1 16,-1-2 1-16,1-5-1 0,0-3 0 16,0-1-1-16,-1-5 0 0,-1-3-2 0,1-5-4 15,0-4-8-15,-2-5-10 0,2-3-13 16,-1-6-10-16,-2-4-16 0,2-6-110 16,-1-5-118-16,2-4-276 0</inkml:trace>
  <inkml:trace contextRef="#ctx0" brushRef="#br0" timeOffset="94589.8543">24937 1428 542 0,'-2'-11'118'0,"-2"-2"4"16,3-2-93-16,-1 0-6 0,4 1-1 16,-1-1 0-16,1-1 1 0,2 0 0 0,1 3-1 15,2-1-2-15,2 3-1 0,2 1-3 16,1-3-1-16,3 1 0 0,2 1 0 16,0 0-2-16,0 2-1 0,-1 2-1 15,-1 2 0-15,0 4-1 0,-3 1-1 16,1 1-2-16,-2 7 0 0,-1 1 1 15,-1-1-1-15,-1 2-1 0,-3 4 0 16,0 3-1-16,-4 1 0 0,2-2-1 16,-5 1-1-16,1 4 0 0,-4 0 0 0,-1 1 0 15,-2 0-1-15,-3-1 1 16,-4 0 0-16,0-2 1 0,-1-3 0 0,0 0 2 16,-1-2 1-16,1 0 1 0,3-4 1 15,1 0-1-15,2-3-1 0,1 2 0 16,3-4-2-16,2-2-2 0,2 0-1 15,3 1-2-15,3-2 0 0,6-1 0 16,1-1-1-16,6 0-1 0,2-1-2 16,5-1-4-16,1-1-7 0,2-1-8 0,-2 2-12 15,1-2-9-15,-1 2-10 0,0-1-35 16,-3 1-83-16,1 2-108 0,0 2-249 16</inkml:trace>
  <inkml:trace contextRef="#ctx0" brushRef="#br0" timeOffset="109175.9627">756 9597 396 0,'-8'-7'106'15,"0"-2"4"-15,-1 1-38 0,1-1-29 16,2 1-11-16,1 1-5 0,-1 0-3 16,2 2-2-16,0 0-1 0,2 3 1 15,-1-2 0-15,2 1 1 0,0-1 0 16,0 0 0-16,-1 1-1 0,2 0-2 0,-1-2-3 15,2 4-2-15,2 0-2 0,-2-4-1 16,3 5 0-16,2 1 0 0,1 2 0 16,2-2 1-16,3 4 2 0,0 0 1 15,3 6-2-15,0 0 0 0,-1 1-2 16,4 1-3-16,-4 3-1 0,1 0-2 16,0 0-2-16,-1 1-2 0,1-2 0 15,-3-2-2-15,-1-2 1 0,-1 0-1 16,0-2-1-16,-2-2-1 0,0 1-4 15,-2-1-5-15,-1-1-8 0,-1 2-11 0,-3-1-9 16,0 0-7-16,-2 1-14 16,-3-4-108-16,-1 1-114 0,-1-1-270 0</inkml:trace>
  <inkml:trace contextRef="#ctx0" brushRef="#br0" timeOffset="109416.3271">943 9425 589 0,'-1'-4'144'0,"-1"1"5"0,-1 2-87 16,-2 4-16-16,1 2-6 0,-3 2-7 16,-1 5-7-16,-1 3-6 0,-3 4-4 15,-2 4-5-15,-2 2-3 0,0 1-2 16,-2 1-3-16,0-1-6 0,1-1-8 15,-1 1-9-15,4-3-9 0,3-2-10 16,5-1-16-16,2-6-110 0,4 1-114 0,1-4-272 16</inkml:trace>
  <inkml:trace contextRef="#ctx0" brushRef="#br0" timeOffset="109714.0775">1267 9313 632 0,'-14'3'150'0,"-3"4"4"0,-3 4-96 16,2 5-16-16,-5 2-8 0,2 7-5 15,1 4-4-15,2 1-5 0,2-1-3 16,5 3-4-16,1 0-3 0,4-3-5 0,6-3-4 16,5-4-9-16,4-1-11 0,2-4-13 15,3-1-10-15,5-3-18 0,1 1-111 16,0-5-120-16,0 1-275 0</inkml:trace>
  <inkml:trace contextRef="#ctx0" brushRef="#br0" timeOffset="110135.5462">1436 9431 427 0,'2'-4'124'0,"1"3"5"0,-2-2-1 0,-1 5-81 15,1-1-8-15,-1 0-2 0,0 3 0 16,0 1-1-16,0 1 0 0,0 5 2 15,-1 0-3-15,-2 2-3 0,1 3-5 16,-1 1-4-16,0 4-6 0,0-3-3 16,1 3-6-16,1 0-1 0,2 0-3 0,0-1-1 15,3-5-3-15,-1 0 1 0,4-1-1 16,-3-5-1-16,3 0-2 0,-1-3-3 16,0-1-7-16,2-1-9 0,0-3-12 15,2-1-9-15,-2-1-9 0,2-2-13 16,0-2-107-16,-4 0-113 0,-3 1-267 15</inkml:trace>
  <inkml:trace contextRef="#ctx0" brushRef="#br0" timeOffset="110330.6795">1407 9614 640 0,'-7'3'173'0,"0"-2"4"0,1 2-79 16,3-2-38-16,2 0-14 0,2-1-15 15,2 1-13-15,4 0-11 0,0 1-4 16,3-2-1-16,0-3-1 0,3 1-2 0,3-2-6 16,0-2-12-16,1 1-17 0,2 1-14 15,0 1 138-15,0 3-268 16,-1 1-148-16,-1 4-394 0</inkml:trace>
  <inkml:trace contextRef="#ctx0" brushRef="#br0" timeOffset="110522.3669">1780 9700 503 0,'0'5'147'0,"1"5"8"16,-1 0-2-16,1 1-96 0,-1 3-11 16,-2 2-9-16,1 0-3 0,-3 3-10 15,0-2-9-15,2 0-6 0,-3 1-11 16,1-2-13-16,4-1-19 0,1-2-16 15,1 0-120-15,0-4-130 0,3-2-308 16</inkml:trace>
  <inkml:trace contextRef="#ctx0" brushRef="#br0" timeOffset="110827.5491">1859 9466 670 0,'-3'-8'160'0,"2"0"3"16,2 3-98-16,2 0-23 0,4 1-11 15,1 0-9-15,3 0-5 0,3 1-6 16,0-2-2-16,3 1-4 0,1 2-1 15,0-5-2-15,2 3-2 0,0 0-2 16,2 0-7-16,2 0-9 0,-1 1-11 16,2-2-8-16,-3 1-9 0,-2 3-15 0,-4 0-98 15,-5 0-3-15,-5 1-89 0,-3 0-175 16</inkml:trace>
  <inkml:trace contextRef="#ctx0" brushRef="#br0" timeOffset="110988.1336">2095 9410 516 0,'-9'8'147'15,"0"1"9"-15,2 3-27 0,0 1-62 16,1 0-10-16,0 3-7 0,1 1-8 0,1 0-9 16,0 3-8-16,2-3-7 0,2 3-7 15,0-2-5-15,1-1-4 16,1 0-7-16,2 0-12 0,0-3-13 0,1-2-18 16,0-1 160-16,0-2-292 0,-1-2-155 15,4-1-420-15</inkml:trace>
  <inkml:trace contextRef="#ctx0" brushRef="#br0" timeOffset="111277.1457">2182 9627 690 0,'0'2'158'0,"-2"2"3"0,4 1-111 15,1 0-17-15,2-1-9 0,5 3-6 16,1-2-1-16,4-1-2 0,2-1-1 16,1-3 2-16,2-1 2 0,-1-5 3 15,0-2 3-15,-3-2 1 0,-3-1 0 0,-4-1 1 16,-3 0 0-16,-5 2-2 0,-3 0-5 16,-6 2-3-16,-3 3-2 0,-5 2-4 15,-2 5-5-15,-3 2-6 0,-1 4-8 16,-1 3-11-16,3 4-14 0,3-1-24 15,5 2-22-15,2-1-127 0,5-2-145 16,3 0-335-16</inkml:trace>
  <inkml:trace contextRef="#ctx0" brushRef="#br0" timeOffset="111531.0453">2376 9170 618 0,'4'1'155'0,"6"5"6"0,-3 1-82 15,4 6-30-15,3 3-5 0,0 3-7 16,0 6-7-16,2 0-8 0,0 4-6 0,1 1-4 16,2 2-4-16,1 5-2 0,0-3-2 15,-1 0-1-15,-2 1-2 0,-3 0-4 16,-4 0-12-16,-5-4-20 0,-4-1-16 15,-5-1-127-15,-3-2-138 0,2-1-330 16</inkml:trace>
  <inkml:trace contextRef="#ctx0" brushRef="#br0" timeOffset="111794.0598">2812 9540 775 0,'3'-2'170'16,"-1"0"2"-16,4 2-124 0,2-2-27 16,0-1-12-16,1-1-4 0,3 0 0 15,3 1-3-15,1-1-1 0,2 1-2 16,-1-1-5-16,3-1-8 0,2 3-10 15,-2-2-12-15,0 0-10 0,-1 4 38 16,-2 2-164-16,-2 0-123 0,-3 4-310 16</inkml:trace>
  <inkml:trace contextRef="#ctx0" brushRef="#br0" timeOffset="111977.6411">2947 9685 689 0,'8'0'162'16,"-2"2"2"-16,1-2-107 0,0 0-20 15,2 0-11-15,1 0-9 0,1-2-7 0,0 1-6 16,1 1-14-16,3 0-19 0,-1 0 102 16,2 0-240-16,-1 1-149 0,-3 6-400 15</inkml:trace>
  <inkml:trace contextRef="#ctx0" brushRef="#br0" timeOffset="120613.8804">3534 9423 512 0,'-3'-3'131'0,"0"-1"6"0,2 3-67 15,1 0-21-15,1 2-10 0,0 2-5 16,3 6-6-16,1 1-5 0,1 3-5 0,0 4-3 16,2 4-1-16,1 1-1 0,1 2-2 15,-2-5-1-15,2 2-1 0,1-4-1 16,-2-1 1-16,-1-4 2 0,-2-3 1 16,-1-1 2-16,1-3 4 0,-3-3 5 15,-4-4 1-15,1-1 0 0,-4-5 1 16,-1-1-1-16,0-6-3 0,-1-2-4 15,0-4-5-15,2-2-4 0,-2-6-2 16,2 1-2-16,1-2-2 0,2 4-2 0,1 3 0 16,1 2-2-16,2 5-4 0,5 5-6 15,2 2-8-15,3 7-9 0,-2-1-11 16,4 5-13-16,2 4-7 0,-1-1-7 16,1 1-9-16,0 2-10 0,2 1-81 15,-1-2-98-15,0 1-226 0</inkml:trace>
  <inkml:trace contextRef="#ctx0" brushRef="#br0" timeOffset="120921.0583">3862 9423 545 0,'1'6'149'0,"4"1"7"16,-5 0-54-16,2 0-35 0,-1 2-11 15,0-2-8-15,1 1-8 0,1-2-9 16,1 0-6-16,0-1-4 0,1-2-7 16,3 0-4-16,-1-3-3 0,3-1-2 15,0-4-1-15,1-1-2 0,0-4 0 16,0-2 0-16,-1-2 0 0,-1-1-1 15,-3 1 1-15,1 0-1 0,-5 2 1 16,-2 0 0-16,-2-1 0 0,-3 2 0 16,-1 3 0-16,-4 0-1 0,-2 4 1 0,-2 2-1 15,-2 6-1-15,-1 6 0 0,0 3-1 16,-3 4 0-16,3 3 0 16,0 3 0-16,3 1 0 0,2-1 1 0,5-1-1 15,2 0 1-15,5 0-1 0,2-1 1 16,3-3-2-16,3-1-3 0,1-1-5 15,5-1-8-15,1-4-12 0,2-2-15 16,1-2-10-16,3-2-15 0,0-4-111 16,-2-2-121-16,3 1-278 0</inkml:trace>
  <inkml:trace contextRef="#ctx0" brushRef="#br0" timeOffset="121220.7664">4377 9399 533 0,'-10'-10'160'16,"-1"5"9"-16,-1 3 1 0,-2 3-106 15,-1 1-11-15,-2 4-7 0,-1 4-10 16,0 4-8-16,0 0-5 0,2 2-4 15,4 4-3-15,2 1-5 0,7 2-2 16,0-2-2-16,3-2-2 0,1 0-3 16,3 0-3-16,2-1-4 0,4-2-5 0,-1-5-9 15,9 0-11-15,0-2-13 0,4-5-12 16,4 0-7-16,1-4-11 0,0-4-110 16,-1-1-116-16,-3-2-271 0</inkml:trace>
  <inkml:trace contextRef="#ctx0" brushRef="#br0" timeOffset="121600.75">4555 9280 608 0,'4'-16'144'0,"-1"4"4"0,0 3-95 16,0 3-13-16,0 4-3 0,0 3 0 15,1 1-3-15,-1 8-2 0,1 2-2 16,-2 4-1-16,1 4-1 0,0 0-4 15,-1 4-4-15,0 1-4 0,-1 0-5 16,1 2-2-16,0-2-3 0,2-2-2 0,-1-1-3 16,2-4-5-16,3 0-6 0,-1-4-11 15,3-3-15-15,-2-3-15 0,0-2-12 16,-1-3 56-16,0-1-176 0,-5-4-128 16,-4-1-313-16</inkml:trace>
  <inkml:trace contextRef="#ctx0" brushRef="#br0" timeOffset="121766.307">4511 9425 559 0,'-3'0'171'0,"0"0"5"0,2 1-7 0,2 1-103 15,0 1-16-15,4-2-13 0,4 1-13 16,1 0-10-16,2-1-6 0,3-1-1 16,3-1-4-16,4-2-8 0,3-1-14 15,-1 1-19-15,1-1-17 0,3 0-128 16,-1 2-1-16,2-2-113 0,-1 3-205 15</inkml:trace>
  <inkml:trace contextRef="#ctx0" brushRef="#br0" timeOffset="122198.1948">5408 8568 562 0,'-16'-13'128'0,"-5"7"2"0,-2 7-91 15,-1 6-4-15,-5 8 1 16,0 11 1-16,-2 10 0 0,3 13 1 0,2 14 2 16,4 9 0-16,-2 10-3 0,6 13-3 15,2 9-2-15,6 8-3 16,1 6-3-16,3 5-4 0,6 4-5 0,7-2-6 15,7-6-4-15,2-12-3 0,2-5-3 16,7-8-4-16,3-14-4 0,4-8-9 16,0-10-13-16,-1-7-19 0,2-4-15 15,-2-8-128-15,-3-7-139 0,2-3-324 0</inkml:trace>
  <inkml:trace contextRef="#ctx0" brushRef="#br0" timeOffset="125063.4729">5524 9513 363 0,'-7'-5'110'0,"1"1"6"0,-3 2-8 0,2-2-51 15,0 2-13-15,-3-2-5 0,3 1-5 16,-2 2-4-16,0-1-3 0,1-1 0 16,2 2-2-16,0 1-1 0,1 1-1 15,1-2 0-15,2 1-1 0,-1-1-1 16,2 1-2-16,-2-1-4 0,5 2-3 16,-2-1-3-16,2 1-3 0,-1-1-2 15,3 3-2-15,0-2 1 0,3 0 0 16,-1-2 1-16,5 2 1 0,3-2 2 0,-3 3 1 15,5-3-1-15,2 0 1 0,3-2-1 16,2 3 0-16,5-1-1 0,3 0-1 16,7-4-1-16,2 3 0 0,3-1-1 15,4 2 1-15,-1-2-1 0,0 0 0 16,0 3 0-16,3-1-1 0,0 1 0 16,1 2-1-16,3-1 0 0,2 0-1 15,3 1 1-15,2 0-1 0,-4-2 0 0,-3-1 0 16,-2-2 1-16,-1 3-1 15,-1 2 0-15,-2-1 0 0,-4-1 0 0,1 2 0 16,2 1 0-16,-3-2 0 0,-2 1 0 16,-5 0 1-16,-2 0-1 0,-5 1 0 15,-3-1-1-15,-8-1 1 0,0 4 0 16,-7-5-1-16,-2 3 0 0,-2-2-1 16,-3 0 0-16,-2-1 1 0,1 0-1 15,-2 1 1-15,-1-1 0 0,0-1 1 16,0 0 0-16,0 0 0 0,0-1-1 0,0 1 0 15,-1-3-3-15,1 2-5 16,0 1-11-16,-1-2-11 0,-1 3-16 0,1-1-69 16,-2 1-61-16,-1-1-118 0,-5 3-254 15</inkml:trace>
  <inkml:trace contextRef="#ctx0" brushRef="#br0" timeOffset="145080.1508">5531 9741 511 0,'-4'-5'129'0,"1"1"3"15,2 0-67-15,1 2-25 0,3-1-7 16,2 1-3-16,2 0-4 0,5 0-3 0,4 1 0 16,7 0 0-16,3 0-1 0,5-1-1 15,4 1-5-15,3 0-2 0,3 0-3 16,0-2-2-16,0 2-2 0,-3-1-2 15,-2 0-3-15,-4-1-1 0,-5 1-2 16,-2 0-3-16,-3 1-4 0,-5 0-8 16,-1-1-9-16,-3 2-7 0,-4 2-7 15,-3-1-11-15,-4 0 9 0,-5 4-114 0,-5-1-104 16,-1 1-253-16</inkml:trace>
  <inkml:trace contextRef="#ctx0" brushRef="#br0" timeOffset="145265.6532">5951 9728 442 0,'-8'4'118'0,"1"2"4"16,0 3-46-16,1 1-30 0,1 3-13 16,1 2-7-16,3 4-6 0,-2 2-4 15,2 1-2-15,1 1-1 0,0 2-1 16,2 2-2-16,0-3-1 0,-4-3-2 0,4 1-2 16,0 2-1-16,2-4-2 0,-2-1-1 15,0-5-4-15,-1 0-7 0,0-2-9 16,0-2 2-16,-1-1-123 0,0-6-112 15,0 2-282-15</inkml:trace>
  <inkml:trace contextRef="#ctx0" brushRef="#br0" timeOffset="145575.3346">6025 10024 619 0,'-3'8'151'0,"-2"3"5"16,1 3-93-16,-1-3-20 0,3 2-8 16,1 1-7-16,1-2-7 0,2-1-7 15,2-1-3-15,1-4-4 0,1 0-1 16,4-1-1-16,1-4-1 0,1-1-2 16,-1-1 0-16,2-3 0 0,-2-3-1 15,2-1 0-15,-4 0 0 0,-3-2 0 16,1 0 1-16,-4-1-1 0,-5 0 1 15,-2 3 0-15,-6-3-1 0,-3 1 0 0,-5 0-3 16,0 4-5-16,0 3-9 0,0 3-11 16,2 4-10-16,1 5-8 0,5 3-11 15,3 4-22-15,1 0-83 0,1 1-100 16,4-1-230-16</inkml:trace>
  <inkml:trace contextRef="#ctx0" brushRef="#br0" timeOffset="145829.6263">6345 9867 471 0,'3'-8'136'0,"-2"6"5"15,-1 3-1-15,-3 7-93 0,1 5-14 16,-5 4-8-16,-1 6-5 0,-3 6-6 15,-2 0-5-15,-3 3-2 0,0 2-2 0,-3 0-1 16,2 1-3-16,-2-2-2 0,-1 1-6 16,4-1-7-16,3-2-8 0,2-4-13 15,3-5-116-15,3-5-117 0,4-5-286 16</inkml:trace>
  <inkml:trace contextRef="#ctx0" brushRef="#br0" timeOffset="146157.7269">6453 10044 503 0,'2'0'131'0,"1"0"5"0,-3 2-42 16,0 0-48-16,0 3-7 0,-1 1-3 15,-3 3-3-15,0 2-4 0,-2 1-3 16,-1 3-2-16,-3-1-5 0,-1 2-3 15,-1-1-3-15,-2 2-3 0,1-1-1 0,-2 1-2 16,0-1 0-16,4 1-2 0,2-1 1 16,1 0-1-16,3-2 0 0,3-2-2 15,2-2 0-15,2-2-1 0,1-2 0 16,3 0-2-16,0-2 1 0,5-1-1 16,1-1 1-16,0-2-1 0,2 0 0 15,1-1 0-15,1-2-2 0,-2 2-3 16,0-1-6-16,-2-2-8 0,3 4-10 0,-3-1-9 15,1 1-9-15,-2-1-14 0,0 1-107 16,-1 0-113-16,-2 1-268 0</inkml:trace>
  <inkml:trace contextRef="#ctx0" brushRef="#br0" timeOffset="146376.8936">6542 10148 577 0,'-1'2'137'16,"0"3"4"-16,0 1-86 0,1 4-16 16,0 3-4-16,0 4-3 0,0 5-4 15,0 0-3-15,1 4-5 0,-1 2-3 16,1 0-5-16,0 0-4 0,2-1-5 16,-1-2-8-16,-1 1-12 0,1-2-11 0,-1 1-16 15,0-1-118-15,-3-1-125 16,0 2-298-16</inkml:trace>
  <inkml:trace contextRef="#ctx0" brushRef="#br0" timeOffset="148930.0349">5620 8810 440 0,'1'-14'120'0,"-1"2"5"16,0 3-23-16,-1 1-57 0,2 2-9 16,-1 1-3-16,0 1-3 0,0 2-3 15,0 0-2-15,1 2-3 0,-1 2-1 16,0-1-2-16,2 3-2 0,-2 3-2 15,0 3-2-15,-2 3 0 0,1 1-1 16,-1 4-2-16,-1 2-1 0,-2 3-1 16,2-2-1-16,-3 1-1 0,2 1-1 0,0-1-1 15,1 3-1-15,0-3 0 0,3-3-1 16,1 3 0-16,2-2-1 0,0-3 0 16,2-1-1-16,0-3 0 0,1-2 0 15,2-1 0-15,0-2 0 0,2-4-1 16,0 1 0-16,1-2-2 0,1-2-5 15,0-1-4-15,-1 0-6 0,0-2-11 16,-2-1-5-16,0 1-7 0,-2-2-9 16,-1 2 19-16,-2-2-125 0,-2-1-106 15,-1 1-267-15</inkml:trace>
  <inkml:trace contextRef="#ctx0" brushRef="#br0" timeOffset="149159.4386">5553 8973 592 0,'-9'0'154'15,"0"2"9"-15,3 0-82 0,1 0-17 0,3 3-11 16,1-3-8-16,1 0-11 0,1 2-10 16,1-3-8-16,2-2-5 0,2 2-3 15,2-1-3-15,1-2 0 0,2 2-1 16,2-3-6-16,1 1-13 0,1 1-19 15,1-3-17-15,-1 2-130 0,-2 0-139 16,1-1-335-16</inkml:trace>
  <inkml:trace contextRef="#ctx0" brushRef="#br0" timeOffset="149557.8775">5994 9028 604 0,'-2'-3'162'16,"2"2"7"-16,-1 1-69 0,0 0-40 15,2 0-13-15,0-1-8 0,1 2-11 16,0-1-9-16,-1-1-7 0,4 2-4 15,1-2 0-15,2 1-3 0,3 0-1 16,2-3-8-16,3 5-14 0,2-2-21 16,1-2-17-16,-2 2-126 0,-1 2-137 15,-3-1-327-15</inkml:trace>
  <inkml:trace contextRef="#ctx0" brushRef="#br0" timeOffset="151254.7475">6226 8732 467 0,'-5'-4'138'16,"3"-5"7"-16,-2 3-5 0,4 3-86 0,4 0-10 15,2 0-8-15,3 2-6 0,3 0-4 16,5 2-6-16,3 0-3 0,2-1-2 15,1 3-4-15,1-2-2 0,3 0-4 16,-1-1-2-16,-1-1-2 0,-2-1-4 16,-1-1-6-16,-2 1-7 0,-3-2-8 15,-4 3-8-15,-3-2-5 0,-1 2-6 16,-5 0-3-16,-1 0-5 0,-3 1-1 16,-1 0-15-16,-3 0-12 0,0 0 2 0,-1 0 8 15,-1 1 16-15,-1-1 26 0,0 0 22 16,-2 1 35-16,0 0 27 0,1 1 11 15,-1 1 8-15,1 2-4 0,-1 2-12 16,2 3-9-16,1 2-7 0,1 3-6 16,0 2-6-16,1 4-4 0,3 1-5 15,0-1-3-15,1 1-4 0,1 1-4 16,0-1-3-16,2 0-3 0,-1-2-3 16,1-2-5-16,0 1-9 0,1-5-11 15,1 0-11-15,0-3-16 0,0-4-111 0,1-2-119 16,0-4-280-16</inkml:trace>
  <inkml:trace contextRef="#ctx0" brushRef="#br0" timeOffset="151524.0262">6539 8962 604 0,'-4'13'146'0,"2"3"3"0,-1 0-93 0,2 0-15 15,2 0-8-15,2-3-7 0,0-1-7 16,5-1-5-16,1-3-4 0,2-1-3 16,3-3-1-16,1 0-1 0,-1-4 0 15,1-2 1-15,-3-3 1 0,-1-2 1 16,-1-2 0-16,-4-2-1 0,-3 0 1 16,-3 0-2-16,-3-1-1 0,-3 4-2 0,-4-3-1 15,-2 6-4-15,-4-1-6 16,0 2-12-16,-1 1-14 0,0 5-14 0,2 1-70 15,3 6-51-15,2-3-109 0,3 9-225 16</inkml:trace>
  <inkml:trace contextRef="#ctx0" brushRef="#br0" timeOffset="151827.2149">6944 8741 580 0,'7'-24'146'16,"-2"6"8"-16,-2 7-78 0,-1 5-21 15,-2 7-10-15,-6 9-8 0,1 4-8 0,-2 5-8 16,-2 6-7-16,-2 7-6 0,-3 3-2 15,-4 7-3-15,2-2 0 0,-6 4-1 16,0 0-1-16,-1 1-4 0,1-4-7 16,4-2-10-16,3-4-13 0,4-3-16 15,4-7-121-15,4-4-126 0,3-4-302 16</inkml:trace>
  <inkml:trace contextRef="#ctx0" brushRef="#br0" timeOffset="152554.0103">7003 9026 355 0,'-1'-1'105'0,"1"0"7"15,-2 0-29-15,1 1-19 0,-1-1-13 16,-1-1-8-16,0 1-8 0,0 1-5 15,-2-1-4-15,2 1-5 0,0-3-4 0,-1 3-2 16,3-1-2-16,-1 0 0 0,-1 0-1 16,2 0 0-16,1-1 0 0,-1 4-1 15,1-2-1-15,-1 0-2 0,1 0 0 16,0 0-2-16,0-2 0 0,0 4-1 16,1-2 0-16,-2 1-2 0,2-1 0 15,-1-1-1-15,0 3-1 0,0-2-1 16,0-1 0-16,0 1 0 0,1 0 0 0,-1 0 0 15,0 0 0-15,1-1 0 0,-1-1 0 16,2 2 0-16,-2-1 0 0,0 1 0 16,0 0 1-16,1 1-1 0,-1-1 1 15,0 2 1-15,1-2 1 0,-2-2 2 16,2 2 2-16,-1 2 4 0,-1-4 2 16,1 4 2-16,-3-2 2 0,3 3 0 15,-2 0 0-15,-1-1 0 0,0 1-2 16,-1 1 0-16,2 1-2 0,-1 1-1 0,1 1-1 15,1 1-3-15,1 1-1 0,1-1-2 16,1 1-2-16,2-1-1 0,1 1-1 16,2-4-1-16,3-1 1 0,2-3-1 15,2-2 0-15,4-4 0 0,2-5 0 16,2 1 1-16,0-3-1 0,0-4 0 16,1-1 1-16,-2 0-1 0,-4 0 1 15,-5 2-1-15,-3-3 0 0,-5 3 0 16,-6 3-1-16,-5 3-3 0,-5-1-3 0,-3 4-6 15,-1 3-7-15,-4 4-12 0,1 4-13 16,1 3-11-16,-1 2-14 0,4 5-48 16,2 2-57-16,1 0-101 0,6 3-215 15</inkml:trace>
  <inkml:trace contextRef="#ctx0" brushRef="#br0" timeOffset="152884.1382">7020 9138 629 0,'-6'7'143'0,"-3"2"2"0,1-1-103 0,2 3-15 0,1 0-8 16,-1 3-6-16,3-1-5 0,3 0-3 15,3 0-2-15,2 1 0 0,1-1-2 16,1-3-1-16,0-5 0 0,3 1-1 0,1-5-1 15,3-1 0-15,-1-4 0 16,1-3 0-16,0-3 1 0,1-1-1 0,0-2 2 16,-3-1 0-16,-3 2 1 0,-2-1 1 15,-1 2 3-15,-5 2 1 0,-4 0 2 16,-4 2 0-16,-4 1-1 0,-3 2 0 16,-3 3-2-16,-2 2-5 0,1 3-9 15,1 2-13-15,-1 3-10 0,4 0 42 16,2 4-165-16,1 0-123 0,4 1-310 15</inkml:trace>
  <inkml:trace contextRef="#ctx0" brushRef="#br0" timeOffset="153844.3904">6988 9489 148 0,'-2'2'47'0,"-1"-4"5"0,2 1-9 16,0 0-3-16,0 1 3 0,1-1 2 0,-2 1 3 16,1-1 3-16,1-1 0 0,0 2-2 15,-1 0-1-15,1 2-5 0,0-1-3 16,0 0-6-16,0 0-2 0,0 2-3 16,0-1-1-16,0 1 1 0,-1-1 1 15,1 1-1-15,0-1 1 0,0 0-1 16,0 1-3-16,1-2-2 0,-1 0-4 15,1 1-2-15,2-1-3 0,-1 1-3 0,2-1-2 16,-1-1-1-16,1 2-3 0,1 0-1 16,1-1-2-16,0-1-1 0,2 0-6 15,0 0-9-15,3 0-14 0,3 0-11 16,0-2 158-16,2 1-287 0,1 1-148 16,1-3-408-16</inkml:trace>
  <inkml:trace contextRef="#ctx0" brushRef="#br0" timeOffset="154402.0215">7385 8589 506 0,'-2'-4'120'15,"2"3"3"-15,0 4-72 0,5 3-18 16,2 5-5-16,4 6-3 0,1 5 1 15,4 7 4-15,1 7 2 0,3 7 0 16,-2 6 3-16,2 7 0 0,-2 5-1 16,-2 3-4-16,0 4-3 0,-4 4-5 15,-1 0-5-15,2 0-5 16,-6-2-3-16,-1 2-4 0,-2-1-4 0,-6 3-1 0,-1-3-2 16,-6-2-1-16,-1 0-3 0,-2 1-1 15,-1-4-4-15,-2-1-3 0,0-5-5 16,-1-5-9-16,0 2-10 0,1-8-9 15,0-6-7-15,0-3-112 0,3-4-116 16,1-7-273-16</inkml:trace>
  <inkml:trace contextRef="#ctx0" brushRef="#br0" timeOffset="156310.546">8082 9414 523 0,'-24'-5'135'0,"6"3"7"15,-1 1-60-15,7 2-25 0,-1-2-6 16,2 2-1-16,3 1-5 0,0-4-7 16,6 2-7-16,3 0-5 0,3 2-5 15,4-2-5-15,3 0-4 0,4 0-1 16,8 3 1-16,2-3-1 0,7 2 1 16,2-1-2-16,9-2-1 0,5-1-2 15,7 1-1-15,0-3-2 0,2 1-1 0,-1-1-1 16,1 0-2-16,-2 2-2 0,-2 1-4 15,-3-1-5-15,-1 1-6 0,0-1-12 16,-1 1-10-16,-3-1-13 0,-4-1-7 16,-6 0-13-16,-3 0-106 0,-7 0-114 15,-7-1-266-15</inkml:trace>
  <inkml:trace contextRef="#ctx0" brushRef="#br0" timeOffset="156611.0153">8943 9181 617 0,'-6'-1'141'0,"1"-1"-1"0,3 4-102 15,2-1-15-15,2 2-6 0,4 4-5 16,2 1-5-16,3 2 0 0,2 1 1 16,3 0 0-16,4 1 1 0,-2 2-1 0,2-3 0 15,2 0-1-15,0 0-2 0,0 1 0 16,1 0-2-16,-2-1-1 0,0-1 0 15,-4 0-1-15,-4-1 0 0,-3-2 1 16,-5-1 0-16,-6 0 0 0,-4 3 0 16,-5 2 0-16,-5-1-1 0,-2 4 1 15,-6 2-2-15,0 4-5 16,-1 1-6-16,-1 1-6 0,-2 1-3 0,1 1-6 16,0-4-7-16,2-3 8 0,1-5-125 15,-3-6-107-15,3-3-280 0</inkml:trace>
  <inkml:trace contextRef="#ctx0" brushRef="#br0" timeOffset="157072.783">8277 8797 580 0,'-4'16'132'16,"3"3"1"-16,2 2-95 0,4 3-15 15,0 1-4-15,5-2-2 0,-2-2-2 16,2-1 0-16,1-1-1 0,1-3 0 15,-2-5 0-15,-1-4-1 0,-3-2-1 0,0-5-1 16,-4-4-2-16,0-5 0 0,-4-5 0 16,-1-4 0-16,-2-4 3 0,-1-4 1 15,-4-2 2-15,-2-2 3 0,-3-2 2 16,-2-2 1-16,0 0-1 0,2 1-1 16,0 1 0-16,6 3 0 0,0 0-2 0,5 6-1 15,3 7-2-15,3 0 0 0,2 4-2 16,2 2-3-16,4 0-3 15,5 3-2-15,2-1-1 0,5 0-2 0,4 3-1 16,-2-3-5-16,4 3-7 0,1 4-9 16,-3-1-18-16,0 4-17 0,-3 1-14 15,-5 1-117-15,-1 7-3 0,-6-1-103 16,0 3-191-16</inkml:trace>
  <inkml:trace contextRef="#ctx0" brushRef="#br0" timeOffset="157267.7897">8310 8817 594 0,'-7'0'154'0,"3"0"0"16,1 0-40-16,6 0-80 0,3-1-13 16,3 1-8-16,3-1-7 0,2-1-3 15,4 0-2-15,1-1-10 0,2 0-13 16,1 0 158-16,0 1-293 0,0 2-149 15,3 0-429-15</inkml:trace>
  <inkml:trace contextRef="#ctx0" brushRef="#br0" timeOffset="159030.4372">9766 9131 477 0,'-11'-27'134'0,"3"6"5"16,5 10-22-16,1 1-72 0,4 5-11 0,3 6-7 16,4 3-4-16,2 6-2 0,5 4-2 15,3 7 2-15,3 6 1 0,0 6 1 16,4 3-2-16,0 4-1 0,0 2-2 16,0 1-4-16,-2 1-2 0,-1-2-3 15,-1-2-3-15,-2-2-3 0,-3 0-3 16,1-4-9-16,-3-3-8 0,-3-4-15 15,0-3-10-15,-1-4-19 0,-2-3-111 16,0-6-123-16,-2-1-281 0</inkml:trace>
  <inkml:trace contextRef="#ctx0" brushRef="#br0" timeOffset="159264.8099">10254 9167 607 0,'-10'2'147'0,"-2"1"5"16,-5 6-90-16,-7 5-19 0,1 5-5 0,-4 5-5 15,0 6-6-15,-2 3-5 0,-3 5-4 16,-1 6-3-16,-1 0-4 0,-6 4-3 16,-1-2-3-16,-2 2-5 0,0-1-5 15,4-4-5-15,4-6-7 0,11-1-11 16,7-8-11-16,11-6-15 0,7-5-114 15,8-7-120-15,3-5-290 0</inkml:trace>
  <inkml:trace contextRef="#ctx0" brushRef="#br0" timeOffset="159536.637">10610 9052 648 0,'-13'11'155'15,"-7"5"5"-15,-1 5-99 0,-1 6-13 16,-1 6-6-16,-3 4-4 0,-1 7-7 16,2 1-3-16,4 3-5 0,4 2-4 0,6 2-6 15,5-5-5-15,6 1-4 0,3-6-6 16,8-4-8-16,4-3-13 0,2-2-11 15,1-8-14-15,3-3-12 0,3-9 32 16,-1-3-151-16,-1-5-121 0,-4-7-293 16</inkml:trace>
  <inkml:trace contextRef="#ctx0" brushRef="#br0" timeOffset="159981.4989">10739 9553 624 0,'-3'-1'145'16,"2"2"3"-16,5-2-97 0,2-2-18 0,3 2-3 16,2-5-2-16,1-1-2 0,-1-8-4 15,1 2-2-15,0-3-3 0,1 0-3 16,-1-1-4-16,1-2-4 0,-2 1-2 15,2 1-1-15,-5-3-2 0,-2 2 0 16,-3-2 0-16,-3 2 0 0,-6-1 0 16,-4 1-1-16,-2 1 1 0,-6 2-1 0,3 2 1 15,-1 4-1-15,-3 3 0 0,2 4 0 16,0 2 1-16,1 8 1 16,3 4 1-16,-2 7 2 0,3 2 0 0,1 4 2 15,3 5 0-15,5 8-1 0,3 2 1 16,1 4-1-16,0 2 0 0,4 3 0 15,2 1 1-15,4 1-1 0,-1-2 0 16,2-2-1-16,1-4-1 0,1-2 0 16,1-2-3-16,-2-3-3 0,-2-7-6 15,-1-3-8-15,-2-3-13 0,-2-2-14 16,-3-6-9-16,0-5-11 0,-3-3-12 0,-3-5-63 16,-1-3-28-16,-4-2-87 0,-3-5-183 15</inkml:trace>
  <inkml:trace contextRef="#ctx0" brushRef="#br0" timeOffset="160122.1297">10643 9910 603 0,'-8'-5'145'0,"2"1"3"16,2-1-93-16,3 1-16 0,4 0-7 0,4-3-9 15,4 4-7-15,3-3-6 16,3 1-4-16,4-1-3 0,0 0-6 0,1-2-13 16,0 0-11-16,0-1-14 0,1 2-114 15,-2 1-120-15,-2-1-287 0</inkml:trace>
  <inkml:trace contextRef="#ctx0" brushRef="#br0" timeOffset="160269.4329">11077 9809 632 0,'4'8'160'0,"-2"0"8"0,-2 2-94 16,0 0-18-16,0 1-10 0,-1 0-9 0,0 2-13 15,-1-1-9-15,0 0-13 0,1 1-17 16,-2-2-20-16,1 0-15 0,2-1-125 15,-3-3-135-15,6-3-318 0</inkml:trace>
  <inkml:trace contextRef="#ctx0" brushRef="#br0" timeOffset="160648.9627">11315 9262 624 0,'1'-2'141'15,"5"0"2"-15,3 1-104 0,4 0-12 16,4-1-4-16,4 0-4 0,2 1-4 0,3-3-4 16,0 0-2-16,2-2-2 15,-1 0-2-15,-1 0-3 0,-1 0-6 0,0 0-11 16,-2 3-8-16,-2 1-12 0,-4 2 13 15,-4 2-131-15,-1-1-115 0,-6 2-276 16</inkml:trace>
  <inkml:trace contextRef="#ctx0" brushRef="#br0" timeOffset="160828.5012">11573 9295 562 0,'-6'12'144'0,"-1"4"4"0,-2 1-63 16,3 1-40-16,1 2-9 0,3 1-5 15,-1 0-8-15,2 2-7 0,1-1-5 16,2-1-3-16,-2 2-5 0,2 0-8 16,-1-2-13-16,2-1-13 0,0-4 134 15,1 1-263-15,0-5-143 0,3-1-394 16</inkml:trace>
  <inkml:trace contextRef="#ctx0" brushRef="#br0" timeOffset="161185.4132">11736 9540 591 0,'-1'3'142'0,"0"2"5"16,-1 3-95-16,4 1-11 0,0 1-6 16,2 2-5-16,1 1-6 0,1-2-4 15,1 1-4-15,2-3-1 0,-1-1-1 16,1-1-1-16,1-3 0 0,-1-3-1 0,0-1 0 16,0-3-1-16,-1-1-2 15,-1-1 0-15,-2-1-2 0,-2 0 0 0,-3 0-1 16,-4 0-1-16,-2 0 0 0,-3 2-1 15,0 0-3-15,-2 2-5 0,-2 2-16 16,1 2-16-16,0 2-13 0,1 2 148 16,2 0-278-16,2 1-147 0,3 3-399 15</inkml:trace>
  <inkml:trace contextRef="#ctx0" brushRef="#br0" timeOffset="161538.7328">11960 9105 559 0,'7'8'126'0,"2"5"2"0,0 0-92 16,3 4-7-16,1 4 3 0,1 2 3 15,2 4 2-15,0 3 2 0,-3 0 1 16,-1 6-1-16,1-1-4 0,-2 2-8 16,-2 0-5-16,-1 1-7 0,-4 0-5 0,-3 0-4 15,0-1-3-15,-2-4-4 0,-2 0-4 16,-2-1-9-16,0-3-7 15,2-6-9-15,-1 1-11 0,2-5-10 0,-1-2 13 16,2-6-130-16,0-3-114 0,0-7-284 16</inkml:trace>
  <inkml:trace contextRef="#ctx0" brushRef="#br0" timeOffset="161794.3038">12317 9467 665 0,'1'2'177'0,"0"-5"2"0,-1 2-60 0,0-1-64 16,2-1-18-16,3 1-11 0,0-1-13 15,3 0-5-15,1-2-3 0,1 0-2 16,4-1-3-16,-3-1-6 0,1 4-11 0,0-2-13 15,-2 1-15-15,0 3-12 0,-2 1 88 16,0 0-213-16,-5 4-135 0,4 1-346 16</inkml:trace>
  <inkml:trace contextRef="#ctx0" brushRef="#br0" timeOffset="161976.8438">12347 9562 598 0,'4'0'134'0,"1"1"1"0,2 0-101 15,2-1-16-15,2 0-5 0,1 0-4 16,1 0-5-16,2 0-10 0,-3 0-16 16,2 0-113-16,-2 0-112 0,3 1-287 15</inkml:trace>
  <inkml:trace contextRef="#ctx0" brushRef="#br0" timeOffset="163940.2862">12908 9023 422 0,'-14'-5'126'0,"-1"1"9"0,3 1-8 0,-1 0-60 15,5-1-12-15,3 3-8 0,5 0-6 16,5-3-6-16,5 2-5 0,4-1-4 16,6-2-5-16,4 1-3 0,3-3-1 15,3 1-1-15,4-1-3 0,4 0-3 16,1-2-3-16,2 3-3 0,-1 1-2 16,-1 1-5-16,-2 2-8 0,-2 2-8 15,-5 1-8-15,-2 0-9 0,-6 1-7 16,-2 0-5-16,-4 0-5 0,-5 2-2 15,-6 0-1-15,-4 0-33 0,-5-1-13 16,-3 2 5-16,-3-1 16 0,-2-1 30 0,-1 1 31 16,0-1 20-16,0-2 52 0,-1 2 31 15,2 0 9-15,0 1 0 0,1-1-16 16,-3 3-14-16,2 1-7 0,1-1-7 16,0 3-7-16,2 1-6 0,2 4-6 15,1-1-7-15,3 4-5 0,1 0-5 16,2 4-3-16,-1-1-2 0,1-1-3 15,1 1-1-15,0 0-1 0,0-1-3 16,0-2-5-16,3-1-8 0,-1-1-11 0,-1-1-11 16,0-2-10-16,3-2 16 0,0-4-136 15,0-1-115-15,-1-3-282 0</inkml:trace>
  <inkml:trace contextRef="#ctx0" brushRef="#br0" timeOffset="164679.8413">13342 9320 488 0,'1'-7'130'16,"-1"2"7"-16,0 2-54 0,-1 4-27 15,-2 1-5-15,2 4-5 0,1 4-7 16,1 1-5-16,2 1-5 0,2 3-6 16,2 0-3-16,4-2-6 0,1 1-3 0,3-4-2 15,1-1-2-15,5-4-1 0,-2-2-1 16,1-5 0-16,0-2 1 0,-2-4 2 16,-1-3 1-16,-3-1 0 0,-5-2 3 15,-2-1 1-15,-5-1 0 0,-4 2-2 16,-5 2-1-16,-4 1-2 0,-3 1-2 15,-5 3-4-15,-1 2-8 0,-4 4-9 16,-3 2-15-16,-1 1-15 0,0 4-11 16,1 3-15-16,0 2-113 0,-1 1-123 0,3 0-278 15</inkml:trace>
  <inkml:trace contextRef="#ctx0" brushRef="#br0" timeOffset="165014.7013">13058 9465 501 0,'-9'0'137'0,"3"0"5"16,1 1-23-16,4 0-75 0,2 1-10 15,4 1-1-15,4-1-4 0,4-1-3 16,7 0 0-16,0-2 1 0,6 1-2 16,5 1-1-16,3-1-2 0,4 0-3 15,5-4-3-15,1 1-4 0,4-2-2 0,1-1-3 16,-1-4-3-16,-3 1-3 16,-1 2-5-16,-6 2-6 0,-4 3-10 15,-4 0-6-15,-3 2-9 0,-4 2-11 0,-4 0-8 16,-1 2 28-16,-6 1-144 0,-7-2-115 15,-4 0-296-15</inkml:trace>
  <inkml:trace contextRef="#ctx0" brushRef="#br0" timeOffset="165405.6564">13306 9708 549 0,'3'-4'137'0,"-2"-2"7"0,0 6-76 15,0 0-14-15,1 3-5 0,-1 4-5 16,-1 1-6-16,0 2-6 0,-1 5-4 15,-2-2-5-15,1 2-5 0,-4 1-4 16,1-2-2-16,-1 2-1 0,0-1 1 16,-2 0 0-16,3-1 0 0,-3-1 2 15,0-4 0-15,5-1-2 0,-3-3-1 0,3 0-2 16,3-3-2-16,3-1-3 0,5 1-1 16,1-4-3-16,-2 1 1 0,7 0-1 15,-2-2-2-15,2 0-4 0,2 0-7 16,3 0-11-16,2 0-14 0,-1 1-16 15,1-1-12-15,0 3-31 0,-3 0-88 16,-2-1-113-16,3 1-250 0</inkml:trace>
  <inkml:trace contextRef="#ctx0" brushRef="#br0" timeOffset="165595.1472">13535 9766 626 0,'-2'5'146'0,"-1"1"3"16,1 5-102-16,2 4-15 0,-2 2-5 16,2 2-5-16,0 4-6 0,1 1-5 0,-1 5-2 15,0 0-2-15,0-1-3 0,2 0-6 16,-1 0-15-16,1 1-13 0,-1-4-128 16,1-1-126-16,3-2-320 0</inkml:trace>
  <inkml:trace contextRef="#ctx0" brushRef="#br0" timeOffset="171473.8187">14362 9249 382 0,'6'-7'108'0,"-3"2"5"0,-2-1-39 16,-3 2-17-16,-1 1-8 0,-1-1-7 15,1-1-5-15,-5 3-4 0,1 0-2 16,-2 2-2-16,1 2 0 0,-3-1-2 0,-1 3-2 16,-3 2-2-16,1 1-2 0,-1-2-4 15,-1 2-4-15,-3 1-3 0,0-1-4 16,2 0-3-16,1 1-1 0,2-2-1 15,4 1-1-15,2-2 0 0,4 1-1 16,3-1 0-16,3 2 1 0,3-3-1 16,4 1 0-16,2-1 1 0,2 1 0 15,3-1 0-15,4-1 0 0,-1-2-1 16,1 2 1-16,-2-2 0 0,-3-2 0 16,0 2 0-16,-1-1 0 0,-3 1 0 15,-1 0 0-15,-1 2 0 0,-1-1 0 16,0 2 0-16,-3-2 0 0,-4 3 1 0,-1 0-1 15,-4 0 1-15,-3 0-1 0,-3 2 1 16,-2 2 0-16,-5 1 0 0,-2-2-1 16,-2 1 1-16,1 1-1 0,0-3 1 15,2-2-1-15,2 0-1 0,6-3-7 16,3 1-14-16,2-2-11 0,5 0-17 16,2 0-113-16,4 2-121 0,3-1-288 0</inkml:trace>
  <inkml:trace contextRef="#ctx0" brushRef="#br0" timeOffset="171656.328">14555 9382 631 0,'2'8'145'15,"-1"3"1"-15,-1 3-96 0,0 0-24 16,-1 2-11-16,1 0-13 0,0 0-18 0,-1-2 41 15,1-2-171-15,-1-2-125 0,3-3-335 16</inkml:trace>
  <inkml:trace contextRef="#ctx0" brushRef="#br0" timeOffset="171808.5368">14477 9056 664 0,'-5'-1'146'0,"2"3"0"0,3 3-110 16,1 2-24-16,3 4-21 0,2 3 97 16,1 2-233-16,3 1-135 0,2 1-377 15</inkml:trace>
  <inkml:trace contextRef="#ctx0" brushRef="#br0" timeOffset="172201.2313">14760 9366 665 0,'-2'-4'162'0,"-1"5"6"15,2 3-101-15,1 5-15 0,1 0-6 16,2 5-8-16,1-1-8 0,2 3-4 16,0 0-3-16,4 0-4 0,-2-4-3 15,0-3-4-15,0-2 0 0,1-3-2 16,-2-5 0-16,0-4-1 0,2-6-1 16,1-3 1-16,1-2-1 0,2-2-1 15,-1-2-1-15,2 1 0 0,-2 3-1 0,-2 2 0 16,0 6-1-16,-2 2-1 0,-1 4-1 15,-1 6 0-15,-3 4-3 0,1 4-6 16,0 4-6-16,1 2-9 0,-4 2-13 16,2 0-16-16,4 0-17 0,2 0-8 15,1-6-10-15,5-1-105 0,0-6-116 16,1-5-265-16</inkml:trace>
  <inkml:trace contextRef="#ctx0" brushRef="#br0" timeOffset="172401.6792">15281 9268 650 0,'-10'2'166'0,"-5"6"9"0,-2 1-92 15,-1 5-11-15,1 2-6 0,0 1-7 16,2 3-12-16,3 2-9 0,3-2-9 16,4 1-10-16,4 1-8 0,-2-8-5 15,8 3-4-15,4-1-8 0,1-3-14 16,2-2-13-16,3-2-18 0,2-2-18 15,7 2 142-15,-3-7-275 0,2-2-153 0,2-2-404 16</inkml:trace>
  <inkml:trace contextRef="#ctx0" brushRef="#br0" timeOffset="173088.3376">15672 8816 513 0,'-10'-5'129'16,"-4"2"4"-16,-2 6-63 0,-1 4-23 15,-4 7-2-15,-3 8-1 0,-4 5 0 0,-3 7 0 16,-1 6-1-16,2 8-4 0,0 7-5 15,6 4-6-15,3 5-8 0,8 6-6 16,6 1-5-16,7 5-3 0,7-3-2 16,5 2-2-16,6-3 0 0,7-3-5 15,2-6-7-15,3 0-16 0,3-8-18 16,2-2-10-16,-1-7-128 0,-2-4-135 16,2-3-316-16</inkml:trace>
  <inkml:trace contextRef="#ctx0" brushRef="#br0" timeOffset="174362.6498">16022 8910 603 0,'-13'-6'155'0,"3"-1"8"0,0 2-85 0,5 1-19 16,3 0-8-16,3 2-8 0,5 1-8 15,4-1-10-15,3 1-7 0,6 0-5 16,1 1-1-16,5 0-2 0,2-1-3 16,2 1-1-16,1 0-3 0,1 1-4 15,3-1-5-15,-4 0-7 0,1 0-12 16,-3-1-12-16,-2-2-11 0,-2 1-7 16,-4-2-11-16,-4-1-2 0,-3 2-102 15,-3-2-101-15,-6 0-249 0</inkml:trace>
  <inkml:trace contextRef="#ctx0" brushRef="#br0" timeOffset="174520.7526">16333 8822 554 0,'-13'2'141'16,"-1"3"6"-16,2 3-74 0,0 1-18 15,-1 4-6-15,4 1-6 0,1 5-5 16,2 2-6-16,0-1-7 0,2 2-4 16,2 2-6-16,1-1-5 0,-1 0-4 15,2-2-3-15,0-1-6 0,2-3-11 16,-1 0-18-16,1-4-13 0,3 1 50 15,0-4-178-15,3-3-137 0,1 0-329 16</inkml:trace>
  <inkml:trace contextRef="#ctx0" brushRef="#br0" timeOffset="174802.0017">16474 9079 650 0,'-2'9'158'0,"2"-1"2"16,2 3-93-16,2-2-29 0,4-1-8 0,0-1-5 15,4-1-5-15,3-3-4 0,0 0-2 16,0-4 1-16,1-4 2 0,-2-1-1 16,-1-3-3-16,-3 0 0 0,-4 1-1 15,-4-3-1-15,-4 2-2 0,-3 3-3 16,-2 4-2-16,-4-1-2 0,-3 4-3 15,-2 2-7-15,-1 4-7 0,-4 4-14 16,2 2-16-16,-3-1-11 0,1 2-17 16,4 2-109-16,0-1-122 0,4 0-278 15</inkml:trace>
  <inkml:trace contextRef="#ctx0" brushRef="#br0" timeOffset="175081.2542">16147 9259 611 0,'-9'3'144'16,"2"-2"2"-16,2 1-96 0,5 2-18 15,3-3-6-15,5 2-3 0,2-1-6 16,5 2-2-16,4-2 0 0,3-1 2 15,6 1 0-15,4-2 0 0,5-2-1 16,6 0-1-16,1 2-2 0,3-4-3 0,0 3-2 16,-1-3-5-16,-2 2-10 0,-1 0-14 15,-7 0-15-15,-3 1-14 0,-3 4-122 16,-7-1-129-16,-3 3-306 0</inkml:trace>
  <inkml:trace contextRef="#ctx0" brushRef="#br0" timeOffset="175434.3088">16393 9525 516 0,'1'-4'129'0,"1"4"3"0,-2-1-62 15,1 2-30-15,0-1-3 0,1 5-2 16,0-1-2-16,-1 1 0 0,-2 1 2 0,-2 2 0 16,0 2 0-16,-2 3-4 0,-1-1-3 15,-3 1-2-15,0 3-1 0,0 0-4 16,0-1-2-16,0 0-2 0,1-2-3 16,1-1-3-16,0-2-3 0,4-1-2 15,2-1-2-15,1 0-2 0,3-1-2 16,2-1 0-16,4-1 0 0,4-1 0 15,3-2-2-15,2-1-3 0,3-1-5 16,1-2-7-16,2 1-13 0,-1-2-14 16,-1 2-14-16,-2-2-15 0,-2 1-114 0,-2 0-125 15,-3-1-291-15</inkml:trace>
  <inkml:trace contextRef="#ctx0" brushRef="#br0" timeOffset="175632.7778">16588 9592 638 0,'-3'3'155'0,"1"4"6"0,1 3-95 15,-2 3-18-15,3 2-3 0,-1 2-5 16,0 4-7-16,0 1-9 0,-2-1-5 0,2 0-5 16,0 0-7-16,-2-1-8 0,3 0-13 15,0-3-17-15,3-1-16 0,-2-2-18 16,1-5-114-16,1-1-131 0,3-6-292 15</inkml:trace>
  <inkml:trace contextRef="#ctx0" brushRef="#br0" timeOffset="175950.9254">17073 9289 629 0,'-4'0'186'15,"3"-2"5"-15,0 1-5 0,3 2-124 16,-3 1-21-16,1-2-13 0,-2 1-13 16,0-2-15-16,4 1-13 0,-4-2-16 15,4 4-21-15,-1-4-18 0,-1 1-125 16,4-1-139-16,0 0-320 0</inkml:trace>
  <inkml:trace contextRef="#ctx0" brushRef="#br0" timeOffset="176726.6369">17395 9194 593 0,'-6'4'151'0,"2"1"7"16,-1 0-65-16,4 0-43 0,2-2-7 16,3 1-6-16,2-3-4 0,4-3-4 0,1-2-4 15,3-2-3-15,1-5-4 0,1-1-4 16,2-3-4-16,-3-2-2 0,0-3-3 15,-4 1-2-15,-2-2-2 0,-4 0 1 16,-4 0-2-16,-2 0 1 0,-4 2 0 16,-4 3-1-16,-3 0 1 0,-2 2-1 15,-1 5-1-15,-3 1 0 0,-1 5 0 0,2 4 0 16,-1 4-1-16,4 6 1 0,0 5-1 16,6 5 1-16,2 5 1 0,4 6-1 15,0 5 1-15,2 6 0 0,2 3 0 16,2 6 0-16,3 3 0 0,2 3 0 15,1-2 1-15,4 4-1 0,2-4 0 16,3-2 0-16,-3-2 0 0,0-7 0 16,0-3-3-16,-4-7-8 0,-1-7-10 0,-4-3-11 15,-2-7-11-15,-2-6-8 0,-3-5-8 16,-2-5-1-16,-4-6 1 0,-5-4 8 16,-2-3 9-16,-4-4 11 0,-4-6 8 15,0-1 8-15,-5 0 6 0,4-1 8 16,3 1 9-16,0 0 10 0,4 2 7 15,4 5 8-15,3 2 7 0,2 3 3 16,2 2 0-16,5 1-5 0,4 1-6 16,3 1-6-16,4-1-9 0,2 0-6 15,5 0-3-15,3 0-3 0,4-3-4 16,3 1-6-16,3-2-9 0,1-1-13 16,-1-2-13-16,0 0-122 0,-3 0-124 0,-2-2-304 15</inkml:trace>
  <inkml:trace contextRef="#ctx0" brushRef="#br0" timeOffset="176971.9869">17670 8682 550 0,'4'-11'137'16,"4"9"4"-16,3 3-44 0,2 8-66 0,6 8-3 15,4 8 3-15,0 10 4 0,4 8 2 16,-1 7 2-16,0 6 1 0,-1 5-1 16,-4 6-5-16,-3-1-7 0,-4 2-7 15,-4 1-7-15,-5 0-8 0,-3-3-14 16,-4-1-20-16,-2-3-21 0,-3 1 84 16,-3-6-222-16,-2-5-151 0,-2-3-383 0</inkml:trace>
  <inkml:trace contextRef="#ctx0" brushRef="#br0" timeOffset="198506.5251">18412 9159 617 0,'-6'1'149'0,"2"-1"2"16,0 0-85-16,6 0-30 16,-1 0-5-16,4-1-1 0,2 0-3 0,3-3-4 15,2 0-2-15,4-1 0 0,1-2-3 16,3 0-4-16,-1-2-5 0,3 0-4 15,-3 0-1-15,-1-1-2 0,-3-2 0 16,-2-1-1-16,-2 2 0 0,-2-2-1 16,-3-1 0-16,-2 2 0 0,-3 0 0 15,-4 1 0-15,2 1-1 0,-5 0 0 16,0 3 0-16,-3 2 0 0,-2 1 0 16,-2 2-1-16,-1 6 0 0,-5 0 0 0,-2 5 0 15,-5 3-1-15,2 2 1 0,1 3-1 16,1 2 1-16,1 4 1 0,5 1 1 15,4-1 1-15,4 2 1 0,2-1 1 16,4 1 3-16,0-2 0 0,5 0 3 16,3-2 0-16,3-1 1 0,2-2-1 15,4-1 0-15,4-4-1 0,2-4-3 16,2-3 0-16,1-3-3 0,1-3 0 0,-1-3-4 16,-3-3-5-16,-1 1-10 15,-2-3-13-15,-1-1-17 0,-3 2-15 0,-2 0-122 16,-2 2-133-16,1 0-306 0</inkml:trace>
  <inkml:trace contextRef="#ctx0" brushRef="#br0" timeOffset="198844.7268">18659 8546 627 0,'-2'2'164'0,"-1"-1"6"0,2 0-79 0,1 1-33 15,3 1-12-15,0-1-11 0,3 1-12 16,3-2-8-16,2 0-4 0,5-1-3 16,1-1-4-16,4-1-3 0,1-2-9 15,1-1-15-15,2-1-18 0,-3-2-13 16,-1 5-55-16,-2-3-71 0,-2-3-116 16,-2 2-245-16</inkml:trace>
  <inkml:trace contextRef="#ctx0" brushRef="#br0" timeOffset="199091.0549">19027 8348 633 0,'-1'2'154'0,"1"3"7"16,0 3-90-16,1 3-23 0,6 3-5 15,-1 2-3-15,2 4-8 0,0 2-5 0,2 0-2 16,1 2-3-16,-1 1-3 0,-4-1-4 15,1 5-3-15,1-2 0 0,-5-2-3 16,1 3-3-16,-4 1-2 0,-1-4-1 16,-2 1-2-16,-2-3-4 0,-2-2-9 15,-2 0-17-15,-3-6-23 0,-3-3-20 0,-3-4-120 16,0-5-138-16,-4-6-316 16</inkml:trace>
  <inkml:trace contextRef="#ctx0" brushRef="#br0" timeOffset="199252.6372">18885 8038 639 0,'2'-9'144'0,"2"2"1"16,1 3-108-16,2 2-16 0,3 4-6 16,1-2-15-16,0 3-15 0,4 0 27 0,-1 4-156 15,5 0-124-15,-1 8-317 16</inkml:trace>
  <inkml:trace contextRef="#ctx0" brushRef="#br0" timeOffset="199670.0708">19218 8310 677 0,'-3'-14'166'0,"1"1"5"0,1 1-103 16,1-2-17-16,3 1-7 0,3 0-7 16,3 1-8-16,1 2-7 0,3-1-4 15,1 3-4-15,3 2-4 0,1 2-2 0,1-1-3 16,-2 1-2-16,0 3-2 0,1 2 0 15,-2 1 0-15,-1 0-1 0,-3 1 0 16,-1 1 1-16,-2 1-1 0,-3 4 0 16,-5 1 0-16,-2 2 0 0,-4 1 1 15,-5 6 0-15,-2 0 0 0,-3 5-1 16,-2 0 1-16,-1 2-1 0,-1-3 1 16,2 2-1-16,4-1 0 0,1-3-1 15,3-3 1-15,5-3 0 0,4 0-1 0,2 0 0 16,2-6-3-16,3 0-5 0,2-2-7 15,2-1-11-15,3-1-12 0,1-5-15 16,2 0-12-16,1-2-121 0,2-2-126 16,-1-1-300-16</inkml:trace>
  <inkml:trace contextRef="#ctx0" brushRef="#br0" timeOffset="199922.3859">19595 8326 706 0,'-1'-12'179'0,"0"-1"4"16,2 1-102-16,1 2-22 0,3 0-11 15,-1 2-12-15,3-2-14 0,1 2-7 16,1-1-4-16,-1 4-3 0,0 3-2 16,3 4-3-16,-1 0 0 0,0 6-2 15,-1 2 0-15,-1 4 0 0,1 2-1 16,-2 4-1-16,-1-1-1 0,0 5-7 0,-2 1-4 15,1 4-10-15,-4-5-15 0,0 2-19 16,-2-2-13-16,-1 0-122 0,-3-4-132 16,0-1-309-16</inkml:trace>
  <inkml:trace contextRef="#ctx0" brushRef="#br0" timeOffset="200107.8935">19599 8240 662 0,'-6'0'169'0,"-2"5"5"0,3 4-92 16,-2 4-27-16,1 5-11 0,2 2-11 15,1 1-11-15,-1 2-11 0,3 3-10 16,-1-2-21-16,5 2-24 0,1-1-30 16,-3-6-106-16,7 4-134 0,3-1-306 0</inkml:trace>
  <inkml:trace contextRef="#ctx0" brushRef="#br0" timeOffset="200657.6065">19895 8472 575 0,'3'-5'133'0,"2"1"6"16,1-2-89-16,1-1-15 0,3-3-3 0,2-1 0 15,2-3-1-15,1 0-3 0,1-4-2 16,2 0-1-16,-1 0-3 0,0-1-2 15,-1 0-3-15,-2-1-2 0,0-1-2 16,-3 0-2-16,-1 3-1 0,-2-2-1 16,-3 1-2-16,-1-3-1 0,-3 2 0 15,-1 2-2-15,-4-1 0 0,-2 0 0 16,-2 0-2-16,-3 4 1 0,-2 0-1 16,-1 3-1-16,-2 2 0 15,1 1 0-15,0 3-1 0,3 5 0 0,-1 2 1 16,2 2-1-16,1 1 1 0,0 6 2 15,0 2 1-15,2 7 1 0,-2 2 2 0,3 3 1 16,0 7 1-16,1 2 1 0,1 6 0 16,2 3 1-16,0 2 2 0,3 1 1 15,0 4 1-15,3 0 0 0,-1 0-1 16,3-1-2-16,-1-4-2 0,2 0-2 16,-1-3-3-16,2-3-2 0,1-3-1 15,1-1-2-15,-1-4-2 0,0-2-5 16,1-2-6-16,-3-6-11 0,0-1-15 0,-2-3-17 15,-3-6-16-15,0 1-15 16,-2-7-113-16,-1-1-128 0,-3-4-287 0</inkml:trace>
  <inkml:trace contextRef="#ctx0" brushRef="#br0" timeOffset="200860.4271">19865 8675 666 0,'0'0'168'0,"1"-1"6"0,0 1-94 0,0 1-22 16,2-1-9-16,2 1-9 0,2-1-8 15,3 0-10-15,1 0-6 0,3-1-5 16,4-2-4-16,1 1-6 0,2-3-14 16,1 1-21-16,-1 0-23 0,1-1-133 15,-5 0-147-15,3 4-355 0</inkml:trace>
  <inkml:trace contextRef="#ctx0" brushRef="#br0" timeOffset="206019.8593">20303 7881 646 0,'-1'-5'159'15,"-2"-1"4"-15,3 2-100 0,2 3-13 16,1-2-7-16,3 1-8 0,5 0-7 16,2-1-6-16,3 2-4 0,2-1-3 15,4 1-3-15,3-1-4 0,0 1-3 16,5 2-2-16,-3-1-4 0,0 0-5 16,-3 2-12-16,-2-1-11 0,-2-1-14 15,-4 1-10-15,-7-1-10 0,0 0-10 16,-3 1-12-16,-2 0-80 0,-5-1-92 0,-4 0-219 15</inkml:trace>
  <inkml:trace contextRef="#ctx0" brushRef="#br0" timeOffset="206168.4739">20555 7848 455 0,'-13'1'126'0,"-1"1"7"15,1 2-46-15,1 4-21 0,0 3-11 16,-1 5-5-16,2 3-5 0,3 5-3 16,0 1-5-16,2 2-3 0,3 1-7 15,-1-2-4-15,4-3-7 0,1-1-5 16,2 1-5-16,0-5-4 0,2 0-11 0,-1-4-11 15,2-1-17-15,1-2-17 0,1-3-121 16,-2-2-130-16,2-3-309 16</inkml:trace>
  <inkml:trace contextRef="#ctx0" brushRef="#br0" timeOffset="206436.4964">20660 8156 650 0,'-3'7'156'0,"2"0"4"16,1-1-99-16,0-2-17 0,4 1-6 15,3-1-7-15,4-2-6 0,1-1-5 16,4-1-3-16,2-2-3 0,2-1-1 16,0-3-2-16,-3-2-2 0,-2-2 0 15,-3 0 0-15,-2-1-2 0,-8-2 0 16,-2 2-2-16,-4 0-1 0,-3 1 0 0,-5 1-1 15,-3 2-2-15,-1 1-3 16,-2 4-8-16,-2 4-11 0,1 4-14 0,-2 4-16 16,2 3-16-16,1 3-119 0,0 2-128 15,0 3-297-15</inkml:trace>
  <inkml:trace contextRef="#ctx0" brushRef="#br0" timeOffset="206744.6741">20299 8385 558 0,'-7'-4'140'0,"3"0"4"0,3 1-58 16,5 3-41-16,3-2-8 0,8 1 0 15,3-1-3-15,7-1-1 0,7 1 1 0,7-2 0 16,6-2-2-16,3 1-3 0,2 0-4 16,6-2-4-16,1-1-3 0,-3 1-5 15,1 0-4-15,-2 1-4 0,-1 1-2 16,-2 1-6-16,-4 2-7 0,-6 2-10 16,-4 1-13-16,-6 3-20 0,-8 0-12 15,-7 1-81-15,-8 3-41 0,-5-1-111 16,-6 2-223-16</inkml:trace>
  <inkml:trace contextRef="#ctx0" brushRef="#br0" timeOffset="207319.7473">20618 8562 537 0,'-6'4'140'0,"-2"1"8"0,0 2-59 16,-1 3-32-16,2 2-9 0,3 0-5 0,2 2-7 15,3-2-7-15,3 0-6 0,3-2-6 16,3-2-4-16,3-4-4 0,2 0-2 16,0-6-2-16,1-4-2 0,0-3 0 15,1-1 0-15,-1-5 1 0,-2 0 0 16,-1-3 0-16,-2 2 0 0,-6-1 0 15,-4 3 0-15,-5-2-1 0,-2 3-2 0,-4 2-2 16,-3 3-4-16,-1 2-10 16,-2 3-12-16,0 5-14 0,0 4-13 15,-1 3 43-15,0 5-164 0,-2 2-126 0,3 1-306 16</inkml:trace>
  <inkml:trace contextRef="#ctx0" brushRef="#br0" timeOffset="207610.671">20582 8802 647 0,'-2'6'156'0,"1"1"5"0,1 0-99 16,0 3-19-16,5-1-8 0,0 1-6 15,3-1-8-15,4-2-5 0,3-2-3 16,1-1-3-16,2-2 0 0,2-3-2 15,1-3 1-15,1-2-1 0,-1-1 0 16,-2-3 0-16,-4-2 0 0,-3 0-1 0,-3-1 0 16,-6 0-1-16,-7 1 0 0,-5-1-2 15,-3 4 0-15,-4 0-2 0,-1 2-3 16,-3 2-8-16,-1 1-14 0,2 2-19 16,1 2-14-16,3 2-63 0,0 2-65 15,4 1-119-15,6 1-247 0</inkml:trace>
  <inkml:trace contextRef="#ctx0" brushRef="#br0" timeOffset="211485.2517">21369 9154 607 0,'-3'-4'169'0,"1"3"6"15,2 1-49-15,0-1-66 0,0 1-15 16,1 0-14-16,2-2-11 0,0 1-10 16,3-1-7-16,0 1-2 0,1-3 0 15,1 1-1-15,3 1-2 0,-2-2-5 16,1 2-10-16,-2-1-13 0,1 2-12 16,-1 0-12-16,0 2-16 0,-3 2-107 15,-2 0-115-15,-3 2-264 0</inkml:trace>
  <inkml:trace contextRef="#ctx0" brushRef="#br0" timeOffset="211730.2371">21376 9198 625 0,'-1'0'152'0,"1"0"3"0,1 1-92 16,-1-1-19-16,3 0-7 0,0 0-8 0,1 0-6 16,0 1-6-16,0-1-4 0,0-1-3 15,2 1-4-15,2-1-4 0,-1-3-11 16,2 2-17-16,0 1-14 0,1-1-108 16,-1 2-21-16,-3 3-111 0,-4 0-223 15</inkml:trace>
  <inkml:trace contextRef="#ctx0" brushRef="#br0" timeOffset="217520.006">21424 9213 533 0,'-5'-9'141'0,"3"0"9"0,-3 1-53 16,2-1-33-16,2 1-11 0,1 0-6 16,1 1-4-16,-1 1-6 0,0 2-9 15,1 1-7-15,1 0-6 0,-2 3-5 16,1 3-10-16,0-1-22 0,3 3-24 0,-2 0-133 15,1 1-141-15,0 3-351 0</inkml:trace>
  <inkml:trace contextRef="#ctx0" brushRef="#br0" timeOffset="221037.941">1411 11195 437 0,'1'-7'121'0,"-2"1"5"15,-5 0-27-15,0 1-50 0,-3 0-9 16,-2 0-3-16,-3 4-4 0,-5 2-2 16,-3 4-3-16,-4 4-2 0,-3 7-3 15,-3 5-5-15,-2 8-3 0,1 4-4 16,2 4-3-16,5 6 0 0,7 5-2 0,4-2 0 16,7 1-1-16,5-3 0 0,10-1-1 15,7-4 0-15,3-2-2 0,6-6-1 16,8-4-1-16,5-2 0 0,4-6 1 15,-1-5 0-15,3-7 0 0,-1-9 1 16,-4-9 0-16,-1-5 0 0,-6-7 1 16,-1-7 1-16,-5-2 0 0,-2-1 1 15,-5 0 2-15,-3-2 1 0,-8-2 1 16,-4 1 1-16,-9 2-1 0,-4 1 0 16,-6 0-2-16,-2 0-2 0,1 4-6 0,-3 3-7 15,2 4-9-15,-1 2-9 16,4 7-10-16,-1 7-7 0,1 3-3 0,0 7-2 15,4 1-3-15,1 2-3 0,3 0-55 16,4 0-32-16,1-3-86 0,4-1-197 16</inkml:trace>
  <inkml:trace contextRef="#ctx0" brushRef="#br0" timeOffset="221256.3511">1329 10909 564 0,'-6'-6'140'15,"0"4"2"-15,0 8-77 0,2 8-18 16,3 7-10-16,0 7-5 0,3 7-6 16,4 6-2-16,0 10-3 0,0 5-3 15,3 3-4-15,0 0-4 0,0 4-4 16,0 0-2-16,-4-2-3 0,2-7-2 16,-1-5-4-16,-1-5-5 0,-1 0-8 0,-3-6-8 15,0-4-10-15,1-2-9 16,-2-5 15-16,0-4-129 0,-3-4-113 0,6-7-276 15</inkml:trace>
  <inkml:trace contextRef="#ctx0" brushRef="#br0" timeOffset="221594.7549">1600 11784 710 0,'-4'-1'159'16,"3"-1"1"-16,2 4-115 0,3 0-15 15,3 3-9-15,3 2-5 0,1 3-1 16,2 1-1-16,3 4 0 0,-1-2-1 16,2 3-4-16,0 1-3 0,0 0-2 15,1 1-10-15,-1 0-14 0,-3-3-15 16,1 3-12-16,-1-3-17 0,-2-4-111 0,-4-1-123 16,0-9-272-16</inkml:trace>
  <inkml:trace contextRef="#ctx0" brushRef="#br0" timeOffset="221774.2903">1812 11747 596 0,'-11'9'155'0,"-4"3"7"16,-3 3-68-16,-2 3-38 0,-2 4-13 16,0 2-6-16,1 3-10 0,0 2-9 0,0-1-6 15,3-1-9-15,2-2-13 0,1-1-18 16,4-5-13-16,2-2-20 0,1-6-112 15,5-3-128-15,3-7-287 0</inkml:trace>
  <inkml:trace contextRef="#ctx0" brushRef="#br0" timeOffset="222243.1237">2297 11203 565 0,'-24'10'149'16,"-1"5"5"-16,-2 7-42 0,0 6-66 0,1 5-9 16,3 6-6-16,6 6-3 0,4 1-7 15,6 0-4-15,3-2-4 0,6-2-3 16,4 0-3-16,4-4-3 0,2-3-5 16,4-3-13-16,1-3-10 0,6-4-14 15,3-2-14-15,2-6-119 0,0-3-129 16,3-8-293-16</inkml:trace>
  <inkml:trace contextRef="#ctx0" brushRef="#br0" timeOffset="222767.3142">2526 11756 653 0,'2'-9'143'0,"4"-1"1"16,0-4-102-16,3-4-28 0,3-2-6 16,4-1 1-16,-1-3 0 0,1 0 2 15,0-8 0-15,-3 3 4 0,-3-1 1 16,-1-2 0-16,-4 2 1 0,-3 0-2 16,-4 2-3-16,-2 5-3 0,-3-3-3 15,-3 4 0-15,-5 5-1 0,-1 4 2 0,-2 2 0 16,-3 7 1-16,0 8 0 0,1 5 1 15,5 7 2-15,1 3 1 0,2 6 0 16,4 5 1-16,6 3 1 0,1 2 1 16,1 2-1-16,2 4-2 0,2 1-2 15,2 3-3-15,1-1-2 0,4 2-1 16,0-3-2-16,4 5-2 0,1-3 1 16,1 0-1-16,0-3-1 0,-1-4-2 15,-2-4-4-15,-3-2-5 0,-3-7-3 16,-3-6-6-16,-4-4-4 0,-4-5-2 0,-3-3 0 15,-4-6 1-15,-1-2 3 16,-4-6 4-16,-1-2 5 0,-2-4 6 0,-1-4 4 16,2-3 5-16,3-2 5 0,0-1 4 15,4 1 2-15,3 1 1 0,5 1 1 16,0 4 0-16,4 3-3 0,-1 2-2 16,2 1-3-16,4 4-2 0,2-1-2 15,4 0-4-15,3 1-11 0,3 0-13 16,4-1-14-16,2 1-19 0,1 0-113 0,-3 2-127 15,1 0-291-15</inkml:trace>
  <inkml:trace contextRef="#ctx0" brushRef="#br0" timeOffset="222944.833">2962 11845 679 0,'4'9'171'0,"-3"0"7"16,-1 4-89-16,1 1-32 0,0 5-13 15,-1-2-11-15,-1 5-10 0,-1 0-8 0,0 1-11 16,0 0-17-16,-1 1-22 0,1-5-21 16,0-1-125-16,-1-4-5 0,3 0-118 15,-1-3-213-15</inkml:trace>
  <inkml:trace contextRef="#ctx0" brushRef="#br0" timeOffset="223271.9628">3076 11406 777 0,'0'-3'164'0,"3"-1"1"16,8 0-131-16,8 3-24 0,4 1-7 15,5 1-1-15,4-1 0 0,4 2-2 16,-3-4-3-16,2 5-6 0,2-3-6 16,-3 0-11-16,-1 0-8 0,-4 0-7 15,-6-1-14-15,0 2-26 0,-7-2-75 16,-4-1-99-16,-3 2-226 0</inkml:trace>
  <inkml:trace contextRef="#ctx0" brushRef="#br0" timeOffset="223405.6066">3446 11455 614 0,'-10'19'164'0,"0"2"8"16,0-1-67-16,3 5-38 0,2 2-9 16,0 0-10-16,0-1-12 0,2-1-11 15,0 2-8-15,4-1-7 0,2 0-16 16,0-5-16-16,2-1-23 0,3-1-14 15,2-3 46-15,-1-5-176 0,2-5-139 16,0-2-325-16</inkml:trace>
  <inkml:trace contextRef="#ctx0" brushRef="#br0" timeOffset="223654.5022">3529 11751 759 0,'-1'12'173'0,"0"-2"1"16,2-3-124-16,5-1-20 0,2-2-12 16,4-2-7-16,1-2-4 0,3-5-2 0,1-1 5 15,1-6 5-15,0 0 4 16,-5-4 2-16,-1 0 2 0,-3 0 0 0,-7 0-1 16,-2 4-4-16,-5 3-6 0,-3 2-4 15,-3 2-3-15,-3 3-6 0,0 4-7 16,-4 4-17-16,0 2-20 0,1 1-20 15,2 2-23-15,2 3-112 0,1-1-137 16,8 2-296-16</inkml:trace>
  <inkml:trace contextRef="#ctx0" brushRef="#br0" timeOffset="223890.7095">3774 11011 670 0,'21'10'171'0,"-2"3"7"0,2 7-84 0,1 8-38 15,2 7-5-15,-1 11-4 0,-1 3-6 16,-4 5-11-16,1 4-8 0,-5 4-4 16,-3 3-2-16,-5-3-5 0,-2 1-4 15,-4 1-3-15,-2 0-8 0,-3-3-18 16,-1 1-27-16,-2-5-27 0,-1 1-128 15,-5-4-151-15,-4-7-350 0</inkml:trace>
  <inkml:trace contextRef="#ctx0" brushRef="#br0" timeOffset="244725.4702">4494 11595 691 0,'-6'-4'161'0,"5"3"2"0,0 0-112 0,1 1-20 16,2 0-10-16,-1-1-8 0,3 2-7 16,2-2-4-16,1-2-1 0,3 0 0 15,1 0-2-15,3 4-7 0,2 1-13 16,0 0-8-16,-2-1-13 0,0 4-18 16,-1 3-103-16,-3-2-116 0,-4 0-258 15</inkml:trace>
  <inkml:trace contextRef="#ctx0" brushRef="#br0" timeOffset="244916.9589">4471 11759 643 0,'-9'5'157'0,"1"-2"7"0,3-1-100 16,1-3-20-16,3 2-9 0,1-1-8 15,1-1-10-15,3 1-9 0,1-1-4 16,3-1-2-16,2 0-1 0,1-1-4 15,3 1-18-15,2-2-14 0,2 3-23 16,2 0-109-16,0 3-126 0,5 2-295 16</inkml:trace>
  <inkml:trace contextRef="#ctx0" brushRef="#br0" timeOffset="245513.473">5434 11139 639 0,'-3'-1'151'0,"2"0"3"15,2 0-93-15,4 2-22 0,5 0-9 16,5 0-9-16,1 2-8 0,4-3-1 15,5 0-3-15,6-1-2 0,3-2-3 16,1 0-1-16,3-2-1 0,4 0 0 16,0-1-1-16,1 3-1 0,-8-3-3 15,-4 2-6-15,-4 1-6 0,-8-1-8 0,-5 2-6 16,-6 0-1-16,-6 0-4 0,-2 1 0 16,-7-2 3-16,0 1 5 0,-3 1 8 15,-4-2 5-15,-2 2 3 0,-3 0 6 16,1-1 7-16,-1 2 6 0,0 2 6 15,2 0 6-15,1 3 6 0,1 2 2 16,0 1 3-16,2 3 0 0,2 2-2 16,-1 4-1-16,-1 2-4 0,2 2-3 0,0 2-4 15,4 1-3-15,1 3-3 0,1 0-4 16,1-2-2-16,3 0-2 0,1-3-2 16,1 1 0-16,3-3-3 0,1-1-6 15,0-2-12-15,2-1-15 0,0-3-12 16,3-3-19-16,1-3-108 0,-1-3-123 15,0-6-272-15</inkml:trace>
  <inkml:trace contextRef="#ctx0" brushRef="#br0" timeOffset="245781.3182">5893 11460 526 0,'-6'8'140'15,"2"3"4"-15,2 1-28 0,1-3-75 16,3 0-10-16,3-1-5 0,2-2-3 16,3-1-3-16,1-3-2 0,1-3 1 0,2-1-2 15,-1-5 1-15,1-1-1 0,-2-3 0 16,-3-4-2-16,-1 0-2 0,-3 1 0 16,-2-1-1-16,-5 2-3 0,-1 0-1 15,-3 3-2-15,-4 4-1 0,-3 3-3 16,-1 1-9-16,-2 5-12 0,-2 4-18 15,-2 3-11-15,0 6-25 0,-1 2-107 16,2 3-126-16,2 5-279 0</inkml:trace>
  <inkml:trace contextRef="#ctx0" brushRef="#br0" timeOffset="246379.9724">5577 11760 519 0,'-11'-3'133'0,"0"-1"5"0,1 2-56 16,3 0-32-16,1 0-9 0,3 1-7 15,2-2-7-15,2 2-4 0,2 0-2 16,3 0-3-16,2-1-3 0,6 1-1 16,3 0-1-16,6 1 0 0,3 0-1 0,5 0-3 15,5 2-3-15,2 1-2 0,2 1-1 16,0-2-2-16,-2 0 0 0,1 2-2 16,-2-3-5-16,-8-3-7 15,1-1-11-15,-3 0-9 0,-4-1-10 0,-1 0-17 16,-4 1-107-16,-4 2-114 0,-2 4-267 15</inkml:trace>
  <inkml:trace contextRef="#ctx0" brushRef="#br0" timeOffset="246721.5876">5772 11971 570 0,'-6'1'133'0,"0"2"3"0,2-1-87 16,0 3-19-16,1 3-6 0,-1-1-1 16,0 3-2-16,2 1 0 0,-1 2 2 0,0 1 0 15,-1 0 2-15,2 0 1 0,-1-1-1 16,2 0-2-16,1-1-4 0,0 0-4 15,4-2-2-15,0-3-4 0,3-1-5 16,2 0-1-16,4-1-2 0,3-1 0 16,2-3 0-16,3-1 0 0,0 0-1 15,2-1-4-15,0-1-10 0,-1-2-12 0,-1-1-13 16,-1 1-10-16,-3 1 108 0,-3-1-232 16,-1 3-136-16,-2 3-354 0</inkml:trace>
  <inkml:trace contextRef="#ctx0" brushRef="#br0" timeOffset="246945.9843">5998 11981 568 0,'0'1'135'15,"-1"3"4"-15,0 2-75 0,0 6-30 16,1 4-8-16,-3 5-3 0,0 6-5 15,-1 4-2-15,0 2-5 0,1 5-2 16,0 0-3-16,1 1-6 0,2 0-11 16,3-1-12-16,2 0-17 0,0 0-110 15,0-3-119-15,0 2-286 0</inkml:trace>
  <inkml:trace contextRef="#ctx0" brushRef="#br0" timeOffset="255120.8213">5265 10953 509 0,'-11'1'118'0,"-2"6"4"0,1 7-79 16,0 10-12-16,-2 7-5 0,0 11 1 15,-1 13 0-15,2 9 1 0,-1 12 0 16,1 10-1-16,-2 4-1 0,5 9-3 16,5 3-4-16,4 0-5 0,2-4-4 0,4-6-4 15,5-5-1-15,5-8-2 0,2-8-1 16,0-9-2-16,3-10-5 0,2-4-8 16,2-6-8-16,3-7-10 0,2-3-20 15,2-5-106-15,1-3-115 0,1-3-271 16</inkml:trace>
  <inkml:trace contextRef="#ctx0" brushRef="#br0" timeOffset="255510.893">6299 11011 628 0,'3'11'134'0,"5"10"1"15,5 9-107-15,5 12-10 0,3 8 0 16,1 5 0-16,4 8 1 0,-1 5-2 16,-3 6 0-16,-4-2-3 0,-1 2-4 15,-2-2-2-15,-4 0-1 0,-4-1-2 16,-3-1 0-16,-3-5-1 0,-1 1-2 16,-1-8 1-16,-7-4-1 0,2-5-4 15,-1-4-7-15,1-6-11 0,-1-6-9 16,-1-8-19-16,0-5-109 0,1-7-117 15,0-8-278-15</inkml:trace>
  <inkml:trace contextRef="#ctx0" brushRef="#br0" timeOffset="256342.0563">6615 10934 523 0,'-8'-9'131'0,"2"-2"4"0,1-1-71 15,4 2-20-15,2 0-9 0,3-1-5 16,1-1-6-16,3 1-3 0,5 2-2 15,1 1-2-15,2 0-3 0,0 1-2 16,1 3-1-16,-3 3-3 0,0 0-2 0,0 2-1 16,-3 3 0-16,-1 1-1 0,0 2 0 15,-4 3 0-15,-1 0 0 0,-3-1 0 16,-3 5 0-16,-4 1-1 0,-1 2-1 16,-3 1 1-16,-1 3-2 0,-3 1 0 15,-3 0 1-15,-1-4 0 0,1 3 2 16,1-2 3-16,2-3 3 0,1-3 0 15,4-3 1-15,3 0 0 0,7 1-2 16,-1-6-1-16,2-2-4 0,7 2-2 16,2-4-2-16,4 1 1 0,4-4 0 0,1 1-2 15,6-1-7-15,1-1-13 0,0 0-17 16,3 1-24-16,-1 1-112 0,-5 2-132 16,2 8-303-16</inkml:trace>
  <inkml:trace contextRef="#ctx0" brushRef="#br0" timeOffset="258611.2773">7450 11252 402 0,'2'-35'103'0,"2"-1"7"0,-1 5-53 16,0 5-9-16,0 2-1 0,-1 6 0 0,-2 3 2 16,1 4-2-16,1 3-1 0,-4 5-5 15,4 4-2-15,-2 7-4 0,0 4-3 16,1 6-7-16,-2 7-3 0,1 9-4 15,-2 8-1-15,1 6-2 0,-1 2-1 16,0 4-3-16,1 2-1 0,0 0-1 16,-1-1-2-16,-1-2-1 0,2-1-2 15,0-3-3-15,-1-4 1 0,2-5-1 16,2-4-1-16,0-3-5 0,1-6-9 16,0-5-14-16,0-6-16 0,2-6-18 0,-1-3-119 15,-1-5-133-15,3-5-302 0</inkml:trace>
  <inkml:trace contextRef="#ctx0" brushRef="#br0" timeOffset="259258.0655">7946 11383 458 0,'5'-2'125'0,"-3"-2"8"16,0 2-40-16,-4-1-33 0,0 2-5 0,-2 1-1 16,-1 1-5-16,-4 2-3 15,-4 0-3-15,-4 3-5 0,-2 1-4 0,-5-1-4 16,0 1-5-16,-3 3-6 0,2 0-4 15,1 1-5-15,3 0-2 0,1 1-2 16,3 0-1-16,3-2-1 0,5-1-1 16,2-2-1-16,3 0 1 0,6-1-2 15,5-1-1-15,1 1 0 16,6 1-1-16,-2-3 1 0,5 1-1 0,1-2 1 16,3 0 0-16,3 0 1 0,-1 1-1 15,0-1 0-15,0 2 1 0,-1 1-1 16,-1 2 0-16,-4-2 0 0,-3 2 1 0,-2 0-1 15,-3 0 0-15,-2 1 1 0,-2-1-1 16,-3 3 1-16,-2 2 0 0,-2-2 0 16,-2 1-1-16,-6 1 1 0,-2 3 0 15,-4 0-1-15,-6 0 1 0,-1-1-1 16,-4 1-1-16,0-3 0 0,0 0-4 16,3-6-5-16,4-2-8 0,4-2-10 0,5-3-15 15,4-2-13-15,4-4-15 16,4-8-57-16,2 1-51 0,3-2-105 0,1-1-218 15</inkml:trace>
  <inkml:trace contextRef="#ctx0" brushRef="#br0" timeOffset="259442.5682">8125 11512 648 0,'8'12'161'0,"-4"2"6"0,0 0-96 16,-4 2-23-16,0 1-10 0,-3-1-12 15,1-4-10-15,-2-2-15 0,1 1-16 16,-2-3-18-16,0-5-14 0,2-4-19 16,1-5-37-16,1-4-67 0,1-6-98 15,0-6-205-15</inkml:trace>
  <inkml:trace contextRef="#ctx0" brushRef="#br0" timeOffset="259551.2691">8096 11283 502 0,'-5'-43'127'0,"0"4"7"0,2 3-60 0,1 8-14 16,3 7-9-16,-1 8-4 0,-1 5-6 15,1 6-7-15,0 3-9 0,1 5-18 16,3 3-22-16,-2 4-21 0,2 4-124 16,1 5-128-16,1 5-314 0</inkml:trace>
  <inkml:trace contextRef="#ctx0" brushRef="#br0" timeOffset="259902.8649">8331 11512 640 0,'0'5'155'16,"-2"5"8"-16,2 2-98 0,0 0-12 15,3 4-3-15,-2-3-4 0,3 3-6 0,1 0-5 16,1-3-6-16,0-1-6 0,3-2-5 15,-2-3-4-15,1-2-2 0,2-4-2 16,1-5 0-16,0-3 0 0,2-4 0 16,-1-4 0-16,-1-6 0 15,0 3-3-15,1 1-1 0,-2 1-2 0,-3 5-1 16,1 1-1-16,-2 5-1 0,1 9 0 16,-2 0 0-16,-3 4-2 0,2 6-2 15,-3 2-5-15,1 3-5 0,-4 2-11 16,4 1-12-16,-2-1-16 0,4-1-14 15,1-2-12-15,4-2-12 0,0-4-100 0,-3-6-115 16,3 3-256-16</inkml:trace>
  <inkml:trace contextRef="#ctx0" brushRef="#br0" timeOffset="260189.3568">8948 11484 571 0,'-6'-4'147'0,"-3"2"9"0,-3 3-68 0,-3 2-26 16,-1 4-8-16,-4 1-5 0,0 3-5 16,0 3-4-16,1 2-5 0,2 1-6 15,2 2-3-15,4 1-4 0,2 2-4 16,5 0-4-16,2-1-4 0,2 1-3 0,3 0-3 15,3-4-4-15,4 1-6 0,4-6-9 16,5-2-9-16,3-2-16 0,1-6-18 16,4-1-13-16,-1-5-26 0,-2-3-93 15,0 1-117-15,-1 1-260 0</inkml:trace>
  <inkml:trace contextRef="#ctx0" brushRef="#br0" timeOffset="262731.7547">9581 10964 494 0,'4'-25'124'16,"0"3"4"-16,-7 9-73 16,0 7-12-16,-5 5-3 0,-4 5-2 0,1 9-4 15,-1 8-2-15,-3 8-1 0,-2 8 1 16,-3 11 1-16,-1 8 0 0,3 12-1 15,-4 5-1-15,1 3-2 0,3 2-3 16,4 4-4-16,5 2-4 0,5-2-6 16,8-6-4-16,3-6-3 0,6-3-3 0,6-3-1 15,-1-10-3-15,4-8-2 0,-1-8-5 16,2-7-12-16,-2-7-15 0,0-7-15 16,1-8-20-16,1-7-113 0,-1-7-130 15,2-3-296-15</inkml:trace>
  <inkml:trace contextRef="#ctx0" brushRef="#br0" timeOffset="263052.0048">9836 11056 702 0,'-4'-4'161'0,"2"1"1"0,4-1-112 0,7-1-18 16,3 2-6-16,7-4-8 0,3 1-6 15,2-3-2-15,3-1-1 0,1-3-2 16,0 0-2-16,1 0-3 0,0 0-4 15,-2 1-8-15,1 3-12 0,-2 3-13 16,-2 3-10-16,0 0-18 0,-3 3-108 16,-6 1-118-16,-2-1-269 0</inkml:trace>
  <inkml:trace contextRef="#ctx0" brushRef="#br0" timeOffset="263235.0249">10104 10966 565 0,'-12'11'155'0,"-1"3"9"0,2 5-51 15,0 1-46-15,3 4-11 0,1-1-6 16,1 1-10-16,1 2-9 0,1 0-7 16,1-2-6-16,0 0-4 0,2-1-5 15,1 1-4-15,1-3-4 0,0 1-9 16,2 0-15-16,-2-3-22 0,3-2-14 0,1-4 40 16,-1-4-170-16,3-3-135 0,0-5-320 15</inkml:trace>
  <inkml:trace contextRef="#ctx0" brushRef="#br0" timeOffset="263509.7586">10258 11253 714 0,'-5'15'165'16,"2"0"3"-16,3-1-117 0,3 0-19 15,0-2-6-15,5-2-4 0,1-5-9 16,4-1-3-16,3-3-1 0,1-2 0 16,0-4-1-16,2-3 0 0,-4 0 0 15,-1-3 0-15,-6 1-2 0,-3-4-1 16,-5 2 0-16,-6 0-1 0,-5 1-1 16,-5 0-4-16,-1 4-4 0,-4 4-9 0,0 6-13 15,0 3-17-15,1 6-10 0,-2 4-22 16,2 5-104-16,0-1-121 0,3 1-270 15</inkml:trace>
  <inkml:trace contextRef="#ctx0" brushRef="#br0" timeOffset="263781.5318">10013 11511 617 0,'-8'1'150'0,"2"-2"3"0,1 1-94 16,3 0-22-16,2 1-7 0,3 0-4 15,2 1-7-15,4 0-5 0,3-1-2 16,3 0 2-16,6-1-1 0,3-1-1 0,3 0-1 16,5-1-1-16,3-1-3 0,3-1-1 15,4 0-2-15,-2 0-1 0,2 1-4 16,-3-3-9-16,-3 1-15 0,-2 1-11 15,-4 3-13-15,-5 1-7 0,-5 1-116 16,-5 3-118-16,-3 2-267 0</inkml:trace>
  <inkml:trace contextRef="#ctx0" brushRef="#br0" timeOffset="264044.8277">10166 11705 571 0,'-13'0'144'0,"5"0"5"16,-3 2-59-16,3-1-54 0,1 1-8 16,2 2-1-16,2 2-1 0,0 1-2 15,1 2-1-15,0 0 1 0,1 2 2 0,1 1 0 16,1 0-3-16,1 2-4 0,0 0-4 16,3 0-4-16,1-2-3 0,3 0-3 15,2 0-2-15,0-2-2 0,1-2-1 16,5-5-1-16,1 2-6 0,2-5-7 15,0 0-12-15,2-5-18 0,2-1-10 16,4 1-21-16,-6-2-106 0,-1-2-121 16,-1 2-272-16</inkml:trace>
  <inkml:trace contextRef="#ctx0" brushRef="#br0" timeOffset="264204.4185">10423 11752 627 0,'-5'7'162'0,"-4"3"5"15,1 2-77-15,2 5-37 0,-2 1-10 16,2 2-7-16,0 2-11 0,0 3-9 16,2 1-5-16,1-3-7 0,3 4-15 15,1-6-26-15,0 0-22 0,3-4-118 16,2-1-136-16,-1-4-323 0</inkml:trace>
  <inkml:trace contextRef="#ctx0" brushRef="#br0" timeOffset="264846.3376">10833 11545 612 0,'4'1'142'0,"1"0"4"0,3-1-83 16,7 0-36-16,3-5-5 0,4-2 1 0,3-6-1 15,1-6-3-15,2-3-3 0,-1-2 0 16,-3-2-3-16,-3-1-2 0,-2 0-2 15,-4 1-1-15,-2 3-2 0,-6-1 0 16,-3 0-1-16,-6-1 0 0,1 1-1 16,-5 2-1-16,-2 1 0 0,-6 2-2 15,-1 4 0-15,-2 5 0 0,-2 5 0 16,-3 7-1-16,-2 4 3 0,1 4 1 16,1 6 2-16,4 6 0 0,2 3 1 0,3 8-1 15,6 5 1-15,2 6-2 16,5 5-3-16,4 3 1 0,2 4-1 15,1-1 1-15,4 3 0 0,3-3 1 0,-2-2-1 16,2-4 0-16,0-3-1 0,-1-4 0 16,-1-5-1-16,-4-7 0 0,0-4-1 15,-3-8-1-15,-2-2-1 0,-4-7-2 16,-3-7-2-16,-2-4 0 0,-1-5 1 16,-4-6-1-16,-1-1 1 0,-2-4 1 0,1-1 2 15,-1-1 1-15,2 1 2 0,2 0 1 16,3 3 2-16,2 0-1 0,4 3 1 15,3 2 1-15,3 0-1 0,4 0-1 16,3 0-1-16,4-1-1 0,0-1 0 16,5 1-1-16,-1-3 0 0,4 2-2 15,0-1-4-15,2 1-10 0,0-1-18 16,3 3-12-16,-1 0-22 0,3 3-110 16,-3-2-126-16,-2 5-287 0</inkml:trace>
  <inkml:trace contextRef="#ctx0" brushRef="#br0" timeOffset="265103.2586">11296 10870 571 0,'-2'1'134'0,"8"10"7"0,2 8-65 0,6 6-41 16,3 5 7-16,4 6 4 0,1 7 1 15,1 4-2-15,1 3-4 0,-2 0-5 16,-5 4-7-16,0 1-8 0,-2 2-7 16,-4 3-4-16,-5-3-4 0,-4 0-1 15,-4 1-2-15,-3 1-6 0,-5 0-9 16,-6 0-12-16,-2-3-19 0,-3 1-14 16,-1-2-21-16,1-8-108 0,1-3-124 0,5-4-278 15</inkml:trace>
  <inkml:trace contextRef="#ctx0" brushRef="#br0" timeOffset="265819.8784">11885 11179 456 0,'0'-38'109'0,"-2"-6"2"16,2 1-67-16,0 0-13 0,2 1 3 0,3 4 1 15,-2 5 3-15,-1 7 3 0,-1 9 5 16,-1 6 0-16,-1 5-4 0,1 9-5 16,-1 4-4-16,0 8-7 0,1 7-7 15,0 7-7-15,-1 8-4 0,-1 7 1 16,-1 5-2-16,-2 7 2 0,0 5 1 16,-2 2 3-16,0 3 2 0,2 3 0 15,1-2 0-15,1-1-2 0,1-6-1 0,2-2-4 16,1-3-3-16,1-7-3 15,0-5-1-15,0-5-1 0,2-7-4 0,-2-4-7 16,2-6-12-16,0-7-15 0,0-6-14 16,3-5-15-16,0-3-60 0,-1-6-54 15,0-3-109-15,0-2-218 0</inkml:trace>
  <inkml:trace contextRef="#ctx0" brushRef="#br0" timeOffset="266328.5139">12119 10691 585 0,'-1'-8'146'0,"-1"-5"4"16,0 2-77-16,2-2-32 0,0 1-8 16,4-3-3-16,5 0-6 0,2-2-5 15,2 4-2-15,1 2-1 0,0-2 0 16,1 2-2-16,1 3-2 0,-4 3-1 15,3 4-1-15,0-1-1 0,-1 1-2 16,0 5 0-16,1 2-2 0,-3-1-1 0,-4 5 0 16,-2 1-1-16,-2 0 0 0,-4 3-1 15,-1 1 0-15,-4 0 0 0,-5 4-1 16,-2-2 1-16,-3 1-1 0,-2-2 0 16,1 1 1-16,0 0 0 0,2-1 2 15,1-2 1-15,-1 0 1 0,1-1 2 16,2 1 1-16,2-3-2 0,0-3 0 0,4 1-1 15,4-2-3-15,7 0 0 0,3-1-2 16,2-4-1-16,2 2-2 0,8-4-5 16,3 0-7-16,3-4-13 0,5-1-19 15,4-1-16-15,2 0-126 0,2 0-136 16,3 3-318-16</inkml:trace>
  <inkml:trace contextRef="#ctx0" brushRef="#br0" timeOffset="302198.5765">22221 2906 289 0,'3'0'62'0,"3"2"2"0,-1 0-52 16,1 1-5-16,0-2 2 0,1 4-1 16,2-1 1-16,-2 1 0 0,1-2 0 0,-1 3 0 15,0 0 1-15,1 2-1 0,-3-1 0 16,1-1-1-16,1 2-1 0,0-1-1 15,2-3-2-15,2-1-1 0,3-1-1 16,0-4-1-16,2 4 0 0,1-4 0 16,2-3-1-16,0 5 0 0,5 2 0 15,-1 1 0-15,3 2 0 0,-1 0 0 16,1 4 1-16,1 2-1 0,-3-1 1 0,0 1 1 16,-3-4-1-16,-1 0 2 15,1-1 1-15,1-1 2 0,0-3 1 0,0-2 3 16,3-2 0-16,2 1 1 15,-3-1-1-15,3-2 0 0,1 0-2 0,1 1-3 16,0-1-1-16,2 3-2 0,-1 2 0 16,2 3-1-16,-3 1-1 0,-2 1 1 15,-1 3 0-15,-3 1-1 0,-4-4 1 16,0 3-1-16,-1-3 1 0,0 0-1 16,0-2 0-16,1-2 1 0,0-3-1 0,3 2 1 15,0-4-1-15,2-1 0 0,-1-1 1 16,0-1-1-16,2 1 1 0,0-1-1 15,4 0 0-15,-4 2 0 0,1 2 0 16,2 2 0-16,-2 1-1 0,-3 4 1 16,-1 3-1-16,-2 2 1 0,-3 0-1 15,-1 1 1-15,0-1-1 0,-3 0 1 16,2-4 0-16,0-1-1 0,2-4 1 16,2-2 0-16,2-3 0 0,3-1 0 0,0-2 0 15,4-2-1-15,3-1 1 0,2-1 0 16,4 4 1-16,4 0-1 0,1 2-1 15,-2 1 1-15,2 3 0 0,0 2 0 16,-2 3-1-16,-2 2 1 0,0 0-1 16,-1 4 0-16,4 0-6 0,6-2-14 15,7-1-41-15,0-2-31 0,6-5-65 16,3-2-145-16</inkml:trace>
  <inkml:trace contextRef="#ctx0" brushRef="#br0" timeOffset="331984.6776">3143 13837 387 0,'-15'-9'108'0,"1"-2"7"0,-2-1-40 16,1-3-17-16,0 3-10 0,2-2-7 15,2 2-4-15,1 1-4 0,2 0-4 0,0 3-2 16,3 3-1-16,2 1-4 0,1 2-3 16,1 2-5-16,1-2-2 0,4 5-1 15,2 0-2-15,3 7-1 0,2 3 0 16,2 1 3-16,5 5 2 0,3 3 0 16,3 5-1-16,2 2-2 0,4 0-1 15,3 3-2-15,2 3-1 0,1 0-1 16,-2-1-2-16,1-3-1 0,-4-2 0 15,0-2 0-15,-5-2-1 0,-4-3 0 16,-1-4 0-16,1-1-1 0,-3 1 1 16,0 0-1-16,-2-1 0 0,0 0-1 0,0-2-3 15,-1 0-5-15,-2-2-6 0,-2-1-6 16,-2-2-9-16,-2-3-7 0,-2 0-6 16,-3-3-7-16,-1 1-5 0,-3-2-100 15,-2-3-103-15,-1-3-249 0</inkml:trace>
  <inkml:trace contextRef="#ctx0" brushRef="#br0" timeOffset="332264.9865">3615 13793 579 0,'-9'5'135'15,"-2"4"4"-15,-2 5-91 0,-1 4-13 16,0 5-4-16,-4 4-1 0,1 5-4 16,1 3-2-16,-3-1-2 0,0 3-2 0,-3-2-3 15,-1-1-3-15,-2-1-4 0,0-1-2 16,-3 0-2-16,1-2-3 0,-2-2-2 16,5 1-5-16,2-2-7 0,2-1-7 15,6-2-12-15,3-4-10 0,7 0-16 16,4-5-108-16,4-2-113 0,3-4-270 15</inkml:trace>
  <inkml:trace contextRef="#ctx0" brushRef="#br0" timeOffset="332780.7419">3876 14283 549 0,'0'-9'149'0,"0"3"4"0,-3 3-38 15,1 5-64-15,-1 3-13 16,1 3-7-16,-3 3-6 0,0 4-7 0,0 4-4 16,0 2-2-16,-1 1-3 0,2 0-2 15,1 3-3-15,0-1-1 0,2-3-2 16,1-1-6-16,3-2-7 0,0-3-7 15,3-3-10-15,2-3-6 0,0-7-7 16,2-2-6-16,1-7-5 0,1-3-2 16,-1-3-6-16,2-5-40 0,-1 0-11 0,-1-2 5 15,1 1 8-15,-1 2 23 16,0 1 34-16,-1 2 37 0,-1 3 63 0,-3 1 26 16,-1 4 10-16,-2 1 5 0,-3 3-7 15,3 0-20-15,-5 2-20 0,2 1-8 16,-2 0-3-16,0 1-4 0,-2 2-1 15,-1-1-1-15,-2 1-2 0,-2 3 0 16,-1 0-2-16,-1 0-4 0,-1 3-3 16,1 0-3-16,0 1-4 0,1 0-3 0,2 0-2 15,3 0-3-15,2 0-2 16,3-1-1-16,3-2-2 0,3 2-2 16,2-2-1-16,5-1 0 0,3-2 0 0,1 0-1 15,4-3-2-15,2-1-4 0,4-1-8 16,3-1-11-16,1 0-14 0,2-3-11 15,0-1-19-15,-2 3-110 0,-3-2-121 16,-4-1-280-16</inkml:trace>
  <inkml:trace contextRef="#ctx0" brushRef="#br0" timeOffset="333266.6214">2571 13369 483 0,'3'-9'131'0,"-3"6"2"0,-3 1-28 15,2 10-59-15,-2 8-8 0,5 8-2 16,-1 15-2-16,-1 9 0 0,0 6 2 16,0 8 0-16,1 7-4 0,-1 6-3 15,-1 2-5-15,1-1-4 0,-3-3-4 16,-3-2-4-16,1 3-4 0,2-5-2 0,-1-5-3 16,0-4-1-16,2-2-1 0,2-2-7 15,6-1-12-15,1-6-15 0,6-4-15 16,3-7-20-16,3-7-113 0,3-5-130 15,5-6-288-15</inkml:trace>
  <inkml:trace contextRef="#ctx0" brushRef="#br0" timeOffset="333716.1237">4573 13419 585 0,'-14'-20'137'15,"4"7"3"-15,1 7-91 0,5 10-19 16,3 8-4-16,4 11 0 0,0 8-1 16,0 10 0-16,0 8 4 0,-1 11 6 0,2 5 0 15,0 5 1-15,-1 4-1 0,0 3-1 16,-2 0-2-16,0 3-6 15,-2-5-4-15,-1 0-3 0,-3-4-5 0,-1-3-5 16,-1-7-2-16,3-5-3 0,0-4-1 16,1-8-3-16,3-9-5 0,2-7-8 15,0-9-10-15,4-7-16 0,2-8-17 16,0-8-14-16,2-5 60 0,-1-8-183 16,-1-10-130-16,-3-9-327 0</inkml:trace>
  <inkml:trace contextRef="#ctx0" brushRef="#br0" timeOffset="334201.1865">4832 13505 543 0,'-12'-11'130'15,"-1"-3"4"-15,2 0-79 0,2 0-19 0,3 1-7 16,2-2-6-16,4 3-3 0,0-3-3 16,5 2-2-16,2 0 0 0,1 3-2 15,3 1-1-15,1 0-2 0,2 3-2 16,1 2-2-16,0 4-1 0,0 3-2 15,0 4-2-15,-1 2 0 0,-1 0 0 16,-1 4-1-16,-1-1 1 0,-1 1 0 16,-3 1-1-16,-2-1 1 0,-3 2 0 0,0 0-1 15,-7-2 1 1,2 6 0-16,-4-1 0 0,-1 0 1 0,-3 2 1 16,-1-2 2-16,-1 2 3 0,0 1 3 15,0-7 2-15,1 0 2 0,-4-5 0 16,7 0 0-16,3-1-3 0,2-3-3 15,4-1-3-15,4 3-2 0,2-4-2 0,9 5-1 16,-3-6 1-16,5 2-1 0,2-3-1 16,3 1-6-16,0-3-9 0,2 1-11 15,3-1-15-15,3 3-18 0,-1 0-114 0,0 1-126 16,1 6-289-16</inkml:trace>
  <inkml:trace contextRef="#ctx0" brushRef="#br0" timeOffset="334650.9838">5513 14152 671 0,'-1'-4'174'0,"-1"1"4"0,0 1-93 16,1 1-29-16,2 1-16 0,2 0-15 16,2 0-12-16,1 0-9 0,4 1-4 15,2-1-2-15,4 2-10 0,2 1-12 16,4-1-15-16,3 2-13 0,2 1 48 15,-6-1-174-15,-2-1-131 0,-4 3-316 16</inkml:trace>
  <inkml:trace contextRef="#ctx0" brushRef="#br0" timeOffset="334819.5312">5474 14436 683 0,'3'1'155'15,"2"-4"1"-15,3 2-105 0,3-1-27 16,5-1-12-16,7-2-8 0,8-1-12 16,3-1-20-16,7 0-128 0,-1-2-128 15,4 2-324-15</inkml:trace>
  <inkml:trace contextRef="#ctx0" brushRef="#br0" timeOffset="361723.5454">6686 13609 510 0,'-6'-30'128'16,"1"5"6"-16,-3-1-69 0,3 5-11 16,2 0-4-16,-1 5 0 0,0 4-1 0,3 6-3 15,0 1-4-15,-2 4-7 0,3 1-6 16,-1 4-8-16,4 3-8 0,-2 4-5 15,1 3-3-15,0 4-2 0,1 1 0 16,0 5-1-16,0 1-2 0,1 2-5 16,0-1-7-16,-2 0-10 0,2-2-9 15,0 3-11-15,0 0-7 0,1-3-8 16,0-2-11-16,1-2-93 0,-1 1 4 16,-1-4-82-16,-3-2-164 0</inkml:trace>
  <inkml:trace contextRef="#ctx0" brushRef="#br0" timeOffset="362106.5159">6457 13981 495 0,'-18'8'121'0,"0"-2"5"0,1 1-72 15,0-1-14-15,-2 2-4 0,1-2-3 16,1 0-5-16,1 0-3 0,2-1-1 16,2 1-3-16,4-2-2 0,0-1-2 15,3 0-5-15,4 0-2 0,1 1-1 16,4-1-3-16,2-1-1 0,5 2-1 16,2-1 0-16,6 1 2 0,2-2 0 0,3 1 3 15,3-2 1-15,2 0 3 0,2-2 0 16,3 0 0-16,3-2 1 15,7 1-2-15,4-4-2 0,2-3-3 0,4 1-2 16,4-4-2-16,-3 0-1 0,-2-1-1 16,-6 1-2-16,-1 1-1 0,-6 1-3 15,-6 4-7-15,-3 3-6 0,-4 1-7 16,-4 3-11-16,-3 0-7 0,-7 3-9 16,-4 2-11-16,-7-1-99 0,-3 1-107 15,-6 2-255-15</inkml:trace>
  <inkml:trace contextRef="#ctx0" brushRef="#br0" timeOffset="362668.8398">6403 14280 500 0,'-11'1'130'0,"0"-2"6"16,0 2-42-16,2 1-48 0,3-1-14 15,1-1-6-15,5 1-4 0,2 1-2 16,6 2-2-16,-1 0-2 0,5-2 0 0,3 0-1 15,2 0 1-15,4 0-2 0,4 0-1 16,-1-2-2-16,5-4-2 0,5 3-3 16,4-3 0-16,-1-1-2 0,4-2-2 15,-2 1-4-15,2 1-6 16,-5-1-3-16,-3 2-6 0,-6 2-4 0,-5 0-5 16,-6 2-2-16,-5 2 2 0,-7-1 4 15,-4 2 3-15,-4 0 3 0,-3 1 6 0,-4-3 4 16,-1 1 3-16,-4 2 2 15,-1-2 2-15,-1 1 4 0,-1 0 5 0,-1 2 5 16,-1 4 3-16,1 2 4 0,-1 1 4 16,1 4 1-16,1 3-1 0,1 0 0 15,3 4-4-15,2 2-1 0,3-2-5 16,4 3-4-16,1 0-2 0,2-1-2 16,2 2-3-16,1-3-1 0,0-2-2 15,1 0 0-15,0-3 0 0,1-3-2 16,1-2 0-16,-1-2-6 0,1-1-8 0,-1-2-11 15,1-1-13-15,0-2-9 0,2 0-16 16,-1-2-54-16,0-3-52 0,1-1-95 16,-1-2-208-16</inkml:trace>
  <inkml:trace contextRef="#ctx0" brushRef="#br0" timeOffset="362954.0753">6786 14671 447 0,'1'8'129'0,"-1"3"6"0,0 3 3 16,3 2-92-16,0 0-11 0,4 1-5 15,4-1-3-15,2-3-6 0,3-2-5 16,4-2-2-16,0-4-3 0,2-1-1 16,-1-3-3-16,0-5-1 0,-3-1 0 15,-3-2 0-15,-3-4 1 0,-2-1-1 16,-6-3 2-16,-3 0 1 0,-5-1-1 0,-3 3-1 15,-3 1 0-15,-6-1-1 0,-3 3-3 16,-6 3-7-16,-5 5-8 0,-3 2-10 16,-2 5-7-16,1 3-8 0,1 7-7 15,2 3-8-15,7 2-105 0,7-3-107 16,7 1-259-16</inkml:trace>
  <inkml:trace contextRef="#ctx0" brushRef="#br0" timeOffset="364491.0368">7143 14226 439 0,'-5'-3'116'16,"0"-1"5"-16,0-1-47 0,0-1-26 15,0 0-6-15,0 0-4 0,3 0-2 16,0-1-4-16,2 1-2 0,0-1-3 0,2 0-3 15,1 2-5-15,2 0-3 0,1 1-4 16,2-1-4-16,0 2-1 0,3 0-3 16,2 2-1-16,0-2 0 0,1 3-2 15,-1 0 0-15,-1 3 0 0,-2-1 0 16,0 3-1-16,-3 1 1 0,-1 2 0 16,-2-1-1-16,0 2 1 0,-6-2 0 15,0 2 0-15,-3 0 0 0,-1 2 1 16,-4 0-1-16,0 3-1 0,-4 1 1 15,0-1 0-15,-3 1-1 0,-1-2 1 0,1 5-1 16,-2-5 2-16,1-1 1 16,4-2 1-16,3 1-1 0,3-2 1 0,3-1-1 15,5-3 1-15,6 1-2 0,1 0-1 16,7 2-1-16,2-2-2 0,5 0-7 16,2 0-13-16,2-1-11 0,5-1 153 15,2 1-283-15,1-3-147 0,0-1-411 16</inkml:trace>
  <inkml:trace contextRef="#ctx0" brushRef="#br0" timeOffset="368338.4545">8551 13537 407 0,'3'-21'113'0,"-3"0"4"15,-5 1-24-15,-1 2-47 0,-4 2-12 16,-2 5-5-16,-6 2-3 0,-2 7-3 0,-9 3-2 15,-5 8 1-15,-6 6-2 0,-4 8-1 16,-5 6-1-16,-3 7 2 0,-1 5 2 16,4 10 4-16,7 5 2 0,5 4 2 15,6 6 1-15,8 5-2 0,9 3-5 16,7-2-5-16,8-5-5 0,10-5-5 16,5-10-4-16,8-10-2 0,9-12-2 15,6-10 2-15,10-6-1 0,7-11-1 16,4-10 1-16,5-9-1 0,-2-10 1 0,-1-9-1 15,1-7-1-15,-7-12-2 0,-8-6-2 16,-8-2-2-16,-8-3-2 0,-8 1-6 16,-10 4-7-16,-10-1-9 0,-14 4-9 15,-11 0-8-15,-8 2-7 0,-7 3-8 16,-4 6-77-16,-6 2-20 0,-3 6-88 16,-3 8-181-16</inkml:trace>
  <inkml:trace contextRef="#ctx0" brushRef="#br0" timeOffset="368597.7634">8456 13315 517 0,'3'4'130'16,"-4"4"5"-16,-3 6-68 0,1 6-19 15,-2 10-5-15,-3 8-4 0,2 8-4 16,-2 6-2-16,0 7-5 0,0 6-4 0,-1 3-2 15,3 3-3-15,0 0-4 0,4-2-4 16,0-1-3-16,1-6-1 0,1-5-1 16,0-3-3-16,3-9-1 15,-2-3-3-15,0-4-6 0,1-6-9 0,2-3-15 16,0-5-11-16,2-5-17 0,0-3-112 16,-1-7-122-16,2-4-278 0</inkml:trace>
  <inkml:trace contextRef="#ctx0" brushRef="#br0" timeOffset="368853.6836">8664 14212 646 0,'5'1'149'0,"1"0"7"0,5 3-103 15,2 3-13-15,5 3-5 0,2 2-1 0,5 2-3 16,1 1-7-16,-1 1-7 0,0 3-4 16,-1-1-6-16,0 2-2 0,-4-2-3 15,-1 3-9-15,-2-3-12 0,-1 2-15 16,-1-4-13-16,-3-4-18 0,1-2-109 16,-2-5-122-16,0-4-273 0</inkml:trace>
  <inkml:trace contextRef="#ctx0" brushRef="#br0" timeOffset="369001.2922">9023 14164 581 0,'-25'11'142'0,"-5"5"6"0,-8 6-77 16,-4 2-33-16,-3 6-12 0,-1 4-5 16,-1 1-9-16,6 3-14 0,7 0-14 15,8-4-14-15,10-3-26 0,9-5-94 16,8-6-113-16,6-3-258 0</inkml:trace>
  <inkml:trace contextRef="#ctx0" brushRef="#br0" timeOffset="369255.2968">9606 13529 657 0,'-33'27'154'16,"-3"5"7"-16,1 11-99 0,3 6-19 0,0 6-5 15,4 5-3-15,3 1-4 0,8 2-6 16,9 0-7-16,6-4-5 0,12-4-5 16,6-6-6-16,9-7-11 0,5-9-13 15,5-6-16-15,3-7-14 0,3-4 35 16,3-4-162-16,-1-7-129 0,0-2-313 15</inkml:trace>
  <inkml:trace contextRef="#ctx0" brushRef="#br0" timeOffset="370020.2426">9883 14093 555 0,'-9'2'143'0,"4"6"3"15,0-5-49-15,5 1-55 0,8 2-10 16,0-4-3-16,4-2-4 0,6-1-5 16,1-6-3-16,2-4-2 0,2-6-4 0,-2-9-3 15,2-2-2-15,-1-5-2 0,-2-3-2 16,0 1 0-16,-4 0-1 0,-3 5 0 16,-4 2-1-16,-6-1 1 0,-3 5-1 15,-3 4-1-15,-5 4 0 0,-2 2-1 16,-3 4 0-16,0 5-1 0,-1 5 1 15,-1 7-1-15,-1 4 1 0,2 4 0 0,-1 7 3 16,3 8 1-16,0 6 2 0,3 8 2 16,0 3 3-16,7 7 2 0,2 3 1 15,1 1-1-15,5-3 0 0,2-3-2 16,1-6-2-16,5-3-3 0,-1-9-1 16,1-3-1-16,1-8-2 0,-1-4-3 15,0-5-5-15,-3-4-9 0,-3-4-6 16,-3-5-5-16,-1-3-7 0,-4-4-3 15,-5-4 0-15,-2-2 2 0,-6-7 5 16,-1 1 2-16,-6-3 4 0,-2-5 6 16,-4 1 4-16,-2-2 6 0,1 2 9 0,3 6 11 15,-1-1 13-15,7 3 7 0,2 7 4 16,6 3 1-16,5 2-3 0,5 2-6 16,5 3-8-16,5 0-7 0,6 2-6 15,2-1-5-15,6 1 0 0,2 1-4 16,4-2-11-16,-1 0-14 0,2-1-17 15,2 1-114-15,-1 1-124 0,3 0-297 16</inkml:trace>
  <inkml:trace contextRef="#ctx0" brushRef="#br0" timeOffset="370187.793">10512 14308 653 0,'-1'19'156'0,"-4"-2"3"0,-1 2-107 15,0 1-16-15,-3 3-8 0,0 2-9 16,0-2-9-16,-1 0-12 0,-1 1-12 16,3-4-13-16,-1-1-18 0,4-3-115 15,-1-3-123-15,1-2-298 0</inkml:trace>
  <inkml:trace contextRef="#ctx0" brushRef="#br0" timeOffset="370667.5203">10741 13837 636 0,'-5'-6'160'0,"2"-1"3"15,2 4-92-15,3 0-21 0,3 1-9 16,6 1-11-16,5-1-9 0,7 1-8 16,8 1-2-16,3-2-2 0,6-1-2 15,6 2-3-15,0-1-3 0,2-1-5 16,1 1-9-16,-4-1-9 0,-3 1-12 15,-5 2-9-15,-7-1-8 0,-5 1-16 16,-7 2 13-16,-8-2-106 0,-10 4-102 16,0-2-244-16</inkml:trace>
  <inkml:trace contextRef="#ctx0" brushRef="#br0" timeOffset="370816.3496">11170 13883 555 0,'-24'22'142'0,"0"3"8"0,0 2-71 15,2 5-20-15,3 1-8 0,5 1-6 16,1-1-7-16,2-1-9 0,2-3-7 15,1 1-7-15,5-1-5 0,0-3-6 16,3-3-9-16,3-1-12 0,0 1-15 16,5-2-13-16,1-5 9 0,2-2-136 15,3-5-127-15,2-1-293 0</inkml:trace>
  <inkml:trace contextRef="#ctx0" brushRef="#br0" timeOffset="371072.3681">11277 14274 639 0,'-6'13'160'0,"2"3"4"0,1-2-80 0,3 1-42 15,2-2-10-15,1 1-8 0,5-3-7 16,1-3-7-16,5-3-3 0,3-4 1 16,4-3 0-16,0-4 0 0,2-7-1 15,-2 2 0-15,-3-3 0 0,-3-3-2 16,-8-4 0-16,-4 1-2 0,-7 1 0 15,-7 3-2-15,-5-2-3 0,-5 6-6 16,-3 4-9-16,-1 6-12 0,-4 7-10 16,-1 8-8-16,2 1-7 0,3 5-5 15,4 1-8-15,2 3-92 0,3-4-99 0,10-1-243 16</inkml:trace>
  <inkml:trace contextRef="#ctx0" brushRef="#br0" timeOffset="371350.6204">11609 13283 584 0,'8'-6'141'15,"3"7"5"-15,0 8-57 0,4 10-54 16,3 10-7-16,8 11 0 0,0 8-1 15,-1 6-1-15,2 8-2 0,0 3-2 16,3 6-2-16,-8 3-2 0,-7-1 0 16,-4 2 0-16,-7-2-3 0,-6 1-4 15,-9-2-1-15,-10-2-4 0,0-2-8 16,-2 0-13-16,-3-5-19 0,1-4-16 0,1-6-21 16,5-6-111-16,0-13-130 15,7-6-287-15</inkml:trace>
  <inkml:trace contextRef="#ctx0" brushRef="#br0" timeOffset="371809.3956">12301 13368 532 0,'-3'3'135'0,"1"14"5"0,-2 9-53 16,3 12-37-16,-2 10-8 0,0 8 1 0,-3 12-2 16,-3 6-2-16,2 8-1 0,-3 0-3 15,0 1-4-15,0-1-8 0,2-4-7 16,4-2-1-16,3-5-4 0,0-7-5 15,2-6-2-15,1-2-3 0,3-7-6 16,4-7-10-16,2-5-16 0,2-7-19 16,2-7-23-16,1-8-112 0,0-4-131 15,-5-3-297-15</inkml:trace>
  <inkml:trace contextRef="#ctx0" brushRef="#br0" timeOffset="373745.4703">12627 14653 435 0,'1'-2'122'16,"-1"-3"4"-16,-4-7-6 0,7 1-79 16,0-4-12-16,1-2-6 0,0-6-4 15,0-3-4-15,-1-1-4 0,3 3-4 16,-5-7-3-16,-3 1 0 0,-1-3-2 16,-2 7 0-16,-1 1 0 0,0 6-1 15,0 2 2-15,-1 4 0 0,-2 6 1 16,1 6 0-16,-1 3 1 0,2 2 0 0,-1 6 0 15,3 7 0-15,3 5-1 0,2 6-1 16,2 6 0-16,2 4 0 0,2 6-1 16,2 3-1-16,-1-2 1 0,0 1 0 15,2 0 1-15,-3-3 1 0,1-1 0 16,-1-7 0-16,-1-1 1 0,0-4 1 16,-2-4-1-16,-3-6 2 0,-2-4-1 15,-1-3 3-15,-3-5 1 0,-3-4 2 16,-1-5 3-16,-2-4 3 0,-1-3 0 0,-3-3 0 15,0-5-2-15,0-2-1 0,2 0-3 16,2-1-3-16,3 0-4 0,5-2-1 16,1 0-2-16,6 3-1 0,3 1 0 15,3-1-1-15,5 4 0 0,2-1 0 16,1 5-2-16,0 0-4 0,3 4-12 16,1 1-15-16,-1 4-13 0,4 1-19 15,-2 1-110-15,-1 2-124 0,-1 3-282 16</inkml:trace>
  <inkml:trace contextRef="#ctx0" brushRef="#br0" timeOffset="373946.9319">12811 14506 728 0,'-3'-10'158'0,"2"2"1"0,2 2-122 15,2 1-19-15,6 2-10 16,3-1-6-16,2 2-5 0,2 0-9 16,1 1-12-16,1 0-12 0,2 2 34 0,-3-1-158 15,-2 3-123-15,1 0-306 0</inkml:trace>
  <inkml:trace contextRef="#ctx0" brushRef="#br0" timeOffset="374106.5069">12865 14672 623 0,'-3'3'138'0,"0"-2"1"0,4 0-95 15,3 0-27-15,3-1-9 0,3 0-7 16,5 1-8-16,1-3-8 0,2-2-14 16,3 1-45-16,1-5-66 0,0 1-99 15,3 2-226-15</inkml:trace>
  <inkml:trace contextRef="#ctx0" brushRef="#br0" timeOffset="374397.7326">13211 14366 509 0,'-4'-10'145'16,"2"6"2"-16,2 3-8 0,0 5-85 16,1 4-10-16,3 8-6 0,0 5-6 15,3 4-4-15,0 7-2 0,-1 2-6 16,-3 0-6-16,1 3-5 0,0-3-3 16,-3-2-6-16,2-3-7 0,-1-2-11 15,2-5-12-15,4 0-10 0,-1-7-8 16,2-6-14-16,5-7 3 0,1-5-105 0,3-6-104 15,0-5-246-15</inkml:trace>
  <inkml:trace contextRef="#ctx0" brushRef="#br0" timeOffset="374608.772">13472 14569 516 0,'-2'-6'140'16,"1"1"7"-16,-2 2-47 0,-4 3-36 16,0 1-10-16,-3 2-4 0,-3 1-3 15,-2 2-4-15,-3 3-3 0,-1-1-1 16,0 3-4-16,2-1-2 0,1 1-4 15,2 0-4-15,4-1-6 0,2-1-4 16,5-2-4-16,2 0-4 0,0-1-3 0,3 1-2 16,3-3-2-16,4 1-1 0,2-1-2 15,1 0-5-15,7-2-5 0,3-1-9 16,2 1-9-16,3-2-14 0,1-2-17 16,2 1-10-16,-2 0 129 0,-3-2-247 15,-1 2-138-15,-3 2-373 0</inkml:trace>
  <inkml:trace contextRef="#ctx0" brushRef="#br0" timeOffset="375658.9482">13642 14515 546 0,'1'8'141'0,"-1"-1"6"0,1 0-68 0,3 0-21 16,1 0-7-16,1-3-3 0,4-3-6 16,1-1-7-16,4-5-6 0,3-2-5 15,3-7-6-15,1-3-6 0,-1-4-4 16,1-2-3-16,-3-2-2 0,-3-2-2 16,-2 2 0-16,-8 1 0 0,-2 2 0 15,-6-1-1-15,-3 2 0 0,-1 2-1 16,-3 3 0-16,-5 3 0 0,-2 5 0 15,-1 4-1-15,0 8 1 0,0 4 0 0,0 5 0 16,-1 6 1-16,2 6 0 0,5 5 0 16,4 6 0-16,1 6 2 0,1 4 1 15,3 8 3-15,0 2 2 0,5 3 2 16,0-3 1-16,2 0 1 0,3-4-2 16,0-6-1-16,3-2-2 0,0-6-3 15,0-6-2-15,-3-7-1 0,-2-4 0 16,-2-7 1-16,-3-3 1 0,-2-9-1 15,-3-8 0-15,-3-5 0 0,-2-5 0 16,0-5-1-16,0-2-2 0,0-8-1 0,0 2-3 16,5-1-2-16,0 0-2 0,4 2-1 15,2 2-2-15,1 1 0 0,3 9 1 16,1 3 2-16,2 3 3 0,-1 7 1 16,3 3 2-16,3 2 2 0,2 5 0 15,-3-3 0-15,3 2 1 0,-2 0 0 16,3 2 0-16,-1-1 0 0,1-2 0 15,1 1 0-15,-1-2 0 0,2-1 0 16,0-3 0-16,-1-2 0 0,-4 1 1 0,-3-3 0 16,-2 0 1-16,-2 2 1 0,-4-1 2 15,-2 1 2-15,-1 0 1 0,-1 0 0 16,-2 0 2-16,-1-1 1 0,0 2 0 16,1-1-1-16,-2-1 0 0,0 1-1 15,0 1 1-15,2-1-2 0,-1 1 0 16,0 0-2-16,1 0 0 0,0-1-2 0,2 1 0 15,-1 1-1-15,2 0-1 16,0-1-1-16,0 1 0 0,1 1-1 16,-2-1 0-16,1 1-1 0,1-1 0 0,-1 2-1 15,1-1 1-15,0 0 0 0,1 2 0 16,1 0 1-16,-2 1 0 0,3 1 0 16,-3 2 0-16,2 1 0 0,-2 1 0 15,1 0 0-15,0-1 0 0,0 1 0 16,-1-2 0-16,3 0 0 0,-2-1 0 15,3-3 0-15,-1 1 0 0,1 0 0 16,0-2 0-16,2-1-1 0,-1-1 1 16,2-1 0-16,-1-3 0 0,2 1 0 15,-1-3 0-15,-2-2 0 0,2 0 1 0,-3-5 0 16,-3 0 1-16,0 0 3 0,-3-2 1 16,0 1 1-16,-5 1 0 0,0 1 0 15,-3 4 0-15,1 2-3 0,-2 2-7 16,-2 3-13-16,-1 4-16 0,0 2-31 15,-1 3-23-15,1 4-120 0,1 4-145 16,1 3-325-16</inkml:trace>
  <inkml:trace contextRef="#ctx0" brushRef="#br0" timeOffset="381899.2592">14164 13795 655 0,'-8'-5'169'0,"0"2"8"0,3 0-95 16,3 1-16-16,-1 0-12 0,2 0-11 15,1 1-11-15,1-2-13 0,2 0-8 16,4-2-7-16,4-1-2 0,2 1-2 16,6 0-2-16,3-1-7 0,0 1-8 15,2 2-13-15,1 1-13 0,-3 2-13 16,0 1-13-16,-2 3 7 0,-3-1-117 15,-3 4-113-15,-5 1-262 0</inkml:trace>
  <inkml:trace contextRef="#ctx0" brushRef="#br0" timeOffset="382074.7885">14199 13918 667 0,'-5'1'153'15,"2"0"1"-15,2 0-109 0,1 2-17 16,2-2-10-16,5 3-8 0,3-2-6 16,4 0-8-16,5 0-13 0,2-2-16 15,5-2-121-15,1 1-125 0,2 0-312 16</inkml:trace>
  <inkml:trace contextRef="#ctx0" brushRef="#br0" timeOffset="382700.8406">15084 13739 408 0,'2'-16'114'0,"1"-4"6"15,-2-1-25-15,0-1-46 0,-2-2-9 16,-2-7-3-16,0-3-3 0,-1-4-3 0,-1-1-1 16,0 0-1-16,2-1 1 0,-1 6 0 15,1 7 0-15,1 5-3 0,1 6-3 16,0 5-4-16,-1 6-5 0,2 5-4 15,0 4-3-15,0 8-4 0,2 5-6 16,-1 5-8-16,0 7-10 0,3 4-11 16,-1 7-7-16,0 2-11 0,-2-2-16 15,1 0-101-15,1-2-109 0,-3 2-254 16</inkml:trace>
  <inkml:trace contextRef="#ctx0" brushRef="#br0" timeOffset="382972.5931">14817 13816 490 0,'-25'-4'138'0,"2"1"8"16,3 0-13-16,4 1-78 0,3 0-13 0,6 2-6 16,3 2-6-16,4-1-5 0,7 3-3 15,3 0-4-15,7 1-2 0,4 1-2 16,7 1-1-16,8-4 0 0,8 1-2 15,2-5-3-15,6 0-2 0,3-3-1 16,2-1-2-16,2 0 0 0,1 0-2 16,0 1-4-16,2 0-7 0,-2 1-8 15,-4 1-9-15,-2 0-11 0,-4 1-10 0,-7 1-11 16,-6-1 6-16,-7 3-112 0,-8 0-108 16,-6 4-260-16</inkml:trace>
  <inkml:trace contextRef="#ctx0" brushRef="#br0" timeOffset="383429.191">14720 14058 551 0,'-23'0'135'15,"5"0"6"-15,5-2-72 0,6 4-32 16,5 1-9-16,7 1-4 0,4-1-1 16,4 3-4-16,5 0-3 0,5 3 1 15,3-5 2-15,4 2-2 0,7-1-3 16,3 2-2-16,2-3-2 0,3-1-3 16,-2 1-2-16,1 1-5 0,-3-4-6 15,-5 0-5-15,-3 2-7 0,-7-4-8 0,-3 1-8 16,-5 1-5-1,-5 0 0-15,-6-1 1 0,-4 1 5 0,-4-2 6 16,-3 1 9-16,-2 1 8 0,-4-2 8 0,-2 2 6 16,0 2 7-16,-2 1 5 0,-1 0 5 15,1 4 4-15,0 2 3 0,2 3 2 16,-1 3-1-16,0 4-1 0,0-2-2 16,1 5-1-16,-1 3-4 0,4 2-3 15,-3 3 0-15,3-1-2 0,1 2-4 0,2 2-2 16,0 1-4-16,2-5 1 0,1 0-3 15,2-2-8-15,2-1-11 0,0-5-11 16,4-4-13-16,3-3-12 0,2-5-7 16,4-5-113-16,0-5-114 0,4-5-263 15</inkml:trace>
  <inkml:trace contextRef="#ctx0" brushRef="#br0" timeOffset="383686.5479">15240 14513 599 0,'-6'8'145'0,"1"5"7"0,-1 0-90 16,0 3-15-16,1 2-5 0,3 2-3 16,-1-3-7-16,3 0-6 0,3-4-7 15,3-1-5-15,4-2-3 0,3-3-4 16,2-5-2-16,2-2-2 0,1-3 0 16,1-3 0-16,-2-4 0 0,-1-4-2 15,-4 1 1-15,-3-3 0 0,-4 0 0 16,-5 0 0-16,-4-1 0 0,-3 2 0 0,-4 2-2 15,-4 1-3-15,-2 2-5 0,-2 0-9 16,1 6-8-16,0 2-10 0,-1 3-9 16,5 4-8-16,0 1 27 0,6 1-141 15,1 3-114-15,6 1-289 0</inkml:trace>
  <inkml:trace contextRef="#ctx0" brushRef="#br0" timeOffset="384230.0938">15563 13959 548 0,'-4'-6'128'0,"2"0"4"0,0-1-87 15,2-2-11-15,0 0-6 0,3 2-4 16,-1-1-2-16,3 0-4 0,1 1-2 16,0 2-2-16,2 0-2 0,1 3-3 15,1 0-1-15,1 2-3 0,2 3-1 16,-4-1-1-16,2 3 0 0,-1 4-1 16,-2-2 0-16,-2 2-1 0,-4 3 0 15,-1 0 1-15,-2 0-1 0,-1 2 1 0,-3 1-1 16,-3 1 1-16,0 1 0 0,-2-3 2 15,0 4 1-15,-2-3 4 0,-3-4 1 16,4 3 2-16,1-2 1 0,3-1-2 16,2-1-1-16,0-3-3 0,5 1-2 15,4 3-3-15,0-5-6 0,2 0-7 16,-1-5-9-16,6 3-11 0,2 0-11 16,4-4-18-16,4-2-104 0,2-1-115 15,3 0-266-15</inkml:trace>
  <inkml:trace contextRef="#ctx0" brushRef="#br0" timeOffset="387470.7723">16670 13192 569 0,'-14'-4'141'0,"1"0"7"15,2 0-83-15,4 3-13 0,2-2-9 16,2 2-9-16,6 0-6 0,2 1-7 16,6-1-7-16,3 0-4 0,6-2-4 15,4 3 0-15,6-1-1 0,4 0-1 16,3-1-2-16,3 0-4 0,2 2-7 15,0 0-8-15,-1 0-10 0,-4-1-7 16,-4 1-6-16,-5-1-7 0,-4 1-5 16,-9 0-3-16,-2-3-11 0,-7 3-11 0,-2-1 0 15,-4 0 5-15,-5-2 13 0,-3 1 27 16,-2 1 23-16,-2-2 31 16,-4-1 30-16,-3 2 15 0,-2 2 9 0,-2 1 0 15,-2 2-9-15,1 3-9 0,-3 2-7 16,5 5-6-16,1 0-4 0,2 7-5 15,5 0-5-15,1 3-6 0,4 1-4 16,3 2-5-16,1-2-4 0,3 4-3 16,1-3-3-16,1-2-3 0,3 0-1 0,-1-2-2 15,2-1-5-15,1 0-11 16,-2-6-14-16,2 1-12 0,1-3-20 0,2-2-108 16,-1-1-123-16,2-3-277 0</inkml:trace>
  <inkml:trace contextRef="#ctx0" brushRef="#br0" timeOffset="387748.041">17079 13507 521 0,'-4'4'142'0,"3"3"6"15,0-1-16-15,1 2-91 0,4 2-13 16,1-3-6-16,3 0-3 0,3-2-4 15,4 0-3-15,1-4-3 0,2-2 0 16,2-3-1-16,-1-2 1 0,-3 0-2 16,-2-4-1-16,-4 3 0 0,-6-4 0 15,-5 2-1-15,-6-2-1 0,-4 5 0 0,-5 0-2 16,-2 4-2-16,-5 0-4 0,1 6-9 16,0 5-8-16,-1 3-10 15,2 1-9-15,4 3-15 0,1 0-109 0,6-1-114 16,6 1-270-16</inkml:trace>
  <inkml:trace contextRef="#ctx0" brushRef="#br0" timeOffset="388285.5914">17475 12952 360 0,'-1'-5'88'0,"-2"2"5"0,1-2-37 15,2 0-26-15,0 0 0 0,0 0 3 16,1 0 2-16,-1-1 0 0,2 0-3 15,0 1-2-15,-1 0-4 0,0 2-5 16,1-2-3-16,0 1-3 0,0 2 0 16,-1-2 0-16,2 0-1 0,0 0 1 15,1-2 1-15,0 1 0 0,1-2 0 0,0 0 1 16,1 1-1-16,1-3-1 0,-1 2-1 16,3 1-2-16,-1-1-1 0,1 3-2 15,1 0-2-15,0 1 0 0,-1 2-2 16,0 1-1-16,1 1 0 0,-3 2 0 15,2 1-1-15,-2 3 0 0,-1 1-1 16,-1 2 0-16,-3 1 1 0,0 2-1 16,-4 0 0-16,0 3 1 0,-3 0-1 15,-1 0 0-15,-3 2-1 0,1 1 1 16,-1-1-1-16,-1 0-1 0,1-2 1 0,-1 0-1 16,2-2 1-16,2-2-1 0,3 0 0 15,1-1-1-15,4-4 0 0,3 1-3 16,3-3-6-16,3-2-7 0,3-1-10 15,3-4-7-15,2 1-11 0,2-2-15 16,4 1-102-16,-2-1-109 0,-1-2-260 16</inkml:trace>
  <inkml:trace contextRef="#ctx0" brushRef="#br0" timeOffset="388791.1806">16688 13831 569 0,'-17'-2'135'0,"0"-1"4"0,5 3-84 16,3-2-18-16,-2 4-8 0,6-2-7 15,3 1-4-15,3 0-4 0,2-1-1 16,3 3-1-16,3-1-1 0,7-1 1 16,2 2 1-16,5 0 2 0,4 1 0 15,6-3 1-15,5-2-2 0,7 0-1 16,7-2-2-16,1 1-1 0,3-3-3 16,0 0-1-16,1 1-2 0,-1 2-2 0,-6-3-1 15,-2 3-3-15,-3 2-2 16,-2-2-4-16,-5 2-5 0,-6 3-7 0,-7 1-11 15,-3 3-7-15,-7-2-7 0,-8 2-13 16,-4 1-105-16,-7 0-110 0,-4-1-264 16</inkml:trace>
  <inkml:trace contextRef="#ctx0" brushRef="#br0" timeOffset="389367.4654">17091 14322 488 0,'-5'-9'126'0,"2"2"5"0,-1 2-61 0,-3-1-16 15,2 1-6-15,0 1-3 0,0-1-5 16,0 4-2-16,1 0-3 0,1 2-5 15,0 3-4-15,1 1-4 0,1 2-4 16,1 7-3-16,-2 1-3 0,2 5-2 16,4 5 0-16,-1-2-2 0,-1 7-1 15,2 1-2-15,1-2-1 0,0 1-2 16,1-1-1-16,-4-2-2 0,3 1-6 16,-1-4-13-16,-1-3-16 0,1-3-13 15,0-3-21-15,-3-3-108 0,1-2-125 16,1-2-277-16</inkml:trace>
  <inkml:trace contextRef="#ctx0" brushRef="#br0" timeOffset="394838.9834">17521 14210 526 0,'4'-6'132'16,"-4"0"5"-16,-9 5-72 0,0 2-13 15,-6 2-6-15,-3 4-3 0,-3 4-3 16,-3 4-1-16,0 3-1 0,-3 4-4 16,2 4-3-16,3 4-4 0,3-1-5 15,3-1-6-15,5 4-4 0,2 1-3 16,7-4-4-16,2-2-1 0,6-3-2 0,5 1-1 16,4-5-1-16,2-7 0 15,7-2-1-15,2-4 0 0,3-4-1 16,2-3 0-16,0-4-1 0,-3-3-1 15,-2-3 1-15,-7 0 1 0,-4-3 0 0,-4 2 1 16,-9-1 2-16,-5-2 0 0,-7 3 1 16,-5 5-1-16,-3 0 1 0,-3 3-2 15,-2 3-6-15,-1 4-11 0,5 3-22 16,3 3-17-16,4 1-126 0,6 3-137 16,4 3-328-16</inkml:trace>
  <inkml:trace contextRef="#ctx0" brushRef="#br0" timeOffset="397044.8224">18373 13532 475 0,'6'-5'122'0,"-5"7"6"15,-1-4-70-15,-2-1-10 0,-3 2-2 16,-3 0 0-16,-2 2-4 0,-2 2-1 16,-2-2-2-16,-5 1-1 0,-3 3-2 15,0 3-5-15,0 3-6 0,0-2-5 16,0 2-8-16,2 4-3 0,3 0-5 16,5 1-1-16,2-3-2 0,5 1-1 15,3-2 0-15,4 0 0 0,4-2 0 16,4 1-1-16,2-4 1 0,3 1-1 15,3-1 1-15,2 0 0 0,0 1 0 0,2 2 0 16,0-2 0-16,-1 2-1 0,-2-2-1 16,-2 2-1-16,-1-1-1 0,-2-3 0 15,-3-1 0-15,-5-1 0 0,-2 0 0 16,-4 1 2-16,-3 3 2 0,-4-1 1 16,-3 3 0-16,-5 1 1 0,-3-1 2 15,-4-1 0-15,-1 1 0 0,-2-2 0 16,-1-2 0-16,3-1-2 0,3-3-2 15,5 1-6-15,4-3-14 0,4-2-15 16,7-1-10-16,5-1-22 0,5-1-107 16,5 0-123-16,6-2-278 0</inkml:trace>
  <inkml:trace contextRef="#ctx0" brushRef="#br0" timeOffset="397230.8861">18638 13669 694 0,'-2'4'182'0,"3"2"7"0,-2 4-86 16,-1 4-35-16,-1 3-16 16,-1 3-14-16,1 0-10 0,-1-1-12 0,-1 3-8 15,4-1-11-15,0-3-19 16,1-3-30-16,1-3-16 0,1-2-72 0,1-5-58 16,2-10-127-16,2-5-244 15</inkml:trace>
  <inkml:trace contextRef="#ctx0" brushRef="#br0" timeOffset="397347.5781">18619 13206 541 0,'-5'-38'143'0,"-1"10"5"0,1 12-78 15,1 5-17-15,1 7-18 0,4 7-23 16,1 5-19-16,3 7-30 0,4 6-110 16,-3 6-118-16,5 3-280 0</inkml:trace>
  <inkml:trace contextRef="#ctx0" brushRef="#br0" timeOffset="397670.7079">18872 13620 602 0,'-1'10'151'0,"1"1"8"0,-1 2-80 15,0 1-23-15,-1 3-4 0,4 1-1 16,0 2-5-16,1-1-6 0,2-3-6 15,1 1-5-15,1 1-5 0,2-6-4 16,-1-4-5-16,2-1-2 0,-1-5-2 16,-1-3-2-16,3-4-1 0,0-4-1 15,0-5 0-15,3-4-2 0,-1 0-1 0,1-1-1 16,-3 1-1-16,0 4-1 0,-4-1 0 16,0 9-1-16,-2 3 0 0,-2 3 0 15,-1 5-2-15,2 5-1 0,-4 4-3 16,3 6-3-16,-3 0-7 0,2 4-13 15,1 2-14-15,2 2-17 0,3-3-9 16,1-3-13-16,5-4 81 0,2-2-186 0,3-6-120 16,5-8-307-16</inkml:trace>
  <inkml:trace contextRef="#ctx0" brushRef="#br0" timeOffset="398445.9968">19587 13560 492 0,'-2'-5'130'0,"-1"0"7"0,-5 0-57 16,1 4-18-16,-5 3-3 0,-4 2-2 16,-3 5-3-16,-1 2 2 0,-4 6-1 0,-1 5-3 15,1 1-4-15,3 5-7 0,2 2-9 16,4 0-7-16,4 1-8 0,4 0-6 15,6-1-5-15,1-2-4 0,3-2-4 16,3-4-6-16,7-2-8 0,4-3-10 16,5-6-17-16,2-2-20 0,3-7-12 15,4-4 23-15,-2-3-142 0,2-5-127 0,-2-5-294 16</inkml:trace>
  <inkml:trace contextRef="#ctx0" brushRef="#br0" timeOffset="398889.8153">19731 13426 481 0,'1'-6'137'0,"1"0"7"0,-2 0-9 15,1 0-82-15,1 1-13 0,3-1-7 16,2 2-5-16,1 1-6 0,0 0-6 0,2 2-5 16,0 2-3-16,1-1-3 0,-1 3-2 15,-2-1-1-15,1 3-1 0,0 0 0 16,-2 1 0-16,-1-1-1 0,-2 2 1 15,-3 0 0-15,-4 2 0 0,0 1 1 16,-3 1 3-16,-3-1 3 0,-1 1 4 16,0 2 4-16,1-1 3 0,-1 1 3 15,0-1 2-15,0-1-1 0,2 1-2 16,0-3-5-16,2-2-3 0,3 0-5 0,1 0-3 16,4-4-5-16,1 1-8 0,5-3-7 15,0 0-13-15,2 1-19 0,2-2-12 16,2 0 47-16,-1-3-174 0,2 2-132 15,0 3-326-15</inkml:trace>
  <inkml:trace contextRef="#ctx0" brushRef="#br0" timeOffset="400819.8352">20601 12641 478 0,'-6'-10'124'15,"-9"6"5"-15,-7 4-51 0,-8 7-25 16,-3 8-6-16,-3 12-5 0,-6 7-1 16,-1 17 0-16,-1 18-3 0,-3 14-3 15,1 16-4-15,-1 15-3 0,1 8-3 16,2 11-5-16,6 4-5 0,6-2-2 15,17-1-3-15,9-10-4 0,12-6-3 16,13-11-2-16,11-11-3 0,9-10-4 0,9-9-7 16,1-9-15-16,8-8-15 0,4-9-24 15,4-4-112-15,1-4-130 0,1-8-301 16</inkml:trace>
  <inkml:trace contextRef="#ctx0" brushRef="#br0" timeOffset="408159.9141">20547 13230 479 0,'-1'-11'121'0,"-1"2"5"0,1 4-66 15,-2 1-13-15,3 0-9 0,0 3-6 16,0 0-7-16,1 3-4 0,0 3 0 16,1 6-3-16,1 3 0 0,-2 3-2 0,2 1 1 15,-1 6-1-15,-1 1-2 0,-1 2-2 16,3-2-4-16,-5 0-2 0,2 0-3 16,-1 1-2-16,0-3-1 0,0-1-3 15,1-4-3-15,-3-1-4 0,2-3-7 16,1-3-6-16,3-1-8 0,-3-4-11 15,1-5-10-15,2 0 47 0,0-7-142 16,1-1-103-16,-1-5-262 0</inkml:trace>
  <inkml:trace contextRef="#ctx0" brushRef="#br0" timeOffset="408465.659">20712 13250 506 0,'4'-5'124'0,"-2"3"4"16,-2 2-70-16,0 1-19 0,0 1-7 15,-1 4-4-15,0 2-1 0,0-1-2 16,-4 3-1-16,0 1 0 0,0 0-2 16,-2-1-3-16,-2 1-2 0,0 1-1 0,0 2-1 15,-1-1-1-15,0-1-1 16,0-1 0-16,-1 0 0 0,1-2-1 0,4-2-2 16,0-1-1-16,1-1-1 0,3 0-2 15,2 0-2-15,2 0-1 0,1 0-1 16,0 2-1-16,1-2 0 0,5 2 0 15,-1 1-1-15,2-2 1 0,0 0-1 16,2 1 0-16,0-3 0 0,1 0-4 16,-2-1-4-16,1 0-8 0,-1-1-9 15,-3 1-11-15,1-3-8 0,1 1-13 0,-2 1-12 16,0-2-97-16,-2 2-104 0,0-5-249 16</inkml:trace>
  <inkml:trace contextRef="#ctx0" brushRef="#br0" timeOffset="409277.538">21004 13333 562 0,'-3'-1'136'0,"2"4"5"0,0-2-75 16,0 2-21-16,1 2-10 0,-2 0-4 15,4 1-4-15,0 2-2 0,1-5-3 16,3 2-2-16,2-2-3 0,2-5-3 15,2-1-1-15,3-5-2 0,1-1-3 16,2-2-1-16,-1-4-2 0,1-6-2 16,-1 2-1-16,-1-1-1 0,0-2 1 0,-3 0-1 15,-1-1 0-15,-2-1 0 0,-3 5 0 16,0-1 0-16,-4 2-1 0,-2-2 1 16,-1 3-1-16,-2 1 1 0,-3 3-1 15,-2-2 1-15,-1 3-1 0,0-1 0 16,-1 5 1-16,-2-2-1 0,3 4-1 15,-3 1 1-15,5 4-1 0,-3 0 0 16,2 1 0-16,-1 0-1 0,2 4 1 0,0 1-1 16,0 1 1-16,-1 1 0 15,0 2 0-15,1 4 0 0,1 0 1 0,-1 1 0 16,0 1 0-16,0 3 0 16,1-1 0-16,0 4 0 0,2-2 0 0,0 2 0 15,-1 5 0-15,2 1 1 0,3-3-1 16,0 4 1-16,-1 2 0 0,2-1 1 15,0 2-1-15,1-2 1 0,0 1 1 16,-2 0-1-16,4 0 0 0,-1-1 0 16,-2-2-1-16,3 1 0 0,0-1 0 15,-1-2 0-15,-2-3-1 0,1-2 0 0,-3-4 1 16,1 0 0-16,-3-3 0 16,-2-4 0-16,-1-1 0 0,1-2 0 0,-1-1 1 15,-1-2 0-15,-1-3-1 0,0-2 0 16,-1-2 1-16,1-1-1 0,0-2 0 15,-2-2 0-15,2 0-1 0,2-1 1 16,-1 0-1-16,2-1 1 0,3 0-1 16,0 1 1-16,2 0 0 0,0 3 0 15,3 0 0-15,-1-1 0 0,2 0 0 16,3 0 0-16,1 1 0 0,4 1 0 0,0-3-1 16,2 2-1-16,1 0-3 0,0 3-5 15,-2-3-11-15,1 2-12 0,-3-1-9 16,1 2-11-16,-1 1-17 0,2 2-103 15,-3 0 4-15,1 3-85 0,0 0-163 16</inkml:trace>
  <inkml:trace contextRef="#ctx0" brushRef="#br0" timeOffset="409597.6658">21285 13573 580 0,'-8'5'146'15,"-2"-1"5"-15,2 2-76 0,0 0-27 16,2 2-10-16,2 0-7 0,2 1-6 16,1-1-6-16,1 0-5 0,0 0-3 15,2 0-2-15,2-1-3 0,2 1-2 16,3-3-1-16,0 0-2 0,2-4 1 16,0 1-1-16,3-2 0 0,-1-3 1 0,-2-3 0 15,0 0 0-15,-2-1 1 0,-2-2 1 16,-1 1 1-16,-2-1 0 0,-4-1 1 15,0 3-1-15,-4-2 0 0,0 2-1 16,-5 0-1-16,0 0-2 0,0 1-4 16,-2 3-6-16,0-1-5 0,0 5-7 15,3 0-13-15,1 4-6 0,3 1-14 0,4 3-11 16,4-2-101-16,1-1-108 0,3 1-257 16</inkml:trace>
  <inkml:trace contextRef="#ctx0" brushRef="#br0" timeOffset="409842.5277">21600 13463 608 0,'-5'-1'164'0,"-1"0"8"0,-1-1-65 16,0 2-40-16,0 0-11 0,5 5-9 15,-4-5-9-15,2 3-10 0,1-2-9 16,-1 0-6-16,3 0-4 0,-1-1-6 16,-1-1-4-16,3 1-7 0,-2 1-8 15,2 1-11-15,0-1-15 0,0 0-13 0,2 0-17 16,-1 2-93-16,-1-2-18 16,2-1-100-16,0 0-195 0</inkml:trace>
  <inkml:trace contextRef="#ctx0" brushRef="#br0" timeOffset="410628.1606">21657 12985 541 0,'-5'-8'132'0,"-1"0"6"0,2 2-79 0,3 1-11 15,-1 2-7-15,2-1-6 0,2 0-5 16,1 2-4-16,4 1-4 0,1 0-2 16,3-1-3-16,5 2-2 0,4 0-1 15,3 2-2-15,4-1-2 0,1 0-3 16,1 0-1-16,3-1-3 0,1-1-1 16,0 1-3-16,-2-2-3 0,0 0-6 0,-3 1-8 15,-1-1-7-15,-4 0-9 0,-3 0-5 16,-4 0-6-16,-2-1-4 0,-4 1-1 15,-4 0 4-15,-2 1 5 0,-3 0 6 16,-3 0 7-16,-3-1 7 0,-1 1 10 16,-2-1 12-16,0 1 10 0,-3 1 6 15,1 0 7-15,-2 1 4 0,1 2 3 16,-2 2 3-16,1 3-1 0,0 2 0 16,1 4-2-16,0 2 1 0,1 4-2 15,3 3 0-15,-1 0-3 0,2 3-3 16,1 1-2-16,2 0-4 0,0 0-3 0,2-1-2 15,0 1-2-15,1-1-1 0,1 1-1 16,0-2-1-16,3-2-2 0,-2 0-1 16,2-2-2-16,0-4 0 0,-1-1-2 15,0-3 0-15,0-2-1 0,2-3-3 16,-2-2-5-16,-1-1-7 0,1-1-9 16,-1-4-6-16,2-1-9 0,-2-2-6 15,1-2-6-15,0 0-10 0,1-1 51 0,0 0-143 16,1 0-107-16,-2-1-272 0</inkml:trace>
  <inkml:trace contextRef="#ctx0" brushRef="#br0" timeOffset="410961.5925">22123 13355 553 0,'-2'4'136'0,"-1"1"6"0,2 0-67 16,1 1-31-16,-1-1-12 0,2 3-3 16,2 0-1-16,0 0-2 0,2-2-2 15,0 2-3-15,4-2-1 0,-1 0-2 16,2 0-4-16,1-3-2 0,1-1-3 16,1-1-2-16,0-2 0 0,-1-3-2 15,-1 0 0-15,0-5 0 0,-2 2 1 16,-3-3 2-16,-2-1 1 0,-3 1 2 0,-1 0 1 15,-4-1 1-15,-2 3-1 0,-1 0-1 16,-4 1-3-16,-1 3-6 0,-3 2-8 16,0 4-9-16,0 6-11 0,1 0-19 15,0 2-13-15,3 2 54 0,3 0-180 16,3-1-132-16,4-1-333 0</inkml:trace>
  <inkml:trace contextRef="#ctx0" brushRef="#br0" timeOffset="412106.6456">20716 13813 338 0,'-17'5'97'0,"0"-2"6"0,-1 0-13 15,1 0-43-15,1-1-9 0,-1 0-3 16,3-1-2-16,0-1-2 0,2 1 0 0,0-2-3 15,2 0 0-15,0-1-2 0,4 2-2 16,-2-1-1-16,2 0-3 0,0 1-3 16,3 0-3-16,-1 1-4 0,3 0-2 15,-1 1-2-15,1 0-2 0,1 1-1 16,-1 0-1-16,2 1 1 0,3 1 0 16,1 2 1-16,-2-1 1 0,5 0 0 15,-1 2 0-15,4-1 2 0,1-1-1 16,2-1 2-16,1-2-1 0,3 1 1 15,3-1 0-15,0-1 0 0,3-2 1 0,6 0-1 16,1 0 2-16,4-1 0 0,3-1 1 16,7-1 1-16,8-2 0 0,2 2 0 15,2-4-2-15,6-1-1 0,4-1-1 16,7 0-2-16,3-4-1 0,2 1-2 16,2 0 0-16,4 2-1 0,2 0 0 15,-1 0-1-15,2 4 0 0,-3 1 0 16,-4 0 0-16,0-1-1 0,-2 0 0 15,-6 3 0-15,-2 0 0 0,-5 2-2 0,-6 0-2 16,-2 3-1-16,-7 3-2 0,-5 1-1 16,-8-1-3-16,-5 1-2 0,-9-2-4 15,-5 0-5-15,-8-3-2 0,-7 2-2 16,-4-3-5-16,-4 2-5 0,-7 0-5 16,-3-2-12-16,-7 3-103 0,-7-2-113 15,-5 0-274-15</inkml:trace>
  <inkml:trace contextRef="#ctx0" brushRef="#br0" timeOffset="412755.4677">21641 14137 501 0,'2'-4'128'0,"1"-1"7"16,-1 2-57-16,-1-1-25 0,1 0-7 16,-1 2-4-16,0 1-3 0,-1-1-1 15,1 4-4-15,-2-2-3 0,0 2-4 16,-3 2-4-16,0 3-4 0,-3 0-4 15,-2 3-3-15,-4 1-2 0,-2 4-3 16,-2-3 0-16,-2 2-1 0,-1 0 0 0,0 0 1 16,3-1 0-16,1-2 0 0,4-1 1 15,3 0-2-15,3-3 0 0,3-1-2 16,3-1-1-16,3-2-1 0,3 0-1 16,3 0 0-16,2-1 0 0,5 0-1 15,0-2 0-15,5 0 0 0,-3 0-2 16,3-3-2-16,1 1-4 0,-1-3-3 15,0-1-7-15,-1-1-6 0,1 1-6 16,-1-1-6-16,1 2-5 0,-2-1-1 0,1 2 1 16,-3 1 2-16,-2 0 4 0,-3 1 5 15,-2 1 5-15,-3-2 8 0,-3 1 5 16,-1-2 3-16,-1-1 4 0,-2-1 5 16,-3-3 5-16,2 1 6 0,-1-1 5 15,-2 1 7-15,1 0 5 0,1 2 6 16,0 2 1-16,0 1 2 0,0 0-2 15,2 1-5-15,1 2-5 0,-1 0-5 0,0 2-4 16,-1 2-3-16,2 2-3 0,-1 3-1 16,1 2-1-16,-1 3 1 0,0 4-1 15,2 0-1-15,-1 2-2 0,0-1-1 16,0 1-2-16,2-2 0 0,-2 0-2 16,0 0-4-16,2-1-6 0,-1-1-13 15,0 0-17-15,3-5-11 0,0 1-20 16,3-6-110-16,-1-4-125 0,4-5-280 15</inkml:trace>
  <inkml:trace contextRef="#ctx0" brushRef="#br0" timeOffset="413505.3694">22540 12704 538 0,'-6'-9'119'0,"6"1"1"16,5 3-90-16,4 5-9 0,5 1-7 15,5 4-2-15,5 5 0 0,4 5 2 16,1 5 3-16,7 8 2 0,1 5 2 16,4 10-1-16,0 6-1 0,2 8 0 15,-1 3-1-15,1 6-3 0,-4 4-2 16,-4 1-3-16,-3 1-1 0,-3 1-1 15,-6 2-1-15,-4-1 0 0,-10-2-2 16,-2 0 1-16,-6-2-1 0,-9 0-2 0,-4-2-1 16,-5-3 0-16,-5-1 0 0,-3-5-1 15,-3-5 1-15,-2-2-1 0,2-4-1 16,-2-6 1-16,3-6-2 0,3-2-1 16,3-6-5-16,2-4-7 0,4-7-10 15,1-3-11-15,3-8 36 0,2-5-159 16,5-6-123-16,4-5-309 0</inkml:trace>
  <inkml:trace contextRef="#ctx0" brushRef="#br0" timeOffset="427487.8406">12771 11413 539 0,'-11'-5'134'0,"2"-1"8"0,-2 1-76 16,2 1-9-16,-1 0-2 0,0 2-1 15,1-1-5-15,2 1-3 0,2 1-8 16,3 0-7-16,2-1-8 0,2 2-8 16,3-1-7-16,6 1-5 0,-1-2-2 15,2 0-1-15,3 1-2 0,3 1-9 16,2-1-11-16,1 1-15 0,-1 0-10 16,3 2-9-16,-1 1 1 0,-3-1-123 15,-4 2-113-15,-2 0-270 0</inkml:trace>
  <inkml:trace contextRef="#ctx0" brushRef="#br0" timeOffset="427683.3056">12739 11571 629 0,'-8'2'148'0,"-1"1"1"15,3-2-100-15,3-2-19 0,6-1-10 0,-1 1-6 16,9 4-7-16,-3-6-6 15,2 1 0-15,-2-1-2 0,3 2-10 0,1-2-9 16,4 1-17-16,-1-2-113 0,1 3-118 16,6 0-292-16</inkml:trace>
  <inkml:trace contextRef="#ctx0" brushRef="#br0" timeOffset="428330.9611">13419 10907 558 0,'-20'-8'145'0,"2"3"8"0,3 1-62 16,6 1-42-16,5 1-10 0,6 2-8 15,9-3-6-15,7 3-7 0,2-2-5 16,6 1-3-16,7-2-1 0,1 1 0 16,3-4-2-16,4-2-2 0,-1 1-2 15,3-3-2-15,1 1-4 0,-4 0-6 16,1-1-6-16,-3 4-8 0,-6 0-6 0,-4 1-3 15,-9 2-4-15,-4 1 1 0,-5 1 4 16,-6 1 6-16,-7 0 5 0,-4 2 6 16,-5 0 3-16,-4 2 5 0,-3 1 4 15,1 2 4-15,-5 2 6 16,-1 0 5-16,2 2 5 0,1 1 6 0,2 3 4 16,-1 2 4-16,1 2 1 0,3 5 1 15,3 4-2-15,1 1-4 0,2 4-2 16,3 3-3-16,0-2-4 0,3 0-5 0,2-2-3 15,0 0-2-15,2-1-2 0,2-3-3 16,-1-2-1-16,3-2-2 0,-1-2-7 16,2-4-11-16,1-3-19 0,2-4-11 15,0-2-20-15,2-4-111 0,-1-4-126 16,2-1-284-16</inkml:trace>
  <inkml:trace contextRef="#ctx0" brushRef="#br0" timeOffset="428625.7496">13877 11288 626 0,'-7'5'145'0,"1"-1"4"0,2 3-97 15,2-1-18-15,4 4-6 0,3 1-1 16,2-2-5-16,3-1-2 0,5 0-2 0,2 0-2 15,2-3-1-15,2-3-3 0,0-3-1 16,0-3-3-16,0-2 2 0,-3-1-2 16,-3-4-1-16,-2 1 1 0,-4-2 0 15,-3-1 0-15,-4 3-1 0,-2-1 1 16,-3 0-2-16,-5 2 0 0,0 1-2 16,-4 0-3-16,-4 2-9 0,-3 3-17 15,-3 2-19-15,-1 5-16 0,1 2-122 16,-3 1-134-16,2 4-312 0</inkml:trace>
  <inkml:trace contextRef="#ctx0" brushRef="#br0" timeOffset="429343.1542">14117 10651 461 0,'-1'-13'133'0,"1"2"7"15,0-1-9-15,0-3-76 0,2 2-11 16,1 0-6-16,1-2-5 0,3 1-6 15,4 0-4-15,0 0-4 0,4 3-4 16,1 4-3-16,2 2-3 0,2 2-2 0,-2 6-2 16,-3 2-1-16,1 2-1 0,-3 4-1 15,-3 1 0-15,-4 1 0 0,-2 3 0 16,-4 0-1-16,-5 1 1 0,-4 2-1 16,-2 0 0-16,-6 0-1 15,-1 2 1-15,-3 0 2 0,1-1 1 0,1-1 1 16,4-3 1-16,1-3 1 0,7 0 0 15,1-3-1-15,5-4-1 0,2 0-2 16,5-1-2-16,3-2 0 0,2 1-1 0,5-2-2 16,1 2-5-16,5-3-11 0,0 1-9 15,1-1-9-15,0 0-6 0,1 0-11 16,-1 2-10-16,-1 0-104 0,-4 4-105 16,1 0-261-16</inkml:trace>
  <inkml:trace contextRef="#ctx0" brushRef="#br0" timeOffset="429702.0855">13568 11545 567 0,'-20'-1'137'16,"1"-2"7"-16,1 2-84 0,3-1-12 0,3-1-2 16,3 1-5-16,4 0-6 0,5 2-4 15,3-1-4-15,4 1-3 0,4 1-3 16,3-1-3-16,5 2 0 0,3-1 1 16,4-1 0-16,6 1-1 0,5 0-1 15,6 2-2-15,4-3-2 0,7 1-2 16,3-2-2-16,1 0-2 0,2-2-2 15,-3-1-1-15,-3-2-2 0,-3 3-1 16,-6-2-3-16,-3 1-6 0,-4 2-11 16,-7 2-13-16,-6 0-18 0,-5 1-10 0,-8 1-10 15,-6 2-12-15,-4 3-103 0,-9 1-112 16,-5-2-254-16</inkml:trace>
  <inkml:trace contextRef="#ctx0" brushRef="#br0" timeOffset="429941.9505">13627 11812 623 0,'-2'6'146'0,"1"4"6"0,-1 2-96 16,4 8-9-16,-1 2-3 0,1 3-1 15,2 4-3-15,0 2-3 0,-2 4-5 16,2 0-6-16,-3 1-7 0,0 1-5 15,0-4-5-15,-1-1-4 0,2-3-9 16,0-3-12-16,4-6-20 0,3-4-17 16,3-6 9-16,2-4-142 0,3-9-134 15,3-5-313-15</inkml:trace>
  <inkml:trace contextRef="#ctx0" brushRef="#br0" timeOffset="430247.2118">14005 11961 604 0,'-16'11'152'15,"-3"5"5"-15,1 1-74 0,-1 4-37 0,0 1-7 16,2 2-6-16,4 0-7 0,4 2-5 16,3 0-4-16,4 1-3 0,5-2-3 15,4 1-4-15,4-4-3 0,5 0-2 16,1-4-2-16,2 0 0 0,1-6-1 15,1-5-1-15,-2-2 0 0,-2-2-1 16,-3-6 0-16,-2-2-2 0,-5-2 1 0,-1-2 0 16,-4 2 1-16,-2-2 0 0,-2 0 1 15,-2-1 2-15,-2 1 0 0,-1 2 0 16,-3 2 0-16,-2 4-6 0,-2 1-9 16,-2 3-8-16,2 5-10 0,1 0-11 15,1 3 79-15,2-1-203 0,3-3-128 16,3 2-337-16</inkml:trace>
  <inkml:trace contextRef="#ctx0" brushRef="#br0" timeOffset="431260.5231">15489 11376 521 0,'-6'-3'126'0,"-3"1"5"16,-3 1-75-16,-4 0-14 0,-2 1-5 15,-3 2-4-15,-1-2-4 0,0 2-3 16,-3 1-2-16,1 1-3 0,-1-2-5 16,2 2-3-16,1 1-2 0,1 1-1 15,4 1-1-15,2 0-2 0,7 2 0 16,4 2-1-16,4 0-1 0,5 1-1 16,6 2-2-16,1-1-1 0,4 3-1 0,3-2 0 15,3-1 0-15,-1 1 0 0,1-2-1 16,2 0 0-16,1-1 0 0,-1-1 0 15,-1 1 0-15,-1-1 0 0,-1-1 1 16,-4 0-1-16,-4 0 2 0,-6-2-1 16,-5 0 0-16,-5 1 0 0,-7-2 1 15,-6-1 0-15,-2 0 1 0,-7-3 0 16,1 2 1-16,-6-4-1 0,1 0 0 0,2-3 1 16,1 1-3-16,2-2-4 15,5-1-7-15,3 0-9 0,7-1-11 0,5 1-9 16,5 0 35-16,4 2-158 0,5-1-121 15,5 3-304-15</inkml:trace>
  <inkml:trace contextRef="#ctx0" brushRef="#br0" timeOffset="431462.8039">15684 11489 669 0,'6'4'171'16,"-4"1"7"-16,1 9-99 0,-1 2-18 15,-4 3-8-15,1 2-10 0,-2 0-14 16,-2 1-11-16,2-2-7 0,-2-2-7 16,2-2-6-16,1-4-12 0,1-3-18 15,1-4-18-15,-2-7-13 0,1-2-15 0,1-6-110 16,0-5-122-16,0-5-268 0</inkml:trace>
  <inkml:trace contextRef="#ctx0" brushRef="#br0" timeOffset="431580.4884">15645 11110 559 0,'-2'-10'125'16,"1"8"1"-16,0 4-92 0,2 6-25 0,0 3-11 15,2 5-120-15,1 3-107 0,1 6-270 16</inkml:trace>
  <inkml:trace contextRef="#ctx0" brushRef="#br0" timeOffset="431908.2265">15884 11542 632 0,'3'11'149'0,"-2"0"8"16,3 3-100-16,0-1-8 0,-1 2-2 0,1 0-4 15,1 0-5-15,0-1-3 0,2 0-6 16,1-3-5-16,0-3-6 0,2 0-5 15,1-5-1-15,3-1-3 0,-2-7-2 16,1-3 0-16,1-5-1 0,0-2 0 16,0-2 0-16,-1-3-1 0,0 0-1 15,-4 1-1-15,0 3-1 0,-3 5 0 16,-1 4-1-16,-1 3 0 0,-2 5-1 16,-1 6 1-16,-1 2-1 0,0 5-1 0,0 4 0 15,2 2-5-15,-2-1-4 0,0 2-7 16,2-1-9-16,2-2-15 0,2-3-13 15,2-4-9-15,2-4-12 0,0-3-109 16,1-3-121-16,0-4-274 0</inkml:trace>
  <inkml:trace contextRef="#ctx0" brushRef="#br0" timeOffset="435750.5729">16416 11444 389 0,'7'-9'105'0,"-4"-2"7"0,0 3-46 16,-2 1-12-16,-1 2-4 0,-3-1-2 15,0 2-4-15,-3 2-4 0,-2 1-2 16,-2 1-1-16,-2 2-2 0,-1 4 3 15,-2 3-1-15,-2 4-1 0,1 6 0 16,-1 0 0-16,1 3-2 0,1 1-4 0,2 4-5 16,2-1-5-16,3-1-4 0,3-3-5 15,4 0-3-15,5 1-4 0,5-5-1 16,4-2-2-16,4-3-3 0,5-5-6 16,6-4-9-16,5-3-14 0,3-6-17 15,2-1-15-15,0-1-12 0,-1-3-117 16,-6 0-124-16,0 5-284 0</inkml:trace>
  <inkml:trace contextRef="#ctx0" brushRef="#br0" timeOffset="436252.433">16686 11242 495 0,'1'-13'141'16,"-1"-3"6"-16,0 0-5 0,4 3-95 15,3-3-10-15,0-3-4 0,3 3-4 16,3 3-5-16,-1 2-3 0,1-1-3 16,2 2-1-16,-2 2-2 0,2 6-3 15,-3 0-3-15,1 0-2 0,-4 2-1 0,1 4-1 16,-2 0-2-16,-2 2 0 0,-3 1-1 16,0 2 0-16,-4 0-1 0,-1 4 0 15,-1-2 1-15,-3 3 0 0,-3 1 2 16,-2 1 3-16,-1-2 1 15,-1 1 3-15,-1 0 2 0,0 0 2 0,0-2 1 16,0-2-1-16,2 2-1 0,2-2-2 16,3 0-2-16,2-4-3 0,2 3-1 15,5-2-3-15,3-1-1 0,1-1-4 0,3 0-4 16,4-3-7-16,1 1-9 0,2-3-16 16,0 2-16-16,3-2-11 15,1 1-10-15,2 1-56 0,1 1-51 0,0-1-102 16,1 1-207-16</inkml:trace>
  <inkml:trace contextRef="#ctx0" brushRef="#br0" timeOffset="437071.1995">17720 10689 462 0,'-1'-2'120'0,"-7"4"6"0,-4 7-45 15,-6 6-36-15,-1 7-7 0,-2 6-5 16,-1 9-2-16,-2 8-4 0,-2 9-1 0,-1 4 0 16,1 7 1-16,2 5 0 0,-1 2 0 15,6 4-2-15,7 1-3 0,5-1-3 16,7 0-4-16,8 0-5 0,5-5-4 15,6-5-3-15,5-6-2 0,2-7-1 16,3-7-6-16,2-5-6 0,2-9-11 16,2-4-12-16,1-5-12 0,1-5 38 15,-2-5-161-15,0-7-123 0,-4-10-308 0</inkml:trace>
  <inkml:trace contextRef="#ctx0" brushRef="#br0" timeOffset="437476.365">18099 10788 676 0,'-4'-1'166'0,"-4"1"3"0,6-2-109 16,1 2-13-16,3-1-8 0,4 1-6 0,4-2-8 15,5-1-8-15,2 0-4 0,7-1-1 16,3-3-3-16,4 0-3 0,2 1-2 16,1 0-3-16,3 0-3 0,0 1-6 15,-4 0-11-15,0 3-12 0,-4-2-12 16,-1 3-10-16,-8 0-9 0,-4 0-1 16,-6 1-111-16,-7 0-107 0,-5 0-259 15</inkml:trace>
  <inkml:trace contextRef="#ctx0" brushRef="#br0" timeOffset="437655.1895">18317 10785 634 0,'-12'8'153'0,"-1"2"6"0,3 1-98 15,4 3-11-15,0 3-7 0,2 3-4 16,2 3-8-16,2 2-5 0,1 1-4 16,0 2-5-16,1-3-4 0,2 4-4 15,-1-5-3-15,-1-1-4 0,1-1-7 16,0-2-17-16,0-2-17 0,0 0-14 0,1-5 67 15,3-2-196-15,2-2-137 0,2-3-339 16</inkml:trace>
  <inkml:trace contextRef="#ctx0" brushRef="#br0" timeOffset="437953.3945">18582 11039 706 0,'-5'2'166'16,"0"0"1"-16,-2-2-111 0,6 5-19 15,3-1-7-15,1 4-5 0,2-1-5 16,1 1-4-16,2 0-2 0,8 3-1 16,-2-5-2-16,3-2-2 0,2-3-3 15,3-2-1-15,2-3-1 0,-2-2-1 0,-3 0 0 16,-3-3 0-16,-5 1 0 0,-3-1 0 15,-7-1 0-15,-6 1 0 0,-6-1-1 16,-4 0-1-16,-2 3-4 0,-3 1-7 16,-2 4-11-16,-3 4-15 0,-2 4-16 15,0 7-16-15,-1 2-95 0,-3 3-20 16,0 1-105-16,2 3-196 0</inkml:trace>
  <inkml:trace contextRef="#ctx0" brushRef="#br0" timeOffset="438252.7091">18185 11296 645 0,'-7'-3'153'0,"1"-1"3"0,2 1-107 16,2 2-13-16,3 0-4 0,4 0-2 15,2 1-4-15,3-1-3 0,3 2-2 16,6 0 0-16,4-1-1 0,3 1-3 16,6-1-5-16,6-1-3 0,6 0-3 15,2-2-2-15,6-4-1 0,-1-2-2 16,4 0 0-16,0-1-6 0,-3 2-12 0,-6 0-13 16,-4 2-15-16,-4 3-10 0,-6 5-14 15,-6 1-111-15,-9 2-119 0,-6 2-265 16</inkml:trace>
  <inkml:trace contextRef="#ctx0" brushRef="#br0" timeOffset="438534.8286">18441 11506 592 0,'-5'-2'140'0,"0"1"6"16,1-1-90-16,1 3-17 15,1-1-1-15,-2 2 1 0,0 1-1 0,-1-1-3 16,0 4-2-16,1 3-1 0,-3 1-1 16,1 2-4-16,1 0-5 0,2 1-4 15,0 0-3-15,2-1-3 0,0-1-2 16,2 0-3-16,2-1-3 0,0 1 0 16,5 0-2-16,0-2 0 0,3-1-1 15,5 1 0-15,2-3-1 0,3-2-1 16,1-2-5-16,0-1-9 0,3 1-12 15,-3-2-15-15,0 0-16 0,-2 0-15 0,-2-2-118 16,-1 1-128-16,-1-1-292 0</inkml:trace>
  <inkml:trace contextRef="#ctx0" brushRef="#br0" timeOffset="438725.0217">18713 11519 700 0,'-1'4'171'0,"-2"3"5"0,0 7-108 16,-1-1-21-16,2 3-10 0,-2 4-8 16,0 4-9-16,1 3-10 0,-1 1-4 15,0 3-2-15,1 0-6 0,0 0-12 16,2-2-18-16,0-1-17 0,2-4 102 16,0-3-235-16,4-5-148 0,4-7-381 15</inkml:trace>
  <inkml:trace contextRef="#ctx0" brushRef="#br0" timeOffset="439267.1926">19224 11329 616 0,'1'4'140'0,"3"-2"3"15,2 1-100-15,3-2-12 16,2 2-1-16,3-2 0 0,3-4 2 0,3-3-2 15,2-2-1-15,1-3-2 0,4-5-2 16,3-4-5-16,2-1-4 0,-2-1-5 16,0-2-4-16,-2-2-2 0,-4 1-3 15,-4 0 0-15,-5 0-1 0,-7-2 0 16,-4-2 0-16,-5 0 0 0,-6-2-1 16,-2 0 1-16,-5 4-1 0,-4 2 1 15,-4 3-1-15,-3 3 0 0,-1 8 0 16,0 6 1-16,0 3 2 0,-1 4 2 15,5 7 2-15,2 7 3 0,4 5 0 0,5 7 2 16,1 5-1-16,4 6 0 0,1 5-3 16,4 5-2-16,1 3-2 0,4 1 0 15,1-1-2-15,3 1-1 0,2-3 0 16,2-1-1-16,3-5 0 0,1-5-1 16,1-5-4-16,-1-1-6 0,-1-4-7 15,-3-4-17-15,-3-4-15 0,-3-1-11 0,-4-6-13 16,-4-1-72-16,-3-5-35 15,-5-2-101-15,-2-6-194 0</inkml:trace>
  <inkml:trace contextRef="#ctx0" brushRef="#br0" timeOffset="439433.7473">19236 11547 677 0,'-2'-8'158'16,"4"0"4"-16,4 2-107 0,3 1-17 15,2 0-8-15,5 1-7 0,2-1-4 16,3 0-6-16,1 0-5 0,3 0-3 15,3-2-8-15,2-3-12 0,2 0-15 16,0 0-13-16,0 0-15 0,0 2-113 0,-4-2-123 16,1 2-279-16</inkml:trace>
  <inkml:trace contextRef="#ctx0" brushRef="#br0" timeOffset="439985.3437">19861 10529 646 0,'5'-3'148'16,"1"4"9"-16,7 9-102 0,7 7-6 15,4 11 2-15,7 11 4 0,3 9-2 16,4 11-4-16,6 8-7 0,-3 9-9 0,-3 6-7 16,-1 6-8-16,-4 2-6 15,-5 4-5-15,-5 3-2 0,-9-3-2 0,-6 2-2 16,-7 1 0-16,-9 2-6 0,-8 2-12 16,-11-1-25-16,-5 0-25 0,-8 5-135 15,-9-3-154-15,-4 3-365 0</inkml:trace>
  <inkml:trace contextRef="#ctx0" brushRef="#br0" timeOffset="444723.7027">22417 11661 524 0,'0'1'118'0,"4"1"4"0,1 0-88 0,2-1-8 15,3-1-2-15,4 0 2 0,1-2-2 16,5-2-3-16,2-2-3 0,1-2-1 16,1-5-3-16,-1 1-2 0,-2-5-3 15,-2 1-2-15,-4-4-2 0,-4-2-2 16,-2-3-1-16,-3-2-1 0,-6 0 0 16,-1 1-1-16,-4-2-2 0,-4 0 0 15,0 2-1-15,-4 3-1 0,-3 3 1 16,0 3 0-16,-2 2 0 0,1 5 3 0,1 8 1 15,0 3 2-15,1 9 0 0,4 7 0 16,0 8 1-16,6 9 2 0,-1 8 1 16,5 5 3-16,1 8 1 0,1 4 2 15,3 3 1-15,1-1 1 0,-1-4 0 16,4 1-2-16,2-1-3 0,-2-5-1 16,2-6-2-16,-1-3-2 0,-2-5-1 15,-1-3-1-15,-2-8-1 0,-2-8-1 16,-3-3 1-16,-1-5-2 0,-6-8 2 15,1-6-1-15,-5-4 0 0,-2-4 0 0,-2-6 0 16,-1-3 0-16,0-6-1 0,1 1 1 16,4-2 1-16,1-2 1 0,3 4 0 15,2 0 1-15,4 4 0 0,3 7 0 16,3 1 0-16,1 6-1 0,3 0-1 16,3 3 0-16,4 3-1 0,2-2 0 15,3 2 0-15,2 1-1 0,2-2 1 16,1 0-1-16,0-1 1 0,0-2-1 0,-2 0 0 15,0-1 0-15,-3-1 0 0,-2 0 0 16,-3 1 0-16,-1 3-1 0,-5 0 1 16,-1 3-1-16,-3 3 2 0,-3 3 1 15,-2 2 1-15,-1 2 3 0,0 1 2 16,1 3 2-16,-2-1 1 0,4 2-1 16,0-3 0-16,0 0-2 0,5 1-2 15,2-4-2-15,1 0-2 0,5-4 0 0,-2 0-1 16,3-2 0-16,-1-3 0 0,-2-5 0 15,-3-1 0-15,-1-3 0 0,-5-2 0 16,-4-4 1-16,-5-1-1 0,-4 0-1 16,-4 0-2-16,-6 1-6 0,0 2-10 15,-2 2-12-15,-1 4-12 0,0-1-9 16,1 7-12-16,4 1 53 0,2 5-165 16,3 1-117-16,4 3-300 0</inkml:trace>
  <inkml:trace contextRef="#ctx0" brushRef="#br0" timeOffset="444989.99">23025 11620 665 0,'1'-4'152'0,"-2"1"1"16,0 1-96-16,3-2-30 0,4 4-12 15,3 2-7-15,2 0-3 0,2-1-2 16,1 3-7-16,2 0-13 0,1 2-9 16,-1-3-12-16,0 1-2 0,-4-1-116 15,0 0-114-15,-1 1-263 0</inkml:trace>
  <inkml:trace contextRef="#ctx0" brushRef="#br0" timeOffset="445145.5727">23102 11723 544 0,'-10'7'147'16,"4"0"2"-16,0-1-24 0,4 0-88 16,2-1-15-16,3-1-8 0,3-2-6 15,4-2-7-15,2-3-11 0,2-2-6 16,3-4-11-16,1 1-14 0,3-2-110 15,1-2-113-15,3 2-273 0</inkml:trace>
  <inkml:trace contextRef="#ctx0" brushRef="#br0" timeOffset="445448.839">23712 11299 459 0,'4'-33'134'0,"-2"2"9"16,-1 3 5-16,2 6-90 0,-2 5-9 15,2 8-4-15,-3 4-5 0,-2 6-6 16,1 4-10-16,1 5-7 0,-1 1-6 15,0 5-6-15,-1 4-6 0,1 3-9 0,1 0-10 16,0 3-11-16,1-3-8 0,2 2-11 16,-1-1-29-16,1-2-85 0,-2-1-103 15,1-1-238-15</inkml:trace>
  <inkml:trace contextRef="#ctx0" brushRef="#br0" timeOffset="445721.1276">23526 11583 584 0,'-11'2'142'0,"1"1"5"16,-1-3-83-16,6 2-24 0,4 2-11 16,0-2-4-16,4 2-5 0,3 0-3 15,3-1-4-15,5 1 0 0,5 0 1 16,4-2 1-16,6 2 1 0,4-4-2 15,2-3 0-15,7 2-2 0,3-4-1 0,2-2-3 16,0-4-2-16,1 1-2 0,2 3-3 16,-2-1-2-16,-6 1-6 15,-3 2-10-15,-7 3-10 0,-4 4-10 0,-7-3-8 16,-8 1-10-16,-4 2-10 0,-5 1-101 16,-7 0-102-16,-3 1-252 0</inkml:trace>
  <inkml:trace contextRef="#ctx0" brushRef="#br0" timeOffset="445981.42">23607 11745 596 0,'-2'2'135'0,"2"-1"3"16,3 2-92-16,6 0-18 0,0 1-5 0,2 0-4 15,3-1 1-15,3 0-1 16,3-1 0-16,0-2-2 0,4 0-3 16,1 0-3-16,4-1-2 0,0 1-3 15,0-1-5-15,-2 1-9 0,-2-1-9 16,-3-1-8-16,-5 2-8 0,-4-1-11 0,-4 1-10 16,-4 0-70-16,-5 0-25 0,-3-1-83 15,-3 1-182-15</inkml:trace>
  <inkml:trace contextRef="#ctx0" brushRef="#br0" timeOffset="446139.9993">23887 11775 438 0,'-12'5'127'16,"0"4"6"-16,-2 0-22 0,2 4-49 16,0 1-15-16,1 5-9 0,1 0-5 0,1 5-7 15,4 0-5-15,2 3-3 0,3-1-5 16,0 2-3-16,1-2-4 0,1-2-2 16,2-1-1-16,1-2-4 0,-1-2-7 15,2-3-11-15,1-3-9 0,1-3-13 16,-1-4-30-16,1-2-85 0,1-4-108 15,0-5-237-15</inkml:trace>
  <inkml:trace contextRef="#ctx0" brushRef="#br0" timeOffset="446356.4468">23942 12063 598 0,'-2'6'140'0,"-1"4"5"0,3-1-90 15,0 2-20-15,2 0-8 0,1 0-5 16,2-3-1-16,5 1-3 0,5-2-2 15,2-2-2-15,5-3 0 0,4-2-2 16,-1-1 0-16,1-2-3 0,-3-4-1 16,-4 1-3-16,-8-3 0 0,-5 0-2 0,-7-2 0 15,-7 0-1-15,-6 0 0 0,-6 2-2 16,-4 1-9-16,-2 4-12 0,-4 2-15 16,2 2 40-16,-2 3-171 0,3 3-134 15,1 4-334-15</inkml:trace>
  <inkml:trace contextRef="#ctx0" brushRef="#br0" timeOffset="447876.5277">21052 13702 418 0,'-46'16'98'0,"2"-5"5"16,10-2-60-16,3-2-9 0,15-3-3 16,5-2 1-16,5-2-4 0,5-2-3 15,5-3-4-15,4-3-4 0,11-2-5 16,9-2-3-16,7-2-2 0,12-5 0 15,5-7-2-15,12-5 0 0,7-6-2 16,8-5-2-16,4-1-1 0,6-4-1 16,4-6-1-16,5 4-1 0,6 4-2 15,4 2 0-15,-2 0-1 0,-6-3-2 0,-2 5 0 16,-4 3 0-16,-2 1 0 0,-13-2 0 16,-11 2 0-16,-7 5-3 0,-10 5-6 15,-10 5-52-15,-12 4-49 0,-12 4-87 16,-8 7-203-16</inkml:trace>
  <inkml:trace contextRef="#ctx0" brushRef="#br0" timeOffset="451195.2407">23639 13643 592 0,'-3'-3'147'0,"1"0"6"0,-2-1-85 15,0 2-16-15,3-2-9 0,0 3-8 16,1 0-8-16,2 0-8 0,1-1-7 0,-2 0-4 15,5 2-4-15,0 0-2 0,2 0-1 16,-1 1-5-16,2 0-9 0,-1 1-11 16,3 1-10-16,-2 0-11 0,-1-1 22 15,-2 1-143-15,1 2-118 0,-1-1-285 16</inkml:trace>
  <inkml:trace contextRef="#ctx0" brushRef="#br0" timeOffset="451405.2219">23588 13761 653 0,'0'5'147'0,"-1"-3"3"0,2-1-102 0,3 2-20 16,3-2-9-16,2-1-5 0,2 1-2 15,2 0-3-15,1-2-3 0,3 0-6 16,-1-3-9-16,0 1-11 0,0-1-10 15,0-2-17-15,-3 1-109 0,1 1-118 16,0-1-275-16</inkml:trace>
  <inkml:trace contextRef="#ctx0" brushRef="#br0" timeOffset="451856.6101">23869 13495 550 0,'-8'-6'142'0,"2"3"7"0,0 0-54 15,3 0-45-15,-1 2-11 0,1 0-4 0,2 1-5 16,0 0-7-16,1 0-7 0,-1-1-4 16,1 2-4-16,0-1-3 0,1 0-2 15,0 1-2-15,-1-1-1 0,1 1 0 16,2 1 0-16,-2 1 0 0,0-3-1 15,1 1 0-15,-2-1-2 0,1 2-1 16,0-2-1-16,0 1-3 0,-1-2-1 16,0 1-3-16,0 1-1 0,1 0-4 15,-2-1-3-15,1 0-3 0,1 0-1 0,-1 0-3 16,0 1-1-16,2-2-6 0,-1 0-6 16,0 2-48-16,-1-2-49 0,-1 0-91 15,1-3-207-15</inkml:trace>
  <inkml:trace contextRef="#ctx0" brushRef="#br0" timeOffset="453186.5757">5643 15661 477 0,'-13'1'142'0,"-3"-5"11"16,2 3-5-16,3 1-72 0,2-2-11 16,1 0-4-16,-2 1-5 0,5 0-11 0,5 5-10 15,0-6-10-15,2 2-7 0,3-1-8 16,3 1-6-16,3-1-4 0,3 0-1 15,0-1-8-15,4 2-11 0,0-1-14 16,-1 2-16-16,0 1-10 0,-1 1-17 16,-1 1-110-16,-4 0-117 0,-3 2-268 15</inkml:trace>
  <inkml:trace contextRef="#ctx0" brushRef="#br0" timeOffset="453355.9001">5581 15797 646 0,'-14'3'167'16,"4"0"6"-16,2-2-80 0,2 0-37 16,2 2-15-16,3-2-12 0,1-1-10 15,4 4-8-15,0-3-7 0,6 1-3 16,1 3-2-16,5 0-12 0,5 0-14 0,2 1-18 16,3 0-18-16,1 3-115 0,2-6-130 15,7 1-296-15</inkml:trace>
  <inkml:trace contextRef="#ctx0" brushRef="#br0" timeOffset="454738.1206">17075 13484 61 0,'-136'88'-60'0</inkml:trace>
  <inkml:trace contextRef="#ctx0" brushRef="#br0" timeOffset="455067.7705">16263 13698 610 0,'2'-6'128'0,"5"-5"0"16,10-2-109-16,12-3-12 0,12-6-5 15,9-5 0-15,11-8 0 0,12-5 0 0,7-3 0 16,14-3 0-16,2-5 0 15,7 1 0-15,6 1-1 0,5 5-1 16,2 0-3-16,2 0-4 0,-3 1-5 0,2 1-8 16,-2 2-9-16,-4 0-18 0,-5 0-82 15,-7 0-93-15,-7 3-217 16</inkml:trace>
  <inkml:trace contextRef="#ctx0" brushRef="#br0" timeOffset="455714.0513">14751 14583 467 0,'-12'-5'124'15,"8"-1"2"-15,10-5-9 0,10-6-91 16,11 2-13-16,13-8-6 0,11-8-3 16,16-3 0-16,9-10-2 0,11-3 0 0,15-1-2 15,7-4-6-15,7-4-11 0,5 0 35 16,0-2-146-16,-1 3-108 0,-8 3-286 16</inkml:trace>
  <inkml:trace contextRef="#ctx0" brushRef="#br0" timeOffset="457197.9549">6474 15661 520 0,'1'-5'131'0,"3"-1"4"0,-3-3-57 16,0-1-34-16,0-1-8 0,1-2-2 15,-1-3 0-15,-1-1 0 0,0-4 1 16,0-1-1-16,-3-4-2 0,3 2-3 16,-2 2-3-16,2-2-6 0,-3 1-4 15,2 5-5-15,-1 2-4 0,0 3-2 16,0 5-3-16,0 1-2 0,-1 5 0 15,2 7-2-15,0 3-3 0,1 4-6 16,1 4-8-16,-1 3-10 0,2 6-13 16,2 2-8-16,0 1-10 0,2 1 17 15,0 1-128-15,-1-5-109 0,0 0-270 0</inkml:trace>
  <inkml:trace contextRef="#ctx0" brushRef="#br0" timeOffset="457506.1289">6236 15810 552 0,'-21'-1'130'16,"0"-2"6"-16,2 1-86 0,3 3-14 16,0-2-2-16,3 1 0 0,1 0 0 15,4-1-2-15,3 2-4 0,1-1-2 16,6 0-1-16,1 2-3 0,5 1-4 15,3-1-5-15,3 3-2 0,6-1-1 16,3 0-2-16,7 0-2 0,4 0-2 16,4 0-2-16,0-1 0 0,5 0-1 0,1-2 0 15,-3-1-1-15,2-2 1 0,0-1-1 16,0-2-2-16,0 2-4 0,-1-1-8 16,-2 0-10-16,0 2-13 0,-2 2-8 15,-7-1-15-15,-4 4-95 0,-7-1-13 16,-9 1-92-16,-4 2-184 0</inkml:trace>
  <inkml:trace contextRef="#ctx0" brushRef="#br0" timeOffset="457831.2665">6316 16119 531 0,'-2'-5'131'0,"-1"1"4"0,2 2-67 15,1 2-28-15,1 2-9 16,1 3-3-16,3 4-4 0,-1 3 0 0,0 4-1 16,-1 3 2-16,1 8-1 0,-2 0-2 15,-3 4-4-15,0 1-2 0,0 1-4 16,1-1-2-16,-2 0-4 0,4-3-3 15,-1 0-4-15,1-2-9 0,1-5-11 16,0-2-10-16,2-3-10 0,3-7-12 16,-1-5-27-16,0-5-85 0,2-8-102 0,3-6-234 15</inkml:trace>
  <inkml:trace contextRef="#ctx0" brushRef="#br0" timeOffset="458133.4528">6715 16121 520 0,'-11'1'145'0,"-5"3"7"16,-2 2-12-16,-1 4-89 16,-3 4-11-16,3 4-4 0,2 3-5 0,1 4-3 15,5 4-4-15,3 0-4 0,3 0-4 16,7 1-3-16,4 0-4 0,2-1-3 15,5-1-3-15,4-3-1 0,5-1-2 16,1-5 0-16,0-3 0 0,1-6-1 16,-2-5-1-16,-2-6 1 0,-2-5 0 15,-5-5 0-15,-1 1 0 0,-6-5 1 16,-4-1 0-16,-6-1 1 0,-6 2 0 0,-2 3 0 16,-5 4-1-16,-7-1 0 15,4 5-9-15,-4 5-13 0,4 8-16 0,0 3-17 16,0 5-122-16,1 3-132 0,4 8-312 15</inkml:trace>
  <inkml:trace contextRef="#ctx0" brushRef="#br0" timeOffset="461034.4023">7762 15615 562 0,'0'-6'135'15,"-3"0"5"-15,-3 1-85 0,-2 3-13 16,-4-1-6-16,-3 4-4 0,-2 2-4 0,-3 1-3 15,0-2-4-15,-4 3-2 0,0 2-5 16,3 2-2-16,0-1-5 0,3 2-1 16,-1 1-2-16,4 3-2 0,2-2 0 15,4-1 0-15,0 0-2 0,5-1 1 16,4 0-1-16,3-1 1 0,4 0-1 16,4 0 0-16,3 0 0 0,0-1 0 15,3 0 1-15,4 0-1 0,3-1 0 16,1-2 0-16,0 1 0 0,3 0 1 15,-1 0-1-15,0 0 0 0,-1-1 0 16,-2 3 0-16,-3-1 0 0,-2-1 0 0,-4 2 0 16,-4-1 0-16,-5 0 0 0,-4 2 1 15,-6-2-1-15,-6 0 1 0,-2 1 0 16,-5 0 0-16,-3 2 2 0,-1 0 2 16,-4 0 1-16,0 2 1 0,-1-2 0 15,-1 1 0-15,3 0-1 0,2-3-2 16,1 0-7-16,6-1-13 0,3-2-8 0,8-2-8 15,7 0-9-15,5 0-13 0,6 0-116 16,4-3-119-16,8-6-278 0</inkml:trace>
  <inkml:trace contextRef="#ctx0" brushRef="#br0" timeOffset="461219.8791">8067 15815 653 0,'4'4'167'0,"-5"2"5"15,0 4-81-15,-1 2-29 0,4 4-13 0,-4 3-9 16,0 2-10-16,2 2-9 0,-4 1-6 16,3-2-9-16,0-1-11 0,1-2-13 15,-1-4-20-15,2-2-19 16,0-7-16-16,1-4-114 0,0-8-132 0,-2-7-289 16</inkml:trace>
  <inkml:trace contextRef="#ctx0" brushRef="#br0" timeOffset="461347.5287">7993 15472 585 0,'-10'-31'137'0,"2"9"2"16,5 10-99-16,3 7-9 0,1 6-11 15,5 4-15-15,1 8-16 0,6 5 14 16,-2 5-142-16,3 7-116 0,2 5-299 16</inkml:trace>
  <inkml:trace contextRef="#ctx0" brushRef="#br0" timeOffset="461668.6682">8427 15831 684 0,'-2'10'164'16,"0"1"6"-16,-1 1-109 0,3 3-12 15,0-1-7-15,1 2-4 0,3 1-6 16,0 1-6-16,1-2-7 0,1-1-3 15,1 1-3-15,3-2-3 0,1-3-3 16,1-4-1-16,0-6-2 0,1-3-1 0,0-7 0 16,-1-4 0-16,-1-4-1 0,2-4-1 15,-1 0 0-15,-1-1 0 0,0 2 0 16,-1 3-1-16,-3 5 0 0,0 5-1 16,0 3 0-16,-4 4-2 0,-2 5 0 15,1 4-4-15,-1 5-4 0,-1 3-4 16,1 4-7-16,2 5-12 0,-1-2-8 15,3 6-10-15,1-2-6 0,3-2-6 16,4-4 10-16,3-5-117 0,1-5-105 0,3-1-265 16</inkml:trace>
  <inkml:trace contextRef="#ctx0" brushRef="#br0" timeOffset="461979.8357">9071 15790 490 0,'2'-13'122'0,"0"-2"5"0,0 1-63 0,0-1-22 16,-1 3-3-16,-1 2 3 0,0 3 2 15,-2 2 5-15,-3 5 1 0,-4 3 5 16,0 6 1-16,-7 7-2 0,-1 2-4 15,-2 9-5-15,0 4-8 0,-2 2-6 0,2 4-7 16,5 1-7-16,4-2-5 0,3 0-4 16,4-4-4-16,8-3-1 0,2-2-3 15,6-5-5-15,3-5-7 0,2-5-10 16,5-2-13-16,-1-4-22 0,4-4-19 16,3-1-17-16,0-4-111 0,4 1-130 15,-2-7-292-15</inkml:trace>
  <inkml:trace contextRef="#ctx0" brushRef="#br0" timeOffset="462464.4863">9414 15487 555 0,'-9'-6'145'0,"-1"-1"7"0,0 0-63 0,2 0-29 16,2-1-10-16,2 1-8 0,4-2-8 15,1 2-8-15,4 0-6 0,4 1-6 16,0 1-5-16,4 0-4 0,0 2-2 16,2 0-1-16,0 2-2 0,-2 1 1 0,1-2-1 15,-1 4 1-15,-1 0-2 0,-2 0 1 16,-3 2-1-16,0 0 1 0,-1 2-1 16,-5 2 0-16,-1 1 0 0,-3 3 0 15,-3 1 1-15,0 1 0 0,-2 3 0 16,-3 2 1-16,-2-1 1 0,2 0 3 15,0 0 2-15,2-1 2 0,0-4 1 16,3 1 1-16,3-2-1 0,2-2-1 16,1-2-3-16,4 1-3 0,1-2-2 15,3 1-6-15,1-3-10 0,2-1-16 0,2 0-17 16,1-1-19-16,1-2-116 0,-1-1-130 16,2 2-300-16</inkml:trace>
  <inkml:trace contextRef="#ctx0" brushRef="#br0" timeOffset="464608.4651">10191 15216 441 0,'8'-29'126'0,"-7"9"8"16,-6 2-17-16,-4 8-57 0,-3 7-13 0,-5 5-8 15,-3 6-3-15,-2 8-5 0,-2 12-5 16,-2 9-3-16,0 10-2 0,1 9 0 15,0 13 0-15,1 5 1 0,2 8-2 16,1 4-1-16,5 5-2 0,5 2-4 16,7-6-3-16,5-3-5 0,7-2-2 15,4-4-1-15,6-10-3 0,4-8-2 16,4-8-5-16,-1-7-13 0,3-6-14 0,4-7-15 16,1-6 26-16,2-9-154 0,-2-9-131 15,-1-10-315-15</inkml:trace>
  <inkml:trace contextRef="#ctx0" brushRef="#br0" timeOffset="465095.5385">10540 15365 573 0,'-4'-8'145'16,"-1"2"7"-16,0 2-81 0,0 5-16 0,1 7-8 15,2 1-3-15,1 9-5 0,2 2-6 16,1 5-6-16,1 4-4 0,0 4-3 15,1 0-6-15,0 2-6 0,-1-2-2 16,0 0-4-16,-2-2-6 0,1-3-9 16,1-3-14-16,2 0-12 0,2-7-10 15,2-4-9-15,2-9 14 0,2-7-132 16,2-6-111-16,2-7-274 0</inkml:trace>
  <inkml:trace contextRef="#ctx0" brushRef="#br0" timeOffset="465321.4419">10827 15399 580 0,'-1'-2'144'0,"-4"4"5"0,-2 0-73 16,-2 3-28-16,-1 2-7 0,0 3-4 15,-4 3-2-15,0 3-4 0,-3 2-1 16,-1-1-2-16,-2 1-2 0,-2-1-2 16,1 2-2-16,4-3-3 0,0-2-2 0,5 0-2 15,3-2-4-15,2 0-2 0,8-2-3 16,5-1-3-16,3-3-1 0,4 0-2 15,3 0-2-15,5 0-4 0,5-3-6 16,-3 1-8-16,3-1-14 0,-1 1-11 16,2-2-11-16,2 2-11 0,-4-1 81 15,-1 2-195-15,0 0-127 0,-2 2-327 16</inkml:trace>
  <inkml:trace contextRef="#ctx0" brushRef="#br0" timeOffset="465685.4586">10374 15917 512 0,'-15'-2'144'16,"2"1"7"-16,0 0-19 0,5 0-74 15,2 1-15-15,3 1-7 0,6 1-4 16,3 1-6-16,4 3-6 0,4-1-3 16,2 0-2-16,6 0-1 0,4-2-1 15,3 0-4-15,3-2-1 0,3-3-2 16,3-1-2-16,3-1-2 0,5 0 0 0,1-3-3 15,4 0-5-15,1 2-9 16,1 0-13-16,-4 2-12 0,-5 0-8 0,-4 2-11 16,-5 1 35-16,-7 0-147 0,-9 1-113 15,-3-1-283-15</inkml:trace>
  <inkml:trace contextRef="#ctx0" brushRef="#br0" timeOffset="466031.7323">10675 16105 577 0,'-11'-7'135'16,"-1"0"5"-16,1 0-87 0,4 5-16 16,0-2-5-16,3 4-2 0,1 2-3 15,1 0-2-15,0 3-3 0,1 0 0 16,1 3-1-16,-2 3-2 0,1 2 0 0,-3 1-1 15,0 2 0-15,-2 1 0 0,1 3-2 16,-2 2 0-16,-1 0-1 0,-1 0 0 16,0-1-2-16,-1-1-1 0,2-2-2 15,0-3-3-15,2-3-1 0,3-1-2 16,0-4-2-16,3-1 0 0,3-1-1 16,1-2-1-16,4-1 0 0,2-2 0 15,1-2-3-15,1-1-3 0,1 0-7 0,3-1-10 16,0 0-14-16,-1 1-15 15,2 1-10-15,0 1-15 0,2 0-107 0,-2 0-118 16,-1-2-270-16</inkml:trace>
  <inkml:trace contextRef="#ctx0" brushRef="#br0" timeOffset="466243.1697">10790 16189 620 0,'-2'0'149'0,"-2"1"5"15,-1 4-89-15,2 3-20 0,0 5-8 16,0 2-4-16,0 4-6 0,-1 3-4 16,2 2-5-16,-1 1-4 0,2-1-4 15,0 1-4-15,1 1-6 0,2-3-13 16,2-1-13-16,2-4-13 0,2-1-13 16,3-1-86-16,2-6-34 0,2-6-106 15,1-8-204-15</inkml:trace>
  <inkml:trace contextRef="#ctx0" brushRef="#br0" timeOffset="466609.1897">11148 15128 426 0,'4'-8'118'0,"2"8"6"16,2 7-11-16,3 5-69 0,4 6 3 0,3 10 6 15,3 8 7-15,4 7 0 16,2 6 1-16,1 6 0 0,1 5-2 0,-3 6-9 16,-1 4-9-16,-3 2-9 0,-6 0-8 15,-8 6-8-15,-8-1-6 0,-10 1-4 16,-8 5-1-16,-8 1-10 0,-8 4-17 16,-8 4-30-16,-8 3 121 0,-6 3-271 15,-7-1-172-15,-5 1-449 0</inkml:trace>
  <inkml:trace contextRef="#ctx0" brushRef="#br0" timeOffset="504753.1932">1404 16943 503 0,'-4'-8'115'16,"-2"1"2"-16,-6 4-76 0,-4 4-18 16,-5 4-4-16,-6 5-1 0,-4 3-1 15,-5 7-2-15,-6 4 0 0,-1 4 0 16,-3 4 2-16,3 4 2 0,1 2 4 15,3 6 7-15,2 1 4 0,8 3 2 0,2 1 0 16,10 6-3-16,4 1-4 0,7-2-5 16,9-5-8-16,5-6-6 0,8-4-4 15,4-6-2-15,6-9-1 0,3-11 0 16,8-5-1-16,6-8 0 0,8-8 0 16,0-5-1-16,5-9 0 0,-5-10 0 15,0-10-1-15,-6-3 0 0,-9-5-1 16,-9-4 0-16,-7-3 0 0,-7 2-2 0,-7 3-1 15,-8 6-6-15,-10-3-9 0,-8 4-8 16,-8 2-8-16,-8 4-5 0,-6 5 0 16,-4 7 0-16,-2 3 7 0,3 11 9 15,5 7 8-15,3 5 8 0,8 4 4 16,7 3 0-16,6 3-5 0,7 3-6 16,7 4-9-16,3 0-7 0,5 2-30 15,5 0-62-15,5-3-5 0,3-3-72 16,4-6-128-16</inkml:trace>
  <inkml:trace contextRef="#ctx0" brushRef="#br0" timeOffset="504973.6184">1290 16746 460 0,'-6'-16'132'16,"-3"4"6"-16,-1 6-21 0,-3 6-64 16,3 7-13-16,-1 8-5 0,2 5-3 15,1 11 0-15,-1 10 0 0,0 11 2 16,4 8 0-16,-3 5-3 0,1 5-5 15,0 5-5-15,-2-1-6 0,2 1-6 0,2-5-4 16,0 0-2-16,0-4-2 0,3-6 1 16,0-6-1-16,2-4-1 0,2-8 1 15,0-4-5-15,2-9-10 0,3-2-15 16,3-6-15-16,3-4-14 0,3-5 1 16,1-3-122-16,3-9-121 0,2-1-268 15</inkml:trace>
  <inkml:trace contextRef="#ctx0" brushRef="#br0" timeOffset="505324.6107">1574 17731 649 0,'-2'-3'138'0,"3"2"3"0,4 2-109 16,2 3-11-16,4 2-2 0,3 3-2 15,3 0 4-15,2 7-1 0,2 0-3 16,1 4-2-16,1 0-5 0,-1 3-3 15,1 0-2-15,-4 3-4 0,0-4-3 16,-2 1-8-16,-1-1-10 0,0-1-10 0,-3-3-8 16,2-5-6-16,-2-7-115 0,-1-4-113 15,-2-5-265-15</inkml:trace>
  <inkml:trace contextRef="#ctx0" brushRef="#br0" timeOffset="505488.6575">1932 17706 656 0,'-11'4'146'0,"-2"-2"2"16,-4 5-104-16,-2 2-20 0,-6 4-10 16,-3-1-2-16,-5 9-3 0,-1 2-1 15,-3 4-2-15,0 2-1 0,2 4-3 16,4-2-7-16,5 8-10 0,8-6-11 16,6-3-15-16,6-6-113 0,7-3-119 15,6-5-286-15</inkml:trace>
  <inkml:trace contextRef="#ctx0" brushRef="#br0" timeOffset="505755.8442">2438 17240 603 0,'-21'8'134'0,"-5"4"7"16,-6 6-98-16,-1 5-6 0,-1 3 2 0,2 4 3 15,4 6 1-15,3 4-5 0,4 3-6 16,9 2-7-16,7 2-8 0,8 2-7 16,5-3-7-16,8 1-7 0,6-4-14 15,5-3-16-15,6-2-12 0,2-5-2 16,4-2-124-16,-2-7-127 0,-2-8-286 15</inkml:trace>
  <inkml:trace contextRef="#ctx0" brushRef="#br0" timeOffset="506333.4396">2654 17881 664 0,'-1'-1'142'0,"2"2"5"15,2-1-112-15,2 0-14 0,1 0-3 0,2-1 1 16,3-2 2-16,3-2-1 0,2 0-3 16,1-10-4-16,3-1-2 0,-3-3-3 15,1-5-3-15,-2 0-1 0,-1-4-1 16,-3-4 0-16,-5 4-1 0,-3-1 0 15,-3-1 0-15,-4 0 0 0,-5 0 0 16,-4 2 0-16,-4 1-1 0,-1 2-1 16,-3 4 0-16,-2 5-1 0,0 8 0 15,1 4 0-15,2 5 0 0,-1 8 0 16,4 4 1-16,4 8 0 0,3 5 1 0,6 5 0 16,2 4 1-16,2 7 0 0,2-1 0 15,4 7 1-15,0 0-1 0,3 2 0 16,1 4 1-16,2 2-2 0,1-4 1 15,0-2-2-15,0-3 1 0,-2-5-1 16,-2-2 0-16,-3-8 0 0,-4-9 0 0,-3-4 0 16,-4 0-1-16,-3-7 1 0,-7-6-1 15,0-5 0-15,-7-3 1 0,-3-4-1 16,0-3 1-16,-1-4-1 0,1-2 1 16,3-1 0-16,3 0 1 0,3 1 3 15,5 0 3-15,4 1 2 0,4 4 1 16,2 2 1-16,3 0 0 0,6 2-2 15,3-2-1-15,5 0-4 0,3 2-2 16,4-2-2-16,5-2 0 0,4-4-2 0,2 2-5 16,2 1-10-16,0 0-13 0,-1-5-15 15,0 1-13-15,-2-1-17 16,-3 3-102-16,-5-3-115 0,-3 3-256 0</inkml:trace>
  <inkml:trace contextRef="#ctx0" brushRef="#br0" timeOffset="506570.795">2996 17095 616 0,'20'6'148'0,"4"6"9"15,3 8-97-15,5 7-13 0,4 5 3 16,-1 5 0-16,-2 1-5 0,0 4-4 15,-5 6-5-15,-2 4-1 0,-9 3-6 16,-6 2-7-16,-8 3-3 0,-8 6-5 16,-9 6-5-16,-6 5-18 0,-10 4-38 15,-4 5-109-15,-5 1-42 0,-3-1-139 16,-1-6-293-16</inkml:trace>
  <inkml:trace contextRef="#ctx0" brushRef="#br0" timeOffset="508309.3873">3879 17731 602 0,'-1'-1'151'0,"-3"-1"4"0,4 1-52 0,-1 1-69 16,2 0-14-16,1 3-7 0,0-3-4 15,3 1-2-15,1-1-4 0,3 0-1 16,3 0 0-16,0-1 0 0,4-3 0 15,0-1-4-15,1 0-4 0,0-1-8 16,2-1-9-16,-2 2-9 0,1 0-14 16,-2 2-49-16,-1 1-61 0,-2 2-99 15,-2 4-220-15</inkml:trace>
  <inkml:trace contextRef="#ctx0" brushRef="#br0" timeOffset="508484.1176">3928 17897 772 0,'-5'-6'168'15,"8"-1"0"-15,-2 2-126 0,5 1-24 16,4 3-15-16,2-1-10 0,3 0-13 16,2 4-14-16,4-2-18 0,0 0-115 0,2 2-128 15,0-3-300-15</inkml:trace>
  <inkml:trace contextRef="#ctx0" brushRef="#br0" timeOffset="510886.9589">5021 17263 498 0,'-6'-6'127'0,"-2"0"6"0,1-2-64 15,-1 1-19-15,3 1-5 0,1 0-6 16,2 1-6-16,3 0-4 0,2-3-4 0,5 2-4 15,4-1-3-15,4-2-4 0,5 1-3 16,6-1-2-16,3-1-1 0,6 1-2 16,4 1-2-16,3 2-2 0,0 3-1 15,0-2-1-15,-4 2 1 0,-1 4-2 16,-2 1-2-16,-6-1-3 0,-4 0-5 16,-4 3-7-16,-5-1-8 0,-1 1-5 15,-5 0-6-15,-4 2-5 0,-4-1-7 16,-3 2 5-16,-3 1-101 0,-1-2-97 15,-9 1-245-15</inkml:trace>
  <inkml:trace contextRef="#ctx0" brushRef="#br0" timeOffset="511349.928">5055 17177 505 0,'-29'-2'122'0,"3"-1"4"0,3 3-73 15,3-1-18-15,4 0-9 0,2 0-6 16,5 1-3-16,3-2-3 0,1 2-3 15,4 0-2-15,4 0 1 0,4 3 2 16,4 0 1-16,3 0 0 0,3 2 1 16,6 0 2-16,3 1 1 0,3 2-2 0,3 1-1 15,2 0-3-15,3 2-3 0,3 3-2 16,2 0-1-16,-1 3-1 0,0-2-2 16,-5 0 0-16,-2 3-1 0,-5-2-1 15,-7-2 1-15,-4 0 0 0,-5 0 0 16,-5 2 0-16,-4 3-1 0,-5 2 1 15,-6 4 1-15,-4 5-1 0,-4-1-1 16,-11 3 1-16,-5 2 0 0,-7-1-1 16,-2-1 0-16,-7-2 1 0,-2-2-1 0,0-1 0 15,4 1 0-15,1-1 0 0,2-1 0 16,4-1 0-16,4-2 0 0,3 2 0 16,3-1 1-16,5-3 1 0,4-5 1 15,7 0 1-15,2-4 2 0,9-3 2 16,7-3 0-16,5-1-1 15,5-3 0-15,4 0 0 0,6 0-1 0,1-1-2 16,3-1-1-16,3 2-1 0,3-4 0 16,2 4 0-16,3-5-1 0,1 6 0 0,2-3-1 15,1 2 1-15,-2 2-4 0,-2 1-9 16,-5 1-10-16,-2 6-13 0,-6-2-14 16,-7 2-121-16,-6 2-127 0,-2-1-301 15</inkml:trace>
  <inkml:trace contextRef="#ctx0" brushRef="#br0" timeOffset="513031.9742">6190 18599 565 0,'3'-3'143'0,"-3"-2"1"0,1 2-17 16,-1 2-122-16,2 3-21 0,0 2 14 15,-1-1-142-15,-1 0-117 0,-2-10-299 16</inkml:trace>
  <inkml:trace contextRef="#ctx0" brushRef="#br0" timeOffset="513937.0191">4772 18161 589 0,'-3'-11'129'16,"-1"7"2"-16,1 6-101 0,3 5-11 16,2 2-4-16,3 6-3 0,-3 6-2 0,2 3 1 15,-2 1-1-15,-1 4 0 0,-1 4-2 16,-1 3-1-16,-4-1-4 15,4 1 0-15,0-3-5 0,0 3-5 0,4-6-6 16,5-8-6-16,4-8-13 0,1-6-54 16,6-10-55-16,0-10-96 0,5-7-212 15</inkml:trace>
  <inkml:trace contextRef="#ctx0" brushRef="#br0" timeOffset="514205.3023">5161 18178 489 0,'-2'5'128'0,"-4"2"1"0,-2 0-12 16,-2 3-93-16,-4 3-11 0,0 4-5 16,-2 1-1-16,-3-1-1 0,1-1-1 15,-3-4-2-15,0-1 1 0,2 2 1 16,-1-6 2-16,3 0 2 0,1 1 1 16,3-1 3-16,3-1 3 0,1 1 1 15,4-3 0-15,0-1-1 0,4-5-3 0,2 4-2 16,3-2-2-16,2 1-2 0,3 0-3 15,2 3-1-15,5-1-1 16,2 4 1-16,3-3 0 0,2 4-1 16,2-1-1-16,2 0-3 0,2 0-8 0,1-2-11 15,-1-1-11-15,0 3 26 0,-2-5-152 16,-1-1-124-16,-5-3-307 0</inkml:trace>
  <inkml:trace contextRef="#ctx0" brushRef="#br0" timeOffset="514614.3284">5461 18324 724 0,'-8'0'165'0,"6"0"0"0,-3 0-104 16,3 0-35-16,3 0-17 0,1 0-6 15,3 0-2-15,2 0-2 0,3 0-3 16,3 0-4-16,-1 0-6 0,2 0-11 16,2 0-8-16,0 0-11 0,0 0-3 15,-1 0-114-15,0-2-113 0,-4 2-268 16</inkml:trace>
  <inkml:trace contextRef="#ctx0" brushRef="#br0" timeOffset="514814.5821">5531 18469 767 0,'1'-5'162'0,"-1"1"-1"16,2 1-134-16,3 3-17 0,0-1-9 15,5 2-1-15,1-1-3 0,1-1-5 16,0 1-8-16,5 0-9 0,1 0-10 16,1 0-10-16,0 0-12 0,-2-1-101 15,0 1-106-15,0-2-252 0</inkml:trace>
  <inkml:trace contextRef="#ctx0" brushRef="#br0" timeOffset="515011.0546">5865 18402 770 0,'-4'-6'162'0,"4"0"1"0,3 2-134 16,3 2-18-16,4 2-12 0,1 0-6 15,2 1-9-15,2 0-13 0,2 2-11 16,3 0-4-16,-2 0-118 0,2-6-118 0,0 1-275 15</inkml:trace>
  <inkml:trace contextRef="#ctx0" brushRef="#br0" timeOffset="515264.4438">6209 18310 762 0,'-16'5'164'16,"3"-3"-1"-16,3 6-127 0,5 0-23 16,4 2-9-16,3 4-3 0,4-2 0 15,4 3-2-15,2-2-2 0,4-4-3 16,3-6-1-16,3-4-3 0,0-5-3 16,-1-4-5-16,-1-4-8 0,-1 0-3 15,-4 2-4-15,-4 1-4 0,-4 0-5 16,-1-3-6-16,-2 3-45 0,-3 3-44 0,-2-2-85 15,-1 0-196-15</inkml:trace>
  <inkml:trace contextRef="#ctx0" brushRef="#br0" timeOffset="515479.4481">6360 18297 440 0,'-3'8'123'0,"3"0"5"0,2 4-42 16,1 0-26-16,0-2-16 0,-1 1-10 16,3 1-7-16,0 3-6 0,4 0-5 15,-1-6-3-15,-1-1-4 0,6-3-2 16,0-4-2-16,1-2-1 0,2-7-1 0,-1-6-1 15,1-2-1-15,0 1 0 0,-2-5 1 16,-2-2-1-16,-3-1 1 16,-3 0 1-16,-3 6 1 0,0-2-1 0,-6 2 0 15,0 5-2-15,-3 4-5 0,-2 7-9 16,-3 5-12-16,0 3 89 0,-3 3-214 16,3 8-131-16,2 0-352 0</inkml:trace>
  <inkml:trace contextRef="#ctx0" brushRef="#br0" timeOffset="516125.7069">5346 16713 646 0,'-8'1'143'0,"1"3"2"0,1 3-107 16,2 8-16-16,3 1-7 0,3 1-3 15,6 0-2-15,0 0-1 0,4-1-2 16,3-4-1-16,1-6-1 0,2-1-1 15,1-5 0-15,-1-2 1 0,-1-3 1 0,1-2-1 16,-5-6 1-16,0 1-1 0,-5-3-1 16,-5 2 0-16,-3 0-2 0,-3 1-1 15,-5 3-6-15,-3 5-6 0,-3 3-9 16,-1 7-7-16,0 2-4 0,2 4-4 16,-1 0-5-16,6 2-4 0,2 1-2 15,4 0-66-15,5-4-20 0,2 0-81 16,3-4-174-16</inkml:trace>
  <inkml:trace contextRef="#ctx0" brushRef="#br0" timeOffset="516346.1101">5610 16791 554 0,'10'-7'136'0,"-4"1"5"0,-2 0-72 16,-2 3-27-16,-1 6-7 0,-1 3-2 16,-1 2-3-16,0 2-2 0,1 2-4 15,1 3-2-15,2 1-1 0,4 1-3 16,0-3-4-16,4-3-2 0,3 0-2 15,2-5-2-15,3-3-1 0,2-1-1 16,-1-7 0-16,1-4 0 0,-1-2-1 16,-2-2 0-16,-4-1 0 0,-5-3-1 0,-9-1-1 15,-9 1-2-15,-5 2-3 0,-8 6-11 16,-9 7-15-16,-5 4-20 0,-3 8-130 16,4 8-140-16,-3 6-339 0</inkml:trace>
  <inkml:trace contextRef="#ctx0" brushRef="#br0" timeOffset="518741.245">6747 17255 536 0,'5'-30'134'16,"-2"2"6"-16,-1 6-76 0,-1 7-16 15,0 9-11-15,0 3-7 0,2 7-4 16,-2 7-3-16,1 7-5 0,1 8-5 15,-1 7 1-15,0 5 2 0,-2 9 0 16,-2 5-2-16,0 5-3 0,-1 3 0 16,0-1-1-16,-1-1-2 0,-2 5-3 15,1-3-1-15,-1-1-2 0,1-1-2 16,0 0-7-16,3-5-7 0,2-6-11 16,3-6-11-16,5-6-12 0,3-9-26 0,1-9-93 15,3-7-110-15,-1-7-254 16</inkml:trace>
  <inkml:trace contextRef="#ctx0" brushRef="#br0" timeOffset="519098.3349">7143 17464 500 0,'0'-17'130'0,"2"-2"4"0,3 6-40 16,3 3-55-16,3 5-9 15,4 6-3-15,5 7-2 0,5 5-1 0,1 7 0 16,4 3-1-16,0 8-1 0,2 3-3 15,1 3-4-15,-2-1-4 0,-4 0-4 16,1-2-2-16,-4-1-2 0,1-6-2 16,-6 1 0-16,0 1-3 0,-2-4-6 15,0 1-6-15,-3-2-9 0,0-1-7 16,-3 0-7-16,4-6-12 0,-3-6-23 16,2 4-82-16,-4-15-101 0,-2-5-234 15</inkml:trace>
  <inkml:trace contextRef="#ctx0" brushRef="#br0" timeOffset="519297.8025">7751 17471 674 0,'-6'-7'150'0,"-6"4"0"0,-5 11-111 16,-2 6-16-16,-3 7-9 16,-5 10-4-16,-2 6-3 0,-8 5-2 0,1 1-1 15,-2 1-1-15,-10 4-1 0,0 0-3 16,1-3-2-16,3-1-3 0,4-1-3 15,4-1-6-15,11-8-7 0,11-3-6 16,8-8-9-16,9-3-6 0,5-7-105 16,7-9-107-16,8-5-258 0</inkml:trace>
  <inkml:trace contextRef="#ctx0" brushRef="#br0" timeOffset="519515.2217">7985 17797 640 0,'6'2'162'0,"-4"9"2"16,-2 3-31-16,-3 4-106 0,-2 7-13 15,0 7-5-15,-2 3-1 0,0 1-6 16,2-3-10-16,-1-1-10 0,2-2-10 16,2-4-6-16,4-8-5 0,2-5-6 0,3-9-6 15,2-1-2-15,2-6-32 0,2-4-53 16,1-8 5-16,0-4-69 15,3-6-122-15</inkml:trace>
  <inkml:trace contextRef="#ctx0" brushRef="#br0" timeOffset="519753.5832">8148 17878 457 0,'10'-13'123'0,"-4"9"6"15,-2 2-48-15,-2 4-23 0,-2 1-13 16,-1 5-7-16,-1 0-6 0,-2 6-5 16,-1-1-4-16,0 6-3 0,-2 1-5 15,-1 5-1-15,-3-2 1 0,-1 2 1 0,-1-2 0 16,-2-2 2-16,-2-4 0 0,1-2 2 15,0-4 1-15,2-3-2 0,2-3-3 16,4 0-2-16,0-3-3 0,5 1-3 16,1-1-2-16,6-2-3 0,2 0-1 15,4 0-1-15,1 2 0 0,6-2-2 16,3 0-4-16,2-3-6 0,4 3-12 16,0-1-9-16,5 0-12 0,1 1-9 15,0 0-10-15,1 0-29 0,-1 0-78 16,-2 0-99-16,2 1-234 0</inkml:trace>
  <inkml:trace contextRef="#ctx0" brushRef="#br0" timeOffset="520044.0562">8525 17385 547 0,'-1'-28'143'0,"1"6"5"0,0 7-54 15,1 4-49-15,-1 9-10 0,2 7-3 16,-1 6-2-16,1 5-2 0,1 10-4 16,-2 7 0-16,1 8 1 0,0 7-4 15,-2 3-4-15,0 5-6 0,-2-1-3 16,2 2-3-16,0 0-2 0,2 0-4 15,0-3-7-15,2-1-14 0,1-4-15 0,2-1-11 16,0-12-17-16,1-3-113 0,0-11-123 16,1-2-278-16</inkml:trace>
  <inkml:trace contextRef="#ctx0" brushRef="#br0" timeOffset="520605.0919">8873 17079 588 0,'-11'-15'129'0,"0"-2"1"15,4 3-102-15,2 1-10 0,3 1-7 0,0 2-3 16,5-2-3-16,0 3-2 0,5 0-1 15,0 0 1-15,2 0 2 0,4 2 2 16,2 1 2-16,1 1 1 0,0 4 1 16,1 1 0-16,-1 1 0 0,2 5-2 15,-2 3-2-15,-4 1-1 0,0 4 0 16,-1 2-1-16,-5 3 1 0,-2 1 0 16,-4 4 0-16,-3-2 2 0,-2 0 1 0,-4 0 1 15,-3 1 3-15,-5 2 1 16,-1-3 1-16,-4-3 2 0,0 5 1 0,-1-2 0 15,0-3 0-15,2 0-2 0,3-5-3 16,5 0-1-16,3-1-3 0,6-3-3 16,3 0-1-16,6 0-2 0,6-3-1 15,5-1-2-15,5-1-2 0,5-4-9 16,4-3-14-16,1-2-16 0,2-2-13 16,0 2-22-16,-2 1-102 0,0 1-120 15,-4 5-262-15</inkml:trace>
  <inkml:trace contextRef="#ctx0" brushRef="#br0" timeOffset="521720.0752">9263 17753 793 0,'-5'2'172'0,"-1"1"0"0,-6 0-131 16,4-1-18-16,9 4-23 0,-1 1-12 15,3-1-9-15,-1 6-15 0,0-1-16 16,1-1-120-16,0-7-129 0,-1-3-305 16</inkml:trace>
  <inkml:trace contextRef="#ctx0" brushRef="#br0" timeOffset="522342.5153">9777 17632 564 0,'-5'-7'121'0,"-3"3"0"0,-4 2-98 15,-3 6-9-15,0 2-6 0,-4 5 1 16,-2 5 3-16,-1 5 2 0,0 2 5 16,3 0 3-16,2 4 2 0,2 3 2 0,6-1-1 15,3 2-2-15,4-3-4 16,4 0-3-16,2-1-4 0,4-2-3 0,4-6-3 16,3-3-1-16,2-5-2 0,4-7 0 15,1-3-2-15,3-10 1 0,1-4-1 16,0-5 0-16,1-3-1 0,-3-4-1 15,-4-4 0-15,-3-3 0 0,-6 0-2 16,-6 2 0-16,-6-2 0 0,-8-1-2 16,-5-3-1-16,-6 3-2 0,-8-1-1 15,-3-4-1-15,-6-1 0 0,-2 1 1 0,0 1 1 16,-1 3 4-16,2-1 6 16,2 6 8-16,7 2 4 0,4 4 4 0,8-1 2 15,5 2 1-15,7 0-2 0,7 5-4 16,7-1-5-16,4 4-3 0,8 0-3 15,3 3-3-15,5 0-1 0,6 2-4 16,5 0-5-16,4 3-6 0,5 3-7 16,6 0-7-16,4 3-7 0,-1 1-4 15,1-1-2-15,-1 0-4 0,-2 2-1 0,0-1-13 16,-4-2-46-16,-2-3-25 0,0 0-76 16,-1-1-161-16</inkml:trace>
  <inkml:trace contextRef="#ctx0" brushRef="#br0" timeOffset="522526.0255">10477 17094 251 0,'17'-8'194'0,"-6"4"-23"0,-5 0-80 15,-3 4-21-15,-6 2-17 0,-3 6-6 16,-5 0-2-16,-5 6-2 0,-5 4-3 0,-7 7-3 16,-3 3-2-16,-4 6-2 0,-3 3-3 15,-1 8-3-15,3 8-4 0,3 6-3 16,4 4-5-16,3 1-3 0,6-2-3 16,8-3-3-16,8 3-2 0,8-10-2 15,7-3-4-15,9-4-5 0,7 0-12 16,5-3-12-16,9 1-15 15,0-8-11-15,4-5-32 0,-2-8-88 0,5-8-114 16,-2-6-247-16</inkml:trace>
  <inkml:trace contextRef="#ctx0" brushRef="#br0" timeOffset="523260.8996">10827 17474 652 0,'-5'-19'151'0,"2"2"2"0,0 8-107 0,2 11-10 16,2 9-7-16,0 7-5 16,-1 9-4-16,0 5-3 0,-2 7-1 0,-3 3-1 15,-1 2-4-15,-3-4-5 0,1 4-8 16,2-4-9-16,-1-3-8 0,6-3-8 15,4-8-6-15,2-3-4 0,6-6-5 16,2-9 1-16,5-8 3 0,3-3 3 16,4-8 4-16,0-8 4 0,2-7 3 15,2 0 2-15,-1-5 4 0,-4 0 4 16,-2 1 6-16,-3-1 5 0,-5 9 7 0,-4 4 8 16,-1 4 9-16,-7 4 4 0,-1 4 5 15,-2 3 0-15,-4 4 0 0,-1 4-3 16,-4 1-4-16,-3 2-4 0,-2 5-3 15,-2 0 0-15,-5 1 2 0,-1-1 2 16,-3 1 3-16,-1-1 3 0,0-1 2 16,1-2 2-16,3-1 0 0,2-2-3 15,5 0-3-15,4-1-5 0,6-1-4 0,4-2-6 16,4 9-3-16,7-5-2 0,4 4-2 16,7-1-1-16,4 2 0 0,6-2-4 15,1 0-8-15,4-8-17 0,1 3-19 16,1-2-17-16,-1-1-120 0,-3-2-133 15,-1 0-308-15</inkml:trace>
  <inkml:trace contextRef="#ctx0" brushRef="#br0" timeOffset="524688.8117">10806 17873 620 0,'-2'-4'133'0,"-2"3"2"16,5 1-107-16,2 0-8 0,4 0-2 15,3 0 0-15,2 0 2 0,5-1 2 16,3-3 1-16,3-8 0 0,2-4-3 16,2-2-4-16,0-11-3 0,1-1-3 15,-1-7-3-15,-3-7-2 0,-5-4-2 16,0-3-1-16,-5-1-1 0,-3 0-1 16,-5-2 1-16,-2 2 0 0,-6 3 0 15,0 5-1-15,-6 5 1 0,-5 0-1 0,-3 6 1 16,-5 4-1-16,-1 6 0 0,-1 8 0 15,-4 8 0-15,0 7 2 0,-1 6 1 16,2 8 3-16,0 7 3 0,1 7 2 16,1 5 2-16,7 8 1 0,3 7 1 15,6 10-1-15,5 9 0 0,3 7-1 16,3 0-1-16,5 5-2 0,-1 2-1 16,2 4-2-16,-1-4-1 0,2-6-2 0,-2-4-2 15,1-2-1-15,-2-6-1 0,2-10 1 16,0-14-2-16,-3-3-1 0,-1-6-4 15,-3-5-5-15,0-7-5 0,-3-7-8 16,-5-2-7-16,-1-2-5 0,-3-13-4 16,-4-3 1-16,-1-3 2 0,-1-9 5 15,-2-4 8-15,1-7 7 0,3-1 7 16,0 2 7-16,4-2 10 0,5 0 8 16,2 6 8-16,3 1 4 0,2 7 3 15,1 1 0-15,2 4-1 0,1 3-6 0,2 3-7 16,5 0-6-16,1 3-5 0,5 0-2 15,4 1-1-15,4 1-1 0,3-3 0 16,1-3-5-16,1 0-13 0,1 1-16 16,-1-3-12-16,-3 0 31 0,1-1-158 15,-3-2-130-15,-2 1-311 0</inkml:trace>
  <inkml:trace contextRef="#ctx0" brushRef="#br0" timeOffset="524889.2851">11337 17817 876 0,'0'-13'185'16,"-3"2"0"-16,4 3-152 0,4 8-21 16,4 0-10-16,1 1-7 0,3 0-8 0,4-1-17 15,3 0-17-15,1 0-13 16,1-1 11-16,0 0-135 0,1-4-125 0,0 0-286 15</inkml:trace>
  <inkml:trace contextRef="#ctx0" brushRef="#br0" timeOffset="525423.8464">11767 17421 714 0,'0'10'163'16,"2"6"3"-16,-1 7-103 0,1 10-32 0,0 6-16 15,0 6-3-15,0 3-3 0,0 0-9 16,-3 0-13-16,0-2-12 0,-1-2-10 16,2-2-6-16,5-8-5 0,1-4-3 15,3-9 0-15,4-9 3 0,3-11 5 16,3-7 2-16,2-8-7 0,1-3-1 16,-2-11-2-16,4 1 2 0,-3-3 4 15,-2 0 6-15,0 0 15 0,-5 0 29 16,-2 4 19-16,-3 7 16 0,-4 2 12 0,-4 3 8 15,-1 7 4-15,-2 3-2 0,-4 4-13 16,-4 4-10-16,-2 2-8 0,-2 3-6 16,-4 2-3-16,-1 1-2 0,-4 4-1 15,-1-2-1-15,0 1 4 0,0-1 1 16,1-3 1-16,3 5 2 0,2-3-1 16,5-2-2-16,6-1-2 0,2 1-5 15,4-4-5-15,5-1-3 0,4-4-4 16,4 0-3-16,7-1 0 0,5-1-2 0,4-1-3 15,5 2-7-15,1-1-15 0,0 1-17 16,-1-2-15-16,-1-1 84 0,-4-1-213 16,-5-5-139-16,3-2-352 0</inkml:trace>
  <inkml:trace contextRef="#ctx0" brushRef="#br0" timeOffset="526281.0959">12424 17741 758 0,'4'-16'159'15,"2"-5"1"-15,3 1-133 0,1-2-17 16,2-2-11-16,0-8-4 0,0-4-2 16,-1 0-3-16,-2-4-1 0,-1-3 0 15,-3-2 1-15,0-1 2 0,-2 0 2 16,-2 3 2-16,-3 1 3 0,-2 0 0 0,-2 6 3 15,-4 8 3-15,0 7 3 0,-3 10 3 16,-2 10 4-16,-2 10 4 0,-2 8 5 16,0 10 1-16,2 10-2 0,0 8 0 15,3 10 0-15,3 10-3 0,5 10-2 16,5 3-3-16,3-1-3 0,2 4-2 16,4 1-2-16,3 0-2 0,4-8-3 15,0-8-1-15,1-6-2 0,0 0-1 0,-3-12-1 16,-2-8-1-16,-2-11-3 15,-4-4-3-15,-4-7-2 0,-1-7-3 0,-3-6-3 16,-3-6-4-16,-4-5-1 0,-2-6 1 16,-5-7 1-16,-3-3 1 0,-2 0 1 15,0-4 3-15,3 0 4 0,2-3 2 16,2 2 2-16,4 3 2 0,5 1 1 16,1 2 2-16,4 4 1 0,1 2 1 15,1 4 0-15,3 4-1 0,3 3 1 16,3 0-1-16,4 2 1 0,5-1 0 15,0 1-1-15,5-1 1 0,-1-1 0 0,0-1 0 16,2-2 0-16,-3 0 1 0,0-1 1 16,0-2 1-16,-1 0 3 0,-2 0 2 15,0 0 3-15,-3 2 0 0,-3 0 1 16,-3 4-2-16,-3 1 0 0,-2 4-1 16,-1 3-2-16,-4 2 0 0,0 1 0 15,-1 4 1-15,-2 1 0 0,1 0 1 16,-2 0-1-16,0-1-1 0,2-4-1 15,1 1-1-15,-1-7-1 0,1 3-1 0,1-3 0 16,0-1-1-16,1-1 0 0,1-2 0 16,1-4 0-16,0 2 0 0,0-4-1 15,1 1 0-15,-1-4-1 0,1 1 1 16,-1 1-1-16,-1 4 1 0,0-1-1 16,-1 3 1-16,0-1 0 0,0 3 0 15,-2 4 1-15,0 1 2 0,0 5 1 16,-2 1 2-16,-1 6 1 0,2 6 1 15,0 4 0-15,0-1 1 0,2 4-2 16,5 2-1-16,1-5-2 0,4-3-1 0,1-3-1 16,5-6-1-16,1-3-1 0,0-6 0 15,-2-6 0-15,1-2 0 0,0-9 0 16,0-4-1-16,-4-5 0 0,-1-6 0 16,-2 0-1-16,-6-5-1 0,-5 2-2 15,-5 5-3-15,-4 7-6 0,-5-2-5 16,-5 11-12-16,-5 3-9 0,3 8-14 15,-3 4-9-15,3 10-10 0,0-2-108 0,3 12-115 16,5-5-268-16</inkml:trace>
  <inkml:trace contextRef="#ctx0" brushRef="#br0" timeOffset="526585.2886">12849 17058 713 0,'13'14'154'0,"1"9"1"0,10 10-125 0,3 12-15 15,3 7-6-15,3 8-1 0,2 7-2 16,-6 4-2-16,-3 3 2 0,-9 1 2 16,-7 4 2-16,-8 8 2 0,-9 1-1 15,-13 3 0-15,-6 4-10 0,-3-1-26 16,-4 4-139-16,-5-4-140 0,-4-6-355 16</inkml:trace>
  <inkml:trace contextRef="#ctx0" brushRef="#br0" timeOffset="527217.9259">13374 17676 806 0,'-5'-9'172'0,"-1"0"0"16,3 6-136-16,6 3-22 0,2 2-12 16,1 4-6-16,2-1-11 0,5 3-11 0,-2 1-13 15,4 0-12-15,5 0-3 0,-2-3-117 16,1-3-117-16,-1 0-265 0</inkml:trace>
  <inkml:trace contextRef="#ctx0" brushRef="#br0" timeOffset="527380.0142">13392 17785 669 0,'-15'3'164'0,"1"1"2"0,3-3-72 15,3 8-55-15,5-2-20 0,3 2-9 16,2-2-4-16,3 0-8 0,6 2-16 16,6-2-17-16,4-7 135 0,2-6-267 15,7-4-150-15,5-1-410 0</inkml:trace>
  <inkml:trace contextRef="#ctx0" brushRef="#br0" timeOffset="528258.2069">14019 16819 693 0,'3'-11'149'0,"4"3"2"15,8 2-119-15,6 1-13 0,1 0-9 16,6 2-3-16,6 3-1 0,3 2-1 15,4 1-2-15,2 1 0 0,4 0-2 16,2-3 1-16,-3 1-2 0,-1-4 0 16,-5-3-1-16,-2-4-1 0,-7 0 0 0,-7-2-1 15,-4 2-1-15,-7-2 1 16,-6 0-2-16,-4 4-2 0,-10 1-1 16,-7 3-1-16,-8 1-2 0,-9-1-1 0,-10 1-1 15,-6 2 1-15,-8 2 3 0,-4 2 1 16,-2 2 2-16,0 4 2 0,1 3 2 15,5 2 5-15,2-2 4 0,5 0 3 16,8-1 3-16,6-2 2 0,5-3 1 16,9-1 1-16,6-1-1 0,10 2-2 15,9 3-2-15,8 1-1 0,7 0-2 0,11-1-2 16,4 0 0-16,7-3-2 0,5 1-1 16,2-1-2-16,3-1 0 0,3 3-1 15,1 0 1-15,1 4 0 0,0 3 0 16,-2 4 1-16,-5-1-1 0,-4 0 1 15,-5 2 0-15,-7 1 0 0,-7 3-1 16,-6-2 0-16,-10 0 0 0,-7 4 0 0,-6 4-1 16,-7 0 1-16,-7 4 0 0,-8 1-1 15,-3 2 0-15,-4 2 0 0,-6 0 0 16,-5 1 0-16,-1-3-1 0,-2-1 1 16,-2-3-1-16,-2-2 1 0,3 0 1 15,2-3 3-15,3-1 4 0,3-2 3 16,5-2 2-16,3-4 3 0,8-2 0 15,6 1 1-15,3-3-3 0,5-3-2 16,9-1-1-16,5 1-2 0,10-2-1 16,4-2-1-16,6-5-1 0,7 0-1 0,6-2-1 15,2-4-2-15,7-2 0 0,-1 2-2 16,7-2 0-16,1 0-2 0,1-7-3 16,-1 3-6-16,-1-1-9 0,-2 1-14 15,-1 0-15-15,-8 2-14 0,-3 0-14 16,-7 5-114-16,-3 1-125 0,-11 7-284 15</inkml:trace>
  <inkml:trace contextRef="#ctx0" brushRef="#br0" timeOffset="528670.0142">13956 18210 486 0,'3'-14'131'16,"2"2"3"-16,-1 2-12 0,-2 4-91 15,1 6-7-15,-1 6-2 0,-2 4 0 16,-1 5 0-16,-2 9-1 0,-3-1 3 16,-2 7 0-16,-3 0-3 0,-2 5-5 0,0-1-2 15,0 3-4-15,0-5-4 0,2 7-2 16,4-7-6-16,1-4-9 0,3-5-12 15,6-6-8-15,2-7-7 0,4-3-16 16,5-9-60-16,1-4-44 0,3-1-93 16,2-12-200-16</inkml:trace>
  <inkml:trace contextRef="#ctx0" brushRef="#br0" timeOffset="528900.0116">14164 18324 592 0,'-5'0'133'0,"-5"0"4"0,-3 6-96 15,-3 4-10-15,-1 3-2 0,-3 3 1 16,-2 2 3-16,1 6 0 0,-1 3-1 16,0-5 0-16,1 0-2 0,3-2-2 15,2 1-5-15,4-4-4 0,3-3-4 0,4-3-4 16,6-4-4-16,4 1-3 0,4-3-2 16,6-3-1-16,-1-2-2 0,6 1-4 15,1 0-8-15,3-7-11 0,2 3-12 16,-2 1-11-16,5-1-9 0,-3-1-13 15,1-2-106-15,-2-5-113 0,-1 4-260 16</inkml:trace>
  <inkml:trace contextRef="#ctx0" brushRef="#br0" timeOffset="529083.3574">14292 18387 760 0,'0'-6'172'0,"-2"0"-1"0,2 4-125 15,2 0-18-15,5 2-14 0,1 0-7 16,3 0-7-16,4 0-12 0,2 0-8 16,0 0-8-16,3 0-9 0,-1 0-7 15,0 0-10-15,-6 0 3 0,2 0-109 0,-3 0-104 16,-1 0-263-16</inkml:trace>
  <inkml:trace contextRef="#ctx0" brushRef="#br0" timeOffset="529266.8469">14346 18544 670 0,'-3'1'150'0,"-1"-1"5"15,3 2-105-15,1 0-17 0,2 0-9 0,3 0-5 16,0 0-2-16,2 3-1 0,3-5-3 16,2 0-5-16,3-2-2 0,1-1-4 15,1-2-6-15,2 0-11 0,-1-3-15 16,1 3-12-16,0 0 13 0,-2-1-138 15,-1 1-124-15,1-1-293 0</inkml:trace>
  <inkml:trace contextRef="#ctx0" brushRef="#br0" timeOffset="529592.9746">14700 18439 623 0,'3'0'144'0,"-2"-1"8"16,0 1-99-16,3 1-10 0,1 0-8 15,1 0-5-15,0 0-4 0,3 1-4 16,0 0-8-16,2 1-4 0,0-2-4 16,2 0-8-16,-1-1-9 0,1-2-13 15,2-1-14-15,-1-3 25 0,0-1-153 16,0-2-129-16,-2-2-313 0</inkml:trace>
  <inkml:trace contextRef="#ctx0" brushRef="#br0" timeOffset="530097.3589">15013 18327 670 0,'-9'0'147'0,"1"8"5"0,0 0-107 0,2 4-16 15,-1 3-6-15,2 1-4 0,0 2 1 16,5-2-2-16,1-2-4 0,4-3-3 15,-1-1-3-15,7-2-3 0,0-3 0 16,5-2-1-16,-2-3-2 0,1-2-1 16,2-1 0-16,-2-3-1 0,-2-3 0 15,0-2-1-15,-6 0-1 0,0-1 0 16,-4-2-1-16,-3-4-1 0,-4 2-5 16,-1 4-6-16,-1 1-3 0,-1 1-2 15,-1 3-3-15,2 2-2 0,1 5-1 0,3 0 2 16,-1 0 2-16,3 0 2 15,2 0 1-15,1 0 2 0,2 0 3 0,0 0 3 16,0 0 3-16,1 0 2 0,0 0 4 16,-1 0 3-16,0 0 3 0,-1 0 5 15,-1 0 4-15,1 0 2 0,-1 6 4 16,0 1 2-16,1 2 1 0,0 2-1 16,2 1 0-16,-1 1-3 0,2 2-2 0,-1-6-1 15,5-2-2-15,1-2-3 0,1-3-2 16,1-3-3-16,3-5 0 0,2-6-2 15,0-4-1-15,0 1 0 0,-2 0-1 16,-2-3 0-16,-2 0 1 0,-6 1-1 16,-3 3 1-16,-4 3-1 0,-6 0 0 15,-5 0 0-15,-5 9-2 0,-4 8-5 16,-5 2-10-16,-2 3-14 0,-1 2 154 16,-1-2-286-16,6-2-150 0,6 0-420 0</inkml:trace>
  <inkml:trace contextRef="#ctx0" brushRef="#br0" timeOffset="530911.7289">14136 16245 625 0,'-14'-3'151'15,"6"10"4"-15,-3 2-59 0,1 5-61 16,2 8-12-16,5 2-5 0,4 5-1 16,4 0 0-16,2-1-3 0,5-1-3 15,7 0-2-15,2-6-2 0,2 0-3 16,3-7-1-16,-1-7 0 0,2-5-1 16,0-7 0-16,-2-5 0 0,-3-4 0 15,-3-6-2-15,-5-1-1 0,-6 0-6 0,-4-1-8 16,-5 1-7-16,-5 3-11 15,-5 1-7-15,-2 1-4 0,-1 3 0 16,-1-1 5-16,-1 4 6 0,1 3 8 0,3 1 10 16,2 1 7-16,2 2 5 0,2 2 2 15,2 2 1-15,3 3 0 0,3-3 1 16,3 4-1-16,3 0 1 0,0 2 0 16,1-2 0-16,3 0 0 0,3 0 1 15,-1 1 2-15,3 0 2 0,1-1 2 0,-4-2 2 16,7 4 2-16,0 3 3 0,0-1 0 15,1-1 1-15,0 1 0 0,1-1 0 16,3 3-1-16,-4-3 0 0,1-3-1 16,-1-4-1-16,-1-1-1 0,0-3-2 15,1 0-2-15,-1-6 0 0,-2-1-1 16,1-3-1-16,-4-1 1 0,-3-2 2 16,-3-1 0-16,-4 0 2 0,-7-1-1 15,-4-1 0-15,-6 3-1 0,-5 3-2 0,-3 3-2 16,-6 6-4-16,-3 8-11 15,-1 7-12-15,-3 6-17 0,-4 8 72 0,2 3-202 16,-2 3-139-16,5 2-353 0</inkml:trace>
  <inkml:trace contextRef="#ctx0" brushRef="#br0" timeOffset="531834.282">15806 17333 335 0,'5'6'103'0,"-1"-3"9"15,0-3-8-15,-1-2-40 0,3-7-16 16,-1-4-7-16,0-5-5 0,3-6-5 16,-3-4-7-16,-1-6-4 0,3-5-2 15,-1-5-2-15,-3-4-2 0,1-1-2 16,-4 0-2-16,0 1-2 0,-2 4-3 0,-3 1-4 15,1 9-1-15,-1 8-1 0,1 5-1 16,1 8-2-16,-1 9 0 0,0 10-1 16,1 10-2-16,-1 6-6 0,-1 9-7 15,0 10-9-15,3 8-7 0,-1 3-61 16,1-1-42-16,1 2-88 0,-1-2-190 16</inkml:trace>
  <inkml:trace contextRef="#ctx0" brushRef="#br0" timeOffset="532103.6699">15704 17434 417 0,'-18'-1'122'0,"2"0"6"16,1-2 5-16,1 3-83 0,4 2-9 16,2-1-4-16,2 1-6 0,3 1-3 15,4 0-2-15,3 1-2 0,5 0 0 16,4-2-2-16,5 1 0 0,7-1 1 15,3-2-1-15,6-1-3 0,8-2-3 16,5 0-4-16,3-3-3 0,2-3-3 0,2 1-3 16,0-2-2-16,-1-1-4 0,-4 2-6 15,-4 1-6-15,-3 3-6 0,-3 3-8 16,-2 2-10-16,-5 4-7 0,-7 2-7 16,-3 3-9-16,-6 4-97 0,-8 1-106 15,-7 3-249-15</inkml:trace>
  <inkml:trace contextRef="#ctx0" brushRef="#br0" timeOffset="532466.7108">15789 17693 534 0,'8'-9'120'15,"-3"-1"3"-15,-1 3-87 0,0 2-9 16,1 3-2-16,-3 4 4 0,2 4 4 16,-1 5 5-16,-1 4 2 0,-1 3 3 15,-1 2 2-15,-2 9-4 0,-1 1-4 16,0 2-7-16,-3 3-7 0,-1 1-6 15,1 3-7-15,0 1-4 0,1-4-4 16,0-4-4-16,2-4-4 0,1-7-10 0,2-4-11 16,2-7-11-16,3-5-9 0,2-4-10 15,3-4-12-15,2 0-46 0,5-6-49 16,2-2-91-16,3-5-207 0</inkml:trace>
  <inkml:trace contextRef="#ctx0" brushRef="#br0" timeOffset="532780.9933">16229 17776 510 0,'2'-2'123'15,"-5"-1"5"-15,-2 3-75 0,-2 1-14 16,-3 3-5-16,-3 6-1 0,-2 1-2 16,-1 5 0-16,-2 2 0 0,0 5 0 15,2 4 0-15,0 5-1 0,3-1-3 16,2 6-3-16,3-4-4 0,5-3-4 15,3 0-4-15,3-6-4 0,5-2-3 16,3-7-2-16,3-5-1 0,4-4-2 16,2-4 0-16,4-3-2 0,1-3-2 15,0-3-2-15,1-3-3 0,-3 1-2 16,-1-3-1-16,-4-3 0 0,-3 2 1 0,-6-1 2 16,-3 0 2-16,-6-1 1 0,-9 3 1 15,-3 4-1-15,-5 9-4 0,-4 4-4 16,-4 6-8-16,0 5-4 0,-2 3-3 15,4 5-5-15,0 0-10 0,5-2-109 16,5-4-107-16,5 3-269 0</inkml:trace>
  <inkml:trace contextRef="#ctx0" brushRef="#br0" timeOffset="533630.8095">17508 17121 521 0,'-4'-4'106'0,"-4"0"-1"0,-5-1-98 16,-1 3-7-16,-5 1-3 0,-2-3 1 15,-1 4 2-15,-3-4 4 0,-2 4 4 16,1-2 4-16,-2 2 4 0,0 1 3 15,-2 2 1-15,0 0 0 0,1 5 0 16,2 2-3-16,2 3-2 0,3 0-2 16,2 3-3-16,5 0-2 0,4 1-2 0,4-2-1 15,5-1-2-15,3-1-1 16,6 1 0-16,4-1-1 0,5-2 0 0,5-1 0 16,3-3 0-16,3 1 0 0,5-2 0 15,1 0 0-15,2-2 0 0,1 2-1 16,0 1 0-16,1 2 1 0,-3 2-1 15,-2-2 0-15,-4 1 0 0,-4 0 1 0,-5 2-1 16,-4 0 0-16,-6 2 0 16,-6-1 0-16,-3 2 1 0,-6 1-1 0,-5 1 0 15,-7-1 1-15,-5 0 1 0,-4-2 2 16,-1 0 2-16,-6 0 1 0,-2-2 0 16,1 0 0-16,0-2 0 0,4 1-7 15,1 0-9-15,4-4-11 0,6 1 20 16,2-5-142-16,7-4-117 0,9-2-296 15</inkml:trace>
  <inkml:trace contextRef="#ctx0" brushRef="#br0" timeOffset="533810.4946">17716 17241 618 0,'10'10'141'0,"-4"7"2"16,-5 5-92-16,-3 2-29 0,-6 6-8 15,-4 2-4-15,-1 1-4 0,-2-3-8 16,0-2-10-16,1-6-9 0,1-2-13 16,2-9-110-16,2-11-114 0,2-9-275 15</inkml:trace>
  <inkml:trace contextRef="#ctx0" brushRef="#br0" timeOffset="533946.1523">17625 16698 584 0,'-7'-12'131'16,"2"6"0"-16,-1 6-88 0,0 8-32 16,0 11-23-16,2 3-24 0,0 5-96 0,3 6-102 15,2 0-251-15</inkml:trace>
  <inkml:trace contextRef="#ctx0" brushRef="#br0" timeOffset="534243.8652">17874 17143 587 0,'12'14'139'16,"-2"2"7"-16,-3 4-89 0,0 5-11 16,-1 0-6-16,0 3-1 0,0 2-1 0,-1-3-5 15,0-2-5-15,1 0-5 0,0-4-4 16,0-3-1-16,-1-3-5 0,1-4-4 16,0-1-1-16,0-4-1 0,1-4-2 15,2-5-2-15,2-6 0 0,2-2-2 16,1-5-1-16,2-2-1 0,3-3-1 15,1 0 0-15,-1 4-1 0,0 2 1 16,-1 2-1-16,-4 4 1 0,0 7 0 16,-3 3-1-16,-3 4 1 0,-2 6 0 15,-1 1 0-15,-2 4-2 0,-1 4-2 16,-1 2-9-16,1 0-9 0,-1 1-13 16,3-1-7-16,3-2-12 0,2-2-3 15,3-5-112-15,1-4-108 0,6-4-261 0</inkml:trace>
  <inkml:trace contextRef="#ctx0" brushRef="#br0" timeOffset="534538.5889">18674 17079 571 0,'-15'14'150'0,"-2"5"13"0,-4 4-66 0,-4 8-28 16,-4 3-9-16,-1 7-6 0,-1 0-8 16,3 6-9-16,2 1-10 0,7 0-9 15,6-3-4-15,8-2-5 0,9-4-5 16,7-4-7-16,8-1-11 0,3-9-12 15,5-4-17-15,3-7-16 16,4-7-17-16,1-6-112 0,0-6-125 0,3-3-283 16</inkml:trace>
  <inkml:trace contextRef="#ctx0" brushRef="#br0" timeOffset="535049.2226">18956 16883 530 0,'-6'-21'139'0,"1"3"1"16,2-2-4-16,2 1-115 0,5 3-13 16,-1 2-3-16,5 0-3 0,1 1 0 0,4 1 0 15,1 4-1-15,2 1 0 0,2 1 0 16,0 3 2-16,-1 0 0 0,0 2 3 15,-1 1 2-15,-2 2 2 0,-3 3 2 16,-4 3 3-16,-3 4 0 0,-4 4-1 16,-4-1 1-16,-3 4-1 0,-3 3 1 15,-4 3 0-15,-2-2 0 0,-2 0 0 16,-2 2 1-16,2 3 1 0,0-2 0 16,1-3-1-16,3-1-3 0,5 1-1 0,3-3-2 15,5-5-4-15,2-2-2 0,4-3-2 16,5-2-2-16,4 0-3 0,3-7-4 15,4 1-9-15,3-2-11 0,4 0-13 16,2-3-11-16,-1-2-15 0,2-3-113 16,-2 2-123-16,-2-1-282 0</inkml:trace>
  <inkml:trace contextRef="#ctx0" brushRef="#br0" timeOffset="535764.0828">19768 16407 655 0,'-17'16'148'0,"-5"12"3"0,-4 13-108 16,-4 16-12-16,-3 6-3 0,-2 13 0 16,-4 14 1-16,-2 2-1 0,1 1-2 15,3 6-1-15,4-2-4 0,10 6-3 16,8 0-4-16,10-9-4 0,11-4-5 16,13-1-5-16,9-12-7 0,11-7-14 15,6-13-16-15,8-10-15 0,7-13-16 16,4-9-113-16,-1-14-124 0,2-11-283 0</inkml:trace>
  <inkml:trace contextRef="#ctx0" brushRef="#br0" timeOffset="536326.0776">20127 16562 638 0,'1'-7'161'16,"-1"11"2"-16,-3 9-28 0,-1 16-103 0,-3 13-19 16,-5 6-6-16,-2 3 0 0,-4 3-1 15,0 2-6-15,1 0-9 0,2-6-7 16,3-9-7-16,8-3-5 0,7-4-2 16,3-12-5-16,7-9-2 0,6-7 0 0,4-8 0 15,3-11-2-15,1-7-1 16,1-9-6-16,4-1-2 0,-3-7 3 0,-1-1 6 15,-3 1 8-15,-1 4 13 0,-3 3 17 16,-4 4 20-16,-3 6 17 0,-6 4 11 16,-4 4 6-16,-4 5 5 0,-5 7 0 15,-5 6-9-15,-5 3-6 0,-4 4-6 16,-3 4 0-16,-1 3-1 0,-2 2 0 16,-1-1-1-16,2-1 0 0,3 3-2 15,4-3-3-15,2-4-6 0,3-2-5 16,7-1-5-16,4-1-3 0,6-1-3 15,3-2-4-15,8-3-3 0,4 0-3 0,8 2-7 16,4-3-8-16,2-3-11 0,4 0-10 16,1 0-13-16,0 1-10 0,-2 1-7 15,-4 1-112-15,-5-1-118 0,-3 2-275 16</inkml:trace>
  <inkml:trace contextRef="#ctx0" brushRef="#br0" timeOffset="536592.8753">19971 17274 626 0,'-18'-7'148'0,"3"2"0"16,4-3-61-16,2 7-67 0,6 2-13 15,3 2-3-15,5 2 1 0,6 1 3 16,6 0 1-16,5 1 3 0,7 1 3 0,6-2 1 15,3-4 0-15,4-2-1 0,5-4-3 16,3 0-3-16,4-1-1 0,4 1-7 16,3-1-6-16,0 0-7 0,-1 3-11 15,-5 1-9-15,-3-2-9 0,-7 1-9 16,-6 0-2-16,-7 2-108 0,-9 3-108 16,-5 3-254-16</inkml:trace>
  <inkml:trace contextRef="#ctx0" brushRef="#br0" timeOffset="536899.5722">20215 17414 703 0,'-3'-9'148'0,"1"2"1"15,1 2-121-15,0 5-16 0,-1 2-4 0,0 3 2 16,-1 5 2-16,0 6 5 15,-2 2 2-15,-2 7 2 0,-2 2 3 0,-2 1 0 16,0 0-1-16,0-1-3 0,-1-3-3 16,1-3-4-16,2-1-2 0,5-6-4 15,1 0-3-15,3-2-2 0,2 0-1 16,3-2 0-16,5-1-2 0,1-2-1 16,1 1-1-16,5-2-3 0,2-1-3 15,3 1-8-15,1-1-9 0,0-2-10 16,2 2-9-16,0 0-7 0,-1-1-9 15,0-2-5-15,-1-2-99 0,1-2-103 0,-3-3-248 16</inkml:trace>
  <inkml:trace contextRef="#ctx0" brushRef="#br0" timeOffset="537058.1482">20502 17619 659 0,'-8'-2'150'15,"0"3"3"-15,-3 5-109 0,-2 4-15 16,2 1-8-16,0 5-6 0,1 2-5 0,2 3-4 15,2 1-8-15,2-3-13 0,4 4-10 16,3-1-14-16,4-4-41 0,4-2-76 16,4-11-110-16,4-5-237 0</inkml:trace>
  <inkml:trace contextRef="#ctx0" brushRef="#br0" timeOffset="537415.2017">20754 16453 708 0,'28'10'155'0,"1"8"3"15,7 11-123-15,2 10-13 0,2 8 0 16,1 7 0-16,-1 3-1 0,-1 2-4 16,-1 7 0-16,-5 2 2 0,-6 2 3 15,-7-1-1-15,-5 3-2 0,-10 0-1 16,-9 5 0-16,-11 2-2 0,-8 0-8 15,-9 2-15-15,-10-2-22 0,-4 1-26 16,-6 3-111-16,-4 0-23 0,2-5-126 0,2-4-241 16</inkml:trace>
  <inkml:trace contextRef="#ctx0" brushRef="#br0" timeOffset="539640.4841">21884 17138 401 0,'3'-10'110'15,"-3"2"4"-15,-5 1-38 0,-1 4-23 0,-4 0-10 16,-1 3-5-16,-1 3 0 0,-4 3-2 16,-2 1-1-16,-2 5-2 0,0 6-1 15,1 0-1-15,0 8 1 0,1 1-2 16,5 2-2-16,3 4-2 0,2-3-2 15,6-2-2-15,3 1-5 0,4-4-5 16,2-3-4-16,6-4-3 0,1-5-1 16,6 0-2-16,1-6 0 0,1-4-1 0,0-6 0 15,1-3-1-15,-2-5-1 0,-4-3 0 16,-2 0-2-16,-3-5-2 16,-5-1-1-16,-3-6-3 0,-4-1-1 0,-2 0-3 15,-5-4-1-15,-4-3-1 0,-3-3 0 16,-8-3 1-16,-4-1 0 15,-5-4 2-15,-2 1 3 0,-1-1 2 0,-2-2 3 16,-1 7 6-16,3 1 7 0,3 2 5 16,4 7 1-16,2 1 2 0,6 2 0 15,4 4-1-15,9-1-4 0,6 5-6 16,7 0-2-16,5 1-2 0,7 2-1 0,5-1-1 16,6 0 0-16,1 0-1 0,7 0-5 15,2-1-10-15,1 6-10 0,2 2-12 16,1 4-11-16,2 8-15 0,-1 5-109 15,-3 4-115-15,-2 6-267 0</inkml:trace>
  <inkml:trace contextRef="#ctx0" brushRef="#br0" timeOffset="539896.8073">22399 16585 604 0,'-15'2'134'0,"-2"1"7"16,-5 13-100-16,-1 6-9 0,-2 10-1 15,-2 6 4-15,3 6 4 0,-1 8 0 16,3 5-3-16,4 7-1 0,4 1-4 0,2 0-5 16,7 5-5-16,3-2-6 0,3-5-6 15,8-7-7-15,4-2-11 0,7-6-15 16,4-3-14-16,3-7-13 0,3-6-18 15,3-3-113-15,-4-7-125 0,-2-5-283 16</inkml:trace>
  <inkml:trace contextRef="#ctx0" brushRef="#br0" timeOffset="540426.9217">22471 17383 752 0,'3'-3'160'0,"-2"1"1"16,3-3-124-16,3 1-25 0,1 0-10 15,5-5-1-15,0-5 0 0,2-4-1 16,1-5 1-16,1-4 0 0,0-4-1 0,-1-4 0 16,-2-3 1-16,-3-3-1 0,-4-2 0 15,-2 1 1-15,-4 1-1 0,-3 2 0 16,-2 5 0-16,-3 4 0 0,-3 8-1 15,-2 10 1-15,-6 7 1 0,0 6 2 16,-3 8 1-16,-1 6 2 0,-1 8 2 16,2 7 2-16,3 5 2 0,3 4 2 15,5 4 2-15,3 5 1 0,4 4 1 16,5 1 0-16,2 1-2 0,5 2-2 16,3 4-2-16,3-1-4 0,3 0-3 0,1-2-3 15,-1-2-1-15,0-6-1 0,-3-2-2 16,-3-5-2-16,-2-4-3 0,-5-6-4 15,-2-8-5-15,-5-4-8 0,-1-3-5 16,-3-7-3-16,-4-7-2 0,-5-5 0 16,-1-6 2-16,-2-6 5 0,-3-3 8 15,1-3 6-15,0-3 5 0,4-2 7 16,2 1 6-16,4 0 4 0,5 5 2 16,3 0 2-16,3 2 2 0,3 3 0 0,2 1-2 15,1 1-3-15,6 1-2 0,3 0-2 16,-1 4-2-16,6-2-1 0,3 2-2 15,2-2-2-15,1 1-6 0,0 0-8 16,-2 1-12-16,1 0-11 0,-2 0 31 16,-2 1-155-16,-2 1-124 0,2 1-304 15</inkml:trace>
  <inkml:trace contextRef="#ctx0" brushRef="#br0" timeOffset="540625.3919">22867 17388 817 0,'-3'-6'176'15,"3"-2"-1"-15,3 2-129 0,2-2-34 16,1 1-10-16,2 0-5 0,2 0-5 16,3 1-9-16,1-2-8 0,2 2-13 15,0 1-8-15,1-1-16 0,3 0-110 0,-1 0-118 16,1 0-276-16</inkml:trace>
  <inkml:trace contextRef="#ctx0" brushRef="#br0" timeOffset="541142.0812">23324 17001 566 0,'-6'1'149'0,"3"8"2"16,0 4 3-16,0 9-118 0,1 7-15 15,-1 7-5-15,1 2 0 0,-1 2 1 16,1 0-3-16,1-1-6 0,1-4-4 16,3-3-7-16,3-2-8 0,2-6-9 0,0-4-10 15,3-6-9-15,3-4-13 0,1-5-50 16,-1-7-58-16,1-6-98 0,2-3-218 15</inkml:trace>
  <inkml:trace contextRef="#ctx0" brushRef="#br0" timeOffset="541354.0746">23547 17192 649 0,'-9'5'147'16,"-4"1"4"-16,-1 4-109 0,-3 4-10 15,0 2-1-15,0 4 0 0,0-2 0 0,-1-1-1 16,1 1-2-16,4-3 0 0,1-2-2 15,3-4-4-15,0-2-4 0,5-1-4 16,1 0-3-16,7-4-4 0,1 1-3 16,3-1-2-16,4 2-1 0,3 0-3 15,4-1-3-15,3 2-8 0,0 1-12 16,2 2-13-16,2-1-12 0,0 2-13 16,-2-1-38-16,-3 1-80 0,0-3-110 15,-3-3-244-15</inkml:trace>
  <inkml:trace contextRef="#ctx0" brushRef="#br0" timeOffset="541722.0878">23788 17379 608 0,'13'-16'145'0,"6"-6"1"15,-2-1-42-15,0-3-90 0,2-2-11 0,-2 0-3 16,-1-2 0-16,-2 1-1 0,-3 0 0 15,-5-4-2-15,-1-4 0 0,-6-4-2 16,-3 1-2-16,0-4 0 0,-4 4 0 16,-2 0 2-16,1 6 5 0,-2 8 5 15,0 8 6-15,-3 8 3 0,-2 9 3 16,0 7 3-16,-1 9 3 0,1 4-1 16,3 9 0-16,0 12 0 0,4 3 2 15,4 6 3-15,1 7 2 0,4 3-1 16,1 6-5-16,3 0-1 0,2-1-2 0,4 4-4 15,2-2-4-15,2-1-6 0,0-4-2 16,2-3-1-16,0-4-5 0,-2-4-4 16,-3-6-7-16,-3-6-7 0,-4-5-12 15,-5-5-12-15,-3-6-12 0,-5-5-9 16,-5-9-10-16,-5-6-44 0,-3-6-55 16,-2-4-94-16,-1-10-208 0</inkml:trace>
  <inkml:trace contextRef="#ctx0" brushRef="#br0" timeOffset="542033.313">23610 17695 530 0,'-2'-11'118'0,"1"0"1"16,4 4-81-16,5-2-22 0,3 3-10 16,2 1-3-16,6-1-3 0,0-2-1 15,4 0-2-15,4 1-1 0,0-2 0 16,2 1 0-16,-1-3-1 0,0 2 2 16,-1 3 4-16,-1 0 6 0,-6 2 8 15,0 2 7-15,-2 3 10 0,-4 4 8 0,-4 1 6 16,-3 5 3-16,-2 2-1 0,-4 3-2 15,-1 2-7-15,-1 1-6 0,-2 2-7 16,2-1-6-16,1-3-6 0,1-1-3 16,4-3-2-16,1-3-3 0,4-4-1 15,4-4-1-15,0-3-1 0,4-5-1 16,0-2 0-16,-2-5 0 0,-1-4 0 16,-4-1-1-16,-5-1-1 0,-4-1-1 15,-7 0-1-15,-2 2-4 0,-7 3-6 16,-1 3-10-16,-4 3-10 0,0 5-13 15,-2 7-9-15,2 3-7 0,3 4 19 0,3 3-131 16,2 3-110-16,5 1-274 0</inkml:trace>
  <inkml:trace contextRef="#ctx0" brushRef="#br0" timeOffset="542365.9393">24229 16430 592 0,'16'13'137'0,"8"11"9"0,2 11-81 16,5 14-19-16,5 12-4 0,1 8 9 16,0 11 6-16,1 7 0 0,-7 3-7 15,-4 5-4-15,-7 0-9 0,-7 3-1 16,-10 3-10-16,-10-3-10 0,-13-5-6 16,-5 3-16-16,-8 7-30 0,-8 6 21 15,-8-3-189-15,-2-5-165 0,-17-11-414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30T12:34:55.512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3447 4307 514 0,'-9'-5'127'0,"-4"4"4"0,-5 8-66 16,-6 8-20-16,-5 4-7 0,-3 13-3 15,0 7-1-15,-2 8 0 0,1 7-2 16,2 6-1-16,7 6-4 0,10 6-5 16,7-2-4-16,7-1-6 0,6-3-3 15,11-6-4-15,10-6-2 0,5-11-1 16,6-9-2-16,2-12 0 0,2-7 1 16,0-8-1-16,-1-9 0 0,1-9 0 0,-4-5 0 15,-1-9 1-15,-2-8 1 0,-3-5 2 16,-4-6 1-16,-7-5 2 0,-9-1 1 15,-4-3-1-15,-8-2 0 0,-10 2-1 16,-6 1-2-16,-6-3-2 0,-5-2-5 16,-1 3-3-16,-4 6-2 0,-1 7-2 15,1 8-4-15,-1 7-6 0,1 13-6 16,3 9-4-16,-3 8-3 0,6 4-2 0,3 3-5 16,6 5-13-16,6 2-104 0,6 3-108 15,7 3-272-15</inkml:trace>
  <inkml:trace contextRef="#ctx0" brushRef="#br0" timeOffset="722.3782">3452 4145 509 0,'0'-7'126'0,"-1"4"1"16,-1 12-69-16,1 9-21 0,-1 12-11 0,2 9-10 15,1 11-6-15,1 14-1 0,-3 4 3 16,1 7 3-16,1 0 2 0,1 2 2 15,0 1 1-15,-1-3 0 0,-1-3-1 16,4-1-5-16,-3-9-5 0,0-5-3 16,-1-4-2-16,-2-10-3 0,0-6-1 15,0-6-7-15,2-4-10 0,0-2-11 16,-1-8-21-16,2-5-105 0,-1-3-117 16,3-10-276-16</inkml:trace>
  <inkml:trace contextRef="#ctx0" brushRef="#br0" timeOffset="1085.5673">3674 5168 599 0,'-5'-9'146'0,"1"4"3"0,2 2-87 16,2 2-20-16,1 1-8 0,4 1-4 15,1 1-6-15,2 6-3 0,3 3-1 16,2 3-2-16,3 3-3 0,1 4-3 15,0 1-4-15,1 4-3 0,2-1-2 0,-3-3-1 16,0-3-6-16,-2 2-11 0,-2-3-16 16,0-2-14-16,-1-3 78 0,-1-4-203 15,-3-6-137-15,3-6-343 0</inkml:trace>
  <inkml:trace contextRef="#ctx0" brushRef="#br0" timeOffset="1250.1265">3926 5109 553 0,'-9'10'156'16,"-2"2"8"-16,-5 5-30 0,-1 5-70 15,1 7-13-15,-5 0-9 0,-3 4-10 16,-2 0-9-16,4 3-13 0,4-3-15 16,2-1-25-16,-1-5-19 0,7-5-23 15,5-3-106-15,5-5-129 0,1-7-280 0</inkml:trace>
  <inkml:trace contextRef="#ctx0" brushRef="#br0" timeOffset="1509.4461">4208 4434 660 0,'-15'3'160'0,"-2"8"3"16,-2 7-96-16,-1 8-23 0,-6 6-10 16,3 9-6-16,-2 5-8 0,5 6-4 15,7-1-4-15,1 5-3 0,9-1-2 16,5 0-2-16,4-5-5 0,3-3-8 16,5-7-12-16,1-1-17 0,4-9-8 15,2-4-22-15,5-7-108 0,-4-5-123 0,1-6-276 16</inkml:trace>
  <inkml:trace contextRef="#ctx0" brushRef="#br0" timeOffset="2077.9132">4397 5102 610 0,'4'-3'147'16,"1"-2"5"-16,2-3-93 0,2-4-18 15,1-6-3-15,2 1-1 0,0-5-5 16,1-3-6-16,-2-5-4 0,0 1-3 16,-2 1-3-16,-1-5-3 0,-3-1-3 15,-2 1-2-15,0 2-3 0,-3-1-1 16,-1 0-1-16,-3 0-1 0,-2 4-2 15,-2 3 0-15,-1 3-1 0,-4 6-1 0,-1 7 0 16,-1 6 0-16,-2 7-1 16,-2 6 0-16,3 7 2 0,2 10-1 15,3 5 2-15,5 9 0 0,0 3 1 0,7 8 0 16,5 4 0-16,-1 4-1 0,3-2 1 16,2 2-1-16,1-4 1 0,1-3-1 15,1-4 1-15,-1-3 0 0,1-5 0 16,1-2 0-16,-1-6-1 0,-3-5 1 15,-1-3-2-15,-3-7-1 0,-4-3-3 0,-1-6-5 16,-3-5-2-16,0-4-2 0,-3-6-1 16,-3-4 0-16,-1-3 3 0,-4-3 2 15,3-1 5-15,-2-3 5 0,1-1 5 16,1 4 5-16,2 0 2 0,0 2 3 16,5 3 1-16,-1 1 0 0,3 5-2 15,2 2-4-15,3 2-2 0,1-1-4 16,3 3-2-16,2 1 0 0,5-2-3 0,-1-1-5 15,0 1-10-15,1-3-13 0,3 0-14 16,-1 1-10-16,3-4-16 16,1 3-10-16,2-1-55 0,4-3-29 0,0 1-80 15,-3 0-171-15</inkml:trace>
  <inkml:trace contextRef="#ctx0" brushRef="#br0" timeOffset="2195.5962">4767 5183 300 0,'16'1'228'0,"-1"3"-22"0,1 2-91 15,-6 3-27-15,-2 2-8 0,0 4-14 16,-1 6-8-16,-2 2-5 0,-1 1-10 0,-4 1-12 15,1 2-9-15,-1 3-8 0,-1-1-2 16,-1-4-19-16,-1-2-28 0,0 0-24 16,2-2-41-16,-1-4-90 0,3-2-132 15,2-4-280-15</inkml:trace>
  <inkml:trace contextRef="#ctx0" brushRef="#br0" timeOffset="2500.7796">5117 4616 770 0,'-2'-2'175'0,"4"1"3"0,4-1-123 15,5 2-19-15,2 2-14 16,5 1-7-16,3-1-4 0,3 2-2 0,4-1-3 16,1 0-2-16,2 2-2 0,2-3-1 15,-3-2-3-15,2 0-6 0,1 0-8 16,-9-2-9-16,-1 0-11 0,0 0-11 16,-3 0-7-16,-3 0-15 0,-2 1 44 15,-7-1-142-15,1 2-111 0,-10-2-278 16</inkml:trace>
  <inkml:trace contextRef="#ctx0" brushRef="#br0" timeOffset="2662.598">5493 4677 579 0,'-9'18'160'0,"0"7"8"0,1 4-66 0,0 2-26 15,1 0-12-15,3 5-9 16,0 0-14-16,1-2-13 0,2-2-9 0,0-5-11 16,3-2-14-16,1-3-17 0,1-3-19 15,4-6-13-15,2-2-24 0,-1-3-108 16,1-2-127-16,1-5-279 0</inkml:trace>
  <inkml:trace contextRef="#ctx0" brushRef="#br0" timeOffset="2886.5311">5670 5034 648 0,'-5'19'168'15,"0"0"7"-15,3 1-86 0,2-2-30 16,4-2-9-16,2-1-11 0,2-3-11 15,2-2-9-15,4-5-4 0,1-3-1 16,3-2 1-16,-1-1 0 0,2-4 3 0,0-2 1 16,-3-4 1-16,-4-1 1 15,-3-3-3-15,-5 0-3 0,-5 1-3 0,-6-4-3 16,-4 5-4-16,-3 3-3 0,0 2-5 16,-4 1-9-16,0 4-15 0,1 0-22 15,1 6-23-15,5-1-19 0,1 1-119 16,4-1-140-16,2 4-308 0</inkml:trace>
  <inkml:trace contextRef="#ctx0" brushRef="#br0" timeOffset="3144.3636">5986 4230 649 0,'9'-2'157'16,"-1"6"7"-16,6 10-101 0,2 5-13 16,3 9-3-16,5 8-3 0,3 7-2 0,0 7-5 15,2 5-4-15,-1 5-1 0,-3 1-5 16,-3 7-3-16,-3 2-4 0,-4 2-6 16,-4-2-6-16,-4 1-8 0,-4-3-17 15,-4 2-29-15,-3 0-38 0,-6-4-119 16,-5-3-152-16,-1 1-350 0</inkml:trace>
  <inkml:trace contextRef="#ctx0" brushRef="#br0" timeOffset="5297.5496">7590 6183 362 0,'-20'0'95'0,"3"0"5"15,3 3-43-15,5-2-16 0,0 2-7 16,2-2-3-16,1 0-3 0,1 0-3 16,1-1-3-16,2-1-5 0,2 0-2 15,0-2-4-15,3 3-4 0,1-2-3 16,2 2-2-16,3-1-1 0,0 1 1 0,1-2-1 16,2 1 0-16,2-1 0 0,2 1 0 15,1 1-1-15,4 1 1 0,3-1-1 16,2 1 0-16,1 1 1 0,2 2-1 15,3 1 0-15,3-1 0 0,-2 1 0 16,0 2 0-16,2-1 1 0,1-1-1 16,-1 0 1-16,1-1-1 0,0-1 1 15,5-2 0-15,1 2-1 0,5-2 1 16,6 4 1-16,2-1 0 0,1-2 0 0,3-2 0 16,-1 0 1-16,3 0-1 0,2-1 0 15,-1-3 0-15,7 2-1 0,0 1 0 16,1-1 0-16,4-1-1 0,2-1 0 15,1 0 1-15,4 2-1 0,-2-1 0 16,1 0 0-16,3-1 0 0,2 0 1 16,2 2-1-16,3-3 0 0,-1 0 1 15,-2-1-1-15,4 2 0 0,5 1 0 16,4 0 1-16,-2 0-1 0,-5-1 0 16,3 0 0-16,7 2 1 0,2-1-1 0,-1 1 0 15,-4-2 1-15,3 3-1 0,4-2 1 16,5 2-1-16,-6 0 0 15,-2-3 1-15,3 2-1 0,4-1 1 0,3 3-1 16,-6-1 0-16,-5-2 1 0,7 3 0 16,3 1 0-16,-1-1 0 0,-2 0 1 15,-1-3 0-15,8 6 0 0,2-1 0 16,-1-3 0-16,-3 1 0 0,4 1-1 16,2 2 1-16,0-3-1 0,-6-2 0 0,4 2 0 15,5 3 0-15,-4-6-1 0,0-1 0 16,-1 2 1-16,5 0-1 0,2 1 1 15,-4-3-1-15,-1 0 1 0,6 4 0 16,-1 0 0-16,-2-2 1 0,-3 1-1 16,4 1 0-16,0 2 0 0,-2-2-1 15,-4 1 1-15,4 1-1 0,0 1 1 16,-3 0-1-16,-2-1 0 0,1-1 0 16,1 4 1-16,0 0-1 0,-5-4 0 15,0 3 0-15,5 0 0 0,-3-1 0 0,-3 1 1 16,-2 0-1-16,1-1 0 0,2 4 0 15,-3-5 0-15,-6 0 0 0,-1 2 0 16,6 1 0-16,-3 0 0 0,-4-3 1 16,-4 0-1-16,-1 2 0 0,4 3 0 15,-1-3 0-15,-7-1 0 0,-1-2 0 16,-5 2 0-16,-1 0 0 0,2 2 0 0,-6-4 0 16,-6 1 0-16,1-1 0 0,-6 1 0 15,-2-2 0-15,-2 3 0 0,-7-3 0 16,-2 0 0-16,-2 0-2 0,-3 2-3 15,-5-1-5-15,-4 1-13 0,-7-2-10 16,-7 1-100-16,-5-2-104 0,-8 1-251 16</inkml:trace>
  <inkml:trace contextRef="#ctx0" brushRef="#br0" timeOffset="7065.1017">13436 5288 295 0,'4'2'78'0,"0"-9"1"0,-1-14-35 15,1-6-16-15,2-8-7 0,-1-7-7 16,-4-11-3-16,2-4-3 0,-2-7-2 16,-2-8-1-16,1-4 0 0,-2-9-3 15,0-5 0-15,1-4-1 0,-1-4 4 16,5 0 4-16,-1 3 6 0,0-3 6 16,-1 6 6-16,0 4 5 0,3 6 3 0,-1 7 0 15,-1 8-3-15,0 7-4 16,1 11-5-16,-1 6-5 0,-3 10-3 15,2 10-1-15,-2 6 0 0,1 6 1 0,-3 4-1 16,1 9-1-16,-1 10 0 16,3 15 0-16,-3 11-1 0,-1 19-2 0,-1 18 1 15,-1 22-1-15,0 19 1 0,3 18-1 16,0 13-2-16,4 14-2 0,3 6-1 16,-2 3-2-16,3 2-1 0,2-6-1 15,-2-5 1-15,-1-9 1 0,0-8 0 0,1-8 0 16,-1-8 0-16,3-12 0 15,-3-7-1-15,3-9 0 0,0-8-5 0,1-8-7 16,-4-7-10-16,1-10-11 0,0-8-22 16,-1-10-105-16,1-10-116 0,2-12-276 15</inkml:trace>
  <inkml:trace contextRef="#ctx0" brushRef="#br0" timeOffset="7559.3128">13181 6927 678 0,'-16'7'151'15,"4"10"0"-15,2 5-115 0,3 8-15 16,1 4-5-16,5 2-2 0,-2 2-3 0,4 2 1 16,2-4 1-16,6-2 0 0,-1-5 1 15,4-2-1-15,2-6-2 0,4-3-2 16,1-9-2-16,-1-8-1 0,-2-8 0 16,0-10 1-16,-2-9 0 0,0-6 0 15,-7-9 1-15,-1-1 0 0,-3 0-2 16,-6-1 0-16,-3 1-3 0,-7 0-1 15,-6 4-2-15,-5 10-6 0,-4 4-13 0,-2 10-23 16,-1 13-19-16,0 15-117 0,6 14-132 16,7 13-309-16</inkml:trace>
  <inkml:trace contextRef="#ctx0" brushRef="#br0" timeOffset="8539.808">19571 6145 549 0,'-7'-13'133'0,"3"2"7"16,-1 2-82-16,1 3-17 0,3 5-9 15,1 0-4-15,2 4-5 0,-1 1-4 16,6 2-4-16,1 4-4 0,1 0-1 16,3 1-1-16,1 1-2 0,1-1-2 0,-1 1-2 15,3-1-2-15,-1-1 1 0,1 1-1 16,-3-3-1-16,0-2 1 0,-1 1 0 16,-2-2 0-16,-7 0 0 0,-1 0 1 15,-6 2-1-15,-5 4-1 0,-4 5-5 16,-5 0-8-16,-3 7-10 0,-1 4-17 15,-4 3-8-15,1 3-109 0,2-1-114 16,2 1-265-16</inkml:trace>
  <inkml:trace contextRef="#ctx0" brushRef="#br0" timeOffset="9096.5814">19834 6806 683 0,'-1'7'162'0,"1"-1"5"0,1 0-112 16,4-1-13-16,0-4-4 0,3-1-4 15,2-3-6-15,0-6-8 0,2-3-3 16,2-3-2-16,0-4-3 0,1-5-4 15,-1 1-2-15,-1-3-3 0,-3 2-1 16,-3-1-1-16,-3 1-1 0,-4 1 0 16,-3 1-1-16,-2 1-2 0,-3 0-1 0,-2 2-2 15,-3 5 0-15,-1 4 0 0,3 6-1 16,-2 6 2-16,-1 6 1 0,2 8 1 16,0 6 1-16,1 7 1 0,0 7 0 15,-2 8 2-15,4 6 0 0,0 9 3 16,2 6 2-16,1 4 1 0,2 2 1 15,1 2 0-15,5-3 0 0,-1-1-2 16,3-3-2-16,0-6-1 0,3-5-3 16,1-6 0-16,1-7-5 0,2-8-3 15,-3-5-7-15,0-9-7 0,-2-7-10 0,-3-4-8 16,-1-7-6-16,-4-4 1 0,-2-5 2 16,-4-7 5-16,-3-4 7 0,-2-6 9 15,-6-1 7-15,1-3 7 0,-2 1 3 16,1-2 6-16,2 4 5 0,1 4 9 15,3 5 10-15,6 5 10 0,2 1 3 0,2 2 1 16,4 3-2-16,1 0-5 0,4-4-7 16,8-3-9-16,4-3-8 0,7-3-8 15,5-4-11-15,7-5-23 0,8 0-31 16,3-4-108-16,4-1-131 0,-3 2-310 16</inkml:trace>
  <inkml:trace contextRef="#ctx0" brushRef="#br0" timeOffset="11265.227">7868 5877 279 0,'-3'-1'78'0,"1"1"5"0,-3-1-34 16,1 1-8-16,1 0-7 0,-2-1-7 15,0-1-7-15,0 2-4 0,0 0-4 16,0 0-2-16,0-1-2 0,1 1-1 15,1 0 1-15,-1 0-1 0,2 0 0 16,-1-1 1-16,1 2-2 0,-1-1 0 16,1 0-2-16,1 0-1 0,-2 0 0 15,2 0-3-15,0 0-1 0,0 1-4 16,-1 1-4-16,1-1-4 0,0 0-8 16,0 0-11-16,-1 2-10 0,1-1-2 0,0-1 2 15,0 1 3-15,-1-1 4 0,2 0 7 16,-1 0 12-16,1-1 10 0,1 3 5 15,-1-2 2-15,0-1 4 0,0 0 7 16,0 0 8-16,0 1 8 0,0-1 5 16,-1-1 4-16,1 1 1 0,-1-1-1 15,2 1-4-15,-1 0-7 0,-1-2-4 16,1 2-6-16,-1-1-1 0,1 1-2 0,-1 0 1 16,-1-1-2-16,2 0 0 0,0 1 0 15,2 1-1-15,-2-2-2 0,1 1-1 16,-1 0-3-16,1 0-1 0,-1 0-1 15,0 0-1-15,-1-1-1 0,1 2-1 16,0-1 1-16,1 0-1 0,0 0 0 16,-1 0 1-16,3 1-1 0,-2-1 1 15,-1-1-1-15,1 2 0 0,0-2 0 16,-1 2 0-16,2-1-1 0,-1 1-1 16,-1-2-2-16,1 1-2 0,-1 0-3 0,0 0-4 15,1 0-6-15,1 0-35 0,-4-1-60 16,2 2-84-16,-2-5-195 0</inkml:trace>
  <inkml:trace contextRef="#ctx0" brushRef="#br0" timeOffset="15472.5607">7651 5915 311 0,'-1'1'80'16,"-1"2"2"-16,1-4-42 0,0 1-13 16,1 0-6-16,0 0-5 15,0-2-5-15,1 1-2 0,0 0 1 0,-1 0-1 16,3-1 0-16,-1 0-1 0,1-2 0 16,2 3 0-16,-2-1-1 0,5 2 0 15,-1-3 0-15,2 2-1 0,-1 1 1 0,2-1 0 16,1 1-1-16,0-1 0 15,-1-1 0-15,1 1-1 0,1 1 0 0,-1-2-1 16,3 2 0-16,2-3 0 16,1 1-1-16,1-1 0 0,0 1-1 0,1-3 0 15,0 3-1-15,0-3 0 0,-3 1 0 16,-2 0 0-16,0-1 0 0,-2 3-1 16,2-3 1-16,-2 1-1 0,1-1 1 15,0 2-1-15,-1-2 0 0,0 0 1 0,2 0-1 16,-2 0 0-16,0 3 1 0,0-1-1 15,2 2 0-15,0 0 0 0,0 0 0 16,1 1 1-16,-2-2-1 0,2 1 0 16,1 0 0-16,-3-2 0 0,-1 0 0 15,3 0 0-15,0-3 0 0,0 1 0 16,-1-1 1-16,1 1-1 0,2 0 0 16,1 0 0-16,0 2 0 0,-1-2 0 15,-1 2 0-15,0 1 0 0,0 1 0 16,-2-3 0-16,-2 2 0 0,2 0 1 0,-2 0-1 15,2 0 0-15,-2-3 0 0,-1-1 0 16,1-1 0-16,-1 0 0 0,0-3 0 16,-1 2 0-16,0 0 0 0,-2 0 0 15,3 3 0-15,-1-1 0 0,0 2 1 16,1 2-1-16,1 0 0 0,1 0 0 16,0 1 0-16,2-2 0 0,-2 2 0 15,3-1 0-15,0-1 0 0,-1-1 0 16,1 0 0-16,0 0 1 0,1-1-1 15,0 0 0-15,0-1 0 0,3 0 0 0,-1 0 0 16,2 0 0-16,0-1 0 0,-1 3 0 16,-1-3 0-16,-2 1 0 0,-1 0 0 15,-1 1 0-15,0-2 0 0,-3 0 0 16,-1-1 0-16,1 0 0 0,-1 0 0 16,0 1 0-16,0-2 0 0,0 2 0 15,1 0 0-15,1 1 0 0,0-3-1 16,2 3 1-16,-3 0 0 0,2 1 0 15,0 0 0-15,2-1 0 0,0-2 0 16,0 4 0-16,0-5 1 0,1 0-1 0,3 1 0 16,-2-2 0-16,-1 0 0 0,0 2 0 15,1-2 0-15,1 1 0 0,0 1 0 16,-1-2 0-16,2 1 0 0,-2-2 0 16,0 2 0-16,1-3 0 0,-3 1 0 15,-1 2 0-15,1-2 0 0,0 0 0 16,-1 2 0-16,-2 0 0 0,1-2 0 15,2 0 0-15,0 0 0 0,-1-1 0 0,0 1 0 16,1 0 0-16,3 1 0 16,0 0 0-16,0 2 0 0,-2 1 0 0,1-2 0 15,-1-1 0-15,2 3 0 0,-2-3 1 16,-1 1-1-16,1 1 0 0,0-1 0 16,0 2 0-16,0-2 0 0,-1 0 1 15,0 1-1-15,1 0 0 0,-1 0 0 16,-1 1 0-16,-3-3 0 0,2 4 0 15,-3-3 0-15,1 1 0 0,-2 1 0 0,0-3 0 16,-1 1 0-16,1 1 0 0,-1-3 0 16,-1 4 0-16,1 0 0 0,1 0 0 15,1-1 0-15,0 1 0 0,2 1 0 16,0 1 0-16,1-2 0 0,0-1 0 16,2 3 0-16,0-1 1 0,-1-2-1 15,0 0 0-15,2 2 0 0,-1-1 0 16,-1 0 0-16,-3-3 0 0,2 1 0 0,-1-1 0 15,-2 2 0-15,5-3 0 16,0 1 0-16,2-1 0 0,0 2 0 0,-1 1 0 16,0 0 0-16,1 1 0 0,-2-1 0 15,-2 0 1-15,-2-2-1 16,1-1 0-16,-2 2 0 0,0-1 0 0,2 0 0 16,-2 1 0-16,1 1 0 0,-1 4 0 15,-1-1 0-15,-2 0 0 0,1 2 0 16,-1-1 0-16,2-1 0 0,0 0 0 15,0-1 0-15,1 0 0 0,-1 0 0 16,3 1 0-16,-1 0 0 0,1 1 0 0,-1-1 0 16,1-1 0-16,2 3 0 0,1-2 0 15,-3 0 0-15,0 0 0 0,-1-2 0 16,0 0 0-16,-2 1 0 0,0 0 0 16,-2 0 0-16,2-1 0 0,1-1 0 15,1 1 0-15,2 1 0 0,2 0 0 16,-3-3 0-16,4 2 0 0,-1 0 0 15,-1-3 0-15,0 1 0 0,-3-1 1 0,0-1-1 16,2 2 0-16,-3-1 0 0,-1-3 0 16,2 4 0-16,0-2 0 0,0 0 0 15,-2 1 0-15,1 0 0 0,0 0 0 16,-1 2 0-16,1-1 0 0,1 2 0 16,1-2 0-16,0 2 0 0,3-1 0 15,-1 1 0-15,2 1 0 0,-1 0 0 16,1-1 0-16,-1 0 0 0,1 1 0 15,-2 0 0-15,-2-1 0 0,-1-1 0 16,2 1 0-16,-2 0 0 0,2-1 0 16,1 0 0-16,3-2 0 0,-1 1 0 0,2 2 0 15,0-1 0-15,0 1 0 0,-2 3 0 16,-1-3 0-16,-1 5 0 0,0-2 0 16,-2-2 0-16,0 2 0 0,-1-2 0 15,0-1 0-15,0 0 0 0,1-2 0 16,0-1 0-16,2 0 0 0,1 1-1 15,0 0 1-15,-1 1 0 0,1 0 0 16,2 1 0-16,-1 1 0 0,-3 0 0 16,1-2 1-16,0 1-1 0,-1 1 0 15,0-3 0-15,-1 4 0 0,0-1 0 0,-1 0 0 16,1 1 0-16,2 3 0 0,-1-7 0 16,3 3 0-16,0-1 0 0,0-1 0 15,1 2 0-15,-2-1 0 0,-1-3 0 16,2 3 0-16,-3-1 0 0,0 2 0 15,0-1 0-15,1-2 0 0,-1 3 0 16,0 0 0-16,-2 1 0 0,1 0 0 16,-2 0 0-16,-1 0 0 0,0 3 0 15,5-2 0-15,-2 2 0 0,2-2 0 0,-2 0 1 16,3 1-1-16,4 0 0 0,1 1 0 16,-4-1 0-16,2-3 0 0,4 3 0 15,1-2 0-15,2-3 0 0,-3 2 0 16,-2-2 0-16,0 0 0 0,-1 2 0 15,0 0 0-15,-3-1 1 0,2 2-1 16,-1-1 0-16,2-3 0 0,0 3 0 0,0-1 0 16,1-1 0-16,-3 1 0 0,-1 0 0 15,2 1 0-15,-1-1 0 0,0 2 0 16,2 1 0-16,-3 1 0 16,3-1 0-16,-2 2 0 0,-1-2 0 0,-1 2 1 15,0-1-1-15,1 2 0 0,3-1 0 16,1 1 0-16,-2 1 0 0,5 2 0 15,-6-1 0-15,-1 2 0 0,0-2 0 16,-2 1 0-16,-2 2 0 0,0-4 0 16,-5 0 0-16,5 0 0 0,-4 0 1 15,2-1-1-15,0 1 0 0,0-3 0 0,-1 2 0 16,1 1 0-16,0 0 0 0,0-1 0 16,0 1 0-16,2 0 0 0,1 2 0 15,0 0 0-15,-1 1 0 0,2-2 0 16,-2 3 0-16,1 0 0 0,1-1 0 15,-1 1 0-15,2 0 0 0,-1 0 0 0,0-1 0 16,1 0 0-16,2-1 0 0,-1-1 0 16,0 3 0-16,3-2 0 0,2 0 0 15,1-2 0-15,-1 2 0 0,0 2 0 16,0-2 0-16,-1-1 0 0,0 1 0 16,-2 1 0-16,2 2 0 0,0-1 0 15,-2-2 0-15,0 2 0 0,1-1 0 16,1 1 0-16,-1 0 0 0,4 0 0 15,1 1 0-15,1 1 0 0,2-1 0 16,0 1 0-16,3-1 0 0,0 0 0 16,-2 0 0-16,0-1 0 0,0 0 0 0,0 1 0 15,-2 1 0-15,-1-1 0 0,-2 1 0 16,-2 0 0-16,-1-1 0 0,1 1 0 16,-1 2 0-16,1-1 0 0,3 3 0 15,0-2 0-15,1 1 0 0,0 1 0 16,-1 0 0-16,0-1 0 0,1 0 0 15,-2-1 0-15,-1 1 0 0,3 0 0 16,-1-1 0-16,0 1 0 0,-1-1 0 0,-1 2 1 16,-2 0-1-16,-2-1 0 0,1-1 0 15,-3 2 0-15,-1-3 1 16,1 3-1-16,0-5 0 0,0 2 1 16,1 1 0-16,0 0-1 0,0 2 1 0,3 0-1 15,0-2 0-15,-1 3 1 0,-1-2-1 16,1 0 0-16,1-3 1 0,1 0-1 15,-3 1 0-15,5 1 0 0,-1 1 0 16,0 2 0-16,2-1 0 0,-3 4 1 16,-3-3-1-16,1 0 0 0,-3 0 0 0,-1-2 0 15,0 1 0-15,-2 3 0 0,2-1 0 16,-1-1 0-16,0 0 0 0,3 1 0 16,-1-1 0-16,0 1 0 0,2-1 0 15,-1 0 0-15,3 3 0 0,0-1 0 16,2 3 0-16,-2-2 0 0,0-2 0 15,1 1 1-15,0 0-1 0,1-1 0 16,2 0 0-16,-3-1 0 0,2 3 0 16,1 0 0-16,-4-1 0 0,2 1 0 0,-4 1 0 15,0 0 0-15,-2-2 0 0,-1-1 0 16,1 0 0-16,3 0 0 0,-1-4 0 16,0 2 0-16,0 2 0 0,2-1 0 15,1 2 0-15,-1 0 0 0,-2-1 0 16,4 2 0-16,0 1 0 0,0-3 0 15,3 2 1-15,0 1-2 0,2-1 2 16,-3 0-1-16,1 1 0 0,-1 0-1 16,-2-3 1-16,-2 0 0 0,1 1 0 15,-3-1 0-15,1 1 0 0,0-1 0 0,0 0 0 16,1 2 1-16,0 2-1 0,0 0 0 16,1-1 0-16,1-2 0 0,0 1 0 15,1 2 0-15,-1-4 0 0,2-2 0 16,0 3 0-16,0-2 0 0,-1 1 0 15,1 1 0-15,-2-2 0 0,2 1 0 16,-2-2 0-16,-2 0 0 0,-1-2 0 16,0 1 0-16,-4-3 0 0,2 4 0 15,1-1 0-15,-1 2 0 0,2-2 0 0,-1 2 0 16,0 1 0-16,4 2 0 0,-2-3 0 16,0 1 0-16,-3 0 1 0,3 2-1 15,0-1 0-15,1-2 0 0,1 0 0 16,0 0 0-16,4-1 0 0,-1 0 0 15,-2 0 0-15,1-3 0 0,-3 2 0 16,0-1 0-16,-2 2 0 0,0-1 0 16,0-1 0-16,0 2 0 0,-1-3 0 15,2 4 0-15,0-2 0 0,1-1 0 16,0 4 0-16,2-4 0 0,1 1 0 0,-1-1 0 16,0-2 0-16,1 3 0 0,4-2 0 15,-2-2 0-15,-2 1 0 0,3 0 0 16,-1 2 0-16,0-1 0 0,-1 0 0 15,0 1 0-15,-3-1 0 0,2 1 0 16,0-1 0-16,1-2 0 0,0 1 0 16,1 0 0-16,-2-1 0 0,2 1 0 15,3-1 0-15,-3 0 1 0,2 0-1 0,2 1 0 16,2-1 0-16,0 1 0 0,0 0 0 16,-1 0 0-16,-3 0 0 0,-1-1 0 15,-1 1 0-15,-2-1 0 0,-1 1 0 16,2 0 0-16,-1 2 0 0,1-1 0 15,0 2 0-15,1-1 0 0,0 1 0 16,0 1 0-16,1-3 0 0,3-1 0 16,-1 3 0-16,0-2 0 0,2 0 0 15,0 0 0-15,-3-1 0 0,-1 1 0 0,-2 2 0 16,-2-3 0-16,2 0 0 0,0-1 0 16,-2 1 0-16,2-1 0 0,0 1 0 15,-2-1 0-15,2 1 0 0,0 1 0 16,-1-1 0-16,2 1 0 0,3-1 0 15,-2 0 0-15,1-1 0 0,2 1 0 16,-3-1 0-16,-1 1 0 0,-2-1 0 16,-1 0 0-16,-1 0 0 0,1-1-1 0,-1 1-1 15,3 0-3-15,-2 3-6 16,-1-1-25-16,2 1-75 0,-2 0-86 0,0-2-214 16</inkml:trace>
  <inkml:trace contextRef="#ctx0" brushRef="#br1" timeOffset="22816.47">3480 8118 522 0,'-9'-7'124'0,"-3"11"4"0,-4 3-78 16,-3 7-10-16,-6 8-2 0,-3 9 0 15,-6 5-1-15,-2 11 0 0,2 4-1 16,2 8-2-16,4 5-3 0,5-2-5 16,7 2-5-16,8 0-5 0,8-7-3 15,5 0-4-15,10-6-4 0,9-4-1 16,6-8-2-16,4-7 0 0,5-10-1 0,2-6 0 15,0-9 1-15,1-6-1 0,-4-9 0 16,1-10 1-16,3-5-1 0,-3-6 1 16,1-8-1-16,0-7 0 0,-2-7 0 15,-2-2 1-15,-5-1-1 0,-8-6 0 16,-6 0 0-16,-7 1 1 0,-9-6-1 16,-10 4 0-16,-13 1-1 0,-4 5-1 15,-6 6-1-15,-6 10-1 0,-4 6-3 16,-2 14-6-16,3 12-6 0,0 8-6 0,1 8-3 15,7 8-3-15,0-1-5 0,6 3-3 16,7 1-3-16,7-1-10 0,4-1-73 16,7-5-24-16,0-3-93 0,11-2-193 15</inkml:trace>
  <inkml:trace contextRef="#ctx0" brushRef="#br1" timeOffset="23043.8705">3478 7946 564 0,'-4'-7'141'0,"0"8"6"16,2 9-78-16,-1 7-19 0,2 7-9 0,0 9-5 16,0 8-6-16,2 5-3 0,0 10-3 15,3 2-3-15,1 9-3 0,-2-1-4 16,2 1-3-16,0 2-3 0,-1-1-2 16,-4-3-2-16,2-4 0 0,-2-4-2 15,5-3 0-15,-2-5 0 0,-2-2-3 0,1-6-7 16,3-4-14-16,-5-6-14 0,1-4-14 15,-1-5-22-15,0-6-102 0,2-6-122 16,1-5-265-16</inkml:trace>
  <inkml:trace contextRef="#ctx0" brushRef="#br1" timeOffset="23296.5534">3694 8919 667 0,'-1'1'163'15,"2"1"7"-15,1 4-93 0,1 2-24 16,2 3-11-16,3 1-8 0,3 5-8 16,1 2-4-16,2 0-6 0,4 2-5 15,-2 2-2-15,1-1-4 0,-1 2-1 16,1-4-4-16,-3 1-11 0,0 0-16 0,-2-3-19 15,2 0-16-15,-2-4 90 0,-1-3-214 16,-1-2-139-16,2-5-344 16</inkml:trace>
  <inkml:trace contextRef="#ctx0" brushRef="#br1" timeOffset="23488.0446">3912 8920 688 0,'-11'15'160'0,"-3"3"5"16,-3 2-112-16,-4 2-16 0,-4 2-11 0,1 3-7 16,-2 0-7-16,0-1-9 0,2-3-15 15,0 0-15-15,5-3-13 0,5-1-19 16,3-4-109-16,5-5-122 0,4-3-276 16</inkml:trace>
  <inkml:trace contextRef="#ctx0" brushRef="#br1" timeOffset="23742.6329">4375 8283 651 0,'-17'2'169'16,"-1"7"4"-16,-5 8-69 0,-3 10-52 15,-1 5-14-15,-1 8-8 0,-3 3-7 16,7 6-4-16,3 1-2 0,4 6-1 0,7-5-2 16,5 2-4-16,7-2-2 0,7 1-7 15,4-6-8-15,7-2-10 0,3-7-13 16,6-3-15-16,0-4-13 0,3-6-17 16,1-4 65-16,-3-4-171 0,1-8-120 15,-3-2-299-15</inkml:trace>
  <inkml:trace contextRef="#ctx0" brushRef="#br1" timeOffset="24307.6951">4554 8908 641 0,'3'6'152'0,"0"0"5"16,6 1-100-16,1-1-12 0,1-2-2 0,8-2-5 16,-3-4-2-16,4-5-5 0,-2-6-4 15,-1-4-3-15,2-1-4 0,-1-3-3 16,-4-3-3-16,-1 0-3 0,-2-4-3 16,-4 1-2-16,-3-2-2 0,-3-2-1 15,-6 2 0-15,-1-3-2 0,-3 1 0 16,-4 8 0-16,0 3-1 0,-3 6 0 15,-4 3-1-15,2 6 0 0,-4 5-1 0,1 6 0 16,1 4 0-16,1 6 0 0,2 4 0 16,6 12 2-16,1 3 0 0,7 6 0 15,6 8 0-15,2 3 0 0,3 4 0 16,7 2 0-16,0-2 0 0,2-1 0 16,1-2 1-16,1-4-1 0,-3-1 0 15,-2-6 1-15,0-1-1 0,-3-6-2 16,-4-2-2-16,-2-2-2 0,-2-6-2 15,-2-6-3-15,-4-5-2 0,-2-6-1 16,-3-4 0-16,-6-7 3 0,-2-1 1 16,-4-6 3-16,-4-5 2 0,0 0 3 0,2-2 2 15,2 0 2-15,5-1 2 0,4 3 2 16,5 4 2-16,5 2 1 0,5 1 1 16,2 2 0-16,2-2 0 0,3 1-1 15,4-3-3-15,5-2 0 0,2-2-2 16,1 0-2-16,3-2-1 0,2-1-6 15,3 0-11-15,-2-1-17 0,0 1-16 0,0-2-13 16,-2 0-20-16,-4 0-105 0,-5-1-119 16,-2-6-263-16</inkml:trace>
  <inkml:trace contextRef="#ctx0" brushRef="#br1" timeOffset="24531.1224">4826 8070 529 0,'14'11'133'16,"2"7"9"-16,1 8-69 0,4 8-6 15,1 8-2-15,2 7-2 0,4 5 0 0,-1 6 0 16,1 2-6-16,1 1-7 0,-6 0-9 16,-2 1-8-16,-4 0-7 15,-7-2-9-15,-3 0-6 0,-6-2-4 0,-3-4-11 16,-4-5-17-16,-5-2-32 0,-5-2-38 15,-3-8-116-15,1-2-152 0,-2-4-345 16</inkml:trace>
  <inkml:trace contextRef="#ctx0" brushRef="#br1" timeOffset="28509.9357">13490 3844 229 0,'-1'-4'70'0,"0"0"4"0,-1 0-15 0,1-3-19 15,1 0-3-15,0 0-1 0,1-2-4 16,1 1-3-16,-2-1 1 0,0 2 0 16,2 2 0-16,-2-1 0 0,0 1-2 15,-1 0-1-15,0 1-2 0,-1 0-1 16,2 0-2-16,-1 0-3 0,0 3-1 16,0-1-1-16,2 1-1 0,-2 0-1 15,0 0-1-15,1 1-1 0,0 0-1 0,1-1-1 16,-2 1-1-16,1-2-1 0,0 4-1 15,0-1-1-15,1 1 0 0,-2 1-1 16,-2 2-1-16,3 2 0 0,-1 0 0 16,0 2-1-16,-1 3-1 0,2 0-1 15,-1 3 0-15,1-1 0 0,-1 1-1 16,3 1 0-16,0 3 0 0,-2-1 0 16,1 3 1-16,0 0 1 0,0 2 0 15,2 2 0-15,-2 0 2 0,-2 1 0 0,2 0 0 16,-1-1 0-16,-1 2 0 0,2 2-1 15,-2-2 1-15,0 2 0 0,-1 2 1 16,0-2 0-16,3 3 0 0,-1-2 0 16,-4 0-1-16,6-1 0 0,0-1 0 15,-1 2-1-15,2-2-2 0,-3 0 1 16,1 2-1-16,0-1 0 0,-2-2 1 16,-1 0-1-16,0 1 0 0,-1 0 0 15,0 0 0-15,4-1 0 0,-2 3 1 16,0 0-1-16,0 1 0 0,1-4 0 15,0 1 0-15,2 0-1 0,-4 0 1 16,4-1-1-16,1-1 1 0,2 2-1 0,-3-2 0 16,-1-2 0-16,0 0 0 0,2-3-1 15,-2-3 1-15,-1 3 0 0,-2-3-1 16,3 4 1-16,-1 0-1 0,0-1 1 16,-1 2-1-16,-1 3 1 0,2-1-1 15,0-2 1-15,-1 1-1 0,0 0 1 16,0 0-1-16,0 2 0 0,2-3 0 0,0 2 1 15,-1-2-1-15,1 1 0 0,-1 0 0 16,1-2 0-16,-1-2 0 0,-1 0 1 16,-1-2-1-16,1 2 0 0,1 0 0 15,-4-1 0-15,3 0 0 0,-2 0 0 16,2 2 1-16,0 4-1 0,-2-3 0 16,2 0 1-16,2 0-1 0,-2 2 0 15,0-1 0-15,-2 0 1 0,2-3-1 16,1 1 0-16,0 1 0 0,-1 0 0 0,0 2 1 15,-1-1-1-15,4 4 0 0,-5-2 0 16,1 1 0-16,-2 0 0 0,2 3 0 16,0-3 0-16,1-1 0 0,1 3 0 15,0-3 1-15,1 2-1 0,1-1 0 16,1-5 0-16,0 1 0 0,-2-4 0 16,0-3-5-16,0-5-7 0,1-2-11 15,-1-4-15-15,-1-4-16 0,-3-4-120 16,3-5-129-16,-2-11-303 0</inkml:trace>
  <inkml:trace contextRef="#ctx0" brushRef="#br1" timeOffset="29273.874">13458 3746 352 0,'3'-5'101'0,"-2"-1"7"15,0 1-36-15,0-1-14 0,2-2-7 16,-2 4-6-16,0-1-4 0,-2 0-1 16,2 2 0-16,-1 1-1 0,1-1-2 15,-1 5-2-15,-1 0-4 0,0 2-5 16,1 1-5-16,-2 1-4 0,-1 1-5 15,-1 4-2-15,1 0-2 0,-2 1-1 16,1 3-1-16,-6 1-1 0,-1 0 0 0,0 2-2 16,-2 1-1-16,-2-3 0 15,0 0-1-15,1-3 0 0,3-1 0 0,1-3 1 16,3-3-1-16,2-5 0 0,1-2 1 16,3-5-1-16,1-4 0 0,2-1-1 15,2-4 0-15,2-3 0 0,0-2 1 16,3 1-1-16,-2 2 1 0,4-2 0 15,-1 2 0-15,-1 4 1 0,0 3 1 0,0 5-1 16,-2 1 1-16,3 3 1 0,-3 3 0 16,2 3 0-16,0 1 0 0,0 3-1 15,1 3 1-15,2 1-1 0,2 0-1 16,-2 2 0-16,3-2-1 0,1-2 1 16,1-2-1-16,0-4 0 0,1 1-1 15,0-7-7-15,1-1-13 0,1-1-15 16,1 0-12-16,2 1 113 0,-1-2-243 15,2 0-143-15,1 3-373 0</inkml:trace>
  <inkml:trace contextRef="#ctx0" brushRef="#br1" timeOffset="30485.6562">14430 4056 234 0,'2'-2'79'0,"2"-1"5"16,-3 0-1-16,3 0-33 0,-1 0-7 15,0 0-4-15,-1 0-4 0,2 1-4 16,-2 0-1-16,2 1 0 0,-3-2 0 0,-3-4-2 16,4 5 0-16,1-2-2 0,-2 2-3 15,0-1-1-15,0 1-2 0,2 2-2 16,2 2-2-16,-5-3-2 0,1 1-1 16,-2-1 0-16,1 2-1 0,0 0 1 15,0 2-1-15,1-1 0 0,0 3-1 16,-1 0-1-16,1 2 0 0,1 0-1 15,-2 0-1-15,-4-1-1 0,4 8 0 0,0-1-1 16,0 3 0-16,1 2-1 16,-1 6 0-16,-1 0 1 0,6 8-2 0,-6 0 1 15,-1 5 0-15,0 0 1 0,2 6-1 16,0 1 2-16,0 4 0 0,-1 1 0 16,-1-1 0-16,1 5-1 0,1 3 1 15,-5 0-1-15,2 3-2 0,-2-1 0 16,2 1-1-16,0-1-1 0,0-3-1 15,0-2 1-15,0 1-1 0,1-1 0 16,-2-1 1-16,1 0-1 0,2 0 1 0,0 0 0 16,0-1-1-16,1-3 1 15,1-1 0-15,0-3-1 0,0 1 0 0,-1-2-1 16,2-1 1-16,-1 0-1 0,1 0 1 16,1 0-1-16,1-1 0 0,-3-3 0 15,2 0 1-15,0 0-1 0,-1-5 0 16,1 0 1-16,-1-2-1 0,-1-3 0 15,1-1 0-15,-1 0 1 0,1 1-1 16,-2-3 0-16,0-2-1 0,0 3 1 0,2 1-1 16,0-1 0-16,0-3-2 15,0-1-4-15,1-1-6 0,0-2-9 16,-1-4-12-16,-1-5-10 0,1-3-16 0,-4-7-113 16,1-6-123-16,-2-6-285 0</inkml:trace>
  <inkml:trace contextRef="#ctx0" brushRef="#br1" timeOffset="31080.2281">14421 4014 427 0,'6'-11'120'0,"-3"0"6"0,-2 1-31 0,0 3-40 16,0 1-9-16,0 2-2 0,-1 3-4 16,-1-2-6-16,0 7-2 0,-1 3-2 15,0 4-2-15,-1 3-4 0,-3 3-5 16,-2 4-3-16,0 2-2 0,-2 0-3 15,0-1-3-15,-3-2-3 0,2 0-2 16,0-4 0-16,-1-3-1 0,5-2 0 16,1-5 1-16,1-1-1 0,4-6 1 15,2-4-1-15,3-4 0 0,3-5 0 0,3-3-1 16,2-4-1-16,3 0 1 0,0-1-1 16,2 2-1-16,1 2 1 15,-2 6-1-15,0 2 1 0,0 7-1 0,-3 6 0 16,2 7 1-16,-3 3-1 0,2 7 1 15,-2 2 0-15,0 2 1 0,2 4-1 16,0 2-1-16,1-3-5 0,2 3-6 16,3-1-10-16,4-1-13 0,3 1-13 15,4-4-123-15,1-1-127 0,0-2-304 0</inkml:trace>
  <inkml:trace contextRef="#ctx0" brushRef="#br1" timeOffset="32001.3778">13628 6822 299 0,'-4'1'102'0,"0"0"6"16,-1-1-2-16,1 0-38 0,-1 0-14 16,2 0-8-16,-1-1-8 0,0 0-4 0,1-1-3 15,-1 1-1-15,0 0-2 0,2 0-2 16,1 1-3-16,1 0-5 0,0 0-2 16,2 2-3-16,3-1-1 0,2 2-2 15,2-1 0-15,2 1 1 0,4-1 1 16,4 2 0-16,1 0-1 0,6-2-2 15,1 2-2-15,4-2-1 0,5 3-2 16,2-1-1-16,1-1-1 0,4 2 0 16,-1-1-1-16,-7 0 0 0,4-2 0 15,-3-1 0-15,-1 0-1 0,-2 1-3 16,-1-2-4-16,-1 0-5 0,4 1-7 16,-9 1-10-16,0 1-7 0,-5-1-12 15,-4 1-28-15,-6-1-81 0,-5-1-106 0,-4 1-241 16</inkml:trace>
  <inkml:trace contextRef="#ctx0" brushRef="#br1" timeOffset="32282.2247">14232 6785 436 0,'-7'-14'124'16,"0"2"3"-16,1 2-8 0,2 2-81 0,3 0-14 16,4 6-5-16,2 0-5 0,1 0-4 15,4 2-2-15,2 2 0 0,2 0 0 16,1 2 0-16,-1 1 0 0,2-1 0 15,3 4-1-15,-1 0-1 0,2 2-1 16,-2 0-1-16,3 2-1 0,-2-1-1 16,1 3 0-16,-4-2-1 0,-3 0 0 15,-3-1 0-15,-4 4 0 0,-2 0 0 16,-7 3 0-16,-4 3 1 0,-4 0-1 16,-4 2 0-16,-4 4-1 0,-2-1 0 15,-2-2-2-15,-3 1-3 0,1-3-5 0,1 1-5 16,-2-5-8-16,3-2-14 0,-1-2-106 15,-1-3-106-15,1-5-264 16</inkml:trace>
  <inkml:trace contextRef="#ctx0" brushRef="#br1" timeOffset="32570.4527">13767 6594 528 0,'-12'-8'125'0,"-3"2"2"0,-1 3-77 16,-1 1-19-16,0 5-6 0,0 2-3 16,-3 2-3-16,2 4-1 0,-2 3 0 0,2 2 2 15,3 4-2-15,1 1-2 0,1 2-2 16,3 2-4-16,3-2-2 0,3 5-3 15,5 1-2-15,6-6-5 0,1-1-9 16,7 0-6-16,1-2-9 0,6-2-18 16,1-3-107-16,3 2-115 0,4 1-273 15</inkml:trace>
  <inkml:trace contextRef="#ctx0" brushRef="#br1" timeOffset="33307.1807">13858 7419 574 0,'-5'10'131'0,"0"-4"2"0,5 4-93 16,5-3-16-16,4-2-4 0,4-5-3 15,0-2-4-15,6-5-3 0,0-2-1 16,2-3-2-16,-1-5 0 0,-1-2-2 16,-3-2-2-16,-1-2 0 0,-5 0-2 15,-3 1 0-15,-2-4 0 0,-5 0 0 16,-5 2 0-16,-2 3 0 0,-3 4 0 0,-6-2 2 16,-1 10 1-16,-3 5 2 0,-1 5 2 15,0 5 2-15,-1 9 1 0,2 6 3 16,5 11 0-16,0 1 3 0,4 10 0 15,4 4 2-15,4 7 1 0,5 3 0 16,1 4-1-16,2 0-2 0,3 4-2 16,0-2-3-16,2-2-1 0,-2-4-2 15,2-3-1-15,0-6-2 0,0-5 0 16,-3-6-1-16,-2-8-1 0,-4-4-1 16,-1-7-1-16,-6-3 0 0,0-7-2 15,-4-4-3-15,0-4-3 0,-1-7-2 0,2-6-6 16,0-3-6-16,1-6-6 15,1-3-3-15,4-6-3 0,3-1-2 0,2 1 1 16,3 7 1-16,2 0 4 0,4 6 7 16,0 5 4-16,3 7 5 0,-2 1 3 15,2 2 4-15,-1 2 3 0,-1 1 2 16,1 0 3-16,-2 1 4 0,0 1 4 16,-2 0 5-16,-1 2 6 0,0-2 6 15,-1 2 5-15,-1 0 2 0,0 2-1 0,-1 1 0 16,0 0-4-16,-1 3-5 0,1 0-4 15,2 1-5-15,0-1-4 0,0-2-2 16,2-2-1-16,2-1-3 0,0-5 0 16,1-1-1-16,2-3-1 0,0-3 0 15,1-1-1-15,1-2-1 0,-3-2 0 16,1-1 1-16,-4 1 0 0,-4 1 2 16,-10 1 0-16,-3 3 0 0,-6 1 0 15,-1 2 1-15,-5 3-2 0,-1 2-1 16,-2 2-2-16,4 3-1 0,1 1-5 15,4-1-8-15,3 3-10 0,4-1-18 0,6 1-18 16,5-1-19-16,1-3-117 0,5 0-132 16,2-2-303-16</inkml:trace>
  <inkml:trace contextRef="#ctx0" brushRef="#br1" timeOffset="34333.1356">15419 4634 219 0,'3'-1'74'0,"0"-2"8"16,0 0-13-16,-1-1-13 0,2-1-3 16,0-1-4-16,1 0-7 0,0-2-5 15,-1-1-4-15,3 1-2 0,-3 0-3 16,0-1 0-16,0 2-2 0,-2-2 0 16,-2 1-1-16,1 1-2 0,-1 3-1 15,0-4 2-15,0 5 0 0,-1-2 1 16,0 2 1-16,1 3-2 0,-1 1-2 15,0 2-3-15,-1 4-2 0,2 5-4 0,-1 6-2 16,0 2-2-16,0 9-1 16,-1 5 0-16,2 9-1 0,0 5-1 0,2 8-1 15,0 5 0-15,2 8-2 0,-1 3 0 16,-1 3 0-16,1 2 0 0,-1-1-1 16,0-1-1-16,-1-4 1 0,-1-4-1 15,1-3 0-15,1-6 0 0,-1-2 0 16,-1-5 0-16,0-2 0 0,0-4-1 15,1-2 0-15,-1 0-1 0,3-2-4 16,-2-8-5-16,0-2-7 0,0-5-8 16,-1-3-9-16,0-7-7 0,1-2-10 15,-2-9 28-15,0-3-138 0,0-6-112 0,1-2-284 16</inkml:trace>
  <inkml:trace contextRef="#ctx0" brushRef="#br1" timeOffset="35061.4494">15448 4538 502 0,'-4'4'127'0,"-2"3"5"15,0 6-65-15,-4 0-24 0,0 4-7 16,-1 0-5-16,-3-1-4 0,2 3-4 15,-1-1-4-15,1-1-2 0,2-3-2 0,1-2-2 16,2-1-1-16,2-2-2 0,1-5-1 16,3-4-2-16,1-6-2 0,0-2 0 15,2-6-2-15,2-2-2 0,2-3 0 16,3-3-1-16,2-3 0 0,2 3 0 16,2 1 0-16,1 3-1 0,0 1 1 15,0 6 0-15,-3 3-1 0,2 8 1 16,-2 3 0-16,2 5 0 0,-1 8 1 15,0 2-1-15,0 1 1 0,-1 4-2 16,1 2-10-16,-1 1-12 0,2-3-20 16,0-4-115-16,-1 1-125 0,8-2-302 0</inkml:trace>
  <inkml:trace contextRef="#ctx0" brushRef="#br1" timeOffset="35749.6985">16407 5156 141 0,'-2'0'49'15,"2"-3"8"-15,-1 2 5 0,-1-3-19 16,2 1-1-16,0 0 3 0,-3-4 0 16,3 1 0-16,0 1-2 0,1-1-2 15,-1 0 0-15,-1-1-1 0,2 3 0 0,1 1-1 16,-1 1-2-16,-2-2-2 0,1 2 0 16,0 0-2-16,0 2-3 0,-2 2-3 15,1 2-4-15,1 4-2 0,0 5-1 16,0 8-3-16,0 6-2 0,0 9-1 15,0 5-1-15,-1 7-2 0,1 3-1 0,-1 5-3 16,1-3-2-16,-1 3-2 0,-2-4 0 16,2 1-2-16,-2-2 0 0,2 0 0 15,0-4-1-15,0-1 0 0,1 0-1 16,2-4-4-16,2-4-5 0,0-6-7 16,0-3-10-16,0-4-8 0,1-6-18 15,-1-5-107-15,-3-6-116 0,0-3-274 16</inkml:trace>
  <inkml:trace contextRef="#ctx0" brushRef="#br1" timeOffset="36149.6611">16392 5044 564 0,'-3'-1'132'0,"1"3"3"0,-3 7-88 15,-1 3-14-15,-1 4-9 0,-2 4-5 16,-4 1-3-16,-1 2-3 0,-2 0 0 15,-1-2-1-15,0-3 1 0,2 0 1 16,2-4 0-16,3-3 3 0,3-6-1 16,3-4-2-16,3-2-2 0,1-7-2 0,3-6-2 15,3-1-3-15,3-3-3 0,5-2-1 16,1 0-1-16,3 0 0 0,1 3 0 16,2 5 0-16,0 1-2 0,3 7-3 15,-3 3-5-15,0 7-10 0,0 2-10 16,1 7-12-16,0 6-120 0,-4 2-121 15,2 2-296-15</inkml:trace>
  <inkml:trace contextRef="#ctx0" brushRef="#br1" timeOffset="36706.2299">17298 5524 445 0,'2'-7'122'0,"-2"2"7"0,2 3-45 16,-2-2-23-16,0 4-10 0,0 0-6 15,0 4-8-15,1 2-3 0,0 5-4 16,-1 4-3-16,3 4-1 0,-1 3-3 0,0 6 1 16,-1 5 1-16,0 5-2 0,0 2-1 15,1 1-4-15,-2 3-2 0,-2 2-4 16,4-2-3-16,-1-1-4 0,0-5-4 15,0-3-2-15,-1-4-5 0,0-6-8 16,1-4-9-16,-2-2-9 0,1-6-10 16,0-2-7-16,0-1-7 0,1-3-10 0,1-1-82 15,-1-2-10-15,-1-1-88 0,0-3-181 16</inkml:trace>
  <inkml:trace contextRef="#ctx0" brushRef="#br1" timeOffset="37050.3206">17312 5500 494 0,'0'-3'131'0,"-1"1"4"0,-1 3-47 16,0 3-38-16,-1 1-9 0,1 2-6 16,1 3-4-16,-3 1-2 0,0 1-3 15,1-2-2-15,-2 0-3 0,0-3-2 0,0-2-4 16,0-1-2-16,0-3-4 0,3-2-3 16,2 1-1-16,2-4-2 0,1-2-1 15,2-3-4-15,2-2-4 0,4 0-4 16,0 0-7-16,0 0-6 0,1 0-8 15,2 4-7-15,-1 2-9 0,0 4 74 16,-1 3-184-16,-4 3-120 0,2 5-318 16</inkml:trace>
  <inkml:trace contextRef="#ctx0" brushRef="#br1" timeOffset="37566.8292">18298 5749 520 0,'2'1'133'15,"1"4"4"-15,-2 2-67 0,1 5-22 16,2 3-7-16,1 3-7 0,0 4-5 0,0 3-4 16,0 4-1-16,1 4-2 0,0-1-2 15,0 3-3-15,-2 0-2 0,-2-2-3 16,2 0-4-16,-3-5-3 0,-1-3-4 15,0-3-7-15,-2-1-8 0,2-4-11 16,-2-4-10-16,0-2-15 0,1-6-116 16,-2-2-122-16,0-8-288 0</inkml:trace>
  <inkml:trace contextRef="#ctx0" brushRef="#br1" timeOffset="37898.9328">18308 5794 460 0,'1'-10'115'0,"0"2"4"15,-1 0-61-15,0 3-17 0,0 2-5 16,-2 1-6-16,-1 2-5 0,0 3-5 15,-4 0-2-15,1 4-3 0,-2 1-2 16,-1 4-2-16,-2-1-1 0,0 2 0 16,1-1 0-16,1-1 0 0,0-1 0 15,3-2 0-15,2-3-1 0,2-1-1 16,2-4 0-16,2-3-2 0,6 1-1 16,0-4-2-16,3-3-2 0,3 0 0 0,3-1 0 15,2 0-3-15,1 3-8 0,-2 0-12 16,2 6-19-16,-2 5-111 0,-1 3-120 15,-2 3-291-15</inkml:trace>
  <inkml:trace contextRef="#ctx0" brushRef="#br1" timeOffset="39027.472">12641 3827 364 0,'-2'0'89'0,"-2"0"3"0,0-3-56 0,0 0-9 16,1-1-4-16,2-2-3 0,0 0-3 15,-1-3 1-15,2 0 4 0,0-2 3 16,0 0 0-16,0-3 2 0,0 0 0 16,-1-2 0-16,1 2-2 0,-1 3 0 0,0 1-2 15,-1 4 1-15,1 2-1 0,1 2-2 16,0 4-3-16,0 4-3 15,0 3-2-15,0 5-4 0,1 7-2 0,-1 5-3 16,2 7 1-16,-2 7 0 0,-3 7 0 16,3 4 0-16,-1 2 0 0,-1 7 0 15,-1 5-1-15,1 4 0 0,-1 0-1 16,3 4-1-16,-3 0 0 0,-1 2-1 16,1-3 0-16,0 0 0 0,-1 2 0 15,0-2 0-15,1-1 1 0,-2-1 1 16,0-1-1-16,-1 1 1 0,0-7-1 0,-2 1 0 15,1-3 0-15,0-1-1 0,4-3-1 16,-2 0 1-16,2-4-1 0,0-2 1 16,1-7-1-16,-2-1 0 0,-1-5 0 15,0-6 0-15,3-5-2 0,1-3-2 16,1 0-2-16,0-2-1 0,1-1-1 16,0-3-2-16,1 2-6 0,1-2-4 0,-1-2-4 15,0-5-5-15,-1-1-7 16,1-4-9-16,-2-2-44 0,1-3-55 0,-1-2-89 15,0-2-208-15</inkml:trace>
  <inkml:trace contextRef="#ctx0" brushRef="#br1" timeOffset="39735.5766">12543 5451 384 0,'1'-5'109'16,"-2"1"5"-16,0 1-25 0,-1 0-37 15,2 1-11-15,-3-1-4 0,2 5-5 16,-2-1-3-16,2 1-3 0,-1 4-3 16,-1 2-2-16,1 0-4 0,-2 6-2 15,-1 4-3-15,2 4-1 0,-1 4-1 16,-1 2-2-16,-1 6 0 0,0 1-1 15,1 1-1-15,1 2-1 0,1 0 0 0,-2 2-2 16,2-2-1-16,3-2-1 0,1 2 0 16,-1-2 0-16,-1-6-1 0,1-1-1 15,-1-6-6-15,1-5-8 0,-1-7-10 16,-1-8-13-16,2-6-96 0,0-8-18 16,0-5-99-16,2-8-194 0</inkml:trace>
  <inkml:trace contextRef="#ctx0" brushRef="#br1" timeOffset="40295.6415">12542 3729 421 0,'2'-14'122'0,"0"2"8"0,-2 3-19 0,0 2-50 16,-2 2-12-16,2 6-4 0,-2 8-7 15,-2 6-7-15,-3 9-5 0,0 4-7 16,-3 7-5-16,0 6-3 0,-1 2-4 16,-2-1-3-16,0-2-1 0,0-4-1 15,1-4 0-15,-1-4-1 0,2-7 0 16,3-6 0-16,2-4 0 0,3-6 0 15,2-6 0-15,6-6 0 0,1-8 0 0,5-6 0 16,1-8 0-16,3-5-1 0,-3-6 1 16,4-2-1-16,1-4 0 0,2 2 0 15,-1 1 0-15,-1 8 0 0,1 4 0 16,1 8 0-16,-6 7 1 0,1 6 2 16,-1 11 0-16,1 8 1 0,0 6 1 15,1 4-1-15,2 7 1 0,5 5-1 16,-5 3-2-16,2 0-2 0,-1 0-8 15,2-2-10-15,3-2-15 0,2-2 141 0,0-1-272 16,5-3-145-16,0 1-404 0</inkml:trace>
  <inkml:trace contextRef="#ctx0" brushRef="#br1" timeOffset="41100.477">11519 4233 506 0,'0'-13'126'0,"-2"-1"3"0,0 6-73 16,2 0-13-16,-1 4-5 0,2 4-8 15,-1 4-5-15,-1 6-3 0,2 9-2 16,-1 5-2-16,2 8-2 0,0 7 0 16,-3 9 1-16,1 7 1 0,-1 6 1 0,-4 7-2 15,4 5-1-15,-3 9-1 0,-1 6-2 16,0 1-3-16,1 3-4 0,0 2-2 16,1 0-1-16,-3-2 0 0,-3 0-1 15,0-3 2-15,0 0-1 0,-1-7 1 16,0 0-1-16,-1-8 0 0,2-1 0 15,1-6-1-15,2-7-1 0,2-1 0 16,2-4-1-16,1-5 0 0,2-1 0 16,1-5-1-16,5-5-4 0,-1-2-6 0,1-5-7 15,3-5-8-15,0-5-11 0,-2-5-11 16,1-5-10-16,-3-7-110 0,-2-6-114 16,-1-7-275-16</inkml:trace>
  <inkml:trace contextRef="#ctx0" brushRef="#br1" timeOffset="41623.2163">11514 4257 423 0,'3'-8'110'0,"-3"0"5"0,2 2-52 16,-1 1-20-16,1 0-4 0,-1 1-5 0,0 3-4 16,-1 0-2-16,0 4 0 15,-2 5-3-15,-1 4-2 0,-2 3-3 0,2 7-2 16,-6 1-3-16,0 3-3 0,-2 1-3 16,0-2-1-16,0-1-1 0,2-2 0 15,-2-8 0-15,3 1 1 0,2-4 1 16,1-4-1-16,5-5-1 0,1-8-1 15,3-4 0-15,3-6-2 0,2-3-2 16,2-5-1-16,4-2-1 0,-2 3 0 0,2 1 0 16,1 4 1-16,0 4-2 15,0 4 1-15,-2 9 0 0,0 7 0 0,-2 4-2 16,4 5-5-16,-1 4-7 0,-1 3-11 16,0 5-12-16,1 5-96 0,-1 0-26 15,-1 3-104-15,-4 2-211 0</inkml:trace>
  <inkml:trace contextRef="#ctx0" brushRef="#br1" timeOffset="42309.3733">10457 4842 329 0,'3'-8'100'16,"0"-1"8"-16,0 0-29 0,-1 2-15 15,1-3-10-15,-1 0-9 0,-2 1-8 16,3 0-4-16,-2 0-2 0,0 2-1 15,-2 2 1-15,2 2-1 0,-2 4-1 16,1 6 0-16,1 9-2 0,0 9-3 16,0 8-4-16,2 8-4 0,-2 11-3 15,0 4 0-15,-2 10-2 0,0 3 1 16,0 6-1-16,-2 5 1 0,0 4-1 0,-1 3-1 16,-1 0-2-16,0 0-2 0,1-3-2 15,-1-4-2-15,-1-4-1 0,0-9-1 16,3-6-1-16,-1-6-3 0,-1-12-6 15,1-8-9-15,2-7-10 0,1-14-14 16,1-6-11-16,1-8 11 0,0-5-129 16,2-4-116-16,0-2-278 0</inkml:trace>
  <inkml:trace contextRef="#ctx0" brushRef="#br1" timeOffset="42813.2601">10382 4815 436 0,'5'-11'117'0,"-2"1"4"0,0 4-43 16,0 1-33-16,-1 3-8 15,0 1-6-15,0 2-5 0,2 1-2 0,-3 7-1 16,1 2-1-16,-3 4-1 0,-3 2-2 16,1 4-2-16,-2 2-3 0,-4 3-3 15,2-3-2-15,-3-5-2 0,2-1 0 0,1-1-1 16,3-3 0-16,-1-9 1 0,1-2-1 16,3-6-1-16,3-5-1 0,4-5 0 15,4-6-1-15,2 1-1 0,4-1-2 16,3 2 1-16,0 3-1 0,2 3 0 15,0 5-1-15,-3 6-1 0,1 4-5 16,-3 2-10-16,-2 3-12 0,1 1-16 16,-3 3-114-16,-1 1-120 0,4 0-290 15</inkml:trace>
  <inkml:trace contextRef="#ctx0" brushRef="#br1" timeOffset="43417.3878">9357 5424 570 0,'1'-4'137'16,"-1"2"4"-16,2 3-83 0,0 5-14 16,3 5-4-16,0 8-4 0,1 3-5 15,-2 6-3-15,2 6-1 0,-3 7-5 0,0-1-4 16,-3 4-4-16,1 1-3 16,-2 2-3-16,2-1-1 0,-2 1-2 0,0-4-2 15,-1 1-1-15,2-2-2 0,-1-6-5 16,-1-1-8-16,2-5-11 0,0-5-12 15,-3-3-11-15,1-7 24 0,-2-3-148 16,1-5-122-16,-2-2-296 0</inkml:trace>
  <inkml:trace contextRef="#ctx0" brushRef="#br1" timeOffset="43856.2118">9268 5425 531 0,'1'-7'126'0,"-1"2"3"0,-1 1-78 15,1 3-19-15,1 1-5 0,-1 4-6 16,-1-1-5-16,1 6-2 0,-1 0-1 0,-2-1-1 16,-1 2-2-16,1-2-2 0,-1 1-2 15,0-3-1-15,2-2 0 0,-1-2-2 16,5-2 0-16,0-1-1 15,3-4-1-15,1-3-1 0,4-2 1 0,1-2-1 16,4-2 1-16,1-1-1 0,1 2 0 16,2 3 0-16,0 3 0 0,-1 4-1 15,1 7 1-15,-1 5-4 0,-1 3-8 16,-2 5-10-16,-4 1-32 0,0 2-92 0,-1 0-110 16,-1 0-265-16</inkml:trace>
  <inkml:trace contextRef="#ctx0" brushRef="#br1" timeOffset="44391.3191">8462 5734 616 0,'-1'-4'146'0,"1"7"2"16,-3 2-93-16,-1 6-21 0,2 7-7 15,-2 6-5-15,-1 8-6 0,0 10-3 16,-3 1-3-16,1 5 0 0,-3-1-2 16,1-3 0-16,1-3-3 0,0-3 0 15,2-6-1-15,2-4-2 0,2-6-4 16,2-6-8-16,2 0-9 0,1-8-8 16,2-4-7-16,0-8-8 0,1-4-10 15,1-6-13-15,1 0-87 0,-1-7-94 0,1 0-233 16</inkml:trace>
  <inkml:trace contextRef="#ctx0" brushRef="#br1" timeOffset="44814.323">8414 5741 398 0,'-2'0'118'15,"-2"1"4"-15,-1 2-11 0,0 2-58 0,-1-2-14 16,0 4-5-16,-2-1-7 0,1 0-2 15,1 0-1-15,-1-1 0 0,-2-3-1 16,3 2 1-16,0-2-1 0,2 0-2 16,0-4-2-16,2 1-3 0,2-1-4 15,2-2-2-15,2 0-3 0,2-3-2 16,3 0-2-16,1 1-1 0,3-2 1 16,1 2-2-16,2 2 1 0,-1 3-1 15,0 2 0-15,1 4-1 0,0 1 1 16,0 3 0-16,-1 1-1 0,1 1 1 0,-3 0 0 15,2-1-1-15,-3-1-2 0,1-1-9 16,-2-2-12-16,0-1-13 0,-2-4-46 16,0-1-83-16,0-4-118 0,2-2-266 15</inkml:trace>
  <inkml:trace contextRef="#ctx0" brushRef="#br0" timeOffset="52380.0902">6431 12787 193 0,'-21'2'43'0,"-2"1"1"0,4-1-28 16,0 0-3-16,2-1 3 0,-1 0 10 15,1 3 10-15,3-3 10 0,3 0 7 16,1 2 1-16,2-3 1 0,2 1-6 0,3 0-8 16,0-1-13-16,3 0-9 0,3 0-6 15,0 1-4-15,3-1-4 0,3 1-3 16,2 2 0-16,4-3 1 0,2 1 0 16,3 2 0-16,2-2 2 0,1 1 0 15,1-1 1-15,3-1 0 0,-1 2 0 16,0-4-1-16,1-1 0 0,2-1-2 15,3 0 0-15,3-2-1 0,2 0-1 16,4 0 0-16,6-2 0 0,1 1 0 0,2 0-1 16,-2 0 1-16,-3-1-1 0,2 2 0 15,-3 0 1-15,-1 2-1 0,1 2 0 16,1 1 1-16,6 1-1 0,4 1 0 16,0 1 1-16,1-2-1 0,-1-2 1 15,0 0-1-15,3 0 1 0,-3-1 0 16,4-1 0-16,2-1 0 0,4 1 0 0,2 3 0 15,0-1 1-15,-1-2 0 0,1 2 0 16,1 0 0-16,-1 0 0 0,3 1 0 16,-2-1 0-16,2 0-1 0,0 1 0 15,3 0 0-15,-2-2 0 0,1 2-1 16,0 0 1-16,0-2 0 0,0 1-1 16,-1-1 1-16,2 2-1 0,-1 0 1 15,1-2-1-15,0 1 0 0,-1 1 0 16,0-2 1-16,2 1-1 0,-1-1 0 15,-1 1 0-15,2-2 0 0,1 4 1 16,-3-2-1-16,3 1 0 0,-1-2 0 0,0 2 0 16,1 0 1-16,-1 1-1 0,0-3 0 15,1 2 0-15,-1 0 0 0,2 1 1 16,-1-1-1-16,1-1 0 0,-1 0 0 16,-1-1 0-16,1 1 0 0,2 0 0 15,0-2 0-15,-1 0 0 0,3 2 0 16,-2 1 0-16,0-3 0 0,-1 3 0 15,0-1 0-15,0 1 0 0,-1 0 0 0,1 0 0 16,-3-1 1-16,1 0-1 0,-3 1 0 16,1 2 0-16,1-1 0 0,6-1 0 15,-3 1 0-15,0-3 0 0,0 2 0 16,4-1 0-16,0-1 0 0,-6 0 0 16,0-1 0-16,1 3 1 0,-1-2 0 15,1 0-1-15,0 0 2 0,0 2-1 16,2 1 1-16,-1 0-1 0,1-1 1 15,-2 2-1-15,-4-1 1 0,1-3-1 16,-1 5 1-16,3-2-1 0,-2 0 1 16,-1 1 0-16,3-1-1 0,-2 0 1 0,1 6 0 15,1-5 0-15,-2 3 0 0,2-2 0 16,-3 1 1-16,-2-1-1 0,4 1 1 16,-2-2 0-16,0-2-1 0,-1 2 1 15,-2-1 0-15,3 0-1 0,0 0 0 16,-1-3 1-16,1 3-1 0,-1 3-1 15,0-2 1-15,1 0-1 0,-1 1 1 16,0 0-1-16,3 4 0 0,-2-5 0 16,-1-1 0-16,2-1 0 0,-1 2 0 0,1-1-1 15,1 0 1-15,-1-1-1 16,0 0 0-16,1 0 1 0,0 2-1 0,-1-2 0 16,-1-1 0-16,0 1 1 0,0 0-1 15,2 1 0-15,-3 0 0 0,-3 2 0 16,-1 1 1-16,1-1-1 0,1 3 0 15,-1 0 0-15,-1-1 0 0,2-2 0 16,-3 2 0-16,1-3 0 0,-1 2 0 16,1-1 0-16,0-1 0 0,1 2 0 0,1-2 0 15,0-1 1-15,0 1-1 0,-3 0 0 16,0 1 0-16,2-1 0 0,0 0 1 16,-1 2-1-16,2-2 0 0,-3 0 0 15,2 0 1-15,-2 0-1 0,0-2 1 16,4 1-1-16,-2 0 1 0,0-1-1 15,2-1 0-15,-1-1 1 0,1-1-1 16,-2 2 1-16,3 0-1 0,-1-2 1 0,2 1-1 16,-3 2 1-16,0-1-1 0,-1-1 0 15,-1-2 1-15,1 3-1 0,-1 0 0 16,0 0 1-16,-4 0-1 0,3-2 0 16,-1 4 1-16,-4 0-1 0,-5-1 0 15,1 1 0-15,2 0 0 0,0 2 1 16,-5 1-1-16,1-1 0 0,-2 0 0 15,-2-1 0-15,-2 2 1 0,-5 0-1 16,-2-2 0-16,1 3 0 0,1-2 0 16,0 2 0-16,0 1 0 0,-2 0 0 0,1-2 0 15,-3 1 0-15,-1 0 0 0,-4-2 0 16,-1 1 0-16,-2-3 0 0,-2 2 0 16,1-2 0-16,0 0 0 0,0 1 0 15,0-1 0-15,1 0 0 0,2 2 0 16,0-4 0-16,0 2 0 0,0 0 1 15,0 0-1-15,-2-1 0 0,-3 0 0 16,-2-2 0-16,0 2 0 0,-4-3 0 16,-1 1 0-16,-2-1 0 0,2 0 0 0,-3 1 0 15,2 3 0-15,-4-1 0 0,0 1 0 16,-2-2 0-16,-1 2 0 0,-1 2 0 16,-1-2 0-16,-2-3 0 0,-2 4 0 15,-1-2 0-15,0 2 0 0,-2-2 0 16,-3 1 0-16,0 0 1 0,-1 1 0 15,0-2 2-15,0 1 1 0,-2 0 2 16,1 0 2-16,-1-1 1 0,0 1 3 16,-2-1 1-16,2 1 0 0,-1 0 1 0,1 0-2 15,-1 0-2-15,1-2-1 0,1 2-3 16,-2 0-1-16,2 0-3 0,0 0-3 16,0 0-6-16,-2 0-11 0,1 2-9 15,-1-1-14-15,0 0-114 0,-2 2-118 16,0-1-283-16</inkml:trace>
  <inkml:trace contextRef="#ctx0" brushRef="#br0" timeOffset="52806.0617">21328 12515 478 0,'-5'-7'134'0,"-1"-1"6"16,1 3-16-16,1 1-75 0,1 2-14 15,1 1-8-15,2 0-6 0,0 2-6 16,2 3-5-16,1-2-5 0,1 6-2 15,4 0-1-15,0 2-1 0,2 0 1 16,1 1-1-16,3-1 0 0,-1-1 0 16,2 2 1-16,0-1 0 0,-1-1 0 0,3-1-1 15,-2 1 1-15,1-1-1 0,-1 1 0 16,1-3 0-16,-4-1-1 0,-2 0 1 16,-3 0 0-16,-3 1 0 0,-4 0 0 15,-5 1 1-15,-4 3-1 0,-3 0 1 16,-4 5-1-16,-2 3-1 0,-1 5-4 15,1 2-5-15,-2 2-8 0,2 0-6 16,1 2-9-16,3 1-8 0,3-2-113 16,2-4-109-16,2 0-268 0</inkml:trace>
  <inkml:trace contextRef="#ctx0" brushRef="#br0" timeOffset="53148.1522">21642 13044 596 0,'2'-10'143'0,"-2"1"4"0,0 2-88 15,0 1-22-15,2 1-6 0,-1 2-1 16,0 2-1-16,0 3-3 0,1 2-1 15,-1 4-2-15,1 2 0 0,-1 4-1 16,1 3-5-16,-1 3-2 0,-2 3-3 16,-1-1-2-16,0 1-3 0,1 1-1 15,-2 1-2-15,2 1 0 0,1-4-2 0,3 0-2 16,0-1 0-16,3-1 0 0,0-4-4 16,3-5-2-16,1-3-6 0,1-1-9 15,0-5-11-15,-1-3-13 0,-1-4-10 16,1-1-12-16,-1-2-108 0,-2-2-116 15,-2-5-268-15</inkml:trace>
  <inkml:trace contextRef="#ctx0" brushRef="#br0" timeOffset="53318.701">21524 13206 568 0,'-13'4'144'0,"4"-3"1"0,6 1-49 0,3-1-64 15,5-1-13-15,4-1-6 0,6 0-5 16,5-4-5-16,3-2-10 0,4-4-11 16,5-4-40-16,1-3-90 0,2-3-113 15,2 4-274-15</inkml:trace>
  <inkml:trace contextRef="#ctx0" brushRef="#br0" timeOffset="54514.7513">12778 10571 298 0,'-1'-12'100'0,"1"0"6"0,-1 4-2 15,-2 2-41-15,3 5-16 0,2-4-13 16,-2 4-9-16,1 2-5 0,0 6-3 0,-1 7-2 16,1 5 2-16,-1 13 2 15,0 16 2-15,0 12 2 0,3 15 0 0,-3 6-2 16,1 18-3-16,-1 14-4 0,3 5-3 15,-1 6-5-15,-1 8-1 0,0 6-3 16,2 6 0-16,-2-4-1 0,-1-1 0 16,-1 0 0-16,1-3 1 0,-1-5-1 15,-2-10 0-15,1-3 0 16,2-7 1-16,0-6-1 0,0-4-1 0,0-7-1 0,1-7-6 16,1-6-5-16,3-7-8 0,1-8-10 15,2-11-23-15,2-11-93 0,1-10-106 16,0-11-248-16</inkml:trace>
  <inkml:trace contextRef="#ctx0" brushRef="#br0" timeOffset="58845.6265">14254 12471 488 0,'2'4'119'0,"0"1"2"16,-1-2-64-16,1-4-29 0,-1 5-9 0,1-2-9 15,-1-1-14-15,1 3-21 16,-2 1-96-16,-3 0-99 0,3 2-251 16</inkml:trace>
  <inkml:trace contextRef="#ctx0" brushRef="#br0" timeOffset="62807.5091">17148 12585 424 0,'-3'0'115'0,"2"0"5"0,-1 1-35 15,0 2-39-15,2-1-6 0,-1-1-5 16,2 4-3-16,-1-2-5 0,0-1-4 0,2-1-3 16,-2 0-3-16,1 1-3 0,-1-1-3 15,1 0 0-15,-1 0-1 0,1-2 1 16,0 1 1-16,1-2 0 0,-2-1 0 15,1 1 0-15,0-2-2 0,-1-1 0 16,0 2-1-16,0-4-1 0,0 4 0 0,-1 2 0 16,0-2 1-16,-2 2 0 0,0 0 1 15,-1 4-1-15,1 3-1 0,-1 1-2 16,-1 0-1-16,1 1-2 0,0 5-1 16,2 0 0-16,-1-2-2 0,3 0 1 15,0-2-1-15,3-1 0 0,-1-1 0 16,2-3 0-16,0-2-1 0,1-1 1 15,-1-4-1-15,3 0 1 0,-1-2 0 16,0-3 0-16,0 0 1 0,-1-1-1 16,-1 0 1-16,-2-1 0 0,-1 1 0 15,-1 2 1-15,-1 1 1 0,-1 1 0 16,-2 1 2-16,0 3 1 0,0 0 0 0,0 2 0 16,-3 1 0-16,1 2 0 0,3 1-2 15,-2 1-1-15,0 0-1 0,2 2-1 16,1-1 0-16,1-1-1 0,0 3-2 15,1-3-9-15,0-3-20 0,1 2-18 0,0-1-125 16,0-3-6-16,5 3-117 0,-1-4-220 16</inkml:trace>
  <inkml:trace contextRef="#ctx0" brushRef="#br0" timeOffset="71059.3867">12847 11682 188 0,'-1'-1'64'0,"-2"1"9"16,2 0-10-16,-1 0-5 0,-1 0-2 0,1 1-3 16,-2-1-5-16,0 1-7 0,-1 1-5 15,2-1-6-15,-1-1-5 0,0 1-3 16,2-2-3-16,0 2-3 0,-1-1-2 15,2 0-3-15,-2 0-1 0,2-1-1 16,-2 1-1-16,1 0 0 0,0 0 0 16,-1 0 0-16,2 0 1 0,-1 0-1 15,-1 1 1-15,2-1 0 0,0 1 0 16,0-1 1-16,-1 1 0 0,1 1 0 0,0-1 1 16,1-1 0-16,0 0 0 0,-1 0 0 15,1 0 0-15,1 0 0 0,-1 0-1 16,0-1 0-16,0 1 0 0,0 0-2 15,0 0 0-15,0 0-1 0,0 0-1 16,0-2 0-16,1 2 0 0,-1 0 2 16,3 0 2-16,-2 0 3 0,1 2 1 15,1-1 2-15,0-1 0 0,1 1 0 16,2-1-3-16,-2-1-2 0,3 2-1 0,-1-1-3 16,3 1 0-16,0 1-1 0,0-2 0 15,2 0 0-15,0 2-2 0,0-2 1 16,3-1-2-16,-2 2 0 0,2-2 0 15,-3 3-2-15,1-2 1 0,0 1-1 16,0-1 0-16,-2 0 0 0,0 2 0 16,0 0 0-16,1-3 0 0,0 2 0 15,-1-1 0-15,-1 3 1 0,1-2-1 16,0 0 0-16,0 0 1 0,0 3-1 16,-2-2 1-16,2 0 0 0,0-1-1 0,2-1 1 15,3-1 0-15,-3-2-1 0,0 2 1 16,0-3-1-16,1 3 1 0,-2-1 0 15,-3 3 0-15,0 0 0 0,1-1 0 16,1 0 1-16,1 1-1 0,-2 0 1 16,1-2-2-16,-1 0 1 0,1 0 0 15,-2-2-1-15,-3 3 0 0,-1-1 0 16,3 1 0-16,0 0 0 0,-1-1 0 16,1 1 0-16,1 0 0 0,-1 1-1 0,0 0 1 15,2-1 0-15,0-1 0 0,-1 2-1 16,-1 1 1-16,2-1 0 15,-2-1-1-15,2 1 1 0,0-1-1 0,-2 0 1 16,0 1-1-16,-1-1 0 0,1 0 1 16,1 0-1-16,-1 0 0 0,0 1 0 15,-3 1 1-15,3-4-1 0,0 2 0 16,-2 0 0-16,1 2 1 0,-1-1-1 16,1-1 0-16,-1 1 0 0,1 2 1 0,0-2-1 15,0-1 0-15,-1 1 0 0,1-2 1 16,-1 1-1-16,3 0 0 0,-1-1 0 15,-2-1 0-15,0 2 0 0,2-1 1 16,-2 1-1-16,1 0 0 0,-2 0 0 16,1 0 0-16,-3 1 0 0,2 2 0 15,-3-2 0-15,1 0 1 0,-2 1-1 16,3-1 0-16,-3-1 1 0,1 1-1 0,-2-1 0 16,2 1 1-16,0 0 0 0,-1-1-1 15,0 2 1-15,0-1 0 0,0-1 0 16,-1 0 0-16,1 0-2 0,-1-1-7 15,0 2-8-15,-1 0-17 0,-1-2-17 16,0 2-12-16,1-2-15 0,-2 1-113 16,0 1-122-16,4-2-277 0</inkml:trace>
  <inkml:trace contextRef="#ctx0" brushRef="#br0" timeOffset="71298.2891">13605 11743 449 0,'0'-5'128'0,"0"-1"6"16,-1 3-19-16,-1 1-59 0,2 0-11 15,-2 2-7-15,1 2-7 0,0 2-8 0,-2 2-6 16,2 0-7-16,1 3-6 0,-2-1-14 15,-1 4-13-15,1-5-14 0,1 4-114 16,-2 1-118-16,3 0-290 0</inkml:trace>
  <inkml:trace contextRef="#ctx0" brushRef="#br0" timeOffset="71433.0664">13597 12052 572 0,'-3'9'122'0,"1"-1"-1"0,-1 0-100 16,5 4-24-16,-2-5-115 0,-3 3-105 16,2 0-268-16</inkml:trace>
  <inkml:trace contextRef="#ctx0" brushRef="#br0" timeOffset="71584.7248">13589 12296 592 0,'-1'8'140'0,"-3"1"2"16,2-2-93-16,1 1-19 0,-1-1-8 0,2-2-7 16,0 2-12-16,0-1-13 0,0-1-11 15,0 0-7-15,0 0-116 0,0 0-112 16,0 1-277-16</inkml:trace>
  <inkml:trace contextRef="#ctx0" brushRef="#br0" timeOffset="72168.1769">13626 12579 585 0,'-1'-3'152'0,"-2"3"8"16,0 3-72-16,-1-2-27 0,-1 6-10 0,0 1-8 15,0 0-11-15,2 2-8 16,-1 1-7-16,3-2-6 0,0-1-5 0,2-2-2 15,0 0-2-15,3-1-1 0,-2-2-1 16,3-2 0-16,1-1 1 0,-2-5-1 16,2-1 0-16,-1-3 0 0,0-2 1 15,0-5-1-15,-4-1 1 0,-1 0-1 16,0 0 2-16,-3 0 1 0,-2 1 2 16,-2-1 1-16,0 5 2 0,-1 3 1 15,1 3 0-15,-1 2-1 0,-1 3-1 0,3 2-4 16,0 7-9-16,0 0-21 0,1 2-21 15,2 3-7-15,2 3-132 0,2 1-139 16,4 3-324-16</inkml:trace>
  <inkml:trace contextRef="#ctx0" brushRef="#br0" timeOffset="72633.1231">13294 12863 597 0,'-8'1'153'0,"-4"0"11"0,6 1-76 15,0-1-26-15,3 0-9 0,3 1-7 16,2 0-8-16,2 0-9 0,3 2-10 0,0-2-7 16,7 2-2-16,2-4-2 0,3 0-2 15,2 0-2-15,4 0-1 0,0-2-4 16,1-2-11-16,-1 1-10 0,-3 3-13 16,-4-1-14-16,-2 0-10 0,-4 0-12 15,-2 1-27-15,-4-2-74 0,-2 2-101 16,-5-1-226-16</inkml:trace>
  <inkml:trace contextRef="#ctx0" brushRef="#br0" timeOffset="72785.2983">13430 12869 533 0,'-13'6'143'15,"-2"3"6"-15,4 2-49 0,1 1-42 16,1 3-7-16,3 1-5 0,3 1-7 16,0 1-6-16,2 1-7 0,1-1-5 15,0-1-6-15,2-2-6 0,1 1-6 16,-2 0-12-16,0-3-16 0,3-2-17 15,1-1-13-15,-1-2-121 0,1 0-131 16,-1-2-304-16</inkml:trace>
  <inkml:trace contextRef="#ctx0" brushRef="#br0" timeOffset="73441.4581">13524 13103 554 0,'-3'-4'143'0,"-2"3"8"0,2 4-71 15,-2 0-17-15,1 5-4 0,-3 0-5 16,3 4-7-16,-1 4-7 0,3-1-8 16,1-2-5-16,1 0-8 0,3-3-7 0,2-3-2 15,-1-1-3-15,6-4-2 16,-1-2-1-16,-1 0-1 0,1-3-1 0,2-3 0 16,-1-3-1-16,1-4 0 0,-5-2 0 15,0-1 0-15,-2-2 0 0,-3 0 0 16,-2 0-1-16,-3 2-1 0,-2 5-2 15,-1 0-4-15,-4 4-8 0,0 4-15 0,-4 5-15 16,0 5-12-16,-2 4-15 0,-1 4-114 16,-1 4-124-16,3 2-283 0</inkml:trace>
  <inkml:trace contextRef="#ctx0" brushRef="#br0" timeOffset="73717.709">13704 13044 592 0,'-3'6'137'16,"-7"5"2"-16,-2 3-86 0,1 8-27 15,-4 2-4-15,-1 6-1 0,0 4-3 16,0-1-1-16,0 3-3 0,2-1-1 16,-1-2-2-16,1 3-5 0,1-3-8 0,1-5-11 15,4 0-12-15,2-3-14 0,3-6-115 16,1-3-119-16,6-7-289 0</inkml:trace>
  <inkml:trace contextRef="#ctx0" brushRef="#br0" timeOffset="73980.0056">13817 13301 698 0,'1'-1'176'0,"-2"2"4"0,-1 3-110 16,-2 1-11-16,-1 2-7 0,-3 3-9 15,-5 2-11-15,0 4-8 0,-2 1-3 16,3-1-2-16,-2 0-2 0,3-1-3 15,4-1-2-15,5-2-3 0,2-1-2 16,0-1-2-16,3 2-2 0,3-1-2 0,4-3-2 16,2 2-1-16,1-4-6 15,3 0-8-15,1-2-11 0,0-3-17 0,1-1-21 16,-2 3-15-16,1-3-79 0,-3 0-39 16,2-4-113-16,-4-1-219 0</inkml:trace>
  <inkml:trace contextRef="#ctx0" brushRef="#br0" timeOffset="74148.2989">13973 13385 647 0,'-3'8'169'0,"1"2"7"0,-2 5-69 0,-1 3-50 16,3 4-14-16,-2 4-10 0,4 1-12 15,-5 5-8-15,-1 1-16 0,4-1-29 16,-2-4-23-16,3 0-127 0,-1-2-142 15,6-3-345-15</inkml:trace>
  <inkml:trace contextRef="#ctx0" brushRef="#br0" timeOffset="75331.6802">15723 12532 515 0,'-2'-1'131'0,"-2"2"6"0,2-1-63 16,-1 0-22-16,-1 0-2 0,3 1-2 15,-1-1-1-15,1 2-4 0,-1-1-4 16,2 0-3-16,0-1-5 0,0 1-4 16,0-2-5-16,0 2-4 0,-1-1-2 15,0-1-1-15,1 0-2 0,-1 1-1 16,-1 0-2-16,1 0-2 0,0-3-1 0,0 2-1 16,2 2-3-16,-4-2 0 0,3-1-1 15,0 1-1-15,0 1 0 0,0 0 1 16,0 0-3-16,-1 0 2 0,1 2 1 15,0 3-1-15,0 3 0 0,0 3 1 16,-3 0-1-16,0 4 0 0,2 2 0 16,-2 2 0-16,1-1 0 0,-2-1-1 15,3-2 1-15,0 1-1 0,1-5 1 16,0-1 0-16,1-4 0 0,0-1 0 0,1-4 0 16,1-2 1-16,0-5-1 0,0-3 0 15,1-3 0-15,-2-4 0 0,3-1 0 16,-2-3 0-16,-3-1-1 0,0 2 1 15,-3-1 0-15,0 4 1 0,-2 4 1 16,-1 2 2-16,2 6 1 0,-1 1 0 16,1 5 0-16,1 6 0 0,0 4-1 15,2 2-1-15,0 4-2 0,-2-1-1 0,3 1-1 16,0 1 0-16,0-5 1 0,3-2-1 16,-2-4-1-16,2-3 1 0,1-4 0 15,1-3-1-15,4-3 1 0,-1-6 0 16,0-4 0-16,0-2 0 0,0-3 0 15,-2 3 1-15,-1-3-2 0,-4 2-2 16,0 3-6-16,-1 3-12 0,0 3-23 16,3 6-26-16,-2 2-136 0,1 4-155 15,0 12-365-15</inkml:trace>
  <inkml:trace contextRef="#ctx0" brushRef="#br1" timeOffset="82403.1644">15768 11829 321 0,'2'-4'96'16,"-1"1"4"-16,-2 0-31 0,1 2-14 0,1-1-9 16,-2 0-9-16,-1 2-8 0,2 0-3 15,-1 0-3-15,0 0-2 0,-1 2-2 16,0-1-3-16,1 0-1 0,-3 0-1 15,2-1-1-15,-2 0 0 0,1-1 0 16,-1 0 0-16,1 0-1 0,0 1 0 16,0-2 0-16,1 4 0 0,-1-2-1 15,2 1 1-15,-1-1-1 0,-1-1 0 16,1-1 0-16,-2 2 2 0,1-1 0 0,0 0 1 16,-1 1 2-16,1 0 1 0,0 0 0 15,2 1 1-15,-1 0 0 0,0-2-2 16,1 1-1-16,1-1-1 0,-1 1-2 15,2 1-1-15,-2-2-1 0,2 1-1 16,-1 0 0-16,1 1-2 0,-1 0 0 16,0-2-2-16,0 1 0 0,0 0-1 15,0 0-1-15,2 0 0 0,-2 1 0 0,2 1 1 16,1-2-1-16,0 1 2 0,1 0-1 16,1 0 0-16,-3 1 1 0,3-2-1 15,-2 1-1-15,0 1 0 0,0-2 0 16,2 5 0-16,-2-2-1 0,5 1 1 15,-1 0 0-15,0-1-1 0,3-1 2 16,1-1-1-16,-2-2 1 0,2 1 0 16,-3-1 1-16,2-2-1 0,0 2 1 15,3 4-1-15,-2-3 1 0,3 0-1 16,-1 1 0-16,1-2 0 0,1 3 1 16,0-1-2-16,-2-4 1 0,1 5-1 0,0-1 0 15,-1-2-1-15,2 1 0 0,0 0-1 16,-1-1 1-16,1 1-1 0,-1-1 0 15,0-2 0-15,1 2 0 0,-2 0 1 16,1 1-1-16,-2-2 0 0,0 0 0 16,1 0 0-16,-2 2 0 0,-3-3 0 15,5 3 0-15,-4-1 0 0,2 2 0 16,0-2-1-16,0 1 0 0,0 0 1 16,0 0-1-16,-1 0 0 0,0-1 1 15,-1 1-1-15,-1 0 0 0,2 1 0 16,-1 1 1-16,0 0-1 0,0-1 0 0,-2 0 0 15,1 0 0-15,-1 2 1 0,-1-2-1 16,3 1 0-16,-2 0 0 0,2 0 0 16,-1-1 0-16,2 0 0 0,-1 2 0 15,-1-2 0-15,0-1 0 0,0 0 0 16,1 0 0-16,-1 0 0 0,2 0 0 16,0 0 0-16,0 0 0 0,1 0 0 0,0 0 0 15,-5 0 0-15,5 1 0 0,-4-1 0 16,2 2 0-16,-1-4 1 15,1 5-1-15,-2-2 0 0,3-2 0 0,-4 0 0 16,0 2 0-16,0-4 0 0,2 5 0 16,-3-2 0-16,0-3 0 0,1 3 0 15,1 1 0-15,-2-3 0 16,0 2 0-16,0-1 0 0,1-2 0 0,1 3 0 16,-1 0 0-16,2-2 0 0,-1 2 0 15,0 1 0-15,0-1 0 0,-1 0 0 16,0-1 1-16,-1 0-1 0,0 1 0 15,-1 1 0-15,0-4 0 0,2 5 0 0,-2-4 0 16,1 4 0-16,0-1 0 0,-2-1 0 16,1 0 0-16,-1 0 0 0,-1 1 0 15,-1-1 0-15,-1 0 0 0,1 0 0 16,-1 1 1-16,2-1-1 0,-2 1 1 16,0 1 0-16,-2-2 0 0,0-2-1 15,-3 1-1-15,1 0-8 0,0 0-12 0,-4-2-21 16,1 1-28-16,-1 2 116 0,2 0-254 15,3-1-162-15,3-1-407 0</inkml:trace>
  <inkml:trace contextRef="#ctx0" brushRef="#br1" timeOffset="83630.0524">18657 12676 467 0,'-4'-3'112'0,"-1"2"4"16,2-2-64-16,-1 2-24 0,3 0-8 16,-2 0-4-16,1-2-3 0,1 3-5 15,-1 0-2-15,2 0-1 0,-1-1-2 16,0 0-2-16,1 1-3 0,0 0-6 16,1 1-8-16,0-1-17 0,1 1-88 15,-1 0-96-15,0 2-232 0</inkml:trace>
  <inkml:trace contextRef="#ctx0" brushRef="#br1" timeOffset="84005.6332">18643 12680 473 0,'-2'2'117'0,"-1"0"4"0,0-2-65 15,2 1-17-15,-1 1-6 0,1-2-3 16,1 1-3-16,0 0-3 0,-1-1-2 15,1 0-1-15,0-1-2 0,-1-2-3 0,1 2 0 16,1-3-3-16,-1 2 0 0,-3-2 0 16,3 1 0-16,2-1 0 0,-1 3 2 15,-1-1-1-15,0 1-1 0,0 1-1 16,2 1-2-16,-2-1-2 0,0 0-2 16,2 0-1-16,-2 3 2 0,0-1 1 15,1 0 2-15,-1 1 1 0,1 0 1 16,-1 0 0-16,-1 1 1 0,1-1-1 15,0-2 0-15,0 0-1 0,0-1 0 16,0 0 0-16,1 0 1 0,-1-1 0 0,1-4 0 16,0 1 1-16,1 1-2 0,-1-1 0 15,0 0-1-15,-2-3-1 0,1 4-3 16,0 2-2-16,1 2-3 0,-1 2-8 16,1-1-14-16,1 3-36 0,2 1 10 15,-2-2-153-15,4 2-151 0,0-5-358 16</inkml:trace>
  <inkml:trace contextRef="#ctx0" brushRef="#br1" timeOffset="85382.4616">18694 11909 344 0,'0'-4'102'0,"0"2"6"0,-2-1-30 0,2 1-14 16,-1-1-10-16,0 1-11 0,1 1-4 15,0-1-3-15,-1 0 0 0,-1-1-1 16,1 2 1-16,1-1-1 0,-1 2 1 16,0-1-2-16,0-1-1 0,-2 1-4 15,2 2-3-15,1-1-4 0,0 2-5 16,-1-2-5-16,1 0-2 0,0 1-3 15,0-2-2-15,1 1-1 0,-1 0 1 0,1 0-1 16,-1 0 2-16,0 0 1 0,1 0 1 16,1 1 1-16,-2 0 1 0,1-1 1 15,-1 1 0-15,2-1-1 0,-2 0 0 16,1 3-1-16,1-3 0 0,-1 0-2 16,0 1-1-16,2 0 0 0,-2 0-1 15,1 2 0-15,1-2 1 0,0 3-1 16,0-1 0-16,-1 0 0 0,3 0 0 15,-1 0 0-15,1-2 0 0,1 2 0 16,1-2 0-16,1 0 0 0,0-1-1 0,1 0 0 16,0 2-1-16,1 1 0 0,0-3 0 15,0 1-1-15,1-1 0 0,1 1 0 16,-2-1 0-16,0 0 0 0,2 2 0 16,-1-2 0-16,1 0-1 0,-1 1 1 15,3-1-1-15,0 1 0 0,2-1 0 16,-1-1 0-16,1 1 0 0,1 0-1 15,-1-1 1-15,-1 1 0 0,-2-3 0 0,2 2-1 16,-2 0 1-16,-2-1 0 16,-2 2 1-16,1-1-1 0,0 0 0 0,-1 2 0 15,0-2 0-15,0 2 0 0,0-2 0 16,1 1 0-16,1 0-1 0,-1 0 1 16,0 0 0-16,0 1 0 0,1-1-1 15,0 1 1-15,0 1-1 0,2-2 1 16,-1 1-1-16,2-1 0 0,1 1 1 15,-3 0-1-15,3 2 0 0,-1-2 0 16,0 2 1-16,0-1-1 0,1-1 1 0,-3-1-1 16,6 1 1-16,-4-1 0 0,2-1-1 15,0 0 1-15,2 1 0 0,2-1 0 16,2 0-1-16,-1-3 1 0,0 0 0 16,0 2 0-16,-2-3-1 0,1 1 1 15,-3 0 0-15,-1 1 0 0,1 2 0 16,-2-1 0-16,-1 1 0 0,1 0 1 15,1 2-1-15,1-1 0 0,0 0 1 16,-2-1-1-16,2 2 0 0,-1 0 0 16,-1 1 0-16,-1-1 0 0,0 1 0 15,-3-2-1-15,1 1 1 0,-2 1-1 0,0-4 0 16,-2 2 0-16,1 0 0 16,-3-1 0-16,1 2 0 0,0-1 0 0,-1 0 0 15,0 2 0-15,-3-1 0 0,1-1 0 16,-3 0 1-16,1 0-1 0,-2 0 0 15,1 0 1-15,-1 0-1 0,-1-3 1 16,1 3 0-16,1 2 0 0,-1-2 0 16,0 0 0-16,-1-2 0 0,1 2 0 15,0 0 1-15,-2 0-1 0,1-1 0 0,0 1 0 16,-2-1-1-16,1 0-6 0,-2-2-9 16,-1 0-16-16,1 0-26 0,-3 0-33 15,0 0-130-15,-2-1-158 0,1 1-360 16</inkml:trace>
  <inkml:trace contextRef="#ctx0" brushRef="#br1" timeOffset="88053.7917">10547 11633 287 0,'-7'0'91'0,"1"1"5"0,-1-1-27 15,0-1-11-15,2 1-6 0,-1 0-9 16,1 1-7-16,0-2-5 0,0 1-2 15,1 0-3-15,1 0-2 0,-2-2-3 16,-3-1-1-16,3 1-1 0,-1 1 0 16,3-1 0-16,-2 1 3 0,1 0 1 15,0-2 2-15,2 5 1 0,-2-4 2 16,-1 1 0-16,2 0-1 0,-1 1-1 16,0 0-2-16,1 0-2 0,1-1-2 0,2 2-4 15,0-1-2-15,-1-1-3 16,1-1-1-16,1 2-3 0,-5-3-2 0,4 3-1 15,0-1-1-15,2 1-1 0,0 0 1 16,3 0 0-16,0 0 0 0,7 3 0 16,-2-2 1-16,-1-2 0 0,1 2 0 15,1 1 0-15,-3-4 0 0,3 4-1 16,0-4 0-16,2 1 1 0,0 1 0 16,2-2 0-16,-1 2 1 0,5-1 0 0,-2-2 0 15,3 3 0-15,-1 0 0 0,3-1-1 16,1 1 0-16,1 0-1 0,-2 1 0 15,1 2 0-15,-5-3 0 0,3-2-1 16,-2 4 1-16,-2 0-1 0,-3-2-1 16,1 1 1-16,-1-1-1 0,-1 3 0 15,-1 0 0-15,-3 0 0 0,-3-2 0 16,3 3 0-16,-1-1-1 0,-4 0 1 16,0-2 0-16,-3 2-1 0,2-1 0 15,1 0 0-15,-4 1 0 0,-1-4 1 16,3 2-1-16,0 0 0 0,1-1 0 15,0 1 0-15,-3-2 0 0,3 1 1 0,1 1-1 16,0 1 1-16,-3-2-1 0,1 0 1 16,1 0-1-16,1 0 1 0,-2 1 0 15,2-1-1-15,-2-1 1 0,3 1 0 16,0-2 0-16,1 4 0 0,-1-4 1 16,2 1-1-16,2 1 0 0,-1-2 0 15,0 0 0-15,0 1 1 0,1 0-1 16,-2-1 0-16,1 0 0 0,-1 1 0 0,-1 1 1 15,-1 0-1-15,0 0 0 0,0 1 0 16,1 1 0-16,0-2-1 0,0 1 1 16,2-1-1-16,-1 1 1 0,0-1-1 15,-1 0 0-15,-1-1 0 0,-1 1 1 16,0-1-1-16,-2 1 0 0,0 0 0 16,-2-2 0-16,5 4 0 0,-3-2 0 15,0-2 0-15,1 2-1 0,-1 0-2 0,-1 0-6 16,2 0-6-16,-3-1-13 15,1 1-14-15,0 0-19 0,-1 1-10 16,1-1-13-16,1 0-112 0,-5-1-123 0,3 4-278 16</inkml:trace>
  <inkml:trace contextRef="#ctx0" brushRef="#br1" timeOffset="90961.0316">7745 11759 274 0,'-5'-6'91'16,"3"1"6"-16,-1 0-20 0,1 0-18 0,2 1-9 16,-4 0-8-16,2 1-9 0,1 0-5 15,-2 0-2-15,-1 2 0 0,2 0 1 16,0-2 0-16,0 3 1 0,1-1 1 16,-1 2-2-16,0-1-1 0,2 0-4 15,0 0-4-15,-1 2-2 0,1-1-4 16,-1-1-3-16,2 0-1 0,-1 0-1 15,3 0 2-15,-1 1 1 0,3-1 2 16,-1 0 1-16,2 0 1 0,1 1 1 0,2-1-1 16,1 2-2-16,1-2 0 0,1 1-2 15,3 1-1-15,3-1-2 16,0-1 0-16,2 3-1 0,1-1 0 0,-2 0-1 16,2 0 0-16,-3-1-1 0,1-1 1 15,-2 0-1-15,3 0 0 0,-3-2 0 16,0 1 0-16,0-2-1 0,0 1 0 15,3 0 0-15,-4 2-1 0,0 2 0 16,1-1 0-16,0 1 0 0,0 1 0 16,1 2 0-16,-3-4-1 0,1 4 1 0,1-3 0 15,-1 1 0-15,0 0-1 16,1 1 1-16,-2-3-1 0,2 4 1 0,-1-2-1 16,1 2 0-16,-1-3 1 0,-2 0-1 15,-1 1 1-15,2-1-1 0,-2 0 2 16,-1-1-1-16,-1-2 1 0,0 1 0 15,1-2 0-15,0 2 0 0,-1-1 0 16,0 1-1-16,-1 0 0 0,1-1 0 16,-2 1 0-16,2 0-1 0,-3 0 0 15,0-1 0-15,1-1 1 0,-2 2-1 16,-1-1 1-16,1 0 0 0,-1-1 1 16,1 2-1-16,2-2 1 0,-2 1-1 0,2 0 1 15,-2 0-1-15,0-1 1 0,1 1-1 16,-4 0 0-16,-1 0 0 0,1-1 0 15,-3 2-1-15,1 0 0 0,-2 0 1 16,0 0-1-16,-1 0 0 0,-1-1-3 16,-2-1-9-16,0 1-15 0,-2-1-26 15,-1 1-13-15,-5 1-130 0,1 3-145 0,-5 0-330 16</inkml:trace>
  <inkml:trace contextRef="#ctx0" brushRef="#br0" timeOffset="97855.1272">12928 11473 445 0,'-3'-3'105'0,"0"0"2"0,-1 0-69 0,0-2-11 16,1-2-4-16,0 1-3 0,0-3-3 16,-1 1-3-16,5-2-1 0,0 0-1 15,2-1-2-15,0-4-1 0,2 1-1 16,3-1-1-16,0-1 0 0,2-1-1 15,0-3-1-15,2-1 0 0,3 3-1 16,1-2-1-16,1 0 0 0,3-1-1 16,2 1-1-16,3 2 0 0,1-1 0 15,0 0-1-15,2 2 1 0,0 3-1 16,1 1 0-16,-2-1 1 0,0 4-1 0,2 2 0 16,0 2 1-16,0 0-1 0,3 1 0 15,-2 1 0-15,-1 2 0 0,-1-1 1 16,-1 4-1-16,-1 4 0 0,-3-2 0 15,-2-1 1-15,-1 3-1 0,-2 1 1 16,0 3-1-16,-1-2 0 0,-2 0 1 16,-1 3-1-16,0 2 0 0,1 2 1 15,-2-2-1-15,3 0 0 0,2 1 1 16,-3 0-1-16,5 1 0 0,-2-2 1 16,3-1-1-16,1 1 0 0,0 2 1 0,-2-1-1 15,4-1 0-15,2-1 1 0,0 0-1 16,0-1 0-16,-2-4 0 0,-2-1 1 15,4-1-1-15,-3 1 0 0,-2-2 0 16,0 1 1-16,0-3-1 0,2 3 0 16,0-2 0-16,2 1 1 0,-2-3-1 15,3 0 0-15,-2-1 1 0,4 1-1 16,-1-3 1-16,-3 2-1 0,3 0 1 0,-1 0-1 16,-1-2 0-16,-3 4 1 0,-2-3-1 15,-3 2 0-15,1-4 0 0,-6 2 0 16,-2-1 0-16,-2-2 0 0,0 1 1 15,-1-1-1-15,1-4 0 0,-1 2 0 16,-1-3 0-16,0 0 0 0,1 3 0 16,-4-4 0-16,0 3 0 0,-2 2 1 15,0 1-1-15,0 2 0 0,-1 0 0 16,2 1 0-16,-2 2 1 0,0-1-1 16,0 1 1-16,0 0-1 0,1 0 0 15,-1 0 1-15,0 0-1 0,0 0 0 0,0 1-1 16,1 0 1-16,-1 0 0 0,1 2 0 15,0-1 0-15,-1 1 0 0,2 1 0 16,-1 0 1-16,1 2-1 0,1 0 0 16,-1 3 0-16,1 0 0 0,2 0 0 15,0 0 0-15,-2 2 0 0,2-2 0 16,0-1 0-16,2 1 0 0,2-1 0 0,-1-2 0 16,5 4 0-16,0-2 0 0,4-2 0 15,3-5 0-15,-2-1 0 16,2-4 0-16,1-2 0 0,3-4 0 0,3-1 1 15,1 0-1-15,3-2 0 0,0-3 0 16,-1 2 0-16,1 1 0 0,-3-3 0 16,-1 1 0-16,-4 1 0 0,-1 1 0 15,0 5 0-15,0-1 0 0,-1 2 0 16,-1 3 0-16,-2 2 0 0,3 3 0 16,-3 0 0-16,2 3 0 0,-4 2 0 0,1 1 0 15,1 1 0-15,1 1 0 0,-3 1 1 16,1 5-1-16,-1-2 0 0,1 3 0 15,0-1 0-15,-1 1 1 16,1 4-1-16,-1-2 0 0,0-2 0 0,1 3 0 16,-2-1 0-16,0 0 0 0,-1-1 0 15,-1-1 0-15,0-1 0 0,-1 1-3 16,-3-3-6-16,1 1-16 0,-2-3-107 0,-2-2-107 16,2 0-272-16</inkml:trace>
  <inkml:trace contextRef="#ctx0" brushRef="#br0" timeOffset="100268.4788">14109 10293 486 0,'-8'-4'129'0,"1"3"7"0,-2-4-49 16,2 4-29-16,1 0-9 0,3 1-9 15,0 2-7-15,3-3-6 0,2 0-5 0,4 0-4 16,4-3-4-16,0 0-3 0,3-1-1 16,8 0 0-16,0-1-1 0,2 1-2 15,3 2-2-15,2-1-1 0,2 3-3 16,-1 1 0-16,-1 0-4 0,2 2-7 16,-3-1-8-16,-2 2-10 0,-1-2-10 15,-4 3-9-15,-2-3-16 0,-5 3 21 16,-6-1-113-16,-1 0-100 0,-7-1-242 15</inkml:trace>
  <inkml:trace contextRef="#ctx0" brushRef="#br0" timeOffset="100459.4884">14363 10280 569 0,'-13'0'137'0,"-1"0"6"0,5 1-88 16,-1 4-13-16,4 3-4 0,0 6-5 15,1 2-3-15,1 1-6 0,2 4-3 16,0 2-4-16,0 3-3 0,1-2-3 15,2-2-4-15,1 0-3 0,2 0-1 0,1-2-5 16,-1-2-7-16,3-2-13 0,0-2-12 16,-2-2-13-16,1 0 68 15,-1-3-185-15,0-1-125 0,3 0-312 16</inkml:trace>
  <inkml:trace contextRef="#ctx0" brushRef="#br0" timeOffset="100729.4434">14499 10587 624 0,'-8'4'151'15,"-1"1"4"-15,2 1-97 0,0 0-16 16,5 1-8-16,4 2-8 0,-1-1-9 16,9 0-5-16,-2-1-4 0,4-2-2 15,2 0-1-15,1-4-1 0,-2-2-1 16,2-2 0-16,-4-2 1 0,1 1 0 15,-1-4 0-15,-4 1 1 0,-2 0-1 0,-3-2 0 16,-2 2 0-16,-5 0-1 16,-4 3-1-16,-1-1-1 0,-3 2-4 0,-1 1-9 15,0 3-12-15,3 3-13 0,-2-2-15 16,5 3 59-16,4 0-175 0,3 1-125 16,5 1-307-16</inkml:trace>
  <inkml:trace contextRef="#ctx0" brushRef="#br0" timeOffset="100940.7462">14739 10505 626 0,'-2'-7'156'0,"1"-2"2"0,0 2-83 16,2 1-35-16,4 3-11 0,-3-3-10 15,7 2-11-15,-1-2-4 0,1 1-5 16,1 2-10-16,-1-1-11 0,0 3-11 16,2-1-23-16,-4 6-104 0,-3-3-119 0,0 4-273 15</inkml:trace>
  <inkml:trace contextRef="#ctx0" brushRef="#br0" timeOffset="101125.3615">14760 10603 634 0,'-1'2'150'0,"0"-2"1"16,2 2-92-16,0-2-26 0,5-2-12 15,2 1-9-15,2-1-6 0,1-2-3 16,1 2-4-16,0-5-10 0,3 3-12 16,0-1-17-16,0-1-114 0,0-1-119 15,2 4-293-15</inkml:trace>
  <inkml:trace contextRef="#ctx0" brushRef="#br0" timeOffset="101604.4667">15342 10144 576 0,'-2'-18'153'0,"-2"-1"10"0,-1-1-69 16,3-1-31-16,0 3-11 0,2 2-7 15,0 0-10-15,-1 5-10 0,1 1-7 16,-1 3-7-16,2 7-3 0,0 4-1 16,1 1-3-16,0 8-2 0,-1 3-6 15,1 6-10-15,1 1-14 0,0 3-16 0,-1 0-16 16,1 3 70-16,-2-3-189 0,0 2-130 16,2-2-318-16</inkml:trace>
  <inkml:trace contextRef="#ctx0" brushRef="#br0" timeOffset="101858.7871">15225 10422 623 0,'-11'-4'153'0,"0"0"6"0,3 3-95 15,3 0-19-15,5 1-6 0,1 0-4 16,4 4-8-16,2-3-5 0,5 1-3 0,4 2-2 15,3-2-1-15,3 0 0 0,5-2-3 16,5 0-3-16,2-3-3 0,4-2-3 16,0-2 0-16,2 1-2 0,-4 0 0 0,-1 1-4 15,-5-1-8-15,-4 1-14 16,-5 3-15-16,-3 2-15 0,-4 2-22 0,-5 0-106 16,-4 1-125-16,-2 0-275 0</inkml:trace>
  <inkml:trace contextRef="#ctx0" brushRef="#br0" timeOffset="102668.2441">15296 10728 567 0,'1'1'134'16,"0"-1"5"-16,2 1-84 0,0 1-12 16,5 0-2-16,3-1 1 0,3-2 0 15,2 1-1-15,3-2-4 0,3-1-3 0,1-3-6 16,3 0-5-16,-1-3-6 0,-3 1-5 16,0-3-3-16,0-2-3 0,-4-1-2 15,-4-1-1-15,-3-2-2 0,-5-1 0 16,-1 2 0-16,-5-3 0 0,-1 3-1 15,-5-1 1-15,-4 1-1 0,-2 0-1 16,-3 4-1-16,-3 1 0 0,-4 5 0 16,0 2-1-16,1 5 1 0,0 4-1 0,4 4 1 15,1 1 0-15,4 6 1 0,6 0 1 16,-2 3 0-16,6 4 0 16,1 4 0-16,2 5 0 0,1 4 0 0,3-3 1 15,1 6-1-15,4-1 0 0,1 1 0 16,0-1 0-16,1-4-1 0,-2-3 0 15,0 0 0-15,-3-8-2 0,0-2-2 16,-4-6-2-16,-2-4-3 0,-3-5-3 16,0-3 0-16,-5-1 0 0,0-6 1 15,-5 0 2-15,-2-3 4 0,-2-3 3 0,1-2 4 16,-3-4 3-16,2-1 2 0,2 1 1 16,1-1 3-16,2 0 1 0,4 2 1 15,1 4-1-15,2 2-1 0,2 3-1 16,4 2-1-16,0 3-2 0,4 0-2 15,1 1-2-15,5 0 0 0,3 1-1 16,5 0 0-16,-2-1 0 0,4-1-1 16,2 1 1-16,0 0-1 0,0-2-1 0,0-1 1 15,-4-2 0-15,2 2-1 16,-2-1 1-16,-3-2-1 0,0 1 1 16,-4 0 0-16,-2 1 0 0,-3 2 1 0,-4 1 0 15,-3 1 3-15,-2 3 1 0,-3 2 1 16,-1 1 2-16,-1 2 0 0,-1 0 0 15,3 3 0-15,2 2-2 0,3 1-2 16,0 1 0-16,2-1-2 0,3-1 0 16,1 0-1-16,3-1 0 0,1-5 0 15,2-1 0-15,2-5 0 0,2-2-1 0,-1-1 1 16,0-6 1-16,-4-2 0 0,-1 1 1 16,-5-7 0-16,-4 2 2 0,-5-1-1 15,-4 2-1-15,-4 2 0 0,-3 1-3 16,-3 2-10-16,-2 3-15 0,0 6-30 15,1 3-29-15,-3 4-112 0,5 1-142 16,-4 7-320-16</inkml:trace>
  <inkml:trace contextRef="#ctx0" brushRef="#br0" timeOffset="130512.4437">4576 6104 552 0,'-1'-11'126'0,"1"6"1"15,-4 6-89-15,-2 5-15 0,5 9-9 16,0 7-6-16,0 9-3 0,2 9-1 15,1 8 0-15,6 11 2 0,-1 4 2 16,0 5 0-16,-1-1 1 0,-2 0 0 16,1 2 0-16,-1-2-2 15,-3-3-2-15,0-4-1 0,0-2-1 0,3-6-2 16,1-3 0-16,-1-8 0 0,2-7-1 0,-1-5-3 16,0-4-3-16,1-4-6 15,-1-5-10-15,2-5-13 0,-2 0-104 0,-1-3-107 16,-2 0-262-16</inkml:trace>
  <inkml:trace contextRef="#ctx0" brushRef="#br0" timeOffset="130884.4481">4536 7165 453 0,'-3'-8'108'16,"-1"1"4"-16,1 2-70 0,1-1-9 15,-2 1-2-15,3 1-2 0,-3 2-3 16,3 1-2-16,1-1-2 0,-4 0-2 16,3 3-1-16,2 3-2 0,-2 2 1 0,2 5-1 15,-1 2-1-15,1 8-2 16,3 3-1-16,0 2 0 0,1 3-1 0,2-2-2 15,0-2 0-15,2-4 0 0,1-2 1 16,2-4 0-16,-1-4 2 16,0-2 1-16,-2-3 0 0,-1-5 1 0,0 1 3 15,-1-7 1-15,-1-4-1 0,3-6-1 16,-1-4-2-16,1-8-2 0,1-4-3 16,1-5-7-16,0-2-13 0,-4-5-18 15,0 0-19-15,1-1-21 0,1 5-113 0,1-2-133 16,2 6-297-16</inkml:trace>
  <inkml:trace contextRef="#ctx0" brushRef="#br0" timeOffset="195170.4705">5529 8834 651 0,'-1'-6'163'15,"1"1"1"-15,1-2-67 0,-1 3-56 16,2-1-14-16,0-1-11 0,0 0-5 0,6 0-4 16,-1 0-2-16,2 0-1 0,2 1-1 15,2 0-4-15,1 1-5 0,2 2-9 16,1 0-16-16,-1 2-6 0,-2 3-18 15,1-2-7-15,-4 2-106 0,-1-1-112 16,-2 0-253-16</inkml:trace>
  <inkml:trace contextRef="#ctx0" brushRef="#br0" timeOffset="195365.7056">5527 8933 681 0,'-5'5'171'0,"0"-1"5"0,3 1-104 16,0-3-18-16,2 2-10 0,0-3-11 16,2 2-11-16,0-2-10 0,2 0-5 15,1 2-2-15,2 0-2 0,4 3-4 16,0-2-10-16,4 0-19 0,1-1-20 0,3 2-23 16,1 1-110-16,-1-3-133 0,2-1-299 15</inkml:trace>
  <inkml:trace contextRef="#ctx0" brushRef="#br0" timeOffset="196116.5238">6225 8100 637 0,'-5'-8'142'0,"5"3"2"16,3 0-103-16,8 4-19 0,7 0-6 15,5-1-5-15,4 1-2 0,6 2-2 16,0 1 0-16,3-1-1 0,-4-1-2 16,-7-4 0-16,0 3-2 0,-7-3 0 15,-3 3 0-15,-5 0 1 0,-4 0 4 16,-4-1 7-16,0 4 2 0,-5-2 2 16,-2 2 0-16,-3-2 0 0,-7 2-1 0,-5 1-3 15,-5 2-8-15,-10 3-1 0,-7 5-2 16,-7 0-2-16,-3 4 1 0,1-1-2 15,0 0 1-15,6-2 3 16,10-2 1-16,10-2-1 0,7-3 1 0,8-2-1 16,6 1 0-16,9-1-1 0,4 1-3 15,3 1 0-15,5 1-1 0,6-1 1 16,2 2 0-16,5-2 0 0,2 0 0 16,5 1 0-16,0-1 1 0,0 0-1 0,1 2 0 15,-2 1 0-15,0 0 0 0,-4 1 0 16,-4 1 0-16,-4 1 0 0,0 2 1 15,-5 0-1-15,-3 2 1 0,-2 2-1 16,-5 1 1-16,-1 2 0 0,-5 3 1 16,-5 2 2-16,-5 2 2 0,-4 0 2 15,-5 3 2-15,-4 6 0 0,-6 3 1 16,-3 0-1-16,-8 2-2 0,-1 1-1 16,-3 2 2-16,0-2 2 0,4-5 1 0,4-4 2 15,3-4 0-15,10-3 1 16,4-5-1-16,8-3-3 0,3-3-5 15,2-3-1-15,7-2-3 0,3-1 0 0,4-3-1 16,8-1-1-16,0-2 0 0,5-2 1 16,5 0-1-16,2-2-1 0,2-2 0 15,0-2-4-15,-1-2-6 0,-1 2-12 16,-5-1-17-16,-4-1-22 0,-1 1-14 16,-3 2-23-16,-4 1-99 0,-3 3-125 0,-3 3-262 15</inkml:trace>
  <inkml:trace contextRef="#ctx0" brushRef="#br0" timeOffset="196373.8473">6118 9324 718 0,'-4'0'175'0,"1"1"7"0,2 3-104 16,5 7-19-16,-3 1-11 0,4 4-9 16,0 3-9-16,1 4-7 0,-3 0-7 15,1 2-5-15,0-1-8 0,-2 1-8 16,2-2-17-16,0-1-23 0,0-4-22 16,3-2 60-16,0-2-191 0,2-4-147 15,2-4-347-15</inkml:trace>
  <inkml:trace contextRef="#ctx0" brushRef="#br0" timeOffset="196618.1908">6317 9400 638 0,'-16'5'189'15,"-1"-1"6"-15,0 3-8 0,0 3-111 16,-1 3-19-16,1 0-12 0,3 2-12 15,-1 3-8-15,5 1-4 0,0-2-5 16,3 2-4-16,4-1-4 0,2-3-4 16,5-2-1-16,1-1-5 0,3 0-5 15,3-3-6-15,0 0-10 0,2-4-11 16,3 2-16-16,1-3-23 0,-3-5-11 16,6 2-12-16,1-2-107 0,2-2-122 15,2 1-273-15</inkml:trace>
  <inkml:trace contextRef="#ctx0" brushRef="#br0" timeOffset="196836.0054">6447 9527 827 0,'-1'-1'188'0,"2"1"1"0,0 0-126 15,4 1-34-15,1-1-11 16,1-2-11-16,2 0-4 0,2-1-5 0,-1 1-8 16,1-2-12-16,0-1-17 0,1 3-16 15,2 0-26-15,-3 2-107 0,1 2-131 16,0 0-288-16</inkml:trace>
  <inkml:trace contextRef="#ctx0" brushRef="#br0" timeOffset="197034.4763">6533 9678 801 0,'1'1'187'0,"-1"-1"1"0,1 2-126 16,0-1-24-16,3 0-13 0,1 0-7 15,1 0-7-15,1-1-8 0,2-1-7 16,2 0-14-16,-1 0-16 0,2 0-21 0,1 1-18 15,0 0-119-15,0-2-135 0,1 5-302 16</inkml:trace>
  <inkml:trace contextRef="#ctx0" brushRef="#br0" timeOffset="197265.1725">6766 9622 838 0,'0'-1'195'0,"4"1"1"0,-1 0-112 15,0-2-57-15,5 2-10 0,3 0-8 16,1 0-11-16,0 0-16 0,3 2-17 16,0-4-21-16,3 2-13 0,-1-2 49 15,1-1-174-15,0 2-135 0,1-2-313 16</inkml:trace>
  <inkml:trace contextRef="#ctx0" brushRef="#br0" timeOffset="197695.5461">7046 9483 785 0,'-10'15'204'0,"5"0"1"16,0 2-66-16,4 0-87 0,0-1-24 0,2 2-12 15,3-5-10-15,5-2-4 0,2 0-1 16,4-5-1-16,1-3 0 0,4-3-1 16,2-4 1-16,0-5 0 0,-4-1 1 15,0-5 1-15,-2 2 0 0,-5-2 0 16,0 3 1-16,-7-1 0 0,-5-1-1 16,-2 4 0-16,-3 1-1 0,-1 1-2 15,-2 2-3-15,-3-3-3 0,5 6-4 16,-1 4-4-16,2-2-5 0,1 4-2 0,3 2-3 15,2 1 1-15,1 3 1 16,2 2 3-16,-1 1 4 0,5 4 4 0,0-2 4 16,0-2 3-16,0 0 2 0,3-1 3 15,-1-3 0-15,2-5 2 16,0 0 2-16,1-6 2 0,1 0 4 0,2-6 4 16,2-3 6-16,3-3 5 0,-3-2 4 15,-1-3 2-15,-1 0 2 0,-4 1-1 16,-5 2-3-16,-4 4-3 0,-3 1-4 15,-1 4-5-15,-7 5-3 0,-1 3-7 0,-2 3-9 16,0 2-14-16,-4 1-19 0,0 4-32 16,0-2-37-16,-1 0-121 0,5-5-156 15,-3-6-348-15</inkml:trace>
  <inkml:trace contextRef="#ctx0" brushRef="#br0" timeOffset="198466.4871">6281 7570 690 0,'-19'6'188'0,"4"6"6"15,4 3-69-15,4 5-54 0,1 3-19 0,3 1-15 16,4 3-15-16,6-1-9 16,2-1-6-16,6-5-3 0,3-2-1 15,4-6-2-15,3-5 0 0,3-4 0 0,-2-8 0 16,-2-5 0-16,1-5-1 0,-6-4 1 16,-3-3 0-16,-3-2 0 0,-7 1 0 15,-3 1 0-15,-4 1 1 0,-6 5 0 16,-3 3-1-16,-2 2 0 0,-3 2-2 15,-2 3-3-15,0 5-3 16,0 2-5-16,2 4-4 0,1 4-4 0,7 4-5 0,3 0-6 16,4 7-10-16,4 1-7 15,6 0-5-15,1-2-2 0,2 0-4 0,2-5-4 16,0 0-2-16,1-7 5 0,1-3 1 16,-2-5-9-16,2-3 2 0,-3-2 20 15,0-5 24-15,-4-3 22 0,-2-2 19 16,-2-1 20-16,-1 1 25 0,-3-1 12 15,-2 0-1-15,-2 1-7 0,1 4-2 16,-3 1-6-16,2 2-2 0,-2 2-3 0,-1 2-4 16,0 3-7-16,-2 3-6 15,1 3-8-15,0 0-7 0,1 6-6 0,1 0-6 16,3 3-4-16,1 2-3 0,3 1-2 16,0 0-1-16,3 0 0 0,0-3-1 15,2 1-1-15,-1-4-1 0,-2-4 0 16,2-5-1-16,1-5 1 0,-1-4-1 15,3-3 1-15,-3-4 1 0,-1-2 1 16,3 1 0-16,-5-1 1 0,-4 2 0 16,-3 0-1-16,-4 3-4 0,-2 1-11 0,1 1-16 15,-2 4-25-15,1 1-23 0,2 5-121 16,1 5-143-16,2 4-324 0</inkml:trace>
  <inkml:trace contextRef="#ctx0" brushRef="#br0" timeOffset="199411.9687">6595 7596 546 0,'-10'-3'151'0,"-1"3"8"0,-2 3-44 15,-2 2-45-15,4 4-11 0,0 5-8 16,4 2-9-16,0 2-9 0,4 2-8 15,2 1-9-15,4 1-7 0,1-4-3 16,1-1-3-16,2-1-1 0,3-6-1 16,3-4 1-16,2-5-1 0,4-7 1 15,0-5 1-15,4-6 2 0,1-3 2 0,-4-4 2 16,-2-2 1-16,-6 2 1 0,-7-1 1 16,-6 7-1-16,-8 2-1 0,-3 4-3 15,-7 2-2-15,-3 5-3 0,-1 4-6 16,0 6-15-16,3 2-23 0,2 6-25 15,4 6 56-15,5 4-188 0,5 3-147 16,9 3-350-16</inkml:trace>
  <inkml:trace contextRef="#ctx0" brushRef="#br0" timeOffset="199913.7479">7620 7980 532 0,'-5'-31'145'0,"0"4"11"16,-2 12-64-16,5 10-25 0,0 12-9 0,4 14-9 15,0 7-7-15,-2 12-12 16,1 7-9-16,1 12-5 0,-2 7-2 0,1 7-3 16,0-1-5-16,-1 4-1 0,1 0-2 15,0-3-1-15,2-4-3 16,-2-4-6-16,3-10-11 0,-1-3-15 0,4-5-13 15,1-9-21-15,3-7-111 0,4-6-127 16,2-10-288-16</inkml:trace>
  <inkml:trace contextRef="#ctx0" brushRef="#br0" timeOffset="200246.9449">7885 8309 647 0,'4'-8'147'0,"0"6"4"16,4 2-107-16,4 6-12 0,3 4-3 15,3 4-4-15,2 6 0 0,0 2 0 16,6 8 0-16,2 1-2 0,2 4-2 16,2 1-3-16,1 5-3 0,-3-2-5 15,2 3-4-15,-5-6-5 0,0 2-7 16,-6-5-10-16,-1-1-17 0,-5-4-15 0,0-1-22 16,-1-7-108-16,-5-3-126 0,-1-7-284 15</inkml:trace>
  <inkml:trace contextRef="#ctx0" brushRef="#br0" timeOffset="200428.4487">8353 8307 679 0,'-17'11'176'0,"-3"4"6"0,-1 4-84 0,-1 6-35 15,-2 6-10-15,-2 4-12 0,-5 1-14 16,-2 3-8-16,4 2-10 0,-4 0-14 15,2 2-14-15,4-5-18 0,3 0-19 16,5-6-14-16,9-2-124 0,4-5-136 16,10-5-305-16</inkml:trace>
  <inkml:trace contextRef="#ctx0" brushRef="#br0" timeOffset="200661.8231">8610 8707 645 0,'1'11'175'16,"2"5"6"-16,-2 0-49 0,-1 3-77 16,0 2-16-16,-1 2-10 0,1-1-15 0,0 2-13 15,0-4-12-15,1-1-18 0,1-3-17 16,3-2-9-16,1-4-21 0,5-4-106 15,0-4-120-15,3-6-267 0</inkml:trace>
  <inkml:trace contextRef="#ctx0" brushRef="#br0" timeOffset="200869.3493">8865 8790 744 0,'-1'2'190'0,"-4"3"7"15,-4 3-108-15,-1-1-12 0,-2 4-11 16,-5-2-14-16,2 4-10 0,0 1-8 15,0 2-5-15,0-1-6 0,3 3-4 16,-1-1-6-16,4 0-2 0,2-1-4 16,5-1-2-16,3-4-3 0,3 0-7 15,3-2-7-15,4-1-12 0,3-2-9 16,0-2-15-16,4-6-17 0,0-1-20 16,3-3-7-16,3-3-15 0,1-5-99 15,-1 1-121-15,3-3-268 0</inkml:trace>
  <inkml:trace contextRef="#ctx0" brushRef="#br0" timeOffset="201129.666">9066 8141 722 0,'-2'-1'171'16,"1"7"3"-16,1 5-110 0,1 7-19 16,1 10-6-16,0 9-7 0,1 6-7 15,-1 7-3-15,0 3-5 0,1 7-3 16,1 1-5-16,-1 2-7 0,2 0-11 16,3 0-14-16,1-4-22 0,5 2-19 15,3-5-30-15,5-7-98 0,1-7-126 16,2-3-272-16</inkml:trace>
  <inkml:trace contextRef="#ctx0" brushRef="#br0" timeOffset="201893.6581">9429 7860 593 0,'-6'-8'153'0,"3"0"10"0,0-1-80 0,-3-2-19 16,5 1-8-16,0-2-7 0,3-1-8 15,2 2-10-15,2 0-7 0,2 0-6 16,5-2-4-16,0 2-4 0,-1 0-3 0,3 2-2 16,0 2-2-16,-2 2-1 15,-2 4-2-15,-1 4 1 0,-1 2-1 16,-4 4 0-16,-3 3 1 0,-2 2 0 0,-1 3 0 15,-5 1 0-15,-2 3 1 0,-1 1 0 16,-1 4 1-16,0-1 3 0,-1 0 1 16,-1-1 2-16,4 0 1 0,1-2 1 15,2-3 0-15,1-4-2 0,6 0-1 16,0-4-3-16,3-4-2 0,2-1-1 16,3-1-3-16,5-2-5 0,2-2-9 15,-1-4-16-15,5 1-26 0,3-1-15 16,2 1 19-16,-2-3-147 0,2 0-134 0,-1 3-305 15</inkml:trace>
  <inkml:trace contextRef="#ctx0" brushRef="#br0" timeOffset="202673.5763">10171 8761 616 0,'-18'-2'156'0,"2"2"7"0,-1 3-85 0,1 2-20 16,3 3-5-16,1 3-7 15,4 4-9-15,2 1-8 0,4 4-7 0,-1 2-5 16,5 0-5-16,1 1-5 0,3 0-3 16,3-1-1-16,3-2-2 0,3-3-1 15,1-6 0-15,3-2 0 0,2-4-1 16,2-5 1-16,-2-3 0 0,0-4 0 16,-4-4 0-16,-2-3 0 0,-3-2 0 15,-6-2 0-15,-2-3 1 0,-4-1-1 16,-1-1 1-16,-4-3 0 0,-4-1-1 0,-3-2 1 15,-3 1 0-15,-4-7 0 16,-5 0-1-16,-4-3 0 0,0 2 0 0,-1-2-2 16,1 8 1-16,1-2 0 0,1 5 0 15,4 6 4-15,1 4 1 0,5 3 5 16,3 6 1-16,3-3 1 0,5 5-1 16,5 1 0-16,4-3-2 0,5 1-3 15,4-2-3-15,6 0-1 0,2-4 0 16,6 0-4-16,5-4-4 0,7 1-7 15,1-1-13-15,5 1-18 0,2 4-18 16,2-1-21-16,-5 6-110 0,-4 5-130 0,-2 3-290 16</inkml:trace>
  <inkml:trace contextRef="#ctx0" brushRef="#br0" timeOffset="203114.3862">10782 8118 584 0,'-12'-9'146'0,"-3"8"8"0,-4 2-87 0,-4 6 0 15,-1 7-6-15,-2 9-6 0,-1 8-7 16,4 8-8-16,-1 9-9 0,4 10-8 16,4 2-10-16,3 8-6 0,5-1-4 15,4 1-5-15,7-6-10 0,4-3-17 16,6-8-18-16,6-4-11 0,8-4-15 16,3-8-55-16,5-5-55 0,1-7-100 15,2-8-200-15</inkml:trace>
  <inkml:trace contextRef="#ctx0" brushRef="#br0" timeOffset="203593.5107">11040 8698 691 0,'-1'1'161'16,"3"-4"3"-16,1-3-108 0,4-4-23 15,-1-2-10-15,3-6-5 0,-2-5-6 16,1-3-5-16,-2-2-1 0,-3-4-1 0,-1-1 1 16,-4-3-1-16,0-1 0 0,-2 3-1 15,-1-1 0-15,-2 3-1 0,0 7 0 16,-2 4 0-16,-1 11-1 0,2 4 0 16,-2 10 1-16,1 10 1 0,3 6-1 15,3 9 0-15,3 10 0 16,2 7-1-16,2 6 0 0,2 8 0 0,1 3 0 15,4 3 4-15,0 4 2 0,-1-5 2 16,2 0 0-16,2 0 1 0,-1-7 2 16,1-2-2-16,-2-7-2 0,-2-4-3 15,-3-7-2-15,-1-4-1 0,-3-7 0 0,-3-5-1 16,-4-5 0-16,-3-4 0 0,-4-7 1 16,-2-3-1-16,-1-4 0 0,-3-3-1 15,-2-3 1-15,0-5 1 0,-1-5 2 16,4-2 0-16,-1-1 1 0,3-1 1 15,5-1 0-15,0-2-1 0,5 4-2 0,4 4-1 16,4-3-2-16,0 1-2 0,4 0-4 16,6 3-9-16,2-1-13 0,1-1-20 15,2 1-18-15,5-1-25 0,0 2-108 16,1 0-131-16,2-2-288 0</inkml:trace>
  <inkml:trace contextRef="#ctx0" brushRef="#br0" timeOffset="203776.027">11305 8830 848 0,'-4'-1'194'0,"4"1"1"0,0 0-131 16,3-1-32-16,3 0-11 0,1-2-13 16,4 1-11-16,3-2-8 0,3 1-14 15,2 0-15-15,2-2-19 0,0 3-26 16,3-2-109-16,-1 3-132 0,1-2-292 15</inkml:trace>
  <inkml:trace contextRef="#ctx0" brushRef="#br0" timeOffset="204029.3444">11787 8484 667 0,'-2'3'173'0,"2"5"6"15,-1 3-78-15,2 5-40 0,0 3-13 16,0 7-10-16,1 1-10 0,-1 1-9 16,1 5-5-16,0 2-7 0,0-4-7 15,2 1-12-15,-1-2-16 0,5-2-21 16,2-5-13-16,-1-6-20 0,5-3-110 15,2-4-125-15,-2-9-275 0</inkml:trace>
  <inkml:trace contextRef="#ctx0" brushRef="#br0" timeOffset="204272.2165">12048 8578 691 0,'-8'5'181'0,"-3"2"5"0,-3 3-78 16,0 2-43-16,-7 1-12 0,1 0-9 16,-1 3-10-16,0 2-6 0,3 2-3 0,0 0-3 15,2-1-3-15,6 0-5 0,3-3-4 16,4-1-4-16,6-4-4 0,3 1-5 16,7-5-6-16,2-1-9 0,3-2-11 15,1-3-17-15,3-1-22 0,-1-1-13 16,1-3-19-16,-4-1-103 0,2 0-126 15,-2 0-272-15</inkml:trace>
  <inkml:trace contextRef="#ctx0" brushRef="#br0" timeOffset="205261.6441">12310 8697 591 0,'9'-7'148'0,"2"-7"2"0,1-2-63 16,5-2-54-16,1-4-6 0,0-5-1 15,-1-4-4-15,-3-2-4 0,-2-1 0 16,-6 1 2-16,-4 0-2 0,-3-2 0 16,-4 6-2-16,-3 4 0 0,-1 7-1 15,-3 3-2-15,0 7-3 0,-3 4-1 0,0 10-1 16,2 8-2-16,-1 5-1 0,2 10-3 16,3 7 0-16,3 8 0 0,4 8 1 15,2 5 1-15,2 8 3 16,4 3 2-16,2-1 3 0,3 0 3 0,1-2 1 15,0-3 1-15,2-4-1 0,-1-10-2 16,-2-6-3-16,0-8-2 0,-5-4-3 16,-2-8 0-16,-3-7 0 0,-3-8-1 15,-4-5 0-15,-3-3 0 0,-2-4-2 16,-1-6 1-16,-2-4-3 0,1-6-1 0,1-1-3 16,1-1-2-16,3-1-3 0,5-5-1 15,3 5-1-15,2 1-1 0,4 4 0 16,0 3 2-16,3 4 2 0,1 5 2 15,1 4 1-15,-1 0 1 0,-2 1 0 16,2 2 1-16,0 2 0 0,1-2 1 16,-1 0-1-16,-1-2 1 0,1 5 1 0,0-2-1 15,-1-2 1-15,-2 1 0 0,-1 0 0 16,-1 1 0-16,0-1 0 0,-1-1 2 16,-3 1-1-16,1 1 2 0,-1-2 0 15,-1 2 1-15,-1-5 1 0,1 4 1 16,-1-1-1-16,2 2 0 0,-2 1-1 15,2-1 0-15,-2-1 0 0,3 4 0 16,0 0 1-16,-1-1 0 0,-2-1 1 16,2 1 0-16,-1 2 1 0,2-2 0 0,0 1 0 15,0 0 0-15,0 2 0 16,2-3 0-16,0 0-1 0,-1-2 0 0,1-1 0 16,0 1-1-16,-2-3-1 0,2-3 0 15,-2 1 0-15,1 1-1 0,1-2 0 16,-3-1 0-16,0-2-1 0,0 1 2 15,-1 1 0-15,-1 0 1 0,0 0 0 16,-3-1 1-16,2 4 0 0,-3 0 1 0,1 3-2 16,-1 0 0-16,1 3-1 15,1 0-1-15,-1 2 0 0,3 3-1 0,1 0 0 16,-1-2 0-16,-1 4 0 0,1-1-1 16,4 2 1-16,-1-1 0 0,-1 1-1 15,2-3 1-15,3 3-1 0,3 0-1 16,0-2 1-16,2-2-1 0,2 2 0 15,0-7 0-15,2-3 0 0,1 1 0 16,1-7-1-16,1-2 1 0,-1-3-1 16,1-5 1-16,-4 0 0 0,1-2 0 15,-10-4 0-15,-6 3 0 0,-8 1-1 16,-6 3-1-16,-1 3-4 0,-2 6-6 0,-4 6-12 16,1 5-14-16,2 3-17 0,3 4-26 15,3 1-14-15,5 3-28 0,0 2-92 16,10-3-122-16,1-5-263 0</inkml:trace>
  <inkml:trace contextRef="#ctx0" brushRef="#br0" timeOffset="205560.8428">12585 8033 732 0,'2'-6'165'15,"11"3"4"-15,5 7-120 0,8 5-11 16,7 9 0-16,11 4-2 0,6 12-1 0,4 2-1 16,0 7 1-16,0 6 0 0,2 6-2 15,-1 1-4-15,-9 4-1 0,-10 4-3 16,-6 5-4-16,-10 2-5 0,-6 0-6 15,-15 3-11-15,-9 4-14 0,-11 1-21 16,-6 0-39-16,-5-1-62 0,-13-1-83 16,-6-1-148-16,-9 1-307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30T12:42:25.08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7972 5522 521 0,'-8'-9'127'16,"0"3"4"-16,-2 4-76 0,-3-1-17 15,-2 3-10-15,-2 3-7 0,-4 3-5 0,-2 3-3 16,-2 3-3-16,-1 2 0 0,-2 5-2 16,-1 4 0-16,-2 0-2 0,2 7 0 15,-1 2 0-15,3 3 1 0,2 1 0 16,5 2 1-16,5 3-1 0,7 1 1 15,3 1-1-15,4 0-1 0,3-3-2 16,4-1 0-16,3-1-2 0,1-6 0 16,4-1 0-16,6-7 0 0,5-5 0 15,0-5 0-15,5 0 1 16,0-8-1-16,3-2 0 0,2-7 0 0,-4-3 0 0,-1-1 0 16,-2-6 0-16,-3-4 0 0,-2 0 1 15,-6-2 0-15,-2 0 1 0,-3-3 1 16,-6-4 1-16,-1 3 3 0,-4-1 1 15,-2-1 0-15,-3 2 2 0,-3-3-2 16,-2 7 0-16,0 1-2 0,-1 4-1 16,-2 4-3-16,-2 7-2 0,-1 3-1 15,-1 9 0-15,-1 4-1 0,1 6 0 16,-1 3-1-16,4 5 0 0,0 2 1 0,6 6 0 16,0-1-1-16,2 3 1 0,1 2 0 15,3-1 0-15,2 3 0 0,-1 0 1 16,1-2-1-16,4-1 0 0,-1-4 0 15,3 1-1-15,-2-6-2 0,1-5-4 16,0-3-8-16,1-5-10 0,-2-4-11 16,2-3-10-16,-1-8-17 0,0-3-104 15,-1-3-115-15,-1-9-266 0</inkml:trace>
  <inkml:trace contextRef="#ctx0" brushRef="#br0" timeOffset="1728.269">8055 6348 616 0,'1'-3'150'15,"-3"3"2"-15,1 1-90 0,1 3-16 16,3 1-9-16,1 1-6 0,5 4-8 16,-1 3-4-16,4 1-3 0,2 5-3 15,1 0-3-15,-1 0-4 0,2 2-3 0,-1 0-2 16,1-3-2-16,-1 2-7 0,-2-5-7 15,0 1-11-15,-2-2-11 0,-1-1-13 16,-2-4 49-16,-2 0-167 0,-1-2-119 16,-2-3-304-16</inkml:trace>
  <inkml:trace contextRef="#ctx0" brushRef="#br0" timeOffset="1900.806">8261 6400 615 0,'-7'1'152'0,"-1"4"6"0,1 4-90 0,-2 2-18 16,-2 2-9-16,-1 2-8 0,0 6-9 16,-3-3-7-16,-1 3-7 0,-2 0-7 15,-1 1-14-15,2 0-16 0,-4-5-12 16,7 3-20-16,1-2-109 0,4-2-124 16,1-2-282-16</inkml:trace>
  <inkml:trace contextRef="#ctx0" brushRef="#br0" timeOffset="2218.8395">8715 5680 622 0,'-9'-7'152'16,"-5"5"3"-16,-2 5-95 0,-6 7-15 15,2 3-9-15,1 7-8 0,-2 5-8 16,0 4-5-16,5 5-3 0,2 3-2 16,4 1-3-16,2 2-1 0,1 2-2 15,3-2-3-15,3 1-9 0,2-5-10 0,3-1-11 16,1-4-9-16,1-1-12 0,4-7-8 15,0-3-108-15,2-3-108 0,1-2-257 16</inkml:trace>
  <inkml:trace contextRef="#ctx0" brushRef="#br0" timeOffset="2534.9916">8781 5987 597 0,'-6'-9'147'16,"3"2"3"-16,0 1-78 0,6 4-31 16,0-2-8-16,3 1-5 0,4-1-6 15,3 5-4-15,1-2-3 0,5 0-2 0,-2-1-2 16,2 1-4-16,2 2-2 15,1 2-2-15,-1-4-2 0,0 2-3 0,-3-2-6 16,2 1-6-16,-3 0-7 0,-2-3-7 16,-3 0-5-16,-1-1-5 0,-2 1-3 15,-3 2-4-15,-3-2-3 0,1-1-2 16,-2 0-19-16,-3 2-65 0,-1-1-84 16,-2 1-195-16</inkml:trace>
  <inkml:trace contextRef="#ctx0" brushRef="#br0" timeOffset="2722.4899">9033 5904 393 0,'-8'0'184'0,"0"3"-54"15,0 1-47-15,1 4-23 0,-2-1-9 16,2 7-8-16,1-1-8 0,1 3-5 0,0 2-3 16,1 1-2-16,1 0-4 0,0 1-3 15,2-2-3-15,1 2-3 0,-1-3-2 16,2-1-3-16,0-2-2 0,1-2-2 16,1-1-1-16,2-3-2 0,1 1 0 15,2-3-1-15,0-2-5 0,1-1-4 16,4-3-4-16,-2-1-8 0,0-1-7 0,2-3-9 15,-1-1-13-15,1-2-33 16,1 0-71-16,-3 0-102 0,1 1-229 0</inkml:trace>
  <inkml:trace contextRef="#ctx0" brushRef="#br0" timeOffset="3231.2891">9232 5576 596 0,'1'-9'135'0,"2"4"3"16,1 4-98-16,4 2-8 0,1 5-4 0,2 6-2 16,2 2-3-16,2 7 0 0,1 6-1 15,3 2 0-15,1 7-4 16,3 2 2-16,-1 1 0 0,0 3 0 0,2 1-1 16,-2-2-1-16,-4 1-2 0,-2 0 0 15,-2-2-6-15,-5-2-2 0,-3-1-2 16,-2-2-2-16,-4-3-4 0,-2 0-7 15,-2-1-11-15,-2-1-13 0,-1-2-14 16,-1-2-13-16,2-5 35 0,-1-3-155 0,-1-4-123 16,6-6-297-16</inkml:trace>
  <inkml:trace contextRef="#ctx0" brushRef="#br0" timeOffset="7888.8602">10213 5902 528 0,'-14'-6'140'0,"3"-1"11"16,-2 3-57-16,4 1-20 0,-1-2-10 16,2 2-4-16,0-1-4 0,3 1-7 15,3 2-11-15,0 1-10 0,1-2-8 16,1 3-4-16,1-2-8 0,2-1-4 15,5 5-2-15,0-4-2 0,3 2-1 0,2-1-7 16,4 4-10-16,1-3-16 0,0 3-18 16,-3-1-13-16,-2 1-22 0,-1 1-102 15,-2 0-119-15,-4-4-261 16</inkml:trace>
  <inkml:trace contextRef="#ctx0" brushRef="#br0" timeOffset="8074.4576">10175 6029 606 0,'-8'1'162'15,"-1"-1"4"-15,2-1-61 0,2-1-50 16,4 5-14-16,2-3-11 0,0 0-10 16,4 2-10-16,3 0-4 0,0 0-2 15,3-4-6-15,5 1-13 0,1 2-21 16,2 1-27-16,-2 0-110 0,1-2-130 0,-2 5-309 15</inkml:trace>
  <inkml:trace contextRef="#ctx0" brushRef="#br0" timeOffset="8481.4821">11098 5595 556 0,'0'-20'148'0,"-1"1"9"0,-1 5-60 16,0 1-28-16,1 5-13 0,-2 2-6 16,3 7-10-16,-1 3-9 0,0 4-8 15,0 4-7-15,-1 5-8 0,0 4-3 16,3 1-3-16,-1 4-2 0,1 1-4 15,1-1-7-15,-1-1-12 0,1 1-16 16,3 1-9-16,-2 0-22 0,1-5-109 0,0-1-123 16,0-1-279-16</inkml:trace>
  <inkml:trace contextRef="#ctx0" brushRef="#br0" timeOffset="8792.0757">10951 5889 551 0,'-14'3'145'0,"2"-1"6"0,0 2-62 16,3-2-30-16,4 2-11 0,2 1-8 15,1-1-5-15,6 1-6 0,6-2-5 16,1-1-4-16,4-1-2 0,3 0-2 0,4-1-2 15,3-2-3-15,2-1-1 0,-1-3-2 16,6 2-3-16,4 1-2 0,2-2-1 16,-1-3 0-16,-1 3-2 0,2-2-5 15,-2 3-7-15,-2 1-12 0,-3-2-14 16,-6 2-12-16,-2 1-14 0,-3 1-31 16,-5 1-83-16,-6 0-109 0,-3 0-239 15</inkml:trace>
  <inkml:trace contextRef="#ctx0" brushRef="#br0" timeOffset="9274.7535">11131 6286 607 0,'-12'-1'165'0,"-1"-1"5"0,2-2-61 16,3-2-47-16,2 0-12 0,4-2-9 0,1 1-11 15,1-4-8-15,4 0-4 0,-3-3-2 16,6 5-3-16,4-1-2 0,0 1-5 16,2 2-1-16,0 3-2 0,4 3-1 15,4 6-1-15,0 1 1 0,-4 3-1 16,2 0 0-16,0 5 1 0,-4 1 0 15,-3 2 0-15,-3 1 0 0,-4 1 1 0,-2 0-1 16,-3 4 0-16,-3-1 0 16,-4 4-1-16,-6 1-1 0,-3 0 0 0,-5 1 0 15,-3 3-1-15,-7-2-1 0,0 2 1 16,3-4 0-16,4-5 0 0,3-1 1 16,1-5 0-16,8-4 1 0,4-4 1 15,3-4 0-15,1-1 1 0,0-2-1 16,6 1 1-16,1-3 0 0,3 0-1 15,2 0 1-15,3-1-2 0,3 1 1 16,5 0-1-16,0 0 0 0,6 3 0 16,1-1-1-16,1 2-1 0,2 0-4 15,-2 2-13-15,1 3-22 0,4 2-22 0,0-1-28 16,-3 2-106-16,3 0-137 0,1 3-295 16</inkml:trace>
  <inkml:trace contextRef="#ctx0" brushRef="#br0" timeOffset="9870.5702">12676 5608 461 0,'0'-27'132'16,"-3"2"9"-16,-1 1-25 0,-1 2-49 15,3 5-7-15,0 4-6 0,0 6-8 16,4 6-5-16,0 7-6 0,4 10-7 15,3 5-5-15,1 7-7 0,4 5-3 16,0 8-2-16,-1 6-2 0,1 0-1 16,-2-2-2-16,1 0 1 0,0-1 0 15,0-3 3-15,3-7 1 0,1-5 0 16,2-4 0-16,-1-8 0 0,3-7-1 0,1-6-1 16,-3-11-2-16,0-8-1 0,0-6-1 15,-3-4 0-15,0-7-1 0,-1-6-1 16,-3-3-1-16,0-3-1 0,-1 3-4 15,0-8-6-15,0 6-10 0,-2 3-15 16,-2 2-16-16,-2 9-14 0,-1 8-15 0,1 7-4 16,-5 12-106-16,0 5-113 0,2 11-252 15</inkml:trace>
  <inkml:trace contextRef="#ctx0" brushRef="#br0" timeOffset="10109.9194">12869 5771 690 0,'-11'-7'167'16,"1"4"2"-16,4-2-111 0,2 1-16 15,7 1-8-15,3-2-11 0,4 1-11 16,3 2-5-16,4-1-2 0,2-1-5 15,0 2-11-15,2-3-21 0,0 1-12 16,0 1 54-16,-3-1-184 0,3 0-135 16,1 4-337-16</inkml:trace>
  <inkml:trace contextRef="#ctx0" brushRef="#br0" timeOffset="10394.1658">13336 5752 612 0,'-1'-1'146'0,"3"0"4"0,0 0-79 16,5-1-39-16,2 1-5 0,4 1-4 15,0 0-3-15,4-1-5 0,2 1-3 16,0 0-2-16,0 0-5 0,0-1-9 16,-2-1-15-16,0 0-9 0,-2 1-9 0,-1 0-19 15,-3-1-64-15,-3 0-40 0,-3 1-94 16,-2-2-190-16</inkml:trace>
  <inkml:trace contextRef="#ctx0" brushRef="#br0" timeOffset="10614.5687">13528 5722 572 0,'-7'2'147'0,"-1"3"5"16,0 2-71-16,0 1-26 0,1 0-9 16,0 3-5-16,-1 3-7 0,6 4-4 15,-3-1-3-15,1-1-3 0,2 0-4 0,1 1-4 16,2 0-3-16,1 1-2 0,0-5-2 16,1 3-2-16,3-1-1 0,3 2 0 15,0-5-2-15,0 0 0 0,1-2 0 16,0-3-1-16,2-3-1 0,0-1 0 15,-1-5-2-15,2-1-4 0,1-5-7 16,2 2-16-16,-1-5-23 0,1-2-28 16,0-3-110-16,-1-1-137 0,2 2-307 15</inkml:trace>
  <inkml:trace contextRef="#ctx0" brushRef="#br0" timeOffset="15676.1354">7254 7874 529 0,'0'-21'131'0,"-4"3"6"15,-4 0-73-15,-5 7-16 0,-2 4-10 16,-7-1-3-16,-8 5-5 0,0 9-3 15,-6 6-3-15,-1 10-2 0,-4 10-2 16,-4 6 0-16,0 10-1 0,2 6-1 0,0 6 0 16,4 7-2-16,5 2-1 15,11 0-2-15,10-2-2 0,13-2-2 0,10-6-3 16,12-7-2-16,8-8-2 0,8-9 0 16,2-11 0-16,3-9-1 0,5-10 0 15,2-10 1-15,0-12 0 0,2-10 1 16,-1-10 0-16,-1-7 0 0,-1-6 0 15,-7-7 0-15,-7-1 1 0,-10-4-2 16,-8 4 1-16,-8-4-2 0,-13-3 0 16,-11-1-5-16,-6 1-5 0,-7-2-5 0,0 6-7 15,-5 3-3-15,-1 9-11 16,-1 12-9-16,2 10-4 0,4 10 0 0,1 12-7 16,2 5-5-16,6 5-52 0,3 1-38 15,5 4-85-15,5 2-197 0</inkml:trace>
  <inkml:trace contextRef="#ctx0" brushRef="#br0" timeOffset="15886.018">7036 7669 559 0,'1'10'134'0,"-1"6"6"16,-1 6-79-16,1 7-19 0,-1 8-7 16,4 11-4-16,1 6-3 0,0 6 0 15,-3 5-3-15,1 5-3 0,3 2-3 16,3 1-4-16,-3 0-1 0,-1-4-4 15,1-2-4-15,-1-6-4 0,1-5-5 16,-4-4-8-16,-2-5-10 0,0-5-9 16,1-4-9-16,1-5-14 0,1-5-86 15,0-4-24-15,4-9-95 0,0-4-195 0</inkml:trace>
  <inkml:trace contextRef="#ctx0" brushRef="#br0" timeOffset="16140.5461">7364 8541 657 0,'0'-1'164'0,"0"5"7"15,0 3-79-15,5 4-37 0,-1 5-12 16,2 3-9-16,5 4-7 0,-2 4-3 15,0 1-4-15,4 3-6 0,-2-3-3 16,2 1-4-16,-1-2-2 0,-2-4-8 16,1-1-11-16,1-3-17 0,1-5-17 15,-2-1-14-15,-2-7-22 0,1-4-106 0,-1-2-121 16,-2-6-269-16</inkml:trace>
  <inkml:trace contextRef="#ctx0" brushRef="#br0" timeOffset="16320.17">7590 8579 608 0,'-7'3'156'0,"-4"3"6"16,0 4-81-16,-4 1-24 0,-1 5-8 15,0 5-10-15,-3 3-9 0,-3 3-10 16,0 1-6-16,-5 2-12 0,0 1-15 16,-1-1-17-16,2-5-14 0,2-1-15 0,7-5-117 15,1-4-128-15,8-6-287 0</inkml:trace>
  <inkml:trace contextRef="#ctx0" brushRef="#br0" timeOffset="16534.1715">7882 8164 683 0,'-22'27'162'0,"-5"6"4"16,2 9-108-16,1 3-15 0,6 5-9 16,3 3-9-16,8-2-7 0,2 1-6 15,6-6-7-15,5-4-12 0,3-3-17 16,3-4-16-16,7-6-15 0,3-5 18 16,3-6-137-16,1-6-122 0,4-6-276 0</inkml:trace>
  <inkml:trace contextRef="#ctx0" brushRef="#br0" timeOffset="17033.8341">8070 8576 701 0,'-1'9'172'0,"3"-1"4"15,3-3-103-15,6-3-20 0,4-3-8 0,4-3-7 16,2-6-9-16,5-5-4 0,0-5-6 15,2-5-3-15,-1-4-4 0,1-5-3 16,-4-4-3-16,1 1-2 0,-7-1-3 16,-4-2 1-16,-5-1-2 0,-5 2-1 15,-5 1-1-15,-3 7-1 0,-7 1-1 16,-2 5 1-16,-3 9-1 0,-4 10 1 16,1 7 1-16,-2 9 0 0,-4 5 2 15,3 9 1-15,4 7-1 0,-2 10 1 16,4 6 2-16,3 12 2 0,2 5 2 0,1 7 2 15,4 7 1-15,1 3 0 0,7 0-1 16,2-1-1-16,1-5-2 0,7-5-2 16,4-6-2-16,-1-8-1 0,0-4-1 15,-4-7-1-15,-2-6-4 0,-1-6-4 16,-7-4-4-16,-2-6-3 0,-3-8-4 16,-3-7-3-16,-4-7-2 0,-5-9-1 0,-1-4 4 15,-3-4 4-15,-2-5 3 0,0-1 3 16,5 0 4-16,1 0 6 15,2 4 5-15,5 4 4 0,1-1 1 0,5 3 1 16,1 3 1-16,2 1-1 0,6 2 0 16,2-3-3-16,4-1-2 0,4-2-2 15,5-2-5-15,1-4-7 0,6-3-16 16,0-2-15-16,4 0-14 0,1-2-21 16,1-1-107-16,-3 0-124 0,1 0-276 0</inkml:trace>
  <inkml:trace contextRef="#ctx0" brushRef="#br0" timeOffset="17252.9209">8503 7879 649 0,'9'6'156'0,"0"4"9"16,5 7-107-16,3 6-9 0,5 5 1 15,2 5-4-15,1 4-6 0,0 3-6 16,2 3-5-16,-4 3-4 0,-3 1-3 15,-7 6-7-15,-2 2-4 0,-8 3-4 16,-6 2-6-16,-7 1-15 16,-3 2-18-16,-5-5-25 0,-3-3 62 0,-5-3-200 15,4-7-152-15,0-4-369 0</inkml:trace>
  <inkml:trace contextRef="#ctx0" brushRef="#br0" timeOffset="17491.7776">9006 8426 677 0,'2'-3'158'0,"2"3"2"16,-1-2-110-16,4 1-20 0,-1-1-7 15,2-1-11-15,0 1-18 0,0-1-17 16,1 1-17-16,-1-1-91 0,0 2-30 16,-2 4-106-16,1-1-214 0</inkml:trace>
  <inkml:trace contextRef="#ctx0" brushRef="#br0" timeOffset="17654.3442">9007 8573 666 0,'-1'3'166'0,"1"2"2"0,1-1-77 16,3 0-54-16,2-1-14 0,1-1-15 15,3-1-20-15,2-1-16 0,3-1-14 16,3 0 91-16,2 0-216 0,2 1-137 16,0 2-350-16</inkml:trace>
  <inkml:trace contextRef="#ctx0" brushRef="#br0" timeOffset="18100.7563">9690 8326 643 0,'-17'-4'168'15,"3"4"5"-15,-1 7-82 16,4 7-34-16,0 4-10 0,6 6-10 0,-1 6-11 16,3 3-10-16,2 2-5 0,2-2-3 15,2 0-2-15,2-3-3 0,0 0 0 16,4-7-2-16,2-3 0 0,2-4 0 16,3-5-1-16,-1-5 0 0,-1-6 0 0,-2-8-1 15,0-5 0-15,-2-4 0 16,-2-5 0-16,-4-5 1 0,-4-5 0 0,-2-5 0 15,-2-3 0-15,-8-8-5 0,-4-6-8 16,-2-5-5-16,-3-4-1 0,-4-5-1 16,3 1 0-16,2 2 1 0,1 6 9 15,6 10 13-15,1 7 10 0,4 13 4 16,2 8 3-16,4 9 1 0,0 5-1 16,6 3-1-16,1 0-4 0,4 2-6 15,4-1-3-15,5 3-1 0,4-2-1 16,5 2-2-16,3 0-3 0,3 1-7 15,5-1-11-15,0 3-20 0,2 0-18 0,-1 2-22 16,-4 3-110-16,-1 1-129 0,-3 4-289 16</inkml:trace>
  <inkml:trace contextRef="#ctx0" brushRef="#br0" timeOffset="18329.136">9587 8407 659 0,'3'1'156'15,"4"-1"3"-15,1 1-99 0,1-2-28 16,5 1-8-16,4 0-5 0,4-1-8 16,2-3-8-16,1 0-12 0,6 1-15 15,3-2-15-15,3-3-92 0,-1 1-30 16,0-2-110-16,3 1-216 0</inkml:trace>
  <inkml:trace contextRef="#ctx0" brushRef="#br0" timeOffset="18877.8957">10373 7704 728 0,'-25'-13'180'0,"-4"6"4"15,-6 11-114-15,1 3-17 0,0 5-11 16,2 5-12-16,4 1-13 0,3 2-8 16,6 2-4-16,6 0-1 0,7 3-4 15,11 1-4-15,5-2-5 0,5 3-1 16,4 0-1-16,6-1-2 0,4-2 0 15,-1 0 1-15,2-4 3 0,2 2 3 0,-4-4 1 16,-4-3 2-16,-2 3 0 0,-4-2 2 16,-5 1 1-16,-4-3 3 0,-11 5 2 15,1 0 4-15,-6 1 2 0,-7 3 2 16,-2 4 1-16,-2 0 1 0,0 4 0 16,2-2-3-16,1 1-3 0,5-1-3 15,4-2-1-15,5-3-2 0,3-2-1 0,2 2-1 16,1-5-1-16,3 0 0 0,2-2-1 15,0 0 0-15,1-2 0 0,1-1 0 16,-1-1 0-16,-1-1 1 0,0-1-1 16,-1 2 1-16,-7-2 0 0,-2 3 0 15,-5 1 0-15,-2 2 0 0,-4 4 1 16,-5 2 1-16,-5 3 2 0,4 3 2 16,-2 2 2-16,2-1 3 0,0 1 0 15,4-1 0-15,4 1 0 0,2-3-2 16,2-3-2-16,6-2-3 0,4 0-2 15,5-4-2-15,1-2-5 0,6-2-6 16,5-4-11-16,2-2-9 0,6-3-20 16,1-2-17-16,0-3-18 0,5-1 1 0,-3-3-108 15,-1-2-114-15,0-1-260 0</inkml:trace>
  <inkml:trace contextRef="#ctx0" brushRef="#br0" timeOffset="19421.6291">11124 8029 469 0,'-7'-5'129'0,"-4"2"6"16,-2 5-29-16,-2 6-49 0,-3 4-7 16,-5 5-4-16,-1 6-2 0,-3 4-4 15,-5 8-3-15,2 1-6 0,0 5-6 16,4 3-5-16,5 1-7 0,6 3-6 15,8 0-2-15,9-7-3 0,8 0-2 16,6-7 1-16,7-5-1 0,3-7 0 0,3-6-1 16,2-5-2-16,1-6 0 0,-3-3-2 15,-1-7-2-15,-1-5 0 0,-1-5-1 16,-4-3 1-16,-2-4 1 0,-2-3 2 16,-3-2 1-16,-3-1 2 0,-5-1 0 15,-2 2 1-15,-5 1 1 0,-2 5 3 16,-4 4 4-16,-2 7 1 0,0 8 3 0,-3 4 1 15,0 9 3-15,3 6-1 16,1 7-2-16,2 4-2 0,0 4-3 16,0 2-2-16,0 4-1 0,0 2-3 0,3 1 0 15,-1 0-2-15,2 2-1 0,1-1-3 16,6-4-9-16,3-1-10 0,4-5-14 16,2-3-15-16,2-7-20 0,4-4-110 15,0-7-126-15,-1-4-285 0</inkml:trace>
  <inkml:trace contextRef="#ctx0" brushRef="#br0" timeOffset="19572.214">11429 8652 551 0,'-5'-4'125'0,"1"-1"-1"15,-1 1-80-15,3 2-40 0,0 2-19 16,1 0-49-16,0 2-60 0,-2 2-93 15,0 0-210-15</inkml:trace>
  <inkml:trace contextRef="#ctx0" brushRef="#br0" timeOffset="19786.6388">11411 8665 674 0,'2'-1'170'0,"-2"0"7"0,2 2-98 16,3 1-13-16,0 3-6 0,1 0-9 15,0 4-9-15,4 2-7 0,1 3-8 0,-1 2-6 16,1 3-6-16,0-1-5 0,0 2-3 16,1-1-5-16,-1 0-4 0,-1-5-9 15,2 0-12-15,-2-4-15 0,-2 1-18 16,1-5-17-16,0-4-20 0,-2-1-108 16,0-2-128-16,-1-4-280 0</inkml:trace>
  <inkml:trace contextRef="#ctx0" brushRef="#br0" timeOffset="19920.8523">11637 8683 586 0,'-9'3'155'0,"-3"2"5"0,-2 2-64 15,1 5-41-15,0 3-11 0,-2 5-9 16,-1-1-11-16,-1 3-13 0,2 2-16 16,-2-4-22-16,1 0-24 0,1-3-118 15,-1-2-130-15,4-4-315 0</inkml:trace>
  <inkml:trace contextRef="#ctx0" brushRef="#br0" timeOffset="20530.2037">12042 8000 520 0,'-8'-9'128'16,"-2"8"5"-16,-1 4-74 0,-1 5-10 15,-4 3-1-15,-3 6 0 0,-2 7-3 16,-2 4-2-16,1 5-4 0,-1 2-5 15,1 5-5-15,5 4-8 0,4 1-7 16,6 3-5-16,6-2-3 0,5-2-3 0,4-1-2 16,6-3-4-16,5-5-6 0,3-3-11 15,1-6-12-15,4-4-11 0,0-5-16 16,2-6-87-16,-3-3-26 0,-1-4-101 16,-3-4-198-16</inkml:trace>
  <inkml:trace contextRef="#ctx0" brushRef="#br0" timeOffset="20851.4863">12177 8255 651 0,'1'1'162'15,"4"0"5"-15,-5 0-90 0,1 1-22 16,1-2-8-16,2 3-10 0,4 1-9 16,2-2-5-16,2 0-7 0,4-1-5 15,2 0-4-15,4 0-8 0,-1-2-10 16,0 1-13-16,0 0-15 0,-4 0-13 15,-4 0-16-15,0 0 63 0,-5 0-174 16,-4 0-122-16,-2-1-299 0</inkml:trace>
  <inkml:trace contextRef="#ctx0" brushRef="#br0" timeOffset="21012.5914">12326 8290 590 0,'-7'11'145'0,"-2"4"4"15,2 1-84-15,0 2-20 0,3 1-5 16,0 0-5-16,4-2-8 0,2 2-6 15,4-2-5-15,1-2-3 0,4-3-6 16,4-1-8-16,2-3-10 0,3-3-12 16,0-1-15-16,1-6-16 0,-1-1-112 15,-2-4-122-15,1-3-283 0</inkml:trace>
  <inkml:trace contextRef="#ctx0" brushRef="#br0" timeOffset="21248.4783">12578 7924 612 0,'8'13'150'0,"-1"5"9"16,1 2-91-16,0 5-8 0,1 3 3 15,2 2 0-15,1 3-5 0,2 2-7 16,-1 3-6-16,3 4-10 0,0 3-8 15,-4 0-8-15,-2 2-7 0,-3 1-7 16,-4-2-10-16,-3 0-14 0,-5-4-19 16,-2-4-27-16,-4-3-27 0,-4-5-113 15,0-4-141-15,5-1-310 0</inkml:trace>
  <inkml:trace contextRef="#ctx0" brushRef="#br0" timeOffset="21863.8324">12884 7541 639 0,'1'-7'149'0,"4"3"5"0,2-1-105 0,4 1-13 16,1 0-4-16,6 8-4 0,1 5-6 15,0 4-4-15,-1 5 0 0,-2 4 0 16,0 3 2-16,-3 8 1 0,-3-4 2 15,-3 0 0-15,-4 4 0 0,-2-4-4 16,-3 4-2-16,-4 3-3 0,-2-1-5 16,-2 2-2-16,-1 1-4 0,2-3 0 15,-2 2-2-15,3-4-1 0,3-2 1 16,3-4-1-16,1-3 0 0,4 0 0 16,2-2 0-16,0 0 0 0,0 0 1 0,1 1-1 15,0 2 0-15,0 2 0 0,-1-2 0 16,1 3 0-16,2 1 0 0,-1 4 0 15,-1-3 0-15,2 0 0 0,-2 2 1 16,1 1-1-16,-2 0 0 0,1-4-1 16,-1-1 1-16,1 2-1 0,0-1 0 0,2-3 0 15,1-1-1-15,4 1-1 0,0 0 1 16,1 0-1-16,0-1 1 0,1 1 0 16,1 0 0-16,-1-2 1 0,-4 0 1 15,-3 0 1-15,-3-1 0 0,-5 1 0 16,-4-2 2-16,-4 1 0 0,-9 3-1 15,-5-1 1-15,-4 5-2 0,-2 0-9 16,-4 3-15-16,-2 3-27 0,-3 0-28 16,-5-1-115-16,-3-2-141 0,2-1-322 15</inkml:trace>
  <inkml:trace contextRef="#ctx0" brushRef="#br0" timeOffset="22829.2309">13889 8098 741 0,'-17'-7'172'0,"5"5"0"0,3 1-117 16,12 1-23-16,4 3-11 0,7-2-11 15,3 1-12-15,5 2-13 0,2-3-18 16,2 3-14-16,1 1-22 0,-4-3-103 15,-1 1-124-15,-1 3-272 0</inkml:trace>
  <inkml:trace contextRef="#ctx0" brushRef="#br0" timeOffset="23011.7507">13871 8358 756 0,'-10'8'179'15,"2"1"3"-15,5-1-112 0,3 1-25 16,3-3-15-16,4 1-13 0,3-2-11 16,4 0-8-16,4-4-23 0,1 1-27 15,5-5-88-15,0 0-45 0,4-6-126 16,-2 7-258-16</inkml:trace>
  <inkml:trace contextRef="#ctx0" brushRef="#br0" timeOffset="23928.3075">15240 7909 545 0,'-3'-29'136'0,"-2"-3"6"0,1-3-77 15,1-5-16-15,0-1-7 0,2-3-3 16,-2-3-4-16,1 1-2 0,1 4-3 16,-2 6 0-16,1 8-1 0,-1 7-4 15,-1 8-4-15,-1 8-5 0,1 9-3 16,0 8-7-16,-1 6-9 0,0 8-17 16,1 5-19-16,0 4-14 0,1 6-23 15,0-1-105-15,-1 0-125 0,4 2-271 16</inkml:trace>
  <inkml:trace contextRef="#ctx0" brushRef="#br0" timeOffset="24210.539">14913 8246 569 0,'-20'-1'141'0,"0"-1"6"15,4 2-80-15,4 0-13 0,4 0-8 16,5 1-3-16,3 1-4 0,5 1-4 16,6 2-5-16,5-3-4 0,7 2-3 15,4-1 0-15,7-3-2 0,4 0-1 16,5-2-4-16,4-5-1 0,0 0-3 16,5-1-3-16,2 0-3 0,2 2-3 15,3-1-8-15,0 1-11 0,-7 2-12 16,-1 3-14-16,-5 0-16 0,-7 0-18 0,-8 1-115 15,-9 3-127-15,-4 5-292 0</inkml:trace>
  <inkml:trace contextRef="#ctx0" brushRef="#br0" timeOffset="24730.1349">15182 8603 503 0,'-11'2'133'16,"-2"1"9"-16,0-3-57 0,3-2-21 15,2 0-5-15,1-2-4 0,1-2-6 16,3-3-5-16,1-2-7 0,5-1-5 15,1-2-6-15,4-2-6 0,4-3-4 16,4 3-2-16,4 2-3 0,2 0-1 0,2 4-2 16,3 3-1-16,2 5-1 0,-1 3 0 15,2 4 1-15,1 4-2 0,1 7 0 16,-4 5-1-16,0 4 1 0,-6 4-1 16,-5 2 0-16,-4 5 0 0,-10 0-1 15,-4 1 0-15,-8 2-1 0,-5 1 0 16,-7 1-1-16,-4 2 1 0,-5-3-2 15,-4 5 1-15,-9-2-1 0,-4-1 1 0,-2-2-1 16,0 1 0-16,0-5 1 0,-4-4 1 16,6-6 1-16,4-9 1 0,7-8 0 15,8-8 1-15,6-7 0 16,10-5 0-16,11-3-1 0,6-2-1 0,7 1 0 16,9 2-1-16,1 1 0 0,3 3-1 15,2 3 0-15,0 0 0 0,1 3 0 16,3 1-1-16,-2 2 0 0,2 3-7 15,5-1-11-15,-1 2-16 0,2 1-21 0,3 1-21 16,3 1 62-16,-2-1-189 0,3 1-140 16,0-3-333-16</inkml:trace>
  <inkml:trace contextRef="#ctx0" brushRef="#br0" timeOffset="25345.7759">16461 8136 427 0,'17'-15'119'0,"-5"-1"6"16,-5 2-42-16,-2 0-26 0,-5 2-7 16,-5 1-5-16,-2 1-5 0,-7 3-4 15,-1-1-2-15,-6 8-2 0,-1 4-3 16,-2 5-3-16,0 4-2 0,-2 7-4 15,3 3-2-15,3 4-5 0,3 2-1 16,4 2-3-16,3-3-3 0,5 4-2 16,6-3-2-16,3-2 0 0,4-1-1 0,5-5-1 15,3-4 1-15,1-4 0 0,4-8 0 16,1-3 1-16,1-7-1 0,0-6 1 16,-1-4-1-16,0-2 1 0,-5-2 0 15,-2-1 1-15,-5-5 0 0,-5 1 0 16,-4-3 0-16,-5-3 0 0,-7-6 0 15,-1-1-1-15,-5-2-1 0,-5-4-2 0,-4-5-2 16,-4 0-3-16,-6-1-2 0,-1 9 0 16,-2-2-1-16,-1 7 2 0,2 6 4 15,1 7 6-15,6 4 5 0,7 5 6 16,4 1 2-16,6 5 2 0,4 0 0 16,7-2-3-16,6 4-4 0,5 0-3 15,8-2-3-15,6-3-2 0,8 0-2 16,6 1-1-16,7-4-2 0,6 1-10 15,6 0-16-15,2 2-25 0,0 5-30 16,-4 0-106-16,-2 8-137 0,-9 2-303 16</inkml:trace>
  <inkml:trace contextRef="#ctx0" brushRef="#br0" timeOffset="28489.2766">17089 7538 468 0,'7'-27'115'15,"-3"-1"4"-15,-5 4-69 0,-3 0-9 16,-2 7-5-16,-3 6-2 0,-3 5-2 16,-4 8-2-16,-6 7-1 0,-1 6 1 15,-3 9-1-15,-1 11-1 0,-3 5-1 16,3 10-2-16,0 5-1 0,5 10-2 0,3 6-2 16,5 5-2-16,2 0-1 0,8-2-3 15,0-2-1-15,6-5-3 16,6-5-3-16,3-6-3 0,5-6-5 0,6-3-4 15,6-6-3-15,5-4-13 0,2-6-16 16,2-6-11-16,-2-5-21 0,-4-7-105 16,-4-3-124-16,-1-6-282 0</inkml:trace>
  <inkml:trace contextRef="#ctx0" brushRef="#br0" timeOffset="29712.0602">17355 8263 543 0,'3'-2'134'0,"2"-3"6"0,3-4-75 15,0-2-19-15,3-3-3 0,5-7-2 16,5-5-3-16,1-1-6 0,-1-3-5 16,0-4-4-16,-2-1-5 0,-3-4-3 15,-4 1-5-15,-7 0-2 0,-2 0-3 16,-6-1-1-16,-4 3-1 0,-5-2-1 16,-4 6 0-16,-3 3-1 0,-3 1-1 15,-2 4 1-15,-1 10-1 0,2 3 1 16,0 7-1-16,1 5 1 0,2 7 0 0,4 6 1 15,2 7-1-15,3 6 2 0,2 11-1 16,5 10 0-16,3 9 0 0,5 7-1 16,-1 5 1-16,6 7-1 0,2 3 0 15,1 3 1-15,2-2-1 0,2-4 0 16,2 1 1-16,3-6-1 0,-3-6-1 16,-1-7 0-16,1-9-3 0,-5-8-3 15,-6-5-2-15,-3-9-3 0,-5-6-5 16,-7-7-4-16,-1-5-1 0,-7-9 1 15,-5-8 1-15,0-5 3 0,-3-4 3 0,-1-8 5 16,1-2 4-16,2-1 4 0,2-2 3 16,6 3 4-16,2 1 4 0,5 3 4 15,6 6 1-15,2-2 0 0,5 6 0 16,3 2-3-16,2 3-3 0,5 0-4 16,2 0-2-16,2-1-2 0,4 0-1 15,4-1-1-15,0-6-3 0,8-1-7 0,-2 0-11 16,2-3-15-16,-1-2-18 0,-2 2-91 15,-2-4-24-15,-2 2-104 16,-7-4-198-16</inkml:trace>
  <inkml:trace contextRef="#ctx0" brushRef="#br0" timeOffset="29954.3071">17690 7264 573 0,'6'-6'133'0,"5"6"4"16,4 9-78-16,5 7-21 0,4 11-2 16,6 11 1-16,4 8 8 0,0 8 4 0,3 9 1 15,-4 2 1-15,-1 10-2 0,-5 4-6 16,-3 5-3-16,-10 3-9 0,-7 0-8 16,-7-2-7-16,-8 6-6 0,-6-1-6 15,-7-4-9-15,-7-2-16 0,-4-1-29 16,-2 0-38-16,-5-3-116 0,0-5-151 15,-8-2-345-15</inkml:trace>
  <inkml:trace contextRef="#ctx0" brushRef="#br0" timeOffset="48525.4073">21831 4146 446 0,'-3'-17'108'0,"6"-10"4"0,0-12-70 16,7-12-10-16,7-11-6 0,11-7-5 15,12-10-5-15,10-10-7 0,7-7-19 16,12-7-105-16,13 5-100 0,14-14-256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50900"/>
            <a:ext cx="3055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35350" y="850900"/>
            <a:ext cx="3055938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29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26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323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85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7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57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70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65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323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42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92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95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7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59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14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120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4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customXml" Target="../ink/ink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customXml" Target="../ink/ink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customXml" Target="../ink/ink10.xml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46562"/>
            <a:ext cx="7543800" cy="110984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500" dirty="0" smtClean="0"/>
              <a:t>ΗΥ215 - Εφαρμοσμένα Μαθηματικά για Μηχανικούς</a:t>
            </a:r>
            <a:endParaRPr lang="el-GR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21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4039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769922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Συσχετίσεις και Φασματικές Πυκνότητες</a:t>
            </a: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ÎÏÎ¿ÏÎ­Î»ÎµÏÎ¼Î± ÎµÎ¹ÎºÏÎ½Î±Ï Î³Î¹Î± uoc logo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48" y="5388181"/>
            <a:ext cx="962025" cy="9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8234280" y="4547160"/>
              <a:ext cx="10800" cy="7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26360" y="4541760"/>
                <a:ext cx="24480" cy="1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Φασματικές Πυκνότητες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dirty="0" smtClean="0"/>
                  <a:t>Φασματική Πυκνότητα Ισχύος - Περιοδικά Σήματα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Για τα περιοδικά σήματα, μπορούμε να δουλέψουμε όμοια με τη διαδικασία υπολογισμού 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των περιοδικών σημάτων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ξεκινήσουμε με την περιοδική </a:t>
                </a:r>
                <a:r>
                  <a:rPr lang="el-GR" dirty="0" err="1" smtClean="0"/>
                  <a:t>αυτοσυσχέτιση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Δείξαμε ότι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/>
                  <a:t>κ</a:t>
                </a:r>
                <a:r>
                  <a:rPr lang="el-GR" dirty="0" smtClean="0"/>
                  <a:t>αι σύμφωνα με όσα ξέρουμε, 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της θα είναι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Μπορεί κανείς να δείξει ότι οι συντελεστές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μπορούν να προκύψουν </a:t>
                </a:r>
                <a:r>
                  <a:rPr lang="el-GR" dirty="0" err="1" smtClean="0"/>
                  <a:t>δειγματοληπτώντας</a:t>
                </a:r>
                <a:r>
                  <a:rPr lang="el-GR" dirty="0" smtClean="0"/>
                  <a:t> τη φασματική πυκνότητα </a:t>
                </a:r>
                <a:r>
                  <a:rPr lang="el-GR" i="1" dirty="0" smtClean="0"/>
                  <a:t>ενέργειας</a:t>
                </a:r>
                <a:r>
                  <a:rPr lang="el-GR" dirty="0" smtClean="0"/>
                  <a:t> </a:t>
                </a:r>
                <a:r>
                  <a:rPr lang="el-GR" b="1" dirty="0" smtClean="0"/>
                  <a:t>μιας περιόδου </a:t>
                </a:r>
                <a:r>
                  <a:rPr lang="el-GR" dirty="0" smtClean="0"/>
                  <a:t>του περιοδικού σήματος, δηλ.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sz="105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  <a:blipFill rotWithShape="0">
                <a:blip r:embed="rId3"/>
                <a:stretch>
                  <a:fillRect l="-1905" t="-17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44768" y="2148198"/>
                <a:ext cx="2988838" cy="1447716"/>
              </a:xfrm>
              <a:prstGeom prst="snip2DiagRect">
                <a:avLst>
                  <a:gd name="adj1" fmla="val 0"/>
                  <a:gd name="adj2" fmla="val 22047"/>
                </a:avLst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Parseval</a:t>
                </a:r>
                <a:r>
                  <a:rPr lang="en-US" dirty="0" smtClean="0"/>
                  <a:t> </a:t>
                </a:r>
                <a:r>
                  <a:rPr lang="el-GR" dirty="0" smtClean="0"/>
                  <a:t>ξανά!: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768" y="2148198"/>
                <a:ext cx="2988838" cy="1447716"/>
              </a:xfrm>
              <a:prstGeom prst="snip2DiagRect">
                <a:avLst>
                  <a:gd name="adj1" fmla="val 0"/>
                  <a:gd name="adj2" fmla="val 22047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167200" y="1923120"/>
              <a:ext cx="6699960" cy="4731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59280" y="1915200"/>
                <a:ext cx="6710400" cy="474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834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Φασματικές Πυκνότητες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Υπολογίστε τη Φασματική Πυκνότητα Ισχύος του περιοδικού σήματος που εκφράζεται σε μια περίοδο ως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    0&lt;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0,    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sz="105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  <a:blipFill rotWithShape="0">
                <a:blip r:embed="rId3"/>
                <a:stretch>
                  <a:fillRect l="-1973" t="-17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47320" y="430560"/>
              <a:ext cx="8885160" cy="6265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7960" y="420120"/>
                <a:ext cx="8897040" cy="628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190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23661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Φασματικές Πυκνότητες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dirty="0" smtClean="0"/>
              <a:t>Παράδειγμα:</a:t>
            </a:r>
            <a:r>
              <a:rPr lang="en-US" dirty="0"/>
              <a:t/>
            </a:r>
            <a:br>
              <a:rPr lang="en-US" dirty="0"/>
            </a:br>
            <a:endParaRPr lang="en-US" sz="1050" b="0" i="1" dirty="0" smtClean="0">
              <a:latin typeface="Cambria Math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132920" y="1271160"/>
              <a:ext cx="6699960" cy="3665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2480" y="1262160"/>
                <a:ext cx="6714720" cy="367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045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Φασματικές Πυκνότητες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dirty="0" err="1" smtClean="0"/>
                  <a:t>Διαφασματική</a:t>
                </a:r>
                <a:r>
                  <a:rPr lang="el-GR" dirty="0" smtClean="0"/>
                  <a:t> Πυκνότητα Ισχύος – Περιοδικά Σήματα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Ευθέως ανάλογα, μπορούμε να δείξουμε ότι η φασματική πυκνότητα ισχύος αποτελεί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της </a:t>
                </a:r>
                <a:r>
                  <a:rPr lang="el-GR" dirty="0" err="1" smtClean="0"/>
                  <a:t>ετεροσυσχέτισης</a:t>
                </a:r>
                <a:r>
                  <a:rPr lang="el-GR" dirty="0" smtClean="0"/>
                  <a:t> δυο περιοδικών σημάτων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με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όπως ήδη γνωρίζουμε 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n-US" sz="105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  <a:blipFill rotWithShape="0">
                <a:blip r:embed="rId3"/>
                <a:stretch>
                  <a:fillRect l="-1905" t="-17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Φασματικές Πυκνότητες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dirty="0" err="1" smtClean="0"/>
                  <a:t>Διαφασματική</a:t>
                </a:r>
                <a:r>
                  <a:rPr lang="el-GR" dirty="0" smtClean="0"/>
                  <a:t> Πυκνότητα Ισχύος – Απεριοδικά Σήματα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Ως τώρα δείξαμε ότι οι φασματικές πυκνότητες μπορούν να υπολογιστούν από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των σημάτων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Για απεριοδικά σήματα ισχύος, κάτι τέτοιο δεν ισχύει! </a:t>
                </a:r>
                <a:r>
                  <a:rPr lang="el-GR" dirty="0" smtClean="0">
                    <a:sym typeface="Wingdings" panose="05000000000000000000" pitchFamily="2" charset="2"/>
                  </a:rPr>
                  <a:t>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Μπορεί κανείς να δείξει ότι για σήματα ισχύος ισχύει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η σχέση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endParaRPr lang="el-GR" dirty="0" smtClean="0">
                  <a:sym typeface="Wingdings" panose="05000000000000000000" pitchFamily="2" charset="2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με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rect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δηλ.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ενός τμήματος του σήματος ισχύος, διάρκειας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𝛵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Το κακό είναι ότι το παραπάνω όριο μπορεί να μην υπάρχει!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Αναγκαστικά λοιπόν η μελέτη των σημάτων ισχύος στο χώρο της συχνότητας θα γίνεται μέσω 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της συσχέτισής τους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…και όχι μέσω 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των ίδιων των σημάτων ισχύος</a:t>
                </a:r>
                <a:endParaRPr lang="en-US" sz="85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  <a:blipFill rotWithShape="0">
                <a:blip r:embed="rId3"/>
                <a:stretch>
                  <a:fillRect l="-1905" t="-1760" b="-8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Φασματικές Πυκνότητες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/>
                  <a:t>Υπολογίστε τη Φασματική Πυκνότητα Ισχύος του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  <a:blipFill rotWithShape="0">
                <a:blip r:embed="rId3"/>
                <a:stretch>
                  <a:fillRect l="-1973" t="-17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423880" y="1189440"/>
              <a:ext cx="5598360" cy="2183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12720" y="1186920"/>
                <a:ext cx="5612040" cy="218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99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Συσχετίσεις, Πυκνότητες, και ΓΧΑ συστήματα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dirty="0" smtClean="0"/>
                  <a:t>Έστω ένα ΓΧΑ σύστημα που περιγράφεται από την κρουστική απόκριση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την απόκριση συχνότητας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b="0" dirty="0" smtClean="0"/>
                  <a:t>, </a:t>
                </a:r>
                <a:r>
                  <a:rPr lang="el-GR" b="0" dirty="0" smtClean="0"/>
                  <a:t>με είσοδο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/>
                  <a:t> </a:t>
                </a:r>
                <a:r>
                  <a:rPr lang="el-GR" b="0" dirty="0" smtClean="0"/>
                  <a:t>και έξοδο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i="1" dirty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/>
                  <a:t>Θα συμβολίζουμε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el-GR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/>
                  <a:t>τις </a:t>
                </a:r>
                <a:r>
                  <a:rPr lang="el-GR" dirty="0" err="1" smtClean="0"/>
                  <a:t>αυτοσυσχετίσεις</a:t>
                </a:r>
                <a:r>
                  <a:rPr lang="el-GR" dirty="0" smtClean="0"/>
                  <a:t> εισόδου και εξόδου και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τις αντίστοιχες πυκνότητες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Ξέρουμε ότι</a:t>
                </a:r>
                <a:r>
                  <a:rPr lang="en-US" dirty="0" smtClean="0"/>
                  <a:t>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Στο χώρο του </a:t>
                </a:r>
                <a:r>
                  <a:rPr lang="en-US" dirty="0" smtClean="0"/>
                  <a:t>Fourier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  <a:blipFill rotWithShape="0">
                <a:blip r:embed="rId3"/>
                <a:stretch>
                  <a:fillRect l="-1905" t="-1760" r="-13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orizontal Scroll 8"/>
              <p:cNvSpPr/>
              <p:nvPr/>
            </p:nvSpPr>
            <p:spPr>
              <a:xfrm>
                <a:off x="5943600" y="1872761"/>
                <a:ext cx="3102724" cy="1186962"/>
              </a:xfrm>
              <a:prstGeom prst="horizontalScroll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den>
                      </m:f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Horizontal Scrol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1872761"/>
                <a:ext cx="3102724" cy="1186962"/>
              </a:xfrm>
              <a:prstGeom prst="horizontalScroll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164320" y="568440"/>
              <a:ext cx="5878440" cy="5776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56760" y="560520"/>
                <a:ext cx="5894280" cy="578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885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Συσχετίσεις, Πυκνότητες, και ΓΧΑ συστήματα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Στο χώρο του </a:t>
                </a:r>
                <a:r>
                  <a:rPr lang="en-US" dirty="0" smtClean="0"/>
                  <a:t>Fourier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Για σήματα ενέργειας: </a:t>
                </a:r>
                <a:r>
                  <a:rPr lang="en-US" sz="500" dirty="0" smtClean="0"/>
                  <a:t/>
                </a:r>
                <a:br>
                  <a:rPr lang="en-US" sz="500" dirty="0" smtClean="0"/>
                </a:b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όπως αναμενόταν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Για περιοδικά σήματα: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ctr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με </a:t>
                </a: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Οπότε </a:t>
                </a:r>
                <a:r>
                  <a:rPr lang="en-US" dirty="0" smtClean="0"/>
                  <a:t>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  <a:blipFill rotWithShape="0">
                <a:blip r:embed="rId3"/>
                <a:stretch>
                  <a:fillRect l="-1837" t="-23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3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Συσχετίσεις, Πυκνότητες, και ΓΧΑ συστήματα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Στο χώρο του </a:t>
                </a:r>
                <a:r>
                  <a:rPr lang="en-US" dirty="0" smtClean="0"/>
                  <a:t>Fourier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Για σήματα ισχύος: </a:t>
                </a:r>
                <a:r>
                  <a:rPr lang="en-US" sz="500" dirty="0" smtClean="0"/>
                  <a:t/>
                </a:r>
                <a:br>
                  <a:rPr lang="en-US" sz="500" dirty="0" smtClean="0"/>
                </a:b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μια και δεν υπάρχει πάντα σχέση των </a:t>
                </a:r>
                <a:r>
                  <a:rPr lang="el-GR" dirty="0" err="1" smtClean="0"/>
                  <a:t>αυτοσυσχετίσεων</a:t>
                </a:r>
                <a:r>
                  <a:rPr lang="el-GR" dirty="0" smtClean="0"/>
                  <a:t> των σημάτων ισχύος με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</a:t>
                </a:r>
                <a:r>
                  <a:rPr lang="el-GR" dirty="0" smtClean="0"/>
                  <a:t> τους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Αντίστοιχες σχέσεις μπορούν να προκύψουν και για τις </a:t>
                </a:r>
                <a:r>
                  <a:rPr lang="el-GR" dirty="0" err="1" smtClean="0"/>
                  <a:t>ετεροσυσχετίσεις</a:t>
                </a:r>
                <a:r>
                  <a:rPr lang="el-GR" dirty="0" smtClean="0"/>
                  <a:t> και τις </a:t>
                </a:r>
                <a:r>
                  <a:rPr lang="el-GR" dirty="0" err="1" smtClean="0"/>
                  <a:t>διαφασματικές</a:t>
                </a:r>
                <a:r>
                  <a:rPr lang="el-GR" dirty="0" smtClean="0"/>
                  <a:t> πυκνότητες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  <a:blipFill rotWithShape="0">
                <a:blip r:embed="rId3"/>
                <a:stretch>
                  <a:fillRect l="-1905" t="-17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5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8574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38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Συσχετίσεις</a:t>
                </a:r>
                <a:r>
                  <a:rPr lang="en-US" b="1" dirty="0" smtClean="0"/>
                  <a:t> (review…)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Περιοδική </a:t>
                </a:r>
                <a:r>
                  <a:rPr lang="el-GR" b="1" dirty="0" smtClean="0"/>
                  <a:t>Συσχέτιση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Σήματα </a:t>
                </a:r>
                <a:r>
                  <a:rPr lang="el-GR" b="1" dirty="0"/>
                  <a:t>Ενέργειας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    ,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Σήματα </a:t>
                </a:r>
                <a:r>
                  <a:rPr lang="el-GR" b="1" dirty="0"/>
                  <a:t>Ισχύος (απεριοδικά)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  <a:blipFill rotWithShape="0">
                <a:blip r:embed="rId3"/>
                <a:stretch>
                  <a:fillRect l="-1905" t="-17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6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E.BA.	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AM: 4256</a:t>
            </a:r>
          </a:p>
          <a:p>
            <a:r>
              <a:rPr lang="en-US" dirty="0" smtClean="0"/>
              <a:t>AM: 4220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194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236617"/>
          </a:xfrm>
        </p:spPr>
        <p:txBody>
          <a:bodyPr>
            <a:normAutofit lnSpcReduction="10000"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Φασματικές Πυκνότητες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dirty="0" smtClean="0"/>
              <a:t>Αποτελούν τους μετασχηματισμούς </a:t>
            </a:r>
            <a:r>
              <a:rPr lang="en-US" dirty="0" smtClean="0"/>
              <a:t>Fourier </a:t>
            </a:r>
            <a:r>
              <a:rPr lang="el-GR" dirty="0" smtClean="0"/>
              <a:t>των συσχετίσεων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dirty="0" smtClean="0"/>
              <a:t>Θα λάβουμε ιδιαίτερη βοήθεια σχετικά με τα σήματα ισχύος που δεν έχουν μετασχηματισμ</a:t>
            </a:r>
            <a:r>
              <a:rPr lang="el-GR" dirty="0"/>
              <a:t>ό</a:t>
            </a:r>
            <a:r>
              <a:rPr lang="el-GR" dirty="0" smtClean="0"/>
              <a:t> </a:t>
            </a:r>
            <a:r>
              <a:rPr lang="en-US" dirty="0" smtClean="0"/>
              <a:t>Fourier</a:t>
            </a: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Εξίσου σημαντικές είναι όμως και για τα σήματα ενέργειας</a:t>
            </a:r>
            <a:endParaRPr lang="en-US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Ας προσπαθήσουμε να δούμε αν οι φασματικές πυκνότητες σχετίζονται με τους </a:t>
            </a:r>
            <a:r>
              <a:rPr lang="el-GR" i="1" dirty="0" smtClean="0"/>
              <a:t>μετασχηματισμούς </a:t>
            </a:r>
            <a:r>
              <a:rPr lang="en-US" i="1" dirty="0" smtClean="0"/>
              <a:t>Fourier </a:t>
            </a:r>
            <a:r>
              <a:rPr lang="el-GR" dirty="0" smtClean="0"/>
              <a:t>των σημάτων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Ας ξεκινήσουμε με τα τελευταία (σήματα ενέργειας)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Ο </a:t>
            </a:r>
            <a:r>
              <a:rPr lang="el-GR" dirty="0" err="1" smtClean="0"/>
              <a:t>μετασχ</a:t>
            </a:r>
            <a:r>
              <a:rPr lang="el-GR" dirty="0" smtClean="0"/>
              <a:t>. </a:t>
            </a:r>
            <a:r>
              <a:rPr lang="en-US" dirty="0" smtClean="0"/>
              <a:t>Fourier </a:t>
            </a:r>
            <a:r>
              <a:rPr lang="el-GR" dirty="0" smtClean="0"/>
              <a:t>της </a:t>
            </a:r>
            <a:r>
              <a:rPr lang="el-GR" dirty="0" err="1" smtClean="0"/>
              <a:t>αυτοσυσχέτισης</a:t>
            </a:r>
            <a:r>
              <a:rPr lang="el-GR" dirty="0" smtClean="0"/>
              <a:t> ενός σήματος ενέργειας ονομάζεται </a:t>
            </a:r>
            <a:r>
              <a:rPr lang="el-GR" b="1" dirty="0" smtClean="0"/>
              <a:t>Φασματική Πυκνότητα Ενέργειας </a:t>
            </a:r>
            <a:r>
              <a:rPr lang="el-GR" dirty="0" smtClean="0"/>
              <a:t>(</a:t>
            </a:r>
            <a:r>
              <a:rPr lang="en-US" dirty="0" smtClean="0"/>
              <a:t>Energy Spectral Density – ESD)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Ο </a:t>
            </a:r>
            <a:r>
              <a:rPr lang="el-GR" dirty="0" err="1" smtClean="0"/>
              <a:t>μετασχ</a:t>
            </a:r>
            <a:r>
              <a:rPr lang="el-GR" dirty="0" smtClean="0"/>
              <a:t>. </a:t>
            </a:r>
            <a:r>
              <a:rPr lang="en-US" dirty="0" smtClean="0"/>
              <a:t>Fourier </a:t>
            </a:r>
            <a:r>
              <a:rPr lang="el-GR" dirty="0" smtClean="0"/>
              <a:t>της </a:t>
            </a:r>
            <a:r>
              <a:rPr lang="el-GR" dirty="0" err="1" smtClean="0"/>
              <a:t>ετεροσυσχέτισης</a:t>
            </a:r>
            <a:r>
              <a:rPr lang="el-GR" dirty="0" smtClean="0"/>
              <a:t> δυο σημάτων ενέργειας ονομάζεται </a:t>
            </a:r>
            <a:r>
              <a:rPr lang="el-GR" b="1" dirty="0" err="1" smtClean="0"/>
              <a:t>Διαφασματική</a:t>
            </a:r>
            <a:r>
              <a:rPr lang="el-GR" b="1" dirty="0" smtClean="0"/>
              <a:t> Πυκνότητα Ενέργειας</a:t>
            </a:r>
            <a:r>
              <a:rPr lang="el-GR" dirty="0" smtClean="0"/>
              <a:t> (</a:t>
            </a:r>
            <a:r>
              <a:rPr lang="en-US" dirty="0" smtClean="0"/>
              <a:t>Energy </a:t>
            </a:r>
            <a:r>
              <a:rPr lang="en-US" dirty="0" err="1" smtClean="0"/>
              <a:t>Interspectral</a:t>
            </a:r>
            <a:r>
              <a:rPr lang="en-US" dirty="0" smtClean="0"/>
              <a:t> Density – EID)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sz="1100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Μας πληροφορούν για την </a:t>
            </a:r>
            <a:r>
              <a:rPr lang="el-GR" b="1" i="1" dirty="0" smtClean="0"/>
              <a:t>κατανομή</a:t>
            </a:r>
            <a:r>
              <a:rPr lang="el-GR" dirty="0" smtClean="0"/>
              <a:t> της ενέργειας σημάτων στο χώρο της συχνότητας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10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Φασματικές Πυκνότητες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dirty="0" smtClean="0"/>
                  <a:t>Φασματική Πυκνότητα Ενέργειας 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Είναι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+∞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e>
                              </m:nary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+∞</m:t>
                                  </m:r>
                                </m:sup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d>
                                </m:e>
                              </m:nary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d>
                            <m:d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2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Άρα ο μετ.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της </a:t>
                </a:r>
                <a:r>
                  <a:rPr lang="el-GR" dirty="0" err="1" smtClean="0"/>
                  <a:t>αυτοσυσχέτισης</a:t>
                </a:r>
                <a:r>
                  <a:rPr lang="en-US" dirty="0" smtClean="0"/>
                  <a:t> </a:t>
                </a:r>
                <a:r>
                  <a:rPr lang="el-GR" dirty="0" smtClean="0"/>
                  <a:t>ενός σήματος ενέργειας ισούται με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sz="105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Παρατηρήστε ότι πρόκειται για πραγματική, θετική συνάρτηση της συχνότητας, και ανεξάρτητη της αρχικής φάσης του σήματος</a:t>
                </a: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Ιδιότητες</a:t>
                </a: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ℜ</m:t>
                      </m:r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≥0,   ∀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  <a:blipFill rotWithShape="0">
                <a:blip r:embed="rId3"/>
                <a:stretch>
                  <a:fillRect l="-1633" t="-1564" r="-13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64409" y="4261103"/>
            <a:ext cx="2578608" cy="37490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874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Φασματικές Πυκνότητες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dirty="0" smtClean="0"/>
                  <a:t>Φασματική Πυκνότητα Ενέργειας 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n-US" sz="105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Η αντίστροφη σχέση είναι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𝑑𝑓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Αν θέσουμε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παίρνουμε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𝑑𝑓</m:t>
                          </m:r>
                        </m:e>
                      </m:nary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𝑑𝑓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𝑑𝑓</m:t>
                          </m:r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Άρα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𝑑𝑓</m:t>
                          </m:r>
                        </m:e>
                      </m:nary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b="1" dirty="0" smtClean="0"/>
                  <a:t>Βλέπουμε ότι η φασματική πυκνότητα ενέργειας μας περιγράφει πράγματι πως κατανέμεται η ενέργεια του σήματος στο χώρο της συχνότητας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  <a:blipFill rotWithShape="0">
                <a:blip r:embed="rId3"/>
                <a:stretch>
                  <a:fillRect l="-1905" t="-21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90207" y="5070763"/>
            <a:ext cx="2445576" cy="78377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3" name="Group 12"/>
          <p:cNvGrpSpPr/>
          <p:nvPr/>
        </p:nvGrpSpPr>
        <p:grpSpPr>
          <a:xfrm>
            <a:off x="5237018" y="4150812"/>
            <a:ext cx="3372592" cy="408623"/>
            <a:chOff x="5332021" y="4142057"/>
            <a:chExt cx="3372592" cy="408623"/>
          </a:xfrm>
        </p:grpSpPr>
        <p:sp>
          <p:nvSpPr>
            <p:cNvPr id="10" name="TextBox 9"/>
            <p:cNvSpPr txBox="1"/>
            <p:nvPr/>
          </p:nvSpPr>
          <p:spPr>
            <a:xfrm>
              <a:off x="7540831" y="4142057"/>
              <a:ext cx="1163782" cy="408623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Parseval</a:t>
              </a:r>
              <a:endParaRPr lang="el-GR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5332021" y="4346369"/>
              <a:ext cx="220881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371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Φασματικές Πυκνότητες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dirty="0" err="1" smtClean="0"/>
                  <a:t>Διαφασματική</a:t>
                </a:r>
                <a:r>
                  <a:rPr lang="el-GR" dirty="0" smtClean="0"/>
                  <a:t> Πυκνότητα Ενέργειας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Οι </a:t>
                </a:r>
                <a:r>
                  <a:rPr lang="el-GR" dirty="0" err="1" smtClean="0"/>
                  <a:t>ετεροσυσχετίσεις</a:t>
                </a:r>
                <a:r>
                  <a:rPr lang="el-GR" dirty="0" smtClean="0"/>
                  <a:t> σημάτων ενέργειας έχουν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τις περίφημες </a:t>
                </a:r>
                <a:r>
                  <a:rPr lang="el-GR" b="1" dirty="0" err="1" smtClean="0"/>
                  <a:t>Διαφασματικές</a:t>
                </a:r>
                <a:r>
                  <a:rPr lang="el-GR" b="1" dirty="0" smtClean="0"/>
                  <a:t> Πυκνότητες Ενέργειας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Μπορούμε εύκολα να αποδείξουμε ότι</a:t>
                </a:r>
                <a:br>
                  <a:rPr lang="el-GR" dirty="0" smtClean="0"/>
                </a:br>
                <a:r>
                  <a:rPr lang="el-GR" dirty="0" smtClean="0"/>
                  <a:t>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Παρατηρήστε ότι αφού </a:t>
                </a:r>
              </a:p>
              <a:p>
                <a:pPr marL="0" indent="0" algn="ctr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ισχύει ότι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𝑦𝑥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όπως προβλέπεται από τις ιδιότητες 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</a:t>
                </a:r>
                <a:br>
                  <a:rPr lang="en-US" dirty="0" smtClean="0"/>
                </a:br>
                <a:endParaRPr lang="en-US" sz="105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  <a:blipFill rotWithShape="0">
                <a:blip r:embed="rId3"/>
                <a:stretch>
                  <a:fillRect l="-1905" t="-17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3999600" y="2541600"/>
              <a:ext cx="4546080" cy="2880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95280" y="2532960"/>
                <a:ext cx="4561560" cy="289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163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Φασματικές Πυκνότητες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Υπολογίστε την </a:t>
                </a:r>
                <a:r>
                  <a:rPr lang="el-GR" dirty="0" err="1" smtClean="0"/>
                  <a:t>ετεροσυσχέτιση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των σημάτων</a:t>
                </a:r>
                <a:r>
                  <a:rPr lang="en-US" dirty="0" smtClean="0"/>
                  <a:t> </a:t>
                </a:r>
                <a:br>
                  <a:rPr lang="en-US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(α) </a:t>
                </a:r>
                <a:r>
                  <a:rPr lang="el-GR" dirty="0" err="1" smtClean="0"/>
                  <a:t>απ’ευθείας</a:t>
                </a:r>
                <a:r>
                  <a:rPr lang="el-GR" dirty="0" smtClean="0"/>
                  <a:t> και (β) μέσω της </a:t>
                </a:r>
                <a:r>
                  <a:rPr lang="el-GR" dirty="0" err="1" smtClean="0"/>
                  <a:t>διαφασματικής</a:t>
                </a:r>
                <a:r>
                  <a:rPr lang="el-GR" dirty="0" smtClean="0"/>
                  <a:t> πυκνότητας ενέργειας τους,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sz="105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  <a:blipFill rotWithShape="0">
                <a:blip r:embed="rId3"/>
                <a:stretch>
                  <a:fillRect l="-1973" t="-17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13840" y="371880"/>
              <a:ext cx="8845560" cy="6096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3400" y="366120"/>
                <a:ext cx="8864640" cy="611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169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23661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Φασματικές Πυκνότητες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dirty="0" smtClean="0"/>
              <a:t>Παράδειγμα:</a:t>
            </a:r>
            <a:r>
              <a:rPr lang="en-US" dirty="0"/>
              <a:t/>
            </a:r>
            <a:br>
              <a:rPr lang="en-US" dirty="0"/>
            </a:br>
            <a:endParaRPr lang="en-US" sz="1050" b="0" i="1" dirty="0" smtClean="0">
              <a:latin typeface="Cambria Math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52640" y="331920"/>
              <a:ext cx="8350920" cy="5992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160" y="322920"/>
                <a:ext cx="8364600" cy="600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48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23661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Φασματικές Πυκνότητες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dirty="0" smtClean="0"/>
              <a:t>Παράδειγμα:</a:t>
            </a:r>
            <a:r>
              <a:rPr lang="en-US" dirty="0"/>
              <a:t/>
            </a:r>
            <a:br>
              <a:rPr lang="en-US" dirty="0"/>
            </a:br>
            <a:endParaRPr lang="en-US" sz="1050" b="0" i="1" dirty="0" smtClean="0">
              <a:latin typeface="Cambria Math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52280" y="1117080"/>
              <a:ext cx="8904600" cy="5309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080" y="1104480"/>
                <a:ext cx="8924400" cy="533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767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18689</TotalTime>
  <Words>639</Words>
  <Application>Microsoft Office PowerPoint</Application>
  <PresentationFormat>On-screen Show (4:3)</PresentationFormat>
  <Paragraphs>198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ΗΥ215 - 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E.BA.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688</cp:revision>
  <cp:lastPrinted>2020-04-28T12:08:27Z</cp:lastPrinted>
  <dcterms:created xsi:type="dcterms:W3CDTF">2018-08-17T16:23:20Z</dcterms:created>
  <dcterms:modified xsi:type="dcterms:W3CDTF">2020-04-30T17:43:20Z</dcterms:modified>
</cp:coreProperties>
</file>