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ink/ink14.xml" ContentType="application/inkml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87" r:id="rId14"/>
    <p:sldId id="371" r:id="rId15"/>
    <p:sldId id="372" r:id="rId16"/>
    <p:sldId id="373" r:id="rId17"/>
    <p:sldId id="374" r:id="rId18"/>
    <p:sldId id="375" r:id="rId19"/>
    <p:sldId id="282" r:id="rId20"/>
    <p:sldId id="388" r:id="rId21"/>
  </p:sldIdLst>
  <p:sldSz cx="9144000" cy="6858000" type="screen4x3"/>
  <p:notesSz cx="9926638" cy="67976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93325" autoAdjust="0"/>
  </p:normalViewPr>
  <p:slideViewPr>
    <p:cSldViewPr snapToGrid="0">
      <p:cViewPr varScale="1">
        <p:scale>
          <a:sx n="105" d="100"/>
          <a:sy n="105" d="100"/>
        </p:scale>
        <p:origin x="18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E819F-AC01-4830-B898-A6C48AD4A5D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C0FB3-44E1-4E84-AEA1-51EB5DEC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11T11:22:11.29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15440 14470 7,'0'23'19,"-9"-10"-2,5-4-4,4-9-1,0-11-1,10-16 0,2-9-1,5-9-1,-1-1-2,5 0-1,-4 5 0,2 12-2,-10 11 0,-9 18-1,3 31-1,-10 14 1,-6 10-1,-1 6-1,2-3-1,1-3 1,4-11 0,7-17 0,0-27 1,18-6-1,4-33 0,7-13 1,7-14 0,4-4-1,0 2 0,-2 6-1,-7 16 1,-2 21-1,-12 25 1,-7 25-1,-10 17 1,-11 10-1,-2 4 1,3-1 0,-2-6-1,2-12 1,4-19 0,6-18 1,10-28 0,8-9-1,1-8 1,5-7-1,1 4 1,0 4-1,0 15-1,-7 17 1,-1 21-1,-6 14 0,-1 14-1,-4 1 2,0 0-2,0-3 2,1-11-1,5-12 0,0-12 1,2-12-1,-2-2 1,3 1-1,-6-2 0,3 6 0,-12 9 0,12 0-1,-5 12 1,-3 2-1,4 1 1,2-5-1,1-1 1,2-3 0,3-6-1,0 0 1,0 0 0,-1 0 0,-2 11 0,-4 10 0,-1 9 0,-4 7 0,-1 2 0,0-1 0,0-5 1,5-11-1,2-19 0,3-17 0,0-15 0,2-15 1,-6-7-1,0-2 1,-5 4-2,-1 7 1,-3 14 0,0 11 0,0 17 0,4 13 0,1 15-1,-2 13 1,3 3 0,-3 2 0,4-5 0,-1-7 0,3-10 1,0-17-1,7-16 1,2-13-1,1-11 0,3 0 0,-6-3 0,1 2 0,-4 8 0,0 14-1,-13 12 1,10 16 0,-10 11 0,0 10 0,0-1 0,0 0 0,0-4 1,4-8-1,-4-24 1,17 0-1,-4-28 0,2-7 0,4-4 0,-4 2 0,0 5 0,-2 11-1,-1 17 1,-2 21 0,-1 19 0,-2 18 0,-1 9 0,2 2 1,2-5-1,-1-6 1,4-21 0,5-18-1,4-25 0,-1-19 1,2-17 0,-2-8-1,1-8 0,-1 4 0,-6 12 0,-2 11 0,-7 18-1,-6 17 1,6 23 0,-6 15 0,0 15 1,0 1-2,0-2 2,0-1-1,4-13 0,3-19 0,4-25 0,2-18 1,2-23-1,1-9 0,1-9 0,-3-4 0,1 9-1,-3 12 1,-3 21-1,-9 27 1,13 9-1,-11 25 1,-2 17 0,4 8 0,-1 1 1,4-4-1,4-13 1,3-18-1,6-20 1,3-22-1,2-18-1,3-10 2,-4-13-1,-1-3 0,-5 5-1,-5 9 1,-4 14 0,-4 19 0,-5 14-1,0 9 1,0 17 0,0 14 0,-3 3 0,3 6 1,-3 4-1,3-7 0,0-5 0,0-7 1,6-3-1,-3-16 0,-3-15 0,13-15 0,-1-16 0,2-8 0,0-12 0,1-9 0,-1-5-1,2 1 1,-2 7-1,-2 11 1,-3 12-1,-4 13 1,-5 21 0,0 0-1,6 22 1,-6 6-1,0 6 1,-4 5 0,4 9 1,0-3-1,4 2 0,2-5 0,4-2 0,4-9 0,2-14 1,6-17-1,3-17-1,5-15 2,-2-13-1,3-15 0,-6-8 0,-2-5 1,-6 7-2,-3 11 1,-6 12 0,-5 14 0,-3 20-1,0 9 1,0 33 0,0 10 0,0 10-1,3 1 1,1 0 0,2-5 0,5-9 0,1-12 0,4-15 0,0-21 1,4-12-1,1-19 0,0-10 0,-1-7 0,-2 5 1,-1 0-2,-3 14 1,-4 18 0,-10 19 0,14 29-1,-14 21 1,4 8 0,-4 6 0,6 2 0,3-8 1,3-12-1,4-21 1,8-21-1,7-19 0,2-16 1,1-10-1,-1-4 0,-1 0 0,-3 7 1,-3 13-2,-8 18 2,-7 17-2,-5 17 1,-2 13 1,-4 6-2,3-3 1,1-3 1,3-11-1,3-20 1,4-14-1,4-11 0,6-10 0,-1-2 0,-1 5 0,0 5 0,-4 13 0,-2 10 0,-2 10 0,-3 4 0,-1 0 1,1-8-1,1-7 0,1-13 1,-2-9-1,0-8 1,-3-15-1,2-1 0,-6-3 0,0 4 0,-1 7 0,-3 7-1,0 8 1,0 19 0,0 0-1,4 13 1,-4 13 0,0 5-1,3-2 1,1 4 0,-1 1 0,2-1 0,2 0 1,1-1-2,0 2 2,0-3-1,0-2 0,0 4 0,1-6 1,-2-3-1,1-7 0,-8-17 0,20 6 1,-10-17-1,1-10 0,0-10 0,-1-10-1,0-8 1,1-4-1,-2 1 1,-1 5-1,-2 6 0,-2 9 1,-1 15-1,-3 17 1,7 21 0,-7 16 1,0 9-1,0 9 0,0 4 0,4-3 1,6-5-1,3-14 0,5-19 0,6-18 0,5-16 1,1-14-1,-2-13 1,-1-7-1,-3-6 0,-2 1 0,-3 6 0,-4 11-1,-6 12 0,-2 16 1,-7 10 0,8 16 0,-8 9 0,0 7-1,0 2 1,0-1 0,0-4 0,0-9 0,0-8 0,0-12 0,0 0 0,16-17 1,-9-5-1,4-9 0,1-3 0,4-6 0,2-3 0,1 2 0,-1 0 0,-1 7 0,-3 10-1,-4 12 1,-10 12 0,4 19-1,-10 8 1,-2 9-1,0 6 1,2 1 0,2 0 0,4-4-1,4-11 2,7-10-2,3-10 1,5-8 1,1-11-2,2-8 2,0-7-1,1-7 1,1 2-2,-2 3 1,-4 7 0,-6 13-1,-2 13 1,-7 15 0,-3 20 0,-9 12 0,1 8 1,0 1 0,2 1-1,6-11 1,6-10 0,8-13 0,6-18 0,7-10-1,2-13 1,-1-8-1,0-7 1,-1-3-1,-5-4 1,-2 1-2,-3 1 1,-2 3-2,-5 2 2,0 3-1,-2 7 0,-2 5 0,-6 13 1,0-10-1,0 10 1,-12 19-1,5 0 1,-2 4 0,3 4 0,1 1 0,-1 0-1,6-4 1,0-11 0,0-13 0,17-5 0,-5-20-1,1-10 1,-1-11 0,3-9 1,-5-5-2,2 3 2,-2 6-1,-2 9 0,-3 10 0,-2 8 1,-3 24-1,0 0 0,5 29 0,-5 8 0,-5 8 0,2 5 1,-1 7-1,1 3 0,0-7 0,3-2 0,0-10 1,5-12-1,3-10 1,2-11-1,5-13 0,0-10 0,3-6 0,1-4 0,-3-1 0,-3 2 0,-1 2-2,-3 7 2,-9 15 0,0 0-1,8 13 1,-8 11 0,-4 5 0,0 3-1,4 1 2,0-2-1,5-6 1,3-6-2,3-11 2,2-8-1,2-12 0,-2-4 1,2-7-1,-5 0 0,-1-5 0,-3 0 0,1 0-1,1 1 2,-1 2-2,1 4 0,2 4 2,-2 5-2,-1 2 1,-7 10 0,0 0 0,0 17 0,-6 5 1,-3 5-1,-1 4 0,2 4 0,3 1 0,5-7 0,0-5 0,6-8 0,5-11 0,2-10 1,3-6-1,2-11 0,1-4-1,2-6 1,3-2-2,-4 7 1,-1 6-1,-4 8 0,-4 9 1,-4 14 1,-7 13 0,-4 9 0,-4 5 2,2 1-2,-3 0 2,5-4-1,4-9-1,4-7 1,5-10-1,5-8 1,2-12-1,1-3 1,-2-6-1,3-6 0,0-1 0,0-1 0,-2 0-1,0 5 0,-1 6 0,-1 7 1,-1 11-1,-5 16 0,-5 5 2,-3 6-2,-8 4 2,1 1-1,-3-4 1,2-5-1,8-23 1,0 0-1,0-13 1,8-15-1,9-9 0,3-4 0,2-2 0,-2-1 0,0 6 0,-5 8 0,-2 6-1,-3 10 1,-10 14 0,5-12 0,-5 12 0,0 0 0,0 0-1,0 0 1,0-22 0,0 1 0,3-8 0,0-10 0,1-4 0,-1-4 0,1 3 1,-4 4-2,5 5 2,-5 8-2,3 7 2,-3 8-2,0 12 1,0 0-1,0-10 1,0 10-1,11-17 0,0 2 1,2-4-1,2-1 1,0 1 0,-2-5 0,1 6 0,-3 4 1,-11 14-1,11-10 0,-11 10 0,0 0 1,0 0-1,12 10 0,-2-10-1,3 0 1,-1-4 0,0-2 0,0 6 1,-2 0-2,-4 12 2,-6 8-1,-5 11 0,-5 8 0,-1 5 1,0 6-1,3-4 0,3-5 0,5-9 0,6-13 1,5-7-1,5-12 1,2-10-1,-1-4 0,1-5 0,5-5 1,2-4-1,1-5-1,2-1 0,-2 3 1,0 4-1,-4 1 0,-4 8 1,-6 7 0,-12 11-1,0 0 1,-9 21 0,1-1 1,-2 6-1,-3 7 0,4 6 0,1-2 1,3 2-1,5-4 0,0 0 1,5-9-1,1-4 1,2-12-1,-8-10 1,16 5 0,-16-5-1,11-10 0,-11 10 0,10-12 0,-10 12 0,0 0 0,6 14 0,-6 11-1,-9 13 2,0 9-1,-4 6 1,-4 9-1,0 4 1,0-1-1,3-7 1,4-9-1,6-10 1,7-8-2,3-12 1,7-8 1,2-11-1,6-6 0,1-6 0,2 0 0,3-2 0,-3 4 0,0 6 0,-6 8 0,-8 11 0,-4 17 0,-6 8 0,-6 6 1,-3-1-1,3 0 1,-4-4-1,7-7 0,3-8 0,3-14 0,7-12 0,-10 0 0,18-15 0,-9 0 0,0-2 0,-3 3 0,-2 0-1,-4 14 0,0 0 1,0 10 0,-4 8-1,1 5 1,3 2-1,-4-1 1,8-6 0,3-8-1,6-10 1,7-19 0,6-10 0,2-7 0,2-10 0,1-4-1,0-4 2,0 0-1,-7 10 0,-4 6-1,-8 16 1,-12 22 0,0 0 0,0 22 0,-18 10-1,0 6 1,2-1 0,-4-4 0,6-10 1,14-23-1,0 0 1,6-28-1,10-10 1,5-8-1,4-10 0,2-7 0,1 1 0,0 2 0,-2 10 0,-7 7 0,-2 10-1,-5 5 1,-2 14 0,-10 14 0,0 0 0,0 0-1,0 0 1,0 0 0,0 0 0,7-19 0,-1 2 0,2-12 0,1-3 0,1-11 0,3-6 0,2 3 0,-1 0 0,-1 6 0,-2 5 0,0 8 0,-2 8 0,-6 8 0,-3 11-1,0 0 1,0 0 0,0-15 0,4 1-2,7-11-1,7-9 0,6-11 0,3-2 0,2-6 0,0 3 0,-2 11 2,-6 17 1,-6 14 1,-12 19 1,-3 15 1,-10 10 0,2 10 0,-4 0-1,4 2 0,-2-8 0,10-9-2,0-10 2,9-9-2,2-12 1,4-6 0,1-9-2,1 1 2,1-1-2,-2 5 1,-1 10-1,0 5 1,-5 14 0,-2 14-1,-5 8 1,-3 8 0,-5 2 1,1 0-1,-2-7 0,1-8 0,2-14 1,3-10-1,0-12 0,14-16 0,0-4 1,-4 0-1,1 3 0,-5 7 0,-6 10 1,5 22 0,-10 7-1,-1 9 1,0 7-1,3 2 1,3-5 0,5-6 0,12-16-2,4-10 1,9-13-1,-1-9 1,-1-1-1,1-3 0,-8 4 1,-7 12-1,-14 9 2,-6 16 0,-11 16 0,3 7 0,-5 10 0,-2 3-1,5-4 1,4-6-1,8-10 0,9-13 0,7-12 0,1-9-1,2-7 2,3-7-1,-2 4-1,-5 3 1,-1 7 0,-7 9-1,-3 6 1,-3 3 0,3 4 0,-4 2 0,4-2-1,0-6 1,0-5 0,4-8 0,-4-10 0,0 0 1,13 0-1,-13 0 0,0 0 0,9-8 0,-9 8 0,16-17-1,1 2 0,5-11-2,7-8 1,6-9-1,0-1 1,0 2 0,-3 4 1,-5 9 1,-12 17 1,-15 12 1,-6 38 0,-11 7 0,-5 5 0,-1 3-1,-1-3 0,4-8 0,6-17-1,14-25 0,6-17 0,12-24 1,7-20-1,7-15 0,4-15-1,2-12 0,10-6 0,0 0-1,-5 14 1,-5 10 0,-5 15 0,-9 19 0,-8 19 1,-16 32 1,0 0 0,-20 26 1,0-3-1,-3 3 0,4-11 0,5-7-1,14-19 0,10-15-1,12-16 0,2-13 0,3-2-1,-1-6 0,-1 5 0,-7 9 1,-11 15 0,-10 12 2,-11 15-1,-4 12 1,-2 7 1,-1 5-1,6-2 0,4-1 0,11-14-1,16-4 0,13-12-1,8-6 0,11 3-1,-3 5 2,-7 9-1,-7 17 0,-14 17 2,-17 20 0,-13 13 1,-9 11-1,-6 4 1,0-3-1,7-9 1,8-10-1,9-12-2,9-18 2,6-6-2,8-8 1,0-7 0,0 1 0,-2 5 0,-3 3 0,-3 7 0,-1 5 0,-3 6 1,-3 5 0,1-3 0,3-3-1,2-4 1,1-4-1,3-5 1,-3 1-1,-1-1 0,-2-1 0,-8 11 0,0 5 1,-8 5-1,-3 5 0,-3 4-1,4-3 2,2-2-2,8-7 1,4-7 0,3-10 0,9-7 0,1-5 1,0 1-1,-2 2 0,-7 6 0,-5 6 0,-3 4 1,0 4-1,-4 0-1,-2-1 0,6-5 2,5-13-1,5-9 0,6-12 0,1-9 0,4-5 0,-4-8 0,-4-8 0,-3-2 0,5 0-1,0-2 1,-2 5 0,2 3 0,-2 2-1,1 9 0,2 11 1,-1 3 0,-15 13 0,0 0 0,-3 13 1,-9-4 0,2-2 0,10-7-1,-10 0 0,10-9 0,5-14-1,11-8 0,7-11-1,6-3 0,-5 1 0,-4 6 0,0 8 1,-6 15 0,-1 10 1,-8 14 0,-5 12 0,-5 5 0,5 2 1,5-9-1,5-5 0,12-17-1,0-13 1,6-11-1,2-10 1,-1-9-1,6-4 1,-7 3-1,-6 4 1,-11 12-1,2 7 1,-6 13 0,-7 11 1,10 9-1,-5 8 0,5 1 1,3 0 0,5-3-1,0-4 1,-4-8 0,5-9 0,5-8-1,-1-5 1,-5-4-1,-1 0 0,-5 3-1,-5 3 1,-7 17 0,10 5 1,-10 15-1,-4 14 1,-4 7 0,3 4 0,1-3 0,9-4 0,5-18-1,14-11-1,4-18 0,13-11 0,11-15-1,6-7 0,-3-1-1,-6 8 2,2 13 1,-20 12 0,-12 19 1,-10 14 2,-9 12 0,-15 10-1,5-2 2,4-7-2,6-36-1,0 0-3,79 0-37,-27-27-2,17-17 1,-9 3 0</inkml:trace>
  <inkml:trace contextRef="#ctx0" brushRef="#br1" timeOffset="30488.9764">15475 17384 2,'0'0'21,"0"0"-5,0 0-1,14-5-7,-14 5-1,18-17-4,-7 4 2,5 2-2,-2-1 3,1 0 0,0 0 0,-1 5 1,-5 2 0,0 7 0,-6 8 0,2 7 1,-5 0-2,5-3 0,-1 1-2,3-6 1,-7-9-3,20 0-1,-5-16 0,0-4-2,3-2 1,-1-2-2,-1 9 2,-3 3-1,-1 8 1,-12 4 0,10 12 1,-5 2 0,-5 1 0,7 0-1,-7-15 1,12 7 0,-3-12-1,6-8 1,1-1-2,1 3 1,1-1 0,-3 6 0,1 6 1,-1 12 0,-3 3 0,-2 4 1,0-2 0,1-7-1,-1-1-1,1-9 1,3-7 0,-2-4-3,-2-4 2,2-2-1,-5 4 0,-7 13 1,11-7 1,-11 7 1,3 19-1,-3-5 2,0-1-2,7 5 1,0-6 0,2-8-1,6-4-1,-1-10-1,3 1 0,1 1-1,1 0 2,-3 4-2,-4 4 2,0 10 3,-5 3-3,-1 0 2,3 2 0,-2-5 0,2-7-2,3-3 0,3-8 0,1 1-2,0-7 2,0 3-3,-2-1 2,-1 7-1,-5 5 3,-8 0 0,11 13 0,-11-13 1,2 16-1,-2-16 1,4 17 0,-4-17 0,0 0-2,0 0 1,12 10-1,-12-10-1,13 10 2,-4-8-1,3-2 0,4 0 0,5-5 0,4-4-2,0-3 1,3-3 0,-4-2 0,1 8-1,-6 2 2,-4 10 0,-8 15 2,-7 5 1,0 3-2,-3 5 1,3-1 0,3-5 1,6-7-2,13-18 0,9-8-1,9-11-1,3-5 1,4-5-2,0 0 2,-7 4-2,-3 4 0,-15 18 2,-10 8 0,-12 12 0,-5 8 2,-6-2 0,-3 1-1,1-2 1,0-2-1,4-11-1,9-9 1,2-17-2,9-4 0,4-1-1,-1-2 2,3 2-2,-3 5 2,-3 5 1,-11 12-2,11 12 3,-11 10-2,-4 2 2,4 5-2,-5-3 3,5-4-4,-3-5 2,3-17-1,10 5 0,-1-19 1,4-3-1,1-5 0,0 2 0,2 5 0,-2 7-1,-1 8 2,-3 7-1,-2 10-1,-2 3 2,-2 4-2,-4-1 2,3-3-1,-3-6 1,0-14-1,12 8 0,-12-8 0,20-19 0,-6 0 0,2 0 0,0 1 0,1 5-1,-1 9 1,-6 4 0,-10 0 0,10 24 0,-10-2 0,-4 2 0,1-2 0,-1-5 0,-1-6 0,5-11 1,0 0-1,0 0 0,13-9 1,-2-6 0,-1-2-1,5-4 0,1 4 0,2 4-1,-3 9 1,-2 4 0,0 4-1,-6 12 1,-1 4 0,-4-2 0,-2 3 1,0-8 0,0-13-1,0 0 1,0 0-1,9-21 0,-3-4 1,4-1-1,0-9-2,4 4 0,2-1 1,3 0-2,3-4 2,-4 0 0,1 8-1,-3 6 1,-4 5 0,-3 4 1,-9 13-1,0 0 1,3 22 0,-7 2 0,2 1 1,-2-6-2,4-2 1,4-8-1,-4-9 2,17-19-1,-4-3 0,3-9 0,-1-5-1,1 4 3,-6-2-2,0 10 1,-2 7-1,-5 7 1,-3 10-2,0 0 1,0 17 0,0-3-1,-5 5 1,5-5-1,0-5 1,0-9 0,19 5 1,-5-12-1,1-3 0,2-3 0,1-4 0,-2 6 1,-2 4-1,-4 7 0,-4 15 0,-6 1-1,0 4 1,0 4-2,0 2 3,0-4-3,0 0 2,0-9-1,0-13 1,10 12 0,-10-12 1,12 0-1,-12 0 1,13-6-1,-13 6 0,13-5 0,-13 5 0,14 3 0,-14-3-1,16 15 1,-11-2 1,-1 5 1,0 3 0,0 0 1,-2-2-2,4 1 3,4-5-2,4 0 1,5-3 0,8-5-2,4 0 0,2-3 0,0 9-4,-8 2-34,-3-3-3,1-5 0,-8-15-1</inkml:trace>
  <inkml:trace contextRef="#ctx0" brushRef="#br1" timeOffset="32107.2667">17978 17382 21,'24'15'30,"-15"0"0,3 8-12,-3 3-5,0 1-4,1 0-1,-3-3-4,-1-7 0,-1-4 0,-1-3 0,-4-10 1,12 0-1,-12 0 0,19-16-1,-6 5 0,5 0 0,-1 1-2,-1-2-2,1 8 2,-3 4-1,-4 4-1,0 14 1,-7 6 0,0-3 0,0 1 0,3 5 2,-1-10-1,2-3 0,-7-14 1,19 0 0,-11-12-1,1-2 2,-5-2-3,-1 0 2,-3 5-2,0 1 0,0 10 0,0 0 0,0 0 0,5 9-1,0 1 2,-5-10-2,11 8 1,-11-8 2,13-12-2,-6-1 0,0-6 1,0-10 0,3-8-1,3-5-1,0 0 1,4-9-3,0 3 3,0 0 0,-3 6-2,-1 8 1,-7 14 0,-6 20 2,0 0-2,-21 22 1,5 7 1,2 3 0,5 0-1,4-1 1,5-14 0,0-17-1,24 0 0,-2-22 0,1-11 0,4-4-1,-3-10 1,-2-4 0,-1 6-1,-4 6 2,-5 13-1,-4 4 0,-8 22 0,0 0 0,0 0-1,0 22 1,-3-1-1,-2 1 1,5 0 1,0-4 0,11-8 0,3-10-1,7-10 1,7-15-1,3-7 1,0-7-1,-1 1-1,-4-1 1,-3 15-1,-13 7 1,-10 17-1,0 17 1,-10 12 0,-4 12 0,0 10 1,1 5-2,2-6 2,8 3 0,6-11 1,9-4-1,7-11 0,5-12-2,5-15 1,2 0 0,-2-7-1,-3 0-1,-4 7 1,-8 0 1,-6 9-1,-8 10 3,-3 11-1,-4 5 0,0 2 0,0 2 2,1-6-3,2 1 0,4-10 0,0-7 1,9-7-1,-9-10 1,12 2-1,-12-2 0,14 3 1,-14-3-2,16 11 2,-12 2-1,-1 2 0,3 13-1,-4-6 1,1-7 0,2 7 0,1-3 1,2-5-2,3 3 0,1-1 2,1-12-1,-13-4 0,25 25 3,-15-21-4,3 6 1,-4-6 0,-9-4 0,0 0 1,0 0 1,0 0 0,29 44-11,-29-44-27,0 0-2,0 0 2,13 21-3</inkml:trace>
  <inkml:trace contextRef="#ctx0" brushRef="#br1" timeOffset="38103.3353">19148 17877 45,'3'-9'24,"6"-15"-2,-3-3-4,1-7-3,-1-7-4,-2 3-4,2-3-1,-6 9-2,0 5 1,0 11-1,0 7-1,0 9-1,0 16 1,0 5-1,3 6-1,4 4-1,3-3 1,1-7 0,4-4 1,0-15-1,0-11-1,1-12 2,-3-11-1,-4-12 0,1-5 0,-2 4-1,-3 2 0,0 10 0,-5 7-1,6 11 1,-6 15-2,4 16 2,-4 4-1,0 2 1,0 0 0,3-8 1,-3-14-1,0 0 1,10-30-2,-10-7 0,7-7 0,-4-3 1,1-6 0,-1 6-1,-3 6 1,4 14 0,-4 3 1,0 14-1,0 10 1,0 0-1,0 18-2,0-6 2,0-3-2,0-9 3,0 0-1,11-3 1,-4-12-1,2-10 1,3-7 1,-2 3-2,6-3 2,-1 3-2,1 0 0,-2 5 0,-2 5 0,-2 5-1,-10 14 0,13-6 1,-13 6 0,-3 27-1,-7-5 1,3 4 0,-2 3 0,3-2 1,0-8-1,6-6 1,0-13-1,16-17 1,-2-11-1,2-5 0,-3-15 1,-4-3-1,0 0 0,-6 5 0,-6 7 0,-3 11 0,-4 10-1,1 9 0,9 9 1,-11 24-1,8 0 0,3 3 1,0 2 0,3 6 0,6 2 0,0-2 0,3 0 0,0-6 0,1-1 1,3-5-1,0-8 1,2-15-1,1-5 0,-2-12 1,2-8-1,-5-6 1,-2 2-2,-3 5 1,-5 10 0,-4 14 0,-10 14 0,2 13 0,-5 19 1,0 12 0,0 7 0,1 5 0,5-5 1,7-3-1,0-7 0,4-12 0,6-17 0,4-17-1,3-12 1,1-10-2,3-5 0,-6-1 1,-1-6 0,-2 12-1,-2 13 1,-6 16-1,-4 12 1,0 8-1,-8 6 3,2 5-3,2 5 1,-1-6 0,5-8 0,5-12 1,5-15-1,5-9 1,7-7 0,3-9-1,2-3 0,-1-1 0,-1 1 0,-4 8-1,-5 14 1,-6 10 0,-7 6-1,-3-21 1,-6 70 2,-2-28 2,-2 4-4,4 2-1,6-48-3,-11 68 4,11-68-1,0 0 1,0 0 1,0 0-3,40 9 4,-18-43-2,-1-6 4,2 3-5,-3 8 2,-3 4-2,-6 12-1,-11 13-1,0 0 4,0 46-1,-5-3-4,-1 3 6,2 5-3,4-51 2,0 66-1,0-66 0,0 0 0,0 0 5,34-18 2,-24-23-7,1-14 3,0 1-4,1-4 3,-1 2-1,0 1-3,-3 12-2,2 9 2,-5 12 1,-2 14 0,-3 8 1,-5 14 0,-1 4-1,0 1 1,2 4 0,1-4 1,3-6 0,0-13-1,13-9 0,-2-7-1,2-11 1,-3-10 0,-4-9 0,-3-12-3,-3-6 1,-6-3 1,1 9 1,-3 2-2,2 11 1,-4 11 0,5 20-1,5 14 2,-6 29 2,6 9-2,0 4 1,0 1 1,7-4-1,1-4 0,2-12 1,2-18 0,0-18-3,1-19-1,-2-12 1,-2-8-1,-4-11 1,1-9 0,-1 1-1,-1 10 1,-1 11 0,-3 19 2,6 19-1,-6 12 0,7 22 0,-4 11 0,-3 4-1,3 0 3,0-4-1,2-13-1,5-20 1,4-11-1,0-20 0,3-13 0,-1-11 0,0-5 0,-2-4-1,-1 5 1,-5 15 0,-5 8 0,-3 21 0,0 15 1,-11 36-1,4 4 1,-4 18-1,1 1 0,5-1 1,5-7 0,10-10-2,6-14 1,11-27 0,7-11-1,6-15 1,2-11-1,0-8 0,-6 10 0,-3 10 0,-8 12 0,-13 21 1,-12 19 0,-4 14-1,-11 19 2,-6 12 0,-3-1 1,0-6-1,5-10 0,5-18 0,10-14-2,4-23 2,23-18-1,3-18 0,4-5-1,3-5 1,-2-2-2,-2 8 1,-9 9 2,-8 23-1,-12 8-1,-8 30 1,-7 8-1,-8 14 3,-5 3-1,1 3 1,2-2 0,6-13-1,6-9 0,10-15 1,3-19 0,18-9-2,4-8-1,1-7-1,5 0-1,-1-4 2,-3 9-3,-3 7 2,-7 17 1,-7 15-1,-7 11 3,-12 13-1,-2 6 3,-7 4-2,0 4 2,2-7-2,4-10 1,7-14-1,8-15 0,13-16-1,7-7-1,6-8 1,4-6 0,1 2 0,-6 0 0,-1 12 0,-7 14 1,-13 16 0,-4 10 0,-7 16 1,-3 6-2,-3 6 0,2 3 0,5-6 1,6-9-4,0-45 7,0 0-2,47 22 2,-19-35-3,1-16 0,1 0 0,-2-8-1,-4 11 4,-24 26-8,0 0-2,0 0 1,36 72 3,-40-23 3,-2-1-1,0 6 0,-1-8-5,7-46 6,0 0 2,0 0 2,13-36-2,-7-13-4,-3-11 1,0-9 0,-3-8 3,4 3-3,-4 12 0,4 14-3,0 7 0,-1 14 2,6 15 2,-9 12-1,11 29 1,-11 5 0,3 5-1,-3-2 1,0-9 0,5-14 0,-5-14-2,17-16 1,-3-18 0,2-14-1,-1-18-2,0-9 1,-2-4-1,-1 5 1,-4 0-1,-4 14 1,-8 9 0,-3 17-1,-3 24 4,-1 16-2,-2 15 0,0 6 2,3 5-1,2-2 1,8-3-2,7-10 2,6-17-1,5-15 1,2-13 1,-1-11-2,-3-8 1,-3-11 0,-6-12 0,0-1-2,-3 12 2,-4 8-1,-7 12-1,-1 22 1,8 17-1,-10 15 1,10 26 0,-3 7 0,3 3 1,3 1-1,4-7 1,0-9 0,4-9 0,-2-17 0,1-10-1,-2-16 1,-1-13-2,4-9 0,-4-8 0,6-2-1,2-5 0,0 13-1,-3 10 2,-4 20 0,-5 27 1,-3 18 1,-8 17 1,-6 18 0,-1 7-1,1-7 2,8-2-2,6-17 1,8-19-3,10-18 2,9-18-3,5-19 2,-1-8 0,-1-8 0,-3-9 0,-3 0-2,-7 6 2,-8 17-1,-9 25 2,0 0-2,-8 27 1,1 12 0,-3 15 1,0 4 0,2 2 0,2-4 1,6-11-1,4-16 1,8-11-1,4-18-1,4-3-2,2-12 2,0-5-3,1-3 2,-2 6-2,0 8 2,-9 9 0,-5 20 1,-2 6 2,-5 7-1,0 11 2,0 3-2,-5 1 1,5-4 0,6-11 0,4-9-1,2-10-1,3-5 0,0-9 0,2 0 0,0-3 0,-4-1-1,-3 15 1,-3 3-1,-5 6 1,-2-20 1,0 67 1,0-67 1,0 67 0,0-67 1,-4 57-1,4-57 0,0 0-1,4 12-1,-4-12-3,6-12-1,-3 0 1,3 2-2,4-2 2,2 9-1,1 3 1,1-9 1,0-2 0,0 2 0,0-3 2,-1-6-2,-3 3-1,-3-5 1,-2-7-1,1 4 2,1 1-2,3-3 1,-3 6-1,1 2 2,-1-5-1,1 3 1,-1-4-1,-7 2 2,0-1-2,0-2 3,0-5-4,0-2 1,0 4-1,0 1 2,0 5-1,6 0 1,3 0-2,0-1 1,2 0 3,3-2-1,-2-3 0,0-9 0,1-5 0,-2-5-1,0-2 2,-4 7-2,-2 5 0,-1 8 0,-4 9 0,0 19 0,-9 10 1,5 16 0,-2 7-1,6 2 1,0-2 0,6-8-1,7-8 1,5-17-1,4-14-1,3-11 1,1-11-1,-5-10 1,-1-9-2,-3 6 1,-5 2-1,-6 17 2,-6 18-1,0 12 1,-14 29 1,3 13-1,-1 10 1,-1 4 1,2 5-1,6-13 0,9-7 1,9-15 0,9-19-2,11-15 0,6-7 0,1-7-1,-1-7 0,-2 4 0,-7 1-2,-9 11 2,-9 17 0,-12 17 1,-4 11-1,-7 14 1,-4 12 2,0 2 0,1 10 1,2-9-2,5-6 1,7-13 0,6-13 1,11-15-2,7-9 0,6-7-1,4-12 0,0 1 1,2-6-1,-3 6-2,-5 13 0,-9 8 2,-8 11-2,-8 7 2,-3 2 0,0 5-1,-8 9 2,8-6 0,0-10-1,4-6 1,10-9 0,6-8 0,1-3-3,3-6 2,0-5 0,-3-1-1,0 7 1,-4 5-1,-7 10 0,-3 6 1,-7 6 0,0-22 0,-3 56 2,3-56 1,-7 54-3,7-35 1,0-19-1,0 0 0,17-11 1,-3-14-2,-5-2-1,4-5-2,2-6 2,-2-9 0,0-1-1,4-5-1,-1 2-1,0 3 2,-4 0-1,-2 7 3,-3 7-1,-3 12 2,-4 22 0,0 0 3,0 0-1,-16 22 1,16-5 1,0-2-2,0-1 1,0-14-1,16-7-1,-6-13-2,7-11 1,-1-6 0,-9-9-1,0-2 0,-2-5 0,-1 9 0,-4 10 2,0 8-1,-9 15 1,9 11-1,-9 18 0,9 9 0,0 8-2,4 3 3,0 0-2,5-7 2,7-5-2,5-9 2,1-8-2,-1-9 1,-7-11-1,4-6 1,-2-4 1,2 2-2,-9 4 0,-9 5 0,0 10 2,-9 7-2,7 15 2,-3 4-1,-3 9 1,-2 3 0,10-4 1,4-5 0,16-9-3,4-11 1,6-9-1,2-11 1,4-2-3,-2-7 1,-4 6-1,-5 5 2,-12 9 0,-10 9 2,-6 11 2,-6 9-2,7 5 2,2 4-2,-10-5 2,10-5-1,7-9 0,11-13-2,9-12 0,5-3 2,-5-13-4,-1-3 3,4 4-3,-4 3 2,-8 2 0,-2 16 0,-7 13-1,-9 3 1,0 6 1,6 7 0,1-2 2,3-6-3,6-3 1,1-18-1,3-6 1,3-7-1,7-5 0,-8-9 0,0-1-3,-3 2 3,0 3-3,-7 3 2,1 11-2,-2 6 3,-11 3 0,3 17 0,-3-2 3,-3-1-3,-3 5 2,0-1-1,6-18 3,-18 0-4,26-8-2,-8-9 1,12-5-2,-2-2 3,4-2-4,3 1 3,6 11-3,-5 9 3,-18 5 0,19 18 2,-16-5 1,3 5-2,-3 3 4,-3-6-3,0-3-1,0-12 0,9-5 1,3-7-2,1-2-2,-1 2 3,-6-1-4,7 9 4,-1-1 2,-2 11-2,-5 5 2,0 5-2,1 4 2,0-8-2,8-3 3,-4-6-4,4-3-2,-14 0 4,54-11-3,-54 11 2,0 0-1,63-13-6,-63 13-32,29 14 0,-29-14 4,66 11-4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8T12:23:47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17712 3315 416 0,'-1'-6'112'0,"-3"1"4"15,-4 0-37-15,-3 2-33 0,-1 3-12 16,-2 4-5-16,-2 2-3 0,-2 3-2 15,-4 5-1-15,-4 5 0 0,-1 4 1 16,-2 3-2-16,1 1 0 0,-1 3-3 0,5 3-2 16,3 0-3-16,5-1-3 0,5-1-3 15,6-3-3-15,5-1-1 0,6-2-1 16,7-5-2-16,3-4 1 0,4-3-2 16,5-1 1-16,1-2 0 0,1-6 0 15,1-4 0-15,-3-2 0 0,1-5-1 16,-1-2 1-16,-5-3 0 0,0-2 0 15,0 1-1-15,-3-2 1 0,-4 0 0 16,0 3-1-16,-5-1 1 0,-2-2-1 16,-1 0 1-16,-2-1-1 0,-5 2 1 0,0 0-1 15,-3 2 1-15,-1 2-1 0,-1 3 1 16,-3 3-1-16,1 1 0 0,-1 0 0 16,1 2 0-16,0 3-1 0,2 1 1 15,-1 0-1-15,2 2 1 0,0 3-1 16,1 0 1-16,1 1-1 0,1 1 1 15,0-3 0-15,1 2 0 0,1-1-1 16,-1-1 1-16,2 0-1 0,0-1-2 16,2-3 0-16,-2 1-3 0,1 0 0 15,0-3-2-15,2 0 0 0,-2 0 1 16,0-1 0-16,0 0 1 0,-1 0 2 16,0-1 2-16,0 1 0 0,-1-1 1 0,1 0 1 15,-1 0 0-15,0 1 0 0,-1 0-1 16,0 2 1-16,-1 2-1 0,2 2 1 15,-2 1 0-15,0 4-1 0,1 4 2 16,-2 3-1-16,3 3 1 0,0 5 0 16,-1 2 0-16,1 4 1 0,1 1 0 15,0 0-1-15,1 0 1 0,1-1 0 0,-1-5-1 16,0-4-1-16,1-3-9 0,1-7-11 16,-1-4-15-16,2-4-114 0,-2-5-117 15,3-8-291-15</inkml:trace>
  <inkml:trace contextRef="#ctx0" brushRef="#br0" timeOffset="372.0214">17828 3836 532 0,'-4'-7'133'0,"-1"0"7"0,4 3-73 16,-1 0-19-16,2 2-6 0,3 1-4 15,1 0-3-15,1 2-3 0,1 2-4 16,2 2-3-16,1 1-2 0,1 3-4 16,2 3-4-16,-1 2-4 0,1 0-4 15,0 4-2-15,1-1-3 0,-2 0-3 16,-2-1-9-16,-1 0-10 0,-2-2-14 0,-1 0-11 16,0-3-18-16,-2-1-108 0,0-3-122 15,-2-2-271-15</inkml:trace>
  <inkml:trace contextRef="#ctx0" brushRef="#br0" timeOffset="553.1975">18047 3764 543 0,'-6'-1'139'0,"-2"3"4"0,-4 5-61 16,-1 4-36-16,-5 2-12 0,-1 4-6 15,-3 5-8-15,-3 3-5 0,2 0-5 16,0 2-3-16,2-2-8 0,1 1-12 15,4-3-12-15,3-6-15 0,3-1-113 16,2-5-119-16,5-6-290 0</inkml:trace>
  <inkml:trace contextRef="#ctx0" brushRef="#br0" timeOffset="870.3405">18386 3362 510 0,'-2'-8'125'0,"-1"2"4"15,0 3-71-15,-4 4-21 0,0 4-7 16,-4 5-4-16,-4 4-5 0,-1 3-1 15,-1 5-2-15,-4 2-2 0,-1 7 0 16,0 5-2-16,3-2-1 0,0 3-2 16,2 1-2-16,4-1-3 0,5 1-1 15,3-2-3-15,5-7 0 0,4 0-3 0,4-5-5 16,3-3-8-16,3-4-9 16,2-3-10-16,5-5 10 0,0-3-130 0,2-3-115 15,0-6-278-15</inkml:trace>
  <inkml:trace contextRef="#ctx0" brushRef="#br0" timeOffset="1137.6375">18498 3580 567 0,'-7'-4'146'0,"6"-1"5"0,4 2-36 16,3 1-75-16,5 1-12 0,2-1-5 16,2 2-3-16,2 2-4 0,0-2-4 15,0 0-3-15,3 1-3 0,-2-1-2 16,0 0-4-16,0 0-7 0,-2 1-6 16,1-1-11-16,-2 1-8 0,-3-1-10 0,-1 1-11 15,-2 1-26-15,-5-1-77 0,-2-1-98 16,-6 1-222-16</inkml:trace>
  <inkml:trace contextRef="#ctx0" brushRef="#br0" timeOffset="1304.1887">18664 3579 496 0,'-11'6'136'0,"1"3"9"15,-1 1-41-15,3 0-38 0,-1-1-9 0,3 4-6 16,1-2-8-16,3 2-9 16,2 1-7-16,1-3-8 0,1 1-7 0,3 0-5 15,1-1-3-15,4 0-3 0,2-5-5 16,2-1-8-16,1-1-13 0,2-3-15 15,0-2-12-15,1-4-47 0,-2 0-72 16,-2-4-112-16,0 0-232 0</inkml:trace>
  <inkml:trace contextRef="#ctx0" brushRef="#br0" timeOffset="1561.0573">18838 3212 577 0,'1'0'135'0,"3"1"3"16,0 3-83-16,1 2-22 0,3 4-4 16,3 5 2-16,1 3 1 0,3 2-2 15,3 5 0-15,3 3-2 0,3 3-4 0,0 2-2 16,-1-1-3-16,1 3-4 0,-5 2-4 16,-2-2-5-16,-4-3-1 0,-5 1-1 15,-3-1-1-15,-7-2-2 0,-4-3-2 16,-6 0-6-16,-3-1-9 0,-4 0-9 15,0-3-11-15,-3 0-9 0,3-3-13 16,3-2-53-16,2-5-57 0,3-4-100 16,4-5-224-16</inkml:trace>
  <inkml:trace contextRef="#ctx0" brushRef="#br0" timeOffset="1803.0037">19247 3584 704 0,'-2'-2'170'0,"-1"-1"1"0,3 2-97 16,3 1-33-16,0-1-17 0,4 0-11 15,1-1-9-15,2 2-1 0,1-1-2 16,0 0-2-16,0 1-8 0,0 0-12 15,0 0-15-15,-1 1-15 0,0 0-71 16,-4 2-50-16,0-1-112 0,-4 7-224 16</inkml:trace>
  <inkml:trace contextRef="#ctx0" brushRef="#br0" timeOffset="1981.5365">19212 3696 618 0,'2'2'151'0,"2"-2"5"0,1 0-78 16,2-1-40-16,3-2-10 0,1-2-7 15,1 3-8-15,3-2-8 0,2-1-20 0,1 2-20 16,0-1-124-16,-3 2-129 16,3 3-322-16</inkml:trace>
  <inkml:trace contextRef="#ctx0" brushRef="#br0" timeOffset="3088.5967">19822 3485 438 0,'-3'-1'117'0,"0"-2"5"15,-2 0-43-15,0 3-27 0,-3 1-10 16,0 1-3-16,-3 1-4 0,-1 3-3 15,-1 6-4-15,1 3-3 0,-1 3-3 16,0 5-5-16,4-1-3 0,1 4-3 16,3 2-3-16,3 1-1 0,2-4-3 15,5 0 0-15,2-2-1 0,7-1-1 16,4-2 0-16,3-6-1 0,3-3 1 16,3-3 1-16,4-7 1 0,3-8 3 15,2-3 3-15,-1-4 1 0,2-5 3 16,-3-6 1-16,-2 2 2 0,-4-4 1 0,-7 0 0 15,-7-1-2-15,-7-2-1 0,-8 1-3 16,-7 3-1-16,-6 2-4 16,-8 1-4-16,-5 4-12 0,-4 5-20 0,-2 5-24 15,0 5-118-15,-1 3-14 0,0 4-119 16,4 5-231-16</inkml:trace>
  <inkml:trace contextRef="#ctx0" brushRef="#br0" timeOffset="6054.8812">18240 5070 527 0,'-7'-6'157'0,"1"2"7"0,1 2 1 0,3-1-106 16,0 2-15-16,4 0-7 0,0-2-9 16,3 1-7-16,1 1-4 0,3-3-3 15,-1 4-4-15,4 0-2 0,1 0-3 16,1 0-2-16,0 0-4 0,2 0-9 15,-2 4-16-15,1-6-17 0,-1 1-12 16,-1 0 19-16,-2 1-143 0,-1 1-128 16,-2 2-294-16</inkml:trace>
  <inkml:trace contextRef="#ctx0" brushRef="#br0" timeOffset="6651.6777">18599 4938 636 0,'-1'-5'154'0,"0"0"4"0,1 1-95 16,0 1-15-16,6 0-8 0,-1-2-6 15,0 0-7-15,1-1-5 0,2 1-4 16,2 2-4-16,0-2-6 0,2 2-2 16,-1 2-4-16,0 0-2 0,3 1-4 0,-2 0-8 15,1 1-10-15,-1-1-11 0,-3 1-10 16,1 0-7-16,-1 1-7 15,-3-1-5-15,-4 1-2 0,-1 0-18 0,-2 0-18 16,0-1 6-16,-3 2 11 0,-2-2 23 16,-1 1 28-16,-2 0 25 0,1-1 40 15,-1 0 35-15,1 0 13 0,0 0 3 16,1 1-9-16,1 0-13 0,0 2-12 16,1 2-6-16,0 0-5 0,1 3-5 0,-1 2-5 15,2 2-4-15,0 1-4 0,1 0-3 16,-1 2-3-16,2-1-2 0,0 1-1 15,0 0-2-15,1 0 0 0,0 0-2 16,0-2 0-16,1 0-1 0,-1-2 0 16,2-2 0-16,1 0-2 0,0-4 1 15,2-1-1-15,0-2-1 0,3 0-1 16,-1-2 0-16,4-1-2 0,0-2 1 0,2-1-1 16,0-2 0-16,0 0-3 0,-1 3-5 15,1-2-10-15,-2 1-14 0,-3 0-13 16,0 2-15-16,-1 1-115 0,-2 0-123 15,0 0-287-15</inkml:trace>
  <inkml:trace contextRef="#ctx0" brushRef="#br0" timeOffset="6963.8443">19105 4873 523 0,'-2'0'135'16,"-1"0"2"-16,1 2-32 15,2 4-72-15,-1 2-13 0,-1 0-5 0,2 6-5 16,2 0-3-16,0 4 0 0,0 0-3 15,1-1-1-15,-1 3-1 0,2-1-2 16,-2 1-4-16,1-2-6 0,-2-1-6 16,2 1-7-16,-2-1-12 0,0-3-51 15,-1-3-56-15,-1-1-95 0,0-2-210 16</inkml:trace>
  <inkml:trace contextRef="#ctx0" brushRef="#br0" timeOffset="7170.291">19016 5045 615 0,'-5'-3'149'15,"1"-1"3"-15,4 3-97 0,-1 0-15 16,3-2-7-16,3 3-7 0,0-1-7 16,3 0-6-16,-1 0-3 0,3 1-1 0,1 0-3 15,1 2-2-15,-1-3-3 0,2 2-8 16,0 0-14-16,-1-3-11 0,0 2-14 15,2 1-117-15,-5-2-122 0,4 2-292 16</inkml:trace>
  <inkml:trace contextRef="#ctx0" brushRef="#br0" timeOffset="7479.4632">19236 4758 557 0,'-1'-3'133'0,"1"-1"3"16,2 2-67-16,5 1-34 0,1 0-7 0,3 1-2 15,4-2 0-15,2 2-1 16,4-1 0-16,2 0-3 0,5 0-3 0,3 1-4 15,3-3-3-15,2-2-3 0,-2 3-3 16,0 1-3-16,-2 1-2 0,-4-2-6 16,-3 1-9-16,-4 1-11 0,-4 1-8 15,-3-1-11-15,-1 2-12 0,-3-2-107 16,-4 1-111-16,-4-1-258 0</inkml:trace>
  <inkml:trace contextRef="#ctx0" brushRef="#br0" timeOffset="7682.9346">19571 4734 575 0,'-7'4'134'0,"1"0"3"15,1 1-89-15,3 2-14 0,1 4-4 16,0 2-5-16,3 3-2 0,-1 1-3 16,0 3-3-16,2-2-3 0,-1 2-3 15,1 0-4-15,0-2-1 0,0 0-3 0,-1 1-1 16,2-1-3-16,-3-1-7 0,0-1-11 15,2-1-11-15,-1 0-15 0,-2-3-111 16,-1-2-117-16,-1-3-280 0</inkml:trace>
  <inkml:trace contextRef="#ctx0" brushRef="#br0" timeOffset="7947.0925">19370 5130 601 0,'-4'-1'137'0,"2"0"0"16,0 1-96-16,4 1-14 0,1 0-5 16,2-1-2-16,4 1-4 0,1-1 1 15,3 0-1-15,4-1-1 0,2 1-3 0,3-2-3 16,1 0-3-16,0 1-1 0,2-1-3 15,-2 2-2-15,-2-3-4 0,-2 3-9 16,0 0-10-16,-3 0-9 0,-2 0 14 16,-3 1-137-16,-2-1-118 0,1 3-291 15</inkml:trace>
  <inkml:trace contextRef="#ctx0" brushRef="#br0" timeOffset="8760.132">19481 5419 555 0,'-6'-2'140'0,"1"-2"4"0,0 0-73 15,2-1-26-15,3 0-8 0,1-1-5 16,2-1-7-16,4 0-4 0,2-1-4 16,5 0-2-16,1 2-2 0,0-1-2 15,4 3-3-15,-1 0-1 0,1 1-2 16,-2 5 0-16,0 0 0 0,-2 1-1 0,-1 1-1 15,-1 4 1-15,-1 0-2 0,-1 2 1 16,-1 1-1-16,-3 3-1 0,-1-1 1 16,-2 1 0-16,-3 2-1 0,-3-1 1 15,-2 4-1-15,-3-3 1 0,-3 1-1 16,-4 1 0-16,-2 1 0 0,-2-3-1 16,-3 0 1-16,-2-2 0 0,0 1-1 15,-1-3 2-15,5-2 2 0,-2 0 1 16,4-3 1-16,4 0 1 0,4-2 0 15,3 0 0-15,4-1 0 0,0 1-2 0,7-1-1 16,1-1-1-16,4-2-1 0,1 2 0 16,5-2 0-16,1 0-1 0,0-2 1 15,1 0-1-15,1 1-1 0,-2 0 1 16,0 0-2-16,-1 2-2 0,-3 2-6 16,1 2-13-16,-3 0-16 0,0 2-15 15,-1 0-127-15,-3 2-135 0,3-1-321 16</inkml:trace>
  <inkml:trace contextRef="#ctx0" brushRef="#br0" timeOffset="9895.3612">5551 6844 366 0,'-22'-3'96'0,"4"4"3"0,0 2-40 15,-1 4-24-15,1 5-13 0,-3 4-7 16,-1 8-2-16,-4 4-1 0,-1 5 1 16,-1 6 2-16,0 4 2 0,0 5 2 15,3 4 1-15,3 2-1 0,6 6-2 16,6 4-1-16,6 2-2 0,5-1-2 15,4 2-2-15,7-3-1 0,6 0-1 16,8-2-1-16,3-3-1 0,7-3 0 16,6 0-1-16,3-6 0 0,5-4-1 0,4-4-1 15,4-5-1-15,7-8 0 0,2-7 0 16,0-7-1-16,3-8 0 0,-1-8-1 16,-1-5 0-16,-3-8-1 0,-5-9-2 15,0-5 0-15,-2-6-1 0,-3-6 0 16,-5-4-2-16,-6-7 1 0,-2-7 0 15,-5 1 1-15,-10-8 0 0,-8-2 1 0,-3-5 2 16,-6 0 0-16,-5-4 0 16,-5 0 1-16,-6-1 0 0,-7-5 0 0,-2 0 1 15,-10-1-1-15,-8-2 0 0,-10 4 1 16,-7 4 0-16,-5 12 0 0,-5 13 0 16,-4 14 0-16,-1 12 1 0,-2 17-5 15,-2 13-9-15,-1 16-78 0,-4 4-40 16,4 10-98-16,0 8-221 0</inkml:trace>
  <inkml:trace contextRef="#ctx0" brushRef="#br0" timeOffset="12114.983">20486 4968 471 0,'2'-7'125'0,"1"3"5"0,-3 1-40 16,0 0-42-16,0-1-9 0,0 3-2 15,-2 0-3-15,2 1-1 0,0-1-3 16,-1 1-2-16,1 1-4 0,-2 0-2 16,-2 2-5-16,-1 2-4 0,-1 1-3 15,-3 1-3-15,-2 2-3 0,-1 0-1 0,-1 2 0 16,-2 0-2-16,0 2 0 0,-1 0 0 16,-1 1-1-16,1-2 1 0,-1 1-1 15,-1 0 0-15,-1-1 0 0,3-1 0 16,3-1 0-16,2-3 0 0,1 0 0 15,3-2-1-15,3 0 1 0,3-2-1 16,1-1 0-16,1 2-1 0,0-2 1 16,2 1 0-16,0-1 1 0,4 1-1 15,0-1 1-15,1-1 1 0,2 0 0 16,2 3 1-16,1-3 0 0,-1 2 1 16,1 1 0-16,1-1 0 0,-2 2 0 0,2 1-1 15,0 0 0-15,1 0-1 0,0 2 0 16,-3-2-1-16,3 1 0 0,-2-1 1 15,-1 1-1-15,-1-3 0 0,-2 1 0 16,-3-1 1-16,0 0-1 0,-3-3 1 16,-2 3 0-16,-2-2-1 0,-2 0 1 15,0-2-3-15,-2 3-6 0,-1-1-7 16,-2 1-11-16,1-2-10 0,0 0-11 0,0-2 40 16,1 1-161-16,1-2-121 0,0-1-305 15</inkml:trace>
  <inkml:trace contextRef="#ctx0" brushRef="#br0" timeOffset="12544.8346">20750 5110 665 0,'-1'-1'167'0,"0"-1"7"0,1 2-102 16,0-2-18-16,0 2-10 0,2 2-11 0,2-2-11 16,2-3-11-16,1 3-5 15,1-2-4-15,1-1 0 0,4 2-3 0,-1 0-9 16,3 0-15-16,-1-2-19 0,1 1-18 15,0 1-117-15,1-1-133 0,-2 0-306 16</inkml:trace>
  <inkml:trace contextRef="#ctx0" brushRef="#br0" timeOffset="12867.0937">21078 4720 628 0,'-1'-6'148'0,"4"1"3"15,0-2-87-15,3 3-26 16,4-1-7-16,3 0-4 0,1 0-2 0,2 1-2 15,4-1-3-15,2 2-3 0,2 0-3 16,2 0-4-16,0 3-4 0,2-2-2 16,-1 2-5-16,-1 0-6 0,-1 2-9 15,-3-2-9-15,-1 1-11 0,-1 0-8 16,-5-1-8-16,-3 1-10 0,-4 0-9 16,-2-1-86-16,-6 0-95 0,-4 0-230 15</inkml:trace>
  <inkml:trace contextRef="#ctx0" brushRef="#br0" timeOffset="13058.5815">21375 4672 511 0,'-10'4'131'16,"0"0"4"-16,1 4-60 16,-1-1-30-16,2 4-10 0,2 1-8 0,0 4-4 15,1 3-2-15,0-1-2 0,3 0-2 16,-1 3-2-16,3 0-2 0,-1 0 0 16,4-1-2-16,-2-3-4 0,1 1-3 15,1 0 0-15,-1-2-1 0,1 0-2 16,-1-3-1-16,1-1-6 0,-2-1-9 15,0-1-10-15,0-3-8 0,2 3-12 0,-1-4-73 16,2 0-40-16,-2-1-95 0,3 2-203 16</inkml:trace>
  <inkml:trace contextRef="#ctx0" brushRef="#br0" timeOffset="13356.078">21194 5153 594 0,'-4'-1'153'0,"-1"0"6"16,0 0-74-16,3 1-30 0,-2-2-9 15,3 1-9-15,1 1-9 0,0-1-7 16,2 1-6-16,3 0-6 0,1 0-2 15,4 0-2-15,2-1-1 0,4-1 0 0,4 0-1 16,2 1-1-16,2-2-1 0,1 0-1 16,1 0-5-16,-2 1-6 0,1-1-11 15,-2 2-14-15,1-1-9 0,-2 2-12 16,-2 0-35-16,-2 1-79 0,0 1-105 16,-3 3-236-16</inkml:trace>
  <inkml:trace contextRef="#ctx0" brushRef="#br0" timeOffset="13869.9884">21184 5540 565 0,'-5'-1'134'16,"1"-1"4"-16,3-2-85 0,2-1-16 16,0-1-6-16,4-1-4 0,0-1-3 15,4 0-1-15,1-1-2 0,2 2-3 0,0 1-2 16,4 1-2-16,0 1-4 0,-1 3-1 15,1 2-2-15,-2 4-1 0,2 0-1 16,-1 2 0-16,-2-1 0 0,0 3 0 16,-2 1-1-16,-3 0-1 0,0-2 1 15,-4 3-2-15,-2 0 1 0,-5 3-1 16,-2-2 0-16,-3 1 0 0,-4 1-1 16,-3 0 0-16,-4 0 0 0,-1 1-1 15,1-1 0-15,1 1 0 0,1-1 0 16,3-2 0-16,3 0 0 0,4-2 0 15,2-3-1-15,3-1 1 0,2-1 0 16,2-2 0-16,3-1 0 0,1-1 0 0,5-1 1 16,3-1-1-16,1-1 1 0,4-2 0 15,4-1 0-15,0-1 0 0,4-1-2 16,1-1-7-16,3 2-9 0,1 1-17 16,-3 0-15-16,-2 3-120 0,-3 3-129 15,-2 5-307-15</inkml:trace>
  <inkml:trace contextRef="#ctx0" brushRef="#br0" timeOffset="14752.4447">16360 4785 538 0,'-5'-10'124'0,"3"4"2"0,3 6-69 0,3 5-32 15,3 4-6-15,2 5-1 0,3 5 2 16,1 7 2-16,3 6 5 16,1 5-1-16,0 2 0 0,-2 1-2 0,-3 1-2 15,-2-2-4-15,-5 0-3 0,-2-2-5 16,-6-5-2-16,-5 0-3 0,-3-3-1 16,-5-1-2-16,-3-2 1 0,-2-5-1 15,-1-5 0-15,-1-2 0 0,-1-5-1 16,2-5 1-16,-1-7-1 0,3-7 0 15,0-4 0-15,2-7-1 0,5-6 0 16,5-4 0-16,3-2-1 0,6-2 1 0,3 2 0 16,6 0-1-16,2 1 0 0,4 5-2 15,1 1-3-15,0 1-4 0,3 6-5 16,-1-1-6-16,2 3-6 0,0 2-3 16,0 2-3-16,0 2-1 0,1 2 2 15,-1 1 3-15,-3-1 6 0,1 3 5 16,-3-1 5-16,0 1 5 0,-5-1 5 15,-1 1 7-15,-2 3 6 0,-2 0 7 0,-4 2 6 16,1 1 9-16,-2 1 7 0,0 2 3 16,-1 2 0-16,0 1-3 0,-1 4-4 15,2 2-8-15,-2 2-7 0,1 4-8 16,1 0-7-16,0 2-12 0,0-1-20 16,1 2-16-16,0 0-30 0,1 0-98 15,0-3-124-15,5 2-278 0</inkml:trace>
  <inkml:trace contextRef="#ctx0" brushRef="#br0" timeOffset="15373.9292">16953 4796 534 0,'-4'-8'144'16,"2"3"4"-16,-6 0-27 0,5 2-80 16,-2 2-10-16,1-2-3 0,-2 2-7 0,-1 1-6 15,-1 1-4-15,0 3-3 0,-2-1-3 16,-1 5-2-16,0-1-2 0,1 3 0 16,0 0-1-16,2 1 0 0,0 0 0 15,2-1 0-15,1-1 0 0,2 1-1 16,0 1 1-16,1 0-1 0,1 1 1 15,1-1-1-15,1 1 1 0,1 0 0 16,1-2 0-16,2-1 0 0,-2 0-1 16,2-3 1-16,1-1 0 0,0 0 0 15,1-5 0-15,0 0 0 0,2-5 0 0,-2-5 2 16,1 3 1-16,3-5 2 0,-2-2 2 16,1-1 1-16,-3-1 2 0,2-1 2 15,1 1-1-15,-2-2 1 0,-2 1-1 16,2 0-1-16,-3 3-1 0,-1 2-2 15,0 2 0-15,0 4-1 0,-2 4-2 16,2 0-2-16,-3 4 1 0,3 1-2 16,1 3 1-16,-3 3-1 0,3 1 0 0,1 1 0 15,-1 1 0-15,1 2 0 0,-1-2-1 16,1 0 1-16,3-2-1 0,-4-2 0 16,1-1-1-16,-1-1-1 15,1 0 0-15,0-3-2 0,-2 0-2 0,1-3-1 16,-2 0-1-16,1 0-1 0,-2-1-1 15,1-1 1-15,-1 1 0 0,-1-1 1 16,1-1 1-16,-2 2 2 0,1-1 1 16,-2-1 1-16,1 0 1 0,-3-1 1 0,2 1 0 15,0 1 1-15,0-2-1 0,-1 2-3 16,1 1-5-16,0-1-7 0,0 2-12 16,-1 2-11-16,1 1 1 0,-1 5-125 15,-2 0-118-15,4 2-287 0</inkml:trace>
  <inkml:trace contextRef="#ctx0" brushRef="#br0" timeOffset="18837.6826">22153 4996 538 0,'-15'4'153'0,"3"0"11"0,1-1-36 15,0-1-51-15,3 0-11 0,3-2-8 16,3 1-12-16,2 1-11 0,1-2-10 15,3-2-9-15,5 5-7 0,-1-3-6 16,3 0-1-16,1-1-1 0,3-1-5 16,0 1-11-16,-1 0-18 0,1 1-18 15,-3 0-16-15,1 1-122 0,-6 2-138 16,0 2-307-16</inkml:trace>
  <inkml:trace contextRef="#ctx0" brushRef="#br0" timeOffset="19004.2351">22110 5146 663 0,'0'2'150'15,"1"1"2"-15,3-3-110 0,2 1-17 16,2-2-8-16,3 0-6 0,3-3-8 16,1-1-15-16,2-2-14 0,0-1 1 15,-2 0-128-15,-2-2-121 0,2 1-298 0</inkml:trace>
  <inkml:trace contextRef="#ctx0" brushRef="#br0" timeOffset="19232.1664">22318 4876 506 0,'6'-3'141'16,"2"3"7"-16,-1 0-9 0,4 2-87 15,2 3-9-15,2 1-3 0,3 2-4 16,5 1-8-16,1 4-2 0,3 1-5 15,2 1-5-15,2 1-5 0,1 0-2 0,-3 0 0 16,-3 1-1-16,-5-1-2 0,-7 2-1 16,-6 2 1-16,-9 1-1 0,-9-1-5 15,-7 6-8-15,-10-1-19 0,-9 2-23 16,-2 2-130-16,-5-1-143 0,0-2-343 16</inkml:trace>
  <inkml:trace contextRef="#ctx0" brushRef="#br0" timeOffset="19888.7448">18517 6890 697 0,'-11'-6'171'0,"1"1"1"16,4 1-109-16,5 2-19 0,6 0-14 15,3 0-10-15,5 0-12 0,4-1-6 16,1 1-1-16,4-2-1 0,-1-1-8 16,1 2-10-16,-2-1-14 0,-1-1-11 15,-4 3-16-15,-3-1-88 0,-3 2-24 16,-7 2-98-16,-2 2-191 0</inkml:trace>
  <inkml:trace contextRef="#ctx0" brushRef="#br0" timeOffset="20031.364">18520 7040 544 0,'-9'9'141'0,"3"-1"2"0,3-2-51 16,3-1-54-16,4-3-15 0,6-1-8 15,2-1-10-15,4-2-9 0,-1-4-11 16,0-6-10-16,3 1-36 0,-1-3-83 15,-2-2-107-15,-2-2-249 0</inkml:trace>
  <inkml:trace contextRef="#ctx0" brushRef="#br0" timeOffset="20236.8161">18696 6741 601 0,'2'2'139'0,"2"1"3"16,3 2-95-16,4 1-17 0,2 2-2 0,1 4-4 15,4 2-3-15,1-2-3 0,1 2-3 16,1 0-2-16,-1 1-2 0,4 2-2 16,-3-2-2-16,-3 1-2 0,-2 1-1 15,-6 4-2-15,-5 0-5 0,-8 3-9 16,-5-2-14-16,-5 3-14 0,-4-2-121 16,-2 0-124-16,-2 1-303 0</inkml:trace>
  <inkml:trace contextRef="#ctx0" brushRef="#br0" timeOffset="23888.2139">19428 6717 464 0,'-6'-4'133'16,"0"-1"9"-16,0 2-19 0,0 0-60 16,2 1-10-16,1 2-6 0,1 0-6 15,2 0-6-15,2 0-6 0,1-1-3 16,3 1-3-16,2-1-2 0,3 1-2 16,2-1 0-16,3 2-1 0,3-2-3 15,0 1-3-15,1-2-3 0,1 1-3 0,-2-1-2 16,1 1-1-16,-3-3-2 0,-1 0-1 15,-1 2-3-15,-3-2-5 0,-1 2-6 16,-1-2-8-16,-3-1-10 0,0 3-7 16,-2-1-8-16,-2 1-4 0,-2-1 0 15,-2 2-1-15,-2 1 1 0,0 1 1 16,-4 0 0-16,0 2-12 0,0-1-6 16,-3 3 5-16,1 0 6 0,1 1 12 15,-1 0 18-15,1 2 16 0,-2-1 29 16,3-1 16-16,-1 2 7 0,2-4 6 0,-1 3 2 15,2-4-5-15,1-1-6 0,2-1-2 16,-1 1-3-16,2-2-4 0,0 1-2 16,1 1-2-16,1-2-2 0,0 2 0 15,0 1-1-15,1-1 1 0,0 0 0 16,1 3 1-16,-2 1-2 0,0 2-1 16,0 2-2-16,-1 3-2 0,1 1-4 15,1 1-2-15,-4 0-2 0,2 4-2 0,0-1 0 16,0 3-2-16,-1-3 1 0,1 2 0 15,-1-1-1-15,3 2 1 0,0-4 0 16,3 0-1-16,-2-3 0 0,2-6-1 16,0 0 0-16,1-4 0 0,2-3-1 15,-1-2 0-15,-1-3-1 0,3-1 0 16,-1 0 0-16,0-1-1 0,-1-1-3 16,1 0-5-16,-1 0-14 0,-3 0-15 15,1 2-14-15,0 0-16 0,-1 0-114 0,-2 3-125 16,2 0-284-16</inkml:trace>
  <inkml:trace contextRef="#ctx0" brushRef="#br0" timeOffset="26549.3607">20050 6780 420 0,'-7'-5'124'0,"3"3"6"15,-3-3-14-15,1 1-50 0,0 0-10 16,1-1-3-16,0 3-2 0,2 1-3 0,-1-2-4 16,2 3-4-16,0-1-8 0,2 0-6 15,3 2-6-15,-1-1-8 0,4-1-3 16,2 2-4-16,1 0-2 0,3-1 0 16,1 3-1-16,2-1 0 0,-1 2 0 15,2-2-1-15,-1 2-1 0,1 1 1 16,-1 1-1-16,-1-1 1 0,1 1-1 15,-1 0 0-15,-1 0 0 0,-1-1 0 0,0 1-1 16,1-1-1-16,-3-1 0 16,-2-2-1-16,-1 1 1 0,-2 0 0 15,-1 0-1-15,-4-2 2 0,-2 2 0 0,-3-1 0 16,-3 3 1-16,-1 0-1 0,-3 1 1 16,-2 4-1-16,-1 2-1 0,0 4-1 15,-1 0-2-15,-1 0-2 0,1 1-6 16,2-1-7-16,0 0-7 0,3-3-9 15,1-3-8-15,4 0-11 0,4-3-63 16,1-2-47-16,3-2-100 0,5-2-221 16</inkml:trace>
  <inkml:trace contextRef="#ctx0" brushRef="#br0" timeOffset="27394.2289">20385 6378 533 0,'-8'-6'134'15,"0"1"5"-15,2 0-70 0,4 2-22 16,2 0-9-16,3 1-4 0,5-1-4 15,4 2-3-15,4 1-2 0,6-1-1 16,5 0-2-16,6-2-2 0,2-1-2 16,5 1-3-16,-1-3-3 0,1 1-4 15,1-1-3-15,-3-1-2 0,-3 1-1 0,-1 0-3 16,-3 1-3-16,-4-1-4 0,-1 3-5 16,-4-2-3-16,-5 1-6 15,-2 2-4-15,-7-1-2 0,-2 2-3 0,-4 1 1 16,-7 1 0-16,-3 0 2 0,-3 3 1 15,-2-2 4-15,-2 3 4 0,-1 0 5 16,0-1 3-16,2 0 4 0,-2-1 3 16,-1 0 4-16,1 0 3 0,2 0 4 15,2-1 1-15,0 2 3 0,2 1 2 16,1-1 2-16,4 2 1 0,2 0-1 0,0 2 0 16,2 3-1-16,1 3 0 0,0 4 0 15,1 3-1-15,0 4 1 0,-1 3 0 16,0 2 0-16,-1 3 1 0,-1 2 1 15,-2 1 2-15,0 2 1 0,1-1 0 16,-1 2-2-16,2-1-1 0,-1-1-1 0,3 1-2 16,-1-4-3-16,1-2-3 15,0-1-1-15,0-7-1 0,0 0 0 0,0-5-2 16,-1-5-1-16,1-3-1 0,1-5-1 16,-1 0-3-16,0-6-6 0,1-4-12 15,-1 1-14-15,0-5-17 0,0-2-127 16,-2-2-134-16,2-6-324 0</inkml:trace>
  <inkml:trace contextRef="#ctx0" brushRef="#br0" timeOffset="57783.7758">14281 9202 503 0,'-3'-3'121'0,"-1"2"4"16,-3 1-69-16,-2 1-24 0,-1 3-6 0,1 1-3 15,-3 3-2-15,3 1-3 0,0 2-2 16,3-1-2-16,0 0-2 0,3 1-4 16,2-3-2-16,2-1-3 0,2 0-3 15,3-1 0-15,1-3 0 0,2 0 0 16,2-2 0-16,1-2 0 0,0-2 0 16,-1 0 0-16,0-3 0 0,-2 1-2 15,0-1 0-15,-4 1-1 0,-1-1-1 16,-1 2-2-16,-1 0 0 0,3-2-2 0,-4 0 1 15,1 1-1-15,-2-1 0 0,1 0 0 16,-1 0 0-16,1-2 0 0,-2 2-1 16,2-1 0-16,-1-1 0 0,1 0 0 15,1 2 0-15,-1 0 2 0,-1-2 0 16,1 2 3-16,-1 1 0 0,0 0 2 16,1 2 1-16,-2-1-1 0,1 2 1 15,0 2-2-15,-1-2-4 0,1 2-4 16,0-1-6-16,0 1-13 0,0 1-42 0,0-1-46 15,1-1-80-15,-1 2-178 0</inkml:trace>
  <inkml:trace contextRef="#ctx0" brushRef="#br0" timeOffset="58449.6895">14444 9121 311 0,'6'-4'102'16,"-1"0"9"-16,-3 1-18 0,-2-1-16 15,-2 2-14-15,1 0-12 0,-4 0-8 16,-2 0-5-16,-3 0-3 0,-1 1-3 16,-4 2-1-16,-1 4 1 0,-3 0-1 15,-1 6 0-15,-2 4-2 0,-1 3-2 16,-3 3-3-16,-1 3-4 0,1 2-3 15,2 4-5-15,2 0-2 0,5 2-3 16,5 2-2-16,4 1-1 0,7 0 0 0,3 1-2 16,6-4-1-16,0-3 0 0,6 2 0 15,2-7 0-15,2-3-1 0,3-3 0 16,1-3 0-16,2-4 0 0,3-4 0 16,2-4 0-16,0-2 0 0,2-5 0 15,-2-1-1-15,0-3 0 0,-2-4 0 16,-3-4-1-16,-5-1 0 0,-4-4 0 15,-5-1-1-15,-4-2 2 0,-2 2 0 16,-4 3 0-16,-3 3 1 0,-2 1 0 0,-1 7 1 16,-3 4-1-16,-2 4 1 0,-1 6-1 15,-1 5 1-15,-3 3 0 0,1 5 0 16,0 4 0-16,1 4 1 0,-1 3 0 16,2 0-1-16,2 5 1 0,-1 0-1 15,4 1 0-15,1 0-1 0,2 0 1 16,2 0-1-16,2-2 0 0,3-2 0 15,1-4 0-15,2 0-3 0,0-5-4 16,2-2-8-16,0-5-11 0,0-5-14 0,1-4-10 16,-1-4-14-16,2-3-112 0,-3-6-119 15,-1-4-275-15</inkml:trace>
  <inkml:trace contextRef="#ctx0" brushRef="#br0" timeOffset="58701.0176">14566 9722 533 0,'-3'-3'152'16,"3"0"3"-16,0 4-10 0,1-2-97 16,1 4-10-16,2 0-6 0,-2 2-8 15,3 1-6-15,1 2-2 0,1-1-2 16,2 3-3-16,0 1-5 0,0 0-2 15,1 1-2-15,0 2-1 0,-2 0-5 16,1 0-8-16,-1 0-11 0,0 0-13 16,0-2-11-16,-2-1 14 0,2-1-138 0,-3-4-121 15,0-1-288-15</inkml:trace>
  <inkml:trace contextRef="#ctx0" brushRef="#br0" timeOffset="58879.54">14731 9681 615 0,'-12'2'143'16,"-4"5"5"-16,1 8-100 0,-3 1-12 0,-2 7-5 15,-1 5-7-15,-1 3-6 0,3 2-5 16,-1 0-4-16,2-3-8 0,2 0-13 16,5-5-13-16,-3-8-16 0,11-1-115 15,3-6-123-15,4-6-293 0</inkml:trace>
  <inkml:trace contextRef="#ctx0" brushRef="#br0" timeOffset="59133.9102">15106 9306 529 0,'-8'-6'151'0,"0"3"4"0,-6 8-8 16,-2 4-99-16,-2 7-12 0,-5 3-5 16,-4 7-7-16,0 5-6 0,1 3-3 0,2 3-3 15,2-1-2-15,6 3-2 0,7-2-3 16,7-5-5-16,5-1-10 0,6-2-11 16,6-4-14-16,5-5-10 0,4-4 46 15,0-3-171-15,1-4-128 0,2-4-312 16</inkml:trace>
  <inkml:trace contextRef="#ctx0" brushRef="#br0" timeOffset="59396.677">15138 9415 686 0,'0'1'153'0,"0"-1"2"0,3 1-116 16,5-1-13-16,3 1-6 0,2-1-5 0,4 0-2 15,4-1-4-15,1 0-2 0,3 0-2 16,2-2-5-16,-2 2-7 0,2 0-10 16,0-2-11-16,0 2-9 0,-4 1-14 15,-2-1-65-15,-1 1-43 0,-8-2-96 16,-5 0-202-16</inkml:trace>
  <inkml:trace contextRef="#ctx0" brushRef="#br0" timeOffset="59564.2395">15313 9445 575 0,'-12'11'145'16,"2"2"5"-16,2 3-75 0,2-3-25 16,1 2-9-16,4 2-6 0,2-2-7 15,3-2-8-15,2-1-4 0,1 1-6 16,3-2-3-16,1-2-6 0,4-1-9 15,1-1-14-15,1-2-14 0,3-1-17 16,-1-4-113-16,1-3-123 0,-1 1-289 16</inkml:trace>
  <inkml:trace contextRef="#ctx0" brushRef="#br0" timeOffset="59798.6018">15523 9102 597 0,'4'0'139'0,"0"2"5"16,2 6-86-16,2 2-24 0,2 3-1 15,0 5 3-15,0 4-4 0,0 1-4 0,2 6-3 16,-2 2-2-16,0 1-6 0,-1 7-4 16,-1 0-4-16,-2 2-2 0,-4 3-2 15,-3 0-2-15,-4 2-3 0,-2 0-9 16,-3-3-10-16,-2-5-14 0,1 0-12 15,-5-7-14-15,7-4-113 0,3-5-122 16,2-8-277-16</inkml:trace>
  <inkml:trace contextRef="#ctx0" brushRef="#br0" timeOffset="59998.2196">15842 9437 689 0,'-1'-3'167'16,"1"2"1"-16,0-1-104 0,1 3-24 15,1-1-11-15,2 0-10 0,1-1-10 16,1 1-7-16,3 0-8 0,2 1-12 16,0-1-16-16,1 2-17 0,-1 1-119 0,-1 2-130 15,-3-2-307-15</inkml:trace>
  <inkml:trace contextRef="#ctx0" brushRef="#br0" timeOffset="60178.5852">15808 9661 618 0,'0'1'149'0,"2"-1"3"16,2 0-68-16,-1 0-55 0,4-2-13 15,0-1-9-15,3 0-18 0,1-1 40 16,2-2-181-16,2 3-132 0,1 1-352 16</inkml:trace>
  <inkml:trace contextRef="#ctx0" brushRef="#br0" timeOffset="62755.7098">16911 8775 436 0,'-7'-16'121'16,"2"5"5"-16,-4 0-26 0,0 3-52 0,0 2-12 15,1 1-5-15,-1 2-4 0,2 5-5 16,-2 1-2-16,-1 3-4 0,-2 3-1 16,2 1-3-16,0 2-2 0,1 4-1 15,-1 0-2-15,1 2-2 0,3 4-1 16,2 3-1-16,1 3-1 0,-1 4-1 15,3 1 0-15,0 5 0 0,-1 3 0 0,1 2-1 16,0 3 0-16,0 0 0 0,-2 3 1 16,2 0-1-16,0 3 1 0,2-1 1 15,0 2 0-15,0-1 0 0,2-1 2 16,-2-2-1-16,-2 1 2 0,0 0-1 16,-2-1 1-16,1-2 1 0,-1-4-1 15,0-2 1-15,0 2 1 0,-2-5 2 16,-1-4 1-16,-1-3 2 0,-2 0 1 0,-1-3 1 15,-1-4 1-15,0-3 0 0,0-1 0 16,0-6-1-16,0-1-1 16,2-4-1-16,0-2-1 0,0-3-2 0,2-1-1 15,0-3-1-15,1-1-2 0,1-1-2 16,2 0-1-16,0-2-6 0,1-1-8 16,1 2-16-16,5-2-19 0,-1 0-18 15,1-1-120-15,3 1-136 0,1 2-310 16</inkml:trace>
  <inkml:trace contextRef="#ctx0" brushRef="#br0" timeOffset="94518.7145">16589 10430 541 0,'-11'-1'139'16,"1"1"10"-16,-2 0-66 0,3 0-18 0,1-1-7 15,1 0-3-15,0 1-6 0,3-2-5 16,1 2-9-16,2 0-8 0,0-2-8 16,3 3-7-16,2-1-4 0,4 4-3 15,1-3-3-15,1 0 0 0,1 2 0 16,2 0-1-16,2 0 0 0,1 0-2 16,-4-1-6-16,4 0-8 0,0-1-17 15,-1-2-15-15,2 1-14 0,-1-1 61 16,-3 0-184-16,-1-2-130 0,1 0-321 0</inkml:trace>
  <inkml:trace contextRef="#ctx0" brushRef="#br0" timeOffset="94984.4599">16821 10275 607 0,'-2'-3'137'0,"2"0"3"0,2 1-96 16,1 1-16-16,3 1-7 0,3-1-3 15,1 2-2-15,3 0-4 0,4 1-2 16,4-1-3-16,3 0-3 0,1 0-1 0,0 0-2 15,0 1-3-15,0-4-7 0,-2 2-5 16,-3-1-7-16,-4 1-7 0,-2-1-7 16,-3-1-11-16,-2 0-20 0,-3 1-36 15,-3-1-28-15,-3 0 1 0,0 0-60 16,-4 0 97-16,-1-2 32 0,-1 1 44 16,-1 0 62-16,-1 1 48 0,0 1 16 15,-2 4 73-15,0-1-81 0,-1 3-18 16,0 4-16-16,-1 0-16 0,1 4-10 15,0 3-8-15,1 2-6 0,1 2-5 0,1 2-4 16,2 1-4-16,1 0-2 16,1 0-4-16,2-1-2 0,-1-1-2 0,2-1-2 15,1 0 1-15,0-2-5 0,1-1-10 16,-1-2-11-16,3-2-14 0,-2-2-114 16,0 0-119-16,0-3-291 0</inkml:trace>
  <inkml:trace contextRef="#ctx0" brushRef="#br0" timeOffset="95993.1817">16879 10687 478 0,'-17'4'122'0,"0"-1"5"0,0-1-46 16,4 0-40-16,3 1-7 0,2-2 0 16,2 0-5-16,1-2-5 0,5 1-3 15,5-1-4-15,3-2-2 0,3 1-4 16,3-2-4-16,8 1 0 0,3-1 1 15,5-1-2-15,4 0 0 0,0 0 0 0,3 0-2 16,-2 2 0-16,-1-1 0 0,-2-1-2 16,-2 0 0-16,-1 2 0 0,-3-2-1 15,-3 3-2-15,-3 0-6 0,-3 2-9 16,-4 0-9-16,-3 2-8 0,-5 1-10 16,-1 1-35-16,-6-1-77 0,-1 0-99 15,-5 0-226-15</inkml:trace>
  <inkml:trace contextRef="#ctx0" brushRef="#br0" timeOffset="96458.9404">17022 10918 514 0,'-3'-5'127'15,"2"0"4"-15,1 0-50 0,5 0-48 16,-2-1-7-16,2-3-4 0,0 0 0 16,4 0-3-16,1 0-1 0,-1 2-2 0,4 0-1 15,-2 1-1-15,1 3-3 0,3 3 0 16,-3 1-1-16,0 2 0 0,0 5 0 16,-1 0 0-16,0-1-1 0,-1 3-1 15,-1 2 0-15,-2 2-2 0,-1 2-2 16,-3-3-1-16,-2 5-1 0,-2 2-1 15,-7-3 0-15,2 5-1 0,-2 0 1 16,-6 0 0-16,1 0-1 0,-3-1 0 0,-3 1 0 16,3 3 0-16,-3-7 1 0,-1-2-1 15,2-2 0-15,2-5 0 0,3-1 2 16,0-5 2-16,6 0 0 0,2-2 1 16,4-2-1-16,2-2 1 0,3 1-1 15,1-1 0-15,3 1-2 0,1-2 0 16,3 2 0-16,0 1 1 0,3-2 0 15,0 2-1-15,1 1 0 0,-2-1 0 16,3 1-1-16,-1-1-1 0,0 2-10 16,0 0-13-16,1 0-18 0,0 2 125 15,-2 0-255-15,0 1-148 0,0 2-396 0</inkml:trace>
  <inkml:trace contextRef="#ctx0" brushRef="#br0" timeOffset="97315.5144">17149 8589 545 0,'-9'-1'138'0,"0"1"8"15,0-1-71-15,0 1-15 0,3 0-4 16,1 1-4-16,2-1-8 0,0 1-8 16,3-2-9-16,0 1-7 0,1 1-8 15,3-1-5-15,0 0-4 0,1 0-2 16,1 0 1-16,2 0 0 0,1 1-2 15,1-1-4-15,1 0-12 0,-1 0-11 16,-1 3-13-16,2-2-12 0,0 3 3 16,-1-2-125-16,-1-1-120 0,-1 4-275 0</inkml:trace>
  <inkml:trace contextRef="#ctx0" brushRef="#br0" timeOffset="97632.6678">17362 8458 520 0,'-4'-1'136'16,"1"0"4"-16,-1 1-37 0,3 0-67 15,1 1-10-15,1 0-3 0,1-1-4 16,2 1-4-16,1 1-4 0,2-1-1 16,3 1 0-16,1-2-2 0,3 0-4 15,-1 0 0-15,3 1-3 0,2-1-1 16,0 0-5-16,-2-1-6 0,-1 1-7 0,0-1-8 16,-1 1-7-16,-3-1-11 0,-2 0-37 15,-1 1-67-15,-3-2-93 0,-2 1-217 16</inkml:trace>
  <inkml:trace contextRef="#ctx0" brushRef="#br0" timeOffset="97891.9733">17519 8463 493 0,'-8'2'132'16,"1"3"4"-16,-1 0-35 0,0 1-58 15,-2 0-10-15,3 3-6 0,2 1-6 0,0 1-3 16,2 1-3-16,0 2-3 0,2 0 0 15,0 1-3-15,1 1-1 0,0 0-2 16,1 0-2-16,1-2 0 0,2 1-2 16,5-1-1-16,-3-2 0 0,2-2-1 15,2-2 0-15,1-3 1 0,1 0-1 0,2-4 0 16,-3-2-2-16,2-3-3 0,0 0-7 16,-1-3-8-16,-1 1-10 15,-1-1-11-15,-1 0-59 0,-1 0-52 0,-3 1-100 16,2 0-212-16</inkml:trace>
  <inkml:trace contextRef="#ctx0" brushRef="#br0" timeOffset="98158.2598">17747 8483 627 0,'-2'1'143'0,"1"4"2"15,0 0-102-15,0 1-15 0,1 2-7 16,1 2-5-16,0 4-5 0,-1-2-3 16,1 1-2-16,-1 2-2 0,2 1-4 15,-1 1-8-15,0 0-9 0,0-2-9 0,2 0-12 16,-2-3-94-16,1-1-18 0,-2-1-97 15,2-3-186-15</inkml:trace>
  <inkml:trace contextRef="#ctx0" brushRef="#br0" timeOffset="98348.7518">17672 8583 638 0,'-1'-1'146'0,"0"0"1"15,1-1-99-15,2 2-19 0,0 0-8 16,5-1-5-16,1-1-5 0,3 0-3 16,3-1-1-16,0 2-3 0,3-2-5 15,2-1-14-15,2 1-12 0,-1-1-15 16,0-2-112-16,0 2-120 0,-1-4-287 0</inkml:trace>
  <inkml:trace contextRef="#ctx0" brushRef="#br0" timeOffset="98647.8113">17847 8269 637 0,'-4'-1'138'15,"3"-2"2"-15,1 1-108 0,5 2-13 16,4 0-4-16,4 0 0 0,6 0-2 16,4-1 0-16,6 2-1 0,4-2-2 15,3-1-2-15,1-1-4 0,-2-2-1 16,-2-1-2-16,-2 0-6 0,-2 0-7 16,-2 1-8-16,-2 1-8 0,-3-1-8 0,-3 3-8 15,0-2-85-15,-5 3-18 0,-4-3-83 16,-4 3-178-16</inkml:trace>
  <inkml:trace contextRef="#ctx0" brushRef="#br0" timeOffset="98829.3363">18201 8190 550 0,'-7'2'138'16,"-1"2"3"-16,1 3-67 0,2 6-33 16,0-1-9-16,2 3-5 0,0 4-4 15,2 3-4-15,0 0-3 0,-1 1-1 0,1 0-3 16,1 1-2-16,1-1-2 0,-1-1-3 15,3-2-5-15,-1 1-9 0,1-4-14 16,-1-1-12-16,2-1 52 0,0-4-177 16,-3-3-128-16,3-2-324 0</inkml:trace>
  <inkml:trace contextRef="#ctx0" brushRef="#br0" timeOffset="99185.4525">17975 8718 571 0,'-3'1'135'0,"4"-3"4"0,5-2-66 16,5 0-43-16,4-1-7 0,2 2-1 16,3-3 0-16,1 1-1 0,2-2-4 15,0 0-2-15,1 0-3 0,1-2-3 0,2-1-3 16,0 3-1-16,1-2-4 15,2 1-5-15,-3 1-11 0,-3 0-11 0,1 3-9 16,-6 0-12-16,-2 0-111 0,-3 2-116 16,-6 2-267-16</inkml:trace>
  <inkml:trace contextRef="#ctx0" brushRef="#br0" timeOffset="99704.0681">18114 8924 616 0,'-6'-3'152'0,"0"-1"2"0,2 0-84 16,2-4-28-16,3 0-7 0,1 0-4 0,3-2-5 15,3 1-5-15,0-1-2 0,5 3-2 16,-1-1-2-16,1 2-4 0,2 1-3 15,0 1-3-15,1 4-1 0,0 0-1 16,-1 4 0-16,0 3 0 0,0 3 1 16,-2 3-1-16,0 2 1 0,-5 4 0 15,-1 2-1-15,-2 1 0 0,-1 0 0 16,-5-1-1-16,-2 2 0 0,-5-4-1 16,-3 2 0-16,-6 0 0 0,-2 1-1 15,-2 0 0-15,-2-2 0 0,0-2-1 0,1-2 1 16,3 0-1-16,4-4 1 0,2-4 0 15,5-2 0-15,0-3-1 0,5 0 1 16,0-2-1-16,3-2 0 0,3-2 0 16,2 1 1-16,-1-2-2 0,5 1 2 15,1 0 0-15,1 1 0 0,2-1 0 16,1 2 0-16,-1 0 1 0,2 2 0 0,1-1 1 16,0 0-1-16,-1 2 1 15,-1 0 1-15,1 0-1 0,0-1 0 0,-2 1 0 16,-1 0 0-16,-1-1-1 0,-1-1 0 15,-1 0-1-15,-2 0-2 0,-2-1-5 16,0 1-6-16,-3 0-12 0,0-1-14 16,-2 1-14-16,0-1-14 0,-3 1-114 15,-3 1-122-15,1-1-284 0</inkml:trace>
  <inkml:trace contextRef="#ctx0" brushRef="#br0" timeOffset="103990.3665">18547 9565 456 0,'4'-14'115'0,"0"1"6"0,-1 1-58 16,-2 1-17-16,0 4-4 0,-1 2-1 15,0 1-3-15,-1 4-4 0,0 4-4 16,-4 5-3-16,-1 5-4 0,-4 5-5 0,-2 5-4 16,-6 8-4-16,0 6 0 0,-4 5-2 15,-1 1-1-15,1 2-1 0,1 3-1 16,1-1-2-16,2-2 0 0,2-5 0 15,2-3-1-15,3-6-1 0,3-6 0 16,-1-5-1-16,4-9 0 0,3-4-1 16,1-5 0-16,3-8-1 0,3-6-2 15,1-5-2-15,4-6 0 0,1-7-1 16,-2-5 0-16,0-2 0 0,1-5 1 0,0-2 1 16,-1-2 0-16,0 0 0 0,1 2 1 15,4-1 0-15,-1 2 0 0,2 3 0 16,-1 3 2-16,0 6-1 15,1 3 2-15,-4 5 1 0,0 6-1 0,-4 2 2 16,0 6 0-16,-3 3 1 0,1 1 2 16,-1 3 1-16,-1 2 1 0,1 2 1 15,0 2 2-15,1 2 0 0,-1 3 0 16,4 2 0-16,-2 4 1 0,-1 2 1 16,2 6 1-16,-1 1 1 0,2 2 1 0,0 1-2 15,1 3 0-15,-1 0 0 0,2-1-3 16,0 1-2-16,2-2-2 0,0-1-1 15,-1-1-1-15,2-2-1 0,-1-1 0 16,1 1-1-16,1-3-1 0,-3-2 1 16,0-2-2-16,-1-1-2 0,-3-1-6 15,0-3-12-15,-4-3-12 0,-1-1-11 16,0-3-10-16,-4-1-9 0,2-4-110 16,-2-5-113-16,-4 1-260 0</inkml:trace>
  <inkml:trace contextRef="#ctx0" brushRef="#br0" timeOffset="104188.4369">18415 9862 495 0,'-17'0'145'0,"5"0"5"0,2 1 3 0,3 0-104 15,3 2-13-15,4-2-5 0,3 1-6 16,4 1-7-16,3 1-5 0,5-3-2 15,3 0-3-15,5-1-3 0,3-1-13 16,1-2-19-16,4 0-20 0,-1-3-117 16,2-4-127-16,1-1-310 0</inkml:trace>
  <inkml:trace contextRef="#ctx0" brushRef="#br0" timeOffset="106707.8316">19207 9769 594 0,'-1'-1'144'0,"-3"-2"5"16,-1 2-82-16,1 2-25 0,1-1-10 15,-1 1-5-15,2 1-7 0,-1-1-6 16,2 0-6-16,0 1-5 0,1 0-9 0,2 0-13 16,-1-1-14-16,3 3 28 0,0 0-153 15,-1-1-125-15,3 0-312 0</inkml:trace>
  <inkml:trace contextRef="#ctx0" brushRef="#br0" timeOffset="107155.6473">19534 9657 635 0,'-10'13'138'0,"0"5"3"15,-1 2-111-15,1 3-11 0,-2 4-1 16,1 2-1-16,1 1-3 0,3-1-2 15,0-3-2-15,1 1-3 0,-1-4-3 0,2-7-1 16,3 0-2-16,1-5 0 16,0-5 0-16,2-5-1 0,1-6 1 0,4-6-1 15,1-4 1-15,1-7-1 0,1-5 1 16,-1-4 0-16,3-5 0 0,2-2 0 16,-1-1-1-16,4-1 0 0,0-2 1 15,0 4-1-15,1 2 0 0,-4 7 0 16,-1 4 1-16,-2 7 0 0,-1 7 2 15,-4 6 1-15,1 8 1 0,-3 4 2 16,4 5 0-16,-1 5 1 0,0 3-1 0,0 4-1 16,0 1-1-16,1 3-2 0,3 2 0 15,1 0-2-15,3 1 1 0,3-1-1 16,1 0-1-16,2 0 1 0,1 0-1 16,1-3-2-16,-1 0-3 0,-2-3-9 15,-2-2-10-15,-2-1-11 0,-2-3-11 16,-3-3-45-16,-5-3-68 0,-2-2-102 15,-3-4-224-15</inkml:trace>
  <inkml:trace contextRef="#ctx0" brushRef="#br0" timeOffset="107346.1321">19599 9891 563 0,'-17'-1'155'0,"1"-1"11"0,1-1-30 16,4 2-75-16,2 0-11 0,4 1-7 15,3-2-9-15,3 1-9 0,3 0-11 16,3 0-6-16,4-2-4 0,4 0-3 16,2-3-4-16,2-1-10 0,1 1-16 15,2 0-19-15,2 0 153 0,-1 0-285 16,1 2-157-16,2 2-417 0</inkml:trace>
  <inkml:trace contextRef="#ctx0" brushRef="#br0" timeOffset="107980.081">20194 9825 583 0,'0'-5'135'0,"-1"0"4"0,0 0-91 0,-1 3-11 16,2 0-1-16,0-2-2 0,-1 3 0 15,0-2-1-15,-1 1-2 16,-1-1-2-16,2 1-1 0,-2 1-2 0,0-2-2 16,-1 1 0-16,0-1-2 0,2 2-3 15,-4 0-1-15,1 1-3 0,0 1-2 16,-1-1-2-16,0 0-3 0,-3 1-2 15,2 3-1-15,-3 0-2 0,0 2-1 16,-2 0 0-16,1 5-1 0,0 2-1 16,0 1 1-16,2 1-1 0,2 2 0 0,2 0 0 15,3 0-1-15,2 0 1 0,3-1 0 16,3 0-1-16,4-3 0 0,2-2-2 16,1-6-1-16,4 0-2 0,1-6-2 15,1-4-1-15,-1-3 0 0,0-6-1 16,1-6 2-16,-1 2 2 0,-2-6 1 15,-3-3 2-15,1 0 1 0,-3-4 2 16,-2 0 0-16,-2-3 0 0,-1-1 0 16,-2-3 1-16,-3-6-1 0,-4-4 0 15,-1-2 0-15,-1-2 0 0,0 2 0 0,-1 5 0 16,0 4 0-16,-1 9 0 16,4 8 0-16,0 9 0 0,2 8 0 0,-3 6 0 15,1 7 1-15,-1 8-1 0,2 5 1 16,-1 9-1-16,2 5 1 0,0 4-1 15,2 6 1-15,-1-1 0 0,2 3-1 16,1-3 0-16,-1 0 0 0,1-3 1 0,2-3-1 16,0-4-2-16,2-3-9 0,1-4-16 15,2-3-18-15,1-5-14 16,0-5 52-16,0-2-178 0,0-5-137 0,2-5-317 16</inkml:trace>
  <inkml:trace contextRef="#ctx0" brushRef="#br0" timeOffset="108272.2927">20492 9482 629 0,'1'-15'149'0,"-3"2"7"0,0 4-97 16,1 2-13-16,0 2-6 0,0 4-3 15,-2 3-6-15,1 4-5 0,-2 6-4 16,-1 1-5-16,0 7-4 0,-1 3-2 15,-1 5-1-15,1 1-1 0,0 2-1 16,1 0 0-16,0 2-1 0,1-1-1 16,3-2-1-16,1 0-2 0,2-2 0 0,3-2-1 15,3-3 0-15,1-4-1 16,4-1-1-16,0-5 0 0,3-3-4 16,-1-5-4-16,1-4-6 0,0-1-13 0,-2-4-11 15,0-1-13-15,-5 0-10 0,0-1-13 16,-2-1-103-16,-4 0-116 0,-4-2-259 15</inkml:trace>
  <inkml:trace contextRef="#ctx0" brushRef="#br0" timeOffset="108435.8454">20389 9705 647 0,'-5'1'164'15,"0"1"5"-15,3-2-94 0,0 2-25 16,2-1-10-16,3 0-10 0,2-1-10 0,2 0-11 15,3-1-5-15,3 0-3 0,3-3-11 16,4 1-17-16,2-1-18 0,2-1-129 16,-2 0-135-16,3 1-334 0</inkml:trace>
  <inkml:trace contextRef="#ctx0" brushRef="#br0" timeOffset="108748.0213">20798 9709 454 0,'-2'-4'120'0,"0"3"7"16,0 0-46-16,-1-1-24 0,2 1-3 15,0 1-2-15,1 0 1 0,0 0-3 16,0 0-3-16,1 0-5 0,0 1-5 16,3 1-7-16,0 0-7 0,-1-2-7 15,5 4-5-15,0-3-4 0,2 0-4 16,1-1-7-16,1-2-11 0,2 1-14 0,-2-1-19 16,0-1-17-16,-2 0-116 0,-2 2-131 15,-2-2-297-15</inkml:trace>
  <inkml:trace contextRef="#ctx0" brushRef="#br0" timeOffset="108926.5416">20782 9840 708 0,'0'2'161'0,"1"1"0"0,2-2-108 16,2 0-28-16,3-1-13 0,2 0-11 15,2-1-15-15,2 0-19 0,-2-2-128 16,0 0-131-16,2-2-328 0</inkml:trace>
  <inkml:trace contextRef="#ctx0" brushRef="#br0" timeOffset="114238.6786">21464 9570 390 0,'11'-18'108'0,"0"-3"6"15,-2-1-40-15,-2 2-16 0,-2 5-7 16,-2 1-2-16,-1 6-1 0,-2 0-3 15,-2 7-2-15,-2 3-2 0,-3 7-3 16,-2 6-5-16,-2 5-7 0,-4 6-6 16,1 8-5-16,-5 6-3 0,0 1-3 15,-2 6-3-15,0-1-2 0,0 1-1 16,0 0-2-16,3-3 0 0,2-4 0 16,5-4-1-16,2-9 0 0,3-7-1 0,5-6 0 15,2-11 0-15,5-9-1 0,2-7-2 16,2-9 0-16,3-4-2 0,2-8 0 15,2-4 0-15,0-4 0 0,-1-2 1 16,1-1 1-16,-1-4 1 0,1-5 1 16,0 0 0-16,-1 0 2 0,1 5-1 15,-1 3 0-15,-1 5 1 0,-3 11 0 0,-2 6 1 16,-5 11 2-16,0 4 0 16,-1 6 4-16,-1 7 0 0,0 6 1 0,-2 2 0 15,0 7 0-15,4 4 1 0,-4 5-1 16,3 5-2-16,-3 0 1 0,3 4-2 15,1 4 0-15,-2-1 0 0,1 0-2 16,1 1 0-16,-1-2-2 0,2 0 0 16,-3-2 0-16,2-4-2 0,2-1-4 15,-3-5-9-15,1-3-11 0,0-4-13 16,-1-4-11-16,0-3-13 0,-2-3-48 16,-2-5-62-16,-1-2-99 0,-4-6-215 0</inkml:trace>
  <inkml:trace contextRef="#ctx0" brushRef="#br0" timeOffset="114402.2363">21381 9793 620 0,'-6'0'147'0,"1"1"3"16,3 2-94-16,2-1-21 0,3 1-8 16,3-2-8-16,3 0-7 0,3-1-5 15,4-2-5-15,4-2-14 0,3-2-15 16,3-1 3-16,2-2-130 0,0-2-124 15,3-2-301-15</inkml:trace>
  <inkml:trace contextRef="#ctx0" brushRef="#br0" timeOffset="114881.9533">21692 9182 510 0,'-5'-2'132'15,"-1"0"5"-15,0-1-54 0,1 0-33 16,0 0-8-16,0-2-7 0,4 0-5 15,1 0-6-15,4-1-5 0,-1 0-4 16,5-1-3-16,0 0-3 0,2 0-1 16,1 1-1-16,0 1 0 0,0 1-2 15,3 2-1-15,-1 2-1 0,-1 2 0 16,1 3-1-16,-1 1 0 0,-1 4-1 16,-2 1 0-16,-3 1 0 0,-3 2 0 15,0 0 0-15,-4 1 0 0,-2 1-1 0,-3-1 1 16,-3 1-1-16,1-2 0 0,-3 2 0 15,1 0 0-15,-2-1 0 0,2 0 0 16,0-2 0-16,2-1 1 0,0-1-1 16,2-1 0-16,1-4-1 0,4 0 1 15,0-1 0-15,3-2 0 0,3-1 0 16,2-1-1-16,7-2 0 0,1-1-9 16,2-2-9-16,4 0-13 0,2-1-12 0,0 1-66 15,-2 0-53-15,0 1-109 16,-4 3-221-16</inkml:trace>
  <inkml:trace contextRef="#ctx0" brushRef="#br0" timeOffset="116761.5118">22339 9712 357 0,'1'-9'111'0,"0"-1"8"16,2-2 2-16,0-2-58 0,0-2-16 16,1-2-4-16,1-2-2 0,-1-2-1 15,1-2-3-15,1-1 0 0,1-1-3 16,-1 4 0-16,-1 2-1 0,-1 1-3 16,0 4-3-16,-1 4-2 0,-1 4-3 15,-1 3-4-15,-1 3-3 0,0 5-1 16,0 4-2-16,-1 2 0 0,1 9-1 15,-1 4 0-15,0 4 0 0,-2 5 0 0,2 0-3 16,1-2-1-16,1 4-2 16,-1-3-1-16,1-3-2 0,1-4-1 0,0-1 0 15,2-2-1-15,-1-2-2 0,2-2-3 16,0-2-9-16,1-5-10 0,0 1-15 16,1-4-16-16,-3-3-11 0,1 0-11 15,-2-7-25-15,-3-3-79 0,-3-1-105 16,-2-6-226-16</inkml:trace>
  <inkml:trace contextRef="#ctx0" brushRef="#br0" timeOffset="116929.7674">22314 9639 611 0,'-4'0'157'16,"-1"1"5"-16,2 0-79 0,3 2-27 16,3-2-11-16,3 1-8 0,4 0-10 15,2-1-8-15,4 0-7 0,3-2-5 0,3-3-6 16,4 1-12-16,2-2-13 15,3-3-16-15,1 1-16 0,-2-2-118 16,1 2-131-16,-3-3-301 0</inkml:trace>
  <inkml:trace contextRef="#ctx0" brushRef="#br0" timeOffset="117210.0177">22762 8997 637 0,'-10'-9'150'16,"2"2"5"-16,0 3-96 0,2 7-20 15,1 7-5-15,-1 6-1 0,1 6-3 16,0 6-3-16,0 6-3 0,1 7-2 16,1 6-4-16,-1 6-4 0,4 5-4 15,1 5-3-15,-1 5-1 0,1 3-2 16,-1 3-1-16,2 0 0 0,-1-1 0 15,0 0 0-15,-2-5-2 0,2-2 1 16,0-4-1-16,-1-6-6 0,0-7-8 16,0-2-18-16,-1-8-18 0,-1-6-11 15,-1-5-123-15,1-6-135 0,3-6-307 16</inkml:trace>
  <inkml:trace contextRef="#ctx0" brushRef="#br0" timeOffset="118031.3256">22575 10724 638 0,'-12'-5'168'0,"1"2"9"16,1-1-89-16,3 2-20 0,2 0-10 16,5 1-10-16,2 0-10 0,6-2-13 15,2 1-8-15,4 1-6 0,3-2-2 16,4-2-2-16,1 2-2 0,2-2-1 16,0 0-3-16,-1 0-3 0,2 1-8 15,-1-1-11-15,0 2-21 0,-1 0-21 16,-1 2-17-16,-2 0-115 0,-1 1-132 15,-2 1-294-15</inkml:trace>
  <inkml:trace contextRef="#ctx0" brushRef="#br0" timeOffset="118425.8427">22872 10621 545 0,'1'-3'144'0,"4"-1"4"0,2 2-26 15,3-1-82-15,0 2-9 0,3-2-3 0,3 2-4 16,3 1-4-16,1 1-5 16,1-1-5-16,0 2-2 0,1-2-4 0,-1 1-4 15,-3 1-7-15,-2-2-8 0,-5 0-11 16,-1 2-6-16,-4-1-6 0,-3-2-4 15,-3 1-3-15,-3-2 4 0,-2 2 6 16,-2-1 10-16,-2 0 8 0,1 1 8 16,-2 1 10-16,-1 0 10 0,1 2 8 0,2 0 5 15,-2 2 7-15,0 1 2 0,1 3 1 16,2 2-3-16,1 1-4 0,0 3-1 16,1 1-2-16,1 2-5 15,3 2-3-15,0 2-4 0,0-1-1 0,2 0-2 16,0-2-4-16,0 0-3 0,0-2-6 15,2-3-10-15,-1 0-14 0,2-2-15 16,-2-3-120-16,0-3-128 0,0-4-307 16</inkml:trace>
  <inkml:trace contextRef="#ctx0" brushRef="#br0" timeOffset="118756.9431">23430 10608 672 0,'2'-4'161'0,"-2"5"7"0,-3 3-99 16,-1 5-20-16,-2 3-8 0,-2 5-7 16,-5 5-5-16,0 4-6 0,-5 3-6 0,-2 2-5 15,0 2-3-15,1 0-4 0,-1 0-1 16,4-1-5-16,0 0-6 0,4-4-11 16,4-5-16-16,0-2-18 0,5-5-17 15,3-4-116-15,1-7-130 0,4-6-296 16</inkml:trace>
  <inkml:trace contextRef="#ctx0" brushRef="#br0" timeOffset="119076.1885">23432 10874 584 0,'7'-8'141'0,"3"2"6"0,1 1-73 15,1 2-38-15,4 0-6 0,1-1-4 16,1 2-4-16,0 1-5 0,0 1-5 15,0 2-3-15,-1-1-2 0,-1 3-3 16,-1 1-1-16,-4 0-1 0,-1 1-1 16,-3 1 0-16,-4 1 0 0,-3 3-1 15,-5 0 1-15,-4 2 0 0,-3 3-1 16,-3 1 1-16,-3 2-1 0,0-2 1 0,-2 0-1 16,2 0 1-16,3-2 0 0,1-2 2 15,5 0 0-15,1-4 1 0,5 1 0 16,3-2-1-16,1-2 1 0,4-1-2 15,2-3 0-15,3-1-2 0,3-1-3 16,3-1-6-16,4-4-6 0,2-1-11 16,1-1-10-16,3-2-13 0,-2 1-115 15,0-2-117-15,0 1-283 0</inkml:trace>
  <inkml:trace contextRef="#ctx0" brushRef="#br0" timeOffset="119925.642">22755 8641 691 0,'-2'-3'175'16,"-1"3"3"-16,1-1-102 0,1 0-23 0,3 1-13 16,2-2-12-16,1 0-12 0,3 1-8 15,3-2-3-15,2 0-3 0,1 1-5 16,1 1-13-16,1 1-19 0,0 0-18 15,-1 1-37-15,-2-1-93 0,1 3-126 16,-2 1-273-16</inkml:trace>
  <inkml:trace contextRef="#ctx0" brushRef="#br0" timeOffset="120192.9274">22991 8549 566 0,'-2'-8'140'0,"1"3"5"0,-1 1-65 15,2 1-37-15,2 1-4 0,2 2-3 16,-1-2-1-16,4 4-4 0,1-1-4 16,6 3-4-16,-2-2-3 0,1 0-5 15,2 2-5-15,2 0-3 0,0-2-2 16,1 1-3-16,-4-3 0 0,3 2-3 0,-2-1-5 15,0 1-10-15,-3-2-9 0,-2-2-14 16,-2 1-9-16,0 0-12 0,-3-1-23 16,-2-1-86-16,-3 1-102 0,-2-2-236 15</inkml:trace>
  <inkml:trace contextRef="#ctx0" brushRef="#br0" timeOffset="120395.5877">23161 8533 473 0,'-4'5'134'0,"0"1"7"0,1 1-4 0,-2 2-85 15,1 1-10-15,1 1-3 0,-2 2-2 16,0 2-2-16,0-1-4 0,-1 0-5 16,2 2-3-16,2 1-5 0,-2 1-4 15,4-2-5-15,0-1-3 0,1 0-2 16,7 1-3-16,-4-5 0 0,3-2-2 16,-1-1-4-16,3-3-10 0,2-3-9 0,2-1-15 15,-1-2-9-15,1 0 8 0,0-4-133 16,3-1-122-16,-3 0-287 0</inkml:trace>
  <inkml:trace contextRef="#ctx0" brushRef="#br0" timeOffset="120656.433">23472 8481 660 0,'-2'2'156'0,"-1"-1"4"0,2 5-87 16,-2 3-35-16,2 2-9 0,0 3-5 15,0 3-3-15,-1 1-4 0,1 2-5 16,-2 1-4-16,0 1-3 0,1-1-5 16,0-1-6-16,1 0-11 0,0 0-14 0,2-3-10 15,0-2-14-15,1 0-84 0,-2-3-32 16,-2-2-100-16,2-4-200 0</inkml:trace>
  <inkml:trace contextRef="#ctx0" brushRef="#br0" timeOffset="120841.9387">23364 8644 685 0,'-3'-2'174'0,"-1"-2"6"15,4 2-89-15,2 0-30 0,3 2-16 16,3-1-10-16,3 1-10 0,1-1-9 15,1 0-5-15,1-2-6 0,0 0-4 16,5-1-6-16,0-1-10 0,2 1-16 16,1-2-21-16,3 1-13 0,-1 1-18 15,0 0-106-15,-5-1-122 0,2 2-266 16</inkml:trace>
  <inkml:trace contextRef="#ctx0" brushRef="#br0" timeOffset="121076.0026">23527 8377 597 0,'-2'-6'158'16,"2"0"3"-16,0 1-35 0,5 3-79 16,2-1-13-16,5 1-5 0,4 1-6 15,2-1-3-15,2 2-3 0,3 0-5 16,1 2-3-16,0-1-3 0,3 1-3 0,-1 1-4 15,2 0-5-15,-1 0-12 0,1-1-10 16,-2 2-14-16,-3-2-10 0,-2 1-17 16,-5-1-106-16,-4-1-117 0,-3 1-266 15</inkml:trace>
  <inkml:trace contextRef="#ctx0" brushRef="#br0" timeOffset="121253.5363">23846 8358 621 0,'-7'7'153'0,"1"2"8"15,-1 4-88-15,1 2-17 0,1 3-5 16,1 3-7-16,1 1-5 0,-2 1-8 16,1 4-8-16,-2-1-7 0,1 1-5 15,-2 0-5-15,-1-3-5 0,1 0-9 16,1-1-21-16,-3-2-18 0,3-3-20 16,1-1-118-16,0-2-135 0,5-3-309 15</inkml:trace>
  <inkml:trace contextRef="#ctx0" brushRef="#br0" timeOffset="121684.3634">24206 8355 601 0,'3'-2'162'0,"-1"1"9"0,-2 3-67 0,-2 5-34 15,-1 3-11-15,-2 5-8 0,-3 6-8 16,-1 3-10-16,-5 6-9 0,-2 4-4 16,-6 1-5-16,-5 3-4 0,-2 3-4 15,-3-1-2-15,-1 2-4 0,1-1-1 16,1 0-6-16,7-2-8 0,3-3-10 15,6-6-20-15,6-4-21 0,3-5 75 0,4-7-205 16,4-9-145-16,2-6-358 0</inkml:trace>
  <inkml:trace contextRef="#ctx0" brushRef="#br0" timeOffset="122142.6498">24187 8786 540 0,'5'-7'149'0,"3"-2"4"0,-1-2-12 15,5 2-95-15,0-2-8 0,1 0-2 16,1 1-5-16,1 1-3 0,2 2-5 0,0 3-3 15,-1 2-4-15,0 2-3 0,0 0-4 16,-1 2-2-16,-2 1-2 0,-2 4 0 16,-1 3-2-16,-3-2-1 0,0 5 0 15,-4-1 0-15,-1 3-1 0,-5 0 0 16,-3-1 0-16,-1-1 0 0,-4 5 0 16,-4-1-2-16,-5 1 0 15,1 0 0-15,-1 1 0 0,0 0-1 0,2 1 1 16,1-3-1-16,3-1 2 0,6-2 0 15,-1-2 0-15,4-2 1 0,1-4 0 16,1 1 0-16,3-1 1 0,3-2 1 16,1-2 0-16,4 0 1 0,0-4 0 0,6 4 0 15,2-6-1-15,1 0 0 0,2 2-1 16,4-4 0-16,0-2-1 0,0 2-1 16,-1-1-1-16,-2 1-4 0,1 1-9 15,-4-4-17-15,-1 7-18 0,-4 2 155 16,-5 0-291-16,-1 3-159 0,-3 6-431 0</inkml:trace>
  <inkml:trace contextRef="#ctx0" brushRef="#br0" timeOffset="143314.0853">24187 9712 544 0,'-7'0'136'0,"-3"-1"7"15,0 0-80-15,4 0-9 0,1 0-9 16,-1-2-7-16,4 2-8 0,1 1-8 16,2 0-8-16,2 1-5 0,1-1-6 15,1 1-2-15,5 2 0 0,0-2-1 16,1 0 1-16,0 0-2 0,1 1-4 0,0-1-7 15,2 0-8-15,-3 0-9 0,0 1-7 16,-2-2-14-16,0 2-18 0,-3-1-85 16,-2 0-97-16,0 4-229 0</inkml:trace>
  <inkml:trace contextRef="#ctx0" brushRef="#br0" timeOffset="143564.9609">24140 9896 518 0,'-5'3'122'16,"2"-2"2"-16,1-1-84 0,2 1-12 15,1 0-5-15,-1-2-2 0,4 2-2 0,2-1-2 16,0 0-1-16,2-1 0 0,3 0-2 15,2-2-3-15,1 0-5 16,5-3-15-16,3-2 29 0,1 0-160 0,2-6-121 16,2 1-323-16</inkml:trace>
  <inkml:trace contextRef="#ctx0" brushRef="#br0" timeOffset="148353.9589">16910 12148 598 0,'-9'-8'137'0,"3"2"1"16,0 1-98-16,4 2-15 0,4 0-10 15,2-1-6-15,2 2-4 0,4-2-3 16,2 2-2-16,4-1 1 0,1 1-1 16,2 2 0-16,0-1-3 0,0 3-5 15,-2 1-5-15,-4-2-7 0,-1 4-10 16,-2 1-31-16,-4 0-78 0,-3 1-96 16,-4 1-225-16</inkml:trace>
  <inkml:trace contextRef="#ctx0" brushRef="#br0" timeOffset="148512.5741">16878 12281 532 0,'-6'4'124'0,"-1"-3"1"15,3-1-82-15,3 1-18 0,1 0-8 16,2-2-6-16,3 2-3 0,1-1-4 16,3 0-2-16,2 2-1 0,1-4-2 15,4 1-6-15,2 1-14 0,1 0-106 16,0-2-106-16,1-1-269 0</inkml:trace>
  <inkml:trace contextRef="#ctx0" brushRef="#br0" timeOffset="149192.2655">17368 12089 459 0,'3'-10'116'0,"-2"1"4"16,0 4-54-16,0 1-28 0,-1 2-12 15,0 2-4-15,-1 5-4 0,0 5-4 16,-3 2-4-16,-3 2-2 0,1 7-1 16,-4 2 0-16,0-2-1 0,-2 2-1 15,0-1-2-15,1-1 1 0,1-4-1 16,1-4 0-16,2-1-1 0,3-1 1 0,1-7 0 15,1-1 1-15,2-3 1 0,0 0 1 16,2-3-1-16,1-3 1 0,1-2 0 16,2-2-1-16,1-4-2 0,3-3-1 15,0-2-1-15,1-3 0 0,1-3 0 16,2-2-1-16,0-5 1 0,2-2-1 16,1-3 0-16,3-1 0 0,0 3 0 15,-1 1 1-15,1 4-1 0,-3 6-1 16,-2 4 1-16,-3 7 0 0,-1 3 0 0,-2 5-1 15,-2 2 2-15,-1 5 0 0,0 4 1 16,-1 2 2-16,0 5 2 0,0 3 2 16,1 3 1-16,0 3 0 0,0 5 1 15,2 0-1-15,-1 4-1 0,3 1-1 16,0-3 0-16,1 0-2 0,0-2-1 16,0-2-1-16,1-2-1 0,-1-5-1 15,1-2 1-15,2-1-1 0,-2-4 0 16,0 0-1-16,-2-2-1 0,0-2-5 15,-2-1-8-15,-2-1-7 0,-2-1-7 16,-1-1-6-16,-3-1-14 0,-2-2-82 16,-3 1-19-16,-4-2-87 0,-1-1-184 15</inkml:trace>
  <inkml:trace contextRef="#ctx0" brushRef="#br0" timeOffset="149409.4072">17388 12152 473 0,'-9'-1'121'0,"2"0"5"0,2 0-51 15,1 1-39-15,2-1-13 0,3 1-6 16,2-2-6-16,3 2-4 0,2-1-4 16,3 0-1-16,5 0-1 0,3-1-1 15,4 1-5-15,1 1-8 0,2 0-11 16,-3-1-104-16,-2-1-104 0,1-1-260 15</inkml:trace>
  <inkml:trace contextRef="#ctx0" brushRef="#br0" timeOffset="149826.4023">17710 11789 407 0,'2'-9'103'0,"2"-2"1"16,1 1-21-16,2 2-62 0,2-1-9 15,1 2-2-15,1 1 0 0,2 1 1 16,-1 2-2-16,2 2-1 0,-2 1 0 15,3 0-2-15,0 1-1 0,-1 2 0 16,0 3-2-16,-1 0 0 0,-1 3 0 16,-1 0 0-16,-3 1-1 0,-3 0 1 15,-3 1 1-15,-3 1-1 0,-3 2 1 0,-4-1 0 16,-1 1 1-16,-2 3 0 0,0 1 0 16,-2-1 1-16,-2 0 0 0,1 1 1 15,3-1 1-15,0-1-1 0,2-2 0 16,1 0-2-16,3-2 0 0,4-2-2 15,1-3-1-15,4 1-1 0,3-2-1 16,4-1-4-16,3 0-3 0,4-2-5 0,4 2-8 16,3 1-23-16,0 0-87 0,2 0-97 15,3 3-235-15</inkml:trace>
  <inkml:trace contextRef="#ctx0" brushRef="#br0" timeOffset="150446.3987">18578 11448 435 0,'-22'15'108'0,"-3"6"3"15,-5 2-59-15,1 6-12 0,-1 7-11 16,1 4-5-16,0 3-2 0,4 6-2 16,4 10-2-16,4 10 0 0,2 2 2 15,4 3-2-15,4 3 0 0,5 4-2 16,3 3-3-16,6-5-1 0,4-3-4 15,5-4-4-15,5-3-2 0,5-4-3 16,4-4-6-16,5-8-7 0,3-5-11 16,0-7-54-16,2 1-62 0,3-3-104 15,0-2-230-15</inkml:trace>
  <inkml:trace contextRef="#ctx0" brushRef="#br0" timeOffset="155269.0719">18597 12103 527 0,'-4'-2'126'0,"2"1"3"16,-1 0-80-16,2-1-18 0,1 2-7 16,0 0-5-16,2 2-5 0,1-2-4 15,1 1-2-15,2-1-1 0,1 1-1 16,2 0 0-16,0 0 0 0,2-1-2 16,2 2-1-16,-1-1-2 0,-1 0-2 15,1 0-6-15,-1-1-7 0,1 2-13 16,1-1-112-16,-3-1-112 0,1 1-279 15</inkml:trace>
  <inkml:trace contextRef="#ctx0" brushRef="#br0" timeOffset="156101.0741">18926 11934 448 0,'-2'-2'116'0,"-1"-2"3"0,2 1-49 16,0-1-30-16,3 3-10 0,2-3-6 16,2 2-4-16,2-1-3 0,4 2-4 15,1-2 0-15,4 1-2 0,3 0-1 16,1 0-3-16,0 0-1 0,1 2-2 15,-3-3-1-15,1 2-1 0,-2 1-2 16,-2 0-1-16,-1 0-4 0,-3 1-2 0,-1 1-5 16,-1-1-4-16,-3 0-4 15,-3 2-7-15,0 0-6 0,-4 1-19 0,-2-2-59 16,-2 3-14-16,-3-1-73 0,0 1-147 16</inkml:trace>
  <inkml:trace contextRef="#ctx0" brushRef="#br0" timeOffset="156386.3225">19112 11939 373 0,'-3'0'104'0,"-1"-1"5"16,0 0-40-16,2 1-17 0,0 0-11 16,-1 0-10-16,2 2-6 0,-2 2-5 15,2 1-4-15,0 1-2 0,-1 4-2 16,0 1-2-16,1 2 1 0,-1 2-1 0,0 0 0 16,1 2 0-16,0 0 0 0,1-1-1 15,0 1-1-15,0-1-1 0,-1 0 0 16,1 0-1-16,0 0-1 0,-2-2 0 15,4 0 0-15,0-2-1 0,1-1-1 16,0 0 0-16,1-1 0 0,2-3 0 16,0 1-1-16,0-2 0 0,3-1 0 15,-1-2 0-15,2-3 0 0,1-1 0 0,0-2-1 16,2-2-1-16,-1 0-3 0,-2 0-6 16,1 0-6-16,-2 0-8 0,0-1-13 15,-2 1-109-15,-2-1-110 0,0 1-266 16</inkml:trace>
  <inkml:trace contextRef="#ctx0" brushRef="#br0" timeOffset="157757.232">19534 11947 414 0,'-1'-17'124'0,"1"2"7"0,-4 1-2 15,0 5-68-15,2 2-14 0,2 3-6 16,-3 0-6-16,1 1-7 0,2 5-5 15,4 3-4-15,-3 1-5 0,0 2-4 16,-5 2-5-16,8 6 0 0,1 2-1 16,0 4-1-16,-1-1-2 0,0 2 0 15,3 1-1-15,1 0-3 0,-2-3-5 16,-1-1-5-16,0-2-6 0,-1-1-5 16,-2-2-7-16,-1-2-5 0,1 0-11 0,-2-4-19 15,-2-1-78-15,-1-3-94 0,-2-3-227 16</inkml:trace>
  <inkml:trace contextRef="#ctx0" brushRef="#br0" timeOffset="157967.669">19405 12052 537 0,'-6'-6'133'0,"0"0"5"0,1 2-74 15,3 2-20-15,-1-1-10 0,3 1-8 16,3 1-5-16,0-2-6 0,5 1-4 15,3-1-5-15,5 1-2 0,2-3-1 16,4 0-1-16,4 0-2 0,1 0-7 16,0-1-7-16,0 1-5 0,-4-1-8 15,-1 2-14-15,-1 1-108 0,-5-1-109 16,-3 1-264-16</inkml:trace>
  <inkml:trace contextRef="#ctx0" brushRef="#br0" timeOffset="158307.7076">19778 11659 591 0,'-8'-9'136'16,"2"1"2"-16,5 0-95 0,2 3-16 15,5-1-5-15,4 3-4 0,5-2-4 16,2 1-2-16,5 0-3 0,5 1 0 16,6 0-2-16,5 1-2 0,2-3-1 0,2 0-2 15,2 0-3-15,-1-1-4 0,-3-1-6 16,-3 0-6-16,-5 1-7 0,-5 1-8 15,-4 2-10-15,-4 4-26 0,-6 0-75 16,-4 0-93-16,-6-1-221 0</inkml:trace>
  <inkml:trace contextRef="#ctx0" brushRef="#br0" timeOffset="158490.8145">20161 11577 546 0,'-12'7'127'0,"-2"0"3"0,4 4-85 0,2 3-14 16,-1 2-6-16,4 1-4 0,1 3-2 15,0 3-3-15,1-1-2 0,2-1-1 16,0-2-2-16,3 2-3 0,1 1-2 16,1-1-1-16,-1-4-3 0,2 0 0 15,-1 3-5-15,-1-2-7 0,1-1-6 16,0 1-9-16,-4-4-15 0,1 1-106 16,0-2-112-16,-1-1-264 0</inkml:trace>
  <inkml:trace contextRef="#ctx0" brushRef="#br0" timeOffset="158768.0766">19954 12129 580 0,'-4'0'135'0,"1"-1"2"0,1-1-89 16,6 3-17-16,1-2-7 0,4-2-4 16,4 2-3-16,4-2-4 0,4 0-1 15,2 0-3-15,4-3-2 0,1 0-2 16,3-1-2-16,-2-1-2 0,3 0-3 16,-2 0-6-16,-1 2-6 0,-1 4-8 15,-2-1-8-15,-2 5-12 0,-3-1-107 16,-4 0-108-16,-3 3-260 0</inkml:trace>
  <inkml:trace contextRef="#ctx0" brushRef="#br0" timeOffset="159252.9547">20094 12361 486 0,'-18'5'123'0,"1"-3"5"0,1-2-60 16,2 0-24-16,1-1-5 0,4-2-5 15,1 1-4-15,3-3-7 0,4 0-4 16,4 0-6-16,4-2-3 0,3 1-4 16,4-2-2-16,2 1-2 0,4 2-1 15,1 1 0-15,1 2 0 0,-1 3-1 16,0 3 0-16,-1 2 1 0,-1 1-1 15,-2 3 0-15,-1 2 1 0,0 2-1 16,-2 2 1-16,-3 0 0 0,-2 2 0 16,-2 1 1-16,-2 1 0 0,-4 2 0 0,-5 0 0 15,-4 0 0-15,-2 2 0 0,-3-2-1 16,-5 0 1-16,-3 0-1 0,-1-2 0 16,-3-1 1-16,1-2 1 0,-1-3 4 15,2-1 2-15,3-3 2 0,3-3 1 0,4-2 1 16,4-1-1-16,5-2-2 0,3 1-3 15,4-2-2-15,3 0-2 0,2 0 0 16,3 2-1-16,3-3 1 0,1 0-1 16,2-1 0-16,1-1 0 0,2-1 0 15,-1 0-1-15,1 0 0 0,-2 0-1 16,2 0 0-16,-1-1-7 0,0 1-8 16,-3 2-13-16,-2 0-11 0,1 1-11 15,-4 1-117-15,-5 2-122 0,-1 2-281 16</inkml:trace>
  <inkml:trace contextRef="#ctx0" brushRef="#br0" timeOffset="161298.8013">20897 12118 590 0,'-3'-5'146'0,"1"3"5"0,0 1-84 0,2-2-23 16,1 1-9-16,2-1-7 0,3 0-7 16,1-4-7-16,4 3-5 0,5 0-2 15,1 0-3-15,4 2-5 0,1-3-11 16,0 4-13-16,2 3-12 0,0-2 30 15,-5 0-153-15,0-1-125 0,-1 2-303 16</inkml:trace>
  <inkml:trace contextRef="#ctx0" brushRef="#br0" timeOffset="161735.4462">21234 11605 608 0,'-2'-5'138'0,"0"0"2"0,6 0-99 15,3 2-13-15,7-1-7 0,3 1-3 16,6 1-4-16,4 0-2 0,6-2-1 15,3 3-3-15,3-2-2 0,1 1-2 16,1-1-4-16,-2 1-2 0,-1-1-8 16,-4 2-5-16,-4 0-5 0,-6 0-7 15,-3 1-8-15,-5 1-10 0,-4 0-15 0,-3-1-80 16,-6 3-95-16,-1-2-224 0</inkml:trace>
  <inkml:trace contextRef="#ctx0" brushRef="#br0" timeOffset="161907.9851">21628 11609 504 0,'-12'6'123'0,"2"1"4"16,1 2-65-16,0 2-26 0,2 3-8 0,2 4-6 16,0 1-3-16,2 2-1 15,2 0-3-15,0 0 0 0,2-1-2 16,0 1-2-16,2-1-2 0,3-2-2 0,-1 1-2 16,1-2-2-16,-1 1-2 0,1-1-3 15,-1-1-8-15,0 1-6 0,-3-1-11 16,1 0 12-16,-1-1-130 0,-1-3-116 15,2-1-280-15</inkml:trace>
  <inkml:trace contextRef="#ctx0" brushRef="#br0" timeOffset="162205.19">21494 12143 576 0,'-10'-4'140'0,"1"-1"5"0,1-1-87 16,3 4-18-16,4-1-10 0,2 2-5 0,4 1-6 15,5-1-4-15,1 1-5 0,7 1-2 16,0-2 0-16,4-1-1 0,4 2-1 15,0-2-2-15,2 1-4 0,1-3-4 16,1 0-6-16,0-2-6 0,1 1-8 16,-2 3-7-16,0-1-10 0,-2 2 3 15,-3-4-113-15,-6 8-106 0,-4 0-261 16</inkml:trace>
  <inkml:trace contextRef="#ctx0" brushRef="#br0" timeOffset="162767.2457">21557 12519 461 0,'-6'-3'120'0,"-1"-2"6"16,0-1-55-16,0 0-21 0,3-1-6 0,0-1-5 15,1 0-4-15,3-2-6 0,3 1-4 16,3 1-5-16,1-1-5 0,4 1-5 15,3 0-3-15,-1 3-2 0,3 1-2 16,-1 1-1-16,1 3 0 0,-1 1-2 16,1 3 1-16,-3 1-1 0,0 2 1 15,1 1-1-15,-2 0 0 0,-2 2 0 16,-1 1 1-16,-3 1-1 0,-3 2 0 0,-1-1 1 16,-5 3 0-16,-3 1 0 15,-3 2 0-15,-2-2 0 0,-3 1 0 0,-5-1 0 16,-1-1-1-16,-1 1 1 0,-1-3 0 15,0-1 2-15,1 0 2 0,1-4 1 16,4 1 2-16,3-2 2 0,3-2 0 16,4 0-1-16,3 0 0 0,3 0-3 15,4-2 0-15,3 2-2 0,3-1-1 16,4 0-1-16,2-3-1 0,2-2 1 0,2-2-2 16,2-1-6-16,0 0-6 0,0-4-10 15,0 3-14-15,0-1-16 0,-4 2-114 16,1-1-122-16,0 6-289 0</inkml:trace>
  <inkml:trace contextRef="#ctx0" brushRef="#br0" timeOffset="164757.1572">21849 11258 447 0,'2'-14'111'0,"3"3"2"0,3 6-22 15,4 5-65-15,4 5-6 0,5 4 3 16,4 5 3-16,5 7 4 0,2 6 3 16,2 7 0-16,0 9-2 0,1 5-4 15,-4 5-5-15,-2 6-5 0,-4 2-4 16,-3 4-5-16,-1 2-3 0,1 4-2 15,-5-3-2-15,-3 0 1 0,-7 0-1 0,-3-3-1 16,-7-1 0-16,-4-2-2 0,-8-4-1 16,-3 1-1-16,-2-1-1 0,1 0-1 15,-3-5-1-15,-2-2 0 0,1-6 0 16,0-5-6-16,1-7-4 0,0-8-5 16,3-5-6-16,2-4-11 0,5-4-25 15,3-7-81-15,2-4-96 0,5-2-231 0</inkml:trace>
  <inkml:trace contextRef="#ctx0" brushRef="#br0" timeOffset="165914.3187">22665 12079 630 0,'-4'-5'154'15,"0"1"5"-15,1-1-95 0,0 3-19 16,2-2-12-16,3 4-7 0,1-3-9 16,1-1-8-16,2 2-5 0,1-1-2 15,2 1-4-15,0 0-6 0,2 1-9 16,2 1-10-16,-1 0-9 0,-1 1-10 15,0 2-2-15,-2-2-113 0,-2 4-107 0,-3-3-261 16</inkml:trace>
  <inkml:trace contextRef="#ctx0" brushRef="#br0" timeOffset="166083.8643">22670 12167 544 0,'-3'3'129'0,"2"-1"3"0,0-1-75 15,2-1-24-15,1 0-9 0,5 0-5 16,0-2-2-16,1-1-4 0,5 0-4 0,0-1-4 16,3-1-12-16,2-1-10 0,1 1 15 15,0-1-140-15,0 4-115 0,0 3-299 16</inkml:trace>
  <inkml:trace contextRef="#ctx0" brushRef="#br0" timeOffset="167164.1287">23297 11714 537 0,'1'-5'133'16,"-1"3"3"-16,-1 0-78 0,-3 2-17 15,0 5-8-15,-2 5-6 0,-1 4-5 16,0 5-3-16,-3 6-3 0,-1 5 0 16,0 7-1-16,0 3-1 0,1 5-1 0,-1 0-2 15,0 1-2-15,0 1-1 0,0-5-2 16,1-4-2-16,1-4-1 0,2-5-1 16,1-3-2-16,1-5 1 0,3-5-1 15,0-2 0-15,2-4 0 0,2-4-1 16,-1-2 0-16,3-4-3 0,0-2-1 15,3-3-2-15,0-8 0 0,3-1-2 16,0-5-1-16,1-4 1 0,0-3 0 16,0-7 0-16,0-1 1 0,-2-5 1 15,0-4 0-15,-2-1 1 0,1 2 1 16,-2 2 1-16,1 3 2 0,-2 5 0 0,0 6 2 16,0 7 2-16,0 4 0 0,-3 4 1 15,2 1 1-15,-2 4 1 0,1 3 0 16,-1 0 1-16,2 4 0 0,-2 1 1 15,3 2 0-15,-1 4-1 0,1 4 1 16,0 1 0-16,0 6 0 0,0 3-1 0,-1 4-2 16,1 2 0-16,1 4-1 15,2-2-1-15,-1 2 0 0,2 0-1 0,1-4 0 16,1-1 0-16,-2-4-1 0,1-3 1 16,0 0-2-16,-1-5-2 0,0 1-4 15,-3-3-6-15,1-2-7 0,-4-2-7 16,1-1-6-16,-4-1-9 0,-3-2-9 15,0-4-47-15,-3 1-48 0,-3-2-88 16,-2-3-201-16</inkml:trace>
  <inkml:trace contextRef="#ctx0" brushRef="#br0" timeOffset="167349.6351">23228 12101 531 0,'-7'-2'130'0,"0"-1"6"0,0 1-77 16,4 0-19-16,3 0-9 0,1 0-7 15,3-2-6-15,2 0-6 0,4 2-6 16,1-2-3-16,3-1-2 0,3 1-7 16,2 0-8-16,-1 0-11 0,2 0-14 0,-1 1-103 15,1-2-110-15,-3 0-260 16</inkml:trace>
  <inkml:trace contextRef="#ctx0" brushRef="#br0" timeOffset="167814.4323">23564 11650 375 0,'-4'-6'106'0,"2"-2"5"15,0-1-12-15,4 2-52 0,0-1-15 16,3 2-4-16,0-2-2 0,2 0-4 16,2 3-3-16,1-1-4 0,1 3-2 0,1-2-2 15,-1 1-4-15,4 3-1 0,-2-2-2 16,1 2-2-16,-2 1 0 0,0 2 0 15,-2 2-2-15,0 1 1 0,-4 1 0 16,-1 3 0-16,-4 1 0 0,-2 2 0 16,-3 0 1-16,-2 2-1 0,-1 0 0 15,-3 1 1-15,-2 0-1 0,-2-1 1 16,-1 2 2-16,1-1 1 0,-2-2 3 0,1 1 1 16,2-2 2-16,3-2-1 0,1-3 0 15,4-1-2-15,3-1-1 0,4-1-3 16,2-2-1-16,5 2-1 0,0-1-2 15,6-2-4-15,1-1-5 0,2-1-6 16,3-1-8-16,1 0-15 0,-1-2-108 16,-1 2-113-16,-1 2-268 0</inkml:trace>
  <inkml:trace contextRef="#ctx0" brushRef="#br0" timeOffset="178665.9108">21040 12007 367 0,'0'-11'97'15,"-2"-2"5"-15,1 2-42 0,0-1-14 16,1 1-3-16,-3-1-2 0,2 0-2 15,0-1 0-15,-1 4-2 0,1 0-1 16,-1 2 0-16,-1 3 0 0,2-1-3 16,0 4-3-16,-3 1-5 0,2 4-3 15,-1 4-4-15,1 6-4 0,-2 3-4 0,2 5-2 16,-1 3-1-16,2 4-1 0,0 0 0 16,0 0-2-16,1-3-1 0,0 0-1 15,1-3 0-15,-1-2-1 0,1-3 0 16,2-3-5-16,-1-1-9 0,2-5-16 15,-1 0-15-15,2-3-124 0,-2-2-130 16,-3 1-316-16</inkml:trace>
  <inkml:trace contextRef="#ctx0" brushRef="#br0" timeOffset="181082.024">24011 11429 475 0,'-6'-5'118'0,"0"5"4"0,-4 5-62 15,0 8-16-15,-1 5-9 0,0 8-1 16,-1 7-1-16,-3 6 0 0,0 9 1 16,-2 7 0-16,3 8-1 0,-1 8-2 15,-2 6-5-15,0 5-4 0,2 3-4 16,3 0-6-16,4 1-6 0,5-3-2 0,1-6-3 15,7-3-1-15,4-8 0 0,-1-5-4 16,3-4-7-16,0-9-8 0,-1-7-10 16,0-7-11-16,1-5-12 0,0-7-115 15,-1-6-119-15,-2-9-280 0</inkml:trace>
  <inkml:trace contextRef="#ctx0" brushRef="#br0" timeOffset="181864.3449">23969 11821 590 0,'-3'-3'145'0,"-2"-1"4"0,3 2-89 15,4-3-17-15,3 3-5 0,6 2-6 16,2-3-6-16,7 1-4 0,3 2-3 15,3-3-1-15,4 4-4 0,1-2-2 0,-2-2-5 16,0 0-2-16,-3 2-2 0,-1 0-4 16,-2-1-5-16,-2 2-6 0,-3 2-8 15,0-1-10-15,-5 1-8 0,-4 1-7 16,-3-1-5-16,-5 1-9 0,-6 2-57 16,-3-2-33-16,-5 2-84 0,-3-2-190 15</inkml:trace>
  <inkml:trace contextRef="#ctx0" brushRef="#br0" timeOffset="182083.7672">24176 11843 465 0,'-5'3'118'0,"3"2"5"16,-2-1-44-16,2 3-41 0,-1 2-9 15,2 3-2-15,1 4-1 0,0 3-2 16,-1 4 0-16,2 1-2 0,-1 2-2 16,0 2-1-16,0-1-3 0,0-1-2 15,-1-1-2-15,1 1-2 0,-1-3-2 16,-2-2-1-16,2-1-2 0,-1-1-1 0,-2-1-2 15,1-4 0-15,1 0 0 0,0-1-1 16,0-2-1-16,0-2-2 0,-1-2-5 16,2-1-11-16,0 0-9 15,0-2-14-15,-2-2-116 0,0 0-121 0,0-1-288 16</inkml:trace>
  <inkml:trace contextRef="#ctx0" brushRef="#br0" timeOffset="183431.9831">24400 12168 610 0,'-2'-1'149'0,"0"-1"5"0,-1 0-92 16,3 2-18-16,0-2-8 0,1 1-7 16,3 0-7-16,2-1-7 0,1 0-5 15,3-1-2-15,1 2-2 0,2-1-3 16,0-1-4-16,-1 1-10 0,2-1-11 15,-1 1-13-15,1 1-13 0,0 0-77 16,-1-1-40-16,-2 2-101 0,1 5-208 16</inkml:trace>
  <inkml:trace contextRef="#ctx0" brushRef="#br0" timeOffset="183733.24">24642 12051 593 0,'-1'-4'141'16,"1"2"4"-16,1-1-91 0,0 0-15 0,3-1-6 15,1 0-6-15,1 1-4 0,5-1-6 16,-3-1-3-16,3 1-4 0,2 1-2 16,-1 0-3-16,3 2-5 0,-1 0-5 15,0-1-9-15,0 4-9 0,0-2-9 16,-1 2-13-16,-2 1-28 0,-2 0-84 0,-4 1-104 16,-1 1-237-16</inkml:trace>
  <inkml:trace contextRef="#ctx0" brushRef="#br0" timeOffset="184261.5509">24764 12123 451 0,'1'-2'120'0,"-1"2"5"15,0-2-42-15,0 2-38 0,0 0-11 16,0 2-5-16,-1 1-5 0,0 1-3 15,-1 2-2-15,-1 1-2 0,-1 3 0 16,2 1 0-16,0 2-1 0,-1-2-1 16,2 0-2-16,2-2-3 0,0-1-1 15,3 2-3-15,1-3 0 0,2 0-2 16,2-2-1-16,1 0 0 0,3-3-2 0,2 0-5 16,0-5-10-16,0 1-8 0,1-4-13 15,0 2-41-15,-3-1-80 0,-4-1-110 16,0 2-248-16</inkml:trace>
  <inkml:trace contextRef="#ctx0" brushRef="#br0" timeOffset="184742.8222">24968 11402 529 0,'13'14'119'0,"2"10"6"0,2 6-90 15,1 12-4-15,-1 9-1 0,1 7 3 16,-5 7 0-16,-1 6 0 0,-2 6 1 16,-5 3-1-16,-3 0-3 0,-2 0-4 15,-2 3-5-15,-7 1-3 0,-5-5-6 16,-6-3-11-16,-3-2-20 0,-3-2-18 0,-4-3-127 16,-5-7-133-16,2-7-328 0</inkml:trace>
  <inkml:trace contextRef="#ctx0" brushRef="#br0" timeOffset="191403.8679">18157 13711 416 0,'-6'-2'118'15,"-1"2"6"-15,-1-1-32 0,0 0-28 0,2 1-15 16,1 0-4-16,1 1-3 0,0-1-4 15,3 0-5-15,0 1-5 0,1-1-5 16,1 0-5-16,1 2-5 0,0-2-3 16,1 1-2-16,2 0-2 0,1-1 1 15,2 0-1-15,-1 1 0 0,3 0-2 16,0-1 0-16,1 0-2 0,0 0-1 16,-1 0-3-16,1 2-8 0,0-2-8 15,0 0-11-15,-2-2-10 0,2 2-12 16,0 0 0-16,-1 2-112 0,-2-4-106 15,0 2-255-15</inkml:trace>
  <inkml:trace contextRef="#ctx0" brushRef="#br0" timeOffset="191786.8433">18485 13588 543 0,'-7'-6'135'0,"0"0"6"0,2 1-74 15,2 4-19-15,1-3-11 0,3 2-5 16,-1-5-5-16,7 5-5 0,3 0-4 16,2-1-4-16,6-1-3 0,0 2-1 15,2 0-2-15,2 3-2 0,-3-2-3 16,0-1-4-16,-2 1-5 0,0 2-7 16,-2-1-7-16,-2 2-6 15,1-1-7-15,-3 0-5 0,-3 1-7 0,-1 1-6 16,-2-2-11-16,-1 2-78 0,-3 0-93 15,-2-2-220-15</inkml:trace>
  <inkml:trace contextRef="#ctx0" brushRef="#br0" timeOffset="192034.1864">18653 13556 498 0,'-6'3'122'0,"-1"-1"4"0,-1 2-65 16,2 2-23-16,0 0-9 0,1 3-4 15,1-1-3-15,1 3-3 0,-1 0-2 16,2 1-2-16,-1 0 0 0,2 1-1 0,0-1-2 15,0-1-1-15,1 0-1 0,0 2-2 16,0 0-1-16,1 2 0 0,0-2-2 16,1 1 0-16,2-1 0 0,0-2-1 15,1-2 0-15,0-3 1 0,2-4-1 16,2 1 0-16,-1-2-1 0,2-2 0 16,1 2 0-16,0-2-1 0,1 0-1 15,0-2-4-15,1-2-7 0,0 3-10 16,-2-3-11-16,0-1-13 0,-1 1-114 15,-1-3-120-15,-2 2-281 0</inkml:trace>
  <inkml:trace contextRef="#ctx0" brushRef="#br0" timeOffset="193569.5866">19062 13546 455 0,'1'-6'128'0,"-3"-1"6"0,-3-2-30 15,1 3-43-15,0 1-12 0,1 4-8 16,-1 2-7-16,3 2-8 0,-1 2-4 16,-1 3-7-16,3 3-5 0,-1 4-3 15,1 0-1-15,0 3-2 0,-1-1 0 16,1 3-2-16,0-2 0 0,0-1-3 15,0 0-4-15,1 1-6 0,0-2-9 16,2-2-6-16,-1 0-7 0,1-3-12 16,-1 1 9-16,1-2-117 0,-2-3-104 0,-2-3-259 15</inkml:trace>
  <inkml:trace contextRef="#ctx0" brushRef="#br0" timeOffset="193771.8879">18902 13679 483 0,'-5'-4'136'0,"1"3"4"0,-1-2-17 16,4 1-76-16,2 1-14 0,3-1-7 15,2 0-5-15,1 0-6 0,4-1-4 16,3 1-2-16,3-1-2 0,3 2-2 16,-1 0-2-16,2 1-4 0,2 0-10 15,-1 0-9-15,-1 1-10 0,-1-1 33 16,-3 0-155-16,-2 0-121 0,2 1-301 15</inkml:trace>
  <inkml:trace contextRef="#ctx0" brushRef="#br0" timeOffset="194123.6715">19182 13343 495 0,'2'-7'131'0,"0"2"5"16,2 0-17-16,1 0-80 0,6 3-9 15,3-2-4-15,3 1-2 0,4 1-3 16,4-2-3-16,0 3-4 0,4 0-3 16,-1-2-4-16,1 2-3 0,2 0-2 15,-2 0-4-15,1 1-6 0,-2 0-7 16,-2 1-7-16,-3-1-6 0,-4 0-7 0,-3 1-12 16,-3 0 0-16,-5-1-99 0,-2 2-97 15,-5-2-240-15</inkml:trace>
  <inkml:trace contextRef="#ctx0" brushRef="#br0" timeOffset="194323.1387">19492 13287 485 0,'-11'1'127'0,"-1"0"5"15,3 3-46-15,0 1-41 0,2 3-11 16,0 3-4-16,3 3-4 0,4 2-3 16,0 2-3-16,3 3-2 0,1 2-2 15,0 1-3-15,5 0-2 0,-3-2-4 16,0 1-1-16,-2-3-3 0,1 1-1 15,-2-2-2-15,1 0-4 0,-1-3-8 16,-2 0-8-16,0-3-7 0,2 2-12 16,-3-4 14-16,0-1-129 0,-3-3-111 15,1-2-272-15</inkml:trace>
  <inkml:trace contextRef="#ctx0" brushRef="#br0" timeOffset="194592.5213">19306 13731 471 0,'-2'0'129'0,"0"0"2"16,4-1-8-16,0 2-85 0,3 1-8 15,3-2-4-15,4 1-2 0,2-1 0 16,6 0-1-16,2-1-3 0,5-1-4 15,3 0-5-15,2 1-3 0,3-2-3 16,-1 0-2-16,0-1-1 0,-2 0-3 16,-4 2-4-16,-2-1-9 0,-3 1-9 15,-1 1-10-15,-3 1-15 0,-2 0-107 16,-4 0-114-16,-4 0-266 0</inkml:trace>
  <inkml:trace contextRef="#ctx0" brushRef="#br0" timeOffset="195185.9321">19350 14084 561 0,'-12'1'137'0,"1"-1"5"0,2-1-77 0,2 0-26 15,3 0-10-15,4-3-4 0,1 0-5 16,4-1-4-16,4-1-4 0,1-2-2 16,4-1-2-16,5-1-1 0,0 1-1 15,5 0-1-15,1 2-2 0,4 3-1 16,-2 0-1-16,1 2 0 0,-3 3 1 16,0 3-1-16,-2 2 1 0,-4 2 0 0,-5 1 1 15,0 5-1-15,-4 1 1 0,-3 4-1 16,-2-2 1-16,-5 0-1 0,-3 3 0 15,-3-2-1-15,-1-1 1 0,-5 3-1 16,-4-2 0-16,-4 2 0 0,-3-1 0 16,-3-3 0-16,-2 1-1 0,-1 1 1 15,-1-1-1-15,3-4 0 0,4-2 1 16,3-1-1-16,4 1 1 0,5-4 0 16,4-2 0-16,2-2 0 0,4-1-1 0,1-2 1 15,2 1-1-15,3 1 0 0,4-1 0 16,2 1 0-16,2 0 0 0,3-1 0 15,3 0 1-15,1 0-1 0,4 0 0 16,-2-1 1-16,-1 2 0 0,1-2 0 16,-3-2 2-16,0 4 1 0,-2-4 2 15,-1 2 2-15,-2 2 1 0,-3-4 0 16,0 4 0-16,-2-1-1 0,0 0-1 16,-3 0-2-16,-1 1-1 0,-2-1-1 0,1 1 0 15,-2-2-2-15,0 2 1 0,-1-1-1 16,-1-1 0-16,1 1-1 0,-1 0-1 15,0-1-2-15,0 1-8 0,-1 1-10 16,1-2-15-16,-1 1-14 0,-2 1-124 16,-1 1-130-16,2-3-310 0</inkml:trace>
  <inkml:trace contextRef="#ctx0" brushRef="#br0" timeOffset="199278.7056">20440 13489 432 0,'5'-3'113'0,"-1"0"6"0,-2 2-42 0,0-1-31 16,-1 1-7-16,-1 0-1 0,0 1-2 16,0-1-2-16,-1 1-3 0,-1 0-2 15,0-2-2-15,-1 4-4 0,0-2-3 16,-1 1-3-16,-1 1-3 0,-2 2-3 15,-1 1-3-15,0 2-2 0,-1-1-1 16,-2 3-1-16,-1 1-1 0,1 2-1 16,-2-1 0-16,-1 0 0 0,-1 0-1 0,-1 2 0 15,-1 1 1-15,3-1 0 0,-2 1 0 16,1-2 0-16,3 2 1 0,-1-2-1 16,5-2-1-16,2-2 1 0,1 0-2 15,1-2 1-15,2-1-1 0,-1-2 0 16,3 1 0-16,0 0 0 0,3-1 0 15,-1 1 0-15,2 0 0 0,1 1 0 16,1-1 0-16,0 3 0 0,1-1 0 16,3 0 0-16,1 1 0 0,-1-2 1 0,2 1-1 15,-1 0 1-15,2-1-1 0,-1 0 0 16,-1-2 1-16,0 0-1 0,0 1 0 16,-1-3 0-16,-1 2 0 0,0-1 0 15,-3-1 0-15,0 2 0 0,-2-1 0 16,0 1 0-16,-2 0 0 0,1 0 1 15,-1 0-1-15,0 1 0 0,0 0 0 16,0-1 0-16,-1 1 0 0,1 0 0 16,-1 0 0-16,0 0 0 0,0 0 0 15,-1-1 0-15,1 0 0 0,1 1 0 0,-2-2-1 16,1 1 0-16,0-2-3 0,-1 0-2 16,1 2-3-16,1-3-3 0,-1 0-4 15,-1 1-6-15,1-1-5 0,-1 0-4 16,1 0-6-16,-1 0 9 0,-2-1-125 15,-1 1-113-15,0 0-281 0</inkml:trace>
  <inkml:trace contextRef="#ctx0" brushRef="#br0" timeOffset="200552.2489">10555 13920 335 0,'-37'64'96'16,"12"-7"4"-16,-1 5-30 0,8-7-19 15,3-3-14-15,8 1-8 0,2-2-6 0,5 2-3 16,8 0-4-16,3-1-2 16,8-3-3-16,3-2-3 0,2-4-1 0,9-4-3 15,3-1-1-15,5-9 0 0,7-2-1 16,9-7-1-16,3-2-1 0,4-5 0 15,1-7-1-15,5-10-3 0,1-3-1 16,-2-9-2-16,1-3-1 0,-5-8-3 16,2-4-3-16,-1-6-1 0,-7-5-1 15,-8-6 0-15,1-4 2 0,-9-5 2 0,-7-3 3 16,-7-3 2-16,-9-2 5 0,-5-3 1 16,-9-8 2-16,-12-1 1 0,-7-2-1 15,-7-1 1-15,-8 2 1 0,-9 3 3 16,-13 9 5-16,-9 17 3 0,-8 11 1 15,-12 21 0-15,-10 12-2 0,-15 16 7 16,-9 13-125-16,-2 18-103 0,-9 8-269 16</inkml:trace>
  <inkml:trace contextRef="#ctx0" brushRef="#br0" timeOffset="201903.144">20854 13260 606 0,'-9'-8'148'15,"1"2"6"-15,2 1-92 0,2 2-18 16,4 0-8-16,5 1-7 0,3-1-6 16,3 1-6-16,6-1-4 0,6 1-3 15,6 0-1-15,5-1-1 0,4 2-2 16,1-2-3-16,2 2 0 0,-1 0-3 16,-2 0-6-16,-4 1-7 0,-2 0-8 15,-5-1-11-15,-3 1-9 0,-3 1-8 0,-4 0-13 16,-3 0-35-16,-5-1-58 0,-5 1-90 15,-3 1-204-15</inkml:trace>
  <inkml:trace contextRef="#ctx0" brushRef="#br0" timeOffset="202084.5126">21222 13246 450 0,'-15'11'126'16,"-1"-1"7"-16,1 2-32 0,1-1-40 16,3 0-15-16,0 3-6 0,2 1-5 15,1-1-4-15,1 2-4 0,3 3-5 16,4 3-4-16,-3 0-4 0,4-1-4 0,-1-1-4 15,3 0-2-15,0 1-2 0,1-3-2 16,-4-3-3-16,4-2-6 0,-1 1-8 16,1-4-12-16,1-1-10 0,0-1 7 15,0-2-129-15,-3-1-115 0,3 1-283 16</inkml:trace>
  <inkml:trace contextRef="#ctx0" brushRef="#br0" timeOffset="202433.5799">20908 13719 527 0,'-8'-1'136'0,"2"0"8"16,1-3-66-16,1 3-27 0,3 1-11 15,3 1-5-15,3-1-5 0,5 0-6 16,5 1-4-16,4 3-3 0,8-3-1 16,5 0-3-16,1-3-3 0,5 1-3 15,2-1-3-15,2 1-2 0,1-1-4 16,-4-1-4-16,2 0-8 0,-1 1-9 15,-3 0-10-15,-2 0-9 0,-2-1-14 0,-4 2-107 16,-5 0-111-16,-7-1-266 16</inkml:trace>
  <inkml:trace contextRef="#ctx0" brushRef="#br0" timeOffset="202913.2953">21102 13947 549 0,'-16'1'134'16,"-1"-2"6"-16,2-1-73 0,3-1-23 16,4 2-12-16,3-3-4 0,4 2-5 15,5-2-5-15,3 0-5 0,3 1-3 16,5-1-4-16,1 0-1 0,2 2 0 0,2 1-1 15,0 1-1-15,1 0-1 0,1 3 0 16,-2 2-1-16,0 1 0 0,0 4 0 16,-1 1 0-16,-2 3 0 0,-2 2 0 15,-3 2 0-15,-4 2 0 0,-3 2 1 16,-5-2-1-16,-3 1 0 0,-7 1 0 16,-2 0 0-16,-4-1 1 0,-3-1-2 15,-2-2 1-15,-2 2 0 0,0-2-1 16,1-1 2-16,-3-3 1 0,3-1 4 15,2-2 2-15,0-2 1 0,3-3 1 0,1-1 2 16,5-3 1-16,2 1-4 0,4-1-2 16,5-2-1-16,3 3-2 0,3-3-1 15,5 3-1-15,2-3-1 0,3 0 0 16,3 2 0-16,-1-4 0 0,2 1-1 16,1 1 0-16,1-5 0 0,-2 4 0 15,2-1-1-15,2-1 1 0,-1 3-5 16,-2-1-12-16,0 2-14 0,-4 2-17 15,-4-1-89-15,-4 2-39 0,-4 3-116 16,-4 2-231-16</inkml:trace>
  <inkml:trace contextRef="#ctx0" brushRef="#br0" timeOffset="205120.5622">21789 13670 595 0,'-6'-5'148'0,"3"4"10"0,-3-1-85 15,1 0-14-15,3 1-7 0,1 1-8 16,1 0-8-16,0 0-9 0,1 0-9 16,1-2-7-16,3 2-6 0,3-2-3 15,0 2-2-15,2-1-3 0,1 1-9 0,1 0-11 16,0 3-13-16,-1-3-11 0,1 1-12 16,-3 0 15-16,0 0-128 0,-3-1-111 15,-1 3-265-15</inkml:trace>
  <inkml:trace contextRef="#ctx0" brushRef="#br0" timeOffset="205307.5793">21799 13728 634 0,'-5'3'151'16,"-1"-1"4"-16,2 0-102 0,3 1-15 0,2-2-9 15,3 1-7-15,1-1-7 0,1 1-6 16,2-1-4-16,3-2-2 0,3-1-5 15,0 0-8-15,1 0-12 0,0-2-11 16,2 1-15-16,-1-2-112 0,-1 2-120 16,-3 0-278-16</inkml:trace>
  <inkml:trace contextRef="#ctx0" brushRef="#br0" timeOffset="205591.8214">22071 13544 500 0,'3'-4'118'16,"1"3"4"-16,0 1-63 0,1 3-30 15,1 0-10-15,1 5-1 0,2-1-1 16,-1 4-1-16,1 1-3 0,1 3-2 16,-1 2-3-16,2-1-2 0,-1 2-2 15,0-2-2-15,-1 1-1 0,-1 1 0 0,1-1 0 16,-4-1-1-16,-3 0 1 0,-1 1-1 15,-3 0 1-15,-4 1-1 0,-3 1 0 16,-3-1-1-16,-4 3-2 0,-4 1-3 16,-5 2-4-16,-4 1-6 0,-1-2-8 15,-2 3-39-15,-1-5-72 0,1-3-95 16,3 0-228-16</inkml:trace>
  <inkml:trace contextRef="#ctx0" brushRef="#br0" timeOffset="213098.4119">23253 13681 515 0,'-3'-1'132'16,"1"-3"8"-16,1 2-69 0,-1-2-14 16,2 0-8-16,2 1-7 0,2-2-4 15,3-1-6-15,2-2-7 0,5 2-4 16,2 0-4-16,2 0-3 0,3 0-2 0,2-1-3 15,1 0-2-15,0 5-2 0,-1-4-2 16,2 0-3-16,-3-3-4 0,0 4-8 16,-1 4-10-16,0-1-9 0,-6 0-10 15,0 1-7-15,-1 1-11 0,-2 5-7 16,-5-4-91-16,-2 2-99 0,-5-3-236 16</inkml:trace>
  <inkml:trace contextRef="#ctx0" brushRef="#br0" timeOffset="213365.6996">23485 13648 517 0,'-7'5'128'16,"-1"0"5"-16,-1 1-69 0,0 0-21 15,3 1-8-15,0 2-3 0,1-2-3 16,0 1-3-16,2 2-3 0,0-2-1 16,1 3-2-16,1 0-1 0,-2 1-1 15,2 2-1-15,0-2-1 0,1 2-2 16,-2-2-1-16,4 0-3 0,-2-1-1 0,2 0-3 15,1-1-1-15,0 0-1 0,2-2-2 16,1-2 0-16,3 1-1 0,1-3 0 16,2 0-1-16,3-3 0 0,2-1-2 15,2-1-6-15,2-1-9 0,0-2-11 16,-1-1-13-16,-1-1-11 0,0-1-18 16,-5-2-100-16,-2 1-112 0,1 0-256 15</inkml:trace>
  <inkml:trace contextRef="#ctx0" brushRef="#br0" timeOffset="213868.0711">23988 13638 449 0,'2'0'123'15,"-2"-1"4"-15,-1 1-12 0,1 1-74 0,-1 1-10 16,-2 1-5-16,0 1-2 16,-1 0 1-16,0 0-1 0,-2 3 1 0,-1 0-2 15,-1 0 0-15,1 1-1 0,-2 0-1 16,-2 3-3-16,0 0-1 0,-1 1-2 16,0 1-1-16,1 0-2 0,0-2-1 15,2 0-2-15,3-2 0 0,1-1-2 16,4-1-2-16,1-1 0 0,1-1-2 15,2 1-1-15,0 0-1 0,3 1 0 16,1-1 0-16,2-1-1 0,2 1 1 0,0-1-2 16,3 0 0-16,1-2-3 15,2-1-4-15,0-1-8 0,0 2-6 16,0-2-9-16,3 0-10 0,-3 2-9 0,0-2-14 16,-1 0-103-16,-4 0-111 0,-1 2-268 15</inkml:trace>
  <inkml:trace contextRef="#ctx0" brushRef="#br0" timeOffset="214389.3033">24211 13339 548 0,'-3'-9'135'0,"8"2"3"16,1 3-34-16,5 1-80 0,5 3-12 16,5 0-2-16,3 0 2 0,5 0 1 15,1 0-2-15,6 0-1 0,2-1-1 16,3 0-2-16,0 1-2 0,-1-2-2 15,-2 2-4-15,-1 0-6 0,-5 0-6 0,-6 0-5 16,-6-1-6-16,-5 1-6 0,-5 0-6 16,-4 0-5-16,-4-1-1 0,-5 1 3 15,-5 0 4-15,-3 0 5 0,-2-1 6 16,-4 2 8-16,-3-1 14 0,1 0 10 16,-2 1 10-16,-1 0 6 0,1 2 5 15,1 2 4-15,2 0 2 0,1 5-2 16,1-1-3-16,4 5-3 0,-1 2-2 15,5 3-2-15,2 3-1 0,1 2-4 0,2 1 0 16,2 2-3-16,1 1-2 0,1 2-1 16,2-2-2-16,-1-1 0 0,2 0-2 15,0-4-1-15,-1 0 0 16,1 0-1-16,0-1-1 0,-1-2-2 0,0-1-2 16,-2-2-5-16,0-1-9 0,-1 0-10 15,-1-5-12-15,0 1-14 0,-4-3-112 16,-3-3-119-16,2 0-277 0</inkml:trace>
  <inkml:trace contextRef="#ctx0" brushRef="#br0" timeOffset="221108.4546">3637 7004 289 0,'-43'22'78'0,"-2"3"4"15,4 0-36-15,2 0-9 0,1 4-10 16,1 3-6-16,3-2-3 0,2 4-2 15,3 0-1-15,3 4-1 0,6 6 0 16,8 2 1-16,6 0 0 0,8 4 0 16,7-2-2-16,7 2-1 0,5-3-2 15,9-7-1-15,8-5 0 0,4-6-2 16,11-5-1-16,8-5-1 0,9-11 0 0,7-6-1 16,4-6-1-16,0-11 0 0,4-6 1 15,-4-6 1-15,-1-4 3 0,-5-9 1 16,-8-6 3-16,-6-7 2 0,-8-1 0 15,-10-4 1-15,-8-3-1 0,-10 1 0 16,-17-2-2-16,-8 6-2 0,-11-1-2 16,-14-1-1-16,-16 0-1 0,-14 4-3 0,-16 4-5 15,-10 9-8-15,-21 12-7 0,-15 18-19 16,-14 23-100-16,-19 25-105 0,-11 17-259 16</inkml:trace>
  <inkml:trace contextRef="#ctx0" brushRef="#br0" timeOffset="226760.4688">4516 13632 266 0,'16'-18'60'16,"-2"-1"5"-16,-6 3-38 0,1 1-2 15,-5-3 2-15,-3 2 5 0,-5 1 3 16,-7-1 1-16,2 1-2 0,-4 3-6 15,-5-1-6-15,-3 6-5 0,-6 3-5 16,-5 3-6-16,-5 5-4 0,-11 2-4 16,-7 5-4-16,-8 1-2 0,-2 7-2 15,-4 5-2-15,-6 1 0 0,-2 3 1 16,-2 1 2-16,-5 2 5 0,6 4 9 16,-2 2 5-16,2 1 6 0,2 5 6 0,4 2 4 15,8 8 4-15,5 3 0 0,7 1-3 16,3 0-4-16,7 3-4 0,11-1-4 15,12 4-4-15,9 0-3 0,11 3-3 16,11 2-3-16,12 0 0 0,12 2 0 16,10-2-1-16,9-5 1 0,6-5-1 15,6-6-1-15,9-4 1 0,11-2-1 16,4-7-1-16,7-6 0 0,6-6 0 0,6-5-1 16,7-7 0-16,-3-11 0 0,-3-11 0 15,1-9 1-15,-1-7-1 0,-4-8 2 16,-7-7-1-16,-8-10 1 0,-6-3 1 15,-4-3-1-15,-11-8 0 0,-10-8 1 16,-12-4-1-16,-10-4 1 0,-12 0 0 16,-12-3 0-16,-13-5 0 0,-15-2 2 15,-18 0 0-15,-8-2 2 0,-12 3 1 0,-17-2 1 16,-11-6 0-16,-18 7 0 16,-5 11-2-16,-13 11-4 0,-15 11-7 0,-8 18-12 15,-13 21-58-15,-11 22-56 0,-3 31-97 16,-21 14-222-16</inkml:trace>
  <inkml:trace contextRef="#ctx0" brushRef="#br0" timeOffset="240864.759">17959 15325 646 0,'-19'1'163'15,"2"2"6"-15,5-2-96 0,2 0-19 16,8 2-8-16,3-2-9 0,4 0-8 15,3 0-9-15,3 0-7 0,5-1-3 0,3 0-1 16,1 0-2-16,1-1-3 0,1 0 0 16,0 0-4-16,-1 0-5 0,-2 1-8 15,-2-2-15-15,-3 2-17 0,1 0-13 16,0 0 39-16,-3-1-164 0,0-1-128 16,2-1-310-16</inkml:trace>
  <inkml:trace contextRef="#ctx0" brushRef="#br0" timeOffset="241323.5437">18215 15220 619 0,'0'-4'142'0,"0"0"4"15,5 1-101-15,2-1-11 0,4 0-6 0,2 3-4 16,6 0-5-16,2 1-4 16,2-1-4-16,1 2-2 0,3-1-4 0,0 0-3 15,1 1-6-15,-2-1-4 0,-3 1-8 16,-1 2-6-16,-3-2-6 0,-3 1-6 16,-4 1-4-16,-5-1-2 0,1 0-2 15,-5-2 4-15,-1 0 4 0,-4 0 6 16,0 0 4-16,-3-2 8 0,-1 1 8 15,-1 2 11-15,-1 1 10 0,-3 0 8 16,-1 2 7-16,-2 1 5 0,1 2 5 0,-3 4 3 16,1 1 1-16,-3 3-2 15,3 1-1-15,2 2-3 0,3 4 0 16,-1-2-4-16,4-1-3 0,2 1-4 0,1 1-4 16,4 1-3-16,1-1-3 0,2-3-4 15,3 3-1-15,1-1-3 0,4-5-2 16,1 0 0-16,3-3-2 0,2-1-1 15,2-3-2-15,-1-3-4 0,0-2-6 16,2 0-13-16,-3-3-14 0,0-1-13 0,0 1-14 16,-3-5-93-16,-2-3-20 0,-1 0-102 15,1-5-191-15</inkml:trace>
  <inkml:trace contextRef="#ctx0" brushRef="#br0" timeOffset="241804.4809">18834 15244 490 0,'2'-8'123'16,"-2"-1"7"-16,2 2-66 0,-2 1-11 15,0 2-1-15,0-1-1 0,1 3-2 16,-2 0-3-16,2 2-4 0,1 2-5 16,-2 1-4-16,0 2-3 0,1 2-5 15,-1 6-3-15,1 1-3 0,0 2 0 0,-1 4-3 16,1 1-4-16,-1 1-4 0,2 1-3 16,-2 0-3-16,0 2-1 0,0-1-3 15,1 1-5-15,-1-2-5 0,1 0-9 16,0-3-10-16,1-2-11 0,-1-3-13 15,-1-3-7-15,1-4-13 0,0-3-91 16,-2-4-4-16,0-1-87 0,-2-5-171 16</inkml:trace>
  <inkml:trace contextRef="#ctx0" brushRef="#br0" timeOffset="242007.3292">18736 15385 515 0,'-6'-2'153'16,"1"-1"10"-16,2 1-3 0,0-1-92 15,3 3-13-15,1-1-7 0,4 0-6 16,3 1-8-16,0-1-8 0,5 1-6 16,0 1-4-16,4-2-3 0,-1 2-4 15,1-1-4-15,2-1-2 0,1-3-4 0,3-1-7 16,1-1-8-16,2 0-11 0,2-3-12 16,0 1-15-16,-1 1-10 0,0 1-12 15,-4 1-106-15,-1 1-116 0,-5-3-266 16</inkml:trace>
  <inkml:trace contextRef="#ctx0" brushRef="#br0" timeOffset="242276.6026">19087 15053 653 0,'-3'-8'152'0,"1"-4"4"0,3 6-102 16,2 0-16-16,5 4-7 0,2-1-4 16,5 1-4-16,3-2-5 0,4 2-4 0,5-2-4 15,2 0-2-15,6 0-4 0,0-3-2 16,3 0-3-16,3 2-5 0,-6 0-8 16,-1 0-7-16,-2 0-11 0,-6 2-6 15,-5 2-8-15,-7-1-10 0,-5 0-5 16,-3 2-46-16,-5 0-41 0,-7 0-85 15,-2 0-193-15</inkml:trace>
  <inkml:trace contextRef="#ctx0" brushRef="#br0" timeOffset="242441.6725">19409 14983 508 0,'-11'8'137'0,"0"1"7"0,1 2-50 0,1 4-29 16,2 4-7-16,1-1-5 0,0 3-5 16,0 2-5-16,1-1-6 0,1 0-6 15,3 3-7-15,0-2-7 0,1 0-5 16,2 0-4-16,1 1-3 0,0-4-6 15,2 1-7-15,-1-2-12 0,1-3-15 16,0-2-18-16,-2-3 132 0,0-1-263 16,-1-3-149-16,-1 0-395 0</inkml:trace>
  <inkml:trace contextRef="#ctx0" brushRef="#br0" timeOffset="242752.4477">19225 15583 701 0,'-4'-1'167'16,"2"-1"4"-16,1-2-114 0,3 2-13 15,4-2-8-15,3-1-8 0,4 1-7 16,2 0-7-16,5-3-2 0,3 0-3 15,4-2-2-15,2 0-3 0,4-2-2 16,3-4-1-16,2 0-2 0,0 1-3 16,-1 1-5-16,-3 1-7 0,-3 3-11 15,-4 3-10-15,-5 4-10 0,-5 2-7 16,-4 2-11-16,-4 2-27 0,-4 2-74 16,-3 2-98-16,-4-1-227 0</inkml:trace>
  <inkml:trace contextRef="#ctx0" brushRef="#br0" timeOffset="243141.4042">19354 15702 592 0,'-10'5'150'16,"3"-4"10"-16,1 1-77 0,2-2-28 16,1 1-9-16,3-1-7 15,3-1-8-15,1 1-7 0,2-3-10 0,2 2-6 16,2 0-2-16,2 1-3 0,2 0 0 15,0 1-1-15,0 3-1 0,2-1-1 16,-1 5 1-16,-1 1-1 0,1 2 1 16,-3 2-1-16,2 1 0 0,-5 0 1 15,-4 1-1-15,-1-2 1 0,-5 2 0 16,-3 1 0-16,-4-2 0 0,-7 0 0 16,-2 2 1-16,-2 1-1 0,-3 3 2 15,-2-2 1-15,-2-1 3 0,0 3 4 0,2-2 3 16,-1 2 2-16,5-3 3 0,0-3-1 15,4-1 0-15,5-1-2 0,1-1-3 16,5-1-3-16,4-3-2 0,3-1-3 16,5 0 0-16,1 1-1 0,2-3-1 15,3 3 0-15,2-4-1 0,2 1-1 0,2 1 0 16,-1-3 0-16,3 1-1 0,2-2 0 16,2-1-2-16,-2 2-9 0,1 1-13 15,1-1-22-15,-1 2-25 0,-3 1-130 16,0 1-151-16,-3 1-350 0</inkml:trace>
  <inkml:trace contextRef="#ctx0" brushRef="#br0" timeOffset="244343.3259">20024 15205 613 0,'-16'-6'153'0,"1"0"7"15,2 1-91-15,3 2-14 0,3 2-9 16,7 0-9-16,-2 1-9 0,5 1-8 15,3 2-9-15,4 1-4 0,3 3-4 16,4 1-1-16,2 2 0 0,0 3-1 16,3 2 0-16,0 0 0 0,0 0 0 15,-2-4-1-15,0 1 1 0,-1-1-1 16,0-3 0-16,-3 0 0 0,-3 2-1 16,-1-2 1-16,-1 3-1 0,-3-2 0 15,-5 1 0-15,-3 1 1 0,-3 0 0 0,-3 1-1 16,-4 3 2-16,-4 0-1 0,-2 5 0 15,-2 2 1-15,0 1 0 0,-2 3-1 16,0-3 0-16,1 1 0 0,2-2-4 16,3-3-8-16,3-2-14 0,4-2-15 15,3-3-18-15,4-2-114 0,5-2-127 16,8-2-293-16</inkml:trace>
  <inkml:trace contextRef="#ctx0" brushRef="#br0" timeOffset="245523.1418">7133 13685 347 0,'-6'-12'85'16,"1"-1"3"-16,-3 1-42 0,1 1-19 0,-3-1-5 15,-3 0 1-15,-1 2 2 0,-2 1 1 16,-2 2 1-16,-5 3 1 0,-3 2 0 15,-6 0-3-15,-3 7-3 0,-7 4-5 16,-5 4-5-16,-3 6-3 0,-2 3-4 16,-2 6-2-16,5 8-2 0,2 3 0 15,5 6-1-15,7 8 0 0,5 4 1 16,8 6-2-16,5-2 2 0,7 6-1 16,8-3 1-16,7-1 1 0,10-5 1 15,4-1 0-15,13-3 1 0,11 1 0 16,7-9 0-16,11-2 0 0,8-6-1 15,5-11 0-15,5-11-1 0,3-8 0 0,0-16-1 16,2-10 0-16,-5-12 0 0,-5-8 0 16,-6-6 0-16,-4-2 0 0,-11-9 0 15,-7 0-1-15,-12-3 1 0,-9-1 0 16,-14-3 0-16,-10-3 0 0,-11 0 0 16,-13 4-1-16,-16-4 0 0,-15 2 0 15,-10 9-3-15,-10 8-6 0,-10 10-9 16,-11 12-9-16,-8 9-104 0,-7 18-103 0,3 17-258 15</inkml:trace>
  <inkml:trace contextRef="#ctx0" brushRef="#br0" timeOffset="246488.4986">20546 15389 595 0,'-6'-4'158'0,"2"0"10"0,-1-1-72 15,1 1-28-15,3 1-14 0,1-2-8 0,1 2-10 16,2-4-9-16,0 3-9 0,4 0-6 16,-1-1-3-16,2 0-3 0,1 3-1 15,-1-1-5-15,3 2-9 0,0-2-15 16,0 1-18-16,3 2-15 0,-2-2 69 16,2 0-198-16,-2 0-139 0,3 1-341 15</inkml:trace>
  <inkml:trace contextRef="#ctx0" brushRef="#br0" timeOffset="246874.522">20756 14872 689 0,'-2'-3'151'0,"3"1"3"0,5 1-113 0,4 1-15 15,5 0-7-15,4 0-2 0,7 0 1 0,6-2-3 16,3-1-3-16,1-3-3 16,7 1-3-16,1-1-3 0,-1-1-3 0,-2 1-6 15,-5 1-8-15,-4 1-9 0,-3 2-10 16,-8 0-8-16,-5-1-10 0,-6 3-10 16,-4-1-73-16,-4 1-18 0,-4 0-83 15,-4 0-174-15</inkml:trace>
  <inkml:trace contextRef="#ctx0" brushRef="#br0" timeOffset="247041.087">21131 14822 550 0,'-13'3'135'0,"-1"2"6"0,3 4-75 16,0 2-18-16,3 1-8 0,0 4-7 15,3 4-6-15,3 2-3 0,-1 2-5 16,2 2-4-16,1 2-3 0,1 0-4 16,1-2-2-16,0 0 0 0,1-2-1 15,-2-2-4-15,1-1-5 0,-1-3-8 16,-1 1-12-16,2-2-11 0,-1-2-15 15,0-2-112-15,0-2-122 0,2-1-280 16</inkml:trace>
  <inkml:trace contextRef="#ctx0" brushRef="#br0" timeOffset="247304.9061">20985 15395 551 0,'-6'0'155'0,"3"0"7"15,0 0-26-15,2 0-81 0,2 0-12 16,3 0-5-16,3-1-8 0,3-2-9 16,3 2-6-16,5-4-3 0,2 0-2 15,5-1-3-15,1-3-4 0,1 1-6 16,1-1-5-16,0 1-10 0,-1 0-11 15,-1 1-13-15,-3 3-10 0,-1 2 3 16,-2 3-124-16,-6 0-119 0,0 3-279 16</inkml:trace>
  <inkml:trace contextRef="#ctx0" brushRef="#br0" timeOffset="247719.9201">21096 15646 654 0,'-13'0'153'0,"0"-3"5"16,1 1-105-16,3-2-13 0,2 1-6 0,2-1-5 15,1-1-4-15,4 3-7 0,3-2-6 16,5 2-3-16,0 0-4 0,3 2-2 16,2 0-2-16,2 3 0 0,-1 0 0 15,1 4-1-15,-3 0 0 0,1 4 0 16,-2 0 0-16,-3 2 1 0,1 2-1 15,-6 4 0-15,0 1 1 0,-4 2-1 16,-3 0 1-16,-1 2 0 0,-5 0 0 16,-2-1 0-16,-3-2 1 0,-2 0 0 15,-4 0 1-15,-3 0 3 0,-2 0 3 16,-2-2 3-16,1 0 4 0,1-1 1 0,4-5 2 16,5 0-1-16,5-5-3 0,3-4-2 15,4 0-4-15,4-2-2 0,4-1-3 16,2 2-1-16,2-2-1 0,3 0 1 15,6 2-2-15,1-3 1 0,5-3-1 16,-1-3 0-16,6 1 0 0,0 0-2 16,-1-1-3-16,0-1-8 0,0 1-12 0,0 0-21 15,2 2-20-15,-6-1 47 0,-1 0-177 16,1-1-139-16,-4-1-335 0</inkml:trace>
  <inkml:trace contextRef="#ctx0" brushRef="#br0" timeOffset="248747.709">21669 15253 658 0,'-3'-6'164'15,"0"-1"8"-15,2 4-102 0,-1-1-14 16,5 3-9-16,-2-2-9 0,3 2-11 16,-1-2-10-16,5 0-8 0,3 1-4 15,2-1-3-15,1 2-4 0,4-1-9 16,0 0-16-16,2 2-16 0,-3 0-13 0,0 2-13 16,-3-2-112-16,-2 0-122 0,-2 1-269 15</inkml:trace>
  <inkml:trace contextRef="#ctx0" brushRef="#br0" timeOffset="248916.2466">21714 15316 645 0,'-7'7'164'16,"1"-1"5"-16,2 1-76 0,2-1-46 16,2 4-14-16,3-3-8 0,3-1-8 0,3-1-9 15,4-2-6-15,3-3-12 0,3-4-12 16,2-1-13-16,1-2-11 0,0-2-16 15,-3-1-110-15,0 1-121 0,-6-2-269 16</inkml:trace>
  <inkml:trace contextRef="#ctx0" brushRef="#br0" timeOffset="249136.6695">21948 15156 518 0,'8'0'115'0,"-1"1"2"0,1 2-70 16,2-1-33-16,4 4-5 0,0 0 1 15,2 2 2-15,0 1 3 0,1 3 0 16,3 0 0-16,0 2-1 0,-1 1-1 16,0 1 0-16,-3-1-3 0,-3 1 0 15,-3 0-1-15,-5 1-1 0,-5 0 1 16,-6 1-1-16,-7 2-2 0,-5 6-1 16,-8 1-2-16,-4 1-6 0,-5 1-8 15,-1-1-12-15,-1 0 10 0,1-3-129 0,4-4-116 16,7 0-286-16</inkml:trace>
  <inkml:trace contextRef="#ctx0" brushRef="#br0" timeOffset="250025.8747">22485 15307 562 0,'-6'-2'147'0,"-2"0"11"16,2 0-69-16,2 0-20 0,2 1-11 15,0 1-7-15,2 0-9 0,2 0-9 16,2 0-11-16,2 0-7 0,4 0-7 16,2 0-2-16,3 0-3 0,2 1 0 0,1 1-5 15,0-1-10-15,1 0-17 0,-1 0-17 16,1 2-14-16,-4-1-122 0,0-1-133 15,1 2-304-15</inkml:trace>
  <inkml:trace contextRef="#ctx0" brushRef="#br0" timeOffset="250586.3758">22820 15113 723 0,'-1'-7'177'0,"1"1"3"15,0 1-103-15,3 0-23 0,-1 4-16 16,4 2-12-16,0 1-7 0,4-2-4 0,2 1-5 15,2 1-1-15,2 0-4 16,1-2-3-16,1 0-5 0,2-1-9 0,-2 1-9 16,1 1-13-16,-4-2-11 0,1 0-11 15,-1 1-7-15,-4 0-3 0,-2-3-1 16,-3 1 1-16,-3-2 7 0,-1 2 5 16,-4-1 8-16,-1 0 8 0,-2 0 14 15,-2 1 17-15,-1 0 17 0,1 2 13 16,-3 2 14-16,1-1 9 0,0 3 5 0,-1 2 2 15,0 0-4-15,2 4-5 0,-2-2-2 16,1 4-3-16,2 1-3 0,1 0-3 16,0 2-4-16,1 1-2 0,0 0-3 15,1 2-4-15,2 2-3 0,0-1-3 16,1 1-2-16,1-1-3 0,-1 1-3 16,1 0-2-16,0-2 0 0,1-2-2 15,0-1-1-15,1-2 1 0,1 2-1 16,2-4 0-16,1 0 0 0,3-1 0 0,1-2 0 15,1 0 0-15,2-2-1 0,2-4 0 16,2 1-3-16,0-5-8 0,2-1-11 16,-1-2-15-16,-1-1-16 0,0-2-20 15,-1 1-115-15,-2-2-128 0,2 2-294 16</inkml:trace>
  <inkml:trace contextRef="#ctx0" brushRef="#br0" timeOffset="251987.952">23400 15152 508 0,'-8'-3'143'15,"1"-1"9"-15,1 1-36 0,2 1-47 0,2 1-15 16,1 2-9-16,2 0-8 0,2 0-9 16,4 3-9-16,0 1-9 0,1 1-3 15,2 2-2-15,4-1 0 0,0 1-3 16,1 1 0-16,4 1-1 0,-2 0-2 16,2-3-2-16,2 2-3 0,-1-2-4 15,-1-1-3-15,1 0-2 0,-4-3-2 16,-3 0 0-16,0 0 2 0,-4-1 2 15,-3-1 3-15,-3 3 4 0,-4 2 3 16,-3 0 1-16,-5 3 3 0,-4 1 0 0,-7 1 2 16,-2 3 0-16,-5 2 0 0,-2 0 1 15,1 1-1-15,-2 2-2 0,2-1-4 16,5 1-9-16,5-4-12 0,4 0-14 16,4-3-118-16,4-1-123 0,5-6-299 15</inkml:trace>
  <inkml:trace contextRef="#ctx0" brushRef="#br0" timeOffset="252786.3968">23973 15157 551 0,'-7'-2'131'0,"-3"2"9"0,-2 3-83 16,-3 2-8-16,1 5-2 0,1 2-1 16,1 4-4-16,1 5-6 0,2 1-7 15,4 1-7-15,5 2-7 0,4 1-6 16,3-3-3-16,4-2-3 0,1-3-1 15,3-3-1-15,4-4 0 0,-1-5-2 16,3-4-1-16,1-3-2 0,1-6-3 16,0-4 1-16,-2-4-1 0,-1-3 0 15,-3-2 1-15,-5-3 2 0,-4-3 2 0,-6 0 2 16,-7 2 1-16,-6 1-1 0,-5 1 1 16,-5 2 0-16,-3 5 0 0,-3 6-1 15,1 4-2-15,0 5-6 0,1 5-9 16,1 2-9-16,5 3-8 0,3 3-14 15,5 2-115-15,2 0-120 0,8 2-280 16</inkml:trace>
  <inkml:trace contextRef="#ctx0" brushRef="#br0" timeOffset="253036.62">24255 15250 745 0,'-5'-3'178'0,"2"1"1"16,3-1-91-16,3 1-47 0,0 1-25 16,6 1-8-16,1 1-5 0,6-1-5 15,1 0-9-15,1 2-14 0,3-1-12 16,-1 0-13-16,-1 0-15 0,0 1-59 15,-6-1-52-15,-2 0-102 0,-3 2-211 16</inkml:trace>
  <inkml:trace contextRef="#ctx0" brushRef="#br0" timeOffset="253194.1986">24349 15309 715 0,'-9'5'172'0,"3"0"7"15,1 0-102-15,2-2-30 0,3 1-16 16,5 0-10-16,2-3-8 0,2 0-11 15,2-2-18-15,3-1-15 0,3-5-13 16,-2 0-12-16,2-1-13 0,2-2-28 16,-1-5-77-16,-2 2-98 0,0-3-225 15</inkml:trace>
  <inkml:trace contextRef="#ctx0" brushRef="#br0" timeOffset="253379.2533">24607 15139 577 0,'4'2'132'16,"0"1"3"-16,-1 2-83 0,5 0-25 15,-1 2-7-15,3 0 1 0,0 1 0 16,2 0 0-16,2-1-2 0,-2 2-3 16,1 1-2-16,-2 0-1 0,0 2-2 15,-5 1-2-15,-4 3-2 0,-7 1-1 0,-6 6-1 16,-10 1-2-16,-7 2-9 0,-10 2-17 16,-5 3 100-16,-6 2-237 0,-4 2-142 15,-3 1-392-15</inkml:trace>
  <inkml:trace contextRef="#ctx0" brushRef="#br0" timeOffset="253869.4417">21619 16138 764 0,'-4'-2'183'0,"0"-2"2"0,4 2-116 16,3 1-20-16,3 1-18 0,5 0-14 16,2 0-7-16,3 0-5 0,5 0-3 15,2 0-8-15,2-2-10 0,-1 2-15 16,1 2-16-16,-3-1-11 0,-2 0-15 16,-3-1-89-16,-5 0-19 0,-3 0-96 0,-3 0-186 15</inkml:trace>
  <inkml:trace contextRef="#ctx0" brushRef="#br0" timeOffset="254014.5809">21684 16223 674 0,'-13'16'160'0,"2"-3"4"15,3 1-106-15,4-3-20 0,3-1-12 0,5-4-11 16,3-4-16-16,3-6-15 0,4-3-15 16,2-4-12-16,8-5-14 0,-1-3-71 15,1-1-33-15,1-2-93 0,1 0-189 16</inkml:trace>
  <inkml:trace contextRef="#ctx0" brushRef="#br0" timeOffset="254211.0655">21975 15989 497 0,'9'5'124'15,"-1"3"2"-15,1 2-50 0,2 2-41 0,2 2-11 16,4 3-3-16,2-2-1 0,0-1 1 16,2 0-1-16,3-2-1 0,-2 0-2 15,0 1-3-15,-3-4-3 0,-2 3-4 16,-3-1-3-16,-4 1-1 0,-7 1-2 15,-4 2 1-15,-6 3 0 0,-5 3 0 16,-7-1-3-16,-5 2-8 0,-5 0-6 16,0 0-7-16,0-1-13 0,1-5-73 15,3-3-42-15,8-2-98 0,3-2-209 16</inkml:trace>
  <inkml:trace contextRef="#ctx0" brushRef="#br0" timeOffset="254651.8923">22444 16069 757 0,'0'-10'173'0,"3"4"3"0,2 2-113 16,3 0-29-16,4 2-17 15,3-1-7-15,2 3-2 0,2 0-4 0,-1 2-6 16,0-2-6-16,2 2-6 0,-3-1-7 16,-1 0-8-16,0-1-8 0,-3 0-4 15,0-1-1-15,-3-1 0 0,-3-1 5 0,-1 1 5 16,-2-2 8-16,-3 3 9 0,-2-3 5 16,-2 4 7-16,-3 0 6 0,-2 4 7 15,-2 2 6-15,-1 1 6 0,-2 2 5 16,1 2 4-16,0 3 2 0,-2-1 1 15,3 1-1-15,0-2-3 0,2 2-1 16,1 1-3-16,1 0-3 0,2 1-2 16,1 0-2-16,3 0-3 0,2 1-3 15,4-1-3-15,0 0-4 0,4-3-1 16,2-2-2-16,2-1-1 0,1-3-1 16,2-2-2-16,0-1-3 0,1-4-7 0,1-1-7 15,0-3-11-15,1 0-16 16,-1-3-10-16,1 1-18 0,-4-3-108 0,1 2-120 15,-1 0-278-15</inkml:trace>
  <inkml:trace contextRef="#ctx0" brushRef="#br0" timeOffset="255118.7995">23085 16034 659 0,'-11'-5'175'0,"1"3"8"16,0-2-80-16,3 2-33 0,3 3-17 16,2-2-12-16,3 3-12 0,4 2-11 15,3 1-8-15,4 2-6 0,1 0-2 16,4 2 1-16,3 0-2 0,-1-1 0 16,2-2 0-16,1 0-1 0,0-1 0 0,2 0-2 15,0-1-1-15,-1 1 0 0,-1-1-1 16,-1 2-2-16,-2-1 0 0,-5 1 0 15,-4 1 0-15,-5 2 0 0,-5-2 1 16,-4 3 1-16,-7 0 0 0,-5 3 2 16,-3 2-1-16,-3 1-1 0,-2 2-3 15,0 2-3-15,1-1-7 0,3-3-13 16,3 0-15-16,2-4-10 0,4-3-15 0,4-3-108 16,2-2-123-16,4-4-274 15</inkml:trace>
  <inkml:trace contextRef="#ctx0" brushRef="#br0" timeOffset="255443.4875">23701 16111 622 0,'-7'5'152'15,"-3"1"8"-15,-4 4-81 0,1 2-24 16,-2 3-8-16,3 1-4 0,0 2-4 16,3 5-4-16,4-1-6 0,5 0-7 15,5 0-5-15,5-2-5 0,3 1-5 16,6-2-3-16,4-5-1 0,3-3-3 16,4-6 0-16,4-3-1 0,-1-9-1 0,0-5 1 15,-3-6 0-15,-2-7 1 0,-3-3 0 16,-10-2 2-16,-6-1 2 15,-7-1-1-15,-10 3 0 0,-6 2-3 0,-11 5-8 16,-9 6-17-16,-7 6-26 16,-6 9 85-16,-12 4-226 0,-4 11-156 0,-4 4-394 15</inkml:trace>
  <inkml:trace contextRef="#ctx0" brushRef="#br0" timeOffset="258825.6567">20789 3901 538 0,'7'-5'128'0,"0"3"5"16,-5 0-81-16,0 2-12 0,0 3-2 15,2 3 1-15,1 3-1 0,-1 1 0 16,3 3-3-16,-4 2-2 0,1 1-4 15,-2 1-6-15,-3 0-6 0,-1 3-5 16,-2-3-5-16,-3 1-6 0,-1 1-17 16,0-1-19-16,-3-1-18 0,0-3-120 15,2-2-132-15,4 0-313 0</inkml:trace>
  <inkml:trace contextRef="#ctx0" brushRef="#br0" timeOffset="264227.0419">21702 3351 670 0,'-7'-3'169'16,"2"1"7"-16,0 1-98 0,1 0-23 15,4 1-10-15,3 0-8 0,1 1-9 0,5-1-7 16,2 0-4-16,5 0-2 0,4-1 0 16,0 1-4-16,4-1-3 0,-1 0-2 15,0-1-3-15,-2 2-3 0,-3 2-4 16,-2-1-6-16,-1 0-7 0,-4 0-8 16,-1 2-10-16,-3-1-11 0,1 2-9 15,-5-2-1-15,0 3-2 0,-5-1 2 16,0 0 1-16,-3-1 7 0,0 1 10 15,-2-2 10-15,1 1 6 0,-2-3 9 16,4 1 11-16,-3 1 12 0,1 1 9 0,0 1 7 16,-1 0 6-16,-1 3 6 0,1 0 2 15,0 3 0-15,-1 0-1 0,1-1-1 16,2 5-2-16,-1 1-2 0,1 0-4 16,1 4-3-16,1-2-4 0,0 4-2 15,1 1-5-15,-1-3-2 0,3 1-3 16,-1-2-2-16,2-3-3 0,2-1-1 15,-2-5-1-15,3 1-1 0,2 0-1 16,0-3-1-16,3-1 0 0,0 1-1 16,1-3-1-16,1 0-6 0,0 0-11 15,-1-5-15-15,1-1-18 0,0 2-12 16,-1-1-60-16,-2 0-63 0,2 0-113 0,-1 1-230 16</inkml:trace>
  <inkml:trace contextRef="#ctx0" brushRef="#br0" timeOffset="264757.6246">22264 3387 667 0,'-7'-7'168'0,"-2"0"7"0,3 1-95 0,1 3-22 16,2 1-12-16,1 4-12 0,2 1-10 15,3 3-8-15,2 3-7 0,3 1-4 16,3 1-2-16,4 1 0 0,1 2-1 0,4-2-1 16,-1 0 0-16,3 0-1 0,-1-2 1 15,1 1-1-15,-1 1 0 0,1-2 0 16,0 0-1-16,-2 0 0 0,-3-2 0 15,0 3-1-15,-5-1-1 0,-5 0-1 16,-3 0-1-16,-6 0 0 0,-4 1-1 16,-7 1 0-16,-3 1-2 0,-3 0-3 0,-4-1-3 15,-4 3-3-15,0 0-2 0,0 0-1 16,0 0-2-16,5-2-4 0,3 1-9 16,7-3-6-16,3-4-12 0,7-2-107 15,4-4-117-15,7-2-278 0</inkml:trace>
  <inkml:trace contextRef="#ctx0" brushRef="#br0" timeOffset="265283.2498">22687 3218 683 0,'2'-3'156'0,"2"0"5"16,3 0-110-16,4 2-13 0,5 0-3 15,5 0-3-15,4-1-3 0,4 2-5 16,2 0-4-16,4 0-5 0,7 0-4 15,2 0-4-15,0 0-2 0,0-1-3 16,0-1-3-16,-1-2-4 0,-3 0-8 16,-7-1-8-16,-2 1-10 0,-5-1-10 15,-5 1-6-15,-3 0-7 0,-6 3-1 16,-3 0-5-16,-7 0 0 0,-5-1-14 16,-5 1-52-16,-5 0-8 0,-2 0 11 0,-2 1 62 15,0 0 43-15,2-1 21 0,-1 1 34 16,3 0 69-16,0 0 23 0,2 1 4 15,0-1-50-15,0 3-27 0,2 4-8 16,-1 1-4-16,0 3-3 0,3 3-3 16,-1 4-3-16,2 3-3 0,2 5-4 15,1 2-3-15,0 2-3 0,3 6-5 16,2 1-3-16,-2 2-4 0,2 0-1 0,-1 3-3 16,0-4-2-16,1 0-1 0,-2-2-2 15,0 1-1-15,0 0-5 0,1-2-14 16,-1-3-19-16,1 1-17 0,-2-3-126 15,1-6-140-15,4-1-328 0</inkml:trace>
  <inkml:trace contextRef="#ctx0" brushRef="#br0" timeOffset="265993.0357">16980 2345 644 0,'8'-3'137'0,"-1"17"0"0,-7 11-107 15,-2 18-20-15,0 12-8 0,-5 18 0 0,-3 15 2 16,-1 10 2-16,-2 8 3 0,-4 11 8 15,-1 5 5-15,3 4 2 0,2 0 2 16,2 1 0-16,-1-1-2 0,2-4-2 16,4-7-8-16,2-10-5 0,0-9-4 15,3-5-4-15,3-16-10 0,5-14-8 16,0-13-11-16,3-12-11 0,3-10-10 0,1-15-22 16,-1-14-94-16,2-12-107 0,-2-11-248 15</inkml:trace>
  <inkml:trace contextRef="#ctx0" brushRef="#br0" timeOffset="266766.5223">17077 2346 600 0,'5'-13'123'0,"2"2"0"0,6 2-112 16,5 0-9-16,5 1-2 0,5 1 0 15,6 4-1-15,3-2 1 0,6 0-1 16,5-1 0-16,4 1 1 0,3 0 0 16,4-1 0-16,1-3 1 0,6 3 0 0,3 4 0 15,2-2 1-15,4 0 1 16,2 3 0-16,3 2 0 0,3 2 0 0,3-2 1 15,7-1 1-15,0 5 0 0,4-3 0 16,3 1 1-16,11-2 0 0,1-1 0 16,2 3-1-16,1-3 0 0,6 0-2 15,4-2-1-15,5 4 0 0,-6-2-2 16,9 0 1-16,3 1 0 0,0 0-1 16,3 1 0-16,2-2 1 0,2 3-1 15,1-2 0-15,2 0 0 0,0-1 1 16,3 0-1-16,1-1 0 0,-1 0 0 0,1-3 1 15,-3 2-1-15,0-1 0 0,0 2 1 16,-3-1-1-16,-2 0 0 0,0 1 1 16,-7 1-1-16,2 0 1 0,-7 0-1 15,-1-1 1-15,-4 0-1 0,-7 1 0 16,-6-2 0-16,-2 4 1 0,-4-2-1 16,-8 2 0-16,-8 2 0 0,-5 1 0 15,-6 1 1-15,-5 0-1 0,-12 1 0 16,-5 1-1-16,-6-1 0 0,-4 2 0 15,-7-1 0-15,-6-2 1 0,-4 0-1 16,-6 1 0-16,-3-1 0 0,-10 0 0 16,0 0 0-16,-5-1 0 0,-1 1 0 0,-2 0 0 15,-2 1 0-15,-2 3 1 0,3 0-1 16,-4 3 2-16,-1 3-1 0,-1 3 0 16,0 2 1-16,0 3-1 0,-1 3 1 15,0 5-1-15,1 1 1 0,1 5-1 0,0 6 1 16,2 6 1-16,1 9 0 15,1 5 0-15,2 4 1 0,-1 8 3 0,-1 3 1 16,2 4 3-16,1 6 6 0,-3 1 4 16,0-1 4-16,-1 1 1 0,0 3-1 15,2 0-1-15,0-2-4 0,-1-6-6 16,0-4-4-16,2-3-4 0,0-5-5 16,0-7-6-16,-1-7-8 0,1-8-11 15,-1-8-10-15,-1-6-15 0,-1-10-113 16,-1-8-119-16,0-11-281 0</inkml:trace>
  <inkml:trace contextRef="#ctx0" brushRef="#br0" timeOffset="267769.3964">16901 4424 501 0,'-12'-9'107'16,"1"0"1"-16,1 0-89 0,1 2-9 15,1 0-3-15,2-2 0 0,1 2 0 16,3 1 0-16,-1 1 3 0,3 1 0 15,0-1 1-15,0 2 2 0,2 0-1 16,0 2 0-16,2 0-2 0,2-1 0 0,2 2-2 16,5 2 1-16,-1-2-2 0,7 3 1 15,5 1 0-15,3 1-1 0,2 1 2 16,2 1 0-16,2 0 0 0,5 2-1 16,0-3 0-16,1 2 0 0,6 3-2 15,3-6 0-15,5-2-1 0,4 0-1 16,3-2 0-16,4-1 0 0,3-2 0 15,0-3 0-15,4 3 0 0,5 0 2 0,-4 0-1 16,7 2 2-16,3 0 0 0,3 3 1 16,3 0 0-16,3 0-1 0,1 1 0 15,6 1-1-15,0 1-2 0,2-1 0 16,3-4-1-16,4 3-1 0,-1-2 0 16,3 2-1-16,5-3 0 0,0-1-1 15,5 0 1-15,-2 3-1 0,5-6 0 16,1 3 1-16,2-5-1 0,-3 4 0 0,6-3 0 15,-2 1 0-15,3-2 1 0,-4 4-1 16,5-3 0-16,-3 2 0 16,3-1 0-16,-5 1 0 0,6-1 0 15,-2 1 0-15,-1-3 0 0,-2 0 0 0,4 0 0 16,-1-1 1-16,0 0-1 0,-3-2 0 16,2 0 0-16,1 1 0 0,-2-2 0 15,-3 2 0-15,2-3 0 0,-1 1 0 16,-4 2 0-16,-4 0 0 0,-1-2 0 15,1 0 0-15,-5 2 0 0,-5 0 0 16,-3-1 0-16,-1 1 0 0,-2 1 0 0,-4 1 0 16,-7 1 0-16,-2-1 0 0,-5 2 0 15,-3 1 0-15,-6 2 0 0,-4 0 0 16,-4 3 0-16,-4 1 1 0,-7 2-1 16,-5 1 0-16,-5 2-1 0,-4-1-2 15,-6 0-7-15,-3 0-10 0,-2-1-11 16,-4-2-123-16,-2-2-125 0,-2-6-305 15</inkml:trace>
  <inkml:trace contextRef="#ctx0" brushRef="#br0" timeOffset="269850.2483">1354 15944 535 0,'-14'-7'136'0,"-2"6"4"15,-8 2-59-15,-5 6-36 0,-4 2-11 16,-6 6-5-16,0 6-4 0,-1 3-4 16,-2 5-1-16,2 5 1 0,2 5 2 0,2 5 3 15,5 2-1-15,6 1-1 16,5 2-2-16,7 3-3 0,6-1-5 0,7-1-6 16,8-4-3-16,5-3-4 15,4-5 0-15,4-4-2 0,4-6 1 0,4-7-2 16,7-5-2-16,3-6-2 0,4-8-2 15,3-3-2-15,2-5-2 0,-1-7-4 16,-5-4-1-16,-5-4-1 0,-5-4 2 16,-7-3 0-16,-8-4 2 0,-6 0 2 15,-5 0 3-15,-5 5 3 0,-3 4 2 0,-4 2 1 16,-4 6 1-16,-3 7 1 0,-4 3 0 16,-1 6 2-16,-3 1 2 0,-1 7 3 15,-1 5 1-15,0 4 4 0,3 5 1 16,3 5 1-16,2 2-1 0,4 3-1 15,3 0-3-15,3 1-1 0,1-1-3 16,3-1-1-16,1-1-2 0,2 1-1 16,2-4-2-16,2-1-8 0,1-3-10 15,1-2-13-15,1-3-12 0,4-7-4 16,-1-5-119-16,3-4-118 0,1-6-276 16</inkml:trace>
  <inkml:trace contextRef="#ctx0" brushRef="#br0" timeOffset="270067.6736">1459 16637 623 0,'2'1'142'0,"2"2"4"0,-2 3-100 16,3 0-17-16,3 2-3 0,0 3-1 15,1 5-4-15,3-1-3 0,0 3-4 16,2 2-4-16,2 1-1 0,0 1-3 15,0-1-3-15,-2 0-7 0,1-1-15 16,0-4-11-16,-1-1-16 0,-1-4-115 16,-4-2-122-16,1-2-291 0</inkml:trace>
  <inkml:trace contextRef="#ctx0" brushRef="#br0" timeOffset="270236.883">1672 16661 623 0,'-11'4'146'0,"-5"2"5"16,0 3-94-16,-2 3-23 0,-2 5-8 16,-1 4-7-16,-1 3-4 0,1 2-6 15,4 0-4-15,0-2-4 0,2 0-8 0,4-5-12 16,5-3-9-16,3-5-18 0,3-3-110 16,1-6-118-16,6-4-281 0</inkml:trace>
  <inkml:trace contextRef="#ctx0" brushRef="#br0" timeOffset="270497.9988">2071 16060 630 0,'-24'16'140'0,"-2"7"6"0,0 5-103 0,2 8-9 16,1 3 1-16,2 6 2 0,4 2 1 16,3 3-5-16,4 2-6 0,4-3-7 15,5-2-5-15,3-3-6 0,6-3-6 16,4-3-8-16,4-8-11 0,1-4-17 16,6-5-12-16,4-6-10 0,5-7-118 0,0-4-126 15,1-4-284-15</inkml:trace>
  <inkml:trace contextRef="#ctx0" brushRef="#br0" timeOffset="270783.236">2125 16416 612 0,'-2'-2'141'0,"2"1"3"0,2 1-90 15,3 0-22-15,2 0-7 0,5 0-6 16,2 0-4-16,5 0-2 0,3-1-4 16,6-1-2-16,-1 2-5 0,2-1-8 0,1 0-7 15,-2-2-7-15,-1 1-7 0,-3-2-10 16,-4 2-12-16,-3-3-103 0,-2 1-105 15,-6 1-254-15</inkml:trace>
  <inkml:trace contextRef="#ctx0" brushRef="#br0" timeOffset="270965.388">2395 16392 613 0,'-11'7'151'0,"0"2"7"16,0 2-91-16,0 2-14 0,0 3-6 15,2 3-5-15,2 0-6 0,1 3-8 16,2-1-6-16,3 1-6 0,2-2-4 15,4-1-5-15,1-1-3 0,4-3-5 16,1 0-8-16,2-3-12 0,2-3-12 16,2-4-14-16,0-5-12 0,0-4-8 15,-1-6-110-15,-1-4-113 0,1-3-261 16</inkml:trace>
  <inkml:trace contextRef="#ctx0" brushRef="#br0" timeOffset="271213.9526">2477 15937 528 0,'5'0'135'15,"1"3"4"-15,1 2-1 0,3 5-117 16,2 6-7-16,3 3 3 0,0 4 3 0,3 4 4 16,3 2 4-16,0-3 1 15,1 3 1-15,1-1 0 0,0-1-1 16,1 0-2-16,-5 1-3 0,-1 0-7 15,-3 1-5-15,-5 2-1 0,-6-2-3 0,-6 3-3 16,-2 0-2-16,-6 0-6 0,-5 0-10 16,0-3-11-16,1-2-13 0,0-2-14 15,4-7-13-15,2-4-120 0,3-7-126 16,4-6-292-16</inkml:trace>
  <inkml:trace contextRef="#ctx0" brushRef="#br0" timeOffset="271404.4419">2935 16276 643 0,'5'-4'149'0,"1"1"0"16,-1 1-97-16,2 1-27 0,2 0-10 16,-1-1-11-16,0 1-13 0,0 0-9 0,2 0-7 15,-1-2-11-15,-2 2-46 0,-1 1-67 16,-1-1-98-16,-1 3-223 15</inkml:trace>
  <inkml:trace contextRef="#ctx0" brushRef="#br0" timeOffset="271581.9603">2887 16436 696 0,'-1'0'168'0,"2"0"5"16,-1 1-99-16,3-1-30 0,0 0-14 15,2 0-9-15,3 0-7 0,0-1-6 16,3 1-7-16,3-2-8 0,-1-2-13 16,1-1-16-16,0 0-15 0,2-1-115 15,-1 0-10-15,1-2-108 0,1 6-204 16</inkml:trace>
  <inkml:trace contextRef="#ctx0" brushRef="#br0" timeOffset="272709.0234">3626 16083 551 0,'-10'14'127'0,"-6"10"1"16,-1 6-67-16,0 6-40 0,1 6-6 0,0 2-1 16,0 3 1-16,1 0 0 0,4 1 0 15,3-4-1-15,2-3-1 0,-1-6-2 16,5-7-1-16,1-7-3 0,2-6-2 16,0-8-1-16,3-7 0 0,1-7-2 15,0-10 0-15,1-6 0 0,0-7 0 0,0-4 1 16,1-7 0-16,1-4 3 15,0-3 1-15,3-1 2 0,0 3 0 0,0 0 1 16,2 2 1-16,-2 4 2 0,-2 4 2 16,1 11 3-16,-1 3 1 0,-3 4 1 15,1 9 2-15,1 6 0 0,0 7-2 16,1 7-2-16,1 1-4 0,1 8-1 16,2 3-2-16,2 0-1 0,1 5-3 15,2 3-1-15,2 2-3 0,2-1-1 16,2 1-1-16,2 1 0 0,0 1 0 0,-1-1-1 15,1-2 1-15,-4-5-3 16,0 3-3-16,-5 0-8 0,-1-4-8 0,-3-2-14 16,-2-3-13-16,-5-2-13 0,0-1-16 15,-5-7-107-15,-2-4-120 0,-2-2-278 16</inkml:trace>
  <inkml:trace contextRef="#ctx0" brushRef="#br0" timeOffset="272898.5091">3578 16424 679 0,'-13'-10'160'0,"3"3"3"0,4 0-108 15,1 4-20-15,6 2-9 0,3 1-9 16,4 1-6-16,4-1-6 0,7 0-3 16,3-1-4-16,6-2-6 0,5 2-10 15,4-5-14-15,2 1-20 0,0-2-113 16,-1-1-125-16,3 0-295 0</inkml:trace>
  <inkml:trace contextRef="#ctx0" brushRef="#br0" timeOffset="273313.3964">3993 15895 565 0,'0'-9'146'0,"-2"2"6"0,-1-2-56 16,3 1-48-16,3-2-11 0,-1 0-6 16,3-1-5-16,1 2-5 0,3-2-3 15,1 0-3-15,1 3-2 0,1 0-2 16,3 5-3-16,1 1-1 0,1 2-3 15,-1 4-1-15,-2 2-1 0,1 3-1 16,-4-2 1-16,-1 1-1 0,-4 0 0 16,-4 4 0-16,-2 1 1 0,-3-1-1 0,-3 0 1 15,-4 5 0-15,-2 0-1 0,-3 2 1 16,0-2 0-16,0 0 1 0,2 0 3 16,0 0 3-16,1-2 0 0,3-3 2 15,1-1-1-15,2-1-1 0,4-3-1 16,1 1-4-16,3-2-2 0,3 0-4 15,3-1-8-15,2 2-8 0,4-1-14 0,2 1-16 16,3-1-14-16,3-1-123 0,0 0-130 16,0-1-304-16</inkml:trace>
  <inkml:trace contextRef="#ctx0" brushRef="#br0" timeOffset="273708.8564">4740 15710 485 0,'-4'-6'133'0,"-5"4"7"15,-4 7-10-15,-5 9-70 0,-2 5-7 16,-4 8-2-16,0 9-2 0,-2 9-1 16,0 10-2-16,-1 6-7 0,4 3-5 15,2 7-5-15,5 4-3 0,5 0-2 16,5 1-3-16,3-3-4 0,4-1-3 15,5-2-5-15,2-2-2 0,8-7-3 16,3-5-5-16,5-7-8 0,7-7-13 0,4-9-17 16,3-7-25-16,6-11-17 15,-1-2-121-15,0-8-142 0,0-7-312 0</inkml:trace>
  <inkml:trace contextRef="#ctx0" brushRef="#br0" timeOffset="274233.5104">4838 16035 595 0,'-14'-4'148'0,"3"0"5"15,2-1-74-15,4 0-36 0,5 1-11 16,6 1-4-16,7 0-4 0,1 0-3 15,6-2-5-15,4 2-2 0,5 0-1 16,1-1-1-16,3 0-3 0,3 2-3 16,3 1-4-16,4-2-4 0,3 2-8 15,2 0-9-15,0-2-10 0,0 1-10 16,-4-3-8-16,-6 1-12 0,-4 1-24 16,-9-1-78-16,-6 1-98 0,-8 1-227 0</inkml:trace>
  <inkml:trace contextRef="#ctx0" brushRef="#br0" timeOffset="274465.1203">5257 15984 608 0,'-22'5'145'0,"4"1"7"15,1 1-94-15,5 4-15 0,2 2-6 16,4 3-3-16,2 0-5 0,3 1-3 16,1 2-2-16,1 1-2 0,1 2 0 15,1 0-2-15,-1-1-3 0,1 5-1 16,-2-1-4-16,1 1-4 0,0 1-1 15,-1 0-3-15,0-1-2 0,0-1-1 16,1-1-1-16,-1-1-3 0,0-1-5 16,0-1-11-16,0-4-14 0,-1-2-15 15,2-3-14-15,0-2 37 0,-1-4-156 16,1-5-124-16,0-3-297 0</inkml:trace>
  <inkml:trace contextRef="#ctx0" brushRef="#br0" timeOffset="274826.1533">5497 16365 612 0,'-1'-1'161'0,"0"0"9"0,0-1-81 15,0 4-23-15,2-1-12 0,0 1-9 16,3 1-12-16,2-2-10 0,0 1-9 15,3 0-6-15,-1-2-2 0,4-2-10 16,2 0-14-16,0-1-25 0,4 0-17 0,0-1-124 16,2-1-138-16,0 0-327 0</inkml:trace>
  <inkml:trace contextRef="#ctx0" brushRef="#br0" timeOffset="275173.2246">5874 16206 593 0,'-9'-5'152'15,"4"1"3"-15,0 2-62 0,3-1-51 16,2 2-15-16,1 0-6 0,5 1-5 0,4-1-4 16,3 1-3-16,3-2-2 0,4 1 0 15,2-1 0-15,1-1-2 0,-1 0-5 16,0 0-8-16,0-1-12 0,0 3-10 15,-1 0-10-15,-1 1-16 0,-4 0-109 16,-2 1-114-16,-4 0-268 0</inkml:trace>
  <inkml:trace contextRef="#ctx0" brushRef="#br0" timeOffset="275447.5214">6041 16205 603 0,'-2'6'143'15,"-2"0"4"-15,1 1-86 0,0 0-24 16,1 4-7-16,-1 2-3 0,1-1-3 16,-1 0 0-16,1 4 1 0,-1 0-1 15,1 2 2-15,-1-2 0 0,2 2-2 16,-1 0-1-16,1 3-2 0,1-3-4 0,0 0-2 16,2-3-4-16,2 2-3 0,-1-1-2 15,2-1-2-15,3-4-1 0,1-1-2 16,1-3 0-16,2 0-4 0,3-3-5 15,1-3-7-15,5-2-11 0,-1-4-11 16,-1-2-15-16,1-3-10 0,-1-1-10 16,0-2-100-16,-3-2-3 0,-5-1-90 15,-2 2-178-15</inkml:trace>
  <inkml:trace contextRef="#ctx0" brushRef="#br0" timeOffset="275712.3921">6204 15717 614 0,'3'2'134'0,"4"9"7"16,3 5-98-16,3 10-10 0,4 4 4 15,6 6 8-15,1 6 3 0,3 4 2 16,2 3-2-16,-2 3-4 0,0-2-6 15,-3 4-6-15,-4-1-7 0,-4-2-6 16,-5 1-5-16,-2 0-6 16,-4 3-6-16,-6 2-13 0,-7 0-23 0,-5 5-26 15,-6 0-81-15,-9 0-57 0,-11-4-133 16,-3-3-268-16</inkml:trace>
  <inkml:trace contextRef="#ctx0" brushRef="#br0" timeOffset="283135.3457">8630 16238 412 0,'-10'-8'117'0,"-2"0"8"16,1 0-33-16,-1 1-26 0,1 1-11 16,3 0-5-16,2 2-1 0,1-1-4 0,2 0-5 15,2 2-4-15,2-1-5 16,4 0-2-16,4-1-5 0,3 0-3 0,4 4-4 15,4-1-1-15,3 2-3 0,4-1-2 16,2 1-3-16,2 2-2 0,2-1-3 16,2-1 0-16,1 3-2 0,-2-2-1 15,1 3-4-15,-2-2-5 0,-5 0-8 16,-2 1-10-16,-6-1-9 0,-1 2-10 16,-6-3-8-16,-3 3-3 0,-5-2-6 15,-3 2 9-15,-3 1-102 0,-4-1-96 16,-2-1-242-16</inkml:trace>
  <inkml:trace contextRef="#ctx0" brushRef="#br0" timeOffset="283439.0903">8845 16213 502 0,'-10'-1'122'0,"-1"0"4"0,3-1-73 16,0 4-15-16,0-1-5 0,3 0-2 15,0 0-4-15,3 3-3 0,-2 0-3 16,3 1-1-16,-1 1-1 0,1 2-2 0,1 2-1 15,1 2 0-15,1 1-2 0,-1 1 1 16,0 1-1-16,2 3-1 0,-2 1-2 16,0-1 0-16,-1 0-1 0,0 3-1 15,1 1-1-15,-1 0 1 0,0-1-1 16,1 0 1-16,1 0-1 0,-1-4 0 16,1-1-1-16,2-1 0 0,2-2-1 15,0-3-2-15,3-3 0 0,2 1-1 0,2-2-1 16,2-4-1-16,2-1 0 0,2-1-2 15,0-3-3-15,2-2-9 0,0-4-13 16,-2-1-16-16,0-2-14 0,0 0-122 16,-5-5-132-16,-1-2-306 0</inkml:trace>
  <inkml:trace contextRef="#ctx0" brushRef="#br0" timeOffset="284253.0275">8401 16175 448 0,'4'-1'121'0,"-1"0"8"0,-2-1-40 16,-1 2-33-16,1-1-8 0,-2 2-4 16,0-1-4-16,-3 2-5 0,1 0-5 15,-4 2-5-15,0-1-5 0,-2 4-4 16,-2-1-3-16,0 1-1 0,-3 0-1 15,-2 2-1-15,-1 0 0 0,-3 0 1 16,0 2-1-16,1 0 1 0,-3 2-2 16,2-1 0-16,-1-1 0 0,2 2-1 15,0-2 0-15,1 2-1 0,2-1-2 0,1-1 0 16,4-1-2-16,4 1-1 0,1-1-1 16,2-1-1-16,4 0 0 0,1 1 0 15,3-2 0-15,3 1-1 0,1 1 1 16,3-2 0-16,0 3-1 0,4-1 1 15,2 0 0-15,0 1 0 0,-1-1 0 0,2 2 0 16,1-1 0-16,-2-4 0 0,1 2-1 16,-2-2 0-16,0 1-2 0,-1 0-2 15,-2 0-3-15,-1-2-7 0,1 1-7 16,-2 0-6-16,-2 2-11 0,-1-2-6 16,-2-1-7-16,-1 1-12 0,0-1-100 15,-5-1-108-15,-2-1-261 0</inkml:trace>
  <inkml:trace contextRef="#ctx0" brushRef="#br0" timeOffset="284719.7793">7652 16125 542 0,'-20'0'129'16,"1"2"4"-16,1 2-81 0,2 3-15 15,-2 3-7-15,5 5-4 0,-2 1-4 16,4 3-3-16,0 5-1 0,1 0-3 15,3 3-1-15,2 2-2 0,4 1-2 16,3 2-1-16,6-2-3 0,2-1-2 0,2-1 0 16,4-4-2-16,2-4-1 0,4-2-1 15,4-6 0-15,2-5-2 16,0-7 0-16,3-9-1 0,-1-6 0 0,0-4-1 16,-1-9 2-16,-2-4 0 0,-5-1 1 15,-3-3 0-15,-6 1 1 0,-6-2 1 16,-7 1 0-16,-9 3 0 0,-8 1 0 15,-6 2 0-15,-3 5-1 0,-8 7 1 16,-2 4-1-16,-2 7 0 0,1 8-1 16,0 9-1-16,0 7-5 0,2 8-9 0,4 5-7 15,6 7-7-15,5 0-13 16,8 1-110-16,7-3-112 0,12-3-265 0</inkml:trace>
  <inkml:trace contextRef="#ctx0" brushRef="#br0" timeOffset="285454.6867">9753 16219 487 0,'1'-5'130'16,"-2"2"8"-16,0-1-45 0,-1 2-33 16,-1-1-7-16,0 2-3 0,1 0-5 0,-1 1-5 15,0 1-4-15,-1 3-8 0,-2 0-4 16,1 5-6-16,-5 0-4 0,0 0-4 16,-2 5-2-16,-4-1-1 0,0 1-1 15,-1 0-1-15,-1 1 0 0,-1 2-1 16,0 0 0-16,-1-1 0 0,1 0 0 15,0 1 0-15,-2 2-1 0,2-1 0 16,0-1 0-16,4-1 0 0,1-1 0 0,1-2-1 16,4 0-1-16,5-2 0 0,3-3 0 15,2 0-1-15,4-1 0 0,4-1 0 16,2-1 0-16,1 0 0 0,3 0 0 16,2-1 0-16,3-2 0 0,-2-1 0 15,1 0 0-15,4-2 1 0,0 4-2 16,1-1 1-16,2 1-2 0,1-1-3 15,0 3-2-15,0 1-6 0,-3 1-6 16,1-1-10-16,-3 1-7 0,0 1-10 16,-4 0-6-16,1 0-10 0,0-1 7 0,-2 0-112 15,-2-5-104-15,2 4-261 0</inkml:trace>
  <inkml:trace contextRef="#ctx0" brushRef="#br0" timeOffset="286000.4102">10153 15973 581 0,'-3'-15'146'0,"3"4"3"0,3 1-56 16,5 1-55-16,5 1-13 0,4 2-5 16,7 0-4-16,3 2-3 0,6 1-3 15,2-2-3-15,3 1-1 0,-1-1-1 16,1 3-1-16,-1-2-1 0,-2 2-2 15,-4-1-3-15,-7 2-3 0,1 0-4 16,-3 1-6-16,-3 0-7 0,-3 1-7 16,-5-1-5-16,-3 1-2 0,-2 0 0 15,-7 2 0-15,-4 1 6 0,-5 0 7 0,0 0 6 16,-2 1 6-16,-2 2 6 16,0 0 8-16,-1-1 5 0,-1 0 4 0,1 0 3 15,2 1 5-15,-1 2 2 0,2-1 1 16,1 6 0-16,1 2 0 0,2 1-1 15,2 3 0-15,1 3-1 0,2 0 1 16,0 2 1-16,0 2 1 0,1 1-3 16,0 2 1-16,1 2 0 0,0-1-3 0,1 2-3 15,-1 1-5-15,0 0-2 0,1 3-2 16,-3 0-5-16,2 0-10 0,-2 2-15 16,1 0-17-16,0-1 39 0,-1-2-174 15,2-2-138-15,-5-2-345 0</inkml:trace>
  <inkml:trace contextRef="#ctx0" brushRef="#br0" timeOffset="286851.6633">289 15635 466 0,'9'-56'114'0,"-3"11"5"0,0 6-65 16,-5 9-12-16,2 8-7 0,-1 7-4 16,0 10-4-16,3 10-4 0,0 12-3 15,-2 10-4-15,3 13-1 0,1 17 0 16,2 13 1-16,2 18 0 0,-4 13 3 15,1 13-1-15,0 13 1 0,1 9-3 16,-4 8-2-16,-2 3 0 0,-2 1-3 16,-2 2-3-16,-2-8-3 0,-5-5-7 15,0-6-7-15,2-7-12 0,-4-7-11 16,-3-17-17-16,5-9-114 0,2-13-122 16,6-17-286-16</inkml:trace>
  <inkml:trace contextRef="#ctx0" brushRef="#br0" timeOffset="287736.7919">6945 16840 594 0,'-2'-5'142'0,"2"4"5"15,-1 4-86-15,-1 3-21 0,0 1-9 16,1 4-7-16,0 4-6 0,-1 6-4 16,0 3-6-16,-1 5-4 0,-2 2-4 15,1 2-10-15,-3 3-14 0,3-1 59 16,-3 0-190-16,3-4-133 0,-1-2-352 16</inkml:trace>
  <inkml:trace contextRef="#ctx0" brushRef="#br0" timeOffset="289509.241">606 15407 559 0,'-12'3'120'16,"1"0"3"-16,2-2-97 0,1-1-12 15,1-1-5-15,2-1-2 0,0-3 0 0,1 1-3 16,0-2-1-16,0 0-2 16,-1 0 0-16,-2 0-1 0,0 0 2 0,0 2 0 15,-4 0 2-15,1 1 1 0,0 3 2 16,-1-2 1-16,0 2 1 0,-1 2 0 16,-2 0 0-16,2-1 0 0,-1 0-2 15,0 2 0-15,-2-3 1 0,-1 0 0 16,0-1 1-16,0-2 0 0,1 1 1 0,0-2 0 15,1-1 1-15,3 3-2 0,2-2 1 16,0 0-2-16,5 2-1 0,1-2 0 16,4-1-2-16,2 2-2 0,4-1 0 15,2 0-2-15,5 2-1 0,4-2 0 16,1 2 1-16,6-1-1 0,0 1 0 16,5-1 0-16,2 1 1 0,4 1-1 15,6 1 1-15,5 2-1 0,2-1 1 16,6 2 0-16,3 1 0 0,5-1 0 0,-3 1-1 15,4 1 1-15,3-4-1 0,5 3 1 16,3-2-1-16,3-1 0 0,0-1 1 16,6-1-1-16,3-1 0 0,3-1 1 15,-2 1-1-15,0-2 0 0,1-1 0 16,8 0 1-16,4 0-1 0,-1 2 0 16,-3-6 1-16,1 1-1 0,5-1 1 15,0 2-1-15,2-2 0 0,-5-2 1 16,1 0-1-16,7 2 0 0,3 2 0 0,-2-1 0 15,-1-3 1-15,-2 2-1 0,6 2 0 16,2-1 0-16,-6 1 0 0,-3-2 0 16,1 3 0-16,7 1 0 0,-5 0 0 15,-5 3 0-15,-4-2 0 0,3 4 0 16,1 0 0-16,-4 1 0 0,-4 1 0 16,-3-1 0-16,5 0 0 0,0-1 0 15,0 3 0-15,-3-2 0 0,-2-1 0 16,-2 0 1-16,5 0-1 0,-2-3 0 15,0 1 0-15,-2-2 0 0,-4 1 0 0,3 0 1 16,2 1-1-16,-3-1 0 0,-2 3 0 16,-3-1 0-16,-3 0 0 0,-1 1 0 15,0-1 0-15,2 1-1 0,-3 1 1 16,0 0 0-16,2-1 0 0,0 2 0 16,1-2 0-16,2 2 0 0,-2 0 0 15,1-1 0-15,-4 1 0 0,1 1 0 16,3 0 0-16,-1-1 1 0,3 1-1 15,-3-2 0-15,1-2 0 0,3 3 0 16,0-3 0-16,0 1-1 0,3 0 0 0,-5 0 0 16,1-1 0-16,-1 2-1 0,2-2 0 15,0 1 0-15,-1 0 1 0,-1 1 0 16,-5-1 0-16,3 1 0 0,2 0 0 16,-1 2 1-16,2 0 0 0,-5-1-1 15,-1 0 1-15,2 1 0 0,0-1 0 16,-1 3 0-16,0 0 1 0,-2 1-1 15,1-1-1-15,-1 0 0 0,1 2-2 16,-1-1-2-16,0 0 0 0,-2-1-2 16,-1 0 0-16,-2 0 1 0,-1 0 0 0,-4-3 2 15,-2 2 1-15,-3-2 1 0,-6 0 1 16,0-1 0-16,-5 1 1 0,1 1-1 16,-5-1 1-16,-7 0 0 0,0-2 0 15,-6-2 0-15,-6 1 0 0,-5 0 0 16,-3-2 0-16,-2 2 0 0,-3 1 0 15,-3 1 0-15,-2 2 0 0,-3 1 0 16,1 0 0-16,-4 4-1 0,-2 0 1 0,0 1 0 16,-2 3 0-16,-1 4 0 0,0 2 1 15,-1 5 1-15,1 3 2 0,-1 9 0 16,-1 5 2-16,1 7 1 0,0 2 1 16,0 8-1-16,2 5 0 0,0 2-1 15,0 5-1-15,2 3-2 0,-2 2-1 16,0 3 0-16,2 0 0 0,-3 2 0 15,1 1 1-15,0 1 1 0,-2 3 0 16,2-4 2-16,0 4-1 0,2-5 0 16,1 5-1-16,-2-2-1 0,2-1-1 0,-1-4-1 15,-1 0-1-15,-1-5-2 0,-1-3-4 16,-1-8-2-16,-2-6-5 0,-1-3-5 16,4-5-9-16,0-5-8 0,-1-5 88 15,0-5-208-15,-1-6-128 0,-2-5-346 16</inkml:trace>
  <inkml:trace contextRef="#ctx0" brushRef="#br0" timeOffset="291102.4496">561 17656 500 0,'-32'7'107'16,"8"2"1"-16,-1-2-85 0,9-1-10 15,4-2-4-15,0 0 1 0,3-2 3 16,2 1 3-16,-1-2 4 0,4 0 1 15,-1-1-1-15,1 1-1 0,3 2-3 16,2-1-3-16,3 2-3 0,2 0-3 16,1 2-2-16,3 0 0 0,6 1 1 15,3 1 1-15,6-1 1 0,3 1-1 0,6 0 1 16,6-1-1-16,6-1 0 0,6-1-2 16,0 0-1-16,2-1-2 0,0 3 0 15,0 0-1-15,2-5 0 0,4-2 1 16,3 0 0-16,3 0 1 0,0 0 0 15,4-6 0-15,1-2 1 0,1 8 0 16,1 1-1-16,1 7 0 0,1-1 0 16,2-1 0-16,2 2 0 0,3-1-1 0,2 0 0 15,6-2 0-15,-5-5-1 0,1 0 1 16,1 0-1-16,5 1 0 0,3-1 0 16,-1 0 0-16,-3-1 0 0,1-6-1 15,5 0 1-15,6-1-1 0,-1 0 1 16,-3-2-1-16,-1-1 1 0,0 1-1 15,6 8 0-15,0 0 1 0,-5-1 1 16,-1-1 0-16,1 3 0 0,8 4 1 16,-2 0 0-16,-3-3 1 0,-3-1 0 15,2 2 0-15,4 1 1 0,-1 1 0 0,-3-4-1 16,-1-1 1-16,2 4 0 0,4 1-2 16,2 0 1-16,-6-5-2 0,-2 1-1 15,2 2 0-15,4 2 0 0,0-2-1 16,-3-3 1-16,-5-1-1 0,6 4 0 15,1 2 0-15,2-2 0 0,-8-2 1 16,0-2-1-16,3 3 0 0,1 2 0 0,-3-2 0 16,-2-2 0-16,-5 0 0 0,2 3 0 15,1 0 0-15,-1 3 0 0,-6-4 0 16,-3 1 0-16,-2 2 0 0,2 5 0 16,0-5 0-16,-2 5 0 0,-2-1 0 15,0-6 0-15,-1-2 0 0,1-1 0 16,2-5 0-16,-1 6 0 0,-3-7 0 15,-2 0 0-15,-1 4 0 0,0 2 0 16,0-2 1-16,-1 2-1 0,-1 0 0 16,-3-1 0-16,2-1 0 0,-2 2 0 15,-1-3 0-15,-1 2 0 0,-1-1 0 0,-3 2 0 16,1 1 0-16,-1 1 0 0,0 0 0 16,-2 0 0-16,-3 0 0 0,-1-1 0 15,-2-2 0-15,0 1 0 0,-2 2 0 16,0 1 0-16,2-1 0 0,-3-1 0 15,-4-2 1-15,0 1-1 0,-5-2 0 16,-2-1 0-16,-3-1 0 0,-1 2 0 0,1 2 0 16,-1 1 0-16,-1 0 0 15,0 1 0-15,-3 0 0 0,-2-2 0 0,-1 1 0 16,-3 1 0-16,-5-4 0 0,0 2 0 16,-4-2 0-16,-3 2 0 0,-2-2 0 15,0 2 0-15,-3 0 0 0,1 2 0 16,-2 0 0-16,0 2 0 0,1-1 0 15,-1 0 0-15,1 3 0 0,1-2 0 16,-1 2 0-16,1 0 0 0,-1 1 0 16,1-1 0-16,0 1 0 0,0 0 1 15,-2 0-1-15,3-1 0 0,1-2 0 0,0 2 0 16,1-2 0-16,1 1 0 0,1-2 0 16,0 0 0-16,1-1 0 0,-3 0 0 15,1-1 0-15,-2 0 0 0,0-2 0 16,-1 1 0-16,-3-1 0 0,0 1 0 15,-1 0 0-15,-1 0 0 0,-2 1 0 16,-2 1 1-16,-1 0-1 0,-2 0 0 16,-2 1 0-16,1-1-1 0,-2 2-2 15,0-4-6-15,0 2-12 0,-2-2-14 0,1-2-117 16,-1-2-8-16,3 1-105 0,-2-2-208 16</inkml:trace>
  <inkml:trace contextRef="#ctx0" brushRef="#br0" timeOffset="293092.3713">24690 3081 373 0,'-8'7'90'0,"5"2"-1"0,-2-1-24 15,1-2-59-15,0-1-4 0,2 1 2 16,-1-2 7-16,2-2 9 0,1-2 4 16,1-3 4-16,2-5 4 0,0-1 5 15,1-5 2-15,1-3-6 0,1-3-3 16,0 0-1-16,-1 0 1 0,0 2-1 16,-1 2 1-16,-2 3 1 0,-1 5-2 15,1 4-1-15,-1 5 1 0,1 8 0 0,0 4-4 16,-1 8-3-16,1 7-5 0,-1 3-2 15,1 7-3-15,-2 0-5 0,-2 5-4 16,0-3-4-16,1 1-5 0,0-3-8 16,-2 1-11-16,2-6-9 0,0 0-12 15,1-7-11-15,0-4 10 0,-2-6-125 16,2-8-113-16,2-6-275 0</inkml:trace>
  <inkml:trace contextRef="#ctx0" brushRef="#br0" timeOffset="293457.9033">24694 2657 551 0,'-27'-3'127'0,"-6"7"2"16,-5 6-91-16,-1 5-9 0,-4 9-9 15,-1 8-4-15,-2 10-1 0,0 10 0 0,4 6 3 16,1 4 1-16,6 4 1 0,6 3 0 15,7 2-2-15,11 1-2 0,9-2-4 16,9-1-4-16,9-3-3 0,10-5-2 16,8-8-3-16,9-10-2 0,9-10-3 15,5-12 0-15,9-9-1 0,5-8-1 16,2-13 1-16,1-7 1 0,0-10 1 16,-3-8 2-16,-1-8 1 0,-8-5 0 15,-7-9 1-15,-7-2-1 0,-9-1 0 0,-6-2 1 16,-13-4 0-16,-12-4-1 0,-11-3 1 15,-12-3-1-15,-13-2 1 16,-11 2-1-16,-9 5 1 0,-8 8-2 16,-6 17 1-16,-3 14-8 0,-3 18-10 0,-3 14-13 15,-3 15-115-15,2 12-117 0,5 10-291 16</inkml:trace>
  <inkml:trace contextRef="#ctx0" brushRef="#br0" timeOffset="294439.8433">12617 16572 514 0,'-22'-5'121'0,"2"1"4"0,2-4-78 16,3-3-13-16,0-4-8 0,3-6-2 15,3-1-1-15,6-3-2 0,4-4-1 16,6 1-1-16,3-4-1 16,9 2-1-16,1-1-2 0,6 2-2 0,3 3-4 15,3 5-1-15,-1 2-3 0,-2 5-2 16,0 7-1-16,-3 5-2 0,-3 6 1 16,-5 5 0-16,-6 5-1 0,-5 4 1 15,-4 4 1-15,-7 5-1 0,-4 3 0 0,-6 6 0 16,-4 3 1-16,-5 1-1 0,-4 6 0 15,-4 1 0-15,-3 0 0 0,-3 1 3 16,-2-2 5-16,1-4 6 0,5-7 2 16,2-3 3-16,7-5 1 0,4-6-1 15,5-6-1-15,8-4-6 0,4-4-5 16,5 1-3-16,4-6-2 0,5-1 0 16,5-2 0-16,5-3-1 0,6-2 1 15,1-2-1-15,5-2 1 0,2 0-2 0,2-2 0 16,-1 1-2-16,-1 2-4 0,-2 2-8 15,-2 4-9-15,-2 3-9 0,-3 3-12 16,-5 0-10-16,-2 5-12 0,-4 3-108 16,-6-3-114-16,-3 3-269 0</inkml:trace>
  <inkml:trace contextRef="#ctx0" brushRef="#br0" timeOffset="294824.2387">12786 15875 602 0,'-48'-7'134'0,"-5"4"0"0,1 6-103 16,0 5-9-16,-4 11-12 0,-3 10-4 15,0 8-1-15,0 6 7 0,2 8 6 16,2 10 5-16,6 8 5 0,10 6 3 15,13 5 1-15,9 5-1 0,8 6-7 0,13-1-7 16,12-2-7-16,13 3-3 16,14-8-3-16,12-9-2 0,9-12-1 0,7-13-1 15,11-12-1-15,2-11 0 0,5-16-3 16,-1-14-4-16,0-13-3 0,3-14-2 16,1-6-2-16,-5-8 0 0,-3-14 0 15,-4-6 3-15,-7-6 3 0,-10-3 4 16,-17-2 3-16,-13-3 2 0,-14 5 1 15,-19-1 0-15,-21 4 0 0,-16 7 0 16,-22 4-1-16,-14 6-3 0,-19 6-1 0,-10 9-13 16,-10 11-15-16,-6 17-122 0,-14 12-124 15,-6 24-310-15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8T12:28:54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9504 6566 230 0,'-17'82'61'0,"2"3"2"16,13-4-26-16,-1-7-15 0,10-8-7 16,4-4-4-16,5 0-4 0,3-4-3 15,7-1-14-15,6-5-22 0,7 1-32 16,6-5-50-16,7-3-115 0</inkml:trace>
  <inkml:trace contextRef="#ctx0" brushRef="#br0" timeOffset="326.1289">11250 7497 369 0,'72'-35'82'0,"-2"-3"1"0,-5-3-59 16,-3-6-10-16,-3-1-7 0,-3 1-4 0,-3-1-1 16,-2-5-1-16,1-1-1 0,-3-2-1 15,-6-3-1-15,-5-1 0 0,-6-4-1 16,-4-2-1-16,-9-4-1 0,-8 1-2 15,-5-4-1-15,-4-1 0 0,-7-2 1 16,-7 0 0-16,-9 0 1 0,-9 1 3 16,-3 4 2-16,-8 1 3 0,-14 4 9 15,-4 2 4-15,-5 8 4 0,-6 1 3 16,-7 5 4-16,-5 5 3 0,-7 8 2 0,-1 3-8 16,-10 6-2-16,-6 3-3 0,-5 4-3 15,2 7-3-15,-6 3-4 0,-2 6-2 16,-1 8-2-16,-1 7-6 0,1 7 0 15,-3 11-110-15,-5 9-96 0,1 10-250 16</inkml:trace>
  <inkml:trace contextRef="#ctx0" brushRef="#br0" timeOffset="5771.8116">15702 2218 437 0,'8'-8'119'0,"-8"-2"5"15,-4 0-44-15,-5 4-29 0,-2 1-9 0,-3 4-3 16,-5 3-5-16,0 6-4 0,-5 4 1 16,-4 5-2-16,-2 9-2 0,-7 3-3 15,-2 4-6-15,1 7-3 0,2 2-4 16,3 1-4-16,7 1-2 0,8-3-3 15,8-2-1-15,7-7 0 0,4-3 0 16,6-4 0-16,5-2-2 0,7-5 0 16,3-3-1-16,5-5-1 0,3-3-2 15,3-6-2-15,-1-9-1 0,-1-4-1 0,-3-2 0 16,-2-5 1-16,-5-4 1 0,-3 1 1 16,-5-1 3-16,-2 2 1 0,-3 1 2 15,-4 0 4-15,-3 4 3 0,-2 5 3 16,-3 4 0-16,-1 8 1 0,-2 5 1 15,0 7 0-15,0 6-3 0,0 2-2 16,-1 2-2-16,1 4 0 0,1 1-2 16,0 3 0-16,3-2 0 0,2 2-1 15,0-1-1-15,2 2-7 0,2-2-10 0,0-2-14 16,3-5-14-16,1-2 14 16,-1-4-137-16,1-6-123 0,4-1-288 15</inkml:trace>
  <inkml:trace contextRef="#ctx0" brushRef="#br0" timeOffset="6060.0379">15740 2632 666 0,'1'4'150'16,"-1"0"3"-16,2-1-107 0,1 7-15 16,4 1-3-16,0 3-4 0,3 2-1 15,1 2-4-15,0 3-3 0,-1 2-5 16,1 0-2-16,0-1-4 0,0 2-2 0,0-2-2 16,0 0-8-16,-3-5-13 15,4 1-14-15,-1-1-15 0,2-2 22 16,-3-4-143-16,-3-2-124 0,0-8-289 0</inkml:trace>
  <inkml:trace contextRef="#ctx0" brushRef="#br0" timeOffset="6226.1071">15958 2687 638 0,'-10'13'159'0,"-3"-1"7"15,2 9-89-15,-7 0-24 0,-1 3-8 16,1 1-9-16,-3 3-9 0,3 1-8 15,1 1-6-15,1-2-11 0,1-5-15 16,3-1-19-16,-1-4-14 0,9 0-20 16,0-9-112-16,3-5-129 0,3-5-285 15</inkml:trace>
  <inkml:trace contextRef="#ctx0" brushRef="#br0" timeOffset="6560.0638">16213 2286 563 0,'0'-6'133'0,"-5"2"2"15,0 1-82-15,2 1-24 0,0 1-8 16,1 2-6-16,-1 0-4 0,2 3-3 15,0 1-2-15,-2 1-1 0,1 3 1 16,1-1 2-16,-3 3 1 0,0 4 3 16,-1 1 1-16,-1 2 1 0,-1 5 0 15,-2 3 1-15,0 3-1 0,-4 5-2 16,2 0-2-16,2 0-1 0,0-3-3 16,2 2-2-16,3-3-1 0,1 0-3 15,6-4-8-15,1-3-12 0,2-4-10 16,4 1-14-16,2-5-21 0,0-4-97 0,3-3-112 15,2-4-250-15</inkml:trace>
  <inkml:trace contextRef="#ctx0" brushRef="#br0" timeOffset="6828.3598">16295 2512 682 0,'-1'-6'157'0,"2"1"2"0,4 2-96 15,2-1-30-15,3 0-12 0,1 1-5 16,3-1 0-16,2 1-3 0,0 2-2 16,2-4-3-16,2 3-3 0,0-2-2 15,1 1-4-15,1 0-9 0,1 2-9 0,-3-3-11 16,-3 2-8-16,-1 1-9 0,-2-2-11 15,-3 2 2-15,-3-2-103 0,-4 0-102 16,-2 0-246-16</inkml:trace>
  <inkml:trace contextRef="#ctx0" brushRef="#br0" timeOffset="7023.8338">16447 2504 554 0,'-15'12'148'0,"2"0"11"15,1 3-65-15,2 0-24 0,2 1-10 16,5-1-8-16,2 0-8 0,2-1-10 15,0-2-10-15,4-2-7 0,3-2-6 16,4 0-4-16,2-1-2 0,2-2-2 16,3 1 0-16,3-2-3 0,0-2-6 15,0-1-12-15,0-1-14 0,-3-5-17 16,1 2-8-16,-2-3-11 0,-1 1-116 16,-3-1-117-16,-1 2-268 0</inkml:trace>
  <inkml:trace contextRef="#ctx0" brushRef="#br0" timeOffset="7284.1233">16626 2144 614 0,'7'2'137'0,"2"3"5"0,-1 5-107 16,5 3-3-16,1 3 1 0,1 4 2 15,2 4 2-15,0 6 0 0,4 2-2 16,1 3 1-16,-1 2-2 0,-3 1-5 16,1 1-5-16,-5 3-7 0,-4-1-4 15,-6 1-2-15,-4 0-6 0,-5 0-10 16,-5 3-11-16,-2-4-15 0,-3-2-15 16,1-3-11-16,3-3-13 0,1-10-115 0,0-6 5 15,5-8-92-15,4-7-171 16</inkml:trace>
  <inkml:trace contextRef="#ctx0" brushRef="#br0" timeOffset="7526.0386">16997 2543 733 0,'1'-3'173'16,"0"3"0"-16,1 0-96 0,0-1-43 16,3 0-19-16,4 1-10 0,-2 0-4 15,3 0-2-15,0 0-11 0,1 0-12 16,-2 1-14-16,2-1-15 0,-2 3-120 16,-3-3-131-16,0 3-301 0</inkml:trace>
  <inkml:trace contextRef="#ctx0" brushRef="#br0" timeOffset="7711.533">16975 2778 738 0,'6'0'174'0,"-1"1"0"0,1-1-96 16,0 0-47-16,3-1-17 15,2 0-11-15,0-3-22 0,0 1-21 0,2-2-128 16,1 1-6-16,2-2-117 0,-3 6-228 16</inkml:trace>
  <inkml:trace contextRef="#ctx0" brushRef="#br0" timeOffset="10089.5297">18027 1668 317 0,'22'-39'90'0,"-6"4"6"16,-4 0-22-16,-3 8-27 0,-3 0-7 15,-2 5 1-15,-4 3 0 0,-1 2-2 16,-2 6 0-16,-3 4-3 0,-3 4-1 0,0 4-3 16,-5 6-4-16,-3 4-3 0,-3 5-2 15,-2 6-3-15,-1 7-2 0,-3 2-2 16,1 15-2-16,0 5-2 0,3 12 0 15,5 8 0-15,1 5 0 0,5 3-1 16,2 11 0-16,6-1-1 0,4 3-2 16,4-3-2-16,1 1-2 0,3 2-2 15,4 2 0-15,3-2-1 0,2-3 0 0,1-5-1 16,-1-4 1-16,-1-2-1 0,-1-4 0 16,-4-5 0-16,-3-5-1 0,-7-4 1 15,-3 0-2-15,-5-4 0 0,-4-1-2 16,-1-3-2-16,-5-6-4 0,-1-5-6 15,0-5-6-15,0-5-9 0,-1-4-9 16,0-6-10-16,1-9-111 0,2-8-115 16,2-3-278-16</inkml:trace>
  <inkml:trace contextRef="#ctx0" brushRef="#br0" timeOffset="12739.5097">10828 4293 391 0,'-9'16'97'16,"-6"8"3"-16,-4 9-53 0,-3 7-12 16,-2 4-7-16,-7 4-3 0,2 6-3 15,-2 6-2-15,3 0-3 0,1-4-3 0,5-4-3 16,6-6-1-16,9-5-3 0,1-12-2 15,6-12-5-15,3-8-5 0,6-12-4 16,2-5-5-16,7-14-2 0,6-9-3 16,6-9-3-16,6-7-13 0,3-6-48 15,6-3-27-15,3-6-69 0,-3 0-157 16</inkml:trace>
  <inkml:trace contextRef="#ctx0" brushRef="#br0" timeOffset="12879.1366">11097 4175 469 0,'-4'23'113'15,"-3"9"2"-15,-6 11-70 0,-1 13-17 0,-6 10-9 16,-7 11-4-16,-7 9-6 0,-7 6-7 16,0 3-7-16,-7 3-8 15,-2-7-7-15,-1-2-6 0,10-9-23 16,8-16-69-16,8-15-81 0,4-15-185 0</inkml:trace>
  <inkml:trace contextRef="#ctx0" brushRef="#br0" timeOffset="13083.6004">11133 4569 543 0,'-16'54'122'0,"-4"10"1"0,-4 14-92 16,-6 6-10-16,-7 12-6 0,-6 6-5 15,-2 7-3-15,-4 0-4 0,-5-6-1 16,1-4-2-16,7-9-1 0,10-12-2 0,12-15-6 15,8-17-12-15,8-18-19 0,14-12-85 16,7-16-97-16,8-17-233 0</inkml:trace>
  <inkml:trace contextRef="#ctx0" brushRef="#br0" timeOffset="13232.2019">11132 5299 427 0,'-28'80'101'0,"2"9"-1"16,-3 9-57-16,-4 5-28 0,-4 4-13 16,-2-5-25-16,0-4-76 0,3-7-82 15,3-11-203-15</inkml:trace>
  <inkml:trace contextRef="#ctx0" brushRef="#br0" timeOffset="14345.8542">17649 4068 586 0,'-13'0'147'0,"2"1"9"16,0-2-84-16,2 2-15 0,4-1-13 16,2 0-8-16,2 1-7 0,3 1-10 15,2-2-7-15,2 2-7 0,3 1-2 16,2-3-2-16,1 1 1 0,3-2-1 15,3 1-1-15,1 0-8 0,0-2-15 0,1 2-11 16,1 0-14-16,-1 2-40 16,0-2-80-16,-4 2-113 0,-1 4-238 0</inkml:trace>
  <inkml:trace contextRef="#ctx0" brushRef="#br0" timeOffset="14622.7954">17955 4013 603 0,'-3'-6'145'0,"1"1"2"15,2 0-85-15,1 2-26 0,4 0-10 16,4 2-6-16,2-1-6 0,0 1-4 15,2 1-2-15,2 0-1 0,1 1-3 0,1 1-3 16,-2 0-5-16,-1 0-9 0,1 2-7 16,0 0-8-16,-2-2-7 0,-2 1-14 15,0 0-22-15,-3-1-78 0,-2-2-95 16,-3 1-225-16</inkml:trace>
  <inkml:trace contextRef="#ctx0" brushRef="#br0" timeOffset="14822.2747">18123 4007 482 0,'-8'5'129'15,"1"0"5"-15,-3 4-46 0,2 1-38 16,0 1-11-16,1 0-7 0,1 3-6 16,-2-2-4-16,2 0-3 0,4 0-2 0,1-1-2 15,-1 3-3-15,1 2-2 0,2 0-2 16,1 0-1-16,0 1-1 0,1 1-2 16,-1 1-2-16,4-4 0 0,0-1-1 15,-1-4 0-15,4-2-4 0,-2-3-8 16,2-6-8-16,-1-1-7 0,1-6-8 15,2 1-16-15,1-4-108 0,-1-1-111 16,1-2-266-16</inkml:trace>
  <inkml:trace contextRef="#ctx0" brushRef="#br0" timeOffset="15099.6236">18346 4157 659 0,'-6'0'156'16,"-1"0"2"-16,5 0-93 0,3-1-31 15,4 1-10-15,0-1-8 0,0-2-6 16,1 2-3-16,3-1-1 0,0 1-3 15,1 1-9-15,0-2-16 0,2 2-11 16,3 0-19-16,-3-2-112 0,2 1-122 16,-1 1-288-16</inkml:trace>
  <inkml:trace contextRef="#ctx0" brushRef="#br0" timeOffset="15388.8602">18515 3871 610 0,'1'-5'138'15,"3"2"2"-15,2 1-96 0,5 2-19 16,1-1-5-16,5 1-2 0,2-1-4 15,3 1-2-15,0-2-3 0,3 2-2 16,2-2-1-16,0 1-4 0,1-1-4 16,1 0-5-16,-2 2-8 0,-2-1-5 0,0-1-10 15,-3 4-14-15,-4-4-72 0,-2 2-30 16,-6 0-91-16,-3-1-190 16</inkml:trace>
  <inkml:trace contextRef="#ctx0" brushRef="#br0" timeOffset="15568.9448">18799 3854 596 0,'-9'7'142'0,"1"2"6"16,2 2-88-16,1 1-19 15,1 5-8-15,3 0-6 0,1 3-3 0,0 1-5 16,1-2-4-16,0 2-3 0,0 0-3 16,2 0-2-16,-3-1-2 0,0 0-2 15,0-2-3-15,0 0-9 0,1-3-15 16,0 0-9-16,1-4-21 0,-1-1-110 15,0-3-122-15,2 1-284 0</inkml:trace>
  <inkml:trace contextRef="#ctx0" brushRef="#br0" timeOffset="15913.3119">18766 4382 569 0,'-11'-2'147'15,"0"1"8"-15,1 0-72 0,3 0-25 16,0 1-12-16,5-2-7 0,4 1-8 15,3-1-9-15,2-1-8 0,2 1-4 16,2 1-6-16,5-2 0 0,0 0-1 16,3-1 0-16,-4-2-1 0,5 3-1 15,2 0-1-15,1-2-4 0,3-1-8 16,0 2-9-16,1-1-10 0,1 3-6 0,-4-5-7 16,0 3-13-16,-3-1-2 15,-3 0-99-15,-5 1-102 0,-3 2-247 0</inkml:trace>
  <inkml:trace contextRef="#ctx0" brushRef="#br0" timeOffset="16349.2317">18811 4587 595 0,'-15'6'153'0,"3"-1"3"0,2-2-70 15,4-3-43-15,5-1-14 0,2-1-5 16,4 0-9-16,3-1-7 0,1 0-2 16,5-2-2-16,0 1 1 0,2 2-2 15,2 1 0-15,-1-2-2 0,1 3 1 16,-1 1-2-16,0 4 1 0,2 1 1 0,-2 2 0 16,0 0 1-16,-3 2 1 15,-3 2 1-15,-4 3 0 0,-3 1-1 0,-6 1 1 16,-3 3-2-16,-4 1 0 0,-5 2-1 15,-3 1 0-15,-3 0-1 0,0-2 0 16,-2-2 0-16,-2 2 0 0,1-2 2 16,1 0 2-16,2-2 3 0,3-2 3 15,0-1 1-15,2-3 2 0,6-2 0 0,2-3-2 16,4-1-2-16,2-2-4 0,3-3-2 16,4 2-1-16,0-3-2 15,4 3 0-15,1-2 0 0,5-1 0 0,0 2-1 16,1-2 1-16,1 0 0 0,4 1-2 15,1-4-2-15,-1 3-6 0,0 2-11 16,0-2-15-16,0 2-15 0,-1 2-21 16,-3-1-112-16,-2 0-129 0,-1 1-289 0</inkml:trace>
  <inkml:trace contextRef="#ctx0" brushRef="#br0" timeOffset="17458.3308">18376 1275 521 0,'-6'-6'157'0,"1"2"4"0,3 3-4 16,2 2-100-16,1 1-17 0,4-1-9 16,4 1-9-16,3 1-7 0,7-1-3 15,3-1 0-15,5-2-2 0,4 0-2 16,1 1-3-16,0-3-3 0,-2 3-1 0,-2-1-6 16,-2 2-9-16,-4-1-9 15,-3 2-11-15,-3-2-5 0,-3 1-7 0,-4-1-4 16,-3 0-3-16,-5-3-2 0,-2 3 4 15,-3-1 1-15,-3 1-1 0,-4-1 8 16,0 1 13-16,-3 0 17 0,1 1 19 16,0 2 17-16,0-1 16 0,1 5 13 15,-2 2 5-15,3 5-3 0,1 4-5 16,1 3-6-16,0 3-6 0,0 3-5 16,2 1-4-16,2 2-4 0,2-3-6 0,-1 0-4 15,4-2-3-15,-1-3-3 0,2 0-3 16,1-2-4-16,2 0-12 0,0-2-18 15,-1 0-11-15,2 1-69 0,-1-3-56 16,3-5-116-16,1-1-238 0</inkml:trace>
  <inkml:trace contextRef="#ctx0" brushRef="#br0" timeOffset="17863.8081">19071 1189 595 0,'-6'15'144'0,"-4"1"6"15,-2 6-85-15,-3 7-23 0,-1 6-7 16,-1 6-3-16,-3-4-6 0,1 4-5 15,0 3-4-15,0 0-5 0,-1-3-2 16,-1 1-4-16,2 0-8 0,0 1-13 16,2-2-15-16,1-4-10 0,4-1-17 15,2-2-109-15,3-8-121 0,3-9-270 16</inkml:trace>
  <inkml:trace contextRef="#ctx0" brushRef="#br0" timeOffset="18448.2426">19084 1753 564 0,'-2'-3'139'16,"-2"1"7"-16,0-3-84 0,2 1-12 15,1-1-6-15,1 1-6 0,1-4-6 0,1 0-6 16,2-2-5-16,2-1-5 16,3 0-4-16,-1 1-4 0,3 1-1 0,-1 2-2 15,1 2-1-15,2 3-1 0,-1 1-1 16,0 2 0-16,0 1 0 0,-2 2-1 16,1 1 0-16,-2 5 0 0,-1-2 0 15,-3 6 0-15,0 0-1 0,-2 6 0 0,-3 3 0 16,-2-1 1-16,-1 2-1 0,-5 0-1 15,0 2 0-15,-5 2 1 0,1-1-1 16,-1-3 1-16,-1 3-1 0,1-1 1 16,1-3 1-16,0-3-1 0,4-3 1 15,2-2 0-15,2-4 1 0,2-1 0 16,0-2 0-16,5-1 0 0,1-2 1 16,2 2-1-16,1-4 1 0,2-3-1 15,3 0 1-15,1-3-1 0,2-5 0 16,3 1-1-16,2-2-4 0,0-2-19 0,2 5-18 15,1 0-40-15,-1-1-94 0,-2 8-128 16,-6-5-290-16</inkml:trace>
  <inkml:trace contextRef="#ctx0" brushRef="#br0" timeOffset="20490.5187">19686 2447 542 0,'-5'-7'125'0,"1"-6"4"16,2 0-86-16,0-1-13 0,4 1-2 16,-1 0-1-16,0 2 0 0,0 1 0 15,1 3 1-15,-1 1 1 0,-1 2 0 16,0 5-3-16,-1 5-4 0,-1 9-3 15,-1 7-4-15,-2 9-5 0,-4 7-4 16,-2 6-2-16,-2 3-1 0,-3 6-1 16,-3-3 0-16,-1 1-1 0,2-5 0 15,0-5 1-15,2-6-1 0,3-4-1 16,3-8 1-16,4-6-1 0,2-7-1 0,3-6 0 16,6-8 0-16,3-6 0 0,3-8 0 15,5-6 0-15,1-6 0 0,2-7 1 16,0-2 0-16,3-5-1 0,-1-1 0 15,-1-4 0-15,-3-4 0 0,1 0 0 16,2 3 0-16,0 1 0 0,-2 6 1 16,-2 9 0-16,0 7 0 0,0 12-1 0,-5 9 2 15,-1 8 1-15,-3 6 0 0,0 5 2 16,1 7 0-16,-1 7 1 0,2 6 2 16,-1 4 2-16,1 3-1 0,-1 5-1 15,0-1 1-15,1 3-1 0,1-2-1 16,1 2-1-16,0-4-2 0,3-2-1 15,2-3 1-15,-2 0-2 0,4-5-3 16,-4-3-5-16,0-6-14 0,-2-3-15 16,-3-4-10-16,-2-4-12 0,-3-6-13 15,-4-1-106-15,-7-5-112 0,-1-3-251 0</inkml:trace>
  <inkml:trace contextRef="#ctx0" brushRef="#br0" timeOffset="20663.048">19662 2735 682 0,'-6'-1'170'16,"3"2"6"-16,-1-2-92 0,2 1-35 15,2 2-15-15,1-2-9 0,2 2-11 16,5-4-6-16,0 0-6 0,6 0-7 16,4-2-18-16,4-2-21 0,3 2 82 15,2-3-216-15,2 2-148 0,-2 2-379 16</inkml:trace>
  <inkml:trace contextRef="#ctx0" brushRef="#br0" timeOffset="21561.8941">20231 2788 624 0,'-1'-1'144'0,"-2"-1"-1"0,2 1-87 15,0-1-40-15,3 1-17 0,1-2-15 16,1 2 28-16,3-3-156 0,1 1-118 15,2-4-309-15</inkml:trace>
  <inkml:trace contextRef="#ctx0" brushRef="#br0" timeOffset="21986.8528">20547 2651 654 0,'-9'12'140'15,"-1"1"3"-15,1 5-115 0,0 1-11 16,2 3-4-16,-1 3 0 0,1-3-3 0,0-1-2 16,1-3-2-16,2-3-3 15,1-2-2-15,2-5-1 0,2-5-1 0,2-3 0 16,2-3 0-16,2-7 0 0,3-6 0 15,1-3 1-15,1-5 0 0,2-4 2 16,2-3-1-16,-2-2-1 0,1-1 1 16,-1-1-1-16,0 0 1 0,0-1-1 0,-1 7 1 15,-1 0 0-15,-2 4 0 0,1 6 0 16,-1 5 0-16,-3 7 0 0,-1 7 2 16,2 3 0-16,-2 7 0 0,1 7 1 15,-1 4 1-15,1 4-2 0,1 3 1 16,1 1-2-16,2-1 0 0,0 3 0 15,1-2-1-15,3 2-1 0,-1-2 0 16,2-2-5-16,-1-1-8 0,-1 1-9 16,-1-4-14-16,-2-1-53 0,-2-3-65 15,-5-7-107-15,-1-5-232 0</inkml:trace>
  <inkml:trace contextRef="#ctx0" brushRef="#br0" timeOffset="22177.9354">20517 2724 759 0,'-13'-3'180'0,"3"-4"5"0,3 3-119 15,3 1-26-15,5-1-11 0,6 2-9 16,2-2-8-16,5-1-7 0,4-1-8 0,3-1-10 16,6 0-12-16,0 0-21 0,1 4-12 15,-1 0-32-15,0 2-95 0,1 2-122 16,-1 7-261-16</inkml:trace>
  <inkml:trace contextRef="#ctx0" brushRef="#br0" timeOffset="22639.8125">21205 2612 624 0,'-11'-8'145'0,"0"2"2"0,-2 1-82 15,0 4-36-15,-1 5-6 0,0 3-1 16,0 3-1-16,1 1-1 0,2 6-3 16,1 3-3-16,3-1-3 0,4 0-3 0,4-2-5 15,4-1-2-15,4-2-1 0,1-5-1 16,3-4-2-16,3-6 0 0,0-7-2 15,2-7-1-15,2-2 0 0,-3-5 1 16,1-5 1-16,1-3 1 0,-3-3 1 16,-3-2 1-16,-3 0 1 0,-5-8 1 15,-3-2 0-15,0-4-1 0,-2-4 1 16,2 2 0-16,0 0-1 0,2 8 1 16,2 7 3-16,-1 5 5 0,1 10 5 15,-3 10 2-15,-3 8 0 0,-1 7 1 0,-3 5 0 16,-1 8-3-16,0 8-4 0,0 9-5 15,0 8-1-15,3 5 0 0,2 6-1 16,1 3-1-16,0 1 0 0,4 0-2 16,1-4 1-16,2-4-2 0,-2-2-6 15,4-5-15-15,1-4-17 0,2-3-13 16,2-7 54-16,-2-5-182 0,1-7-134 16,-1-6-326-16</inkml:trace>
  <inkml:trace contextRef="#ctx0" brushRef="#br0" timeOffset="22873.1928">21538 2525 664 0,'-3'-4'157'0,"1"3"1"0,2-1-76 0,-3 0-55 15,8 2-15-15,3 0-6 0,-1 0-4 16,4-1-1-16,1 1 0 0,2-1-4 16,-1 2-11-16,1-1-11 0,-1 1-10 15,-1-1 0-15,-2 1-124 0,-2 0-120 16,-1 1-280-16</inkml:trace>
  <inkml:trace contextRef="#ctx0" brushRef="#br0" timeOffset="23525.4488">21608 2441 547 0,'-6'-25'139'0,"-2"-1"5"16,1-2-58-16,1-1-40 0,1 6-8 15,1 0-5-15,0 7-4 0,2 4-3 16,2 2-2-16,-1 5-5 0,0 5-4 16,1 5-2-16,1 7-3 0,0 3-4 15,-1 7-2-15,0 6-2 0,2 6 1 0,1 3-1 16,-2 2 0-16,0 1 0 15,2 1-1-15,0-3 0 0,0-1 0 16,-1 0 0-16,2-5 0 0,1-3-1 0,0-1 1 16,2-2-1-16,1-3-2 0,0-5-2 15,1-3-7-15,-1-1-8 0,2-6-8 16,-1-2-9-16,-1-6-5 0,2-2-10 16,0-3 25-16,0-5-134 0,-1-2-110 15,1-3-278-15</inkml:trace>
  <inkml:trace contextRef="#ctx0" brushRef="#br0" timeOffset="24291.5255">21968 2620 737 0,'-1'-1'178'0,"-2"2"1"16,1-2-98-16,3 0-41 0,1 1-17 15,3 0-13-15,3 0-7 0,1-2-2 16,4 1-2-16,3 1-6 0,-1-1-13 16,1 0-21-16,2 0-11 0,-3-1-16 15,0 2-111-15,-1-2-126 0,-3 3-273 16</inkml:trace>
  <inkml:trace contextRef="#ctx0" brushRef="#br0" timeOffset="24451.604">22007 2740 669 0,'2'5'155'0,"2"-5"2"0,2 3-96 0,3-3-33 16,2 0-14-16,1-2-6 15,4 0-18-15,1-2-17 0,2-1-129 0,-1-2-130 16,4 1-326-16</inkml:trace>
  <inkml:trace contextRef="#ctx0" brushRef="#br0" timeOffset="30490.3392">22483 2251 575 0,'-8'21'133'0,"-2"6"3"16,-3 6-89-16,2 5-15 0,1 1-6 15,2 3-4-15,-1 1-2 0,-1-1-5 0,1-2-1 16,2-3-4-16,0-3-3 0,-1-3-2 16,3-3-2-16,4-2-2 0,0-6 0 15,2 0-1-15,0-7 0 0,3-2-2 16,2-3-1-16,-1-8-1 0,0-8-2 16,1-4 1-16,1-5-1 0,1-5 0 15,0-2 1-15,-2-6 2 0,2 0 1 16,0-5 1-16,0-6 1 0,0-4 0 15,1-2 0-15,-3-5 1 0,0 1-1 16,3 1 1-16,-2 4 1 0,-1 11 3 0,0 5 2 16,-1 11 3-16,-1 5 1 0,0 9 2 15,-2 7 3-15,0 5 0 16,2 5 0-16,-1 7-1 0,0 4 0 0,3 6-1 16,0 3 0-16,2 4-4 0,0 3-1 15,2 2-2-15,0 0-2 0,-1 2-1 16,0-2-1-16,0 2-1 0,-2-2-1 15,1-2 0-15,-2-1-1 0,0-1-1 0,1-3-4 16,-2-2-7-16,1-4-7 0,-1-2-12 16,-1-4-8-16,1-4-8 0,-2-3-15 15,-1-5-105-15,-2-4-111 0,-3-5-262 16</inkml:trace>
  <inkml:trace contextRef="#ctx0" brushRef="#br0" timeOffset="30684.8378">22372 2646 687 0,'-6'-1'162'0,"2"-3"1"0,3 1-113 0,1 3-16 16,4-2-9-16,4 0-10 0,2-2-8 16,5-1-4-16,4-1-2 0,5-1-5 15,4-2-11-15,2 0-17 0,1 1-20 16,1-2-113-16,0 1-125 0,-2 1-298 15</inkml:trace>
  <inkml:trace contextRef="#ctx0" brushRef="#br0" timeOffset="31044.8737">22689 2174 613 0,'3'-21'138'0,"-1"1"5"15,5 2-101-15,2 4-13 0,0 0-3 0,3 2-2 16,1 2-4-16,3 2-3 0,0 3-5 16,1 4-3-16,1 2-3 0,0 5-2 15,-1-1-2-15,-1 5-1 0,-5 3 0 16,-1 2 0-16,-3-2-1 0,-2 2 1 15,-5 2-1-15,-4 1 1 0,-3 2 0 0,-3-2-1 16,-3 2 1-16,-4 2 0 16,1 1 0-16,0-3 2 0,0 1 1 0,4-3 1 15,1-1 0-15,3-1 0 0,5-2-1 16,0-3 0-16,7 0-2 0,3-1-4 16,2-1-8-16,4-1-13 0,3 0-11 15,4 1-17-15,2-1-110 0,0-1-121 16,-1 0-280-16</inkml:trace>
  <inkml:trace contextRef="#ctx0" brushRef="#br0" timeOffset="31374.0116">23123 2553 614 0,'7'-24'138'15,"-2"7"4"-15,-1 3-100 0,-1 4-12 0,1 4-5 16,-1 2-1-16,-1 5-2 0,0 4-1 16,-2 5-3-16,2 2-2 0,-2 7-1 15,0 3-3-15,-2 3 0 0,0 4-3 16,0 1-1-16,0 1-2 0,0-1-1 15,3 2-1-15,-1-2 0 0,3 0-2 16,0-3 0-16,2-2-3 0,0-1-6 0,1-3-10 16,0-6-11-16,0-2-11 0,-1-2-11 15,0-5-36-15,-1-2-80 0,-3-5-104 16,-3-3-236-16</inkml:trace>
  <inkml:trace contextRef="#ctx0" brushRef="#br0" timeOffset="31540.0693">23020 2766 665 0,'-4'-1'157'16,"4"-1"4"-16,4 1-96 0,3-1-22 0,4-1-11 15,5-2-10-15,5 2-5 0,2-3-3 16,3-2-5-16,1 1-13 0,2-4-17 16,0 0-20-16,0 2 70 15,-1-1-199-15,2 4-141 0,-3 5-355 0</inkml:trace>
  <inkml:trace contextRef="#ctx0" brushRef="#br0" timeOffset="32399.3803">23628 2071 351 0,'2'-38'107'15,"-1"8"7"-15,-2 5-16 0,0 7-30 0,1 6-15 16,-1 6-12-16,1 4-9 0,0 8-5 16,1 8-3-16,1 8-4 0,-2 7-4 15,1 9-1-15,-1 8 0 0,0 10 0 16,-1 11-1-16,2 9-4 0,-1 5-3 15,3 5-2-15,-1 6-1 0,3 3 0 16,0 0 0-16,-1-6 0 16,-1-4 1-16,1-5 0 0,0-5 0 0,0-5-1 15,-1-9-1-15,0-4-1 0,2-8-3 0,-2-5-5 16,1-8-10-16,0-4-11 0,-1-9 85 16,-2-5-212-16,3-11-131 15,-1-7-355-15</inkml:trace>
  <inkml:trace contextRef="#ctx0" brushRef="#br0" timeOffset="32921.9835">23379 3883 670 0,'-4'6'166'0,"1"-1"6"0,3 1-104 15,0-1-16-15,2 1-8 0,2 0-9 16,2-2-10-16,1 0-9 0,4 1-7 0,-1-3-4 16,3-1-5-16,3 0-12 15,1-3-25-15,1 0-19 0,-1-2-125 0,1 0-140 16,2-3-333-16</inkml:trace>
  <inkml:trace contextRef="#ctx0" brushRef="#br0" timeOffset="33326.8805">23700 3851 681 0,'-5'-4'168'16,"6"0"2"-16,-1 0-66 0,3 3-62 15,1-1-17-15,3 1-6 0,2 0-4 16,1 1-2-16,2-1-2 0,3 0-4 16,1 1-3-16,0-2-5 0,0 2-7 15,-3-1-12-15,1 1-12 0,-3 0-12 16,-3 0-9-16,-3 0-7 0,-2 0-7 0,-3 1-3 15,-1-1-7-15,-4 3 2 0,-1-1 15 16,-4 2 24-16,-1 1 19 0,0 1 21 16,0 1 16-16,-2 4 25 0,1-1 15 15,1 2 4-15,3 3-7 0,-1 2-8 16,2 3-5-16,-1-1-3 0,2 3-2 0,3-1-5 16,0 1-6-16,3-1-6 0,1-2-6 15,2-2-4-15,0-1-6 0,5-5-5 16,-1-2-12-16,5-2-15 0,3-5-15 15,2-2 39-15,2-2-168 0,1-5-132 16,5 3-326-16</inkml:trace>
  <inkml:trace contextRef="#ctx0" brushRef="#br0" timeOffset="33612.13">23983 4023 774 0,'-4'-4'177'0,"3"3"2"0,2 0-121 15,3-2-23-15,1 2-15 0,2-3-9 16,2 2-4-16,2-1-4 0,2 0-9 16,1-1-23-16,-1 1-23 0,1 1-129 15,-2 0-143-15,1-1-347 0</inkml:trace>
  <inkml:trace contextRef="#ctx0" brushRef="#br0" timeOffset="33910.3255">24155 3754 653 0,'-2'-3'151'0,"0"0"3"0,0 3-100 15,5 1-16-15,-1 1-4 0,2 0-1 16,0-1-4-16,2 2-1 0,2-1-2 16,3 0-3-16,-2-2-6 0,4 2-5 15,3-2-5-15,0-2-2 0,3 0-3 16,0 1-4-16,1-1-7 0,-2-2-13 0,1 0-14 16,-2 1-15-16,-1 0-17 15,-4-1-113-15,-4 1-125 0,-3-1-284 16</inkml:trace>
  <inkml:trace contextRef="#ctx0" brushRef="#br0" timeOffset="34098.829">24349 3762 659 0,'-4'14'165'0,"-2"0"8"16,1 3-99-16,0 1-20 0,2 2-6 15,-1 1-8-15,2-2-11 16,2 2-10-16,0 1-8 0,0-1-4 0,-2-1-3 15,2-2-9-15,-1 0-19 0,0 0-21 16,-2-4-19-16,1-1-121 0,0-4-136 16,4 2-317-16</inkml:trace>
  <inkml:trace contextRef="#ctx0" brushRef="#br0" timeOffset="34401.0072">24614 3732 566 0,'-4'3'158'0,"1"0"5"0,-3 11 1 16,-3 3-115-16,-2 5-14 0,-4 6-5 15,-1 5-3-15,-4 2-3 0,1 3-5 16,-1 0-5-16,1 1-3 0,0 0-3 16,2-3-3-16,2 0-3 0,3-3-7 15,1-3-9-15,4-3-17 0,3-5-18 16,4-5-15-16,4-2-119 0,-1-8-131 16,6-5-300-16</inkml:trace>
  <inkml:trace contextRef="#ctx0" brushRef="#br0" timeOffset="34745.0453">24585 4164 700 0,'2'-4'162'15,"5"0"3"-15,-3 2-105 0,2-1-27 16,1 2-10-16,0 0-7 0,3 1-5 0,-1 0-2 15,-2 0-2-15,2 3-2 0,1 1-2 16,-3 1 0-16,0 4-1 0,-1 0-1 16,-1 4 1-16,-2 0-2 0,-2 2 1 15,-2 2 0-15,0 1-1 0,-4 1 1 16,-1 0-1-16,-7-1 1 0,5 1-1 16,-2-1 1-16,0 0-1 0,0-2 1 15,2-3 0-15,2 0 1 0,3 1 1 16,1-4 1-16,-1 0 2 0,4 1-1 15,-1-7 1-15,2 1-1 0,1-1-1 0,3-3-1 16,2-2-4-16,0-3-5 0,1-2-11 16,6 0-9-16,1-1-16 0,2 2-12 15,-1-4-48-15,0 3-74 0,2-2-113 16,3-2-244-16</inkml:trace>
  <inkml:trace contextRef="#ctx0" brushRef="#br0" timeOffset="37297.7866">23726 1636 616 0,'-7'-7'159'0,"3"0"8"16,0 1-89-16,4 1-14 0,1 0-11 15,4 1-7-15,4 2-11 0,2-2-8 16,4 3-9-16,6-2-4 0,5 2-4 16,3 0-2-16,0-2-3 0,1 2-2 0,1 0-5 15,-2-1-6-15,-2 2-8 0,-4-2-12 16,-3 4-12-16,0-2-11 0,-6-2-8 16,-3 2-5-16,-3-1-5 0,-6 0 3 15,-3 0-40-15,-4-3-12 0,-4 2 15 16,-2-1 31-16,-1 3 34 0,-1-2 25 15,-1 2 16-15,2 1 59 0,0 1 33 0,1 3 3 16,1 4-16-16,1 1-21 0,2 3-8 16,0 3-3-16,-1 4-2 0,2 3-4 15,0 4-4-15,0 0-4 0,1 1-7 16,1 0-6-16,1 3-6 0,1-6-8 16,2 2-4-16,3-3-6 0,-1-5-14 15,3 2-18-15,-1-2-15 0,2-4-125 16,-1-2-133-16,1-5-322 0</inkml:trace>
  <inkml:trace contextRef="#ctx0" brushRef="#br0" timeOffset="37577.9035">24273 1602 669 0,'-2'0'149'0,"-2"6"5"0,-1 3-101 16,-1 4-22-16,-3 6-7 0,1 3 0 0,-2 6 1 16,-1 1-4-16,-1 0-4 0,-1 4-3 15,0 0-5-15,-2 0-6 0,-1-1-15 16,0-2-17-16,2-2-14 0,0-1-15 15,2-5-113-15,2-3-127 0,5-3-283 16</inkml:trace>
  <inkml:trace contextRef="#ctx0" brushRef="#br0" timeOffset="37982.5184">24279 1975 561 0,'3'-10'140'16,"0"-1"5"-16,1 1-53 0,1 1-51 16,2 0-8-16,3 0-1 0,-1 2-4 0,-1 1-4 15,2 2-3-15,0 1-6 0,0 3-3 16,-1 4-4-16,-1 1-3 0,0 2-1 15,0 3-2-15,-1 2 0 0,-2-1-1 16,-1 3 1-16,-2-1-1 0,-2 1 1 16,-1 1-1-16,-2 0 0 0,-4 0 1 0,-2 1-1 15,-3 0 0-15,-1 1 0 0,-3-1 0 16,0 0-1-16,0-3 1 0,2 0 2 16,2-2 0-16,2-3 3 0,2-2 1 15,3 1 1-15,2-1 0 0,2-1 1 16,1-1-1-16,1 0-1 0,4 0-2 15,3-2-1-15,5-3-1 0,3-1-2 16,3-2-4-16,4-1-9 0,1-1-14 16,3 0-20-16,1 0 4 0,-3 1-137 15,1 2-135-15,-4 5-315 0</inkml:trace>
  <inkml:trace contextRef="#ctx0" brushRef="#br0" timeOffset="39026.3589">24481 2816 737 0,'-6'-1'180'0,"3"-2"3"15,0 0-101-15,2 3-35 0,2 0-18 16,3 0-10-16,3 0-7 0,2-1-5 16,3 1-2-16,5-2-2 0,4 1 0 15,1 0-1-15,1-2-6 0,0 1-9 16,1-1-18-16,-2 1-18 0,-3 2-17 16,-3 0-122-16,-3 0-135 0,-2 1-311 15</inkml:trace>
  <inkml:trace contextRef="#ctx0" brushRef="#br0" timeOffset="39592.4214">24514 2986 495 0,'-2'2'143'0,"2"-2"7"15,-1 0 0-15,2 0-95 0,0 0-13 16,3 1-6-16,0-1-7 0,3 0-6 0,4-1-7 15,2-2-8-15,5-2-17 0,2-1-22 16,2-2-111-16,0-3-23 0,5-4-115 16,-2 0-239-16</inkml:trace>
  <inkml:trace contextRef="#ctx0" brushRef="#br0" timeOffset="40564.3716">18249 5711 654 0,'-10'3'167'16,"3"0"7"-16,-1 2-96 0,2-2-15 16,3 1-8-16,0 0-11 0,2-2-12 15,0 2-10-15,1-3-7 0,1 0-6 16,3 0-3-16,2 1-4 0,2-1-1 16,2 0-1-16,2 0-4 0,2 1-5 15,2-2-9-15,0 0-14 0,-2-2-15 0,1 2-13 16,-3-1-17-16,-2 0-108 0,-1 0-122 15,-3 1-275-15</inkml:trace>
  <inkml:trace contextRef="#ctx0" brushRef="#br0" timeOffset="40757.0026">18257 5878 669 0,'-3'0'170'15,"-2"2"3"-15,2-2-96 0,1 1-27 16,2 0-15-16,1-1-10 16,3 1-12-16,1-1-7 0,2 2-5 0,2 0-2 15,2-2-12-15,2 0-21 0,3 0-20 16,-1 0-120-16,2-1-135 0,0 0-324 16</inkml:trace>
  <inkml:trace contextRef="#ctx0" brushRef="#br0" timeOffset="44373.2244">19059 5687 473 0,'6'-24'124'0,"0"3"7"15,-4 5-49-15,-1 3-25 0,-1 2 0 16,-2 1 2-16,1 4-4 0,0 2-4 16,-2 5-6-16,-1 5-7 0,0 5-7 15,-3 11-9-15,-1 5-9 0,-6 9-6 16,-2 6-2-16,1 2-2 0,-1 3 0 16,0 0-1-16,1-4-1 0,3-5-1 0,2-8 0 15,4-5 1-15,2-7-2 0,2-5 0 16,2-6-2-16,3-8 1 0,4-7-1 15,1-5 0-15,4-8 0 0,4-6 1 16,1-7 0-16,3-5 1 0,-2-7 1 16,2-3-1-16,0 1 0 0,-2-1 0 15,-2 2 1-15,-1 0-1 0,-1 5 0 16,0 7 0-16,-3 12 1 0,-3 1-1 0,1 9 0 16,-3 9 0-16,0 6 1 0,0 9 0 15,-1 4 0-15,0 3 1 0,0 8-1 16,0 3 1-16,-1 5 0 0,0 3 0 15,0 0-1-15,1 1 0 0,2-1 0 16,3-2-1-16,0 0-4 0,2-5-10 16,-1 0-10-16,0-4-13 0,0 0-7 15,-3-5-11-15,-1-1 3 0,-2-3-118 16,-4-3-109-16,-2-6-264 0</inkml:trace>
  <inkml:trace contextRef="#ctx0" brushRef="#br0" timeOffset="44548.7564">19002 5806 650 0,'-2'-4'142'0,"3"3"-1"0,1 0-109 16,6 1-16-16,7 1-7 0,-1-3-5 16,5-1-2-16,1 0 0 0,4-2-5 15,1-4-10-15,1 1-16 0,-3-3-113 0,2 1-117 16,1 1-292-16</inkml:trace>
  <inkml:trace contextRef="#ctx0" brushRef="#br0" timeOffset="44905.3226">19275 5317 607 0,'0'-13'134'16,"0"2"3"-16,4 1-104 0,3 2-13 15,4-1-3-15,4 2-3 0,0 2-2 16,2-1-3-16,3 2-1 0,-1 1-2 16,2 2 0-16,-1 4-2 0,-2 2 0 0,-2 3-1 15,-4 4 1-15,-3 4 0 0,-7 3 0 16,-4 0 0-16,-6 6 1 0,-5-1 0 15,-3 4 1-15,-2-2 1 0,-2 2 2 16,-2 1 2-16,0 0 1 0,1-3 3 16,1-3-1-16,5-2 1 0,1-3-3 15,6-4-3-15,3-3-1 0,3-4-4 16,9 2-2-16,4-5-7 0,4 0-13 0,8-3-17 16,3-1-54-16,5-2-77 15,7-1-122-15,5-1-274 0</inkml:trace>
  <inkml:trace contextRef="#ctx0" brushRef="#br0" timeOffset="45318.4866">20074 5026 606 0,'-31'7'150'16,"-3"9"9"-16,-1 9-86 0,-2 8-16 15,0 11-8-15,4 10-3 0,4 8-7 16,0 12-8-16,3 8-7 0,5 8-8 16,5 7-5-16,8 5-3 0,6-2-3 15,4-3-3-15,9-6-8 0,8-4-17 16,5-8-21-16,8-5-19 0,6-12-120 15,9-4-136-15,7-2-318 0</inkml:trace>
  <inkml:trace contextRef="#ctx0" brushRef="#br0" timeOffset="47481.0883">20051 5382 636 0,'-15'-1'162'15,"9"1"6"-15,-3 0-100 0,3-2-17 16,7-1-9-16,6 3-9 0,5-2-12 16,4-2-9-16,3 0-5 0,6 1-1 15,7 0 0-15,-2-3-1 0,3 0-2 16,2 2-1-16,-1-2-3 0,-1 0-4 16,-1-1-7-16,-3 2-8 0,-1-1-9 15,-4 1-9-15,-6-3-7 0,-3 5-4 16,-4-1 2-16,-6 2 2 0,-4-1 5 15,-6 2 9-15,-3 0 9 0,-5 2 8 16,0 0 7-16,-3 0 8 0,-1 4 9 16,0-1 7-16,1 0 6 0,0 2 6 0,1-1 6 15,2 2 2-15,-1 2-1 0,3 0-2 16,1 5-2-16,3 3-3 0,1 3-4 16,2 2-4-16,2 1-4 0,0 1-3 15,4 1-3-15,-1-2-3 0,0 1-3 16,0-4-1-16,1 0-2 0,-2-2 0 15,1-1-1-15,-2-2-1 0,1 0-2 16,-3-4-6-16,1 0-10 0,0-3-14 0,1 1-10 16,0 0-15-16,0-3-116 0,1 1-123 15,0-1-285-15</inkml:trace>
  <inkml:trace contextRef="#ctx0" brushRef="#br0" timeOffset="48376.8755">20092 5870 559 0,'-12'-3'132'0,"4"2"2"16,0-1-90-16,5 0-14 0,3-1-5 15,3-1-3-15,6-1-3 0,4-1-3 16,4 0-1-16,7-1 1 0,1-3 0 15,6 1-1-15,3 1-4 0,6-1-2 16,0 1-2-16,5-2-3 0,1 2-2 16,0 2-1-16,-1 3-5 0,-4-1-6 15,-6 1-9-15,-4 3-10 0,-8 2-17 0,-7 0-108 16,-5 2-116-16,-7 1-274 0</inkml:trace>
  <inkml:trace contextRef="#ctx0" brushRef="#br0" timeOffset="48796.8409">20172 6089 546 0,'-2'0'130'15,"-1"-1"3"-15,2 0-82 0,2-1-21 16,0 0-6-16,4 1-6 0,1-2-5 15,3 2-3-15,2-1-2 0,1 0 0 16,2 4 0-16,2-1 0 0,-2 3 0 16,1 0 0-16,-2 5 2 0,0 1 0 0,-2 2 1 15,-4 2 0-15,-1 0-1 16,-2 2 0-16,-3 3-1 0,-2 0-1 16,-4 2-2-16,-4-1 0 0,-4 2 0 0,-1 1-1 15,-1-1 0-15,-4-1 0 0,1-3 1 16,-1-1 2-16,2-1 2 0,3-1 2 15,-1-4 2-15,3-3 0 0,2 0 1 16,3-2-1-16,0-2-4 0,4-2-2 16,0-3-3-16,4 1-2 0,3 1-2 15,4 2-1-15,1-6-1 0,4 1 1 0,4-1-1 16,2 1-1-16,3-3-5 0,3 0-7 16,1-4-10-16,2 4-13 0,0-1-13 15,3-1 110-15,-1 1-234 0,2 0-137 16,1-5-362-16</inkml:trace>
  <inkml:trace contextRef="#ctx0" brushRef="#br0" timeOffset="49855.722">20995 5619 522 0,'6'-20'139'0,"0"5"9"0,-2 4-52 15,-1 3-35-15,-2 7-8 0,0 1-5 16,0 2-6-16,0 4-6 0,1 4-9 0,-1 2-6 16,1 4-4-16,0 4-4 0,-1 2-3 15,0 4-4-15,1 0-1 0,0 1-2 16,-2-1-2-16,3 1-1 0,1-2-3 15,-2-3-5-15,2-2-10 0,0-1-10 16,-2-3-13-16,3-2-8 0,-5-3-9 16,1 1-8-16,-5-8-104 0,0 3-106 15,-4-5-254-15</inkml:trace>
  <inkml:trace contextRef="#ctx0" brushRef="#br0" timeOffset="50017.8242">20922 5789 507 0,'-6'-9'144'0,"-1"5"9"15,4 0-22-15,-1 3-71 0,4-3-14 16,0 4-9-16,3-1-8 0,1-1-10 16,4 1-9-16,3-1-6 0,4 1-3 15,2 1-5-15,3-3-11 0,4 2-15 0,0 0-20 16,1-1-113-16,-3 1-126 16,5 1-300-16</inkml:trace>
  <inkml:trace contextRef="#ctx0" brushRef="#br0" timeOffset="50332.9903">21251 5646 673 0,'-3'-3'163'0,"-1"2"3"0,3 0-110 15,1 1-14-15,1 0-7 0,1-1-9 16,6 1-10-16,0-2-6 0,4 1-2 16,4 0-2-16,3 0-1 0,3-2-1 0,0 1-3 15,1-2-3-15,2 2-6 0,-1-2-11 16,-1 0-10-16,-3-1-9 0,-2 2-8 15,-2-2-9-15,-2 1-10 0,-6 0-23 16,-3 1-67-16,-4-1-90 0,-1 3-215 16</inkml:trace>
  <inkml:trace contextRef="#ctx0" brushRef="#br0" timeOffset="50515.4925">21462 5599 435 0,'-11'6'122'0,"-1"0"6"16,-1 3-35-16,2 1-36 0,0 2-12 0,0 1-6 15,1 3-4-15,2 4-3 0,1 0-2 16,0-1-2-16,3 2-3 0,1 0-3 15,3-2-4-15,3 0-4 0,1-6-4 16,3 3-4-16,0-4-2 0,1-1-2 16,1-3-2-16,1-2-6 0,1 0-9 15,1-2-13-15,0-3-9 0,2-1 64 16,1-2-191-16,-1-2-130 0,3-1-333 16</inkml:trace>
  <inkml:trace contextRef="#ctx0" brushRef="#br0" timeOffset="50872.0867">21782 5611 655 0,'2'-2'162'15,"-3"2"2"-15,-3 2-95 0,2 3-25 0,-2 4-13 16,0 2-9-16,1 4-11 0,-2 4-6 15,0 3-1-15,2 3-1 0,1 0-1 16,1 1-2-16,0-1-5 0,1-2-10 16,1-2-13-16,1-2-9 0,1-1-12 15,-1-4-29-15,-2-3-89 0,0 0-108 16,0-3-242-16</inkml:trace>
  <inkml:trace contextRef="#ctx0" brushRef="#br0" timeOffset="51045.6323">21679 5782 618 0,'-2'-2'149'0,"0"1"0"15,2 2-78-15,1-3-40 0,2 3-14 16,2-1-7-16,1 0-6 0,2 0-1 16,3 0-2-16,3-1-6 0,2 0-10 15,2-4-14-15,3-1-113 0,-1 0-9 16,2-2-102-16,1 2-204 0</inkml:trace>
  <inkml:trace contextRef="#ctx0" brushRef="#br0" timeOffset="51331.4643">21850 5338 503 0,'-1'-1'128'0,"5"0"1"0,2 2-7 16,4-1-101-16,2 2-8 0,5 0 1 16,5 0 1-16,5-1-1 0,4-1-2 15,2 0-2-15,2-1-3 0,1-1-3 0,-1-1-3 16,-2-2-6-16,-2-1-6 0,-5 1-7 15,-4-2-12-15,-5 0-17 0,-5-1-96 16,-3 1-103-16,-6 1-246 0</inkml:trace>
  <inkml:trace contextRef="#ctx0" brushRef="#br0" timeOffset="51500.0274">22178 5287 601 0,'-7'12'141'15,"0"1"6"-15,1 2-91 0,1 2-15 16,0 4-3-16,2 2-4 0,2 3-3 15,0-1-6-15,1 0-4 0,-1 0-4 0,2 1-5 16,0-3-5-16,0 0-3 0,-1-4-8 16,2-2-13-16,-1-1-15 0,1 0-14 15,-2-3-122-15,-1-2-130 0,2-2-311 16</inkml:trace>
  <inkml:trace contextRef="#ctx0" brushRef="#br0" timeOffset="51777.5412">21970 5858 704 0,'-3'0'161'0,"4"1"1"15,1-1-107-15,4 0-21 0,3 0-8 16,3 0-7-16,3-3-4 0,3 1-1 16,3-3-2-16,2 1-2 0,2-2-4 0,-3-1-5 15,4-3-9-15,-1 0-13 0,1-1-16 16,-1 0-11-16,-2 0 36 0,-1 4-163 16,-3 2-128-16,-4 2-311 0</inkml:trace>
  <inkml:trace contextRef="#ctx0" brushRef="#br0" timeOffset="52163.8664">22049 6088 610 0,'-13'-1'150'15,"2"-1"3"-15,3-1-85 0,2-1-26 16,4 0-8-16,4-2-5 0,1 1-8 15,3-1-6-15,4-1-3 0,1 1-4 16,3 0-2-16,0 2-2 0,2 2-1 16,-1 2-1-16,0 2-1 0,-2 3 0 0,-1 3-1 15,-3 3 0-15,-3 2 1 0,-2 1-1 16,-2 2 0-16,-3 3 0 0,-3-1 0 16,-2 3 1-16,-4 0-1 0,-1 1 1 15,-4 1-1-15,-4 2 1 0,-3-1-1 16,0 1 2-16,0-3 2 0,4-3 4 15,0-2 1-15,5-1 1 0,4-2 0 16,5-3 1-16,2-3 0 0,4 1-4 0,1-1-2 16,5-1-3-16,0-2 0 0,4-3-1 15,4-1 0-15,3-2-1 0,4-3-2 16,0-3-2-16,3-3-6 0,2-1-8 16,-1-1-10-16,-1 0-14 0,0-1-14 15,-2 1-121-15,-2-1-126 0,0 0-302 16</inkml:trace>
  <inkml:trace contextRef="#ctx0" brushRef="#br0" timeOffset="52495.4963">22422 5135 674 0,'5'-9'137'16,"4"4"1"-16,3 5-127 0,3 4-9 15,2 6 4-15,0 6 6 0,1 5 6 16,1 8 7-16,0 5 5 0,1 7 3 16,-1 7 1-16,0 5-4 0,-3 5-6 15,-5 6-5-15,-4 1-6 0,-6 4-4 16,-3 4-4-16,-5 1-2 0,-6 1 0 15,-3 0-1-15,-4-2 0 0,0-2 0 16,-3-2-2-16,1-7-1 0,0-6-2 16,1-6-5-16,5-6-8 0,6-6-12 0,0-10-15 15,7-7-16-15,1-9-116 0,0-8-126 16,4-9-296-16</inkml:trace>
  <inkml:trace contextRef="#ctx0" brushRef="#br0" timeOffset="52710.4781">22764 5832 759 0,'4'-4'165'0,"-4"2"2"0,3-1-128 15,3 1-21-15,2-1-8 0,0 2-5 16,2 0-9-16,-1 0-10 0,2-1-15 15,-3 1-13-15,0 2 55 0,-3 2-180 16,-4-1-131-16,1 2-323 0</inkml:trace>
  <inkml:trace contextRef="#ctx0" brushRef="#br0" timeOffset="52859.5326">22777 5960 624 0,'-1'4'150'0,"0"0"3"15,1-1-92-15,0 1-26 0,2 0-10 16,2 0-7-16,1-2-10 0,2 0-18 0,2 0-17 16,1-2-128-16,1-2-126 0,3-1-319 15</inkml:trace>
  <inkml:trace contextRef="#ctx0" brushRef="#br0" timeOffset="53613.4788">23271 5466 543 0,'4'-30'139'0,"-3"7"10"0,-1 6-65 15,1 5-25-15,0 9-9 0,-1 8-5 16,0 10-6-16,-2 8-6 0,-4 10-8 15,-1 7-7-15,-5 9-3 0,1 8-1 0,-1 2 0 16,0-1 0-16,0 1-1 16,4-1 0-16,1-6-1 0,3-4-3 0,1-6-1 15,0-10-3-15,3-5-2 16,0-9-2-16,1-7-2 0,2-9 0 0,2-8 1 16,0-8-1-16,2-8-1 0,0-9 1 15,1-6-1-15,0-9 0 0,1-6 0 16,1-2-3-16,-1-6-2 0,4-5-2 15,-2 0-2-15,2-1 1 0,1 8 0 16,-4 6 1-16,-1 8 2 0,-3 12 3 16,-1 11 4-16,-2 10 0 0,-2 8 1 15,1 6 1-15,0 5 1 0,1 6 0 0,0 7 1 16,2 7 0-16,0 8 1 0,0 2 2 16,-1 4-2-16,1 3 1 0,-1 0-1 15,2-1-1-15,0-1 0 0,0-1-2 16,2-1 1-16,0 0-2 0,1-3 1 15,-1-5-2-15,-1-2-3 0,0-6-5 16,-2-3-10-16,-2-2-13 0,0-7-16 16,-2-2-11-16,-1-2 59 0,-1-5-181 0,-4-2-129 15,-1-3-319-15</inkml:trace>
  <inkml:trace contextRef="#ctx0" brushRef="#br0" timeOffset="53783.027">23238 5853 684 0,'-6'-3'173'0,"0"2"6"16,1 1-99-16,2 0-21 0,2 1-14 16,2 0-10-16,2-1-12 0,1 3-10 0,2-1-6 15,2 1-5-15,4-3-8 16,6 0-11-16,1-1-17 0,5-2-20 0,1-2 120 16,1-1-253-16,2-4-150 0,0 1-393 15</inkml:trace>
  <inkml:trace contextRef="#ctx0" brushRef="#br0" timeOffset="54158.112">23598 5344 593 0,'-6'-22'135'0,"1"3"5"0,3-2-93 16,2 1-14-16,2-1-2 0,3 6-1 16,1 0-2-16,1 1-4 0,1 2-4 15,2 2-5-15,-1 2-3 0,2 3-4 16,0 1-4-16,1 2-2 0,-1 2-1 0,0 2 0 16,-3 1-1-16,1 3 0 0,-2 4 0 15,-2 1 1-15,-1 1-1 0,-3 2 1 16,-2 4 0-16,-1 1 0 0,-2 0 1 15,-5-1-1-15,0 2 0 0,-2 0 1 16,2 4-1-16,-2-2 2 0,-2-3 1 16,2 2 0-16,0-1 1 0,3-2 1 0,0 1-1 15,1-6-1-15,4 2-1 0,3-2-1 16,2-2-1-16,3 1-4 0,3-2-8 16,3-1-17-16,3-1-12 0,-1-2-128 15,4-1-131-15,4 3-323 0</inkml:trace>
  <inkml:trace contextRef="#ctx0" brushRef="#br0" timeOffset="54562.56">24027 5120 592 0,'-19'4'148'0,"-1"3"5"0,-2 7-80 16,-2 5-25-16,2 9-8 0,3 9-3 16,0 7-5-16,2 9-7 0,-1 8-4 15,-1 8-2-15,2 6 0 0,4 4-2 16,2 8-3-16,2 0-1 0,2 0-2 16,6-5-1-16,4-3-2 0,6-6-4 0,3-6-7 15,3-7-9-15,6-7-14 0,2-4-17 16,4-5-14-16,2-5-100 0,-1-4-26 15,1-6-111-15,-2-2-214 0</inkml:trace>
  <inkml:trace contextRef="#ctx0" brushRef="#br0" timeOffset="55265.0978">24016 5433 590 0,'-8'-2'148'15,"2"1"6"-15,1 1-87 0,4 1-16 0,2 1-4 16,4-1-4-16,4 0-7 0,4 1-7 15,5 0-5-15,0-4-3 0,6 2-4 16,2 0-6-16,1-1-4 0,-1-1-3 16,-3-1-3-16,0 1-6 0,1 2-7 15,-7 0-11-15,-3-1-12 0,-1 1-12 16,-3-2-9-16,-4 2-12 0,-4 2-105 16,-3-2-112-16,-5 0-260 0</inkml:trace>
  <inkml:trace contextRef="#ctx0" brushRef="#br0" timeOffset="55482.5708">24182 5471 471 0,'-7'0'129'0,"3"4"5"0,1 4-29 15,0 0-56-15,0 3-10 0,0 4-3 16,2 1-4-16,2 7-4 0,-2-2-2 16,0 1-3-16,-1 3-1 0,1 0-2 15,0 4-4-15,0-1-2 0,1 1-3 0,0 0-2 16,-1 3-3-16,1-1-2 0,-3 0-2 15,2-1 0-15,0 1-2 0,-1-2-2 16,0-1-7-16,-2-2-11 16,1-4-13-16,0-1-13 0,-2-6-58 0,2-4-65 15,-3-4-110-15,4-1-236 0</inkml:trace>
  <inkml:trace contextRef="#ctx0" brushRef="#br0" timeOffset="55990.2144">24462 5630 559 0,'3'-11'140'16,"0"0"8"-16,-1 2-74 0,1 1-17 16,-2 1-4-16,0 4-2 0,-1-1-5 15,3 4-6-15,-3 1-6 0,1 4-5 16,-1 1-4-16,0 3-6 0,0 2-3 16,0 4-3-16,-1 4-2 0,-2 2-2 15,1 4-2-15,1 1-3 0,-2 1-1 0,-1 0 0 16,2-1-2-16,-1-3-2 0,1-2-3 15,1-1-7-15,0-5-10 0,1-1-11 16,0-3-17-16,1 0-10 0,1-3-13 16,-1-2-40-16,2-3-69 0,-2 0-105 15,0-4-227-15</inkml:trace>
  <inkml:trace contextRef="#ctx0" brushRef="#br0" timeOffset="56194.6646">24385 5828 598 0,'-3'-5'151'15,"-1"0"8"-15,3 2-81 0,1-2-23 16,1 0-10-16,2 0-6 0,1 0-9 16,2 0-8-16,2 2-8 0,1-2-5 15,-1 2-5-15,3 0-10 0,-1 0-15 0,1 1-16 16,1 2-21-16,0-2-114 0,-1 1-131 15,1 1-303-15</inkml:trace>
  <inkml:trace contextRef="#ctx0" brushRef="#br0" timeOffset="56505.9105">24656 5671 614 0,'-1'-1'149'0,"2"-1"5"0,1-1-83 16,1 1-25-16,2 1-9 0,4-2-4 15,-1 2-5-15,3-2-5 0,0 2-4 0,3-1-5 16,-2-1-4-16,3 2-5 0,-2-1-4 16,1 0-8-16,-1 1-9 0,1 0-12 15,-3 1-11-15,-1 0-10 0,-4 0-15 16,-1 1-107-16,-4 0-112 0,-2 1-263 16</inkml:trace>
  <inkml:trace contextRef="#ctx0" brushRef="#br0" timeOffset="56728.1043">24772 5686 511 0,'-5'7'134'0,"0"1"7"16,-1 0-44-16,0 2-43 0,1 1-8 15,0 0-3-15,0 0-4 0,-1 1-3 16,2 2-4-16,2-1-4 0,-1 1-6 16,2-1-4-16,1 1-4 0,1-2-4 15,2 0-4-15,0-2-2 0,1-1-2 0,1-3-1 16,2 0-2-16,2-2-2 0,-1-3-4 15,3-1-6-15,2-1-9 0,1-2-9 16,1 0-11-16,-1-1-9 0,-1 0 69 16,2-1-188-16,-2-1-125 15,-1 0-325-15</inkml:trace>
  <inkml:trace contextRef="#ctx0" brushRef="#br0" timeOffset="57004.9415">24955 5240 541 0,'5'14'125'0,"3"0"6"0,0 8-82 0,3 4-9 16,4 6 3-16,0 1 4 0,1 5 2 15,-1 0-3-15,3 1-4 0,-4 4-7 16,1 2-7-16,-6-2-8 0,-5 6-9 16,-7 0-7-16,-7 2-11 0,-8 1-14 15,-3 2-19-15,-5-1 8 0,-7-1-142 16,-3-3-133-16,0 0-322 0</inkml:trace>
  <inkml:trace contextRef="#ctx0" brushRef="#br0" timeOffset="64548.743">16109 7521 584 0,'-9'-4'150'0,"2"2"9"0,0 1-80 15,2 1-16-15,2 0-9 0,1 0-7 0,1 0-9 16,2 0-10-16,1 1-8 0,2 0-5 16,3 0-5-16,3 1-1 0,4 0 0 15,-1-2-1-15,4 0-2 0,2 0-1 16,0-1-2-16,0 2-2 0,-1-1-2 16,0 1-8-16,0 2-11 0,-1-1-14 15,-4 1-15-15,1-2-17 0,-2-1-118 16,-5 2-130-16,1 1-296 0</inkml:trace>
  <inkml:trace contextRef="#ctx0" brushRef="#br0" timeOffset="64920.2833">16447 7405 607 0,'-4'-2'152'0,"1"1"5"0,-1 1-88 16,2 0-24-16,0-1-7 0,5 2-5 15,2-2-8-15,3 5-6 0,1-4-3 16,2 0-2-16,4-2 0 0,2 1-2 16,0-1-3-16,1-1-3 0,-1-2-2 15,2 2-1-15,-1 0-2 0,-1 3-2 16,-1-2-3-16,-1-1-9 0,-4 1-8 16,-1 1-9-16,-4-1-9 0,-1 1-8 0,-3-2-6 15,-2 3-8-15,-1 1-102 0,-4 0-104 16,-1 3-257-16</inkml:trace>
  <inkml:trace contextRef="#ctx0" brushRef="#br0" timeOffset="65200.4066">16587 7391 552 0,'-4'0'131'0,"0"1"1"0,2 2-86 0,-1-2-14 16,0 2-5-16,3 3-6 0,0 1-4 15,1 3-1-15,0 2-1 0,0 2 0 16,1 1-1-16,0 5 0 0,-1 0-2 15,-1-1-1-15,-2-2-2 0,2 3-1 16,-1 0-2-16,-1-2-1 0,4 0-1 16,-2-1 0-16,1-1-1 0,3 5 1 15,-2-2 0-15,2-3 2 0,1-1 0 16,-2-1-1-16,2-2 1 0,0-1-1 16,2-5-1-16,1-2-1 0,0-3-1 0,1-2 0 15,2-4-1-15,0-3-3 0,-2-7-6 16,3 4-10-16,-1-3-11 0,0 1-10 15,0 1-14-15,-4 1-110 0,-1 2-117 16,3 5-269-16</inkml:trace>
  <inkml:trace contextRef="#ctx0" brushRef="#br0" timeOffset="65597.3643">16838 7596 572 0,'-1'-1'151'0,"-1"-1"7"0,0 2-67 16,-1 0-35-16,2 0-12 0,1 0-6 0,1 0-8 15,2 0-6-15,-1 0-4 16,2 0-3-16,2 0-1 0,1 0 0 0,2-1-2 16,1 1-3-16,2 0-2 0,0 0-3 15,1 0-2-15,1 0-2 0,1 0 0 16,-2 0-1-16,0 0-4 0,-5 0-7 15,1 1-11-15,-3-2-13 0,-1 0-16 16,-1 1-14-16,-3 0-119 0,-2 0-128 16,1 1-294-16</inkml:trace>
  <inkml:trace contextRef="#ctx0" brushRef="#br0" timeOffset="65985.4168">17099 7254 634 0,'-3'0'157'15,"0"-1"2"-15,0 1-96 0,3 0-20 16,1-1-7-16,4 1-5 0,1-2-7 0,3 1-5 16,3 1-1-16,2 0 0 0,0-1-2 15,5 0-6-15,-1-2-3 0,3 3-3 16,-1-1-3-16,-1-1-2 0,0 0-3 15,1 2-6-15,-3 2-7 0,-2-2-9 16,-4 0-9-16,0 1-8 0,-3-1-8 16,-2 1-5-16,-5-1 5 0,0 0-109 15,-5 2-104-15,1 0-257 0</inkml:trace>
  <inkml:trace contextRef="#ctx0" brushRef="#br0" timeOffset="66200.3991">17295 7225 505 0,'-2'2'126'0,"1"3"3"15,-1 1-58-15,1 4-33 0,-1 1-6 16,2 2-2-16,-1 3-3 0,1 0-2 16,0 3 1-16,1 0 0 0,1 2-1 15,-1 0-2-15,0 2-4 0,3-1-2 16,-2 1-2-16,-1 1-4 0,-1-2-3 16,3-3-4-16,-2-2-1 0,1-3-2 15,0-3-4-15,-1-4-9 0,1-2-13 0,2-2-11 16,0-2-10-16,-1-2-3 0,0-3-117 15,-3 0-114-15,5-2-263 0</inkml:trace>
  <inkml:trace contextRef="#ctx0" brushRef="#br0" timeOffset="66549.4647">17194 7668 642 0,'-3'1'149'0,"-2"2"2"0,2-2-102 15,4 1-18-15,1 1-5 0,0-2-4 16,4 1-3-16,3 0-3 0,2-2 0 16,2 1-1-16,3-1-2 0,4 0-2 15,2-3-3-15,0 1-3 0,2-3-1 16,2 1-3-16,4-2-1 0,0 0-5 0,0 0-7 16,-2 0-9-16,-1 0-11 0,-3 0-11 15,-3 2-15-15,-6 2-109 0,-4 2-116 16,-4 1-273-16</inkml:trace>
  <inkml:trace contextRef="#ctx0" brushRef="#br0" timeOffset="67086.0021">17330 7871 521 0,'-14'5'152'0,"-2"-4"7"15,2 2-9-15,2-2-86 0,5 0-10 16,0-2-6-16,2 0-8 0,4-2-11 16,1 0-7-16,3 0-6 0,2 1-6 15,2-2-3-15,3-1-4 0,2 2 0 16,3-1 0-16,1 4-1 0,0-2 0 16,1 2-1-16,0 1 0 0,-1 2-1 15,-2 1 1-15,1 3-1 0,-3 3 1 0,-1 1 0 16,-4 2 0-16,-3 2 0 0,0 4 0 15,-5 2 0-15,-4 1 0 16,-4 0 0-16,-3 1 0 0,-1 3-1 0,-4-2 1 16,-5 2-1-16,-2-2 1 0,1-4-1 15,1 0 0-15,2-2 1 0,2-4-1 16,2-2 1-16,4-4 0 0,4-2 1 16,2 1 1-16,1-4-1 0,4 0 0 15,2-2 0-15,3-2 0 0,1-3 0 16,1 0 0-16,3 3-1 0,-1-1 1 0,2-2-1 15,1 0 1-15,3 1-1 0,-1-1-1 16,1 2 1-16,-1-1-1 0,2-1 1 16,-1 3-1-16,1 0 0 0,-1 1 0 15,-2 2 0-15,1 0 1 0,0 0-1 16,-2 3 0-16,-3 0 1 0,-1 0-1 16,0 0 0-16,-4 1 0 0,1-1 0 15,-2-3 0-15,1 2-2 0,-2-3-2 0,0 0-4 16,1 1-5-16,-2-2-10 0,0 0-12 15,-2-3-14-15,4 1-11 0,-5-3 115 16,-1 0-238-16,-2 0-137 0,-1 4-367 16</inkml:trace>
  <inkml:trace contextRef="#ctx0" brushRef="#br0" timeOffset="68802.7953">18148 7340 536 0,'3'-3'130'15,"-3"2"7"-15,-1 1-76 0,1 3-13 16,-2-1-2-16,0 2-1 0,0 1-3 0,-3 1-2 16,-1 1-4-16,-2 2-4 0,-3 2-5 15,0 1-4-15,-2 4-5 0,-4 1-2 16,-3 0-2-16,-5-2-3 0,2 2 0 16,-1-1-1-16,0-3-1 0,2-3 0 15,3 1-2-15,3-2 0 0,5 1-2 16,2-4 0-16,2 0-2 0,4 1-1 15,1-1 0-15,2 0-1 0,1 0 0 16,4 2-1-16,1-1 0 0,4 2 0 0,-1-2 0 16,4 3 0-16,4 0 0 0,4 2 0 15,0-1 0-15,-2 1 0 0,1 4 0 16,0-1-1-16,-1 1-2 0,-3 1-4 16,-2-1-5-16,0 1-8 0,0-1-11 15,-4 0-15-15,2 0-14 0,1-2 9 16,-2-1-133-16,-1-2-125 0,2-3-300 15</inkml:trace>
  <inkml:trace contextRef="#ctx0" brushRef="#br0" timeOffset="69711.0959">11079 7129 485 0,'-3'-2'123'0,"0"-2"6"0,0 1-63 0,0 0-24 16,1-1-11-16,3 3-6 0,1 0-6 15,3-2-6-15,3 3-4 0,4-1 0 16,4 1-1-16,6 2 0 0,4 0 0 16,2-1-1-16,2 1 0 0,2 1-2 15,1-1 0-15,3 2-1 0,1 0-1 16,-2-1 1-16,-1 0-1 0,-1 0-3 15,1-1-8-15,-6-4-12 0,-4 0-34 16,-4-2-91-16,2 1-112 0,-3-4-271 16</inkml:trace>
  <inkml:trace contextRef="#ctx0" brushRef="#br0" timeOffset="70847.3388">18368 7198 589 0,'-14'-9'146'0,"4"7"4"0,2-2-84 15,5-2-21-15,5 2-11 0,1-1-6 16,6 0-7-16,6 2-5 0,3 0-5 16,6 0-1-16,5 3-2 0,2-3-2 0,5 1-1 15,0-1-2-15,-2 2-1 0,-1-1-1 16,-4-1-2-16,-3 1-5 16,-5 0-5-16,-4 1-7 0,-2 0-8 0,-6 0-3 15,-2 2-2-15,-5 0 0 0,-4 2 3 16,-3 0 4-16,-3 2 6 0,-3 0 8 15,0 1 4-15,-1-1 1 0,0 0 3 16,0 0 4-16,-1 0 4 0,2 3 3 16,0 3 3-16,3 3 2 0,-2 4 3 15,1 3 1-15,3 6 0 0,0 2-1 16,2 2 0-16,2 2-1 0,2 3 0 0,0-2-2 16,1-1 0-16,0-1-2 0,-1-3 0 15,2-2-3-15,-2-4-2 0,-2-2-2 16,1-4-1-16,0-4-1 0,1-2-5 15,-1-3-6-15,0-3-10 0,-1-2-10 16,2-3-9-16,-1-2-7 0,1 0-119 16,-1-3-117-16,3-1-276 0</inkml:trace>
  <inkml:trace contextRef="#ctx0" brushRef="#br0" timeOffset="71199.5554">18395 7707 578 0,'-9'-6'143'0,"1"1"6"15,1 2-85-15,4 0-16 0,1 1-8 16,5-1-6-16,3 2-5 0,4 0-4 16,6-2-3-16,6 1-4 0,5 1-1 15,6-3 0-15,1 3-4 0,3-3-2 16,1 0-4-16,-1 1-2 0,-2-2-2 16,-1 1 0-16,0-1-1 0,-3 2-1 15,0-1 0-15,-3 0-5 0,0 3-9 0,-4 1-9 16,-2-1-13-16,-3 1-9 0,-3 1-10 15,-2 1-14-15,-6 2-104 0,-4 1-108 16,-5 1-257-16</inkml:trace>
  <inkml:trace contextRef="#ctx0" brushRef="#br0" timeOffset="71684.2879">18566 7985 475 0,'-7'0'127'0,"-1"-1"5"15,2-3-37-15,6 2-51 0,0-5-7 16,3-3-4-16,5 1-4 0,2-2-4 0,0-2-2 16,6 2-2-16,-1-2-2 15,2 5-3-15,2 1-2 0,-3 0-2 0,4 6-1 16,2 4-1-16,-5-1-1 0,4 7-1 15,-3 4 1-15,-1 3-1 0,-1 1-1 16,-3 3-1-16,-5 1 0 0,1 2-1 16,-7-1-1-16,-4 0 0 0,-4-1-2 15,-8 3 0-15,-4 1 0 0,-3 1-1 16,-6 2 0-16,-2 2 0 0,-3 1 0 16,-1 2 0-16,-2-1-1 0,0-4 0 0,-1-1 1 15,3-7 0-15,1-6 0 0,4-3 1 16,5-7 1-16,7-2 0 0,5-2 0 15,6-3 0-15,6-1 0 0,4-2 0 16,6-1-1-16,5 0 0 0,4 1 0 16,3-1 0-16,3 2 0 0,-1 1-1 15,4 1 1-15,-4 2 0 0,-1 1-1 16,-1 1 0-16,-2 1 0 0,-2 2-1 0,-2 0 1 16,-1 0-1-16,0 3-2 0,-1-3-4 15,-1 4-11-15,-2-1-13 0,-1-1-16 16,-1 0 6-16,-3 1-138 0,-1-3-129 15,-2-4-308-15</inkml:trace>
  <inkml:trace contextRef="#ctx0" brushRef="#br0" timeOffset="73792.8125">19866 7345 608 0,'1'-8'143'0,"-1"7"7"16,1 4-93-16,0 4-11 16,1 6-5-16,1 4-4 0,0 6-2 0,-1 2-5 15,1 5-4-15,-2-1-7 0,0 3-4 16,0-3-5-16,-1 2-3 0,0-4-3 16,-1-3-2-16,0 1-1 0,1-2-5 15,0-3-7-15,2-2-9 0,3-6-10 16,3-3-9-16,1-4-6 0,5-9-5 0,3-6-1 15,4-3 2-15,1-7 4 0,2-2 7 16,1-2 9-16,-2-3 5 0,-1 0 6 16,-3 1 6-16,-2-1 8 0,-5 5 9 15,-1 3 8-15,-4 1 6 0,0 6 6 16,-4 5 7-16,0 4 6 0,-3 3 2 16,-2 5 2-16,0 3-1 0,-2 0 2 15,-1 3-1-15,-2 1-3 0,-3 3-4 16,-1-1-2-16,-5-1-4 0,-1 1-4 15,-5 0-5-15,-1 0-2 0,1-1-3 0,0-1-2 16,2-1-2-16,4-1-2 16,4-2-1-16,6-1-2 0,3-2-2 0,3 0-2 15,4-2-2-15,2 0 0 0,5-2 0 16,3 0-1-16,3-1-3 0,4 0-7 16,1-2-10-16,1-1-16 0,4 1-19 15,-4 0-16-15,-1 0-122 0,-2 0-137 16,1 3-310-16</inkml:trace>
  <inkml:trace contextRef="#ctx0" brushRef="#br0" timeOffset="74359.8369">20462 7509 603 0,'-20'-6'148'0,"-4"3"3"16,1 4-81-16,-2 2-30 0,2 4-9 16,0 4-4-16,-2 4-5 15,2 3-1-15,1 3-1 0,4 1-2 0,2 1 0 16,4 2-2-16,4-2-1 0,7 1-4 16,2-2-3-16,4-3-3 0,5-3-2 15,3 0-1-15,3-5 0 0,3-2-1 16,1-6 0-16,4-4 0 0,-1-4 0 15,2-3-1-15,-2-7 1 0,0-3 0 16,0-1-1-16,-4-4 0 0,-2 1 1 0,-4-1-1 16,-3 0 1-16,-4 5 0 0,-2 3 2 15,-5-1 3-15,-2 5 2 0,-2 5 2 16,-2-2 1-16,1 8 0 0,-1 2 0 16,0 4-2-16,3 4-2 0,0 2-3 15,3 2-2-15,3 7 0 0,2-4-1 16,3 0-1-16,3 0 0 0,3-1-1 0,3-1-2 15,3-4-3-15,0-3 0 0,3-4-3 16,-1-5-2-16,1-5-2 0,-1-3-1 16,0-2 1-16,-2-5 1 0,-1-1 1 15,-2 0 2-15,-2 0 2 0,-2-2 2 16,-2 1 3-16,-1-2 1 0,-3 4 2 16,-1 4 3-16,-3 0 3 0,1 5 2 15,-3 2 2-15,0 3-1 0,-1 5 1 16,-2 3-1-16,-1 1-2 0,2 4-3 15,-2 3-3-15,1 2 0 0,0 1-1 16,1 1-6-16,0-1-9 0,4-2-17 16,0 1-20-16,4-1-19 0,2 0-114 0,1-3-132 15,4-1-295-15</inkml:trace>
  <inkml:trace contextRef="#ctx0" brushRef="#br0" timeOffset="76670.4077">21467 7648 410 0,'-5'-2'119'16,"0"0"7"-16,0 0-35 0,3 1-17 15,-1 0-7-15,1 0-1 0,2 1-3 16,-1 0-6-16,2 0-7 0,-1 0-7 16,1 0-9-16,1 1-8 0,3 0-10 15,1-2-6-15,4 1-5 0,1 0-1 16,5 1 0-16,0 0-2 0,0-1-8 0,0 2-15 16,0-1-16-16,-1 1-16 0,0-1 148 15,-2-1-277-15,0 2-150 0,3 0-398 16</inkml:trace>
  <inkml:trace contextRef="#ctx0" brushRef="#br0" timeOffset="77044.9254">21846 7407 524 0,'0'-16'129'16,"-1"3"4"-16,1 0-69 0,1 5-24 15,-1 2-9-15,3 2-5 0,-1 0-4 16,-2 4-4-16,4 3-2 0,-1 2 0 0,-1 3-3 16,2 5 0-16,-2 3-1 0,-1 4-1 15,1 4-2-15,-4 1-2 0,0 4-2 16,-2-3-2-16,-2 3-1 0,0-4 0 15,-1 1-1-15,2-1 0 0,0-3-1 16,1-3 1-16,4 2-1 0,1-3 1 16,2 0-1-16,2-5 0 0,2-1 0 15,2-2 0-15,0-1 1 0,2-6-1 16,0-1-1-16,3-4-3 0,1 0-5 16,-3-3-7-16,1 0-7 0,0-2-7 15,-1-1-10-15,-2 0-10 0,-2-1-103 16,-4 1-107-16,-3-1-254 0</inkml:trace>
  <inkml:trace contextRef="#ctx0" brushRef="#br0" timeOffset="77239.9464">21802 7570 671 0,'-6'4'158'0,"-1"-2"1"16,2-2-110-16,4 1-16 0,4-1-8 15,2 0-10-15,5 0-8 0,0-1-4 16,7 0-1-16,1 0-2 0,2-3-8 16,2 0-15-16,3 1-13 0,0-1 23 15,1 2-148-15,-1-1-126 0,-1 4-306 16</inkml:trace>
  <inkml:trace contextRef="#ctx0" brushRef="#br0" timeOffset="77515.2228">22269 7438 620 0,'-5'-4'142'0,"3"5"2"0,1 4-93 16,1 3-23-16,1 4-7 0,1 4-4 15,1 3-3-15,0 5-3 0,1-1-2 16,0 1-2-16,-2 2-3 0,1-1-3 16,0-1-5-16,0-2-12 0,-1 1-8 15,2-2-11-15,-2 0 10 0,1-4-128 16,-5-2-116-16,2 0-273 0</inkml:trace>
  <inkml:trace contextRef="#ctx0" brushRef="#br0" timeOffset="77709.7187">22188 7658 716 0,'-1'-1'169'16,"1"-1"4"-16,-1-2-113 0,3 1-17 16,3 1-10-16,2-2-11 0,1 1-8 15,3-1-4-15,1-1-4 0,5 1-3 0,2-1-6 16,-1 2-11-16,3 2-15 0,1-2-17 15,4-2-19-15,-4 3-114 0,-3-1-129 16,1 6-296-16</inkml:trace>
  <inkml:trace contextRef="#ctx0" brushRef="#br0" timeOffset="77991.9672">22447 7200 670 0,'-2'-2'147'0,"4"0"4"0,3 2-107 16,3 2-17-16,4-1-9 0,6 0-2 15,2 2 1-15,4-1-2 0,1-1-2 0,4 0-2 16,0-1-4-16,2-1-3 0,-2-1-2 15,2-2-6-15,-3 0-6 0,0 1-8 16,-4 0-10-16,-3 1-10 0,-2 1-9 16,-5 1-14-16,-4 0-98 0,-6 0-105 15,-4 0-248-15</inkml:trace>
  <inkml:trace contextRef="#ctx0" brushRef="#br0" timeOffset="78171.7141">22722 7237 580 0,'-3'11'144'0,"-1"1"8"0,0 3-77 0,2 2-21 16,-1 0-3-16,2 0-5 0,1 2-4 15,0 0-6-15,1 2-6 0,1 1-8 16,-1 0-6-16,0 0-5 0,0 1-4 16,1 0-8-16,-2-1-11 0,0 0-16 15,-3-4-20-15,2-1 71 0,-4 2-205 0,2-2-145 16,2 1-363-16</inkml:trace>
  <inkml:trace contextRef="#ctx0" brushRef="#br0" timeOffset="78569.3206">22590 7746 557 0,'-6'0'139'15,"-1"0"7"-15,3 0-83 0,0 2-12 16,3-2-6-16,2 3-2 0,3 1-6 16,2 0-5-16,3-1-5 0,2 2-3 15,3-1-3-15,3 0-2 0,2-3-5 16,2-4-3-16,1 0-3 0,2-2-2 16,2-3-2-16,2-3-2 0,0 0-2 15,0 0-5-15,-1 0-12 0,2 0-11 16,-4 3-15-16,-1 0-13 0,-4 2-55 15,-4 3-66-15,-3 1-112 0,-6 6-233 0</inkml:trace>
  <inkml:trace contextRef="#ctx0" brushRef="#br0" timeOffset="79802.8167">22599 8190 615 0,'-3'-5'143'0,"1"-1"3"0,2-2-86 16,2 1-29-16,4-1-11 0,7 3-4 0,-4-5-2 15,2 1-2-15,0-1-2 0,2 2-1 16,0 2-3-16,-1 1-1 0,1 2-3 16,-1 1 0-16,-1 2-2 0,0 4 1 15,-3-1-1-15,-1 5 1 0,-1-1-1 16,-3 4 1-16,-1 1 1 0,-5 2 0 16,-1-1 1-16,-2 3 2 0,-2 1 2 15,-3 2 2-15,-3-1 1 0,-2 2 1 16,0 2 1-16,-1 0 2 0,-1-3 0 0,1 2-1 15,1-2 0-15,1-2-2 16,3-3 0-16,2-3-3 0,4 0-2 0,1-2-1 16,5-2-3-16,0-2 0 0,4-1-1 15,1 0-1-15,3-2 1 0,2-2 0 16,1 0-1-16,4-2 1 0,-1-2-3 16,4-1-3-16,1-2-5 0,1 1-12 15,1-1-11-15,2 1-15 0,0 1-17 16,-1 2-113-16,-1 0-124 0,0 2-290 15</inkml:trace>
  <inkml:trace contextRef="#ctx0" brushRef="#br0" timeOffset="81237.1304">23323 7568 449 0,'-4'-2'112'0,"0"1"6"0,-1 0-63 0,2 0-12 16,-1 1-2-16,0-3-3 0,-1 2-1 16,2 0-2-16,-1 0-2 0,0-1-1 15,2 1 1-15,-1 0-1 0,1 0 0 16,1 1-1-16,0-2-2 0,-2 1-2 15,2 0-2-15,-2 0-3 0,1 0-3 16,1 2-2-16,-2-2-2 0,2-1-1 16,1 2-1-16,-1-1-1 0,1 2-2 15,0-2-3-15,0-1-1 0,0 3-2 0,0-1-2 16,0 0-1-16,2 1-1 0,1-1-1 16,2 3 1-16,3 1 0 0,2 0 0 15,1 0 0-15,1 2 0 0,2 0 1 16,-1 0-1-16,-1 0 0 0,1 2-1 15,-1-2 0-15,0 2-1 0,0 0-1 16,-2-1-3-16,1 3-1 0,-1-3-2 16,0 2-1-16,-3-1-2 0,-1 1-1 15,0-2 1-15,-1-1 1 0,-1-2 2 16,-1 0 1-16,-2-1 2 0,0-1 2 16,-2 0 2-16,0-1 1 0,-3 2 0 0,-2 0 2 15,0 1-1-15,-3 1 1 0,-2 2 0 16,-2 1-1-16,-2 1 1 0,-1 1 0 15,0 0-1-15,-4 2 1 0,2-1-1 16,1 3-2-16,1-2-9 0,1-1-12 16,4 1-13-16,1-1-14 0,6 0 142 15,-1-2-268-15,1-2-144 0,6-1-385 16</inkml:trace>
  <inkml:trace contextRef="#ctx0" brushRef="#br0" timeOffset="86137.0875">23804 7187 311 0,'-4'-3'96'0,"-1"-1"6"0,0 1-23 16,1-2-15-16,-1 1-10 0,1-1-7 16,-1 0-6-16,1 2-3 0,2-1 0 0,0 2-1 15,-1 0-3-15,2 0-2 0,0 2-1 16,1-1-5-16,1 1-4 0,0 0-4 16,4-1-2-16,0 1-2 0,6 0-1 15,1 0-1-15,4 0 1 0,4 1 0 16,2-1-1-16,1 0-3 0,4 0-2 15,-3 0-3-15,3-1 0 0,0-1-2 16,0 2-1-16,-2-2-1 0,-1 3 1 0,-2-2-4 16,-1 2-6-16,-5 0-7 0,-2 1-8 15,-5 0-10-15,-1 0-9 0,-2 0-8 16,-4 1-10-16,-4 1-100 0,-4-2-106 16,-3 1-254-16</inkml:trace>
  <inkml:trace contextRef="#ctx0" brushRef="#br0" timeOffset="86538.0651">23942 7205 445 0,'0'-1'102'15,"-1"0"1"-15,1 1-68 0,0-2-14 16,1 2-3-16,1-1-2 0,-1 1-1 15,0 0-1-15,-1 0 1 0,1-1 0 16,0 1 0-16,1 0-1 0,-1 0-1 16,-1 0 0-16,1-1 0 0,-1 1 0 15,1 0 0-15,-1 0 0 0,-1 0 1 0,1 0-1 16,0 0 0-16,0 1-1 0,0-1-1 16,0 0-3-16,1 1 0 0,-1-1-3 15,0 0-2-15,0 1 0 0,0 1 0 16,0 4 1-16,0 1 1 0,-1 3 2 15,1 3 3-15,0 6 2 0,0 3 2 16,0 2 2-16,-1 4 1 0,1 3-1 16,1 0 0-16,0 3-2 0,-1-3-1 0,2-1-2 15,-2-3-3-15,0-2-1 0,0-5-2 16,0-1-2-16,-2-2-1 16,1-2-7-16,-1-2-11 0,0-1-14 0,0 1-16 15,0-4-122-15,-2 0-132 0,-1 0-313 16</inkml:trace>
  <inkml:trace contextRef="#ctx0" brushRef="#br0" timeOffset="89977.0043">23782 7831 477 0,'-6'0'116'16,"1"1"4"-16,1-1-66 0,2 0-18 15,-1 0-4-15,2 0-3 0,1 0-5 0,1 0-2 16,2 0-1-16,2-1-1 0,3 0-1 16,4-1-2-16,4 1-2 0,4 1 0 15,3-2-2-15,2-1-3 0,4 0-4 16,1-2-1-16,3 1-2 0,0-1-1 16,1 2-1-16,0-1 0 0,-1 0 0 15,-1 3 0-15,-1 0-1 0,-4-2 0 16,-1 1-2-16,-2-2-1 0,0 2-4 15,-1-2-4-15,-3 0-6 0,-2 1-5 16,-4 0-6-16,-3 2-7 0,-5 1-7 0,-3 1-89 16,-7 2-9-16,-6 0-84 0,-3 5-173 15</inkml:trace>
  <inkml:trace contextRef="#ctx0" brushRef="#br0" timeOffset="90491.6186">23936 8132 472 0,'-3'-1'134'0,"1"-3"4"0,0-1-4 16,-1 1-88-16,3-3-13 0,2 1-5 0,0-1-3 15,3 0-6-15,1-3-3 16,3 1-4-16,2 3-2 0,1-2-3 0,4 4-1 16,0 0-2-16,1 4-1 15,1 1-1-15,-1 3-1 0,1 1 0 0,-1 4-1 16,-4-1 0-16,-2 1 1 0,-3 3-1 16,-1 1 1-16,-5 2 0 0,-2 1 0 15,-3 1 1-15,-5 3 0 0,-3 1 1 16,-3-1 0-16,-7 4-1 0,-1-1 1 15,-3 3 1-15,0-2 2 0,3-2 3 0,2 0 1 16,5-1 0-16,4-5 1 0,4-1-1 16,3-4-1-16,3-3-2 0,1 1-3 15,1-4-1-15,2-1 0 0,3-3 0 16,2-1 0-16,5-1 0 0,3-3 0 16,2-2 0-16,4 0 0 0,1-3 0 15,0 0-2-15,1 1 0 0,-2-1 0 16,-3 2 0-16,0 0 0 0,-5 0 0 15,1 3 0-15,-3 0 0 0,-1 1-1 16,-2 2 0-16,-2 1-2 0,-2 3-5 0,0 0-11 16,-2 2-11-16,-3 3-15 0,-2 0-18 15,-1 3-113-15,-3 1-125 0,2 2-287 16</inkml:trace>
  <inkml:trace contextRef="#ctx0" brushRef="#br0" timeOffset="94776.3942">24737 7645 625 0,'-3'-3'157'0,"-1"1"0"0,5 1-49 0,3 1-76 16,1-2-14-16,2 1-9 0,3-1-5 16,1 0-1-16,5 0-2 0,-1 1-2 15,2 0-5-15,0-1-4 0,-1 1-8 16,0 1-8-16,-2 0-7 0,-1 0-8 16,-5 0-8-16,0 1-7 0,-5 1-19 15,-4 1-1-15,-4 2 7 0,-3 3 10 0,-8 0 29 16,-3 3 29-16,0 1 22 0,-2 2 35 15,0 1 18-15,3-1 9 0,2-2 3 16,6 2-14-16,1-2-14 0,3-1-10 16,1-2-9-16,4-2-9 0,0-2-8 15,1 0-8-15,2-3-6 0,3 0-11 16,1-2-12-16,4-4-14 0,1-1-13 16,3-4-16-16,0 0-112 0,2-5-120 15,-3 0-277-15</inkml:trace>
  <inkml:trace contextRef="#ctx0" brushRef="#br0" timeOffset="94958.9867">24925 7593 625 0,'5'0'141'15,"-2"3"5"-15,2-1-99 0,0 2-15 16,4 0-4-16,-1 0 0 0,2 1-1 16,0 3-5-16,2-3-4 0,2 1-3 15,-1 1-5-15,-2-1-3 0,1 2-2 16,-4 1-2-16,-6 4-2 0,-6 0-8 0,-4 3-8 15,-7 1-15-15,-3 5-15 0,-7 1-121 16,-4 0-127-16,-3-3-305 0</inkml:trace>
  <inkml:trace contextRef="#ctx0" brushRef="#br0" timeOffset="96065.3027">12065 8608 573 0,'-1'-2'135'0,"1"2"3"0,-2-2-91 16,2 1-14-16,0-2-5 0,2 1-5 15,1-1-4-15,0 1-4 0,2-1-1 16,1 1-3-16,1 1-2 0,-1-2-3 16,1 2-1-16,-1 0-3 0,1 0-2 15,6 1-6-15,-2 0-8 0,0 0-10 16,0 0-11-16,-1 3 1 0,-2 1-118 15,-2-2-111-15,-6 2-266 0</inkml:trace>
  <inkml:trace contextRef="#ctx0" brushRef="#br0" timeOffset="96250.3237">12058 8723 577 0,'-4'1'160'0,"2"1"5"0,-2 1-48 16,4-4-62-16,2-1-12 0,1 1-10 15,1-4-11-15,3 2-9 0,2-2-5 16,1-1-1-16,-2 1-2 0,2-1-2 0,6-1-6 16,0 2-12-16,0 2-13 0,-2-1-16 15,1 0-16-15,0 0-113 0,-3-3-126 16,-5 4-286-16</inkml:trace>
  <inkml:trace contextRef="#ctx0" brushRef="#br0" timeOffset="96481.7093">12199 8402 635 0,'-2'-6'147'0,"-1"2"1"0,3 3-99 0,0-1-18 16,1 5-6-16,3 2-6 0,1 2-6 16,1 1-1-16,5 1 1 0,4 2-1 15,2 3-2-15,1-1-3 0,3 0-2 16,0-5-1-16,2 6-2 0,-1-1-1 15,-3-1 0-15,-5 3-1 0,-1 0-4 16,-5 1-7-16,-1 6-12 0,-7-3-14 16,-2 2-60-16,-3 2-65 0,-7 3-114 15,-3 4-247-15</inkml:trace>
  <inkml:trace contextRef="#ctx0" brushRef="#br0" timeOffset="98658.7549">13273 8339 411 0,'-8'-21'107'0,"-3"4"6"16,1 0-50-16,0 4-16 0,0 2-11 15,0 5-4-15,-2 2-4 0,0 4-4 16,-2 6-2-16,1 9-2 0,-2 8-1 15,2 10-1-15,-1 10-1 0,0 10 0 16,3 5-2-16,2 9-2 0,2 2 0 16,2 0-3-16,4-2-1 0,3-3-2 15,8-5-1-15,6-4-2 0,3-9 0 16,2-4-3-16,6-6-6 0,3-6-9 16,-1-8-9-16,4-5-12 0,1-6-98 0,3-7-19 15,5-3-98-15,2-4-193 0</inkml:trace>
  <inkml:trace contextRef="#ctx0" brushRef="#br0" timeOffset="101180.6772">13490 8788 515 0,'-5'0'128'0,"4"0"5"0,-4 1-71 16,-2 0-15-16,-1-1-4 0,3 4-2 0,-1-3-5 15,1 3-3-15,2-3-2 0,-1 0-4 16,3 0-4-16,0 2-4 0,2-2-4 16,1 0-3-16,2 3-3 0,2-2-2 15,3 2-2-15,0 1-1 0,4-1-1 16,0-1 0-16,1 1-1 0,0-3-1 16,0 0 0-16,2-1-3 0,-2-2-8 15,1-1-12-15,-1 0-15 0,-1-1-16 16,-1 3-119-16,-1 0-129 0,0 1-301 15</inkml:trace>
  <inkml:trace contextRef="#ctx0" brushRef="#br0" timeOffset="101685.9117">13915 8620 545 0,'-10'-6'140'0,"-2"-2"7"0,3 2-71 15,2 3-20-15,1-1-10 0,5 0-9 16,2 3-7-16,1-2-7 0,5 2-7 0,2-1-4 16,5 1-4-16,3-2-3 0,3-1 1 15,2 2-1-15,3 0-1 16,-1-3-1-16,0 2-3 0,-2 1-5 0,-2-1-7 16,-3 1-5-16,-2 1-9 0,-4-2-7 15,-2 6-7-15,-2-2-6 0,0 4-5 16,-5-2-22-16,0 2-75 0,-4 1-94 15,-1 1-223-15</inkml:trace>
  <inkml:trace contextRef="#ctx0" brushRef="#br0" timeOffset="101952.1944">14103 8603 486 0,'-4'0'123'16,"-1"-2"3"-16,0 2-63 0,0 2-22 16,-1-2-8-16,2 2-8 0,1 3-5 15,0 1-4-15,0 1-2 0,0 3-2 16,1 0-1-16,2 4-2 0,-3 0 0 15,1 2-1-15,2 3-1 0,-3-2-1 16,2 1 0-16,0 0 0 0,-2 3-1 0,2-1 0 16,0-3 0-16,0 0-1 15,2 0 0-15,-1 0-1 0,1-3-1 0,2-3-1 16,0-1 0-16,2-3 0 0,0-2 0 16,1-3 0-16,2-2 0 0,1-2 0 15,1-3-1-15,0-2 0 0,-1-3-5 16,3-2-7-16,3-1-11 0,-1 1-11 15,2 0-77-15,-1 1-40 0,1 0-102 16,2 4-213-16</inkml:trace>
  <inkml:trace contextRef="#ctx0" brushRef="#br0" timeOffset="102456.8524">14604 8599 468 0,'6'-4'119'16,"-1"3"6"-16,-2 0-58 15,-2 3-22-15,1 2-4 0,-1 2-4 0,-4 0-4 16,0 2-3-16,-1 0-2 0,-3 1-2 16,-1-1-1-16,0 2-3 0,-2-1-2 15,-1 0-2-15,0 1-1 0,0 1-2 16,-1 0-2-16,-1-1-1 0,1 1-3 15,0 0 0-15,1-2-1 0,0-1-2 16,4-2-1-16,-1-1-1 0,3 1-1 0,4-1-1 16,0 0-1-16,2 0-1 0,3 0 1 15,1 1-1-15,2-1 0 0,0 1 0 16,2 0 0-16,3 2 1 0,-1-2-1 16,0 0 1-16,1-1-1 15,0 1-1-15,0-2-1 0,-1 1-4 0,0-2-7 16,0 2-6-16,-1-1-8 0,-1 3-10 15,0-2-7-15,1 1-8 0,-3-1 9 16,-1 0-118-16,-1-3-108 0,1 1-267 16</inkml:trace>
  <inkml:trace contextRef="#ctx0" brushRef="#br0" timeOffset="103010.6889">14825 8323 537 0,'-3'-1'131'0,"0"0"2"0,-1-2-64 15,4 5-38-15,3 0-6 0,2 2-2 16,3 1-4-16,6 0-1 0,3-1 0 16,7 3 0-16,1-1-2 0,3-3-3 0,3 4-2 15,-2-4-2-15,1 0-2 0,-3-2-1 16,-1 0-2-16,-1-1-1 0,1 0-1 16,-4-5 0-16,0 4-1 0,-1 1-2 15,-3-1-2-15,-1 0-3 0,-3-1-5 16,-6 2-6-16,-2 2-4 15,-1-2-2-15,-5 1-3 0,-1 0 0 0,-4-1 3 16,-2 0 4-16,-1-1 5 0,-1 0 4 16,-4-2 4-16,2 1 4 0,-1-1 7 15,1 2 4-15,1 0 5 0,2 1 4 0,-1 1 2 16,3 1 3-16,1 2-1 0,1 3 0 16,1 4-3-16,0 4-3 15,2 4-2-15,0 1-2 0,1 5-1 0,0 2-1 16,0 2-1-16,0 2-1 0,1 1-2 15,-1-2-1-15,1 2-1 0,-1 0 0 16,1-4-2-16,1 0 0 0,-1-2 0 16,1-1 0-16,0-3-1 0,-1-2-2 0,1 0-7 15,2-3-9-15,-2-1-13 16,1-4-15-16,-1-2-120 0,0-2-125 0,1-5-301 16</inkml:trace>
  <inkml:trace contextRef="#ctx0" brushRef="#br0" timeOffset="104779.3637">16009 8827 453 0,'4'-16'124'15,"0"2"8"-15,-1 1-36 0,-1 4-38 16,0 4-8-16,1 2-6 0,-1 0-6 15,0 3-3-15,-1 5-5 0,1 5-6 0,1 2-5 16,0 4-5-16,0 4-2 0,-1 6-4 16,1 0-3-16,-2 1-2 0,0 2-3 15,0-1-8-15,1-3-10 0,0 0-13 16,-1-4-12-16,4-4 5 0,0-4-126 16,1-3-119-16,4-5-276 0</inkml:trace>
  <inkml:trace contextRef="#ctx0" brushRef="#br0" timeOffset="105026.4991">16374 8783 573 0,'-14'-2'144'0,"-4"1"6"15,-3 1-73-15,-2 4-26 0,-3 1-6 16,-1 2-4-16,-1 2-5 0,1 3-4 15,1 0-2-15,3 3-3 0,3 0-5 0,6-1-5 16,1 1-4-16,6-1-3 0,3 0-4 16,5 1-3-16,3 0-3 0,3-3-3 15,5 0-3-15,0-2-7 0,4 0-13 16,2-3-11-16,2-2-14 0,-1 1-12 16,3 0-110-16,-1-1-3 0,2-1-98 15,1 2-180-15</inkml:trace>
  <inkml:trace contextRef="#ctx0" brushRef="#br0" timeOffset="105545.665">16615 8868 582 0,'-9'-2'139'0,"-2"2"4"15,-3 1-87-15,-2 3-20 16,-2 3-6-16,0 3-4 0,-1 4-5 0,-1 3-4 15,3 1-2-15,5 2-2 0,0-1-2 16,6 0-2-16,5-3-3 0,5-2-1 16,6 0-2-16,4-3-1 0,6 0-1 15,0-5-1-15,3-4 0 0,1-2-2 16,1-5 1-16,-2-3-1 0,-1-4 0 16,-4-6 1-16,1 0-1 0,-2-3 1 15,-2 0 1-15,-3 1 0 0,-2 0 0 0,-2 2 0 16,-3 2 1-16,-1 3 2 0,-4 5 1 15,-1 2 1-15,-3 3 1 0,-2 6 0 16,-3 4 0-16,3 3 0 0,0 3-1 16,2 2-1-16,2 1 0 0,2 0-2 15,5-1 1-15,1-2-1 0,1-2 0 16,3 0-1-16,1-3 0 0,3-1 0 16,2-6 0-16,1-1 0 0,-1-5 0 15,2-3 0-15,0-6 0 0,1-1 1 16,-2-4-1-16,-2-1 1 0,3 6 0 0,-5-5 0 15,0 6 0-15,-2 0 0 0,-2 6-1 16,-1 3 1-16,-2 4-1 0,-4 3 1 16,2 5-1-16,-1 7 0 0,-1 2 0 15,-1 2 0-15,2 3 0 0,-1 1 0 16,2-2-1-16,-1-4-4 0,2-2-6 16,0-3-9-16,0-2-9 0,1-5-11 0,-1-3-9 15,1-3-13-15,-2-4-107 0,0-5-109 16,-3-2-264-16</inkml:trace>
  <inkml:trace contextRef="#ctx0" brushRef="#br0" timeOffset="105676.3213">16900 8514 560 0,'-2'0'120'0,"-2"5"1"0,2 5-101 15,2 2-50-15,0 6-86 0,1 2-100 16,-1 4-242-16</inkml:trace>
  <inkml:trace contextRef="#ctx0" brushRef="#br0" timeOffset="106098.8258">17912 8928 643 0,'-5'0'150'0,"0"-1"1"15,4 0-104-15,2 1-17 0,4-1-8 16,4 2-9-16,3-1-8 0,4 0-1 0,3 0-2 15,2-1-1-15,4 1-7 0,-1-1-11 16,1-3-12-16,-2 3-12 0,-1-2-112 16,-2 2-118-16,-2-1-279 0</inkml:trace>
  <inkml:trace contextRef="#ctx0" brushRef="#br0" timeOffset="106573.526">18164 8835 599 0,'2'-1'137'0,"0"0"3"16,2-2-96-16,3 2-16 0,3 0-8 15,3 1-5-15,2-1-4 0,2 1-3 16,2 0-2-16,1 1-3 0,1-1-1 15,0 1-2-15,-3 0-2 0,0 1-5 16,-3 0-3-16,0-2-6 0,-4 1-4 0,-2 1-5 16,-3-2-2-16,-1 0-1 0,-3-2 0 15,-2-1 3-15,-1-1 4 0,-1-1 5 16,-3-1 4-16,1 0 4 0,-2 0 5 16,1 0 6-16,-1-1 4 0,1 3 5 15,0 1 3-15,1 2 3 0,-1 0 4 16,2 2 0-16,-1 3 0 0,0 2-2 15,1 1-1-15,-3 2-2 0,1 2-2 0,0 2-2 16,0 3-1-16,0 1-1 16,1 0-1-16,2 1 0 0,1 1-1 0,1-1 0 15,0 2 1-15,1-4-1 0,3 0 0 16,1-3-2-16,-1 0 0 0,1-2-2 16,1-4-2-16,2-2 0 0,-1 0-2 15,0-4 0-15,1-1-2 0,0 0-5 16,2-2-7-16,1-2-10 0,0 1-10 15,3 2-14-15,-2 1-108 0,-1 0-114 16,0 1-269-16</inkml:trace>
  <inkml:trace contextRef="#ctx0" brushRef="#br0" timeOffset="106965.4617">18566 8835 623 0,'-5'0'147'0,"3"2"1"16,1-1-92-16,2 0-26 0,4 1-10 0,1 2-8 15,1 0-5-15,3 1-3 16,0 0-1-16,1 1 1 0,1 1-1 0,0 0 0 16,-1 1-1-16,3 2 1 0,-2-1-1 15,0 2-1-15,-1 0 1 0,0 0-1 16,-1 2-2-16,0-1 1 0,-1-2-1 16,-2-2 0-16,-1 1-1 0,-2 1 0 15,-3 0-1-15,-4 1 2 0,-3-2-2 16,-2 5 0-16,-3-1 0 0,-2 1-2 15,1 0-3-15,0 0-5 0,1-2-7 16,2 0-8-16,2-2-11 0,2-1-110 16,1-2-110-16,3-3-270 0</inkml:trace>
  <inkml:trace contextRef="#ctx0" brushRef="#br0" timeOffset="107289.6744">18924 8942 637 0,'-11'2'151'0,"0"5"3"16,1 0-97-16,3 4-21 0,-1-1-9 16,5 2-8-16,0-1-6 0,3 2-5 15,1-2-1-15,1-1-2 0,4 0-1 16,4-1-1-16,1 0-1 0,4-2-1 15,3-3 0-15,2 0 0 0,5-1 0 16,-3-6-1-16,-1-2 2 0,-2-1 1 16,-4-4 3-16,-3-1 1 0,-6-2 3 15,-3-2 3-15,-6-1 1 0,-3 3 0 0,-8-2-2 16,-5 3-3-16,-4 4-4 0,-4 1-17 16,-2 6-22-16,-2 2-19 0,0 5 160 15,4 2-283-15,5 1-151 0,7 2-399 16</inkml:trace>
  <inkml:trace contextRef="#ctx0" brushRef="#br0" timeOffset="108742.0592">19164 8503 565 0,'-1'-17'137'0,"-3"1"6"0,3 3-85 15,-2 1-13-15,3 4-7 0,-1 6-7 16,1 4-6-16,1 7-5 0,1 6-6 16,-1 4-5-16,0 6-5 0,1 3-1 15,1 1 0-15,-1 1-1 0,2-3-2 16,1-5 1-16,0-2 0 0,1 2-1 0,0-3 0 16,0-1 0-16,0-2 0 0,0 0 1 15,-1 2-1-15,0 0 0 0,0-1 0 16,-1 0 0-16,0 4 0 0,0 0 0 15,3 3 1-15,-1 1-1 0,0 1 0 16,0 3 0-16,0-2 0 0,-1 1 0 16,-1 0 0-16,-1-1 0 0,1-1 0 15,1-1 0-15,0 0 1 0,2-1-1 0,2-2 0 16,0-1 0-16,1 1 0 0,0-1 0 16,-1 0 0-16,-3-1 0 0,-3-3 0 15,-4 0 1-15,-2 2-1 0,-6-1 1 16,0-3 0-16,-2 0 1 0,-1 0-1 15,1-2 1-15,0 1 0 0,1-4-1 16,2-4-4-16,2-3-9 0,1-3-10 16,3-4-9-16,4-5-13 0,4-6-68 15,1 1-47-15,4-4-100 0,5 1-211 16</inkml:trace>
  <inkml:trace contextRef="#ctx0" brushRef="#br0" timeOffset="108950.6652">19662 8981 729 0,'-2'-6'170'16,"-3"0"-1"-16,4 3-115 0,1 2-22 16,2-1-11-16,4-1-11 0,2 0-7 15,3-1-4-15,1 2-8 0,3-1-10 16,2 1-13-16,0 0-14 0,-1 1 43 15,-1 1-167-15,-3 0-128 0,0 1-311 16</inkml:trace>
  <inkml:trace contextRef="#ctx0" brushRef="#br0" timeOffset="110391.4708">19665 9064 559 0,'-6'0'143'0,"0"2"9"0,1-2-73 0,1 1-21 16,2 1-11-16,0 1-9 0,2-2-8 15,4 1-9-15,2 1-8 0,2-1-6 16,3 0-4-16,3-4 0 0,6 0-1 16,2-3-5-16,0 1-9 0,2-3-11 15,2 1-13-15,-1-1-12 0,-4 0-22 16,-6 0-96-16,-1 0-108 0,-2-2-248 16</inkml:trace>
  <inkml:trace contextRef="#ctx0" brushRef="#br0" timeOffset="110604.6414">19865 8837 606 0,'0'-2'136'0,"-2"1"2"15,4 1-97-15,0 3-17 0,4 1-7 16,4 5-7-16,1 1-2 0,1 1-2 16,5 4 0-16,2-1-2 0,0 2-1 15,2-1-1-15,1-2-1 0,-2 0 0 16,-2-1 0-16,-1 1 0 0,-4 1-1 15,-6 1 1-15,-7 0 0 0,-6 4-1 0,-8 2 0 16,-4 1-4-16,-5 1-6 0,-3 1-9 16,-2 3 81-16,1 0-206 0,4-1-128 15,3 1-347-15</inkml:trace>
  <inkml:trace contextRef="#ctx0" brushRef="#br0" timeOffset="112206.4251">20417 8506 547 0,'-16'-9'131'0,"-4"7"5"0,-4 3-80 16,-1 6-11-16,-1 7-4 0,-3 5-2 0,1 7-3 16,2 6-4-16,3 7-4 0,0 3-5 15,6 4-5-15,5 5-4 0,4 3-3 16,7-1-3-16,2 5-2 0,7-3-2 16,1-1-1-16,6-4-1 0,1-2-1 15,2-8-1-15,4-3 0 0,3-5-5 16,3-4-6-16,0-3-9 0,4-3-10 15,1-5-11-15,1-4-13 0,1-2-100 0,-3-4-10 16,-2-5-94-16,2-1-185 0</inkml:trace>
  <inkml:trace contextRef="#ctx0" brushRef="#br0" timeOffset="114260.7827">20662 9060 547 0,'-11'-5'141'0,"1"-1"10"0,2 1-72 0,-1 1-11 16,3 0-7-16,1 2-8 0,4-2-9 15,1 2-8-15,3-2-9 0,4 2-8 16,1-2-8-16,4 0-4 0,4 1-2 15,0 0-1-15,5 1 0 0,1 2-2 16,0-2 0-16,-1 4-5 0,1-1-4 16,-2 0-9-16,-1 0-9 0,-3 2-9 15,-2-2-9-15,-3 0-7 0,-2-1-3 0,-1-1-2 16,-3 1 4-16,-3 0 3 0,-3 0 3 16,-2 1 7-16,-1 2 6 0,-3-2 6 15,1 0 9-15,-1 2 10 0,-2-2 11 16,1 0 12-16,0-1 9 0,0 0 6 15,1 0 5-15,-2 1 5 0,0-1 2 16,1 4-2-16,2 1-2 0,-3 0-2 16,3 1-5-16,1 1-3 0,-1 1-6 15,2 3-4-15,1 0-5 0,0 1-3 0,2 1-2 16,-3 1-2-16,2 0-1 0,1 1-1 16,-1 0-1-16,1-3 1 0,1 0-1 15,0-1 0-15,1 2 0 0,1-4 0 16,0 1-1-16,2-2 1 0,1-1-1 15,1-1-1-15,1-1 0 0,2-3 0 16,-1 0-1-16,1-4 1 0,2 2-2 16,0-1 1-16,-1-2-2 0,1-1-9 15,1-2-12-15,-1 1-17 0,1-1-13 16,0-2-75-16,0 1-49 0,-3 2-111 16,0 0-222-16</inkml:trace>
  <inkml:trace contextRef="#ctx0" brushRef="#br0" timeOffset="115539.2057">21290 8943 303 0,'-8'-6'99'0,"0"-1"7"0,0-1-13 0,-1 2-22 16,2-1-10-16,0 1-7 0,-1 0-5 15,1 1-1-15,-2 0-1 0,2 2 2 16,-2 1 0-16,1-1-2 0,0 3-3 15,4 2-6-15,-1-2-7 0,2 2-8 16,1 1-7-16,3 1-7 0,3 3-4 16,2-1-2-16,1 4-3 0,3-1 1 15,3 5 0-15,5-1-1 0,-1 0 1 16,2 1-1-16,1 1 0 0,0-2 0 16,-1 2 0-16,0-3-1 0,-4 1-2 0,0-1 0 15,0 0-2-15,-3-2-3 0,0-2-1 16,-2 2-2-16,-1-1-2 0,-3-3 0 15,-1 0 0-15,-4-1 1 0,-1 1 3 16,-1-1 2-16,-5 0 2 0,-2 1 2 16,-2 1 2-16,-3 1 0 0,-3 2 1 15,-2-1-2-15,-3 1-1 0,-1 2-2 16,1 1-3-16,3-1-4 0,2 0-6 16,1-1-7-16,4 0-7 0,4 0-6 0,2-2-12 15,2 1-104-15,2-6-108 0,2 1-259 16</inkml:trace>
  <inkml:trace contextRef="#ctx0" brushRef="#br0" timeOffset="115840.4083">21653 9160 630 0,'1'0'143'0,"2"-1"4"0,-3 1-100 16,3 1-17-16,1-1-8 0,0 0-4 15,1 0-4-15,1 0-2 0,-1 1-4 16,1-2-2-16,-1 1-3 0,0 0-4 15,1 0-8-15,-1-1-10 0,1 1-11 0,0 0-15 16,-3 0-110-16,1-3-118 0,1 3-274 16</inkml:trace>
  <inkml:trace contextRef="#ctx0" brushRef="#br0" timeOffset="116335.6251">21816 8905 575 0,'0'-5'136'0,"-1"2"4"16,-1-1-84-16,4 3-22 0,3-1-5 15,2 2-4-15,3 0-4 0,3 2-3 16,2-1-2-16,1 0-2 0,3 0-4 0,3 1-1 15,-1-1-3-15,1-2-2 16,4 1 0-16,2-2-2 0,-1 1 0 0,1-1-1 16,-2-2 0-16,-3 0-2 0,2 2-2 15,-8-1-5-15,-1 1-6 0,-5 0-6 16,-3-1-4-16,-3 2-3 0,-1 0-3 16,-4-1-1-16,-1 1 1 0,-3 1 4 15,0-1 6-15,-2 0 4 0,0 0 2 0,1 2 7 16,-1-1 6-16,0 0 7 0,0 0 5 15,0 1 4-15,0 1 2 0,2 2 3 16,-2 2 1-16,1 3-1 0,0 2-2 16,-1 4-1-16,4 3-3 0,-1 3-2 15,2 2-3-15,0 3-1 0,1-1-1 16,-2 1-1-16,6 2-1 0,-4-2-1 16,1-3 0-16,-1 1 0 0,0-1 0 15,2-1-1-15,-1-1-1 0,-1-3-1 16,0-1 1-16,1-1-2 0,0-1-4 0,0-3-7 15,1-3-10-15,-2 1-10 0,0-4 55 16,-2-1-176-16,0-3-123 0,1-2-315 16</inkml:trace>
  <inkml:trace contextRef="#ctx0" brushRef="#br0" timeOffset="118138.4873">22705 9117 576 0,'3'-5'141'0,"-2"0"4"15,0 2-84-15,2 1-16 0,-1 2-5 16,2 5-4-16,-1 0-5 0,0 0-3 0,2 5-2 16,-2 2-2-16,1 0-5 0,1 2-4 15,-1-1-5-15,-1 2-3 0,0 1-2 16,-1-1-5-16,-1-1-7 0,2 1-9 16,-2-1-9-16,2-2-9 0,-1-6-6 15,3 0-8-15,2-4-4 0,4-2-2 16,0-4 1-16,2-5 2 0,-1-2 3 15,1-1 1-15,-1-2 5 0,0 0 11 16,-3-1 14-16,-1 3 16 0,-2 1 16 16,-3 2 16-16,0 3 13 0,-3 2 7 0,-3 1 4 15,-1 1 0-15,-3 2-3 0,-1 3-2 16,-4-1-4-16,-2 4-2 0,-2-1-3 16,-1 5-2-16,1 0-3 0,0 1-4 15,0 0-3-15,5 1-5 0,3-1-4 16,2-2-4-16,2-3-3 0,3 0-5 15,3 0-3-15,3-1-2 0,1 0-2 16,3-1 0-16,3-1-1 0,0 2 0 0,4-4-2 16,0 1-3-16,2-2-7 0,0-2-8 15,-1 1-17-15,-3-1-15 16,0-1-15-16,-2 1 108 0,-2-2-229 0,-1 0-138 16,-5 2-359-16</inkml:trace>
  <inkml:trace contextRef="#ctx0" brushRef="#br0" timeOffset="118320.0006">23162 8859 622 0,'-6'5'140'0,"1"4"1"0,-2 6-92 15,-3 3-30-15,0 4-11 0,-3 2-7 16,-1 1-13-16,-1 1 87 0,0-1-216 15,-3 0-128-15,2 2-363 0</inkml:trace>
  <inkml:trace contextRef="#ctx0" brushRef="#br0" timeOffset="118720.9276">23414 9127 608 0,'0'-1'156'0,"-1"-2"10"0,1 2-84 16,1-1-19-16,3 0-9 0,0 1-8 0,2-1-9 16,2-1-8-16,2 0-11 0,5 0-5 15,0-1-4-15,3 1-4 0,2-1-3 16,-1 2-7-16,1 0-9 0,-2 1-13 15,-1 1-13-15,-1 1-14 0,-1 1-15 16,-3 0-115-16,-3-2-121 0,-1 3-284 0</inkml:trace>
  <inkml:trace contextRef="#ctx0" brushRef="#br0" timeOffset="122181.5446">23598 9161 216 0,'-1'-2'66'0,"-3"-1"13"0,-1 1-24 0,2-1 1 15,-1 1 0-15,-1-1-1 0,-1 1-2 16,1 0-9-16,-1-2-9 0,1 0-6 16,0 1-4-16,0-1-3 0,2 0-1 15,0 1-2-15,-1 0-2 0,4 1-1 16,0 0-4-16,0 1-1 0,2 1-3 16,-1 1-3-16,-1 3-1 0,1 2-2 15,-1 4-2-15,-1 3-3 0,-2 5-8 0,1 4-15 16,-3 2-104-16,-2 4-105 15,-3 2-265-15</inkml:trace>
  <inkml:trace contextRef="#ctx0" brushRef="#br0" timeOffset="123280.5256">23507 9140 269 0,'2'0'83'16,"-4"0"9"-16,1-2-22 0,-1-2-14 15,-2 2-6-15,0-1-4 0,1 0-3 16,-2-2-6-16,1 0-3 0,1 0-2 16,-1 0 3-16,0-1 3 0,2 1 1 0,-1 1 0 15,2 2-2-15,1 1-4 0,1 1-5 16,2 0-5-16,3 1-5 0,2 0-4 15,5 2-4-15,3-2-2 0,6 4 0 16,0-2-1-16,2 1-1 0,2 1-3 16,0-1 0-16,-3-2-1 0,0 1-2 15,-4-3-5-15,-1 0-8 0,-2-2-10 0,-3-1-8 16,-2 0-9-16,-2 2-7 0,-4-1-6 16,-4 2-6-16,-2 1-55 0,-5 2-30 15,-4 4-82-15,-1-3-181 0</inkml:trace>
  <inkml:trace contextRef="#ctx0" brushRef="#br0" timeOffset="123601.3993">23602 9194 441 0,'-1'-2'103'16,"-1"-1"5"-16,-1 1-67 0,1-2-11 16,4 2-3-16,-5-3 1 0,4 2-2 15,2 0-1-15,-2-1-1 0,0 0 1 16,2 2 0-16,-3 0 1 0,3 0-1 15,-3 0 1-15,0 1 0 0,0-1-2 16,-2 1-1-16,1 0-1 0,0 1-3 16,1 1-1-16,-2 0-2 0,-1 1-3 0,0 3 0 15,0-1 0-15,-2 5 0 0,1 2 0 16,-2 2 0-16,-1 3 1 0,0 2-1 16,1 0 0-16,0 2-1 0,0-1-2 15,1-2-2-15,3 0-1 0,3-2-2 16,1 0 0-16,3-3-2 0,4-3-1 15,3-3-1-15,2-4 0 0,3-2-4 16,1-3-9-16,2-6-16 0,0-3-19 0,1-2-20 16,-1-2-119-16,-2 3-136 15,1-1-312-15</inkml:trace>
  <inkml:trace contextRef="#ctx0" brushRef="#br0" timeOffset="125758.0464">24203 9149 381 0,'14'-7'108'0,"-3"-2"7"16,-3 3-41-16,0-1-13 0,-2 2-8 0,-1 1-8 15,-3 2-7-15,1 0-4 0,-3 1-5 16,0 1-4-16,0 3-3 0,-3-1-1 15,1 3-1-15,-4 1-2 0,-2 3-2 16,0 0-2-16,-3 4-2 0,-3-1-3 16,-2 3-2-16,-2 0-1 0,-3 1-1 15,1-1 0-15,-2 0 1 0,0-2 0 16,2 1 2-16,1-3 0 0,2 0 2 0,4-1 0 16,3-1 1-16,4 1-2 15,2-1 0-15,3-1-1 0,3 1-1 0,4-2-1 16,2 1-2-16,3-1-1 0,2 0 0 15,2 1 0-15,2-1-1 0,0-1-1 16,1 0 0-16,0-1 0 16,-2 1-4-16,-2 0-7 0,0 2-10 0,-2-1-13 15,-2 2-12-15,0 1-11 0,-2 2-11 16,0-2-106-16,-1-2-112 0,-1-3-256 16</inkml:trace>
  <inkml:trace contextRef="#ctx0" brushRef="#br0" timeOffset="126048.7308">24413 9292 530 0,'0'-10'132'0,"-4"2"8"0,0 3-78 16,-1 1-14-16,1 3-8 0,-3 1-3 0,1 4-4 15,0 2-4-15,1 5-2 0,2 0-2 16,1 4-1-16,4 1-1 0,0 1-2 15,7 0-4-15,-1-1-4 0,3-4-5 16,4 0-3-16,1-3-2 0,1-4 0 16,1-3-2-16,1-4 1 0,-1-2-1 15,1-4 1-15,-6-5 0 0,0 0-1 16,-5-6 1-16,-5 1-1 0,-4-2 0 16,-5 1-1-16,-5-1-5 0,-4 1-10 0,-5 0-14 15,-2 5-17-15,-3 3-17 0,-3 1-113 16,-4 5-128-16,4 5-290 0</inkml:trace>
  <inkml:trace contextRef="#ctx0" brushRef="#br0" timeOffset="127041.9716">24812 8702 569 0,'11'1'129'0,"1"8"7"0,2 3-81 16,0 7-24-16,4 7-2 0,-1 10 3 16,-3 7 3-16,1 8-1 0,-1 5-4 15,-5 7-5-15,-1 2-3 0,-6 5-5 16,-1-3-3-16,-2 2-5 0,-2-8-4 16,-5 3-4-16,-4-3-10 0,-3-2-17 15,-3-6-17-15,-5 0-125 0,-3-5-132 16,0 1-326-16</inkml:trace>
  <inkml:trace contextRef="#ctx0" brushRef="#br0" timeOffset="133850.1646">2463 7734 493 0,'-2'-2'122'0,"-3"-1"5"16,-2 0-65-16,-3-2-20 0,0 2-5 15,-2 0-3-15,-2-1-3 0,0 1-3 0,-5 2-2 16,0 0-3-16,-5 2-3 15,-3 3-1-15,-2 1-4 0,-4 2-1 0,-3 4-3 16,-2 8-1-16,-2 1-3 0,2 5-1 16,4 5 0-16,2 5-1 0,5 4 1 15,4 0 0-15,7-1 0 0,5 3-1 16,3-5-1-16,5-1 0 0,4-5-3 16,5-5 0-16,4-2-1 0,6-3 1 15,6-2-1-15,7-3 0 0,6-4 0 16,4-1 0-16,6-3 0 0,2-2 0 15,0-5-1-15,0-4 1 0,-7-3-1 16,-2-3-1-16,-6-1-1 0,-9 1 0 0,-3-1-2 16,-7 0 1-16,-4 2 0 0,-4 1 0 15,-4 1 1-15,-3-2 1 0,-3 0 1 16,-4 0 0-16,-1 0 0 0,-2 0 0 16,0 2 0-16,-2 0 0 0,0 1 1 15,-1 0-1-15,3 2 0 0,-2 0 1 16,5 2-1-16,-1 0 0 0,0 1-1 15,3 1 0-15,2 1 0 0,0 2 0 0,2 1-1 16,0 1 1-16,1 2 0 0,1 0 1 16,0 4 0-16,1 1 0 0,-1 1 1 15,1 0-1-15,-1 4 1 0,1 4-1 16,-2 0 1-16,2 4-1 0,0 3 1 16,-1 5-1-16,1 2 1 0,0 1 0 15,0-2 0-15,1 4 0 0,-1-6 0 16,2-3 0-16,-2-3 0 0,0-3 0 15,-3-4 0-15,2-3 1 0,0-4-2 0,-2-1-5 16,3-4-14-16,-1-1-9 16,1-2-17-16,1-4-112 0,-1-1-122 0,1-2-288 15</inkml:trace>
  <inkml:trace contextRef="#ctx0" brushRef="#br0" timeOffset="134732.2185">2501 8386 611 0,'-1'-5'146'16,"-1"1"1"-16,0 2-99 0,4 1-16 15,1 2-9-15,2 2-7 0,3 2-5 16,0 4-2-16,3 2 0 0,3 4 1 16,-1 3 1-16,3 2 0 0,1 0-3 15,0 1-1-15,0 0-3 0,-2-3-2 16,0 0 0-16,0-1-1 0,-3-3 0 15,-1 0-1-15,-1-2-5 0,-2-1-4 16,1 0-11-16,-4-1-5 0,0-4-8 0,-4 0-10 16,0-1 16-16,-1-4-127 0,-4-1-108 15,-1-2-268-15</inkml:trace>
  <inkml:trace contextRef="#ctx0" brushRef="#br0" timeOffset="134937.6683">2804 8369 579 0,'-11'7'138'0,"-3"4"5"0,-4 3-85 16,-3 4-16-16,-2 4-5 0,-3 2-5 0,-1 2-5 16,-1 0-6-16,1-3-6 0,1 0-4 15,2-2-6-15,2-2-6 0,6-2-12 16,4-3-13-16,7-1-14 0,6-3-119 15,4-7-124-15,10 0-302 0</inkml:trace>
  <inkml:trace contextRef="#ctx0" brushRef="#br0" timeOffset="135432.3464">3315 7789 510 0,'-5'-11'128'16,"-5"3"6"-16,-5 2-67 0,-3 4-16 15,-5 4-4-15,-4 5-4 0,-4 5-3 16,-1 3-1-16,0 6-2 0,2 8-4 16,2 5-5-16,3 6-6 0,5-1-5 15,5 2-6-15,5 4-4 0,2-5-3 16,6-1-2-16,2-5-4 0,5-2-5 0,5-4-4 16,4 1-8-16,5-6-8 0,5-1-11 15,3-5-7-15,5-3-7 0,2-5 6 16,1-4-117-16,-4-6-108 0,2-4-267 15</inkml:trace>
  <inkml:trace contextRef="#ctx0" brushRef="#br0" timeOffset="135667.2949">3255 8062 651 0,'-7'-4'153'0,"6"2"0"0,-1 0-79 16,3 1-50-16,5 1-13 0,4 1-6 16,2 0-5-16,3 0 0 0,0-3 0 15,4 4 0-15,1-3 0 0,-2 2-1 16,3-2-3-16,0 0-6 0,-3 0-8 16,-1 1-8-16,-2-2-10 0,-1 1 3 15,-3 1-119-15,-4-2-110 0,-3 1-266 0</inkml:trace>
  <inkml:trace contextRef="#ctx0" brushRef="#br0" timeOffset="135837.838">3440 8091 590 0,'-9'9'139'0,"0"4"5"16,0-4-93-16,0 5-13 0,2-2-7 16,2-1-6-16,2 1-7 0,3-1-6 15,0-1-4-15,2 1-4 0,2-1-2 16,3 0-2-16,1-2-3 0,2 0-5 15,1-3-8-15,4-2-7 0,-2-4-10 16,2-2 1-16,0-4-119 0,-2-1-112 16,2-1-269-16</inkml:trace>
  <inkml:trace contextRef="#ctx0" brushRef="#br0" timeOffset="136098.1474">3618 7681 599 0,'5'9'127'0,"3"6"1"0,-1 1-95 0,3 7-28 16,3 5 0-16,1 6 6 0,-2 9 4 16,1 0 7-16,0-1 5 0,0 2 6 15,2-1 5-15,-2-2 0 0,-2-1-3 16,-2-6-5-16,-3 1-6 0,-5 2-5 15,-3 0-8-15,-4 0-10 16,-5-1-19-16,-2 2-20 0,-2 0 67 0,-6-1-202 16,-4 0-143-16,-3-3-368 0</inkml:trace>
  <inkml:trace contextRef="#ctx0" brushRef="#br0" timeOffset="137149.3313">3988 8163 638 0,'-2'-4'164'0,"-1"2"7"0,2 1-93 15,-1-1-20-15,1 1-11 0,1 1-12 16,0 0-12-16,1 0-11 0,1-1-7 16,1-2-3-16,2 2-2 0,3-1-1 15,3 1-4-15,1-2-9 0,4 3-12 16,0 1-13-16,0 1-10 0,1 0-17 16,-3 3-109-16,-2 0-120 0,-3 2-267 15</inkml:trace>
  <inkml:trace contextRef="#ctx0" brushRef="#br0" timeOffset="137347.7971">4002 8318 680 0,'1'-4'155'0,"0"0"3"0,2-1-112 15,-1 0-16-15,2 1-10 0,2 0-7 16,4 0-4-16,-2 0-5 0,3-1-1 15,2 2-1-15,0 0-7 0,3-1-15 16,-1 3-12-16,-2 0 35 0,1 1-163 16,-1 2-130-16,-2 3-325 0</inkml:trace>
  <inkml:trace contextRef="#ctx0" brushRef="#br0" timeOffset="138964.6006">4514 7947 583 0,'1'-17'145'0,"0"4"6"16,-1 5-87-16,-2 5-17 0,3 6-8 15,-3 6-6-15,-1 6-6 0,1 5-6 16,-3 7-5-16,-1 6-2 0,-3 7-2 15,-2-1 0-15,0 5-3 0,-2-4-2 0,-2 3-2 16,3-4-1-16,-1-2-1 0,5-4 0 16,0-3-2-16,4-7 0 0,1-3-2 15,6-9 0-15,-1-5 0 0,4-9 0 16,3-5 0-16,2-10 0 0,1-4 0 16,4-7 0-16,-1-5 1 0,1-2-1 15,-1-2 0-15,0-5-1 0,0 2 1 16,-3-5 0-16,-2-3 0 0,3 3 0 15,0-1 1-15,-1 6-1 0,-4 5 0 16,2 8 0-16,-1 8-1 0,-1 11 0 0,-1 6 0 16,-3 4 1-16,3 8 0 0,-1 6 1 15,2 3 0-15,2 8 0 0,1 4 2 16,1 2 0-16,-1 5-1 0,0 0 0 16,2-1 0-16,-2 0-1 0,1-2 1 15,0-1 0-15,3 0-2 0,-2-1-1 16,2-1-8-16,0-2-7 0,-2-2-9 15,-1-5-8-15,-1 0-8 0,-2-6-13 0,-4-1-19 16,-3-5-84-16,-4-4-102 0,-2-4-239 16</inkml:trace>
  <inkml:trace contextRef="#ctx0" brushRef="#br0" timeOffset="139150.0998">4543 8238 560 0,'-12'-4'147'0,"3"0"7"0,1 1-51 15,4 0-58-15,2 2-13 16,0 0-7-16,4 1-7 0,1-2-9 0,5 1-5 16,2 0-4-16,5-1-1 0,3 0-7 15,5 0-9-15,1-1-9 0,3 2-11 16,-2-1 12-16,1-1-132 0,-3 1-117 16,-1-2-277-16</inkml:trace>
  <inkml:trace contextRef="#ctx0" brushRef="#br0" timeOffset="139495.3328">4827 7711 460 0,'0'-15'126'0,"3"4"1"16,2 1-3-16,0 2-96 0,4 3-9 15,2 0-4-15,-1 1-3 0,5 1-1 0,0 0-1 16,3 4-2-16,0-1 0 0,0 2-2 16,-2 0-1-16,-2 1-2 0,-2 1-1 15,-2 3 0-15,-4 0-1 0,-2 6 1 16,-3 1-1-16,-2 3 1 0,-3 1 0 16,-3 2 0-16,-3 2 0 0,-2-1-1 15,-4-2 0-15,-1 2 0 0,0-1 0 16,-2 2 2-16,2-2 0 0,-1-6 0 15,7 2 0-15,1-1 1 0,5-3-1 16,3 0 0-16,4-2-2 0,4-1-2 16,8 1-4-16,-2-3-6 0,4-1-7 0,2 1-13 15,2-3-113-15,-2-3-113 0,6 2-280 16</inkml:trace>
  <inkml:trace contextRef="#ctx0" brushRef="#br0" timeOffset="140618.9025">5605 7707 470 0,'-13'-7'125'0,"-3"8"5"0,-3 6-42 16,-3 8-38-16,-1 7-8 0,1 6-2 16,1 10-4-16,0 6-5 0,-2 4-3 15,0 1-2-15,2 6-4 0,3 0-3 16,2 2-4-16,5 0-2 0,3 0-3 15,7-1-3-15,7 0-2 0,7-2-2 16,4-2-2-16,4-6-1 0,4-4-4 16,3-7-7-16,3-5-15 0,1-6-10 15,5-3-14-15,3-6-116 0,0-4-124 0,2-6-287 16</inkml:trace>
  <inkml:trace contextRef="#ctx0" brushRef="#br0" timeOffset="141049.1293">5745 7846 558 0,'-4'-4'148'0,"4"0"3"0,1 2-47 0,4-2-59 16,6 2-13-16,5-1-6 0,8 2-9 16,1-1-4-16,3-1-1 0,6 1-2 15,0-2-1-15,-1 2-3 0,0-3-2 16,1-1-2-16,2 2-6 0,-1 0-7 0,0 1-9 16,-5-1-8-16,0 0-8 0,-5 3-9 15,-6-2-10-15,-6 2-28 0,-5 1-68 16,-7 0-93-16,-4 3-215 0</inkml:trace>
  <inkml:trace contextRef="#ctx0" brushRef="#br0" timeOffset="141266.0986">6072 7838 466 0,'-7'4'126'0,"-1"0"2"0,1 2-23 16,1 2-69-16,2 3-11 0,3 5-5 15,0 4-5-15,1 3-1 0,1 4-1 16,-1 4 1-16,0-1-1 0,0 2-2 15,-1 1-2-15,-1-3-1 0,1 0-3 16,0-2-2-16,1-2-2 0,1-1 0 16,-1-2-1-16,3-1 0 0,-3-1-3 15,1-4-5-15,0-1-8 0,2-4-12 16,-3-1-35-16,1-3-82 0,-1-5-106 0,5 0-247 16</inkml:trace>
  <inkml:trace contextRef="#ctx0" brushRef="#br0" timeOffset="141645.0845">6351 8062 573 0,'3'-11'136'0,"-1"3"4"16,-1 0-87-16,2 2-16 0,-1 4-6 0,-1-1-5 16,1 3-4-16,-1 2-2 0,1 0-1 15,0 2 0-15,0 4 0 0,0 3-1 16,0 4 0-16,-2 2-2 0,-2 3-3 15,0-1-3-15,-2 4-3 0,-1-3-3 16,1 2-1-16,-1-1-2 0,1-2-3 16,2-3-2-16,-1-1-6 0,2 0-5 15,2-3-7-15,0-1-7 0,1-1-6 16,-1-1-5-16,2-2-6 0,0-1-5 16,1-1-103-16,-3-2-105 0,1-2-258 0</inkml:trace>
  <inkml:trace contextRef="#ctx0" brushRef="#br0" timeOffset="141944.3043">6223 8194 548 0,'-5'-2'157'0,"1"1"2"0,2 0-14 15,0 1-100-15,4 0-14 0,1-1-9 16,2 1-8-16,6-3-8 0,0 2-3 16,4 0 0-16,3-1 0 0,2 0-2 15,1 2-2-15,1 0-10 0,-3 1-14 0,3-1-12 16,-1 3 26-16,-4-2-152 0,-1 1-127 15,3 2-308-15</inkml:trace>
  <inkml:trace contextRef="#ctx0" brushRef="#br0" timeOffset="142230.4921">6528 8097 544 0,'1'-3'136'0,"1"1"1"16,3-1-50-16,4 2-59 0,3-1-9 15,4 0-7-15,4 2-4 0,3 0-3 0,3 0-1 16,0 0-2-16,1-2-4 0,-1 3-4 15,-3-1-4-15,1 0-4 0,-2 0-8 16,-4 1-12-16,-1 1-29 0,-3 0-75 16,-3-2-95-16,-3 0-226 0</inkml:trace>
  <inkml:trace contextRef="#ctx0" brushRef="#br0" timeOffset="142422.818">6749 8109 566 0,'-11'5'134'0,"0"0"3"0,-2 2-89 15,1 4-13-15,-1 0-5 0,1 1-5 16,2 1-4-16,0 3-1 0,3-2-1 16,3 2-1-16,2-1-3 0,2-2-2 15,2 3-3-15,3 0-2 0,4-2-3 16,2-2-3-16,2-1-5 0,1-2-6 16,2-3-9-16,2-3-7 0,2-3-8 0,2-2-10 15,-1-3 2-15,-1-2-114 0,4-2-105 16,-5 1-258-16</inkml:trace>
  <inkml:trace contextRef="#ctx0" brushRef="#br0" timeOffset="142740.0779">6872 7582 504 0,'13'-8'117'0,"4"4"2"0,3 4-72 0,3 5-20 16,3 5-1-16,3 7 0 15,3 7-2-15,1 7 0 0,3 7 5 0,-4 4 1 16,1 8 1-16,-5 4-2 0,-4 2-2 15,-5 0 0-15,-7 3-4 0,-6-5-6 16,-7 1-6-16,-3-1-7 16,-8 0-14-16,-6 1-16 0,-7-1-21 0,-7-1-118 15,-3 3-127-15,-2-1-309 0</inkml:trace>
  <inkml:trace contextRef="#ctx0" brushRef="#br0" timeOffset="145512.5486">7498 8570 607 0,'-3'1'146'0,"2"5"4"0,-3 2-91 0,0 5-18 16,-1 0-7-16,-2 2-5 0,1 1-9 16,0 3-5-16,-2 1-6 0,0 2-6 15,-1-1-11-15,1 2-14 0,-2 0-14 16,2 1-65-16,-3-3-59 0,0-3-113 16,1-1-239-16</inkml:trace>
  <inkml:trace contextRef="#ctx0" brushRef="#br0" timeOffset="151686.5475">9396 8168 360 0,'-6'-9'107'16,"4"-2"6"-16,-6 1-20 0,2 3-31 16,0-3-13-16,-1 0-5 0,1 2-3 15,0-1-2-15,1 3 0 0,1-1 0 16,0-1-1-16,4 4-1 0,0 0-3 15,2-1-2-15,1 3-5 0,5-1-3 16,1 1-4-16,4 0-5 0,0 2-3 0,4-1-1 16,2 1-4-16,0 1-1 0,1-1-2 15,-4-1-1-15,2 0-2 0,-2 1 0 16,-1-1-1-16,-2 1-1 0,-1-3-2 16,-3 3-4-16,-2-1-4 0,-2 0-7 15,-1 1-6-15,-3-1-6 0,-1 1-8 16,-1 1-4-16,-1-1-4 0,-1 2 0 15,-1 0 1-15,1 0 0 0,-2-1-1 16,0 0 2-16,1 1-15 0,1-1-8 16,-2 0 3-16,0 0 5 0,1 2 10 15,-2-1 14-15,2 2 16 0,-1-2 31 16,2 1 18-16,-1-1 8 0,2-1 2 0,-2 1-1 16,3 0-6-16,-2-2-7 0,2 1-7 15,-1 1-3-15,2-1-1 0,-2 0-1 16,1 1-1-16,1-2 1 0,-1 2 0 15,2-1 1-15,-1-1 0 0,0 2 1 16,0-2 0-16,1 2 1 0,-1 0 2 16,2 1 0-16,-1-1 2 0,-1 0 1 15,1 2 1-15,-1-1 1 0,0 1 0 0,0 0 0 16,-1 2-3-16,1 0-1 0,0 3-3 16,-3 0-2-16,1 0-2 0,-1 1-2 15,1 0-2-15,-3 1-2 0,0 2 0 16,0 0-2-16,2-1-1 0,-1 0-1 15,2 2-1-15,-1-1 0 0,3-3-1 16,0 1-1-16,4-1 1 0,-1 0-1 16,4 1 0-16,-1-3 0 0,1-1 0 15,2 1 0-15,-1-3 0 0,2-2 0 0,0-1 0 16,1-1 1-16,-1-1-1 16,-1-1-2-16,0-1-4 0,0 1-5 0,-2 0-8 15,-1-2-10-15,0 2-7 0,1-1-8 16,0-1-11-16,-1 1-33 0,-1-2-68 15,-4-1-98-15,1 0-222 0</inkml:trace>
  <inkml:trace contextRef="#ctx0" brushRef="#br0" timeOffset="152322.3242">9156 7986 491 0,'4'-1'122'0,"1"0"5"0,-4 0-66 16,-1-2-21-16,1 2-2 0,1-1-1 15,-1 0-3-15,-1 4-1 0,0-2-1 16,0-2 0-16,0 0-1 0,0 3-3 15,-1 0-5-15,-3 1-4 0,-1-1-4 16,-1 4-4-16,0 1-2 0,-4 3-2 16,-1-1-2-16,-3 1 1 0,2 3 0 15,0 1-1-15,1 1 0 0,0 1 0 0,0-1-1 16,0 1 0-16,1 1 0 0,3 0-1 16,-3-3 0-16,0 0 0 0,-1-2-1 15,2 0 0-15,2-2 0 0,0 0-1 16,1 1 0-16,1-2 0 0,1 3-1 15,2-1 1-15,0-1-1 0,1-2 0 16,2 2 1-16,2-3-1 0,-1 0 0 16,2-1 0-16,1 0 0 0,1 1 0 15,1 1 0-15,1 1 0 0,2-1 0 16,-1 0-1-16,1 2 1 0,0-2 0 0,1 0-2 16,-4 1-1-16,2-3-2 0,-2 1-4 15,-2-2-6-15,1-1-8 0,-1 2-7 16,1-2-10-16,0 0-6 0,1 0-8 15,-3-1 18-15,1 1-128 0,-3-2-110 16,-2-1-277-16</inkml:trace>
  <inkml:trace contextRef="#ctx0" brushRef="#br0" timeOffset="152755.6737">8010 8200 490 0,'-5'-2'136'0,"0"0"7"16,0 1-18-16,1 0-76 0,2-1-9 0,-1 2-5 15,3 0-7-15,2 2-5 0,-1-4-4 16,3 4-3-16,2-1-2 0,2 0-3 15,2 0-1-15,5 0 0 0,2 1-2 16,4 1-2-16,2 0-2 0,2-2-4 16,2 1-7-16,1 0-9 0,0-1-13 15,1-1-9-15,-1 1-12 0,2-2-9 16,-3 0-106-16,-2-2-110 0,0 2-252 0</inkml:trace>
  <inkml:trace contextRef="#ctx0" brushRef="#br0" timeOffset="153248.7159">8353 7994 535 0,'-3'-6'128'0,"6"1"2"15,0 1-55-15,6 2-48 0,3 0-6 16,2-1-1-16,4 3 0 0,3 0 0 16,-3-3 0-16,8 3-1 0,-1 0-2 15,3-1-4-15,1 4-3 0,3-1-2 16,1-2-3-16,4 4-1 0,-3-3-2 0,-3 0-3 16,-4-3-3-16,-3 0-6 0,-2 2-7 15,-6 0-3-15,-5 0-4 0,-2 0-2 16,-4 2-2-16,-4 1 1 0,-5-3 3 15,-3 2 6-15,-3-4 3 0,0 4 4 16,-2-1 3-16,0-1 5 0,1 2 4 16,0 2 6-16,-3-2 5 0,2 5 3 15,-2-3 5-15,2 4 2 0,0 2 3 16,1-1-2-16,1 2-1 0,0 2-4 16,3 1-2-16,1 3-4 0,-1 3-3 15,0 0-2-15,2 1-3 0,1 1 0 0,2 3-1 16,1 0-1-16,1 1 0 0,1-1 0 15,-1 1-1-15,3 1-1 0,-2-1 1 16,1-2-1-16,2 2 0 0,0-2-4 16,-2 0-9-16,2-2-8 0,-3-4-11 15,0 0-36-15,-2-3-85 0,0-3-110 16,1 2-248-16</inkml:trace>
  <inkml:trace contextRef="#ctx0" brushRef="#br0" timeOffset="154630.9213">8440 8042 333 0,'-3'1'97'16,"-2"-2"4"-16,0 1-35 0,-1-3-12 16,0 3-8-16,0 0-8 0,0-1-7 15,-4-2-4-15,2 2-2 0,0 0 0 16,0 0-2-16,-1 0-2 0,2 1-1 16,-1-2-2-16,3 2-2 0,2 0-1 0,-1 0-3 15,3 0-2-15,0 0-3 0,3 0-1 16,5 4-1-16,1-4 1 0,3-1 0 15,6 1 2-15,3 0 2 0,3 0 1 16,4-1 0 0,0-3 0-16,5 3-3 0,-1-1-2 0,3 4-4 0,0-1-7 15,1 3-13-15,0-1-8 0,-1 1-13 16,0 1-116-16,1 0-118 0,-2-2-285 16</inkml:trace>
  <inkml:trace contextRef="#ctx0" brushRef="#br0" timeOffset="156065.9429">10200 8154 249 0,'1'-2'76'0,"0"1"6"0,1-2-24 0,-2 2-9 15,0-1-5-15,1 0-7 0,-2 1-10 16,2 0-6-16,-1 1-5 0,0-3-6 16,0 3-5-16,1-2-2 0,-1 1-1 15,1-1-1-15,1 1 0 0,-2 0 0 16,1 0-1-16,1 0 1 0,-1 1-1 16,1 0 1-16,-1-2-1 0,0 2 1 15,0-1-1-15,1 1 1 0,-1-2 0 16,1 2-1-16,-1 0 1 0,1 0 0 0,-1 0 0 15,0 0 0-15,0 0 1 0,1 1 1 16,-1-1 1-16,-1 0 1 0,0-1 2 16,1-1 1-16,-1 1 2 0,0 1 1 15,0 0 1-15,0-1 1 0,1 1 0 16,0 0 1-16,-1 0 0 0,0 1-1 16,0-1 0-16,0 0-1 0,0 0-1 15,0 0-1-15,0 0 1 0,0 1-2 16,0-2 2-16,2 1-1 0,-2 0 1 0,0 0 1 15,1 0 1-15,-1 0 1 0,0 0 1 16,1 0 2-16,-1 0-1 0,0 0 1 16,-1 1-1-16,-2 1 0 0,0 0-2 15,-2 3-1-15,-2 1-3 0,-4 2-1 16,-2 0-1-16,-1 2-2 0,-4-2 0 16,1 2-1-16,-1 0-1 0,1 1-1 15,2 0 0-15,0 0 0 0,1 1-1 16,3-2-1-16,1 0 0 0,1-1 0 15,2-3-1-15,1 0 1 0,2-3-1 16,2 0-1-16,0-1 1 0,2 2-1 0,2-1 1 16,1 0-1-16,1 2 0 0,2 1 1 15,3-1 0-15,0 0 0 0,0 1 0 16,3-1 0-16,1-1 0 0,1-1 1 16,1-1-1-16,-2 0-1 0,3 0-1 15,0 2-6-15,-1-1-8 0,0 0-11 16,-1 2-8-16,0 1-15 0,-3 2-113 15,-3-3-117-15,0 1-278 0</inkml:trace>
  <inkml:trace contextRef="#ctx0" brushRef="#br0" timeOffset="157496.7871">10616 8138 542 0,'-2'-1'134'16,"-3"1"7"-16,-2 0-73 0,-2 0-22 15,3 3-7-15,-1 0-4 0,-1 3-7 16,2 2-6-16,-1-1-5 0,1 3-5 16,1 3-3-16,0 2-2 0,4 1-3 0,1 0 0 15,5 0-1-15,1 2-1 16,4-1 1-16,3-2-1 0,4-3 1 0,4-3-1 16,2-2 2-16,3-3 0 0,0-5 0 15,1-7 1-15,-2 0 2 0,0-6 0 16,-4-2 1-16,-5-3 0 0,-5-1 0 15,-5 3 1-15,-5-1-1 0,-2-3-2 16,-10 4 0-16,-5 2-2 0,-5 3-5 16,-6 1-13-16,-4 2-17 0,0 5-14 15,-3 9-46-15,3 1-83 0,4 8-121 0,-1 3-264 16</inkml:trace>
  <inkml:trace contextRef="#ctx0" brushRef="#br0" timeOffset="158361.7879">1207 7247 456 0,'7'-32'114'0,"-3"9"5"16,-2 4-64-16,-1 11-14 0,-1 4-8 15,0 3-7-15,0 3-6 0,-1 8-5 16,-1 8-3-16,-2 8-3 0,-2 12-1 16,0 10 0-16,0 15 1 0,-1 15 1 0,-1 10-1 15,0 15-1-15,2 7-1 0,0 6-1 16,1 9-1-16,-3 3-2 0,3-2-1 15,4-4-1-15,-2-7 0 0,2-4 0 16,2-2 0-16,8-9-6 0,3-7-6 16,1-5-12-16,2-3 22 0,5-3-139 15,2-6-114-15,-1-11-290 0</inkml:trace>
  <inkml:trace contextRef="#ctx0" brushRef="#br0" timeOffset="159057.9504">1265 9545 543 0,'-18'-8'117'16,"2"1"1"-16,1-2-91 0,4 2-15 15,3 1-6-15,0 1-2 0,4 1 0 0,0 1-2 16,3 1-1-16,-1 0-1 0,4 2 0 15,0 0 0-15,3 1-1 0,4 2 0 16,3-1 0-16,4-1 1 0,5 4 0 16,2-1 1-16,4 1 1 0,2 1 0 15,2 1 0-15,2-1 0 0,2 2 1 16,5-2 0-16,4 2-1 0,5-1 1 0,7 0-1 16,8 0 1-16,3 1 1 0,2-4 0 15,3 1 1-15,5-2 0 16,8-1 1-16,0 1-1 0,0-5 0 0,3 2-1 15,9 0-1-15,5-1 0 0,0 1-2 16,-1-2 0-16,2-2 0 0,8 0-1 16,7 2 1-16,-4 0-1 0,0-2 0 15,4-1 1-15,6 3-1 0,1-2 0 16,0 1 0-16,2 1 1 0,7 1-1 16,-1 0 0-16,2 2 1 0,0-1-1 0,2 1 1 15,0 0-1-15,-1 0 0 0,4-1 0 16,0 2 0-16,0-1 1 0,3 0-1 15,0 0 1-15,1 1-1 0,1-2 0 16,-1 1 1-16,1 0-1 0,1 0 0 16,-4-1 0-16,2 1 0 0,0 1 0 15,-1-1 0-15,-1 0 0 0,1 3 0 16,-4-2 1-16,1 2-1 0,-2 2 0 16,-1-2 0-16,-2 2 1 0,-3 0-1 0,2 1 0 15,-2-2 0-15,-3 0 0 16,-2 0 0-16,2 2-1 0,-7-2 1 0,-2-1 0 15,0-3 0-15,4 4 0 0,-5-4 1 16,-3-2-1-16,-3-1 0 0,3 2 0 16,-1 0 0-16,-7-4 1 0,-5 0-1 15,-1 2 0-15,-1-1 0 0,-1 0 0 16,-5-3 0-16,-6-2 1 0,0 1-1 16,-4 1 0-16,-2-2 0 0,-4 1 1 0,-4 0-2 15,-8-1-3-15,-1 1-9 0,-8-3-11 16,-7-1-107-16,-5-4-106 0,-10-7-268 15</inkml:trace>
  <inkml:trace contextRef="#ctx0" brushRef="#br0" timeOffset="160358.6473">1575 7160 331 0,'-34'2'84'0,"3"-1"3"0,6-1-47 16,3 0-10-16,6 2-4 0,1-2-2 16,1-2-2-16,2 1-3 0,-1-1-1 15,2-2 0-15,0-1-1 0,0 0 1 16,2 0-2-16,2 2 0 0,2 0-1 16,1 1-3-16,0-1-3 0,3 2-1 15,4 1-3-15,2 1-2 0,1 1-1 16,2-1-1-16,6 1-2 0,3 2 2 15,1-2-1-15,4 0 1 0,3-1 0 16,5 0 0-16,7 0-1 0,4-1 1 16,6-1 0-16,10 2-1 0,0-1 1 0,5-1-1 15,0-1 0-15,-1 0 0 0,5 0 1 16,3-1-1-16,1 1 1 0,3 1 0 16,0 1 0-16,3 0 0 0,3 0 1 0,0 0-1 15,3 2 0-15,0-1 0 16,0-1 0-16,2-2 0 0,7 2-1 0,2 0 1 15,3 0-1-15,-3-2 0 0,-1-2 0 16,4 0 1-16,4 3-1 0,0 0 0 16,-4 2 1-16,-2-5-1 0,4 2 0 15,5 2 0-15,2 0 0 0,-3 1 0 16,-3-2 0-16,4-2 0 0,2 6 0 16,2 0 0-16,-4 1 0 0,-3-4 0 15,4 3 1-15,9 0-1 0,-3 2 0 16,-4-2 0-16,-2-2 0 0,7 0 0 15,2 5 0-15,-2-2 0 0,-3-3 0 0,-1-1 0 16,8 4 1-16,-1-1-1 0,-5-1 0 16,-3-6 0-16,1 4 0 0,4 0 0 15,1 1 0-15,-7-4 0 0,0-1 0 16,4 3 1-16,4 4-1 0,-3-3 0 16,-5-3 0-16,0 1 0 0,1 2 0 15,2 3 0-15,-2-4 1 0,-7-2-1 0,2 2 0 16,2 3 0-16,0 1 0 0,-1-3 0 15,-4-5 0-15,2 4 1 0,3 1-1 16,-2-1 0-16,-1-3 1 0,-4-2-1 16,-3 2 0-16,4 3 0 0,-2-2 1 15,-1 3-1-15,-5-3 0 0,-2-1 0 16,1 3 0-16,0 0 0 0,-4-2 0 16,-3 2 0-16,-6-3 0 0,-1 3 0 15,0 1 0-15,-1 0 0 0,-4 1 0 16,-1-1 0-16,-2 3 0 0,2 0 0 0,-1 0 0 15,-6-1 0-15,-4-1 0 0,1 1 0 16,1 0 0-16,-5-2 0 0,-2 3 0 16,2-1 0-16,1 2 0 0,1-1 0 15,-5 0 1-15,-3-2-1 0,0 2 0 16,-3-5 0-16,-2 2 1 0,1-1-1 16,-4 0 0-16,-3 2 0 0,0 0 0 15,-2 2 0-15,0 0 0 0,-2 1 0 16,-5 0 0-16,0-1 0 0,-1 1 0 15,-3 0-1-15,-3-1 1 0,-4 1-2 0,-3 0-2 16,-3-2-3-16,-3 2-4 16,0 0-7-16,-5-1-12 0,0 2-91 0,-4 0-93 15,-3 1-228-15</inkml:trace>
  <inkml:trace contextRef="#ctx0" brushRef="#br0" timeOffset="161142.003">11306 7323 403 0,'-1'-7'99'0,"-2"0"1"0,1 0-58 16,1-1-12-16,-1 0-5 0,1 2-2 16,0 0-2-16,1 1-2 0,0 1-1 15,-1 2 0-15,2 2-2 0,-1-2-4 16,0 2-4-16,1 4-2 0,0 5-1 15,1 4-2-15,1 9 2 0,0 9 0 0,0 12 1 16,1 7 2-16,0 10-1 16,-4 6 0-16,-1 7 0 0,-3 10-2 0,3 0-1 15,-4 0-1-15,-1 2 0 0,-2 0 0 16,5 2 1-16,0 2 0 0,0-4 1 16,-4 0 0-16,0-1 0 0,1 0 2 15,-1-1 0-15,0-2-1 0,3-5 0 16,-1-3 0-16,5-3-1 0,1-5-1 15,1-5-1-15,3-4-2 0,0-7 1 16,0-5-1-16,0-3 0 0,0-4 0 0,-1-2-1 16,-1-4 1-16,0-4-1 0,-1-3 1 15,1-2-2-15,0-3 1 0,1-5-1 16,0-1 0-16,-1 0-1 0,2 1 2 16,0-1-1-16,-1-2 0 0,-1 2 1 15,0 0 0-15,-4-1 0 0,2 0 0 16,-1 0-1-16,0 2 0 0,-1-2-1 0,-1-1 0 15,0 1-1-15,1 1 0 16,-2-2 1-16,1 0-1 0,-2-1 1 0,2-1 1 16,-2 2 0-16,3-2 1 0,-2 1-1 15,1-2 1-15,-1 0 0 0,2-2 0 16,0-1 0-16,0-2-1 0,1 0 0 16,0-2 0-16,-1-1-1 0,-1 0 0 15,1-1 0-15,-1 0 0 0,-2-3 1 16,-3-1 0-16,-1-1 0 0,-2-3 1 15,-5-2 0-15,0 2 1 0,-5 0 0 0,-2-1 0 16,-1 0 1-16,-2 3 2 0,-2-2 0 16,1 5 1-16,-10-6 0 0,-6 0 0 15,-7 3-1-15,-7 2-5 0,-13 3-7 16,-7 6-15-16,-15 3-118 0,-15 12-114 16,-4 4-291-16</inkml:trace>
  <inkml:trace contextRef="#ctx0" brushRef="#br0" timeOffset="174218.1388">18709 11718 514 0,'0'-11'129'0,"-7"4"6"16,-5 4-69-16,-3 5-17 0,-6 7-8 15,-6 3-6-15,-7 6-4 0,-10 8-5 16,-1 8-3-16,-4 11-2 0,-2 1-1 15,1 4-1-15,5 2-1 0,8 0-2 16,13-3-2-16,7-4-3 0,9-7-2 16,11-4-4-16,8-4-3 0,9-4-1 0,10-5-2 15,5-4 1-15,9-3-2 16,4-7 0-16,2-3 0 0,1-6-1 0,-2-4-2 16,-4-5-1-16,-2-3-1 0,-9-4-2 15,-6 0 0-15,-6-3 0 0,-3 0 1 16,-7 1 1-16,-5 0 2 0,-5 4 2 15,-5 0 2-15,-5 4 1 0,-5 3 2 16,0 4 1-16,-6 4 1 0,1 6 2 16,-1 4 3-16,0 5 1 0,2 1 1 15,1 5 0-15,3 3-1 0,2 0-1 16,2 3-2-16,3 2-2 0,1 0-2 0,3 5-2 16,0-1 0-16,4 2 0 15,-1 1 0-15,0 0-1 0,1 0 1 0,0-2-1 16,-1-1 0-16,1-2-1 0,-2-3-5 15,3-4-8-15,-1-2-9 0,3-4-13 16,1-3-11-16,0-4-15 0,3-6-108 16,-2-1-116-16,2-4-269 0</inkml:trace>
  <inkml:trace contextRef="#ctx0" brushRef="#br0" timeOffset="174463.9958">18761 12519 552 0,'-3'-13'147'0,"1"5"10"16,-2 1-60-16,1 0-32 0,0 5-13 15,3 1-7-15,1 2-9 0,4 4-7 16,0 2-7-16,1 5-6 0,5 3-4 16,-1 2-2-16,0 3-1 0,1 1-1 0,1 1-3 15,1 0-2-15,-2-1-2 0,0-2-2 16,1-2-9-16,0 1-12 0,2 0-15 15,-2-6-13-15,2-3-16 0,5-3-115 16,-4-6-126-16,-2-3-284 0</inkml:trace>
  <inkml:trace contextRef="#ctx0" brushRef="#br0" timeOffset="174629.5607">19070 12382 643 0,'-20'9'159'0,"-2"7"8"0,-3 5-96 15,-3 4-17-15,0 3-9 0,-1 4-9 16,-2 2-10-16,3 0-8 0,-3 2-11 16,3-2-17-16,4-1-18 0,2-1-18 15,4-4-17-15,6-3-114 0,8-8-129 16,8-6-289-16</inkml:trace>
  <inkml:trace contextRef="#ctx0" brushRef="#br0" timeOffset="174919.7917">19636 11809 614 0,'-16'-6'151'15,"-5"5"7"-15,-4 5-87 0,-4 6-18 16,-1 2-7-16,0 7-6 0,-1 6-6 16,3 7-6-16,4 3-6 0,2 5-5 15,6 0-6-15,2 4-3 0,8-1-4 16,4-1-1-16,3-3-4 0,4-2-7 16,6-3-10-16,5-2-10 0,6-4-13 15,5-4-10-15,4-2-14 0,4-4-112 0,-1-7-120 16,3-5-276-16</inkml:trace>
  <inkml:trace contextRef="#ctx0" brushRef="#br0" timeOffset="175182.5866">19738 12110 635 0,'-3'-7'148'0,"-2"3"1"0,4 1-99 16,3 1-20-16,5-2-9 0,2 2-6 15,3 0-6-15,3 1-4 0,1 1-2 16,2-2 0-16,2 0-2 0,-3 1-3 0,3-1-8 16,-1 2-8-16,0-3-8 0,-1 3-10 15,-3 3 6-15,2-1-123 16,-5 2-111-16,-3 0-265 0</inkml:trace>
  <inkml:trace contextRef="#ctx0" brushRef="#br0" timeOffset="175397.2436">19894 12126 595 0,'-6'2'146'16,"1"3"6"-16,-1 2-87 0,2 3-13 15,-3 1-6-15,2 3-5 0,-1 0-6 16,1 3-7-16,1 2-6 0,2-1-5 16,-1 0-5-16,5 1-5 0,0-2-4 15,2 0-7-15,2-2-16 0,0-4-16 16,1-1-12-16,4-4-17 0,3-3-110 0,-1-1-124 16,3-6-274-16</inkml:trace>
  <inkml:trace contextRef="#ctx0" brushRef="#br0" timeOffset="175685.477">20116 11719 533 0,'5'7'123'0,"2"4"8"16,2 3-81-16,2 4-9 0,3 4 3 16,2 3 4-16,1 0-3 0,2 5-2 15,1 4-3-15,1 2-7 0,-2 3-7 16,-2 0-8-16,-2 1-7 0,-3 1 0 16,-6-2-5-16,-4 0-3 0,-5 0-4 15,-5 1-8-15,-4 1-12 0,-4 2-15 16,-1 0-12-16,-3 1 29 0,1-2-153 15,0-2-128-15,7-4-299 0</inkml:trace>
  <inkml:trace contextRef="#ctx0" brushRef="#br0" timeOffset="175921.3953">20751 12167 757 0,'-1'-4'181'0,"-4"0"2"15,4 1-116-15,1 1-23 0,4-1-15 16,2 1-14-16,4-1-8 0,-1 1-5 16,2-1-7-16,3 2-8 0,-1 1-17 15,2 0-17-15,-1 1-17 0,-2 2-120 0,-1 1-134 16,-3 3-305-16</inkml:trace>
  <inkml:trace contextRef="#ctx0" brushRef="#br0" timeOffset="176107.903">20694 12335 690 0,'-5'4'177'0,"4"-2"5"0,1-1-77 0,2 1-48 16,2-1-19-16,3-1-13 0,2-1-9 15,5-2-7-15,2-1-4 0,4 0-8 16,3-4-9-16,2 0-17 0,2-2-21 16,5 1-13-16,-1 1-124 0,2 0-137 15,3 1-311-15</inkml:trace>
  <inkml:trace contextRef="#ctx0" brushRef="#br0" timeOffset="176409.5821">21290 12052 654 0,'-14'9'151'16,"1"7"4"-16,4-1-97 0,3 3-27 15,2 1-10-15,4 3-3 0,5-3-3 0,3-1-3 16,7 0-1-16,3 0 0 0,4-4 0 15,4-2-1-15,2-4-2 0,2-3 1 16,-2-5 0-16,-1-6 1 0,0-3 4 16,-5-3 3-16,-4-3 6 0,-6-3 3 15,-7-1 2-15,-6 1 0 0,-9 2-4 16,-7-1-4-16,-5 1-8 0,-5 5-15 16,-1 5-30-16,-4 1-34 0,-3 5-134 15,2 6-154-15,0 1-371 0</inkml:trace>
  <inkml:trace contextRef="#ctx0" brushRef="#br0" timeOffset="179297.0531">18381 13813 644 0,'-18'-6'158'0,"3"4"5"0,3-1-98 0,6 2-19 15,3 0-12-15,3 0-8 0,5-2-9 16,3 2-8-16,4-3-5 0,6 1-3 16,4-2-1-16,5 0-8 0,3-1-12 15,3-2-16-15,1 1-17 0,-2 0-114 16,-3-2-126-16,1 2-296 0</inkml:trace>
  <inkml:trace contextRef="#ctx0" brushRef="#br0" timeOffset="179594.9151">18728 13620 614 0,'-3'-3'148'0,"1"0"3"16,2-1-89-16,5 2-17 0,3-1-8 0,5 3-3 16,3-1-7-16,4 0-3 0,4-3-3 15,1 2-3-15,5-2-6 0,5 2-4 16,1-3-3-16,-1 0-5 0,-2 0-8 15,-1 4-9-15,-5-1-12 0,-3 2-11 16,-10 0-10-16,-2 4-3 0,-3 2-117 16,-7 2-115-16,0-1-268 0</inkml:trace>
  <inkml:trace contextRef="#ctx0" brushRef="#br0" timeOffset="179872.2519">18985 13657 492 0,'-6'2'127'0,"-1"2"4"0,-2 1-43 16,3 2-46-16,1 3-9 0,-1 0-5 0,2 4-2 15,2 2-2-15,-2 4 0 16,2-1-2-16,0 5 0 0,1 1-2 0,0 1 0 16,2-3-2-16,0 1-1 0,2-2-2 15,2-1-2-15,1-4-2 0,-1-4-3 16,3-1-1-16,2-1-2 0,2-2-2 15,1-3 0-15,-1-2-2 0,3-3 0 16,3 0 0-16,-2-6-1 0,0-1-8 16,0-1-12-16,-3-2-14 0,-1 2-11 15,-1-2-16-15,-2 3-111 0,-3 0-122 16,2 0-273-16</inkml:trace>
  <inkml:trace contextRef="#ctx0" brushRef="#br0" timeOffset="180243.2508">19308 13817 723 0,'-4'-2'176'0,"-1"-2"3"16,1 2-111-16,2-1-22 0,2 2-14 15,2 1-14-15,4-1-9 0,1-1-6 16,4 1-6-16,3 0-11 0,1-1-16 16,3-1-17-16,3 1-17 0,1 2-116 15,-1-2-130-15,2 2-295 0</inkml:trace>
  <inkml:trace contextRef="#ctx0" brushRef="#br0" timeOffset="180614.2571">19727 13448 608 0,'-1'-3'149'0,"4"-1"6"0,3 0-74 15,5 1-34-15,3 2-11 0,6-3-6 0,5 0-4 16,2-1-4-16,6 2-4 0,6-4-5 15,1 1-4-15,2-1-3 0,-2 0-4 16,1 2-5-16,-5 0-11 0,-2 2-12 16,-9 1-12-16,-3 1-11 0,-3 1 17 15,-5 1-139-15,-5 0-121 0,-3 0-284 16</inkml:trace>
  <inkml:trace contextRef="#ctx0" brushRef="#br0" timeOffset="180793.8217">20102 13450 511 0,'-6'12'140'16,"-1"0"7"-16,-3-1-23 0,5 6-73 16,0 3-12-16,3 1-8 0,0 0-5 15,0-1-4-15,2 1-6 0,2 4-4 16,-2-6-4-16,-1-2-2 0,-1 1 0 16,3 1-5-16,-1 0-12 0,0-2-15 0,0 0-15 15,1-1-122-15,0-1-130 0,2-2-312 16</inkml:trace>
  <inkml:trace contextRef="#ctx0" brushRef="#br0" timeOffset="181086.7892">19784 13997 630 0,'-15'-1'155'0,"3"-1"3"16,4 4-96-16,6 0-16 0,6 2-9 15,3-3-4-15,6 4-6 0,5-5-8 16,4 3-3-16,5-3-1 0,4-4-3 16,7-2-3-16,5-1-3 0,1-6-2 15,3-1-1-15,1 0-3 0,-2 1-6 0,-2-1-14 16,-6 6-14-16,-5 1-11 0,-3 5-15 15,-4 3-91-15,-8 3-24 0,-5 3-100 16,-4 1-190-16</inkml:trace>
  <inkml:trace contextRef="#ctx0" brushRef="#br0" timeOffset="181464.7656">19963 14218 615 0,'-21'1'155'0,"6"-1"6"0,5-3-75 0,3 2-38 16,4-1-12-16,5-1-7 0,1 1-5 16,5-2-9-16,3 2-5 0,2-1-3 15,3 3-2-15,4 0-1 0,-1 3-1 16,1 0-1-16,1 5-1 0,-3 3 0 16,0 2-1-16,-2 2 1 0,-2-2 0 15,-3 5 0-15,-4 0-1 0,-2 0 1 16,-2-1 0-16,-5 3 0 0,-3 0 0 0,-3 2 0 15,-4 0 0-15,-5 1-1 0,-2 0 1 16,-4-1-1-16,-2-1 2 0,0-1 1 16,1-2 3-16,2-2 4 0,4-2 3 15,3-6 1-15,5-2 1 0,6 0 0 16,2-1-2-16,2-2-3 0,4-2-2 16,2-1-3-16,3 0-1 0,2 1-1 0,1-1 0 15,4-3-1-15,2 1-1 16,4 1 0-16,0 0-1 0,2-2-2 0,1 2-7 15,1 0-10-15,-1 2-22 0,-1-1-20 16,-1 3-122-16,-3 0-8 0,2 3-117 16,-4 3-217-16</inkml:trace>
  <inkml:trace contextRef="#ctx0" brushRef="#br0" timeOffset="181998.8994">20713 13709 594 0,'-8'-3'154'0,"-1"0"9"0,1 2-83 16,2 0-14-16,1 1-11 0,1 1-8 16,2 1-10-16,3 3-11 0,1 0-11 15,3 4-6-15,2 1-4 0,3 1-2 16,5 0-2-16,2 1 1 0,3-1-2 16,2 0 1-16,2-1 0 0,2 0-1 0,1-2 0 15,0 2 0-15,1-1 0 0,-2-1-1 16,-4-1-2-16,-1 1-2 0,-5-1-3 15,-5 0-2-15,-6 2-4 0,-8 2-5 16,-4 3-5-16,-4 0-3 0,-5 5-7 16,0 3-3-16,-1 0-4 0,2 1-5 15,2-1 26-15,3 0-135 0,2-4-111 16,7 1-282-16</inkml:trace>
  <inkml:trace contextRef="#ctx0" brushRef="#br0" timeOffset="182341.3812">21341 13254 581 0,'-8'-8'152'0,"8"6"5"0,3 1-34 16,7 4-77-16,3 3-15 0,10 2-9 16,7-1-2-16,8 2-2 0,4-3-6 15,6-4-2-15,4-4-3 0,3-3-2 16,-1 1-3-16,-3-3-4 0,-5 0-10 15,-6-1-11-15,-5 3-12 0,-4 4-11 16,-9 1-16-16,-7 0-70 0,-9 1-34 0,-6 2-92 16,-5-2-191-16</inkml:trace>
  <inkml:trace contextRef="#ctx0" brushRef="#br0" timeOffset="182507.9431">21774 13300 538 0,'-17'11'139'0,"1"3"6"15,1 0-59-15,6 4-34 0,0 1-11 16,3 4-6-16,4 1-2 0,-1 3-4 0,3-2-4 15,0 4-4-15,1 0-3 0,2-1-4 16,-2 0-3-16,0 0-4 0,0-3-4 16,1-2-9-16,-1 1-13 0,0-2-16 15,0-2-13-15,-1 0-123 0,0-3-1 16,3-2-105-16,0-3-191 0</inkml:trace>
  <inkml:trace contextRef="#ctx0" brushRef="#br0" timeOffset="182761.5594">21533 13932 634 0,'-17'-6'162'16,"1"1"8"-16,2 0-91 0,5 3-20 15,2-1-12-15,6 2-8 0,7 1-8 16,4-1-10-16,6 1-7 0,6-2-3 15,6-2-1-15,7-2-1 0,4-2-1 0,6-1-1 16,7-4-3-16,1-1 0 0,6 0-3 16,2 1-5-16,1 0-7 0,-5 2-12 15,-5 4-16-15,-8 2-15 0,-7 4-14 16,-10 1-28-16,-10 2-87 0,-9 3-112 16,0 1-241-16</inkml:trace>
  <inkml:trace contextRef="#ctx0" brushRef="#br0" timeOffset="183223.3507">21584 14220 612 0,'-16'0'154'0,"2"0"6"16,1-1-90-16,7-2-18 0,3 1-9 15,5-2-8-15,4-1-7 0,5 2-10 0,5-1-7 16,1 0-3-16,3 2-2 16,1 0-2-16,2 2-1 0,-1 1-1 0,-1 1-1 15,0 3 0-15,0 2 0 0,-2 2 0 16,0 4 0-16,-4 2 1 0,-1 2-1 16,-3 2 1-16,-4 0 0 0,-3 2 0 15,-5 1-1-15,-4-1 1 0,-4 0-1 16,-4 1 0-16,-3 2 0 0,-4 0 0 15,-2 0 0-15,-2-1-1 0,-1 1 1 0,2-2 1 16,0-3 1-16,1-2 3 16,2-3 3-16,3-2 1 0,3-1 3 0,5-3-1 15,1-4 0-15,6 1-2 0,3-2-2 16,5 1-2-16,3-2-2 0,5-1-2 16,2-1 0-16,4-1 0 0,2 0 0 15,3-2-1-15,3 0 0 0,1-4 1 16,2 1-1-16,1 0-1 0,-1 0 1 15,1 0-3-15,-1 1-7 0,-3 0-7 16,-2 4-16-16,-4-1-21 0,-4 4-18 0,-3 3-121 16,-8 3-134-16,-8 7-310 15</inkml:trace>
  <inkml:trace contextRef="#ctx0" brushRef="#br0" timeOffset="184908.91">22807 13609 730 0,'-5'-7'177'0,"0"0"4"0,4 5-114 16,2 1-18-16,6 0-13 0,3 1-11 0,4 0-10 15,4-3-7-15,2 1-3 0,2-3-5 16,2 1-9-16,2 0-15 0,1-2-19 16,-1 1-15-16,-2 3 10 0,-3-1-137 15,-3 2-130-15,-5 2-295 0</inkml:trace>
  <inkml:trace contextRef="#ctx0" brushRef="#br0" timeOffset="185078.4569">22850 13706 719 0,'-6'2'165'0,"2"-1"2"16,4 2-117-16,6-1-18 15,3-1-11-15,2 1-8 0,2-4-7 0,5 0-11 16,5 0-15-16,2-3-16 0,5-1-18 15,-1-2-115-15,2-2-127 0,2 3-296 16</inkml:trace>
  <inkml:trace contextRef="#ctx0" brushRef="#br0" timeOffset="185297.392">23200 13428 621 0,'0'1'145'0,"4"0"5"15,-2 2-89-15,4 1-23 0,3 5-8 16,1 0 0-16,4 0-2 0,5 4-5 16,2 0-4-16,4 3-4 0,2-1-3 15,1-3-4-15,2 3-3 0,-4-1-2 16,-3 1-1-16,-4-1-3 0,-6 1-1 16,-11 3-8-16,-4 2-9 0,-12 0-12 0,-5 5-12 15,-10 0 18-15,-4 5-145 0,-1-2-124 16,1 2-300-16</inkml:trace>
  <inkml:trace contextRef="#ctx0" brushRef="#br0" timeOffset="186268.0342">18425 15545 677 0,'-13'-6'168'0,"2"3"3"0,2-1-95 15,6 4-29-15,3-1-17 0,4 0-10 16,4-2-8-16,4 2-6 0,4 1-4 16,4 0-1-16,3 1-8 0,-1 2-15 15,1-1-15-15,0 5-16 0,-4-1-68 16,-4 1-53-16,-6-1-112 0,0 1-223 0</inkml:trace>
  <inkml:trace contextRef="#ctx0" brushRef="#br0" timeOffset="186399.6773">18404 15708 649 0,'-14'18'154'0,"2"-1"1"16,3-1-99-16,6-2-22 0,7-1-12 15,5-5-8-15,7-2-11 0,6-4-12 16,3-5-13-16,5-3-13 0,0-5 4 16,1-3-125-16,-3-3-120 0,-2-1-281 15</inkml:trace>
  <inkml:trace contextRef="#ctx0" brushRef="#br0" timeOffset="186601.1381">18667 15438 571 0,'3'-3'130'15,"1"3"3"-15,3 4-90 0,2 1-16 16,3 2-2-16,3 1 2 0,2 1-2 16,0 4-2-16,4 0-2 0,0 2-2 15,-2 1-1-15,-1 0-4 0,-4 2-3 16,-3 3-2-16,-5-2-1 0,-3 2-1 0,-6 2-2 15,-4 4-1-15,-3 2-6 0,-2-1-8 16,-2 0-12-16,2-2-10 0,1-2-15 16,3-2-114-16,4-6-121 0,6-4-281 15</inkml:trace>
  <inkml:trace contextRef="#ctx0" brushRef="#br0" timeOffset="186839.5083">19175 15707 728 0,'-7'-5'185'0,"2"0"4"0,2 0-99 16,2 2-33-16,5 0-19 0,2 1-14 15,2-1-10-15,2 0-9 0,6 2-6 0,1-2-8 16,3 4-11-16,1-1-17 0,1 3-17 15,2-2-16-15,2 1-120 0,-3 0-133 16,2 0-302-16</inkml:trace>
  <inkml:trace contextRef="#ctx0" brushRef="#br0" timeOffset="187086.4013">19577 15599 559 0,'-6'-8'160'0,"4"2"7"16,4 1 2-16,6 4-117 0,1-2-16 16,4 1-10-16,2-1-7 0,3 0-5 15,2 1-7-15,3 0-3 0,2-1-3 0,0 2-6 16,0 2-10-16,-2 2-11 0,0 1-13 15,-2-2-9-15,-1 4-11 0,-7-2-6 16,-3-2-103-16,-3-1-103 0,-3-1-246 16</inkml:trace>
  <inkml:trace contextRef="#ctx0" brushRef="#br0" timeOffset="187258.8541">19822 15576 442 0,'-9'3'132'16,"-1"1"8"-16,1 1-1 0,-4 4-76 15,1 6-12-15,1-3-5 0,0 3-3 0,0 1-3 16,1 1-6-16,2 1-3 0,3 2-4 15,1 0-6-15,4-1-4 0,1-1-6 16,3-2-3-16,3-2-4 0,4-1-1 16,2-3-6-16,0-4-5 0,4 1-14 15,2-3-15-15,0 0-13 0,0-2-16 16,0-2-113-16,2-1-123 0,0 0-282 16</inkml:trace>
  <inkml:trace contextRef="#ctx0" brushRef="#br0" timeOffset="187966.0576">20411 15531 627 0,'-7'-4'162'0,"0"-4"7"16,3 4-92-16,0 0-20 0,3 3-10 15,3 3-10-15,2 1-12 0,4-2-11 0,2 6-6 16,5 0-3-16,1 0-1 16,5 3-2-16,1-2 0 0,2 3-1 15,1-1 0-15,-2 1 0 0,0 0-1 0,0 1 1 16,-4-2-1-16,-2 1 0 0,-6-2-1 16,-4 1-2-16,-2-1-1 0,-5 4-2 15,-3-1-3-15,-4 1-5 0,-5 5-4 16,0 0-4-16,-5 0-4 0,-3-1-8 0,-1-1-5 15,2 2-3-15,-1-1-6 16,3 0 7-16,1-1-113 0,3-3-105 0,4 1-260 16</inkml:trace>
  <inkml:trace contextRef="#ctx0" brushRef="#br0" timeOffset="188931.7071">21007 15309 645 0,'3'-6'158'0,"-3"4"4"16,2-1-97-16,3 2-16 0,7 1-10 15,4 0-9-15,5 0-9 0,2 0-6 16,4 0-5-16,3 0-3 0,3 0-3 16,-1 0-6-16,-2 0-10 0,2 1-12 15,-1 0-12-15,-3 2-11 0,-2-1-14 16,-2 1-88-16,-5 0-19 0,-6-1-93 15,-3 0-183-15</inkml:trace>
  <inkml:trace contextRef="#ctx0" brushRef="#br0" timeOffset="189117.2111">21255 15319 611 0,'-15'6'146'16,"2"5"8"-16,2 1-92 0,2 3-17 15,3 5-6-15,4 2-4 0,0 3-5 16,1 2-6-16,2 0-6 0,2 3-4 15,-2-1-3-15,1 0-3 0,-2 0-3 16,2-5-1-16,-2 1-2 0,0-3-3 0,0 0-12 16,1 0-18-16,1-1-14 0,1-2-48 15,-2 0-80-15,3-4-122 0,1-1-261 16</inkml:trace>
  <inkml:trace contextRef="#ctx0" brushRef="#br0" timeOffset="189569.0028">21697 15625 699 0,'1'-5'166'0,"-1"2"3"16,4 0-111-16,3 2-20 0,4 1-10 16,3-1-11-16,4-1-6 0,4 6-7 15,2-1-12-15,0-2-12 0,-1 1-16 16,-1 2-12-16,-3 0 9 0,-3-1-131 15,-4-2-124-15,-2 2-280 0</inkml:trace>
  <inkml:trace contextRef="#ctx0" brushRef="#br0" timeOffset="189703.6446">21801 15705 626 0,'-13'11'153'0,"3"-1"3"0,4 1-94 15,1-2-23-15,9-1-11 0,4-5-12 16,3 1-14-16,5-4-18 0,1-2-13 15,3-2-14-15,-2-2-55 0,-1-2-59 16,0-1-103-16,-1-2-218 0</inkml:trace>
  <inkml:trace contextRef="#ctx0" brushRef="#br0" timeOffset="189918.084">22069 15582 566 0,'4'1'130'16,"0"3"3"-16,3 2-92 0,-1-1-12 15,3 3-3-15,-1 0-2 0,3 1-3 16,0-1-3-16,2 1-4 0,-2-1-1 16,1 0-4-16,-1 0-1 0,-1 1-2 15,-4-1-3-15,-2 2 1 0,-6 4 0 16,-3 2-2-16,-3 2 1 0,-4 0-2 16,-5 3-2-16,-4 3-8 0,-3 0-10 0,1-2-10 15,0-2 23-15,0-1-145 0,1 0-120 16,4-8-297-16</inkml:trace>
  <inkml:trace contextRef="#ctx0" brushRef="#br0" timeOffset="190614.1843">22688 15489 601 0,'-5'-11'160'16,"0"3"9"-16,3 0-77 0,2 3-27 16,1-1-13-16,4 3-8 0,3 0-10 15,3 1-11-15,5-1-9 0,6 2-3 16,2-2-2-16,3 2-3 0,2-1-3 15,-1 1-4-15,0 1-8 0,-1 0-11 16,-1 0-12-16,-4 0-14 0,-2 0-8 16,-4 0-13-16,-3 1 1 0,-4 0-108 0,-4 0-106 15,-8 2-253-15</inkml:trace>
  <inkml:trace contextRef="#ctx0" brushRef="#br0" timeOffset="190838.5368">22885 15484 534 0,'-10'4'135'0,"1"0"6"0,-1 0-69 15,2 5-24-15,2 1-5 0,3 1-4 16,-1 4-3-16,0 2-4 0,3 1-3 16,-1 2-2-16,-1-1-2 0,1 1-2 15,-2 0-3-15,0 0-2 0,1 0-3 16,-1 2-2-16,2-1-3 0,-2 0-1 16,3-3-3-16,1-1-1 0,2-1-1 0,2-2-1 15,0-3 0-15,2-3-2 0,1 0 0 16,2-1-1-16,2-2-4 0,1-3-5 15,0-1-10-15,3-3-13 0,1-2-17 16,1 1-16-16,1-3-119 0,-2-2-129 16,1 2-303-16</inkml:trace>
  <inkml:trace contextRef="#ctx0" brushRef="#br0" timeOffset="192234.9178">23489 15618 54 0,'-5'-4'12'15,"0"0"0"-15,2 0-7 0,1-1-2 16,1-2-1-16,2 1 0 0,3 0-1 16,0 1-1-16,2-2 0 0,2-2-1 15,1 2 2-15,3-2 9 0,3 1 16 16,-2-2 19-16,3-1 18 0,-1 0 14 16,0 1 8-16,-1 0 5 0,0 3-4 15,-4 0-9-15,0 1-13 0,-3 3-13 0,0 2-7 16,-2 2-1-16,-2 0 0 0,-2 4 0 15,0 1 0-15,-3 3-1 0,-2 1 0 16,-2 0-2-16,-3 2-2 0,-2 1-4 16,-5 0-3-16,-1 0-4 0,-2 1-4 15,-4-1-4-15,0 2-3 0,-1-1-4 16,0 1-3-16,2 0-2 0,2-2-3 16,0 1-1-16,4-1-1 0,4-2-1 15,3 0 0-15,3 0 0 0,5-1-1 16,3-1 1-16,3 2-1 0,1 0-1 0,2 0 0 15,2-1-1-15,2 1-5 0,0 0-5 16,5-3-7-16,2 2-12 0,4-3-11 16,1-1-13-16,2 2-14 0,-1-2-115 15,-2-1-125-15,0 0-292 0</inkml:trace>
  <inkml:trace contextRef="#ctx0" brushRef="#br0" timeOffset="192650.8059">23789 15716 641 0,'3'-3'160'0,"-1"1"8"16,2 1-86-16,2 1-27 0,1-2-12 16,2 2-8-16,2 0-7 0,-1 2-9 15,2-1-8-15,-1 0-3 0,0 0-4 16,1 1-7-16,-1-1-11 0,-2 0-21 16,1 0-17-16,-3 2-128 0,-1-2-139 0,-1 5-331 15</inkml:trace>
  <inkml:trace contextRef="#ctx0" brushRef="#br0" timeOffset="193741.3193">24227 15282 675 0,'6'-2'148'16,"1"-1"6"-16,4 3-112 0,6 3-13 16,3-1-5-16,2 2 2 0,4 1 0 15,0-2-4-15,4 1-4 0,4-1-4 16,0 0-4-16,3-2-3 0,0 1-3 15,0-2-1-15,1-2-4 0,-4 1-5 0,-3-2-9 16,-6-2-9-16,-1-2-12 0,-7 3-8 16,-6-3-8-16,-4 3-12 0,-6 0-37 15,-6 3-55-15,-6 1-93 0,-3 1-204 16</inkml:trace>
  <inkml:trace contextRef="#ctx0" brushRef="#br0" timeOffset="193897.9161">24593 15292 451 0,'-14'5'127'0,"1"1"7"16,1 3-20-16,1 3-52 0,0 4-9 0,3 2-1 15,2 3-3-15,1 5-4 0,3 2-6 16,0 1-9-16,4 2-6 0,0-1-7 16,2 1-6-16,0-2-5 0,-1 0-4 15,0-2-10-15,-1-2-15 0,-2 3-20 16,-1-1-94-16,-4 0-37 0,-2 0-119 16,-2 3-244-16</inkml:trace>
  <inkml:trace contextRef="#ctx0" brushRef="#br0" timeOffset="195311.5223">3901 15939 427 0,'-2'-13'117'0,"-3"6"4"16,-6 2-26-16,-5 4-47 0,-7 2-9 15,-7 3-1-15,-5 3-2 0,-4 5-1 16,-5 7-3-16,-3 4-1 0,-2 8-2 15,1 4 0-15,2 7-1 0,0 4 0 16,5 1-1-16,4 3-2 0,6 0-3 16,8 1-3-16,11-2-6 0,8 0-4 0,10-4-4 15,9-2-3-15,8-5-2 16,7-3-1-16,3-8 0 0,4-5-1 0,4-7-2 16,4-8 0-16,3-5-1 0,4-7 0 15,0-5 0-15,2-5 0 0,-5-6-1 16,-7-7 2-16,-7-1 0 0,-6-2 1 15,-10 1 0-15,-8 3 1 0,-7 0 0 16,-5 10 1-16,-3 4 1 0,-6 6-1 16,-3 4 1-16,-2 6 0 0,-2 2 0 15,-3 6 2-15,1 5 1 0,-1 5 0 16,3 2 1-16,2 3 0 0,3 3 0 0,2 0-1 16,4 1-1-16,5-2-1 0,1 0-2 15,2-2-3-15,6 2-11 0,1-2-13 16,2-3-14-16,4-1-16 0,0-5-117 15,1-1-127-15,5-5-295 0</inkml:trace>
  <inkml:trace contextRef="#ctx0" brushRef="#br0" timeOffset="195563.3255">4157 16621 670 0,'0'0'147'0,"3"2"7"0,2 5-111 15,2 2-13-15,3 5-6 0,1 3 0 16,4 5 3-16,2 4-4 0,2 2-6 0,2 3-5 16,0-1-2-16,1 0-3 0,0 0-3 15,0-2-13-15,-2-2-12 0,-2-3-14 16,-2-4-14-16,0-6 12 0,-3-3-134 15,-2-8-123-15,-1-6-281 0</inkml:trace>
  <inkml:trace contextRef="#ctx0" brushRef="#br0" timeOffset="195716.9307">4453 16694 601 0,'-10'0'149'0,"-2"4"7"0,-4 3-78 15,-3 5-27-15,-3 5-8 0,-4 3-9 16,-2 6-6-16,-4 2-8 0,-1 4-8 15,0 3-12-15,0 3-16 0,8-2-17 16,4-1-12-16,6-4-125 0,8-5-130 16,8-5-307-16</inkml:trace>
  <inkml:trace contextRef="#ctx0" brushRef="#br0" timeOffset="196033.0734">5109 16045 568 0,'-27'8'139'0,"0"5"8"15,-1 7-79-15,1 7-17 0,3 6-6 16,2 6-4-16,3 1-4 0,2 8-6 16,5 0-7-16,4 1-5 0,4-3-6 15,6 5-3-15,5-5-6 0,4 0-4 16,7-5-8-16,2-3-10 0,5-5-17 0,5 3-10 16,6-11-10-16,0-3-117 0,3-3-120 15,0-6-279-15</inkml:trace>
  <inkml:trace contextRef="#ctx0" brushRef="#br0" timeOffset="196846.7012">5346 16348 672 0,'0'-6'156'0,"1"1"4"0,5 2-102 16,4 0-21-16,2 1-12 0,3 1-10 15,3-2-3-15,4 3-4 0,1-2-2 16,-1 1-5-16,0 0-7 0,1-2-8 15,-3 1-11-15,0 3-8 0,-2-1-9 16,-3 0-12-16,0 1 0 0,-4 1-104 16,-3-4-102-16,-3 4-243 0</inkml:trace>
  <inkml:trace contextRef="#ctx0" brushRef="#br0" timeOffset="197030.066">5571 16322 572 0,'-10'4'146'15,"0"2"7"-15,1 4-77 0,-1 3-18 16,1 1-7-16,1 3-7 0,0 4-7 15,2 2-6-15,0 1-8 0,2-2-4 16,3 2-6-16,1-1-4 0,3-1-4 16,1-4-1-16,3 0-2 0,-1-5-2 15,2-1-2-15,3-3-3 0,-1-7-6 16,6 3-10-16,-1-4-10 0,4-1-12 16,3-2-9-16,2-2-13 0,-2-1-108 15,1 1-114-15,-2-4-265 0</inkml:trace>
  <inkml:trace contextRef="#ctx0" brushRef="#br0" timeOffset="197329.2556">5762 16064 628 0,'12'5'142'16,"3"4"5"-16,5 4-106 0,0 3-3 15,4 3 3-15,-1 3 2 0,1 3-3 16,1 0-2-16,-2 2-4 0,0 2-5 16,0 1-7-16,-3 1-7 0,0 1-4 15,-3 3-3-15,-5 2-2 0,-4 1-3 16,-7 2-5-16,-4 1-8 0,-4 0-20 0,-1 1-23 15,-5-3 52-15,1-1-183 0,2-5-144 16,5-7-349-16</inkml:trace>
  <inkml:trace contextRef="#ctx0" brushRef="#br0" timeOffset="197577.5815">6393 16377 761 0,'-11'-6'179'16,"5"2"1"-16,2 3-110 0,6 4-33 16,1-1-18-16,3 1-10 0,3 0-7 15,4 2-6-15,2 0-9 0,1-1-12 0,0-3-14 16,2 1-13-16,0 0-15 0,-2 0-112 15,-2-2-121-15,-1 1-277 0</inkml:trace>
  <inkml:trace contextRef="#ctx0" brushRef="#br0" timeOffset="197740.1472">6448 16560 758 0,'0'2'166'0,"-1"1"0"16,3 0-124-16,2 2-27 0,3 3-19 0,1-4-19 16,1 1-12-16,4-1-14 0,-1-2-9 15,0-3-108-15,0-2-113 0,-1-4-253 16</inkml:trace>
  <inkml:trace contextRef="#ctx0" brushRef="#br0" timeOffset="197997.8383">6662 16536 667 0,'-5'7'158'0,"4"0"5"0,4 3-106 15,5 3-16-15,1-1-10 0,3-2-7 16,4-1-7-16,6-2-5 0,5-2-3 16,4-2-3-16,0-8 0 0,6-3-2 15,1-4-1-15,-5-6 2 0,2-4 2 0,-6-5 3 16,-6-2 2-16,-4 0 1 0,-7 3 3 15,-6 2 1-15,-1 5 0 0,-10 4-4 16,-6 4-3-16,-6 3-3 0,-5 7-9 16,-6 3-11-16,-7 7-19 0,-8 6-25 15,-2 6-117-15,-4 5-17 0,1 4-121 16,4-1-231-16</inkml:trace>
  <inkml:trace contextRef="#ctx0" brushRef="#br0" timeOffset="199491.7685">7851 16846 610 0,'4'8'145'0,"-4"-1"4"0,2 5-97 0,-5 5-16 15,-2 7-5-15,-3 4-7 0,-3 4-8 16,-5 3-6-16,-1 2-10 0,-2 3-16 16,2 1-17-16,0-4-121 0,2-1-125 15,1-3-311-15</inkml:trace>
  <inkml:trace contextRef="#ctx0" brushRef="#br0" timeOffset="201334.9708">9598 16388 103 0,'3'0'27'16,"-1"-1"1"-16,0 0-10 0,-1 0-1 16,-2-1 1-16,1 0 3 0,-2-1 11 15,0-1 17-15,-1-1 13 0,1 1 5 16,-4-1 4-16,1 1 1 0,-2 1 1 15,-2-1-5-15,1 0-9 0,-1 1-5 16,0-1 1-16,2 2 3 0,1-1 0 16,2 1-5-16,2-2-6 0,3 3-6 0,3-2-9 15,3 1-8-15,3 1-9 16,3-2-6-16,6 1-3 0,3 1 1 16,3-2-2-16,4 1-1 0,2 0-2 0,4-1-4 15,0 1-8-15,0 2-11 0,-4-1-12 16,-1 2-11-16,-4 3-8 0,-7-1-9 15,-3-1-9-15,-5 3-52 0,-5 1-36 16,-5-1-86-16,-3 2-193 0</inkml:trace>
  <inkml:trace contextRef="#ctx0" brushRef="#br0" timeOffset="201635.1809">9824 16392 504 0,'-3'1'124'0,"-3"-1"5"0,1-1-62 16,3 2-31-16,-2-1-7 0,2-1-4 15,-1 1-2-15,1 0-1 0,-1 0-2 16,1 0 0-16,-3 0 0 0,3 1 0 16,-1 3-2-16,1 3-1 0,-1-1-1 15,0 3-2-15,-1 3-1 0,2 2-2 16,-1 3 0-16,2 1-1 0,-3 0-1 0,3 5 0 16,1-1 0-16,1-6-1 0,0 4 0 15,1-1-1-15,-1-2 0 0,3-2-2 16,0-2 0-16,3-1-1 0,0 4-1 15,1-7-1-15,2-3 0 0,3 0-1 16,-1-4 0-16,1 0 0 0,2-4 0 16,1 0 0-16,-1-2-4 0,1-1-7 0,-2-1-13 15,1 0-15-15,-3 0-11 0,0-1 64 16,-1-2-191-16,0 3-133 0,3 1-329 16</inkml:trace>
  <inkml:trace contextRef="#ctx0" brushRef="#br0" timeOffset="202857.0694">10877 16246 461 0,'9'-4'122'0,"-2"2"7"15,-1 1-56-15,-2 0-15 0,-3-1-1 16,0 2-1-16,-2 0-5 0,-1 2-4 16,-4-1-5-16,-2 2-4 0,-1 1-6 15,-5 4-6-15,-1 1-4 0,-3 1-4 16,0 2-3-16,-2 1-1 0,-2 1-2 16,0 2-2-16,-3-1-2 0,0-2-1 0,1 1-1 15,-1 2 0-15,0 0 0 0,3-2 0 16,1 1 0-16,2 0 0 0,3 0 0 15,1-1-1-15,3-2 0 0,2-2-2 16,3 0-1-16,3-1-1 0,2-2 0 16,3 0-1-16,2-1 1 0,5 1-1 15,2 0 0-15,3-1 0 0,2 0 0 16,1 0 1-16,3 0-1 0,1 1 0 16,2 1 0-16,1 2 1 0,2 0-1 0,0 1 0 15,1 1 0-15,0 0 0 0,-2 2 0 16,1-3 0-16,-2 2-2 15,-2 1-3-15,-1 2-3 0,-3 1-5 0,-1 1-8 16,-2-2-12-16,-4 1-13 0,-2-2-13 16,-1-2-15-16,-1-3-113 0,-1-2-124 15,1-5-289-15</inkml:trace>
  <inkml:trace contextRef="#ctx0" brushRef="#br0" timeOffset="203396.6989">11274 16510 584 0,'-11'-3'150'0,"1"1"10"0,-3 0-79 16,4 4-14-16,1-1-7 0,0-1-6 0,3 1-10 15,3 0-10-15,1 1-8 0,3 2-9 16,3-1-3-16,3 1-5 0,3-1-2 16,0 2-2-16,4 0 1 0,5-1-2 15,1-2-4-15,3 1-9 0,3-1-14 16,2 0-18-16,1 0-18 0,2-4 96 16,-3-1-226-16,3-3-147 0,0-7-365 0</inkml:trace>
  <inkml:trace contextRef="#ctx0" brushRef="#br0" timeOffset="203768.0044">11576 15884 620 0,'-4'-3'143'0,"3"1"2"0,4 0-89 0,6 2-23 15,7 3-10-15,3-1-5 16,7 1-3-16,6-1 0 0,6 1-3 0,7 0-1 15,7 0-2-15,0-2-2 0,5-2-1 16,-3-2-2-16,3 0-1 0,-2-2-2 16,-1-1-6-16,-1-2-8 0,-4 1-10 15,-3 2-6-15,-3 1-6 0,-8 1-10 16,-5 2 2-16,-11-1-112 0,-8 4-102 16,-10 0-258-16</inkml:trace>
  <inkml:trace contextRef="#ctx0" brushRef="#br0" timeOffset="204002.3677">12161 15899 552 0,'-10'0'128'0,"2"3"2"15,-1 3-80-15,5 3-18 0,1 8-5 16,0 1-1-16,3 5 1 0,-1 3 2 16,1 5 2-16,0 1 1 0,0 1-1 15,1 1-2-15,1 4-2 0,-2-1-4 16,-2 3-5-16,2 1-3 0,-1 3-2 15,0 2-3-15,0 1-1 0,-2 1-3 0,1 1 0 16,-1-2-1-16,0 0-2 0,-1-2-2 16,1-3-5-16,1-7-8 0,0-3-15 15,-1-5-16-15,2-4-14 0,0-2-123 16,-1-7-134-16,2-6-308 0</inkml:trace>
  <inkml:trace contextRef="#ctx0" brushRef="#br0" timeOffset="204852.0333">2527 16020 287 0,'-5'30'48'0,"1"-3"-2"0,1-9-65 0,2-5-4 15,1-8-5-15,1-7-3 0,1-5 4 16,2-6 2-16,1-9 10 0,1-7 16 16,-1-4 18-16,3-2 19 0,1-6 16 15,2-3 8-15,1-4 2 0,3 2-6 16,-2-1-6-16,2 0-11 0,-3-1-9 0,1 3-2 15,-4 3 0-15,-1 9 6 16,-2 5 2-16,-2 6-3 0,-1 11-4 0,0 11-1 16,-1 12-1-16,-1 14-3 0,1 11-4 15,-1 19-3-15,-2 15 1 0,-2 18 5 16,-2 13 2-16,0 10-1 0,-2 15-2 16,1 9-1-16,-3 6-1 0,2 6-3 15,-2-1-5-15,1 0-4 0,-2 0-4 16,0-5-2-16,0-4-3 0,-1-7-3 15,0-13-9-15,4-10-9 0,2-9-12 16,4-13-10-16,2-18-14 0,2-17-49 16,3-22-61-16,2-16-98 0,2-19-218 15</inkml:trace>
  <inkml:trace contextRef="#ctx0" brushRef="#br0" timeOffset="206067.6404">2597 15406 673 0,'-9'-31'145'16,"1"6"-1"-16,4 4-114 0,8 6-17 16,5 3-10-16,7 3-2 0,10 3-2 15,7 2 0-15,8 3 0 0,6 0 0 16,7-2 0-16,1 1 0 0,8-2 1 15,5 1-1-15,8-2 1 0,5-1-1 16,3-2 1-16,3 2-1 0,8 1 1 16,10 2-1-16,2 0 1 0,-2-2-1 15,6 2 1-15,9 3 0 0,5 1-1 0,0-1 1 16,3 0 0-16,4 0 0 0,7-1 0 16,3-1 0-16,2 0 0 0,5-3 0 15,0 1 0-15,7-1 1 0,-1-2-1 16,3 3 0-16,4-1 0 0,0 1 1 15,-2 0-1-15,8 3 0 0,-3 1 0 16,1-2 0-16,4 4 0 0,-1 1 0 0,-4-1 0 16,4 2 0-16,0 1 0 0,-3-3 0 15,3 3 0-15,-1-2 0 0,-4-3 0 16,4 3 0-16,-1-2 0 0,-5-4 0 16,2 6 0-16,-2-2 0 0,-5-1 0 15,2 3 0-15,-1 1 0 0,-2-2 0 16,0 3 0-16,0 1 0 0,-3-1 0 15,-2-1 0-15,1 3 1 0,-4 1-1 16,-1-3 0-16,-1 2 0 0,-2 0 0 16,-1-1 0-16,1-3 0 0,-5 1 0 15,0-4 0-15,-1 0 0 0,-3-5 0 0,-2 1 1 16,1 1-1-16,-4 0 0 0,-5-3 0 16,-9 0 0-16,-2 4 0 0,-6 5 0 15,-10 0 0-15,-8-4 0 0,-6 3 0 16,-7 3 0-16,-4 3 0 0,-10 0 0 15,-8-1-1-15,-4 1 1 0,-5 3 0 16,-8 2-1-16,-4 3 1 0,-6 0-1 0,-1 2 1 16,-6 3-1-16,-3 8 1 0,-5 7-1 15,-4 3 1-15,-5 6 0 0,-5 9 1 16,-6 6-1-16,-3 7 1 0,-5 7 1 16,0 5 0-16,-2 5 0 0,1 6 0 15,0 1 0-15,3 10 0 0,2 1 0 16,1 0-1-16,0 1 1 0,2 1-1 15,3 6 0-15,1-5-1 0,3-3 1 16,-2-2-1-16,3-3-2 0,3 1-2 16,2-6-3-16,1-7-3 0,2-4-1 0,0-6-1 15,0-5 1-15,1-7 1 0,0-11 3 16,-2-7 2-16,-1-8 3 0,-2-6 2 16,-2-7-1-16,-1-9 2 0,-3-9-2 15,-3-5-1-15,-4-5-2 0,-3-5 0 16,-4-4-1-16,-1-3 1 0,-1 1-2 15,-9-5 2-15,0 0 1 0,-5 2 1 16,-7 2 2-16,-5 0-1 0,-5 1 1 0,-8-4 0 16,-4 3 0-16,-3 0 0 0,-3 0 0 15,-3 0 1-15,-3 1-1 0,-8 2 1 16,-9 2 0-16,-4 4 1 0,-6 5 0 16,-6 0 1-16,-8-2 1 0,-4 4 0 15,-5 6 2-15,2 2 0 0,-5-2 0 16,-8 2 0-16,2 5 1 0,-9 1 0 15,-4 1 0-15,0 1-1 0,-5 0 0 16,-2 0-1-16,0 5 0 0,-6-3-2 0,3 3-1 16,-3-2 0-16,-1 3 0 0,-4-3-1 15,0 3 1-15,-3-7 0 0,-4-3 0 16,4 4 1-16,-5-3-1 0,-3-5 0 16,3 5 0-16,-8-2 0 0,1-2-1 15,3 2 0-15,-5-4 0 0,-2-1-1 16,3 3 1-16,-7-7-1 0,2 4 0 15,-1 0 0-15,-6-4 1 0,2 5-1 16,-6-2 0-16,-1 1 0 0,3 3 0 0,-7-3 0 16,2 4 0-16,-3-1 0 0,-2 0 0 15,7 6 0-15,-8-4 0 0,5 6 1 16,0-1-1-16,0-4 1 0,9 4-1 16,1-5 1-16,-1-4 0 0,13 4-1 15,-2-12 1-15,7 1-1 0,9 3-3 16,-1-10-8-16,5 3-11 0,8 1 44 15,3 1-168-15,4 5-124 0,4 5-322 16</inkml:trace>
  <inkml:trace contextRef="#ctx0" brushRef="#br0" timeOffset="208389.7179">475 8012 574 0,'-5'-3'135'0,"-1"-1"5"0,0 1-90 16,2 2-16-16,2-1-9 0,2 3-7 15,2-2-5-15,2 2-5 0,3 0-4 16,1-1-2-16,2 0-2 0,3 3 1 0,1-2 1 16,0 0-1-16,1-1 1 0,1 0-1 15,-1 1 1-15,-2 2 0 0,-3-2 1 16,0 1 0-16,-4 3 2 0,-4 1 2 15,-2 3 0-15,-5 2 1 0,-2 0 1 16,-2 1-2-16,0 3 0 0,0 0-3 16,2 1-1-16,1 0-1 0,3-2-1 15,2 0-1-15,3-1 1 0,4-2-2 16,2 2 0-16,2-2-1 0,1 0-4 16,1 0-1-16,0-2-2 0,0 4-1 0,1-4 0 15,-4-1 1-15,1-1 2 0,-1-2 2 16,-2 1 1-16,-2 0 2 0,-2-1 1 15,-3 4 0-15,-2 2 1 0,-3 2 0 16,-2 2 0-16,-2 2 1 0,-3 3 0 16,0 1 0-16,-2 3 0 0,0-3-1 15,-1 0 1-15,2-3-6 0,-2-3-6 16,4-3-8-16,0-5-15 0,2-7-111 16,3-3-113-16,2-6-280 0</inkml:trace>
  <inkml:trace contextRef="#ctx0" brushRef="#br0" timeOffset="208776.6773">541 7637 538 0,'-39'15'123'0,"-4"7"2"16,-3 11-89-16,-4 9-11 0,1 9-7 0,3 8-3 15,1 7-1-15,1 5 1 0,5 10-1 16,9 4 0-16,11 3 0 16,11 2-1-16,10 1-2 0,5 0-2 0,15-5-4 15,11-9-2-15,9-10-2 0,4-13 0 16,3-12 0-16,5-13-2 0,7-16-1 16,1-13-1-16,1-12-3 0,3-13 0 15,2-12-2-15,2-11-1 0,-7-7 1 16,-5-11 1-16,-7-8 2 0,-8-4 1 15,-9 1 3-15,-8-2 0 0,-9 0 2 0,-14-5 0 16,-6 4 1-16,-9 1-1 0,-10 4 1 16,-11-1 0-16,-16 5 0 0,-9 9 0 15,-2 15-2-15,-11 17 0 0,-2 16-1 16,-2 20-1-16,-2 25-5 0,2 18-7 16,5 18-15-16,4 14-107 0,6 10-107 0,5 11-271 15</inkml:trace>
  <inkml:trace contextRef="#ctx0" brushRef="#br0" timeOffset="209501.0796">1432 16255 591 0,'2'-19'127'15,"0"6"2"-15,-2 8-101 0,-2 1-12 16,2 4-2-16,-2 3 0 0,-2 4 3 16,-2 5 3-16,-1 7 3 0,-3 4 2 15,-2 6 4-15,-1 4 3 0,-4 4 3 16,-2 2 0-16,2-2 1 0,-1 0-3 16,3-3-2-16,1-2-6 0,3-4-5 15,7-1-6-15,6-4-5 0,4-3-4 16,5-2-3-16,5-4-2 0,3-2-1 15,3-3-1-15,3-4-3 0,1-5-5 16,0-3-6-16,0-4-8 0,1-2-9 0,-2-5-13 16,2-1-6-16,0-1-5 0,-2-1-6 15,0-2-4-15,-3 1-56 0,-5-3-30 16,0 4-82-16,-8-3-187 0</inkml:trace>
  <inkml:trace contextRef="#ctx0" brushRef="#br0" timeOffset="209669.103">1651 16418 528 0,'-3'-4'138'0,"0"4"5"15,1 2-55-15,-1 5-34 0,1 2-11 16,0 6-6-16,2 2-3 0,0 5-4 16,0 4-5-16,-1 3-3 0,1 1-4 15,0 0-6-15,-1 3-4 0,0 1-4 16,0 0-6-16,1 0-11 0,0-1-16 16,1-1-11-16,-1-4-14 0,2-3 14 15,1-7-129-15,-2-6-117 0,1-7-264 16</inkml:trace>
  <inkml:trace contextRef="#ctx0" brushRef="#br0" timeOffset="210051.5998">1578 15968 618 0,'-30'0'136'0,"0"6"3"0,-2 8-105 15,0 5-13-15,-2 6-4 0,-4 7-2 16,-5 6-3-16,-5 11-1 0,-7 6-1 0,-1 8 4 16,0 10 4-16,7 8 4 0,5 7 0 15,11 5 2-15,12-3-1 0,9 5-3 16,11-6-5-16,10-7-5 0,11-3-5 16,15-10-2-16,10-8-2 0,10-8-4 15,11-13-4-15,4-12-7 0,9-9-6 16,5-15-7-16,5-11-7 0,3-13-5 15,-2-13-5-15,-3-11-8 0,2-11-5 16,-2-10-15-16,-7-10-3 0,-8-8 8 0,-8-7 23 16,-9-4 18-16,-10 2 21 0,-15 2 16 15,-17-2 27-15,-19 5 14 0,-17 2-2 16,-19 6-10-16,-16 3-9 0,-11 6-6 16,-17 7 0-16,-15 13-6 0,-5 11-2 15,-8 16-3-15,-10 23-14 0,-7 27 60 16,-9 20-191-16,-4 22-127 0,-4 24-338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8T12:33:23.7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4181 4444 378 0,'9'-15'101'0,"0"2"4"0,-7-2-43 0,0 0-13 16,-2 3-8-16,-3-1-1 0,0 0-3 15,-5 2-2-15,-3-1-1 0,-2 2-1 16,-7 2-2-16,-4 2-4 0,-3 4-3 16,-3 4-4-16,-3 6-4 0,-2 6-4 15,-3 8-3-15,-1 10-2 0,-2 4-3 16,-2 7-1-16,-1 5 0 0,1 6 1 16,3 1-1-16,4 6 1 0,9-1-1 15,10 0 1-15,10-2-1 0,9-3-1 16,9-6-1-16,10-5 0 0,7-8-1 0,5-7 0 15,8-4 0-15,-1-7 0 0,3-3 0 16,0-7 1-16,0-3-1 0,-1-5 0 16,-1-2 1-16,-3-7-1 0,-1-4 1 15,-4-5-1-15,-2-5 1 0,-6-3 0 16,-6-3 0-16,-6-3 3 0,-7 2 5 16,-4-1 4-16,-6 4 4 0,-4 4 2 15,-4 6 3-15,-2 4 1 0,-5 6-1 0,0 6-5 16,-3 6-3-16,-3 6-3 15,1 6-3-15,1 7-1 0,4 6-3 0,2 4 0 16,3 5-1-16,-2-2-1 0,8 2 0 16,2 3 0-16,1-3-1 0,2-1-3 15,3-1-5-15,4-3-10 0,5-1-15 16,-2-3-19-16,1-7-14 0,5-4-38 16,0-4-82-16,3-8-115 0,2-3-243 15</inkml:trace>
  <inkml:trace contextRef="#ctx0" brushRef="#br0" timeOffset="282.344">4345 5101 662 0,'-1'-2'153'0,"1"2"3"0,0 3-102 16,3 2-11-16,1 2-5 16,1 2-6-16,2 2-2 0,2 5-2 0,1 2-3 15,-1 2-5-15,2-1-5 0,-1 3-3 16,2 3-3-16,-1-1-4 0,2-2-1 16,-2-2-4-16,0-1-9 0,-1-1-15 15,-2-4-17-15,1-4-13 0,-1-4-23 0,0-3-107 16,-1-3-126-16,0-6-276 0</inkml:trace>
  <inkml:trace contextRef="#ctx0" brushRef="#br0" timeOffset="434.9358">4597 5110 611 0,'-11'-2'164'0,"-4"2"7"16,-2 5-66-16,1 5-39 0,-4 2-10 15,-1 9-10-15,-4 3-10 0,-1 7-10 16,-2 2-7-16,-2 0-5 0,-2 1-11 0,1-1-14 15,4-4-23-15,4-7-21 16,6-4-22-16,8-3-113 0,4-9-136 0,8-6-297 16</inkml:trace>
  <inkml:trace contextRef="#ctx0" brushRef="#br0" timeOffset="698.2734">5000 4449 719 0,'-5'-5'173'0,"-6"6"4"0,-3 9-111 16,-4 7-18-16,-5 6-11 0,-4 8-11 15,-5 6-9-15,-3 4-6 0,2 7-3 0,2 1-2 16,7-1-2-16,5-1-2 15,11-1-1-15,6-2-5 0,10-5-11 0,4-4-16 16,6-5-14-16,4-3-13 0,4-2-18 16,1-6-110-16,-4-4-119 0,6-3-269 15</inkml:trace>
  <inkml:trace contextRef="#ctx0" brushRef="#br0" timeOffset="966.558">4994 4798 747 0,'-2'-4'173'16,"2"-2"-1"-16,0 4-109 0,3-1-30 15,3 1-15-15,5 1-9 0,3-1-5 16,4 1 0-16,3 1-1 0,4 0-1 15,2-1-1-15,1 2-3 0,-1-2-8 0,2 1-12 16,-1-2-15-16,-1 2-9 0,-2 0-14 16,-2-2-13-16,-2 2-100 0,-4 2-108 15,-5-2-243-15</inkml:trace>
  <inkml:trace contextRef="#ctx0" brushRef="#br0" timeOffset="1135.1067">5223 4783 633 0,'-16'9'172'0,"-2"1"8"0,-1 2-76 0,5 3-29 16,1 1-10-16,1-1-11 0,2 4-15 16,4 0-13-16,5 0-7 0,2 0-8 15,3 0-5-15,5-1-3 0,3-2-4 16,4-4-6-16,2-1-11 0,5-1-15 16,3-4-24-16,3-2-10 0,1-4-24 15,-1 0-105-15,-1-4-126 0,-1-3-272 0</inkml:trace>
  <inkml:trace contextRef="#ctx0" brushRef="#br0" timeOffset="1378.4552">5453 4286 687 0,'0'-10'154'0,"5"5"0"16,1 9-95-16,4 5-37 0,1 3-11 15,0 5 1-15,1 5 3 0,2 5 2 0,-1 5 4 16,0 1-1-16,0 6-2 0,3 4-1 16,-2 0-1-16,-2 2-3 0,-4 4-3 15,-5 0-4-15,-2 1 0 0,-7-1-3 16,-4 0-10-16,-3 2-19 0,-3-1-22 16,-3-4-20-16,5-4-113 0,0-5-133 15,3-8-302-15</inkml:trace>
  <inkml:trace contextRef="#ctx0" brushRef="#br0" timeOffset="1612.7885">5854 4736 818 0,'-3'-3'177'0,"2"2"1"16,1 1-137-16,5 1-22 0,2-2-11 16,0 1-6-16,4 0-4 0,1 0-9 0,1 0-13 15,2 0-16-15,-1 0-14 0,-1 1-59 16,0 2-64-16,-2 1-116 0,-2 3-235 16</inkml:trace>
  <inkml:trace contextRef="#ctx0" brushRef="#br0" timeOffset="1779.3296">5802 4954 748 0,'-4'1'186'0,"6"2"2"16,2 1-86-16,2-1-55 0,2-2-20 16,5 1-10-16,3-3-8 0,4 1-9 15,0-5-17-15,2-2-26 0,1-1-17 16,1 0-130-16,3 2-145 0,-1-2-343 15</inkml:trace>
  <inkml:trace contextRef="#ctx0" brushRef="#br0" timeOffset="2800.6025">7015 3337 513 0,'3'-27'133'16,"-6"3"5"-16,-3 7-61 0,-1 3-22 15,-4 0-12-15,-3 3-9 16,-3 3-6-16,-4 3-7 0,-5 5-4 0,-4 2-6 16,-4 9-2-16,-6 6-2 0,-3 11 0 15,1 8 0-15,-5 7 0 0,4 10-1 16,4 4 1-16,3 6-1 0,6 4-1 15,7 3-1-15,7 3-1 0,10 0-1 16,7-2 0-16,5 0-1 0,6-6-1 0,6-4 1 16,6-1-1-16,5-5 0 15,4-4 0-15,4-3 0 0,3-3 1 0,5-2-1 16,-3-3 1-16,-4-10-1 0,-2 1 1 16,-8-1 0-16,-6 0 2 0,-7-3 5 15,-10 5 3-15,-10 2 4 0,-5 9 3 16,-10 0 1-16,-7 3-1 0,-1 8-1 15,-6 1-5-15,-3 2-4 0,2 0-3 16,0-5-3-16,7-5-1 0,6-1-2 16,4-10 0-16,12 1 0 0,9-4-3 15,12-2-4-15,6-3-5 0,5-2-5 0,4-2-5 16,6 2-3-16,-1-6-2 0,1 0 2 16,-6-1 4-16,1 3 4 0,-4 2 6 15,-12 1 5-15,-3 4 4 0,-8 5 3 16,-8 7 5-16,-6 3 3 0,-7 4 4 15,-4 3 2-15,-1 6 0 0,-4-1 1 16,-1 2-2-16,-3-3-3 0,-1 0-2 16,3 1-2-16,-1-3 0 0,4 1 1 15,2-2 2-15,4-1 0 0,7-1 1 0,4-1 0 16,3-1-2-16,6-2-1 16,0-2 0-16,7-1-2 0,-1-1-1 0,4-4-2 15,2 0 0-15,6-3 0 0,0 1-1 16,3-2-3-16,2 2-7 0,3-2-18 15,2 3-21-15,0-2-74 0,2 1-59 16,0 2-126-16,-4-4-264 0</inkml:trace>
  <inkml:trace contextRef="#ctx0" brushRef="#br0" timeOffset="4210.2264">7531 3513 650 0,'-4'-20'164'16,"-1"13"4"-16,-5 3-94 0,1 12-21 15,-4 4-8-15,1 9-10 0,-3 2-10 16,2 5-9-16,2 5-5 0,5 4-2 16,3-3-4-16,5 2-2 0,4-3-2 15,5 0-1-15,5-2 0 0,3-7 0 16,1-3 0-16,3-4 0 0,4-6 0 0,4-7 0 16,1-7 1-16,-3-6 0 0,0-6 0 15,-4-8 1-15,-3-4 0 0,-6-5 0 16,-8-1 2-16,-6-1 1 0,-6-1-1 15,-7 3 2-15,-5-1-2 0,-5 0 1 16,-7 1-2-16,-3 2-7 0,1 0-11 16,-3 5-18-16,2 4-21 0,3 7 7 15,3 11-139-15,9 8-137 0,-1 8-313 16</inkml:trace>
  <inkml:trace contextRef="#ctx0" brushRef="#br0" timeOffset="6558.985">9646 3402 576 0,'-13'-8'148'15,"1"2"8"-15,1 0-80 0,4 4-21 16,5-1-13-16,7 1-8 0,1-3-8 16,7 2-8-16,5-2-6 0,5 1-3 15,4-1 1-15,1 1-1 0,5 0-1 16,1 2-1-16,-2-1-2 0,0 5-2 0,-4-1-5 15,-1 1-6-15,-1 1-9 0,-5 0-11 16,-3 1-8-16,-3-1-5 0,-4-1-6 16,-1 0-2-16,-7 2 1 0,-1-1 3 15,-4-1 6-15,-3 0 5 0,-3 1 6 16,-3-1 6-16,-3 2 7 0,0-2 11 16,-2 2 14-16,-1-1 10 0,-1-1 8 15,2 2 4-15,2-2 2 0,-1 3 1 0,3 1-3 16,2 3-7-16,0 3-3 0,2 0-4 15,2 5-2-15,2 2-3 0,1 0-2 16,1 3-2-16,1-1-2 0,1 3-1 16,0-1-3-16,0-4 0 0,0 1-1 15,0-3-1-15,1-1-1 0,0-2 1 16,2-2-1-16,0-4 0 0,1 1 1 16,0-2-1-16,1-1 2 0,1-2 1 15,0-3 0-15,2-1 2 0,3-1 0 16,2-4 0-16,1-2 0 0,4-3-3 15,1 0-13-15,1-1-10 0,1-2-15 0,1-2-86 16,-3 3-35-16,1 3-106 0,-2 2-216 16</inkml:trace>
  <inkml:trace contextRef="#ctx0" brushRef="#br0" timeOffset="7121.0229">10518 3444 460 0,'4'-8'118'0,"0"-1"5"16,-2 0-59-16,1 1-18 0,-1 3-4 15,1 0-1-15,-2 2-2 0,0 1-3 16,0 1 0-16,-1 2-1 0,-1 2 1 16,0 1-2-16,-3 2-1 0,0 5-3 0,-2 1-3 15,-5-1-3-15,1 7-5 0,-2 2-2 16,-4 0-3-16,0-2-3 0,-2 2-2 16,-2-2 0-16,2 3-1 0,0-4 0 15,1-2-1-15,3-2 1 16,2-1-1-16,3-3-1 0,4-2-1 0,3-2-2 15,1-1-1-15,2 0-1 0,1-1-1 16,3 1 0-16,3 0-1 0,4 2 1 16,0 0-1-16,2 0-2 0,1-1-5 0,4-2-9 15,-1 1-12-15,1-1-15 0,-3-2-14 16,1-1-13-16,0-1-6 0,-5-3-110 16,2 1-113-16,-1 2-261 0</inkml:trace>
  <inkml:trace contextRef="#ctx0" brushRef="#br0" timeOffset="7409.7691">10807 3540 657 0,'-1'1'152'15,"0"2"4"-15,2-1-98 0,3 2-23 16,1-2-7-16,1 1-6 0,4 0-4 0,1 0-3 16,2-1-4-16,2 1-2 0,2-1-4 15,0 1-12-15,2-2-14 0,-2 0-13 16,0-1-19-16,-2-1-115 0,-2-2-126 15,1 5-294-15</inkml:trace>
  <inkml:trace contextRef="#ctx0" brushRef="#br0" timeOffset="7858.5681">11166 3257 751 0,'-6'-9'169'15,"5"2"2"-15,8 3-122 0,6 0-18 16,4 0-5-16,4 1-6 0,2 1-4 0,4-2-1 16,6 3-1-16,-1-1-2 0,5 0-3 15,-6 2-3-15,2-2-1 0,2 1-2 16,-3 0-3-16,-5-1-5 0,-3 2-7 15,-4 0-9-15,0 0-7 0,0 2-8 16,-5-2-10-16,-2 1-5 0,-3-1 1 16,-3 0 0-16,-7 0-1 0,-6 0-1 0,-4 1 4 15,-1-1 9-15,-2 1 7 0,-1 2 6 16,2-2 10-16,1 1 15 0,1 0 15 16,3-1 11-16,-2 1 5 0,2 2 5 15,-1 1 3-15,1 2 0 0,0 3-2 16,2 5-2-16,3 3-2 0,-2 4-3 15,2 4-4-15,0 4-2 0,2 2-2 16,0 4-5-16,-1-2-2 0,0 3-4 16,1-3-2-16,0-2-2 0,0-3-3 15,2-2-1-15,0-3-2 0,0-4-12 16,0-1-17-16,1-7-20 0,-2 0-119 0,3-2-130 16,-3-3-317-16</inkml:trace>
  <inkml:trace contextRef="#ctx0" brushRef="#br0" timeOffset="20070.1691">12758 3688 490 0,'-4'4'123'16,"-3"-2"4"-16,0-3-68 0,-2-1-16 15,-2-3-3-15,-2-1-2 0,-1 0-3 16,-1-3-3-16,0 0-1 0,2-3-2 15,2 1-2-15,0-4-4 0,2 1-6 16,4-6-4-16,2 1-4 0,0-1-4 16,-1-1-2-16,2 0-1 0,1 2-2 0,-2-2 0 15,2 2 1-15,0 5-1 0,0 0 0 16,1 5 0-16,0 2 0 0,0 2 0 16,1 4-1-16,-1 1-1 0,0 0 0 15,0 1 0-15,0 2-1 0,0-2 1 16,0 2-1-16,0-1 2 0,0 1 0 15,-1-2 1-15,2 0 0 0,-1-1 1 16,0 0-1-16,0 0 1 0,-1-1 0 16,1 1 0-16,0 0 2 0,-2-1 0 15,2 1 0-15,0 0 1 0,0 3 0 16,0 1 1-16,2 4-1 0,0 3-1 0,1 4 0 16,-2 4 0-16,0 1 0 0,1 5 0 15,1 1 0-15,-1 1-1 0,0-3 1 16,-2-1-2-16,2-2 1 0,-1 0-1 15,-1-1-1-15,1-5-3 0,-1 0-12 16,0-4-16-16,2 0-10 0,-1-6-20 16,0-5-109-16,2-7-124 0,3-2-277 15</inkml:trace>
  <inkml:trace contextRef="#ctx0" brushRef="#br0" timeOffset="20380.3389">12811 3447 463 0,'0'0'131'0,"0"-3"5"0,-2 2-14 16,0 0-67-16,-2 0-9 0,-1 0-5 16,-1 3-4-16,0 3-3 0,0 2-4 0,-3 2-4 15,-2 3-2-15,-1 4-4 0,-3 0-2 16,-3 1-1-16,-3 1-2 0,0 1-1 15,4 0-1-15,2-1-1 0,5-2-2 16,2-2-1-16,5-2-1 0,3-2-2 16,2-1-2-16,0-2-1 0,4-1-1 15,3-2-1-15,3 1-1 0,6-3-3 16,1 0-6-16,3-4-13 0,1 0-15 16,2-2-15-16,-1 1-18 0,2-2-116 15,-2 1-127-15,2 2-291 0</inkml:trace>
  <inkml:trace contextRef="#ctx0" brushRef="#br0" timeOffset="20778.7986">13102 3552 538 0,'-15'-11'154'0,"-1"5"5"16,-3 1-14-16,-2 4-89 0,-4 2-14 15,0 5-6-15,-2 3-8 0,-4 4-7 16,2 6-6-16,0-1-3 0,5 4-3 16,4 1-3-16,4 0-2 0,8 0-1 15,8-1-2-15,5-5 0 0,8 1-1 16,6-5 0-16,4-6 0 0,4-2-1 0,2-3-2 16,-1-5-1-16,0-3-2 0,-2-4-1 15,-4-5 1-15,-1-2-1 0,-1-2 2 16,-3-1 1-16,-1-2 2 0,0 0 2 15,-2-3 3-15,-3 5 2 0,-1 3 3 16,-4 1 3-16,-2 5 4 0,-3 4 0 16,-2 6 0-16,-3 6-2 0,1 5-1 15,-3 4-3-15,1 3-3 0,1 2-3 16,0 4-2-16,3 0 1 0,1 1-1 16,2-2-3-16,6 0-9 0,2 0-10 15,1 0-14-15,2-5-15 0,1-1-10 16,3-1-18-16,1-6-106 0,-2-3-115 0,-1-3-264 15</inkml:trace>
  <inkml:trace contextRef="#ctx0" brushRef="#br0" timeOffset="20938.365">13326 3557 522 0,'-1'-7'144'16,"-1"6"6"-16,-1 3-31 0,0 8-60 15,1 3-15-15,-1 6-7 0,1-2-8 16,2 4-6-16,-1-1-5 0,2 1-6 15,1 0-4-15,3 0-16 0,3 0-21 16,3 1-22-16,0-1-116 0,2-5-131 16,1 1-313-16</inkml:trace>
  <inkml:trace contextRef="#ctx0" brushRef="#br0" timeOffset="21746.6701">14141 3400 492 0,'-12'-5'149'16,"1"1"10"-16,7 2-1 0,-3 0-87 15,5-1-15-15,0 2-7 0,3 0-8 16,1 1-9-16,6 0-8 0,1 0-6 16,6 0-4-16,3 1-2 0,7 2-1 15,2-2-2-15,2 1-2 0,1 1-4 16,-1 0-3-16,0 0-7 0,0-1-8 15,-5 1-10-15,-2-1-11 0,-2 0-11 0,-2-2-6 16,-4 0-2-16,-5-2 1 0,-2 2 3 16,-4-2 7-16,-3-1 8 0,-3 2 9 15,-5 0 6-15,0-2 5 0,-5 2 6 16,0 1 9-16,-2 0 8 0,-1 1 9 16,-1 2 7-16,2 2 6 0,1 2 4 15,1 2 3-15,0 2 0 0,3 2-2 0,2 3-3 16,2 1-2-16,-2 0-5 15,2 3-4-15,2-2-4 0,2 2-4 0,1-3-3 16,2 0-2-16,3 0-3 0,0-1-1 16,3-2-1-16,-1-3 0 0,1-1-1 15,2 0-1-15,0-3-3 0,1-1-8 16,1-4-8-16,3 2-13 0,0-3-8 16,2-1-16-16,-1-2-113 0,-3-3-117 0,1 0-278 15</inkml:trace>
  <inkml:trace contextRef="#ctx0" brushRef="#br0" timeOffset="22177.0257">14671 3377 652 0,'-9'-1'154'0,"2"0"2"16,3-1-104-16,2 1-20 0,2 1-9 15,2 3-6-15,4-1-7 0,2 1-3 16,0 3-2-16,3 1 1 0,5 8 0 15,-1-3-1-15,2 0-1 0,0 0 0 0,2 1-2 16,-1 0-1-16,-1-2 0 0,-1-3 0 16,1 0-1-16,-2 2-1 0,0 0 0 15,-3 0-1-15,-1-2 0 0,0 1 1 16,-5 1-4-16,-2-1 0 0,-4 4 1 16,-6-1 1-16,-4 2 0 0,-2 1 1 15,-6 2-1-15,-4 2 1 0,-5-1-4 16,-1-1-7-16,0 2-6 0,0-1-5 0,3 0-8 15,3 1-16-15,6-7-108 0,7-1-111 16,3-4-271-16</inkml:trace>
  <inkml:trace contextRef="#ctx0" brushRef="#br0" timeOffset="22753.4951">15062 3166 706 0,'-13'-4'179'16,"5"1"1"-16,2-1-94 0,4 2-35 15,4 1-19-15,6-2-12 0,3 3-9 0,5 0-4 16,4-1-1-16,4 2 0 0,2-1 0 16,2 4 0-16,3-2-1 0,1 1-2 15,-3-2-2-15,2 2 1 0,-1-1-2 16,-3 2-1-16,0-3-3 0,-2 1-2 16,-4 1-5-16,-2-2-5 0,-4 1-4 15,-3-2-3-15,-3 0 1 0,-6-1 0 16,-3-1 2-16,-2-1 4 0,-4 0 4 0,-3-1 5 15,-1 3 4-15,-2-2 3 16,0 5 2-16,0 0 4 0,1 2 1 16,0 4 3-16,1 3 0 0,0 0 1 0,1 4-1 15,2 5 0-15,1 2-1 0,0 2-1 16,0 3-1-16,2 2 0 0,2 5-1 16,-1-1 0-16,3-2-1 0,0 1 0 15,1-1 0-15,1-2-1 0,-1 1 0 16,-1-3 0-16,0-4 0 0,-3-2-1 0,3-2 1 15,-2-3-1-15,1-2-1 0,1-4 1 16,-2-2-1-16,2-2 0 0,0 0-1 16,0-1 0-16,0-2-1 0,0-3 0 15,0 0-1-15,0 0-3 0,0-4-7 16,2-1-7-16,-2-1-11 0,1-1-17 16,0-1-9-16,0 1 22 0,1-2-147 15,-4 3-123-15,-1 1-301 0</inkml:trace>
  <inkml:trace contextRef="#ctx0" brushRef="#br0" timeOffset="33095.9838">7419 4665 479 0,'-1'-7'128'0,"2"4"4"16,-3 1-47-16,-1 5-40 0,0 7-9 16,-2 2-6-16,-2 6-6 0,-2 11-5 0,-3 6-3 15,-1 5-1-15,0 6-1 0,1-1-1 16,-2 2-3-16,1-4-2 0,1-5-2 15,-1-3-1-15,2-6-2 0,1-2 0 16,-1-7-1-16,3-3-1 0,1-3 1 16,3-6-1-16,0-2 1 0,2-3-1 15,0-4 1-15,4-4-1 0,-1-4 1 16,3-4-1-16,-1-3 0 0,5-9-1 16,1-4 1-16,4-6 0 0,-1-4-1 15,3-2 1-15,-1-5-1 0,1 2 0 0,-1 4 0 16,-1 5 0-16,-1 4 1 0,0 5 0 15,1 5 1-15,-1 6 2 0,-2 6 0 16,0 0 2-16,-1 5 1 0,0 4 1 16,1 5 2-16,0 4 1 0,-2 1 1 15,4 3 0-15,1 8 0 0,1 0-1 16,-1 2-2-16,1 1-1 0,1 2-4 16,2 4-1-16,-1 0-1 0,1-2-1 15,-1-1-1-15,2-1 0 0,1-1 1 16,-1-3-1-16,-2-2 0 0,-1-2 0 0,-2-4 1 15,-2 1-2-15,-2 0-2 16,-2-4-3-16,-4-1-5 0,-1-2-4 0,-1-1-8 16,-1 0-10-16,-2-3-8 0,-3 1-9 15,-4 0-12-15,-2-2-102 0,-3-1-110 16,-3-3-262-16</inkml:trace>
  <inkml:trace contextRef="#ctx0" brushRef="#br0" timeOffset="33322.4223">7418 5004 592 0,'-10'-5'143'0,"1"2"6"16,1 1-91-16,3 1-12 0,2-2-9 16,0 2-6-16,3 1-9 0,4-1-6 15,1 0-5-15,3-2-5 0,3 1-3 16,3-2 0-16,2 0 0 0,2-2-4 0,0 4-9 15,2-2-14-15,-2 3-8 0,2 0-16 16,0 1-113-16,-3 0-121 0,1 0-279 16</inkml:trace>
  <inkml:trace contextRef="#ctx0" brushRef="#br0" timeOffset="33761.0876">7805 4607 561 0,'-13'-10'136'0,"2"-1"6"0,0 0-82 16,5-1-20-16,2 0-8 0,4-1-6 15,1 0-5-15,4 1-4 0,2-3-5 0,3-1-1 16,5 1-1-16,3 1-2 0,3 0-1 16,2 2-1-16,-1 1-2 0,2 2-1 15,-1 4-1-15,-3 3-2 0,-2 2 1 16,-1 4-1-16,-3 2 0 0,-1 2 0 16,-3 3 1-16,-3 2-1 0,-3 1 2 15,-4 2-1-15,-1 3 1 0,-6 1 1 16,-2 2-1-16,-4 2 0 0,-1-2 0 15,-2 0 0-15,-1-3 0 0,-2 1 1 0,2-3 0 16,2-1 1-16,4-4-1 0,2 2 0 16,2-3 0-16,4-1-1 0,4-1-1 15,1-1-1-15,5-1-1 0,0 2-2 16,4-1-3-16,2 2-8 0,3 1-9 16,2 0-9-16,1 0-9 0,1-1 53 15,-1 0-172-15,0-3-120 0,3-2-311 16</inkml:trace>
  <inkml:trace contextRef="#ctx0" brushRef="#br0" timeOffset="34029.9438">8399 4573 600 0,'-16'-2'136'0,"-3"6"1"0,-2 6-93 0,-4 3-20 16,0 5-4-16,-1 6-2 0,2 5-1 16,-1 6 1-16,4 4-1 0,4 4 0 15,6 5-1-15,5 2-3 0,2 1-3 16,7-1-4-16,4-2-2 0,6-4-6 16,1-3-4-16,2-6-6 0,3-5-9 15,7-7-5-15,5-2-11 0,1-5 30 16,0-4-147-16,3-4-115 0,3-5-293 0</inkml:trace>
  <inkml:trace contextRef="#ctx0" brushRef="#br0" timeOffset="34610.3972">8612 4663 521 0,'-14'-3'133'0,"-1"-1"7"0,4 1-66 0,2 2-21 16,3 0-6-16,3 0-6 0,1 1-10 16,1-1-6-16,2 2-7 0,2-1-5 15,4 0-3-15,7 1-3 0,2 0 0 16,7 0 1-16,5 2 0 0,5-2 1 15,5 0-2-15,4 2-2 0,-1-1-1 0,2 1-3 16,-2-2-4-16,-3 1-6 0,-3 0-7 16,-4-1-6-16,-7-4-7 0,-2 2-4 15,-4-1-6-15,-4-2-3 0,-2 2-4 16,-2-1 0-16,-4 1-99 0,-1-1-97 16,-5 2-247-16</inkml:trace>
  <inkml:trace contextRef="#ctx0" brushRef="#br0" timeOffset="34848.758">8951 4649 483 0,'-12'1'124'0,"5"1"3"15,-1 1-42-15,-1 0-52 0,2 4-12 0,-1 2-3 16,1 2-4-16,2 2-2 0,-2 0 1 16,3 5 1-16,2 4 1 0,-1 3 0 15,2-1 0-15,2 3-1 0,2 3-2 16,-1 0-1-16,2 0-4 0,-1-2-1 15,2 0-1-15,1-1-2 0,-2-1-1 16,0-2-1-16,-2-2-1 0,1-1-1 0,-2-2-3 16,0-3-4-16,-1-4-6 0,0-2-7 15,1-3-9-15,-1-1 9 0,-1-1-127 16,4-3-113-16,-1 0-280 0</inkml:trace>
  <inkml:trace contextRef="#ctx0" brushRef="#br0" timeOffset="35510.9585">9126 5021 629 0,'-3'0'152'0,"3"0"3"0,-2 0-98 16,1 1-16-16,-1-2-7 0,2 1-7 0,2 0-8 16,-1 1-4-16,1-1-3 0,6 1-1 15,0 2-2-15,3 1-1 0,4-2 0 16,1-1-2-16,3 0-4 0,1 1-13 16,-2-4-18-16,1 2-14 0,-1-1 94 15,-1 2-221-15,-1-1-141 0,-1 5-360 16</inkml:trace>
  <inkml:trace contextRef="#ctx0" brushRef="#br0" timeOffset="36013.6257">9521 4868 585 0,'-3'-3'142'0,"0"1"6"15,1-1-92-15,1 2-14 0,1 0-6 16,2 0-5-16,4 0-4 0,0-1-4 15,4 1-2-15,0-1-2 0,5-1-1 16,0 1-2-16,3-1-5 0,0 1-3 16,2 1-3-16,-1 1-4 0,2-2-5 15,-1 2-6-15,-2 0-6 0,-1 0-7 16,-3-1-9-16,-2 0-5 0,-1 1-4 0,-4-2-2 16,-1 2-4-16,-2-3-5 0,-2 3-54 15,0-1-32-15,-5 1-87 0,-2-1-189 16</inkml:trace>
  <inkml:trace contextRef="#ctx0" brushRef="#br0" timeOffset="36250.9859">9681 4847 495 0,'-7'1'123'0,"1"2"4"0,-1 0-65 16,2 2-23-16,-1 1-8 0,2 3-4 16,1 3-4-16,0 4-2 0,1 0 0 15,2 2-1-15,-2 2-1 0,1 1 0 16,0 0-3-16,1 0-1 0,-1-3-3 15,0 0-1-15,-1-1-3 0,2-2-2 16,2-1-1-16,0-3-1 0,2-2-1 16,2 0-1-16,2-3-1 0,2-1 0 15,1-3 0-15,3 0-1 0,-1-4-2 16,2 1-5-16,-2-5-8 0,1 1-10 16,-2-1-9-16,0-1-17 0,-1 1-108 0,-1-1-115 15,-1 4-270-15</inkml:trace>
  <inkml:trace contextRef="#ctx0" brushRef="#br0" timeOffset="38183.4088">9918 4560 568 0,'-8'-16'125'0,"2"3"0"15,9 7-96-15,5 7-11 0,5 8-5 16,3 4-2-16,4 6 0 0,0 3-1 16,2 7 2-16,-1 4 2 0,2 5 3 15,1 4 2-15,0 3 1 0,2 5-2 16,-2 2 0-16,-1-3-1 0,-3 1-2 16,-5-2-5-16,-5-5-4 0,-6-3-1 15,-7-6 0-15,-3 1-3 0,-8-2 0 0,-1-3-2 16,-5-2-2-16,2 1-5 15,0-4-8-15,0-1-7 0,3-5-10 0,4-4-15 16,4-4-108-16,3-6-114 0,4-5-271 16</inkml:trace>
  <inkml:trace contextRef="#ctx0" brushRef="#br0" timeOffset="38996.8537">9241 3857 580 0,'1'-12'142'15,"-1"5"4"-15,0 1-90 0,1 3-14 16,0 2-6-16,1 2-6 0,0 3-7 16,-1 3-6-16,2 2-5 0,-3 5-2 15,-3 5-3-15,-3 4-10 0,-4 3-15 16,1 3-9-16,-4 4-18 0,1 2-113 16,-1-2-123-16,4 1-287 0</inkml:trace>
  <inkml:trace contextRef="#ctx0" brushRef="#br0" timeOffset="39418.6269">10708 5483 690 0,'2'-1'151'16,"-1"2"3"-16,2 2-118 0,0 4-13 16,-1 1-6-16,-2 4-4 0,0 3-1 15,-3 5-3-15,-8 2-3 0,-7 2-6 16,-2 3-18-16,-1 3-14 0,-1-1-128 0,-3 3-129 15,6-4-322-15</inkml:trace>
  <inkml:trace contextRef="#ctx0" brushRef="#br0" timeOffset="41594.3405">12785 4934 683 0,'-5'-13'152'0,"5"0"1"15,2 1-115-15,7 1-13 0,5 2-4 16,6 1-4-16,3 0-3 0,3 1-2 15,2 1-1-15,-1 0-2 0,1 1-2 16,-4 0-2-16,-2 3-2 0,-4 2-5 16,-1 0-4-16,-1 1-6 0,-3 1-7 0,-1 1-8 15,-3-1-5-15,-1 2-4 0,-3-3-2 16,-2 2-1-16,-3-1-2 0,-1 0 0 16,-4 1 3-16,-1-2 3 0,-1 2 5 15,-2-1 6-15,0-1 9 0,0 2 13 16,-1-2 13-16,1 0 10 0,1 2 8 15,-1-1 5-15,2 2 6 0,-2 1 2 16,1 1 0-16,0 2-1 0,0 2-2 16,-1 1-3-16,2 1-3 0,1 4-5 15,0-1-6-15,1 1-3 0,0 2-4 0,1-1-2 16,0 1-1-16,3 0-1 0,0-1-1 16,1 2 0-16,1-4-1 0,3 0-1 15,0 0-1-15,0-3 0 0,3-1-2 16,-1 0-1-16,2 0-2 0,1-1 1 15,-1-3-2-15,5-2 1 0,-1-1-1 16,3-4 0-16,1-4-1 0,-1-1-4 16,4-1-8-16,-2 0-13 0,3 0-15 15,-2 1-11-15,-2-1-21 0,-1 0-109 0,-4-2-123 16,0 2-277-16</inkml:trace>
  <inkml:trace contextRef="#ctx0" brushRef="#br0" timeOffset="42145.6089">12573 4840 548 0,'6'-8'142'15,"-5"3"8"-15,0 1-65 0,0 0-26 16,-1 1-8-16,-1 2-5 0,1 0-6 16,-2 2-7-16,-2 2-8 0,-2 0-5 15,-3 3-4-15,-2 3-4 0,-2 2-3 16,-3 1 0-16,-1 3-1 0,-2 2-1 0,0 1 0 16,-3 1 0-16,0 2-2 15,-3-2 0-15,2 1 1 0,2-1 0 0,-1-1 0 16,4-4 1-16,4-1-1 0,3-2-1 15,6-2 0-15,3-1-2 0,2-1-1 16,4 0 0-16,4 2-2 0,2 0 1 16,5-1-1-16,1 0 1 0,2-1-1 15,1 0 1-15,1 1-1 0,-3-4 1 16,2 1-2-16,-3 0-2 0,-2-1-6 16,0 1-8-16,0-3-11 0,1 2-12 0,-3-3-14 15,1 3-10-15,-2 0-14 0,-2-1-104 16,-1 1-115-16,-6 1-265 0</inkml:trace>
  <inkml:trace contextRef="#ctx0" brushRef="#br0" timeOffset="42539.5536">11847 4843 623 0,'-24'15'143'0,"3"2"0"16,5 5-100-16,4 4-17 0,5 2-9 0,4 3-3 15,3-1-4-15,3 1-1 0,2-2-1 16,3-3 0-16,4-5-1 0,4-5 0 15,5-5-2-15,2-4 0 0,4-4 0 16,0-6 1-16,1-5 1 0,-1-5 2 16,-2-5 3-16,-4-5 0 0,-7-4 0 15,-3-6 0-15,-3-2-2 0,-8 1-1 16,-4 1-3-16,-7 4-2 0,-6 1-2 16,-8 4-3-16,-5 5-5 0,-3 6-6 0,-2 7-7 15,2 4-9-15,3 4-7 0,4 7-4 16,10 7-4-16,10 6-7 0,7 2-106 15,7 4-105-15,6 7-262 0</inkml:trace>
  <inkml:trace contextRef="#ctx0" brushRef="#br0" timeOffset="43092.0753">13600 4840 527 0,'9'-5'130'0,"-3"0"7"0,0 0-69 16,-1 1-22-16,-1 3-8 0,-1 0-2 15,0 2-4-15,-2 0 0 0,0 2-1 16,-2 2-2-16,-1 0-1 0,-3 1-2 16,-4 3-2-16,-3 1-2 0,-3 4-4 15,-3 2-4-15,-5 3-4 0,-3 2-1 16,-2-1-3-16,-3-1 0 0,2 1-1 16,2-3 0-16,2-3 0 0,6-1-1 15,4-2 0-15,6 0-1 0,6-2-1 0,4-1-1 16,4 1 0-16,5 2-1 0,2-3-1 15,5 0 0-15,4-1-1 0,2-1-3 16,4-1-6-16,2-1-7 0,1-2-11 16,-1-3-14-16,-2 1-11 0,1-2-16 15,-1 0-110-15,-2 0-121 0,-4 3-282 16</inkml:trace>
  <inkml:trace contextRef="#ctx0" brushRef="#br0" timeOffset="44163.1423">13884 4532 467 0,'0'-5'116'0,"0"0"5"0,3 2-63 0,1-2-16 15,3 2-2-15,4 1-1 0,6 2-2 16,-1-4-1-16,6-1-1 0,1-1-1 16,4 0-2-16,4-1-3 0,3-3-5 15,4 1-5-15,6 0-4 0,-1 0-4 0,4 0-4 16,-1 2-3-16,2 0-5 0,-6-1-4 15,-2 2-5-15,-6 1-5 0,-2 0-4 16,-5 2-5-16,-5 0-5 0,-6 2-2 16,-1 1 1-16,-8 0 2 0,-3 3-1 15,-5 0-3-15,-4 1-6 0,-4 2-2 16,-3 0-27-16,-3 0-5 0,1 2 4 16,-4-3 11-16,1-1 22 0,0 3 23 15,0-3 19-15,1 1 40 0,0 0 16 0,1-1 5 16,3 5-2-16,0 0-10 0,2 5-7 15,0 2-6-15,3 5-7 0,0 2-4 16,2 4-5-16,0 1-2 16,2 4-4-16,0-2-5 0,3 5-3 0,0-2-3 15,0 1-3-15,2 2-1 0,1-1-1 16,0-2-2-16,0-1-1 0,-1-4 0 16,1-1-1-16,-1-1 0 0,-1-5-1 15,-1-2-1-15,0-2-7 0,0-1-8 16,2-3-11-16,-2-2-10 0,0-3 50 0,-2 0-175 15,2-5-125-15,-1 2-317 16</inkml:trace>
  <inkml:trace contextRef="#ctx0" brushRef="#br0" timeOffset="47271.8972">7177 6199 571 0,'0'-19'140'0,"0"4"7"0,-4 9-87 0,-1 5-17 15,-1 7-7-15,-4 7-6 0,1 9-6 16,-5 8-7-16,-1 9-6 0,-1 9-1 16,-1 4-1-16,-1 6-1 0,3 1-1 15,2-3 1-15,2-2 0 0,0-4 0 16,3-8-1-16,2-8 0 0,4-7-3 15,1-9 0-15,2-5-2 0,2-13 0 16,4-13-1-16,-1-6 1 0,5-7-1 0,1-7 1 16,3-6 0-16,-1-8-1 0,-1-3 0 15,-1 0 0-15,-1-5-1 0,1-4 1 16,0-1-1-16,2 2 1 0,2 6-1 16,2 4 0-16,1 9 1 0,0 8 2 15,-4 9 1-15,-2 9 2 0,-2 8 1 16,-2 6 2-16,-1 9 1 0,2 3 0 15,1 7-2-15,4 8 0 0,2 6-1 16,0 4-2-16,2 3-1 0,0 2-1 16,1 2-1-16,1 1 1 0,-3 1-1 15,-1-5 0-15,2-1-1 0,-2-4 1 16,-3-3-2-16,0-3-3 0,-3-5-5 0,-1-4-10 16,-4-3-11-16,0-2-14 0,-4-2-10 15,1-3-11-15,-3-2-1 0,-4-1-109 16,-2-3-106-16,-5-4-255 0</inkml:trace>
  <inkml:trace contextRef="#ctx0" brushRef="#br0" timeOffset="47441.9576">7151 6594 682 0,'-12'-3'168'0,"1"1"3"16,3 2-109-16,6-3-18 0,3 3-10 15,8 2-9-15,4-1-10 0,6-1-8 16,3-1-2-16,5-2-1 0,6 1 0 15,2-4-4-15,4-2-12 0,-1 2-15 16,0-2-14-16,0-3-15 0,-2 2-120 16,-5-2-129-16,-3-3-298 0</inkml:trace>
  <inkml:trace contextRef="#ctx0" brushRef="#br0" timeOffset="47834.9056">7571 6024 503 0,'-6'-19'138'0,"7"3"2"15,1-2-4-15,4 1-103 0,2 0-9 0,8 1-2 16,4 3-4-16,4 1-3 15,1-1-3-15,1 5-1 0,2 3-2 0,1 1-2 16,-2 3-3-16,-2 3-1 0,-5 2-1 16,0 3-1-16,-4 4 0 0,-4 2 0 15,-5 1 0-15,-4 5 1 0,-7 0-1 16,-4 1 1-16,-6 3 0 0,-4-1 0 0,-2 2 0 16,-2-1-1-16,-2-1 0 15,-1 1 0-15,3-2 0 0,3-4-1 0,3-1 0 16,2-2 0-16,6-5 0 0,3-1 0 15,7-2-1-15,5-1 0 0,3 0-1 16,3-1-6-16,2 1-10 0,4 0-6 16,3-1-13-16,2 0-44 0,2-2-75 15,2 2-108-15,2-2-239 0</inkml:trace>
  <inkml:trace contextRef="#ctx0" brushRef="#br0" timeOffset="48167.0176">8288 5978 580 0,'-6'0'136'0,"-7"6"5"0,-4 8-88 16,-2 8-11-16,-8 7-2 0,-3 6-3 16,0 8-1-16,0 6-1 0,3 7-1 15,7 6-3-15,1 1-6 0,9 1-3 0,7-3-4 16,3-2-4-16,3-4-4 16,7-5-4-16,4-4-5 0,5-6-7 15,7-3-6-15,3-3-6 0,3-2-11 0,5-5-15 16,1-4-11-16,0-4-14 0,-1-7-104 15,-3-1-117-15,0-6-274 0</inkml:trace>
  <inkml:trace contextRef="#ctx0" brushRef="#br0" timeOffset="49116.6716">8535 6170 547 0,'-6'-1'149'0,"1"-2"10"0,0 2-54 16,2 0-44-16,0 0-15 0,6-1-8 16,2 0-8-16,3-1-9 0,4 0-7 15,3-2-4-15,8 0-1 0,6 0 0 16,1-1-1-16,3 2-2 0,2-1-2 16,1 3-1-16,1 2-2 0,-3-1-2 15,-3 2-4-15,-2 0-5 0,-3 2-7 16,-1-1-8-16,-5-1-8 0,-2 2-6 0,-5-3-3 15,-4 0-1-15,-2 0 2 16,-2-1 4-16,-5 1 5 0,-1-3 7 0,-4 2 5 16,-1 0 4-16,-2 1 5 0,-2 0 9 15,-2 0 5-15,-1 0 8 0,-2 1 7 16,-2 0 5-16,0 2 6 0,1 0 4 16,-3 3 0-16,5 3 0 0,-1 3-2 0,3 3-2 15,2 3-4-15,1 4-4 0,2 5-4 16,1 1-4-16,2 3-4 0,2 1-2 15,1 0-2-15,-1 1-2 0,2 1 0 16,2-1-2-16,-1-2 0 0,0-2 0 16,-1-2 0-16,1-2-1 0,-1-1-3 15,-1-3-6-15,0-5-8 0,0 0-13 16,-1-2-7-16,2-1-10 0,0-2 28 16,2-4-146-16,-2-3-114 0,2-3-285 15</inkml:trace>
  <inkml:trace contextRef="#ctx0" brushRef="#br0" timeOffset="49413.449">9006 6557 611 0,'1'-4'145'15,"-1"2"3"-15,2 1-80 0,1 1-38 16,0-2-6-16,2 1-6 0,1 1-3 16,-1-1-3-16,3 1-2 0,-1 0-2 15,-1-1-3-15,4-2-9 0,1 1-15 0,2-2-13 16,1 1-35-16,3-1-90 15,0 0-117-15,0 2-266 0</inkml:trace>
  <inkml:trace contextRef="#ctx0" brushRef="#br0" timeOffset="51814.0909">9030 6569 424 0,'-4'-2'110'0,"1"-1"4"16,-1 1-45-16,-2-3-28 0,2-1-6 16,-1 1-3-16,1 0-3 0,0 0-4 0,1 2-2 15,1-1-1-15,2 0-3 0,1-1-2 16,2 0-3-16,2 2 0 16,2-1-2-16,0 0-1 0,4-1-2 0,4 5-1 15,2-3-1-15,0 2-2 0,7 1 0 16,-1 1-2-16,4 1-3 0,2 2-8 15,-2-3-7-15,0 4-9 0,1 1-15 16,0-2-89-16,-3-3-23 0,-2 0-94 0,-2 0-192 16</inkml:trace>
  <inkml:trace contextRef="#ctx0" brushRef="#br0" timeOffset="52218.577">9172 6436 536 0,'-1'-17'134'16,"-4"-1"6"-16,0 5-70 0,0 1-21 15,2 2-4-15,-1 3-3 0,1 3-6 16,1 3-6-16,3 7-5 0,0 5-3 15,1 6-6-15,-1 4-6 0,0 7-4 16,-1 1-1-16,0 2 0 0,-1 0-4 16,0-1-10-16,-1-3-14 0,5-1-13 15,-1-4-17-15,5-1-115 0,-1-4-126 0,3-1-294 16</inkml:trace>
  <inkml:trace contextRef="#ctx0" brushRef="#br0" timeOffset="52537.5286">9540 6382 647 0,'-2'-5'142'15,"2"1"0"-15,2 1-111 0,1-1-14 16,3 0-7-16,2 1-4 0,2-1-3 16,2 0 0-16,1 1-2 0,2 0 0 0,2 2-5 15,0 1-5-15,1-1-6 0,1 2-8 16,-3-1-14-16,-1 1-31 0,-2 0-74 15,-2-1-98-15,-2 0-224 0</inkml:trace>
  <inkml:trace contextRef="#ctx0" brushRef="#br0" timeOffset="52766.915">9689 6372 575 0,'-8'6'134'0,"-2"4"5"15,0 2-90-15,1 3-11 0,1 2-5 16,-1 1-3-16,3 3-4 0,0 1-2 15,0-1-2-15,1 0-4 0,0-1-2 16,-1-3-2-16,2-1-4 0,1 0-2 16,1-3-1-16,4 1-2 0,-1-3-2 15,4-3 0-15,3 1-2 0,2-2 0 16,6-1-1-16,2-3-2 0,3-2-6 16,2-4-6-16,1 1-10 0,1-3-9 0,1-1-10 15,-3-3-2-15,1 1-118 0,-5-2-112 16,3 3-273-16</inkml:trace>
  <inkml:trace contextRef="#ctx0" brushRef="#br0" timeOffset="53045.62">10031 6058 458 0,'7'15'113'0,"-1"2"3"0,0 7-54 15,1 0-26-15,0 2-5 0,0 1 1 16,3 6 1-16,2 0 0 0,2 2 2 16,-1 5 0-16,3 1-3 0,-1 2-5 0,-2 1-6 15,-6-5-5-15,-7 2-5 0,-4-2-7 16,-5-1-10-16,-5-4-14 0,-2-1-15 15,-1-1-122-15,1 0-126 0,2-3-310 16</inkml:trace>
  <inkml:trace contextRef="#ctx0" brushRef="#br0" timeOffset="53699.8685">11068 6849 602 0,'2'0'129'15,"0"1"3"-15,-1 6-99 0,3 3-17 16,-2 3-1-16,1 3 3 15,-2 5 1-15,0 1-2 0,-2 4-2 0,-3 0-2 16,0 1-10-16,-4-2-14 0,0 3 8 16,-2-1-143-16,2-1-122 0,2 0-315 15</inkml:trace>
  <inkml:trace contextRef="#ctx0" brushRef="#br0" timeOffset="57937.7763">13440 6273 563 0,'-12'-10'143'0,"2"0"5"0,4 3-74 16,3-2-24-16,6 1-10 0,4 0-4 15,5 2-4-15,3-1-4 0,3 0-3 16,4 0-3-16,2 3-1 0,1 0-4 16,0 3-5-16,-1-2-4 0,1 2-3 15,-2 2-2-15,-1 0-2 0,-2 4-4 0,-2-1-4 16,-2 1-6-16,1 1-6 0,-3-1-8 16,-1 1-9-16,-3-2-5 0,-3-1-3 15,-2-1-1-15,-1-1-3 0,-7-1-4 16,-3 1-5-16,-1-1-50 0,-3-1-25 15,-1-2 13-15,-1 1 33 0,0-2 33 16,2 2 31-16,-1-3 25 0,1 1 70 16,1-1 38-16,1 3 0 0,1-1-23 0,-1 3-20 15,2-1-16-15,1 1-8 0,2 3-7 16,-1 0-6-16,1 5-6 0,0-1-3 16,0 5-3-16,1 2-4 0,-1 5-1 15,0 1-1-15,-1 0 0 0,3 2 0 16,-2 1-1-16,2 0-1 0,-1 2-1 15,2-1-1-15,-2-1-2 0,1 2-2 16,0-2-1-16,-1 2-1 0,-1-4-1 16,1-2 0-16,-2-3-1 0,2-1 1 15,-1-2 0-15,2-1 1 0,1-2 0 0,1 0 2 16,0-1 1-16,3-2 0 0,2-1 1 16,3-2 0-16,-2-1 0 0,4-1-1 15,1-4-2-15,3 1-1 0,0-2 0 16,1 0-4-16,0-2-5 0,2-1-8 15,3 1-10-15,-3 0-12 0,0-1-12 16,0 1 60-16,-2-2-182 0,-2 2-125 16,0 4-321-16</inkml:trace>
  <inkml:trace contextRef="#ctx0" brushRef="#br0" timeOffset="58543.7926">14359 6230 536 0,'7'-4'129'0,"3"1"3"0,-3 1-82 0,2 1-14 0,-4 2-4 16,-2 1-1-16,0-1-3 0,-2 1-1 15,-2 2 0-15,-2 1-1 0,-4-1 0 16,-1 0-2-16,-3 3-4 0,0 1-3 16,-2 3-4-16,-4 3-2 0,-3-1-4 15,1 3-2-15,-5 0-2 0,2-1-1 16,-1-1-1-16,1-3 0 0,4 2 0 16,4-2-1-16,2-2 0 0,5 2 1 0,3 2-1 15,3-2 0-15,3 0 0 0,3-1 0 16,1 2 0-16,3-1 1 0,2-1-1 15,2 1 1-15,2-2 0 0,1 1-1 16,1-1 1-16,0-3 0 0,1 1 0 16,0-2-1-16,-2-2 1 0,-2-2-1 15,1-1 1-15,-2 1-1 0,1-2 1 16,-2 1-2-16,0 0-1 0,2 1-5 16,-3 0-5-16,0 1-4 0,0-1-4 0,-1 1-6 15,1-1-7-15,-3 1-3 0,3-2-3 16,-1 0-6-16,0 0-12 0,-1-2-93 15,-2 0-102-15,1 0-246 0</inkml:trace>
  <inkml:trace contextRef="#ctx0" brushRef="#br0" timeOffset="58912.385">14790 6280 557 0,'-9'-1'127'15,"-2"2"2"-15,-1 3-79 0,-2 2-27 16,3 3-5-16,2 2 1 0,0 3-1 16,2 3-1-16,2 3 0 0,4 2 0 15,2 1-1-15,2 1 0 0,6 3-2 0,1 0 0 16,3-3-1-16,4-1-2 0,3-3 0 15,0-3-3-15,0-5-2 0,1-3-1 16,3-4 1-16,0-4 0 0,-2-1 0 16,3-4 3-16,-1-5 0 0,-1-3 1 15,-2-6 1-15,-4-4 0 0,-4-5 0 16,-5-1-1-16,-3-3 0 0,-5 2-2 0,-6-5 0 16,-4 4-2-16,-3 5-2 0,-7 1-6 15,-6 5-9-15,-3 1-13 0,-4 5-16 16,-5 8-13-16,-3 1-99 0,-3 2-24 15,5 4-106-15,5 3-208 0</inkml:trace>
  <inkml:trace contextRef="#ctx0" brushRef="#br0" timeOffset="59547.3336">13036 6219 489 0,'7'-7'132'16,"-2"-1"5"-16,-1 2-29 0,-1 0-61 15,0 1-10-15,-1 3-3 0,-1 0-3 16,-1 2-4-16,-2 3-3 0,-2 3-1 16,-1 1-2-16,-2 3-1 0,-3 0-3 15,0 3-2-15,-2 2-2 0,-1 3-2 0,-3 1-2 16,-3 0-2-16,-1 0-2 0,-3 2-2 15,-1 2-1-15,2-2-1 0,0-2-1 16,4-2 1-16,3 2-1 16,3-2 0-16,4 0-1 0,5-2 1 0,0-2 0 15,3 2 0-15,3-3 0 0,-1 1-1 16,4-2 1-16,3 0 0 0,0-2 0 16,4 2 0-16,1-1 0 0,4 1 0 0,0-1 0 15,0 1-2-15,1 0-2 0,-1-1-8 16,-2-2-8-16,-1 1-13 0,-2 0-10 15,1-1-14-15,-3 1-114 16,0-2-122-16,0 2-283 0</inkml:trace>
  <inkml:trace contextRef="#ctx0" brushRef="#br0" timeOffset="60062.1613">11650 6465 606 0,'-8'-2'157'15,"0"0"7"-15,0 0-82 0,2 1-22 16,3 0-11-16,2 2-9 0,2-2-10 16,3 1-9-16,4-2-7 0,3 0-4 15,4 3-3-15,2-1-1 0,5-1-1 0,3 1-2 16,-1-1-6-16,2 1-14 0,1 1-17 15,1-1-15-15,0-3 142 0,1 2-273 16,-1 1-151-16,1-2-401 0</inkml:trace>
  <inkml:trace contextRef="#ctx0" brushRef="#br0" timeOffset="60603.7122">12063 6165 645 0,'0'-2'142'0,"1"-2"4"0,4-1-110 16,1-1-11-16,3 0-3 0,4 0-1 15,6 0-1-15,2 1-1 0,3 1-2 16,5 1-1-16,7 1-2 0,3 2-5 16,0 0-2-16,-2 1-2 0,0 2-2 15,-4-2-3-15,-5 1-2 0,-2 1-4 0,-4-1-3 16,-5 0-5-16,-1-1-5 15,-3-2-5-15,0 1-3 0,-6 0-1 0,-1 0 0 16,-3-2 2-16,-5 4 1 0,-1-1 2 16,-2 0 5-16,-4 1 4 0,-1 1 4 15,-1-1 1-15,0 1 4 0,0-1 2 16,0 1 3-16,2 0 3 0,0 0 2 16,-1 0 4-16,3 2 2 0,-2 3 2 15,3 4 3-15,-1 1 2 0,1 5 0 16,-1 5 0-16,1 5-1 0,1 3-1 0,2 3-2 15,0 1-2-15,2 3-4 16,1 2-1-16,0-5-2 0,1-1-2 0,2-2-1 16,-2-2-2-16,1-5-6 0,0-3-9 15,0-1-11-15,-1-1-3 0,-1-3-122 16,-1 3-118-16,-1-3-286 0</inkml:trace>
  <inkml:trace contextRef="#ctx0" brushRef="#br0" timeOffset="68648.7147">4469 11316 398 0,'0'-1'94'0,"0"-1"3"0,-2 2-61 16,1-1-14-16,1 1-5 0,3-1-2 15,-1 1-1-15,0-1-1 0,2-3 0 16,2 2 0-16,0-1 1 0,0 2-1 0,2-2-1 16,-1 1-1-16,4 0-1 0,0 2-1 15,3-2-1-15,0 1-1 0,5-1 0 16,2 0-2-16,-1 2 0 0,2-1-1 16,2 0-1-16,0 0 1 0,2 0 0 15,1-1-1-15,1 1 0 0,-1-1 1 16,-2-2-1-16,3 0 0 0,0-1 0 15,-2 0 0-15,-1-1 0 0,-1 0 0 0,0-1 0 16,4 3-1-16,-4 1 1 0,0-1 0 16,4 1 0-16,-1 2 0 0,4 0 0 15,2 1 1-15,2 0-1 0,2-1 0 16,1 1 0-16,-2 0-1 0,0 1 0 16,-1-2 0-16,-1 0 1 0,-3-1-1 15,-2 2 0-15,0-2 1 0,1 2-1 16,3-1 0-16,0-1 0 0,2 2 0 15,5-1 0-15,1-1-1 0,2 0-1 16,0 1 1-16,-4 0 0 0,0 0-1 16,-1 1 1-16,-3 0-1 0,-3 0 0 0,-1 1 1 15,1 0-1-15,1 0 0 0,0 1 1 16,2-1-1-16,1 1 0 0,1 1 0 16,1-1 0-16,-1 2 0 0,-3-2 1 15,2 3-1-15,-3-1 0 0,-1-2 0 16,-3 1 0-16,-2-2 0 0,0 0 0 0,1 1 0 15,3-1 0-15,1 1 0 16,-1 1 0-16,4-1 0 0,3 2 1 0,0-2-1 16,0 1 0-16,-2-2 0 0,0-1 0 15,-1-1 0-15,1-1 0 0,-5 1 0 16,0-2 0-16,-1-1 0 0,0 3 0 16,4-1 0-16,-3 1 0 0,1 1 0 15,6 1 0-15,0 2 1 0,1-1-1 16,2-2 0-16,-3 0 0 0,0 0 0 15,1-2 0-15,-5-2 0 0,-1 1 0 16,0-1 0-16,0 0 0 0,3 2 0 16,1 1 0-16,1-1 0 0,2 2 0 0,4 2 0 15,0-2 0-15,-1 0 0 0,-2-2 0 16,0 1 1-16,-3 0-1 0,0 0 0 16,-2-1 0-16,-2 1 0 0,3 1 0 15,1-1 0-15,0 2 0 0,5-1 0 16,-2 1 0-16,3 1 0 0,-1-4 0 15,-2 2 0-15,0-1 0 0,-2 0 0 16,-2 0 0-16,-1-2 0 0,-1 2 0 0,3-1 0 16,0-1 0-16,1 3 0 15,3-1 1-15,5 0-1 0,-3-1 0 0,-3 1 0 16,1-1 0-16,-2 2 0 0,-3-1 1 16,-1-2-1-16,-4 3 0 0,2-1 0 15,3 1 0-15,-1-1 1 0,4-1-1 16,4 2 0-16,0 0 0 0,0 0 1 15,0 2 0-15,-2-4 0 0,-2 2 0 16,-1-2 1-16,-1 0 0 0,0 0 1 16,3 1 0-16,-1-3 1 0,5 2 1 0,2 0-1 15,3 0 1-15,0 1-1 16,-2-3-1-16,-1 1 0 0,0-1-1 0,-3 0 0 16,3 1 0-16,1 0-1 0,0 0 1 15,2-1-1-15,4 3-1 0,-2-1 1 16,3 1-1-16,-4-2 1 0,-2-1-1 15,0-1 0-15,2 4 0 0,-2-3 0 16,0 2 0-16,4 0 1 0,1 1-1 16,0 4 0-16,-2 0 0 0,-3-3 0 0,0 0 0 15,1-1 0-15,-2 2 0 0,1 1 1 16,-1-4-1-16,2 2 0 0,3 2 0 16,-2 0 0-16,0 2 1 0,-2-3-1 15,-3-1 0-15,3 1 0 0,-2 0 0 16,-1-1 0-16,0 0 0 0,1 0 0 15,5 3 0-15,-2-2 0 0,1 1 0 16,1 0 0-16,-6-4 0 0,-1 1 0 16,1 1 1-16,-1 0-1 0,3 0 0 15,4 0 1-15,-1 1-1 0,5 2 1 0,4-1 0 16,-2-3 0-16,-3 0 0 0,0 0 0 16,-1-2 0-16,-1 0 0 0,3 0 0 15,0 2-1-15,2 2 1 0,1 0-1 16,-4-1 1-16,4-1-1 0,-3 1 0 15,2 0 1-15,-6 0-1 0,3-1 0 16,4 0 0-16,0 2 0 0,-3-1 0 16,2 0 0-16,-5-3 0 0,2 0 0 0,-1 2 0 15,0-3 1-15,-1 1-1 0,3 1 0 16,1 1 0-16,1 0 0 0,-2 2 0 16,-4-2 0-16,-2-1 0 0,-1 1 0 15,-3 1 0-15,0 0 0 0,-1 0 0 16,0 0 0-16,5 0 0 0,-3 1 0 15,-2-1 1-15,-2-1-1 0,0 0 0 16,-2-3 0-16,-3 2 1 0,-4-1-1 16,0 1 0-16,2 1 0 0,-3-2 0 15,-1 2 0-15,1 1 0 0,-4 0 0 16,0 0 0-16,1 0 0 0,-4-1 1 0,-1 1-1 16,0 1 0-16,-2-2 0 15,-1 2 0-15,-4 0 0 0,0 0 0 0,-4 1 0 16,0-2 0-16,-3 0 0 0,0 2 0 15,-1-3 1-15,-1 1-1 0,-1 0 0 16,0-3 0-16,-2 2 0 0,2 0 0 16,-3 0 0-16,0-1 1 0,-2 1-1 0,1-1-2 15,0 1-3-15,-2-1-4 0,-1 1-3 16,-1-1-3-16,0-2-5 0,-1 0-4 16,-1 1-4-16,-1 0-4 0,-2 0-4 15,2-1-28-15,-4 0-50 0,3 2-13 16,-3-2-71-16,3 3-139 0</inkml:trace>
  <inkml:trace contextRef="#ctx0" brushRef="#br0" timeOffset="68980.8324">15071 11007 357 0,'-4'-5'108'0,"-1"2"7"16,-1-4-24-16,1 4-27 0,0-2-12 0,0 0-9 16,0 3-5-16,0-1-3 0,4 4-5 15,0-1-3-15,-1 0-4 0,1 0-6 16,0 0-3-16,2 0-5 0,2 2-3 15,-2-5-3-15,4 4-1 0,1 2 0 16,2-2-1-16,5 1 1 0,-1 2-1 16,0 1 1-16,4 0-1 0,-1 0 0 15,1 1-1-15,1 0 1 0,0 3-1 16,-1-2 1-16,0 3-1 0,-1-2 0 0,-2 2 1 16,0-1-1-16,-3 1 0 0,-1-3 0 15,-2 0 0-15,-3-2 0 0,0 0 1 16,-4-1-1-16,0 1 1 0,-4-1 0 15,-3 3 1-15,-3-1-1 0,-6 1 0 16,-1 4 0-16,-3 1 0 0,-1 3-1 16,2 0-4-16,1 3-5 0,1 2-6 15,6-1-7-15,3-3-9 0,2-1-11 16,3 1-108-16,2-4-109 0,3-1-264 16</inkml:trace>
  <inkml:trace contextRef="#ctx0" brushRef="#br0" timeOffset="69750.405">15652 11268 590 0,'-1'-2'146'0,"-2"-1"5"0,1 1-90 16,1 0-18-16,2 0-8 0,3 0-6 0,-1-1-6 16,6-1-8-16,3 1-3 0,3-1-2 15,3 0 0-15,3 1-2 0,2-1-1 16,2 2-3-16,-2-2-1 0,0 2-2 15,-1-1-2-15,0 1-3 0,-4-1-3 16,-1 2-5-16,-4 1-5 0,-1 0-8 16,-3 1-4-16,-4 0-2 0,-3 3-5 15,-3 0-3-15,-1 2-5 0,-4 1-3 16,-2-1-17-16,-2 2-24 0,2-2-5 0,-1 0 6 16,1-1 13-16,-1-1 27 0,2-3 24 15,1 0 36-15,0-1 40 0,1 0 16 16,-1 0 5-16,1-1 0 0,0 0-10 15,1 2-13-15,0-4-7 0,1 3-6 16,0-1-2-16,1 0-5 0,1 2-2 16,-1 0-4-16,2-1-3 0,-1 2-3 15,0 0-3-15,1 2-3 0,-1 2-1 16,1 1-2-16,-3 3-1 0,3 3 0 0,-1 1-1 16,3 2-1-16,-2 0-1 0,0 0-1 15,2 0 0-15,0-1-2 0,1 0 0 16,-1 1-1-16,-1-2 0 0,3 0 0 15,-2-1 0-15,4-2 0 0,-2-4 1 16,1-1-1-16,0-1 0 0,2-3 0 16,1-2 0-16,3 0 0 0,-2-5 0 15,2 1 0-15,3-3-1 0,1 0-3 16,-1-1-5-16,0-1-8 0,-1 0-12 16,0 2-9-16,-2 2-14 0,-3 1-115 0,-3 4-120 15,0 2-283-15</inkml:trace>
  <inkml:trace contextRef="#ctx0" brushRef="#br0" timeOffset="71252.7127">9749 8637 243 0,'3'-50'72'16,"-3"-2"5"-16,0 9-28 0,-2 2-7 15,2-2-8-15,-1 4-5 0,2 3-6 16,-1 2-4-16,0 4-2 0,2 7 0 16,-1 1 1-16,0 5 1 0,2 4 1 15,-2 1 0-15,0 5-1 0,0 3-2 0,0 1-2 16,-1 3-3-16,0 3-1 0,-1 2-1 15,0 8 0-15,1 3-2 0,-1 8 1 16,-2 9 0-16,2 10-1 0,2 7-1 16,-1 11-1-16,0 7-2 0,0 10 1 15,2 9-2-15,-1 11 1 0,0 5 1 16,-2 5 2-16,0 9 1 0,-1 6 1 16,2 1 1-16,-1-2 1 0,-1 3 1 15,-1 0-1-15,2-1-2 0,-2-4 0 0,-1-1-1 16,-1-1 0-16,1 0-1 0,-1-9 1 15,-1-1-1-15,0-3 1 0,1-2-1 16,3-4-1-16,-2-7 0 0,0-1-1 16,2-2 0-16,-1-8-2 0,1-1-1 15,-1-7 1-15,1-5-2 0,1-6-2 16,-1-9-5-16,1-9-5 0,1-5-7 16,-1-11-9-16,1-7-13 0,-1-8-108 15,-4-6-109-15,4-6-265 0</inkml:trace>
  <inkml:trace contextRef="#ctx0" brushRef="#br0" timeOffset="71734.1789">9706 11143 503 0,'-3'-4'122'15,"-4"1"4"-15,1 0-71 0,1 3-19 0,-1 0-7 16,0 0-4-16,-1 2-3 0,0-2-2 16,-1 2 0-16,2-1 1 0,-1 2 0 15,2-1 0-15,1 4 0 0,0-1-1 16,4 0-3-16,2 1-2 0,0-1-4 16,3 0-2-16,1 1-4 0,1-2-1 15,2-1-1-15,1-1-1 0,0-2-1 0,2-3 1 16,-2-4 0-16,3-2 0 15,-2-3 1-15,0-1 0 0,-2 0 2 0,-4 0 2 16,-4 1 1-16,-2 1 1 0,-5 2 0 16,-3 2-1-16,-1 3-2 0,-1 2-6 15,1 2-12-15,1 4-19 0,2 6-14 16,3 4 23-16,0 3-150 0,4 2-129 16,1 7-308-16</inkml:trace>
  <inkml:trace contextRef="#ctx0" brushRef="#br0" timeOffset="72276.9844">9754 12001 575 0,'-7'-8'137'0,"-2"5"5"16,-2-1-88-16,3 6-18 0,-1 6-7 16,2 3-6-16,0 3-5 0,3 5-5 15,1 3-3-15,3 2-2 0,3 1 0 16,1-1-1-16,5 0 0 0,2-2 0 0,3-4-1 15,0-2-1-15,6-5 0 0,1-5-1 16,3-3-1-16,1-6 1 16,-1-4 1-16,3-6 0 0,-2-4 2 0,-3-3 3 15,-5-5 3-15,-4-2 1 0,-7-2 0 16,-3-3 2-16,-8 1-1 0,-6 3-2 16,-6 1-4-16,-5 6-2 0,-4 4-7 15,-2 6-12-15,1 9-23 0,0 8-23 16,0 8-119-16,1 13-135 0,3 10-322 15</inkml:trace>
  <inkml:trace contextRef="#ctx0" brushRef="#br1" timeOffset="80638.7627">11958 7105 232 0,'17'1'59'0,"2"-2"2"16,2-2-28-16,0-1-15 0,0 2-7 0,6 1-4 16,1 1-2-16,-1-1-3 0,6 2 0 15,1 0-1-15,7 3-1 0,2 1 1 16,-4-2-2-16,4 0 1 0,6 0-1 15,-3-1 0-15,-2-1 1 0,5 1-1 16,2-2 0-16,0 1 1 0,5 2 0 16,1 1 0-16,-1 1-1 0,7-1 1 15,-2-1 0-15,2-1 0 0,6 2 0 16,-3 0 0-16,4-2 1 0,4-2 0 16,0 1 0-16,1-1 1 0,2 2 1 0,2-2 0 15,3 1 1-15,-2-1 1 16,4-1-1-16,-5-2 1 0,3 3 0 0,1 0-2 15,-3 0 1-15,-1-2-1 0,-1-1-1 16,-3 2 1-16,2 0 1 0,-5 0 0 16,-1-1 2-16,-3 0 0 0,-2-1 1 15,-2 1-1-15,-3 1 0 0,-4-2 0 16,0 2-2-16,-7-3-1 0,-2 2-1 0,-5 1 0 16,-5-1-1-16,-5 2-4 0,-5 3-17 15,-5-1-56-15,-5 1-62 0,-7 2-156 16</inkml:trace>
  <inkml:trace contextRef="#ctx0" brushRef="#br1" timeOffset="94387.881">6686 11266 111 0,'3'2'36'0,"1"-1"7"0,-2 2-10 16,1-3 1-16,-1 0 0 0,2 0-2 15,0 0-5-15,-1 0-6 0,2 0-5 16,-1 0-7-16,1 0-3 0,1 0-3 15,-1-1 0-15,1-1 4 0,1 0 8 0,-1-1 7 16,1 0 7-16,-1-1 7 0,-1 0 5 16,-2 1 5-16,0-2-2 0,-2 2-2 15,-1 0-5-15,-1-1-4 0,-2 2-5 16,1 0-4-16,-1 1-2 0,0 0-4 16,0 0-2-16,-2 1-2 0,2 1-2 15,-1 0-2-15,0 0-1 0,1 3-2 16,-2 1-1-16,2 1-2 0,2-1-1 0,2 0-1 15,2 1 1-15,0-1-1 0,5 0 0 16,2-3 1-16,-1 1-1 0,5-3 1 16,2 0 0-16,-3-3-1 0,2-3 2 15,-3-1-1-15,-1-2 2 0,-2 1 0 16,-4-2 3-16,-8 1 0 0,1 1 0 16,-4 0 1-16,-4 2-1 0,-2 4-2 15,-2 0-1-15,-3 2-2 0,1 3-1 16,0 3 0-16,1 3-1 0,3 0-1 15,1 1 1-15,4 0 0 0,1 0 0 16,4-2-1-16,2 0 1 0,4-3-1 16,0-2 2-16,3 0-1 0,2-3 0 0,2-4 1 15,0-1 1-15,0-2 0 0,0-2 0 16,-1-2 0-16,-2 3-1 0,-2-2 0 16,-2 4-11-16,-3 1-17 0,-2 4-120 15,-6 3-5-15,-3 7-105 0,-5 0-213 16</inkml:trace>
  <inkml:trace contextRef="#ctx0" brushRef="#br1" timeOffset="98887.8247">9796 9135 412 0,'-2'-4'122'0,"2"0"6"15,-1-2-8-15,-1 1-64 0,-2 1-11 16,0 1-5-16,0 0-7 0,-3 2-4 16,1 1-3-16,-2 1-4 0,-2 0-3 15,0 3-4-15,2 1-2 0,0-1-2 0,1 0-3 16,1 0-2-16,3 1-3 0,2 0 0 15,2-3-1-15,3 0-1 0,3-1 0 16,2-2 1-16,1-3 0 0,-1-1-1 16,3-2 1-16,-1-1-1 0,-2 0 1 15,-4-3-1-15,0 2 1 0,-1 1 0 16,-2-3 2-16,-3 4 0 0,-1 4 0 16,-5 3 1-16,1 2-1 0,-3 3 0 15,-4 2 0-15,1 8-2 0,1-4-1 0,0 0 1 16,1 0-1-16,4 0 0 0,4-2 0 15,0-1 0-15,5-3 0 0,1 0 0 16,2-2 0-16,2-3 0 0,1-3 1 16,1-2-1-16,-2-1 2 0,2-2 2 15,-4-2 0-15,-2 0 0 0,-2 0 0 16,-1 2 0-16,-2-1-1 0,-1 3-5 16,-2 2-15-16,0 2-19 0,1 2-16 15,0 2-54-15,2 2-68 0,1 6-119 16,1 2-241-16</inkml:trace>
  <inkml:trace contextRef="#ctx0" brushRef="#br1" timeOffset="99292.8417">10079 8701 277 0,'-2'3'45'0,"1"-1"-31"0,-1-1-62 0,-1 0-50 15,1-3-91-15</inkml:trace>
  <inkml:trace contextRef="#ctx0" brushRef="#br1" timeOffset="99677.8177">10070 8636 356 0,'3'-17'93'16,"-2"-3"4"-16,1-1-40 0,1-1-16 16,-1 0-6-16,1 1 0 0,-1 3-1 15,-1 3-1-15,-2 5-1 0,0 4-3 16,-2 9-2-16,1 6-3 0,-3 6-4 15,0 6-3-15,-2 5-2 0,-2 3 1 0,-1 3-1 16,-1 0-2-16,0 0-1 0,4-5-3 16,0-2-1-16,-1-3-1 0,5-2-2 15,1-5-2-15,2-4 0 0,2-5 0 16,-1-1 0-16,4-5 0 0,1-4 1 16,2-6-1-16,2-3 1 0,2-4 0 15,-1-4-1-15,3-4 0 0,-1-3 0 0,2-4-1 16,-1-2 0-16,-3-4-1 15,0-4 1-15,0-2-2 0,1 5 1 0,-3 4-1 16,-3 5 1-16,0 8-1 0,0 7 0 16,-1 12 1-16,-3 11 1 0,-2 6 1 15,0 7 1-15,1 8 0 0,1 4 1 16,-1 6 1-16,0 2-1 0,2-1 0 16,0-1-1-16,1-1-1 0,0-3-1 15,2-2 0-15,1-2-1 0,3-1-1 16,-2-2-2-16,2-1-7 0,0-4-12 15,-1-3-7-15,-2-2-11 0,-1-4-15 16,-2-3-107-16,-1-8-114 0,0-3-260 0</inkml:trace>
  <inkml:trace contextRef="#ctx0" brushRef="#br1" timeOffset="99888.2467">10024 8680 586 0,'-7'-6'142'0,"1"1"4"0,0-1-85 16,2 2-23-16,2-1-12 15,2 3-7-15,2-2-7 0,2 2-5 0,5-1-4 16,1 2-7-16,3 0-9 0,2-1-8 16,3 2-14-16,3 0-53 0,-1 0-61 15,2 4-103-15,-2 1-225 0</inkml:trace>
  <inkml:trace contextRef="#ctx0" brushRef="#br1" timeOffset="100324.1295">10373 8227 521 0,'3'-14'120'0,"1"3"2"15,1-1-83-15,2 2-10 0,1 3-4 16,0 1-3-16,2 1-3 0,1 0-2 15,1 1-1-15,2 3-3 0,-2 1-4 16,1 0-1-16,1 2-3 0,-2 3-1 0,-3 0-1 16,-1 2 0-16,-2 3-1 0,-2 4 0 15,-3 0 0-15,-3 1 0 0,-4 0 1 16,-2 3-1-16,-1 2 0 0,-4-2 1 16,1 1 1-16,-1-1 1 0,-1 0 0 15,4 2 0-15,-1-1 0 0,3-3 0 16,2-1-2-16,3 0 0 0,3-3-1 15,5-1-1-15,4-1-1 0,0-3-6 16,6-1-7-16,2 2-8 0,2-3-14 0,0-3-71 16,-2-1-41-16,2-1-101 0,2-1-206 15</inkml:trace>
  <inkml:trace contextRef="#ctx0" brushRef="#br1" timeOffset="100690.4956">10567 8503 531 0,'5'-2'126'15,"3"-2"3"-15,9 4-76 0,-2-5-21 16,7 3-10-16,5-1-5 0,3-1-5 16,3 1-3-16,1-1-3 0,1 2-2 15,2-2-1-15,-3 1-1 0,-2-2-2 16,-4 2-1-16,0 1-4 0,-3 1-4 15,-6-1-7-15,-3 2-11 0,-4 2-11 16,-4 0-97-16,-5-1-101 0,-4 1-242 16</inkml:trace>
  <inkml:trace contextRef="#ctx0" brushRef="#br1" timeOffset="100856.6068">10902 8497 457 0,'-11'5'131'16,"-1"-1"5"-16,-1 2-15 0,2 4-68 15,1 1-12-15,3 2-9 0,0 2-7 16,2 1-5-16,0 4-4 0,1 0-4 0,2 2-3 16,-2 3-3-16,2 1-3 0,0-2-7 15,1 2-13-15,1-2-12 0,1 2-31 16,1-3-93-16,0-3-113 0,1-4-266 16</inkml:trace>
  <inkml:trace contextRef="#ctx0" brushRef="#br1" timeOffset="101409.1307">10086 8747 315 0,'-2'-6'97'0,"-2"-1"6"0,0 1-25 16,1-1-12-16,-1 4-8 0,-1-1-7 0,1 2-6 16,-2 0-3-16,2 1-1 0,2 0-4 15,1 1-6-15,0 0-5 0,2 0-4 16,2 0-4-16,4 0-4 0,0 0-5 16,5 1-3-16,5-1 0 0,4 3 0 15,6-2-9-15,1 1-14 0,3 3-19 16,0 0-118-16,-6 0-123 0,-1 0-306 15</inkml:trace>
  <inkml:trace contextRef="#ctx0" brushRef="#br1" timeOffset="104017.0199">6868 11267 306 0,'-6'2'77'15,"0"-2"3"-15,2 0-41 0,-1 2-12 16,2-4-6-16,-1 2-3 0,0-1-4 15,1 1 0-15,-2-1-2 0,0 1 1 16,-1-1-1-16,0 1 1 0,1 0 0 16,-1 1 0-16,-1-1 1 0,3 2-2 15,-3 0 0-15,2-1-1 0,2 0-1 0,-1 1-2 16,2 0-1-16,-1-1-2 0,3 0-2 16,0-1 0-16,0 1 0 0,0-1-1 15,3 0 1-15,-2 0 1 0,0 0 2 16,2 0 0-16,1-1 2 0,1 1 0 15,0-2 1-15,1 0-2 0,1 1 0 16,-1-1-1-16,1-2-1 0,-1 0-2 16,4-1 0-16,-1 1 0 0,0-4-1 15,2 1 0-15,3 1 0 0,-1-2 0 16,1 1 0-16,2-2 0 0,0 1 1 0,0-1 0 16,1 0 0-16,-1-1 1 0,-2-3-1 15,2 2 1-15,-1 0 0 0,0 0 0 16,1 0 0-16,-2 0 0 0,2 2 0 15,3-1-1-15,-1-1 0 0,2-1 0 16,-2 0-1-16,0 0-1 0,2-2 1 16,-2-4-1-16,1 1 0 0,0-1-1 15,0-1 1-15,0 0-1 0,2 1 1 16,-1 2-1-16,-3 0 1 0,2 1-1 16,-1 0 0-16,-3 3 1 0,1 0-1 15,-1 0 1-15,-1 0 0 0,3 3 0 16,-3-2 0-16,2-2 0 0,0 0 0 15,0-1-1-15,1 1 1 0,2-4 0 0,-1 1 0 16,2 0-1-16,0 3 1 0,4-1-1 16,-1 2 1-16,-1 0-1 0,1 2 0 15,-2-2 1-15,0 0-1 0,-1 0 0 16,-2 1 0-16,2 0 0 0,-2-1 0 16,0 1 0-16,1 0 0 0,-2-1 0 15,-4-3 0-15,2 3 0 0,0-1 1 0,-1 0-1 16,0-1 0-16,-1 1 0 0,2 2 0 15,2 1 0-15,-3-2 0 0,0 1 0 16,1 0 0-16,0 0 0 0,2 0 0 16,0 0 0-16,0 0 0 0,3-1 0 15,1-1 0-15,-1 2 0 0,1-1 0 16,-1 0 0-16,1 0 0 0,1 1 0 16,-3-2 0-16,2 2 0 0,1-1 1 0,1 1-1 15,1-1 0-15,-2 1 0 0,0 0 0 16,-1 0 0-16,-3 0 0 0,2 0 0 15,-3-2 0-15,-1 1 0 0,-3 0 0 16,-1 1 1-16,-1-1-1 0,1-1 0 16,-1 1 1-16,0 1-1 0,0-2 0 15,0 0 0-15,0 0 0 0,2-1 0 16,1 2 0-16,-1-1 0 0,1-1 0 16,0 2 0-16,2-2 0 0,0 3 0 0,-2-2 1 15,-1-1-1-15,0 3 0 0,1 2 0 16,-1-1 0-16,2 0 0 0,0 0 0 15,2 0 0-15,1 1 0 0,1-2 0 16,-1 1 0-16,2 2 0 0,-2 0 0 16,0 1 0-16,1-2 0 0,-2-1 0 15,1-2 0-15,0 1 0 0,-3-3 0 16,1 1 0-16,-2 1 0 0,-1-1 1 16,0 4-1-16,-1-1 0 0,0 1 0 0,-1-1 0 15,1 2 0-15,2 1 0 16,0-1 0-16,0 1 0 0,-1 0 0 0,2-1 0 15,0 1 0-15,0-3 0 0,-2 1 0 16,0 1 1-16,1-2-1 0,-2 0 0 16,0 0 0-16,-1 2 0 0,1-2 0 15,-1 0 0-15,-2 1 0 0,2-3 0 16,-1 1 0-16,0 0 0 0,0 0 0 16,0 0 0-16,1 0 1 0,-2 2-1 15,1-1 0-15,-1 0 0 0,-1 1 0 0,2 2 0 16,-1 0 0-16,-1-1 0 0,0 2 0 15,0 0 0-15,0-1 0 0,0-1 0 16,-2 0 0-16,3-1 0 0,-1 1 0 16,1 2 0-16,-2-3 0 0,1 2 0 15,-1-1 0-15,2 3 0 0,-3 2 0 16,1-2 0-16,-2-1 0 0,2 2 0 0,-1 0 0 16,1-2 0-16,1 1 0 15,-1-1 0-15,3 0 0 0,-1 0 0 0,-1 1 0 16,1-1-1-16,1 2 1 0,-2 1 0 15,0 0 0-15,-2 1-1 0,0 0 1 16,0 0 0-16,-1 1 0 0,0-2 0 16,-3 2-1-16,2-1 0 0,0-1 0 15,-1 1-1-15,1-1 0 0,0 1-1 16,1-1-1-16,-2 2-1 0,2 0 0 16,-1 0-2-16,1 2-3 0,0 0-6 15,-2 2-10-15,1-1-73 0,-2 2-29 0,-2 1-88 16,-2 3-187-16</inkml:trace>
  <inkml:trace contextRef="#ctx0" brushRef="#br1" timeOffset="107852.5683">6285 11846 560 0,'-8'-3'140'0,"-2"-2"6"0,0 0-79 15,3-1-16-15,3 1-13 0,1-3-7 16,7 3-6-16,3 3-7 0,3 0-5 15,3-2-5-15,2 0-2 0,4 1-1 16,-1 1-2-16,3 1 0 0,-1 0-1 16,-1 1 0-16,-2 1-6 0,-1 2-8 15,0-1-12-15,-1 2-9 0,-2-1-19 16,1 2-108-16,-3-2-119 0,-1 0-274 0</inkml:trace>
  <inkml:trace contextRef="#ctx0" brushRef="#br1" timeOffset="108149.9181">6702 11622 537 0,'1'-6'129'16,"2"0"2"-16,2 0-74 0,5 2-24 16,2 2-13-16,6-1-8 0,5 1-3 15,3-1-3-15,4 0-2 0,3-1 0 16,2-1-2-16,-1-2-1 0,-1-1-2 16,0-2-3-16,-4 1-7 0,-2 1-7 15,-2 2-15-15,-4 3-81 0,-4-1-21 0,-10 1-88 16,-4 5-182-16</inkml:trace>
  <inkml:trace contextRef="#ctx0" brushRef="#br1" timeOffset="108332.4309">6883 11620 465 0,'-8'1'123'0,"5"1"3"15,-1 1-31-15,2 0-56 0,2 4-12 0,0 0-5 16,2 4-5-16,1 2-3 0,-1 1-2 15,2 4-2-15,-2 2-2 0,3 1-2 16,-2 1-1-16,-1 3-5 0,-2 2-6 16,2 5-12-16,2 3 27 0,-3-1-148 15,2 5-116-15,-3 1-304 0</inkml:trace>
  <inkml:trace contextRef="#ctx0" brushRef="#br1" timeOffset="128435.5608">12522 11150 252 0,'-3'3'52'16,"-1"-3"-3"-16,-1 1-45 0,1 0-7 15,1 1-2-15,-1-2-1 0,2-2 0 16,-2 1 1-16,2-1 2 0,-1 0 1 15,2 0 0-15,0 0-4 0,1-1-10 16,-2-1-21-16,2 2-9 0,2 0-32 16,-4-1-63-16</inkml:trace>
  <inkml:trace contextRef="#ctx0" brushRef="#br1" timeOffset="128675.3016">12480 11130 268 0,'2'1'88'0,"-2"-1"6"0,0-3-12 0,0 2-20 16,0-2-10-16,1-2-7 0,-1 0-4 16,0 0-4-16,1 0-3 0,-1 0-1 0,0 0-1 15,0 0-1-15,-1 3-1 0,1-1-5 16,0 3-4-16,-1 2-4 0,1 0-4 16,0 4-3-16,1 1-4 0,-1 3-3 15,0 3-1-15,1 0 0 0,1 2-1 16,0-1-2-16,2 1-9 0,1 0-12 15,3 1-17-15,1-2-108 0,4-1-116 16,3-1-283-16</inkml:trace>
  <inkml:trace contextRef="#ctx0" brushRef="#br1" timeOffset="129306.9365">12642 11536 538 0,'-6'-3'135'0,"0"-1"1"16,3-1-70-16,5 0-28 0,5 1-12 0,7 0-6 16,2 0-5-16,5 0-4 0,2 2-2 15,3-3 0-15,3 2-2 0,2-1-2 16,2 0-2-16,-2-2-1 0,1 0-2 16,3 0-1-16,-4 1-5 0,0-2-6 15,-4 1-4-15,-4 0-5 0,-2 0-6 16,-4 1-7-16,-4 2-7 0,-5-1-5 15,-3 1-58-15,-6 1-26 0,-4 2-78 16,-4 0-165-16</inkml:trace>
  <inkml:trace contextRef="#ctx0" brushRef="#br1" timeOffset="129447.5502">12978 11438 360 0,'-15'5'115'0,"2"0"6"0,1 0 2 0,-2 0-59 16,7 2-22-16,-1 4-9 0,4 0-7 15,0 3-7-15,0 2-4 0,4 2-4 16,3 4-2-16,-3-1-1 0,2 1-3 15,2 1-1-15,-1 1-2 0,1 0-3 16,1 1-6-16,-3-1-8 0,2 1-16 16,-3-1-106-16,-1 1-110 0,-2-2-271 15</inkml:trace>
  <inkml:trace contextRef="#ctx0" brushRef="#br1" timeOffset="132691.4365">9820 9140 308 0,'-2'-5'84'0,"-1"2"5"16,-2 0-39-16,1 3-11 0,0-2-6 0,0 2-6 15,0-1-6-15,2 1-5 0,-2 0-3 16,2 0-3-16,-1-2-1 0,2 2 0 15,0-1-1-15,-1 1 0 0,0-1 1 16,1 0 1-16,-1 0 0 0,0-2 1 16,0 2 0-16,1-2 0 0,-2 2-1 15,2 0 0-15,-1 0-1 0,0-2-1 16,1 2 0-16,-1 0 0 0,1 0-1 16,-1-1 1-16,0 2-1 0,2-1 0 0,0 1-1 15,-1-1 0-15,1 2-1 0,0-2-1 16,1 1-1-16,-1 0 0 0,1 0-1 15,-1 0 0-15,3 0 0 0,-2 1-1 16,2 0 0-16,1 1 1 0,0 0-1 16,1 1 0-16,0 0 1 0,2 2-1 15,-1-1 0-15,1-1 0 0,2 2 0 16,0 0 0-16,0-1 0 0,1 1 0 0,-1 0 0 16,1 0-1-16,-2 0 0 15,1-1 1-15,-1 1-1 0,0 0 1 0,-2-1-1 16,1 2 1-16,0-1-1 0,2 0 0 15,-2 1 1-15,2 0-1 0,-2 0 0 16,3 2 0-16,-3-1 1 0,2-1-1 16,-7-2 0-16,7 3 1 0,0-1-1 15,-1-1 0-15,1 0 1 0,-1 1-1 16,0-1 0-16,5 2 0 0,-6-2 0 16,1 1 0-16,-1 0 0 0,-1 1 1 15,0 0-1-15,1 0 0 0,-3 1 0 0,3-1 0 16,0 0 1-16,3 3-1 0,-2-2 0 15,3 0 1-15,2 1-1 0,-1 0 0 16,1 2 0-16,0-1 0 16,0-1 0-16,0 1 1 0,1-2-1 0,-1 1 0 15,1-2 0-15,-2 2 0 0,0-1 0 16,-1 1 0-16,0-1 0 0,0 1 0 16,2 1 0-16,-1 0 1 0,0-2-1 15,2 2 0-15,-1 0 0 0,2-2 0 0,-2 1 0 16,1-2 0-16,-1 3 0 0,1 0 1 15,-2-2-1-15,-1 1 1 0,-1 1-1 16,1-3 0-16,-3 3 0 0,1-3 1 16,0 2-1-16,-2-1 0 0,2 0 0 15,-2-1 0-15,1 2 1 0,0-3-1 16,0 1 0-16,1 1 0 0,0-1 0 16,-2 0 1-16,0-1-1 0,2 3 0 15,-2 0 0-15,2-1 0 0,1 2 0 0,-1-1 0 16,2 0 0-16,2 2 0 15,-1 2 0-15,0-1 0 0,0-1 1 0,1 0-1 16,-1 0 0-16,1-1 0 16,-2-2 1-16,0 0-1 0,0-2 0 15,-1 0 0-15,-1 1 0 0,-1 1 0 0,2 0 0 16,0 0 0-16,1 1 0 0,1 1 0 16,4 1 0-16,0-1 0 0,1 3 0 15,2 0 0-15,-1 0 0 0,0 1 0 16,-1-3 0-16,-1 1 0 0,-1 1 0 0,0-3 0 15,-3 1 0-15,2 0 0 0,-1 1 0 16,0 1 0-16,0-2 0 0,0 0 0 16,1 0 0-16,0 1 1 0,1-1-1 15,2 0 0-15,0 0 0 0,2 0 0 16,-2 1 0-16,4 2 1 0,-3-2-1 16,-2 0 0-16,0 2 0 0,-1-4 0 15,-1 1 1-15,1-2-1 0,-2 1 1 16,0-1-1-16,3 1 0 0,0-1 0 0,1 4 1 15,0-4-1-15,-1 1 0 16,1 1 0-16,-1-1 0 0,0-1 0 0,-1 0 0 16,-1 1 1-16,1 1-1 0,0 0 0 15,-2 0 0-15,-1 0 0 0,-1 2 0 16,2-1 0-16,-4-2 0 0,1 1 0 16,-1-2 1-16,2 1-1 0,1-1 0 15,0-1 0-15,-1 0 0 0,2 0 0 16,-2 0 0-16,1 0 0 0,-1 2 0 15,0-1 0-15,-3 0 0 0,3 1 0 0,1 1 1 16,-1-1-1-16,-3-3 0 0,2 1 0 16,-2-2 0-16,2 0-1 0,-2-1 1 15,-2-1 0-15,2 0 0 0,0 1 1 16,1 0-1-16,1 1 0 0,0 1 0 16,1 0 0-16,3 1 0 0,-2 0 0 15,0 0 0-15,-1 1 1 0,3 1-1 16,-2 0 0-16,0-2 0 0,0 1 0 15,1-2 0-15,-2 0 0 0,0-2 0 0,-2 1 0 16,1-1 1-16,1 1-1 0,-3-2 1 16,0 0 0-16,-2 1 0 0,2 1-1 15,-2-1 1-15,0 1 0 0,-1-1 0 16,2 1 0-16,-1 1 0 0,2-1 0 16,-2-1 1-16,2 1-1 0,-2-2 1 15,1 1-1-15,-1 0 1 0,-1 0-1 16,-1 1 1-16,1-1-1 0,-1 1 0 0,6 0 0 15,0 0 0-15,-1-1 0 0,1 1 0 16,0 2-1-16,0-2 1 0,-2 0-1 16,-3 0 1-16,-1-1-1 0,1 2 0 15,0-2 0-15,-2 0 0 0,2-1 1 16,3 2-1-16,0-1 0 0,2 0 0 16,0 1 1-16,1 0-1 0,0 0 0 15,0 0 0-15,-1 0 0 0,-2-1 0 16,0 0 1-16,-1-1-1 0,-1 1 0 0,0-3 0 15,-1 2 0-15,0-1 0 0,0-1 0 16,-3 0 0-16,1 0 1 0,-1 1-1 16,0-2 0-16,0 0 0 0,-1-1 0 15,0 2 0-15,2-1 0 0,-2 0 0 16,0-1 0-16,2 1 0 0,-3-1 0 16,2 1 0-16,-1-1 0 0,1 0 0 15,-1 0 0-15,1 0 0 0,0 2 0 16,0-1 0-16,1-2 0 0,-2 2 0 0,1 0 0 15,1 0 0-15,-1 1 0 0,1-1 0 16,-1 0 0-16,0 2 0 0,1-2 0 16,-1 0 0-16,2 0 0 0,0 0 0 15,-2 1 0-15,2 0 0 0,-2-1 0 16,2 1 0-16,-2 0 0 0,2 0 0 16,-1 1 0-16,-1-1 0 0,0 1 0 15,1-2 0-15,-1 0 0 0,0 0 0 16,-1-1 0-16,0 3 0 0,0-3 0 0,-1 1 0 15,1 0 0-15,1-1 0 16,-2 0 0-16,1 2 0 0,-1-2 0 0,1 2 0 16,0-1 0-16,2 3 0 0,-3-2 0 15,1 2 0-15,0-2 0 0,0 2 0 16,-1 1 0-16,2-1 0 0,-1-1 0 16,1 1 0-16,1 1 0 0,0 0 0 15,0 0 0-15,-1 0 0 0,1 0-1 16,1-2-1-16,-2 2-2 0,0 0-1 0,0-1-3 15,0-1-4-15,1 2-4 0,0-2-7 16,0 0-9-16,-2 1-105 16,-1 0-102-16,-1-2-259 0</inkml:trace>
  <inkml:trace contextRef="#ctx0" brushRef="#br1" timeOffset="136327.4005">16064 8620 399 0,'-2'-9'112'0,"-4"3"4"0,-2 0-28 0,-5 0-36 15,-2 3-14-15,-8 2-4 0,-1 1-4 16,-5 5-4-16,-3 4-3 0,-3 3-3 15,0 4-3-15,-2 3 0 0,3 5-3 16,3 3-1-16,4 1-1 0,3 1-3 16,7 1-1-16,6 1-1 0,7 1-2 15,8-4-2-15,5 3-1 0,6-3-1 16,7-1 0-16,4-4-1 0,5-2 1 16,3-4 0-16,5-3 0 0,1-4 0 15,2-7-1-15,-1-3 1 0,-2-2 0 0,-4-5-1 16,-4-3 1-16,-7-4-1 15,-4-3 0-15,-7-1 1 0,-3 1 0 0,-5-2 0 16,-5 2 0-16,-4 1 0 0,0 4 0 16,-6 1 0-16,-1 4 0 0,-2 2 0 15,0 5 0-15,0 3 1 0,-2 5 1 16,-1 4 1-16,1 4 1 0,2 5 1 16,3 4 0-16,-1 1 0 0,2 2-1 0,2 3 0 15,2-2-2-15,0 1-1 0,4 0 0 16,-3 0-1-16,4-2-1 0,2-1 0 15,2 2 0-15,0-3-2 0,1 0-5 16,0-3-7-16,3-3-10 0,1-2-11 16,1-2 0-16,-3-6-124 0,4-4-118 15,3-5-283-15</inkml:trace>
  <inkml:trace contextRef="#ctx0" brushRef="#br1" timeOffset="136873.5281">16175 9213 464 0,'0'-4'128'0,"0"0"2"15,0 1-16-15,3 3-71 0,1 0-12 0,5 2-4 16,2 1-5-16,4 3-3 0,1 1 1 15,3 2 0-15,3-1-5 0,0 4-2 16,0-1-2-16,2 3-3 0,-2-1-2 16,1 3-1-16,-3-1-3 0,-1 1 0 15,0 0 0-15,-3 0-3 0,-2 0-5 16,-2-3-10-16,-2-1-9 0,-2 1-10 16,-2-2-14-16,-3-3-106 0,0 0-112 0,-3-6-260 15</inkml:trace>
  <inkml:trace contextRef="#ctx0" brushRef="#br1" timeOffset="137070.0011">16524 9240 561 0,'-3'-4'134'0,"-5"4"3"16,0 2-84-16,-3 4-17 0,-3 4-4 16,-4 4-4-16,-4 4-2 0,-3 3-2 15,-2 2-1-15,-1 3-3 0,1 2-4 0,1-2-4 16,3-2-6-16,4-2-12 0,4-3-13 15,3-3-15-15,7-5-14 0,2-5-112 16,6-2-120-16,4-8-280 0</inkml:trace>
  <inkml:trace contextRef="#ctx0" brushRef="#br1" timeOffset="137472.9342">16922 8740 453 0,'-14'0'126'0,"-4"2"5"16,-4 2-8-16,-2 6-77 0,-3 3-8 15,-2 7-1-15,2 3 0 0,1 6-3 16,3 2-3-16,3 3-5 0,7 3-4 15,4-1-6-15,8-3-7 0,4-3-3 16,6-4-4-16,4-3-2 0,3-2-5 0,5-6-7 16,2-2-9-16,3-3-9 0,1-4-10 15,3-1-2-15,-2-4-119 0,0-1-114 16,-1-1-275-16</inkml:trace>
  <inkml:trace contextRef="#ctx0" brushRef="#br1" timeOffset="137705.312">16988 8928 643 0,'0'-6'143'0,"5"-3"1"16,1 0-101-16,4 0-23 0,5 1-9 15,1 0-1-15,2 0-2 0,1 1-2 16,0 0-2-16,1 1-1 0,-1 1 0 15,1 0-2-15,-2 1 0 0,2 1-5 16,-4 1-11-16,0 2-10 0,-5 0-14 0,-1 1-49 16,-3 1-61-16,-3 1-103 0,-6-1-215 15</inkml:trace>
  <inkml:trace contextRef="#ctx0" brushRef="#br1" timeOffset="137873.4857">17137 8928 602 0,'-8'11'146'0,"0"1"4"15,3 2-90-15,1 2-19 0,2 0-8 0,2 0-6 16,2 0-8-16,2-1-5 0,2-3-4 16,3-1-3-16,0-3-1 0,2 1-1 15,3-3-5-15,1-1-5 0,0-2-10 16,1-1-12-16,0 0-11 0,1 0 1 16,-1-2-124-16,0 0-118 0,0-2-278 15</inkml:trace>
  <inkml:trace contextRef="#ctx0" brushRef="#br1" timeOffset="138148.2859">17387 8589 582 0,'7'1'130'0,"3"7"4"0,1 2-85 0,3 3-26 15,4 3 5-15,0 6 5 0,2 2 6 16,-3 1-1-16,2 2 0 0,0 1 0 16,0 3-3-16,-2 1-6 0,-1-2-7 15,-2 2-6-15,-3 4-4 0,-4 0-2 16,-3 1-5-16,-7-1-2 0,-1 0-4 16,-5-1-7-16,-3-2-14 0,-2-1-12 15,2-4-15-15,2-5-14 16,2-6-118-16,3-3-127 0,5-7-289 0</inkml:trace>
  <inkml:trace contextRef="#ctx0" brushRef="#br1" timeOffset="138325.793">17798 9040 637 0,'3'-3'152'0,"1"1"3"0,1-2-90 16,-1-3-31-16,3 6-10 0,2-2-7 15,0 1-6-15,2-1-4 0,-2 0-5 16,2 0-6-16,2 7-12 0,-5-5-14 16,1 2-17-16,-3 1-111 0,-4 1-122 0,-3 4-288 15</inkml:trace>
  <inkml:trace contextRef="#ctx0" brushRef="#br1" timeOffset="138498.3285">17764 9197 667 0,'1'0'144'0,"-1"0"1"0,4 1-115 15,-1 0-13-15,4 0-8 0,0-1-4 0,3-1-2 16,-1 1-10-16,1 0-15 0,1-1-40 16,-1 1-84-16,0 1-113 0,-2 7-264 15</inkml:trace>
  <inkml:trace contextRef="#ctx0" brushRef="#br1" timeOffset="139696.3073">18483 8714 438 0,'23'-26'118'16,"-2"3"8"-16,-8 6-43 0,-3 5-23 15,-6 6-5-15,-4 4-2 0,-3 7-3 16,-3 8-3-16,-2 6-3 0,-6 7-6 15,-2 9-7-15,-2 6-5 0,-2 7-5 16,1 1-6-16,2 1-6 0,-1-1-2 16,4-1-3-16,2-4-2 0,2-6-1 0,0-5 0 15,3-6 0-15,0-4-1 0,3-6-1 16,0-6-1-16,4-4-2 0,0-4-1 16,2-6-1-16,2-4-1 0,2-6 0 15,3-6 1-15,1-7 1 0,1-3 1 16,1-9 1-16,1-8 1 0,2-5 1 15,0 0-1-15,2-4 1 0,-1 2 0 16,1 3 0-16,0 7 1 0,-1 9-1 16,0 8 1-16,-3 8-1 0,-2 8 2 0,-1 6 0 15,-1 7 2-15,-2 5 0 0,0 6 1 16,1 4 0-16,0 4 1 0,0 5-1 16,2 2-1-16,1 4 0 0,1 3-1 15,1 1-1-15,3 1 0 0,1-2-1 16,0 1 0-16,1-1 0 0,-2-3-1 15,-1-3-5-15,0-4-11 0,-1-4-10 16,-3-2-12-16,-2-4-9 0,1-3-16 16,-2-4-107-16,-3-2-114 0,-3-3-261 15</inkml:trace>
  <inkml:trace contextRef="#ctx0" brushRef="#br1" timeOffset="139897.7683">18471 9104 675 0,'-18'1'161'0,"3"-1"3"0,5 0-110 0,5 1-18 15,4-1-10-15,6 1-7 0,4 1-9 16,8-2-6-16,3 1-2 0,5-2-2 16,2-2-6-16,2 1-14 0,0-2-16 15,2 0 51-15,-5-2-180 0,1 0-135 16,-3 4-338-16</inkml:trace>
  <inkml:trace contextRef="#ctx0" brushRef="#br1" timeOffset="140315.6393">18850 8551 613 0,'-8'-11'141'0,"0"-1"2"0,4 1-100 0,2 0-15 16,2-3-4-16,6 3-4 0,2 3-3 16,2-1-3-16,3 4-2 0,2 0 0 15,2 4-1-15,4 5-2 0,0 0-3 16,1 0-1-16,-2 3-1 0,1 1-2 15,-1 4 0-15,-4-1-1 0,-3 2 0 16,-4 1 0-16,-6 0-1 0,0 3 1 16,-8-2 0-16,-2-1 0 0,-7 0-1 15,0 2 1-15,-6-3 0 0,-1 2 0 16,-1-2-1-16,-1 0 1 0,-1-2 0 0,9 0 1 16,-1-3 1-16,5 0 0 0,4-1-1 15,5-1 1-15,4 0 0 0,6-1-1 16,4-1-1-16,6-2 0 0,5 1-1 15,2-1-6-15,5-2-9 0,-1 0-11 16,0 0-12-16,0 0 38 0,-5 0-163 16,-2 0-125-16,0 1-312 0</inkml:trace>
  <inkml:trace contextRef="#ctx0" brushRef="#br1" timeOffset="141051.7084">19202 8734 622 0,'-6'-6'154'0,"1"-1"5"15,2 1-97-15,5 1-14 0,1-1-6 16,7 1-7-16,5 2-8 0,3-1-9 15,5 0-3-15,4 2-1 0,4-2-4 16,5 2-3-16,2-2-2 0,1 0-3 16,0 1 0-16,1-2-1 0,-2 1-1 15,-2 1-2-15,-4-2-3 0,-7 1-5 16,-1 0-5-16,-6 2-7 0,-3-1-8 0,-3 1-8 16,-3 2-3-16,-3-1-2 0,-5 2 0 15,-2 0 0-15,-4 0 1 0,-3 2 6 16,-3-1 8-16,-1 0 6 0,-1-1 7 15,-2 0 12-15,2-1 13 0,2 0 10 16,-2 0 9-16,2 1 6 0,-1 2 4 16,3 2 2-16,1 1-2 0,-1 2-2 15,2 7-3-15,1 2-5 0,-4 0-5 16,8 5-4-16,-2 4-2 0,3 3-3 0,-1 2-4 16,1 0-3-16,1 0-2 0,6 5 0 15,-4-3-2-15,-1-1-2 0,-4-3-1 16,5 2-6-16,-1-4-12 0,-1 0-14 15,-1-4-15-15,2-1-27 0,-5-5-101 16,7 2-122-16,-6-3-274 0</inkml:trace>
  <inkml:trace contextRef="#ctx0" brushRef="#br1" timeOffset="142460.4876">20232 9019 659 0,'-4'-8'159'0,"1"4"6"0,-2 1-107 15,0 1-14-15,1 1-9 0,1 1-7 16,0 1-10-16,1 0-10 0,2 0-17 16,1 3-20-16,1 0-15 0,2 1-125 15,1-2-132-15,2 2-320 0</inkml:trace>
  <inkml:trace contextRef="#ctx0" brushRef="#br1" timeOffset="143376.7617">20506 8883 402 0,'-2'-16'110'0,"0"-2"5"16,0-2-36-16,1 1-27 0,2-3-10 16,1-3-4-16,0 1-4 0,2 0-2 15,-1 1-2-15,2 1-3 0,1 2-1 16,0 4-2-16,1 4-2 0,-2 4-3 16,-1 4-1-16,-1 5 0 0,-1 7-1 15,0 3-1-15,-4 7-3 0,1 5 0 0,-3 7-1 16,0 4-2-16,-3 5-4 15,2 3-1-15,3 1-2 0,2 0-1 0,4-4 0 16,3 1-1-16,4-4 0 0,3-6 0 16,1-2 0-16,3-4 0 0,-1-5-2 15,0-2-3-15,0-3-10 0,0-5-10 16,-1-2-11-16,-1-3-9 0,-3-3-15 16,-1-4-50-16,-2-2-56 0,-3-2-97 15,-3-3-212-15</inkml:trace>
  <inkml:trace contextRef="#ctx0" brushRef="#br1" timeOffset="143551.2951">20462 8846 549 0,'-17'-2'158'0,"5"-1"1"16,2 3-13-16,9 0-100 0,5 2-15 16,7 0-11-16,5 1-9 0,3-1-7 15,8 2-1-15,2-1-3 0,3 1-6 16,1 0-14-16,-1 1-12 0,0 0-15 15,-3 1-115-15,-2-1-122 0,-2-2-291 0</inkml:trace>
  <inkml:trace contextRef="#ctx0" brushRef="#br1" timeOffset="143796.6539">20898 8931 536 0,'-1'13'147'15,"0"1"7"-15,1 2-15 0,1 1-94 0,0 3-9 16,2-3 1-16,1 1-4 0,0 0-5 15,1-2-3-15,1 0-4 16,1-2 0-16,0-3-2 0,-1-1-6 0,0-3-3 16,-1-1-2-16,-1-1-1 0,-2-3-1 15,-1-3 0-15,-1-6-2 0,3-3 1 16,2-2-1-16,0-5 0 0,1-7-1 16,2-3-2-16,2-3-2 0,4-1-2 15,-2-1-5-15,-1 3-6 0,-1 4-8 16,3 6-11-16,1 7-15 0,-2 7-9 15,-1 8-16-15,0 8-107 0,-2 4-118 16,4 2-276-16</inkml:trace>
  <inkml:trace contextRef="#ctx0" brushRef="#br1" timeOffset="144039.0328">21398 9075 667 0,'-1'-3'175'16,"0"-1"6"-16,-2 3-84 0,1 3-35 15,1 2-14-15,-2 2-13 0,-2 3-13 16,2 2-8-16,-1 1-6 0,-1 1-2 16,1 1-2-16,1-1-5 0,-1 1-11 15,2-4-13-15,0-2-21 0,1 0-13 16,0-5-15-16,0-2-94 0,-2-4-18 15,1-5-98-15,1-3-179 0</inkml:trace>
  <inkml:trace contextRef="#ctx0" brushRef="#br1" timeOffset="144145.7476">21308 8855 501 0,'-9'-48'129'0,"2"7"8"16,2 5-49-16,0 9-33 0,1 6-8 16,2 7-11-16,2 7-5 0,0 3-9 15,2 4-22-15,2 2-25 0,2 3-126 16,1 1-127-16,6 7-313 0</inkml:trace>
  <inkml:trace contextRef="#ctx0" brushRef="#br1" timeOffset="144594.0669">22178 8152 555 0,'-17'8'134'0,"-8"8"7"0,-10 6-80 16,-1 13-13-16,-4 14-5 0,0 8 3 16,-2 13-1-16,-1 13-5 0,5 8-4 15,8 13-3-15,3 3-1 16,2-1-3-16,7 3-5 0,8 2-4 0,9-6-3 15,8-3-2-15,6-8-5 0,6-8-4 16,7-8-4-16,6-4-8 0,3-11-10 0,6-4-11 16,0-8-15-16,2-6-16 0,-1-10-19 15,1-3-112-15,-4-11-127 0,-4-11-289 16</inkml:trace>
  <inkml:trace contextRef="#ctx0" brushRef="#br1" timeOffset="145025.2455">22480 8407 528 0,'0'-15'134'0,"-3"3"6"15,2 2-68-15,0 4-21 0,0 2-10 16,1 2-5-16,0 5-4 0,1 3-1 15,0 5-4-15,0 7-1 0,-1 4-1 16,2 5 1-16,-1 4-1 0,-2 5-4 16,-2 1-5-16,1 1-3 0,-3 0-5 0,0-2-2 15,0 0-3-15,1-3-1 0,2-2-2 16,3-4-3-16,4-3-4 16,2-7-6-16,6-1-9 0,2-7-8 15,3-6-11-15,0-1-8 0,2-6-6 0,-2-2-10 16,-1-4-103-16,-2-1-107 0,-4-1-259 15</inkml:trace>
  <inkml:trace contextRef="#ctx0" brushRef="#br1" timeOffset="145201.7813">22432 8593 684 0,'-10'0'163'0,"3"-1"0"0,3 1-107 16,4 1-20-16,4-1-13 0,3 0-10 15,5 1-10-15,3-1-2 0,6-1-6 16,2 1-8-16,4 0-14 0,0-1-12 16,1 2 25-16,-1 0-149 0,-3 2-126 0,-1 4-302 15</inkml:trace>
  <inkml:trace contextRef="#ctx0" brushRef="#br1" timeOffset="145624.1882">22256 9079 500 0,'-24'1'135'0,"2"-1"8"16,5-1-51-16,2 2-29 0,4-3-8 16,4-1-7-16,3 1-8 0,4 0-5 15,7-1-6-15,2-1-3 0,7 1-3 16,6-3-4-16,5 0 0 0,6-2-2 15,4 1-2-15,7-2-3 0,3-2-2 16,7 1-2-16,1 2-1 0,5-2-2 16,1 0-1-16,1 3-1 0,-2 0-1 0,-2 4-1 15,-5 2-3-15,-5 2-5 0,-6 2-6 16,-5 1-8-16,-6 3-13 0,-7 0-18 16,-3 0-13-16,-7 1-120 0,-10-2-129 15,-2 1-303-15</inkml:trace>
  <inkml:trace contextRef="#ctx0" brushRef="#br1" timeOffset="146567.0791">22344 9374 553 0,'-14'-5'131'15,"3"-1"6"-15,2 3-84 0,0-2-14 16,4 4-7-16,1-1-5 0,6 1-3 16,1 1-2-16,3-1-1 0,4 0 0 15,4 1 1-15,5 0 1 0,3-2 2 0,3 0-2 16,5-1-2-16,6-3-3 0,2 1-5 16,2-2-3-16,-2-3-4 0,5 3-2 15,-2-2-2-15,-3 1-3 0,-2 2-3 16,-1 2-7-16,-5 0-8 0,-3 3-7 15,-2 0-10-15,-6 0-7 0,-3 3-5 16,-6-1-7-16,-5 1-5 0,-5-2-97 16,-3 3-102-16,-4 1-248 0</inkml:trace>
  <inkml:trace contextRef="#ctx0" brushRef="#br1" timeOffset="146746.5975">22714 9335 497 0,'-8'4'140'0,"1"2"8"16,0-1-19-16,-1 2-69 0,3 3-9 15,3 1-3-15,-2 4-5 0,2 2-5 16,1 1-5-16,2 4-6 0,-1 2-5 16,0 0-5-16,-1 4-5 0,-1-1-3 15,0 1-4-15,0-2-3 0,-2 1-7 16,0 1-8-16,0-2-17 0,1-2-18 0,-2-3-20 16,-1-2-115-16,1-1-133 0,4-5-301 15</inkml:trace>
  <inkml:trace contextRef="#ctx0" brushRef="#br1" timeOffset="147253.5995">23058 7952 638 0,'7'-8'134'0,"7"8"-1"15,8 9-115-15,10 13-5 16,8 9-3-16,5 11 5 0,4 9 2 0,0 14 3 15,-1 12 6-15,-1 9 3 0,-3 10 1 16,-5 6-4-16,-5 9-4 16,-6 3-3-16,-4-2-3 0,-8-3-5 0,-9 2-4 15,-8-1-2-15,-8-2-3 0,-8-7-3 16,-9-3-5-16,-8 0-8 0,-5-5-12 16,-6-3-16-16,-7-6-52 0,-4-4-76 0,-5-5-118 15,-6-7-261-15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11T12:29:01.6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2114 6299 19,'-19'0'35,"31"2"1,17-8-5,30-2-11,24-1-6,20-6-2,14 5-3,4-3-6,-6 0-7,-13 7-15,-16 6-18,-28-4 0,-16 8 0,-42-4-1</inkml:trace>
  <inkml:trace contextRef="#ctx0" brushRef="#br0" timeOffset="368.5979">2377 6546 36,'-20'-9'36,"20"9"1,0-22-1,16 7-19,18 1-5,7 4-4,9 10-3,-1 3-1,-2 12-1,-10 15 0,-21 11-1,-19 7 0,-19 9-2,-14-3 1,-6-4 0,-4-12 0,0-8-1,7-15 0,13-11 0,26-4 2,0-23-1,25 2 0,11 7 1,5 4 0,11 10-1,-2 7 1,-1 6-5,-1 3-38,-11 12 0,-9-11-1,3-1 1</inkml:trace>
  <inkml:trace contextRef="#ctx0" brushRef="#br0" timeOffset="1269.4449">18645 6212 30,'-5'9'35,"32"-3"2,16-6-1,18 0-19,22 4-4,13-4-3,15 3-3,1 0-3,-3 0-4,-12 3-6,-16-6-9,-16 3-13,-14 4-10,-23-4 0,-11 4 0</inkml:trace>
  <inkml:trace contextRef="#ctx0" brushRef="#br0" timeOffset="1716.3236">18884 6537 41,'10'-23'36,"12"12"0,6-1-10,13 3-9,11 3-5,-4 4-2,4 9-3,-12 3-3,-10 10 0,-14 8-1,-19 6-2,-20 0 1,-13 6-1,-5-5 1,2-3-3,3-4 3,9-6-2,12-12 0,15-10 1,24 0 1,10 0 0,8-5 0,9 5 1,2-7-1,4 7 1,-5 0-1,-12 6-2,-6 0-8,-5-6-33,-13-4-1,-2-4 0,-14-12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8T12:39:33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8035 2041 225 0,'-3'0'65'0,"-3"2"7"0,0 1-26 15,-2 0 2-15,0 2-1 0,-2 0-1 16,-1 0-1-16,0 0-1 0,1-1-3 16,-1-1-3-16,1 1-2 0,4-2-3 15,0 0-4-15,2-1-5 0,4-1-2 0,5 1 0 16,4-2-2-16,3-2 0 0,4-3-3 16,5 0-1-16,6-4 1 0,2 1-2 15,3-3-2-15,2 0-3 0,4 1-3 16,0 0 0-16,4 3-2 0,-2-2 0 15,1 0-1-15,-2 1-2 0,-5 1 0 16,-3 1 0-16,-4 0-3 0,-3 1-5 16,-3 4-9-16,-5 2-8 0,-4-1-20 15,-1 3-107-15,-5-2-115 0,-2 1-276 16</inkml:trace>
  <inkml:trace contextRef="#ctx0" brushRef="#br0" timeOffset="445.513">8096 2294 528 0,'-7'-5'121'0,"0"-1"1"0,2-2-83 16,3-1-15-16,3 2-6 0,4-1-4 16,2 1-2-16,3-2-1 0,3 5-1 15,5-3 0-15,0 3-2 0,2-1 0 0,-1 0-2 16,1 1-1-16,-1 4-1 0,0 0-1 16,-3 4 0-16,-2-2-1 0,-1 4 0 15,-4 2 1-15,0 3-1 0,-5 2 0 16,-4 4 1-16,-3 2-1 0,-4 4 1 15,-3 3-1-15,-2 2 0 0,-2 0-1 16,0 1 0-16,-4 0 0 0,1-1 0 16,1-2-1-16,3-4 1 0,1-4-1 15,2-3 0-15,4-3 0 0,5-4 0 16,-1 0-1-16,5-3 1 0,0-2-1 0,4 2 1 16,4-2-1-16,1-1 1 0,5-2-1 15,5 1-2-15,7 1-6 0,8-2-9 16,4-2 80-16,1-1-200 0,7 2-125 15,0-6-337-15</inkml:trace>
  <inkml:trace contextRef="#ctx0" brushRef="#br0" timeOffset="1332.2996">21187 1806 470 0,'48'-46'111'0,"1"1"5"0,-10 8-71 16,-4 5-10-16,-12 13-3 0,-6 6 0 16,-6 4 3-16,-5 1-1 0,-6 6-3 15,-2 4-1-15,-7 7-3 0,-5 1-2 16,-6 3-5-16,-7 7-6 0,-5 5-4 16,-5 7-3-16,-5 4-2 0,-4 4-2 15,-5 6-3-15,-1 0-5 0,5-2-6 0,0-1-7 16,5-5-5-16,8-6-10 15,8-6-15-15,14-9-106 0,7-6-108 0,9-5-265 16</inkml:trace>
  <inkml:trace contextRef="#ctx0" brushRef="#br0" timeOffset="1715.8981">21409 1869 496 0,'-3'-5'134'0,"3"0"3"16,-2-1-26-16,4 0-68 0,0 0-14 15,3-1-7-15,2 1-5 0,4-2-3 16,2 2-3-16,2 0-2 0,4 2-3 16,-1-1-1-16,2 4-3 0,-2 0-1 0,1 2 0 15,-2 2 0-15,-1 0 0 0,-4 2-1 16,-1 1 1-16,-3 0 0 0,0 4-1 15,-7 1 2-15,-3 4-1 0,-6 2 0 16,-4 5 0-16,-6 5-1 16,-7-1 1-16,-4 2-1 0,-1 0 0 0,0-2-1 15,3-3 1-15,3-1 0 0,5-5 0 16,7 1 0-16,4-3 0 0,3-4 1 16,5 1 0-16,4-3 0 0,2-1 0 0,5-1 1 15,6-2 1-15,8-1 0 0,5 0 0 16,7-4 0-16,5-2 0 0,7-3-4 15,4-1-15-15,3-3-26 0,-3-3-111 16,-3 2-123-16,-2-1-303 0</inkml:trace>
  <inkml:trace contextRef="#ctx0" brushRef="#br0" timeOffset="20911.9455">2319 6054 430 0,'10'-15'117'0,"-7"1"7"15,-3 1-47-15,-5 6-21 0,-7-1-13 0,-5 5-6 16,-5 1-5-16,-4 6-3 0,-7 3-2 16,-2 9-4-16,-8 3-2 0,1 6-3 15,4 5-4-15,1 5-3 0,4 2-4 16,8 5-3-16,5-2-2 0,10 1-1 16,8-2 0-16,2 1 0 0,8-4-1 15,6-4 0-15,3-6-1 0,5-5 0 16,6-2-2-16,4-7 0 0,2-4-2 15,4-5 1-15,0-6-1 0,0-1 1 16,-1-6 1-16,-6-5 1 0,-6-2 1 16,-3-3 1-16,-6 0 1 0,-6 0-1 15,-5 0 1-15,-5 3 2 0,-4 4 0 0,-2 2 3 16,-5 3 0-16,-2 5 2 0,-3 1 0 16,-4 6 1-16,2 2 0 15,-2 4 0-15,3 5-1 0,1 4 1 0,4 5-2 16,2 1 1-16,4 3-1 0,2 4-2 15,3 0-1-15,-1-2-1 0,2-1-1 16,1-2-1-16,-1-1 0 0,2-2 0 0,1-1-1 16,0-2 0-16,3-4-4 15,-1-3-6-15,2-1-5 0,-1-7-9 0,1-1-9 16,0-3-9-16,1-2-12 0,-3-3-108 16,-1-2-111-16,3-2-271 0</inkml:trace>
  <inkml:trace contextRef="#ctx0" brushRef="#br0" timeOffset="21160.2788">2371 6578 646 0,'0'-3'150'0,"2"0"4"16,0 1-100-16,2 4-13 0,-1-1-8 15,4 3-6-15,1 2-3 0,2 1-3 16,0 4-3-16,1 0-3 0,0 1-5 16,1 2-3-16,0 2-3 0,-1 1-2 15,0 1-8-15,0-1-12 0,-1 2-13 0,0-3-12 16,0 1-17-16,-2-2-112 16,0-4-125-16,-2-4-281 0</inkml:trace>
  <inkml:trace contextRef="#ctx0" brushRef="#br0" timeOffset="21333.9463">2563 6582 580 0,'-14'-3'146'15,"-1"4"6"-15,-1 2-76 0,-1 3-25 16,4 5-9-16,-4 2-8 0,1 3-7 16,-1 5-7-16,-1 2-7 0,-1 2-4 15,0 2-9-15,-1 2-13 0,1-1-16 16,2-2-14-16,4-4-14 0,3-3-109 15,6-5-119-15,7-5-271 0</inkml:trace>
  <inkml:trace contextRef="#ctx0" brushRef="#br0" timeOffset="21616.908">3056 6100 591 0,'-16'-2'151'16,"0"3"4"-16,-2 6-67 0,-2 5-44 16,0 6-10-16,-1 5-7 0,1 3-6 15,-4 5-4-15,4 5-3 0,2 1-1 16,3 2-2-16,4 1-2 0,4 0-2 15,4-1-3-15,9-4-4 0,0-2-7 16,4-3-10-16,4-3-12 0,2-6-12 16,2-4-17-16,2-4-112 0,-1-4-121 15,2-3-281-15</inkml:trace>
  <inkml:trace contextRef="#ctx0" brushRef="#br0" timeOffset="21874.7346">3046 6348 598 0,'-3'-4'143'0,"6"3"5"0,2 1-81 16,4 1-28-16,2-1-9 0,5 1-6 15,2 0-4-15,3 1-4 0,2-1-3 16,3-2-4-16,2 1-3 0,3 0-2 15,-3-2-6-15,1 1-7 0,1 0-12 16,-6 0-8-16,-2-1-8 0,-3 1-13 16,-6 1-50-16,-3-1-56 0,-4-1-96 15,-5-2-208-15</inkml:trace>
  <inkml:trace contextRef="#ctx0" brushRef="#br0" timeOffset="22035.3196">3275 6376 548 0,'-15'11'144'0,"0"-1"7"0,3 2-55 15,3 2-38-15,3 1-8 0,2 1-8 16,5 1-7-16,3-2-8 0,1 0-5 16,4-1-7-16,2 0-5 0,5-2-4 0,1-1-4 15,2-1-6-15,2-2-14 0,0 0-17 16,0-2-14-16,-3-2-41 0,-2-3-83 16,0-1-118-16,-3-1-254 0</inkml:trace>
  <inkml:trace contextRef="#ctx0" brushRef="#br0" timeOffset="22259.7004">3507 5936 635 0,'9'1'145'0,"2"5"6"0,1 7-104 0,3 4-11 15,-1 5 2-15,2 2 0 0,-1 4-3 16,1 4-3-16,-2 3-1 0,-1-1-5 15,-2 6-5-15,-1 2-4 0,-1 5-5 16,-4 0-2-16,-4 2-5 0,-2 0-4 16,-5-2-7-16,-5-4-17 0,-1-2-22 15,-7-5-16-15,1-7-123 0,0-3-137 0,3-6-318 16</inkml:trace>
  <inkml:trace contextRef="#ctx0" brushRef="#br0" timeOffset="22540.1879">3923 6475 775 0,'-3'-3'179'0,"3"1"0"0,0-2-116 15,2 2-30-15,4-1-15 0,2-1-10 16,1 0-3-16,3 0-2 0,1 3-1 16,2-3-2-16,1 2-6 0,-2-2-14 0,2 4-15 15,1 1-17-15,-2 1 0 16,0-1-129-16,-4 3-130 0,-4-1-296 0</inkml:trace>
  <inkml:trace contextRef="#ctx0" brushRef="#br0" timeOffset="22696.7618">3945 6634 744 0,'3'1'172'0,"3"1"2"16,0-4-116-16,2 1-26 0,1-1-10 15,5-1-4-15,0 0-8 0,1-2-9 0,4 1-20 16,-1 2-25-16,-2 0-132 0,0 2-143 15,-6 8-353-15</inkml:trace>
  <inkml:trace contextRef="#ctx0" brushRef="#br0" timeOffset="25913.0061">4843 6496 542 0,'-3'6'134'0,"1"0"6"15,1 0-72-15,-1-2-24 0,2-1-7 16,1-1-4-16,1-2-2 0,1-3-2 16,2-3-2-16,2-5-2 0,2-6-3 15,1-5-1-15,-1-4-3 0,1-6-5 16,0-2-4-16,-2 0-3 0,0-4-2 0,-3 2-1 15,-2-2-1-15,0-2-1 0,-4-3 0 16,-5-2 0-16,-2-6-2 0,0 2-1 16,-3 3-1-16,-2 2-2 0,0 5 1 15,-2 7-1-15,2 11-1 0,-1 12 1 16,-1 9 1-16,0 9 1 0,-1 12 0 16,0 7 1-16,2 12 0 0,2 4 1 15,2 7 1-15,2 4 0 0,3 4 0 16,1 1 0-16,4 1 1 0,1-2-1 15,7-2 1-15,1-3-1 0,6-7 0 16,6-4 0-16,3-9 0 0,5-6-1 0,1-8-2 16,3-7-5-16,-1-7-5 0,-1-7-5 15,1-6-4-15,-3-7-3 0,0-2-3 16,-2-6-2-16,-1-2 3 0,0-4 3 16,-4-2 2-16,-3 2 1 0,-3 0 3 15,-3-3 3-15,-4 5 4 0,-2 3 3 16,-4 5 7-16,0 3 8 0,-2 4 6 0,0 7 6 15,0 6 5-15,-1 7 4 0,0 4 2 16,0 4 0-16,2 6-5 0,-1 5-1 16,-1 0-2-16,1 3-4 0,3 0-4 15,-2-2-4-15,2-1-2 0,1-2-7 16,-2-3-17-16,4-4-21 0,1-3-24 16,-1-4-104-16,1-2-124 0,0-4-287 15</inkml:trace>
  <inkml:trace contextRef="#ctx0" brushRef="#br0" timeOffset="26075.5784">5181 5876 670 0,'-7'-2'155'16,"1"2"0"-16,1 4-96 0,4 6-33 15,2 7-16-15,4 7-22 0,1 3-19 16,1 3-124-16,3 3-126 0,1 2-314 15</inkml:trace>
  <inkml:trace contextRef="#ctx0" brushRef="#br0" timeOffset="26806.3917">5486 6355 586 0,'-1'-4'138'16,"-1"2"3"-16,-1-1-88 0,3 2-19 15,-1 0-6-15,1 2-4 0,0-1-4 16,0 0-3-16,0 1-1 0,0-1-3 15,0 2 0-15,0-1-2 0,0-1 0 16,0 1-2-16,0 0-1 0,0 0 0 0,1 1-2 16,-1-1 0-16,0 0-1 0,0-1 2 15,0 0 0-15,0 0 1 0,0 0 2 16,0-1 0-16,2-2 0 0,-2-1 0 16,1 0 0-16,-1 1 0 0,1-1-1 15,-1 1 1-15,1 1 1 0,0 0 0 16,-1 5 0-16,0 2 0 0,2 2 0 15,-1 7 0-15,0 5-2 0,0 4-1 16,1 3 0-16,0 4-1 16,-1 0 0-16,2 0-2 0,0-3-2 0,1-5 0 0,1-3-1 15,2-4-1-15,3-5 0 0,4-7 1 16,3-4-1-16,1-7 1 0,3-7-1 16,2-6 1-16,0-6 1 0,-2-5 0 15,-2-1 1-15,-6-2 1 0,-2 2-1 16,-4 1 1-16,-3 4 0 0,-3 4 0 15,-1 8 0-15,0 5-1 0,-1 4 0 16,-1 7-1-16,-1 7 0 0,1 6 0 0,-1 4-1 16,1 4 0-16,1 3-2 0,2 4 0 15,1-3 1-15,4 0-1 0,2-4-1 16,2-2 0-16,2-7-1 0,4-4 0 16,1-6 0-16,3-7 0 0,0-6 1 15,1-5 0-15,0-6 1 0,-1-4 0 16,-2-3 1-16,0-2 0 0,-4 0-1 15,-2 3 1-15,-2 5 0 0,-2 5 0 16,-1 3 0-16,-3 6 0 0,-1 7 0 16,-1 3 0-16,0 8 0 0,-1 8 0 0,1 0 0 15,0 5-1-15,-1 6 1 0,1 3 0 16,2 3-4-16,0-1-7 0,-2-3-12 16,4 1-18-16,1-4-25 0,1-2-14 15,2-6-127-15,-3-3-141 0,4 0-319 16</inkml:trace>
  <inkml:trace contextRef="#ctx0" brushRef="#br0" timeOffset="27256.1879">4662 6988 696 0,'-17'-1'170'0,"1"1"6"0,5 0-111 0,4 1-16 16,5-2-8-16,5 0-9 0,5 1-8 15,5-1-5-15,5 1-3 0,3-2-2 16,5 1 1-16,5 0-2 0,2 0-1 15,1 1-4-15,-1 0-4 0,-2 0-7 16,1 0-9-16,-2 1-13 0,-6-1-14 16,-2-1-16-16,0-1-10 0,-3 1-12 15,-3 0-3-15,-5 0-101 0,-4-1-105 16,-3 1-244-16</inkml:trace>
  <inkml:trace contextRef="#ctx0" brushRef="#br0" timeOffset="27458.2275">4972 6966 518 0,'-10'4'140'0,"-2"-1"9"0,0 1-51 15,1 4-32-15,1 1-9 0,0 4-5 16,3 0-6-16,-1 3-6 0,3 0-8 16,1 2-5-16,1 3-6 0,1-3-6 15,2 5-5-15,0-1-2 0,1 1-4 0,1-1-1 16,1 1-1-16,-2-1-1 0,1 0-1 16,0-2-1-16,-1-1-4 0,0-1-4 15,0-4-8-15,-1-1-9 0,0-5-9 16,2 1-13-16,-4-4-8 0,4-3-13 15,-1-2-106-15,-1-4-114 0,2-1-269 16</inkml:trace>
  <inkml:trace contextRef="#ctx0" brushRef="#br0" timeOffset="27744.9728">5075 7237 720 0,'1'-1'167'16,"-1"-2"3"-16,1 1-109 0,4 0-20 15,1 0-11-15,2 1-10 0,1-2-5 16,5 2-4-16,1 1-2 0,1 0-5 15,-1-1-4-15,3 1-10 0,1 1-15 16,1 0-16-16,-1 1-15 0,3-1-41 16,-2-1-81-16,0 1-118 0,-1 0-248 15</inkml:trace>
  <inkml:trace contextRef="#ctx0" brushRef="#br0" timeOffset="28020.2372">5315 7147 677 0,'-7'-1'163'0,"4"1"0"16,-2 1-94-16,8 2-32 0,2-1-12 15,2 3-7-15,4 0-7 0,0 1-1 0,4 2-1 16,2 0 0-16,-1 2-2 0,2-1-1 16,1-1-3-16,-1-1 0 0,0 2-2 15,1-2 0-15,-3 2 1 0,-2 0-1 16,-3-2 0-16,-2 1 0 0,-4 1 1 15,-4 0 0-15,-5-1 0 0,1 2 0 16,-3 0 0-16,-4 1-1 0,-1 0-2 16,-4 0-5-16,0 1-9 0,1-1-10 15,-4-1-12-15,4-1-10 0,-2-3-15 0,5-1-111 16,2-2-120-16,6-3-275 16</inkml:trace>
  <inkml:trace contextRef="#ctx0" brushRef="#br0" timeOffset="28556.4283">5635 7227 740 0,'-15'11'173'0,"0"0"2"0,4 4-116 16,3-2-20-16,3 1-12 0,5 0-10 15,5 0-8-15,3-2-2 0,3-1-3 16,4-3-1-16,1-2-1 0,3-3 0 16,0-1 1-16,-3-4 1 0,-2-1 1 15,0-5 1-15,-4 1 2 0,-4-3 2 16,-4-2 1-16,-3 0 1 0,-1-1-2 16,-4 0-1-16,-3 1-2 0,-2 1-2 15,0 1-5-15,0 0-5 0,1 3-6 0,0 1-5 16,3 1-9-16,2 2-10 0,4 2-6 15,2 2-2-15,4 2-1 0,1 0 0 16,1 1 4-16,3 1 6 0,-1 1 11 16,1-1 5-16,-1 0 5 0,0 1 5 15,0 0 3-15,-2 1 4 0,1 1 4 16,0-1 4-16,0 3 4 0,0 0 4 0,0 2 3 16,0-1 3-16,0 0 2 0,1 1 0 15,2-1 0-15,0-2-1 0,1-2-1 16,3-1 0-1,-1-2 0-15,1-1 1 0,0-3 1 0,0-2 1 0,-2-1 2 16,1-2 0-16,-5-1 1 0,0-2 0 16,-3 0-2-16,-2-2 0 0,-6-1-4 15,-1 1-2-15,-2-1-3 0,-5 0-3 16,-2 1-4-16,-3 3-2 0,2 1-4 16,-4 3-9-16,-1 2-11 0,0 1-16 0,3 2-22 15,3 2-27-15,3 1-131 0,3 0-151 16,5-1-348-16</inkml:trace>
  <inkml:trace contextRef="#ctx0" brushRef="#br0" timeOffset="28992.2815">6932 6226 555 0,'-1'-27'141'0,"1"-1"9"0,-2 1-74 16,2 1-11-16,-1 3-4 0,0 4-5 0,1 0-3 16,1 8-7-16,-3 3-8 0,2 4-8 15,0 5-9-15,0 4-7 0,0 6-5 16,0 7-6-16,-2 5-2 0,5 3 0 15,-3 6-5-15,1 3-8 0,0 3-11 16,2-2-14-16,2 1-16 0,1 0-11 16,-1-5 52-16,0 0-172 0,0-2-126 15,-1-4-310-15</inkml:trace>
  <inkml:trace contextRef="#ctx0" brushRef="#br0" timeOffset="29294.0412">6645 6605 648 0,'-12'-3'158'0,"2"-2"4"16,2 2-104-16,3-1-14 0,6 2-3 0,6 2-5 16,6-3-7-16,4 1-4 15,5 2-3-15,5-3-2 0,5 2-3 16,2 0-2-16,4-2-4 0,0 3-4 0,1-1-4 15,-2 1-2-15,3 0-3 0,1 1-2 16,-1 1-2-16,2-1-3 0,-2 0-2 16,2 0-3-16,-1 2-6 15,0-2-4-15,-2 3-5 0,-5-3-3 0,-4 1-5 16,-6 1-3-16,-3-1-3 0,-4 2-3 16,-6-2-5-16,-7 2-50 0,-5 0-47 15,-7-2-89-15,-4 2-205 0</inkml:trace>
  <inkml:trace contextRef="#ctx0" brushRef="#br0" timeOffset="29753.356">6888 6746 568 0,'-15'1'144'0,"3"1"5"0,2 1-71 16,6 0-32-16,3-1-6 0,2 0-1 15,7 1-4-15,4 0-4 0,4-2-1 16,3 3-3-16,2-4-1 0,5 3-3 16,1-3-7-16,4 1-4 0,-2-1-5 15,3 1-5-15,0-1-7 0,-2 1-6 16,-2-1-9-16,1 1-9 0,-6-2-6 16,-4 0-7-16,-3 0-5 0,-5-3 0 15,-3 2 3-15,-5-2 5 0,-3 0 3 16,-3 1 2-16,-5-1 3 0,0 0 5 15,-2 2 4-15,-3-1 4 0,-2 1 7 0,1 0 10 16,1 2 11-16,-1-2 12 0,0 2 6 16,0 0 7-16,5 3 5 0,0 0 2 15,2 4-2-15,0 0-3 0,4 4-2 16,2 2-2-16,1 3-3 0,1 3-4 16,0 2-2-16,3 2-4 0,2 3-2 15,-1 0-4-15,1 3-3 0,0-4-3 16,0 0-1-16,-1-3-2 0,-1-1-2 0,-1-4 0 15,0-2-1-15,0-2-2 0,-1-1-3 16,0-2-6-16,2 0-11 0,-2-3-11 16,1 1-14-16,-1-5-13 0,-2 0-25 15,0-1-95-15,-2-1-114 0,0 4-256 16</inkml:trace>
  <inkml:trace contextRef="#ctx0" brushRef="#br0" timeOffset="31933.4077">8126 5910 513 0,'11'-29'124'15,"-7"-2"4"-15,-4 6-78 0,-1 2-9 0,-7 4-1 16,1 2 0-16,-3 0 0 0,-1 3 3 16,1 3 0-16,2 6-2 0,-2 1-5 15,0 4-5-15,2 5-8 0,-1 8-7 16,-1 6-7-16,2 9-4 0,-1 10-2 16,0 10-1-16,1 10 0 0,-2 7 1 15,4 6-1-15,1 7 0 0,4 4 0 16,0 3 0-16,1-3 0 0,3 0 0 15,2-3 0-15,3 1 0 0,0-5 0 16,1-5 1-16,-1-5 0 0,2-3 0 16,-3-7 1-16,0-5 0 0,-4-6-1 0,-3-4 2 15,-1-9-1-15,-3-5 0 0,1-5 0 16,-2-3-3-16,0-5-5 0,-3-7-10 16,2-4-16-16,-1-2-16 0,0-5-14 15,1 0 79-15,1-4-203 0,1 0-133 16,4 3-335-16</inkml:trace>
  <inkml:trace contextRef="#ctx0" brushRef="#br0" timeOffset="32235.1883">7566 7639 744 0,'-2'1'171'16,"-1"-1"3"-16,5 0-120 0,3 1-13 15,4-2-7-15,2 1-8 0,3 0-6 16,4-1-3-16,3 2-2 0,2-1-4 15,1-1-5-15,1 2-9 0,1-2-12 16,2 1-20-16,0 0-20 0,-1 1-21 0,-1-2-113 16,-1 1-133-16,0 1-295 15</inkml:trace>
  <inkml:trace contextRef="#ctx0" brushRef="#br0" timeOffset="32469.5501">7990 7564 677 0,'-1'-4'170'0,"2"1"4"0,0-2-74 16,6 0-51-16,0 0-15 0,3-3-8 16,2 1-8-16,1 2-6 0,3-1-2 15,1 1-4-15,2 3-7 0,0 2-8 16,5 1-16-16,-2 0-16 0,0 2-14 15,-3 0-20-15,1 0-108 0,-5-1-123 16,-2 2-274-16</inkml:trace>
  <inkml:trace contextRef="#ctx0" brushRef="#br0" timeOffset="32652.0629">8135 7543 681 0,'-10'5'171'0,"0"2"4"0,0 7-98 15,3 3-22-15,0 1-9 0,0 3-8 16,3 4-13-16,0 0-8 0,3 2-5 16,1-2-6-16,2-1-8 0,3 0-11 15,1-4-19-15,0-4-20 0,3-1-18 0,-1-1-117 16,1-5-135-16,2-4-302 16</inkml:trace>
  <inkml:trace contextRef="#ctx0" brushRef="#br0" timeOffset="32984.7046">8544 7402 489 0,'-3'1'104'0,"-2"3"-1"0,1 2-82 16,-1 2-16-16,1 0-3 0,0 4 0 15,2-1-1-15,-1 2 2 0,1-1 6 16,0 1 6-16,-1 2 8 0,-1 1 6 0,0 2 6 16,-3 3 7-16,1 1 3 0,-1 4 0 15,0 2 0-15,-6 2-2 0,2 0-3 16,-2 1-5-16,-2 1-6 0,-2 1-6 15,0-1-6-15,-2-2-10 0,4-3-12 16,0-1-15-16,3-7-16 0,4-1-18 16,5-7-121-16,1-6-132 0,5-8-307 15</inkml:trace>
  <inkml:trace contextRef="#ctx0" brushRef="#br0" timeOffset="33399.6012">8639 7701 673 0,'3'-5'160'0,"1"2"3"0,-2-2-97 16,4 2-28-16,3-1-6 0,2 1-3 15,2 0-5-15,-2 0-5 0,3-1 0 16,-2 2-2-16,3 0-3 0,-2 1-4 15,1 2-2-15,-1 3-3 0,0 2 0 16,0 3-2-16,-1 2-1 0,-3 1-1 16,-2 3 0-16,-2-1 0 0,-4 2 0 15,-2 1-1-15,-8-2 0 0,-1 4-1 0,-2-4 0 16,-1 4-1-16,-1 0 1 0,-2-1 0 16,3-1 0-16,3-1 1 15,-1-3 0-15,2-2 1 0,3-1 1 16,0-4-1-16,4-1 2 0,-1-1-1 0,5-2 0 15,0-1 1-15,5-1-1 0,2-1 0 16,1-1-1-16,2-2 1 0,3-1-2 16,-1-2-2-16,3 2-7 0,2 0-11 15,0 0-15-15,1 1-16 0,0 2-13 0,-1 1-28 16,0 1-91-16,-1 0-116 0,-1-3-250 16</inkml:trace>
  <inkml:trace contextRef="#ctx0" brushRef="#br0" timeOffset="34065.8131">8269 5537 649 0,'-6'-4'164'0,"1"0"5"0,3 3-100 15,1-3-14-15,3 3-7 0,4-1-9 16,7-1-8-16,4 1-8 0,5-1-3 16,5 1-3-16,3-2-2 0,3 1-4 15,2 0-3-15,-1 1-4 0,-2 2-5 16,-3 1-9-16,-1 0-7 0,1 4-14 0,-4 0-11 16,-3-1-12-16,-1 2-9 15,-2-3-8-15,-3 1-1 0,-7 0-100 0,-4-3-99 16,-5 0-246-16</inkml:trace>
  <inkml:trace contextRef="#ctx0" brushRef="#br0" timeOffset="34222.9063">8577 5556 514 0,'-12'9'139'15,"1"2"8"-15,1 0-51 0,2 4-37 16,2-1-10-16,1 3-7 0,1 3-8 16,0 0-7-16,0-2-7 0,3 2-6 0,0-1-3 15,2 2-5-15,1 0-6 0,1-4-9 16,1 0-13-16,2 0-16 0,0-2 21 15,0 0-149-15,-1-6-130 0,2-4-313 16</inkml:trace>
  <inkml:trace contextRef="#ctx0" brushRef="#br0" timeOffset="34519.8018">8981 5582 680 0,'-1'-6'160'0,"2"2"2"0,-2 3-100 0,0 5-23 15,-2 4-8-15,1 4-7 0,-3 7-6 16,-2 4-2-16,-3 3-3 0,-3 6-2 15,0 2-5-15,-3 0-2 0,-1 2-1 16,-1-1-5-16,2 0-8 0,-2-1-12 16,5-2-11-16,1-5-10 0,3-4-13 15,3-2 3-15,4-5-120 0,2-6-112 16,3-4-266-16</inkml:trace>
  <inkml:trace contextRef="#ctx0" brushRef="#br0" timeOffset="34922.2653">9083 5856 728 0,'1'-5'170'0,"-1"2"3"0,1-2-116 0,3-1-18 15,1 1-7-15,3 0-8 0,1 0-6 16,1 3-4-16,2 0-2 0,0 1-2 15,2 2-2-15,2 3-2 0,-2 2-1 16,2 2-1-16,-2 0-1 0,-1 3-1 16,-1 3 0-16,-2 2 0 0,-2 1-1 15,-2 2 0-15,-4 2 0 0,-2 0 1 16,-2 2-1-16,-6-1 0 0,-3 0 1 16,-2 0-1-16,-3-1 0 0,-2-4 0 15,-1 0 0-15,2-2-1 0,0-1 1 0,3-2 0 16,1-4-1-16,2 0 1 15,2-2 0-15,5 0 0 0,0-3 1 0,4-2 0 16,2 0 0-16,3 0 1 0,3-2-1 16,3 3 0-16,0-2 0 0,3 2-1 15,1-4 1-15,2 2-1 0,-1-1 0 16,1 1-1-16,0-1-3 0,-1 1-9 16,0 1-13-16,-2 0-22 0,-3 4-20 15,0 3-126-15,-5-1-142 0,-4 3-329 0</inkml:trace>
  <inkml:trace contextRef="#ctx0" brushRef="#br0" timeOffset="36299.0675">9736 6755 653 0,'-10'-22'158'0,"4"3"3"0,6 7-99 0,2 2-16 15,8 5-6-15,3 5-5 0,3 4-4 16,6 3-4-16,2 3 0 0,3 2-1 16,0 3-4-16,2 4-5 0,0 2-4 15,1-1-4-15,-2-1-3 0,-2 1-4 16,-4-1-8-16,0 2-10 0,-3-2-16 16,1-5-18-16,-4-1-15 0,-1-1-5 15,-3-6-120-15,0-4-123 0,2-5-279 16</inkml:trace>
  <inkml:trace contextRef="#ctx0" brushRef="#br0" timeOffset="36483.8716">10179 6605 643 0,'-21'6'163'0,"2"5"5"16,-5 5-83-16,0 3-31 0,-1 7-9 15,0 5-6-15,-3 2-10 0,-1 1-9 16,-1 2-4-16,-2-1-7 0,1 0-10 15,2-4-14-15,3-4-16 0,7-3-16 16,5-4-16-16,5-4-121 0,7-7-131 0,7-7-299 16</inkml:trace>
  <inkml:trace contextRef="#ctx0" brushRef="#br0" timeOffset="36784.7782">10563 6471 595 0,'2'-25'140'0,"-2"-1"5"0,-1 5-92 15,-2 3-13-15,-2 3 0 0,-2 6-2 16,-4 7-2-16,-4 4-2 0,-3 11-1 15,-3 5-3-15,-5 6-4 0,-3 10-4 0,0 2-3 16,-2 6-5-16,3 1-3 0,3 2-3 16,3-1-2-16,8 2-2 0,5-5-2 15,8-2-6-15,6-3-9 0,6-4-13 16,11-5-11-16,3-8-15 0,7-9-15 16,4-4-118-16,-1-7-125 0,3-4-291 15</inkml:trace>
  <inkml:trace contextRef="#ctx0" brushRef="#br0" timeOffset="37090.9662">10712 6617 506 0,'0'-11'142'0,"4"2"5"15,-2 1 0-15,3 2-105 0,1 3-4 0,1 6 3 16,0 0-3-16,0 4-3 16,-1 4-1-16,0 3-1 0,-2 5-4 0,0 3-6 15,-3 0-4-15,0 5-3 0,-1 3-4 16,1 0-2-16,-1-2-2 0,1 1-2 16,2-2-2-16,2-1-1 0,1-4-3 15,1-5-3-15,2-2-9 0,3-4-6 16,3-4-15-16,1-6-14 0,0-2-15 15,1-4-15-15,-1-2-110 16,-4-5-119-16,-2-2-281 0</inkml:trace>
  <inkml:trace contextRef="#ctx0" brushRef="#br0" timeOffset="37266.4896">10676 6752 794 0,'-14'7'184'0,"5"3"1"0,3 0-116 15,7 0-35-15,7-1-15 0,5 1-7 16,5-4-5-16,2-3-3 0,2-7-3 0,1-3-5 16,4-3-10-16,-2-2-17 0,-2-3-16 15,0-2-15-15,-1 0-1 0,-2 1-124 16,0-3-123-16,-4 3-280 0</inkml:trace>
  <inkml:trace contextRef="#ctx0" brushRef="#br0" timeOffset="37464.4776">11057 6481 513 0,'13'4'143'0,"0"2"6"0,1 2-15 16,0 1-79-16,2 2-5 0,6 4 0 15,-1-1-3-15,4 1-3 0,0 4-5 0,-3 0-6 16,2 4-7-16,-6 3-6 0,-5-1-6 16,-3 4-4-16,-6 3-4 0,-5 1-1 15,-2 2-3-15,-5 2-12 0,-5 0-18 16,-5 1-26-16,-4-4-36 0,-7-1-102 15,-2 0-139-15,0-2-303 16</inkml:trace>
  <inkml:trace contextRef="#ctx0" brushRef="#br0" timeOffset="40237.4332">11887 6693 658 0,'-8'-16'164'15,"3"5"5"-15,2 0-99 0,3 6-16 16,5 1-7-16,3 3-6 0,4 2-7 16,4 2-6-16,2 2-5 0,4 2-4 0,1 4-3 15,0 4-4-15,0 2-4 16,1-1-4-16,-5 4-2 0,-2 3-2 0,-2-1-4 15,5-1-7-15,-3-1-10 0,-2 3-16 16,-3-1-14-16,0-3-15 0,3 2-14 16,-4-6-109-16,-6-3-119 0,-3-6-273 15</inkml:trace>
  <inkml:trace contextRef="#ctx0" brushRef="#br0" timeOffset="40422.9521">12190 6672 591 0,'-11'-6'165'15,"-1"2"7"-15,-1 4-50 0,-2 4-55 16,-1 6-12-16,-2 6-8 0,1 1-12 16,-1 6-11-16,1 3-8 0,-1 1-6 15,-2-1-11-15,6-1-16 0,-2-1-21 16,6-1-20-16,1-6 36 0,4-4-166 16,7-3-140-16,7-5-323 0</inkml:trace>
  <inkml:trace contextRef="#ctx0" brushRef="#br0" timeOffset="40824.8616">12633 6447 495 0,'-13'8'135'0,"-5"7"7"0,-3 5-24 0,-2 4-62 16,-2 4-6-16,-3 5 2 0,-2 4-1 15,-1 1-2-15,3 4-6 0,3-2-6 16,7-3-8-16,7 0-9 0,7-3-7 16,9-6-10-16,7-3-11 0,6-8-11 15,6-5-12-15,5-3-10 0,6-6-12 0,-2-5-11 16,2-6-12-16,2-3-100 0,1-2-108 15,1 0-256-15</inkml:trace>
  <inkml:trace contextRef="#ctx0" brushRef="#br0" timeOffset="41209.3738">12870 6542 583 0,'8'-17'148'0,"-2"2"7"16,-1 4-79-16,0 4-17 0,-1 3-4 0,3 6-4 15,-3 1-6-15,1 6-6 0,0 2-4 16,0 5-4-16,1 3-5 0,-2 3-4 16,-3 3-4-16,0 4-4 0,-1 0-4 15,0 0-4-15,-1-2-2 0,0 2-1 16,2-2-2-16,3 0 0 0,1-6-1 16,0-3-1-16,2-2-3 0,0-1-6 15,3-6-6-15,0-3-7 0,0-4-12 16,0 1-12-16,1-5-12 0,-2 0-9 0,2-2-11 15,-2-2-102-15,0 0-116 0,-2-1-264 16</inkml:trace>
  <inkml:trace contextRef="#ctx0" brushRef="#br0" timeOffset="41408.8241">12825 6653 740 0,'-14'1'180'0,"6"1"0"0,1-1-107 16,5-1-29-16,5 0-16 0,5 0-13 16,6 0-9-16,4-1-4 0,4 0-1 15,3-1-4-15,3-1-6 0,-1 1-16 16,1-2-18-16,-1 2-19 0,-5-2-119 16,-2 1-136-16,0 5-311 0</inkml:trace>
  <inkml:trace contextRef="#ctx0" brushRef="#br0" timeOffset="41677.111">13319 6591 705 0,'-2'-2'172'0,"2"2"2"16,0 2-95-16,0 4-33 16,-1 3-10-16,1 3-7 0,-1 2-8 0,0 0-4 15,-1 4-4-15,2 1-2 0,0 0-4 16,3-2-6-16,-2 0-9 0,3 1-11 16,1-1-17-16,0-2-16 0,0-1-18 15,-1-2-118-15,1-2-131 0,-2-2-299 16</inkml:trace>
  <inkml:trace contextRef="#ctx0" brushRef="#br0" timeOffset="42026.7096">13237 6689 722 0,'-8'-2'174'0,"1"-1"1"15,3 2-111-15,4-1-20 0,4-1-9 16,2 2-12-16,3 1-9 0,-1-1-4 16,3 2-2-16,0-3-1 0,3 0-3 0,-3 1-7 15,2 1-11-15,1-1-17 0,2 0-17 16,1 1-17-16,0 0-119 0,-1-2-133 16,1 5-300-16</inkml:trace>
  <inkml:trace contextRef="#ctx0" brushRef="#br0" timeOffset="42291.558">13523 6649 658 0,'5'-1'153'0,"-1"-1"3"16,3 1-106-16,3-1-16 0,1-1-5 16,2 0-4-16,2 0-7 0,1 0-4 0,1-1-3 15,2 0-3-15,-1 2-4 0,0-1-7 16,2 3-11-16,-1-1-12 0,2 1-11 16,-4 0-12-16,1 1-37 0,-5-1-80 15,-1 1-105-15,-4 1-236 0</inkml:trace>
  <inkml:trace contextRef="#ctx0" brushRef="#br0" timeOffset="42490.6243">13718 6632 615 0,'-6'5'155'0,"0"0"7"16,0 1-79-16,-2 2-29 0,2 4-6 16,1 1-5-16,0 1-7 0,0 0-6 15,3 1-7-15,-1 2-5 0,5 0-5 16,0 0-5-16,3-2-4 0,1-2-4 15,0-1-7-15,4-2-6 0,0-1-12 16,2-4-12-16,3-3-13 0,1-2-11 16,0 0-1-16,2-2-116 0,-2-3-116 0,-1 0-270 15</inkml:trace>
  <inkml:trace contextRef="#ctx0" brushRef="#br0" timeOffset="42743.7698">13859 6443 626 0,'2'-15'149'0,"2"7"4"15,2 3-94-15,1 2-18 0,3 5-5 16,1 1-3-16,3 5-5 0,-1 4-2 16,2 3 0-16,1 2-3 0,0 4-3 15,-2 2-3-15,2 3-4 0,-1 2-2 16,0 1-3-16,-2 3-3 0,-1 0-1 15,-2 0-2-15,-1 3-3 0,-3 0-3 16,-2-2-5-16,-3 0-12 0,-4 0-15 16,-3 1-18-16,-4-2-21 0,-3-4-107 15,-3 0-125-15,-2-1-283 0</inkml:trace>
  <inkml:trace contextRef="#ctx0" brushRef="#br0" timeOffset="43976.8771">14601 6622 577 0,'-13'-9'139'0,"-7"2"7"16,-2 1-89-16,-4 3-14 0,-4 2-2 0,-2 4-4 16,-3 3-4-16,1 4-3 0,2 4-3 15,0 2-2-15,6 4-4 0,6 2-3 16,5 1-4-16,7 3-3 0,2-2-5 15,7 1-2-15,7-3-2 0,6-1-2 16,2-4 1-16,3-4-1 0,7-3 0 16,2-5 0-16,3-5-1 0,-2-2-1 15,2-5-2-15,-1-6-3 0,-1-3-1 16,-5-4-1-16,-3 0 1 0,-3-5 0 0,-3-2 2 16,-1-1 2-16,-5 1 2 0,-1-1 1 15,-3-3 1-15,-4-4 0 0,-4-2 1 16,-2-6-1-16,-1 0 0 0,-1-2 0 15,1-3 1-15,0 5 0 0,0 5 2 16,3 4 3-16,1 10 0 0,0 1 2 16,2 11 1-16,0 5-1 0,-1 2 1 15,1 9-1-15,0 5-1 0,0 6-1 0,1 7 0 16,1 8 0-16,0 6 1 0,2 5-1 16,0 2-2-16,-2 7 0 0,2 0-1 15,-2-2-1-15,-1 0 0 0,2-4-2 16,-1-1-1-16,2-3-5 0,1-4-9 15,2-5-15-15,0-1-16 0,2-7-15 16,2-2-42-16,0-6-79 0,1-7-115 16,3-3-246-16</inkml:trace>
  <inkml:trace contextRef="#ctx0" brushRef="#br0" timeOffset="44687.0822">14883 6591 380 0,'-1'-18'114'16,"2"0"7"-16,-1-1-18 0,1 0-36 15,-1 1-9-15,1 3-4 0,0 1-5 16,2 2-4-16,-1 3-5 0,0 2-5 0,-1 3-7 16,0 2-5-16,3 2-5 0,-2 3-2 15,1 5-1-15,-1 3-1 0,1 3 0 16,-1 5 0-16,0 3-1 0,1 4-1 15,-2-1-1-15,0 4-3 0,1-3-1 16,0 3-2-16,2-1-1 0,-2-2-1 16,3-4-1-16,1 0-1 0,2 0 0 15,0-4-1-15,2-3 0 0,0-2-3 16,1-2-3-16,1-2-4 0,0-3-8 16,2-5-9-16,-2-3-11 0,1-4-10 0,-2-3-9 15,2-1-11-15,-5-2-104 0,1 0-111 16,-4-1-261-16</inkml:trace>
  <inkml:trace contextRef="#ctx0" brushRef="#br0" timeOffset="44877.1358">14878 6595 703 0,'-9'0'168'0,"4"0"0"16,3 0-104-16,2 1-27 0,4 0-13 15,4 1-8-15,3-1-9 0,4 0-3 16,5-1 0-16,2 0-1 0,2-1-6 16,2 0-17-16,-2-3-21 0,1 0-78 15,-6-1-53-15,2 4-121 0,-2 1-256 16</inkml:trace>
  <inkml:trace contextRef="#ctx0" brushRef="#br0" timeOffset="52282.1322">10750 4624 400 0,'-25'-6'101'0,"-5"-1"2"0,0-1-52 16,1 2-17-16,1 5-11 0,-4 1-4 15,-2 4-5-15,-7 2-1 0,-2 2-3 0,-2 5 1 16,-5 5-1-16,-4 2-2 0,0 6-1 15,5 8 1-15,7 5 3 0,9 7-1 16,6 4 2-16,9 3 1 0,8 5 0 16,10-4 1-16,11 2 0 0,11 0-3 15,11-1 0-15,11 2-2 0,13-5-3 16,10-3-1-16,5 0 0 0,7-4-2 16,7-11-1-16,2-6-1 0,-1-8-2 15,-2-11 0-15,-2-11-1 0,-3-10-1 0,-1-14 0 16,-9-7 0-16,-8-11 1 0,-3-9 0 15,-6-4 2-15,-8-3 0 0,-10-2 2 16,-13-1 2-16,-13-5 1 0,-15 0 1 16,-11 3 0-16,-20-3 0 0,-14 5 0 15,-12 1-1-15,-14 7-3 0,-11 8-4 16,-15 11-7-16,-7 10-11 0,-9 15-120 16,-10 15-115-16,-8 14-295 0</inkml:trace>
  <inkml:trace contextRef="#ctx0" brushRef="#br0" timeOffset="60023.6412">1366 8883 599 0,'-10'3'147'0,"1"1"5"0,1 4-88 16,2-1-20-16,0 1-9 0,3 0-8 0,1-1-7 16,3 1-6-16,3-2-3 0,0 0-3 15,3-1-1-15,-1-3-1 0,2 0-2 16,1-4 0-16,1 0 0 0,-3-4 0 16,0-2 1-16,0 0 1 0,-4-1 1 15,0 1 2-15,-3-1 2 0,-3 2 0 16,-2 1 1-16,-1 2 1 0,-4 2-1 15,-1 2-1-15,-2 3-1 0,-3 3-2 16,-1 4-2-16,0 2 0 0,1 4-2 16,2 3-1-16,4-1-1 0,4-1-1 0,3 0 0 15,5-4 0-15,5-1 0 0,3-2-1 16,1-4 0-16,3-2 0 0,2-3 0 16,1-2 0-16,-2-4 0 15,-1-3 1-15,-2-3-1 0,1-1 0 0,-3-3 1 16,-4-1 1-16,-1 2 2 0,-3-1 2 15,-2 3 2-15,-2 2 0 0,-5 1 1 16,0 4-1-16,-4 3-1 0,0 4-2 16,-2 2-3-16,0 3-6 0,2 2-10 15,3 2-14-15,3 0-18 0,7 1-17 16,6 1-16-16,3-4-114 0,7 0-127 0,4 0-283 16</inkml:trace>
  <inkml:trace contextRef="#ctx0" brushRef="#br0" timeOffset="60847.4821">2164 9073 590 0,'-12'-2'148'0,"0"-1"7"16,0 2-81-16,-1-2-14 0,4 1-5 15,1 2-5-15,3-2-7 0,2 0-8 16,1-1-7-16,6 1-7 0,2-1-5 16,3 0-5-16,3 1-2 0,2-1-2 15,3 1 1-15,1-1-2 0,0 1-1 16,2 2-1-16,1-1-2 0,0 0 0 0,-2-1-1 16,2 2-1-16,-2 2-1 0,-5-2-3 15,0 0-5-15,-3 1-5 0,-4 0-7 16,-1 0-11-16,-3 2-9 0,-1-1-10 15,-2 2-8-15,-1 0-9 0,0-1-89 16,-2 1-12-16,1 0-90 0,-1 0-185 16</inkml:trace>
  <inkml:trace contextRef="#ctx0" brushRef="#br0" timeOffset="61483.1698">2484 8890 651 0,'0'-3'146'16,"1"-1"2"-16,-1 0-108 0,5 1-13 16,0 0-6-16,4-2-6 0,1 2-3 15,3 0-1-15,2 0-1 0,4 0-2 16,1 1-1-16,-2-2-3 0,2 3-1 0,1 0-2 16,0-1-4-16,-2 0-3 15,0-1-3-15,-4 2-6 0,3 0-6 0,-5-1-4 16,-3-1-5-16,0 3-1 0,-5 1 0 15,-4-1 1-15,-1 2 1 0,-3-1 5 16,-2 0 4-16,-1 1 6 0,-2-3 4 16,-1 1 5-16,2 0 7 0,-2 1 6 15,1-2 7-15,0-1 5 0,1 1 5 16,1-1 4-16,1 4 1 0,-1-2 0 0,2 1-2 16,0 2-3-16,2 1-3 15,0 4-3-15,0 0-4 0,1 3-3 16,2 3-1-16,-1 0 0 0,2 5-1 0,-1 0 0 15,0 3-1-15,1-1 0 0,0 0 0 16,-1 0 0-16,0 0-1 0,-2-3 0 16,1 0-1-16,1 1 0 0,-1-3 0 15,0-2 1-15,1 0 1 0,1-3-1 16,0-3 0-16,2 0 0 0,-1-3-1 16,2-2-1-16,1 0-1 0,3-2-1 15,0-1-1-15,2-1-1 0,1-2-1 0,1-2 0 16,2 2 0-16,0-3-1 15,-1 0-4-15,1-1-8 0,-1 1-13 0,-2 1-17 16,0 0-16-16,-2 1-101 0,-2 1-22 16,1 4-108-16,0 2-207 0</inkml:trace>
  <inkml:trace contextRef="#ctx0" brushRef="#br0" timeOffset="63215.2115">3587 8887 445 0,'12'-8'120'0,"-4"4"6"0,-3 0-38 15,0 1-36-15,-2 1-3 0,-2 2 2 16,-1 0-2-16,-1 2-2 0,-2 1-3 15,-2 3-2-15,-1 0-4 0,-4 3-7 16,-2 2-7-16,-1-1-6 0,-3 4-3 16,0 2-4-16,-1 0-1 0,0 1-2 15,2 0-2-15,-1-1 0 0,1 4 0 16,2-4-1-16,0-4 1 0,4 0 1 16,-1-3-1-16,3-2 1 0,0-2-1 15,4-1 0-15,3-2-2 0,0 2-1 0,0-3-1 16,3 2-1-16,2 0 0 0,-1-3-1 15,5 4 0-15,0 0 1 0,4-1-1 16,0 2 1-16,-1-1-1 0,2 0 0 16,3 3 0-16,-2-3 0 0,-1-1 0 15,0 2 0-15,2-1-1 0,1 0-2 16,1-1-2-16,-2 1-3 0,0-2-3 16,-2 2-5-16,-2-2-6 0,-2 1-8 15,-3-2-7-15,-2 0-8 0,-1 2-5 16,-3-3-4-16,-1 1-5 0,1-1-6 0,-1 0-95 15,0 0-103-15,0-2-249 16</inkml:trace>
  <inkml:trace contextRef="#ctx0" brushRef="#br0" timeOffset="63548.8748">3876 9033 628 0,'-8'0'151'0,"-1"3"3"0,-3 0-97 0,4 4-18 15,-1 0-9-15,2 3-8 0,3 2-7 16,3 3-6-16,6 1-4 0,2 0-1 16,3-1-1-16,5-2 0 0,2-1-1 15,0-2 0-15,4-2-1 0,-1-5 0 16,-1-2 0-16,2-2 1 0,-1-4 2 15,-1-2 3-15,-2-5 3 0,0-3 3 16,-1-2 3-16,-3-3 3 0,-4-2 3 0,-4 0 0 16,-5-2-1-16,-7 0-3 0,-6 1-2 15,-5 2-4-15,-4 3-2 0,-2 2-5 16,-3 7-7-16,-3 7-11 0,2 7-16 16,0 6-20-16,-1 5-23 0,-2 3-118 15,3 6-138-15,2 3-312 0</inkml:trace>
  <inkml:trace contextRef="#ctx0" brushRef="#br0" timeOffset="65350.9812">4876 9009 687 0,'-11'-6'173'0,"2"1"5"0,1 4-102 16,5 1-23-16,-1 0-14 0,4 1-12 15,2 2-12-15,2-1-8 0,3 1-5 16,2 0-2-16,2 1-4 0,4 0-8 15,1-1-13-15,0 0-14 0,1-1-13 16,-4-1-16-16,-1-1-111 0,-2 2-122 0,-4-1-275 16</inkml:trace>
  <inkml:trace contextRef="#ctx0" brushRef="#br0" timeOffset="65510.6598">4912 9131 585 0,'-5'8'149'16,"0"-1"1"-16,3 0-67 0,0-2-44 15,4-4-14-15,1 0-8 0,5-2-10 16,2-3-6-16,1-3-6 0,1-1-9 16,2-1-8-16,0-4-8 0,-2 0-11 15,-1-3-19-15,-1 1-64 0,-3 1-21 16,0-1-80-16,-4 0-164 0</inkml:trace>
  <inkml:trace contextRef="#ctx0" brushRef="#br0" timeOffset="65704.6731">5028 8935 381 0,'4'-4'109'0,"2"1"5"15,0 3-11-15,2 0-61 0,1 3-11 16,4 2-3-16,0 2-3 0,1 1-4 16,0-1-2-16,2 1 1 0,0 1 0 15,-2-3 1-15,-1 3-1 0,2-1-2 0,-2 2-2 16,-2-1-1-16,-1 0-2 0,-3 4-3 16,0 1 0-16,-6 0-2 0,-4 1 0 15,-4-2 0-15,-2 4-5 0,-2 2-7 16,-1-4-10-16,-1 1-10 0,-1-2-15 15,2-2-114-15,3-2-119 0,3-4-284 16</inkml:trace>
  <inkml:trace contextRef="#ctx0" brushRef="#br0" timeOffset="66001.1069">5545 9015 670 0,'-6'-4'158'0,"2"0"0"16,4-2-95-16,5 0-32 0,5-2-12 15,4 1-8-15,2 1-6 0,4 0-3 16,5 1 0-16,-1 0-1 0,2 1-3 15,-1 3-5-15,-1-1-7 0,1 2-10 16,-2 0-7-16,-4 2-9 0,0 2-13 16,-3 1-35-16,-3-2-65 0,-3 3-94 15,-5 0-213-15</inkml:trace>
  <inkml:trace contextRef="#ctx0" brushRef="#br0" timeOffset="66221.0195">5782 9008 577 0,'-10'1'144'0,"1"1"5"16,-1-2-82-16,4 3-20 0,0-2-7 15,3 4-7-15,-2 1-6 0,1 2-5 16,2 2-2-16,0 2-1 0,1 1-2 16,0 2-2-16,1 1-2 0,1 0-2 15,0 0-2-15,1-2-1 0,-1 2-2 0,0-2-1 16,1-2 0-16,1 0-2 0,1-2-1 16,-1 1 0-16,2-2 0 0,0-2-1 15,1 0-1-15,0 0 0 0,0-5-5 16,1 2-7-16,1-3-13 0,1-1-12 15,0 0-12-15,4-4-18 0,0 1-110 16,-1-2-121-16,6 0-275 0</inkml:trace>
  <inkml:trace contextRef="#ctx0" brushRef="#br0" timeOffset="66642.8797">6085 9050 760 0,'-12'-3'176'16,"1"1"0"-16,5-1-121 0,4 3-23 16,4 2-12-16,2-2-11 0,4 1-7 15,5 4-2-15,1 0 0 0,3-2 1 16,2 3-1-16,-1-1 1 0,3 1-1 16,-1 1 1-16,-3-4-1 0,0 2 0 15,-1 1 0-15,-3 2-2 0,-1-2 0 0,0 1-1 16,-3 0 0-16,-3 2 0 0,-3 0 0 15,-4 0 1-15,-5 1 0 0,-3 1-1 16,-3 1-1-16,-2 2-3 0,0 1-5 16,0-2-7-16,-1 2-7 0,2 0-8 15,1-1-7-15,1-2-7 0,2 1 16 16,0-2-129-16,3-1-111 0,3-2-281 16</inkml:trace>
  <inkml:trace contextRef="#ctx0" brushRef="#br0" timeOffset="67037.833">6622 9086 645 0,'-10'-2'153'16,"-5"1"3"-16,1 3-95 0,-1 3-24 16,3 4-7-16,1 3-7 0,1 3-4 15,1 1-4-15,3 1-2 0,4 4-2 0,1-1-2 16,2 0-2-16,1 0-2 0,3-1-2 16,4 0-1-16,2-4-1 0,2-1-1 15,6-2 1-15,0-3-1 0,4-6 0 16,1-3 1-16,0-3 3 0,-2-6 5 15,-2-5 5-15,-5-7 5 0,-3-3 6 16,-5-1 5-16,-3-2 4 0,-4-1 1 16,-3-1-2-16,-5 4-3 0,-6 1-7 15,-4 5-4-15,-5-1-6 0,-4 7-8 16,-3 4-14-16,1 7-18 0,0 5-24 16,3 6-28-16,-1 6-134 0,2 8-159 15,5 3-361-15</inkml:trace>
  <inkml:trace contextRef="#ctx0" brushRef="#br0" timeOffset="77626.5718">3019 10098 373 0,'8'-7'106'16,"-3"0"6"-16,-3-1-36 0,-4 3-18 16,-1 0-10-16,-2 2-7 0,-2-1-6 15,-2 2-4-15,0 3-4 0,-4 3-3 16,0 2-2-16,-3 5 0 0,-4 2-1 15,-4 4-2-15,-1 4-1 0,-5 5-1 16,-2 3-3-16,0 4-3 0,1 5-1 16,3 1-3-16,7 3-2 0,4 3-1 0,9-2-1 15,5 0-1-15,7-6 0 16,5-5-1-16,5-3-1 0,7-3 1 16,2-8-1-16,4-3-1 0,-1-6-2 0,3-5 0 15,2-1-3-15,-7-8 1 0,1-4-1 16,-3-3 0-16,-5-4 1 0,-3-1 2 15,-3-4 0-15,-6-2 3 0,1 2-1 16,-5-1 2-16,-1 0 1 0,-6 5 1 16,3 1 3-16,0 4 2 0,-1 3 2 15,-1 6 1-15,1 4 0 0,1 5 0 16,3 6 0-16,-3 4-2 0,1 4-2 0,-1 5-1 16,2 4-1-16,0 0 0 0,0 0-1 15,0-2-1-15,-1 0-1 0,2 1-1 16,-1 1 0-16,1-2 0 0,-1-1-1 15,2 0-2-15,-1-1-6 0,1-3-9 16,2-4-8-16,0-4-11 0,1-3-9 16,0-3-12-16,-1-3-35 0,2-4-69 15,-1-3-98-15,0-2-224 0</inkml:trace>
  <inkml:trace contextRef="#ctx0" brushRef="#br0" timeOffset="77876.9034">3102 10646 617 0,'0'-1'142'0,"0"1"4"16,1 0-90-16,4 2-19 0,1 2-7 0,0 1-4 15,2 2-3-15,2 3 1 0,1 2-5 16,0 4-3-16,2 1-4 0,0 4-5 15,3 0-2-15,0 0-4 0,0-2-4 16,1-2-9-16,0 0-8 0,0-2-11 16,-1-4-9-16,0-1-12 0,-1-3-22 15,-3-2-88-15,-1-4-102 0,-2-4-238 16</inkml:trace>
  <inkml:trace contextRef="#ctx0" brushRef="#br0" timeOffset="78052.3802">3375 10636 458 0,'-11'1'132'0,"-4"4"6"0,-2 2-3 0,-3 6-84 16,-2 5-11-16,-4 5-6 0,3 7-6 15,-3 0-4-15,1 1-6 0,0 2-4 16,1-1-4-16,3 0-7 0,3-4-12 16,0-5-13-16,6-2-11 0,4-1-10 0,3-8-114 15,1-5-116-15,8-6-274 0</inkml:trace>
  <inkml:trace contextRef="#ctx0" brushRef="#br0" timeOffset="78377.4792">3748 10164 563 0,'-13'7'132'0,"-7"5"5"0,-2 5-88 16,1 7-8-16,-4 7-3 0,-1 2-2 0,4 9-2 15,2 1-5-15,3 2-5 0,6 0-5 16,4-2-5-16,3-1-6 0,4-3-3 15,2-7-3-15,6 0-7 0,2-3-8 16,6-7-11-16,3-1-10 0,3-4-11 16,5-3-3-16,1-6-113 0,0-4-109 15,3-3-260-15</inkml:trace>
  <inkml:trace contextRef="#ctx0" brushRef="#br0" timeOffset="78615.9271">3874 10539 622 0,'-3'-1'139'0,"-1"-3"2"0,3 2-101 15,3-2-17-15,4 1-7 0,3 0-4 0,1-2-3 16,2 0-2-16,3 2-1 0,-1-1-1 15,1 3-2-15,0 1-6 0,1 1-7 16,0 3-9-16,-2-1-11 0,1 2-2 16,-3-1-115-16,-1 1-111 0,-1 0-265 15</inkml:trace>
  <inkml:trace contextRef="#ctx0" brushRef="#br0" timeOffset="78820.3741">4004 10549 594 0,'-7'2'141'0,"1"3"5"0,1 0-92 16,0 3-14-16,3 1-7 0,-1 2-4 16,1 2-4-16,0 1-4 0,1 0-3 15,0 1-1-15,1-1-4 0,0 1-3 16,2-2-2-16,3 1-2 0,0-1-3 16,1 0-4-16,3-2-6 0,2-2-10 0,2-1-8 15,2-2-9-15,1-5-10 16,4-5-13-16,2-2-107 0,-1-3-110 0,-3-2-260 15</inkml:trace>
  <inkml:trace contextRef="#ctx0" brushRef="#br0" timeOffset="79121.3364">4161 10226 553 0,'1'-6'124'0,"3"6"2"16,1 3-88-16,2 3-14 0,4 5-3 16,3 3 0-16,0 3 1 0,5 5-1 15,0 1 2-15,2 1-1 0,2 4 0 16,-2 0-2-16,1 4-3 0,-1 0-2 16,-2-2-3-16,-4 3-1 0,-1 0-3 0,-8-3-3 15,3 0-1-15,-7-1-1 0,2 1 1 16,-5-2-2-16,-2-3-1 0,1 1-1 15,-3-3-3-15,0-1-6 0,1-2-8 16,-3-7-8-16,2-1-8 0,1-2-13 16,1-5-82-16,-1-5-28 0,1-3-95 15,6-3-199-15</inkml:trace>
  <inkml:trace contextRef="#ctx0" brushRef="#br0" timeOffset="79324.7921">4532 10691 656 0,'3'0'160'0,"-2"0"4"15,-1 1-96-15,2-1-25 0,-2-2-10 16,5 3-10-16,0-1-8 0,2 1-7 16,2 1-3-16,2-1-5 0,1 0-8 15,3 3-8-15,0-4-10 0,1-2-11 0,-2 2-14 16,1-1-47-16,-3-1-69 0,-1 2-103 15,-3 1-231-15</inkml:trace>
  <inkml:trace contextRef="#ctx0" brushRef="#br0" timeOffset="79507.856">4511 10891 632 0,'3'2'142'0,"-3"-1"2"0,2 1-99 0,0 0-22 16,1-1-8-16,2 1-6 0,2-1-1 16,2 0-3-16,2 1-8 0,1 1-14 15,3-1 69-15,0 2-199 0,-1 0-130 16,0-1-353-16</inkml:trace>
  <inkml:trace contextRef="#ctx0" brushRef="#br0" timeOffset="80357.6434">5181 10627 583 0,'-1'8'132'0,"0"-3"2"15,2-2-95-15,3-3-12 0,3-1-6 16,4-6-3-16,3-4-2 0,2-5-1 16,2-5-1-16,2-5-2 0,0-7-1 15,1-1-2-15,-4-5 0 0,-2 0-1 16,-3-3-2-16,-3-3 0 0,-5 3-1 0,-9 1 0 15,0 2-1-15,-3 6-1 0,-3 4-2 16,-2 8 1-16,-3 8 0 0,-2 6 0 16,3 10 4-16,-6 8 2 0,0 7 2 15,2 12 4-15,-2 8 1 0,0 4 1 16,6 11 0-16,3 5-2 0,5 2-2 16,4 1-3-16,5-2-3 0,5-2-2 15,5 0-1-15,3-8-1 0,4-4-4 16,6-7-4-16,4-6-6 0,4-5-5 15,2-10-4-15,3-7-3 0,-2-10-5 0,0-6-3 16,-5-8 2-16,-3-8 3 16,-4-4 4-16,-2-5 3 0,-3-1 2 15,-1 1 5-15,-4 0 4 0,-2 4 4 0,-2 7 3 16,-3 5 6-16,-1 4 7 0,-2 5 7 16,-3 5 6-16,-1 3 6 0,-1 7 4 15,-2 3 1-15,0 4-3 0,-2 6-6 16,0 5-6-16,0 5-5 0,0-1-7 15,3 1-8-15,2-2-13 0,4-2-13 16,3-7-14-16,0-5-12 0,3-8-62 0,0-4-57 16,-1-5-105-16,0-8-217 0</inkml:trace>
  <inkml:trace contextRef="#ctx0" brushRef="#br0" timeOffset="80491.2868">5557 10289 502 0,'-7'-25'134'0,"1"6"0"0,1 11-51 0,3 9-46 0,-1 6-10 16,3 6-20-16,1 6-25 0,4 4-77 16,1 4-40-16,5 3-96 0,4 3-213 15</inkml:trace>
  <inkml:trace contextRef="#ctx0" brushRef="#br0" timeOffset="81103.6476">5931 10605 477 0,'-2'-5'123'0,"0"2"5"0,-1-1-38 15,2 0-49-15,-2 2-6 0,2 1 0 16,1 0-1-16,-1 1-2 0,-2-2-2 0,2 4 1 16,0 4-2-16,2 1-2 0,-2 3-3 15,1 3-1-15,0 3-2 16,1 5 0-16,1 2-4 0,2 1-3 0,-1-1-3 16,0 0-2-16,3-2-4 0,0-3-1 15,4-5-2-15,0-6-1 0,2-6 0 16,3-7 0-16,-2-7 1 0,3-7-1 15,0-2 0-15,1-5 0 0,-1 0 0 16,-1 4-1-16,-1 2 1 0,-1 6-1 0,-3 4 0 16,-3 6 0-16,-2 5 1 0,0 4-1 15,-4 5 0-15,-1 3 1 0,1 5-1 16,-2 4 1-16,2 2 0 0,-1 4-1 16,3-1 0-16,3-3 0 0,1-3-1 15,3-3 1-15,2-6-1 0,3-8 0 16,2-4 1-16,-1-4 0 0,4-7 0 15,2-6 0-15,-1-7 0 0,2-2 1 16,-2-1-1-16,0-4 1 0,1-1-1 0,-5 1 0 16,-3 7 1-16,0 3-1 15,-4 3 0-15,-2 6 0 0,-2 5 0 0,-2 6 1 16,1 6-1-16,-4 4 1 0,0 4 0 16,2 6 0-16,-3 2 0 0,0 1-1 15,0 5 1-15,1 1-1 0,2-1 0 16,0-3-2-16,3-1-7 0,2-1-11 15,2-2-12-15,-1-2-16 0,1-3-9 16,-1-2-20-16,-2 0-104 0,-2-2-116 16,-1 1-262-16</inkml:trace>
  <inkml:trace contextRef="#ctx0" brushRef="#br0" timeOffset="81528.2738">5227 11375 523 0,'-13'-5'136'16,"2"0"8"-16,0-3-61 0,3 2-23 16,2-1-3-16,1 0-5 0,1 1-4 15,4-3-4-15,3 3-6 0,3-3-3 16,4 2-4-16,4 0-6 0,7-3-4 15,6 0-4-15,5 3-2 0,2-2-3 16,3 0-4-16,0 2-4 0,-1 1-5 16,-4 1-7-16,-4 4-10 0,-2 0-10 0,-3 3-14 15,-1 3-13-15,-3 1-9 16,-3 1-6-16,-2 0-8 0,0-1-32 16,-4-1-55-16,-4-2-89 0,-5-1-205 0</inkml:trace>
  <inkml:trace contextRef="#ctx0" brushRef="#br0" timeOffset="81690.5984">5544 11285 526 0,'-11'6'142'0,"2"3"6"0,0 3-50 16,2 3-43-16,0 0-9 0,1 2-6 0,0 1-6 15,2 4-6-15,1 3-4 0,0-2-4 16,1 0-4-16,2 4-5 0,0-1-4 16,0-3-3-16,1-1-7 0,3-2-11 15,-1-3-11-15,3-2-14 0,0-4-14 16,2-4-119-16,-1-2-127 0,1-3-294 15</inkml:trace>
  <inkml:trace contextRef="#ctx0" brushRef="#br0" timeOffset="81987.3192">5735 11475 701 0,'-2'-6'166'15,"2"2"3"-15,3 1-106 0,6-2-23 16,4 3-8-16,3-1-7 0,4-2-5 16,1 2-6-16,2 1-4 0,1 0-1 15,-1 2-4-15,1 1-3 0,-3-1-3 16,0 2-8-16,-1-2-12 0,-2 0-11 15,-1 0-14-15,-3-2-11 0,2-2-16 16,-1 0-104-16,-4-2-113 0,-4-2-259 16</inkml:trace>
  <inkml:trace contextRef="#ctx0" brushRef="#br0" timeOffset="82225.6814">6016 11285 608 0,'-4'-2'145'0,"1"1"2"16,2 2-90-16,1 1-23 0,3 3-9 15,0 1-7-15,2 2-8 0,3 1-3 16,3 2-1-16,1 0-2 0,1 0-1 0,3 0-1 16,4 2-1-16,2 0-1 15,1 1-1-15,-2-1 1 0,1 2 0 0,-2 0 0 16,-2 0-1-16,-3-1 1 0,-5-1 1 16,-6 1-1-16,-1-2 0 0,-7 0-1 15,-2-1 0-15,-5 0-2 0,-6 2-1 16,-3-2-4-16,-2 2-4 0,-2-2-4 15,-1 0-4-15,1 0-6 0,3-1-15 16,4-3-83-16,3-2-21 0,6-2-90 16,5-1-194-16</inkml:trace>
  <inkml:trace contextRef="#ctx0" brushRef="#br0" timeOffset="82519.8936">6344 11408 646 0,'-10'8'148'0,"-1"6"3"0,2 3-107 15,3 3-13-15,3 0-4 16,4 2-6-16,3-2-4 0,5-2-5 0,4 1-2 16,0-5-3-16,4 0-1 0,2-4-3 15,0-4-1-15,1-3-1 0,-1-3-1 16,0-3 2-16,-1-7 1 0,-3-1 2 15,-4-2 1-15,-3-3 3 0,-4-4 1 16,-4 0 1-16,-4 1-1 0,-4 0-2 16,-4 2-1-16,-3 3-4 0,-3 3-8 15,-1 6-12-15,0 5-12 0,-2 5-13 16,1 4-17-16,1 4-113 0,4 3-124 0,1-2-283 16</inkml:trace>
  <inkml:trace contextRef="#ctx0" brushRef="#br0" timeOffset="83107.7201">6539 11457 551 0,'0'-2'138'0,"-3"1"6"15,2 4-77-15,-1 0-17 0,-1 6-9 16,-1 2-8-16,2 2-6 0,-1 3-5 15,2 4-5-15,1 0-3 0,0 0-3 16,3 1-1-16,2-2-3 0,1-2-2 16,4-5-2-16,3-2-1 0,4-4 0 15,2-4-2-15,4-4 1 0,1-5 0 16,1-2 1-16,-3-6 6 0,-4-1 4 16,-3-4 3-16,-4-4 5 0,-7 0 5 15,-4-3 3-15,-6-1 1 0,-7 2-5 0,-4 3-4 16,-7 2-4-16,-3 5-4 0,-2 4-8 15,1 6-10-15,0 7-11 0,2 7-21 16,1 6-20-16,3 5-21 0,-2 7-116 16,-1 5-137-16,-2 8-303 0</inkml:trace>
  <inkml:trace contextRef="#ctx0" brushRef="#br0" timeOffset="89556.3993">7555 10206 576 0,'0'-32'153'15,"-1"5"9"-15,2 8-56 0,-4 2-41 16,0 4-9-16,2 5-6 0,0 3-10 16,-2 4-9-16,3 4-8 0,-1 7-8 15,0 5-5-15,0 3-5 0,1 7-2 16,0 3-1-16,1 4-3 0,0 2-6 16,2 0-10-16,-1 1-14 0,2 0-18 0,1-2-15 15,-2 0-25-15,-2-2-95 0,1-3-116 16,0 1-254-16</inkml:trace>
  <inkml:trace contextRef="#ctx0" brushRef="#br0" timeOffset="89816.2251">7356 10635 637 0,'-17'0'157'0,"2"-1"7"16,1 2-96-16,5-1-20 0,6 1-9 16,3 0-6-16,7 0-7 0,6 1-7 15,4-1-5-15,6 0-4 0,5-1 0 16,4-2-2-16,2-2-2 0,1-2-3 16,1 0-4-16,2 1-8 0,3-1-13 15,-2 1-12-15,0 4-12 0,0-1-12 16,1 2-12-16,-4 0-105 0,-1 0-111 15,-6 3-254-15</inkml:trace>
  <inkml:trace contextRef="#ctx0" brushRef="#br0" timeOffset="90258.3534">7441 10872 668 0,'-7'-1'158'0,"2"1"2"0,3 0-104 16,2 1-20-16,6 1-9 0,2-1-5 15,2 0-8-15,1 2-3 0,6-3 0 0,2 0-1 16,3-2-2-16,1 0-2 0,2 2-3 15,0-1-7-15,5-1-9 0,-5 2-7 16,-1 0-8-16,-3 0-7 0,-3 2-4 16,-6-4-4-16,-2 4 5 0,-6-4 7 15,-3 2 8-15,-4 0 7 0,0 0 7 16,-6 2 6-16,-2 0 7 0,-2-1 3 16,-1 4 3-16,1 1 4 0,-2 2 3 15,2 0 3-15,1 5 2 0,4 0 0 0,1 4-1 16,0 3-2-16,4 1-3 15,-1 1-1-15,3 0-2 0,-2-2-2 0,2 1-4 16,1-2-1-16,0-2-2 0,0-2-1 16,0-1-10-16,0-2-12 0,0 1-13 15,1-3 93-15,1-3-221 0,0-2-138 16,3-2-365-16</inkml:trace>
  <inkml:trace contextRef="#ctx0" brushRef="#br0" timeOffset="90892.6464">9006 9703 477 0,'-2'-11'125'0,"-4"2"6"16,-1 3-40-16,-2 1-46 0,-3 4-6 16,0 0-3-16,-4 4-2 0,-4 2-3 15,0 7-1-15,-5 7-1 0,1 6-2 16,-2 7-1-16,3 6-2 0,2 9-2 15,4 4-3-15,3 2-2 0,4 3-4 0,3-1-3 16,4 5-2-16,2 0-2 0,4-1-2 16,-1 2-2-16,4-2-1 0,3 1 0 15,1 0 0-15,-1-2-1 0,1-2 0 16,1 3 1-16,-1-3-1 0,-1-2 1 16,-2-1-1-16,-1 0 1 0,0-6-1 15,-2-5 1-15,-3-4 0 0,-2-7-1 16,-3-2 1-16,-2-6 0 0,-2-2-1 15,-5-4 1-15,1-1 0 0,-3-2-1 16,-1-1 0-16,-1-3-3 0,0 0-2 0,0-4-4 16,2-1-9-16,1-3-7 0,0-2-8 15,2-2-9-15,3-2-10 0,3 0 24 16,0 1-142-16,1-1-117 0,4 2-298 16</inkml:trace>
  <inkml:trace contextRef="#ctx0" brushRef="#br0" timeOffset="101850.7963">8985 11255 552 0,'-8'-8'154'0,"0"3"9"0,-3 8-34 0,-3 5-65 16,3 6-12-16,-5 5-8 15,1 7-6-15,0 4-9 0,5 0-7 16,5 2-6-16,5 1-5 0,7-3-3 0,4-5-3 16,8-3-3-16,4-5 0 0,0-4-1 15,2-7-1-15,-2-7 1 0,0-6-1 16,1-4 0-16,-5-8 1 0,-3-3 0 16,-3-4 0-16,-5 2 1 0,-3-2 1 15,-6 0 0-15,-4 4 0 0,-5 2 1 16,-5 5-1-16,-2 4 0 0,-4 3-3 15,2 7-8-15,-3 2-17 0,1 7-23 16,0 6-21-16,4 3-120 0,3 2-139 0,5 0-321 16</inkml:trace>
  <inkml:trace contextRef="#ctx0" brushRef="#br0" timeOffset="103594.0025">9188 9350 652 0,'-17'-11'169'0,"2"1"8"0,2 1-94 16,3 2-16-16,5 3-10 0,5 2-10 0,4 1-10 15,3 0-12-15,5-1-7 0,6 1-8 16,2-1-2-16,7-2-2 0,4 1-1 16,2 2-1-16,-1 0-3 0,3 0-5 15,0 2-6-15,-2 0-10 0,-4 2-12 16,-4-1-13-16,-5-1-15 0,3-1-8 15,-10 0-10-15,-3 0-6 0,-4-2-91 16,-5-1-102-16,-2 1-235 0</inkml:trace>
  <inkml:trace contextRef="#ctx0" brushRef="#br0" timeOffset="103751.568">9444 9296 570 0,'-12'10'142'16,"0"3"6"-16,-1 2-76 0,4 5-17 15,0 0-8-15,0 5-5 0,3 3-7 16,3-1-4-16,0 1-5 0,3 2-5 15,1-1-6-15,2-1-5 0,1-2-4 16,0-3-3-16,0-1-5 0,1-2-10 16,0-3-16-16,0-2-15 0,0-4-21 15,1-4-111-15,-1-5-128 0,1 0-292 0</inkml:trace>
  <inkml:trace contextRef="#ctx0" brushRef="#br0" timeOffset="104073.7084">9743 9323 532 0,'2'-18'150'0,"1"3"7"16,-2 5-20-16,0 9-77 0,-1 3-8 16,0 7-5-16,-1 6-7 0,-1 4-6 15,-3 7-4-15,-4 8-5 0,-1 3-7 0,-2 5-4 16,-5-1-4-16,-3 4-3 0,0-2-3 16,1 1-3-16,1-4-7 15,2-4-11-15,2-1-17 0,3-1-18 0,8-9-14 16,2-6-123-16,1-5-134 0,3-10-307 15</inkml:trace>
  <inkml:trace contextRef="#ctx0" brushRef="#br0" timeOffset="104649.8196">9976 9636 499 0,'-4'-4'144'15,"-1"-4"7"-15,-3-2-10 0,4 3-80 16,3-2-8-16,-1 0-5 0,4-1-4 15,0 0-6-15,3-1-4 0,5 4-6 16,-4-3-6-16,0 0-4 0,4 2-4 16,-2 0-3-16,2 1-4 0,1 1-3 15,-1 2-1-15,1 2-1 0,0 2-1 0,0-2 0 16,0 6-1-16,1 2 1 0,-1-1-1 16,1 5 0-16,-3 1 1 0,1 1-1 15,-3 3 1-15,0 1-1 0,-6 0 1 16,-2 3 0-16,-4 0-1 0,-4-1 1 15,-2 0 0-15,-1 3-1 0,-2 1 0 16,-2-1 0-16,1-1 0 0,1 1 0 16,-1-1 0-16,3 1-1 0,-1-5 1 15,0-2 0-15,2-2 0 0,3-2 1 0,2-4 0 16,1-1 0-16,1-3 0 16,2 1 0-16,2-3 1 0,2 1-1 0,1 0 1 15,1-1 0-15,4 1-1 0,-1 0 1 16,3 1 0-16,0-2 0 0,1 1-1 15,1-2 0-15,0 2 0 0,0-2-1 16,2-1 1-16,-1 2 0 0,3-1-1 16,-1 1 0-16,0 0-3 0,-2 1-8 15,2 1-12-15,-2 1-22 0,1 0-20 16,-3 2-126-16,-4-2-2 0,-2 0-115 0,0-2-206 16</inkml:trace>
  <inkml:trace contextRef="#ctx0" brushRef="#br0" timeOffset="107243.3778">10299 10529 539 0,'1'5'129'15,"1"1"5"-15,-2 1-80 0,1 1-14 16,1-3-5-16,-1 0-2 0,2 1-3 16,-2-3 1-16,-1-2 2 0,1-2 1 15,1-4-1-15,-2-1-2 0,2-4-2 16,-2-6-5-16,1-3-4 0,1-3-7 0,-2-3-3 15,-2-1-2-15,0-1-1 0,-3-1-1 16,1 3 0-16,-2 2 0 0,1 3 1 16,2 6-1-16,0 3 1 0,2 3-2 15,0 7 0-15,2 6-1 0,0 7 0 16,2 4-1-16,-1 5-1 0,0 6 0 16,2 4-1-16,0 0 0 0,-2 3 0 15,1-4 0-15,-3-3-1 0,1 2 1 16,-1-4-1-16,-1-3 0 0,-3-2 1 0,-1-2 0 15,-1-2-1-15,1 1 2 16,-5-6 0-16,-1-1 1 0,-1-3 1 16,-1-1 3-16,-2-2 2 0,0-1 1 0,0-5 1 15,2 0 0-15,2-2 0 0,2 0 0 16,3 2-2-16,3-2-2 0,-1 1-2 16,4 1-1-16,2 0-1 0,3 1-1 15,3 0-1-15,0-1-1 0,4 1 0 16,3-1 0-16,0-1 0 0,1 2 1 0,1-3-1 15,3 1-2-15,0 0-5 0,1 1-8 16,2 1-13-16,1 1-24 0,0 0-23 16,-1 2 17-16,0-2-148 0,-1 1-138 15,0-1-318-15</inkml:trace>
  <inkml:trace contextRef="#ctx0" brushRef="#br0" timeOffset="107440.1148">10635 10537 798 0,'-8'0'196'15,"1"0"1"-15,0 0-117 0,-1 1-29 0,5 0-18 16,-1 0-12-16,3 1-19 0,1-1-17 16,0 1-22-16,2 2-24 0,3 1-19 15,0-1-119-15,2-1-139 0,2 6-309 16</inkml:trace>
  <inkml:trace contextRef="#ctx0" brushRef="#br0" timeOffset="107875.9475">11124 10567 606 0,'-2'-16'157'0,"0"-3"8"0,-3-4-70 16,-1-2-36-16,2-1-5 0,-1 2-5 0,2-1-8 16,-1 1-7-16,3 3-8 0,-2 3-6 15,3 2-4-15,-1 5-5 0,2 1-4 16,0 5-2-16,1 5-1 0,1 5-2 16,1 6-1-16,3 2 0 0,2 8 0 15,1 3 1-15,0 5-1 0,1 0-1 16,0 4 1-16,1 2-1 0,-1 0 1 15,-3-4-1-15,0 2 0 0,-2-2 1 0,-2-3-1 16,-7-1 0-16,-4-4 0 0,-4-1-1 16,-3-2 1-16,-2-2 0 0,-1-3-1 15,-2-2 0-15,3-4 1 0,1-3 0 16,2-1 0-16,2-3 0 0,2-2 1 16,0-1-1-16,3 0 2 0,3-2-1 15,0 1 1-15,4-2 0 0,3 0 0 16,3 2 1-16,3-2 0 0,1-1-1 15,4 1 0-15,3-3 1 0,2 1-2 0,3 1 0 16,2 2-4-16,0-1-10 0,2 2-16 16,3 0-26-16,0 1-21 0,3 4-122 15,0-3-143-15,2 1-325 0</inkml:trace>
  <inkml:trace contextRef="#ctx0" brushRef="#br0" timeOffset="110761.5785">11860 10558 655 0,'-10'-16'161'0,"-1"5"8"0,-4 0-99 16,3 6-15-16,-2 2-3 0,0 6-5 15,-2 3-8-15,0 6-7 0,-2 3-4 16,-2 7-4-16,-1 5-3 0,0 3-3 16,5 2-3-16,2 1-3 0,6-2-2 15,6-2-3-15,6-3-2 0,5-8-2 0,6-3-2 16,6-7-1-16,0-8-1 0,1-7 1 15,0-7-1-15,0-8-1 0,1-7-1 16,-2-4 1-16,-3-3 0 0,-1-2 0 16,-1-4 0-16,-7-2 1 0,-2 1 0 15,-4-2 1-15,-4-4 0 0,-4-4 0 16,-3 0 0-16,0 3 0 0,4 10-1 0,-2 2 1 16,0 10 0-16,2 8 0 15,-1 14 0-15,2 10 2 0,-2 8-1 0,0 9 2 16,0 7-1-16,0 10 1 0,1 6 0 15,2 6-1-15,2 4 0 0,1 1-1 16,4-1 0-16,0 0-1 0,3-6-5 16,3-3-10-16,3-6-15 0,4-8-20 15,2-4-19-15,3-9-15 0,2-8-119 16,-1-6-134-16,1-11-295 0</inkml:trace>
  <inkml:trace contextRef="#ctx0" brushRef="#br0" timeOffset="111029.4383">12129 10327 670 0,'1'-8'170'16,"-1"4"4"-16,-1 5-91 0,1 5-25 0,0 3-7 16,0 2-7-16,0 6-11 15,-1 3-5-15,1 5-2 0,0 4-4 0,-1 0-5 16,0 3-5-16,-1 3-3 0,1 1-3 15,0-1-2-15,1-1-2 0,-1-1-1 16,2-3 0-16,1-4-1 0,1-3-3 16,7-4-4-16,-1-5-7 0,1-1-13 15,1-7-16-15,0-4-19 0,0-2-10 16,-1-2-17-16,-4-4-106 0,-3-3-120 16,-1-4-268-16</inkml:trace>
  <inkml:trace contextRef="#ctx0" brushRef="#br0" timeOffset="111210.5122">12081 10607 743 0,'-6'5'187'0,"0"1"4"15,0-1-114-15,2-1-17 0,4 1-14 16,4-1-16-16,1-2-12 0,2 0-9 16,2-4-3-16,-1 1-3 0,3-1-1 15,5-4-6-15,2 1-9 0,-3 0-17 0,1-1-21 16,4 1-15-16,3 0 81 0,1 2-211 15,-6 2-142-15,-2 4-350 0</inkml:trace>
  <inkml:trace contextRef="#ctx0" brushRef="#br0" timeOffset="111405.5153">12453 10585 834 0,'-4'-3'193'0,"0"3"1"16,3-2-126-16,2 0-33 0,2 0-14 16,2 0-11-16,1 0-6 0,2 0-3 15,2-1-2-15,1 2-10 0,0-1-14 16,0 1-20-16,0-2-18 0,0 3-19 16,-2 0-113-16,-3 1-131 0,1 2-285 0</inkml:trace>
  <inkml:trace contextRef="#ctx0" brushRef="#br0" timeOffset="111602.999">12443 10744 757 0,'-1'6'176'16,"-1"-2"1"-16,5-2-123 0,0 0-18 0,4 0-8 15,-1-4-10-15,1 0-8 16,3-2-8-16,5-1-14 0,-2-2-24 0,2 2-21 15,-2-2-124-15,3 6-139 0,-1 2-331 16</inkml:trace>
  <inkml:trace contextRef="#ctx0" brushRef="#br0" timeOffset="113212.5359">13221 10681 617 0,'-5'6'143'0,"3"1"8"16,4-5-98-16,5-2-13 0,3-6-3 15,2-4-2-15,2-6-2 0,0-6-5 16,5-7-4-16,1-8-4 0,-1-5-2 16,-2-5-2-16,-1-4-3 0,0 0-1 15,-1-1-3-15,-7 0-1 0,-3 2-2 16,-4 1-1-16,-3-2-3 0,-6 0 0 0,-3-2-1 15,-3 5 0-15,-3 7-1 16,1 5 0-16,-2 9 0 0,1 13 0 0,1 11 0 16,-1 14 1-16,3 11 1 0,0 8 2 15,2 9 0-15,0 9 2 0,3 9 1 16,0 3-1-16,7 5 0 0,2 3-1 16,2 3-2-16,7-3 0 0,3-3-1 15,2-6-1-15,4-4-1 0,3-8-2 16,5-5-5-16,2-9-7 0,0-8-11 0,1-8-9 15,2-7-5-15,1-10-9 0,-3-10-2 16,-3-8 4-16,-3-7 6 0,-4-3 12 16,-6-4 8-16,-2-2 6 0,-5 2 13 15,-2 4 13-15,-4 3 10 0,0 7 8 16,-1 7 6-16,-2 5 6 0,2 10 4 16,0 5-3-16,0 9-7 0,-1 2-9 15,1 5-7-15,0 3-6 0,0-1-5 16,1 1-5-16,1-1-9 0,0-2-17 15,3-3-26-15,2-5-18 0,1-7-120 0,-1-6-139 16,3-6-319-16</inkml:trace>
  <inkml:trace contextRef="#ctx0" brushRef="#br0" timeOffset="113342.1717">13553 10063 584 0,'-2'3'124'15,"0"10"-8"-15,1 3-80 0,-1 4-152 16,2 9-113-16,5 2-285 0</inkml:trace>
  <inkml:trace contextRef="#ctx0" brushRef="#br0" timeOffset="113859.7861">13823 10491 541 0,'-3'-8'159'16,"0"4"7"-16,-1 2-4 0,3 3-105 16,0 3-10-16,0 2-5 0,1 4-9 15,2 2-7-15,-1 3-6 0,2 0-2 16,-1 1-2-16,2 0-3 0,1-1-1 15,0-3-3-15,1-2-2 0,1-5-1 16,3-5-2-16,4-4 0 0,1-7-2 0,4-3 0 16,0-7-1-16,2-4 0 0,-1-2 0 15,-2 2-1-15,-2 0 1 0,-4 5-1 16,-1 5 0-16,-3 7 0 0,-1 6 0 16,-2 8 0-16,0 7 0 0,-3 6 0 15,1 4 0-15,-2 5 1 0,0 0-1 16,1 3 1-16,1-4 1 0,1-3 2 15,2-4 2-15,3-7 2 0,2-5 0 16,0-7 3-16,2-6-1 0,3-6 0 16,1-7-1-16,-2-6-1 0,2-2-1 15,-1-5-1-15,1-2-1 0,-2 1 0 0,-3 3-1 16,-2 3-1-16,0 6-1 0,-2 3 0 16,-2 7-1-16,0 9 0 0,-1 5 0 15,-2 7-1-15,0 6 1 0,0 5 0 16,1 4-2-16,1 3-3 0,-2 3-6 15,2 1-7-15,-1 0-13 0,2-1-15 16,-1 0-21-16,1 0-14 0,0-2 80 16,-2-3-199-16,-3-1-138 0,0-4-340 0</inkml:trace>
  <inkml:trace contextRef="#ctx0" brushRef="#br0" timeOffset="114312.0203">12995 11274 738 0,'-11'-1'175'15,"5"1"2"-15,5-1-110 0,3 1-23 16,6 0-10-16,4-4-6 0,4-1-7 16,3-3-3-16,8-2-2 0,4 1-3 15,0 1-3-15,4-1-4 0,-1 3-3 0,2 2-6 16,-2 3-12-16,-1 1-17 0,2 1-16 16,-4 0-12-16,-4 1-14 0,-1 0 6 15,-5-1-120-15,-5-1-112 0,-6 2-261 16</inkml:trace>
  <inkml:trace contextRef="#ctx0" brushRef="#br0" timeOffset="114463.1772">13332 11217 639 0,'-15'6'167'0,"2"5"9"15,3 2-82-15,0 3-24 0,3 4-6 16,1 2-8-16,1 2-11 0,0 1-10 16,3 1-7-16,-2 2-7 0,4 0-6 15,0-1-6-15,1-1-4 0,3-2-9 16,2-1-13-16,0-3-20 0,3-4-29 15,-2-4-21-15,3-2-117 0,1-3-144 16,-1-2-312-16</inkml:trace>
  <inkml:trace contextRef="#ctx0" brushRef="#br0" timeOffset="114703.5352">13539 11418 767 0,'-1'-4'188'0,"3"0"3"15,1 0-98-15,3 2-46 0,1 1-18 16,3 0-7-16,1 1-7 0,1 1-7 16,2-1-5-16,2 1-9 0,1 0-14 15,0-1-19-15,1 1-20 0,1 1-18 16,0-2-118-16,-2 0-137 0,-1-3-302 15</inkml:trace>
  <inkml:trace contextRef="#ctx0" brushRef="#br0" timeOffset="114938.9052">13719 11321 670 0,'-4'-4'172'0,"1"2"2"0,0 0-69 15,5 2-55-15,2 3-14 0,1 2-10 16,3 2-8-16,2-1-4 0,3 3-1 15,2-2-3-15,1 0-2 0,1 0-2 16,2-1-3-16,2-1-1 0,-1 1-1 16,-2 0-1-16,-2 1 1 0,-1 2-1 15,-4 1 0-15,-5-1 0 0,-6 6-2 0,-5-1-2 16,-2 4-2-16,-6-1-3 0,-4-1-7 16,-1 0-6-16,0 0-9 0,0-1-8 15,2-3-10-15,2-4-12 0,4 1-79 16,3-2-32-16,3-2-100 0,4 0-213 15</inkml:trace>
  <inkml:trace contextRef="#ctx0" brushRef="#br0" timeOffset="115452.9043">14093 11373 698 0,'-4'0'186'15,"-1"4"6"-15,-3 5-70 0,0 5-57 16,2 2-15-16,1 1-9 0,3 1-12 16,2 0-9-16,2-1-6 0,3-2-4 0,2-5-3 15,4-3-3-15,1-3-2 0,2-3-1 16,2-7-1-16,0 1 0 0,0-1 0 16,-3-4-2-16,-3-1-2 0,-1-1-2 15,-4-1-4-15,-6 2-4 0,-4-2-6 16,-2 1-6-16,1 1-6 0,-2 1-7 15,0 1-5-15,2 3-3 0,3 2-3 16,0 2 0-16,2 1 4 0,1-2 4 16,2 3 8-16,1 2 7 0,-1-1 7 15,4 0 7-15,1 0 5 0,-1 0 4 0,0 2 5 16,0 1 4-16,-2-1 6 0,2 1 7 16,-4 2 6-16,-1 0 7 0,2 2 7 15,-1 0 1-15,1 2 1 0,-1 1-2 16,3 1-6-16,0 3-5 0,2-2-5 15,1 1-6-15,2-2-4 0,1-1-3 16,1-1-1-16,2-4-1 0,1-2 0 16,2-4-1-16,0-3 0 0,3-3 1 0,0-4-1 15,-1-2 1-15,-2-1 0 16,-2-2 1-16,-4 1 1 0,-6 1 0 0,-4 1-1 16,-7 3 1-16,-5 2-2 0,-5 2-2 15,-2 2-5-15,-3 3-11 0,-4 2-18 16,1 0-27-16,-1 2-20 0,1-2-123 15,3-2-144-15,2-2-324 0</inkml:trace>
  <inkml:trace contextRef="#ctx0" brushRef="#br0" timeOffset="115880.3987">14973 10118 548 0,'0'-37'154'0,"-1"5"12"0,-1 4-38 15,1 6-49-15,1 6-13 0,2 10-9 16,-1 5-10-16,2 8-11 0,-1 5-12 15,3 8-11-15,0 4-10 0,1 7-10 16,-3 1-17-16,3 5-18 0,0-1-19 16,0 2 30-16,-1 2-159 0,1-4-136 15,2-4-313-15</inkml:trace>
  <inkml:trace contextRef="#ctx0" brushRef="#br0" timeOffset="116090.3908">14860 10495 751 0,'-4'0'175'0,"3"-1"5"0,3 0-110 15,5 2-28-15,4 1-12 0,4-2-5 16,6 2-4-16,5-4-3 0,1 1-4 16,3-4-3-16,5 0-3 0,1-1-2 15,4 0-4-15,-3 1-5 0,4 2-10 0,-2 0-16 16,0 1-18-16,-1 2-14 0,-3 0-20 15,-5 2-113-15,-4 1-127 0,-9 1-282 16</inkml:trace>
  <inkml:trace contextRef="#ctx0" brushRef="#br0" timeOffset="116501.816">14935 10695 712 0,'-9'2'167'0,"3"2"5"15,3 1-112-15,7 2-16 0,6 2-8 16,4 1-5-16,5-2-8 0,3 2-4 16,3-3-3-16,4-1-4 0,0-3-4 0,3-3-2 15,-2 0-4-15,4-1-1 0,-1-1-3 16,-2 2-5-16,-2 0-7 0,-4 0-5 15,-3 2-6-15,-4-1-6 0,-5-1-6 16,-4-3 0-16,-7 0 3 0,-1-2 4 16,-4-3 7-16,-4 2 5 0,0 0 7 15,-3 0 11-15,-1 2 6 0,-1 3 8 0,1 4 4 16,0 3 4-16,0 1 4 16,0 3 2-16,2 3-2 0,2 3-1 0,1 4-2 15,1 0-3-15,1 2-2 0,2 2-2 16,2 3-2-16,1 2-3 15,-1 1-3-15,1-1-2 0,-1 2-1 0,2-3-3 16,-2 0-2-16,0-1-9 0,0-4-14 16,1-1-25-16,-1-2-15 0,1-3-124 15,-1-5-141-15,1-1-322 0</inkml:trace>
  <inkml:trace contextRef="#ctx0" brushRef="#br0" timeOffset="117510.8296">15931 10246 556 0,'2'-33'143'0,"-2"-1"8"0,1 3-61 15,-1 2-32-15,2 3-7 0,2 4-4 16,0 3-3-16,-1 4-6 0,1 5-4 16,0 5-4-16,-1 5-4 0,0 6-4 15,-2 3-4-15,-1 7-2 0,-1 5-3 16,-2 3-1-16,0 7-2 0,-4 2-2 16,1 1-1-16,0 2-2 0,3 1-1 0,0-4 0 15,2 0-1-15,6-4-1 0,1-2 0 16,2-4-1-16,4-3 0 0,1-5-1 15,2-6 0-15,2-2-3 0,-2-6-5 16,0-5-10-16,0-2-12 0,-1-3-15 16,-3-3-15-16,-2 1-10 0,-1-2-11 15,-5 0-27-15,-1 0-73 0,-6-3-102 16,-2 1-225-16</inkml:trace>
  <inkml:trace contextRef="#ctx0" brushRef="#br0" timeOffset="117659.0106">15858 10269 582 0,'-15'6'169'0,"4"-1"11"0,4 1-38 16,2-3-69-16,2 1-16 0,6-2-10 16,3-2-16-16,6 0-12 0,7-1-10 15,4-4-12-15,6-1-15 0,4-1-25 16,4-4-16-16,-3 1-129 0,-2 0-143 16,-1 4-335-16</inkml:trace>
  <inkml:trace contextRef="#ctx0" brushRef="#br0" timeOffset="118302.2614">16619 9638 541 0,'-8'-64'127'0,"1"2"5"15,1 8-84-15,0 5-8 0,1 8-3 16,2 9-1-16,1 10-2 0,1 9-4 16,1 5-3-16,1 13-2 0,2 10-2 15,4 12-3-15,-3 12-3 0,1 15-3 16,0 14 0-16,1 12-2 0,1 10-2 0,-3 9-2 15,-1 5 3-15,-1 5 4 0,3 3 2 16,1 3 1-16,-3 1 1 0,-3-2-1 16,1-3 0-16,3-4-5 0,1-5-4 15,-3-9-3-15,0-9-1 0,3-6-2 16,2-9 0-16,-1-7 0 0,0-6-7 16,2-8-11-16,2-8-16 0,0-6-23 15,1-7-18-15,0-8-122 0,-1-9-139 16,0-10-316-16</inkml:trace>
  <inkml:trace contextRef="#ctx0" brushRef="#br0" timeOffset="119320.09">16952 11116 661 0,'-3'-10'176'0,"-3"2"11"0,0 2-92 16,-3 3-15-16,2 4-7 0,-1 4-9 15,-1 3-14-15,3 4-13 0,0 3-13 16,3 2-7-16,3 4-6 0,4 1-4 15,3 0-4-15,6-1-1 0,1-3-2 0,7-2 1 16,0-3-1-16,3-2-1 16,0-6 1-16,-1-4-1 0,-1-4 0 0,-1-5 0 15,-4-4 0-15,-2-4-1 0,-6-3 0 16,-1-1 0-16,-6-2-2 0,-4 0-1 16,-4 2-5-16,-4 2-5 0,-5 3-8 15,-4 3-11-15,-2 3-14 0,-3 3-18 16,0 3-14-16,-1 3-121 0,0 1-137 15,0 3-314-15</inkml:trace>
  <inkml:trace contextRef="#ctx0" brushRef="#br0" timeOffset="119732.5506">16773 9175 744 0,'-1'-9'178'0,"1"1"5"0,2-1-117 15,4 2-18-15,4 0-9 0,3 0-9 16,5 1-9-16,4 0-6 0,3 0-3 16,6 1-3-16,1 0-2 0,3 1-3 15,-2 2-3-15,-1-1-7 0,-1 3-11 16,-5 0-16-16,-3 2-15 0,-5-1-14 15,-4-1-12-15,-2 2-14 0,-5-2-59 0,-2 0-29 16,-6-2-86-16,-3-1-181 16</inkml:trace>
  <inkml:trace contextRef="#ctx0" brushRef="#br0" timeOffset="119850.7744">17088 9077 449 0,'-14'6'139'0,"-3"-1"10"0,2 7 2 16,2 4-79-16,-1 2-14 0,1 6-8 15,1 2-6-15,3 1-9 0,4 6-8 16,0-1-7-16,2-1-4 0,3-3-9 15,2-1-16-15,4-2-23 0,3-2-15 16,-1-5-86-16,3-3-42 0,3-5-118 16,1-4-234-16</inkml:trace>
  <inkml:trace contextRef="#ctx0" brushRef="#br0" timeOffset="120101.1037">17428 9116 737 0,'0'-6'173'16,"-2"5"2"-16,-2 4-114 0,0 8-20 16,-2 5-7-16,-1 7-4 0,-4 7-8 15,-1 7-3-15,-4 3-4 0,-3 5-3 16,1 3-4-16,-2 0-5 0,2-2-13 15,-3 2-19-15,3-4-21 0,3-5-17 16,3-7-124-16,3-5-140 0,6-3-320 16</inkml:trace>
  <inkml:trace contextRef="#ctx0" brushRef="#br0" timeOffset="120465.1291">17474 9534 774 0,'2'-8'181'0,"2"-2"2"15,1 3-125-15,2-1-21 0,4 1-6 16,0-1-6-16,2 3-8 0,0 0-6 0,-1 3-1 16,1 0-2-16,2 6-2 0,0 0-2 15,-2 2-1-15,1 2-2 0,-2 2 1 16,-1 2-2-16,-2 3 1 0,-5-1-1 15,-4 3 1-15,-3 2 0 0,-5 1 0 16,-4 1 0-16,-5 1 0 0,-1 2 0 16,-3-2 0-16,-1 0 1 0,1-3 1 15,0-2 3-15,3-1 2 0,2-1 1 0,2-6 0 16,6 2 0-16,3-3-1 0,4 0-1 16,2-2-3-16,6-1-1 0,4-3-2 15,5-4-1-15,4-1-3 0,1-3-6 16,4-3-11-16,2 2-14 0,1-2-20 15,1 2-21-15,-1 2-129 0,-1 4-143 16,0 3-334-16</inkml:trace>
  <inkml:trace contextRef="#ctx0" brushRef="#br0" timeOffset="121707.625">17617 10320 789 0,'-9'0'189'0,"7"-1"3"0,-3 0-125 16,4 3-23-16,3-2-10 0,3 0-9 0,4 0-11 16,2-1-8-16,3 0-2 0,2 1-1 15,4 0-7-15,-1-2-11 0,1 1-17 16,-2 2-22-16,0 2-14 0,-4 0 8 15,-1 4-136-15,-7-1-129 0,-4 1-287 16</inkml:trace>
  <inkml:trace contextRef="#ctx0" brushRef="#br0" timeOffset="121866.1998">17575 10538 725 0,'-5'6'173'0,"0"0"3"0,4-1-114 0,2-1-21 15,3-2-12-15,3-2-8 0,4-1-10 16,5-5-15-16,2-1-28 0,2-4-24 16,2-3-122-16,3-4-138 0,-1 2-335 15</inkml:trace>
  <inkml:trace contextRef="#ctx0" brushRef="#br0" timeOffset="123818.9959">18643 10438 522 0,'2'14'131'0,"-1"0"4"0,0-3-71 0,0-1-17 16,0-8-6-16,2-4-7 0,1-6-5 16,-2-8-5-16,4-3-2 0,3-8-4 15,-1-6-3-15,1-5-5 0,1-2-3 16,-1 0-1-16,0 0-1 0,-3-1-1 16,-3 1 0-16,-5-1-1 0,-4-1-1 15,-2-1 0-15,-3 2 0 0,0 4-2 16,-2 4 1-16,1 10 0 0,2 7 1 0,1 10 1 15,0 10 2-15,0 8 4 16,1 11 2-16,-1 9 3 0,2 7 0 0,1 8 2 16,1 8-1-16,1 5-1 0,3 4-3 15,2-1-2-15,3 2-4 0,3-3-1 16,3-5-1-16,3-7-5 0,5-7-10 16,4-11-11-16,1-9-15 0,4-7-8 15,0-10-7-15,3-6-10 0,-1-6-7 16,-1-4 0-16,-2-5-27 0,-3-6-37 0,-2-5 15 15,-4-3 43-15,-4-2 40 0,-2-1 28 16,-2 0 25-16,-4 3 50 0,-3 3 63 16,-1 5 7-16,-1 7-23 0,-1 3-27 15,-1 7-12-15,-2 8-13 0,0 5-10 16,0 6-12-16,-1 3-14 0,1 7-10 16,-1 3-5-16,3 2-4 0,0-2-6 15,2-3-11-15,2 0-19 0,1-4-19 16,2-5-23-16,1-4-110 0,-2-5-131 15,0-5-295-15</inkml:trace>
  <inkml:trace contextRef="#ctx0" brushRef="#br0" timeOffset="123965.5927">18888 9941 599 0,'-3'-19'145'0,"-1"8"1"0,2 8-87 16,0 8-28-16,5 8-24 0,2 2-19 15,3 10 26-15,1 1-160 0,-2 4-120 0,0 5-310 16</inkml:trace>
  <inkml:trace contextRef="#ctx0" brushRef="#br0" timeOffset="124696.6194">19127 10358 586 0,'-2'-10'136'16,"-1"3"4"-16,1 2-92 0,1 0-14 15,-2 0-1-15,2 4-2 0,0 0-1 16,1 1-2-16,0 0-2 0,-2-2-3 15,1 2-3-15,0 2-3 0,1-2-4 0,-1 2-2 16,1-1-3-16,0 3-2 0,1-2-1 16,-1 2 0-16,0-1 0 0,1-1 0 15,-3-1-1-15,2 0 2 0,0 1-1 16,0-2 2-16,0-2 1 0,0 1-1 16,-1 0 0-16,3-1 0 0,-1-1-2 15,-1-1-1-15,0 0-1 0,1 1-1 16,-1 1 1-16,2 0 0 0,-2 2 2 15,1 3 1-15,-1 5 1 0,1 6 1 16,-1 2 1-16,0 6-1 0,0 7-1 16,1 3-1-16,1 1 0 0,0 0-2 15,0-1 0-15,2-4 0 0,2-3 0 0,0-7 0 16,2-4-1-16,2-6 1 0,1-5-1 16,2-8 0-16,3-6-1 0,1-6 0 15,0-8 0-15,0-3 0 0,-1-3-1 16,-1-3 0-16,-3 3 0 0,-3 3-1 0,-4 2 1 15,-2 6-1-15,0 5 1 16,-2 3 0-16,-1 4-1 0,-1 7 1 0,-2 4 0 16,0 4-1-16,0 4 0 0,1 4 1 15,-1 4-1-15,2 3 0 0,1 3 1 16,1 1-1-16,3-2 0 0,2-2 0 16,2-2 0-16,3-7 0 0,0-3-1 15,2-8 1-15,2-4 0 0,2-7-1 16,3-5 1-16,-1-6 0 0,0-4 1 15,0-3-1-15,-2-3 0 0,-1 0 1 16,-4 1-1-16,-2 4 0 0,-1 5 1 16,-4 4-1-16,-2 5 0 0,1 5 0 15,-3 6 0-15,1 5 1 0,-2 6-1 0,0 5 0 16,1 2 0-16,-1 6 0 0,2 2 0 16,2 5-1-16,0 2-4 0,2-1-8 15,1 1-10-15,0-1-18 0,2-3-19 16,0-2-15-16,0-2-124 0,0-4-135 15,2-1-310-15</inkml:trace>
  <inkml:trace contextRef="#ctx0" brushRef="#br0" timeOffset="125084.5924">18378 11199 703 0,'-15'-2'180'0,"3"1"9"16,3-2-103-16,5 2-20 0,3-1-12 15,5-2-11-15,6 0-11 0,5-1-10 16,9-1-7-16,5-1-3 0,5 0-3 16,6-1-3-16,3 0-2 0,-2-1-2 15,0 1-7-15,-1 1-11 0,-4 1-17 16,-3 4-17-16,-5-2-19 0,-1 5-18 15,-4 1-116-15,-5 0-132 0,-3-1-289 16</inkml:trace>
  <inkml:trace contextRef="#ctx0" brushRef="#br0" timeOffset="125252.1322">18675 11135 680 0,'-17'13'172'0,"-3"-2"7"15,7 5-98-15,2 4-19 0,1 3-6 16,4 1-10-16,1 2-10 0,3 2-11 15,5 3-6-15,-3-7-7 0,3 0-4 16,-1-4-9-16,3 0-13 0,2-4-16 16,2-1-24-16,0-3-13 0,2 0-53 0,-2-2-77 15,5-3-124-15,-3-4-250 0</inkml:trace>
  <inkml:trace contextRef="#ctx0" brushRef="#br0" timeOffset="125495.9867">18925 11297 797 0,'4'-8'190'15,"-2"2"3"-15,3-2-112 0,2 5-38 16,4 0-16-16,2 2-8 0,1 0-6 15,4 1-6-15,-3 1-7 0,4 2-11 16,-1-1-13-16,1 0-18 0,-1 0-17 0,-1 0-13 16,-1 1 64-16,-2-2-185 0,-2 0-128 15,1-1-318-15</inkml:trace>
  <inkml:trace contextRef="#ctx0" brushRef="#br0" timeOffset="125743.3417">19143 11175 719 0,'-1'-2'167'16,"0"0"3"-16,1 2-113 0,2 2-19 0,3 0-9 16,0 2-8-16,2 1-7 0,3-2-3 15,1 3-2-15,1-1-2 0,4-1-3 16,1 0-1-16,2-1-1 0,0 0-1 16,2 0 0-16,-1-1-1 0,-2 1 0 15,-4 1-2-15,-3 1-1 0,-5 3 0 16,-5 1-1-16,-7 2-2 0,-4 3-1 15,-2 1-1-15,-7 4-6 0,0-1-8 16,-3-2-9-16,2 0-13 0,1 0-10 16,1 1 42-16,3-2-157 0,4-3-119 0,6-2-297 15</inkml:trace>
  <inkml:trace contextRef="#ctx0" brushRef="#br0" timeOffset="126250.5389">19515 11242 807 0,'-9'16'186'16,"-2"0"2"-16,0 1-131 0,3 3-21 15,1-2-9-15,6-2-8 0,3-1-7 0,4-5-5 16,3-3-2-16,2-2-2 0,2-4 0 15,2-3-2-15,-1-3-1 0,-1-1 1 16,-2-2-2-16,-4 0-1 0,-1-3-4 16,-6 1-4-16,2-2-5 0,-4 1-7 15,1 0-6-15,-1-3-7 0,2 2-6 0,-1 0-5 16,4 1 0-16,-2 2 3 0,2 2 4 16,1-1 6-16,1 6 6 0,-1 0 7 15,4 2 7-15,-2 1 6 0,0 1 3 16,-1 3 3-16,0 2 6 0,-3 0 8 15,-1 1 7-15,1-1 8 0,-1 5 8 16,0-1 4-16,0 0 3 0,2 0-1 16,1 1-3-16,0 0-6 0,4 2-4 15,-1-5-5-15,2 1-4 0,3-4-4 16,3-1-3-16,2-2-2 0,4-5-3 0,2-2-1 16,1-4-2-16,1-2-2 0,-2-2 1 15,-2-4 0-15,-5-1 0 0,-4-1 2 16,-5-1 1-16,-4 3 0 0,-4 0 2 15,-8 3-1-15,-4 3-1 0,-7 4-1 16,-4 4-2-16,-3 3-8 0,-3 2-11 16,1 7-17-16,1 1-26 0,2 4-19 0,3 2-126 15,4 0-146-15,7 2-326 0</inkml:trace>
  <inkml:trace contextRef="#ctx0" brushRef="#br0" timeOffset="127362.6995">20386 10113 514 0,'3'-18'137'0,"-2"-4"8"0,0-5-54 16,-1-4-25-16,-1-2-6 0,1 0-3 0,-1 1-3 16,1 4-4-16,-1 5-5 0,1 5-6 15,-2 10-7-15,2 9-7 0,0 8-7 16,-1 9-5-16,1 9-4 0,-1 7-7 15,0 5-11-15,1 4-14 0,0 1-20 16,0 0-19-16,0-1-21 0,1-3-112 16,-1-4-132-16,1-1-287 0</inkml:trace>
  <inkml:trace contextRef="#ctx0" brushRef="#br0" timeOffset="127730.7354">20243 10467 671 0,'-5'0'167'0,"0"-1"5"0,3 1-103 15,1 0-18-15,2 1-8 0,2-1-7 16,6 1-9-16,2-1-7 0,4 1-4 16,6-1-2-16,2-1-2 0,4-1-3 15,5-3-4-15,0-3-2 0,4 1-4 0,1-4-8 16,-1 0-14-16,0 1-13 0,-3 0-17 15,-2 3-14-15,-4 1-90 0,-4 0-29 16,-2 2-104-16,-3-1-202 0</inkml:trace>
  <inkml:trace contextRef="#ctx0" brushRef="#br0" timeOffset="128014.9624">20270 10649 702 0,'-5'2'164'0,"1"-2"3"15,4 0-104-15,5 1-20 0,3-1-11 16,4 1-7-16,4 0-6 0,3 2-1 15,5-2-3-15,3-1-2 0,3 0-5 0,3-1-3 16,4 0-4-16,-3-1-7 0,1 1-10 16,-2 1-13-16,-5 0-15 0,-4 0-8 15,-1 0-14-15,-8 0 0 0,-1-1-110 16,-4 1-107-16,-5-3-253 0</inkml:trace>
  <inkml:trace contextRef="#ctx0" brushRef="#br0" timeOffset="128177.5266">20580 10675 525 0,'-14'12'143'0,"1"2"9"16,0 2-28-16,1 5-65 0,3 3-16 16,1 3-3-16,3 3-1 0,3-1-5 15,0 2-8-15,2 2-6 0,1-2-5 16,0 1 0-16,1-2-5 0,2 0-7 16,0-3-10-16,2-3-16 0,1-4-20 0,1-2-25 15,-1-5-111-15,3-4-133 16,-2-2-303-16</inkml:trace>
  <inkml:trace contextRef="#ctx0" brushRef="#br0" timeOffset="128543.5752">21306 9557 605 0,'-32'49'140'0,"2"11"7"15,-1 11-96-15,4 11-7 16,0 5 2-16,3 11 2 0,2 6-1 0,1 5-4 16,5 0-4-16,4 1-8 0,4-3-7 15,7-4-7-15,9-8-9 0,6-8-11 16,5-7-15-16,3-7-16 0,3-10-17 16,5-6-23-16,-1-6-111 0,2-5-132 15,1-4-290-15</inkml:trace>
  <inkml:trace contextRef="#ctx0" brushRef="#br0" timeOffset="129851.5885">21614 10030 688 0,'1'-8'161'0,"3"2"7"0,2-1-106 16,5 1-16-16,5-4-11 0,3 0-5 16,8 2-6-16,1-2-6 0,3 1-5 15,3 1-5-15,1 0-2 0,0 2-5 16,1 2-9-16,-4 3-14 0,-2 1-11 0,0 0-12 15,-6 0-9-15,-2 3-15 0,-3-2-11 16,-8 0-91-16,-3-1-99 0,-7-1-237 16</inkml:trace>
  <inkml:trace contextRef="#ctx0" brushRef="#br0" timeOffset="129993.8157">21897 9972 530 0,'-9'5'124'0,"2"-1"4"16,-1-1-85-16,2 2-15 0,3 0-7 15,0 0-5-15,2 0-6 0,1-1-7 16,1-1-8-16,2 2-10 0,0-1-12 0,0 0-38 16,0-1-65-16,0 0-94 0,-1 0-212 15</inkml:trace>
  <inkml:trace contextRef="#ctx0" brushRef="#br0" timeOffset="131064.509">21840 10103 560 0,'-5'-18'141'0,"1"-1"8"16,-1 3-78-16,1 3-14 0,0 3-5 0,3 3-6 16,0 1-8-16,1 5-8 0,0 1-7 15,2 4-7-15,2 7-6 0,0 2-4 16,-1 5-4-16,0 5 0 0,0 3-1 16,-3 2-10-16,0 0-13 0,0 1-13 15,-1-1-10-15,1-1-13 0,-1 0-8 16,-1-3-105-16,0 1-105 0,0-5-245 15</inkml:trace>
  <inkml:trace contextRef="#ctx0" brushRef="#br0" timeOffset="131292.8983">21724 10469 604 0,'-7'0'155'0,"-1"0"7"0,2 0-77 16,1 0-30-16,4 0-10 0,4 0-5 15,1 0-7-15,6-2-8 0,5-2-8 16,5-2-5-16,4-1-1 0,5-2-3 16,6-2-2-16,4-1-3 0,3 0-4 15,-1 2-8-15,0 1-12 0,-2 3-17 0,-4 1-11 16,-4 5-21-16,-5 3-111 0,-8 0-125 16,-2 4-279-16</inkml:trace>
  <inkml:trace contextRef="#ctx0" brushRef="#br0" timeOffset="131823.4778">21864 10799 487 0,'-19'1'145'0,"1"-1"9"0,-2-2-11 16,3-1-75-16,4-3-14 0,0 1-7 16,6-5-8-16,6-1-10 0,6 0-9 0,3-1-7 15,3 0-4-15,4 2-3 0,2 0-2 16,2 3-2-16,-1 3-1 0,-2 2 0 16,-1 2 0-16,-1 3 0 0,0 1 0 15,-3 4 0-15,-4 1 1 0,-1 2-1 16,-2 3 1-16,-3 0 0 0,-5 2 0 15,-2 2-1-15,-1-3 1 0,-2 1 0 16,-3 2-1-16,0-1 1 0,0 0 1 16,-1 0 1-16,2-2 0 0,2-2 1 15,1 2 0-15,2-3-1 0,4-1 0 16,3-1-2-16,1 0 0 0,4-3-2 0,3 0 1 16,3-2-4-16,2-2-5 0,4-4-12 15,3-3-14-15,3-3-13 0,3-1-10 16,4 1 87-16,0-3-210 0,-1-1-131 15,6-2-335-15</inkml:trace>
  <inkml:trace contextRef="#ctx0" brushRef="#br0" timeOffset="132061.3639">22580 10382 751 0,'-10'-6'185'16,"3"1"4"-16,1 2-98 0,5 0-42 15,3 2-16-15,4 1-9 0,3-1-7 16,4 0-8-16,3-1-3 0,3 1-2 0,-1-1-5 16,3-1-14-16,0 2-18 0,-2 1-21 15,1-1-13-15,1 0 59 0,-2 1-186 16,0-2-138-16,-2 0-321 0</inkml:trace>
  <inkml:trace contextRef="#ctx0" brushRef="#br0" timeOffset="132311.7439">22858 10314 685 0,'-13'8'158'15,"1"3"5"-15,4 0-106 0,3 2-22 16,4 0-11-16,2-1-5 0,5-1-5 15,4-1-3-15,5-2-3 0,2-3-1 16,1-2-2-16,6-3 1 0,0-3-2 16,0-5 1-16,0 1-1 0,-4-4-1 15,-2 0 0-15,-3-3-1 0,-7 0 0 16,-5 0-1-16,-8 1 0 0,-6-1-2 0,-4 3-2 16,-6 4-6-16,-2 2-10 15,-4 4-16-15,-1 2-11 0,1 1-20 0,-1 2-107 16,3 0-121-16,4-1-276 0</inkml:trace>
  <inkml:trace contextRef="#ctx0" brushRef="#br0" timeOffset="132555.0928">23134 9725 610 0,'32'1'137'16,"-2"9"4"-16,2 8-94 0,3 11-12 15,1 14 1-15,2 10 3 0,0 8-2 16,-3 10-2-16,-5 11-5 0,-5 10-8 16,-5 5-5-16,-6-1-7 0,-7 3-5 15,-6 0-3-15,-4-1-1 0,-6-5 0 16,-3-6-2-16,-6-6-7 0,-7-4-7 16,-5-6-11-16,-5-8-13 0,-3-5-12 0,0-9 3 15,-5-7-123-15,-1-9-114 0,-1-10-275 16</inkml:trace>
  <inkml:trace contextRef="#ctx0" brushRef="#br0" timeOffset="135422.9468">23846 10355 744 0,'0'-6'181'0,"0"-1"7"0,3 0-91 16,1 1-45-16,2-1-17 0,3 1-8 15,2 0-4-15,1 0-6 0,3 1-6 16,-1 1-4-16,3 0-8 0,3 0-13 16,-2 1-17-16,3 2-26 0,1 0-15 15,-2 1-127-15,-3 0-143 0,-2 0-323 16</inkml:trace>
  <inkml:trace contextRef="#ctx0" brushRef="#br0" timeOffset="135602.4633">23908 10506 751 0,'-1'4'181'0,"1"-3"4"0,1-3-89 16,3 2-54-16,1-2-19 0,2 1-9 15,4-1-5-15,2-2-15 0,3 0-24 16,4-2-25-16,0 0-132 0,2-4-147 0,1 4-354 16</inkml:trace>
  <inkml:trace contextRef="#ctx0" brushRef="#br0" timeOffset="137522.3256">24697 10287 191 0,'2'-10'42'0,"1"-2"1"0,-1-2-28 0,1 2-8 16,-1-3 0-16,1 1 1 0,-2-1 2 15,1 0 0-15,1 2 0 0,-2-2 0 16,1-1 2-16,0 2 1 0,-1-1 8 16,1 1 9-16,-2 3 5 0,2 0 3 15,-1 3 0-15,-1 3-2 0,1 1-4 16,-1 2-8-16,1 0-10 0,-1 1-7 15,-1 4-3-15,1 0-1 0,-1 1-1 16,1 2 2-16,-1-1 3 0,-1 1 4 16,1 0 5-16,1-2 6 0,0-2 7 0,0 0 4 15,-1-2 4-15,1-3 0 0,0 0-2 16,0-5-1-16,-1-3-3 0,-1-4-3 16,1-4-2-16,0-3 1 0,1-4-1 15,-1-2 0-15,1 1 0 0,0-1-3 16,2 1 0-16,-1 4-3 0,2 2-2 15,-2 2-4-15,2 7-3 0,-2 1-3 16,0 6-2-16,-2 8-3 0,2 6-1 16,-1 9-3-16,-1 6-10 0,1 9-13 0,0 8-13 15,-1 5-12-15,-2 3-19 0,3 0-110 16,0-2-123-16,5-1-274 16</inkml:trace>
  <inkml:trace contextRef="#ctx0" brushRef="#br0" timeOffset="137847.4572">24528 10577 620 0,'-5'3'154'0,"-1"-6"10"16,1 1-84-16,2 1-24 0,3-1-7 0,4 2-4 15,2 0-5-15,5-1-6 0,6 0-10 16,3-2-6-16,6 1-2 16,4-4-4-16,3 0-4 0,2-4-3 15,3-1-5-15,-2 0-11 0,0 1-14 0,0 0-16 16,-3 4-16-16,-3 4-20 0,-3 2-113 15,-5 2-129-15,-3 4-285 0</inkml:trace>
  <inkml:trace contextRef="#ctx0" brushRef="#br0" timeOffset="138336.8879">24577 11023 682 0,'-15'3'158'0,"2"-2"4"16,3-1-113-16,5-3-14 16,5 0-7-16,4-3-4 0,2-3-4 15,5-1-5-15,4 2-4 0,0-2-1 0,4 1 0 16,0 2-3-16,1 2-1 0,0 2-1 15,-2 5-1-15,0 1-1 0,-1 4 0 16,-1 4-1-16,-1 1-1 0,-3 2 1 16,-3 6 0-16,-3 0 0 0,-5 2 0 15,-3 2 0-15,-6 2 2 0,-1 0 0 16,-5 2 1-16,-3 0 0 0,-3 0 1 16,-3-1-1-16,-3 0 1 0,0-1 0 0,-1-4 2 15,1-3 1-15,4-4 0 0,3-1 1 16,7-2-1-16,4-4 0 0,4-1-2 15,4-1-1-15,4-1-2 0,2 0-1 16,5-3-1-16,3-1 1 0,2-1-1 16,4-2 0-16,2-2-1 0,1-1 1 15,1-1-1-15,-1 1 0 0,0-1-1 0,-1 1 1 16,0 1-1-16,-1 2 1 0,1 0-1 16,-2 2 0-16,-2 0-3 0,-1 1-4 15,-1 4-7-15,-2 0-10 16,-5-1-12-16,-1 3-17 0,-2-1-10 0,-2 1-16 15,-4 0-110-15,-3 0-123 0,-1-6-283 16</inkml:trace>
  <inkml:trace contextRef="#ctx0" brushRef="#br0" timeOffset="144416.1052">3498 13669 518 0,'-17'6'127'0,"-8"-1"6"16,-2 2-77-16,-8 7-11 0,-5 3-5 15,-5 5-5-15,-3 5-5 0,-1 6-3 16,2 6-3-16,6 5-3 0,4 2-2 0,9 4-4 16,6 0-3-16,8-1-1 0,10 0-4 15,8-2-1-15,8-3-4 0,10-3 0 16,10-8-2-16,10-3 1 0,6-4-2 15,2-9-2-15,4-5-2 0,-2-7-2 16,-1-4-2-16,-5-5-2 0,-5-5-1 16,-7-5 2-16,-5-4 1 0,-2-6 2 15,-7 1 2-15,-3-1 4 0,-6-2 1 16,-5 0 2-16,-6 2 2 0,-3 2 3 0,-7 2 4 16,-4 3 2-16,-2 2 2 0,-1 5 4 15,-1 6 1-15,2 4 0 0,-1 6-1 16,1 8-1-16,0 5-1 0,4 8-2 15,-1 3-1-15,4 7-3 0,0 2-2 16,3 3-1-16,2 0-3 16,3 2-1-16,2-3-1 0,0 1-2 0,3-4-1 15,1-4-2-15,1-2-4 0,1-3-8 16,1-4-9-16,2-5-18 0,-1-6-10 16,1-3-21-16,0-3-109 0,0-6-125 15,5 1-283-15</inkml:trace>
  <inkml:trace contextRef="#ctx0" brushRef="#br0" timeOffset="144681.3945">3742 14438 737 0,'-4'0'165'0,"4"1"4"16,5 4-119-16,3 3-16 0,3 1-7 16,3 2-5-16,4 3-1 0,-1-1-4 15,2 3-4-15,0-1-4 0,0 2-4 16,-2-2-3-16,1 0-7 0,-2-3-10 16,-2 0-13-16,-2-2-18 0,1 1-12 15,-2-6-22-15,-1-3-101 0,-2-2-118 16,2-6-259-16</inkml:trace>
  <inkml:trace contextRef="#ctx0" brushRef="#br0" timeOffset="144829.8003">4024 14389 644 0,'-7'5'157'16,"-5"4"8"-16,0 4-94 0,-2 4-18 16,-4 5-6-16,-1 5-9 0,-3 1-8 15,-2 2-8-15,-1 0-12 0,0 0-19 0,3-3-26 16,3-4-17-16,4-3-113 0,4-6-15 15,6 0-113-15,10-6-209 0</inkml:trace>
  <inkml:trace contextRef="#ctx0" brushRef="#br0" timeOffset="145098.9978">4652 13815 669 0,'-27'0'173'0,"2"8"5"0,-5 7-59 16,-4 7-68-16,4 10-17 0,1 7-6 16,2 5-5-16,4 4-3 0,1 0-4 15,5 1-2-15,7 0-2 0,4-6-2 0,6-3-4 16,6-5-8-16,6-3-13 0,6-3-17 15,5-7-23-15,1-7-14 0,4-1-28 16,2-4-97-16,1-5-121 0,3-5-258 16</inkml:trace>
  <inkml:trace contextRef="#ctx0" brushRef="#br0" timeOffset="145533.8354">4916 14172 716 0,'2'-1'171'0,"-1"-1"5"0,4-1-111 16,4 3-20-16,2-1-15 0,2-1-10 15,3-1-6-15,4 1-7 0,-1-1-3 16,5 2-5-16,-2-1-7 0,1 0-7 0,0 0-12 16,2 1-11-16,-4-1-8 0,-3 1-7 15,-3-2-11-15,-3 0-6 0,-4 1-3 16,-4 0-80-16,-3 0-87 0,-3 1-219 16</inkml:trace>
  <inkml:trace contextRef="#ctx0" brushRef="#br0" timeOffset="145677.4529">5161 14138 244 0,'-14'5'232'16,"-2"1"-22"-16,0 1-65 0,-2 3-55 0,1 1-13 15,0 2-8-15,2 1-7 0,1 2-5 16,5 3-9-16,1-2-8 0,6 1-8 16,1-2-8-16,2 1-8 0,1-2-6 15,6-2-5-15,1-3-3 0,4 1-2 16,3-5-6-16,4 0-10 0,4-3-14 16,0-3-16-16,3-4-16 0,0-1-22 15,2-5-109-15,0 2-128 0,0-3-283 16</inkml:trace>
  <inkml:trace contextRef="#ctx0" brushRef="#br0" timeOffset="145932.2781">5366 13722 624 0,'5'1'140'0,"6"6"6"0,-1 3-94 0,1 2-22 15,1 3-1-15,3 6 5 0,2 2 1 16,0 4 1-16,1 1-2 0,1 4-1 16,0 5-4-16,3 3-1 0,-4-1-2 15,-2 1-5-15,-1-1-3 0,-4-1-5 16,-7 0-2-16,-5-2-1 0,-5 0-5 16,-4-1-8-16,-3 0-11 0,-4-2-19 15,-2 0-23-15,2-4-19 0,-1-4-119 16,3-4-140-16,4-5-310 0</inkml:trace>
  <inkml:trace contextRef="#ctx0" brushRef="#br0" timeOffset="147150.7036">6345 14174 742 0,'0'-5'168'0,"4"-1"2"0,4-2-119 16,6 2-21-16,3 1-13 0,3-1-9 16,2 1-3-16,0 0-4 0,0 2-10 15,-3 1-13-15,1 1-14 0,0 1-14 16,-2 1-61-16,-3 1-60 0,-2 1-111 16,-1 6-228-16</inkml:trace>
  <inkml:trace contextRef="#ctx0" brushRef="#br0" timeOffset="147330.2262">6387 14382 731 0,'-8'5'172'16,"6"0"4"-16,2-2-112 0,4 1-23 16,4 0-13-16,2-2-9 0,5 1-7 15,2-1-4-15,2-1-9 0,2-2-15 16,1 0-26-16,2-2-42 0,0 1-95 15,1-1-134-15,-2 5-302 0</inkml:trace>
  <inkml:trace contextRef="#ctx0" brushRef="#br0" timeOffset="147759.0662">7276 13627 581 0,'1'-30'150'0,"-3"5"9"15,1 4-81-15,-1 8-17 0,2 7-12 16,0 7-8-16,0 9-9 0,-1 4-10 15,2 12-9-15,-1 5-7 0,0 6-2 16,2 4 0-16,-1 5-3 0,2 0-10 16,1 2-12-16,4-2-14 0,0 1-13 15,4-3 74-15,1-2-199 0,0-4-131 0,-2-2-332 16</inkml:trace>
  <inkml:trace contextRef="#ctx0" brushRef="#br0" timeOffset="148015.3803">7107 14281 624 0,'-20'-2'160'0,"6"1"7"16,0-1-75-16,8 2-42 0,5 0-10 15,6 0-5-15,6-1-5 0,5 2-5 16,7-1-5-16,5-1-1 0,8-1-1 15,7-1-1-15,6 0-5 0,2-3-4 16,5-4-3-16,-1 0-3 0,3 0 0 16,1 0-5-16,-4 2-9 0,-4 0-13 15,0 4-18-15,-6 2-15 16,-3 2-24-16,-7 2-107 0,-9 1-128 0,-5 3-279 16</inkml:trace>
  <inkml:trace contextRef="#ctx0" brushRef="#br0" timeOffset="148757.6989">7248 14695 544 0,'-15'-3'144'0,"4"-2"8"15,1-1-58-15,3-2-32 0,3 1-13 16,3-2-7-16,2 0-7 0,7 0-6 16,-1-1-7-16,4 0-5 0,5-1-3 15,5 2-1-15,5-1 0 0,2 0-2 16,1 3-1-16,3 1-1 0,0 2-1 0,0 4-1 16,-3 0-2-16,-3 5-2 0,-2 1 0 15,0 2 0-15,-4 2-1 0,0 5 0 16,-3 1 0-16,-2 1 0 0,-3 3 0 15,-5 0 0-15,-5 4 0 0,-5 0 0 16,-8 1 0-16,-2-1 0 0,-6 3 0 16,-4 0-1-16,-5 1 1 0,-2 0-1 15,-3 1 0-15,-3 1 0 0,-6-3-1 16,0-3 1-16,2-2 0 0,-1-4 1 0,5-3 1 16,3-7 3-16,6-7 0 0,7-1 0 15,3-3 0-15,5-1 0 0,6-1-2 16,6-2-1-16,6-1-3 0,5 1 0 15,6 1 0-15,4 0-1 0,6 1 1 16,2-1 0-16,4 3 0 0,0 5 0 16,0 1 0-16,-1 5 0 0,-1 0 1 15,-4 2-1-15,-3 2 0 0,-2-1 0 0,-3 0 1 16,-5 2-1-16,-1-4 1 0,-4-3-1 16,-1 1 2-16,-3-1 1 0,-3-3 2 15,-1 0 3-15,1-2 3 0,-2 0 2 16,0 2 1-16,0-3 0 0,-2 0-2 15,2 2-2-15,-1-2-2 0,0-1-3 16,1 0-3-16,-3 0-1 0,3-1 0 16,-1 1-1-16,0-3 1 0,0 4-1 15,1-1 0-15,-2 0-1 0,2 1 1 0,0 1-1 16,0-1 0-16,2 1 0 0,-2-1-1 16,-2 0-1-16,5 3 1 0,-4-3-1 15,1-1-1-15,1 2 1 16,-1-2-1-16,0 2-1 0,0-1-1 0,0 0 0 15,0 0-3-15,0 1-2 0,0-1-2 16,-1 0-5-16,1 1-6 0,-2-1-8 16,2 2-11-16,0-2-14 0,-1 1-9 15,0 0-19-15,0 3-102 0,-2 1-119 0,2 2-273 16</inkml:trace>
  <inkml:trace contextRef="#ctx0" brushRef="#br0" timeOffset="149557.2239">9003 14542 671 0,'4'2'157'0,"1"4"5"16,0 2-109-16,1 3-15 0,-4 1-3 15,2 4-3-15,-3 4-7 0,-2 0-7 16,-4 0-5-16,-1 2-3 0,-3 2-4 16,2 1-11-16,0-2-20 0,-1-5-20 0,0-1-107 15,5-1-24-15,7-6-116 0,2-7-232 16</inkml:trace>
  <inkml:trace contextRef="#ctx0" brushRef="#br0" timeOffset="149989.7128">9906 14040 680 0,'2'-1'164'0,"2"-2"5"0,2 1-104 16,4-2-15-16,2-1-10 0,4-1-8 0,4 0-7 15,1 0-7-15,-1-1-5 0,2 1-4 16,1-1-3-16,-1 2-7 0,-3 2-7 15,0 0-10-15,-2 5-13 0,-3 0-15 16,0 2-10-16,-6 2-18 0,-1-1-105 16,-5-2-117-16,-4 1-265 0</inkml:trace>
  <inkml:trace contextRef="#ctx0" brushRef="#br0" timeOffset="150254.5533">10058 14066 645 0,'-5'8'158'0,"-1"0"6"0,1 2-96 15,1-1-19-15,-1 4-6 0,3-1-7 16,-2-1-5-16,2 1-6 0,-1 2-2 16,1-1-1-16,1 1-3 0,-1-1-1 15,1 3-2-15,-1 0-2 0,-1 0-2 16,1-3-2-16,1 2-2 0,-3 0-1 16,3-3-1-16,-1-2-2 0,2 1-1 15,2-4-1-15,-1 3 0 0,3-2-1 0,1-1 0 16,-1-1-1-16,4 0 1 0,0-4-1 15,3-1 0-15,2-2 0 0,0-2-2 16,3-4-7-16,1 0-11 16,3-1-15-16,-2-1-20 0,-1-1-13 0,0 3-23 15,1-1-104-15,-2 4-125 0,-3-1-272 16</inkml:trace>
  <inkml:trace contextRef="#ctx0" brushRef="#br0" timeOffset="150856.5851">10540 14063 599 0,'-4'-6'146'0,"-3"1"7"15,3 2-85-15,1-1-22 0,1 2-7 16,0-1-5-16,1 2-6 0,2 1-7 16,2-1-5-16,1 2-4 0,2 1-3 0,2 1-3 15,2 2-1-15,1 1 0 0,1 1-1 16,3 2 0-16,1 0-2 0,0 0 0 15,2 3-1-15,2-1 0 0,2 0-1 16,0-2 1-16,-1 0-1 0,0-2 0 16,-2 0-1-16,-2-2 1 0,-1 0-1 15,-2-3 0-15,-3 2 0 0,-3 0 0 16,0-3 0-16,-3 0 0 0,-3 0 0 16,-3 2 0-16,-3-2 1 0,-2 2 0 15,-4 0 0-15,-1 2 1 0,-2 1 0 0,-6 2-1 16,1 1 0-16,-2 2-1 0,1 1-3 15,0-1-9-15,3 0-9 0,3-2-13 16,6 1-9-16,2-3-21 0,4-2-105 16,4 0-116-16,6-2-268 0</inkml:trace>
  <inkml:trace contextRef="#ctx0" brushRef="#br0" timeOffset="151221.9333">11133 14117 632 0,'-11'8'149'0,"-1"-1"3"0,1 3-90 15,2 2-29-15,5 0-6 0,0 4-2 16,4 3-5-16,0 0-3 0,1 0-2 0,4-2-2 15,2 1-3-15,4 0-2 0,4 0-2 16,3-4-2-16,6-3-1 0,1-2-1 16,1-3-1-16,2-6 1 0,1-6 0 15,2-2 0-15,-1-5 1 0,-5-7 5 16,0-2 3-16,-2-1 7 0,-3-1 3 16,-7-2 5-16,-9-2 3 0,-6 2-1 15,-8 4-4-15,-7 2-4 0,-7 4-6 16,-3 5-7-16,-4 8-8 0,-7 4-16 0,-5 8-21 15,-1 6-27-15,-2 6-92 0,3 5-44 16,-4 5-129-16,-4-3-254 16</inkml:trace>
  <inkml:trace contextRef="#ctx0" brushRef="#br0" timeOffset="151911.3863">2289 12889 448 0,'4'-52'128'0,"-3"11"4"16,-3 23-34-16,-6 13-43 0,1 21-11 16,-1 22-9-16,-2 19-10 0,-1 20-3 15,-4 21 0-15,0 19 2 0,1 19 0 16,-1 16-4-16,-1 9-2 0,-1 8 0 0,0 6-1 15,2 3-2-15,-1-3-3 0,0-4-1 16,3-3-2-16,-2-10-2 0,3-7-1 16,4-13-2-16,3-6-1 0,3-14-1 15,4-9-4-15,2-13-6 0,7-14-10 16,8-10-15-16,-4-17-12 0,4-17 36 16,-1-17-163-16,2-15-127 0,1-18-313 15</inkml:trace>
  <inkml:trace contextRef="#ctx0" brushRef="#br0" timeOffset="152918.6912">2182 12818 605 0,'-19'-29'133'16,"1"6"1"-16,7 5-93 0,8 6-27 0,7 3-10 16,7 8-5-16,7 3 0 15,8 4-1-15,10 3 0 0,3 3 0 0,5-1 1 16,6 0 0-16,4 3 1 0,9 0 0 16,6 0-1-16,9-1 1 0,6 0 1 15,9 2-1-15,13 4 1 0,9-3 0 16,2 0 0-16,12 1 1 0,7-2 0 15,8 0 1-15,11 0 0 0,8 0 0 16,4-4 0-16,18 0 0 0,4-4-1 16,9-1 0-16,16-1 0 0,7-7 0 0,8 1-1 15,15-1 0-15,2-1 0 16,15-2 0-16,4 0 0 0,7 1 0 0,3 2-1 16,5 1 1-16,0-3-1 0,7 1 1 15,-1 2-1-15,1-1 0 0,3-1 1 16,-3 1-1-16,-2-2 0 0,-3 2 1 15,-5-2-1-15,-6 0 0 0,-5 2 0 0,-9-3 0 16,-6 1-1-16,-15 3 0 0,-8-1 0 16,-12 3-1-16,-19 1 1 0,-12 4-1 15,-11 3 0-15,-17 3 1 0,-15 1 0 16,-12 2 1-16,-18 1-1 0,-8 2 1 16,-14 0 0-16,-14 2-1 0,-11 2 1 15,-9 0 0-15,-11-2 0 0,-3 4 0 16,-7 1 1-16,-5 4 1 0,-4 4 0 15,-3 7 0-15,-1 12 1 0,-4 9 2 16,-7 9 0-16,-3 7 2 0,-3 13 2 0,-2 11 2 16,-8 4 2-16,-3 4 1 15,-2 4-1-15,5 8-1 0,-1 4-1 0,0-1-3 16,0-4-3-16,9 6-2 0,5-3-2 16,1-1-1-16,4-8-1 0,4-1-2 15,9-2 0-15,-1-8-1 0,2-11 1 16,1-5-1-16,3-10 1 0,0-5 1 15,-1-12 1-15,-5-6 1 0,-2-5 0 16,-3-3 1-16,-6-10-1 0,-4-1 0 0,-5-8 0 16,-5-4 0-16,-6-6-1 0,-4-7 1 15,-5-3-1-15,-4-3 1 0,-6-5 0 16,-6-2 0-16,-4-3 2 0,-9-3 1 16,-9 1 0-16,-7-1 1 0,-7 3 0 15,-8-1 0-15,-8-2 0 0,-8 2-2 16,-2 2 0-16,-12-1-1 0,-11-4-2 15,-3-2-1-15,-11 1 0 0,-5 0-2 0,-9-3 1 16,-11 2-1-16,-1-1 1 16,-5 2 0-16,-10-2 1 0,-7 0 1 15,-2-2 1-15,-9 3 0 0,-3-2 0 0,-8 0 0 16,-4-3 1-16,-6 1-1 0,-7 0 0 16,-4 2 2-16,-6 0 0 0,-7 0 1 15,-3-1 1-15,-6 8 1 0,-6-2 1 16,-2 6 2-16,-8-5 1 0,-2 3 1 15,-4-1 0-15,-2 5 2 0,-2-4-1 16,-5 0 1-16,2-1-1 0,-2 1 1 0,1-1 2 16,-1-1 0-16,4 1 2 15,-2-2-1-15,8 3-1 0,-2-1-1 0,11 1-3 16,0 3-10-16,6 3-17 0,-2 2-28 16,11 8-26-16,-5 0-111 0,9 13-137 15,-16 6-313-15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8T12:42:26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1380 6458 481 0,'-2'-11'121'0,"2"6"4"15,-2 0-64-15,-1 3-17 0,1 2-5 16,0 1-3-16,1 4-1 16,-2 0-1-16,-2 2 0 0,-1 1 0 0,1 3-3 15,0 3-3-15,0-1-5 0,1 2-4 16,2 0-5-16,2-3-4 0,2 0-4 16,1-2-3-16,0-3 0 0,2-2-1 15,1-1 0-15,2-4 1 0,-1-1 1 16,2-4 2-16,-1-2 1 0,0-3 3 15,-1 0 3-15,-2-5 3 0,-4 1 2 0,-5-2 2 16,-1 3-1-16,-4 2-1 0,-4 4-3 16,-3 5-4-16,-1 2-4 0,0 4-8 15,1 5-12-15,4 2-15 0,5 1-23 16,5 2-17-16,7-2-126 0,6 2-142 16,8 3-324-16</inkml:trace>
  <inkml:trace contextRef="#ctx0" brushRef="#br0" timeOffset="827.3385">2210 6415 618 0,'-3'2'155'0,"2"0"7"16,1-1-82-16,4 1-23 0,3 1-10 16,2-2-8-16,4 0-8 0,3 0-4 0,2-1-7 15,1-1-5-15,0 1-3 0,-1-2-4 16,1 2-2-16,-4-4-3 0,0 2-3 15,-3-1-9-15,0 1-16 0,0-2-20 16,1 0-16-16,-2-1-123 0,-3-1-136 16,1 1-315-16</inkml:trace>
  <inkml:trace contextRef="#ctx0" brushRef="#br0" timeOffset="1400.9102">2762 6286 661 0,'-2'-7'155'0,"1"0"3"0,4 2-103 15,5 1-14-15,4 0-6 0,4 1-9 16,2-1-7-16,4 2-2 0,0-1-5 16,3 1-3-16,-1-1-3 0,-1 1-4 15,0 1-1-15,-1 1-4 0,-3-2-8 16,0 4-7-16,-2-1-8 0,-4 0-9 15,1 1-6-15,-3 0-6 0,-4-1-3 16,-3 0-2-16,-2-1 0 0,-6-1 4 0,-2-2 5 16,-2 1 7-16,-3 0 6 0,-3-2 9 15,2 1 15-15,0 1 12 0,0 0 13 16,2 0 9-16,0 4 7 0,3-1 5 16,-2 1 4-16,0 3 0 0,1 2-2 15,-1 3-5-15,2 2-4 0,0 4-4 16,0 2-3-16,3 0-6 0,0 4-2 0,0 2-4 15,2 1-3-15,-1 2-2 0,1-3-2 16,2 3-2-16,0-2 0 0,1-2-2 16,0-2 0-16,2-3-1 0,2-3 0 15,0-3 0-15,2-3-1 0,1-3 0 16,3-1-1-16,-1-4 1 0,3-2-3 16,1-3-6-16,1-2-11 0,0-1-13 15,1-1-14-15,-2 1-76 0,3 0-44 16,-3 1-109-16,-3 6-219 0</inkml:trace>
  <inkml:trace contextRef="#ctx0" brushRef="#br0" timeOffset="2411.1777">3497 6288 451 0,'-1'-7'122'0,"0"0"6"16,-2 1-50-16,1 1-17 0,-2 0-2 15,-1 0 0-15,-1 2-2 0,0-1-2 0,0 0-2 16,0 1-4-16,0 0-5 0,2 1-9 16,0 2-10-16,3-2-7 0,1 2-7 15,1 3-4-15,3 1-4 0,2 0-2 16,3 1-1-16,2 0 0 0,1 1 0 16,3 2 1-16,2 0-1 0,2 1 1 15,2 1-1-15,2 1-1 0,2-2 0 16,-1 3-1-16,1-3-1 0,-1 0-1 15,-2-4-1-15,-2 1 0 0,-4-1 0 0,0-2 0 16,-4 1 1-16,-3 0 0 0,-2-3 0 16,-1 3 1-16,-5-2 0 0,-3 1 1 15,-3 0 0-15,-5 3-1 0,-3 4-2 16,-3 1-3-16,-6 3-4 0,-3 4-4 16,1 0-3-16,1 6-6 0,-1-5-6 15,2 1-6-15,3-3-3 0,4 0-5 16,5-2-13-16,4-3-102 0,2-4-111 15,9 1-263-15</inkml:trace>
  <inkml:trace contextRef="#ctx0" brushRef="#br0" timeOffset="2726.9136">4010 6317 684 0,'-9'2'153'0,"-1"5"2"16,0 4-114-16,-1 2-13 0,5 7-7 0,2 4-7 15,3 2-2-15,3 0-3 0,3 2-2 16,4-3-2-16,7 0-2 0,0-7-1 16,5-3-1-16,2-10 2 0,5 0 2 15,1-6 4-15,4-6 3 0,-3-5 3 16,2-5 4-16,-5-6 5 0,-3 1 3 15,-5-9 1-15,-7-2 0 0,-6 0-2 16,-6 0-3-16,-7 4-5 0,-8 2-6 0,-4 5-10 16,-4 4-15-16,-5 6-21 0,-5 7-28 15,-4 6-25-15,-2 7-113 0,1 8-140 16,-4 6-309-16</inkml:trace>
  <inkml:trace contextRef="#ctx0" brushRef="#br0" timeOffset="5243.4932">5010 6458 564 0,'-7'-8'151'0,"2"4"11"15,0 1-66-15,0 2-23 0,2 1-14 16,2 1-7-16,1 3-10 0,3-2-10 15,0 2-8-15,7-4-9 0,4 5-5 16,3 1-2-16,5-1-2 0,5-2-3 16,3 0-9-16,3-1-10 0,-2 3-17 15,0-3-16-15,-4-2-14 0,-3 0 60 16,-7 2-182-16,-6 3-128 0,-6 0-315 16</inkml:trace>
  <inkml:trace contextRef="#ctx0" brushRef="#br0" timeOffset="5362.1763">5102 6604 496 0,'-10'3'132'0,"4"1"1"16,2 0-11-16,7-2-96 0,5-1-14 15,6-1-11-15,4 0-12 0,2-1-16 16,2-3-106-16,0-2-107 0,-3 0-270 16</inkml:trace>
  <inkml:trace contextRef="#ctx0" brushRef="#br0" timeOffset="5581.5976">5456 6387 546 0,'10'2'129'0,"-1"1"3"16,1 0-85-16,1 2-12 0,1 0-5 16,1 2-7-16,1 1-4 0,-1 0-1 15,3 6-2-15,1 1-2 0,-3-2-1 0,2 3-2 16,-2-1 1-16,-3-1-1 0,-3 4-1 15,-6-3-2-15,-4 3-1 0,-5 2-7 16,-6 1-13-16,-3 4-16 0,-4 2-110 16,2-3-17-16,1 3-106 0,2-1-219 15</inkml:trace>
  <inkml:trace contextRef="#ctx0" brushRef="#br0" timeOffset="6173.3035">6455 6344 592 0,'-6'-5'160'0,"3"-1"0"0,0 3-47 15,8 2-63-15,2 1-10 0,7 1-8 16,2 1-10-16,6-1-7 0,6 1 0 0,6 0-1 15,3-1-5-15,1 0-4 0,0 1-3 16,2 0-4-16,0-1-6 0,-7 0-6 16,-5-1-7-16,-5 0-6 0,-5 0-4 15,-4-1-5-15,-7 0-2 0,-5-3 1 16,-6 2 4-16,-4-2 3 0,-1 3 5 16,-6-3 6-16,-1 2 4 0,-2 0 9 15,-1 2 7-15,2 0 9 0,1 3 9 16,2-2 6-16,3 3 4 0,1 1 2 0,1 3 2 15,1 2-2-15,0 2-2 0,2 5-4 16,1 3-3-16,0 2-2 0,0 2-3 16,2 2-2-16,-1 1-3 0,3-2-3 15,-2-2-2-15,2-2-3 0,2-2 0 16,3-2-2-16,1-2-1 0,1-4 1 16,1-1-1-16,4-3-1 0,-1-3 1 0,3-2-1 15,1-2-5-15,1-2-10 0,2-3-15 16,3-1-14-16,2 0-19 0,-1 0-114 15,-1-2-129-15,0 5-290 0</inkml:trace>
  <inkml:trace contextRef="#ctx0" brushRef="#br0" timeOffset="6611.2822">7439 6269 537 0,'9'-2'137'0,"-3"-1"2"0,-3 3-59 0,1 0-39 15,0 3-8-15,-2-1-3 16,1 4-3-16,-3 2 0 0,-3 0 2 0,-2 3 0 16,-1 0 0-16,-4 2-1 0,-3-2-3 15,-3 0-2-15,-4 0-2 0,-2-2-2 16,-2 2-2-16,-1-1-2 0,2 1 0 16,2 0-1-16,3 1-1 0,4-2-2 15,5 1-1-15,2-1-2 0,5 0-2 0,2 0-2 16,1-2-1-16,3 0-1 15,2 0-1-15,3 0 0 0,3-2-1 16,1-1 1-16,6-1-1 0,0 0-2 0,3-1-3 16,2-1-8-16,-2-1-9 0,-2-1-17 15,1 2-20-15,-2-1-13 0,-2-1-71 16,-4 1-48-16,0 1-111 0,-2 3-224 16</inkml:trace>
  <inkml:trace contextRef="#ctx0" brushRef="#br0" timeOffset="6934.5824">7759 6348 682 0,'-4'-3'158'15,"-1"1"1"-15,-1 3-112 0,1 3-14 16,0 4-5-16,0 4-8 0,3 6-6 0,-1 1-3 15,6 4-2-15,2 3-2 0,6 0-2 16,3-3 0-16,6-2-1 0,6-3 0 16,1-5 1-16,2-6 4 0,2-6 5 15,1-5 6-15,-2-5 4 0,-3-7 5 16,-4-1 4-16,-4-8 4 0,-6-1 1 16,-4-1-2-16,-7 3-5 0,-5 1-5 15,-5 2-4-15,-5 0-7 0,-4 6-9 16,-4 3-12-16,-6 5-18 0,-5 2-21 0,-5 5-28 15,-1 5-31-15,-5 5-116 0,-1 3-148 16,0 5-322-16</inkml:trace>
  <inkml:trace contextRef="#ctx0" brushRef="#br0" timeOffset="9198.4998">3185 7734 442 0,'5'-13'123'16,"-2"2"7"-16,-1 1-25 0,-4 0-45 15,1 1-6-15,-1 6-2 0,-3-2-1 16,-3 2-3-16,-3 3-4 0,-2 3-5 16,-4 4-6-16,-4 6-5 0,-4 2-6 15,0 6-5-15,0 4-3 0,2 3-3 0,2 4-2 16,4 1-2-16,5 0-3 0,6 0-2 16,4-1-2-16,2-3-1 0,7-1-2 15,2-2-3-15,5-5-3 0,2-4-2 16,3-2-5-16,3-3-4 0,4-3-4 15,2-4-1-15,-2-3 1 0,0-1 3 16,-2-3 3-16,-3-2 3 0,-4-2 6 16,-3 1 5-16,-5 0 6 0,-2 0 7 15,-4 2 4-15,-2 0 2 0,-2 4 2 16,-4 2 1-16,-1 0 1 0,-1 5-2 0,-3 0-6 16,0 3-3-16,0 2-2 0,3-1-1 15,0 0-2-15,1-1-1 0,2-1-1 16,2-1 0-16,0-2-2 0,2-1-6 15,2-1-12-15,-1-1-13 0,0-3-10 16,4 0-10-16,0-1-20 0,0-2-103 16,-2-2-114-16,2-2-257 0</inkml:trace>
  <inkml:trace contextRef="#ctx0" brushRef="#br0" timeOffset="9859.7157">3310 7636 525 0,'-3'-8'132'0,"-3"3"9"16,-4 3-72-16,-3 5-11 0,-7 4-5 15,-1 4-6-15,-3 8-3 0,-4 4-4 16,-2 5-5-16,2 4-4 0,1 3-7 16,5 3-6-16,3 3-5 0,5-4-3 15,7-1-4-15,4-4-2 0,3 0-2 0,6-3-1 16,2-6 0-16,3-5-1 0,6-5 0 16,4-3 0-16,3-2 0 0,6-5-1 15,0-6 0-15,6-1-2 0,-1-2-2 16,-3-7-1-16,-1 1 0 0,-2-2-1 15,-4-4 1-15,-6-1 1 0,-3-5 2 16,-5 2 1-16,-2 0 2 0,-4-1 0 16,-5 2 2-16,-3 4 2 0,-2 4 3 15,-4 2 1-15,-2 5 1 0,-4 4 1 16,-3 6 1-16,-3 5 0 0,-3 5-3 16,0 6 0-16,1 6-2 0,2 4 1 0,2 2-1 15,4 4 0-15,4-1-1 0,2 1 0 16,3 2 0-16,2-3-3 0,2 3 0 15,2 1-1-15,1-1-1 0,0-3-1 16,4-1-3-16,0-4-4 0,2-1-5 16,1-5-7-16,-1-5-10 0,-1-5-14 15,1 0-9-15,0-6-10 0,-3-4-15 16,-1-4-100-16,-1-5-113 0,0-6-257 0</inkml:trace>
  <inkml:trace contextRef="#ctx0" brushRef="#br0" timeOffset="10155.4465">3593 8105 728 0,'-2'-1'163'16,"2"4"5"-16,0 1-116 0,3 5-15 16,1 3-7-16,0 2-5 0,3 3-2 15,1 5-2-15,2 4-5 0,0 2-5 16,1 0-3-16,0 1-8 0,0 3-10 0,0-1-15 16,1-2-18-16,0-2-14 0,2-5-20 15,1-2-107-15,-1-7-123 0,2-5-271 16</inkml:trace>
  <inkml:trace contextRef="#ctx0" brushRef="#br0" timeOffset="10321.0039">3801 8192 699 0,'-25'13'170'0,"-2"2"7"0,-1 5-109 15,-4 5-18-15,3 2-12 0,2 1-9 0,4-1-12 16,2 0-20-16,4-2-25 0,5-3-21 15,7-3 60-15,2-6-192 0,7-4-143 16,6-8-349-16</inkml:trace>
  <inkml:trace contextRef="#ctx0" brushRef="#br0" timeOffset="10599.2786">4273 7767 677 0,'-9'-6'167'0,"-5"2"4"16,-1 4-103-16,-4 4-14 0,-2 7-7 16,-2 4-10-16,-1 6-9 0,-2 3-3 0,4 8-2 15,0 4-3-15,1-1-5 0,6 3-2 16,5 0-2-16,3 0-4 0,7-3-4 15,3-3-5-15,6-3-9 0,7-3-11 16,5-2-17-16,2-3-18 0,7-4-13 16,3-5-21-16,2-2-101 0,0-4-118 15,4-6-261-15</inkml:trace>
  <inkml:trace contextRef="#ctx0" brushRef="#br0" timeOffset="10830.6526">4423 7964 744 0,'-6'-1'171'0,"7"-1"1"16,1-1-105-16,2 2-37 0,5-1-13 16,1-1-8-16,3 1-3 0,3-1-1 15,0-2-1-15,2 0 0 0,2 1-1 0,1 0-2 16,2 1-1-16,2 1-6 15,2 1-11-15,-4 1-12 0,-1 1-12 0,-1 0-12 16,-5 0-19-16,-4-1-71 0,-6 0-27 16,-3-1-89-16,-5-1-183 0</inkml:trace>
  <inkml:trace contextRef="#ctx0" brushRef="#br0" timeOffset="10986.8023">4578 7955 659 0,'-16'8'173'15,"1"0"8"-15,1 1-96 16,5 6-13-16,0-1-11 0,4 1-14 0,3 1-12 15,0 2-12-15,5-3-6 0,-1 1-5 16,6-1-5-16,2-1-3 0,1-2-6 16,3 0-10-16,2-1-10 0,3-2-20 15,1-3-18-15,0-1-18 0,1-3-118 16,-4-3-135-16,-1-3-301 0</inkml:trace>
  <inkml:trace contextRef="#ctx0" brushRef="#br0" timeOffset="11220.165">4807 7639 662 0,'6'3'151'0,"-1"3"6"16,3 3-101-16,1 6-20 0,2 1 0 16,0 4 3-16,-1 5-1 0,-1 2-1 0,1 4 0 15,-1-2-5-15,1 4-4 0,-2 4-5 16,0-1-3-16,-4 1-3 0,0 0-6 15,-5 2-4-15,-3-1-3 0,-3-2-1 16,-3-1-6-16,-3-2-12 0,-1-3-13 16,1-3-21-16,3-3-19 0,2-3-21 15,4-5-111-15,2-9-128 0,7-4-285 16</inkml:trace>
  <inkml:trace contextRef="#ctx0" brushRef="#br0" timeOffset="11416.6396">5114 8091 723 0,'6'0'174'0,"-3"0"3"15,-1 0-113-15,3 0-22 0,2 0-11 16,2-2-10-16,1 2-11 0,2 0-6 16,-1-1-6-16,1 1-10 0,0-1-13 15,-1 3-17-15,-2-2-14 0,-2 0-7 0,-3 3-115 16,-3 2-120-16,-2 6-271 0</inkml:trace>
  <inkml:trace contextRef="#ctx0" brushRef="#br0" timeOffset="11564.354">5048 8287 700 0,'4'2'152'0,"-3"1"-1"16,4-1-118-16,2 0-19 15,3 0-9-15,2-1-12 0,2-1-12 0,3-3-21 16,-1 1-112-16,1-2-119 0,0-1-294 16</inkml:trace>
  <inkml:trace contextRef="#ctx0" brushRef="#br0" timeOffset="12716.1481">5886 8176 526 0,'-4'18'128'15,"3"0"4"-15,1-2-75 0,2-1-17 16,3-4-7-16,3-5-2 0,1-9-4 16,4-7-1-16,0-7 0 0,4-7-1 15,-1-7 0-15,-1-7 0 0,-3-5 0 0,-1-4 0 16,-4-2-1-16,-3 1-1 15,-3-1-3-15,-3 1-2 0,-2 1-4 0,-2 5-4 16,-2 2-4-16,-2 4-2 0,-1 4-3 16,1 6 0-16,-4 5 0 0,0 9 0 15,-2 10 0-15,-1 11 0 0,0 12 1 16,-1 9 0-16,0 10 0 0,3 13 0 16,3 8 0-16,3 4 0 0,8 6-1 15,4-1 0-15,5-1-3 0,7-5-4 16,7-9-7-16,5-6-11 0,5-6-8 15,2-12-3-15,4-7-3 0,1-8-1 16,4-7 4-16,-4-8 6 0,1-7 10 16,-1-8 6-16,-1-4 4 0,-4-9 2 0,-3-2 3 15,-7-7 2-15,-3-1 4 0,-4-2 6 16,-6 4 8-16,-6-1 10 0,-3 8 10 16,-2 2 9-16,-3 7 8 0,-2 8 1 15,-2 6-1-15,-2 6-6 0,-1 8-9 16,-1 4-9-16,1 7-10 0,-1 5-8 0,2 2-4 15,-1 4-4-15,2 2-4 0,4-1-7 16,1-2-15-16,4-1-20 0,4-6-22 16,4-1-22-16,2-6-118 0,0-9-140 15,2-4-307-15</inkml:trace>
  <inkml:trace contextRef="#ctx0" brushRef="#br0" timeOffset="12864.8146">6277 7597 607 0,'-4'6'130'0,"-1"6"-2"0,4 9-107 15,3 6-34-15,4 6-114 0,2 4-108 16,3 3-275-16</inkml:trace>
  <inkml:trace contextRef="#ctx0" brushRef="#br0" timeOffset="13483.1024">6530 8080 522 0,'-1'-9'124'0,"-2"2"3"0,2-1-75 16,1 2-17-16,-1 0-5 0,1 4-1 16,0-2-1-16,0 1 2 0,0 1 3 15,1 1 2-15,-1 1-1 0,1 2 2 0,1 3-2 16,-2 5-1-16,0 5-2 0,0 3-4 16,1 4-3-16,1 3-2 0,1 3-5 15,-1 0-4-15,2-1-2 0,3-3-4 16,2-2-1-16,1-2-2 0,3-3-1 15,3-6-1-15,5-6 0 0,1-6-1 0,0-6 0 16,2-7 1-16,0-6-1 0,-3-4 0 16,-1-4 0-16,-3-2 0 0,-2 2 0 15,-3 2 0-15,-3 2 0 0,-3 4 0 16,-3 4 1-16,-3 5 1 0,-3 5-1 16,-2 4 1-16,-2 7-1 0,0 5 1 15,-1 4 0-15,0 5-1 0,1 3-1 16,3 2 0-16,2 1 0 0,5-1 0 15,3-2-1-15,5-5 0 0,6-2-1 16,1-4 0-16,5-6-1 0,-1-4 0 16,1-6 0-16,1-4 1 0,1-5-1 15,-3-4 1-15,-3-6 1 0,-3-1 0 0,2-5 0 16,-5 0 0-16,-2 1 0 0,-2 4 1 16,-2 1 0-16,-2 5 2 0,0 5 0 15,-3 7 0-15,1 7 1 0,-2 5 1 16,-1 2 0-16,-1 8 0 0,-1 3 0 15,-2 3-2-15,1 6 1 0,1 0-1 0,0 3-1 16,2 0-1-16,3 1-7 16,3-1-8-16,4 1-10 0,0-4-13 0,1 1-20 15,1-2-15-15,0-4-23 0,0-1-102 16,-3-5-124-16,-3-4-278 0</inkml:trace>
  <inkml:trace contextRef="#ctx0" brushRef="#br0" timeOffset="13830.4109">5679 8682 608 0,'-10'3'156'15,"1"-1"4"-15,6 1-72 0,5-1-30 16,5 2-7-16,7-1-6 0,6 2-5 16,7 1-4-16,4-1-4 0,6 0-5 15,2-2-5-15,3-3-6 0,1 0-5 16,0-3-7-16,-3 1-10 0,1-1-9 15,-2 1-11-15,0-1-12 0,-1 2-11 0,0 1-12 16,-3 0-9-16,-2-2-9 16,-4-1-99-16,-7 1-110 0,-5-1-255 15</inkml:trace>
  <inkml:trace contextRef="#ctx0" brushRef="#br0" timeOffset="14023.4137">6016 8714 687 0,'-8'11'163'0,"3"0"4"0,0 3-105 16,2 3-18-16,3 2-7 0,1 2-7 15,0 2-6-15,2 4-4 0,0 4-4 16,1 3-2-16,0-1-4 0,1 0-7 16,-2 2-11-16,1-5-19 0,1-1-20 15,2-4-21-15,3-5-115 0,-1-1-136 16,0-3-305-16</inkml:trace>
  <inkml:trace contextRef="#ctx0" brushRef="#br0" timeOffset="14284.2438">6292 9046 750 0,'-3'-4'170'0,"3"1"2"15,7 3-119-15,3-3-22 0,6 1-10 16,2-1-10-16,4 0-4 0,0 0-2 16,3 1-3-16,1-1-7 0,-3 1-13 15,0 1-12-15,-2-2-15 0,2 2-21 16,-2 1-110-16,0 2-123 0,-3 0-283 15</inkml:trace>
  <inkml:trace contextRef="#ctx0" brushRef="#br0" timeOffset="14547.5391">6530 8867 709 0,'-1'-2'159'0,"1"1"1"0,1 1-112 16,2 1-26-16,4 2-8 0,1 2-7 15,6 1-3-15,2 2 0 0,1-1 3 16,6 3 3-16,2-1 1 0,2 0 0 16,-2 2 0-16,4 2 0 0,-1-1-2 0,-3 0-1 15,-1 0-5-15,-6 2 0 0,-3-2-1 16,-5 2 1-16,-8-2-1 0,-7 1-1 16,-5 1 0-16,-6 2-2 0,-2-2-5 15,-4 2-8-15,-6-1-9 16,3-2-8-16,2-2-8 0,4-2-11 0,1-3-14 15,5-3-104-15,3-3-109 16,8-2-269-16</inkml:trace>
  <inkml:trace contextRef="#ctx0" brushRef="#br0" timeOffset="15084.262">6970 8928 695 0,'-6'10'171'0,"-2"3"3"0,1 2-108 16,1 3-16-16,2 0-9 0,3 2-10 15,2-2-11-15,3-1-7 0,2-2-3 0,4-2-2 16,1-3-1-16,1-1-2 0,0-6 0 16,2-1 0-16,0-4-1 0,0-3 1 15,-3-1-1-15,-1-1-1 0,-4-3 1 16,-4-1-2-16,-4-1 0 0,-3-2-1 15,-2 1-4-15,-4-3-6 0,0 0-8 16,2 1-9-16,2 1-9 0,2 1-9 16,1 1-8-16,4 2-5 0,1 4 0 15,2 3-2-15,2 1 2 0,1 2 2 0,0 2 5 16,1 1 7-16,3 1 6 0,0-2 8 16,0 3 10-16,-1-1 13 0,0 1 15 15,0-1 12-15,-3 0 12 0,-1 5 8 16,-2-3 9-16,1 3 3 0,-2 0 2 15,0 4-3-15,-2 0-5 0,-2 3-5 16,1 0-6-16,0 2-6 0,-1 2-4 16,0-2-6-16,4 0-4 0,2-1-4 0,3-3-2 15,2-3-2-15,5-1-2 16,2-2-1-16,2-4-2 0,2-2 1 0,-2-5-1 16,3 1 0-16,-1-6 2 0,-5-1 2 15,0-4 1-15,-4 0 1 0,-3-3 1 16,-5 0-1-16,-8-2 1 0,-2-1-4 15,-4 3-2-15,-3 0-4 0,-3 2-11 16,-2 0-14-16,-1 6-21 0,1 2-17 16,-1 1-123-16,0 3-4 0,4 6-111 15,3 2-200-15</inkml:trace>
  <inkml:trace contextRef="#ctx0" brushRef="#br0" timeOffset="16395.4278">8143 8110 505 0,'-5'-33'130'0,"-1"-5"8"16,0-5-56-16,-2-1-28 0,-1-2-7 15,2-1-2-15,-1-2-2 0,5 6-2 16,-1 5-2-16,0 9-4 0,2 4-3 16,1 9-6-16,-2 8-4 0,1 9-6 15,-2 8-5-15,0 9-3 0,2 4-7 16,-1 7-6-16,3 7-8 0,2 7-12 16,4 1-15-16,0 1-13 0,4 1-19 15,-2 0-109-15,0-4-122 0,0-1-279 0</inkml:trace>
  <inkml:trace contextRef="#ctx0" brushRef="#br0" timeOffset="16635.3228">7887 8294 681 0,'-18'-5'173'0,"2"4"4"0,4-2-100 16,4 2-24-16,10 1-12 0,4-1-7 15,7-2-9-15,7 2-7 0,4-2-3 16,7-4 0-16,3 1-2 0,5-2-1 16,6-1-4-16,1 2-2 0,3-1-8 15,1 4-10-15,1 2-14 0,0 2-15 16,-2 3-14-16,-5-1-13 0,-2 2-18 16,-3-2-103-16,-7 0-115 0,-2 0-260 15</inkml:trace>
  <inkml:trace contextRef="#ctx0" brushRef="#br0" timeOffset="17069.2654">7944 8514 673 0,'-5'3'153'0,"6"-3"4"16,4 1-104-16,5 0-21 0,6 2-3 16,4-2-3-16,6 1 0 0,6 0-5 15,5 0-3-15,4-3-3 0,3 0-4 16,5-3-4-16,2 3-6 0,-2-2-7 16,-3 1-9-16,-4-1-8 0,-4 0-7 15,-5 2-8-15,-9 1-7 0,-5-2-3 16,-6 1 2-16,-4-1 2 0,-5-1 2 0,-6 1 2 15,-4-3 7-15,-4 0 6 0,-3-2 7 16,-3 0 5-16,-1 4 10 0,-4-2 13 16,1 4 11-16,1-2 9 0,-1 3 8 15,3 5 6-15,-1 1 4 0,1 2-1 16,2 4-1-16,0 1-3 0,4 3-3 16,4 5-6-16,2 0-4 0,0 3-5 15,3 2-5-15,0 2-3 0,4 3-5 0,-1 1-3 16,0 1-2-16,1-3-4 0,3 0-6 15,0 0-9-15,1-1-12 0,-1-4-16 16,0-1-18-16,2-5-117 0,-3 1-127 16,-3-4-298-16</inkml:trace>
  <inkml:trace contextRef="#ctx0" brushRef="#br0" timeOffset="17761.9729">9628 7154 589 0,'-17'-2'144'0,"-3"4"5"15,2 6-88-15,-1 9-14 0,0 5-6 16,0 9-3-16,2 8-8 0,1 10-5 16,2 7-4-16,3 9-3 0,1 5-4 15,6 7-4-15,4 2-4 0,6 4-1 16,2-1-2-16,3 3-1 0,1-2-2 15,3 0 1-15,1 1-1 0,-2 0 0 0,-2-1 1 16,-2-2-1-16,-1-2 0 0,1 0 1 16,-4-3-1-16,-4-2-1 0,-1-6-1 15,-1-2-3-15,-1-4-2 0,-2-4-5 16,-5-2-6-16,1-7-9 0,-2-3-10 16,-1-3-10-16,-1-5-22 0,-1-5-96 15,-2-2-113-15,-2-4-259 0</inkml:trace>
  <inkml:trace contextRef="#ctx0" brushRef="#br0" timeOffset="20762.3024">21083 1396 572 0,'-8'-12'165'0,"0"4"6"0,5 0-37 16,3 3-71-16,3 2-16 0,6-1-10 15,3 2-9-15,7-1-9 0,6 1-4 16,6 0-2-16,5 2 0 0,4 0-3 16,2-1-3-16,0 1-3 0,3 0-7 15,-3 1-8-15,-1 1-9 0,-6 0-12 16,-4 2-15-16,-4-2-8 0,-6 3-13 16,-8-2-9-16,-3-2-2 0,-8-1-87 0,-4 0-93 15,-4-3-221-15</inkml:trace>
  <inkml:trace contextRef="#ctx0" brushRef="#br0" timeOffset="20883.8439">21480 1373 411 0,'-19'9'197'0,"2"5"-63"16,-1 5-53-16,1 2-24 0,1 3-10 16,2 3-5-16,-1 2-6 0,1 2-5 15,1-2-6-15,-1 2-5 0,5 1-5 16,-1 0-7-16,3-2-15 0,3 1-16 0,1-3-20 16,5 0-116-16,1-4-126 15,2-6-301-15</inkml:trace>
  <inkml:trace contextRef="#ctx0" brushRef="#br0" timeOffset="21113.2168">21860 1320 676 0,'-6'5'158'15,"-4"10"5"-15,-3 7-106 0,-3 8-19 16,-5 4-8-16,-4 10-5 0,-2 1-6 16,-2 5-5-16,-5 6-5 0,-2 1-4 15,1 2-5-15,2 0-15 0,1-3-19 16,2-1-20-16,7-5-118 0,6-8-130 16,7-4-314-16</inkml:trace>
  <inkml:trace contextRef="#ctx0" brushRef="#br0" timeOffset="21510.8201">21795 1883 759 0,'-4'-15'181'16,"3"2"4"-16,2 0-109 0,3 2-29 15,6 3-12-15,1 2-7 0,4-1-5 16,-2 4-5-16,2 2-5 0,1-1-2 16,0 4-3-16,1 0-3 0,-1 2-2 15,-3 2-1-15,2 2-1 0,-3 2-1 16,0 4 0-16,-3 0 0 0,-4 5 0 0,-5 0 1 16,-5 2-1-16,-5 1 1 0,-3 1 1 15,-5-1-1-15,-4 1 0 16,-1-3 1-16,0 0-2 0,-2-2 1 0,3 1-1 15,2-5-1-15,2 0 1 0,6-3-1 16,5-3 0-16,6 0 1 0,7-2-1 16,5-2 0-16,5-1 0 0,4 0 1 15,9-3-1-15,7-3-4 0,8 1-8 16,8-2-10-16,3-2-19 0,4-1-25 16,6 2-124-16,-2 2-8 0,-3 6-118 0,-4 2-222 15</inkml:trace>
  <inkml:trace contextRef="#ctx0" brushRef="#br0" timeOffset="31770.1643">9714 9142 655 0,'-11'-4'174'0,"1"0"5"16,2 4-82-16,2 0-35 0,6 1-16 16,0-1-11-16,4 0-14 0,2 0-9 15,3 0-5-15,3-1-1 0,3 1-1 16,3-1-2-16,3 0-7 0,2 0-10 16,0-1-15-16,1 2-17 0,-1 2-15 0,0-1 53 15,-3 0-178-15,-2 3-131 0,1-1-319 16</inkml:trace>
  <inkml:trace contextRef="#ctx0" brushRef="#br0" timeOffset="32136.183">10080 9036 704 0,'-4'-8'169'0,"1"3"1"15,1 1-108-15,5 3-19 0,4-4-12 16,4 1-9-16,4-1-10 16,1 3-4-16,2 1-2 0,3 1-2 0,2-4-3 15,-1 7-5-15,-2-3-10 0,-2 2-10 16,-2-2-12-16,0 2-11 0,-4 0-11 0,-2-1-15 16,-3 0-56-16,-2 0-34 0,-1 1-87 15,-3-2-183-15</inkml:trace>
  <inkml:trace contextRef="#ctx0" brushRef="#br0" timeOffset="32331.5768">10288 9009 418 0,'-6'3'131'16,"-1"-3"9"-16,-1 5 1 0,1 1-67 16,-2 1-14-16,1 7-7 0,-2 3-6 15,1 1-4-15,1 3-5 0,1 2-5 16,-1 0-3-16,4 6-4 0,0-5-4 0,1 2-4 16,1-2-4-16,0 2-2 0,5-3-2 15,2 1-3-15,2-5-2 0,3 0-2 16,1-5 0-16,4-1-2 0,2-7-1 15,4-3-3-15,2-1-7 0,0-6-11 16,3-3-19-16,0-2-21 0,-1-3-62 16,-1 0-66-16,0-1-124 0,-7 1-255 15</inkml:trace>
  <inkml:trace contextRef="#ctx0" brushRef="#br0" timeOffset="33114.2375">9787 6803 646 0,'-12'-8'159'16,"2"2"7"-16,4 2-99 0,1 0-15 15,4 3-7-15,3-2-5 0,4 3-5 16,5 0-8-16,7 0-6 0,5 2-4 0,5-1-2 15,5 0-2-15,3 3-3 0,2-2-3 16,-2 3-3-16,1-1-3 16,-3 1-4-16,1 2-8 0,-5-1-7 0,2 0-13 15,-4-1-10-15,-2 0-12 0,-5-1-10 16,-3 0-15-16,-5-3-100 0,-7-1-115 16,-5 0-262-16</inkml:trace>
  <inkml:trace contextRef="#ctx0" brushRef="#br0" timeOffset="33323.706">10104 6774 602 0,'-8'-3'145'0,"-2"7"5"0,3 5-91 15,-2 3-15-15,4 5-6 0,2 4-5 16,0 7-5-16,-1 5-4 0,2 1-4 0,-1 1-3 16,3 1-2-16,-2 1-4 0,0-1-3 15,-2-4-3-15,1-2-1 0,2 0-1 16,-1-3-1-16,1-4-4 0,-1-2-7 15,1-2-12-15,1 1-15 0,0-7-11 16,-1-2 85-16,0-5-211 0,2 1-134 16,1-5-343-16</inkml:trace>
  <inkml:trace contextRef="#ctx0" brushRef="#br0" timeOffset="33876.3512">10642 6726 571 0,'7'-23'149'16,"-2"6"15"-16,-3 4-79 0,-1 10-12 15,-6 8-4-15,-2 8-5 0,-3 9-7 0,-1 8-11 16,-1 9-13-16,-1 7-7 0,-1 7-6 15,-1 1-7-15,0 0-4 0,-1-3-3 16,0 2-2-16,-1-7-1 0,-1-3-5 16,1-1-7-16,4-3-12 0,1-6-14 15,2-3-19-15,3-7-13 0,5-4-20 16,3-4-109-16,2-7-125 0,6-8-278 16</inkml:trace>
  <inkml:trace contextRef="#ctx0" brushRef="#br0" timeOffset="34271.8162">10658 7253 640 0,'-11'-14'163'16,"2"1"4"-16,8-2-72 0,2 2-45 0,7-1-14 15,4 2-5-15,4 2-8 0,1 3-5 16,2 1-4-16,-1 1-3 0,3 4-2 16,-4-1-2-16,-1 4-1 0,0 2-2 15,-2 1 0-15,0 3-2 0,-1 0 0 16,-2 2-1-16,-1 2 1 0,-2 1-1 16,-5 0 1-16,-5 0-1 0,-6 3 1 15,-4 3 0-15,-3 0-1 0,-3 1 1 16,-6 1-1-16,-1 1-1 0,-1-1 1 15,2 1 2-15,-1-4 2 0,5 0 2 0,-1-3 2 16,7 0 0-16,4-3 1 0,7 0 1 16,2-3-2-16,3 0-1 0,4-2-2 15,4 3-2-15,3-4 0 0,5-1 0 16,1-3-2-16,6 1-1 0,2-3-6 16,1-2-14-16,5 1-22 0,0-4-25 15,-2 3-68-15,-2 1-65 0,-1 3-132 16,-6 2-263-16</inkml:trace>
  <inkml:trace contextRef="#ctx0" brushRef="#br0" timeOffset="36364.6228">11446 8169 423 0,'-4'-15'125'16,"0"1"7"-16,-2-1-12 0,-4 4-55 15,-2 2-6-15,0 4-2 0,-4 3-4 16,-4 4-3-16,1 6-4 0,-4 8-2 16,-3 3-4-16,-4 8-5 0,0 6-5 15,0 5-4-15,3 4-5 0,4 2-4 0,6 0-6 16,7-2-3-16,9-4-3 0,6-5-2 16,5-7-1-16,4-3-1 0,5-8 0 15,2-8-1-15,2-5 0 0,0-4 0 16,0-7-1-16,1-5 0 0,-2-10 0 15,0-3 0-15,-4-4-1 0,-1-5 1 16,-1-1 0-16,-2-3 0 0,-2-1 0 16,-3-1 1-16,-3-4 0 0,-1 0 1 0,-3-5-1 15,-2-2 0-15,1 2 0 0,-1 4 0 16,1 7 1-16,-2 7 0 0,1 9 0 16,-1 10 0-16,0 13 1 0,-2 8 0 15,2 12 0-15,-1 5 0 0,-1 8 0 16,1 5 0-16,-1 6 1 0,1 2-1 15,-1 2 0-15,1-2 0 0,-1 2 0 16,1-2 0-16,1 0-1 0,2-2-2 16,1-1-6-16,5-6-9 0,0-3-11 0,4-3-19 15,1-8-17-15,2-5-16 16,0-6-61-16,2-5-52 0,1-7-109 16,-1-6-221-16</inkml:trace>
  <inkml:trace contextRef="#ctx0" brushRef="#br0" timeOffset="36708.557">11715 8187 604 0,'4'-19'151'0,"0"3"8"15,-1 2-86-15,2 2-14 0,0 4-5 16,-1 3-4-16,-1 2-6 0,1 4-5 16,-2 6-4-16,1 4-6 0,-1 2-4 15,-3 7-4-15,-1 2-3 0,-2 6-4 0,-2 3-3 16,0 2-4-16,1 2-2 0,0 2-1 16,1-3-1-16,3 2-1 0,4-7-1 15,3-3 0-15,1-5 0 16,2-4-2-16,3-4-1 0,0-3-5 0,0-8-8 15,2 2-11-15,-2-5-13 0,0 0-18 16,-2-4-12-16,0 0-15 0,-2-4 10 16,-3 0-113-16,-2-4-110 0,-3 0-254 15</inkml:trace>
  <inkml:trace contextRef="#ctx0" brushRef="#br0" timeOffset="36879.0305">11723 8320 601 0,'-13'0'170'0,"2"-2"8"0,3 2-59 15,2 0-46-15,2-1-16 0,4 2-11 16,4 2-14-16,2-2-14 0,2 0-7 16,4-1-5-16,4-1-3 0,0-3-5 15,3-2-8-15,3-1-12 0,0-2-17 0,4 2-18 16,-2 0-21-16,-1 2-110 0,2 1-127 16,-1 2-287-16</inkml:trace>
  <inkml:trace contextRef="#ctx0" brushRef="#br0" timeOffset="37078.0066">12126 8272 706 0,'-2'-5'170'15,"6"-1"2"-15,-2 0-96 0,6-2-42 16,0 2-12-16,3 0-5 0,0-1-8 15,2 2-5-15,-2 0-7 0,1 1-13 16,-2 2-15-16,2 1-15 0,0 1-17 16,-1 0-110-16,-2 3-126 0,-4 2-279 0</inkml:trace>
  <inkml:trace contextRef="#ctx0" brushRef="#br0" timeOffset="37276.4767">12102 8438 662 0,'0'3'176'0,"1"-4"2"0,1 1-38 16,0 1-92-16,1-1-20 0,0 0-10 0,7-1-7 16,1-2-6-16,1 3-8 0,2-1-21 15,-1-1-26-15,2-2-132 0,-2-1-144 16,-5-1-354-16</inkml:trace>
  <inkml:trace contextRef="#ctx0" brushRef="#br0" timeOffset="41075.3863">13553 8256 350 0,'0'2'98'16,"0"-2"7"-16,0 0-36 0,0-1-17 15,0-1-5-15,1-3-3 0,1 0-4 16,-1-5-1-16,4-2 0 0,0-5 0 16,0-4 4-16,2-5 3 0,0-2 2 15,-1-4 0-15,0-5-2 0,-2-4-4 0,-2-1-3 16,-2-3-5-16,-1 1-5 0,-2 1-6 16,1 0-4-16,-1 7-4 0,2 7-3 15,-1 6-3-15,1 7-2 0,1 5-3 16,-2 7 0-16,1 9-2 0,1 6-2 15,-1 3-8-15,2 6-13 0,0 6-18 16,2 7-21-16,-1 1-16 0,2 4-123 0,-2 2-140 16,2 5-310-16</inkml:trace>
  <inkml:trace contextRef="#ctx0" brushRef="#br0" timeOffset="41346.2185">13409 8310 675 0,'-13'-3'168'0,"1"1"5"16,3 2-100-16,8 0-23 0,1 0-8 15,7 0-4-15,5 0-9 0,4-2-7 16,5-1-4-16,4-1 0 0,2 1-4 15,4-2-4-15,0-3-4 0,3 0-3 0,2 1-6 16,-1-2-10-16,2-1-15 16,0 3-18-16,-4 1-18 0,0 3 115 0,-6 4-243 15,-5 2-144-15,-5 2-371 0</inkml:trace>
  <inkml:trace contextRef="#ctx0" brushRef="#br0" timeOffset="41903.8751">13446 8661 619 0,'-16'0'150'0,"0"-3"5"16,4-1-93-16,5-2-15 0,2 0-3 16,5-5-3-16,6 0-6 0,4-4-5 0,4 0-3 15,5-3-4-15,0 0-3 0,5-3-5 16,0 2-2-16,0 2-2 0,0 1-1 16,0 2-1-16,1 5-2 0,-1 3 0 15,1 8-1-15,-2 5 0 0,0 1 0 16,2 6 0-16,-2 3 0 0,-3 2-1 15,-3 3 1-15,-2 2-2 0,-6 0 0 16,-4 3 0-16,-7 3-2 0,-7-1 0 16,-4 3 0-16,-6 0 0 0,-4 1-1 15,-3 1 0-15,-2 1 0 0,-1 1-1 16,-1-2 1-16,0-1 0 0,2 0 1 0,-1-4 1 16,4-6 3-16,1-5 1 0,6-5 2 15,3-6 0-15,6-3-1 0,4-4 1 16,6-5-3-16,4-1-2 0,5-2-1 15,2 0-2-15,3-1 0 0,2 2 1 16,1-1-1-16,0 3 0 0,1 2 0 16,-2 0-1-16,1 2 1 0,1 1 0 0,-1 0-1 15,0 3 0-15,2 0 0 0,-2 0 0 16,2-1 0-16,1 2-2 0,-4-1-5 16,0 2-9-16,-1-1-12 0,-1-2-22 15,-3 3-24-15,-2 0 65 0,-5 0-198 16,-4 6-149-16,-5 3-360 0</inkml:trace>
  <inkml:trace contextRef="#ctx0" brushRef="#br0" timeOffset="166418.0499">14650 8356 537 0,'-2'2'146'0,"0"-1"5"15,1-1-40-15,0 0-60 0,1-1-12 16,0 2-8-16,1-4-7 0,3 1-8 16,0 0-4-16,2-1-2 0,2-1-7 15,2 3-13-15,1-1-18 0,1 3-20 0,-1 1-115 16,2 2-126-16,-2-1-303 0</inkml:trace>
  <inkml:trace contextRef="#ctx0" brushRef="#br0" timeOffset="167171.4741">14573 8201 648 0,'-5'-3'159'0,"-1"2"3"16,2 1-101-16,2 1-18 0,1 3-12 16,3-1-9-16,0 0-10 0,5 1-7 15,1-2-2-15,4-2-8 0,3-1-16 16,3-1-16-16,3-2-127 0,1 2-131 15,0-2-328-15</inkml:trace>
  <inkml:trace contextRef="#ctx0" brushRef="#br0" timeOffset="167861.3082">15244 8250 584 0,'5'13'137'0,"-1"-7"5"16,2-3-92-16,2-7-10 0,5-4-1 15,-2-7-1-15,3-6 0 0,2-6-2 16,3-5-2-16,0-6-4 0,0-3-3 15,0-5-5-15,0-3-6 0,-3-1-3 16,-4 0-5-16,-1-4-1 0,-3 0-3 16,-4 1-2-16,-3 4-1 0,-1 4-2 15,-3 5 1-15,-2 4-2 0,-4 13 0 0,-1 8 0 16,-2 9-1-16,-1 11 1 0,-3 7 0 16,0 13 1-16,0 9-1 0,0 11 2 15,-1 13 0-15,1 12 0 0,1 7 0 16,2 6 1-16,-1 5-1 0,4 2 1 15,3-2-1-15,6-3 1 0,6-13 0 16,6-8 0-16,3-11-8 0,10-8-10 16,4-14-6-16,4-11-10 0,3-9-13 0,1-7-7 15,-1-9-7-15,0-6-3 0,-4-9-23 16,-5-4-70-16,-3-7-92 0,-5-4-215 16</inkml:trace>
  <inkml:trace contextRef="#ctx0" brushRef="#br0" timeOffset="168006.9192">15708 8133 508 0,'0'10'138'0,"-2"7"6"16,-2 8-28-16,1 4-66 16,0 8-10-16,3 2-4 0,1 4-6 15,2 4-6-15,-1-3-6 0,3-1-6 16,0-5-14-16,0-5-17 0,1-8-17 16,0-5 17-16,0-9-143 0,2-7-126 0,0-7-301 15</inkml:trace>
  <inkml:trace contextRef="#ctx0" brushRef="#br0" timeOffset="168137.1759">15669 7629 612 0,'-1'-3'131'0,"-1"9"0"0,-1 10-111 16,3 5-26-16,0 9-121 0,3 6-113 15,4 10-280-15</inkml:trace>
  <inkml:trace contextRef="#ctx0" brushRef="#br0" timeOffset="168667.27">15953 8294 626 0,'-3'-1'148'16,"-3"4"5"-16,2 8-94 0,0 4-18 0,2 3-5 15,1 5-5-15,2 3-4 0,2 3 0 16,2-1-1-16,1-4-3 0,2-2-3 16,3-2-2-16,0-8-1 0,1-3-2 15,3-7-6-15,-2-7-2 0,2-6-1 16,-2-6 0-16,2-7-2 0,-1-3 1 15,-1-5-1-15,-2-4 0 0,0 3-1 16,0 0 0-16,-3 1 0 0,-1 8-1 16,-1 4-1-16,-1 7-1 0,-3 8 0 0,-2 9 0 15,-1 8 0-15,1 9 1 16,-2 3-2-16,-1 6 1 0,1 3 0 16,2 1 0-16,1-2 0 0,1-3 0 0,2-6-1 15,2-3 1-15,2-5 0 0,1-9 0 16,2-7 1-16,0-9 1 0,2-6 0 15,0-5 2-15,2-6 0 0,2-3 1 16,1-4 0-16,0 1 0 0,-1 3 0 16,-1 4-2-16,-2 5 0 0,0 9-1 15,-3 7-1-15,-4 8-1 0,1 6 0 0,-1 10-1 16,-1 5 0-16,0 6-4 0,0 3-2 16,2 5-1-16,-1 2-6 0,0 0-8 15,1 1-16-15,-1-1-17 0,0-3-6 16,1-1 100-16,-3-5-227 0,-4 0-136 15,-2-2-355-15</inkml:trace>
  <inkml:trace contextRef="#ctx0" brushRef="#br0" timeOffset="169023.3172">15240 9198 528 0,'-13'-5'136'0,"0"0"11"0,-3 3-64 16,0-1-15-16,3 3-1 0,1 0 2 15,4 0-4-15,3 0-7 0,3-1-7 16,5-1-7-16,6-1-9 0,4-2-8 16,5 0-8-16,6-1-6 0,3-2-2 0,6-1-2 15,3 0-4-15,5 1-2 16,0 1-4-16,1-1-8 0,0 3-8 0,-1 2-12 16,-4 0-15-16,-4 3-18 0,-6 1-13 15,-2 2-18-15,-8 1-104 0,-6-1-122 16,-3 2-272-16</inkml:trace>
  <inkml:trace contextRef="#ctx0" brushRef="#br0" timeOffset="169188.8745">15500 9208 578 0,'-17'24'150'16,"-1"4"4"-16,-1 4-58 0,5 3-45 16,1 0-8-16,5 1-4 0,0-2-5 15,4-2-9-15,2-2-4 0,2 3-6 16,4-2-7-16,0-4-19 0,2-6-24 15,2-2-18-15,3-4-123 0,0-4-133 16,4-3-320-16</inkml:trace>
  <inkml:trace contextRef="#ctx0" brushRef="#br0" timeOffset="169440.3471">15702 9432 799 0,'-6'-5'188'0,"2"0"1"0,1 1-121 16,6 2-28-16,4 1-15 0,1 0-10 15,3-1-8-15,3 4-5 0,3 1-9 16,2-3-10-16,-1 4-19 0,2 0-18 15,2-3-14-15,2-1-32 0,-1 0-89 16,-1-3-117-16,-2 2-249 0</inkml:trace>
  <inkml:trace contextRef="#ctx0" brushRef="#br0" timeOffset="169649.3159">15960 9263 620 0,'-3'-1'143'0,"4"3"2"0,1 1-91 0,1 3-27 15,3 0-7-15,2 0-1 0,0 2-3 16,3 1-5-16,2-2 0 0,-1 1-1 16,0 0-3-16,-1 1-1 0,0 2-2 15,-4-2-1-15,0 0 0 0,-5 4 0 16,-2 1-3-16,-4 2-3 0,-4 3-3 0,-3 0-4 16,-3 4-8-16,-4 1-6 0,-1 0-9 15,1-1-16-15,1-3-106 0,2-3-110 16,3-2-273-16</inkml:trace>
  <inkml:trace contextRef="#ctx0" brushRef="#br0" timeOffset="169988.3793">16191 9325 675 0,'-15'11'161'0,"1"4"4"0,1 2-104 16,4 5-19-16,2 2-10 0,5 0-6 0,4 1-8 16,5-2-5-16,2-1-3 0,6-1-2 15,2-5-1-15,4-4-1 0,4-5-1 16,-1-4 0-16,4-6-1 0,-1-2-1 15,-1-3 0-15,-3-6 0 0,-3-5-1 16,-6-1-1-16,-5 0 0 0,-5 0-2 16,-7 0-3-16,-4 0-5 0,-4 3-10 15,-5 3-10-15,0 4-14 0,-4 0-13 16,2 0 0-16,0 3-119 0,1 1-118 16,-1 4-272-16</inkml:trace>
  <inkml:trace contextRef="#ctx0" brushRef="#br0" timeOffset="170281.6106">16489 9425 697 0,'6'3'175'0,"-3"6"5"0,-1 1-100 15,-1 3-22-15,-1 1-11 0,4 0-9 16,-2 0-10-16,3 0-9 0,1-1-5 15,0-7-3-15,5 0-2 0,0-2-3 16,3-4-2-16,0-5 0 0,0-5 0 16,-1-6 1-16,2 0 0 0,-4-7 2 15,-4-2 1-15,-3 1 1 0,-4-2 1 16,-4 3 1-16,-2 4-1 0,-5 5-2 0,-2 4-2 16,-2 4-5-16,-2 5-10 15,-3 8-18-15,0 4-27 0,-2 5-23 16,2 3-132-16,4 4-153 0,3 0-353 0</inkml:trace>
  <inkml:trace contextRef="#ctx0" brushRef="#br0" timeOffset="171080.6173">17505 7962 656 0,'-9'-50'159'0,"1"1"5"0,1 6-99 15,2 6-13-15,4 11-6 0,1 9-6 16,1 9-8-16,-2 6-7 0,3 7-6 15,-1 8-5-15,1 6-7 0,0 5-13 16,3 5-19-16,-1 5-18 0,3 3-18 16,-3 2-123-16,-2 0-137 0,-3 1-317 15</inkml:trace>
  <inkml:trace contextRef="#ctx0" brushRef="#br0" timeOffset="171335.8603">17275 8380 642 0,'-21'-4'166'0,"7"4"9"16,1-1-79-16,4 0-37 0,4 2-10 16,6 1-6-16,5-1-8 0,6 1-10 0,8-2-7 15,6-3-4-15,7 0-2 16,9-7-3-16,6-1-1 0,4-5-3 15,4-3-2-15,0 1-2 0,1-3-5 0,-3 5-12 16,-7 4-16-16,-5 1-14 0,-4 5-16 16,-4 3-15-16,-8 3-117 0,-5 4-128 15,-5 1-284-15</inkml:trace>
  <inkml:trace contextRef="#ctx0" brushRef="#br0" timeOffset="171713.8763">17271 8616 669 0,'-6'3'154'0,"4"-1"3"16,6 2-107-16,5 2-16 0,6-1-6 15,3 0-3-15,9 0-3 0,6-3-4 16,5 0-3-16,4-3-3 0,0 0-3 15,2-3-2-15,-1 1-5 0,-4-4-6 16,-2 1-8-16,-7-1-4 0,-5 1-7 0,-4-1-3 16,-7-1-3-16,-4 2 0 0,-5 0 6 15,-6 1 5-15,-5 3 6 0,-5-1 7 16,-3 4 9-16,-1 4 6 0,-3 4 7 16,0 3 5-16,-2 4 4 0,4 5 3 15,1 3 0-15,1 6-1 0,1 3-4 16,2 5-6-16,2 1-2 0,0 3-4 0,3 0-3 15,1-1-2-15,3-2-2 16,2-1-3-16,1-5-6 0,4-2-20 0,0-5-23 16,3-6-11-16,0-4-124 0,5-4-135 15,0-7-313-15</inkml:trace>
  <inkml:trace contextRef="#ctx0" brushRef="#br0" timeOffset="172172.648">18741 7111 523 0,'-16'6'122'0,"-7"5"5"0,0 13-82 16,-3 11-9-16,0 12-1 0,-1 16 0 16,-2 13 0-16,-3 17-1 0,2 21 1 15,-2 11 0-15,2 13-2 0,2 10-5 16,6 4-4-16,5 1-5 0,6-4-3 16,7-7-5-16,3-8-5 0,8-11-3 15,4-13-1-15,7-12-7 0,5-11-11 16,9-11-15-16,3-12-14 0,6-9 11 0,0-10-138 15,5-9-129-15,3-8-298 0</inkml:trace>
  <inkml:trace contextRef="#ctx0" brushRef="#br0" timeOffset="172817.7459">18957 7626 734 0,'-9'2'167'0,"7"-1"4"0,8 1-118 15,11 2-20-15,6-3-10 0,7 0-7 16,5-2-4-16,7-3-3 0,5 0-4 16,-1-3-1-16,1 0-2 0,0-1-3 15,1-2-9-15,-4 2-7 0,-1 2-8 16,-7-1-8-16,-4 2-9 0,-6-1-6 15,-5 2-4-15,-7 1 1 0,-8-2 2 0,-9 1 5 16,-5 0 8-16,-7 2 8 0,-6 2 9 16,-4 0 13-16,0 4 16 0,-3 3 14 15,1 1 11-15,0 5 7 0,1 1 7 16,4 5 4-16,1 3-1 0,1 4-3 16,2 2-7-16,6 4-7 0,1 1-6 15,3 2-6-15,3 2-7 0,4-2-5 16,3 0-5-16,3-2-5 0,0-4-6 15,2-2-14-15,0-2-13 0,2-5-15 16,-2-2-18-16,-2-4-113 0,-1-3-128 16,-2 3-286-16</inkml:trace>
  <inkml:trace contextRef="#ctx0" brushRef="#br0" timeOffset="173080.5592">18967 8206 637 0,'-13'-5'153'0,"6"2"3"0,6 3-97 16,5 0-13-16,5 3-4 0,7-2-5 16,6 2-7-16,7-1-4 0,0-2 0 15,6-2-5-15,6-1-5 0,0-1-4 16,4 1-4-16,-1-2-2 0,2 0-7 15,2 1-9-15,0 1-17 0,-4-1-13 16,-2 3-13-16,-6-2-13 0,-4 2-117 16,-6 1-124-16,-8 2-280 0</inkml:trace>
  <inkml:trace contextRef="#ctx0" brushRef="#br0" timeOffset="173514.9386">19098 8609 650 0,'-12'-4'154'0,"2"-2"3"0,4 0-104 16,3 0-14-16,6-2-5 0,3 1-4 15,5-2-6-15,2 3-6 0,3-2-3 16,3 0-3-16,1 2-3 0,2 3-2 15,3-1-4-15,-1 6-1 0,1 2-1 16,-1 2 1-16,1 4 0 0,-3 3-1 16,-2 3 1-16,-6 5 0 0,-2-1 0 0,-4 2 1 15,-6 4-1-15,-5 2 1 0,-5 0 0 16,-5 1-1-16,-6-1 0 0,-4 2 0 16,-4-1 0-16,-3 2-1 0,-5-2 0 15,1 1 1-15,-4-1 3 0,0-1 2 16,2-1 5-16,3-5 4 0,4-3 2 15,5-6 2-15,5-3 0 0,7-4-2 0,6-2-4 16,6-3-4-16,7 0-3 16,5 0-3-16,6-1-2 0,2-1 0 0,4 0-1 15,4 0 0-15,2-2 0 0,2 2 0 16,4 0-4-16,-3-2-11 0,0 5-18 16,2-1-28-16,0 2 62 0,-5 2-203 15,0 4-155-15,-6 1-380 0</inkml:trace>
  <inkml:trace contextRef="#ctx0" brushRef="#br0" timeOffset="174420.6485">20230 7958 575 0,'-2'-17'149'0,"0"5"10"0,1 6-80 16,-1 5-15-16,1 5-8 0,1 6-6 15,0 5-10-15,1 3-10 0,1 6-10 0,-2 1-6 16,1 5-4-16,-2-1-4 0,2 1-5 16,-1-4-4-16,0 3-12 0,0-2-13 15,1 0-15-15,0-2-12 0,2 0 8 16,-3-3-132-16,0 0-121 0,1-4-282 15</inkml:trace>
  <inkml:trace contextRef="#ctx0" brushRef="#br0" timeOffset="174617.1234">20149 8181 528 0,'-6'-5'158'16,"3"4"8"-16,1 0 1 0,1 0-107 15,2-1-13-15,2 2-10 0,5 0-8 16,0-3-10-16,3-1-7 0,5 0-2 16,4-2-6-16,2 0-15 0,1 0-20 15,4 0-20-15,1 0-121 0,-1 1-6 0,1 4-114 16,-1 2-209-16</inkml:trace>
  <inkml:trace contextRef="#ctx0" brushRef="#br0" timeOffset="174951.2685">20674 8015 652 0,'1'1'158'0,"1"1"5"16,3-2-95-16,3 0-20 0,3 0-9 0,5-1-8 16,4 0-5-16,-1-2-6 0,5 2-6 15,0 0-5-15,2-3-7 0,-2 3-9 16,-3-1-11-16,1 0-11 0,0-1-14 15,-2-1-9-15,-4 2-11 0,-2-1-7 16,-3-1-97-16,-1 1-102 0,-5-2-242 16</inkml:trace>
  <inkml:trace contextRef="#ctx0" brushRef="#br0" timeOffset="175114.8325">20941 7974 542 0,'-12'8'141'0,"1"3"4"16,0 0-67-16,4 3-22 0,-2 2-8 15,0 1-5-15,2 2-10 0,1-1-5 16,1 2-3-16,1-2-3 0,2-1-6 15,2-1-5-15,4-2-5 0,1-3 0 16,1-1-2-16,2-3-4 0,3-1-5 16,0-1-6-16,2-3-7 0,1 0-6 15,1-4-10-15,2 1-7 0,1-3-9 16,1 0-9-16,-1-3-102 0,1 3-108 16,-3-1-262-16</inkml:trace>
  <inkml:trace contextRef="#ctx0" brushRef="#br0" timeOffset="175430.0247">21202 7376 611 0,'11'5'138'0,"8"9"7"0,3 4-98 16,5 8-8-16,4 8 2 0,1 5 7 15,1 10 2-15,0 5-3 0,-6 8-5 16,0 5-5-16,-2 5-5 0,-3 3-4 16,-6 1-10-16,-6 4-5 0,-7 4-3 15,-4 3-5-15,-9-2-3 0,-6 1-7 0,-8 1-6 16,-1 5-10-16,-4-5-19 0,-4-5-19 15,0-4-17-15,-5-5-116 0,2-4-132 16,3-8-300-16</inkml:trace>
  <inkml:trace contextRef="#ctx0" brushRef="#br0" timeOffset="175870.8456">22077 8135 697 0,'1'-3'166'0,"4"3"5"0,0 0-105 16,5 0-25-16,1-1-14 0,2 0-7 16,4-3-5-16,2 2-12 0,1-4-17 15,0-1-16-15,0 1-14 0,-1 0-19 16,0-1-111-16,-5 2-126 0,0 4-280 16</inkml:trace>
  <inkml:trace contextRef="#ctx0" brushRef="#br0" timeOffset="176028.4238">22009 8339 671 0,'0'4'148'0,"3"0"3"0,4-4-115 16,3 0-16-16,5-5-7 0,2-1-9 0,2-2-19 15,6 0-65-15,-4-2-71 0,6 0-113 16,1 2-268-16</inkml:trace>
  <inkml:trace contextRef="#ctx0" brushRef="#br0" timeOffset="176879.5133">5228 10719 745 0,'-17'-5'180'0,"2"4"2"16,5 1-118-16,5 0-19 0,5 1-14 16,2-1-13-16,4 3-9 0,4-2-7 15,4 0-6-15,6 2-11 0,3 0-16 16,4 4-17-16,2-3-18 0,0 3-116 16,-4-1-133-16,1 1-299 0</inkml:trace>
  <inkml:trace contextRef="#ctx0" brushRef="#br0" timeOffset="177027.1158">5216 10959 630 0,'-10'5'157'16,"4"-2"2"-16,2 0-60 0,7 1-63 16,3 0-16-16,3-3-12 0,6 0-12 15,5 2-16-15,3-2-17 0,4 0-122 16,2-1-128-16,2 0-314 0</inkml:trace>
  <inkml:trace contextRef="#ctx0" brushRef="#br0" timeOffset="177685.3555">5859 10904 519 0,'3'-1'124'15,"2"-5"5"-15,2-3-82 0,4-7-6 16,1-4-1-16,4-10 0 0,2-5-4 16,3-6-1-16,-2-4-2 0,0-4-3 15,-2-3-4-15,-2 0-4 0,-2 0-3 16,-5 1-4-16,-4 1-5 0,-1-1-3 15,-3 2-3-15,-3 5-1 0,0 2-2 0,-5 6 1 16,0 8-2-16,-3 8 0 0,-5 9 0 16,-2 12-1-16,-5 14 0 0,-3 11 0 15,-4 13 0-15,-3 12 1 0,2 12-1 16,6 6 1-16,1 6 1 0,6 6 0 16,7 4 2-16,10-4 0 0,9-4 0 15,11-5 1-15,5-7 0 0,7-10 0 16,7-11-1-16,6-13-1 0,1-13-1 0,2-8 0 15,-2-12-1-15,0-9-1 0,0-11 0 16,-3-8 0-16,-4-3 0 16,-2-5 0-16,-8-4 0 0,-3-3 0 0,-5 0 1 15,-5 4 0-15,-5 6 0 0,-3 5 4 16,-3 8 4-16,-2 8 3 0,-2 9 2 16,-3 10 0-16,-2 9 1 0,0 8-1 15,-2 5-3-15,2 8-5 0,-1 3-2 16,1 2-3-16,2 1-7 0,4-3-13 15,2-3-17-15,3-3-20 0,3-5 18 0,0-8-147 16,4-3-133-16,1-7-310 0</inkml:trace>
  <inkml:trace contextRef="#ctx0" brushRef="#br0" timeOffset="177829.9673">6340 10253 579 0,'-6'-36'140'0,"1"15"0"15,3 13-92-15,3 14-14 0,3 9-19 16,2 7-25-16,1 7-126 0,2 9-119 16,5 5-299-16</inkml:trace>
  <inkml:trace contextRef="#ctx0" brushRef="#br0" timeOffset="178309.9306">6660 10789 665 0,'-9'5'155'0,"1"6"5"0,2 4-109 16,2 6-14-16,2 4-8 0,0 3-5 16,4 3-7-16,0-2-3 0,3-3-5 15,2-3 0-15,4-4-2 0,3-7-3 16,-1-6 0-16,3-6-1 0,1-7-1 15,3-5 0-15,-3-10 0 0,0-2 0 0,-2-4 0 16,3-1-1-16,-3-2 0 0,-3 2 1 16,-2 4-1-16,-3 6 0 0,-1 4 0 15,-2 5 0-15,-5 4 0 0,1 10 0 16,-3 5-1-16,2 5 1 0,-1 6 0 16,-1 2-1-16,1 5 1 0,2 1-1 15,4 0 0-15,0-1 0 0,4-4-1 16,0-5 1-16,6-4-1 0,1-4 1 15,0-10 0-15,3-9 0 0,0-7 0 16,-2-5 0-16,1-3 1 0,-2-5 0 0,-3-6 0 16,0 2 0-16,2 0 0 0,-2 4 1 15,-1 3 2-15,-1 5-1 0,-2 4 2 16,1 10 0-16,-4 5 2 0,-1 11-1 16,-3 4 0-16,0 8-2 0,1 6 1 15,2 4-2-15,2 8-1 0,3 3-1 16,4 2 0-16,2 1-1 0,3-2-11 15,3-1-21-15,2-3-23 0,2-7-127 0,-2-3-140 16,-3-4-343-16</inkml:trace>
  <inkml:trace contextRef="#ctx0" brushRef="#br0" timeOffset="179477.802">5869 11703 597 0,'-32'-16'158'0,"1"1"9"16,9 5-75-16,4 1-27 0,13 4-12 16,4-1-6-16,8 3-8 0,8 1-11 15,5 2-8-15,7 0-5 0,4 0-2 16,5 0-2-16,-1 1-2 0,2 0-4 15,-2-1-1-15,0 3-7 0,0-1-5 16,-1-1-7-16,0 1-11 0,-1 0-10 16,-2-1-12-16,-4 0-10 0,-5-2-4 0,-6-1-7 15,-5 2-26-15,-7-1-68 0,-6-2-95 16,-6 1-223-16</inkml:trace>
  <inkml:trace contextRef="#ctx0" brushRef="#br0" timeOffset="179642.362">6169 11616 446 0,'-13'-3'135'0,"-1"2"7"0,-2 4-9 15,2 3-66-15,1 4-14 0,-1 4-8 16,3 7-7-16,0 5-7 0,4 2-6 0,2 4-5 16,1 3-4-16,4 2-4 0,5 0-3 15,0 0-3-15,0-3-3 0,1 1-1 16,0-3-5-16,3-2-11 0,0-5-14 16,-2-2-15-16,0-5 17 0,2-5-143 15,1-3-129-15,2 0-303 0</inkml:trace>
  <inkml:trace contextRef="#ctx0" brushRef="#br0" timeOffset="180164.1116">6504 11871 568 0,'-8'-6'166'0,"0"2"3"16,2 0-15-16,5 2-100 0,4 1-16 15,3 1-12-15,5 0-12 0,0 3-9 16,5 0-3-16,2 3 0 0,3 2-1 15,0-1 0-15,4 2 0 0,4 1-1 16,-1 1-3-16,1-1-1 0,2-3-1 16,-2 1-2-16,1-3-1 0,-6-2-1 15,-4-2 0-15,-7-3 1 0,-2 2 0 0,-7 0-1 16,-8 4 1-16,-4 1-1 16,-7 2-3-16,-2 1-3 0,1 6-3 0,-4-2-4 15,2 2-5-15,4-1-7 0,1 1-12 16,4-2-105-16,2-1-109 15,3 1-268-15</inkml:trace>
  <inkml:trace contextRef="#ctx0" brushRef="#br0" timeOffset="180694.7006">6702 11975 545 0,'-15'-4'146'0,"-2"-1"7"15,-3 0-54-15,3 2-41 0,-1 0-8 16,2 1-6-16,1 2-6 0,3 2-6 16,2 1-5-16,1 0-5 0,4 1-4 15,3 1-4-15,2 1-3 0,5 0-3 0,3 0-3 16,5 3-1-16,4-3 0 16,6 3-2-16,4-6 1 0,4 1-1 0,1-2 0 15,3-3-1-15,1-3-1 0,-1 1-1 16,-3-2-2-16,-3 0-5 0,0 0-8 15,-5-1-14-15,-3 2-12 0,-3-1-13 16,-2 2-12-16,-2 0-114 0,-6 0-121 16,0 0-280-16</inkml:trace>
  <inkml:trace contextRef="#ctx0" brushRef="#br0" timeOffset="181030.3317">6931 11805 699 0,'-15'-5'175'0,"0"0"5"0,4 4-105 0,3 2-20 16,4 1-14-16,3 3-11 0,2 5-14 16,8-1-6-16,2 3-5 0,3 0-1 15,3-1-2-15,3 1 0 0,3-2 0 16,2-1-1-16,0-3-1 0,4 0 1 15,-1-1-1-15,1-2 0 0,-1 0 0 16,-2-1 0-16,-5 0 0 0,-3 1-1 16,-4 0-1-16,-7 0 1 0,-8 2-1 15,-6 5-1-15,-6 5 0 0,-4-1 0 16,-6 5-2-16,-5 0-3 0,-2 5-2 16,3 0-4-16,4-2-9 0,2-2-10 0,3-3-11 15,7-1-10-15,8-1-11 0,2-4-109 16,2-3-117-16,3-2-270 0</inkml:trace>
  <inkml:trace contextRef="#ctx0" brushRef="#br0" timeOffset="181312.154">7299 11958 633 0,'-6'-9'168'0,"-2"7"4"0,-2 2-77 16,1 5-35-16,2 3-15 0,0 4-11 15,2 3-12-15,3 2-8 0,5 0-4 16,4 1-2-16,5-4-1 0,6-2-2 16,5 0-1-16,4-5-2 0,2-5 0 15,2-3 0-15,-1-4 0 0,-1-6 2 16,-5-4 4-16,-3-5 2 0,-5-4 2 16,-4 0 1-16,-5-2 1 0,-4 2 1 15,-4 2-3-15,-7 3-3 0,-3 5-3 0,-5 4-3 16,-2 6-6-16,-4 7-12 0,-7 8-20 15,-6 6-25-15,-3 8-19 0,-5 6-120 16,-2 9-143-16,-4 5-315 0</inkml:trace>
  <inkml:trace contextRef="#ctx0" brushRef="#br0" timeOffset="181746.6982">7715 11972 492 0,'-24'-8'132'16,"3"2"5"-16,2 3-20 0,-1 3-78 15,4 4-7-15,3 1 0 0,1 3-2 16,3 7-3-16,2 3-1 0,2 1-1 16,4 2-2-16,3 2-3 0,4-2-4 15,4 0-3-15,3-4-4 0,7-4-2 0,5-3-2 16,1-5-2-16,3-6-1 0,2-5 0 15,3-4-1-15,0-5 1 0,-6-3 4 16,-5-7 3-16,-3-1 5 0,-5 0 3 16,-9-3 3-16,-10 2 0 0,-8 3-1 15,-9 4-4-15,-7 8-5 0,-6 8-14 16,-9 8-26-16,-4 10-32 0,-4 8-129 16,-1 9-147-16,-9 10-358 0</inkml:trace>
  <inkml:trace contextRef="#ctx0" brushRef="#br0" timeOffset="184208.7217">9113 10451 515 0,'5'-43'134'0,"0"11"9"0,-4 5-57 15,1 11-27-15,-2 7-12 0,0 6-7 16,0 8-8-16,-2 9-7 0,1 6-7 15,0 9-8-15,1 5-6 0,1 5-2 0,-1 0-8 16,3 3-14-16,-2 1-16 0,1 0-2 16,0-3-122-16,-2-1-123 0,1-2-288 15</inkml:trace>
  <inkml:trace contextRef="#ctx0" brushRef="#br0" timeOffset="184424.1775">8914 10934 692 0,'-4'-3'155'16,"3"2"2"-16,6 1-111 0,5 0-19 15,4 2-7-15,5 0-7 0,5-2-1 16,-1-3-3-16,8 0-1 0,3-2-2 16,6 0-1-16,4 0-7 0,5 2-7 15,1 1-10-15,0 1-14 0,-2 3-13 16,-4 2-103-16,-9 1-17 0,-4 3-98 15,-6 1-197-15</inkml:trace>
  <inkml:trace contextRef="#ctx0" brushRef="#br0" timeOffset="184803.168">9046 11357 514 0,'-15'-4'137'0,"2"-4"9"16,1 1-59-16,3-3-25 0,3 0-8 16,2 3-7-16,8-2-7 0,5 2-9 0,4-2-7 15,2 2-8-15,4 2-4 0,5 2-4 16,4 0-3-16,0 6-1 0,1 0-2 16,3 7-1-16,-1 2 0 0,-2 5 0 15,-2 2 0-15,-2 3 0 0,-7 2 0 16,-5 6 0-16,-8-1 1 0,-5 3-1 15,-7-1 1-15,-5-2-1 0,-8 3 1 16,-7 1-1-16,-3-2 0 0,-6-2 0 16,3-1 1-16,1-1 4 0,4-1 3 15,3-8 3-15,8-3 2 0,5-4 0 16,7-3 0-16,4-3-1 0,1-2-3 16,4-1-4-16,3-1-2 0,4 1-2 0,5-1 0 15,2 0-1-15,7 0-2 0,1-1-7 16,4 4-14-16,4 3-18 0,2 1-21 15,-2 2-128-15,1 1-141 0,-2 1-334 16</inkml:trace>
  <inkml:trace contextRef="#ctx0" brushRef="#br0" timeOffset="186023.4897">10652 10722 476 0,'1'-28'139'0,"2"8"8"0,-5 0-22 16,0 9-58-16,1 6-18 0,-3 4-7 16,2 7-9-16,-3 5-9 0,0 7-8 15,1 4-7-15,0 6-3 0,3 2-1 0,1 5-1 16,3 1-1-16,2 2-7 0,1 2-8 16,0-1-8-16,0-1-11 0,-1-3-10 15,-3 0-13-15,0-4-110 0,-4-6-111 16,-1-4-268-16</inkml:trace>
  <inkml:trace contextRef="#ctx0" brushRef="#br0" timeOffset="186206.0026">10509 10945 647 0,'-4'-15'157'15,"0"0"3"-15,5 5-100 0,3 3-20 16,4 1-10-16,5 0-10 0,4 1-9 15,5 0-5-15,8 1-2 0,8 3-10 16,1 0-15-16,5 2-17 0,5 2 16 16,1-1-141-16,4 3-127 0,-3-1-304 15</inkml:trace>
  <inkml:trace contextRef="#ctx0" brushRef="#br0" timeOffset="186940.1371">11648 11057 491 0,'2'2'128'0,"-1"-5"9"0,4 2-54 15,3-3-26-15,2-2-4 0,3-7-1 16,4-8-4-16,3-7-5 0,4-2-6 0,1-8-7 16,3-5-4-16,-6-8-6 0,5 2-4 15,-4 1-3-15,-3-1-4 0,-4-3-1 16,-7-4-3-16,-7 3 0 0,-2 2-3 15,-11 2-1-15,-8 4-1 0,-3 5 0 16,-1 13-2-16,-3 8 1 0,-1 9-1 16,-1 14-1-16,-1 10 1 0,2 10 0 15,2 14 1-15,1 11 0 0,2 9 1 0,3 9 0 16,6 5 0-16,7 2 0 0,7-1 0 16,9-2-1-16,6-5 1 0,11-8 0 15,7-9 0-15,8-9 1 0,7-5-1 16,2-11 1-16,1-9-1 0,0-10 1 15,-5-8 0-15,-4-6 0 0,-7-10 0 16,-1-8 0-16,-8-6 0 0,-4-2 0 16,-6-1 0-16,-1 3 0 0,-4 1 1 15,0 6 3-15,-7 7 2 0,-2 7 1 16,-1 6 1-16,-2 7 1 0,-1 6 0 16,1 9-2-16,-2 9-2 0,2 5-2 0,0 4-2 15,0 3 0-15,2-3 0 16,0 0-2-16,2-5-2 0,5-6-7 15,3-6-7-15,1-3-15 0,1-4-10 0,1-5-11 16,2-4-10-16,-3-4-7 0,-3-3-6 16,-3-6-26-16,-3-4-20 0,-4-7-1 15,-2-7 8-15,-4-8 8 0,-4-3 10 16,-2-6 13-16,-3-8 69 0,-1-4 38 16,0-3 11-16,-1-6 5 0,4 1 17 15,0 1 16-15,2 6 5 0,5 11-31 0,3 8-2 16,-1 13 1-16,3 16 0 0,0 14-18 15,1 13-14-15,2 11-10 0,-1 8-23 16,1 8-89-16,-2 2-91 0,1 10-232 16</inkml:trace>
  <inkml:trace contextRef="#ctx0" brushRef="#br0" timeOffset="187408.8921">12480 10973 479 0,'-3'-12'125'0,"-2"1"7"0,0 0-55 15,2 1-20-15,-1 4-6 0,1 1-3 16,-1-1-6-16,1 6-6 0,2 3-4 16,1 6-4-16,1 2-7 0,0 4-4 15,2 2-4-15,2 2-1 0,0 0-2 16,2-1-2-16,2-3-3 0,0-4 0 0,5-4 0 15,2-3-2-15,1-4 0 0,1-6-1 16,1-5 0-16,1-4 0 0,2-3 0 16,3-1-1-16,-1 0 0 0,0 1 0 15,-2 5-1-15,-4 4 1 0,-1 6-1 16,-6 3 0-16,-3 3 1 0,-5 4 0 16,-1 2 1-16,0 4-1 0,-1-2 1 0,0 0 1 15,-1 0 0-15,2-5-1 0,0 0 3 16,2-5 2-16,3-3 3 15,5-8 1-15,8-5 0 0,2-6 1 0,6 1-1 16,2-7-2-16,0-2-3 0,1 2-3 16,-2 5-1-16,-5 5-1 0,-4 5 0 15,-2 5-1-15,-4 7 0 0,-1 6-1 16,-5 5 1-16,1 4-1 0,-1 3-1 16,0 3-2-16,0 3-5 0,3 3-8 15,0 0-15-15,1 1-18 0,-1 0-13 0,-1-1-120 16,-2 0-2-16,-2-2-107 0,-6-1-193 15</inkml:trace>
  <inkml:trace contextRef="#ctx0" brushRef="#br0" timeOffset="188006.3057">11299 11588 660 0,'-11'-8'162'0,"6"2"3"16,4 1-97-16,4 3-22 0,8-1-14 15,9 1-8-15,8 1-9 0,6 0-6 16,4-1-1-16,5 1-3 0,4-3-1 0,2 2-2 16,-4 0 0-16,-1 0-2 0,-3 2-4 15,-5 0-6-15,-4 0-7 0,-5 3-5 16,-6-1-7-16,-5-2-5 0,-8 0 0 16,-5-2 2-16,-4 2 6 0,-3-1 7 15,-3-1 6-15,-3 2 11 0,-1 2 10 16,-3 0 6-16,2 4 6 0,-1 3 5 0,-2 1 3 15,-1 3 3-15,0 5 0 0,0 3-4 16,0 4-4-16,0 2-2 0,3 0-4 16,1 4-4-16,3 0-4 0,2-2-2 15,5 0-2-15,6-1-3 0,3-4-5 16,3 0-12-16,0-5-16 0,5 1-16 16,1-2 113-16,-2-4-244 0,2-7-147 15,-1-5-382-15</inkml:trace>
  <inkml:trace contextRef="#ctx0" brushRef="#br0" timeOffset="188254.638">12030 11795 711 0,'2'-4'169'0,"1"3"2"0,1 0-110 15,4-2-18-15,2 3-10 0,2 0-10 16,2 1-8-16,0-1-4 0,7 0-3 16,2 0-3-16,4 2-5 0,3-1-10 15,3 0-13-15,2-1-15 0,3 1-11 16,-6-2-16-16,1 1-113 0,-7-1 2 16,-8-2-93-16,-2 0-172 0</inkml:trace>
  <inkml:trace contextRef="#ctx0" brushRef="#br0" timeOffset="188472.5582">12421 11664 623 0,'-4'-6'150'0,"-1"-1"2"0,4 5-96 16,1 3-20-16,1 3-8 0,3 3-7 15,2 2-8-15,1-1-5 0,4 3-1 16,3 0 1-16,4 0 0 0,3-1-2 16,3-1 0-16,1 1-2 0,-1-1 0 15,0 0-1-15,-2-2-2 0,-5 2 1 16,-5 0-1-16,-6 0 0 0,-6 4 1 15,-5-1-1-15,-6 4 0 0,-8 3 0 0,-6 3-2 16,0 0-5-16,-2 4-6 0,0-4-10 16,5-1-10-16,4-3-11 0,10-4-3 15,5-6-116-15,6-5-112 0,7-7-270 16</inkml:trace>
  <inkml:trace contextRef="#ctx0" brushRef="#br0" timeOffset="188756.7911">12749 11797 672 0,'-12'1'163'16,"-2"4"5"-16,-3 3-105 0,-1 2-14 15,4 1-6-15,2 2-10 0,7 4-8 16,5-1-6-16,7 4-5 0,9-4-4 16,5-2-2-16,4 0-3 0,5-4-1 15,6-6-2-15,1-1 0 0,1-7 0 0,-2-4-1 16,4-5 1-16,-4-1-1 15,-5-2 0-15,-7-3 0 0,-5 0 1 0,-6-1 0 16,-5 4-1-16,-8 2 0 0,-5-1-1 16,-5 3-2-16,-4 2-5 0,-3 3-10 15,0 2-12-15,-2 1-10 0,0 1-9 16,2 5-6-16,0 0-4 0,5 3-8 16,2 2-10-16,2 2-81 0,4 0-95 15,2 2-236-15</inkml:trace>
  <inkml:trace contextRef="#ctx0" brushRef="#br0" timeOffset="189035.5517">13115 11803 633 0,'1'-8'158'0,"-2"2"6"0,-2 3-95 16,-2 1-17-16,-3 3-7 0,1 1-9 15,-2 3-9-15,1 4-9 0,2 1-5 16,-2 2-3-16,7 1-3 0,2 3-3 15,5 0-1-15,4 0-1 0,7-2-1 16,4-5 0-16,4 0 0 0,3-2-2 0,3-3 0 16,-2-5 1-16,-1-5-1 0,-3-4 0 15,-2 0 0-15,-4-2 0 16,-6-5 1-16,-6 0 1 0,-6-1 0 0,-4 6-1 16,-7 0 0-16,-4-2-2 0,-9 7-12 15,-5 2-15-15,-5 4-19 0,-3 2-21 16,0 3-109-16,-2 1-127 0,6 3-289 15</inkml:trace>
  <inkml:trace contextRef="#ctx0" brushRef="#br0" timeOffset="190082.2878">14441 10471 453 0,'-13'0'135'16,"2"1"9"-16,2-1-16 0,2 2-63 16,6 2-12-16,4 0-6 0,4 1-5 15,5 2-7-15,5 1-7 0,5 1-3 16,4-3-4-16,1 0-6 0,1-3-4 15,2-1-4-15,-1-2-4 0,0-1-5 16,-3-1-6-16,1 2-6 0,-2 1-7 16,-6-2-7-16,-2 1-7 0,-4 1-4 0,-5-1-2 15,-3-1-1-15,-6-3 2 0,-6-2 3 16,-1 1 5-16,-2-1 8 0,-1 1 4 16,-2-1 5-16,1 2 8 0,-2 2 7 15,3 3 7-15,1 1 4 0,1 2 5 16,-1 0 2-16,2 2 3 0,2 2 1 15,1 2 0-15,2 1-2 0,-1 1 0 16,3 2-1-16,-2 1-1 0,1 0-1 16,-1 1-1-16,0 0-2 0,-1 1-2 15,2-1-2-15,-3 2-2 0,1-1-1 0,2-1-1 16,-1 0-2-16,2-1 1 0,1-2-1 16,1-4 0-16,3 1-1 0,0-2 1 15,2-2-1-15,2-1 0 0,1-2 0 16,1 1 0-16,1 0-1 0,2-3 0 15,1 0-2-15,0-1-3 0,0 0-7 16,0 0-9-16,0 1-9 0,-1-1-11 16,0 0-7-16,-1 0-115 0,-4-2-114 15,1-1-274-15</inkml:trace>
  <inkml:trace contextRef="#ctx0" brushRef="#br0" timeOffset="190485.2086">14336 11007 364 0,'-14'1'118'0,"-1"-2"7"0,-2 1 5 16,0-1-58-16,0-2-17 0,2 2-4 16,3 0-5-16,2 0-7 0,5 1-5 15,6 0-4-15,5 3-2 0,9 1-1 16,5-1-4-16,8-1-2 0,9 1 2 0,5-5-1 16,6-1 0-16,5-4-3 0,3-2-4 15,7 3-2-15,0-3-3 0,4-1-3 16,0 0-2-16,2 2-1 0,-5-1-2 15,-1 2-1-15,-4-2 0 0,-8 1-2 16,-7 2-2-16,-5 2-6 0,-8 3-6 16,-6 1-11-16,-8 1-9 0,-10 1-11 15,-6 2-10-15,-8 3-9 0,-8 1-17 0,-6 2-90 16,-6 1-102-16,-2 3-248 0</inkml:trace>
  <inkml:trace contextRef="#ctx0" brushRef="#br0" timeOffset="190822.9092">14423 11356 411 0,'-6'-3'114'0,"-2"-2"6"16,-2 1-33-16,0-1-35 0,-1 0-9 15,-1 0-2-15,2 3 0 0,0-2-1 16,3 1 0-16,1 0 0 0,3 1-3 16,3 0-3-16,5 0-4 0,5 1-3 0,6-1-5 15,5 1-4-15,5 0-4 0,4-1 0 16,6-2-3-16,2 0-1 0,1-1-4 16,4-1-1-16,1 0-2 0,2-1 0 15,1-2-3-15,-2 4-1 0,-1-1-4 16,-1 4-7-16,-2 2-10 0,-12 0-10 15,-6 3-11-15,-8 2-6 0,-6 3-6 16,-9-2-9-16,-8 1 5 0,-8 0-100 16,-1 2-99-16,-5 0-245 0</inkml:trace>
  <inkml:trace contextRef="#ctx0" brushRef="#br0" timeOffset="191049.1166">14726 11360 436 0,'-4'-4'123'15,"-1"4"4"-15,3-1-29 0,1 1-49 16,-2 1-13-16,3 0-4 0,-1 2-4 0,1 4-4 16,-1 3-1-16,1 7-1 15,-1 7 1-15,2 4-2 0,-4 5-2 16,2 2-3-16,-5 1-2 0,0 2-3 0,1-3-3 16,-2 0-1-16,-1-5-1 0,2 0-1 15,0-5-2-15,4 1-4 0,-1-5-11 16,1-3-15-16,-1-3-16 15,3-4-119-15,-1-4-127 0,5-1-307 0</inkml:trace>
  <inkml:trace contextRef="#ctx0" brushRef="#br0" timeOffset="192885.7217">11818 12724 317 0,'4'-7'83'16,"-1"-1"7"-16,5-2-40 0,0-1-10 16,9-3-3-16,3-2 0 0,7-3-1 15,2-11-4-15,8-4-5 0,8-10-2 16,9-5-2-16,13-7-3 0,7-4-2 16,12-9-3-16,14-3-1 0,11-9-4 15,8-1-1-15,14-9-3 0,4-4-1 0,10-13-2 16,4-4-1-16,11 0-1 0,8 0-1 15,1-8 1-15,6 1 0 0,3-1-1 16,-1 8 0-16,3 3 1 0,-7 0-1 16,-4 2 0-16,-4 11 0 0,-9 11 0 15,-9 5-1-15,-11 8-3 0,-13 8-3 16,-10 11-2-16,-12 8-3 0,-15 5-5 16,-13 5-8-16,-16 8-76 0,-13 4-24 15,-18 6-83-15,-13 10-185 0</inkml:trace>
  <inkml:trace contextRef="#ctx0" brushRef="#br0" timeOffset="193198.2802">15580 10101 399 0,'10'0'106'0,"3"0"1"0,2 0-12 16,6 0-72-16,2 1-9 0,5 0-2 15,4 2-2-15,0-1-1 0,3 1-3 16,2-1 0-16,0 2-1 0,-2 2 0 16,-3 0-1-16,-5 1-1 0,-1 3 0 15,-8 0-1-15,-6 1 1 0,-8 1 0 0,-10 4 0 16,-8 2 0-16,-9 1-1 0,-6 5 1 15,-3 4-2-15,-1 4-1 16,1 4-6-16,4 2-5 0,3-1-108 0,8 1-98 16,5-7-256-16</inkml:trace>
  <inkml:trace contextRef="#ctx0" brushRef="#br0" timeOffset="193462.118">16318 10348 557 0,'-2'-16'131'0,"-8"3"4"0,-2 3-86 16,-8 6-14-16,0 8-4 0,-1 5-4 15,1 2-4-15,2 4-4 0,3 4-3 16,5 2-3-16,8 1-3 0,4-4-3 16,7 0-3-16,4-2-1 0,7-1-2 15,6-6 1-15,3-7 0 0,4-6-1 16,4-7 0-16,-4-3 0 0,-1-6 0 0,-5-3 0 15,-10-3 0-15,-9 3 0 0,-11 2-1 16,-12 4-1-16,-11 6-6 0,-8 2-11 16,-9 8-16-16,-6 10-120 0,-4 4-122 15,2 8-305-15</inkml:trace>
  <inkml:trace contextRef="#ctx0" brushRef="#br0" timeOffset="193832.1948">16832 10956 669 0,'-4'-15'147'0,"4"3"0"0,6 4-110 15,6 5-20-15,7 4-14 0,4 0-13 16,5 3-10-16,3 1-13 0,1 2-18 16,-4-1-97-16,-4 0-107 0,-3-2-247 15</inkml:trace>
  <inkml:trace contextRef="#ctx0" brushRef="#br0" timeOffset="194007.72">16857 11105 619 0,'-11'6'145'0,"4"-2"2"16,5 1-100-16,2-1-16 0,3-1-8 15,7 1-8-15,7-4-9 0,6 1-12 16,7-1-11-16,5-1-13 0,6-3-80 16,2-1-39-16,4 0-103 0,1 3-216 15</inkml:trace>
  <inkml:trace contextRef="#ctx0" brushRef="#br0" timeOffset="194332.4633">18613 10400 572 0,'-9'-60'138'16,"5"7"5"-16,4 8-76 0,3 9-29 15,1 10-14-15,0 10-6 0,3 8-4 0,-1 9-5 16,-4 9-3-16,1 9-4 0,-1 6-1 15,2 9-3-15,-2 7-9 0,2 6-8 16,2 7-13-16,0 0-29 0,3 0-87 16,-2-1-109-16,3-2-244 0</inkml:trace>
  <inkml:trace contextRef="#ctx0" brushRef="#br0" timeOffset="194529.9859">18434 10909 715 0,'-19'-5'169'0,"7"-1"1"0,9 2-117 16,5 3-19-16,10 1-9 0,7-1-7 15,5 0-9-15,7 0-6 0,6-3-2 16,4-1-4-16,7 0-6 0,2-1-7 16,0-3-7-16,4 3-10 0,4 1-10 15,-1 2-11-15,0 1-98 0,-6 1-9 16,-5 2-95-16,0 4-190 0</inkml:trace>
  <inkml:trace contextRef="#ctx0" brushRef="#br0" timeOffset="194942.0039">18547 11353 467 0,'-20'-2'127'0,"4"1"7"0,1-3-34 16,8 2-50-16,5-2-7 0,5 1-4 15,7-1-2-15,6 0-5 0,7 2-3 16,4 1-4-16,4 2-1 0,4 0-3 16,2 4-4-16,3 1-3 0,-2 1-4 15,-2 4-4-15,-2 3-1 0,-2 2-1 16,-4 3-1-16,-6 2 1 0,-5 1 1 15,-8 3 0-15,-8 1 2 0,-7-1 0 0,-9 1 0 16,-9-3-1-16,-10 4 0 0,-9-1-2 16,-4 5-1-16,-3-1-1 0,-4-4 1 15,3 0 2-15,4-1 2 0,9-1-1 16,9-5 1-16,10-4 0 0,11-4 0 16,11 0-1-16,12-5-3 0,10-1-1 15,9-6-1-15,11-7 0 0,7 1 0 16,7-3-3-16,5-1-4 0,5 1-7 15,0 1-15-15,-6 3-19 0,-6 3-18 0,-10 4-120 16,-7 3-134-16,-11 7-314 0</inkml:trace>
  <inkml:trace contextRef="#ctx0" brushRef="#br0" timeOffset="197975.3372">2978 14300 508 0,'7'-25'130'0,"-6"4"3"0,-9 7-58 15,-4 1-28-15,-6 10-10 0,-6 5-4 16,-8 7-2-16,-8 4-1 0,-7 11 1 16,-6 7-1-16,-2 10 0 0,-1 10 0 15,2 8-1-15,4 8-1 0,7 6-3 16,10 0-2-16,10 1-2 0,10-3-5 16,11-4-3-16,8-8-6 0,11-8-2 0,10-8-3 15,7-8-1-15,11-10-2 0,5-8 0 16,5-10 0-16,5-9-1 0,0-9-1 15,-3-8-2-15,-5-8-1 0,-3-6-3 16,-9-3-1-16,-7-3-3 0,-6 0-2 16,-7 1-2-16,-7 1-1 0,-4 5 0 15,-8 4 2-15,-7 4 2 0,-6 8 3 16,-3 6 2-16,-4 10 3 0,-5 11 4 16,0 7 6-16,-2 9 3 0,2 5 3 0,2 7 3 15,-1 5 1-15,5 2 2 16,2 1-1-16,3 1-3 0,4 1-3 0,-1 3-2 15,4-3-2-15,3-7-3 16,1 1 0-16,5-6-3 0,2-5-5 0,1-6-11 16,5-9-13-16,2-5-16 0,3-5-14 15,0-5-119-15,-1-7-130 0,3-3-296 16</inkml:trace>
  <inkml:trace contextRef="#ctx0" brushRef="#br0" timeOffset="198209.4528">3206 15043 702 0,'-5'5'162'0,"-3"-1"6"0,6 7-115 16,2 4-14-16,4 2-5 0,0 0-3 0,6 1-3 15,3 4-7-15,2 5-5 16,3 0-4-16,0 0-3 0,5 1-4 0,-1 0-5 15,-1 1-9-15,2-5-11 0,-1-3-12 16,1-5-15-16,-1-5-12 0,-4-2-6 16,2-7-115-16,-3-4-118 0,-3-6-271 15</inkml:trace>
  <inkml:trace contextRef="#ctx0" brushRef="#br0" timeOffset="198357.441">3551 15118 614 0,'-15'-2'161'16,"-4"2"7"-16,-5 6-62 0,0 5-49 15,-4 5-11-15,-2 3-10 0,-3 4-9 16,-3 4-7-16,-4 3-7 0,2 2-6 16,2-2-11-16,4 2-17 0,5-2-20 15,11-3-14-15,9-5-127 0,8-7-135 16,9-7-317-16</inkml:trace>
  <inkml:trace contextRef="#ctx0" brushRef="#br0" timeOffset="198623.728">4178 14529 621 0,'-11'-21'156'0,"-6"10"6"0,-6 11-65 16,-4 9-48-16,-5 11-8 0,-2 11-4 15,-3 8-2-15,-1 9-2 0,0 6-4 16,2 5-3-16,6 4-4 0,3 1-4 16,9 0-5-16,6-2-5 0,11-5-4 15,11-1-6-15,8-5-9 0,8-8-12 16,6-6-18-16,7-5-18 0,4-5-21 0,5-8-113 16,1-9-131-16,2-6-293 15</inkml:trace>
  <inkml:trace contextRef="#ctx0" brushRef="#br0" timeOffset="199207.1672">4427 14849 510 0,'-11'-2'131'16,"0"-1"6"-16,0 1-55 0,2 1-31 16,-2 1-5-16,5 0-2 0,0 0-1 15,4 0-1-15,-2 0-4 0,3 0-4 16,1 0-3-16,5 0-3 0,-1 3-4 16,5-2-3-16,2 1-2 0,6 1-3 15,5-2-1-15,1 0-2 0,4-2-4 16,2-1-3-16,2-1-3 0,4-2-6 15,-1 1-10-15,-2 0-10 16,1-1-14-16,-5 2-15 0,-2 2-10 0,-5 0-13 16,-7 2-16-16,-4 1-88 0,-5 0-105 0,-5 0-239 15</inkml:trace>
  <inkml:trace contextRef="#ctx0" brushRef="#br0" timeOffset="199408.6287">4601 14890 602 0,'-11'9'142'15,"1"1"4"-15,1 2-89 0,1 2-21 16,3 5-7-16,2 3-3 0,1 0-2 16,0 0-1-16,0 1-2 0,2-2 0 15,0-1-2-15,0-3-3 0,2-4-3 16,-1 1-3-16,2-3-4 0,4-3-4 16,1 0-9-16,4-3-12 0,7-3-17 15,2-2-14-15,3-2-121 0,2-2-130 16,2-2-307-16</inkml:trace>
  <inkml:trace contextRef="#ctx0" brushRef="#br0" timeOffset="199856.4388">5030 14492 452 0,'8'-29'121'0,"2"3"6"15,1 6-27-15,2 11-55 0,7 5-8 16,-2 9 1-16,2 6-1 0,1 11-1 16,2 4-2-16,2 3-1 0,0 4 1 15,1 3-2-15,1 2-2 0,-1 4-2 16,-4-2-4-16,-1 5-3 0,-8 1-2 0,-2 5-3 15,-8 3-4-15,-10-2-4 16,-4 0-2-16,-6-1-1 0,-1-4-3 0,-2-2-8 16,-1-5-15-16,7-5-22 0,5-6-14 15,5-6-99-15,7-5-30 0,4-6-117 16,8-6-221-16</inkml:trace>
  <inkml:trace contextRef="#ctx0" brushRef="#br0" timeOffset="200066.8766">5712 14883 788 0,'-4'-5'178'0,"3"1"1"0,2 4-118 15,3 0-34-15,2 1-18 0,3 1-10 16,2-1-10-16,1 1-10 0,2 2-11 15,2-2-12-15,-1 1-11 0,1-1-1 0,-2 1-117 16,-3-1-115-16,1 1-272 0</inkml:trace>
  <inkml:trace contextRef="#ctx0" brushRef="#br0" timeOffset="200228.435">5687 15107 737 0,'-6'2'162'16,"3"5"1"-16,3 0-120 0,3-2-26 16,3-2-16-16,4 2-19 0,5-2-14 15,3-2-19-15,4-2-112 0,3-3-123 0,4 0-286 16</inkml:trace>
  <inkml:trace contextRef="#ctx0" brushRef="#br0" timeOffset="200493.732">6944 14216 768 0,'-13'-4'175'0,"-1"7"4"15,-1 9-121-15,1 4-23 0,-1 10-10 16,-2 6-4-16,1 6-6 0,0 6-4 0,4 1-5 16,2 2-7-16,5 2-12 0,4-3-16 15,6 1-20-15,5 0-19 16,2-7-118-16,0-2-135 0,5-1-304 0</inkml:trace>
  <inkml:trace contextRef="#ctx0" brushRef="#br0" timeOffset="200708.1731">6541 15000 805 0,'-7'-3'178'0,"4"-1"2"0,3 5-129 15,4 2-26-15,3 0-11 0,4 1-5 16,6 1-3-16,7 1-3 0,3-3-2 15,6-6-5-15,5-1-6 0,5-3-15 16,2-3-17-16,3-2-13 0,-2-3-2 0,-2 2-124 16,3 2-125-16,-1 2-285 15</inkml:trace>
  <inkml:trace contextRef="#ctx0" brushRef="#br0" timeOffset="201355.8572">6529 15405 610 0,'0'-8'154'0,"0"1"5"0,1 1-87 15,2 0-21-15,0 0-9 0,2-1-7 16,1 3-9-16,4 1-7 0,1 1-5 16,1 5-4-16,4 1-2 0,3 3-1 15,3 2-3-15,-2-1-1 0,0 5-2 16,0-2 0-16,-3 1 0 0,-2 3 0 15,-4 1-1-15,-4 1 1 0,-2 2 0 16,-4 1 0-16,-3 1 0 0,-6 1 0 16,-4-1 0-16,-5 2 0 0,-6-2 1 15,-4 0 0-15,-3 2 2 0,2 0 6 0,0 2 2 16,1-1 3-16,5-2 1 0,5 0 1 16,4-6 1-16,5-2-4 0,2-3-3 15,3-4-3-15,3-1-2 0,5-1 0 16,4-3-2-16,2 2 0 0,3 0 0 15,5-4-1-15,3 0-1 0,5 0 0 16,2-4-1-16,2 0-1 0,3 0-6 0,3 1-8 16,0-1-14-16,1 3-22 0,-4 1-17 15,-1 1 47-15,-1 3-177 0,-2 2-140 16,-1-1-329-16</inkml:trace>
  <inkml:trace contextRef="#ctx0" brushRef="#br0" timeOffset="202539.6498">7710 15254 599 0,'5'-7'145'0,"-1"3"6"0,0 4-79 16,0 5-29-16,1 3-10 0,0 3-3 0,-2 4-3 16,-1 4-7-16,-2 3-5 0,-3 2-6 15,-2 3-3-15,-2 2-9 0,-2 3-17 16,1 0-16-16,2-1-129 0,1-6-133 15,5 0-329-15</inkml:trace>
  <inkml:trace contextRef="#ctx0" brushRef="#br0" timeOffset="202905.295">8987 14796 825 0,'-8'-6'186'0,"4"1"0"0,8-3-131 15,7 1-27-15,6 0-13 0,5-2-8 0,6 3-4 16,6-1-2-16,4 2-5 0,2 1-7 16,1 2-10-16,2 0-13 0,-3 2-15 15,0 0-11-15,-6 2-16 0,-5 1-106 16,-4 0-118-16,-7 3-268 0</inkml:trace>
  <inkml:trace contextRef="#ctx0" brushRef="#br0" timeOffset="203152.8587">9258 14797 638 0,'-16'4'153'0,"3"2"4"15,-1 5-86-15,3 1-33 0,1 5-10 16,0 0-5-16,3 4-4 0,1 1-1 15,2 3-2-15,1-2 1 0,0-1 0 16,1 1 0-16,1-1 0 0,-2-2 0 16,2-3-2-16,-3-2-2 0,3 0-2 15,1-3-3-15,1 1-3 0,2-3-1 16,2 2-1-16,3-1-2 0,3-1-2 0,3-2-5 16,3-2-10-16,2-3-15 0,6-1-18 15,2-2-17-15,2-2-121 0,1-1-133 16,3 0-309-16</inkml:trace>
  <inkml:trace contextRef="#ctx0" brushRef="#br0" timeOffset="203582.9774">10013 14798 623 0,'0'-2'149'16,"0"1"8"-16,0-1-97 0,-2 4-13 15,1-1-3-15,-1 0-4 0,-1 2-5 0,-1 0-4 16,-2 3-6-16,0 2-2 0,-4 1-3 15,-1 2-3-15,-3 3-2 0,-3 3-2 16,-4 1-2-16,-1 2-1 0,-5 2 0 16,1 0-1-16,-1 0 0 0,0 2 0 15,1-2-1-15,4 0-1 0,3-2 0 16,4-2-1-16,0-5-1 0,7 1-2 16,3-5-1-16,2-1-1 0,2-3 0 15,5-1-1-15,4 1 0 0,5 3 0 0,0-6-1 16,4 3 0-16,3-2-3 0,6 1-4 15,-1-2-6-15,1-1-8 0,4 1-10 16,-2 1-15-16,-1-1-15 0,-3 1-19 16,-3 0-110-16,-1 0-127 0,-1 3-297 15</inkml:trace>
  <inkml:trace contextRef="#ctx0" brushRef="#br0" timeOffset="203959.4804">10451 14951 652 0,'-16'8'148'0,"3"4"3"0,-1 5-105 16,6 3-20-16,1 4-7 0,4 2-4 15,4 2-4-15,4-1-2 0,2 0-2 16,4-5-1-16,5-1 0 0,3-4-1 0,3-5 0 16,3-4 1-16,1-7 2 15,2-5 0-15,0-4 2 0,2-5 1 0,-3-3 3 16,-3-3 2-16,-4-2 0 0,-3-2 2 15,-7-3 0-15,-6-1-1 0,-11-2-3 16,-6 2-3-16,-5 2-8 0,-6 3-22 16,-3 4-32-16,-5 2-133 0,3 4-147 15,-6 2-359-15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8T12:46:57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13582 6955 405 0,'1'0'105'0,"2"1"5"15,-3 2-31-15,2-3-41 0,-1 2-10 16,3 2-1-16,0 1-1 0,-1-4-2 16,2 3-3-16,1-4-1 0,0 0-1 15,1-2 0-15,0-2-1 0,2-3 0 16,0-1-1-16,1-3 0 0,1 1-3 0,-1-1 0 15,0 2-3-15,0 3-3 0,-1 4 0 16,-1-1-3-16,-2 5-1 0,0 0-1 16,0 4 0-16,0-1-1 0,2 2 1 15,-2 0-1-15,2 1 0 0,2 0 0 16,0-2 0-16,1-1 0 0,1-2 1 16,2-5 2-16,0-3 2 0,5-4 2 15,1-2 0-15,1-1 2 0,0-1-1 16,-3-2 1-16,1 4-2 0,-4 2-2 15,-4 2-1-15,-2 4 0 0,-1 5-1 16,-2 3 0-16,1 3 0 0,-1 2-1 16,0 5 0-16,1 1 0 0,1 2-1 0,0-2-1 15,0-1-4-15,1-4-15 0,2-4-23 16,1-5-131-16,0-6-140 0,3-11-348 16</inkml:trace>
  <inkml:trace contextRef="#ctx0" brushRef="#br0" timeOffset="11574.668">14017 5528 519 0,'-17'-12'126'15,"-3"1"2"-15,-4 1-76 0,-3 3-19 16,-2 3-11-16,-5 3-7 0,-3 1-5 16,-2 0-3-16,-2 5-2 0,-1 1-1 15,-2 5 0-15,0 0 1 0,1 2 1 16,0 1 0-16,3 0 0 0,0 1 0 15,4-1-1-15,4-3-1 0,4 0-1 0,6-2 0 16,6 0-2-16,5 0-1 16,4-2 1-16,4-2-1 0,2 0-1 0,2 0 0 15,1-3-1-15,1 2-2 0,0-3 0 16,1 0-1-16,1-2-1 16,-1 1 1-16,-1-2 1 0,2-2 0 0,-4 0 2 15,1-1 1-15,-2 0 1 0,0 1 0 16,-3-1 0-16,-1 1 1 0,1 0 2 15,-1 3 0-15,0 0 2 0,1 3-1 16,-1 3 1-16,2 3 1 0,-1 6-1 16,1 5 0-16,1 3 1 0,-1 7 0 15,2 3 1-15,0 2 2 0,0 3-1 0,3-2 1 16,-1 0-1-16,2-1 0 0,0-3-3 16,-1-4-1-16,1-3-1 0,0-3-1 15,0-3-1-15,-1-3-2 0,1-4-5 16,-2-2-7-16,1-2-4 0,-1-2-8 15,0-3-7-15,-2-2-8 0,2-2-4 16,-4-1-99-16,-1-4-97 0,-1 0-243 16</inkml:trace>
  <inkml:trace contextRef="#ctx0" brushRef="#br0" timeOffset="12121.2064">13206 5869 391 0,'-5'-4'107'16,"-2"-1"6"-16,-2 4-42 0,2 0-18 16,-1-1-15-16,2 5-7 0,0-1-5 0,2 3-5 15,4 5-5-15,3 3-4 0,1 5-3 16,2 2-1-16,1 4-1 0,2 1-1 16,0 4 0-16,-1-1-1 0,-1 0-1 15,4-1 0-15,0-3 0 0,0 0 0 16,1-5-1-16,-1 0 0 0,0-3-1 15,1-4 0-15,-6-2 0 0,1-3 0 16,-3-1-1-16,2 0 1 0,-5-3 0 16,0-3-1-16,-2-3 1 0,0 0 0 0,-3-4 0 15,-1-1 0-15,-2-3 0 0,0-1 0 16,-6-3-1-16,2-2 0 16,-1-2 0-16,-1-2-1 0,-2-2 1 0,-1 0-1 15,-2-2 1-15,3 2-1 0,-1 4 0 16,1 0 0-16,2 6 1 0,0 0-1 15,5 6 0-15,3 2 1 0,3 3-1 16,2 2 0-16,3 0 0 0,3 2 0 16,4-1 0-16,4-1 0 0,2-1 0 15,6 2 0-15,0-2 1 0,2 0-1 0,2-3 0 16,-2 2 1-16,5-3-1 0,1 0 0 16,0-5 0-16,0 0 0 0,-2-1 1 15,2 2-1-15,-6-2 0 0,-2 2 2 16,-3 2 1-16,-7 1 1 0,-4 3 4 15,-1 2 4-15,-7 3 1 0,-3 4 2 16,-7 7-2-16,-3 4 0 0,-8 7-2 16,-6 6-4-16,-6 7-6 0,-1 4-13 0,1 2-10 15,1 1-9-15,1-2-124 0,8-3-123 16,7-3-303-16</inkml:trace>
  <inkml:trace contextRef="#ctx0" brushRef="#br0" timeOffset="14913.1402">15509 5855 396 0,'-25'-10'103'0,"0"5"3"16,-9 7-44-16,-1 7-22 0,-2 7-16 0,-3 10-7 15,-3 10-4-15,-2 11-1 0,-2 11-1 16,-3 12 1-16,-7 12 2 0,2 12-1 16,1 7 0-16,4 8 0 0,5 2-1 15,9 4-2-15,13-5-3 0,17-7-1 16,6-8 1-16,15-7-2 0,13-12 2 16,12-11 1-16,7-13 3 0,3-7 1 15,9-14 0-15,8-9 0 0,8-17 1 0,3-10 2 16,3-12 0-16,1-13 0 0,4-12 3 15,-3-8 2-15,1-11 2 0,-6-9 1 16,-7-7 0-16,-7-3 0 0,-8-3-2 16,-12 1-2-16,-11-5-2 0,-17-4-3 15,-17 3-3-15,-20-3-2 0,-12 3-2 16,-12 2-3-16,-15 2-1 0,-9 9-1 16,-7 17-2-16,-8 18-6 0,-6 19-16 15,-7 20-19-15,-2 19-14 0,-7 25-124 16,-7 21-136-16,-1 13-318 0</inkml:trace>
  <inkml:trace contextRef="#ctx0" brushRef="#br0" timeOffset="21166.4642">18191 5777 491 0,'-6'-9'128'0,"-4"5"4"0,-4 6-50 16,-2 1-38-16,-9 10-11 0,-5 4-6 16,-11 7-5-16,-2 8-6 0,-3 7-3 15,-4 7-2-15,-6 4-1 0,5 1 0 16,4 4 0-16,11 1 0 0,3-3 0 0,9-2-1 15,10-2 0-15,11-3-2 0,7-5-3 16,8-6-2-16,7-5-1 0,3-5 0 16,6-4-1-16,4-6 0 0,3-7 0 15,4-3 0-15,4-7 0 0,-1-4 0 16,1-8 0-16,-5-5-1 0,-2-6 1 16,-5-1 0-16,-5-3 0 0,-7-2 0 15,-5 1 0-15,-3 2 0 0,-5 2 0 16,-2 5 2-16,-4 3 3 0,-2 4 4 15,-2 7 2-15,-3 3 3 0,1 7 1 16,-3 2 2-16,-1 4-1 0,0 10-2 0,-1 3-4 16,1 6-3-16,0 3-1 0,2 2-3 15,3 2 0-15,1 1-1 0,3-2-2 16,1-2-1-16,2-2-2 0,3 0-7 16,0-4-8-16,1-2-10 0,2-3-11 15,0 0-10-15,3-3-17 0,0-4-104 16,-1-5-113-16,5-1-264 0</inkml:trace>
  <inkml:trace contextRef="#ctx0" brushRef="#br0" timeOffset="21444.7055">18317 6513 662 0,'-1'-1'151'0,"2"3"6"0,2-1-103 16,3 5-17-16,0 2-8 0,3 3-5 16,-1 0-3-16,2 4-4 0,0-1-5 15,1 3-4-15,-1 1-7 0,1-4-10 16,1 1-11-16,0 1-13 0,4-3-11 15,1-2-19-15,-2-2-105 0,1-2-117 0,1-2-265 16</inkml:trace>
  <inkml:trace contextRef="#ctx0" brushRef="#br0" timeOffset="21593.8746">18592 6504 575 0,'-16'10'146'0,"-5"4"4"16,-7 4-69-16,-3 4-37 0,-2 6-13 15,-3 0-9-15,-1 4-8 0,2-2-12 0,4 0-15 16,5 0-13-16,5-5-18 0,5-5-110 16,5-7-118-16,10-6-283 0</inkml:trace>
  <inkml:trace contextRef="#ctx0" brushRef="#br0" timeOffset="21850.1901">19026 5916 641 0,'-26'22'151'0,"-2"7"3"0,-2 4-101 15,2 3-16-15,0 0-6 0,5 6-4 16,2-4-7-16,4 0-7 0,2 0-2 15,8-2-5-15,5-1-7 0,7-1-10 0,5-5-11 16,2-1-12-16,4-2-12 0,6-5-48 16,0-3-70-16,0-4-105 0,4-2-233 15</inkml:trace>
  <inkml:trace contextRef="#ctx0" brushRef="#br0" timeOffset="22226.7571">19114 6231 577 0,'-5'-1'159'16,"4"0"2"-16,2 1-6 0,1 0-113 16,3 0-15-16,5-1-10 0,2 1-5 15,3 1-3-15,2-2-3 0,4 1-2 16,3 0-2-16,1 0-6 0,-1 1-9 15,2-1-8-15,-1-1-9 0,-1-1-7 16,-3 0-7-16,-1-2-7 0,-3-1-4 0,-5-2 1 16,-2 1 6-16,-4-2 8 0,-5 2 8 15,-3 1 13-15,-6 2 16 0,0-1 18 16,-3 4 16-16,-3 1 13 0,1 2 11 16,-2 3 9-16,2 2 3 0,-1 2-3 15,3 2-3-15,0 3-5 0,2 2-9 16,3 2-9-16,1 0-9 0,3 1-9 15,2 1-7-15,2 0-6 0,2-1-8 16,2-2-10-16,4-3-14 0,1-2-16 0,3-4-17 16,-1-2-18-16,2-6-115 0,-2-5-128 15,1-2-289-15</inkml:trace>
  <inkml:trace contextRef="#ctx0" brushRef="#br0" timeOffset="22465.1115">19563 5704 608 0,'6'9'144'0,"0"2"5"0,2 6-90 0,0 6-15 16,1 4 2-16,2 5 0 0,-1 7-1 16,1 4 0-16,-1 5-6 0,-1 0-3 15,-1 1-5-15,-1 0-7 0,-1-1-6 16,-2-1-5-16,-3-2-6 0,-1-4-2 15,-1-2-8-15,-2-1-15 0,0-5-21 16,-2-3-23-16,1-7 67 0,1-5-200 16,-1-7-149-16,4-8-358 0</inkml:trace>
  <inkml:trace contextRef="#ctx0" brushRef="#br0" timeOffset="22630.667">19778 6220 612 0,'5'-6'168'15,"-1"4"4"-15,0 0-42 0,2 4-78 16,2 0-17-16,1 2-9 0,2-1-11 16,2 4-9-16,-1-3-10 0,1 3-13 0,1-3-14 15,1 3-15-15,-2-3-15 0,0 3-113 16,-3-3-126-16,-1 3-282 0</inkml:trace>
  <inkml:trace contextRef="#ctx0" brushRef="#br0" timeOffset="22781.2646">19843 6419 679 0,'-4'8'167'0,"-1"0"2"0,3-1-102 15,3-1-24-15,4-2-12 0,1-3-11 16,2-1-11-16,2-3-13 0,2 1-13 0,4-7-14 16,4 1-15-16,1-6-93 0,1 2-31 15,3-4-111-15,7-2-215 16</inkml:trace>
  <inkml:trace contextRef="#ctx0" brushRef="#br0" timeOffset="23194.6643">20651 5216 609 0,'-7'-14'148'0,"-6"7"3"0,-1 3-89 15,-1 8-24-15,-1 3-11 0,-1 9-7 16,0 7-6-16,-2 8-4 0,5 8-2 15,0 8 0-15,3 8 0 0,1 12 2 16,-1 10 3-16,3 8 3 0,0 8 3 16,2 6 2-16,0 7 3 0,1 1 0 15,0 2-2-15,7-1-5 0,-1-5-4 0,1-4-3 16,1-2-3-16,-1-6-4 0,1-8-1 16,-2-8-1-16,-1-5-1 0,-4-9 0 15,-2-7-1-15,-3-9 0 0,-2-4-1 16,-1-7-7-16,-4-7-9 0,-1-5-16 15,1-4-18-15,0-4-18 0,3-6-116 16,-1-4-131-16,6 0-297 0</inkml:trace>
  <inkml:trace contextRef="#ctx0" brushRef="#br0" timeOffset="23945.654">20186 7489 657 0,'-9'6'172'0,"-2"2"10"15,2 0-92-15,2 2-17 0,1-1-10 16,2-3-10-16,2 0-14 0,2 1-12 0,3-2-11 16,4-1-8-16,1-2-4 0,4-1-5 15,4 1-9-15,3-4-14 0,1 0-22 16,1 1-20-16,3-2-19 0,-1-2-113 15,0 2-134-15,0-1-289 0</inkml:trace>
  <inkml:trace contextRef="#ctx0" brushRef="#br0" timeOffset="24378.0751">20457 7476 769 0,'-11'14'182'0,"-1"2"3"15,4 0-121-15,3-1-20 0,5 0-13 16,2-3-12-16,4-1-8 0,3-3-3 16,3 0-2-16,2-4-2 0,1 0 0 15,0-4-1-15,0-2-1 0,-2-3-1 16,0-2 0-16,-2-2-4 0,-2-2-3 0,-2-4-6 16,-3-1-5-16,0-2-8 0,1 0-8 15,-1-1-5-15,-1 2-5 0,0 1-3 16,-1 4 2-16,2 2 1 0,1 5 7 15,0 2 7-15,-2 3 7 0,2 5 6 16,1 2 7-16,-3-1 5 0,1 4 5 16,-3 2 4-16,-1 0 4 0,1 2 3 15,-2-1 5-15,0-2 3 0,1 4 4 0,1-2 1 16,0-1 1-16,1-1-1 16,2 0-4-16,2-3-2 0,3-1-3 0,1 0-3 15,2-5-2-15,4 1 0 0,2-6-1 16,2-1 1-16,-2-2-1 0,-1-1 1 15,-1-2 1-15,-5 0 1 0,-2-2-1 16,-5 2 1-16,-8-1-1 0,-2 2 0 16,-8-2-2-16,0 0-2 0,-6-1-5 15,-1 4-9-15,-1 0-19 0,2 3-22 16,2 2-18-16,2 2-122 0,3 4-138 16,5 0-319-16</inkml:trace>
  <inkml:trace contextRef="#ctx0" brushRef="#br0" timeOffset="24945.7031">20789 4970 682 0,'-13'11'168'15,"-2"2"5"-15,4 5-101 16,1 1-20-16,4-1-12 0,4 1-7 0,2-2-10 15,3-3-7-15,5-3-4 0,3-1-2 16,2-4-2-16,2-3-1 0,2-3-1 16,2-1-2-16,-2-6 1 0,-1-1 0 15,-4-3-1-15,-1 0 0 0,-4-3-1 16,-3 0 0-16,-5-1-2 0,-2 0-4 16,-3 3-7-16,0 1-8 0,0 1-12 0,0 3-8 15,1 1-12-15,1 2-7 0,3 3-5 16,3 3-4-16,3 1 1 0,1 2-66 15,3 1-22-15,-2 0-80 0,3 1-181 16</inkml:trace>
  <inkml:trace contextRef="#ctx0" brushRef="#br0" timeOffset="25135.1845">20928 5041 457 0,'2'3'132'0,"-1"2"7"16,-1 0-37-16,-1 1-30 0,0 3-14 0,1-1-10 16,0 2-5-16,1 0-6 15,2 0-6-15,0-2-4 0,5 0-4 0,3-2-3 16,2-3-1-16,3-1-1 0,4-2 0 15,2-4-1-15,0-1 1 0,-1-3-1 16,-2-2 0-16,-3-3-2 0,-4 1-2 16,-4-2-2-16,-6-1-3 0,-5 1-2 15,-5 2-2-15,-4 2-7 0,-2 4-15 16,-4 1-24-16,0 5-26 0,-3 3-129 16,3 8-148-16,-1 8-351 0</inkml:trace>
  <inkml:trace contextRef="#ctx0" brushRef="#br0" timeOffset="25614.9016">20891 6186 683 0,'-1'2'159'0,"2"3"6"0,4 6-105 16,4 3-17-16,3 2-8 0,2 4-3 0,2 4-3 15,4 0-6-15,2 2-5 0,1-2-6 16,-1 0-3-16,0 0-5 0,-1-1-9 16,0-2-13-16,-3 0-14 15,-3-4-17-15,1-2-15 0,-4-3-119 0,-1-4-129 16,-2-5-296-16</inkml:trace>
  <inkml:trace contextRef="#ctx0" brushRef="#br0" timeOffset="25777.4683">21187 6231 644 0,'-13'10'157'0,"-5"5"7"16,-3 4-98-16,-4 5-18 0,-4 0-8 15,-2 4-10-15,-1 2-9 0,-1-1-15 16,2 0-19-16,1-3-17 0,6-1-17 16,5-6-13-16,5-4-110 0,7-6-123 15,6-8-269-15</inkml:trace>
  <inkml:trace contextRef="#ctx0" brushRef="#br0" timeOffset="26099.1447">21306 5921 455 0,'-2'-13'143'0,"1"2"9"0,1 3 5 16,1 5-83-16,3 3-12 0,0 5-7 15,4 4-6-15,0 6-8 0,5 2-8 0,1 2-5 16,1 0-7-16,1 3-5 15,-1-3-6-15,1-2-3 0,-1-2-6 0,0-1-10 16,-1 0-18-16,-2-2-18 16,0-2-15-16,0-3 25 0,-1-2-153 0,-1-4-130 15,1-2-303-15</inkml:trace>
  <inkml:trace contextRef="#ctx0" brushRef="#br0" timeOffset="26259.8004">21583 5892 641 0,'-21'17'158'0,"-3"5"7"0,-3 4-95 16,-1 3-23-16,-3 2-10 0,-1 1-10 16,2-4-10-16,3-1-15 0,2-4-16 15,3-8-15-15,7-1-12 0,8-5-12 16,6-5-45-16,5-7-69 0,4-4-102 16,3-5-223-16</inkml:trace>
  <inkml:trace contextRef="#ctx0" brushRef="#br0" timeOffset="26478.7665">21424 5892 492 0,'0'-10'134'0,"-1"8"4"16,-3 5-41-16,0 6-49 0,-1 4-15 16,1 5-13-16,-4 2-9 0,1 2-5 15,-2 3-2-15,-1-1-2 16,2 0-1-16,-2-6 1 0,0-3 1 0,4-3 3 16,0-3 2-16,1-6 2 0,3-4 3 15,2-3 1-15,3-3 4 0,3-4 1 0,2-4 0 16,3-3-2-16,2-1-2 0,2-1-1 15,1-1-3-15,1 1-3 16,4 4-4-16,0 4-5 0,1 2-10 0,2 5-16 16,2 3-14-16,0 4-50 0,-3 5-77 15,2 2-117-15,0 7-257 0</inkml:trace>
  <inkml:trace contextRef="#ctx0" brushRef="#br0" timeOffset="26810.8806">21895 5964 570 0,'-3'3'149'0,"-5"4"11"16,-4 3-59-16,-6 3-37 0,-4 8-8 16,-3 7-5-16,0 3-6 0,-1 4-7 15,-1 5-8-15,5 4-6 0,3 1-5 16,8 0-5-16,4 1-4 0,5-2-3 16,4-3-3-16,5-3-6 0,6-6-9 15,4-2-9-15,4-8-15 0,3-3-13 16,3-4-15-16,3-4-16 0,-2-5-108 15,-3-3-123-15,-1-3-276 16</inkml:trace>
  <inkml:trace contextRef="#ctx0" brushRef="#br0" timeOffset="27128.03">21985 6154 507 0,'10'-12'135'0,"0"0"7"0,-1 0-46 15,1 5-41-15,1 1-8 0,0 2-3 16,-3 2-2-16,0 4-1 0,-2 4-3 16,-1 3-2-16,-2 3-2 0,-2 3-4 15,-4 5-5-15,2 3-4 0,-4 4-5 16,0 2-5-16,-3 2-3 0,0 2-3 15,3 0-1-15,2 0-2 0,2-2-2 0,2-3-1 16,1-4-4-16,7-2-6 16,-2-4-9-16,3-5-13 0,0-3-12 15,0-3-12-15,-2-3-10 0,1-4-11 0,-2-3-102 16,-1-3-112-16,-5-2-257 0</inkml:trace>
  <inkml:trace contextRef="#ctx0" brushRef="#br0" timeOffset="27295.1213">21946 6337 704 0,'-9'2'170'0,"2"3"2"0,3 0-99 15,5 0-29-15,3 0-16 0,3 1-11 16,4-1-6-16,2 1-3 0,4-3-3 16,1 0-2-16,4-2-4 0,1-3-13 15,2-1-15-15,-2-1-15 0,1 0-18 16,-5-3-116-16,-2 3-128 0,0-3-294 15</inkml:trace>
  <inkml:trace contextRef="#ctx0" brushRef="#br0" timeOffset="27527.6729">22225 6016 636 0,'6'2'148'0,"-2"5"5"15,2 4-101-15,1 2-12 0,1 4-2 0,0 1 0 16,2 4-3-16,0 3-3 0,1 3-2 16,-1 4-5-16,-1 2-4 0,0 4-5 15,-2 0-3-15,-2 2-5 0,-4 3-6 16,-1-4-12-16,-3 1-15 0,-3-5-19 16,-4-3-18-16,-1-4-123 0,-1-3-138 15,1-7-314-15</inkml:trace>
  <inkml:trace contextRef="#ctx0" brushRef="#br0" timeOffset="27758.0927">22567 6180 729 0,'3'-1'173'0,"-3"2"4"15,3 5-115-15,-2 4-17 0,-1 3-11 16,1 3-8-16,-1 4-7 0,0 4-6 16,4 4-5-16,-4-2-3 0,0 1-8 15,-1 0-11-15,-2 1-16 0,2-1-18 0,0-4-15 16,-4-2-83-16,1-1-39 0,-1-3-109 16,2-1-213-16</inkml:trace>
  <inkml:trace contextRef="#ctx0" brushRef="#br0" timeOffset="28864.3918">22602 6301 456 0,'-2'-6'116'0,"-2"2"4"0,2 1-51 0,-1 1-31 16,1 4-10-16,-1-1-5 0,2 1-7 15,-3 2-4-15,3 0-3 0,-2 0-4 16,1 1-1-16,1 0-1 0,0 0 0 15,0-1-1-15,1 0 0 0,1-3 0 16,0 0 0-16,0-1 0 0,-1 0-1 16,3-4 0-16,-2-1 0 0,0-1 0 0,-1 0-1 15,0-2 0-15,0-1 0 0,0 2 0 16,-2-2 0-16,-1 2 0 0,1 1 0 16,-1-2 1-16,2 3 1 0,-2-1 3 15,-1 1 3-15,1 0 3 0,0 1 3 16,0-1 4-16,0 1 4 0,-2-1 2 15,2 1 1-15,0 1 1 0,0 0 0 16,-1 1 0-16,2 1 0 0,0-1-1 0,0 1 0 16,0 0-1-16,1 1-1 0,1 0 0 15,-2-1 0-15,2-1-3 16,-1 2-1-16,-1 3-3 0,2 1-1 0,-3 0-3 16,2 5-1-16,-1 2-2 0,0 1 0 15,2 5-1-15,3 3 1 0,-1 1-1 16,6 0 1-16,0 2-1 0,6 3-1 15,2-2 1-15,1 1-1 0,1-3-1 16,2 0 0-16,-1 0 0 0,1-1 0 16,-3-4 0-16,1 0-1 0,1-4-1 0,-3 0 0 15,-2-2-2-15,0-5 0 0,-3-1-1 16,-2-2-1-16,-2-1 0 0,-1-4 0 16,-4 0-1-16,2-2-2 0,-3-1-2 15,-2 0-1-15,1-1-2 0,-2-1-1 16,-2 1-3-16,0 0-1 0,1-2-1 15,-2 4-2-15,1-1-2 0,-1 1-3 16,-1-1-6-16,1 0-5 0,-1 3-9 16,0-1-8-16,0 1-8 0,1-1-7 0,0 1-12 15,0-1-104-15,0 2-117 16,0 0-269-16</inkml:trace>
  <inkml:trace contextRef="#ctx0" brushRef="#br0" timeOffset="29182.1102">22817 6194 457 0,'11'-11'127'0,"-4"2"8"0,-2 2-33 15,-1 3-34-15,-3 1-4 0,-2 4-4 16,-2 3-1-16,-4 3-2 0,-7 6-3 16,0 3-5-16,-5 4-7 0,-2 7-7 0,-2 3-5 15,-1 4-4-15,-1 4-6 16,-2 1-5-16,-1 2-3 0,-1-3-4 16,-3-2-2-16,0-1-3 0,3-6-3 0,2-3-5 15,5-4-10-15,3-4-12 16,7-4-20-16,5-2-21 0,3-5-18 0,4-2-117 15,1-1-135-15,4-3-301 0</inkml:trace>
  <inkml:trace contextRef="#ctx0" brushRef="#br0" timeOffset="29601.8922">23188 6111 441 0,'2'-6'132'0,"-3"2"6"15,-3 2-2-15,-3 2-71 0,-3 2-8 0,0 6-2 16,-8 1-1-16,-5 6-1 0,-4 5-1 16,-3 4-4-16,1 7-5 0,2 2-8 15,0 4-10-15,9 3-7 0,4 3-7 16,11 0-4-16,-1-1-5 0,6-4-2 15,6-2-4-15,3-4-9 0,5-4-11 16,4-3-16-16,1-8-17 0,7-2-15 16,2-6 40-16,-2-2-159 0,0-4-127 0,3-3-302 15</inkml:trace>
  <inkml:trace contextRef="#ctx0" brushRef="#br0" timeOffset="29970.8959">23326 6148 525 0,'10'-17'149'15,"-3"1"11"-15,-4 4-26 0,0 2-62 16,0 4-10-16,-1 2-6 0,-2 3-5 15,0 2-6-15,0 5-7 0,-1 4-6 16,-1 3-3-16,0 5-4 0,0 5-2 16,0 4-3-16,-1 3-5 0,2 2-2 15,1 1-3-15,0-1-4 0,2 1-1 16,1 1-2-16,-1-2-2 0,4-3 0 16,-1-1 0-16,1-4-1 0,1-5 0 15,-1 0-1-15,1-5-2 0,2-3-4 0,-1-4-6 16,1-2-7-16,1-5-8 15,-1 1-8-15,1-7-13 0,-1-3-10 0,-2 1-6 16,0-6-4-16,0 0-3 0,-1 0-4 16,-4 1-99-16,1-1-100 0,-5 1-252 15</inkml:trace>
  <inkml:trace contextRef="#ctx0" brushRef="#br0" timeOffset="30168.3765">23302 6354 661 0,'-9'-3'171'0,"1"1"6"0,1 1-93 16,5-1-22-16,1 0-11 0,2 1-10 15,4-2-11-15,3 0-10 0,2-2-5 16,5 1-4-16,1-3-3 0,3-1-1 16,2 0-5-16,1 0-10 0,0 1-14 0,0 1-24 15,0 1-19-15,-1 1-127 16,-4 4-144-16,-2 2-334 0</inkml:trace>
  <inkml:trace contextRef="#ctx0" brushRef="#br0" timeOffset="30448.6174">23756 6201 688 0,'1'0'164'15,"-1"3"6"-15,-1 3-103 0,0 3-17 16,1 3-10-16,0 4-7 0,0 4-6 0,0 1-4 16,1-1-7-16,2 2-3 15,-1 0-5-15,2 0-2 0,-1 2-5 0,2-5-7 16,-1 2-8-16,0-1-15 15,-1-2-13-15,0-3-13 0,-2 0-17 0,-1-7-113 16,-1-1-124-16,0 0-284 0</inkml:trace>
  <inkml:trace contextRef="#ctx0" brushRef="#br0" timeOffset="31192.153">23706 6379 652 0,'-3'-2'169'15,"1"-1"5"-15,1 3-94 0,1 0-21 16,0 0-9-16,2 0-11 0,2 0-11 16,1 0-9-16,2 0-7 0,2 0-2 0,3-1-1 15,1 0-4-15,5-1-6 16,0-2-10-16,0 0-19 0,1 1-19 0,0-2-20 15,-2 1-118-15,-2 0-137 0,-1 2-310 16</inkml:trace>
  <inkml:trace contextRef="#ctx0" brushRef="#br0" timeOffset="31444.4772">23996 6273 617 0,'8'-4'137'0,"0"2"2"16,4-1-107-16,3 1-13 0,2 1-4 15,2-2-5-15,-2 2-3 0,1 0-5 16,-1-1-6-16,-1 1-6 0,0 2-9 15,-4-2-14-15,1 0-70 0,-5 0-37 0,-2 0-95 16,-2-1-198-16</inkml:trace>
  <inkml:trace contextRef="#ctx0" brushRef="#br0" timeOffset="31655.4251">24158 6259 548 0,'-6'5'139'0,"1"3"6"16,-2 3-63-16,-2 1-31 0,0 3-5 15,2-1-3-15,2 3-3 0,-1 1-4 0,2-1-6 16,2-1-4-16,2-2-5 0,2 2-7 16,2-1-4-16,3-2-4 0,2 0-3 15,0-2-1-15,2-3-3 0,3 0-4 16,0-2-10-16,0-6-11 0,2 1-14 16,0-1-14-16,-1-2 4 0,1-3-126 15,-5-1-121-15,1-1-280 0</inkml:trace>
  <inkml:trace contextRef="#ctx0" brushRef="#br0" timeOffset="31913.7433">24291 5793 590 0,'5'2'131'15,"4"4"2"-15,1 4-96 16,1 5-14-16,2 6 2 0,2 4 3 0,1 3 2 16,1 7 0-16,-1 1 0 0,0 4-1 15,0 1-3-15,0 2-4 0,-2-1-6 16,-1 3-4-16,-4-1-3 0,-2 2-4 16,-6-1-6-16,-4 1-9 0,-4 0-8 15,-4-2-14-15,-6-4-16 0,-5-3-121 16,-8-3-128-16,2-1-303 0</inkml:trace>
  <inkml:trace contextRef="#ctx0" brushRef="#br0" timeOffset="33443.2771">24854 6384 392 0,'6'-14'121'0,"-4"0"7"15,-2 4 3-15,-1 2-61 0,-4 2-13 16,-5 3-1-16,-1 2-3 0,-2 1-3 16,-4 4-4-16,0-1-4 0,-3 8-6 15,2 3-5-15,-1 4-7 0,2 4-5 16,4 5-3-16,0 3-4 0,4 0-3 15,0 0-2-15,5-1-2 0,3-5-3 0,2-1 0 16,3-5-2-16,5-3 0 0,0-4 1 16,5-5-1-16,2-5 0 0,2-3 0 15,3-7 0-15,2-3 0 0,-2-7 0 16,1 0 0-16,-2-6 0 0,-3 0 0 16,-2-7 0-16,-6-4 0 0,-3-1 1 15,-1-1-1-15,-2-6-1 0,-2-1-1 16,0-4-4-16,0 0-3 0,2-1-1 15,-1 0-1-15,1 1 0 0,-1 4 0 16,1 7 3-16,-2 9 3 0,-1 8 4 0,-1 10 3 16,-2 11 0-16,1 10 1 0,-2 8 1 15,-3 4 0-15,-2 9 0 0,1 5 0 16,-3 2 0-16,0 2 0 0,0 0-1 16,2 5-1-16,4 1-1 0,3-2-3 15,2 2-5-15,3-2-12 0,3-2-12 16,1-4-11-16,-1-2-10 0,1-5-10 15,0-6 5-15,1-3-117 0,0-4-107 16,0-6-264-16</inkml:trace>
  <inkml:trace contextRef="#ctx0" brushRef="#br0" timeOffset="33804.024">24981 6453 444 0,'-4'-31'108'0,"2"-4"3"16,-1-3-64-16,3 0-16 0,3-3-3 0,2 3-1 16,1 4-3-16,3 1 0 0,-1 6 0 15,2 4 1-15,-2 4 2 0,1 5 1 16,-3 4 1-16,-1 1 0 0,-1 6-1 16,-2 3-1-16,-1 2-2 0,-2 4 0 15,0 5-3-15,-1 4-1 0,-3 5 0 16,-1 4-1-16,-2 4-2 0,1 5-2 15,1 4-2-15,0 1-2 0,2 2-2 16,1 1-1-16,5 1 0 0,-1-2 0 16,4-3 1-16,2-2 0 0,2-3 0 15,2-3-1-15,1-3 0 0,1-4-3 0,1-2-1 16,-1-7-3-16,1-2-2 0,1-3-4 16,-1-3-6-16,0-5-6 0,0-3-10 15,-1-3-13-15,-1-1-13 0,-1-4-11 16,-1-3-9-16,-3-1-56 0,-1-2-49 15,-3-2-101-15,0 0-209 0</inkml:trace>
  <inkml:trace contextRef="#ctx0" brushRef="#br0" timeOffset="33974.1138">25037 6383 708 0,'-3'4'174'16,"-1"-1"4"-16,3 1-105 0,5 1-23 15,2 0-12-15,5-1-11 0,2-1-10 16,4-2-7-16,3-2-9 0,2-1-19 16,1-3-27-16,0-1-138 0,2 0-148 15,1 0-367-15</inkml:trace>
  <inkml:trace contextRef="#ctx0" brushRef="#br0" timeOffset="36362.106">18065 8126 483 0,'-7'-12'121'0,"-4"2"6"16,-6 4-64-16,-7 1-18 0,-1 5-5 15,-4 5-4-15,-1 5-3 0,-3 6-2 16,-2 3-2-16,0 6-2 0,3 3-2 16,3 5-3-16,4 1-4 0,3 4-5 15,9 1-2-15,4 4-4 0,8-2-2 16,7-2-2-16,5-3-2 0,4-3 0 0,4-6 0 16,5-7-1-16,3-4-1 0,3-5-3 15,2-5-2-15,5-3-2 0,1-4-3 16,0-3-1-16,-3-2-1 0,-3-4-1 15,-5-1 2-15,-5-4 1 0,-8-2 2 16,-6-1 1-16,-4-3 2 0,-5-1 2 16,-3 2 1-16,-2 0 2 0,-4 1 1 15,0 3 2-15,-1 3 0 0,0 5 3 16,-2 3 0-16,-1 5 1 0,1 7 0 16,-1 5 1-16,2 5-1 0,2 5-1 15,-1 4 1-15,4 2-1 0,-2 3-1 0,3 2 1 16,0 0-1-16,1 1-1 0,0 0 0 15,2 2-1-15,1-2-1 0,1 0-1 16,4-4-5-16,1-2-4 0,1-5-9 16,1-3-8-16,3-5-10 0,1-6-3 15,0-2-116-15,-1-6-113 0,2-4-271 16</inkml:trace>
  <inkml:trace contextRef="#ctx0" brushRef="#br0" timeOffset="36671.3225">18137 8661 614 0,'0'-2'143'0,"0"0"2"16,0 0-94-16,3 2-15 0,3 3-7 16,0 0-7-16,1 1-3 0,2 2-2 15,0 0 0-15,0 5-4 0,0 0-3 16,0 4-3-16,-1 0-3 0,2 2-7 16,-1 1-7-16,0 1-10 0,1-2-11 15,0-1-9-15,0-3-16 0,-2-1-106 0,0-3-109 16,-3-5-262-16</inkml:trace>
  <inkml:trace contextRef="#ctx0" brushRef="#br0" timeOffset="36830.8925">18352 8663 579 0,'-12'5'135'0,"-3"1"4"0,-6 5-92 15,-1 5-14-15,0 3-6 0,-3 3-6 16,2 2-5-16,1 0-4 0,1 1-3 0,7-2-7 15,0-1-10-15,3-5-12 0,6-2-15 16,3-5-112-16,3-4-116 0,5-6-283 16</inkml:trace>
  <inkml:trace contextRef="#ctx0" brushRef="#br0" timeOffset="37089.7123">18740 8372 586 0,'-29'11'142'0,"2"5"5"16,0 5-85-16,-1 2-17 0,4 3-8 15,-1 0-5-15,1 0-6 0,5 1-7 16,2-1-5-16,4 0-4 0,7-1-4 0,4-2-3 15,9 1-5-15,5-1-8 0,2-5-10 16,5-2-12-16,4-2-14 0,0-2-115 16,0-5-124-16,2-2-287 0</inkml:trace>
  <inkml:trace contextRef="#ctx0" brushRef="#br0" timeOffset="37352.5309">18830 8632 579 0,'-16'6'145'15,"2"4"4"-15,2-3-67 0,5 3-44 16,3-4-11-16,6 4-5 0,4-3-6 16,5 0-5-16,3-5-1 0,3-1-1 15,4-2 0-15,3-3 0 0,1-2-1 16,1-5-1-16,-2-1-1 0,-2 0 0 0,-2-1-1 15,-7 0-2-15,-5 1-3 0,-7 1-5 16,-6 2-6-16,-6 3-11 0,-4 1-12 16,-4 3-14-16,-3 0-116 0,-3 2-120 15,1 3-288-15</inkml:trace>
  <inkml:trace contextRef="#ctx0" brushRef="#br0" timeOffset="37556.9868">18885 8318 580 0,'27'-1'135'0,"1"4"6"0,6 3-95 16,2 2-7-16,0 3-3 0,1 2 3 15,0-1-2-15,-2 5-2 0,-2 1-1 16,-3 6-4-16,-3 1-3 0,-4 4-4 16,-5 2-8-16,-7 4-5 0,-6 0-4 15,-10 3-4-15,-4 0-9 0,-7 1-17 16,-4-1-17-16,-1 0-18 0,-2-1-118 15,0-4-133-15,4-3-306 0</inkml:trace>
  <inkml:trace contextRef="#ctx0" brushRef="#br0" timeOffset="39490.8333">19671 8535 612 0,'-4'-2'154'0,"2"1"10"0,-2 2-85 15,1-2-16-15,1 1-9 0,1 0-9 16,1 1-10-16,1-1-9 0,1-1-10 15,0-2-7-15,2 3-4 0,2-2-4 16,1 2-1-16,2-4-4 0,1 3-9 0,1 1-13 16,0 0-13-16,1 0-11 0,0 2-13 15,-2 1-8-15,-2 0-105 0,-1 0-108 16,-4 4-252-16</inkml:trace>
  <inkml:trace contextRef="#ctx0" brushRef="#br0" timeOffset="39678.8879">19670 8668 615 0,'-3'2'151'0,"0"-1"4"0,0 0-92 0,1-1-21 16,2 0-10-16,1 0-8 0,1-1-8 16,2 1-6-16,1-1-5 0,2 0-5 15,2 1-12-15,1 0-16 0,2 0 7 16,-2 0-139-16,3 3-128 0,1 4-315 15</inkml:trace>
  <inkml:trace contextRef="#ctx0" brushRef="#br0" timeOffset="40682.7835">20286 8432 223 0,'-5'-19'62'0,"-4"3"1"15,-2 2-19-15,-2 3-22 0,-1 3-16 16,0 0-17-16,-1 4-20 0,2 0-32 15,-3 4-45-15,1 2-98 0</inkml:trace>
  <inkml:trace contextRef="#ctx0" brushRef="#br0" timeOffset="41030.8518">20198 8271 304 0,'13'-24'99'0,"2"0"7"0,-2-2-23 16,1 0-12-16,-3-3-10 0,-1 2-11 15,-3 0-7-15,-2 1-6 0,-3 2-1 16,-2 2 0-16,-3 5-1 0,-1 3 0 16,-2 4-2-16,-1 4-3 0,-1 9-3 15,0 7-5-15,0 8-4 0,-3 9-4 16,3 6-4-16,-2 9-3 0,1 5 0 0,3 6 0 16,1 7-1-16,4 3 0 0,1 1-1 15,3 4-1-15,-1-2 0 0,3 1-2 16,-1-3 1-16,-2-4-2 0,2-1 1 15,-2-5-1-15,1-2-1 0,-2-4 1 16,-4-4 0-16,0-1 0 0,-5-4-1 16,-1-6 1-16,-4-3 0 0,-1-6-1 15,-1-2 0-15,0-4-2 0,-1-5-5 16,2-6-9-16,-1 0-8 0,0-5-9 16,3-1-9-16,1-2-9 0,1 0-12 15,4-2-103-15,-1 1-106 0,3 4-261 0</inkml:trace>
  <inkml:trace contextRef="#ctx0" brushRef="#br0" timeOffset="41244.8293">19969 9405 571 0,'-11'0'160'15,"3"1"8"-15,1-1-36 16,2 0-73-16,1 0-12 0,4 1-10 0,3-1-9 15,2 0-10-15,2 0-8 0,4 0-4 16,4-1-3-16,3 0-6 0,3-1-14 16,2-2-17-16,2 0-15 0,1-1-7 15,-3 2-122-15,-2-1-129 0,3 1-287 16</inkml:trace>
  <inkml:trace contextRef="#ctx0" brushRef="#br0" timeOffset="41510.6295">20402 9313 634 0,'-14'10'163'16,"1"0"6"-16,1 2-76 0,4 1-41 16,3 2-12-16,5 0-8 0,3 0-8 0,5 0-9 15,4-1-4-15,5-4-3 0,1-3 0 16,4-2-3-16,-1-4-1 0,1-2 0 15,-2-6 0-15,-2-3 0 0,-4 0 0 16,-7-2-1-16,-3 0 0 0,-4-2-2 16,-4-2-5-16,-4 1-7 0,-3-1-12 15,-2 2-11-15,2 0-11 0,-1 0-9 16,2 0-9-16,3 4-8 0,2 2-42 16,4 2-47-16,0 1-91 0,3 4-200 0</inkml:trace>
  <inkml:trace contextRef="#ctx0" brushRef="#br0" timeOffset="41742.0235">20526 9295 490 0,'1'7'133'0,"2"3"6"16,-3 0-37-16,0 2-48 0,0 0-9 15,5-1-5-15,0 0-4 0,4-1-3 16,4-3-2-16,1-2-2 0,2-4-2 16,5-1-2-16,-3-2-1 0,6-2-2 0,-2-2-2 15,3-2-3-15,0-3 0 0,-3 0-2 16,-2-3-2-16,-5 1-2 0,-2-1-3 15,-6 1-2-15,-8 0 0 0,-8 1-4 16,-3 2-5-16,-4 1-7 0,-2 1-9 16,-3 0-19-16,-4-1-20 0,2 1-17 15,-1-2-59-15,-3-1-54 0,-3-2-111 16,0 0-221-16</inkml:trace>
  <inkml:trace contextRef="#ctx0" brushRef="#br0" timeOffset="42145.8895">20626 7658 556 0,'-14'-2'149'0,"-7"1"12"0,-5 3-60 15,-1 5-29-15,0 6-11 0,2 3-8 16,3 2-8-16,1 3-10 0,7 2-10 16,6 0-8-16,6 1-6 0,6-4-4 0,5 0-1 15,5-2-3-15,7-3-1 16,3-4-1-16,2-4 0 0,1-3 0 0,0-4-1 15,-1-2-2-15,-4-4-2 0,-3-3-4 16,-4 0-3-16,-4 0-5 0,-3-1-7 16,-2-1-6-16,-4-3-5 0,-3 2-4 15,-1 0-3-15,-2 1-3 0,-1 1-3 16,0 1 1-16,0 4 0 0,0 1-4 16,2 2-31-16,0 5-57 0,3-1-86 15,-2 2-200-15</inkml:trace>
  <inkml:trace contextRef="#ctx0" brushRef="#br0" timeOffset="42412.1853">20713 7798 405 0,'3'-1'122'0,"-2"-2"5"0,-1 3-30 16,-2 4-27-16,-1 1-16 0,0 2-7 16,-1 2-7-16,0 3-5 0,2 3-2 15,-1 2-4-15,3 1-3 0,3 2-5 0,2-2-4 16,2 2-3-16,5-4-4 0,4-3-1 15,1-6-1-15,2 0 2 16,2-7 1-16,-1-5 1 0,1-5 2 0,-2-6 1 16,-6-1 1-16,-2-2-1 0,-4-3-2 15,-3 3-2-15,-5-1-3 0,-7 1-1 16,-4 1-3-16,-2 5-1 0,-6 1-5 16,-2 1-7-16,-1 3-18 0,-2 3-20 15,6 5-18-15,-1 4-121 0,2 3-139 16,8 7-316-16</inkml:trace>
  <inkml:trace contextRef="#ctx0" brushRef="#br0" timeOffset="42964.209">20885 8557 567 0,'-9'-14'146'15,"1"-1"9"-15,0 3-77 0,2 6-18 16,4-1-8-16,4 6-6 0,2 1-7 16,3 4-8-16,3 3-7 0,4 3-7 15,4 1 0-15,2 1-2 0,2 3-2 0,3 3-2 16,1 2-3-16,-1-2-3 0,-2 3-5 15,-1 2-11-15,-4 1-16 0,-2-1-17 16,-4-3-16-16,1-1 17 0,-5-2-142 16,1-2-126-16,-1-5-291 0</inkml:trace>
  <inkml:trace contextRef="#ctx0" brushRef="#br0" timeOffset="43142.6366">21259 8486 642 0,'-13'3'160'0,"-4"5"5"16,0 6-95-16,-1 4-17 0,-6 3-9 16,-4 3-9-16,-2 2-10 0,-2 1-8 15,0 0-10-15,0-1-18 0,0 0-19 16,6-1-16-16,7 1 56 0,3-4-186 16,6-1-137-16,5-6-338 0</inkml:trace>
  <inkml:trace contextRef="#ctx0" brushRef="#br0" timeOffset="43527.6178">21390 8213 616 0,'-2'-4'150'0,"2"4"3"0,0 0-79 16,3 3-28-16,0 2-11 0,5 2-7 16,0 0-4-16,3 1-2 0,2 2-2 15,1 1-5-15,2 0-3 0,3-2-4 16,-2 1-6-16,1 1-15 0,-2 0-18 16,0-1-15-16,-1-1-13 0,-2-1-114 15,-3-3-127-15,1-1-282 0</inkml:trace>
  <inkml:trace contextRef="#ctx0" brushRef="#br0" timeOffset="43855.0424">21663 8180 588 0,'-9'2'147'0,"-3"5"7"16,-3 2-84-16,-2 4-21 0,-3 3-9 16,0 4-9-16,-5 4-8 0,1 0-8 15,2 1-5-15,0-1-5 0,2-1-5 16,4-2-9-16,4-4-7 0,3-4-10 15,4-5-9-15,3-5-6 0,1-7-7 16,2-6-2-16,0-3 2 0,3-4 6 0,-3-5 8 16,1-2 7-16,1 0 9 0,-2-1 7 15,0 4 12-15,1 3 12 0,-4 5 9 16,2 2 7-16,-2 3 4 0,1 5 4 16,-3 5 0-16,2 4-3 0,-1 3-6 15,1 1-6-15,0 1-5 0,2 1-3 16,3 0-2-16,1-2-2 0,0 0-3 0,5-3-1 15,2-2-1-15,4-3-1 0,2-3-4 16,2-4-9-16,5 0-9 16,-1-3-12-16,0-3-14 0,-1-2-108 0,0 0-115 15,-2 0-270-15</inkml:trace>
  <inkml:trace contextRef="#ctx0" brushRef="#br0" timeOffset="44511.517">22029 8214 508 0,'-4'-8'138'0,"-5"2"9"15,-7 3-32-15,-4 8-52 0,-1 4-5 16,-2 5-2-16,-4 7-4 0,-1 6-5 15,-2 6-8-15,3 8-8 0,4 0-9 16,1 5-7-16,4 0-7 0,4-1-4 0,6 0-3 16,5-5-4-16,4-4-7 0,7-3-9 15,3-5-16-15,6-4-9 0,4-4-8 16,3-5-9-16,3-3-13 0,1-7-102 16,2-3-111-16,-1-4-255 0</inkml:trace>
  <inkml:trace contextRef="#ctx0" brushRef="#br0" timeOffset="44764.1642">22186 8353 663 0,'-4'-3'154'0,"2"5"5"0,-2 1-99 0,2 5-18 15,-2 4-5-15,0 2-3 0,1 7-3 16,-1 4-1-16,0 3-3 0,1 0-4 15,-1 3-5-15,1 1-4 0,1-2-4 16,-1 0-3-16,3-2-3 0,0-1-1 0,2-1-3 16,3-4-3-16,1-3-3 0,2-2-7 15,2-3-12-15,1-4-13 0,1-4-13 16,1-3-12-16,-1-4-13 0,-2-3-105 16,-2-2-117-16,0-2-263 0</inkml:trace>
  <inkml:trace contextRef="#ctx0" brushRef="#br0" timeOffset="44929.802">22136 8597 647 0,'-15'2'166'0,"0"4"5"15,4 1-92-15,3 1-24 16,1 0-13-16,6 2-11 0,2-2-12 16,6-1-9-16,2-3-6 0,5-2-3 0,1-4-8 15,3-2-14-15,2-5-16 0,0-1-13 16,1-3 5-16,-2-3-131 0,-1-4-125 15,-1 1-286-15</inkml:trace>
  <inkml:trace contextRef="#ctx0" brushRef="#br0" timeOffset="45112.3142">22503 8196 575 0,'20'4'131'0,"-3"3"3"0,2 2-91 15,1 3-11-15,0 1 0 0,-3 3 2 16,-1 4 1-16,-4 2 1 0,1 1-3 15,-4 4-3-15,-4 2-4 0,-1 5-5 16,-6-1-6-16,-4 1-5 0,-5-1-10 16,-5-1-17-16,-1-2-18 0,-2-1-18 15,-4-5-118-15,3-3-130 0,-1 1-308 0</inkml:trace>
  <inkml:trace contextRef="#ctx0" brushRef="#br0" timeOffset="45267.4173">22735 8584 614 0,'-2'-13'177'0,"5"7"6"0,-2 2-16 0,0-1-107 15,-1 3-20-15,0-1-13 0,1 1-21 16,3 4-22-16,-1-3-25 0,-1 0-21 16,0-3-124-16,2 3-137 0,6 1-322 15</inkml:trace>
  <inkml:trace contextRef="#ctx0" brushRef="#br0" timeOffset="45546.5187">23051 8370 697 0,'-3'-4'158'0,"2"4"7"0,1 3-110 16,5 2-13-16,2 4-6 0,2 5-5 16,2 3-3-16,3 6 0 0,1 3-5 15,1 2-4-15,0 3-5 0,-1 1-3 0,-1-1-5 16,-1 1-3-16,-2 0-5 0,-3-2-11 16,1-3-18-16,-3-4-17 0,0-4-18 15,-1-3-71-15,0-2-50 0,0-7-117 16,1-3-223-16</inkml:trace>
  <inkml:trace contextRef="#ctx0" brushRef="#br0" timeOffset="45716.0628">23373 8380 685 0,'-9'-9'176'0,"-4"7"9"16,-6 5-95-16,0 7-20 0,-5 6-9 15,-2 6-10-15,-5 3-13 16,-3 4-10-16,1 2-8 0,-2 0-9 0,2 3-11 15,3-5-17-15,4 0-17 0,5 1-24 16,6-2-19-16,8-5-78 0,6-2-48 16,7-5-118-16,7-1-228 0</inkml:trace>
  <inkml:trace contextRef="#ctx0" brushRef="#br0" timeOffset="45971.7622">23615 8354 677 0,'-7'-6'169'0,"-4"3"5"15,-4 6-95-15,-3 3-23 0,1 5-10 16,-4 6-6-16,0 4-10 0,3 6-7 16,3 0-4-16,3 5-4 0,2-2-5 0,4 3-4 15,2-1-3-15,4-2-5 0,4-5-6 16,3 4-6-16,7-7-8 0,4-4-11 15,4-3-11-15,4-6-10 0,3-2-5 16,2-6-5-16,-2-7-6 0,-2-3-58 16,-4-3-31-16,-3-5-89 0,-2-3-193 15</inkml:trace>
  <inkml:trace contextRef="#ctx0" brushRef="#br0" timeOffset="46160.7785">23778 8383 640 0,'-1'-11'166'16,"-3"8"7"-16,1 3-90 0,-2 6-16 15,-1 5-6-15,-1 6-10 0,3 3-10 16,-3 5-9-16,4 6-7 0,-2 0-5 16,1-1-6-16,2 2-4 0,2-3-3 15,1-2-4-15,3-2-2 0,1-6-8 16,3 1-6-16,2-6-9 0,0-3-15 16,1-3-18-16,0-3-13 0,-1-5-14 0,-2-4-110 15,-3-3-125-15,-3-4-283 0</inkml:trace>
  <inkml:trace contextRef="#ctx0" brushRef="#br0" timeOffset="46475.9278">23691 8540 782 0,'-7'8'188'0,"-3"0"4"16,3 2-114-16,3 0-27 0,3 1-18 0,2-3-11 16,3 1-8-16,2-4-5 0,2-2-5 15,3-4-4-15,4-2-9 0,0-4-9 16,3-2-13-16,1-4-14 0,-1-1-11 15,0-5-9-15,-1 0-6 0,1-5 2 16,-1-1 1-16,1-5 7 16,-2 1 12-16,0-1 11 0,0 4 13 0,0 0 13 15,-1 5 15-15,-2 5 13 0,1 6 12 16,-1 3 8-16,3 6 5 0,-1 1 2 16,3 3-2-16,0 4-1 0,2 2-1 0,1 2-2 15,0 4 0-15,-2 2-2 0,2 3-2 16,-1 3-3-16,-3 2-4 0,-1 3-4 15,-5 0-6-15,-4 3-4 0,-6-1-4 16,-6 2-6-16,-7-3-10 0,-6 1-19 16,-6-2-19-16,-2 0-17 0,0-2-124 15,-1-4-138-15,2-5-319 0</inkml:trace>
  <inkml:trace contextRef="#ctx0" brushRef="#br0" timeOffset="46972.5954">24596 8555 589 0,'2'-15'160'0,"-8"3"8"16,-4 2-61-16,-4 2-43 0,-3 4-11 0,-2 3-9 15,-2 6-9-15,-1 6-8 0,2 6-6 16,-1 4-3-16,2 3-3 0,1 3-3 16,4 4-3-16,2-2-2 0,5-1-3 15,4-5-2-15,5-1-1 0,7-4 0 16,2-6-1-16,3-7 0 0,6-4 0 0,2-6 0 16,3-7-1-16,2-5 1 15,0-5-1-15,1-4 1 0,-1-5-1 0,-4-2 0 16,-2-3 0-16,-7-5 0 0,-1-3-1 15,-5-5-2-15,2-5-4 0,-1-1-2 16,0 0 0-16,1 2 0 0,0 9 1 16,-1 7 6-16,-2 12 8 0,-3 7 6 15,-4 12 5-15,-5 10 2 0,-4 5 2 16,-2 8 2-16,0 7-3 0,-2 9-4 16,-1 10-3-16,2 5-1 0,0 2-3 15,4 8-2-15,6-1-2 0,3 2-2 16,6-6-2-16,6-3 0 0,3-8-9 0,7-4-4 15,0-9-8-15,5-6-11 0,1-4-18 16,-3-8-20-16,1-9-11 0,0-4-5 16,-1-7-107-16,-4-4-120 0,-5-8-262 15</inkml:trace>
  <inkml:trace contextRef="#ctx0" brushRef="#br0" timeOffset="47295.7309">25058 8310 730 0,'-11'0'180'0,"-1"5"5"0,-3 5-100 15,1 5-23-15,0 6-12 0,2 3-10 16,0 5-7-16,4 0-4 0,1 3-4 16,1-1-4-16,2-1-5 0,3-1-5 15,1-2-5-15,2-4-2 0,1-2-3 16,3-3-3-16,1-2-7 0,3-4-5 16,1-1-9-16,1-5-9 0,2-3-12 15,-1-2-13-15,0-3-9 0,-4-2-2 16,-3-3-1-16,-3-3 1 0,-6-2-1 0,-5-3 5 15,-3 0 12-15,-1 0 18 0,-2 0 18 16,1 1 16-16,0 4 18 0,1 2 26 16,4 2 21-16,-1 2 15 0,0 3 6 15,0 1-4-15,1 1-5 0,1 0-8 16,2 2-13-16,3-1-16 0,2 2-14 16,2-2-10-16,5-1-8 0,2-1-10 0,3 0-11 15,4-2-17-15,2-3-34 0,6-1-19 16,-1-3-126-16,-1 2-151 0,3-4-336 15</inkml:trace>
  <inkml:trace contextRef="#ctx0" brushRef="#br0" timeOffset="48142.9875">19664 9861 769 0,'-11'0'193'0,"2"1"4"0,3 1-115 16,2 0-24-16,2-1-17 0,3 0-13 16,2 0-14-16,1 2-8 0,4-1-4 15,2 1-2-15,1 0-5 0,1 1-12 16,1 0-16-16,1-1-21 0,0 1-16 16,0-2 27-16,-3 1-155 0,-4 1-134 15,1-2-305-15</inkml:trace>
  <inkml:trace contextRef="#ctx0" brushRef="#br0" timeOffset="48289.595">19637 10068 702 0,'-4'7'169'0,"2"0"2"16,2-1-112-16,1 1-18 0,3 0-12 16,3-1-10-16,1-2-10 0,5-2-19 15,1-2-20-15,6-1-20 0,0-1-122 0,3-2-134 16,1 4-324-16</inkml:trace>
  <inkml:trace contextRef="#ctx0" brushRef="#br0" timeOffset="48788.741">20754 9634 381 0,'11'-17'112'0,"-3"0"8"15,0 1-22-15,-6 1-35 0,-3 2-8 16,-4 3-2-16,-2 0-2 0,-4 4-3 16,-1 1-2-16,-3 3-4 0,-1 4-4 15,0 3-8-15,-1 2-7 0,1 8-6 16,-2 5-7-16,2 3-4 0,-3 7-3 16,3 6-1-16,2 7-1 0,0 2 0 15,4 7 1-15,3 4-2 0,2 5 1 16,4 2 0-16,1 5-2 0,2 3 7 15,3 2 2-15,1 0 0 0,0-2 1 16,-1-1-1-16,1-4 1 0,-1-6 0 0,-2-6-5 16,-4-4-3-16,-4-4 1 0,-8-7-1 15,1-4 0-15,-2-3 1 0,-5-4-1 16,0-6-2-16,-2-6-3 0,1-5-6 16,4-3-14-16,0-7-17 0,3-5-14 15,4-3 108-15,2-2-234 0,3-1-140 16,4 2-366-16</inkml:trace>
  <inkml:trace contextRef="#ctx0" brushRef="#br0" timeOffset="49041.0545">20522 11023 739 0,'-8'0'181'0,"2"0"3"0,2 1-97 0,3 1-40 15,3-2-13-15,3 0-6 0,4 0-8 16,0-2-6-16,5 2-3 0,3-1-4 16,0-1-8-16,2-2-14 0,-1 0-22 15,-1-1-23-15,0-1 117 0,-3 0-252 16,0-1-156-16,4-1-398 0</inkml:trace>
  <inkml:trace contextRef="#ctx0" brushRef="#br0" timeOffset="49490.9675">20895 10809 779 0,'-13'14'184'0,"2"0"3"0,3 2-116 0,3-1-29 16,1-2-16-16,4-1-8 0,4-1-6 16,2-2-5-16,1-1-2 0,2 0-1 15,2-5-1-15,0 0-1 0,0-4-2 16,-1-2-4-16,1-2-5 0,-4-2-5 16,1-2-9-16,-5-2-11 0,0 0-8 15,-2-1-6-15,0-1-3 0,0 0-1 16,2 1 1-16,-1 2 5 0,3 2 11 15,0 2 7-15,0 2 6 0,2 1 7 0,-2 3 7 16,1 3 5-16,1-1 5 0,-3 5 6 16,1 1 5-16,-1 2 6 0,-2 1 4 15,3 0 5-15,-1 0 1 0,1 1 1 16,1-2-1-16,1-3-1 0,3-1-1 16,2-2-3-16,4 0-1 0,-1-7 0 15,2 0-1-15,0-5-2 0,-1 0-2 16,0-2-1-16,0 0-3 0,-6-3-2 15,-3 2-3-15,-3 0-1 0,-5 0-3 16,-3 1 0-16,-3 1-3 0,-4 2-3 16,-5 0-9-16,-1 0-17 0,-2 1-17 0,1 1-14 15,-1-3 30-15,1-4-157 0,3-2-131 16,2 1-307-16</inkml:trace>
  <inkml:trace contextRef="#ctx0" brushRef="#br0" timeOffset="50005.0891">21150 9434 691 0,'-9'-1'174'0,"-2"4"5"0,-1 3-103 15,2 4-18-15,0 2-9 0,-1-1-9 16,4 2-10-16,3 1-8 0,4-2-5 0,4 0-3 16,3-2-3-16,3-5-3 0,6-1-4 15,-2-3-1-15,1-4-1 0,-4-5 0 16,3-1-2-16,-5-3 0 0,-1 0-2 16,-5-4-4-16,0 0-7 0,-4 0-8 15,2 4-8-15,-4-2-14 0,0 4-8 16,-2 3-6-16,1 5-3 0,2 3 2 15,-2 4 1-15,3 3 4 0,0 2 5 16,1 2 3-16,2 3-4 0,1 1-12 16,0-3 4-16,2 1 6 0,-1 1 11 0,1-2 20 15,1-1 15-15,-1-2 20 0,0-2 24 16,0 0 8-16,1-2 6 0,0-2-1 16,0 0-7-16,4-3-6 0,1-1-3 15,2-3-3-15,2 0 0 0,0-2 0 16,3-3 1-16,-2-1 1 0,1-2 1 15,-3-2 1-15,-3-3-1 0,-3 2-2 16,-3-1-2-16,-5-1-3 0,-2 3-5 16,-7-1-5-16,-2 2-3 0,-2 5-4 0,-5 0-4 15,1 5-9-15,0 3-12 0,1 5-22 16,3 4-25-16,2 4-132 0,0 0-146 16,7 8-353-16</inkml:trace>
  <inkml:trace contextRef="#ctx0" brushRef="#br0" timeOffset="50549.6462">21878 9741 448 0,'-5'-9'122'0,"2"-1"3"16,-2 3-22-16,0 2-66 0,1 3-14 16,2 0-7-16,1 1-6 0,-1 1-5 15,1 0-3-15,1 0-1 0,0 0-2 0,1 0 1 16,-1 1-2-16,2 2 0 0,-1-1-3 16,0 4-3-16,0 2-6 0,-1-1-7 15,0 3-5-15,0 0-7 0,-1-1-60 16,0 1-30-16,1-1-77 0,0-2-163 15</inkml:trace>
  <inkml:trace contextRef="#ctx0" brushRef="#br0" timeOffset="51174.3288">21909 9956 486 0,'-2'-24'123'16,"-2"-1"6"-16,0-2-67 0,0 2-11 15,1 0-3-15,2 5 0 0,-1 3 0 16,2 4 0-16,-1 2-1 0,1 5-5 16,1 4-3-16,2 7-5 0,-2 8-6 0,0 4-7 15,2 8-6-15,-2 10-6 16,0 4-1-16,0 7-2 0,-2 2-4 0,1 0-4 16,-1 0-5-16,-2-4-9 15,2-5-13-15,1-2-16 0,1-7-10 0,2-4-21 16,2-6-107-16,1-4-120 15,5-7-274-15</inkml:trace>
  <inkml:trace contextRef="#ctx0" brushRef="#br0" timeOffset="51491.6065">22143 9918 651 0,'4'-2'153'0,"2"3"8"0,1 5-101 16,5 5-13-16,2 4-2 0,2 3 0 15,3 4-3-15,3 2-5 0,-1-1-5 16,1 3-6-16,-1-2-5 0,1 3-5 15,0-3-6-15,-2 0-5 0,-4 0-7 16,0 0-11-16,-3-4-13 0,1-1-17 16,-3-6-16-16,-2 1-17 0,-1-7-53 15,-2-2-59-15,-2-5-108 0,-1-1-222 16</inkml:trace>
  <inkml:trace contextRef="#ctx0" brushRef="#br0" timeOffset="51654.6753">22529 10004 631 0,'-9'-3'160'16,"-4"0"7"-16,-2 5-85 0,-3 6-20 16,-4 3-8-16,-3 3-7 0,-3 2-9 15,-4 4-9-15,-1 6-9 0,0-3-6 0,2-2-9 16,2 0-13-16,4 1-15 0,7-2-24 16,7 0-16-16,4-4-105 0,5-4-20 15,9 2-112-15,4-6-211 0</inkml:trace>
  <inkml:trace contextRef="#ctx0" brushRef="#br0" timeOffset="51896.6043">22913 9880 669 0,'-9'-7'167'0,"-5"4"5"0,-4 6-97 15,-3 4-22-15,-4 4-6 0,2 8-7 16,0 3-9-16,0 2-8 0,2 6-5 16,5 0-4-16,5 3-3 0,1 0-5 15,5-1-6-15,3-1-9 0,2-1-8 0,5-3-13 16,3-2-18-16,3-4-11 0,4-4-21 16,3-5-108-16,2-6-120 0,3-1-278 15</inkml:trace>
  <inkml:trace contextRef="#ctx0" brushRef="#br0" timeOffset="52137.964">23109 9869 700 0,'0'-1'162'0,"-3"3"5"0,-1 5-109 15,0 2-17-15,2 5-5 16,-2 3-3-16,1 4-4 0,-2 1-3 0,2 2-5 15,1 1-4-15,1-1-4 0,1 1-4 16,2-2-4-16,2 0-1 0,1-1-3 16,3-2-2-16,1-2-5 0,1-2-8 15,-1-1-13-15,1-4-8 0,1-1-14 16,-1-4-11-16,-3-2-16 0,1-1-107 16,-5-4-116-16,1-1-272 0</inkml:trace>
  <inkml:trace contextRef="#ctx0" brushRef="#br0" timeOffset="52486.6383">22972 10109 758 0,'-6'6'176'0,"2"2"3"16,3-2-119-16,5-2-21 0,6-1-12 16,2-3-10-16,7 0-6 0,2-5-4 15,3-2-3-15,1-2-6 0,2 0-8 0,-2-5-12 16,-2-1-11-16,-2 0-12 0,-4-4-7 15,-1-2-7-15,-3-3-6 0,-2-3-3 16,-1-1 6-16,-1 1 10 0,1-1 11 16,-2 2 15-16,2 5 17 0,1 4 18 15,0 6 17-15,0 2 13 0,0 4 7 16,0 7 4-16,0 3-1 0,0 1-4 0,0 1-4 16,3 4-3-16,-2 1-2 0,1 3-2 15,0 0-2-15,1 2-2 0,1 1-3 16,0 4-3-16,-3-1-3 15,0 1-4-15,-1 1-3 0,-3 3-3 0,-7-3-3 16,-6 2-3-16,-6-1-4 0,-5 2-8 16,-6 0-13-16,-3 0-20 0,-4-4-20 15,1 0-14-15,1-3-117 0,2-2-133 16,7-4-294-16</inkml:trace>
  <inkml:trace contextRef="#ctx0" brushRef="#br0" timeOffset="52751.2776">23664 9633 629 0,'8'-1'147'16,"-2"-1"8"-16,0 6-98 15,0 2-9-15,-1 4-2 0,1 6-1 0,-2 5-4 16,-3 4-4-16,-1 7-4 0,-1 6-7 15,-2 6-7-15,0 7-4 0,-2 2-6 16,-1 3-2-16,1 1-3 0,-1 1-2 16,1-6-3-16,0-1-7 0,0-5-7 15,2-7-11-15,2-6-13 0,0-6-16 16,1-6-14-16,-3-5-118 0,1-7-125 16,0-6-295-16</inkml:trace>
  <inkml:trace contextRef="#ctx0" brushRef="#br0" timeOffset="53218.714">23881 9552 660 0,'-2'-11'165'0,"-1"-1"8"16,3-2-96-16,3 2-17 0,0-2-7 16,6 1-8-16,2 0-6 0,-3 0-8 15,2 0-5-15,1 2-4 0,3 2-5 0,-1-1-4 16,2 6-4-16,-2 0-3 0,5 5-2 15,-1 0-2-15,-3 2 0 0,0 2-1 16,-2 2 0-16,-3 0 0 0,-3 3 0 16,-7 1 0-16,-3 1 1 0,-2 3-2 15,-6 1 1-15,-2 1-1 0,-2 2 1 16,0 0-1-16,0 0-1 0,3 0 1 16,-1-1 0-16,5 2 0 0,1-3-1 15,2-1 1-15,0-2-1 0,4-2-1 0,-1-2-2 16,4-2-5-16,2 0-3 15,2-2-8-15,3-1-8 0,3 0-15 0,2 1-17 16,1-1-9-16,2-1-16 0,4 1-104 16,-3-1-120-16,0 2-270 0</inkml:trace>
  <inkml:trace contextRef="#ctx0" brushRef="#br0" timeOffset="53723.3598">24413 10025 639 0,'-8'-5'150'0,"-1"-1"4"16,-6 2-100-16,-4 3-16 0,-1 2-7 15,-2 3-6-15,-3 6-4 0,1 3-4 16,-2 5-1-16,1 3-1 0,6 2-1 16,0 4-2-16,3 2-1 0,3-2-1 15,3 0-1-15,4-2-4 0,4-1-2 16,3-5-2-16,5-2 0 0,3-6 0 16,4-3-1-16,4-7 0 0,3-5 0 15,1-6 0-15,6-6 0 0,0-4-1 16,-1-5 1-16,3-2 0 0,-2-3-1 0,-4-2 1 15,-2-3 1-15,-5-3-1 0,-4-3 1 16,-2-5-1-16,-4-1 1 0,-3-2-1 16,2 0 1-16,-2 3-1 0,-1 8 4 15,1 9 8-15,-2 7 7 0,0 7 5 16,-2 8 2-16,-3 9 2 0,-1 8 2 16,0 6-1-16,-2 7-6 0,-1 7-8 15,-1 7-3-15,2 5-2 0,2 4-3 0,0-1-2 16,2 0-1-16,3-3-3 0,3-3-3 15,2-3-6-15,1-6-7 0,0-3-12 16,1-5-14-16,2-3-19 0,2-3-16 16,0-5-18-16,0-6-110 0,2-3-128 15,0-2-286-15</inkml:trace>
  <inkml:trace contextRef="#ctx0" brushRef="#br0" timeOffset="54032.09">24715 9807 587 0,'5'-27'152'16,"-1"2"9"-16,0 4-61 0,-2 7-38 15,0 0-6-15,2 6-3 0,-3 4-5 16,-1 5-4-16,-2 8-8 0,-2 3-5 16,-1 3-4-16,0 7-4 0,-1 4-4 15,0 4-2-15,0 3-3 0,1 2-3 0,1 0-1 16,4 3-2-16,-1-4-3 0,0 1-1 15,2-4-1-15,2-1-1 0,0-4-1 16,2-4-1-16,0-4 1 0,4-2-1 16,-1-3 0-16,3-4-1 0,0-2-4 15,0-3-5-15,0-2-6 0,0-3-10 16,0-1-9-16,-1-4-14 0,1 1-13 16,-1-4-11-16,-3-1-9 0,-2-1-52 15,-1-1-52-15,-6 1-103 0,-1 1-217 16</inkml:trace>
  <inkml:trace contextRef="#ctx0" brushRef="#br0" timeOffset="54203.622">24674 9972 815 0,'-3'-1'199'0,"-1"0"5"16,3 1-125-16,2-2-19 0,3 0-16 15,2 0-12-15,4-2-12 0,5 0-8 0,3-2-6 16,4-3-11-16,4 1-19 0,2-1-30 15,5 0 37-15,1-1-195 0,0 0-166 16,5-2-402-16</inkml:trace>
  <inkml:trace contextRef="#ctx0" brushRef="#br0" timeOffset="57908.044">25040 9979 639 0,'5'4'153'16,"-3"-4"6"-16,3 0-90 0,4 0-26 15,0-2-13-15,5 0-7 0,-2 0-3 0,2-3-7 16,0 1-7-16,1 2-10 0,-9-4-12 16,4 5-12-16,-1-1-13 0,-5 1-15 15,-1 1-110-15,-2 1-119 0,-3 2-273 16</inkml:trace>
  <inkml:trace contextRef="#ctx0" brushRef="#br0" timeOffset="58062.6309">25029 10097 627 0,'-4'10'166'0,"0"-3"5"0,2-1-69 16,2 0-45-16,2-1-16 0,3-1-11 15,2-2-10-15,2 0-10 0,4-2-9 0,0-2-19 16,3-1-20-16,0-1 129 0,-3-1-267 15,1 4-155-15,-2 2-421 16</inkml:trace>
  <inkml:trace contextRef="#ctx0" brushRef="#br0" timeOffset="58692.5782">24035 10954 676 0,'-2'0'161'16,"0"-3"1"-16,0 3-76 0,6 1-54 15,1-1-17-15,3 1-9 0,3 0-4 0,2 2-11 16,-1-1-14-16,3 1-13 0,-3 1-17 15,-1-1-111-15,-2 3-122 0,-5-1-282 16</inkml:trace>
  <inkml:trace contextRef="#ctx0" brushRef="#br0" timeOffset="58838.3167">23985 11122 540 0,'-10'9'164'0,"2"-2"8"0,0-1-4 0,2-1-99 16,6 0-17-16,3 0-13 0,0-4-10 15,7 2-12-15,3-3-13 0,4 0-14 16,1-2-20-16,3-2-20 0,1 0 30 0,2 0-161 16,0-1-137-16,0 4-326 0</inkml:trace>
  <inkml:trace contextRef="#ctx0" brushRef="#br0" timeOffset="59213.6966">24315 10977 680 0,'1'13'158'0,"-2"5"5"16,-2 3-112-16,3 2-16 0,0 2-1 16,0-1-4-16,0 0-5 0,0 0-6 15,1-3-4-15,3-3-4 0,-1-2 1 16,0-3-5-16,1-4-2 0,-2-2-2 15,1-6 0-15,-2-4 0 0,-1-4-1 0,3-7 1 16,-2-3-1-16,1-6 1 0,-1-4 0 16,1-4 2-16,-4-5 1 0,0-6 2 15,-3-1 2-15,1-3 1 0,3 0 1 16,2 0 0-16,2 0 1 0,2 6 0 16,3 6 0-16,6 6-1 0,-2 6-2 15,0 3-1-15,2 8-1 0,-2 3-3 16,3 3-2-16,1 2-1 0,0 2-5 0,2 1-5 15,0 2-12-15,1 3-12 0,-1 3-21 16,0 0-20-16,-2 3 106 0,-3 3-233 16,-5-1-146-16,-2 3-370 0</inkml:trace>
  <inkml:trace contextRef="#ctx0" brushRef="#br0" timeOffset="59410.7119">24356 10926 729 0,'-11'8'179'16,"4"-2"6"-16,3 0-102 0,4 0-30 16,3-1-15-16,3-1-13 0,5-2-9 0,1 1-6 15,5-1-6-15,0-3-7 0,4 1-7 16,1-4-12-16,3-1-16 0,-2-1-18 16,0 1-16-16,-2 0-116 0,0 3-130 15,-5 1-296-15</inkml:trace>
  <inkml:trace contextRef="#ctx0" brushRef="#br0" timeOffset="59599.2318">24350 11185 646 0,'-5'8'167'0,"3"2"5"15,1 1-68-15,1 0-52 16,3 1-16-16,2-1-8 0,6 0-9 0,0 2-8 15,2-3-7-15,1-2-3 16,3-2-6-16,4-2-11 0,2-3-12 0,1 0-18 16,3-2 25-16,-2 0-156 0,0-3-134 15,-1 2-324-15</inkml:trace>
  <inkml:trace contextRef="#ctx0" brushRef="#br0" timeOffset="59831.0952">24703 11171 668 0,'10'9'159'0,"0"-1"6"0,1 2-107 15,3 1-16-15,1 0-9 0,5 2-6 16,0-1-10-16,3-1-12 0,0 1-11 0,0-1-14 15,0 0-16-15,-3-2-15 0,-4-3-119 16,-3-1-126-16,-2-2-298 16</inkml:trace>
  <inkml:trace contextRef="#ctx0" brushRef="#br0" timeOffset="59978.6993">25024 11101 680 0,'-11'2'187'0,"-4"6"11"15,-4 6-54-15,-7 4-64 0,-5 5-20 0,-2 4-13 16,-2 2-12-16,-1 4-21 0,1-2-27 16,2-1-36-16,3-1 15 0,4-2-177 15,1-4-162-15,1 2-391 0</inkml:trace>
  <inkml:trace contextRef="#ctx0" brushRef="#br0" timeOffset="68042.754">15046 10373 486 0,'-8'-13'115'0,"2"0"2"15,0 1-49-15,1 1-47 0,0 1-6 0,2 2 0 16,0 2 2-16,1 0 3 0,1 4 3 16,-1 1 0-16,2-1-2 0,4 2 4 15,2 3 2-15,5 2 0 0,6 2-3 16,9 0-2-16,10 2-2 0,10 1-1 16,12-2-5-16,10 1-5 0,9-3-9 0,8-2-14 15,7-3-18-15,3-4-118 0,6-4-12 16,-1-1-111-16,-5-5-223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8T11:21:43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15005 4045 360 0,'-21'-14'81'15,"-1"2"3"-15,3 3-59 0,-1 4-2 16,4 3-1-16,0 0 0 0,5 5 0 16,3-3-3-16,2 1-2 0,0 2-4 0,2-1-5 15,1 0-4-15,2 3-6 0,-1-4-34 16,1 5-64-16,-2-1-81 0,1 2-199 15</inkml:trace>
  <inkml:trace contextRef="#ctx0" brushRef="#br0" timeOffset="1652.0317">14008 5143 529 0,'-28'-1'109'0,"-3"0"1"15,1 2-97-15,0 0-10 0,2 3-3 16,1 1-1-16,0 1-1 0,5-2-1 0,1-2-1 16,3-1 1-16,0-1-1 15,1-1 1-15,3-1 1 0,2 1 1 0,0-2 1 16,1 4 0-16,-2-1 1 0,2 0 0 15,3 0 1-15,-2 0 1 0,1 2 1 16,1-1 1-16,0 0 2 0,1 0 0 16,1 3 2-16,0 1 0 0,2 3-1 15,-1 1 0-15,3 2 0 0,1 0-2 0,2 1-1 16,1 2-1-16,3-1-1 0,4 1-1 16,2 0-1-16,1 0 0 0,5 1 0 15,2-2-1-15,4 2 1 0,4-2-1 16,3-2 0-16,3-1 1 0,7 1-1 15,1-1 1-15,2-2-1 0,1 0 1 16,-1-1 0-16,-2-1 0 0,1 2 2 16,0-1 0-16,1 3 1 0,1 1 2 15,0-1 0-15,4-1 0 0,3 1 0 16,0-2 0-16,0-1-2 0,-1-3 0 16,-3-2-2-16,2 0 0 0,-3 3 0 15,1-1-1-15,-2 2 0 0,2 0 0 0,-1 0-1 16,5 3 1-16,-4-3 0 0,0-1-1 15,-3 0 1-15,-1 0-1 0,-2-3 0 16,-1-1 1-16,-2 2-1 0,1-3 0 16,-1-3 1-16,1 2-1 0,1-2 1 15,1 0-1-15,-2-1 0 0,-1 0 0 16,-1 2 0-16,-3-1 1 0,-3 0-1 16,-4 1 0-16,-3-1 0 0,-2 2 0 15,-1 0 0-15,-3-3 1 0,2 3-1 0,0 0 0 16,0 1 0-16,0 0 0 0,0 0 0 15,-1 1 0-15,1-1 0 0,-3 1 0 16,1-2 0-16,1 0 0 0,0-2 0 16,2 2 1-16,0-1-1 0,1-2-1 15,1 0 1-15,-1 2 0 0,0-2 0 16,-1 2 1-16,0-1-1 0,-3 1 0 16,0-1 0-16,0 1 0 0,-1-3 0 15,0 3 0-15,0-1 0 0,-1-2 0 16,3 3 0-16,0-2 0 0,0 0 0 0,0 6 0 15,-2-6 0-15,3 0 0 0,0 1 0 16,-3-2 0-16,0 0 0 0,-2 0 0 16,0-1 0-16,-1 0 0 0,-1 1 0 15,1 0 0-15,2 1 0 0,2-1 0 16,1-1 0-16,1-1 0 0,2-1 0 16,2 1 0-16,-2-3 0 0,1 3 0 0,-1-3 0 15,0 2 0-15,-1-2 0 0,-1 0 0 16,-2-3 0-16,4 0 0 0,-2 1 0 15,-1-1 0-15,0 0 0 0,-2 0 0 16,1 1 0-16,-1 1 0 0,-5 0 0 16,1-1 0-16,-3 1 0 0,2 2 0 15,0-1 0-15,0 1 0 0,1 1 0 16,0-1 0-16,3 1 0 0,1-1 0 16,1-1 0-16,3 0 0 0,-4-2 0 15,2 1 0-15,-2-1 0 0,0 2 0 16,-2-2 0-16,-3 1 1 0,-1-1-1 0,0 1 0 15,-2-3 0-15,-1 3 0 0,-3-2 0 16,0 0 0-16,-1 0 0 0,-2-1 1 16,-2 0 0-16,0-1-1 0,-1 0 1 15,-2-1 0-15,1 0-1 0,-2 0 0 16,2-3 1-16,-1 1-1 0,0-3 0 16,-1 1 0-16,-1 2 0 0,2-4 0 0,-4 1 1 15,1 1-1-15,-4 2 0 16,1 0 0-16,-4-2 1 0,-1-1-1 0,-5 3 0 15,1-1 0-15,-5 2 0 0,-2-1 1 16,1-1-1-16,-3 2 0 0,1 1 0 16,-2-2 0-16,-4 1 0 0,0-2 0 15,-1 1 0-15,-1 3 0 0,-1-1 0 16,0 4 0-16,-3 1 1 0,0 1-1 16,-2 2-1-16,-1-1 1 0,-4 2 0 15,0-2 0-15,-3 0 0 0,0-1 0 0,0 1-1 16,3 1 1-16,-4 1 0 15,-1 3 0-15,-5 2 0 0,1 4 0 0,-4-1 1 16,-2 2-1-16,-1 1 1 0,-2 0 0 16,2 1 0-16,-3 0 0 0,-4 1 0 15,-1 2-1-15,-3 1 1 0,-3-1-1 16,-1 3 0-16,-6 3 0 0,0 1-1 16,1 4 1-16,-7-4 0 0,4 3 0 0,-3 3-1 15,-4 0 1-15,2-3-1 0,0 3 0 16,-1-1-1-16,5 7-2 0,-2-3-3 15,-1 3-3-15,0 4-6 0,1 3-5 16,2 4-110-16,3 5-102 0,-1 7-261 16</inkml:trace>
  <inkml:trace contextRef="#ctx0" brushRef="#br0" timeOffset="31773.1157">18745 8129 412 0,'6'-7'85'16,"3"1"1"-16,3-1-78 0,3-3-5 15,4-3-1-15,3-6-1 0,6-4 0 16,7-5 1-16,2-8 1 0,3 0 1 0,2-5 1 16,4-2 1-16,1-1 1 0,2 0 1 15,-2 0-1-15,4 4 0 0,-1-2-1 16,5 2-1-16,1-1-2 0,-2 1 0 15,-1-1-1-15,1 3-1 0,0-2 0 16,0 2 0-16,-4 1 0 0,0 0-1 16,5 6 1-16,3 0 1 0,3 0 0 15,-2 3 1-15,1-1 0 0,1-3 2 16,-1 0-1-16,-1-3 2 0,0-2-1 0,-1-1 0 16,4 1-1-16,-1 0 0 0,1 2-1 15,1 0-1-15,-2 2 0 0,-2 4-1 16,1 0-1-16,0-2 1 0,1 2 0 15,0 3-1-15,-1-4 0 0,-2 0 0 16,2-4 1-16,-4-3-1 0,-5-1 0 16,0 0 1-16,1-4 1 0,1 2-1 15,3 3 2-15,-1 0-1 0,1 2 1 16,3 0 0-16,-2 2 0 0,-3 2-1 0,-1-1 1 16,-2-4-1-16,1 4 1 15,-1-1-1-15,-3-1 0 0,-1 0 0 0,-2 1 0 16,-1 0 0-16,-1 1-1 0,-5 1 1 15,0 3 0-15,-1 1 0 0,-3 0 0 16,0 1 1-16,-1 2 0 0,-1 3 1 16,0-1-1-16,0 1 1 0,1 3-1 15,-1-2-1-15,-3 2 1 0,1-3-1 16,-4-1-1-16,-1-1 1 0,-2-1-1 0,-3 1 0 16,2 1 0-16,-1 1 0 0,-3 4 0 15,-1 1-2-15,-1 4 0 0,-4 1-1 16,-2 2-2-16,-4 3-1 0,-1 2-5 15,-5 0-4-15,0 2-7 0,-3 2-21 16,-6 2-71-16,-2 0-83 0,-4 0-201 16</inkml:trace>
  <inkml:trace contextRef="#ctx0" brushRef="#br0" timeOffset="32996.0919">20907 6110 498 0,'-1'-3'116'0,"0"2"2"0,2-1-82 16,2-2-9-16,7 0-5 0,4 1-5 16,7-2-4-16,3 0-3 0,8 0-2 15,3-2-1-15,6-4-1 0,-1-2-2 16,7-1 0-16,-2 0-2 0,0 0 0 16,3-4-1-16,0 2 0 0,1 4-1 0,-1 5 1 15,-4 2-1-15,-3 0 1 0,-3 5-1 16,-4 4 1-16,-6 4-1 0,-6 2 1 15,-4 5-1-15,-3 4 2 0,-4 5-1 16,-5 1 2-16,-6 6 0 0,-4 3 0 16,-3 4 0-16,-5 8 1 0,-5 3-1 15,-3 7 0-15,-1 5-1 0,-5 3 0 16,-3 0 0-16,-4 2-1 0,-3-1 0 16,1 0 0-16,-2 0-1 0,0-1-3 15,2 5-4-15,1-3-7 0,4-1-11 0,4-2-13 16,3-7-95-16,8-10-101 0,8-11-241 15</inkml:trace>
  <inkml:trace contextRef="#ctx0" brushRef="#br0" timeOffset="33713.7229">23176 5657 458 0,'8'-13'102'0,"-3"0"3"0,1 3-80 15,-1 2-8-15,-3 0-5 0,3 3-1 0,-3 2-3 16,0 0-3-16,-2 3-1 15,-1 1-2-15,-3 3 0 0,-1 3 2 0,-3 0 0 16,-5 2 1-16,-2 5 1 0,-9 2 0 16,-4 3 1-16,-5 2 0 0,-4 4 0 15,-3 4-1-15,-1 4-1 0,-3 3-1 16,0 5 0-16,1 3-1 0,0 7-1 16,-1-2 1-16,-6-2 0 0,-3 1 0 15,-2-1 0-15,0 1 0 0,-5 1 1 16,-1 3-1-16,-3 8-1 0,1 3 0 15,-7-2-1-15,-4 6 1 0,-2-1-1 0,-5 2-1 16,-2 2 1-16,-4 1 0 0,-6-3-1 16,2 7 1-16,-2-5 0 0,3 0 1 15,3-1 1-15,-3-1 0 0,2-4 1 16,7 3 1-16,5-3-1 0,3-2 0 16,1 2 0-16,2-4-1 0,5-3-1 15,1-3-1-15,0 0 1 0,3 3-2 16,4-1 1-16,2-1 0 0,-2-1 0 0,3-4-1 15,5-1 1-15,4-4-1 0,1-5 1 16,2-5 0-16,2-3-1 0,4-3 1 16,3-2-1-16,5-5 1 0,2-2-2 15,3-5-2-15,5-4-3 0,4-3-4 16,3-3-6-16,3-2-9 0,0-5-4 16,1-1-99-16,1-6-95 0,0-2-235 15</inkml:trace>
  <inkml:trace contextRef="#ctx0" brushRef="#br0" timeOffset="34081.9681">19794 7917 526 0,'-9'-17'113'0,"2"1"0"0,2 3-94 15,1 7-8-15,3 5-6 0,3 3-2 16,-1 6-2-16,2 3 0 0,-3 6-1 16,-1 7 3-16,-4 7 1 0,-5 5 2 15,-5 5 2-15,-3 5 2 0,-5 1 3 16,-4 2 0-16,-4 4 0 0,-4 2-2 16,-2 1-1-16,0 2-1 0,0-2-1 15,1 1-1-15,2-5 0 0,5-3-1 16,6-4 0-16,4-9 0 0,6-3-1 0,8-3-1 15,5-6-1-15,9-3-1 0,10-3 0 16,9-7-1-16,10-2 0 0,9-7 1 16,8-8 0-16,14-7 0 0,12-10 0 15,12-7 0-15,12-10-1 0,11-7-2 16,18-7-11-16,7-7 75 0,2-4-201 16,-1 1-124-16,1-2-348 0</inkml:trace>
  <inkml:trace contextRef="#ctx0" brushRef="#br0" timeOffset="38864.6435">25138 3992 452 0,'-17'-37'101'16,"-7"1"2"-16,-6-1-67 0,-6 0-21 16,2 11-8-16,-5 3-2 0,-3 2-1 15,-2 3-1-15,-4 1-1 0,-3 2 0 16,-10 0-2-16,-3 2 1 0,-3 4-1 16,-3 2 0-16,-5 1 1 0,-5 0-1 15,-2 4 0-15,-2 5 0 0,-1 5 0 16,-4 1-1-16,-2 3 1 0,-4 7-1 15,-2 3 0-15,5 5 1 0,0 3-1 0,3 8 2 16,5 6 0-16,0 3 1 0,3 6 0 16,6 3 1-16,4 5 0 0,5 10 0 15,6 5 0-15,4 5 0 0,6 6-1 16,10 5-1-16,11 7 0 0,7 6 1 16,5 2-2-16,7-3 1 0,8 0 0 15,10 2 0-15,10 0-1 0,6-2 1 16,5-3-1-16,9-3 1 0,9 0-1 0,9 1 1 15,4-4-1-15,4-6 0 0,3-7 1 16,4-8 0-16,8-1 0 0,5-10 1 16,2-10 0-16,4-6 1 0,6-9 1 15,6-4 1-15,7-10-1 0,-4-10 0 16,0-9 0-16,1-8-1 0,-3-8-1 16,1-8 0-16,-8-7-1 0,-5-10 1 15,-3-3-1-15,-7-5 0 0,-4-9 1 16,-3-8-1-16,-9-9 0 0,-6-9 0 15,1-6 0-15,-7-9 0 0,-6-14 0 16,-5-6 1-16,-6-1 1 0,-7-5 2 16,-7-4 0-16,-14-4 1 0,-7 3 1 0,-8 3-1 15,-11-1 0-15,-17-1-2 0,-14 5-2 16,-8 11 0-16,-15 6-1 0,-20 1 0 16,-17 9-1-16,-19 13 0 0,-14 14-1 15,-16 14-3-15,-17 16-10 0,-16 19-35 0,-14 21-74 16,-10 24-97-16,-6 14-230 0</inkml:trace>
  <inkml:trace contextRef="#ctx0" brushRef="#br0" timeOffset="49178.7599">18724 7374 304 0,'-16'-1'77'0,"-1"3"3"0,0 3-42 16,2 1-8-16,1 4-9 0,-1 5-5 16,0 2 0-16,-2 3 1 0,-3 2 2 15,1 0 3-15,-2 1 2 0,1 1 1 16,3 1 1-16,-1-1-3 0,4 1-3 0,6 1-3 15,3-3-4-15,6 3-3 0,5-6-2 16,4 0-2-16,6-5-1 0,4-3-1 16,3-3 0-16,0-6 0 0,3-3 0 15,0-3-1-15,-2-8 1 0,1-4 0 16,-1-7-1-16,-1-4 0 0,2-2 1 16,-3-5-1-16,-4-4 0 0,-3-1 0 15,-4 0 1-15,-7-1 1 0,-6 2 0 16,-7 2 0-16,-5 3 0 0,-5 4 0 15,-6 6 0-15,-3 8-2 0,-4 12 0 0,-7 4-2 16,-5 8 0-16,-2 11-5 0,1 8-7 16,2 8-12-16,0 2-12 0,5 0-95 15,8 0-100-15,9 2-241 0</inkml:trace>
  <inkml:trace contextRef="#ctx0" brushRef="#br0" timeOffset="51080.3918">18678 7596 368 0,'1'-3'94'0,"-1"1"3"15,0 1-51-15,-1-1-10 0,1 0-6 0,-2-1-4 16,4 1-4-16,-4-7-1 0,5 5-2 16,1-6 1-16,0-4-1 0,3-2-2 15,0-6 0-15,3-3-3 0,4 0-2 16,-1-6-2-16,0 1-2 0,-1-2-2 16,3 3-1-16,-1 4-2 0,-2 1 0 15,-1 6-1-15,-4 4-1 0,-1 3 1 16,-3 7-1-16,-6 5 0 0,-4 9-1 15,-7 8 1-15,-4 13-1 0,-3 10 1 0,-4 11-1 16,-5 8 0-16,0 8 0 0,-6 0 1 16,0 3 0-16,0-1 0 0,0-4 0 15,3-8 3-15,4-8 1 0,4-10 2 16,8-7 0-16,5-10 1 0,8-11 0 16,7-10-1-16,4-14-1 0,9-13-2 15,7-8-1-15,5-12-1 0,8-10 0 16,2-11-1-16,0-9 0 0,2-2-1 15,-3 2 1-15,-4 2-1 0,-5 7 0 16,-5 7 1-16,-3 10-1 0,-4 14 0 16,-7 12 1-16,-5 12-1 0,-5 11 0 0,-4 11 1 15,-6 11-1-15,-5 10 1 0,-2 11-1 16,-4 8 0-16,-3 7 0 0,0 1 1 16,-2 2-1-16,0-2 0 0,1-3 0 15,0-9 0-15,3-8 0 0,5-8 0 16,3-9 1-16,5-8-1 0,7-6 0 15,5-13 0-15,8-8 1 0,3-7-1 0,6-11 1 16,4-6-1-16,3-9 1 16,-2-9 0-16,1-4-1 0,-1-2 0 0,1-1 1 15,-3 4-1-15,-3 1 0 0,-2 7 0 16,-1 8 1-16,0 7-1 0,-6 5 0 16,-3 8 0-16,0 5 0 0,-4 5 0 15,-1 3 0-15,-1 3 0 0,-2 4 0 16,-1 2 0-16,0 1 0 0,-2 3 0 15,0 3-1-15,1 3 1 0,-1 1 0 16,0 2 0-16,2 3 0 0,0 1 1 16,2 2 1-16,1 2 0 0,2 3 0 15,2 3 0-15,1 6 0 0,3 6 1 0,1 4-1 16,-3 4 0-16,2 2 0 0,-2 3-1 16,-1 2 0-16,0-1 0 0,2 1 0 15,-1 0 0-15,2 2-1 0,2-1 1 16,0-1 0-16,0-1-1 0,-3-5 1 15,2-2 0-15,-4-5-1 0,-1-5 1 16,-4-4-1-16,-1-5 1 0,0-4 0 16,-2-2-1-16,-3-4 1 0,-1-2 0 0,-1-3 0 15,-2-3 0-15,-2-3 1 0,-1-2-1 16,-2-3 0-16,1-4 0 0,-2-1 0 16,-2-3-1-16,0 1 0 0,1 0 0 15,-3 3 1-15,0-1-1 0,-1 1 0 16,3 3 0-16,1 3 0 0,1-2 0 15,3-1 0-15,4 1 0 0,2 1-1 16,2-2 1-16,0 1-1 0,4-2 0 16,3 1 0-16,0-2 0 0,3 1 0 15,4-1 2-15,5-3 1 0,2-1 1 16,5-3 3-16,3-3 0 0,2-3 1 0,3 0 0 16,4-1 0-16,3-2 0 0,1 2-1 15,1 1-2-15,-1 2 0 0,-2 1-2 16,-4-1 0-16,-5 5 0 0,-5 2-1 15,-4 0-1-15,-4 2 1 0,-1 2-1 16,-6-1 1-16,1 2 0 0,-3 2 0 0,-3 0 0 16,-1-1 0-16,-1 0 1 15,-1 2-4-15,1 1-6 0,-2-2-10 16,-2 1-9-16,0-1-16 0,1 3 3 0,-1-2-117 16,3 2-112-16,-3-3-261 0</inkml:trace>
  <inkml:trace contextRef="#ctx0" brushRef="#br0" timeOffset="52137.6017">19917 9303 392 0,'-17'5'101'0,"0"0"4"0,1-1-33 16,1-2-39-16,3-2-4 0,1-2-3 16,1-6-2-16,2-1-3 0,2-4-2 15,2-5-2-15,3-3-1 0,3-2-1 0,4-5-2 16,3-5 1-16,3-5-1 0,3-5 1 16,3-3-2-16,4 0 0 0,3-2 0 15,0 2-2-15,2 6 0 0,0 6-2 16,3 7-2-16,-5 8-1 0,0 5-1 15,-4 6-1-15,-3 6-1 0,-3 4-1 16,0 0 0-16,-6 5 0 0,0 4 1 16,-2 4-1-16,-1 6 1 0,-1 5-1 15,-2 3 1-15,-1 8 0 0,-3 3 1 16,-3 2-2-16,1 4 1 0,-5 0 0 0,-2 1-1 16,-3 1 1-16,-4 0-1 0,-4 2 0 15,-2 0 0-15,-4-1 0 0,-1-1 0 16,-1-5 0-16,2-2 0 0,2-5-1 15,5-5 0-15,3-10 0 0,5 0 1 16,2-4-1-16,4-4-1 0,2-2 1 16,3-3 0-16,2-2-1 0,3 0 1 15,3-5-1-15,3-2 0 0,3-5 1 16,7 0 0-16,6-2 0 0,2 0 0 16,3-3 0-16,0 0 0 0,1 0 0 15,1-2 0-15,-3 0 0 0,-3 1 0 0,-3-2 0 16,-1 2 0-16,-1 0 0 0,-2 1 0 15,-2 6 0-15,-2 2 1 0,-1 0-1 16,-3 0 0-16,-3 4 1 0,-3 2-1 16,-1-3 0-16,-1 0 1 0,-3 0-1 15,0 2 1-15,-1-1 0 0,0-1 1 0,-1-1-1 16,0 4 1-16,-2-3-1 16,1 0 1-16,-2 0-1 0,0-2 0 0,-1 2-1 15,2 3-1-15,-1-3-4 0,2 1-6 16,-1 0-5-16,3 5-7 0,-1 2-11 15,5 0-16-15,-3 1-99 0,5 3-105 16,-1 5-253-16</inkml:trace>
  <inkml:trace contextRef="#ctx0" brushRef="#br0" timeOffset="65725.7007">23984 5178 96 0,'-17'12'21'0,"-2"1"0"0,0 3-17 16,-2 3-4-16,-2 0-10 0,-4 5-11 15,-3 0-15-15,-3 4-38 0</inkml:trace>
  <inkml:trace contextRef="#ctx0" brushRef="#br0" timeOffset="65940.1251">21959 6541 194 0,'-65'36'42'0,"0"-5"1"16,-2 0-36-16,-2 1-2 0,-3 2-7 15,-3 3-5-15,-1 1-6 0,0 7-8 0,-8 1-22 16,-1 3-29-16,0 3-60 0</inkml:trace>
  <inkml:trace contextRef="#ctx0" brushRef="#br0" timeOffset="66433.0151">18888 8780 173 0,'-39'36'38'15,"5"-2"1"-15,3 3-31 0,5 1-2 16,1 0-2-16,0 1-1 0,3-4-1 15,-1 0-1-15,2-5 0 0,-1-4 0 16,2-5 0-16,3-3-1 0,0-4 0 16,2-3 0-16,4-3 0 0,2 0 1 15,3-5 0-15,1 1-1 0,2-3 0 0,3-2 1 16,3-1 0-16,2-2 0 0,3-2-1 16,2-2-1-16,0 1 2 0,1-1-1 15,0 0-1-15,-1 3-3 0,-4 0-4 16,0 3-4-16,-3 1-1 0,0 2 0 15,-3 1 1-15,-1 2-1 0,-1-1 3 0,0 0 5 16,0 1 4-16,-2-2 0 0,1 1 1 16,2-1 0-16,-1-1 2 0,1 1 5 15,-2-2 5-15,2 1 2 0,1-1 1 16,-1-1 1-16,1-1-1 0,0 2-1 16,1-1-4-16,0 0-6 0,0 0-1 15,1 0-1-15,-2-1-1 0,-2 1 0 16,4 1 0-16,-2-1-1 0,1 1 0 15,-1 0 1-15,-1 0-1 0,2 0 1 16,0-1-1-16,-2 1 1 0,1 0-2 16,0 1 0-16,0 0-2 0,0 0-6 15,-1 1-25-15,-2 0-10 0,1-1-31 0,0 0-66 16</inkml:trace>
  <inkml:trace contextRef="#ctx0" brushRef="#br0" timeOffset="187607.1789">18396 10538 323 0,'1'-20'85'0,"-1"1"5"0,-2-1-43 0,-1-1-10 16,1 2-2-16,-2-2-2 0,2 3-1 16,-4-2-2-16,2 4 0 0,0 1-1 15,0 3 0-15,0 2-1 0,0 3-3 16,-1 3-3-16,1 6-3 0,1 1-3 15,-1 5-3-15,2 3-1 0,0 3-2 16,4 5-1-16,0 3-1 0,0 1 0 16,3 4-1-16,0 1 0 0,0 1-2 15,-1-2 0-15,-1 2-1 0,1-5 0 0,0 1-2 16,-3-6 0-16,0 0 0 16,-2-3-1-16,0-1 1 0,-2-1-1 0,0-1 0 15,-3 0 0-15,1-2 0 0,-1-2 0 16,-1-1 0-16,1-2 0 0,0-1 0 15,-1-3 0-15,-1-2 0 0,2 0-1 16,0-3 1-16,0 0-1 0,0-3 0 16,0 1 0-16,0 0-1 0,1-1 1 15,-1 2 0-15,-2 2 1 0,1-2-1 16,2 6 0-16,-2-2 0 0,2 0 0 0,0 0 0 16,1 0-1-16,3 0 0 0,0 0 0 15,2 0 0-15,3 0 0 0,2 0 0 16,2-2-1-16,1 4 1 0,2-1 1 15,3-1-1-15,1 2 1 0,0 1 0 16,1 2 1-16,2-1-1 0,3 3 0 16,3-1 0-16,-1-1 1 0,3 1-1 0,0 1 0 15,4-2 0-15,-2-1 0 16,-3-1-1-16,-3 1-2 0,-2 1-5 0,-5-3-3 16,-1 1-5-16,-6-1-7 0,0 4-12 15,-6 0-12-15,0 1-94 0,-4-2-100 16,1-2-246-16</inkml:trace>
  <inkml:trace contextRef="#ctx0" brushRef="#br0" timeOffset="188116.8158">18434 10119 365 0,'-21'-2'88'0,"-2"0"4"0,-1 4-54 16,1-1-8-16,2 7-3 0,-3-1-4 16,-1 2-2-16,-2 1-2 0,2 5-3 15,0 3-1-15,2 4-3 0,1 2 0 16,1 3-2-16,1 1 0 0,5 7 0 15,1 4-2-15,1 3 1 0,2 3-1 16,3 6 1-16,2 1 0 0,4 6 0 16,5 1 1-16,5-3 0 0,4 3-1 15,4 1-1-15,5 0-1 0,3-1-2 0,4-4-1 16,1-3-1-16,1-3-1 0,4-5-1 16,1-4 0-16,4-11-1 0,6-6 0 15,2-7 1-15,2-6-1 0,1-9 0 16,0-9 0-16,3-11 0 0,-4-5 1 15,-3-10 0-15,-3-12 0 0,0-9 0 16,-5-7 2-16,-1-6-1 0,-4-6 2 16,-5-5 0-16,-8-3 0 0,-6-2-1 15,-11-6 1-15,-6 1-2 0,-10 1 1 0,-5 5-1 16,-8 5 1-16,-5 7 0 16,-9 12 1-16,-5 19 0 0,-4 19-1 15,-15 15-4-15,-10 17-10 0,-8 17-23 0,-7 16-103 16,-1 14-110-16,-9 7-275 15</inkml:trace>
  <inkml:trace contextRef="#ctx0" brushRef="#br0" timeOffset="207398.0663">16655 10186 276 0,'-6'-11'61'0,"-1"3"1"15,-1-2-51-15,1 3-1 0,1 1-3 16,0-1-3-16,1 3-2 0,-1-3 0 16,0 1 2-16,-3 0 2 0,2 1 4 15,-2 3 1-15,1 2 1 0,-2 2 1 16,-1 4 1-16,-1 3-3 0,1 7-2 15,-3 2-4-15,-1 6-1 0,2 0-1 16,-2 8-1-16,4 3 0 0,0 5-1 16,3 1 1-16,3 2 1 0,3 1 2 0,5 2 0 15,1-2 2-15,3-1 1 0,5-1 1 16,4 0-1-16,0-6 0 0,5-3-2 16,2-4-1-16,3-4-1 0,2-6 0 15,3-5 1-15,0-8-1 0,6-3 0 16,1-5 0-16,6-4 0 0,7-5 0 15,6-5-1-15,1-5 1 0,2-3-1 16,-3-5 0-16,0-1 0 0,-6-5 0 16,-8 2 0-16,-8-2-1 0,-5-2 1 15,-4 2-1-15,-6-2 0 0,-7 0 1 0,-5-1-1 16,-7-4 1-16,-5 1-1 0,-6 0 1 16,-4-6-1-16,-5-1 1 0,-7-1-1 15,-6-4-1-15,-3 4 0 0,-7 3 0 16,-11 3 0-16,-6 11-1 0,1 10-1 15,-4 13-4-15,2 18-8 0,2 17-87 16,2 13-82-16,4 15-212 0</inkml:trace>
  <inkml:trace contextRef="#ctx0" brushRef="#br0" timeOffset="208373.6687">20792 13139 281 0,'-26'-7'76'0,"3"4"5"15,-2-1-41-15,3 2-1 0,3 3-6 16,0 0-7-16,0 3-6 0,0 3-5 15,1 2-4-15,0 4-3 0,0 7-2 16,4 3-2-16,3 5-1 0,3 6 0 16,5 4-1-16,6 5 1 0,6 4 0 15,4-2 0-15,5 3 1 0,1 2 1 0,3-5 0 16,0-4 0-16,2-1 1 16,-1-5-1-16,4-5 1 0,2-5 0 0,3-7-1 15,4-2 1-15,9-5-1 0,6-5 0 16,6-5-1-16,-1-8 0 0,4-8 0 15,0-3-1-15,1-6 0 0,-6-5-1 16,-4-5 0-16,-2-6 0 0,1 0-1 16,-6-5 1-16,-5-3-1 0,-2 1 1 15,-9-7 0-15,-10 0-1 0,-11 4 1 0,-15-2-1 16,-10 6 0-16,-10 1 0 0,-15 5 1 16,-10 4-2-16,-7 11 1 0,-8 10 0 15,-13 10-1-15,-5 15-4 0,-6 13-8 16,1 16-10-16,-5 15-87 0,-10 9-89 15,5 7-218-15</inkml:trace>
  <inkml:trace contextRef="#ctx0" brushRef="#br0" timeOffset="221742.4941">20390 16039 171 0,'7'-33'38'15,"0"4"0"-15,-1 0-27 0,-1 10-7 16,-1 3-1-16,1 2-2 0,-2 6 0 16,0 2 0-16,-1 2-1 0,-1 3 0 15,0 0 2-15,-1 2 10 0,0 0 7 0,1 2 4 16,1 3 5-16,0 1 3 0,1 3 4 15,0 3 1-15,2 4-6 0,-1 3-5 16,1 3-2-16,0 4-3 0,1 0-1 16,0 4-2-16,-1-1-2 0,0 4-1 15,-2 4-1-15,1 0 0 0,-3 3 1 16,0 4-1-16,-1 4 1 0,-2 4-2 16,0 3 1-16,-1 3-2 0,-1 5 0 15,1-3-2-15,-1 4 0 0,-1-2-1 16,3 2-1-16,-1-3-1 0,1-2-1 15,1-4-1-15,-1 1-1 0,2-5 0 0,0 2-1 16,-1-5 0-16,0-1 0 0,0 0 0 16,-2 2 0-16,1-1 1 0,-1 0-1 15,1 0 0-15,-1-4 0 0,0 2 0 16,-1-4 0-16,0-5 0 0,2-4-1 16,-1 0 0-16,1-7 0 0,0-1 0 15,2-4-1-15,-2-4 1 0,4-2-1 16,-1-1 1-16,0-6-1 0,1-1 0 15,0-3 0-15,0 1 1 0,1-1-1 16,-1 0 0-16,-1-1 1 0,1-1-1 0,0-1 0 16,-1 3 0-16,-1-3 1 0,1 0-1 15,1 0-1-15,-1-1 1 0,-1-1-1 16,0 1 0-16,1-5 0 0,-1 0-2 16,1-5-1-16,1-2-3 0,-1-3-3 15,0-5-7-15,1-4-7 0,0-2-48 16,-2-4-43-16,-3-3-78 0,0 0-176 0</inkml:trace>
  <inkml:trace contextRef="#ctx0" brushRef="#br0" timeOffset="226616.1091">18330 15813 219 0,'6'-5'58'0,"-4"0"4"16,-2-1-31-16,-1-1-6 0,0 1 1 15,-3 1-2-15,-1 1-3 0,0-3-5 0,-2 3-2 16,0 0-1-16,-2-1-1 0,-1 3-3 15,-3-2-1-15,1 3-2 0,-4 1 0 16,0 1 0-16,-3 4 0 0,-1 1 1 16,-1 4-1-16,0-2-1 0,-5 2 1 15,-1 0-2-15,-6-3 0 0,0 1-1 16,-4 0-2-16,-1-1 1 0,-1 3-1 16,0-1 0-16,0 1-1 0,2 1 1 15,3-2 2-15,-1 1 1 0,2 0 2 16,2 1 2-16,0 4 0 0,3 1 0 0,-2 3-1 15,3 3 0-15,2 3-3 0,-1 1-1 16,3-1-2-16,1 1 0 0,1-3-1 16,6 3 0-16,2-1 1 0,2-2-1 15,3 3 0-15,5 2 1 0,3-4-1 16,3 6 0-16,5-1 0 0,3-1 0 16,3 3 0-16,6-1 0 0,3 2 0 15,2 3 1-15,3-4-1 0,1 4 1 0,2-5-1 16,-1 0 1-16,4-5-1 0,1 0 1 15,2-3-1-15,4-1 1 0,6-2-1 16,6 1 1-16,3 1-1 0,0-2 1 16,3-5 0-16,2 2-1 0,1 1 1 15,0-4-1-15,-1 0 0 0,6-1 0 16,-1-3 0-16,2 3 1 0,0-7-1 16,0-3 0-16,-3-2 0 0,1 0 0 15,0-4 0-15,2 0 0 0,-1-3 0 16,-2 0 0-16,0-2 0 0,2 1 0 15,-3-3 0-15,-5-1 0 0,0-3 0 0,1-1-1 16,0-2 0-16,-1-1-1 0,-4-5 1 16,-3-3 0-16,-3-4 0 0,-5 2 0 15,-7-2 1-15,-4-1 1 0,-5-2-1 16,-3 0 1-16,-5-1-1 0,-7 1 0 16,-3-1 0-16,-5-5 1 0,-3-1-1 15,-4-1 1-15,-6 2 0 0,-3-7 0 0,-3-1 2 16,-8-3 0-16,-4 1 2 0,-5 4 1 15,-3 1 1-15,-6 1 0 0,-7 5 0 16,-8 3 0-16,-2 4 0 0,-3 3-2 16,-7 2 0-16,-4 3-2 0,-6 0 1 15,-5 6 0-15,-1 3-1 0,-7 4 1 16,-3 8-1-16,-5-2-1 0,-9 5 0 16,0 5-1-16,0 4-2 0,1 7-4 15,-6 4-4-15,-2 2-8 0,1 6-21 16,6 4-71-16,0 1-83 0,-2 0-197 0</inkml:trace>
  <inkml:trace contextRef="#ctx0" brushRef="#br0" timeOffset="239478.7269">20547 16687 356 0,'-4'-4'83'0,"1"1"-2"0,-2 0-56 0,5 5-37 15,-4 0-62-15,3 2-71 0,-1 5-168 16</inkml:trace>
  <inkml:trace contextRef="#ctx0" brushRef="#br0" timeOffset="240732.9677">20528 14561 334 0,'-6'1'87'15,"0"-2"3"-15,0-1-49 0,0 2-5 16,0-3-4-16,1 4-5 0,-1-3-5 16,2 0-4-16,-1-3-3 0,0 1-2 15,0-1-2-15,2 0-3 0,-1-3-2 16,2 0-1-16,0 2-2 0,2 0-1 0,-1-1 0 16,1 4-2-16,1 2-1 0,-1 3-8 15,0 8-58-15,-3 0-41 0,-3 9-81 16,0 6-188-16</inkml:trace>
  <inkml:trace contextRef="#ctx0" brushRef="#br0" timeOffset="242259.7362">20351 13784 177 0,'-19'9'45'0,"0"3"4"0,-2 1-25 16,0 5 3-16,2 2 3 0,-1 5 5 0,0 4 4 15,3 7 3-15,1 3 1 0,0 6-2 16,1 2-3-16,0 5-4 0,1 1-7 16,1 4-6-16,4-2-5 0,4 1-3 15,4-2-3-15,5 1-1 0,4-2 0 16,3-4 0-16,3-4 0 0,3-3 0 16,1-4-1-16,5-3 0 0,1-5-1 15,3-4-1-15,2-2 0 0,2-5-2 16,3-4-1-16,3-4 0 0,-1-6 0 0,6-3 0 15,0-5 0-15,0-5 0 0,-3-4 1 16,-2-5-1-16,-3-6 0 0,-2-3 1 16,-10-7-2-16,-3-4 1 0,-3-8-1 15,-5-5-1-15,-3-2 1 0,-6-3-1 16,-4-1 0-16,-6-2 0 0,-4 1 0 16,-7-1 0-16,-10-1 0 0,-11 2 0 15,-9-1-2-15,-6 4 0 0,-4 6 0 16,-3 6-2-16,-1 11-6 0,6 13-8 15,6 14-38-15,1 14-65 0,-4 12-90 0,-1 14-216 16</inkml:trace>
  <inkml:trace contextRef="#ctx0" brushRef="#br0" timeOffset="267094.29">17720 11874 457 0,'-8'-7'88'16,"1"3"-34"-16,2 2-143 0,4 6-75 0,8 1-181 15</inkml:trace>
  <inkml:trace contextRef="#ctx0" brushRef="#br0" timeOffset="285561.8143">25123 17389 315 0,'-15'-16'72'16,"-3"4"2"-16,-5 7-56 0,-3 5-1 16,2 4-3-16,-5 5-4 0,1 7-3 15,-1 6-1-15,-1 5-1 0,1 4 1 16,1 3 1-16,-2 5 2 0,5 1 1 15,-1 0 0-15,3-1 1 0,4-2 0 16,5-6-1-16,0 2-1 0,7-4-2 0,3-2 0 16,7-4-1-16,2-2 1 0,4-2-1 15,5-4 0-15,5-6 0 0,6-8 2 16,6-3-1-16,2-4 1 0,8-4-1 16,7-9 0-16,7-1 0 0,1-6 0 15,0-6 1-15,0-6 2 0,-3-5 2 16,-3-8 2-16,-7-4 1 0,-9-2 1 15,-6-3-1-15,-3 2-1 0,-8 4-2 16,-6 2-1-16,-10 6-1 0,-3 9-2 16,-13 3-1-16,-7 7-1 0,-7 8-1 0,-7 8-5 15,-8 10-11-15,-9 12-115 0,-8 10-106 16,-3 11-278-16</inkml:trace>
  <inkml:trace contextRef="#ctx0" brushRef="#br0" timeOffset="314570.8081">12604 16954 220 0,'-7'-4'58'0,"-1"1"6"16,-2-2-30-16,1-1 1 0,1 0-4 16,-1 1 0-16,0-1 0 0,0 0 0 15,0 1 1-15,0 0 0 0,0 0 1 16,0-1-1-16,1 1 0 0,-1 1-3 16,0-1-3-16,0 2-5 0,0 0-4 0,-1 1-3 15,0 2-4-15,-2-2-1 0,2 2-1 16,1 2 1-16,1-1 0 0,1-1 1 15,4 1-1-15,2 0-2 0,4 1 1 16,3-1-1-16,4 1-2 0,2 1-2 16,5 0 0-16,3 0 1 0,5-2-1 15,2 0-1-15,4-1 0 0,3-2-1 16,5-1 0-16,3-2 0 0,5-1 0 16,4-1-1-16,4-2 1 0,4 1-1 15,2-2 0-15,0-5 1 0,3 2-1 16,-3-1 2-16,-2 1 0 0,-4-1 1 0,0 2 2 15,-3 1-1-15,-4 5 1 0,-4 1 0 16,-5 3 0-16,-5-1-2 0,-6 2 0 16,-6 1 0-16,-4-1-2 0,-7 2 0 15,-4 1-4-15,-5 2-7 0,-3 5-10 16,-6 0-118-16,-7 4-111 0,-11 0-289 16</inkml:trace>
  <inkml:trace contextRef="#ctx0" brushRef="#br0" timeOffset="322334.7967">7775 16890 475 0,'-11'-8'108'0,"-2"1"2"0,5-1-74 16,0 0-16-16,2-1-8 0,3 0-2 0,0 3-1 16,1 1 0-16,2 2 1 0,-3 0 1 15,2 2 0-15,1 1 1 0,-1 0-2 16,0 0-2-16,1-1-2 0,-2 2-1 15,4-1-2-15,-4 0-1 0,4-1-1 16,-1 3-1-16,2-2 1 0,1 2 0 16,1-2 1-16,4-2 1 0,2 4 1 0,1-2 1 15,4-2 1-15,2 2 1 0,2-1-1 16,2 4-1-16,2-1-1 0,0 2-1 16,0 1-1-16,-1-1-1 0,1 3 0 15,1-3 0-15,0 1 0 0,-1-1 0 16,2 0 0-16,2-2 1 0,3 1 0 15,2-3 2-15,4 0 0 0,2-3 1 16,6 2 0-16,1-1 0 0,1-2 1 0,1 0-2 16,0 2 0-16,0-3-1 0,1 4 0 15,-4-1-2-15,5 1 0 0,3 1 0 16,1 1-1-16,3 1 0 0,0 2 1 16,-3 1-1-16,1-1 0 0,-4 1 0 15,1 0 0-15,0 1 0 0,5 0 1 16,1-2-1-16,4-2 0 0,-2 3 0 15,2-4 0-15,1-1 0 0,-2 2 0 16,-1-2 0-16,2 1 0 0,1-1 0 16,2 1 0-16,1 0 0 0,-4 0 0 0,1-1 0 15,-1 2 1-15,-2-1-1 0,-2 0 0 16,2-1 0-16,1 1 0 0,0 1 0 16,-1-1 0-16,-3-1 0 0,-3-1 0 15,0 1 0-15,-4-2 0 0,-1 1 0 16,1-1 0-16,0 0 0 0,2 1 0 15,-3-1 0-15,-5-1 0 0,-1 0 0 16,-4 0 0-16,-6 0 0 0,-4-1 0 16,-3 1 1-16,-1 0-2 0,-5 2 1 0,0 1 0 15,-2 0 0-15,-1 0 1 0,-1 0-1 16,-2 0 0-16,-1 1 1 0,2 0-1 16,-3 0 0-16,2 0 0 15,-1 1 1-15,2-1-1 0,2 0 0 0,0-1 0 16,0 0 1-16,2 1-1 15,0-2 0-15,2 0 1 0,-1 0-1 0,-1-1 0 16,1 1 0-16,1 1 0 0,-2-1 0 0,1 1 0 16,-3-1 0-16,-1 1 0 15,0 0-1-15,0 0-1 0,-3 0-2 0,1 0-3 16,-4 1-5-16,-1 1-7 0,-1 3 46 16,-6 0-166-16,-2-1-117 0,-1 6-311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8T11:28:02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 4360 268 0,'-18'7'56'0,"2"0"-1"15,-2-1-48-15,5 2-5 0,-2-1-2 0,2 0 1 16,-2 1 11-16,-1-1 12 0,0 2 8 15,-1-2 5-15,-2-3 4 0,-1-1 3 16,2 1 2-16,0 1-9 0,1-1-10 16,3-3-5-16,0-1-5 0,3 2-1 15,2-1-3-15,2-3-1 0,1-3 0 16,1-1-2-16,3 1 0 0,-1-2-2 16,2-1 0-16,1 2-2 0,1 0 0 15,2 0-3-15,-1 1 0 0,2-2-1 16,2 1-1-16,4 0 0 0,3-2-1 0,7 0 1 15,5 0-1-15,7 1 0 16,6 0 0-16,5-2 0 0,5 3 0 16,2 1 0-16,5-1 0 0,2 0 0 0,4 2 0 15,4-1 0-15,5 3 1 0,2 0-1 16,3 4 0-16,-1 0 0 0,7 2 0 16,2 0 0-16,6 0 0 0,1 1 0 15,2-1 0-15,4-2 0 0,8 0 1 16,1-1-1-16,2 1 2 0,-2-2 0 15,2-1 1-15,2 1 1 0,1 0 0 0,-5 0 1 16,-2 0 0-16,-1-4 0 16,0 4-1-16,-6-2-1 0,-1 0 1 0,-5-3-1 15,-5 0-1-15,-2 1 1 0,-6-1-2 16,-2 0 1-16,-6 2-2 0,-5-2-2 16,-4 2-5-16,-1 2-9 0,-5 2-80 15,-10-2-32-15,-3 0-92 0,-9-2-204 16</inkml:trace>
  <inkml:trace contextRef="#ctx0" brushRef="#br0" timeOffset="13278.3797">14163 3297 377 0,'-24'-15'97'0,"0"1"4"0,-6 3-57 15,1-1-1-15,-4 1-8 0,-5-4-5 16,-4 2-5-16,-3 0-4 0,-4 0-4 0,-1-2-4 16,0 2-2-16,-1 2-2 15,2 2-2-15,-5 2-2 0,-1-2-1 16,-1 6-2-16,0-1-1 0,-4 3 0 0,-5 3 0 15,0 2-2-15,-1 3 1 0,-1 3-1 16,-5 3 1-16,0 5-1 0,-6 2 0 16,5 6 1-16,0 6 0 0,-2 3 0 15,4 11 1-15,4 2 1 0,-2 3 0 16,7 7 0-16,-6-3 1 0,9 2 0 0,7 4 0 16,4 0-1-16,9 2 1 0,6 1-1 15,7 0-1-15,10 1 1 0,3 2 0 16,4-5 1-16,7 3 2 0,6-3 1 15,7-1 0-15,7-1-1 0,7 2 1 16,10-2-2-16,10-1 0 0,9-3-2 16,5-3-2-16,10 0 0 0,6-4 1 15,8-6-1-15,6-4 0 0,1-5 0 0,5-3 1 16,4-4-1-16,4-5 0 16,1-5 1-16,2-5-1 0,1-7 1 0,-3-2-1 15,4-8 0-15,1-5 0 16,-3-11 1-16,-1-4-1 0,-6-6 0 0,0-7 1 15,0-5-1-15,-4-6 0 0,-8-6 1 16,-5-8-1-16,-6-5 1 0,-5-5 0 16,-8-3 0-16,-5-2 1 0,-10-7 1 15,-7-3 0-15,-8-6 1 0,-8 0 0 16,-10-4 1-16,-7-4 1 0,-14-7 0 0,-14-1 2 16,-7 3 0-16,-6 4 1 0,-9 3 0 15,-15 2 0-15,-16 8-1 0,-16 10-2 16,-11 13-5-16,-20 18-11 0,-20 19-14 15,-18 27-121-15,-19 28-119 0,-25 25-302 16</inkml:trace>
  <inkml:trace contextRef="#ctx0" brushRef="#br0" timeOffset="33674.3867">14502 2792 435 0,'-5'3'98'0,"4"-3"1"0,-4-5-74 16,-1-1-7-16,3-6-5 0,1-8-2 15,3-3-2-15,0-4 0 0,0-6-1 16,2-6 1-16,1-4 1 0,1-4-1 15,-1 1 0-15,-1-7-2 0,3-3-1 16,-2-4-1-16,3-1-1 0,0-4-2 0,-1-3-1 16,1-1 0-16,0-1-1 0,-1 0 0 15,0 1 1-15,2 2-2 16,-1 1 1-16,3 6 0 0,-2 3 0 0,1 6 0 16,-1 6 0-16,1 3-1 0,-2 4 1 15,-1 9 0-15,1 7-1 0,0 4 0 16,2 10 0-16,2 8 0 0,0 10 2 15,0 9 3-15,1 14 2 0,0 13 4 16,-1 10 3-16,-2 16 1 0,-1 18 0 16,0 11-1-16,-2 8-2 0,0 10-2 0,1 5-4 15,3 3-1-15,-1-4-2 0,-2-9 0 16,2-8 0-16,0-6-1 0,2-15 1 16,2-12-2-16,0-16 0 0,2-9 0 15,6-14-1-15,-1-9 1 0,2-13-1 16,4-5 0-16,-3-12 1 0,-3-9 0 15,0-8-1-15,-7-4 0 0,2-4 0 0,-2 0 0 16,-5-1-1-16,-1 8-1 0,2 12 1 16,-3 10 0-16,2 15 1 0,0 13 1 15,-5 14 0-15,3 9 0 0,1 12 1 16,-1 10 0-16,3 5-1 0,-1-1 1 16,-1 0 0-16,3-3-1 0,2-6 0 15,-1-9 0-15,3-10 0 0,-2-8 0 16,3-12-1-16,2-9 0 0,1-12 0 15,-1-8 0-15,3-6 1 0,1-11-1 16,1-11 1-16,1-8 1 0,2-7-1 16,-1-6 0-16,3-9 0 0,-4-2 0 0,4 1-1 15,-2 4 1-15,-4 5-1 0,-4 5 0 16,1 9 1-16,-2 8 0 0,-1 7 0 16,-4 4-1-16,-3 1 1 0,1 5 0 15,-1-1 1-15,-3-7-1 0,-1-6 0 16,-3-1 0-16,2-9 0 0,0-13 0 15,4-8 0-15,0-9 0 0,0-6 1 16,-3-9 0-16,4-11 0 0,1-5 0 16,1-3 0-16,-2-14 0 0,3-1 0 0,7 2-1 15,2 8 0-15,2 12 0 0,-2 11 0 16,-2 17-1-16,1 22 1 0,-6 17 0 16,-3 10-1-16,0 10 1 0,-3 7 0 15,1 8 0-15,-1 7 0 0,-1 2 0 16,0 5 0-16,-2 7 1 0,-3 3-1 15,2 7 1-15,-1-2-1 0,-1-1 1 16,3-4-1-16,-2-5-1 0,3-8-1 16,1-9 1-16,2-10 0 0,0-11 0 0,0-9-1 15,1-9 1-15,1-4 0 0,2-9 0 16,1 0 0-16,0-4 0 0,-2 9-1 16,0 5 1-16,-1 9-1 0,-1 9 0 15,-3 15 3-15,-1 12 1 0,-3 15 1 16,1 16 2-16,-1 13 0 0,3 14 1 15,-4 11 0-15,2 7-1 0,-1 8-1 16,3 2-2-16,2 2-1 0,-1 0 0 0,-1-3 0 16,3-1 0-16,1-3-1 0,1-3 1 15,-4-4-1-15,-1-4 1 0,3-8-1 16,-2-7 1-16,1-6-1 0,-2-4 1 16,0-9-1-16,3-5 0 0,2-4 1 15,0-3-2-15,0-6 0 0,0-6 0 16,1-3-2-16,-3-5-2 0,0-6 0 15,-2-6-1-15,-1-6 1 0,0-7-1 16,-1-4 1-16,1-4 1 0,1-3 0 16,1-1 1-16,-3 4 1 0,1 2 0 15,0 7 0-15,0 4 1 0,-1 4 0 0,-2 5 1 16,2 7 0-16,-2 3-1 0,1 0 2 16,-1 0-1-16,0 3 0 0,-1-5 0 15,0-2 0-15,0-10 0 0,0-8 0 16,2-9-1-16,-1-7 1 0,1-12 0 15,2-10 0-15,-2-7 0 0,2-4 0 16,0-6 0-16,0-5 0 0,0-4 0 16,0 1-1-16,-1 2 2 0,2 2-1 15,0 8 0-15,0 8-1 0,1 14 1 0,2 14 0 16,1 15 1-16,-1 15 1 0,2 14 0 16,-1 6 1-16,0 12 0 0,0 3 0 15,0 3 0-15,1 3-1 0,-3-4 0 16,-2-5-1-16,2-4 0 0,-2-4-1 15,0-5 0-15,0-4 0 0,-1-8 0 16,1-4-1-16,3-7 1 0,1-6 0 16,-1-7 0-16,4-5 0 0,-2-8 0 15,0-7 1-15,1-7-1 0,-2-1 0 16,-2-6 1-16,1 1-2 0,-1 2 1 0,1 2 0 16,1 7-1-16,2 10 1 0,0 8-1 15,2 11 1-15,-1 10 0 0,2 11 0 16,-2 8 1-16,2 4 0 0,-1 7 0 15,-1 1 0-15,-1 1 1 0,-1 0-1 16,-1-6 1-16,0-1-1 0,-2-4 0 16,2-6 0-16,0-5 0 0,2-4-1 0,1-12 0 15,-1-6 1-15,3-8-1 0,0-9 1 16,4-6-1-16,-2-4 1 0,3-8-1 16,-3-5 1-16,1-5-1 0,-2-9 1 15,-1-6-1-15,-5-12 0 0,3-3 1 16,-4-8-1-16,-2-10 1 0,1-6-1 15,2-4 0-15,-1-2 0 0,-2-6 1 16,-1-10-1-16,5 2 0 0,0-5 1 16,2 6-1-16,-5 7 0 0,7 5 0 15,2 14 0-15,0 17 0 0,-2 11 0 16,0 19-1-16,-2 13 0 0,1 12 1 0,-5 17 0 16,1 14 3-16,-1 18 1 0,-1 20 2 15,2 18 3-15,0 17 1 0,-2 24 1 16,1 17 0-16,1 15-1 0,1 9-2 15,-1 1-2-15,6 0-2 0,1-2-1 16,2-10-1-16,3-11-1 0,2-7 0 16,-1-15-1-16,0-11 0 0,-4-12 1 15,-4-7-1-15,1-9 1 0,-2-11-1 0,-2-7 0 16,-2-7-1-16,0-8 0 0,0-4-1 16,-1-9-3-16,-1-5 0 0,-1-7-1 15,0-11-2-15,0-7 0 16,-1-4 0-16,0-10 0 0,1 0 2 0,0 2 1 15,1 0 0-15,0 9 2 0,0 12 1 16,0 9 2-16,-2 16 1 0,1 5 1 16,-3 10 0-16,1 8 0 0,-1 6 1 15,-2-4-1-15,-3 4 0 0,1-5-1 0,-1-4-1 16,-3-7 1-16,2-7-1 0,-1-8 0 16,2-5 0-16,1-8-1 0,1-8 1 15,3-8-1-15,1-8 1 0,1-12-1 16,0-13 1-16,-1-13-1 0,1-12 1 15,-1-11-1-15,0-2 1 0,-2-9-1 16,0-2 0-16,1-1 0 0,1 5 1 16,0 11-1-16,2 10 0 0,-1 9 0 15,2 17 0-15,0 15 0 0,-1 14 1 0,1 20-1 16,0 10 2-16,-1 13-1 0,1 11 1 16,2 10 0-16,0 6 1 0,1 4 0 15,0-1 0-15,-1-1-1 0,3-6 1 16,-1-6-1-16,5-5 0 0,-1-10 0 15,1-7-1-15,1-6 0 0,2-12 0 16,-1-7-1-16,0-8 1 0,-3-11 0 16,1-8 0-16,3-3 0 0,-3-6 0 15,2-4 0-15,-1-5-2 0,2-2 1 16,-3 2-1-16,0 2 0 0,-2 7 0 0,-1 5 0 16,0 9 0-16,0 8 1 0,0 13 0 15,-1 10 1-15,1 10 0 0,-1 3 1 16,0 6-1-16,-1 5 2 0,-2 2-1 15,1-3 1-15,-3 4-1 0,2-3 1 16,1-3-1-16,-2-4 0 0,-1-6 0 16,0-4 0-16,-2-4 0 0,1-8-1 15,-2-5 0-15,-1-8 0 0,-1-9 1 16,2-6 0-16,-1-9-1 0,0-8 1 0,-2-8 0 16,0-8-1-16,-2-4 1 15,0 4-1-15,2-4 0 0,-2 3 0 0,2 6 0 16,3 8 0-16,-1 12 0 0,3 8-1 15,-1 3-1-15,2 11-6 0,1 6-15 16,0 5 51-16,1-1-161 0,3 2-113 16,3-2-300-16</inkml:trace>
  <inkml:trace contextRef="#ctx0" brushRef="#br0" timeOffset="43230.6823">14725 1133 294 0,'-5'-2'93'16,"1"-1"5"-16,-1 2-19 0,3-2-21 15,-2 2-10-15,2-1-7 0,-1-1-9 0,2 2-6 16,-1 0-3-16,-1-2-2 0,2 2-2 16,0 1-2-16,-1 0-3 0,1 0-1 15,1 1-3-15,0-1-3 0,0 3-1 16,1-3-3-16,1 0-2 0,0 0 0 16,1 1 0-16,0-2 0 0,1 2-1 15,0-1 1-15,3 1 0 0,0 1 0 16,2-2 1-16,1 0-1 0,2 0 1 15,1-3 0-15,1 1 0 0,1-2 1 16,1-1 0-16,1 1-1 0,4 1 1 16,-1-5-1-16,4 4 0 0,1 0 0 0,1 0-1 15,2 3 0-15,0 0-1 0,-2-1 1 16,2 4-1-16,-3-2 0 0,-1 0 1 16,1 1-1-16,1 0 0 0,-1 2 1 15,3-1-1-15,-1-1 0 0,2 1 0 16,1 0 0-16,-2-3 0 0,2 1 0 15,2 1 0-15,-2-1 0 0,2 1 0 16,-3-2 1-16,1 2-2 0,-3 0 1 16,-1 1 0-16,-4-5 0 0,-3 2 0 15,0 0 0-15,0 0 0 0,-2-1 0 16,0 0 0-16,-1 1 0 0,-1-1 0 0,0 1 0 16,-2 0 0-16,2 2 0 0,-2-3 1 15,1 0-1-15,-2 1 0 0,2 1 0 16,-2 0 0-16,1 1 0 0,-2-3 0 15,-1 2 0-15,2 0 0 0,1 0 0 16,-1-1 0-16,0 0 0 0,-1-2 0 0,0 3 0 16,-1-1-1-16,-1 0 0 0,-2-1-4 15,-3 4-3-15,-2-4-4 0,-1 0-5 16,0-3-10-16,-3 3-17 0,-4-2-89 16,-3 0-96-16,-2-2-234 0</inkml:trace>
  <inkml:trace contextRef="#ctx0" brushRef="#br0" timeOffset="43560.921">15814 837 530 0,'-1'-2'121'0,"-2"1"1"0,1 1-85 0,3 1-18 15,-1 1-7-15,1 1-4 0,3 3-4 16,1 1-2-16,0 2-2 0,3 4 1 15,1-1-1-15,4 1 0 0,2 1 0 16,0 0 0-16,3 0 0 0,2-4 0 16,-2-5 1-16,3 4-1 0,-3 1 0 0,-2-1 0 15,0-4 0-15,-4 5 0 0,-1-1 1 16,-2 7 1-16,-6-7 0 0,1 1 3 16,-4 1 2-16,0-2 0 0,-6 1 2 15,-4 0 0-15,-2 1 0 0,-5 3-1 16,-3 1-3-16,-3 0-2 0,-4 7-3 15,0 0-5-15,3 2-6 0,0-4-6 16,3 0-11-16,2-4-59 0,1-3-45 16,0-8-90-16,4-4-199 0</inkml:trace>
  <inkml:trace contextRef="#ctx0" brushRef="#br0" timeOffset="44145.3564">14882 954 286 0,'6'-3'95'0,"-3"-2"7"0,0-1-5 16,-1 2-32-16,-2 0-14 0,2 3-7 16,-1 0-7-16,-2-2-4 0,-2 1-5 15,1 3-3-15,-3-1-2 0,0 2-3 0,-3 0-4 16,-1 1-3-16,-1 0-2 0,0 2-3 16,-1 1-1-16,-5-1-2 0,1 2-2 15,-4 4-2-15,-1 4 0 0,-2 0 0 16,0 3-1-16,0-1 1 0,4 3 0 15,1 0-1-15,3-10 1 0,3 3 1 16,4-1-1-16,3-2 0 0,3-2 0 16,1 1-1-16,2-1 1 0,2 8-1 15,1-6 1-15,2 5-1 0,3 2 0 16,2-2 0-16,0 0 0 0,3 3 1 16,5 0-2-16,2 3-1 0,0-8-3 15,1 2-6-15,0 1-5 0,3-3-8 0,2 1-11 16,0-3-105-16,2-6-105 0,-2-2-258 15</inkml:trace>
  <inkml:trace contextRef="#ctx0" brushRef="#br0" timeOffset="45026.04">15167 1296 284 0,'-1'-1'97'0,"1"-2"8"16,-1 2-13-16,-1 0-20 0,0 1-12 15,2 0-8-15,0 0-10 0,0 2-9 16,1 3-6-16,-1 1-5 0,1 5-5 16,2-1-4-16,-2 4-5 0,1 3-1 15,2-1 0-15,0 2-1 0,-1-1 0 16,0 2 0-16,-1 1-1 0,0-1 0 16,-2-1-2-16,-3 2 0 0,1-4-3 0,-1 0-3 15,0-2-6-15,-1-5-6 16,1-2-6-16,1-2-8 0,1 0-20 0,-2-5-89 15,2-2-98-15,0-5-235 0</inkml:trace>
  <inkml:trace contextRef="#ctx0" brushRef="#br0" timeOffset="45410.5185">15124 1280 415 0,'1'-1'110'0,"2"-2"3"16,-2 1-33-16,5-4-42 0,-2 3-13 15,1 2-5-15,0 0-3 0,2-2-2 16,3 2-3-16,0-1 0 0,-1-6-1 0,5 7-3 15,-1-1 0-15,2-1-2 0,1 3-1 16,-1-1-1-16,-1 2-1 0,0 7 0 16,-2-6-1-16,-1 1 0 0,-1-1-1 15,-3 3 0-15,-2-1 0 0,-1-1 0 16,-2 3 0-16,-2 2 0 0,-2 2-1 16,-3 1 1-16,-2-2-1 0,-4 6-1 15,-2 1-1-15,-3-1-2 0,-1-2-3 0,-2 1-3 16,-2-1-6-16,1-1-6 0,2-3-6 15,2-2-70-15,4-2-29 0,-1 3-84 16,6-5-178-16</inkml:trace>
  <inkml:trace contextRef="#ctx0" brushRef="#br0" timeOffset="47161.2855">16285 1098 317 0,'-2'-3'94'0,"-1"-1"5"15,1 3-32-15,-2 0-12 0,2 0-9 16,-2-2-8-16,2 5-7 0,-2-4-7 0,2 1-3 15,-1-1-3-15,1 0-3 0,-1 1-1 16,0-1-1-16,0 0-1 0,-1 2-2 16,2-2 0-16,-3 1-1 0,3 0-1 15,-2-1-1-15,0 2 0 0,2 0-2 16,-3 0-1-16,1 2 0 0,1 0-1 16,-1-2-1-16,0 2 0 0,1 0 0 15,0 0-1-15,1-2 0 0,0 1-1 16,1-1 1-16,0 0-1 0,0 0 0 0,1 2 0 15,0-4 0-15,0 4 0 0,0-2 0 16,1 0 0-16,0 1 0 0,-3 0 0 16,3-2 0-16,1 1 0 0,3-1 0 15,0 1 0-15,1 0-1 0,2-2 1 16,4 0 0-16,-3 1 0 0,2 1 0 16,0 1 0-16,5-2 1 0,-1-1-1 15,5 1 0-15,1-1 0 0,6 1 0 16,3-3 0-16,4-2 0 0,0 2-1 0,1 2 1 15,3-2 0-15,0 2 0 16,0 2 0-16,1-3 0 0,-2 3 0 0,1-2 0 16,0 2 0-16,-1-2 0 0,3 4 1 15,-3-5-1-15,1 7 0 16,1-3-1-16,-3 5 1 0,-2-2-1 0,-2 2 0 16,-5-1-1-16,-1 2 0 0,-6-3-1 15,-2 1 0-15,-3-1-2 0,-2-1-2 16,-2 0-3-16,-1-1-4 0,-4 1-4 15,-1-2-8-15,-1 0-10 0,-4-1-93 16,0-4-95-16,-3-1-233 0</inkml:trace>
  <inkml:trace contextRef="#ctx0" brushRef="#br0" timeOffset="47448.5289">17122 875 533 0,'0'-3'116'0,"-1"2"-1"0,1 1-88 16,2 1-15-16,3 3-6 0,1 1-2 16,3 2-1-16,3 2 2 0,3-1 2 0,2 2 0 15,2 0 3-15,4-2-1 0,1 0 0 16,2-3-1-16,2-2-1 0,-1 2-1 16,1-1-2-16,0 0-3 0,0-2 1 15,-1 3-1-15,-2 0-1 0,-4 2 1 16,-4-2 0-16,-5 5 0 0,-3 1 0 15,-8 5 0-15,-10 2 1 0,-7 2-2 16,-3 3-1-16,-7 3-4 0,-6-2-3 0,-3 6-5 16,-1-2-7-16,-1-2-16 0,4-2-93 15,-1-4-95-15,3-6-238 0</inkml:trace>
  <inkml:trace contextRef="#ctx0" brushRef="#br0" timeOffset="47911.5693">16322 830 393 0,'3'0'110'15,"-3"2"6"-15,-3-1-46 0,2 3-14 16,-3 1-11-16,1 1-11 0,-2 2-8 0,-3 4-6 16,0 2-4-16,-2 2-2 0,0 1-2 15,-1 1-3-15,0 3-1 0,-1 2-1 16,-2 1 0-16,2 1-3 0,0-1 0 16,2-2-1-16,1 0-1 0,2-7-1 15,2-2 0-15,4 2-1 0,0-5 0 16,3 2-4-16,2 6-5 0,3 2-5 15,4 3-9-15,3 0-6 0,0 1-108 16,2 0-105-16,4 1-257 0</inkml:trace>
  <inkml:trace contextRef="#ctx0" brushRef="#br0" timeOffset="48172.871">16604 1454 485 0,'-4'-4'112'0,"2"9"2"0,0 3-56 16,4 1-42-16,-2 6-8 0,2 3-1 15,1 6-1-15,-1 0 0 0,2-2-3 16,-2 2 0-16,1-2-2 0,-1 1-4 15,1-4-8-15,0-3-51 0,-2-2-56 16,1-3-88-16,-2-3-212 0</inkml:trace>
  <inkml:trace contextRef="#ctx0" brushRef="#br0" timeOffset="48432.4138">16603 1358 433 0,'5'-14'111'0,"-1"3"2"15,3 0-40-15,1 2-41 0,2 1-12 16,2-1-4-16,0 4-3 0,3 0-2 16,2 0 0-16,2 3-1 0,-2 1-1 15,0 3 1-15,3 0-2 0,-2 1 0 16,-2 1-1-16,0 1-2 0,-4 1 0 0,0 0-1 16,-2 1 0-16,-3 3 1 0,-5 2 0 15,-2 3-1-15,-7 1 0 0,-2 3 0 16,-6 3 0-16,-2 0-2 0,-5 2-1 15,1-3-2-15,-2 1-3 0,1 1-4 16,3-7-6-16,5 0-7 0,3-2-15 16,1-1-97-16,4-2-101 0,4-5-246 0</inkml:trace>
  <inkml:trace contextRef="#ctx0" brushRef="#br0" timeOffset="54452.0005">17801 3482 421 0,'-18'-6'105'0,"1"0"4"0,1 0-45 16,4 1-30-16,2 3-10 0,4 2-3 15,1-1-2-15,3-1-4 0,3 1-3 16,5 2-1-16,2-2-2 0,3 4-3 16,1 0 0-16,6-2 0 0,4 2 1 0,5 1 0 15,6-4 0-15,9 2-1 0,3-6 0 16,5-1-2-16,3 3-1 0,3-3 0 16,3-1-2-16,0 2 1 0,2 1-1 15,3 0-1-15,2 2 1 0,2 1 0 16,-2 0-1-16,0 0 0 0,0 1 1 15,-6 0-1-15,-1 4 0 0,0-1 0 16,-4-2 0-16,0 5-2 0,-6-5-2 16,-4 2-6-16,-2-1-7 0,-5-1-9 15,-9-4-105-15,-5 4-102 0,-8-4-255 16</inkml:trace>
  <inkml:trace contextRef="#ctx0" brushRef="#br0" timeOffset="54736.2303">19114 3345 486 0,'-3'-5'122'16,"-2"-2"3"-16,4 3-36 0,1 1-65 15,0 0-12-15,3 1-3 0,1-1-2 16,3 2-2-16,0 1-2 0,2 3 1 0,2-2 1 16,2 2 0-16,3 2 0 0,1 0 1 15,4 1-2-15,1 0 1 0,-1 2-2 16,2 0 0-16,-1 0 0 0,-1-1-2 15,-1 2 0-15,-5-2 0 0,0 2 0 16,-5-1-1-16,-4 0 1 0,-3 1 0 16,-6 2-1-16,-2 0 0 0,-5 3-2 15,-2 1-1-15,0 0-4 0,-4 3-4 16,0-1-4-16,-1 1-7 0,1-1-7 16,1-2-33-16,1 0-67 0,0-4-90 0,4 0-212 15</inkml:trace>
  <inkml:trace contextRef="#ctx0" brushRef="#br0" timeOffset="55034.3329">19302 2870 466 0,'5'-16'114'0,"-1"6"4"16,-2 0-62-16,1 6-23 0,-1 0-6 15,-1 4-3-15,1 2-2 0,-1 4-1 16,0 5-1-16,-1 5 2 0,1 6-1 16,-1 5-1-16,0 5-1 0,-1 1-3 15,1 3-3-15,0 1-2 0,0-4-4 0,3-5-2 16,0 1-2-16,2-4 0 16,1-3-2-16,0-3-2 0,3-3-5 0,0-1-4 15,-2-2-6-15,-1-4-7 0,0-4-6 16,-1-3-5-16,-1-2-9 0,-2-2-25 15,-2-4-70-15,-1-3-91 0,-3-4-215 16</inkml:trace>
  <inkml:trace contextRef="#ctx0" brushRef="#br0" timeOffset="55165.4955">19270 3032 588 0,'-9'-8'144'0,"-1"6"3"0,3-2-90 0,0 2-19 15,5 2-11-15,3-3-8 0,5 3-8 16,4 0-6-16,4-2-4 0,5-1-6 15,8-3-12-15,9-7 134 0,4-3-265 16,9-7-141-16,4-3-405 0</inkml:trace>
  <inkml:trace contextRef="#ctx0" brushRef="#br0" timeOffset="65243.6412">20494 1409 360 0,'-1'-22'92'0,"0"-2"6"0,0 7-46 0,-2 0-14 16,1 4-4-16,0 2-4 0,2 2-3 15,-1 0-4-15,0 4-2 0,0 2-3 16,-1 0-3-16,2 2-3 0,0 1-2 16,0 1-2-16,3 4 1 0,-2 5 0 15,0 7 2-15,1 8 0 0,-2 5 0 16,-2 8 0-16,1 8-1 0,-3 3-2 16,1 7-2-16,-1 6-2 0,2 7-1 0,-1 5-1 15,2 5 1-15,1 1-1 0,0 7 1 16,0 0 0-16,0-2-1 0,0 2 1 15,0-3 0-15,-2 0-1 0,-1 1 0 16,1-2 0-16,-2-3-1 0,2-3 0 16,-2-5 0-16,0-3 0 0,1-4-1 15,-2-8 1-15,2-3-1 0,-1-2 0 16,3-7-2-16,0-1-3 0,0-5-4 0,2-6-6 16,1-2-12-16,3-7-7 0,0-6-103 15,-1-7-103-15,2-8-253 0</inkml:trace>
  <inkml:trace contextRef="#ctx0" brushRef="#br0" timeOffset="66189.3412">20236 3321 344 0,'-14'-6'86'0,"2"-3"6"16,0 0-47-16,1 2-11 0,1 1-4 15,3 1-3-15,-2-2-2 0,3 2-4 16,1 0-4-16,1 0-3 0,2 1-2 16,1-1-3-16,1 3-2 0,2-2-2 15,-1-1-1-15,3 3 0 0,1 1 0 16,2 0 1-16,2-1 0 0,1 0 0 16,2 2 0-16,4 0 0 0,3-1 0 0,2 2-1 15,6-2-1-15,1 1 0 16,7 1-1-16,4 0 0 0,4 2 0 0,3 0-1 15,3 1 1-15,1 1-1 0,4 1 1 16,0-1-1-16,0 1 0 0,4 0 0 16,4 0 0-16,4 2 0 0,3-2 0 15,0 1 0-15,4 2 1 0,3-3-1 16,2 0 1-16,2 0-1 0,0-1 0 0,-1-1 0 16,3-1 0-16,2 0-1 0,3-1 1 15,0 1 0-15,-4-5 0 0,0 2 1 16,2 0 0-16,-2-2 0 0,3 1 1 15,-3-3-1-15,-3 2 0 0,-2-1 0 16,-1 1-1-16,-3-1 0 0,-5 1 0 16,-4 1-1-16,-2-2 0 0,-3 1 0 15,-4-1 0-15,-3 3 1 0,-4-2-1 16,-5 2 0-16,-5-1 1 0,-7 1-1 0,-7 1 0 16,-5-1-1-16,-4 0-1 0,-3 1-1 15,-4-1-2-15,-1 0-2 16,-5 1-2-16,0-2-3 0,-3 1-3 0,-3-1-5 15,1 0-4-15,-3-2-5 0,0-2-5 16,-1-2-1-16,-1-1 1 0,2 0 6 16,-3-2 6-16,2-2 8 0,-1-2 12 15,1 0 15-15,0-1 9 0,0 1 7 16,-1 1 4-16,1 1 5 0,3 1 0 0,-1 1-3 16,0 3-2-16,2 2-4 15,-1 1-5-15,2 0-5 0,0 2-5 0,1-1-4 16,0 3-3-16,2 0-2 0,3 2-4 15,3 1 0-15,0 1 0 0,4 0 0 16,3 1-1-16,4 0 1 0,3-1 0 16,1 1 0-16,1 0-1 0,2 0 1 15,0 2-1-15,2 2 1 0,-1 0-1 16,-1-1 0-16,-2 0 1 0,-2-1-1 16,-1-1 1-16,-4-1-1 0,-6-4 1 15,-3 2 8-15,-7-1 5 0,-6 3 3 16,-7 3 3-16,-9 4 1 0,-4 3 0 0,-7 6 0 15,-4 4-8-15,-5 4-10 0,-3 3-12 16,1 4-13-16,0 0-9 0,-4 0-14 16,1 2-30-16,2-4-80 0,4-1-101 15,2-5-225-15</inkml:trace>
  <inkml:trace contextRef="#ctx0" brushRef="#br0" timeOffset="67759.6826">24083 3170 460 0,'-3'-6'110'0,"-5"0"4"0,0 3-71 16,-6 3-11-16,1 2-2 0,-4 1 0 15,-3 5-3-15,-2 3-4 0,0 3-3 16,0 7-3-16,1 1-3 0,0 8-3 0,4 0-3 15,2 3-3-15,2 3-1 0,4-2-2 16,4-1 0-16,4 0-1 0,2-2 0 16,2-3-1-16,2-5 0 0,3-2 0 15,2-4 0-15,2-4 0 0,2-6 0 16,2-3-1-16,1-7 0 0,2-2-1 16,1-5 0-16,1-2-1 0,-2-4 0 15,2-1 0-15,-4-4 1 0,-2-1-1 0,-1 1 2 16,-6-1 0-16,-3 2 1 15,-4 2 0-15,-3 3 0 0,-3 3 1 0,-2 6 0 16,-6 4 1-16,0 6 0 0,-2 4 1 16,0 6 2-16,1 3 0 0,-1 2 1 15,3 6 1-15,1 1-1 0,3 1 0 16,1-2 0-16,2 2-1 0,0-2-2 16,0-3-1-16,3 0-1 0,1-3-4 15,0-3-8-15,1-1-11 0,2-5 1 16,5-3-121-16,-2-2-114 0,4-5-281 0</inkml:trace>
  <inkml:trace contextRef="#ctx0" brushRef="#br0" timeOffset="68143.1999">24185 3437 546 0,'2'-1'124'0,"-2"-3"4"0,2 3-83 0,0 1-16 15,2 2-5-15,2 2-2 16,1 1 0-16,-1 0 0 0,3 4-2 0,2 2-2 16,-1-3-3-16,2 7-2 0,1 1-4 15,1-2-2-15,1 2-2 0,-1 2-2 16,-1-3 0-16,1 6-2 0,-2-6-4 16,-2-2-5-16,-2 0-8 0,-1-2-7 15,-2-3-9-15,-3-2-13 0,0-2-49 16,-4-1-54-16,0-3-92 0,-3-2-206 15</inkml:trace>
  <inkml:trace contextRef="#ctx0" brushRef="#br0" timeOffset="68316.7434">24339 3473 521 0,'-8'-3'126'15,"-1"3"4"-15,-2 1-74 0,-1 3-21 16,0 3-8-16,-2 4-5 0,-2 3-5 15,1 3-6-15,0 3-5 0,0 1-2 16,0-1-7-16,3-1-7 0,2-3-10 0,4 0-1 16,2-3-116-16,3-3-109 0,2-2-271 15</inkml:trace>
  <inkml:trace contextRef="#ctx0" brushRef="#br0" timeOffset="68857.4299">24518 3501 469 0,'3'-4'116'0,"0"0"3"16,2 3-43-16,0 0-46 0,2 2-8 15,2 4-2-15,1 1 0 0,0 3-1 16,1 4-3-16,0 1-2 0,0 2-4 16,0 2-2-16,-2 0-2 0,1 0-3 0,0-2-1 15,-5-1-3-15,2 1-5 0,-1 0-5 16,0-5-7-16,-1 0-11 0,-1-2-45 16,-1 0-62-16,1-6-94 0,-4-4-214 15</inkml:trace>
  <inkml:trace contextRef="#ctx0" brushRef="#br0" timeOffset="69008.0156">24694 3462 564 0,'-8'6'129'16,"-9"-3"2"-16,-3 5-93 0,-3 4-17 16,-3 4-6-16,-3 5-4 0,-1 3-11 15,1 1-13-15,3-2-32 0,2 0-87 16,4-4-102-16,5-1-250 0</inkml:trace>
  <inkml:trace contextRef="#ctx0" brushRef="#br0" timeOffset="70756.9262">24726 3083 450 0,'-13'7'114'0,"-7"1"9"0,1 2-61 16,-2 3-12-16,-2 4-5 0,-1 3-2 16,3-1-6-16,1 1-7 0,6 5-8 15,2-1-6-15,6 2-6 0,3-4-4 16,8 1-2-16,5-1-3 0,3 0-3 16,7-2-7-16,2-3-8 0,3 0-10 0,3-2-27 15,-4-2-91-15,2-2-108 0,-1 0-252 16</inkml:trace>
  <inkml:trace contextRef="#ctx0" brushRef="#br0" timeOffset="71371.3782">24840 3257 551 0,'-5'-2'130'0,"0"-2"3"0,1 1-87 0,2 1-15 16,1 1-7-16,4 0-4 0,0-1-3 15,5 1-2-15,0 0-3 0,4-2 0 16,4 0-2-16,0 0 0 0,3 0-3 16,1-2-2-16,1 2-3 0,0 0-5 15,0 3-6-15,-3-2-4 0,1 1-4 16,-3 1-5-16,-3 0-5 0,-1 1-6 16,-4-1-4-16,-2 0-2 0,-3 0-53 15,-3 0-38-15,-3 0-81 0,-2 0-180 16</inkml:trace>
  <inkml:trace contextRef="#ctx0" brushRef="#br0" timeOffset="71553.8903">25009 3219 370 0,'-6'1'110'0,"-1"-2"6"16,2 1-30-16,-1-1-25 0,1 2-15 15,1 2-10-15,-1 0-7 0,3 0-5 16,-1 3-5-16,2 5-1 0,-3 1-1 16,3 2-1-16,0 0-2 0,0 2-1 15,2 3-3-15,-1 0-2 0,2 0-3 0,3-1-2 16,0-2-2-16,3 0-6 15,-1 0-6-15,3-5-7 0,1-2-8 0,1-2-8 16,0-7-110-16,2-2-107 0,0-5-261 16</inkml:trace>
  <inkml:trace contextRef="#ctx0" brushRef="#br0" timeOffset="71770.8292">25166 2958 487 0,'5'4'130'0,"5"2"3"0,0 3 2 15,2 3-112-15,-1 4-3 0,1 2 5 16,-2 5 1-16,-2 3-1 0,-1 1-2 16,-4 4-2-16,-2 2-3 0,-1 5-3 15,-2 3-5-15,-4 3-11 0,-3 5-14 0,-2 3-16 16,-3 2 42-16,-7-2-168 0,-4-3-129 15,-8-3-325-15</inkml:trace>
  <inkml:trace contextRef="#ctx0" brushRef="#br0" timeOffset="72986.4534">20467 1161 483 0,'5'-13'108'0,"-1"-1"3"16,-2 1-79-16,1 2-13 0,0 2-2 15,0 4 0-15,1 0-1 0,-2 4 1 0,-2 4 1 16,0 4 1-16,-2 4 1 0,-5 5-2 16,0 8-2-16,-5 5-2 0,-2 4-2 15,-2 2-4-15,0 2-3 0,1 0-1 16,-1-3-1-16,2-8-1 0,3-2 1 16,3-5 1-16,1-5 2 0,3-6 0 15,0-8-1-15,5-9 1 0,5-6-1 0,2-5-1 16,1-5-2-16,4-4-1 15,4-7-1-15,2 1-1 0,2 2 0 0,1 3 1 16,-1 8-2-16,0 4 1 0,-2 4 0 16,-3 13-1-16,-2 5 1 0,-2 13 0 15,0 1 0-15,2 4-2 0,-3 4-4 16,2 3-5-16,1 2-8 0,3 3-13 16,3-3-85-16,-2 0-23 0,4-1-92 15,2 2-189-15</inkml:trace>
  <inkml:trace contextRef="#ctx0" brushRef="#br0" timeOffset="75227.3438">20494 1605 188 0,'-2'-2'51'16,"3"2"2"-16,-1-1-21 0,0 1-12 16,0 0-5-16,1 0-2 0,-1-1 0 15,4 0-2-15,-2 1 0 0,0 0 0 16,-1-3 3-16,1 3 1 0,-2-1 1 15,1 1 3-15,-1-1 4 0,0 1 2 16,0-1 2-16,2 3 0 0,-1-2-3 16,-1 0-2-16,0-4-5 0,0 4-5 0,0-1-5 15,0 1-5-15,0-1-4 0,-1 1-9 16,1 0-18-16,-2 4-26 0,1-2-41 16,-1-1-68-16,-1 2-146 0</inkml:trace>
  <inkml:trace contextRef="#ctx0" brushRef="#br0" timeOffset="75448.2647">20481 1601 333 0,'0'0'77'0,"-2"-1"0"16,1 0-49-16,0-1-16 0,1 2-4 15,1 0-3-15,-2-1-1 0,1 1-2 16,0 0-2-16,1 0 0 0,-1 0 0 15,1-1-1-15,-1 1 0 0,2 0-1 16,-1 0-3-16,0 0-4 0,0 0-6 16,-1 0-6-16,2 0-14 0,-1 0-20 15,-1 0-21-15,-1 0-45 0,-2-3-83 16</inkml:trace>
  <inkml:trace contextRef="#ctx0" brushRef="#br0" timeOffset="75668.3157">20493 1584 267 0,'1'-1'0'16,"-2"-1"-38"-16,-3 4-190 0</inkml:trace>
  <inkml:trace contextRef="#ctx0" brushRef="#br0" timeOffset="76209.3906">20589 3071 439 0,'4'-5'109'0,"-2"4"2"16,-5 2-64-16,-2 1-14 0,-2 3-2 0,-2 4-4 15,-4 2-3-15,-4 1-3 0,-3 2 0 16,-3 4 0-16,0 3 1 0,-1 2-2 15,0 2-2-15,3-2-2 0,1 1-4 16,3 1-1-16,5-4-4 0,1-3-3 16,2-4-7-16,3-3-6 0,4-2-11 15,1-2-17-15,2-4-105 0,1-2-113 16,3-2-272-16</inkml:trace>
  <inkml:trace contextRef="#ctx0" brushRef="#br0" timeOffset="77216.4019">20117 3538 395 0,'-1'-3'110'15,"-1"4"5"-15,-2 2-9 0,0 2-67 0,0 3-11 16,1 5-4-16,-1 0-2 0,0 3-3 16,3 0-3-16,2 3-1 0,3 3-2 15,2-1-3-15,3 1-1 0,2 2-2 16,2-5-1-16,2-2-2 0,1-4-2 16,1-6 0-16,2-3-1 0,1-10 1 15,0-5-1-15,0-5 0 0,0-2 0 0,-3-1 0 16,-1-3-1-16,-2 0 1 0,-7 0 0 15,-3 3 0-15,-6 1 0 0,-4 2 0 16,-7 1 0-16,-6 4 0 0,-4 6-1 16,-1 8-1-16,-5 3-2 0,0 5-7 15,0 2-6-15,2 2-12 0,3 0-93 16,5-3-16-16,5-3-90 0,9-4-185 16</inkml:trace>
  <inkml:trace contextRef="#ctx0" brushRef="#br0" timeOffset="80483.6359">20504 1586 315 0,'1'-3'88'0,"-2"-2"6"0,1 0-36 0,-2 1-12 16,-1-1-6-16,3 2-5 0,-1 0-4 15,0-2-6-15,-1 0-2 0,2 3-1 16,-1-2-2-16,1 1 0 0,0-1-2 16,-1 0-2-16,1 0-1 0,0 1-1 15,0-1-2-15,0 0-1 0,0 0-2 16,1 0-1-16,-1-1-1 0,0 1-1 16,0 3 0-16,0-3-1 0,0 1 0 15,3 2-1-15,-5 1-2 0,5-3 0 16,-1 2 0-16,1-3-1 0,-1 2-1 0,1 0 0 15,-1 0 1-15,2-2-1 0,-2 4 0 16,1 0 0-16,-1-2 0 0,-1 2-1 16,1 1 1-16,-1-2 0 0,0 3 0 15,-1 1 0-15,0-2 0 0,-1 4 1 16,-2-3-1-16,1 2 1 0,-3 3-1 16,1-3 1-16,2-1-1 0,-1 1 1 15,2 0-1-15,1 0 0 0,0-1 1 16,1-3-2-16,1 2 0 0,-2 0-1 15,1-7-2-15,-1 6-3 0,0-1-4 0,1 3-4 16,2-4-3-16,-2 2-3 0,0-1-4 16,1 5-2-16,1-5-4 0,1 1-10 15,-3-2-15-15,1 2-9 0,1 0-4 16,-2 0 1-16,-1 2 0 0,-1-2 3 16,1 0 11-16,-2 2 15 0,0-1 10 15,0 0 3-15,-1-1-1 0,1 0-2 16,0 0 2-16,0 2 3 0,2-2 5 15,-2 0 8-15,2 0 14 0,0 1 17 0,-2-4 14 16,1 1 13-16,0 0 9 0,0-2 9 16,-1 1 2-16,0 0-2 0,1-1-5 15,1 2-6-15,-1 0-6 0,-2-1-8 16,2 1-7-16,0 1-6 0,-2 0-3 16,1-1-5-16,1 1-1 0,-1-1-2 15,0 1-2-15,2-2 0 0,-1 2-2 16,1 0-1-16,0-1-1 0,1 1-2 15,-1 1 0-15,1-1-1 0,0 0-1 0,-1 0-1 16,2-2-1-16,0 3 0 0,-1-2-1 16,0-1 0-16,2-1 0 0,1 3-1 15,-1-1 1-15,1 0-1 0,0-1 0 16,0 1-1-16,0 2 1 0,2 1-1 16,-1-2 0-16,1 0 1 0,-1 2-1 15,0-2-1-15,2 3 1 0,-2-1-1 16,1-1 1-16,-1 0-1 0,0 3 0 15,1 0 1-15,-1-2-1 0,0 3 0 16,1-1 0-16,-2-2 1 0,0 3-1 16,1 0 0-16,-3-1 0 0,3-1 1 0,-3 1-1 15,1 0 0-15,0 1 0 0,1-2 1 16,-1 2-1-16,-1-1 0 0,1 0 0 16,-1 1 0-16,2-2 0 0,-1 2 0 15,-1 0 0-15,0-1 0 0,0-1 0 16,2 1 0-16,-1 1 0 0,-2-3 0 15,0 1 1-15,1-1-1 0,0 1 0 0,0-1 0 16,-1-1 0-16,1 2 0 0,-1-1 0 16,0 2 0-16,0-3 0 0,-1 2 1 15,0 0-1-15,1 1 0 0,-1 1 0 16,0 0 0-16,2 0 0 0,0 0 0 16,-2-1 0-16,1 1 1 0,1 0-1 15,-1 0 0-15,0 0 0 0,-1 0 0 16,0 0 0-16,2 1 0 0,0 1 0 15,-2-1 0-15,1-1 1 0,-1 0-1 16,1 4 0-16,0-2 0 0,-1-2 0 16,2 4 0-16,-2-2 0 0,1 0 0 15,0 1 0-15,-1-2 0 0,1 0 0 0,1 0 0 16,-2-1 0-16,1 0 0 0,-1 0 0 16,0 0 0-16,1 0 1 0,-1 0-1 15,1-1 0-15,0 4 0 0,2-1 0 16,-2 0 0-16,0 2 0 0,1 0 0 15,-1-1 0-15,-1 1 0 0,1 1 0 0,-1-1 0 16,0 2 0-16,1-1 0 16,-1 1 0-16,1 3 0 0,1-3 0 0,-2 1 0 15,1 0 0-15,-1 0 0 0,0 2 0 16,-3-4 0-16,3 2 0 0,-1 0 0 16,0 3 0-16,0-3 0 0,-2 0 0 15,2-1 0-15,2 2 0 0,-2-2 0 16,1 0 0-16,-2-4 0 0,3 4 0 15,-1-2 0-15,2 0 1 0,0 0-2 16,0-2 1-16,-1 0 0 0,4 0 0 0,-1-5 0 16,-1 1 0-16,1-4 0 15,0 2 0-15,-1-1 0 0,2-1 0 16,0-1 0-16,1 1 0 0,2 0 0 16,-3 1 0-16,3-3 0 0,-2 1 0 0,0 2 0 15,1 0 0-15,-2-1-1 0,-2 2 1 16,0 3 0-16,-1-1 0 0,1 3 0 15,-2-1 0-15,0 4 0 0,0 0 0 16,0 2 0-16,-1-2 0 0,2 2 0 16,0 0 0-16,1-1 0 0,-1-1 0 15,0-2 0-15,2-2-1 0,0 1 1 0,1-1 0 16,0 0-1-16,1 0 1 0,0 0 0 16,1 1 0-16,-1 0-1 0,2-1 1 15,-1 2 0-15,0 2 0 0,2-1 0 16,-2 3 0-16,1 2-1 0,0 0 1 15,-2 2 0-15,0 1 0 0,-2 0 0 16,0 0 0-16,-2 1 0 0,-3 1 0 16,1-1 0-16,-1 0 0 0,0-1-1 15,-2 0 1-15,2 0 0 0,0-2-1 16,1-2 0-16,0-2-1 0,1-2 0 0,0 1-1 16,2-3 1-16,0 3-1 0,1-2 0 15,1 1 1-15,1 2 0 0,0 1 0 16,1 0 1-16,0-1 0 0,0 0 0 15,0-3 0-15,-1 3 0 0,2-1 0 16,-2 0 0-16,2 0 1 0,0 0 0 16,-1-1 0-16,2 1 0 0,-2-2 0 15,0-1 0-15,-2-1 0 0,1-1 0 0,1 1 0 16,-3-3-1-16,3 3 1 0,0-1 0 16,-1-1 0-16,0 1 0 0,0-1 0 15,0-2 0-15,1 0 0 0,-4-2 0 16,2 0-1-16,0-2 1 0,0 1-1 15,1-2 0-15,-1 1-1 0,0 1 1 16,-1-2-1-16,-2 3 0 0,-1 0 1 16,2 2 0-16,-2 2 0 0,-2 0 0 15,-2 5 1-15,2 3 0 0,0 1 0 16,1 3-1-16,-3-1 1 0,2 2 0 0,0-1 0 16,1 0 0-16,0-2 0 0,1-1 0 15,0-2 1-15,2-1-2 0,2 2 1 16,-2-5 0-16,0-2 0 0,0-1 0 15,2 0 0-15,-1-3 0 0,2 0 0 16,-2-5 0-16,2 4 0 0,1-2 0 16,1 3 0-16,-1-2 0 0,-1-3 0 0,0 2 0 15,0 0 0-15,1 1 0 0,-4 1 0 16,1-3 0-16,0 3 0 0,0 2 0 16,-1-1 1-16,1 4-1 0,-1-1 1 15,1-1-1-15,-2 1 1 0,2-1-1 16,0 0 1-16,-1 3-1 0,-1-5 1 15,0 0-1-15,1-1 1 0,-1 2-1 16,2-3 1-16,-2-2 0 0,1-1-1 16,0 2 1-16,1-4 0 0,0 1 0 15,0-2-1-15,0 2 0 0,2-3 1 16,-1 4-1-16,1-2 0 0,-2 2 0 0,0 1 0 16,-1 2 0-16,1-1 0 0,-2 5 0 15,2-5 0-15,-1 3 0 0,-1-1 0 16,2 3 0-16,-2-2 0 0,1 3 0 15,-1 0 0-15,-1 0 1 0,0 1-1 16,2 2 0-16,-1-3 0 0,0 4 0 16,-1-3 1-16,0 0-1 0,0 1 0 15,0 0-1-15,2-3 1 0,-2 4-1 0,-1-2-1 16,3 1-5-16,-2 0-8 0,1 1-30 16,-2-2-81-16,0 1-97 0,-1-2-239 15</inkml:trace>
  <inkml:trace contextRef="#ctx0" brushRef="#br0" timeOffset="86804.7252">21336 3028 283 0,'1'-2'78'0,"-1"-1"8"0,0 1-32 15,0 2-12-15,0-2-3 0,0 1-1 16,1 4-3-16,-2-2-6 0,2 4-4 16,-1-2-5-16,0 4-3 0,0 0-2 0,-1 4-3 15,1 0-3-15,0 1-2 0,0-1-2 16,1 2-1-16,0-2 0 0,1 1 0 15,1-4-2-15,1 1 1 0,-2-2-2 16,3-1 1-16,1-2 0 0,-1 0-1 16,1-2 0-16,2-2 0 0,-2 1-1 15,0 1 1-15,0-4-1 0,-1 2 1 16,0 0-1-16,1-1 1 0,0 0-1 16,3 0 1-16,-2-2-1 0,2 2 0 15,1-1 0-15,1-1 1 0,-2 2-1 16,1 0 0-16,1-2 0 0,0 1 0 0,0-1 1 15,1 1-1-15,-2 1 1 0,1-2-1 16,0 2 0-16,-1 0 0 0,-1 0 1 16,-1-1-1-16,0 1 0 0,-1 1 0 15,2-1 0-15,-5 0 0 0,4 1 0 16,-2-2 0-16,1 1 0 0,-2-1 0 16,3-2 0-16,-2 0 0 0,0 1 0 15,1-1 0-15,0-1 0 0,1 0 0 16,-1 0 1-16,1 0-1 0,-1 1 0 0,-1-1 0 15,-1-1 0-15,0 1 0 0,0-1 0 16,-2-1 1-16,2 1-1 0,-1-1 0 16,1 1 1-16,-1 0-1 0,0-2 0 15,0 1 1-15,-1 0-1 0,-1-1 0 16,-1 1 1-16,2 0-1 0,-2-1 1 16,-1 2-1-16,1-2 0 0,0 0 1 15,-1 1-1-15,0-1 0 0,0 1 0 0,0-1 1 16,0-2-1-16,0 2 0 0,0-1 0 15,2-1 0-15,-1 0 0 0,0 0 0 16,0-1 0-16,2 3 1 0,-3-2-1 16,1 2 0-16,0 2 0 0,0 1 0 15,-1-1 0-15,2 1 0 0,-1-1 0 16,1 1 0-16,1-3 0 0,-2-1 0 16,1 1 0-16,1-1 0 0,1-1 0 15,-3 2 0-15,1-2 0 0,2 4 0 0,-2-4 0 16,1 0 0-16,-1 0 0 0,-1 2 0 15,2-2 1-15,-2 3-1 0,-1-3 0 16,0 4 0-16,1 0 0 0,-1 0 0 16,0 1 0-16,2-3 0 0,-1 1 1 15,-1-2-1-15,0 1 0 0,1-1 0 16,0-1 0-16,2 1 0 0,-1 1-1 16,-1 1 1-16,2 0 0 0,-1 0 0 0,1-1 0 15,-1 2 0-15,1-3 0 16,-1 1 0-16,2-1 0 0,-2-1 0 0,-1 2 1 15,2 3-2-15,-2-3 1 0,0 1 0 16,1-2 0-16,-1 2 0 0,0-3 0 16,0 0 0-16,0-2 0 0,1 2-1 15,-1 1 1-15,1 1 0 0,0-2 0 16,0 2 0-16,-1-1 0 0,0 2 0 16,2-2 0-16,-2 3 0 0,0-2 0 15,2 2 0-15,-2 1 0 0,0-1 0 16,0 2 0-16,1 0 0 0,-2-1 0 15,1 2 0-15,0-1 0 0,0 0 0 0,1 1 0 16,-1-3 0-16,0-1 0 0,1 2 0 16,0-2 0-16,-1 0-1 0,-1 1 1 15,1 0 0-15,-1 1 0 0,0 2-1 16,-1 0 1-16,1 0 0 0,0 1 0 16,1 0 0-16,-1 1 0 0,0-1 0 15,0 0 0-15,1 1 0 0,-1 0 0 16,0-1 0-16,-1-2 0 0,2 1 0 0,-1-1-1 15,3-3 1-15,-2 3 0 0,0-1 0 16,2 0 0-16,-2 0 0 0,1 0 0 16,2 0 0-16,-3 3-1 0,2-3 1 15,-1 0 0-15,-1 1 0 0,2 0 0 16,-2 2 0-16,2 0 0 0,-2-1 0 16,1 3 0-16,-1-1 0 0,1 0 0 15,-1-1 0-15,0 2 0 0,2 0 0 16,-2-2-1-16,0 1 1 0,0 0 0 15,2-1-1-15,-2 2 1 0,0-1-1 0,-1 0 0 16,1 1 1-16,-1-1-1 0,2 1 1 16,-1 0 0-16,0-2 0 0,-1 1 0 15,0 0 0-15,0 0 0 0,1-2 0 16,-1 0 0-16,2-1 0 0,-1 0 0 16,-1 1-1-16,1 0 1 0,0-1 0 15,0 2 0-15,1 0 0 0,-2-1 0 16,1 1 0-16,0-1 0 0,0 1 0 0,1-1 0 15,-2 1 0-15,1-1 0 0,0 0 0 16,-1-1 0-16,0 2 1 0,1-1-1 16,-1-2 0-16,1 2 0 0,-1-2 0 15,2 1 0-15,-1 2 0 0,-1-3-1 16,1 1 1-16,-1 2 0 0,1-2 0 16,1 0 0-16,-1 2 0 0,0-2 0 15,0 3-1-15,0-3 1 0,2 2 0 16,-1-1 0-16,0 0 0 0,-1 0 0 15,2 1-1-15,0-2 1 0,-1 0 0 16,0 1-1-16,1 0 0 0,1 0 0 0,-2-2-1 16,1 1 1-16,-1-1-1 0,2 1 1 15,-2 1 0-15,0-2 0 0,0 1 1 16,1-1-1-16,-1 2 1 0,0 0 0 16,1-1 0-16,-1 2-1 0,1 1 1 15,-1-2 0-15,-1 1 0 0,1-1 0 16,0 1 0-16,-1-2 0 0,2 1-1 15,1-1 1-15,-1-1-1 0,1 1 1 0,0-1-1 16,-1 1 0-16,0 0 0 0,-1 0 0 16,1-1 0-16,-1 2 0 0,-1-2 0 15,3 1-1-15,-3-1 1 0,2 0-1 16,-1 0 1-16,3 3-1 0,-3-2 1 16,1 1 0-16,-2-2 0 0,2 1 0 15,0 2 0-15,-2-2 1 0,2 1-1 16,1 1 1-16,-1 1-1 0,2 0 1 15,0-1 0-15,-1 1-1 0,-1 0 1 0,1 0 0 16,-2-2 0-16,1 2-1 0,-3 1 1 16,1-1 0-16,2 1 0 0,-1 1-1 15,-1-1 1-15,1-1 0 0,1 1 0 16,0 1-1-16,0 0 1 0,0-1-1 16,-2 0 1-16,1 1-1 0,2 2 1 15,-3-2-1-15,3 0 1 0,-2 2-1 16,2 0 1-16,-1 0 0 0,0-1 0 0,0 1 0 15,0 0 0-15,0 0 0 16,-1-1 0-16,-2-2 0 0,3 2 0 0,-2-1 0 16,1 1 0-16,1-2 0 0,-3 0 0 15,2 1 0-15,1 2 0 0,-1-1 0 16,-1 0 0-16,1 0 0 0,-1 0 0 16,0 1-1-16,0-2 1 0,1 3-1 15,-1 0 0-15,-1 0 1 0,0-1-1 16,1 1 1-16,-1 2 0 0,-2-4 0 15,2 3 0-15,0 2 1 0,0 1-1 16,0 0 1-16,0 1-1 0,0 1 1 16,2 1-1-16,-3-2 1 0,1-1 0 0,-1 3-1 15,1-1 1-15,-2-1-1 0,1 1 1 16,-1 2-1-16,0 0 0 0,0 0 1 16,0-1-1-16,-1 1 0 0,1-1 0 15,0-1 1-15,1-2-1 0,0 0 1 16,0-1-1-16,-1-2 0 0,1 0 0 15,0 0 1-15,0 1-1 0,0-1 0 16,-1 0 1-16,2 0-1 0,-1 2 1 0,0-2 0 16,0 1 0-16,-1-1 1 15,1 0-1-15,0 0 1 0,0 0 0 0,0-2-1 16,-1 1 1-16,1 1 0 0,0-3-1 16,0 3 1-16,-1-1-1 0,2 0 1 15,-1 0 0-15,1 1-1 0,-1-1 1 16,0 1 0-16,1 0-1 0,-1 1 1 15,-1 0-1-15,2 0 0 0,-1 3 0 16,0-2 1-16,2 1-1 0,-1-1 0 16,-1-1 1-16,1 1-1 0,0-1 1 0,0-1-1 15,-1 1 1-15,1 2-1 0,-2-1 0 16,2 2 0-16,-1-2 1 0,0 3-1 16,-1-2 1-16,2 2-1 0,-2 0 1 15,1 0 0-15,0 0-1 0,0-2 1 16,-2 1 0-16,3 1-1 0,-2-2 1 15,1 1 0-15,1-2-1 0,-2 2 0 16,2-2 1-16,-1 0-1 0,0 0 0 0,2-1 0 16,-2-1 0-16,0 1 0 0,1-1-1 15,1 1 1-15,-2-1-1 0,1 1 1 16,0-1-1-16,0 2 0 0,0-1 1 16,0 0-1-16,-2 2 0 0,2-1 0 15,-1 0 0-15,1 1 0 0,1-2 1 16,-2 1-1-16,0-1 0 0,0 0 0 15,1-1 0-15,1 1 0 0,0-2 1 16,-1 0-1-16,3-1 0 0,-3 0 0 16,1 2 0-16,-2-2 0 0,1 1 0 0,-3 3 0 15,2 0 0-15,0 1 0 0,3-1 0 16,-3 2 1-16,1 0-1 0,0-2 0 16,-1-1 0-16,1-1 0 0,0 1 0 15,-3-1 1-15,3 0-1 0,0 0 0 16,0 0 0-16,0 0 0 0,1 1 0 15,1 0 0-15,-1 1 0 0,-2-1 0 0,1 3 0 16,1-2 0-16,-1 2 0 0,0-2 0 16,0 1 0-16,0-1 0 0,1-1 0 15,-1 1 0-15,1-1 0 0,1 1 0 16,-1 0 1-16,-1-1-1 0,2 0 0 16,-2 0 0-16,0 0 0 0,0-1 0 15,0 1 0-15,0-1 0 0,0 2 0 16,0-1 0-16,0 0 0 0,2 1 0 15,-2 0 0-15,1 1 0 0,-1-3 0 16,1 1 0-16,0 1 0 0,-1-1 0 16,3 2 0-16,-2-3 0 0,0 1 0 0,3 2 0 15,-3-2-1-15,1 2 1 0,2 0 0 16,-1-2 0-16,-1 2 0 0,0 0 0 16,0 0 0-16,1 0 0 0,-1 0 1 15,-1-1-1-15,1 0 0 0,1 2 0 16,-2-2 0-16,1 2 0 0,1-1 0 15,-1 1 0-15,1-2 0 0,-1 1 0 16,1-2 0-16,0 0-1 0,1-1 1 0,-2 0 0 16,1-2 0-16,1 1 0 0,-1-1 0 15,0 0-1-15,0 0 2 0,1-1-1 16,-2-1 0-16,1-1 0 0,-1 3 1 16,1-2-1-16,-1-1 0 0,1 1 1 15,-1 2-1-15,1-2 1 0,-1 0 0 16,1 2 0-16,-1 0 0 0,0 1 0 15,0-2 1-15,0 1-1 0,2 0 0 16,-1 1 0-16,1-1 0 0,-1-1-1 16,1 1 1-16,1-1 0 0,-1 0 0 15,0 0-1-15,-1-1 1 0,1 1 0 0,0 0 1 16,-1-1-1-16,0 0 0 0,-1 0 1 16,1-1 0-16,-1 1-1 0,-1-1 1 15,2 0-1-15,-2 0 0 0,2 0 0 16,0 0 0-16,0 2 0 0,-1-2 0 15,1 1-1-15,-1-1 1 0,2 1 1 16,-2-1-1-16,1 0 1 0,0 0-1 16,1 0 1-16,0 0 0 0,1 0-1 15,1-1 0-15,-1 1 0 0,-1 0 0 0,3-1 0 16,-3 1-1-16,1 0 1 0,-2-2-1 16,1 2 0-16,-2 0 0 0,2 0 1 15,-2 0-1-15,2 0 0 0,1-1 0 16,0 1 0-16,1-1 0 0,0 1 1 15,0-1-1-15,1 0 0 0,1 1 0 16,-2-2 0-16,1 2 0 0,0 2 0 16,1-2 0-16,-1 2 0 0,2-1 0 0,-2 0 0 15,2 1 0-15,-1-1 0 0,0 0 0 16,-1-1 0-16,0-1 0 0,1 2-1 16,-1-1 1-16,0 1 0 0,1-1 0 15,-2 2 0-15,-1-2 0 0,1 1 0 16,-1 0 0-16,2 0 0 0,-3-1 0 15,2 3 0-15,0-3 0 0,0 1 0 16,-1-1 0-16,1 0 0 0,0-1 0 16,2-1 0-16,-2 0 0 0,1 0-1 15,0-2 1-15,2 0 0 0,0 1 0 0,-2-2 0 16,2-1 0-16,-1-2 0 0,1 2 0 16,-2 0 0-16,0 1 0 0,-1-1 0 15,-1 2 0-15,2 1 0 0,-3 3 0 16,0-3 0-16,1 3 0 0,-1 0 0 15,1 0 0-15,-1 0 0 0,1 0 0 16,1-1 0-16,1-2 0 0,0 3 0 16,-1-1 0-16,1 0 0 0,2 0-1 15,0-2 1-15,-2 0 0 0,3-2 0 16,0-1-1-16,-1-1 1 0,0 1-1 0,-2 0 1 16,-1 3 0-16,1-1-1 0,-4 1 1 15,0 3 0-15,-2 0-1 0,1 2 1 16,1-1-1-16,-3-1 1 0,1 1 0 15,-1-1 0-15,1 1 0 0,0 1 0 16,1-2 0-16,0 1 0 0,2-1 0 16,-1 0 0-16,5-1 0 0,-1-2 0 0,3-2 0 15,1 0 0-15,1-1 0 0,2-1 1 16,-1-2-2-16,2 3 1 0,0 1 0 16,-2 2 0-16,-2-1-1 0,-1 3 0 15,0 3 1-15,-2 4-1 0,-3-1 0 16,-1 2 1-16,-3 2-1 0,0 0 1 15,0-1 0-15,-2 1 0 0,-1-4 0 16,2 1 0-16,0-3 1 0,-1 0-1 16,2-2 0-16,0 0 0 0,0 1-1 15,2-1 1-15,0-2 0 0,1 2 0 16,3-2 0-16,0-2 0 0,0-2 0 0,1-1 0 16,0 0 0-16,2 0-1 0,-3-1 1 15,0 2-1-15,-1 0 0 0,-1 2 0 16,-1 1 0-16,0 2 0 0,-2 0 1 15,-1 1-1-15,1 0 1 0,-1 1 0 16,0-1 0-16,0-1 0 0,0 1 0 16,2 1 0-16,-2-2 0 0,2 0 0 15,-1 0 0-15,1-1 0 0,1-1 0 16,1-3 0-16,0-3 0 0,3 0 0 0,-2-4 1 16,2-1-1-16,1-3 0 0,-2 2 0 15,2 0-1-15,-1 2 1 0,0-4 0 16,-1 3-1-16,-1 0 1 0,0 2 0 15,-1-2 0-15,0-1 0 0,-2 0 0 16,-1 1 0-16,0 2 0 0,1-2 0 16,-3 1 0-16,1 1 0 0,-1 0 0 15,1 1 0-15,-1 0 0 0,2 0 1 16,-1 0-1-16,0 1 0 0,0-1 0 16,0-2 0-16,2 1 0 0,-1 0 0 0,1 0 0 15,-1 1 0-15,1-1 0 0,-1 1 0 16,2 3 0-16,-2-2 0 0,1 2 0 15,0 1 0-15,0-1 0 0,1 4 1 16,-2-2-1-16,0 0 0 0,2 1 0 16,1-2 0-16,0 0 0 0,-1 0-1 15,2 0 1-15,0-2 0 0,-1 1 0 16,1 0 0-16,-1 1 0 0,0-1-1 16,1 0 1-16,-1 1 0 0,1 0 0 15,2 0 0-15,0 0 0 0,0 0 0 0,1-1 0 16,1 1 0-16,-2 1 0 0,2-1 0 15,0-1 0-15,-2 1 0 0,1 0-1 16,-2 0 0-16,1 1-1 0,-1-2 0 16,0 1 0-16,-2 0 0 0,4 3-1 15,-4-5 2-15,0 0-1 0,0-1 0 16,-1 0 0-16,1 0 0 0,-1-1-2 0,-2-2 1 16,3 2-1-16,-1 0 1 0,0-1 0 15,-1 2 0-15,0 1 1 0,1 1 1 16,-2-1 0-16,2 2 1 0,-1 0 0 15,2 1-1-15,-1 1 1 0,-2-1 0 16,3 3-1-16,-1 0 1 0,-2-2-1 16,1 3 1-16,-1-2 0 0,1 1-1 15,-1-1 1-15,2 2 0 0,-2 0 0 0,1 0 0 16,0 1 0-16,-1-2-1 0,0 1 1 16,1 1-1-16,-2 1 0 0,0-1 0 15,0 3 0-15,-2 1 0 0,2-1 0 16,0 2 0-16,-2 1 1 0,1 3 0 15,1 1 0-15,-1 1 1 0,0 2-1 16,-1 1 0-16,1 1 0 0,1 3 0 16,-1-2 0-16,0 1 0 0,0 1 0 15,0 0 0-15,0 1 0 0,0-1-1 16,0 1 1-16,0 0 0 0,0-2 0 0,0-1 0 16,0 0 0-16,-1 0 0 0,-1-2 0 15,2 2-1-15,0-2 0 0,0 1 0 16,0 0 0-16,0-2-1 0,0 3 1 15,3 0-1-15,-3-3 0 0,2 1 0 16,-4-1 0-16,4 1 1 0,-1-3-1 16,0 0 1-16,0-3 0 0,1 0 0 15,-1-1 0-15,4-1 1 0,-4 0 0 16,0 1-1-16,0 0 1 0,1-1 0 16,1 0 0-16,0 1 0 0,-1 1 0 0,1-1 0 15,-1 2-1-15,-1-1 1 0,1 2 0 16,-1 0 0-16,-1 0 0 0,1 0 0 15,-1 1 1-15,0 0 0 0,0 1 0 16,0 0 0-16,0 0 0 0,1 2 1 16,-1-1 0-16,0 0-1 0,1 1 0 15,-1 0 0-15,2-1 0 0,-1 1 0 16,0-3-1-16,3 0 1 0,-2-2 0 16,2 0-1-16,1-2 1 0,0 1 0 0,0-2 0 15,1 1 0-15,1 2 0 0,0-1 0 16,3 1-1-16,0-2 0 0,0-1 1 15,1 1-1-15,-1-3-1 0,-2 1-1 16,1 0-3-16,-2 0-11 0,-1-1-105 16,-1 1-100-16,0-2-258 0</inkml:trace>
  <inkml:trace contextRef="#ctx0" brushRef="#br0" timeOffset="88034.5964">22143 1915 346 0,'0'-3'98'0,"0"3"2"0,0 1-12 16,-1 1-54-16,1 2-11 0,-2 5-6 16,2 2-5-16,-1 4-1 0,-1 2-1 15,-1 6 0-15,0 4 0 0,0 0 2 16,-2 4-1-16,0 3 0 0,1 3 1 16,-1 3-2-16,1 5-2 0,0 4 0 15,1 5-1-15,1 1-2 0,-1 6-1 0,-1 0-2 16,0-1 1-16,1 2 0 0,-2 1-1 15,1-1 0-15,-1-1 0 0,3-1 0 16,-2 2 1-16,2-3 0 0,-2-6 0 16,-2-1 1-16,0-1 1 0,0-3 0 15,-1-3 0-15,1-2 0 0,0-1 0 16,4-3 0-16,-1-5-1 0,2-3-1 16,0-4 0-16,0-6-1 0,-1-4 0 15,0-6-1-15,1-2-1 0,0-2-3 0,-2-3-4 16,3-3-6-16,0-2-9 0,0-6-54 15,0-2-55-15,-1-5-96 0,0-5-214 16</inkml:trace>
  <inkml:trace contextRef="#ctx0" brushRef="#br0" timeOffset="89213.2565">22205 1875 212 0,'0'-9'44'0,"0"0"-1"15,-1-2-38-15,2 1-4 0,1 0-2 16,0 4 1-16,-1-2 0 0,1-3 1 16,1 1 5-16,0-1 8 0,0 1 12 15,1 0 11-15,-2-3 9 0,1 3 7 16,-1 1 5-16,-2 2 0 0,0 0-3 0,0-1-7 15,-2 2-7-15,-2 1-5 0,-1 2-4 16,-1 1-4-16,-1 2-1 0,-3 2 0 16,-1 4 0-16,0 2 0 0,-1 3-2 15,1 3-1-15,1 2-3 0,3 1-2 16,-2 1-5-16,5-1-5 0,1 1-3 16,1-1-2-16,4-3-1 0,3 1 0 15,-1-3-1-15,4-2 0 0,-1-4 0 16,3 0-1-16,1-3 1 0,1-4 0 15,0-7 0-15,1 0 0 0,-1-3-1 0,1-2 1 16,-3-2-1-16,0-3 1 0,-4 1 1 16,-1 0 2-16,-5 1 4 0,-2 1 5 15,-3 3 2-15,-4 1 3 0,-1 5 1 16,-2 4 0-16,-4 3-2 0,1 4-3 16,0 6-2-16,-1 2-2 0,1 2-3 15,0 3-1-15,3-2-1 0,5 4-2 16,1-3 0-16,6 1-2 0,1-4-1 15,4-2-1-15,1-3-1 0,4-2 1 16,1-5-1-16,1-5-1 0,-1-7-2 16,4-2-3-16,-2-3-7 0,-1-5-13 0,1-2-16 15,-2-1-14-15,-3 3 10 16,-4 3-135-16,-1 6-125 0,-3 3-295 0</inkml:trace>
  <inkml:trace contextRef="#ctx0" brushRef="#br0" timeOffset="91697.9624">20547 1470 437 0,'-3'1'107'16,"-1"-1"4"-16,-3 1-40 0,1 1-42 0,-5-2-6 15,3 2 1-15,-1 4 1 0,-3 2-1 16,1-5-2-16,-1 5-3 0,1 0-2 16,1 1-3-16,2 2-2 0,2-1-4 15,3-3-2-15,1 5-2 0,2-2-2 0,4-3 0 16,0 2-1-16,2-3 1 0,2-2 1 16,1-3 0-16,2-1 3 15,1-3 1-15,-1-2 2 0,2-3 2 0,-4-2 2 16,1 0 1-16,-4-2 2 0,-5 2 0 15,-3 2-1-15,-3 3-3 0,-2 4-3 16,-2 3-5-16,-1 3-12 0,3 5-17 16,2 1-13-16,1 2-120 0,2 1-125 15,4-2-302-15</inkml:trace>
  <inkml:trace contextRef="#ctx0" brushRef="#br0" timeOffset="95165.1681">20584 1776 404 0,'-5'3'99'0,"-1"-1"3"15,-1-1-55-15,3 2-14 0,-4-3-4 16,0 2 0-16,2 1-2 0,-2-2-2 16,0 0-2-16,0 0 0 0,1-1-3 15,2 2-1-15,0-1-2 0,1-1-1 16,3 1-1-16,0-1-2 0,0-1-3 15,1 2-2-15,1-1-2 0,0-1-1 0,4 1-2 16,-1-3-1-16,3 2 1 0,4-1 0 16,1-1 1-16,4-1 0 0,3 1 0 15,-1-1 1-15,3 0-1 0,2 1-1 16,0-2 1-16,2 1-2 0,2 1 1 16,1 0-2-16,3 2 1 0,1 0-1 15,3 1 0-15,7 2 0 0,2-2 0 16,1 0-1-16,0-1 1 0,2 1-1 15,1-1 0-15,-3-2 1 0,-1-2-1 16,-2 4 0-16,-3 0 0 0,0 0 1 16,-1-3-1-16,-1 3 0 0,0-2-1 0,-2 4 1 15,-3-3-1-15,-3 1-1 0,0 1-2 16,-5 0-1-16,-2 1-3 0,-3 1-2 16,-7-3-2-16,-1 1-2 0,-4 0-1 15,-1 1-2-15,-2-2 0 0,-3 1-2 16,2-1 0-16,-2 0-5 0,0-2-5 15,0 2-14-15,1-4-24 0,0-1-24 0,0-1-29 16,0-3-68-16,0 1-129 0</inkml:trace>
  <inkml:trace contextRef="#ctx0" brushRef="#br0" timeOffset="95526.7052">21696 1621 456 0,'-4'-5'113'16,"2"1"5"-16,-2 0-53 0,-1 1-27 15,1-1-4-15,0-1-2 0,0 1 0 16,0 2-2-16,1-2-2 0,1 1-4 16,0 0-5-16,1 1-3 0,2 0-5 0,0 1-2 15,4 0-4-15,1 1-1 0,4-1-1 16,3 0 0-16,6-1 2 0,2 2 1 16,6-1 0-16,2-1 0 0,3 0 0 15,2 2-2-15,4-1 0 16,0 2-2-16,4-2 0 0,-2 1-1 0,-1 5-1 15,-2-2 1-15,-1 1 0 0,-7 1-1 16,-3-1 1-16,-8 2-1 0,-4-1 0 16,-5-2 1-16,-4 0 1 0,-5 2 0 15,-3 0 1-15,-6 1 0 0,-3 0 0 0,-4 2 0 16,-6 1-1-16,-4 4 0 0,-6-1-1 16,-3 0 0-16,-2 4-2 0,0-1-3 15,-1-3-6-15,3 1-9 0,3-4-10 16,2-2-13-16,5-3-90 0,1-1-25 15,2-5-99-15,6 1-201 0</inkml:trace>
  <inkml:trace contextRef="#ctx0" brushRef="#br0" timeOffset="96094.1847">20906 1550 251 0,'0'-3'80'0,"0"1"7"16,0-2-23-16,-1 2-8 0,2-1-2 15,-2 1-4-15,-1 0-5 0,2 1-5 16,-1-1-3-16,0 0-3 0,-2 1 0 15,-1-1-3-15,0-1-3 0,-1 2-2 16,-2 4-4-16,-3 0-1 0,-2 2-3 16,-2 5-3-16,-3 2 0 0,-4 4-2 15,-1 1 1-15,-1-2-1 0,-1 1 0 0,0 1 0 16,-2 0-1-16,4 0-1 0,0-1-1 16,-1-1 0-16,-2 0-3 0,2 2 0 15,0-2-2-15,2-2-1 0,3-1-1 16,2-2-1-16,6-1-1 0,3 0-2 15,3-1 1-15,5-1-1 0,2-1-1 16,4 2-1-16,5 1-2 0,3 1-3 16,3 2-5-16,3 1-7 0,0 0-7 15,2 2-6-15,-1 2-7 0,0 1-7 16,-3 2-24-16,-1 0-78 0,-1-2-98 0,0 3-231 16</inkml:trace>
  <inkml:trace contextRef="#ctx0" brushRef="#br0" timeOffset="96862.8937">21205 1187 593 0,'-3'-5'133'0,"0"-7"4"15,-1 8-98-15,1 2-14 16,1 3-6-16,1 4 1 0,-2 7-1 0,3 3-2 15,-1 6-2-15,1 2-2 0,0 5 0 16,1 3-1-16,0 2-3 0,3-5-3 16,-1 0-2-16,-1-2-1 0,1 0-3 15,-1-3-2-15,-1-4-7 0,2-1-7 16,-3-4-7-16,1-2-7 0,-1-4-7 16,1-3-7-16,-1-6-7 0,0-4-32 0,0-5-25 15,-1-2-13-15,0-6-3 0,-2-1 7 16,1-8 24-16,-3 1 25 0,0-3 52 15,0-1 50-15,0 2 39 0,0 2 26 16,3-3 8-16,-1 3-10 0,3 2-9 16,0 4-12-16,0 3-16 0,2 0-19 15,0 1-11-15,2 6-7 0,-1 2-6 16,3 3-2-16,1 2-1 0,1 2-2 0,2 0-1 16,0 1 0-16,1 2-2 0,1 2-1 15,3 0 0-15,-2-1-1 0,3 3 1 16,1 1-2-16,0 0 0 0,1 1 0 15,-4 1-2-15,1-3-1 0,-3 0 0 16,-3-2-1-16,-3 0 0 0,-2-2 0 16,-4 5 2-16,-4 1 0 0,-6 3 0 15,-3-1 0-15,-7 1-1 0,-4 3-2 16,-5 2-5-16,0-5-7 0,0 0-7 16,3 0-9-16,5-1 4 0,4 1-126 0,6-3-113 15,6-4-280-15</inkml:trace>
  <inkml:trace contextRef="#ctx0" brushRef="#br0" timeOffset="97781.4362">21670 1721 349 0,'-4'-1'87'16,"1"0"6"-16,-2-2-38 0,1 3-18 15,1-1-6-15,-1 0 1 0,0 1 0 0,2 0-2 16,-1 0-3-16,1 0-4 0,2 2-5 15,-1-2-5-15,1 1-4 0,0 1-3 16,2-1-1-16,0 0-1 0,3-1-1 16,0-1 2-16,5 1 0 0,0-1 1 15,3-2 0-15,2-1 1 0,1 1-1 16,5-1-1-16,0 0 0 0,-1 2-1 16,3 0 0-16,-1-1-1 0,0 2-1 15,-2 1 0-15,-1 1-1 0,-1-1-2 16,-2 0-3-16,0 1-5 0,-1-1-7 0,-2 2-2 15,-1-1-113-15,-3-1-105 0,-3 1-263 16</inkml:trace>
  <inkml:trace contextRef="#ctx0" brushRef="#br0" timeOffset="143683.8625">22252 2043 209 0,'5'3'0'0,"-1"-3"-30"0,0-2-148 15</inkml:trace>
  <inkml:trace contextRef="#ctx0" brushRef="#br0" timeOffset="144377.7402">16039 2249 414 0,'-8'-11'86'0,"-3"-1"-7"0,4-3-95 15,12 5-44-15,4-1-24 0,10 1-62 16,7 3-126-16</inkml:trace>
  <inkml:trace contextRef="#ctx0" brushRef="#br0" timeOffset="231687.8107">9720 6773 291 0,'-10'3'80'15,"5"0"2"-15,3-5-35 0,4 2-6 16,4-1-6-16,2 0-6 0,1 0-7 0,5 0-4 16,3-2-1-16,3 1-4 0,4-1-3 15,3 2-3-15,1-3-2 16,6 1-1-16,4 0-1 0,0 0 0 0,5-2-1 16,6 0 0-16,0 1-1 0,8 3 0 15,1 0-1-15,4-2 1 0,4 2-1 16,-2-1 1-16,2-2 0 0,6 1 0 15,3 2 1-15,2 0 1 0,2-2 0 16,5 1 0-16,5 3 0 0,1 2 0 16,4 0-1-16,-2 0 0 0,1-2-1 0,1 2 1 15,-2 4-1-15,-1-2 1 0,1 0-1 16,-7-2 0-16,1 1 1 0,-1 1-1 16,-5 0 0-16,2-3 0 0,-3-1 1 15,-7 1-1-15,-1-5 2 0,-2 1 0 16,-6-3 1-16,1-1 1 0,-6 0-1 15,-7-3 1-15,-1 1-1 0,-1-1 0 16,-4 0-1-16,-3 2-1 0,-5 1-3 16,-3 1-8-16,0 0-104 0,-4 0-95 0,1 3-251 15</inkml:trace>
  <inkml:trace contextRef="#ctx0" brushRef="#br0" timeOffset="233268.1472">13132 6732 636 0,'-11'1'144'0,"10"3"1"0,-1-1-103 16,4-2-17-16,2 0-5 0,6 1-6 16,1 1-5-16,1 1 0 0,3-2-1 15,3 0 0-15,4-2-2 0,0 3-1 16,-1-4-2-16,3 1-1 0,3-2-4 0,-1 1-5 16,-4 0-10-16,-5 2-9 0,2-3-9 15,-5 2-13-15,-3-1-65 0,-5 1-38 16,-6 0-92-16,-4 0-190 0</inkml:trace>
  <inkml:trace contextRef="#ctx0" brushRef="#br0" timeOffset="233586.2939">13314 6765 420 0,'1'-1'109'15,"-2"1"4"-15,-1-2-50 0,1 2-20 16,0-2-7-16,-1 2-5 0,0-1-3 16,1 1-5-16,0 1-1 0,-2 2-1 15,3 0-2-15,-1 2 1 0,-1 4-1 16,-1 2-1-16,1 1 1 0,-1 3 1 16,1 2-1-16,-2 1-1 0,2 1-1 15,-1-1-2-15,2 2-1 0,0 2-3 0,1-5-1 16,1 1-3-16,0-2-2 0,2-1-1 15,-1-2-2-15,1-6-1 0,2 0 0 16,1-1-1-16,1-5 1 0,3-1-1 16,2-3-3-16,4-6-7 0,4-1-10 15,2-7-16-15,2-3-64 0,-2-3-65 16,6-4-115-16,-2-2-254 0</inkml:trace>
  <inkml:trace contextRef="#ctx0" brushRef="#br0" timeOffset="248582.7351">21959 2199 223 0,'1'2'62'0,"1"1"10"0,-4-2-25 16,0-1-7-16,2-1-2 0,0 2-1 16,1-1-3-16,-1 0-6 0,1-1-8 15,1-2-5-15,1 0-4 0,0-2-2 16,0-2-1-16,0-2 0 0,1 1-1 15,0 1 0-15,3 0 0 0,-1-1-1 16,0 2 0-16,1-2 0 0,2 3-2 16,-1-4 1-16,1-1-2 0,-4-2 1 0,3 1-2 15,0 0 1-15,3 1-1 0,-1 0 0 16,-1-2 0-16,0 1-1 0,2 0 0 16,-4-2 0-16,2-1 0 0,-3-4 0 15,0-1 0-15,-1 1-1 0,1-2 1 16,-1 2 0-16,1 1-1 0,-2 0 1 15,2 2 0-15,-2-1-1 0,-1 1 1 16,2 0-1-16,-2 0 1 0,2-1-1 0,-2 1 0 16,0-1 1-16,-1 2-1 15,1-1 0-15,-1 4 1 0,2-1-1 0,-2 3 0 16,1 0 0-16,0 1 1 0,1 2-1 16,-2 0 0-16,2-2 0 0,-1 1 0 15,0-2 0-15,0 1 0 0,-1 0 0 16,1 0 0-16,-2 1 0 0,0-1 1 15,1 1-1-15,-2-1 0 0,0 2 0 16,2 1 0-16,-2 2 1 0,0-3-1 16,0 1 0-16,0 0 0 0,1 0 0 15,0-1 1-15,-1 0-1 0,1-2 0 16,-1 1 0-16,2 2 0 0,-1-2 0 0,-1 1 0 16,0 0 0-16,0-1 0 0,1 1 0 15,-1 0 0-15,0-1 0 0,0 2 0 16,0-2 0-16,0 3 0 0,0-1 1 15,0 1-1-15,0 1 0 0,0-1 0 16,0 0 0-16,0 1 1 0,0-4-1 0,0 3 0 16,0-1 0-16,0 0 0 0,1 0 0 15,-1 0 0-15,0 1 0 0,1 2 0 16,-1 1 0-16,0-2 0 0,0 1 0 16,2-1 0-16,-2 3 0 0,1-3 0 15,0 0 0-15,0-1 0 0,1 1 0 16,-1-1 0-16,0 0 0 0,2 1 0 15,-2-1 0-15,-1 2 0 0,1-1 0 16,-1 1 0-16,0-1 0 0,0 1 0 16,0 2 1-16,-1 0-1 0,1-3 0 15,0 3 0-15,0 0 1 0,0 0-1 16,0 0 1-16,0 0-1 0,0-1 0 0,0 2 0 16,0-2 1-16,0-1-1 0,1-1 0 15,-1 0 0-15,0-1 0 0,0 1 0 16,0-1 0-16,0-1 0 0,0 0 0 15,0 1 0-15,0-1 0 0,1 0 0 16,-1-1 0-16,0 1 0 0,1 3 0 16,1-1 0-16,-2 2 0 0,1-1 0 15,-1 0 0-15,0 2 0 0,1 0-1 0,-1 0 1 16,0-1-1-16,-1 1 1 16,1 1-1-16,0 4 1 0,-1 0-1 0,-1 3 1 15,0 0 0-15,0 4 0 0,-1 3 0 16,-1 1 0-16,1 1 0 0,-1 0 1 15,-1 4-1-15,0 1 0 0,0-2 0 16,0-3 0-16,-2 3 0 0,1-1 0 16,-3 3 1-16,0-1-1 0,-2 0 0 15,0 1 0-15,-3 2 0 0,-1-3 0 16,4 1 0-16,-2 0 1 0,4-1-2 0,2 0 1 16,-2 1 0-16,4 0 0 0,5-2 0 15,-2-3 0-15,3-4 0 0,2 1 0 16,-1-7 0-16,4-2 1 0,2-4-1 15,0-1 0-15,1-3 0 0,1-6 1 16,-2-4-1-16,4-3 1 0,-2-3-1 16,-2-3 0-16,-1-1 0 0,-2 2 1 15,0 0-1-15,-2 2 0 0,-1 2 0 16,-2-1 1-16,0 5-1 0,-5-1 0 0,0 2 0 16,-4 1 0-16,1 4 0 0,-2 3 0 15,-2 4 1-15,-2 3-1 0,-2 5 1 16,3 2-1-16,0 3 1 0,1 1 1 15,1 3-1-15,4-1 1 0,6 1-1 16,2-1 1-16,3-2-1 0,2 0 0 16,3-2-1-16,4-4 1 0,3-2 0 15,-3-4 0-15,2-5 1 0,1-6-1 16,1-4 1-16,-4-2 0 0,-2-3-1 16,-3-4 1-16,-3-5 2 0,-5 1 3 0,-5-2 2 15,-5 0 1-15,-2-4 2 0,-3 1 0 16,-6 4 0-16,0 4-1 0,2 2-2 15,-3 8-2-15,3 4-1 0,2 5-2 16,2 8-1-16,6 2 0 0,4 4-1 16,5 5-1-16,6 1-2 0,5 4-7 15,5 1-14-15,6 0-104 0,5-3-104 16,3 1-265-16</inkml:trace>
  <inkml:trace contextRef="#ctx0" brushRef="#br0" timeOffset="249084.3979">22207 1509 423 0,'-9'-5'103'0,"-1"-1"5"0,0 5-64 15,1-4-9-15,0 5-4 0,2 0-4 16,2 0-5-16,1 5-5 0,3-3-5 16,0 2-4-16,3 3-3 0,3-2-1 15,2 0-1-15,3 1-1 0,4-3 1 16,0 0 0-16,2-1-1 0,4-7 1 16,-2-1-1-16,1-1 0 0,-2-5 0 15,-4-2-1-15,-2-2 1 0,-2-3 0 0,-7 5 0 16,-4-5 1-16,-4 1 0 0,-3 3 2 15,-2 2 0-15,-1 2 1 0,-2 1 0 16,1 4 0-16,1 2 0 0,1 4-2 16,1 2-1-16,0 7 0 0,1 4-6 15,1 7-16-15,1 3-112 0,4 4-109 16,-1 3-284-16</inkml:trace>
  <inkml:trace contextRef="#ctx0" brushRef="#br0" timeOffset="249919.3212">20533 1535 286 0,'4'-16'76'0,"-1"-2"4"0,-1-2-39 0,-1 2-1 15,-1-3-4-15,1-1-1 0,-3 1-3 16,1 0-2-16,-4 6 0 0,-4 3-2 16,2 2-2-16,-5 7-1 0,1 3-3 15,-3 7-2-15,-2 8-2 0,-2 4-3 0,2 8-3 16,-2 5-1-16,2 4-2 0,-3 0-1 15,6 1-1-15,2-4-1 0,3-1-2 16,5-5 0-16,2-1-1 0,4-4-1 16,6-4-1-16,3-2 1 0,6-1 0 15,2-8-1-15,3-2 1 0,5-6 0 16,7-5 0-16,-2-5 0 0,-3-5 0 16,0-1 0-16,-4-3-1 0,-4-2 1 15,-9 0 0-15,-8 0 0 0,-4 0 0 0,-4 1 0 16,-5 1-2-16,-5 7-6 0,-6 3-8 15,-3 9-12-15,-3 11-12 0,-6 9-96 16,-1 6-103-16,0 7-242 0</inkml:trace>
  <inkml:trace contextRef="#ctx0" brushRef="#br0" timeOffset="250621.4495">22268 1322 380 0,'-7'-8'95'0,"-5"3"6"0,1 2-50 0,-1 2-12 16,0-1-7-16,-3 5-5 15,2 2-3-15,-2 2-4 0,2 3-3 0,-3 5-3 16,1 2-1-16,5 3-2 0,0 3-2 16,4 1-1-16,4 2-1 0,4-2-1 15,7-3-2-15,3 0-1 0,4-3-1 16,5-2 1-16,2-4 0 0,3-3 0 15,1-3 0-15,1-3 0 0,-1-3 0 0,1-7 0 16,-2 0 1-16,-3-5 0 0,-3-2 2 16,-3-3 2-16,-5-1 0 0,-3-7 1 15,-7 1 0-15,-4-3 0 0,-6 0-2 16,-6 2-1-16,-4 3-1 0,-6 7-3 16,-3 8-5-16,-1 7-9 0,-2 11-23 15,0 10-102-15,0 9-112 0,-5 4-275 16</inkml:trace>
  <inkml:trace contextRef="#ctx0" brushRef="#br0" timeOffset="258563.251">22686 1527 321 0,'-2'-9'73'0,"1"0"2"0,1-3-50 16,-1 1-5-16,1 2-1 0,-1 2-2 15,1 0-2-15,1-3 0 0,-1 0-2 16,0 4-2-16,0 1-1 0,0-2-2 15,1 0 1-15,-2 3 1 0,1-1 0 16,0 2 0-16,1 0 0 0,0 0-2 0,1 2-1 16,-1 2-2-16,0 0-1 0,1 4 0 15,1 1 1-15,-1 4 2 0,3 2 2 16,-2 6 1-16,0 2 2 0,0 4 0 16,-2 3 0-16,-1 2-1 0,-1-3-2 15,-2 2-2-15,0 0-1 0,-1-1-1 16,-1 0-2-16,1 1 0 0,1-2 0 15,-2 0-1-15,1-4-1 0,2 0 1 16,-1-3-3-16,3 1-5 0,-1-4-9 16,1-2-4-16,-1 0-98 0,0-3-95 15,1-5-235-15</inkml:trace>
  <inkml:trace contextRef="#ctx0" brushRef="#br0" timeOffset="258954.3158">22521 1709 308 0,'5'-5'77'0,"-1"-1"6"0,-3 1-46 15,2 0-5-15,3 2 1 0,-5 0-2 16,-1 2-3-16,-2-2-7 0,3 6-3 16,1 1-2-16,1 4 1 0,-2 3 0 15,-1 5 1-15,1 3 1 0,3 5-2 16,-3 0-2-16,2 4-3 0,0 1-4 0,1-3-2 16,4-1-2-16,-1-4-1 15,1-2 0-15,-1-4 0 0,5-4 1 0,-4-6 0 16,3-3 1-16,1-4 1 0,3-8 1 15,1-2-1-15,2-3 0 0,-2-4-1 16,1-1-1-16,1-2 0 0,-1 2-4 16,-1 4-7-16,-3 1-13 0,-3 4 50 15,-5-4-156-15,-4 5-108 0,0 1-285 16</inkml:trace>
  <inkml:trace contextRef="#ctx0" brushRef="#br0" timeOffset="259693.8258">22701 1396 348 0,'3'2'75'0,"-2"-1"5"0,-1 1-58 15,3-2-7-15,-2-1 0 0,0 5 2 16,-1-3 3-16,0 0 2 0,0-1 2 15,0-2-3-15,-2 2 0 0,-1 0-2 16,1-4-1-16,-2 2-2 0,2-4-4 16,-2 1-5-16,0-3-3 0,2 0 0 15,-1 2-1-15,3-3 0 0,0 0-1 16,0 5 0-16,0-3-1 0,2 2 0 16,-2 2-1-16,2-2 1 0,0 1-1 15,0 2 0-15,-1 1 1 0,-1-1-1 0,1 0 0 16,-1 2 0-16,0 0 0 0,-1 0 0 15,1 0 0-15,0 0 0 0,1 2 0 16,-1 1 1-16,0 0-1 0,-1 4 0 16,1-3 0-16,-3 4-3 0,1 2 0 15,-2 1-3-15,1 1-2 0,-1-1-1 0,0 4-2 16,-2 1 0-16,0-2 1 0,0-1 2 16,1-1 0-16,0 0 3 0,-1 0 0 15,1-2 3-15,0-3 0 0,0 2 2 16,3-2 0-16,-3 1 1 0,1-3 0 15,1-1 2-15,0-2 1 0,3-1 1 16,-2 0 2-16,-1 0 0 0,5-2 1 16,-2 0-1-16,1-2 0 0,0 0-2 15,0-5-1-15,5-1-2 0,-2-2 0 16,3-4-1-16,2-3-1 0,1-3 1 16,3 0-1-16,-1-1 0 0,1 2 0 15,-1 2 0-15,-1 1 1 0,-1 4-1 16,-2 5-1-16,0 1 1 0,-2 4 0 0,0 3 1 15,-2 5 3-15,0 4 0 0,4 2 2 16,-1 6-1-16,3 1 2 0,2 3-1 16,3 2-3-16,2 2-14 0,4-6-101 15,1 1-95-15,2-8-247 0</inkml:trace>
  <inkml:trace contextRef="#ctx0" brushRef="#br0" timeOffset="261095.0868">20548 1476 243 0,'-4'-9'70'0,"-2"3"1"15,-2 4-8-15,-2 2-37 0,1 2-5 16,-2 1-3-16,0-1-3 0,0 3 1 0,3 0-1 15,-1 1 1-15,1-2-1 0,-1 3 1 16,-1 4 0-16,0 4 1 0,1 5-2 16,-1 2 1-16,-1 1-2 0,1 5 0 15,3-1-2-15,2 4-3 0,1-3-1 16,2-3-1-16,4 1-2 0,0-5-1 16,6-3 1-16,3-5 0 0,5-6 2 15,3-6 2-15,6-9 1 0,3-6 0 16,4-1 2-16,-1-5-1 0,-1-4 1 0,-4 1-2 15,-7 1-1-15,-1 2-1 0,-11 0-1 16,-3-1 0-16,-6 2-1 0,-6 1-1 16,-7 1-1-16,-3-1 0 0,-8 4-1 15,0 4-3-15,-4 8-6 0,-1 3-14 16,3 5 64-16,3 4-171 0,2 6-112 16,4 0-298-16</inkml:trace>
  <inkml:trace contextRef="#ctx0" brushRef="#br0" timeOffset="302104.8929">439 14073 367 0,'-3'-7'104'16,"2"4"5"-16,0 0-18 0,-2 0-47 15,2 2-13-15,0 0-4 0,6 7-3 16,-5-1-2-16,0 1-2 0,-2 1-2 16,5 3-1-16,-2 2-1 0,0 1-1 0,2-1-1 15,-1-2-1-15,2 1-2 0,6-3 1 16,-1-3 1-16,5 0 1 0,1-6 3 15,8-4 2-15,5-10 2 0,4-8 1 16,2-11 1-16,5-9 1 0,4-10 1 16,6-8-1-16,-1-5-3 0,-1-4-3 15,-1 0-3-15,1-1-3 0,3 1-3 16,0 4-7-16,0 6-23 0,1 6-24 16,1 9-132-16,0 3-141 0,-12 12-354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8T11:33:29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3964 3219 432 0,'-5'1'107'0,"-4"-2"4"0,1-1-60 0,-2 0-15 15,3-1-12-15,2-2-6 0,1-3-4 16,0 0-3-16,2-3-4 0,0 0-1 0,0-1-1 16,2 2 0-16,-1 1 2 0,-1 3 1 15,2 1 1-15,-2 2 2 0,1-1 1 16,0 1 0-16,0 0 1 0,-2-1-1 15,1 2 1-15,-1-2-1 0,1 3 0 16,-1 0 1-16,1-2-1 0,2 3 0 16,2 1-2-16,-2-1-2 0,0 2-1 15,2 0-2-15,1 0-3 0,2 2-1 16,0 1-1-16,0 0 0 0,4 0 1 0,2 1-1 16,1-1 0-16,1-2 0 0,3 0 0 15,1-1 0-15,7 1 1 0,3-1-1 16,5 0 0-16,2 0 0 0,7-2 0 15,7 1 0-15,1 0 0 0,3-1 0 16,0-1 0-16,1-1 0 0,5 2 0 16,4-1-1-16,4 1 1 0,6-3 0 15,4 2 0-15,4 0 0 0,6 1 0 16,2-2 0-16,6 1 0 0,-1-1 0 0,0 0 0 16,4 1 0-16,6-1 0 0,2 1 0 15,2-2 0-15,-4-1 0 0,7 4 0 16,5 2 0-16,-1-2 0 0,-5 2 0 15,0 1 0-15,2 0 0 0,4 3 0 16,-5-3 0-16,-5-2 0 0,6 4 0 16,-2-4 0-16,2 3 0 0,-3-4 0 15,-8 0 0-15,1 4-1 0,-2-3 1 16,-5-1 0-16,-1 1 0 0,-9-5 0 16,-8 3 0-16,-3 1 0 0,-8-2 0 0,-3 2 1 15,-10 1 1-15,-4-1 2 0,-4 1 1 16,-1 0 1-16,-5 1 1 0,-5-1 2 15,-6-1 0-15,-4 0 0 0,-2 1 0 16,-4-1-1-16,-5-1-1 0,-5 1-1 16,0 0-2-16,-4 0-1 0,-2-1-1 15,-2 1-4-15,0 1-12 0,0-1-12 16,1 0 134-16,-4 1-266 0,0 4-147 16,-7 1-406-16</inkml:trace>
  <inkml:trace contextRef="#ctx0" brushRef="#br0" timeOffset="9672.7752">13975 2820 548 0,'-5'-4'135'0,"0"0"4"16,-2 0-72-16,7 2-27 0,0 2-11 15,0 0-4-15,2 3 0 0,1 0 0 16,4 4-1-16,4 1 2 0,-1 3 1 15,1 0 1-15,5 5-2 0,0 0-5 16,1 1-3-16,-1 4-4 0,0-1-4 16,0-2-3-16,1 2-2 0,1-1 0 15,-2 0-3-15,1 1 0 0,1-2-1 0,0 1 0 16,0 2 0-16,0-3-1 0,-3-1 0 16,-1-1-2-16,-2-3-5 0,-1-1-11 15,-1 0-11-15,-5-2-13 0,0 1-11 16,-2-1-17-16,-1-2-106 0,-1-2-118 15,-1-3-265-15</inkml:trace>
  <inkml:trace contextRef="#ctx0" brushRef="#br0" timeOffset="9941.0565">14310 2821 499 0,'-4'-6'142'0,"1"2"6"0,-1 1-17 16,1 4-78-16,-2 2-13 0,0 4-5 16,-2 2-5-16,0 6-4 0,-2 6-3 15,-3 1-2-15,0 2-1 0,-3 6-3 16,-2 0-3-16,-2 2-3 0,0 3-3 0,-1-5-3 16,2 5-1-16,-2-1-2 15,1 1-3-15,-1 0-6 0,2-2-9 0,3-4-10 16,0 0-10-16,2-8-11 15,5-2-11-15,5-7 2 0,4-6-113 0,1-6-106 16,6-9-262-16</inkml:trace>
  <inkml:trace contextRef="#ctx0" brushRef="#br0" timeOffset="10288.1281">14882 2625 561 0,'-4'-5'142'0,"-5"1"4"0,-2 2-66 16,0 2-36-16,-3 0-10 0,-2 4-7 0,-3 3-6 15,-2-1-5-15,-2 4-4 0,0 3-2 16,0 5-2-16,2 1-1 0,2 6 0 15,2 2 0-15,5 8 0 0,2 2-1 16,4 3 1-16,1 1-2 0,3 0 0 16,1 0-1-16,2-1 0 0,2-5-2 15,2-1 1-15,0-10-2 0,3 1 0 0,3-6-1 16,1-3-5-16,4-2-5 0,2-2-7 16,4-5-10-16,3 2-10 0,0-4-11 15,-1-1 5-15,1-3-119 0,0-4-112 16,-3-2-269-16</inkml:trace>
  <inkml:trace contextRef="#ctx0" brushRef="#br0" timeOffset="10658.1924">15139 2756 610 0,'0'-8'145'0,"0"3"5"16,-1 1-93-16,1 1-16 0,0 2-6 15,0 0-4-15,1 3-4 0,-1 1-2 16,0 3-2-16,1 6-2 0,0 2-1 16,-1 3-2-16,1 5-1 0,-1 1-3 0,0 4-2 15,0 4-3-15,0-1-2 0,0 1-1 16,0 1-2-16,0-1-1 0,0-1-1 15,2-2 0-15,-1-6-1 0,3-2-1 16,-1-2 1-16,2-3-1 0,3-3-1 16,1-2 1-16,1-1-1 0,1-2 0 15,0-1-1-15,1-1-4 0,1-4-3 16,-1-1-6-16,-1-3-9 0,-1-2-7 16,-2 0-12-16,1-3-6 0,-3 1-7 15,0 0-6-15,-3-1-39 0,-1 0-58 0,-4-2-95 16,-2 0-212-16</inkml:trace>
  <inkml:trace contextRef="#ctx0" brushRef="#br0" timeOffset="10860.0211">15095 2901 663 0,'-9'2'159'0,"2"2"4"0,1 1-105 15,3 1-18-15,3 2-8 0,1 2-8 16,4 2-6-16,0-1-7 0,1 2-2 15,4-1-2-15,2-2 0 0,2-4-3 16,3-1-1-16,1-3-7 0,2 2-9 16,1-3-11-16,1-2-13 0,0-2-12 15,0 2-16-15,-2-4-106 0,-3-1-115 16,-3-7-262-16</inkml:trace>
  <inkml:trace contextRef="#ctx0" brushRef="#br0" timeOffset="11088.5475">15527 2563 474 0,'10'-7'132'0,"-2"0"4"16,0 2-14-16,0 3-77 0,2 2-8 15,2 0 1-15,1 2-1 0,-1 3 1 16,3 5 0-16,-3 1 1 0,1 4-2 0,1 1-3 16,-1 4-6-16,0 5-6 0,-2 2-5 15,-2 5-5-15,0 2-4 0,-3 3-3 16,-1 4-2-16,-5 1-1 0,-1 1-2 15,-4-2-8-15,-4 0-14 0,0-2-18 16,0-2-16-16,0-8-14 0,2-1-117 16,1-7-130-16,6 0-286 0</inkml:trace>
  <inkml:trace contextRef="#ctx0" brushRef="#br0" timeOffset="11311.1638">15973 2936 546 0,'1'-1'151'0,"0"1"2"15,1-3 1-15,3 3-119 0,-1 0-13 16,3-2-6-16,4 2-5 0,0 1-3 16,3-2-3-16,1 1-2 0,0 0-2 15,1 4-7-15,3-1-9 0,-3 2-12 0,-1 0-12 16,0 3-25-16,-3-2-95 0,-4 1-112 15,2 0-252-15</inkml:trace>
  <inkml:trace contextRef="#ctx0" brushRef="#br0" timeOffset="11490.2194">16046 3137 649 0,'-1'1'147'15,"-1"-2"0"-15,1 0-103 0,2 2-21 0,1-1-9 16,3 1-5-16,1-1-5 0,3 0-1 16,2 1-1-16,4-1-1 0,3-1-8 15,2-1-12-15,3-3-14 0,3 1-116 16,-1 1-120-16,5 0-296 0</inkml:trace>
  <inkml:trace contextRef="#ctx0" brushRef="#br0" timeOffset="12051.7029">16873 2882 643 0,'-7'-7'151'0,"1"1"-1"0,2 2-100 15,3 0-20-15,2 6-8 0,3-2-5 0,4 2-3 16,2 1 1-16,5 4 2 0,2 1 2 16,6 3 1-16,1 1 0 0,1-1-3 15,2 1-2-15,0 2-4 0,1 1-3 16,-2 1-2-16,-1 0-2 0,-2 1-2 16,-1-1-3-16,-1 1-7 0,-2-2-14 0,-1-2-12 15,-5-2-14-15,0 2-12 0,-2-3-15 16,-4-2-100-16,-2-4-107 0,-2-4-243 15</inkml:trace>
  <inkml:trace contextRef="#ctx0" brushRef="#br0" timeOffset="12224.2408">17237 2850 563 0,'-7'-7'139'0,"-3"1"7"0,3 3-78 15,-2 3-20-15,0 4-6 0,1 2-4 16,-2 5-3-16,0 4-6 0,-2 2-5 15,0 6-4-15,-3 3-5 0,-1 2-4 16,0 4-5-16,-1 0-13 0,-4-1-17 0,2 2-16 16,0 1-16-16,0-5-115 0,2 1-125 15,3-6-293-15</inkml:trace>
  <inkml:trace contextRef="#ctx0" brushRef="#br0" timeOffset="12620.3385">17700 2645 487 0,'0'-4'125'15,"-2"1"5"-15,0 3-59 0,-1 0-26 16,-3 3-9-16,-2 2-6 0,1 5-3 16,-3 4-4-16,-1 5 0 0,-1 8-2 15,0 3 0-15,1 7 0 0,1 6-1 16,1 2-2-16,3 2-3 0,2 1-2 15,1-3-3-15,4-3-3 0,1-1-3 0,3-4-1 16,3-5-2-16,4-4-1 0,3-6-3 16,5-4-7-16,5-2-6 0,3-5-9 15,3-5-10-15,1-3-10 0,2-3 0 16,3-4-116-16,-1-1-110 0,-1-5-268 16</inkml:trace>
  <inkml:trace contextRef="#ctx0" brushRef="#br0" timeOffset="13005.4311">18114 2822 526 0,'1'-2'125'0,"-1"-1"2"0,0 2-74 15,2 2-20-15,0 1-2 0,-2 2-1 16,3 4 0-16,-5 0 0 0,6 6 0 16,-3 5 2-16,0 3-2 0,1 4-4 15,-1 0-1-15,0 1-3 0,2 2-2 16,-2-1-3-16,0-2-4 0,3-1-3 15,-2-3-2-15,2-1-4 0,2-3-1 16,1-1-1-16,3-5-1 0,0-1 0 0,0-2-1 16,2-2-2-16,1-3-6 0,0-2-9 15,-2-3-11-15,-2-3-11 0,0 0-9 16,-2-4-9-16,-3 1-3 0,-3 0-108 16,-2-2-105-16,-3 0-255 0</inkml:trace>
  <inkml:trace contextRef="#ctx0" brushRef="#br0" timeOffset="13203.8995">18014 2979 654 0,'-8'1'156'0,"1"0"0"0,2-2-99 16,5 4-23-16,0-3-12 0,5 3-7 15,4-3-6-15,2 0-5 0,2 2 0 16,4-1 0-16,2-2 0 0,5-1-4 15,1-1-11-15,4 0-14 0,0-2-14 16,3 3-10-16,1-3-112 0,2 0-119 0,-2 0-273 16</inkml:trace>
  <inkml:trace contextRef="#ctx0" brushRef="#br0" timeOffset="13942.4818">18801 2842 454 0,'3'-6'124'0,"-2"-2"7"15,0 3-38-15,-1 2-32 0,0 0-12 16,0 1-6-16,0 2-6 0,1 1-5 0,1 3-2 16,-1 2-4-16,0 5-3 0,3 4-2 15,-2 2-1-15,1 4-1 0,2 4-2 16,0 3-3-16,-1 1-3 0,3-2-3 16,-3 1-3-16,3-2-1 0,-5-1-2 15,0-3-2-15,-2-2-4 0,0-1-10 16,-1 0-9-16,1-6-13 0,-2 2-9 15,3-4-11-15,-1-2 6 0,-1-2-120 16,0-3-110-16,-3-6-265 0</inkml:trace>
  <inkml:trace contextRef="#ctx0" brushRef="#br0" timeOffset="14171.8528">18675 2994 595 0,'-7'-4'149'0,"1"4"7"0,0 0-85 16,1 0-18-16,2 1-10 0,1 0-9 0,2 1-7 16,2 0-8-16,1-1-4 15,2 2-5-15,1-2-2 0,2-2-2 0,5 3 0 16,1-2 0-16,3 0-2 0,2-2-1 16,0 3-4-16,3-1-12 0,0 0-11 15,0-2-13-15,-1 3-12 0,1-1 8 16,0 2-132-16,-2-4-120 0,0-1-280 15</inkml:trace>
  <inkml:trace contextRef="#ctx0" brushRef="#br0" timeOffset="14518.7331">18999 2707 557 0,'4'1'126'15,"4"-1"4"-15,5 0-89 0,1 0-13 16,3-1 0-16,4-1 3 0,3-3-2 15,3-1-4-15,4-2-2 0,-1 0-4 16,5 2-3-16,0-1-7 0,1 1-3 16,-1 4-2-16,1-2-1 0,-1 4-2 15,-2 0-4-15,-2 0-4 0,-2-1-8 16,-2 2-5-16,-3-2-8 0,-6 2-7 16,-2-1-9-16,-5 0-11 0,-5-1-90 0,-3 1-98 15,-7 0-237-15</inkml:trace>
  <inkml:trace contextRef="#ctx0" brushRef="#br0" timeOffset="14721.1814">19476 2650 463 0,'-13'1'128'16,"-1"2"4"-16,1 0-35 0,2 4-47 15,1 5-15-15,1 2-8 0,2 2-7 0,1 6-4 16,1 1-3-16,1 5-1 16,1 1 0-16,3 1 1 0,1 3 2 0,0 3 0 15,-1-2 0-15,-1-2-1 0,2 2-2 16,2-2-1-16,-3 0-3 0,0-4-4 15,0-3-2-15,0-2-2 0,5 3-7 16,-3-7-9-16,3-2-10 0,0-3-11 16,5-3-12-16,1-4-111 0,1-3-115 15,1-4-268-15</inkml:trace>
  <inkml:trace contextRef="#ctx0" brushRef="#br0" timeOffset="15032.2041">19634 3124 625 0,'-6'8'140'0,"0"1"3"16,1-1-103-16,3 2-16 0,0 1-7 16,2 0-3-16,3 0-4 0,2 0-1 15,1 0-1-15,4 0-1 0,1-3 1 16,2-4 0-16,3-1 2 0,1-3 1 15,2-3 1-15,-1-1 2 0,-2-6 2 16,-1-1-1-16,-4 0 3 0,-4-2 0 16,-3 4 1-16,-4 0-1 0,-8 1-2 15,-1 4-2-15,-5 1-2 0,-2 2-4 16,-1 1-5-16,-1 1-12 0,-1 3-14 0,2 2-9 16,4 3-12-16,2-1-14 0,3 1 7 15,5-2-127-15,3-1-115 0,6-2-275 16</inkml:trace>
  <inkml:trace contextRef="#ctx0" brushRef="#br0" timeOffset="15365.8237">19982 2474 520 0,'10'2'115'16,"2"1"4"-16,4 5-89 0,3 3-5 0,3 6 6 16,2 4 3-16,2 2 4 0,0 6 3 15,-2 4 2-15,1 5-1 0,-1 4 0 16,-2 6-6-16,-1 3-4 0,-5 7-7 15,-4 1-6-15,-3 2-5 0,-7 1-5 16,-6 0-3-16,-4-1-3 0,-3-2-1 16,-3-3-2-16,-2-1-10 0,-1 1-15 15,0-2-16-15,2-4-16 0,-2-8-119 16,0-6-130-16,7-7-304 0</inkml:trace>
  <inkml:trace contextRef="#ctx0" brushRef="#br0" timeOffset="22520.9994">13032 4716 241 0,'-1'-4'62'0,"-2"3"3"16,2 0-28-16,0 1-18 0,0-1-5 15,-1 1-4-15,0-2-6 0,3 4-8 16,0-2-8-16,-1-2-10 0,2 4-10 16,-1-1-16-16,0 0-17 0,-1 0-36 15,-1 1-66-15</inkml:trace>
  <inkml:trace contextRef="#ctx0" brushRef="#br0" timeOffset="22880.5494">13021 4726 223 0,'-1'0'54'0,"-2"1"2"0,1-1-35 16,-1 0-3-16,1 0 1 0,-3 2 0 16,1-2 0-16,-1 4 0 0,1-1 0 0,-6 3-1 15,0 1-2-15,-2 5-3 16,-2 3-3-16,-3 2-3 0,-1 1-2 0,-3 5 5 15,2-1 3-15,1 2 3 0,-1-1 1 16,4-2 1-16,3 5 2 0,1 0-1 16,3-1-2-16,2 2-4 0,2-1 0 15,1 1-1-15,3 0 2 0,2-3 0 16,3 1 0-16,4-3-1 0,7-2 0 16,3-2-1-16,6-1-2 0,0-3-2 15,5-3-2-15,-1-7-1 0,2-2-2 16,-4-2-1-16,-2-6 0 0,0-10-1 0,2-1 1 15,-1-9-1-15,1-4 0 16,-3-4 1-16,2-6-1 0,-4-6 1 0,-4 1-1 16,-7-3 1-16,-7 0 0 0,-4 1 0 15,-6-2-1-15,-9 3-1 0,-4 10-3 16,-6 4-3-16,-3 5-6 0,-3 11-108 16,-8 4-100-16,-10 12-256 0</inkml:trace>
  <inkml:trace contextRef="#ctx0" brushRef="#br0" timeOffset="43976.984">12199 5615 361 0,'-4'-5'106'16,"-7"-2"4"-16,-2 2-15 0,-1 1-43 15,2-3-18-15,-3 3-9 0,1 4-5 16,-3 3-4-16,3 3-4 0,2 2-3 16,-4 3-2-16,-4 9 0 0,-2 3-1 15,-2 9 0-15,-7 5 0 0,1 9 0 16,-2 7-1-16,1 10 0 0,2 1 0 0,4 5-1 15,3 2-1-15,10 0 0 16,5-1 1-16,5-3 0 0,5-8 0 16,7-3 1-16,8-5-1 0,9-6 0 0,6-9-1 15,5-8 1-15,5-9-1 0,1-5-1 16,6-11 0-16,-1-6 0 0,3-12-1 16,4-8 1-16,3-11 0 0,-3-7-1 15,-1-7 0-15,-3-2 0 0,-2-7 1 16,-10-2-1-16,-9 1 1 0,-13 2 3 15,-6-4 2-15,-9 2 1 0,-13 2 0 0,-11 1 0 16,-14 2 0-16,-12 7-1 0,-9 4-5 16,-9 15-10-16,-7 10-15 0,-10 12-121 15,-15 16-121-15,-4 11-304 0</inkml:trace>
  <inkml:trace contextRef="#ctx0" brushRef="#br0" timeOffset="51150.8039">10625 4127 398 0,'2'-9'102'0,"3"7"0"15,-6-1-51-15,-1 9-13 0,-1 3-12 16,1 7-5-16,-2 8-2 0,4 12 3 16,1 13 2-16,1 12 2 0,-4 11 0 15,1 13-2-15,2 11-5 0,2 6-4 16,-3 5-4-16,-5-2-3 0,4 3-4 15,6-1-2-15,2-4-1 0,-3-4 0 16,-4-4-1-16,2 0-1 0,0-3 0 16,2-3 0-16,-4-6-2 0,-1 1 1 0,0-7-1 15,-2-5 0-15,2-10 0 0,-1-2 0 16,0-7-2-16,1-3 0 0,0-7-2 16,3-4-1-16,2-5-1 0,1-5 0 15,-1-6 0-15,-1-6 0 0,2-4 0 16,-1-6 1-16,-2-3 0 0,3-3 2 15,0-1 0-15,1-1 1 0,-1-2 2 16,-1-1 1-16,-1 4 1 0,1-1 1 16,-3 1 0-16,-2-1 2 0,1 0 0 0,-1 1 1 15,0 0 2-15,-1-1 0 0,-1-2 1 16,-1-1 0-16,2 1 1 0,-2-1 0 16,0 0 0-16,6 1-2 0,-2 0 0 15,4 3-2-15,3-1 0 0,0 0-1 16,4 1-2-16,4 1 1 0,-1-2-1 15,5 2 0-15,2 0 1 0,3 1-1 16,4 0-1-16,3-2 1 0,2 2 0 16,0 0-1-16,2-2 0 0,0-3-1 15,-2 2-1-15,1 0-1 0,-1 1-1 0,2-1-2 16,0-2-1-16,-1-1 0 0,2 2-1 16,-3-2 1-16,-2 2-1 0,-1-2 1 15,-3 0 2-15,0 2 0 0,-4 0 1 16,1 0 1-16,-2 1 1 0,0-1 1 15,-5 2 0-15,-2-2 1 0,-4 1 0 16,-3-1 0-16,0 1 1 0,-2 1 1 16,-4-2-1-16,-1 1 2 0,1 1-1 0,-2 0 1 15,1 1 0-15,-2-1 0 0,-1-1-1 16,1 1 0-16,1 0 0 0,0-1-1 16,0 0 0-16,0-1-1 0,1 0 1 15,1 1 0-15,1-3 0 0,-3 0 0 16,1-2 0-16,1 0 0 0,-1-1 0 15,0-1 1-15,-1 0-1 0,0-2 1 16,0 0 0-16,0 0 0 0,-1-3 1 16,0-4-1-16,1 0 1 0,1-5 0 0,-1-7-1 15,2-1 0-15,0-8 1 16,0-6-1-16,-2-4 0 0,-1-7 0 0,1-9-1 16,3-3 1-16,0-9-1 0,-1-6 0 15,0-5 0-15,1-6 0 0,2-2 0 16,0 0 0-16,-4-4 0 0,-1 1 0 15,2 6-1-15,-1 2 1 0,0 8 0 16,-2 5-1-16,0 2 1 0,-1 11-1 16,1 1 1-16,-1 7 0 0,0 7 0 15,0 1 0-15,-3 5 0 0,3 9 0 0,0 1 0 16,2 5 0-16,2 2 0 16,-2 1 1-16,2 6-1 0,3 0 1 0,-3 2 0 15,0 4 0-15,-1 2 0 0,0 0 0 16,0 5 0-16,1-2 0 0,-2 3-1 15,0 2 1-15,1 0-1 0,0-1 0 16,-1 4 0-16,1-1 0 0,0 0 0 16,1 1 0-16,-2-1 0 0,2 0 0 0,-1 2 1 15,1-1-1-15,-1 0 0 16,0 0 0-16,0 1 0 0,0 0 0 0,1-1 1 16,-2-2-1-16,0 2 1 0,0-3 1 15,0 3 1-15,0-1 1 0,-2-4 1 16,0 3 0-16,0-1 1 0,-2 0 0 15,-2 0-1-15,-3 0 0 0,-4-4 0 16,-2 4 0-16,-8-2-1 0,-10-1 0 0,-5 1 0 16,-10 1-1-16,-11-1-1 0,-6 4 0 15,-7 2 0-15,-9 2-2 0,0 5 1 16,-7 3-1-16,-4 5-2 16,8 4-4-16,2 4-7 0,2 3 23 0,3 3-137 15,6-1-108-15,6-2-280 0</inkml:trace>
  <inkml:trace contextRef="#ctx0" brushRef="#br0" timeOffset="100172.3853">15200 4124 368 0,'5'-7'109'0,"-1"1"4"0,-6 0-9 0,1-2-53 15,-2 2-15-15,-1-1-5 0,1 0-5 16,0 0-4-16,-3 0-4 0,1 0-2 15,-3 1-4-15,0-2-2 0,-1 0-2 16,-2 4-3-16,-2-2-2 0,0 5-1 16,-2-2-1-16,-1 6-1 0,-4 0-1 15,-2 1-1-15,-4-2 1 0,-2 2-1 16,-1-1 0-16,2 1 0 0,-1-2 0 16,5 0 1-16,3 2 1 0,6-2-1 15,3 1 1-15,4-1 0 0,1-1 0 16,2 1 0-16,3-1 0 0,0-1-1 0,-1 0 1 15,4 0-1-15,-1 1 0 0,0 2 0 16,1-3 1-16,0 1-1 0,-1-2 0 16,1 3 1-16,-2-2-1 0,2 1 1 15,-1-2-1-15,-2 1 1 0,2 0 0 16,-1 0 0-16,1-1 0 0,-1 2-1 0,0-2 1 16,0 2 0-16,0 0 0 0,0 3 1 15,0 2 1-15,-1 3 0 0,1 0 1 16,-1 5 1-16,1 3 1 0,-2 6 1 15,2 3 1-15,-1 3 1 0,2 3-1 16,1 4 1-16,-1 1 0 0,1-1-2 16,1-1 0-16,0-1-2 0,1-2-1 15,0-2-1-15,-2-3 0 0,2-1 0 16,-3-3-2-16,0-2 1 0,1-4 0 16,-2-2-1-16,0-4-5 0,0-4-5 0,-2-1-6 15,4-1-7-15,-2-3-11 0,0-2-8 16,-2-3-100-16,-1-2-100 0,0 2-243 15</inkml:trace>
  <inkml:trace contextRef="#ctx0" brushRef="#br0" timeOffset="100489.5377">14705 4459 455 0,'-1'1'110'0,"0"3"3"0,0 2-59 15,1 1-21-15,-2 5-7 0,5 4-2 16,-1 1-2-16,1 4-2 0,2 1-1 0,1 0-1 16,0-1-2-16,2-1-2 15,1-3-2-15,1-1 0 0,2-3-1 0,-1-2-1 16,-1-2 0-16,1-3 0 0,0-4 1 15,2-4 0-15,0-4-1 0,3-5 0 16,-1-5-2-16,6-6-1 0,3-4-1 16,0-6-3-16,2-2-4 0,-3-5-12 15,-1-2-13-15,-1 3 8 0,-8 2-134 16,1 5-120-16,-6 8-300 0</inkml:trace>
  <inkml:trace contextRef="#ctx0" brushRef="#br0" timeOffset="135592.4081">18723 8664 319 0,'-15'17'72'0,"-1"0"-1"0,7-1-36 0,-1 0-34 16,2-3-2-16,1 1-1 0,3-4 1 16,1-4 0-16,0-2 1 0,1-1 1 15,-1 0 3-15,3 0 3 0,0 2 3 16,-1 1 0-16,1 1 2 0,-1-1-1 15,1 2 0-15,1 0-3 0,-1-2-2 16,1-1-3-16,2-1 1 0,-1 3 10 16,3 0 7-16,0 2 6 0,1 4 3 0,1 4 2 15,2 3 2-15,0 2-1 16,0 0-10-16,4 1-5 0,0-2-4 0,-2-5-2 16,3 1 0-16,0-6 0 0,1-2 1 15,2-8 3-15,-1-4 1 0,1-8 1 16,5-5 0-16,7-14-1 0,6-6-2 15,7-10-2-15,4-7-3 0,9-12-3 16,7-5-4-16,4-9-7 0,6-7-12 16,6-3-13-16,2-3-116 0,3 0-116 15,-2-2-292-15</inkml:trace>
  <inkml:trace contextRef="#ctx0" brushRef="#br0" timeOffset="139356.8589">12992 8775 321 0,'3'-25'94'0,"1"1"5"16,-4 7-35-16,-1 5-14 0,1 6-8 15,2 5-7-15,-3 7-7 0,2 5-8 16,-2 6-3-16,1 9-4 0,-1 8-2 15,-2 9 0-15,0 9-1 0,-2 8-2 0,-3 8-2 16,0 3-2-16,-1 6 0 0,-2 1-1 16,0 2-1-16,-1-3-1 15,0-2 0-15,-2 0 0 0,2-8 0 0,1-4 0 16,0-7 0-16,3-7-1 0,2-6 1 16,4-5-1-16,2-10 1 0,4-4-1 15,-2-5 0-15,2-5 1 0,1-3-1 16,-1-3 1-16,1-4 0 0,2-2 0 15,-3 0 0-15,3-2 0 0,0-1 0 0,1 0 1 16,0-1-1-16,2-1 0 0,-2 2 0 16,4 3-1-16,2-2 1 0,1 3 0 15,-1 0 0-15,3 4 0 0,3 0 0 16,1 1-1-16,1-1 1 0,2 2-1 16,1 0 0-16,4 0 0 0,1 2 1 15,0-3-1-15,1-2 0 0,3 0 0 16,4-1 1-16,4-1-1 0,-2-4 1 15,1-4-1-15,-1 1 0 0,3-1 1 0,-6-2-1 16,-4-3 1-16,-4 2-1 16,1 1 1-16,-3 1-1 0,0-1 0 0,-3 2 0 15,1 0 1-15,-2-1-1 0,-2 5 0 16,-1-6 0-16,-2 1 0 0,-1 1 1 16,-5-1-1-16,-1 1 0 0,-1 2 0 15,-4-5 0-15,-1 5 0 0,-1-3 0 16,-4-1 1-16,1 2-1 0,-1-2 0 15,-1 1 0-15,1-1 1 0,-2 0-1 0,1 4 0 16,2-1 1-16,-2-1-1 0,1 2 0 16,-1 1 0-16,0 0 1 0,1-1-1 15,-3 2 0-15,2 0 0 0,1-1 1 16,-1 1-1-16,1 0 0 0,-2-1 0 16,0 0 0-16,0-3 1 0,2 2-1 15,-2-1 0-15,0-1 0 0,-1-2 0 16,3 0 0-16,-1-1 0 0,2-2 0 15,-2-4 0-15,0-3 0 0,0-4 0 0,1-3 0 16,0-3 0-16,2-6 0 16,1-2 0-16,0-3-1 0,2-4 1 0,0-3 0 15,-1-4 0-15,0-6 1 0,-3 2-1 16,-1-3 0-16,0 0 0 0,-1 0 0 16,-1 1 0-16,4 4 0 0,-5 0 0 15,4 1 0-15,-1 2 0 0,0 3 0 16,2 5 0-16,-5 1 0 0,2 4 0 15,0 4 0-15,-1 6 0 0,0 3 0 16,1 3 0-16,-2 2 0 0,3 1 0 0,-1 4 0 16,2 0 0-16,-1 1 0 0,3 3 0 15,-2-1 0-15,0 5 0 0,-1-1 0 16,1 3 0-16,-1 0 0 0,2-1-1 16,-4 1 1-16,5 1 0 0,-3 0 0 15,1 1-1-15,0-2 1 0,-2 2-1 16,1 1 1-16,3-2 0 0,-3 0 0 15,-2 0 0-15,2 0 0 0,2 0 1 16,-4 0-1-16,1-2 1 0,0 1 0 16,0-1-1-16,-1-1 1 0,0 1 0 15,-2-2-1-15,-1-1 1 0,0 2 0 0,-3-1 0 16,-1 3 0-16,-2-2 1 0,-3 2 1 16,-5 0 2-16,0 1 0 0,-5-1 2 15,-3-1 0-15,-1 2 0 0,-4 2 0 16,-2-1 0-16,0 0-2 0,-7 0 0 0,-5-1-2 15,-1 1 0-15,0 1-1 0,-6-1 0 16,4-1-1-16,-1 2 0 0,3 1-1 16,8 2-1-16,5-3-7 0,3 2-14 15,8-3-115-15,6 1-114 0,12-4-289 16</inkml:trace>
  <inkml:trace contextRef="#ctx0" brushRef="#br0" timeOffset="142807.1402">15854 8581 416 0,'-1'0'110'15,"0"0"3"-15,-2-2-49 0,1 1-20 16,-1 0-11-16,1 0-6 0,1-2-4 16,-3 1-6-16,2 1-3 0,0-1-1 15,1 4-2-15,1-4-1 0,-1 1-1 16,0 0-2-16,2-3-1 0,0-2-1 0,2 0-1 16,-1-5-1-16,4-3-2 0,3-3 1 15,2-2-2-15,2-3 1 0,6-4-1 16,1 0 0-16,6-3 1 0,2 1-1 15,4-4 0-15,2 0 0 0,1-2 0 16,4-2 0-16,1 1 1 0,2-3-1 16,3 0 1-16,7-2-1 0,3 2 1 15,4 1-1-15,-2 0 0 0,3 1 0 16,-1 7 0-16,2-2 0 0,2 7 0 16,-1-1 0-16,6 6 0 0,0 0 0 0,6 0 0 15,0-2 0-15,4 4 0 0,2-2 0 16,5 2 0-16,1-1 0 0,2-4 0 15,4 5 0-15,1-1 0 0,7 1 0 16,-2-1 0-16,-2-3 0 0,1 3 0 16,1 1 0-16,5-2 0 0,-1 1 0 15,-4-1 0-15,0 1 0 0,0 1 0 16,3-1 0-16,-1 2 0 0,-7 2 1 16,-2 1-1-16,-2-1 0 0,1 1 0 15,1 0 0-15,-6 4 0 0,-6-4 1 0,-2 1-1 16,-4-3 0-16,-3 3 0 0,-7 1 0 15,-6 0 0-15,-4-1 0 0,0 1 0 16,-4 0 0-16,-10-1 0 0,1 3 0 16,-4 0 0-16,-7 2 0 0,-7-1 1 15,-7-1-1-15,-3 3 0 0,0 2 1 16,-8-2 0-16,-3-1 0 0,-4 2 0 16,0-1 0-16,-3 0 0 0,0-2-1 15,-3 1 0-15,2 0 0 0,-3-2-2 0,2 0 0 16,-2 0-2-16,1 1 0 0,2-2-1 15,-2 1-1-15,-1-4 0 0,4 4 1 16,1-2 1-16,1 1 0 0,0 0 2 16,-1 0 0-16,4 4 1 0,-3 0 1 15,3 0-1-15,-2 2 1 0,3 2 1 16,-2-1-1-16,1 3 0 0,-1 0 1 16,2 3-1-16,2-1 1 0,0 5 0 15,1 0 0-15,4 1 2 0,3 3 0 0,1 0 2 16,3 1 0-16,6 2 0 0,0-5 1 15,2 0 0-15,1 1-1 16,2-3-1-16,-1 0 0 0,0-1-1 0,0 0-1 16,-2 1 0-16,-1 1 0 0,-3-2-1 15,-1 2 0-15,-3 1-1 0,-2-1 1 16,-4 1 0-16,-3 2 1 0,-2 1 0 16,-7 3 1-16,-3 3 0 0,-5 3 1 15,-4 5-1-15,-3 1-1 0,0 1-4 16,-2 4-7-16,4-2-10 0,2 0 23 0,3-2-145 15,4-10-116-15,7-5-299 0</inkml:trace>
  <inkml:trace contextRef="#ctx0" brushRef="#br0" timeOffset="143752.9195">20890 7138 444 0,'6'-2'116'15,"0"0"6"-15,3-2-53 0,-1-1-21 16,4-2-6-16,2-3-4 0,3-1-4 0,3-7-4 15,1-5-3-15,1-7-2 0,1-4-4 16,-1-2-2-16,1-4-3 0,-1-1-4 16,-5 1-3-16,-1 1-1 0,-2 1-3 15,-3 1-1-15,-3 0-1 0,-4 3-1 16,-5-3 0-16,-4 1-1 0,-2 1-1 16,-8 2 0-16,-1 3-1 0,-5 5-2 15,-7 4 0-15,-3 9-1 0,-1 6 0 16,-1 5 1-16,4 8-1 0,1 7 2 0,5 3 0 15,5 7 1-15,5 6 0 0,3 3 0 16,2 11 1-16,-1 10 0 0,2 9 1 16,1 12 0-16,1 5 1 0,1 7 0 15,4 7 1-15,2-2-1 0,5-2-1 16,0-7 1-16,1-9-2 0,3-3 1 16,2-6-1-16,-2-7 1 0,-1-6-1 15,-3-7 0-15,-2-4 1 0,-2-3-1 0,-3-7 1 16,-3-4 0-16,-2-5 0 0,-1-5 1 15,-2-4-1-15,0-3 1 0,-2-6 0 16,0-2-1-16,-1-5 0 0,0-5 0 16,0-5 0-16,1-4-1 0,2-5-1 15,3-3 0-15,2-2 0 0,5-1-1 16,1-1-1-16,5 2-1 0,0 1-1 16,3 1-1-16,2 5-1 0,-1 1 1 15,-1 3 0-15,1 3 1 0,0 3 1 16,-1 3 2-16,0 2 0 0,2 1 1 0,-1 3 0 15,-1 0 0-15,1 4 0 0,-2 1 0 16,0 2 1-16,0 3 2 0,-2 2 1 16,1 1 1-16,-1 3 1 0,2-1 1 15,-3 4 0-15,3-4 1 0,1 1-1 16,0-3 0-16,1 0-1 0,2-3-1 16,-1-3 1-16,3-3-1 0,0-3 0 15,-1-4 0-15,5-3 0 0,-4-6 0 16,-2-1 1-16,0-2 0 0,-2 0 0 15,-5-3 1-15,-3 2 0 0,-6-1 0 0,-6 3-1 16,-3 4 0-16,-4 3-2 0,-3 4-2 16,-3 3-6-16,-3 4-5 0,2 5-4 15,1 2-7-15,4-1-11 0,3 2-9 16,4 0-13-16,4 0-108 0,3-2-112 16,5 0-277-16</inkml:trace>
  <inkml:trace contextRef="#ctx0" brushRef="#br0" timeOffset="143999.2596">21472 7287 636 0,'0'-6'162'0,"-2"2"5"0,1 3-82 16,0 0-34-16,0-2-16 0,3 2-11 0,2-1-8 15,3 2-9-15,4-4-4 0,4 3-2 16,3-2-1-16,3 2-2 16,2 0-10-16,2 0-8 0,-2-1-12 0,-2 2-11 15,-3 2-12-15,1-1-105 0,-7 1-6 16,-2 3-92-16,0 1-180 0</inkml:trace>
  <inkml:trace contextRef="#ctx0" brushRef="#br0" timeOffset="144169.8027">21578 7454 598 0,'-1'1'128'15,"1"0"2"-15,2-1-106 0,5 1-11 16,4 1-5-16,-2-5 0 0,6-2-3 16,2-3-2-16,4-3-5 0,2-2-8 15,6-3-10-15,1 2-112 0,1-1-107 16,1 0-274-16</inkml:trace>
  <inkml:trace contextRef="#ctx0" brushRef="#br0" timeOffset="144442.0838">22444 6488 571 0,'-3'-23'138'0,"-5"5"5"16,3 7-87-16,0 3-18 0,2 7-7 0,3 6-7 15,0 7-6-15,1 7-7 0,0 3-4 16,3 5-3-16,1 5-1 0,1 2 0 16,0 3-1-16,4-1-1 0,1 2-5 15,1 2-8-15,0-3-9 0,3 3-8 16,0 0-12-16,-3-3-39 0,-2-3-70 15,-5-2-97-15,-2-1-218 0</inkml:trace>
  <inkml:trace contextRef="#ctx0" brushRef="#br0" timeOffset="144731.3">22275 7157 452 0,'-11'-1'120'0,"0"1"6"0,3 0-45 16,1 0-36-16,4 1-11 0,-1 0-5 0,4 2-7 16,4-1-3-16,1 0-3 0,6 0 0 15,3 0-1-15,6 1 3 0,5-3 0 16,4-3 1-16,6 1-3 0,8 0-2 16,4-3-2-16,2-1-4 0,4-1-1 15,-1-1-3-15,5 1-1 0,-6-3-2 16,-1 1 1-16,-4-1-2 0,-4 2-2 15,-1-1-2-15,-6 3-4 0,-4 1-6 16,-7 1-6-16,-1 1-5 0,-8 0-4 16,-6 2-1-16,-5 1-5 0,-6 0-6 0,-4 0-102 15,-7 1-101-15,-7 1-257 16</inkml:trace>
  <inkml:trace contextRef="#ctx0" brushRef="#br0" timeOffset="145030.1702">22420 7287 505 0,'3'4'121'0,"2"-2"6"15,4 2-63-15,3 1-31 0,5 0-4 16,4-2 1-16,4-1-2 0,4-2-4 15,2-2-5-15,1-1-4 0,1-2-3 16,0-1-4-16,1 0-3 0,-1-1-2 16,-2 2-2-16,-3 1-3 0,-4 0-4 15,-2 1-6-15,-3 2-6 0,-7 1-5 0,-5 1-4 16,-4 2-6-16,-6-1-9 16,-3 1-51-16,-4 0-34 0,-2 0-2 0,-4-2-68 15,2 2-117-15</inkml:trace>
  <inkml:trace contextRef="#ctx0" brushRef="#br0" timeOffset="145197.723">22752 7290 146 0,'-9'1'175'0,"1"0"-21"0,-1 1-53 16,2 1-17-16,1 2-17 0,1 2-17 16,0 0-15-16,1 6-6 0,3 3-4 15,-2 3-2-15,5 8 1 0,-1 1 0 0,1 5 1 16,1 4-1-16,-1 1-4 0,1-1-2 16,2-2-3-16,-4-3-4 0,1-1-3 15,1-4-4-15,-2-3-1 0,1-4-4 16,1-3-5-16,-1-2-9 0,1-4-9 15,0-5-9-15,2-5-10 0,1-2-109 16,-1-4-112-16,3-5-262 0</inkml:trace>
  <inkml:trace contextRef="#ctx0" brushRef="#br0" timeOffset="145461.3506">22893 7606 551 0,'-5'9'129'0,"-1"4"5"16,1 0-89-16,0 4-11 0,0 0-4 0,2 2-3 16,3-1-3-16,3-1-6 15,2-2-3-15,2 0-3 0,4-3-2 0,3-4-1 16,3-1 0-16,1-4-2 0,3-3 0 16,2-3-1-16,-1-2-1 0,-2-3 0 15,-2 1-1-15,-4-3 0 0,-4-1-1 16,-4-2 0-16,-6 0 0 0,-4 1 0 15,-5 1-1-15,-3 1-3 0,-5 3-7 16,-4 5-16-16,-2 4 85 0,-6 7-219 16,-2 3-138-16,4 1-376 0</inkml:trace>
  <inkml:trace contextRef="#ctx0" brushRef="#br0" timeOffset="150255.9205">15082 9545 456 0,'2'-4'115'0,"-2"-1"3"0,-2 3-53 0,1 0-29 16,1 2-8-16,-1 0-7 0,1 4-4 15,-1-2-5-15,1 6-2 0,0 0-2 16,0 2-2-16,0 4 0 0,0 0-1 16,1 4 0-16,0-1 0 0,0 0 0 15,2 0-1-15,-1 0 0 0,2 1 0 16,0 1-1-16,-1-3 0 0,2 1 0 15,1-1-1-15,2-1 0 0,0-3-1 0,2-4 1 16,2 0-1-16,2-3 0 16,-1-3 0-16,2-3 0 0,0 0 0 15,1-4 0-15,1-1-1 0,-1-3 1 0,-2-1 0 16,1-1-1-16,0-2 1 0,-2-2 0 16,0 2-1-16,-1 0 1 0,-2 0-1 15,2-1 1-15,-1 2-1 0,1 1 0 16,-2 0 0-16,1 0 0 0,-2-1 1 15,0 2-1-15,-1-1 0 0,0 2 0 16,1 2 0-16,-2 1 0 0,2 1 0 0,-1 1 0 16,0-1 0-16,0 2 0 0,0-1 0 15,-4 3 0-15,3-3 0 0,-1 2 0 16,1 2 0-16,-1 1-1 0,0 1 1 16,-2 0 0-16,3 0 0 0,-2 2 0 15,-1 1 0-15,0 0 0 0,1 1 0 16,-1 2 0-16,4 2 0 0,-2 1 0 15,0-1 0-15,1 0 0 0,1-1 0 16,-1-1 0-16,-1-1 0 0,2-1 0 16,-1 0 0-16,0-2 0 0,-1-1 0 15,2-1 0-15,-2 0 0 0,1-2 0 16,-1-1 0-16,3-1 0 0,-1-2 0 0,2 0 0 16,0-2 0-16,0-2 0 0,1 0 1 15,-1 1-1-15,-1-2 0 0,1 1 0 16,-1 1 0-16,1-2 0 0,-1 3 0 15,0-2 0-15,0 1 0 0,-2 1 0 16,-1 5 0-16,-1-3 0 0,-1 2 0 0,-2-2 0 16,1 3 0-16,-2 1 0 0,1 1 0 15,-1-3-2-15,1 2-3 0,-1 1-5 16,-1-2-6-16,1 1-14 0,-1 1-107 16,0 0-109-16,0 1-266 0</inkml:trace>
  <inkml:trace contextRef="#ctx0" brushRef="#br0" timeOffset="152267.2017">15771 9960 408 0,'-1'-6'109'16,"-5"-5"3"-16,-2 6-44 0,1 1-25 0,-7 4-12 15,1 6-6-15,-3 4-5 0,-2 6-4 16,-3 8-1-16,-1 6 0 0,0 3 0 16,0 1 1-16,0-1 0 0,2 3-3 15,4-2-1-15,4-2-2 0,6-4-3 16,2-3-2-16,8-3-3 0,3-3-1 15,2-6 0-15,2-5-1 0,2-4 1 16,1-4-1-16,0-1 2 0,1-9-1 16,-2-2 2-16,2-6 0 0,-3-2 1 15,2-4 2-15,-2 0 1 0,0-3 1 16,-2 0-1-16,-1-3 1 0,-3 1-2 16,0 5 0-16,-1-1-2 0,-3 1-1 15,-2 2-1-15,2 6 0 0,-2 3 2 0,1 5 2 16,-2-1 2-16,-1 3 0 0,2 5 0 15,0 3-1-15,-1 3 0 0,1 4-2 16,1 4-2-16,1 4-2 0,-1 2 0 16,0 0 0-16,0 2-1 0,2 1 0 15,-1 0-3-15,2-1-5 0,1 1-7 16,2-2-6-16,3-1-7 0,1-3-9 0,4-2-14 16,-1-3-102-16,2-4-107 15,-1-2-255-15</inkml:trace>
  <inkml:trace contextRef="#ctx0" brushRef="#br0" timeOffset="152703.182">15933 10102 561 0,'-4'13'129'16,"3"2"3"-16,1 1-92 0,6 0-11 15,2-1-3-15,3-2-2 0,2 1-4 0,0-3-5 16,3-3-3-16,1-3-3 0,-2-2-3 16,1-5-1-16,-1-1-3 0,-1-5 0 15,-2-1 0-15,-2-1 0 0,-1-1-1 16,-2-2 1-16,-2 0-1 0,-2-1 0 15,-3 0 0-15,-4-2-1 0,-1-3 0 16,-4 4-1-16,-2-1-1 0,0 3 1 16,-3 1-1-16,-1 5 0 15,-2 4 1-15,-2 3 0 0,-1 4 0 0,1 6 2 16,-2 3 0-16,3 4 0 0,-2 5 0 16,2 3 2-16,3 8-1 0,2 6 1 15,1 3 0-15,1 0 0 0,2 0-1 16,5 3 0-16,2-1 0 0,2-6-2 0,2-5-9 15,4-6-10-15,2-4-13 0,3-5-48 16,1-5-68-16,2-9-107 0,4-2-236 16</inkml:trace>
  <inkml:trace contextRef="#ctx0" brushRef="#br0" timeOffset="153166.9536">16348 9981 450 0,'-1'1'109'0,"-2"-1"3"0,-1-4-59 15,3 2-27-15,1 3-5 0,-1-1-2 16,0 2-3-16,0-2-3 0,1 0-1 0,1 7-1 15,-2-4 0-15,-1-2 0 0,4 7 0 16,-4-1-1-16,1 3 1 0,1 0 1 16,0 2 1-16,0 1 0 0,1 5 2 15,-1-5 1-15,2 3 0 0,1-1-1 16,1-1-1-16,1-1-2 0,-2-4-2 16,4-1-2-16,0-3-2 0,3-4-1 15,1-3 0-15,0-5 0 0,2-2 2 16,3-5 0-16,-2-4 1 0,2 1 1 0,-3-4-2 15,-1 1 0-15,1 2-1 0,-4 2-2 16,-1 4 0-16,-1 3-2 0,-4-1-1 16,0 8-1-16,-2 2 1 0,3 3-1 15,-1 2 1-15,-1 5 0 0,2 5 0 16,-1 7-2-16,-1 0-1 0,0 2-4 16,-3 1-4-16,1 3-6 0,-1-1-10 15,1 0-7-15,-2-4-10 0,2-3-24 16,0-2-87-16,-2-3-107 0,-1-4-246 0</inkml:trace>
  <inkml:trace contextRef="#ctx0" brushRef="#br0" timeOffset="153408.2953">16315 9791 566 0,'-5'-1'126'16,"0"2"3"-16,0 5-94 0,3 4-14 15,0 3-6-15,2 6-3 0,3 6-3 16,-1 10 0-16,3 3 2 0,-1 4 0 16,1 6 1-16,-3 5 0 0,1 4 1 15,-2 3-1-15,1-4-3 0,-2 0-1 16,0 2-3-16,3-5-2 16,0-2-1-16,1-8-3 0,0-7-5 0,-2-3-8 15,2-4-10-15,0-11-6 0,-2-3-116 16,2-7-114-16,-1-4-278 0</inkml:trace>
  <inkml:trace contextRef="#ctx0" brushRef="#br0" timeOffset="153739.4116">16704 10106 607 0,'4'17'138'0,"-4"1"5"15,4-2-99-15,2-1-16 0,2-3-4 16,5 0-3-16,0-3-5 0,3-4-2 16,-1-3-3-16,1-2-1 0,-2-2 0 15,0-4 0-15,-3-2 1 0,-1-3 1 16,-6-1-1-16,-1-1 1 0,-3-2-2 15,-1-1 0-15,-4 1-3 0,-1-1-2 0,-4 3-5 16,-1-1-7-16,0 3-9 0,-1 5-10 16,-1 0-9-16,2 2-9 0,0 4 8 15,3 2-127-15,0 1-111 0,5 7-278 16</inkml:trace>
  <inkml:trace contextRef="#ctx0" brushRef="#br0" timeOffset="153985.7614">16939 10057 487 0,'10'2'136'0,"1"2"8"0,-1 3-25 0,2 3-65 16,-1 2-9-16,0 0-4 0,5 7-7 15,-1-3-4-15,-3 0-4 0,-3-7-4 16,2 4-2-16,1-5-1 0,0 0-4 0,-2-4 0 15,-3-2-3-15,1-2-3 0,4 0-2 16,-3-6-2-16,-2-3-2 0,0-2-7 16,1-4-13-16,-2-1-12 0,-1-4-16 15,0 0-15-15,-3-2-119 0,1 1-128 16,-1-2-294-16</inkml:trace>
  <inkml:trace contextRef="#ctx0" brushRef="#br0" timeOffset="154171.298">17353 9937 607 0,'4'18'151'0,"4"2"4"0,-2 2-83 16,2 2-32-16,1 2-9 0,1 0-8 16,-1-1-8-16,1 0-8 0,-1-1-8 15,-1 1-10-15,1-1-12 0,-1-2-11 16,2-2-13-16,1 0-112 0,-1-2-117 15,4-3-273-15</inkml:trace>
  <inkml:trace contextRef="#ctx0" brushRef="#br0" timeOffset="154425.6359">17650 10014 471 0,'2'-3'126'0,"-2"1"4"15,2 3-12-15,0 2-83 0,2 3-11 16,-1 2-4-16,2 7 0 0,0 1-2 16,0 6-4-16,-2 2-3 0,0 1-3 15,0 4-2-15,-3 1-9 0,1 0-10 16,0 0-14-16,2-2-67 0,-1-4-50 15,0-3-103-15,6-6-225 0</inkml:trace>
  <inkml:trace contextRef="#ctx0" brushRef="#br0" timeOffset="154699.7114">17885 9993 583 0,'-7'2'130'0,"-3"2"0"0,0 2-97 16,-1 4-15-16,-1 3-4 0,0 1-4 15,-2 1-2-15,1 2-1 0,0 1 0 16,2 2 1-16,0-1 0 0,4 0-1 16,1 3 0-16,3 1-2 0,2-2-1 15,4 3-1-15,0-2-2 0,6 0-1 16,0-1-2-16,3-4-4 0,-1-6-4 15,5-2-5-15,3-7-6 0,3-2-10 16,3-7-45-16,3-4-63 0,0-2-93 0,3-1-218 16</inkml:trace>
  <inkml:trace contextRef="#ctx0" brushRef="#br0" timeOffset="155133.5693">18161 9949 606 0,'-10'5'140'0,"-4"2"3"15,5 2-94-15,-1-1-20 0,2 1-8 16,2 1-5-16,3-2-5 0,-1 2-4 16,5-3-3-16,0 1-2 0,2 1-2 15,2 1-4-15,2-1-1 0,1-1-2 16,0 0-2-16,2-1-1 0,0 2-2 15,-1-4 1-15,1-3 1 0,-1 0 1 16,-2 0 0-16,1-1 1 0,-5-1 1 0,1-1 1 16,-3 1 2-16,-1 1 1 0,-2-1 1 15,-1 4 2-15,-3-1 3 0,-1 5 1 16,-1 3 1-16,0 1 2 0,-1 5 1 16,1 4 2-16,-1 2 1 0,4 5 1 15,0 2 0-15,3 0 1 0,1 1-2 16,2-2-2-16,1-5 0 0,2-6-4 0,1-6-1 15,1-4-2-15,4-7-2 16,0-4-3-16,1-6-6 0,1-4-5 0,4-6-4 16,0-6-4-16,0-3-5 0,0-3-3 15,-2-2-3-15,0-1-1 0,-3-3-3 16,-3 2-39-16,-3-7-50 0,-5-4-82 16,-3-7-191-16</inkml:trace>
  <inkml:trace contextRef="#ctx0" brushRef="#br0" timeOffset="155453.6782">18240 9693 558 0,'-8'0'130'0,"-3"2"1"0,1 3-84 16,3 6-23-16,2 0-10 0,1 3-7 16,3 2-5-16,1 2-3 0,1 2-3 0,3-1-2 15,4 0-2-15,2 0 0 0,4 0 0 16,1-1 0-16,3 0 2 0,1-3 2 16,2 2 1-16,-1-3 4 0,-1-2 2 15,1 4 2-15,1-5 3 0,-1 0 3 16,0 0 1-16,-2-1 3 0,3 2-1 15,-2 0 1-15,1-1-1 0,-1 3-1 16,-1 0 0-16,-3 1-1 0,1 2-1 0,-3-1 0 16,1 0 0-16,-3 0-1 0,-1 0 0 15,-2 0-2-15,1 0-1 0,-2 0 0 16,-2-3-2-16,-3 2 2 0,0 1 3 16,-5-2 3-16,0 2 2 0,-7 0 1 15,-3 3 0-15,-4 0 0 0,-6 1-3 16,-4-3-5-16,-2-2-9 0,-3-1-13 15,0-3-13-15,4-3-16 0,3-2 52 16,5-5-180-16,4-2-133 0,2-2-331 16</inkml:trace>
  <inkml:trace contextRef="#ctx0" brushRef="#br0" timeOffset="168937.2561">10207 12840 505 0,'-17'-25'110'0,"-2"2"1"16,1 1-91-16,2 2-5 0,-1 3-6 15,3 0-4-15,-1 1-3 0,-2 4-1 16,-2 0 0-16,-4 0-1 0,-4 0 0 16,-7 1 0-16,-5 3 1 0,-5 2-1 15,-5 2 1-15,-3 0 1 0,-2 4-1 0,0 5 1 16,2 2 0-16,-2 2 0 0,-6 0-1 15,-4 0 1-15,-1 5-2 0,-2-1 1 16,-3 4 0-16,-2 2-1 0,-3 2 1 16,-1 2-1-16,0 3 0 0,0-1 1 15,1 5 0-15,-2-1-1 0,1 7 1 16,2 3 0-16,-1 0 0 0,0 4 0 16,2 2-1-16,-1 4 1 0,4-1-1 15,-1 0 2-15,9 1-1 0,3 2 2 0,3 1 0 16,5 0 2-16,9 2 0 0,2-1 0 15,7-2-1-15,5 1 1 0,9-3-1 16,7 4-1-16,10 0-1 0,6 4 0 16,7-1-1-16,10 2 1 0,7-1-1 15,6 0 0-15,4-1 0 0,6-5-1 16,3-3 0-16,4 0-1 0,2 0-1 16,4-4-1-16,8 1 1 0,4-3-1 15,1-3 0-15,4-5 0 0,2-6 2 0,2-3-1 16,0-8 1-16,3-2 1 0,0-7 0 15,-1-6 0-15,0-2 0 0,3-8-1 16,-1-5 1-16,2-6 0 0,-7-5 0 16,0-3 0-16,-1-4 0 0,1-3 0 15,-2 0 0-15,-3 1-1 0,-2 0 1 16,-1-3 0-16,-3 1-1 0,-3 0-1 0,-5 1 0 16,-5-2-1-16,-7 2-1 0,-5 0 0 15,-7-3 0-15,-3 5 0 0,-7-2 1 16,-4 1 1-16,-4 1 1 0,-4-1 1 15,-4 0 0-15,0 6 0 0,-7-5 0 16,-1 3 1-16,1-1-1 0,-3 0 0 16,-1-1 1-16,-3-3 0 0,-1-4 0 15,-4-4 2-15,0-4 0 0,-5-3 2 16,0-3 3-16,-2-2 0 0,-1 2 1 16,1 0 0-16,-1 6-1 0,1 0-2 15,-2 1-1-15,-3 3-2 0,-4 4-3 16,-5 3-4-16,-9 4-5 0,-11 4-6 0,-9 5-110 15,-10 9-102-15,-9 5-263 16</inkml:trace>
  <inkml:trace contextRef="#ctx0" brushRef="#br0" timeOffset="181761.195">12126 10741 322 0,'22'-20'4'0,"5"1"-4"0,2 1-115 16,8 9-95-16</inkml:trace>
  <inkml:trace contextRef="#ctx0" brushRef="#br0" timeOffset="190808.688">15794 13707 288 0,'-7'-3'72'16,"-1"1"4"-16,2 0-42 0,1-2-6 15,2 1-1-15,-1 1 2 0,2 0-1 16,-1 0-1-16,1 0-2 0,1 1-1 16,1-1-4-16,0 2-5 0,0 0-4 15,1 0-3-15,1 2-3 0,2-1-3 16,1-1-1-16,2 2 0 0,2 1 1 0,2-2 0 15,2 0 0-15,3 0-1 0,5 1 1 16,1-1-1-16,4 1-1 0,6-2 1 16,1 2-1-16,1-1 0 0,1 0 0 15,1 0 0-15,-3-1-1 0,1-1-1 16,-1 1 0-16,-1 0-2 0,1 0 0 16,-2 0 0-16,-2 0-1 0,2 0 1 15,-3 1 0-15,-2 0 1 0,-2-1 1 0,-2 0 1 16,-2 0-1-16,-4 0-4 15,-1 2-23-15,-4-1-70 0,-3-1-80 0,-8 1-201 16</inkml:trace>
  <inkml:trace contextRef="#ctx0" brushRef="#br0" timeOffset="193583.4189">19071 12849 419 0,'8'-15'106'0,"-4"2"4"0,-3 3-56 16,-2 2-12-16,-5 2-5 0,-3 0-3 16,-3 1-4-16,-5 2-5 0,-6 2-3 0,-7 1-3 15,-2 10-4-15,-4 3 0 0,-2 7-1 16,-5 7 1-16,4 7 1 0,2 5 0 15,5 9 1-15,3 0 0 0,5-2-2 16,7 2-3-16,9-1-3 0,6-7-3 16,9-2-2-16,6-6-1 0,9-5-1 15,7-3-2-15,3-5 1 0,6-6-2 0,6-4-2 16,4-7-1-16,0-4-3 0,-1-5-4 16,-5-3-4-16,-1-2-2 0,-7-6-4 15,-7-1-1-15,-9-1 0 0,-4 1 1 16,-8 0 3-16,-5-3 4 0,-4 4 3 15,-4 3 3-15,-4 4 4 0,-1 4 2 16,-5 3 5-16,-4 4 2 0,0 6 4 16,-2 3 3-16,0 8 2 0,-3 5 2 15,3 2 0-15,4 6 0 0,4 2-2 16,4 3-2-16,3 3-3 0,4 1-2 0,8-2-1 16,0 2-2-16,2-2-1 0,4 0-1 15,-2-2-1-15,2-4 0 0,-1-5 0 16,-2-1-1-16,2-4-2 0,-2 0-5 15,-1-6-7-15,0-2-9 0,2-1-10 16,-4-3-43-16,1-3-70 0,0-6-102 16,3-4-227-16</inkml:trace>
  <inkml:trace contextRef="#ctx0" brushRef="#br0" timeOffset="194000.3137">19357 13472 560 0,'0'-2'124'0,"2"2"1"16,-1 3-85-16,3 1-20 0,-1 2-5 15,5 2-2-15,0 3 2 0,3 3-1 16,1 3-1-16,3-1-3 0,2 2-1 16,4 2-3-16,-1-2-2 0,1 2-6 15,-2-3-9-15,3-1-10 0,-2-1-17 16,-2-3-101-16,-3-6-108 0,2-1-262 16</inkml:trace>
  <inkml:trace contextRef="#ctx0" brushRef="#br0" timeOffset="194183.943">19673 13419 591 0,'-19'20'132'0,"-6"2"4"16,-4 8-98-16,-7 0-16 0,-2 8-4 16,-2-2-3-16,2-3-4 0,3-1-3 0,4 0-5 15,6-6-5-15,8-4-10 0,8-5-10 16,6-3-26-16,6-5-91 0,4-10-109 15,8-6-254-15</inkml:trace>
  <inkml:trace contextRef="#ctx0" brushRef="#br0" timeOffset="194447.8022">20110 12912 493 0,'-14'-3'131'16,"-1"3"5"-16,-5 7 1 0,-2 5-108 15,-3 6-8-15,-2 5 1 0,1 6 2 16,1 4 1-16,0 5-2 0,3 2 0 0,2 3-3 16,6 0-3-16,3 3-3 0,6 0-4 15,5-2-4-15,5-3-4 0,7-3-4 16,8-3-7-16,4-6-9 0,8-7-9 15,3-3-10-15,2-11-11 0,4-3-53 16,-2-9-58-16,-2-5-98 0,-2-9-217 16</inkml:trace>
  <inkml:trace contextRef="#ctx0" brushRef="#br0" timeOffset="194668.2124">20181 13156 570 0,'-5'-5'128'0,"3"4"2"16,2 2-76-16,2 0-39 0,1 3-7 15,5-2-1-15,2 2 0 0,3-2 1 16,4 1-1-16,5-2-1 0,5-2 0 16,3-1-1-16,4 1-4 0,1 0-8 0,1-1-7 15,-1 0-12-15,-4 1-51 0,-5 1-60 16,-7-1-98-16,-4 1-220 0</inkml:trace>
  <inkml:trace contextRef="#ctx0" brushRef="#br0" timeOffset="194866.6809">20421 13203 537 0,'-13'7'130'0,"2"0"4"16,0 0-66-16,2 3-37 0,1 2-9 15,2 3-4-15,2 0-3 0,2 2-2 0,1 0-4 16,2 1 0-16,1 0-2 0,3-1 0 15,-1-1-1-15,2 1-1 0,1-1-2 16,2-2-2-16,1-1-4 0,2-2-7 16,2-4-6-16,3-3-6 0,4-7-9 15,3-3-10-15,2-5-104 0,0-4-102 16,-1-4-252-16</inkml:trace>
  <inkml:trace contextRef="#ctx0" brushRef="#br0" timeOffset="195128.9864">20615 12875 438 0,'11'3'113'0,"-1"0"6"0,4 5-59 0,3 1-18 16,4 5 3-16,3 1 0 15,2 9-7-15,2-1-6 0,3 6-4 0,-2 1-3 16,-2 2-5-16,-2 2-5 0,-7 3-5 16,-2-4-3-16,-8 5-3 0,-5 3-1 15,-6 0-3-15,-4 3-10 0,-5 2-14 16,-4 1-64-16,-5-1-62 0,2 0-110 16,-2-4-251-16</inkml:trace>
  <inkml:trace contextRef="#ctx0" brushRef="#br0" timeOffset="195700.5663">21341 13288 594 0,'-7'-6'143'0,"1"1"4"16,1 0-89-16,2 1-22 0,2 1-12 15,1-1-7-15,2 2-7 0,2 0-5 16,3 0-4-16,3 1-5 0,3-2-7 0,2 1-7 15,5 1-9-15,0-1-14 0,4 4-106 16,-2-4-113-16,-1 4-266 16</inkml:trace>
  <inkml:trace contextRef="#ctx0" brushRef="#br0" timeOffset="195869.1036">21386 13412 518 0,'-11'2'137'0,"4"1"3"0,-1-2-26 0,6 1-83 16,1-1-12-16,3 1-5 0,3-1-5 16,3-1-5-16,6-1-6 0,6-3-4 15,5-3-7-15,8-1-11 0,5 0-32 16,5-3-85-16,1-3-106 0,2 1-249 16</inkml:trace>
  <inkml:trace contextRef="#ctx0" brushRef="#br0" timeOffset="196464.509">22388 12875 453 0,'-11'-5'118'0,"-7"2"4"0,-6 1-34 15,-5 5-50-15,-7 3-14 0,-3 9-6 16,-6 5-1-16,-7 6 1 0,3 7 1 15,2 5 1-15,4 4 0 0,5-2 0 0,6 2-1 16,10 1-3-16,10 2-4 0,7-3-4 16,3-1-3-16,7-3-3 0,9 3 0 15,5-4-1-15,8-7-1 0,8-2 0 16,3-6-1-16,5-3-2 0,1-8-3 16,1-6-4-16,-2-9-3 0,-4-3-4 15,-3-7-3-15,-3-2-1 0,-5-6 1 16,-6 1 3-16,-5-2 4 0,-6 1 4 15,-5-1 3-15,-7 2 4 0,-5 0 5 0,-4 4 2 16,-3 4 4-16,-7 0 3 16,0 5 3-16,-2 5 2 0,0 3 3 0,0 5 0 15,0 3 1-15,1 5-1 0,3 5 0 16,2 4-1-16,1 5 1 0,2 6-1 16,2 4 0-16,2 6-2 0,2 0-2 15,3 2-2-15,-1 4-3 0,5-2-3 16,2-2-3-16,2-1-1 0,0-2-1 0,1-4-2 15,0-4-2-15,2-2-10 0,-1-6-10 16,2-5-15-16,-3-6-13 16,3-2 9-16,-2-8-130 0,0-7-119 0,3-7-276 15</inkml:trace>
  <inkml:trace contextRef="#ctx0" brushRef="#br0" timeOffset="196731.1279">22475 13626 550 0,'16'7'132'0,"1"3"3"15,3 2-84-15,2 1-19 0,1-1-8 16,-1 0-7-16,1 3-5 0,-2-2-6 0,-1 2-7 16,-2-1-9-16,-2-2-10 0,-1 0-6 15,-2-2-112-15,-3 0-109 0,-2-7-269 16</inkml:trace>
  <inkml:trace contextRef="#ctx0" brushRef="#br0" timeOffset="196898.2018">22807 13566 624 0,'-12'4'142'16,"-4"7"3"-16,-5 1-103 0,-2 6-15 15,-6 2-8-15,0 4-5 0,-5 6-3 16,-2-1-7-16,-2 1-12 0,3 0-11 16,2-2-14-16,6-2-112 0,5-6-3 15,9-7-96-15,6-5-186 0</inkml:trace>
  <inkml:trace contextRef="#ctx0" brushRef="#br0" timeOffset="197177.7036">23200 12966 608 0,'-28'24'140'16,"2"8"5"-16,-1 5-97 0,3 3-16 15,-1 6-6-15,6-1-3 16,4 2-5-16,9 3-5 0,3-4-6 0,9-2-2 16,7-2-4-16,8-4-4 0,3-5-7 15,5-6-8-15,4-2-6 0,4-10-8 16,0-5-12-16,1-2-77 0,1-11-27 0,0-4-90 15,3-7-189-15</inkml:trace>
  <inkml:trace contextRef="#ctx0" brushRef="#br0" timeOffset="197548.5253">23390 13174 364 0,'2'0'109'0,"2"0"7"0,0 0-32 16,1 0-19-16,-2 0-10 0,2-1-11 16,-1 0-6-16,2-1-6 0,-1 1-4 0,2-3-4 15,3 2-4-15,1-2-2 0,1 1-5 16,4-2-2-16,1 1-4 0,1-1-3 16,1 0-2-16,-1 0-6 0,1 0-11 15,-2 2-8-15,0-1-13 0,-2 3-47 16,-4-2-65-16,-4 2-103 0,-2 4-222 15</inkml:trace>
  <inkml:trace contextRef="#ctx0" brushRef="#br0" timeOffset="197800.4088">23556 13125 504 0,'-3'-1'131'0,"-1"0"4"0,-1-1-32 15,3 5-69-15,-2 0-12 0,0 2-5 16,1 3-4-16,0 2-2 0,0 1-2 0,-1 2 0 16,-1 2 0-16,1 3 0 0,2 0 0 15,1 1-1-15,1-1 0 0,2-1-2 16,2 2 0-16,4-3-2 0,0-4-1 16,2 0-2-16,1-2 0 0,0-4-2 15,0 0-4-15,1-3-8 0,-2-2-8 16,3-4-10-16,-2 0 4 0,-1-2-123 15,-1-1-114-15,2 0-275 0</inkml:trace>
  <inkml:trace contextRef="#ctx0" brushRef="#br0" timeOffset="198227.5883">23955 13049 531 0,'0'6'118'16,"0"-1"5"-16,0 4-80 0,1 3-20 15,0 3-3-15,0 3 3 0,0 3-1 16,1-2-2-16,1 5-4 0,0 0-4 15,1 1-3-15,-1-2-3 0,0-1-4 0,0 0-7 16,-1 1-8-16,-1-3-11 16,0-3-26-16,-2-3-89 0,-3-2-105 15,0-4-248-15</inkml:trace>
  <inkml:trace contextRef="#ctx0" brushRef="#br0" timeOffset="198413.1051">23842 13223 598 0,'-5'-2'151'0,"3"-1"4"16,-1 1-65-16,2 2-51 0,1-2-13 15,2 2-7-15,1-1-7 0,3 2-6 0,1-2-4 16,4 0-1-16,3-1-1 0,2-2-2 16,4 0-6-16,6-2-11 0,5-1-11 15,2-1-13-15,1 0-90 0,-1-2-24 16,2 1-99-16,-2 2-194 0</inkml:trace>
  <inkml:trace contextRef="#ctx0" brushRef="#br0" timeOffset="198693.3419">24039 12766 606 0,'-4'-4'127'15,"3"2"0"-15,5 2-106 0,4 2-13 0,7 3-5 16,1 0 1-16,7 0 0 0,3 1 2 16,6-2 1-16,3-2-1 0,6-2 0 15,1-1 0-15,4-1-2 0,2-2-3 16,1 0-5-16,0-1-7 0,1-1-8 15,-5 0-11-15,-5-1-56 0,-5-2-49 16,-8 1-90-16,-6 0-200 0</inkml:trace>
  <inkml:trace contextRef="#ctx0" brushRef="#br0" timeOffset="198882.8348">24419 12765 511 0,'-9'18'118'0,"1"1"3"15,2 4-69-15,-2 4-27 0,3-1-4 16,2 4-1-16,0 2-1 0,3 1-4 16,0 4-4-16,1-4-3 0,-1 0-5 15,2 0-5-15,-1-5-10 0,0-2-11 16,-2-1-109-16,3-7-109 0,1-1-272 0</inkml:trace>
  <inkml:trace contextRef="#ctx0" brushRef="#br0" timeOffset="199143.8033">24588 13212 584 0,'-6'5'136'16,"1"0"5"-16,0 3-77 0,0 2-34 16,1 1-9-16,1 1-5 0,6 2-2 15,2-3-2-15,1-1-5 0,4-2-3 16,2-2 0-16,4 1-1 0,2-5 0 15,0-3 0-15,1-2 0 0,0-2 0 16,-2-3-1-16,-2-4 1 0,-4-3 0 16,-5-1 0-16,-4 1 0 0,-4-1 0 0,-5 2-2 15,-6 0-3-15,-3 4-9 0,-6 3-7 16,-1 3-8-16,-4 3-6 0,1 5-12 16,1 1-48-16,0 2-57 0,4 4-91 15,5 4-211-15</inkml:trace>
  <inkml:trace contextRef="#ctx0" brushRef="#br0" timeOffset="199458.0352">24764 12396 528 0,'19'12'117'16,"3"9"6"-16,5 7-97 0,1 8 2 16,2 8 6-16,1 9 2 0,-4 4-1 0,-1 7-3 15,-4 6-3-15,-6 5-4 0,-5 4-4 16,-9 3-6-16,-9 2-3 0,-8 0-2 15,-8 2-5-15,-10-3-2 0,-9 3-11 16,-8-3-16-16,-6-1-80 0,-12-3-51 16,-4-6-112-16,-5-3-253 0</inkml:trace>
  <inkml:trace contextRef="#ctx0" brushRef="#br0" timeOffset="211036.3353">12814 14131 84 0,'0'-3'35'0,"-1"0"7"0,1 1 2 16,-2-3 1-16,2 3 4 0,-1 0 1 0,0-1-2 16,1-1-2-16,-1 2-2 0,0-2-4 15,-1 2-4-15,1-3-7 0,0 3-5 16,1-2 0-16,-1 0-2 0,-1 0-3 15,1 1-1-15,0 2 0 0,0-3 0 16,0 0-2-16,-1 1 0 0,1-1-2 16,1 1-2-16,-1 0-2 0,0 0-2 15,1 2-3-15,0 0-1 0,0 0-1 16,0 1-1-16,0-2-1 0,0 4 0 0,1-2 0 16,-1 1-1-16,1 0 2 0,0 2 1 15,1 3 0-15,-1 2 3 0,1 1-1 16,2 2 1-16,0 2 1 0,-1 2-2 15,2 0 0-15,0-2-1 0,2-1-2 16,0-1 0-16,2-1 1 0,0-4-1 16,3 1 0-16,-2-3 0 0,2 0 1 15,0-1-1-15,2-2 1 0,-6-1-2 16,6-1 1-16,-4-1 0 0,1 0-1 0,-3 1 0 16,1-3-1-16,-3 3 1 0,3-2-1 15,-4 3 0-15,-1 0 1 0,0 0-1 16,0 2 1-16,1 0-1 0,-2 2 1 15,3-1 0-15,-1 2 0 0,0-1 0 16,3 1 0-16,-2 0 0 0,4-2 1 16,-1-1-1-16,1-1 1 0,2-1 0 15,4-3 0-15,1-2-1 0,2-1 1 16,-1-1 0-16,1 1-1 0,3 0 0 16,-2 0-1-16,-1 1 1 0,-3 2-1 0,-3 3 0 15,1 1 0-15,-1 1 1 0,-3 3-1 16,0 1 1-16,-2 2-1 0,1 2 1 15,1 0-1-15,-2 0 1 0,3 1-1 16,-3-1 0-16,1-1 1 0,3-1 0 16,0-5-1-16,1 1 2 0,3-4-1 15,-2-2 0-15,2-5 0 0,2 0 1 16,-1-1-1-16,0-1-1 0,-1-1 1 16,-1 2-1-16,0 0 0 0,-2 2 0 0,-2 4 0 15,-2 0 0-15,0 2 0 16,0 3 0-16,-2 2 0 0,1 2 0 0,-1 3 0 15,-1 0 0-15,3 2 0 0,-1-1 0 16,1-1 1-16,1-2 0 0,1 0 1 16,2-3 1-16,3-4 0 0,0-2 1 15,4-2 1-15,0-2-1 0,4-2 0 16,0 0-1-16,2-3-1 0,2 2 0 16,-1 2-2-16,0 1 1 0,0 3-5 0,-4 6-8 15,2 1-14-15,-3 2-113 0,1 0-115 16,-6 1-288-16</inkml:trace>
  <inkml:trace contextRef="#ctx0" brushRef="#br0" timeOffset="222911.7543">8312 9268 562 0,'-1'-10'129'16,"1"-2"1"-16,4 2-94 0,3 1-11 15,8 6-9-15,3 0-6 16,5 2-6-16,7-1-2 0,5-2-1 0,5 0 0 16,2 1-3-16,4-4-5 0,4 1-11 15,0 3-113-15,-3 0-108 0,-4 3-279 16</inkml:trace>
  <inkml:trace contextRef="#ctx0" brushRef="#br0" timeOffset="234777.2515">20660 9028 510 0,'-10'-14'123'0,"1"3"3"16,2 3-78-16,1 0-12 0,3 5-9 15,3 0-6-15,1 3-4 0,3 1-3 16,1 4-1-16,4 4-1 0,0 2 2 16,4 2 1-16,3 7 2 0,0 3 0 15,4 3-1-15,1 1-3 0,1 3-2 16,1 4-2-16,3-1-2 0,0 0-2 15,3 0-1-15,1 2-1 0,3 0-2 16,1-1 1-16,0-2-1 0,-1 1-1 16,-1-1 1-16,-5-3 0 0,-2 0 0 0,-7 1 0 15,-2-4-4-15,-2-2-5 0,-5-2-8 16,-1-2-7-16,-2-2-7 0,-3-1-11 16,-1-3-11-16,-4-4-23 0,0-2-72 15,-3-3-90-15,0-4-216 0</inkml:trace>
  <inkml:trace contextRef="#ctx0" brushRef="#br0" timeOffset="235030.0934">21213 9098 535 0,'0'-10'131'15,"-3"6"3"-15,-2 5-80 0,-3 8-12 16,0 3-6-16,-5 5-6 0,-4 8-3 15,-2 7-3-15,-5 6-3 0,-4 3-1 16,-4 3-3-16,-2 3-2 0,0 1-3 16,1-1-2-16,-2 0-3 0,2-2-1 15,2-3-2-15,2-3-1 0,2-3-1 0,3-3-2 16,2-6-3-16,6-5-7 0,4-6-13 16,6-5-7-16,6-8-10 0,6-6-16 15,5-6-105-15,3-4-112 0,5-1-260 16</inkml:trace>
  <inkml:trace contextRef="#ctx0" brushRef="#br0" timeOffset="235544.3589">21370 9592 548 0,'-1'-6'127'0,"-3"1"5"16,2 2-93-16,0-2-8 0,1 1-1 16,1 3-5-16,0 0-3 0,1 3-2 15,2 4-1-15,-1 3-2 0,1 4-1 0,-2 4-1 16,-1 3-1-16,0 1-4 0,-1 2-3 16,-2 0-1-16,0-1-3 0,-1-1-1 15,3-1 0-15,0-2-2 0,1-2-3 16,2-4-4-16,2-2-6 0,2-5-5 15,1-4-4-15,0-6-2 0,4-2-2 16,3-5 1-16,1-4 3 0,1-5 4 16,3 1 5-16,0 1 3 0,1 1 3 15,-4 2 2-15,-5 1 3 0,2 6 7 0,-7 3 4 16,-5 3 5-16,-1 1 4 0,-6 4 4 16,-2 0 4-16,-1 3 3 0,-5 1-1 15,-1 3 0-15,0 2-2 0,-3 2-1 16,3 1-3-16,0 0 0 0,1 0-3 15,5 2-1-15,0-3-3 0,4-1-3 16,1-1-2-16,4-2-3 0,0 0-3 16,3-2-1-16,2-1-3 0,3 1 1 15,3-3-1-15,5 1 1 0,3-1-1 0,3-2 1 16,1-1-1-16,1-1-1 0,3-1-5 16,-1 0-10-16,-4-3-12 0,0-1-12 15,-1 2-9-15,-3-2-16 0,1-1-90 16,-6-2-15-16,1 0-91 0,-1-2-182 15</inkml:trace>
  <inkml:trace contextRef="#ctx0" brushRef="#br0" timeOffset="235729.2197">21758 9542 659 0,'-5'-4'148'16,"1"4"-1"-16,0-2-111 0,3 1-17 15,3-4-5-15,4 6-5 0,3-2-6 16,2 0-2-16,1-2-5 0,4 2-8 16,0-1-6-16,1 5-14 0,0-6 11 15,-2 0-127-15,1 9-115 0,-3-3-274 0</inkml:trace>
  <inkml:trace contextRef="#ctx0" brushRef="#br0" timeOffset="235894.291">21843 9737 626 0,'-1'6'136'0,"-1"-4"1"15,2 1-110-15,3-1-12 0,3-2-3 0,4-1-4 16,0-3-3-16,2-2-6 16,5-2-10-16,5-2-22 0,1-1-105 0,5 0-112 15,4 0-282-15</inkml:trace>
  <inkml:trace contextRef="#ctx0" brushRef="#br0" timeOffset="236363.1572">22477 9055 430 0,'3'-32'117'0,"-6"2"6"15,2 10-53-15,-3 1-11 0,1 8-13 16,0 4-9-16,0 7-8 0,1 7-5 16,1 9-2-16,0 7-2 0,1 10-2 0,-1 8 0 15,-2 8 2-15,1 7 1 0,-1 5-2 16,2 6-3-16,1 1-2 0,0 1-3 15,-1-1-3-15,1 0-2 0,-1-6-3 16,-1-3 0-16,2-6-1 0,-3-6-3 16,3-2-7-16,1-5-9 0,5-3-10 15,0-12-13-15,4-5 95 0,-1-9-218 16,0-10-131-16,0-9-346 0</inkml:trace>
  <inkml:trace contextRef="#ctx0" brushRef="#br0" timeOffset="240406.9759">22744 9366 205 0,'-5'-10'36'0,"3"-1"0"0,-2-1-41 15,2-2-2-15,-1 1 2 0,1-2 11 16,0 2 15-16,-2-2 16 0,0 1 14 15,1 1 9-15,-4 1 8 0,1 1 2 16,3 0-2-16,-4 1-9 0,1 0-10 16,0 1-9-16,1 2-4 0,0 0-4 0,3 2-3 15,-3 0-3-15,3 1-2 0,2 3-4 16,0 1-3-16,1 1-2 0,3 3 2 16,0 2 1-16,5 3 1 0,1 3 3 15,2 4 2-15,3 3 0 0,3 6-2 16,3 2-5-16,0 3-3 0,2 4-4 15,2 0-3-15,-2 0-1 0,0 0-2 16,-2 1-2-16,0-1 1 0,-2-1-2 16,0-1 0-16,-2-3 0 0,0-3 0 15,0 1-1-15,-2-2 1 0,0-3-1 16,-2-2 0-16,-2-1-3 0,-1-5-6 0,-2-1-8 16,1-3-12-16,-2-3-10 0,-4-3-10 15,0-3-13-15,0-2-107 0,-6-3-112 16,2-5-262-16</inkml:trace>
  <inkml:trace contextRef="#ctx0" brushRef="#br0" timeOffset="240645.3381">23082 9258 637 0,'-17'12'142'15,"-4"3"4"-15,-1 3-108 0,-2 4-11 16,1 5-5-16,-3 4-2 0,0 4-1 16,-2-1-5-16,-1 0-4 0,-1 1-2 15,2 2-2-15,1-3-3 0,1-7-6 0,4-2-8 16,5 1-10-16,7-6-12 16,7-4-14-16,5-6-109 0,6-5-117 0,7-3-274 15</inkml:trace>
  <inkml:trace contextRef="#ctx0" brushRef="#br0" timeOffset="241188.3953">23270 9659 611 0,'-1'-2'142'15,"-1"0"3"-15,2 2-99 0,-1 0-13 16,2 1-5-16,-1 3-2 0,0-1-2 16,0 4-1-16,2 1-2 0,-2 4-1 0,0 2-2 15,-2-1-3-15,1 3-5 0,1 0-4 16,-2 1-2-16,-1-1-2 0,2-2-7 15,0-2-7-15,1-2-8 0,1-3-8 16,3-3-6-16,-1-4-6 0,6-5-5 16,2-1 1-16,1-5 2 0,1-2 3 15,1-1 6-15,0-2 6 0,-1 2 6 0,-1 2 5 16,-3 1 7-16,-2 3 9 0,-1 0 11 16,-3 3 10-16,-1 3 6 0,-2 2 5 15,-1-1 4-15,0 2 2 0,-3 0 0 16,1 2-3-16,-2 1-4 0,-1 1 0 15,-1 1 0-15,0 3-2 0,0-2-1 16,1 3-1-16,-2-2-2 0,1 0-2 16,2 1-3-16,1-2-4 0,2 2-3 0,1-2-2 15,2 2-4-15,3-1-1 16,0-1-2-16,3 1-2 0,1-2 0 16,1-2-1-16,3-1 0 0,1 0-1 0,2-5-2 15,2 1-7-15,3-4-9 0,1-1-15 16,0 0-17-16,-1-4-12 0,2 2 96 15,-3-2-218-15,-3-1-134 0,-2 5-344 16</inkml:trace>
  <inkml:trace contextRef="#ctx0" brushRef="#br0" timeOffset="241623.2875">23794 9142 528 0,'-1'-29'123'15,"-2"2"4"-15,2 4-80 0,0 5-15 16,0 2-2-16,-2 5-2 0,2 6-3 16,1 9 0-16,0 7 0 0,-1 7 3 15,-2 7-1-15,2 9-2 0,-1 6 2 0,-1 7 0 16,2 4-1-16,1 6-3 0,0 3-5 15,0 1-2-15,-2 3-5 0,0-1-3 16,0-3-3-16,-2-1-3 0,1-5 0 16,-1-5-1-16,1-1-1 0,2-8-4 15,1-6-13-15,3-5-11 0,-1-5-16 0,2-8-15 16,1-6-117-16,-2-9-130 16,4-9-295-16</inkml:trace>
  <inkml:trace contextRef="#ctx0" brushRef="#br0" timeOffset="241824.7416">23978 9654 709 0,'0'0'166'16,"-1"-3"3"-16,-1 2-118 0,1 0-17 15,0-1-10-15,2 4-10 0,-2-2-16 16,0-2-17-16,1 4-15 0,0-2-14 15,1 1-48-15,-1-1-72 0,1-1-113 16,0 2-237-16</inkml:trace>
  <inkml:trace contextRef="#ctx0" brushRef="#br0" timeOffset="242289.4785">24157 9597 578 0,'1'0'135'0,"4"0"5"0,2 0-82 0,1-1-27 15,1 1-4-15,4-1 1 0,1 1-1 16,2-3-3-16,3 0-4 0,0-5-2 15,3 0-2-15,0-1-4 0,2-6-2 16,-1-2-3-16,-1-1-2 0,-1 0-2 16,-4-1-1-16,-2-2-1 0,-2-1 0 15,-4 3 0-15,-3 2-1 0,-5-2 0 16,-2 2-1-16,-3 1-2 0,-1 3-1 16,-5 3-1-16,-2 3-1 0,-3 2 0 15,-4 3 1-15,-4 5-1 0,0 4 2 16,-1 2 1-16,-1 3 1 0,2 4 0 0,2 1 1 15,7 4 1-15,0 3 2 0,3 5 1 16,3 1 4-16,0 3 2 0,3 5 4 16,3 1 3-16,2-1 2 0,1-1-1 15,4-3 0-15,4-3-4 0,3-4-2 16,3-6-3-16,3-3-4 0,4-8-1 16,2-5-2-16,5-4-4 0,-2-6-11 0,1-5-13 15,1-5-17-15,-2-5-15 0,-2-1-119 16,-3-1-129-16,-4-2-298 0</inkml:trace>
  <inkml:trace contextRef="#ctx0" brushRef="#br0" timeOffset="242802.1191">24641 8723 480 0,'-7'-10'134'15,"5"1"9"-15,-2 3-23 0,-1 0-61 16,2 2-11-16,1 1-4 0,1 3-7 0,2 1-5 15,-3 4-5-15,2 3-4 0,0 5-1 16,1 3-1-16,-1 4-1 0,-2 5 1 16,1 6 0-16,4 2-4 0,0 1-2 15,0 1-3-15,1 0-4 0,-1-2-3 16,3 0-2-16,-4-4-1 0,-3-4-1 16,0-2 0-16,-4-5 0 0,0 0-1 15,-3-5-5-15,-3-3-8 0,0-4-19 16,-1-2-17-16,0-7-17 0,1-4-123 0,-3-7-136 15,5-10-312-15</inkml:trace>
  <inkml:trace contextRef="#ctx0" brushRef="#br0" timeOffset="242973.5323">24672 8356 605 0,'0'-8'143'16,"0"0"4"-16,2 4-88 0,-2 1-27 15,1 2-10-15,-1 0-4 0,0 3-4 0,0-1-6 16,2 3-10-16,0 1-15 0,-1 0-15 16,-1 3-118-16,1 0-122 0,3 0-302 15</inkml:trace>
  <inkml:trace contextRef="#ctx0" brushRef="#br0" timeOffset="243436.5552">24920 8567 487 0,'10'-6'129'0,"-3"0"5"0,-1 5-30 16,-2-2-62-16,-1 2-10 0,0 1-3 15,-1 2-1-15,0 5-1 0,-2-1-1 16,-2 1 0-16,-3 3 1 0,-2 2-2 16,-1 4-2-16,-7-1-1 0,-2 1-4 15,-3 2-3-15,-2 2-3 0,0 0-3 16,0 1-2-16,0-1 0 0,5 1-2 15,1-1 0-15,4-1-1 0,3-2 0 0,3-2-1 16,1 1 0-16,4-2-1 0,1 0 0 16,2-2-2-16,2 0 1 0,1-2-1 15,1 1 0-15,1-4 0 0,3 3 0 16,1-4 0-16,1 2 0 0,3-2 0 16,1-1 0-16,0-2-1 0,0 2-5 15,0-1-5-15,-2-2-10 0,0 0-7 16,-4-2-11-16,1 2-9 0,-5 2-8 15,1-3-8-15,-2 0-105 0,-2 0-106 16,-3 1-264-16</inkml:trace>
  <inkml:trace contextRef="#ctx0" brushRef="#br0" timeOffset="243735.6995">24816 8729 526 0,'3'2'125'0,"1"2"5"15,0 1-70-15,2 1-28 0,-1 1-5 16,1 2-1-16,-1 1-2 0,1 3-3 15,-2-2-4-15,-1 0-2 0,0 1-4 16,-1 1-2-16,1 0-2 0,-2 1-3 16,-2-3-5-16,-1 2-8 0,0 1-8 0,-4-3-9 15,3 2-9-15,-2-1-113 0,1-2-115 16,2-1-271-16</inkml:trace>
  <inkml:trace contextRef="#ctx0" brushRef="#br0" timeOffset="244194.9912">25017 8448 472 0,'-2'-6'124'0,"0"1"4"0,1 2-42 0,-1 0-43 15,2 3-14-15,2 4-3 16,-1 1-3-16,1 5-3 0,2 2-1 0,2 5 0 16,0 1 2-16,2 3 1 0,0 4 0 15,3 3-2-15,1-1-1 0,0 0-2 16,0 2-2-16,0 0-4 0,0 0-3 16,-2-2-3-16,4 0-1 0,-5-3-2 15,1 1-1-15,-3-6-1 0,0 1-2 16,0-3-6-16,-3-1-8 0,-2-4-11 15,-2 0-8-15,-1-2-11 0,2 0 9 0,-5-4-127 16,1-4-110-16,-2 0-272 0</inkml:trace>
  <inkml:trace contextRef="#ctx0" brushRef="#br0" timeOffset="244458.3679">25227 8510 614 0,'-2'4'138'0,"-4"5"5"15,-2 2-100-15,1 7-14 0,-4 3-2 16,-2 3-1-16,-3 2 0 0,-2 4-2 16,-1 0-5-16,-1 1-2 0,-4-2-4 15,2 2-3-15,2-1-5 0,2-1-5 16,2-3-11-16,4-2-12 0,2-1-10 15,6-3-12-15,3-4-17 0,2-7-101 16,3-1-109-16,1-4-252 0</inkml:trace>
  <inkml:trace contextRef="#ctx0" brushRef="#br0" timeOffset="244689.3427">25161 8897 517 0,'-1'0'131'0,"3"3"5"0,1 1-46 15,-1 1-50-15,-1 2-8 0,1 3-2 16,0 1 0-16,3 3-3 0,-6 1-5 16,0 3-4-16,1-1-3 0,-5 1-3 15,-1-1-4-15,1 2-4 0,-4-5-9 16,2 1-9-16,-1-1-11 0,1-3-12 15,5-3 8-15,2-1-131 0,-2-5-119 16,9-1-283-16</inkml:trace>
  <inkml:trace contextRef="#ctx0" brushRef="#br0" timeOffset="244942.6745">25262 8997 631 0,'-7'4'150'0,"0"1"4"16,-1 1-96-16,1 4-17 0,0-1-3 0,-2 2-5 16,2-1-3-16,1 1-5 0,1-1-3 15,0 0-3-15,0-3-2 0,4 2-5 16,0-1-2-16,2 0-3 0,2-1-1 16,1-1-2-16,4 0 0 0,2-1-2 15,-1-1 1-15,4-2-1 0,-1-1-1 16,1-2 0-16,2 0-4 0,0-1-14 15,1-1-23-15,0 2-19 0,-4-2-123 16,0 3-138-16,-1 3-328 0</inkml:trace>
  <inkml:trace contextRef="#ctx0" brushRef="#br0" timeOffset="255490.4367">14649 14406 139 0,'1'-1'32'0,"-1"0"1"16,0 1-15-16,-1 0-9 0,1 1-2 15,-1 0 0-15,1 2-1 0,-2 0-1 16,2 0-2-16,-1 1-4 0,0-1-2 16,1 1-1-16,-1 0-1 0,1-2 3 15,-1-1 5-15,-1-1 12 0,4 1 13 16,-4-1 5-16,2-1 5 0,0-1 6 15,0-1 4-15,0-2 2 0,2 2-5 16,-1-3-3-16,-1-2 0 0,1 2 0 0,-1-2 0 16,1 1-1-16,-1 1-2 0,-1 1-2 15,0 3-4-15,0 2-5 0,-3 0-3 16,1 7-5-16,-2 2-3 0,-1 4-5 16,-1 8-2-16,0 4-1 0,-3 2-1 15,0 5 1-15,-1 1 0 0,-1 1 0 16,1-1-1-16,-1-5-1 0,2-5 0 15,0-1-2-15,4-7-1 0,0-5 0 0,3-5-2 16,6-4 1-16,-1-5-1 0,4-2 0 16,0-6-1-16,3-4 0 0,2-3 0 15,-2-8 0-15,0-5 0 0,2-1-1 16,-1-3 0-16,1 1 0 0,-1 3 0 16,0 2 1-16,0 8-1 0,-3 6 0 15,0 7-1-15,-2 2 1 0,-1 5 0 16,0 4 0-16,-2 6-1 0,0 2 1 15,2 2 0-15,0 4 0 0,3 5 0 16,-1 2 0-16,2 3 0 0,1 1 1 0,0-2-1 16,1 3 0-16,-2-1 1 0,1-3-1 15,-1-2 0-15,0-3 1 16,-3-2-1-16,0-1 0 0,-3-3 1 0,-2-2 0 16,-2 0-1-16,-6-2 1 0,-4 1 0 15,-3 0-1-15,-2 0 1 0,-4-2 0 16,-2 0-1-16,-4 0 0 0,-1-3 1 15,1 0-1-15,-4-1 0 0,0 0 0 16,0-3 0-16,4 0-2 0,2-2-3 16,6 3-6-16,3-3-10 0,9 0-8 0,10 1-9 15,5 1-21-15,5-1-94 0,8 1-105 16,6-2-245-16</inkml:trace>
  <inkml:trace contextRef="#ctx0" brushRef="#br0" timeOffset="255937.2499">15217 14566 493 0,'-28'-2'140'0,"-3"1"2"16,-3 4-2-16,1 5-97 0,0-2-13 15,2 4-7-15,2-1-5 0,2-3-3 16,9 2-2-16,2-3-3 0,3-2-3 0,7 4-1 16,4-2-2-16,6 1-3 0,2 1-3 15,2-2-3-15,3 4-3 0,0-4-2 16,2 0-4-16,1 0 0 0,-1-2-2 16,0-2 0-16,-2 1 1 0,-1-2 2 15,-2 1 1-15,-3-2 3 0,-1 1 2 16,-4 0 2-16,-1 1 1 0,-5 0 4 15,-3 0 2-15,0 2 2 0,-4 3 2 0,-2 1 3 16,-2 3 2-16,-2 2 3 16,0 3 0-16,4 1 2 0,0 0 0 15,2-1-1-15,3-1-1 0,7 0-3 16,3-3-2-16,5 0-2 0,2-1-3 0,4-1-1 16,3 0-1-16,4-3 0 0,-1-5-1 15,5-3-1-15,3-4-3 0,0-3-9 16,4-2-10-16,-1-1-12 0,2-4 28 15,2 0-151-15,-4 0-122 0,2 3-302 16</inkml:trace>
  <inkml:trace contextRef="#ctx0" brushRef="#br0" timeOffset="256256.3888">15320 14659 597 0,'-4'0'136'0,"2"2"3"0,0 4-95 16,2 4-13-16,-2 1-5 0,2 5-4 0,2 4-1 15,0 0-2-15,3 0-2 0,0 1 0 16,2-2-1-16,2 0 0 0,2-3-2 15,1-4-2-15,1-2-1 0,0-3 0 16,1-4-2-16,1-5-3 0,0-1 0 16,1-7-2-16,-2 1-1 0,1-4-6 0,1-3-10 15,0-2-12-15,1-2-11 0,0-1-13 16,3 1 8-16,1-2-128 16,1 0-115-16,2 6-272 0</inkml:trace>
  <inkml:trace contextRef="#ctx0" brushRef="#br0" timeOffset="256825.1432">16317 14590 563 0,'-13'-10'143'15,"-4"4"6"-15,-3 2-71 0,0 4-26 16,0 2-11-16,-1 1-7 0,2 1-5 16,3 6-7-16,2-2-6 0,5 0-4 15,1 2-4-15,4-2-3 0,3 1-1 16,3-1-3-16,2 0-2 0,4 1-4 0,0-1-3 16,2-3-2-16,2 0-4 0,1-2-3 15,1 0-3-15,-2-3-1 0,-1 1 0 16,0-1 2-16,-2 1 2 0,-3-1 4 15,-4-1 2-15,-2 1 4 0,-1 1 4 16,-4 0 4-16,-2 1 4 0,-3 2 5 16,-1 1 3-16,0 4 5 0,-1 2 5 0,-2 2 2 15,1 2 1-15,3 0-1 0,0 0-3 16,3-1-2-16,1 1-3 16,3-2-6-16,3 1-3 0,3-2-2 0,3-2-2 15,4 0-2-15,1-2-1 0,3-3-3 16,5-2-6-16,1-3-10 0,4-4-12 15,-1-3-10-15,3-2-10 0,-2-2-9 16,1-2-112-16,-4-5-111 0,-3-2-264 16</inkml:trace>
  <inkml:trace contextRef="#ctx0" brushRef="#br0" timeOffset="256980.722">16235 14155 495 0,'-10'3'111'0,"2"2"0"16,3 7-65-16,1 4-38 0,4 5-11 16,3-1-6-16,2 7-11 0,2 1-36 15,3 2-55-15,1 1-81 0,3-2-187 16</inkml:trace>
  <inkml:trace contextRef="#ctx0" brushRef="#br0" timeOffset="257163.3219">16419 14512 427 0,'11'8'121'16,"0"0"7"-16,-1 1-35 0,-2 0-24 15,5 3-20-15,-2 4-8 0,2 0-3 16,2 1-1-16,-1 3-4 0,2-1-2 16,3 6-3-16,-2-1-3 0,0 2-3 15,0 0-6-15,0 1-3 0,2 0-4 16,-3-2-3-16,1 1-3 0,-1-3-6 16,1 2-9-16,-1-1-9 0,0 0-13 0,-2-3-10 15,1-6-11-15,-3-1-44 16,-1-5-67-16,-2-11-100 0,0-5-222 0</inkml:trace>
  <inkml:trace contextRef="#ctx0" brushRef="#br0" timeOffset="257344.8371">16833 14553 536 0,'-10'-6'147'0,"-3"5"7"16,-2 2-25-16,-5 7-76 0,-2 4-12 15,-2 5-6-15,-4 4-6 0,-4 11-6 16,-3 3-8-16,-3 2-4 0,-2 5-3 15,1 0-4-15,1 0-4 0,6 1-11 16,6-6-12-16,8-4-14 0,9-3-12 16,12-8 0-16,7-7-121 0,8-8-118 15,2-10-269-15</inkml:trace>
  <inkml:trace contextRef="#ctx0" brushRef="#br0" timeOffset="257599.1667">16835 14690 518 0,'0'2'143'0,"-1"1"7"0,-1 4-16 16,-1-1-79-16,3 3-9 0,-1 1-5 15,1 2-5-15,1 0-6 0,4-1-8 0,1-3-6 16,4-2-3-16,4-2-4 0,3-7 1 16,0-4 0-16,5-5 1 0,-1-4-1 15,1-2 0-15,-6-2-2 0,-7-3-1 16,-2 2-3-16,-7-1-3 0,-8 3-3 15,-3-1-4-15,-6 2-8 0,-3 5-14 16,0 3-7-16,1 7-9 0,2 0-8 16,2 7-7-16,6 3-6 0,1 4-105 15,5 1-101-15,4 2-266 0</inkml:trace>
  <inkml:trace contextRef="#ctx0" brushRef="#br0" timeOffset="257904.7531">17150 14681 628 0,'-4'2'144'0,"1"2"5"0,-1 1-101 16,2 1-13-16,2 0-6 0,2 1-3 15,2 1-3-15,2-1-3 0,4-1-3 16,2-2-1-16,4-3-1 0,2-2-2 15,2-3-1-15,2-3-1 0,1-2-2 16,-1-3-2-16,-2-3-3 0,-3 1-2 16,-4 0-8-16,-2-2-9 0,-3 4-8 15,-4-2-10-15,-2 3-6 0,-2 5-6 16,1 3-7-16,-1-1-4 0,0 5-4 16,0 3-67-16,1 1-13 0,1 2-82 15,0 3-167-15</inkml:trace>
  <inkml:trace contextRef="#ctx0" brushRef="#br0" timeOffset="258060.3373">17443 14688 568 0,'6'-1'139'0,"-1"-2"5"16,0 1-84-16,1-1-16 0,0 1-7 15,1 0-5-15,3 0-4 0,-1 1-5 16,-1 2-3-16,3 1-1 0,-3 1-3 16,-1 1-3-16,2 3-3 0,-1 1-2 15,1 1-2-15,-2 2-3 0,-1 3-6 0,0 1-12 16,1-1-14-16,-5 0-11 0,0-3-15 15,0-1-113-15,-4-4-122 0,1-4-279 16</inkml:trace>
  <inkml:trace contextRef="#ctx0" brushRef="#br0" timeOffset="258284.7408">17429 14127 529 0,'-4'-5'135'0,"-4"9"4"0,2 6-22 0,4 6-83 16,-1 9-10-16,-1 10-3 0,2 10 6 16,1 14 4-16,1 10 2 0,0 9-1 15,1 9-2-15,0 3-1 0,3 8-4 16,0-1-7-16,-1-6-7 0,2-7-7 16,3-4-14-16,4-12-17 0,4-8-17 0,1-12-17 15,5-10-117-15,2-10-131 16,5-12-300-16</inkml:trace>
  <inkml:trace contextRef="#ctx0" brushRef="#br0" timeOffset="258685.7652">18159 14409 656 0,'-28'3'147'0,"-1"4"4"0,1 4-106 16,-3 1-17-16,4 0-5 0,5 3-3 16,6-2-2-16,4 0-5 0,5 0-4 15,4-1-4-15,7 0-5 0,2 2-5 16,1-3-4-16,3 2-6 0,2 1-5 16,3-2-4-16,-1-2-2 0,1-1-2 15,-1 0 2-15,-2-3 3 0,-2-1 4 16,-4-2 6-16,-6-3 4 0,1 2 4 0,-4 0 6 15,-2 0 5-15,-4-1 6 0,-2 2 4 16,-1 2 6-16,1 1 6 0,-5 0 4 16,1 1 2-16,-1 4 1 0,2 0 1 15,3 4-2-15,0 2-3 16,4 0-6-16,4 0-4 0,4-1-4 0,3-1-6 16,7-2-3-16,1-3-3 0,3-2-2 15,5-4-1-15,6-2-1 0,4-1-5 16,3-6-11-16,1-6-18 0,3-5-17 0,4 0-15 15,-1-3-117-15,-4 0-132 0,0-2-295 16</inkml:trace>
  <inkml:trace contextRef="#ctx0" brushRef="#br0" timeOffset="260185.7547">19458 14419 439 0,'-12'-11'121'0,"-3"1"6"0,-3 1-25 16,-7 3-51-16,1 4-14 0,-6 2-7 15,-2 4-4-15,-1 6-1 0,0 4-3 16,-1 7 1-16,3 2-1 0,3 6-2 15,5 3-2-15,3 1-2 0,6 0-3 0,6 2-3 16,6-2-5-16,4 0-2 0,6-4-1 16,4-4-2-16,6-2 0 0,4-6 0 15,4-2-2-15,2-5-2 0,3-6-2 16,3-4-4-16,0-4-2 0,-1-5-5 16,0-2-2-16,-2-4-1 0,-3-1 0 15,-3-2 2-15,-7-2 3 0,-4 3 2 16,-6 2 5-16,-4 2 3 0,-8 0 1 0,-2 3 3 15,-6 1 1-15,0 3 2 16,-4 4 3-16,-2 3 2 0,1 4 2 0,0 3 2 16,-1 5 1-16,3 1 1 0,0 6-1 15,3 2-2-15,1 1-1 0,3 4-3 16,3 0 0-16,1 5-2 0,2-1 0 16,2 2-2-16,1 1 0 0,1 1 0 15,3 0 0-15,-1-2-2 0,2-3-6 16,1-1-7-16,2-9-10 0,-1-2-11 15,3-7-101-15,-1-3-16 0,0-7-99 16,1-1-193-16</inkml:trace>
  <inkml:trace contextRef="#ctx0" brushRef="#br0" timeOffset="260637.5356">19803 14611 620 0,'-13'-9'140'0,"-4"3"5"15,-3 6-101-15,1 0-12 0,-2 5-5 16,-3 6 0-16,4 3-1 0,-4-2 0 15,8 4-3-15,2 0-2 0,3 2-4 16,2-2-3-16,5 4-5 0,4-5-3 16,7 3-3-16,-3-6-2 0,6-1-1 0,1-3 0 15,4-4-1-15,1-8-2 0,1-3 0 16,3-4-1-16,0-5 0 0,0-2 0 16,0-3 0-16,-1-2 1 0,0 1 1 15,-2 2 0-15,-3-2 2 0,-2 4-1 16,-4 2 1-16,-1 2 0 0,-2 6 0 15,-3 4 0-15,-1 5 1 0,-1 7 1 16,-1 4-1-16,1 5 1 0,-2 1-1 16,1 7 0-16,1 2 0 0,-1 1 0 0,1 3-2 15,1-2-7-15,2-1-7 0,-1-1-9 16,4-2-8-16,1-6-9 0,2-5-13 16,1-6-111-16,0-3-110 0,-1-9-269 15</inkml:trace>
  <inkml:trace contextRef="#ctx0" brushRef="#br0" timeOffset="260789.14">19865 14159 605 0,'-8'-16'142'16,"0"6"2"-16,-1 4-91 0,2 6-23 16,-1 7-14-16,2 3-14 0,3 5-15 15,-1 6-14-15,3 3-117 0,-1 4-114 16,4 3-291-16</inkml:trace>
  <inkml:trace contextRef="#ctx0" brushRef="#br0" timeOffset="261874.9351">20231 14509 640 0,'-19'3'148'0,"-1"3"6"0,-1 2-102 15,2 10-13-15,2-1-4 0,4 3-2 16,1 3-4-16,3-3-6 0,3 1-5 16,5-1-5-16,1-2-4 0,3-1-5 15,2-2-1-15,4-2-3 0,1-3 1 16,2-2-1-16,1-6-2 0,3-3-3 15,0-7-2-15,0 0-3 0,0-6-2 16,-1 0 0-16,-2-5-1 0,-3 1 2 0,-3-2 3 16,-2 2 3-16,-4-6 3 15,-3-1 1-15,-4-1 1 0,-3 4 1 16,-2-1 0-16,-2 2 0 0,-1 3 1 0,2 6 1 16,-1 2 1-16,3 2 1 15,1 3-1-15,3 2 0 0,4 0 0 0,0 2-2 16,4 1 0-16,1 1-4 0,3 1-3 15,2 0-7-15,0 0-5 0,1 1-7 16,1 1-3-16,1-1-3 0,2 0 1 16,1-2 2-16,-2-1 5 0,1 0 5 0,1 1 6 15,-2 0 4-15,0-2 2 0,1 2 2 16,-6-1 2-16,2 2 0 0,-2-2 0 16,0-2 1-16,1 2 0 0,-3 0 1 15,-2-2 0-15,2 2 0 0,-1 1 2 16,2 4 0-16,-4-1 1 0,0-1 1 15,-1 1-1-15,0 0 1 0,0-1 0 16,-1 1 1-16,0-5-1 0,0 2-1 16,3 0 1-16,-2 1 0 0,1-1 1 15,1 0-1-15,-1 1 0 0,1 5 0 16,0-2 1-16,0 1-1 0,1 2 0 0,0 2 0 16,0-1 0-16,1-2-1 0,-1 0 1 15,1 1-1-15,-2-2 1 0,1 1-1 16,-2-2 1-16,2-1-1 0,-1-1 1 15,-2 0 0-15,1-3 2 0,1 1 1 16,-3-6 2-16,0 0-1 0,0 2 1 16,1-5 0-16,-2 0-1 0,-1-1-1 15,0-3-2-15,1 2 0 0,-2-1 1 0,2 1 0 16,-1 0 2-16,0 3 0 0,0 1 2 16,1 2-1-16,-1 3 0 0,2 0-1 15,-1 1-2-15,1 0-1 0,-1 0-3 16,1 0 0-16,0 1-2 0,-1-1 0 15,0 2 0-15,1 2 0 0,0-3-1 16,0 3 0-16,0-3 1 0,-2 0-1 16,2-1 1-16,0 0-1 0,0 0 0 15,2 2 1-15,-2-4 0 0,0 4-1 0,0-2 1 16,0 1-1-16,0-1 1 0,0-1-1 16,0 1 0-16,0 0 0 0,1 3 0 15,-1 4 0-15,2 0 1 0,-1 1 0 16,2 6 1-16,1-2 0 0,-2 2 0 15,-1-2 0-15,4 3 0 0,-1-2 0 16,0-2 1-16,0-1-1 0,0 1 2 16,1-4-1-16,1 1 2 0,-1-5 0 15,-1-3-1-15,3-1 1 0,0-4-1 0,3-3 0 16,2-7-1-16,2-2-1 0,2-4-1 16,1-4 0-16,3-2-1 0,-1 2 1 15,1 0-1-15,-2 4 0 0,-2 4-1 16,0 4 1-16,-3 5 0 0,-1 7 0 15,-3 5 0-15,0 7-1 0,-1 5 1 16,1 6 0-16,1 5 1 0,0 0-1 16,-1 2 0-16,0 1 0 0,1-3-3 0,0-2-10 15,2-4-20-15,-1-4-22 16,1-2-76-16,2-7-54 0,0-1-125 0,1-4-253 16</inkml:trace>
  <inkml:trace contextRef="#ctx0" brushRef="#br0" timeOffset="279621.1054">9262 15869 456 0,'-3'-9'115'0,"0"1"5"16,-2-1-63-16,-2 2-13 0,3-1-8 15,-4 2-2-15,1 0-2 0,-3 0 0 16,2 0 1-16,-1 0 2 0,0 1 5 16,2 0 0-16,1 1 0 0,2 1-5 0,2 3-4 15,2 1-7-15,1 1-6 0,3 3-7 16,4 1-5-16,3 2-2 0,5 0 0 15,5 2 1-15,8 0 2 0,4-3 0 16,5 2 0-16,4-2 1 0,3-1-2 16,1-2 0-16,3-3-1 0,2-1-1 15,3-3-1-15,2-5-1 0,3 1-1 16,4-1 0-16,-2-1-1 0,0-4 1 16,-7-2-1-16,-1 1 0 0,-4 3 0 15,-8-1 0-15,-3 2-1 0,-5 4-1 0,-6 5-1 16,-2 4-3-16,-5 5-2 0,-7-1-4 15,-4 0-3-15,-3 2-5 0,-4-1-7 16,-3 2-4-16,-4-5-3 0,-4 0-4 16,-2 0-2-16,-3 0-2 0,-5 2 0 15,0-2-1-15,-6 0-3 0,1 4-46 16,-3-2-49-16,0 0-90 0,-1-1-204 16</inkml:trace>
  <inkml:trace contextRef="#ctx0" brushRef="#br0" timeOffset="280015.1283">9557 15904 427 0,'-19'2'118'0,"1"-1"4"15,-3 0-7-15,3-1-74 0,-3 1-13 16,1 1-4-16,0-2-1 0,-2 1 0 16,1-1 0-16,0 0-1 0,0 1 0 15,0-1 2-15,3-1 1 0,2 1 0 16,1 0 1-16,3 0 0 0,3 0 0 0,1 0-2 15,4 0-4-15,2 0-4 0,2 0-4 16,2 0-3-16,2 1-4 0,2 1-2 16,5 2-2-16,5 1 1 0,4 1 1 15,8 1 0-15,1 1 1 0,7-3 0 16,3 0 0-16,0 1 1 0,3-1-2 16,3-2 0-16,-1 2-1 0,3-1-1 0,3 0 1 15,0-1-1-15,0-2 0 16,2-1-1-16,-3-3 1 0,-4-1-1 0,-2-1 1 15,-5-1-1-15,-1 0 0 0,-4 1 1 16,-4 0-1-16,-2 3 0 16,-2-2 1-16,-5 2-1 0,-1-1 0 0,-4 2-1 15,-4-2-1-15,-2 2-4 0,-4 1-8 16,-4-1-12-16,2 2-15 0,-4 2-13 16,-1-1 44-16,-5 3-169 0,-1-1-131 15,-2-2-318-15</inkml:trace>
  <inkml:trace contextRef="#ctx0" brushRef="#br0" timeOffset="296510.1663">25009 7655 172 0,'1'-16'54'16,"1"-3"5"-16,4 2-13 0,1-1-10 15,1-1-3-15,1 0-2 0,2-3-1 16,4 1 2-16,2-1 0 0,0-1 0 16,-2-3-1-16,2 5-1 0,0 1-2 15,-1 7-4-15,-2 2-5 0,-2 5-5 16,-1 3 1-16,-1 8 1 0,-4 3 1 15,0 5 0-15,-1 8 1 0,-1 6-1 0,-3 1 0 16,-1 4-3-16,0 2-4 0,-1 2-2 16,-3-3-2-16,-1-1-2 0,1-2-2 15,1-2-2-15,-2-1-3 0,1 2-5 16,-1-4-6-16,2 2-10 0,0 0-36 16,-1-1-64-16,0-2-89 0,-1 0-204 15</inkml:trace>
  <inkml:trace contextRef="#ctx0" brushRef="#br0" timeOffset="296741.5436">25072 7979 518 0,'-5'4'109'0,"0"2"4"15,2 0-89-15,6 5-8 0,-3-2-2 16,2 0 0-16,1 1 2 0,3 0-1 15,-1-1-2-15,2-1-2 0,3-2-2 16,2-1-1-16,2 0-1 0,2-2-2 0,1-3 1 16,1-7-2-16,2 1 0 0,-1-2-4 15,3-3-8-15,2-2 21 0,-2-1-143 16,-1-9-111-16,1 2-298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8T11:39:51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10897 1956 356 0,'20'-19'110'0,"-5"-3"6"16,-4 3-1-16,-3 1-57 0,-1 2-16 0,-3 4-6 15,0 1-3-15,-4 1-4 16,1 1-3-16,-5 1-1 0,-3 2-1 0,-1 3-1 16,-5 2-3-16,-5 3-3 0,-3 4-3 15,-3 5-3-15,2 7-5 0,-3 5-2 16,-4 8-2-16,1 3-1 0,-1 3 0 15,0 5-1-15,0 3 0 0,4 1 1 0,4 3-1 16,6-2-1-16,7 0 1 16,9 1 0-16,6-1 0 0,8 0 0 0,4-6 0 15,6-6 0-15,2-4 0 0,1-5-1 16,1-3 1-16,3-7 0 0,1-7-1 16,0-3 1-16,-2-4 0 0,-2-3 0 15,-2-4 0-15,-2-2 0 0,-4-4 0 16,-7-4 0-16,-4-1-1 0,-2-2 0 15,-6-1 0-15,2 0 0 0,-8-6-1 16,-1 4 0-16,-1 2-1 0,0 0 1 16,1 3 0-16,-1 2-1 0,-2 3 1 0,4 7 0 15,-3 2 1-15,4 5 1 16,-3 2-1-16,1 7 1 0,-3 3 0 0,2 6 0 16,3 5 1-16,-1 4-1 0,-1 2 1 15,0 5 1-15,0 0 0 0,2 4 0 16,1 1 0-16,-1 2 1 0,3 0-1 15,-2 0 0-15,5-1-1 0,-1 1 0 16,2-5 0-16,0-2-1 0,1-7 0 16,2-2-5-16,-2-10-10 0,1-1-10 0,1-5-12 15,-1-3 16-15,2-5-131 0,-2-6-115 16,-1-4-273-16</inkml:trace>
  <inkml:trace contextRef="#ctx0" brushRef="#br0" timeOffset="315.3994">11142 2626 519 0,'0'-1'128'0,"-1"0"1"16,2 2-60-16,1 0-36 0,2 2-10 16,0-1-4-16,5 3-3 0,1 1 0 15,3 3 1-15,1 3 0 0,1 3-2 16,2 1-3-16,1 4-3 0,-7 1-2 0,2 1-2 16,-2 2-2-16,-3-5-2 0,0 1-2 15,-3-2-6-15,-1-2-7 0,1 1-10 16,2-5-11-16,-4-1-5 0,0-2-109 15,-1-4-107-15,2-1-255 0</inkml:trace>
  <inkml:trace contextRef="#ctx0" brushRef="#br0" timeOffset="526.8416">11337 2632 537 0,'-4'-5'133'15,"2"1"6"-15,-1 1-73 0,1 2-23 16,-1 1-9-16,1 2-6 0,-2 2-6 15,-1 2-7-15,-2 1-3 0,1 7-4 16,-4 2-3-16,-4 5 0 0,1 1-2 0,-4 3-3 16,-2 2-3-16,2 0-8 0,0-3-9 15,5-4-9-15,2-4-13 0,5-2-50 16,4-6-57-16,1-4-98 0,7-3-209 16</inkml:trace>
  <inkml:trace contextRef="#ctx0" brushRef="#br0" timeOffset="976.6447">11700 2095 488 0,'0'-10'126'0,"-2"4"4"16,-3-2-58-16,0 5-28 0,-2 1-9 16,-4 2-6-16,-1 8-7 0,-2 5-3 15,-1 2-2-15,-1 6-3 0,2 3 0 16,-1 6-2-16,5 4-2 0,3 0-2 0,1 4-2 16,3 3-1-16,2-1-2 0,0-4 0 15,3 2-2-15,1-7 0 0,2 1 0 16,1-4-2-16,1-4-4 0,5-8-5 15,3 1-6-15,1-7-4 0,4-2-6 16,-1-4-6-16,5-4-8 0,-1-3-3 16,0 0-98-16,-3-5-99 0,-1-1-245 0</inkml:trace>
  <inkml:trace contextRef="#ctx0" brushRef="#br0" timeOffset="1250.1139">11830 2294 602 0,'-5'-1'142'0,"2"1"2"16,-1-1-98-16,4 1-15 0,1 0-8 16,3 1-6-16,3-1-5 0,2 1-5 0,3-1-2 15,3 0 0-15,1 2-1 0,3-2 0 16,-2 1-1-16,1 0-1 0,-2 1-2 15,-1 1-3-15,-1-2-5 0,-3 0-6 16,0 1-4-16,-2-4-5 0,-2 1-6 16,0 0-7-16,-2-2-4 0,-1 2-2 15,-2-1-12-15,-2-2-38 0,-1 2-34 16,-1-1-76-16,-1-1-157 0</inkml:trace>
  <inkml:trace contextRef="#ctx0" brushRef="#br0" timeOffset="1445.9459">12001 2272 278 0,'-8'0'158'0,"1"1"-45"16,1 2-20-16,-2 1-20 0,3 3-20 15,1 2-13-15,1 0-9 0,1 2-7 16,-2 2-4-16,-1-1-4 0,0 1-1 16,5 1 0-16,-1 0-2 0,1 2-1 15,0-1-1-15,2 0-2 0,2-1-1 16,1 1-2-16,0-4-1 0,0-2-2 16,1-2 0-16,1-3-2 0,3-1-2 0,1-1-3 15,1-4-5-15,1-1-5 16,0-3-4-16,1-3-8 0,-2 2-9 0,0-4 2 15,-2 0-105-15,-2 0-99 0,0 0-247 16</inkml:trace>
  <inkml:trace contextRef="#ctx0" brushRef="#br0" timeOffset="1983.3457">12132 1885 477 0,'6'4'115'0,"1"2"3"15,0 7-68-15,3 3-19 0,0 6-1 0,0 3 1 16,0 3-1-16,1 1-2 0,0 5-2 16,0-8-2-16,2 6-2 0,2-1-4 15,0 2-5-15,-1 1-4 16,1-2-4-16,-4 4 0 0,-2-2-1 0,-5 0-1 15,0-1-2-15,-3-1-3 0,-1-9-4 16,-3 7-8-16,-1-4-9 0,0-2-11 16,-3 1 0-16,0-5-114 0,-6 0-110 15,0 3-262-15</inkml:trace>
  <inkml:trace contextRef="#ctx0" brushRef="#br0" timeOffset="2918.389">12557 2125 633 0,'-2'-1'147'0,"0"0"2"0,0 1-101 16,3-1-18-16,2 1-11 0,0-2-9 15,3 2-6-15,-1-2-2 0,2 1 0 16,1 1-1-16,1 1-3 0,-1 0-7 16,-2 2-6-16,0-1-9 0,1 4-12 0,-3-2-28 15,0 1-85-15,-4 1-105 0,1 4-237 16</inkml:trace>
  <inkml:trace contextRef="#ctx0" brushRef="#br0" timeOffset="3129.8227">12536 2340 619 0,'0'0'136'15,"0"1"2"-15,1 0-102 0,2 0-15 16,3 1-6-16,0 0-5 0,4-1 0 16,-1 0-4-16,4-1-5 0,1 0-10 15,6-1-12-15,4 1-49 0,3-2-72 16,-1-1-108-16,2 0-249 0</inkml:trace>
  <inkml:trace contextRef="#ctx0" brushRef="#br0" timeOffset="4149.85">13564 1554 543 0,'-4'-7'133'16,"1"-1"3"-16,1 1-81 0,2 1-18 16,2 3-11-16,3 0-6 0,4 2-5 15,2 0-4-15,2 1-2 0,7 0 0 16,2 1-2-16,4-2 0 0,4-2-2 0,3 0-1 15,2 0-2-15,2-2-1 0,1-2-1 16,-2 1-2-16,-1 0-3 0,-6 2-4 16,-2 0-5-16,-4 1-4 0,-3-2-6 15,-8 3-4-15,-5 2-2 0,-2 0-2 16,-5 0-1-16,-5 2-2 0,-4-1-31 16,-7 1-56-16,-8 4-81 0,-3 1-195 15</inkml:trace>
  <inkml:trace contextRef="#ctx0" brushRef="#br0" timeOffset="4651.5061">13583 1572 427 0,'-17'6'111'0,"4"-3"5"16,0-1-48-16,3 0-28 0,6-2-11 15,1 1-6-15,6 0-5 0,3 1-6 0,1 0-3 16,5 1-5-16,4-2 1 0,0 3 0 16,4-1 0-16,1 2 2 0,1 1 0 15,2 0 0-15,4 2 0 0,3-1 0 16,2 0-1-16,0 2 0 0,0 3-2 15,0 0-1-15,-2 4 0 0,-7 2-1 16,-3 4 1-16,-2 5 0 0,-7-1 0 0,-4 1-1 16,-2 4 1-16,-6 0-1 0,-3-3 1 15,-7 1-1-15,-5-1 0 0,-3 4-1 16,-5-1 1-16,-6-2-1 0,-2 1 0 16,-4 0 0-16,-1 1 0 0,0-2-1 15,1 1 1-15,-1-1-1 0,2-1 1 16,2 0 1-16,0-1 2 0,4-3 3 15,1-2 2-15,1-4 4 0,3-7 3 16,5-1 2-16,2-3 1 0,8-1-2 0,3-3-3 16,4-2-2-16,5-3-3 15,7 2-4-15,0-4-2 0,4-3-2 0,-2-2 0 16,7 3 0-16,2 0 0 0,1 1 1 16,0 0 0-16,3-1 0 0,3 7 0 15,4 2 0-15,3-3 1 0,-1 0-1 16,6 4 0-16,2-1 0 0,0-1-1 15,-2 0 1-15,-2-1-2 0,-5 0 1 16,0 1 0-16,-7-2-1 0,-3 3 0 16,-5 1 1-16,-11-3-1 0,6 1 1 0,-4 4-1 15,-6-1 0-15,0-1-4 0,-3 1-3 16,1 2-8-16,1 2-11 0,-5-1-6 16,-1 0-14-16,0-2-117 0,-5 5-118 15,0-1-285-15</inkml:trace>
  <inkml:trace contextRef="#ctx0" brushRef="#br0" timeOffset="5412.4137">13279 2697 538 0,'0'-14'130'16,"-1"5"4"-16,2 2-80 0,-1 4-17 15,0 3-8-15,2 6-4 0,0 5-5 16,-2 5-2-16,1 5-2 0,-1 6-1 16,0 4-2-16,0 5-2 0,-1 0-3 0,0 2-3 15,-3-5-4-15,3 3-5 0,0-3-9 16,-2-4-7-16,2-6-8 0,2-3-11 16,2-8-10-16,2-1-101 0,1-13-103 15,0-3-244-15</inkml:trace>
  <inkml:trace contextRef="#ctx0" brushRef="#br0" timeOffset="5632.8234">13445 2800 421 0,'-3'1'123'16,"-2"3"5"-16,-3 2-8 0,-2 3-69 0,-2 1-14 16,0 2-7-16,-3 4-6 0,-4 1-2 15,5 5-2-15,-2 0 0 0,1 2-2 16,3-1-1-16,0-1-2 0,1-3-2 15,4 1-2-15,3-4-2 0,0-5-3 16,4-1-1-16,2-1-2 0,2-1-1 16,2-2-2-16,4-4-1 0,2-1-7 15,4-1-9-15,3-1-8 0,4-1-11 0,4-2 35 16,1-1-156-16,0 0-118 0,0 0-299 16</inkml:trace>
  <inkml:trace contextRef="#ctx0" brushRef="#br0" timeOffset="5848.5536">13651 2980 641 0,'-5'0'148'0,"-1"1"1"0,4 1-105 15,1-1-18-15,1-2-8 0,3 1-6 16,0-2-5-16,3 2-5 0,0-3-5 15,3 0-7-15,1-2-7 0,0 4-8 16,2 1-16-16,0 3-66 0,-2-1-43 16,-3 2-95-16,2 2-203 0</inkml:trace>
  <inkml:trace contextRef="#ctx0" brushRef="#br0" timeOffset="6045.5096">13657 3141 645 0,'-4'0'148'0,"0"-2"0"0,3 2-105 0,1-1-17 15,1 1-7-15,2-1-7 0,3 0-6 16,0 0-2-16,3-1-1 0,0 4-4 0,4-1-6 16,-1 0-9-16,4 0-7 0,2 0-12 15,1 3-12-15,-1-1-104 0,0-2-108 16,2 0-255-16</inkml:trace>
  <inkml:trace contextRef="#ctx0" brushRef="#br0" timeOffset="6412.5388">14031 3019 568 0,'2'0'137'0,"-2"-2"4"16,3 4-70-16,-1-4-35 0,0 1-12 16,-2 1-5-16,4-1-5 0,-2 1-3 15,2-2-3-15,0 0-3 0,2 3-3 16,0-1-6-16,-3-6-7 0,6 5-6 0,1 0-10 16,1 1-14-16,-1-2-39 0,1 2-68 15,-3-1-97-15,9 4-217 0</inkml:trace>
  <inkml:trace contextRef="#ctx0" brushRef="#br0" timeOffset="6928.609">14317 2913 548 0,'-7'10'125'0,"0"1"3"0,1 0-87 16,4 1-17-16,1 3-6 0,1-2-5 15,2 1-3-15,3-3-2 0,0 0-1 16,2 0-2-16,2-3 1 0,1 0-1 16,1-5 1-16,0-1-1 0,1-1 2 15,1-4-1-15,0-2 1 0,-1-2 0 16,0 0-1-16,-3-2-2 0,-1 1 1 0,-2-1-2 16,-3-1 0-16,-1 0-1 0,-2-2-2 15,-2 2-2-15,2 1-1 0,-5-1-4 16,4 0-1-16,-1 1-2 0,0 3-1 15,1 3-1-15,0-1 1 0,1 1 0 16,3 3 2-16,-2 0 2 0,2 2 1 16,1-1 2-16,-1 1 1 0,1 2 2 15,0 1 0-15,-3 1 2 0,1-1 0 16,0 1 1-16,1 3 0 0,2-2 1 16,-1 0 2-16,2 1 0 0,4-2 2 0,-2 0 1 15,5 0 2-15,-1-2 1 0,1-3 3 16,2-1 2-16,0-4 0 0,1-2 1 15,0 0 0-15,-4-6 0 0,1 1 0 16,-3 0-2-16,0-2-2 0,-4 4 1 16,-1 0 4-16,-5-1 2 0,0 2 1 15,-3-1 1-15,-3 1-1 0,-2 3-2 16,-3-1-4-16,-3 3-5 0,1 3-8 0,-2 4-9 16,4 3-10-16,-2-1-9 0,-1-1-13 15,2 2-8-15,3-3-9 0,4 0-2 16,-1-7-112-16,-1-4-111 0,6-5-269 15</inkml:trace>
  <inkml:trace contextRef="#ctx0" brushRef="#br0" timeOffset="7673.9215">13575 1075 479 0,'-13'2'126'0,"0"3"5"0,-1 2-48 15,-2 4-37-15,3 4-13 0,3 2-8 16,4 5-7-16,4 1-5 0,2 0-3 16,3-1-4-16,7-2 0 0,2-2-3 15,3 0 0-15,1-11-1 0,2-1-1 16,1-2-2-16,2-4-2 0,-3-3-3 16,2-2-2-16,-2-2-4 0,-1-8-3 15,-2 1-3-15,-2-5-1 0,-2 1-2 16,-3 0-3-16,-2-1-1 0,-4 4-2 15,-1 6-1-15,-1 0-2 0,-1 1-5 0,-1 3-2 16,-1 2 6-16,0 1 6 0,-1-2 9 16,0 4 8-16,1 1 9 0,-2 4 12 15,1 0 9-15,0 2 2 0,2 3 1 16,-1 0-2-16,2 0-1 0,0 9-2 16,3-1-3-16,2-1-2 0,3-3-2 0,2-1-1 15,2-1-1-15,4-1 1 0,3-10 1 16,-1 0 2-16,0-3 1 0,2-2 1 15,-1-1 1-15,2-7 0 0,-7 0-2 16,2-4-3-16,-3-4 0 0,-1 1-1 16,-3 0 1-16,-5 2-2 0,-6 5 0 15,-1 0-1-15,-6 3-2 0,-1 4 0 16,-2 2-3-16,-3-2-4 0,-3 3-5 16,2 2-9-16,-1 8-9 0,-1-2-11 15,5 2-18-15,-1 6-81 0,3 2-16 0,3 5-87 16,5 1-170-16</inkml:trace>
  <inkml:trace contextRef="#ctx0" brushRef="#br0" timeOffset="8693.8652">14845 1868 409 0,'-6'-36'113'0,"-2"0"7"16,1 3-30-16,2 2-37 0,1 7-15 15,1 1-2-15,0 10-1 0,2 3-6 16,1 5-6-16,0 4-4 0,0 8-4 16,0 6-2-16,1 8-5 0,1 5-3 15,-2 8-1-15,2 10-1 0,-1 6-1 16,3 3 0-16,-3 0-1 0,-2-1 0 16,0 1 0-16,-2-2-1 0,0-1 0 15,-1-3-4-15,-2-7-4 0,3-3-9 16,2-4-8-16,6 0-11 0,-1-10-59 0,1-7-50 15,-2-3-96-15,3-9-207 16</inkml:trace>
  <inkml:trace contextRef="#ctx0" brushRef="#br0" timeOffset="9061.3156">15070 1930 504 0,'-2'-8'122'0,"-1"-1"2"16,2 2-73-16,1 0-19 0,3 3-6 0,4 3-4 15,1 4-4-15,2 1-3 0,1 2-1 16,5 4-1-16,4 2 0 0,-1 4-2 16,0 1 0-16,3-1-1 0,1 6-2 15,2 3-1-15,-2-1-2 0,-2 3-1 16,1-3-1-16,2 2-1 0,-3 1-1 16,1-5-2-16,-2-1-5 0,-2-4-5 15,0 1-7-15,-3-1-6 0,-1-3-9 16,-3-3-11-16,-5-1-91 0,0-4-4 0,-2-3-81 15,-4-3-164-15</inkml:trace>
  <inkml:trace contextRef="#ctx0" brushRef="#br0" timeOffset="9278.7202">15476 1885 517 0,'-3'-1'126'0,"-2"1"1"16,0 6-67-16,-3 4-26 0,-3 2-11 15,-3 6-4-15,1 2-3 0,-4 5-2 0,0 0 0 16,-4 2-2-16,0 3-2 0,0-1-2 16,-3-3-2-16,-1 2-2 0,1-1-3 15,2 0-4-15,1-1-5 0,4-4-5 16,3-2-9-16,7 1-10 0,6-5-43 16,2-5-66-16,2-2-96 0,5-4-222 15</inkml:trace>
  <inkml:trace contextRef="#ctx0" brushRef="#br0" timeOffset="9593.8594">15754 2160 491 0,'1'1'122'15,"-2"-1"1"-15,3 0-62 0,-2 6-27 16,1 1-8-16,1 3-7 0,-2 2-5 16,1 3-1-16,0 2-1 0,-2 3-1 15,1-2-3-15,0-1-1 0,1 3-3 16,-1-3-1-16,-1-1-4 0,1 0-5 15,0-3-7-15,1-3-6 0,0-1-8 16,2-6-11-16,0-1-26 0,5-5-69 0,-1-4-88 16,2-4-204-16</inkml:trace>
  <inkml:trace contextRef="#ctx0" brushRef="#br0" timeOffset="9822.2485">15884 2242 384 0,'3'-3'122'15,"-2"1"5"-15,1 0-16 0,-4 1-37 16,1 1-22-16,-4 0-10 0,0 1-9 15,1 2-6-15,-3 1-3 0,0 1-1 16,-1 2-2-16,0 1-1 0,0 3-1 0,0 0-1 16,2-1-3-16,0 1-2 0,2-1-3 15,2-1-2-15,1-1-3 0,1-2-1 16,1 2-2-16,1-1-1 0,1-1-1 16,2 0-1-16,1-1-6 0,1 0-6 15,2 0-6-15,2-4-8 0,0-3-6 16,5 3-8-16,0-2-9 0,3 0-6 15,2-2-97-15,0 1-100 0,-3-2-248 16</inkml:trace>
  <inkml:trace contextRef="#ctx0" brushRef="#br0" timeOffset="10156.9058">16230 1841 483 0,'-3'-15'127'0,"-1"3"5"0,0 1-46 15,-1 4-38-15,2-1-11 0,0 5-6 16,2 1-6-16,0 5-6 0,1 4-4 15,2 7-3-15,1 4-3 0,0 8-2 16,1 6 0-16,0 3 0 0,-3 4-1 0,0 4-1 16,-2 0-1-16,-2 0-1 0,1 1-1 15,0-3-1-15,0-2 0 0,1-2-1 16,4-3-5-16,0-1-7 0,1-2-11 16,0-8-10-16,-1-5 14 0,1 1-133 15,-3-7-118-15,0-9-282 0</inkml:trace>
  <inkml:trace contextRef="#ctx0" brushRef="#br0" timeOffset="10675.7139">16479 1627 475 0,'2'-5'125'0,"-4"-1"4"0,-1 0-51 16,1-1-33-16,3 1-9 0,-1 0-8 15,1 1-5-15,2-2-6 0,3 1-4 16,0 1-2-16,3 1-2 0,-1 1-2 16,3-1 0-16,2 3-2 0,-5 1-1 15,1 2 0-15,-1 2-1 0,0 1-1 0,-3 3 1 16,-2 2-2-16,2 1 1 0,-4 1-1 16,-1-2 1-16,-2 0-1 15,-2 2 0-15,1-1 0 0,-4 1 0 0,-2 2 0 16,1-2 0-16,-2 3 0 0,1 0 0 15,-2 0 0-15,0 0 0 0,0 1 0 16,0-2 1-16,0-2 1 0,1 1 0 16,0-2 1-16,4-2 0 0,3-3 0 15,1-2 0-15,4-1-1 0,1 0 0 16,4-1-2-16,2-2 0 0,1 2-3 0,3-1-7 16,3-1-10-16,-1-1-9 0,3 1-14 15,0 0-83-15,0 0-28 0,-1 1-97 16,1-1-194-16</inkml:trace>
  <inkml:trace contextRef="#ctx0" brushRef="#br0" timeOffset="11011.3782">16849 2155 483 0,'0'0'131'0,"0"0"5"16,-3 0-28-16,3 0-62 0,0 1-12 15,0 0-7-15,2 0-4 0,-2-1-5 16,0 0-4-16,1 0-4 0,-1 2-2 16,0-4-2-16,0 4-2 0,0-1-8 15,1 1-11-15,-1 2-12 0,1 1-37 0,-2 1-87 16,0 0-112-16,1 1-260 0</inkml:trace>
  <inkml:trace contextRef="#ctx0" brushRef="#br0" timeOffset="11559.9123">17303 2171 508 0,'-3'-3'134'16,"1"2"0"-16,1-2-20 0,1 3-85 15,1-1-12-15,4 0-3 0,3 1-2 16,-1-2 0-16,2-1 0 0,2 1 1 15,1-2-1-15,4-1-1 0,0-1-2 16,0-1-2-16,1-2-2 0,2-1-2 16,0 0-1-16,-1-2-1 0,-2 0 0 0,-4 0 0 15,0 1 0-15,-4-2 0 0,-3 4-1 16,-4-4 1-16,-3 2 0 0,-5 0 0 16,-2 1 0-16,-4 1-1 0,0 1-1 15,-7 1-1-15,2 5 0 0,0 3-2 16,-5 4 1-16,4 0-1 0,-2 6 1 15,3 0 1-15,1 3 1 0,-1 2 2 16,2 4 1-16,2 1 1 0,4 2 1 16,0 1 0-16,3 2 0 0,4 2 0 0,6 3 0 15,3-4-1-15,4-1 0 0,3-2-1 16,4-5-1-16,7-2 0 0,0-5 0 16,4-5 0-16,2-7 0 0,5 0-3 15,0-1-5-15,1-3-10 0,-3-4-10 16,0-2-17-16,-2-2-110 0,-3 1-117 15,-5-4-280-15</inkml:trace>
  <inkml:trace contextRef="#ctx0" brushRef="#br0" timeOffset="12544.2194">17696 1587 472 0,'2'-22'127'0,"-1"2"6"0,-2 1-37 0,1 5-47 16,-2 3-10-16,2 1-8 0,0 2-6 15,-1 5-5-15,2 6-5 0,1 4-3 16,0 2-3-16,-1 5-2 0,2 4-1 15,-2 4-1-15,1 3 0 0,0-2-1 16,-1 4-1-16,3 0 0 0,-1 0-1 16,0 1-1-16,0 0 1 0,0-2 1 15,-2 1-1-15,-5-6 1 0,0-1-1 16,-1 1 0-16,-3-5-1 0,0-4-6 16,-2 1-9-16,-1-6-10 0,2-4-11 0,-2-7 1 15,0-6-120-15,-2-5-116 0,2-5-272 16</inkml:trace>
  <inkml:trace contextRef="#ctx0" brushRef="#br0" timeOffset="12676.4255">17614 1203 523 0,'2'-14'118'0,"-2"2"1"16,2 7-84-16,2 3-17 0,-1 1-11 15,4 2-8-15,0 4-8 0,3 6-109 0,-3 1-100 16,4 3-255-16</inkml:trace>
  <inkml:trace contextRef="#ctx0" brushRef="#br0" timeOffset="13111.2478">17975 1551 573 0,'-16'-9'134'15,"1"1"5"-15,5-2-90 0,3-1-14 16,3-1-8-16,2 3-6 0,3-1-4 16,5-1-5-16,1-1-4 0,4 0-4 15,3 2-2-15,1 0 0 0,2 0-2 0,-1 4 0 16,1 2 0-16,0 2 0 0,-1 4-1 15,-4 3 1-15,2 3-1 0,-5-1 0 16,1 2 0-16,-1 2-1 0,-4 1 0 16,-3 0 1-16,-2 2-1 0,-1-1 1 15,-3 3 0-15,0 0 1 0,-4 1 0 16,-1 1 0-16,1 2 1 0,-1-4 0 16,-3 0 2-16,0 0 2 0,1-1 1 15,1-1 1-15,1 0 1 0,2-3 0 16,3 1-1-16,4 0-2 0,4-1-2 0,0-3-1 15,3-2-6-15,5-1-8 0,0-2-6 16,2-1-7-16,1-2-9 0,-1-4-13 16,2 1-13-16,1 0-88 0,-3-1-95 15,-1-2-231-15</inkml:trace>
  <inkml:trace contextRef="#ctx0" brushRef="#br0" timeOffset="13318.7023">18288 1579 503 0,'6'-12'129'0,"-1"-1"4"15,0 2-56-15,2-2-37 0,1-1-10 16,2 6-7-16,-2-4-6 0,2 1-5 16,-2 2-4-16,2 0-1 0,-2 2-1 15,0 1 0-15,-2 1-2 0,3 5 0 16,-2 1 0-16,2 5-1 0,-1-1-1 16,0 5-1-16,-1 5 0 0,0-2-4 15,-2 3-6-15,-2 4-6 0,-2-1-6 16,-2 5-9-16,-2-2-3 0,-4-4-111 15,1 3-105-15,-4-3-256 0</inkml:trace>
  <inkml:trace contextRef="#ctx0" brushRef="#br0" timeOffset="13487.2587">18299 1570 455 0,'-1'-17'130'16,"-2"4"7"-16,0 2-17 0,-1 2-68 0,3 7-15 15,-2-2-9-15,2 8-7 0,0 4-8 16,-1 5-9-16,-1 0-8 0,2 5-9 16,-2 2-9-16,2 0-14 0,-1 0-107 15,-1 2-112-15,3 0-268 0</inkml:trace>
  <inkml:trace contextRef="#ctx0" brushRef="#br0" timeOffset="13750.5392">18613 1469 605 0,'0'-4'137'16,"0"8"4"-16,-2 1-91 0,2 1-24 0,-2 5-8 15,2 1-4-15,-1 4-2 16,1 2-4-16,-1-1-3 0,1 1-6 0,-3 1-10 16,4-3-10-16,-1-2-18 0,2-1-107 15,-2-2-114-15,2-2-277 0</inkml:trace>
  <inkml:trace contextRef="#ctx0" brushRef="#br0" timeOffset="14055.7206">18779 1467 565 0,'-1'-2'137'0,"0"-2"4"0,-3-1-76 0,2 7-27 16,-3-2-9-16,-1 2-5 0,-3 1-1 16,-1 1-4-16,-1 4-2 0,0-1-2 15,-1-1 0-15,0 4-2 0,0 1-1 0,3-1-2 16,-1 1-2-16,2-2-2 15,1 0-2-15,1 4 0 0,3-4-2 0,1 0 0 16,0 1-1-16,3-3 0 0,2 3-1 16,0 0 1-16,2-4 0 0,3 0-1 15,0-1 1-15,2 0 0 0,1-2-1 16,1 0 1-16,3-1-1 0,2 0-1 16,-1-1-4-16,0-1-9 0,4-1-8 15,-2-1-9-15,-1 1-11 0,0-1-10 16,-1 0-112-16,-1 0-113 0,-3 1-270 15</inkml:trace>
  <inkml:trace contextRef="#ctx0" brushRef="#br0" timeOffset="15433.5939">19065 1563 523 0,'3'0'128'0,"-1"-1"4"0,1-4-57 15,5-1-42-15,-2 0-9 0,1 0-2 16,3-4-1-16,1-1-2 0,2-3-3 15,0 0-1-15,-4 0-1 0,1-4-2 16,-1-3-1-16,-2-1-1 0,-1 0-2 0,-3 0-2 16,-2 0 0-16,-1 1-2 0,-2 1-2 15,-2 2 0-15,-2-3-1 0,0 1-1 16,-3 1-3-16,-2 2-2 0,-1 1-2 16,-2 2 1-16,2 6-1 0,0 6 1 15,1 2 1-15,1 3 3 0,3 12 2 16,0 3 1-16,4 4 1 0,0 6-1 0,1 7 1 15,2 5 1-15,1 8-1 0,0-2 3 16,4 6 2-16,0 2 0 0,0 2 1 16,4 2 0-16,-3-2-1 0,2-1 1 15,3-5-3-15,-3-1-2 0,0-3-1 16,1-7 0-16,-5-7-1 0,-1-3 1 16,-2-5 0-16,-2-4-1 0,-2-3-1 15,-2-6 0-15,-4-3-2 0,2-2-1 16,-2-4-2-16,2-3-4 0,-3-3-2 15,4-3-3-15,-3-4-1 0,4 0-1 16,2-3-2-16,1 0 2 0,0-2 2 16,4 2 2-16,2-2 1 0,1 3 3 0,0-1 2 15,0 2 2-15,1 1 0 0,0 1 2 16,0-1 0-16,0 3 0 0,-1-1 1 16,0 1 0-16,1-1 1 0,-1 0 0 15,1 3 0-15,-1-1 0 0,-1 1 0 16,1 1 0-16,0 0 0 0,0 3 1 15,-1-1-1-15,1 1 2 0,-1 0-1 0,0 1 1 16,-1 0 0-16,0 0 0 0,-2 0 0 16,0-1 0-16,2 1 0 0,-2 0 0 15,0 0 1-15,0-1-1 0,1 1 1 16,0 1 0-16,-1-1 1 0,2 0 0 16,-2 0 1-16,0 1 1 0,-1-2 0 15,1 2 0-15,1 0 0 0,-2 0 0 16,0-1-1-16,0 2 0 0,0-1-2 15,0 0 0-15,0 0-1 0,-2-1 0 16,2 1-1-16,2 1 0 0,-2 1 0 16,-2-2-1-16,4 0 1 0,-4-2-1 15,2 4 0-15,2-2 0 0,-4 0-1 16,2-2-1-16,2 2-1 0,-2 0-4 0,1 0-2 16,-1 2-4-16,-1-4-3 0,2 4-3 15,-1-1-2-15,1-1-1 0,-1 0-2 16,1 0-2-16,1 0-1 0,-1 0-2 15,1 0-1-15,-1 1 0 0,1-1-5 0,0 0-5 16,-1 1 2-16,2 0 3 0,-2-1 5 16,0 0 3-16,0 0 6 0,1 2 13 15,-2-4 16-15,1 4 12 0,-1-4 9 16,0 2 6-16,0 0 7 0,-1 0 3 16,1-2 1-16,-2 2-5 0,1 0-5 15,1 0-2-15,-1-2-4 0,0 2-1 16,1 0-4-16,-1 0-2 0,-1 1-4 15,2-1-2-15,-1 0-3 0,0 3-4 16,1 0-3-16,-1-1-1 0,-1 3-1 16,2-2-1-16,0-1 0 0,0 2 0 15,0 1 0-15,0-3 0 0,2 1-1 0,-2-1 0 16,1 2-1-16,0-1 0 0,-5-1 0 16,6-2-1-16,-1 0-1 0,-1 0 1 15,1 0-1-15,0-2 0 0,-1 1 0 16,4 1 0-16,-3-2 1 0,-1-2-1 15,-2 3 0-15,3-3 1 0,-1 1-1 0,0-1 0 16,1 1 1-16,-1 2-1 0,1-1-1 16,3 2 1-16,-4-2 0 0,1 4-1 15,-1-4 1-15,0 2-1 0,0 2 1 16,0 0-1-16,0 1 2 0,0 3-1 16,0 1 1-16,2 4-1 0,0 1 1 15,1 2 0-15,1 1 0 0,3 0-1 16,-1 0 0-16,1-3 0 0,0-2 1 15,2 0-1-15,0 1 1 0,-1-2 0 16,1-3 1-16,-1-5-1 0,3 3 2 16,-1-4-1-16,1-3 1 0,-1-7 1 0,-2-1-1 15,0-3 1-15,-1-1 1 0,-4-3 1 16,-3-1 0-16,-3 0 0 0,-3 1 0 16,-3 3-1-16,-2 2-2 0,-1 2-3 15,-3 3-7-15,2 3-11 0,0 1-12 16,0 4-16-16,2 0-119 0,-1 1-126 15,7 2-301-15</inkml:trace>
  <inkml:trace contextRef="#ctx0" brushRef="#br0" timeOffset="16094.3662">19048 1712 450 0,'-11'3'121'15,"2"1"6"-15,-2-3-53 0,0 0-22 16,6 1-9-16,0 0-8 0,0-1-8 16,5-1-8-16,3 0-6 0,3-1-3 15,4-1-3-15,-1-4-2 0,10 0-1 16,3-5 0-16,-4 3-6 0,7-2-7 15,2 0-17-15,2-2-83 0,-1 1-34 16,-1 3-100-16,1 2-215 0</inkml:trace>
  <inkml:trace contextRef="#ctx0" brushRef="#br0" timeOffset="18062.4627">19591 1481 359 0,'-3'-5'113'15,"-2"0"8"-15,-3 3-7 0,2-4-41 0,-1 3-15 16,1 1-7-16,2-2-3 0,1 2-2 15,-1-1-5-15,0 2-5 0,2 1-7 16,3-3-6-16,0 2-7 0,3-1-6 16,0 1-4-16,3 2-4 0,4-4-1 15,0 3 0-15,1 0 1 0,3 0-1 16,-2 3 0-16,2-2-1 0,-1 0-2 16,-1 2-6-16,-1-6-7 0,2 2-8 15,-3 2-6-15,0-2-7 0,-1 0-7 0,-2 0-8 16,1-2 2-16,-3 3-100 0,-2-2-100 15,-3 0-248-15</inkml:trace>
  <inkml:trace contextRef="#ctx0" brushRef="#br0" timeOffset="18380.676">19653 1471 394 0,'-4'-1'113'0,"2"2"6"0,-1-3-23 0,-1-1-41 15,3 1-10-15,0-1-5 0,-1 3-5 16,0-1-4-16,1 1-6 0,-1 3-4 16,-1 1-4-16,2 3-2 0,1-3-4 15,-3 5-1-15,1 3-3 0,1 1 0 16,-2 1 0-16,2 1-1 0,0 1 0 16,-2 1-1-16,2-2 0 0,-1-1 0 0,2 0-1 15,0-3 0-15,0 2 0 16,1 1-1-16,1-1 0 0,2 0-1 0,1-4 0 15,0 1-1-15,2-1 0 0,1-3 0 16,1-5 0-16,1-1 0 0,2 0 0 16,2-2-3-16,-2-1-8 0,4-3-10 15,0 0-8-15,1 0-19 0,-2 1-111 16,0-1-119-16,-1 2-283 0</inkml:trace>
  <inkml:trace contextRef="#ctx0" brushRef="#br0" timeOffset="39549.79">1231 5920 493 0,'-6'-7'128'0,"1"2"5"0,-1-3-57 15,1 5-21-15,3 0-7 0,0 2-6 16,2 0-7-16,2 1-6 0,0 0-3 15,3 2-4-15,1 2-4 0,3 0-5 16,2 2-1-16,3 2 0 0,3 5 1 16,2 1-2-16,-1 2-2 0,2 3-1 15,-1 0-2-15,0 1-2 0,-1-1-2 16,-4-1 0-16,-1-1-2 0,1-1-3 0,-5-2-4 16,1 1-10-16,-2-4-10 15,-5-1-10-15,3 0-8 0,-1-2-16 0,-1-2-107 16,-3-2-114-16,-1-2-267 0</inkml:trace>
  <inkml:trace contextRef="#ctx0" brushRef="#br0" timeOffset="39745.7829">1458 5926 581 0,'-2'-7'142'0,"1"4"6"15,-1 1-85-15,-1 3-15 0,-2 2-8 16,-1 2-8-16,0 6-6 0,-2 3-7 0,-2 3-5 15,-2 4-5-15,1 2-4 16,-1 1-3-16,0-2-7 0,1 0-11 0,1-3-12 16,1-1-12-16,1-4 2 0,3-1-124 15,0-5-119-15,8-1-277 0</inkml:trace>
  <inkml:trace contextRef="#ctx0" brushRef="#br0" timeOffset="40210.5396">1922 5749 568 0,'0'-11'140'0,"-4"1"8"0,-1 4-84 16,-1 4-8-16,-4 5-6 0,-1 5-3 15,-1 5-4-15,-4 5-4 0,0 5-6 16,-3 3-4-16,-2 6-7 0,4 2-5 16,-2 0-5-16,5 2-5 0,3-2-2 15,4-1-3-15,6-1-2 0,4-2-5 16,7-5-8-16,1-1-11 0,3-5-10 15,5 0-14-15,1-5-9 0,2-1-15 16,-1-5-106-16,-1-4-114 0,0-2-266 16</inkml:trace>
  <inkml:trace contextRef="#ctx0" brushRef="#br0" timeOffset="40528.6896">2103 5848 608 0,'3'-6'145'0,"-3"2"7"16,0 0-92-16,-3-2-15 0,4 6-4 16,1 0-6-16,0 4-1 0,-2 1-4 15,1 0-3-15,-1 4-5 0,2 4-3 16,-4 1-1-16,2 8-3 0,-1 1-4 0,1 1-3 15,1 3-2-15,1-1-1 16,0-2-1-16,3 1-2 0,1-5 0 0,0-2-2 16,1-2 1-16,2-2-2 0,0 0-1 15,0-3-6-15,1-3-7 0,2 0-13 16,0-3-13-16,0-4-13 0,0-2-14 16,0-2-98-16,-3-3-11 0,-2-1-97 15,-3-3-181-15</inkml:trace>
  <inkml:trace contextRef="#ctx0" brushRef="#br0" timeOffset="40717.6968">2005 5979 717 0,'0'6'166'0,"1"0"3"0,2 0-110 15,3 2-23-15,4 1-13 0,1-1-7 16,4-2-5-16,2-4-4 0,2-2-8 0,2-1-13 15,1-4-13-15,1-3-12 0,1-2-11 16,-1 1-1-16,-1 1-122 0,-2-2-116 16,-1-1-270-16</inkml:trace>
  <inkml:trace contextRef="#ctx0" brushRef="#br0" timeOffset="40932.092">2456 5714 554 0,'9'11'142'16,"-2"5"9"-16,-1 3-70 0,3 0-16 16,-1 3-7-16,1 2-3 0,1 2-3 15,-1 3-6-15,1 2-7 0,-1-1-8 16,-3 2-7-16,-1 1-5 0,-5 0-6 16,-1-1-6-16,-4-2-4 0,-4-4-12 15,-1 1-19-15,3-2-21 0,-2-5-17 16,3-4-41-16,0-5-85 0,2-3-125 15,8-6-254-15</inkml:trace>
  <inkml:trace contextRef="#ctx0" brushRef="#br0" timeOffset="41130.8267">2751 5992 600 0,'1'-1'158'15,"3"4"3"-15,-1-1-50 0,1 2-71 16,4-2-12-16,0 1-9 0,3-1-9 0,2-1-8 16,0-1-9-16,1 1-12 15,-1-1-12-15,-2 0-15 0,0 2-116 0,-4-1-123 16,-2 1-293-16</inkml:trace>
  <inkml:trace contextRef="#ctx0" brushRef="#br0" timeOffset="41300.3744">2741 6176 589 0,'-2'6'158'0,"2"-1"2"0,0 0-36 16,1 0-80-16,3 0-16 0,1-2-11 0,2 2-7 16,3-3-12-16,2 0-13 0,0-2-16 15,2-2-15-15,3-1-117 0,-1 1-124 16,2-2-298-16</inkml:trace>
  <inkml:trace contextRef="#ctx0" brushRef="#br0" timeOffset="41952.3515">3492 5782 613 0,'0'-3'154'15,"-2"11"9"-15,-2 3-87 0,0 11-16 16,0 7-10-16,-3 8-10 0,0 6-8 15,-3 4-7-15,0 0-8 0,1 4-5 16,-2-3-4-16,1-1-2 0,3-8-2 0,-1-4-1 16,3-5-2-16,5-4 0 15,0-8-4-15,3-7-1 0,-1-10-2 0,4-3-1 16,-1-13 0-16,4-8-1 0,-2-4 2 16,3-5 0-16,-2-5 3 15,1-3 1-15,-4-7 1 0,0-3 1 0,-1 0 1 16,-2-4 0-16,2-1 0 0,-1-3 0 15,2 7 1-15,1 7 1 0,0 9 1 16,1 10 0-16,-2 5 2 0,-1 11 1 16,3 11 0-16,0 7 1 0,0 7-1 0,3 8-2 15,1 5 0-15,3 5 0 0,0 7 0 16,5 4 0-16,-1-1 1 0,3 3 0 16,0-3 0-16,1 0-1 0,1-2 0 15,0-3-2-15,-1-4-7 0,-1 0-7 16,-1-6-10-16,1-3-16 0,-6-3-13 15,0-1-14-15,-5-2 18 0,-3-6-138 0,-5-1-123 16,-2-2-288-16</inkml:trace>
  <inkml:trace contextRef="#ctx0" brushRef="#br0" timeOffset="42145.3847">3491 6196 697 0,'0'-2'163'0,"0"1"1"0,0 0-103 16,2 1-22-16,2-2-14 0,5 2-11 0,2-3-5 16,5 2-3-16,3-3-5 0,8 1-13 15,1-4-16-15,7 2-13 0,3-2-16 16,2 2-113-16,-2-1-124 0,1 4-282 16</inkml:trace>
  <inkml:trace contextRef="#ctx0" brushRef="#br0" timeOffset="42426.7006">4226 5978 711 0,'-17'-3'179'0,"-3"11"7"0,-1 0-103 16,-4 3-18-16,1 5-12 0,-3 5-12 16,2 2-12-16,3 3-8 0,3-4-5 15,5 1-7-15,6 4-2 0,3-5-4 0,7-1-4 16,4 0-8-16,5-5-12 0,5 2-11 16,4-3-16-16,5-5-15 0,2-4-9 15,5-4-10-15,3-2-1 0,1-3-97 16,1-5-105-16,-6 0-241 0</inkml:trace>
  <inkml:trace contextRef="#ctx0" brushRef="#br0" timeOffset="42731.8847">4466 6023 658 0,'-11'15'167'0,"0"3"4"16,0 2-93-16,-2-1-21 0,1 3-11 15,5 0-11-15,0 0-10 0,3 0-8 16,4-3-5-16,1 0-4 0,7-1-2 16,0-4-3-16,3-2-1 0,0-3-2 0,3-4 1 15,-1-3-1-15,1-6 0 0,-2-4 0 16,-1-5 0-16,0-2 1 0,-2-3-1 16,-2-1 1-16,-1 1 0 0,-3-1 0 15,-2 1 1-15,-2 1-1 0,-4 0 0 16,0 1 0-16,-3-1-1 0,-1 2-5 15,-1 4-6-15,-1 0-11 0,-1 2-9 16,2 5-7-16,1 2-10 0,2 4-9 16,3 0-7-16,2-1-36 0,3 5-63 15,3 2-100-15,2-2-229 0</inkml:trace>
  <inkml:trace contextRef="#ctx0" brushRef="#br0" timeOffset="42964.3505">4743 6061 530 0,'18'1'131'16,"-2"0"6"-16,0 2-67 0,0-2-23 16,1 0-4-16,-1 2-1 0,0 0 1 0,-4 1 0 15,-1 0-1-15,2 1 0 0,-2 1-5 16,-4 0-3-16,-1 1-5 0,-3 3-4 16,-2 0-6-16,-2 1-3 0,-7 4-5 15,0 3-2-15,-5 2-2 0,1 2-4 16,-1-2-2-16,-3 1-5 0,2 0-9 15,2-5-13-15,3-5-19 0,2-4-19 16,2-7-18-16,4-2-111 0,2-9-131 16,5-5-285-16</inkml:trace>
  <inkml:trace contextRef="#ctx0" brushRef="#br0" timeOffset="43212.2433">5310 5456 615 0,'-20'22'166'0,"1"8"8"0,-4 5-67 15,-2 6-35-15,1 6-12 0,-2 4-10 16,3 3-10-16,5 9-12 0,5-2-8 16,4-1-8-16,7-6-5 0,6-3-3 15,9-4-2-15,3-8-7 0,5-8-7 16,5-4-9-16,5-4-14 0,6-3-13 15,2-6-12-15,2-6-11 0,3-2 16 16,-1-10-127-16,-3-4-115 0,-1-1-273 16</inkml:trace>
  <inkml:trace contextRef="#ctx0" brushRef="#br0" timeOffset="43674.7158">5588 6090 594 0,'-17'-8'156'16,"2"-5"4"-16,2 4-59 0,4-5-49 15,6 0-9-15,4-2-9 0,4-2-8 16,3 1-5-16,6 1-4 0,2 2-3 16,2-1-3-16,4 0-3 0,1 4-3 15,1 3-1-15,0 2-2 0,-2 2-1 16,1 3-1-16,2 6 1 0,-4 1-1 16,-2 1 1-16,1 4 1 0,-3 4 2 0,0-1 1 15,-5 2 2-15,-4 3 3 0,-4 0 1 16,-3 2 2-16,-6 0 0 0,-5 0-1 15,-7 1-2-15,-1-1 1 0,-6-2-1 16,3 1 0-16,-1-3 0 0,3 1 0 16,2 0 0-16,4-4-1 0,4 2-1 15,2-4-3-15,4 1-2 0,3-2-2 16,2-3-1-16,3-2-1 0,5 1-4 0,2-5-9 16,4-1-11-16,5-2-23 0,2-1-21 15,2-2-16-15,2-2-118 0,-3-3-135 16,7 1-298-16</inkml:trace>
  <inkml:trace contextRef="#ctx0" brushRef="#br0" timeOffset="43930.5426">6165 6022 724 0,'-1'-13'183'16,"4"1"3"-16,0 1-87 0,2 1-44 15,2 3-13-15,1-2-11 0,0 3-9 16,1 0-6-16,-2 3-2 0,2 0-3 16,-2-1-4-16,3 6-1 0,1 3-2 15,1 3 0-15,2 2-2 0,0 3 0 16,2 6-2-16,-2 3-3 0,-2 0-7 16,-4 0-8-16,-1 0-10 0,-3 1-16 0,-1 1-17 15,-1-4-14-15,-5 1-74 0,-5-1-43 16,0-3-109-16,-6-4-225 15</inkml:trace>
  <inkml:trace contextRef="#ctx0" brushRef="#br0" timeOffset="44097.1036">6094 5945 685 0,'-1'1'165'0,"0"11"3"0,-1 3-97 16,1 6-30-16,-1 3-14 0,0 3-7 15,1 2-8-15,-1 2-9 0,1 0-18 16,-2 2-22-16,2-1-135 0,1-1-138 16,4-2-347-16</inkml:trace>
  <inkml:trace contextRef="#ctx0" brushRef="#br0" timeOffset="48002.0253">6704 6142 648 0,'1'0'144'0,"0"0"5"16,1-1-107-16,0-3-7 0,2 1-2 15,2-4-2-15,1-2-2 0,3-4-2 16,2-2-1-16,2-3-6 0,0-3-5 16,2-6-4-16,-1-2-4 0,1-1-1 15,-2 0-2-15,-3-2-1 0,-2-1 0 16,-3 0 0-16,-4 3-1 0,-1 0-1 15,-5-2-1-15,-1 0-1 0,-3 1-1 16,-3 4-2-16,0 2-1 0,-3 4-1 16,0 5 0-16,1 5 0 0,0 5 0 0,2 5 1 15,0 6 1-15,1 3 0 0,3 6 2 16,-1 9-1-16,1 7 2 0,1 8 0 16,1 10 1-16,2 6 0 0,2 9 2 15,1 3 0-15,4 0 1 0,0 2 0 16,0 2 0-16,0-4 0 0,2-1-1 15,2-3-1-15,-1-4 0 0,0-6 0 16,1-4 0-16,-2-10-1 0,-1-4 1 16,-3-6-1-16,2-7 0 0,-7-5-2 15,0-3-2-15,-3-5-3 0,-2-3-5 16,0-5-2-16,-2-3-1 0,-5-4 0 0,2-4 0 16,-2-3-2-16,2-4 0 0,1-5-1 15,1-2-1-15,5-4-2 0,3 1 0 16,3-1 0-16,3 5 2 0,3 2 5 15,3 5 3-15,2 3 3 0,0 6 1 16,1 0 2-16,1 5 1 0,-1-1 0 16,-1 1 0-16,0 2 1 0,1 0 0 0,-1 1 2 15,3 0 0-15,-2 0 0 0,3 0 2 16,-2-1-1-16,-2 0 3 0,-2-1 1 16,0 2 3-16,-2-2 1 0,-1 2 4 15,-3-1 1-15,-1 2 2 0,0-1 1 16,-2 0-1-16,1 0 1 0,-1 0-2 15,-1 1-1-15,2-1-1 0,-1 0-3 16,1 1-1-16,2 1-2 0,-3-1-1 16,0-1-2-16,1 1-1 0,-3-1 0 0,4 0-1 15,-2 0 0-15,3 0-1 0,-3-1 1 16,2 0 0-16,-1 1-1 0,2-2 1 16,-1 0 0-16,-3 1 0 0,2-3 0 15,2 2 0-15,-1-1 1 0,1 1 3 16,-2-1 3-16,-2 2 4 0,2 0 1 15,-4 3 2-15,1 2 0 0,-1 1-1 16,0 5-2-16,0-1-4 0,1 7-3 16,2 0-3-16,0 4-1 0,0 1 0 15,5 1-1-15,1-2 0 0,2-2-1 0,2-6 1 16,2 0 0-16,3-3-1 0,1-4 1 16,-1-7 0-16,0-3 0 0,-1-4 1 15,1-2-1-15,-2-4 1 0,-3-6 0 16,-2 2 1-16,-4-1 0 0,-1 0 0 15,-4 6 0-15,-4-1 1 0,-3 3-1 16,-1 2-1-16,-4 1-2 0,0 6-5 16,-2 0-13-16,-2 3-15 0,1 4-11 0,0 3-13 15,-1 2 17-15,4 3-132 0,0 3-115 16,7-2-270-16</inkml:trace>
  <inkml:trace contextRef="#ctx0" brushRef="#br0" timeOffset="48392.979">7198 5772 557 0,'-3'-14'144'16,"1"7"4"-16,-1 2-52 0,2 3-52 16,0 2-10-16,1 0-7 0,0 5-6 15,1 2-3-15,-1 5-2 0,-1 4-1 16,0 5-1-16,1 3-2 0,-3 8-1 15,2 0-1-15,-2 4-3 0,1-1-2 16,1 1-1-16,2-2-2 0,4-2 0 16,-1-4-2-16,2-4 0 0,1-3-3 15,2-4-4-15,-1-2-9 0,2-3-14 0,-1-4-7 16,2-3-14-16,2-5 58 0,-1 0-174 16,-2-5-122-16,0-1-304 0</inkml:trace>
  <inkml:trace contextRef="#ctx0" brushRef="#br0" timeOffset="48575.4906">7075 5907 675 0,'-4'2'153'0,"1"3"0"16,3 1-106-16,1-2-22 0,6 3-12 15,4 4-7-15,4-2-7 0,5 0-7 16,2-2-11-16,1-1-12 0,5 0-4 15,3-5-119-15,2-5-117 0,2 3-281 16</inkml:trace>
  <inkml:trace contextRef="#ctx0" brushRef="#br0" timeOffset="48822.3906">7765 5892 748 0,'-5'4'170'0,"1"2"2"0,3 3-124 0,-1 5-14 16,2 6-8-16,0-1-7 0,0 3-7 16,0 1-4-16,1 1-1 15,-1-2-5-15,0-3-10 0,1 0-15 0,0-2-13 16,0 0-15-16,1-1 58 0,-1-5-185 15,-1-1-135-15,0 0-330 0</inkml:trace>
  <inkml:trace contextRef="#ctx0" brushRef="#br0" timeOffset="49017.676">7659 6051 674 0,'-1'-5'166'0,"1"3"2"0,1 1-68 15,2 1-62-15,2 0-15 0,3-3-7 16,3 3-6-16,2-2-2 0,3 0-2 16,1-2-5-16,2-1-12 0,5-2-17 15,1 3-16-15,2-3 47 0,0 0-176 16,1 2-138-16,3 2-334 0</inkml:trace>
  <inkml:trace contextRef="#ctx0" brushRef="#br0" timeOffset="49570.7346">8250 5671 571 0,'-5'-2'141'0,"-2"4"6"16,-6 3-83-16,0 5-14 0,-3 6-7 15,-1 5-6-15,0 6-7 0,1 6-6 16,2 5-4-16,3 3-5 0,4 4-3 0,3 1-4 16,3-3-2-16,3-4-1 15,5-2-3-15,4-5 0 0,5-8-2 0,2-5 0 16,3-7 0-16,2-4 0 0,1-4 0 15,1-8 2-15,-1-7 1 0,-3-2 1 16,0-8 2-16,0-2 2 0,-4-4 1 16,0-4 0-16,-6-4 1 0,-6-1-1 15,-1-3-1-15,-5-1-2 0,-9-4-2 16,0-3-2-16,-5 4-4 0,-2 4-1 16,0 5-3-16,-5 7-4 0,0 7-8 15,-3 10-9-15,1 10-6 0,-3 6-4 0,2 5-3 16,2 5-5-16,4 5-6 0,1 4 38 15,6 2-140-15,2 2-109 0,8 3-294 16</inkml:trace>
  <inkml:trace contextRef="#ctx0" brushRef="#br0" timeOffset="49805.1072">8136 6033 733 0,'-6'-8'177'0,"-2"2"3"16,4 4-115-16,2 1-17 0,2-1-13 15,5 5-14-15,1-3-9 0,4 0-4 16,2 0-4-16,6-3-2 0,1 3 0 16,3-1-2-16,-2-1-7 0,3-2-10 0,2 2-13 15,0-2-16-15,2 0-11 0,0-1-19 16,-2-1-107-16,-3-2-117 0,0 0-270 15</inkml:trace>
  <inkml:trace contextRef="#ctx0" brushRef="#br0" timeOffset="50088.3723">8416 5335 657 0,'2'-3'141'0,"1"6"3"0,3 1-113 16,3 4-7-16,2 4 0 0,5 6 3 15,1 4 3-15,3 5 3 0,-3 3 2 16,0 7-1-16,1 2-2 0,0 2-3 16,-3 3-4-16,0 3-3 0,0 2-6 0,-3 1-5 15,2-1-3-15,-6 3-4 16,-2-1-5-16,-6-2-7 0,-3-1-8 15,-7-3-16-15,-2-2-17 0,-3 0-14 0,0-4 67 16,-1-3-192-16,5-1-132 0,0-4-333 16</inkml:trace>
  <inkml:trace contextRef="#ctx0" brushRef="#br0" timeOffset="55595.7658">9191 5909 494 0,'-15'-10'144'0,"1"0"9"16,3 3-14-16,2 5-65 0,0 0-9 16,3 1-7-16,1 1-7 0,3-1-11 0,0 1-9 15,4 1-9-15,0-1-9 0,3 1-6 16,2 2-5-16,3 1-3 0,4-1-1 15,3 0-7-15,1-1-13 0,2-1-13 16,-1 1-16-16,1-5-16 0,-2-1-118 16,-3 3-128-16,-4 1-294 0</inkml:trace>
  <inkml:trace contextRef="#ctx0" brushRef="#br0" timeOffset="55826.6926">9138 6094 647 0,'-9'-1'170'0,"6"3"1"16,-3-3-68-16,4 2-51 0,4-1-16 15,0 1-12-15,5-2-12 0,3 1-6 0,5 0-4 16,3-2-14-16,4-2-19 15,3-1-21-15,0-1-124 0,1 0-136 0,1 1-327 16</inkml:trace>
  <inkml:trace contextRef="#ctx0" brushRef="#br0" timeOffset="73746.9025">10058 5391 460 0,'4'-15'122'0,"-2"3"4"16,2 7-44-16,-4 1-40 0,-2 6-10 15,2 6-5-15,-1 4-4 0,-1 7-5 16,-1 3-4-16,0 7-1 0,-4 6-2 0,0 1-3 16,-4 0-2-16,0 2-1 0,-1-1-3 15,-2-2 0-15,1-4-1 0,-1-3 0 16,5-2 0-16,-1-4 0 0,6-6-1 16,3-5-1-16,1-8 1 0,2-3 1 15,3-5-1-15,3-4 0 0,0-6 0 16,-2-7 1-16,2-1 2 0,0-2 0 15,2-3 2-15,0-3 2 0,-2-4 1 0,2-2 1 16,-1-1 1-16,-1 0 1 16,0-1 0-16,-1 2 0 0,-2 5 1 0,0 5 1 15,0 9-1-15,-2 6 1 0,1 7-1 16,0 6 1-16,1 5-1 0,2 6-2 16,0 5-2-16,2 7-1 0,0 3-1 15,0 5-2-15,2 4-2 0,0 1-1 16,0 0 0-16,2 0 0 0,1-2 0 15,2-1 0-15,0-3-1 0,0-4 1 16,0 0-3-16,2-3-3 0,1-2-9 16,-3-4-8-16,0-2-11 0,0-4-8 15,-2-2-11-15,-1-3-14 0,-5-3-101 0,-3-3-106 16,-3-1-257-16</inkml:trace>
  <inkml:trace contextRef="#ctx0" brushRef="#br0" timeOffset="74033.1757">10006 5673 478 0,'-6'0'138'0,"-4"-3"8"15,3 2-19-15,2 1-71 0,4-1-16 16,2 2-7-16,2 0-8 0,-1 0-7 16,7 1-5-16,-1 0-4 0,2-1-1 0,1 1 0 15,1-4-2-15,2 2-1 0,2-1-7 16,0 2-10-16,0-1-13 0,1 3-12 16,-1 0 121-16,0 2-243 0,-2 1-137 15,0 3-366-15</inkml:trace>
  <inkml:trace contextRef="#ctx0" brushRef="#br0" timeOffset="74397.2107">9907 6014 560 0,'-11'-2'136'16,"5"2"2"-16,2-1-82 0,2 1-19 15,4 1-7-15,6 0-4 0,3 2-4 16,3-1-5-16,2-1-1 0,4 0 0 15,3 2-3-15,4-3 0 0,3-1-3 16,1 1 0-16,5-2-2 0,2 1-2 16,1 0-1-16,3-1 0 0,-2 0-3 15,-2 0-5-15,0-1-8 0,-5 0-10 0,-3 2-11 16,-5-2-14-16,-4 2-53 0,-5 1-62 16,-5 2-104-16,-4 2-222 0</inkml:trace>
  <inkml:trace contextRef="#ctx0" brushRef="#br0" timeOffset="74897.9674">10077 6345 515 0,'-9'-1'136'0,"-1"-3"7"0,1 1-49 15,1-4-43-15,2 0-10 0,2-3-5 16,1 0-5-16,2-1-6 0,2 0-2 16,2 0-3-16,3 2 0 0,0-1-2 0,1 1-3 15,5 1-1-15,1-1-2 0,3 3-2 16,0 1-3-16,2 4-2 0,2 1-1 16,3 5-1-16,0 1 0 0,-2 4-1 15,0 2 0-15,-1 4 0 0,-3 2 0 16,-1 1 0-16,-5 1 1 0,-3 2 0 15,-3 3 0-15,-5 1 0 0,-2-1 0 16,-4 2 0-16,-5 3-1 0,-7 0 0 16,-2 1-1-16,-11 0 0 0,-1 0 0 15,-1 3 0-15,-4-4 0 0,1 3 0 0,1-6-1 16,5 3 1-16,5-6 1 16,6-3 1-16,0-6 1 0,4-6 2 0,3-3 0 15,5-3 0-15,2-7-1 0,6-2 0 16,4-2-2-16,1-2-1 0,6 1-1 15,4 1-1-15,0-2 0 0,1 4 1 16,1 2-1-16,-1 2 0 0,0 3 1 16,0-1-1-16,1 1 0 0,1 4 0 15,-2 0 1-15,1 2-1 0,-1 2-4 0,4-1-7 16,-1 2-18-16,-3 0-18 0,0-2-22 16,-1 2-119-16,-2-2-136 0,-1-2-314 15</inkml:trace>
  <inkml:trace contextRef="#ctx0" brushRef="#br0" timeOffset="78910.1474">10872 5968 611 0,'-7'7'152'15,"0"-3"2"-15,1 0-78 0,4 0-37 16,4 3-9-16,2-4-2 0,3-2-7 16,4 1-5-16,3-1-1 0,3-5 0 15,2-3-2-15,2 0-2 0,-2-6-3 16,2 0-2-16,-7-3-1 0,0-2-2 15,2 2 0-15,-5 0-2 0,-2 0 0 16,-2 1 0-16,-3 0 0 0,2 2 0 0,-6-1-1 16,-4 1 1-16,-4 2 0 0,0-1-1 15,0 3 0-15,-4 0 0 0,-2 5-1 16,-1 0 1-16,-2 4-1 0,-1 5-1 16,-7 5 1-16,-3 2-1 0,1 5 0 15,1 4 1-15,0 5-1 0,3 4 2 16,6 1-1-16,3 1 1 0,3 1 0 15,3 1 1-15,5 0 1 0,1-2 0 16,4-4 1-16,4-1 0 0,2-1 0 0,5-4 0 16,6 0-1-16,2-6 0 0,7-1-1 15,4-4 1-15,1-3-1 0,4-3-2 16,1-6-2-16,-1-5-11 0,1-1-17 16,-2-4-15-16,2 1-19 0,0 0-110 15,-5-1-127-15,2 1-285 0</inkml:trace>
  <inkml:trace contextRef="#ctx0" brushRef="#br0" timeOffset="79727.2879">11146 5339 449 0,'0'-7'117'0,"-3"-4"7"16,-1-1-56-16,2 0-18 0,-2-3-2 16,2-1-2-16,-1-4-3 0,1 2-2 15,2 0-2-15,0 0-3 0,0-1-3 16,2 3-4-16,1 2-4 0,2 5-4 15,-3 1-5-15,2 3-3 0,-2 5-3 16,3 5 0-16,-2 3-3 0,-1 3-1 16,-2 2-1-16,4 7-1 0,-2 4-1 0,1 4 0 15,-1 3-1-15,2 0-1 0,2 2-1 16,3 0 1-16,-3-1 0 0,-1-2-1 16,-3-5 1-16,-1-4 0 0,-4-1 1 15,-4-6 1-15,0-1 1 0,-4-2 0 16,-2-3 0-16,2 2 0 0,-3-3-1 15,2-1-3-15,0-1-7 0,-2-5-15 16,3-5-20-16,3-2-17 0,1-4-22 16,1-8-102-16,3-9-124 0,0-3-268 15</inkml:trace>
  <inkml:trace contextRef="#ctx0" brushRef="#br0" timeOffset="79892.8451">11079 4870 586 0,'0'-2'139'0,"0"1"0"16,0-2-82-16,0 2-30 15,3 1-13-15,-1 0-14 0,2 1-17 0,5 0-25 16,-1 2-97-16,2-1-109 0,3 2-267 16</inkml:trace>
  <inkml:trace contextRef="#ctx0" brushRef="#br0" timeOffset="80294.3248">11513 4985 593 0,'-5'-4'150'0,"-5"-1"5"16,1 7-81-16,-5 4-22 0,1 8-11 16,-6-1-6-16,-2 8-9 0,2 6-8 15,3 7-5-15,1 2-4 0,5 2-3 0,4 0-3 16,7 1-1-16,8-2-1 0,6-4-1 16,2-5 0-16,4-6 0 0,3-4 0 15,1-7 0-15,-2-5-1 0,0-7 1 16,-4-6 0-16,-1-3 0 0,-2-7 1 15,-5-5 1-15,0-3 1 0,-5-3 5 16,-2-1 2-16,-3 1 2 0,-3-2 2 16,-5 2-1-16,-1 0 0 0,-4 1-2 15,-3-1-5-15,-1 6-3 0,-2 2-6 16,-1 5-7-16,-3 3-10 0,-1 9-14 16,1 5-11-16,1 7-6 0,3 0-12 15,-1 6-14-15,7 0-95 0,5 3-103 0,1 2-247 16</inkml:trace>
  <inkml:trace contextRef="#ctx0" brushRef="#br0" timeOffset="80477.3468">11383 5304 713 0,'0'-5'166'16,"0"-1"2"-16,3 2-111 0,4-3-19 15,4 1-14-15,4-2-13 0,1 2-6 16,2-1-11-16,-2-2-25 0,6 1-22 16,0-1-117-16,1-3-131 0,4 2-319 15</inkml:trace>
  <inkml:trace contextRef="#ctx0" brushRef="#br0" timeOffset="83005.6137">12192 5973 743 0,'-5'-4'189'0,"-4"0"7"0,1 1-109 15,-1-1-16-15,2 4-16 0,1 2-15 16,-1-3-13-16,3 1-10 0,4-1-7 16,1 1-5-16,5-1-7 0,0 0-10 15,0-2-19-15,3 2-29 0,1-3-27 16,-1-1-119-16,1-3-148 0,-5-2-333 16</inkml:trace>
  <inkml:trace contextRef="#ctx0" brushRef="#br0" timeOffset="85170.4353">12749 5963 577 0,'-5'0'141'0,"0"-3"2"0,2 3-89 16,3 3-15-16,2 1-7 0,2-2-4 15,2 0-4-15,0 0-5 0,2 1 3 16,5-4 1-16,1-5 0 0,-1-5-3 16,7-1-2-16,4-4-4 0,0 1-1 15,2-4-4-15,-2 0-3 0,0-3-2 16,-1 3-1-16,-7 0-1 0,-4 0-1 15,-1 1 0-15,-2 2-1 0,-3-3 1 16,-2 2 0-16,-4 1 0 0,0 0-1 16,-3 1 1-16,-2 0 0 0,-1 2-1 0,-1 3 1 15,-1 3-1-15,-3 2-1 0,-2 1 0 16,-1 4 0-16,-1 2-1 0,-6 2 1 16,0 4 0-16,-4 6-1 0,3 2 1 15,2 5 0-15,-3 4 1 0,5 4-1 16,5 2 1-16,2 2 0 0,3-1 0 15,3 4 0-15,4 2 0 0,2-1 0 16,1-4 1-16,0-1 0 0,2-4 0 16,3-1 0-16,5-7 1 0,2-3 0 15,5-2 0-15,7-2-1 0,3-2 0 0,2-4 1 16,1-4-2-16,1-2-2 0,1-3-8 16,-1-4-14-16,2-2-15 0,-2-2-14 15,-1 2 92-15,1 0-214 0,-4 2-135 16,-3 5-339-16</inkml:trace>
  <inkml:trace contextRef="#ctx0" brushRef="#br0" timeOffset="85751.2604">13158 5314 494 0,'-4'-15'129'15,"1"-3"6"-15,-1-7-55 0,-1 2-25 16,4-3-8-16,1 3-5 0,1-4-4 15,0-1-2-15,1-2-1 0,-2 8 1 16,1 0-2-16,-1 4 1 0,-1 1-2 16,-1 7-4-16,2 6-5 0,0 8-4 15,3 5-5-15,1 5-4 0,-2 6-6 16,0 6-1-16,1 0-2 0,-1 6 1 0,3-1-2 16,-1 0-1-16,1-1 1 0,0-2-1 15,0 1 1-15,0-4-1 0,-3-1 0 16,-2-1 1-16,-1-4-1 0,-4-4 1 15,-3 0 0-15,-3-5-1 0,-1-3-2 16,-2-5-7-16,-1 0-10 0,-2-7-16 16,0-4-20-16,2-4-11 0,1-4-19 15,3-6-10-15,2-1-88 0,-1-9-105 0,5-4-222 16</inkml:trace>
  <inkml:trace contextRef="#ctx0" brushRef="#br0" timeOffset="85904.4464">13045 4710 582 0,'0'-10'140'0,"-2"1"5"0,2 3-93 16,0 1-16-16,1 2-10 0,0 3-7 15,3 1-6-15,1 1-8 0,0 2-13 16,3 1-12-16,1 1-21 0,1 1-105 0,1 1-115 16,4 0-280-16</inkml:trace>
  <inkml:trace contextRef="#ctx0" brushRef="#br0" timeOffset="86883.8534">13414 5119 556 0,'-10'-12'137'0,"3"-1"7"0,2 0-80 15,4 0-16-15,3 0-8 0,3-3-6 0,3 0-5 16,4 2-6-16,1-2-4 0,2-1-3 15,2 3-3-15,0 3-2 0,0 3-2 16,-1 3-2-16,-1 6-1 0,1 1-1 16,-3 7-1-16,1 1-1 0,-1 1-1 15,-2 3 0-15,-2 0-1 0,-3-1 1 16,-3 5-1-16,-2-1 0 0,-4 2 0 16,-4 1 0-16,-2-3 0 0,0 5-1 15,-2 1 1-15,-4-1-1 0,1-1 0 0,1-2 0 16,1 0 0-16,2 1 0 0,1-2 0 15,3-1 1-15,1-3-1 0,2-1-1 16,4-2 1-16,4-2-1 0,3-4-4 16,1-3-8-16,3-2-8 0,5-5-11 15,3 0-10-15,-2-3-18 0,1-3-37 16,-1-1-67-16,0-2-99 0,2-1-219 16</inkml:trace>
  <inkml:trace contextRef="#ctx0" brushRef="#br0" timeOffset="87098.2791">13773 5135 594 0,'1'-6'158'0,"-1"-3"6"0,1 1-71 15,2 0-31-15,2 0-13 0,2 3-9 16,1-1-11-16,-1 1-8 0,1 2-4 16,2 6-3-16,-1-2-3 0,2 5-3 15,0 1-1-15,0 3-3 0,1 3-1 0,0 1-1 16,1 2-2-16,-4 2-2 15,0 1-7-15,-2-1-10 0,-2 3-12 0,-2 2-15 16,-1 2-13-16,-3-2-15 16,0-3-106-16,-5-3-115 0,-2-1-265 0</inkml:trace>
  <inkml:trace contextRef="#ctx0" brushRef="#br0" timeOffset="87288.6061">13784 5087 608 0,'-15'-1'159'0,"-1"1"6"16,-2 2-77-16,2 8-33 0,3 2-13 15,-1 2-12-15,3 3-11 0,0 3-9 16,5 2-6-16,1 2-9 0,4-1-17 0,3 1-17 16,4 1-22-16,2-4-108 15,4-2-127-15,2-2-291 0</inkml:trace>
  <inkml:trace contextRef="#ctx0" brushRef="#br0" timeOffset="88257.637">14118 5311 598 0,'7'-12'148'0,"1"-5"5"15,4-3-85-15,2-2-23 0,3 1-5 16,3 1-3-16,-1-4-7 0,3 0-5 16,-3-2-3-16,-2-2-2 0,-3-8-4 15,-2-4-4-15,-3-4-2 0,-1-5-3 16,-5-1-2-16,0-2-2 0,-3 4-2 0,-1 9 0 15,-3 7 0 1,-5 5-1-16,0 12 0 0,-4 5 1 0,-1 7-1 0,-5 6 1 16,1 7 1-16,-2 3-1 0,2 8 0 15,3 5 1-15,2 5-1 0,5 11 1 16,3 3-2-16,4 4 1 0,1 8-1 16,3-2 1-16,2 0-1 0,2-1 0 15,0-3 1-15,3 1-1 0,2-5 0 16,2-2 0-16,0-6 0 0,1-2 0 0,-4-3-1 15,-1-5-1-15,-5-7-2 0,-4-1 0 16,-3-6-1-16,-3-3-1 0,-9-6 0 16,1-1-1-16,-3-4 2 0,-1-3 0 15,-2-3 1-15,1 0 0 0,2-2-1 16,4-1 0-16,1-4-3 0,5-1-1 16,2 0-2-16,3 1-3 0,2-3-1 15,1 1-2-15,2 1-2 0,1 4 0 0,2 0-2 16,3 1 0-16,0-1-1 15,3 3 1-15,0 1 2 0,3 0 1 0,-3 0 2 16,2 3 2-16,0-2 3 0,-1 2 1 16,1 0 2-16,-3-1 1 0,-1 1 2 15,0 1 2-15,-2 0 1 0,-2 0 1 16,-1-2 0-16,0 2 1 0,-1 0 0 16,0-2 0-16,-1 2 0 0,0-1 1 15,-3-1 0-15,1 3 1 0,-1-1-1 16,-1 1 1-16,2 0 1 0,-1 0-1 15,-1-1 1-15,0 1-1 0,1 0 1 0,0 0-1 16,1-1 1-16,-1-1-1 0,0 2 1 16,0-1-2-16,0 1 1 0,1-2-1 15,0 2 0-15,-2-2-1 0,1 2 1 16,1 0-1-16,-1 2 0 0,-1-2 0 16,1 1 0-16,0-1 1 0,-1 0-1 15,1 0 1-15,1-1-1 0,-1 2 2 0,0-2 1 16,3 2 2-16,-3-1 2 0,0 1 4 15,0 0 4-15,1 2 3 0,-5-1 3 16,3 3 2-16,-5 0 0 0,2 2 0 16,0 6-1-16,0-1-3 0,-1 4-2 15,4 1-3-15,-1 0-2 0,2 3-2 16,5 1-2-16,-1-4-2 0,5 1 0 16,3-4-1-16,3-2-1 0,4 0 0 15,-2-6 0-15,0-2 0 0,1-4 1 16,-3-4 0-16,-2-1 1 0,-4-6-1 0,-5-1 1 15,1-3-1-15,-3-1 0 0,-2 4-1 16,-8-5-1-16,-3 4-1 0,0-1-2 16,-3 1-6-16,-6 3-11 0,1 0-17 15,-3 1-12-15,4 7-19 0,2 2-11 16,0 2-102-16,4 5-112 0,5 1-248 16</inkml:trace>
  <inkml:trace contextRef="#ctx0" brushRef="#br0" timeOffset="88568.337">14651 5045 583 0,'8'-24'134'0,"0"3"3"16,0 2-90-16,-1 5-16 0,-2 5-5 15,2 9 0-15,-3 0 0 0,-2 5 1 0,0 3 0 16,-2 6-1-16,0 7-3 0,-3 1-4 16,-2 5-4-16,0 1-4 0,-1 4-5 15,-1 1-2-15,1-1-2 0,1 1-1 16,1 0 0-16,4-1-1 0,3-1 0 16,0-2 0-16,6-3-1 0,-1-2-4 15,3-2-3-15,4-4-9 0,1-2-9 16,4-4-8-16,-1-5-8 0,0-3-18 15,0-4-103-15,-2-4-112 0,-2-3-265 0</inkml:trace>
  <inkml:trace contextRef="#ctx0" brushRef="#br0" timeOffset="88752.8303">14693 5189 667 0,'-12'2'179'0,"6"-1"2"0,-2 2-76 0,6-1-45 16,5 0-19-16,4-2-17 0,1-2-15 16,6 2-8-16,5-2-10 0,3-2-16 15,2 1-20-15,0-2-25 0,-1 0-112 16,1 1-133-16,-2 2-305 0</inkml:trace>
  <inkml:trace contextRef="#ctx0" brushRef="#br0" timeOffset="91146.4131">15582 5938 139 0,'-3'-1'25'0,"0"0"0"0,1 1-25 0,-1 0 0 16,2-1 6-16,1 2 5 0,1-1 6 16,-1 1 4-16,0-1 1 0,0 0 3 15,1 1-2-15,1 2-2 0,-2-4-3 16,-2-2-4-16,2 1-2 0,0-2-3 15,0 0-2-15,-1-2-3 0,-1-1-1 16,1 1 1-16,1 0 5 0,0 0 4 16,-2-2 2-16,4 3 2 0,-4-1 0 15,2 1 0-15,0 2-2 0,-1-2-6 16,1 1-4-16,0 0-4 0,-2 1-4 0,3 0-1 16,-2 2-2-16,1-3 1 0,0 3 0 15,-2 0 0-15,2 1 1 0,2-1 2 16,-1 1 1-16,-1-2 1 0,1 2 2 15,-1 0 2-15,3-1 4 0,-6-2 6 16,3 1 5-16,0 0 3 0,0-1 5 16,1-1 2-16,1-3 3 0,-2 0-1 0,4 0 0 15,-2-3-2-15,-1-2 1 16,-2 1-2-16,3 0-1 0,-1 0 1 16,-1 0 0-16,2 0 1 0,-1 1 1 0,-1 2 3 15,3 3 1-15,-3-1-2 0,2 4-3 16,-5 4-2-16,3 6-4 0,-1 3-3 15,1 5-6-15,0 6-4 0,1 3-1 16,0 5-2-16,3 0-2 16,-1 1-2-16,-1 5-1 0,0-5-3 0,1-1-3 15,-2-2-8-15,0-2-10 0,1-2-11 0,-2-1-10 16,0-5-16-16,0-2 27 0,-2-3-133 16,1-2-108-16,1-2-267 15</inkml:trace>
  <inkml:trace contextRef="#ctx0" brushRef="#br0" timeOffset="91353.4108">15406 5986 613 0,'-5'-5'157'16,"0"2"4"-16,3 1-84 0,2 2-24 15,5 0-10-15,1-1-7 0,6 0-10 16,4 0-7-16,5-2-3 0,3-2-2 15,3-2-2-15,4 2-5 0,1-1-5 16,3-4-16-16,1 2-22 0,2 2-19 16,0-2-123-16,0 1-135 0,-3-4-326 15</inkml:trace>
  <inkml:trace contextRef="#ctx0" brushRef="#br0" timeOffset="92700.6604">16519 5584 367 0,'9'-14'107'0,"-2"0"9"0,-3 0-14 0,0 1-47 16,-2 5-5-16,-1 0-2 0,-1 7-4 15,-2 5-6-15,-3 3-4 0,-2 10-6 16,-4 4-4-16,-3 5-6 0,-4 7-5 16,-3 2-4-16,0 6-2 0,-2-2-3 15,3 0-2-15,3-1-1 0,4-5 0 16,2-3 0-16,3-7-1 0,4-6-1 16,3-5 0-16,2-4-1 0,2-9 0 0,2-6 0 15,2-7 0-15,4-3 0 0,0-9 1 16,4-2 1-16,0-7 0 0,1-3 0 15,1 0 0-15,1-2 0 0,-1-3 0 16,0-1 0-16,-3-5 1 0,1 0-1 16,-1 4 0-16,0-1 0 0,-3 5 0 15,-4 5 0-15,3 7 0 0,-3 9 1 16,-1 7-2-16,-3 2 1 0,-1 5-1 16,0 3 0-16,0 3-1 0,-2 3 1 15,2-1 0-15,-2 4 0 0,2 3 0 0,-2 2 1 16,0-1 0-16,0 1 0 0,0 0 0 15,-2-2 0-15,2 0 1 0,0-3-1 16,2-1 0-16,-1 0 0 0,0-1 0 16,-1-1-1-16,1 0 1 0,1 0-1 15,-2 0 1-15,-2-2-1 0,2 0 0 16,0 2 0-16,2-1 0 0,-4-1 1 16,2-1 0-16,-1 0 0 0,1 0 0 15,-1 0 1-15,0 0-1 0,-1-1 0 16,2 0 0-16,-1 0 0 0,2 0-1 0,-2-1 1 15,1 1 0-15,0-1-1 0,0-1 1 16,0 1 0-16,0-1 0 0,0 1 0 16,0-2 1-16,0 3-1 0,1-2 0 15,-1 0 1-15,0-1-1 0,0 0 1 16,0 0-1-16,2 0 1 0,-1-2 1 16,-1 1-1-16,1 0 1 0,-1 0 1 15,0 1 0-15,0 1 1 0,0 0 1 0,0 1 0 16,0-1 1-16,0 2-1 0,1 0 0 15,1 3 0-15,-2 3 1 0,2 3-1 16,2 5 1-16,-1 4-1 0,3 5 0 16,1 6 0-16,0 6 0 0,3 0-2 15,1 3-1-15,1-1 0 0,1 2-2 16,1 1 1-16,3-3 0 0,-1 0-1 16,1 0 0-16,0-3 0 0,-1 2 0 15,-1-2 0-15,0-5-3 0,-3 1-3 16,0-4-7-16,-1-3-9 0,-3-7-9 15,0 0-14-15,-1-1-15 0,-2-2-100 0,-3-8-111 16,-2-5-256-16</inkml:trace>
  <inkml:trace contextRef="#ctx0" brushRef="#br0" timeOffset="92917.7959">16475 5690 594 0,'-6'-3'138'0,"1"0"0"16,6 1-92-16,1 4-20 0,1-1-9 15,6-1-6-15,9 5-5 0,-1-3-3 16,2-1 1-16,2-2-2 0,2 1-2 16,0 0-7-16,-1 1-9 0,-3 2-13 15,0 1 11-15,0 2-123 0,-5 1-111 16,0 3-269-16</inkml:trace>
  <inkml:trace contextRef="#ctx0" brushRef="#br0" timeOffset="93230.6311">16197 6155 578 0,'-10'1'138'0,"4"-1"1"0,3 0-91 15,4 0-16-15,2 0-5 0,5 0-4 16,4 2-4-16,4 0-2 0,7-1 2 16,5 2 2-16,7-2 1 0,8 0-2 15,4-1-3-15,5-1-1 0,2-4-4 16,3 0-2-16,1-1-4 0,-1 0-3 0,-4 0 0 15,-1 0-4-15,-2 2-6 16,-2 2-6-16,-7 0-9 0,0 1-9 0,-8 2-12 16,-3 2-15-16,-6-1-107 0,-8 1-114 15,-5 0-271-15</inkml:trace>
  <inkml:trace contextRef="#ctx0" brushRef="#br0" timeOffset="93716.6589">16476 6472 586 0,'-12'-8'135'0,"5"-1"3"0,1-2-93 16,4-1-14-16,7 0-4 15,3 0-2-15,2-2-3 0,2 3-1 0,1 2 0 16,4 1-1-16,1 2-3 0,-3 1-1 16,4 1-3-16,-2 3-2 0,1 3-1 15,1 3-1-15,-2 3 0 0,0 3 0 16,0 3-1-16,0 4-1 0,-2 4-1 16,-3 0 0-16,-3 0-2 0,-3 3 0 15,-7 1-2-15,-5 0 0 0,-4 1 0 0,-4-3 0 16,-3 2-1-16,-1 1 0 0,-5-4 0 15,1 1-1-15,-4 3 0 0,-1-2 0 16,-3 0 1-16,0-3-1 0,0-4 0 16,6 1 1-16,2-8 0 0,6-4 0 15,5-5-1-15,5 0 0 0,6-2 0 16,5 0 0-16,1-4-1 0,5 3 1 16,5-2-1-16,2 3 2 0,4-1-1 15,0 0 1-15,2-2-1 0,0 2 1 16,1 1-1-16,-1 1 0 0,-1-3 1 15,1 2-3-15,-1-1-11 0,-2 3-13 16,1 1-16-16,-1 0-20 0,-3 3-112 16,-1-1-128-16,-2-2-293 0</inkml:trace>
  <inkml:trace contextRef="#ctx0" brushRef="#br0" timeOffset="94994.3392">17652 5853 337 0,'-2'-2'97'0,"-1"1"8"16,1 0-24-16,-2 0-28 0,3 0-6 16,-1-1-3-16,-1 1-4 0,1 0-1 15,1 1-2-15,-1 0 1 0,1 0-1 16,0 1-2-16,0 0-2 0,-1 1-4 15,2-2-5-15,-1 1-5 0,1-1-5 0,3 1-4 16,-1-2-1-16,1 2-3 0,3-1 1 16,1 0 0-16,2-1 1 0,0 0-2 15,1-3 0-15,2-1-2 0,2-2-1 16,-2-2-1-16,0-2-1 0,-2-1 1 16,1 0-1-16,-3-2 0 0,-2 1-1 15,-3-2 2-15,-1 1-1 0,-4 0-1 16,0 3 1-16,-4-2-1 0,-3 2-1 15,-2 3 0-15,0 2-3 0,-4 2-1 16,-2 4-3-16,-2 2-1 0,-1 7 0 16,2 3-1-16,-3 4 2 0,-1 1 0 0,0 7 4 15,3 1 1-15,0 5 3 0,3-1 1 16,1 4 2-16,7 4 2 0,4-1 1 16,4-2 2-16,6-2 2 0,3-2 0 15,4-2 1-15,4-3 1 0,3-5-1 16,1-3-2-16,4-3-1 0,0-4-2 15,4-4-1-15,2-4-1 0,1-2-3 16,0-2-1-16,1-3-7 0,-3 1-10 16,2-1-14-16,-2-1-13 0,-3 2-17 15,1-1-58-15,-4 2-55 0,-3 1-105 16,-3 2-214-16</inkml:trace>
  <inkml:trace contextRef="#ctx0" brushRef="#br0" timeOffset="95351.401">17845 5349 622 0,'-10'-2'171'0,"3"-1"8"0,0 1-73 16,2 1-37-16,2 1-16 0,3 0-14 15,2 0-13-15,3-2-11 0,3 2-6 16,1-3-4-16,6-2 0 0,5-2-1 15,0-3-5-15,7-1-10 0,0 0-17 16,0-3-16-16,3 6-14 0,-3-2-22 16,-2 2-107-16,-3 0-124 0,-1-1-271 0</inkml:trace>
  <inkml:trace contextRef="#ctx0" brushRef="#br0" timeOffset="95611.9014">18262 5070 603 0,'-3'5'143'0,"-3"0"5"0,-1 2-92 16,4 3-13-16,-2 3-4 0,-2-3-1 15,4 9-1-15,3-1-4 0,4 3-1 0,1 0 0 16,1 3-5-16,1 1-3 0,4 6-5 16,-2-2-4-16,-1-1 0 0,-5-1-6 15,2 2-2-15,-3-2-2 0,-2-4-1 16,-2-2-2-16,-4 0 0 0,-2-3 0 15,0 1-2-15,-6-6-3 0,1-1-9 16,-1 1-10-16,2-4-15 0,0-4-17 16,2-1-11-16,3-4-22 0,2-2-100 0,-1-9-116 15,3-7-261-15</inkml:trace>
  <inkml:trace contextRef="#ctx0" brushRef="#br0" timeOffset="95765.7544">18163 4880 579 0,'-4'-23'142'16,"1"3"4"-16,0 9-86 0,1 1-17 16,1 4-14-16,1 3-7 0,1 1-6 0,1 4-10 15,3 2-15-15,4 1-14 16,-1 3-24-16,3 0-104 0,2 1-115 0,3-1-280 16</inkml:trace>
  <inkml:trace contextRef="#ctx0" brushRef="#br0" timeOffset="96109.8392">18560 5065 583 0,'-24'11'144'16,"0"1"3"-16,-1 3-72 0,2 3-38 15,4 3-8-15,4 2-7 0,7-2-5 16,3-1-7-16,3 0-2 0,10-1-3 16,3-3-1-16,7-2-2 0,1-7-1 15,3-1 1-15,2-4 0 0,3-4 1 16,-1-8 1-16,-2-6 2 0,0-3 1 0,-2-3 2 16,-4-3 2-16,-3-1 2 15,-4-2 1-15,-5 1 0 0,-4 3-2 0,-5-1-1 16,-3 0-2-16,-4-2-3 0,-3 3-2 15,0 4-5-15,-3 2-8 0,-2 4-10 16,2 8-12-16,-1 4-9 0,1 12-10 16,3 2-15-16,1 4-85 0,1 5-13 15,3 0-89-15,0 2-178 0</inkml:trace>
  <inkml:trace contextRef="#ctx0" brushRef="#br0" timeOffset="96300.3344">18434 5205 645 0,'1'-2'149'15,"0"0"3"-15,2 1-102 0,3 1-15 16,4-1-11-16,3 1-7 0,4-2-6 16,2 1-2-16,2-1-6 0,1-1-12 0,0 0-15 15,-3-1-23-15,3 0-111 0,-1 2-122 16,0-2-296-16</inkml:trace>
  <inkml:trace contextRef="#ctx0" brushRef="#br0" timeOffset="97943.0255">19214 5882 626 0,'0'-1'155'0,"-1"-2"8"0,-2 1-93 16,1 0-11-16,-3-2-2 0,0 1-1 15,2 1-8-15,-2-1-7 0,0 1-7 16,1 0-7-16,-1 0-7 0,1 1-6 16,1 0-6-16,2 1-5 0,-1 0-5 15,1 0-9-15,0 0-11 0,2 0-14 0,0-1-19 16,4 2-13-16,0-2-23 0,1-1-103 15,3 0-122-15,2 1-269 0</inkml:trace>
  <inkml:trace contextRef="#ctx0" brushRef="#br0" timeOffset="98434.4319">19727 5827 625 0,'-3'-2'146'0,"-1"-1"2"15,2-1-99-15,4 1-17 0,3-3-7 16,5-3-4-16,1-3-4 0,3 2-4 0,4-2-1 15,1-4-2-15,2-1-1 0,0 1-2 16,0-1-2-16,-1 2-3 0,1-4 0 16,-2 2-2-16,-2 3 0 0,-2 0-2 15,-3 2-1-15,-6-2-2 0,-4 3-1 16,-3 2 0-16,-5-2-2 0,-5 1-1 16,-2 0-2-16,-5 4-1 0,0 3 0 15,-3 5-1-15,-3 1 1 0,-4 6 2 16,-2 3 2-16,3 5 3 0,-1 2 3 0,2 0 4 15,4 3 4-15,3 3 1 16,5 3 2-16,4 1 1 0,4 3 2 0,4 0 0 16,3 0 0-16,6-1 0 0,2-2 0 15,8-3-2-15,4-2 0 0,5-4-2 16,4-2-2-16,3-3-1 0,5-4-2 16,5-5-2-16,1-2 0 0,0-6-5 15,0-4-11-15,-2-2-13 0,-1-3-14 16,-4-3 60-16,-6 0-181 0,-3-5-128 15,-1 0-320-15</inkml:trace>
  <inkml:trace contextRef="#ctx0" brushRef="#br0" timeOffset="98806.9818">20157 5158 623 0,'-2'1'163'16,"-2"-1"8"-16,1 0-81 0,0-1-30 15,3 2-13-15,1-2-11 16,4 2-11-16,1-1-11 0,4 0-7 0,4-1-4 16,3-1-4-16,4-2-15 0,2 0-18 15,1-2-15-15,5 1-24 0,-3-1-104 16,1 0-128-16,-1 1-278 0</inkml:trace>
  <inkml:trace contextRef="#ctx0" brushRef="#br0" timeOffset="99057.7472">20624 4922 632 0,'-2'6'145'0,"-1"2"5"16,1 5-102-16,2 4-9 0,0 1 0 0,1 7 0 15,1-2-3-15,1 3-2 0,0-3-1 16,4 3-3-16,-1-1-5 0,0 0-6 16,0-2-4-16,-2 0-2 0,-1 0-4 15,1 1-3-15,-9-1-2 0,4-1-1 16,-4-1-2-16,-4-2-2 0,0-1-7 16,-6-3-9-16,-1-4-15 0,-1-5-17 15,-5-3-12-15,-1-4-19 0,-2-5 46 16,2-6-147-16,2-8-113 0,-1-7-268 15</inkml:trace>
  <inkml:trace contextRef="#ctx0" brushRef="#br0" timeOffset="99173.4374">20415 4818 517 0,'-2'-41'132'0,"2"12"3"0,-1 9-75 16,1 4-14-16,1 6-14 0,2 3-13 16,3 2-8-16,2 3-8 0,5 2-8 15,3 3-17-15,2 1-37 0,2 3-79 16,4 2-103-16,3 1-248 0</inkml:trace>
  <inkml:trace contextRef="#ctx0" brushRef="#br0" timeOffset="99592.8582">20852 5049 601 0,'-12'-15'155'15,"1"1"7"-15,2-3-63 0,4-1-47 16,3-1-11-16,3 0-5 0,1 4-7 16,7-1-7-16,-1 1-7 0,4 3-3 15,1 3-2-15,0 1-3 0,2 0-2 16,1 4-2-16,0 2 0 0,0 2-2 15,-1 0 1-15,-1 5-2 0,1 1 1 16,-1 3-1-16,-6 0 0 0,-2 2 0 0,-2 4 1 16,-4 0-1-16,-3 2-1 0,-5 1 1 15,-4 1 0-15,-1 0 0 16,0 3 0-16,-3-3 1 0,2 2-1 0,2-3 0 16,2 0 0-16,2-2 0 0,2 0 0 15,2-5 1-15,3 0-1 0,1-1-1 16,1-4-2-16,3 2-4 0,4-6-7 15,2 2-10-15,5-3-11 0,1 0-11 16,6-1-9-16,1-1-16 0,3 0-102 16,-2-2-110-16,4-2-262 0</inkml:trace>
  <inkml:trace contextRef="#ctx0" brushRef="#br0" timeOffset="99839.2977">21301 4891 673 0,'-2'-12'161'0,"0"0"3"16,-1 3-105-16,3-1-16 16,3 3-8-16,0 1-10 0,0 0-7 0,3 3-6 15,-3 1-3-15,4 2-3 0,-1 3-2 16,1 4-1-16,-2 0-1 0,4 6-1 16,-1 5 1-16,2 2-2 0,0 6 1 15,-3 1 0-15,0 1-1 0,1 3-2 16,-3 1-3-16,-3-3-7 0,3-1-8 15,-4-2-10-15,-1 0-11 0,1-3-12 16,1-2-18-16,-1-4-97 0,-1-5-111 16,-3-3-258-16</inkml:trace>
  <inkml:trace contextRef="#ctx0" brushRef="#br0" timeOffset="100024.3234">21246 4921 623 0,'-6'8'149'0,"0"3"4"0,0 5-97 16,1 2-21-16,1 3-11 0,1 0-6 15,0 1-7-15,0-1-9 0,1 0-14 16,0-2-13-16,1 1-20 0,1-2-109 16,-2 1-119-16,6-1-288 15</inkml:trace>
  <inkml:trace contextRef="#ctx0" brushRef="#br0" timeOffset="100840.6525">21603 5143 564 0,'8'0'132'0,"2"-3"6"16,2-5-84-16,4 0-17 0,3-4 0 0,3-3-3 15,1-2-4-15,0-4-3 16,2-1-4-16,-2-3-3 0,-1 1-4 0,-1-3-5 16,-2-1-2-16,-4-3-3 0,-4-1-1 15,-2-2-1-15,-3-2-2 0,-4 0-1 16,-3 0-1-16,-5 1-1 0,-3 2-1 15,-2 3 0-15,-2 7 0 0,-4 6 0 16,-3 5 0-16,1 5 1 0,-1 9 2 16,2 5-1-16,-1 6 2 0,1 3 0 15,3 10 1-15,2 4 1 0,3 7-1 0,0 6 1 16,2 6 2-16,1 9 2 0,1 2 0 16,3 1 0-16,0 2 0 0,2-6 0 15,2 3-3-15,3-6-1 0,1-4-2 16,2-1-1-16,0-3-1 0,1-3 0 15,-3-5 0-15,1-5 0 0,-5-5-1 16,-1-2-1-16,-2-8-1 0,-3-3 0 16,-4-6 0-16,1 0 0 0,-5-7-1 15,-1-3 2-15,-4-5 0 0,-1-1 0 16,-2-6 1-16,3 1 1 0,-2-4-1 16,3-3 1-16,2-1 0 0,7 0 0 0,3 0-1 15,3 1 1-15,4 2-1 0,4 1 1 16,1 4 0-16,5 2 0 0,2 2 0 15,1 1 0-15,2 1 0 0,1 1 0 16,3 1 0-16,-1-1 0 0,2-1 0 16,-4 2 0-16,2-2 1 0,-2 0-1 0,-2 1 0 15,-1-3 0-15,-2 5 0 0,-1-3 0 16,-2 1 0-16,-1 1 1 0,-2 2 1 16,-2 0 1-16,-1 2 1 0,-2 4 1 15,-1 1 2-15,-2 1 0 0,-1 1 2 16,0 1 0-16,0 1 0 0,1 1-1 15,2 0 1-15,1 0-2 0,2-2-1 16,1 1-1-16,2 1-2 0,3 0 0 16,4-2-2-16,1-2 1 0,0-2-1 15,2-2 0-15,0-3-1 0,1-1 1 0,0-4 0 16,-5-4 1-16,-3 1-1 16,0-1 2-16,-4-1 0 0,-5-1 1 0,-4-1 0 15,-7-1-1-15,-4 1 0 16,0 1-2-16,-6 1-7 0,-1 2-11 0,1 4-13 15,-4 4-17-15,5 2-9 0,0 5-21 16,3 3 9-16,4 2-113 0,6 0-108 16,5 0-254-16</inkml:trace>
  <inkml:trace contextRef="#ctx0" brushRef="#br0" timeOffset="101642.6446">22125 4993 500 0,'3'-23'125'0,"-3"-2"7"0,4 2-73 16,1 2-10-16,-2-1-5 0,2 0-5 16,0 2-5-16,-2 2-3 0,4 4-3 15,-3 2-3-15,-2 4-3 0,1 3-2 0,-1 5 0 16,-1 6-1-16,1 5-1 16,-2 5 0-16,-2 5-1 0,0 4 1 0,-2 6-1 15,1 6-2-15,-4-2-1 0,1 3-1 16,-1-1-1-16,2-2 0 0,-1-3-2 15,2 0 0-15,3-6-2 0,1-2-2 16,4-3-1-16,-2-4-1 0,4-1-2 16,3-4-2-16,1-3-2 0,-1-3-7 15,4-3-11-15,-1-3-13 0,3-2-17 16,-3 0-9-16,0-3-14 0,-1-2-14 0,-4-6-96 16,-2 0-109-16,0-1-245 0</inkml:trace>
  <inkml:trace contextRef="#ctx0" brushRef="#br0" timeOffset="101823.6761">22017 5052 691 0,'-8'0'159'0,"6"2"4"0,4 0-107 16,6-2-19-16,4 0-13 0,4 0-8 15,5 0-5-15,4 0-2 0,4-3-10 16,0-3-19-16,4 1-21 0,-1 0-127 15,1-2-134-15,-2 3-331 0</inkml:trace>
  <inkml:trace contextRef="#ctx0" brushRef="#br0" timeOffset="107742.6481">9493 7043 457 0,'3'-9'114'0,"-2"-3"5"0,-1 5-69 0,1 1-9 16,2 2-2-16,-2-2-5 0,0 3-5 15,0-1-4-15,0 1-3 0,-1 1-3 16,0-2-2-16,-1 2-3 0,2 4-2 15,-2-2-3-15,1 0 0 0,1 3-2 16,-1 0-2-16,4 4 0 0,-1 0-2 16,0 3 1-16,1 2-1 0,2 3-1 15,-2-1-1-15,2 3 0 0,-3 1 0 16,2 1 0-16,0 0-1 0,0-2 0 0,0-1 0 16,1 3 1-16,0-2-1 0,2-1 0 15,1 1 1-15,1 1-1 0,3-2 0 16,0 2 0-16,2-3 0 0,1-2 0 15,1 1 0-15,0-3 0 0,0-2 1 16,1 0-1-16,-2-4 0 0,2 0 0 16,0-2 0-16,-1 1 0 0,-1-3 0 15,2 2 0-15,1-3 0 0,0 0 0 16,-3-1-1-16,1-1 1 0,-4-3 0 16,0 2-1-16,-1-1 1 0,-1-3-1 0,-1-1 1 15,0-3 0-15,-1 0 0 0,0-1 1 16,-1-3-1-16,0-1 0 0,2-1 0 15,0-1 1-15,1-2-1 0,0 1 0 16,1-3 0-16,2 1 1 0,0 1-1 16,2 1 0-16,0 2 0 0,1 3 0 15,2 3 0-15,0 2 0 0,2 3 0 16,-1 1 0-16,-2 3 0 0,0 3 0 0,0-1 0 16,1 4 0-16,0 1 0 0,-2 2 0 15,0 4 0-15,0 3 1 16,1 0-1-16,0 1 0 0,-1 0 0 0,0 1 1 15,-4-3-1-15,1-1 0 0,1-1 1 16,-3-2-1-16,-1-3 0 0,-3-3 0 16,0-5 0-16,2-1 0 0,-2-3 0 15,2-4 1-15,0-3-1 0,-2 0 1 16,0-2-1-16,3 1 1 0,-3-2-1 16,1 0 1-16,1 0-1 0,-2 0 0 0,3 5 1 15,0 1-1-15,0 3-1 0,1 3 1 16,1 3 0-16,-2 2 0 0,2 4 0 15,3 1 0-15,1 3 0 0,0-1 0 16,3 3 0-16,1 0 1 0,2 0-1 16,3 0 0-16,2 0 0 0,0-3 0 15,3-2 0-15,-2-4 0 0,2-3 0 16,1-3 0-16,-5-3-1 0,0-3 1 16,1-2 0-16,1-3 0 0,-1 2 0 15,1-1 0-15,-1-2 0 0,-3-3 1 16,-3-2-1-16,-1 1 0 0,-6-2 0 0,-4-2 1 15,-2 1-1-15,-7 1 1 0,-1 2-1 16,-1 3-1-16,-1 0-3 0,-1 3-6 16,-2 1-6-16,0 2-9 0,1 1-19 15,1 4-106-15,-5 1-115 0,-2 4-275 16</inkml:trace>
  <inkml:trace contextRef="#ctx0" brushRef="#br0" timeOffset="108420.5577">10053 7685 513 0,'-3'-2'125'0,"2"-1"1"16,0 1-75-16,2-1-17 0,3 3-4 15,2 0-2-15,0 2-3 0,3 0-1 16,4 3-1-16,2 2 1 0,3 6 0 16,3 2 0-16,5 4 0 0,0 2-1 0,2 1-1 15,1 1 0-15,5 1-1 0,1 0-2 16,0-3-5-16,-3 1-3 0,4-2-3 15,-3 4-2-15,-1-3-2 0,-7-3-1 16,-1 2-1-16,-4-2-1 0,0-2 0 16,-4-1-1-16,-3-4 0 0,-2 1 0 15,-1 0 0-15,-1-2-2 0,-3-3-4 16,-2 2-3-16,-3-3-9 0,-2 0-7 16,-3-1-9-16,-1-1-6 0,-2-3-7 15,-2 0-10-15,-1-3-8 0,-1-1-94 16,3-2-102-16,-1-2-247 0</inkml:trace>
  <inkml:trace contextRef="#ctx0" brushRef="#br0" timeOffset="108705.3521">10576 7639 532 0,'0'-7'132'0,"-2"5"5"0,-1 1-76 15,1 3-16-15,-3 4-8 0,-1 3-3 16,-3 7-5-16,-2 3-1 0,-2 4-1 16,-3 2-2-16,-6 7-2 0,-5 1-4 15,-4 6-4-15,-5-4-4 0,1 8-4 16,-3-2-3-16,-1 2-2 0,1-3-1 16,2-2 0-16,2-6-1 0,9-1 0 15,0-11-2-15,6-5-5 0,7-2-9 16,5-7-14-16,4-2-6 0,6-4-14 15,4-3-16-15,4-2-99 0,1-2-108 0,6-2-251 16</inkml:trace>
  <inkml:trace contextRef="#ctx0" brushRef="#br0" timeOffset="109067.3834">10866 8007 546 0,'3'0'132'0,"-3"-1"4"15,1 1-78-15,-2-2-17 0,1 2-6 16,-1 3-4-16,1 1-4 0,-2 0-2 0,2 3-1 15,-1 2 0-15,2 2-3 0,-1 0-3 16,0-2-2-16,2 2-3 0,-1 2-4 16,-1-1-2-16,1 1-2 0,0 1-2 15,3-1-2-15,-2 2 0 0,0-4-1 16,-1-1 1-16,1-2-1 0,-1 0 1 16,-1-2-1-16,2-1 0 0,-4 0 0 15,4 0-5-15,-4-2-5 0,2 0-9 16,-2-3-12-16,1-1-9 0,-3-2-22 0,2-1-104 15,-3 0-118-15,1-1-273 0</inkml:trace>
  <inkml:trace contextRef="#ctx0" brushRef="#br0" timeOffset="110720.0142">16138 7070 436 0,'-2'-6'113'0,"-1"-1"6"15,0 3-46-15,-1-2-32 0,2 2-8 0,-2 2-6 16,3-1-4-16,-2 2-5 0,0 1-3 16,1 0-4-16,-1 3-1 0,0-1-3 15,2 3-1-15,-3 0-2 0,2 1-1 16,1 4-1-16,-3-3 1 0,4 1-1 16,0 0-1-16,1 1 1 0,2 0-1 15,-2 0 1-15,1 0-2 0,1 0 1 16,-1 1 0-16,0-2 0 0,0 0 1 0,0 1-1 15,2-1 1-15,-1 1 0 16,1 1 1-16,3-1 2 0,-1 2-1 0,0-1 2 16,2 0 0-16,0 1-1 0,2 0 1 15,-1-1-1-15,4 1 0 0,1 1-1 16,1 2 0-16,3-3-1 0,3 0 1 16,1-1-1-16,3-2 0 0,0-1-1 15,4-2 0-15,2-2-1 0,1-2 1 16,1 1-1-16,-2-2-1 0,1 0 1 15,-3-1 0-15,-1-1 0 0,-2-3 0 0,0 0-1 16,-3-1 1-16,3-4 0 0,-2 0-1 16,2-1 1-16,-3-1-1 0,-1 0 0 15,0-2 1-15,-2 0-1 16,0 0 0-16,-2-2 1 0,-1 1-1 0,2 1 1 16,-4 0-1-16,3 1 1 15,-4 2-1-15,0 2 0 0,-1 4 0 0,0 0 0 16,-5 3 0-16,1 3 1 0,0 3-1 15,3 3 1-15,-3 1 0 0,4 1 0 16,-4 4 0-16,1 0 0 0,2 1-1 16,-1 0 1-16,-1-3-1 0,0 0 0 0,0-1 1 15,2-4 0-15,4-1 0 0,-1-7 1 16,6-3-1-16,2-4 1 0,3-2-1 16,4-5 1-16,2 0-1 0,2-2 0 15,4 2-1-15,-5 1 0 0,2 6-1 16,-6 2-1-16,-2 6 0 0,-1 6-1 15,-4 2 1-15,-6 6-1 0,1 3 1 16,-4 0 1-16,1-1 0 0,-2 1 0 16,0-1 1-16,2-1-1 0,2-2 1 15,0-4 0-15,4-1-1 0,4-3 1 0,1-4 0 16,2-4 0-16,2-5 0 0,1-3 0 16,3-5 1-16,2-1-1 15,0 0 1-15,1 0-1 0,-2-2-1 0,-2 3-2 16,-3 2-3-16,-2 2-3 0,-5 2-4 15,-5 1-2-15,-2 4-4 0,-4 1-5 16,-1 4-11-16,-4 1-9 0,-4 2-97 16,-2 1-102-16,0 1-252 0</inkml:trace>
  <inkml:trace contextRef="#ctx0" brushRef="#br0" timeOffset="111252.6912">16832 7608 543 0,'-6'-5'130'0,"1"0"4"16,0 2-80-16,1-1-20 0,3 1-8 16,2 2-3-16,2 4-2 0,1 0 0 15,3 6 0-15,2 2 1 0,4 2 3 0,1 6 1 16,3 3-3-16,5 2-4 0,5 3-2 16,0 3-2-16,3-2-3 0,-1 4-3 15,-1 0-3-15,2 2-1 0,-5-2-1 16,-2-3-2-16,-1 0-1 0,-3 2-1 15,2-2 1-15,-3-3-1 0,-2-4-1 16,-2 2-2-16,-2-1-4 0,0-2-8 16,-4-4-8-16,-2-4-9 0,-3 2-7 15,-1-4-8-15,-1-1-10 0,-1-5-6 0,-3-2-94 16,1-1-98-16,-2-2-239 0</inkml:trace>
  <inkml:trace contextRef="#ctx0" brushRef="#br0" timeOffset="111517.6117">17248 7712 442 0,'0'-10'125'16,"0"1"7"-16,-2 1-18 0,2 3-59 16,0 4-9-16,-2 2-4 0,0 2-6 15,-4 5-3-15,-1 3-3 0,-2 4-3 16,-2 5-4-16,-1 3-3 0,-2 3-2 15,0 4-3-15,-1 0-1 0,-2 4-4 16,-2 1-2-16,-3 0-3 0,-2-1-2 16,-6-1-1-16,1-1-2 0,0-1-2 15,2-6-5-15,1-4-7 0,6-2-12 0,7-5-13 16,7-3-17-16,6-2 11 0,5-6-124 16,4-4-116-16,5 1-271 0</inkml:trace>
  <inkml:trace contextRef="#ctx0" brushRef="#br0" timeOffset="111860.0089">17444 8162 539 0,'1'-3'129'0,"1"1"3"0,-4-1-82 16,2 1-14-16,0-1-4 0,2 3-4 15,-2 0-3-15,3 2-1 0,0 0-1 16,0 3-1-16,2 0 0 0,-1 2-2 0,1 3-2 16,-3 4-4-16,1-1-2 0,-3 3-2 15,2 1-3-15,-3 1-2 0,0 2-2 16,-2 0 0-16,3-3-1 0,0 0 0 15,-1-2-4-15,0-3-5 0,0-1-10 16,3-3-11-16,-1-3-9 0,-1-2-20 16,-2-6-109-16,2-2-118 0,-3-3-275 15</inkml:trace>
  <inkml:trace contextRef="#ctx0" brushRef="#br0" timeOffset="112308.1643">17515 7604 495 0,'-4'-7'128'0,"0"-2"6"0,2 3-64 0,-1-1-19 16,1 1-7-16,-1-3-6 15,9 6-6-15,-2-1-4 0,3 3-1 0,3-1-2 16,2 4-2-16,-2 1-1 0,6 7-1 16,-5-1-2-16,0 0-4 0,0 1-3 15,-3 4-3-15,2 2-2 0,-1-3-3 16,1 1-1-16,-2 2-2 0,2-1 0 16,0 3-4-16,-2-5-7 0,-2 1-10 0,1-3-12 15,-3-2-9-15,0 0-13 0,-3-3-16 16,1-1-100-16,-4-3-109 0,2 0-250 15</inkml:trace>
  <inkml:trace contextRef="#ctx0" brushRef="#br0" timeOffset="112568.4662">17687 7503 543 0,'0'-8'135'0,"-2"3"7"0,0 2-77 15,0 2-18-15,-1 4-8 16,-1 1-7-16,0 7-6 0,-3 4-5 0,-1 2-6 16,-1 4-3-16,-2 3-3 0,0-2-1 15,0 5-2-15,0 0-3 0,0-1-1 16,-1-3-1-16,0 0-1 0,1-2-4 0,1 0-5 16,0-5-9-16,3-4-6 0,3-1-7 15,3-2-14-15,2-4-12 0,3-2-51 16,-2-3-41-16,3-1-87 0,-3-3-188 15</inkml:trace>
  <inkml:trace contextRef="#ctx0" brushRef="#br0" timeOffset="112872.3357">17605 7586 353 0,'1'-15'87'0,"0"2"3"16,-1-1-49-16,2 3-13 0,-2-2-4 15,3 2-2-15,-2 1-1 0,0 0 1 16,1 2 3-16,-1 1 4 0,-1 1 2 16,1 1 3-16,-1 2 2 0,0 2 0 15,0-1-1-15,0 5-2 0,0 0-2 16,-1 4-4-16,0 2-1 0,-1 0-4 16,1 3-3-16,-1 4-3 0,0 0-1 0,-1 1-3 15,2 2-2-15,-2-1-3 16,2 0-1-16,0 2-2 0,1-3-2 0,-2 0 0 15,2 0-2-15,-1-2-2 0,2-1-6 16,-2-1-6-16,2-2-9 0,-2-4-8 16,1-2-6-16,0-1-10 0,-1-2-9 15,1 0-5-15,0-2-89 0,-2-2-93 16,-1 1-230-16</inkml:trace>
  <inkml:trace contextRef="#ctx0" brushRef="#br0" timeOffset="113048.4205">17464 7663 589 0,'-5'0'144'16,"1"0"0"-16,3 0-87 0,3 0-18 16,2-1-7-16,5 1-7 0,0-1-6 15,2-2-4-15,4 1-1 0,1-3-1 16,2 1-3-16,1 1-3 0,-1-5-4 16,3 2-10-16,0-1-15 0,-2 2-24 15,1-1-114-15,1 1-124 0,0 4-307 0</inkml:trace>
  <inkml:trace contextRef="#ctx0" brushRef="#br0" timeOffset="116818.5649">18199 7876 623 0,'-15'-2'158'0,"8"-2"9"0,-2 2-90 15,3 2-18-15,3 1-11 0,1-1-8 16,3 1-11-16,2-1-11 0,0 0-7 16,5 0-6-16,-1-1-4 0,3 0-2 15,2 1-6-15,2-3-12 0,0 2-16 16,1 3-11-16,-2 1-17 0,2 1 42 15,-3-1-154-15,-2 2-118 0,-2 0-282 16</inkml:trace>
  <inkml:trace contextRef="#ctx0" brushRef="#br0" timeOffset="116990.1046">18248 8042 553 0,'-8'7'153'15,"1"-3"8"-15,0-1-47 0,2 1-50 16,1 1-17-16,2-4-8 0,3 0-11 15,1 1-11-15,3 0-9 0,3-1-6 16,1-4-10-16,2-1-13 0,4 1-14 16,3 0-15-16,3-2-30 0,-2-2-90 15,3 0-115-15,0 1-251 0</inkml:trace>
  <inkml:trace contextRef="#ctx0" brushRef="#br0" timeOffset="117308.5228">18592 7618 609 0,'-5'-8'150'15,"-1"0"4"-15,2 4-95 0,4 4-16 16,1 3-5-16,4 4-2 0,3 2-8 15,1 3-5-15,6 4-3 0,2 3-1 16,3 2 0-16,4 1-4 0,5 1-3 16,-1 4-3-16,5 2-2 0,-3 1-2 15,1-2 0-15,0 3-2 0,-2 0-1 0,-2-2-1 16,1 2 0-16,-2-3-2 0,0-2-2 16,-4-2-4-16,-3-2-9 0,-4-4-11 15,0 1-15-15,-8-7-8 0,-1-3-18 16,-1-2 6-16,-4-5-110 0,1-3-108 15,-2-4-249-15</inkml:trace>
  <inkml:trace contextRef="#ctx0" brushRef="#br0" timeOffset="117509.8235">19071 7583 614 0,'-6'0'146'0,"-4"5"7"0,-4 8-91 16,-5 5-15-16,-7 7-5 0,-2 6-2 15,-4 5-4-15,-1 7-6 0,-3 1-5 16,2 2-5-16,1 3-6 0,0 2-4 16,0-5-6-16,0-2-6 0,3-6-5 15,6-2-9-15,6-11-19 0,7-5-12 16,7-9-23-16,6-5-107 0,8-5-124 16,5-4-286-16</inkml:trace>
  <inkml:trace contextRef="#ctx0" brushRef="#br0" timeOffset="117873.846">19329 8206 504 0,'0'0'124'16,"0"1"7"-16,2-1-72 0,-1 0-8 15,2 1-2-15,1 0-2 0,1 1-4 0,0 0-3 16,2 1-4-16,1-1-5 0,-1 0-6 15,2 1-7-15,-1-1-5 0,2 0-4 16,1-1-3-16,0-1-6 0,1 0-15 16,-1-1-17-16,3 1-14 0,-2-3 5 15,0 2-130-15,-2-3-125 0,1 1-288 0</inkml:trace>
  <inkml:trace contextRef="#ctx0" brushRef="#br0" timeOffset="118070.9056">19743 8061 686 0,'-2'3'160'0,"-1"2"2"0,1 1-108 0,0 2-21 16,0 3-9-16,-1 2-6 0,1 2-6 15,1 1-5-15,0 0-6 16,1-2-10-16,0 2-19 0,2 0-25 0,1 0-113 15,1-3-129-15,2 1-310 0</inkml:trace>
  <inkml:trace contextRef="#ctx0" brushRef="#br0" timeOffset="142718.2551">1394 9387 447 0,'5'-42'119'0,"1"0"7"16,1 4-43-16,1 6-26 0,-2 6-3 15,-1 5 0-15,0 5 2 0,-2 8-4 16,-1 6-5-16,-4 4-6 0,0 11-6 15,-1 5-8-15,0 10-9 0,-1 7-8 16,-1 7-3-16,-1 10-2 0,-1 5-1 0,-3 0-3 16,-2-1 0-16,-2 0 0 0,1-2-1 15,-1-5 0-15,1-9-1 0,3-9-1 16,5-6-2-16,4-8-1 0,2-13 0 16,3-8 0-16,2-14 1 0,1-4 0 15,3-7 2-15,-1-6 1 0,-2-4 1 16,3-5 1-16,-5-8-1 0,1-2 0 15,-1-5 1-15,1-3-1 0,1 1 0 16,0-2 1-16,1 9 0 0,0 10 1 16,2 8 3-16,-2 7 0 0,-4 12 1 15,-1 7 1-15,2 8 1 0,0 7 0 0,2 2-1 16,2 8-2-16,0 3-1 0,5 4 0 16,1 5-1-16,0 6-1 0,4 3 0 15,-1 2-1-15,2 2 1 0,1 4-1 16,2 0 0-16,-1-2-3 0,2 0-6 15,0-5-10-15,-2 0-16 0,0-3-13 16,-1-6-15-16,-2-3-18 0,-2 0-102 16,-4-5-116-16,-6-2-259 0</inkml:trace>
  <inkml:trace contextRef="#ctx0" brushRef="#br0" timeOffset="142913.2428">1427 9471 711 0,'-1'6'169'0,"0"-1"4"0,1 2-97 16,2 3-33-16,4 0-16 0,3 6-12 15,2-6-3-15,1 0-4 0,4-1-5 0,1 1-10 16,1-4-15-16,2 0-20 16,-2-4-21-16,-2-2-115 0,-3-5-132 0,-6 0-304 15</inkml:trace>
  <inkml:trace contextRef="#ctx0" brushRef="#br0" timeOffset="143066.3489">980 8794 678 0,'-6'-9'148'0,"1"7"0"0,6 3-111 15,8 7-19-15,3 5-14 0,10 4-18 16,5 6-20-16,7 7-114 0,7 3-120 15,8 8-300-15</inkml:trace>
  <inkml:trace contextRef="#ctx0" brushRef="#br0" timeOffset="143423.0376">1929 9728 676 0,'-2'9'146'0,"2"-7"1"16,2 0-117-16,4-5-13 0,3-4-8 15,-2-3-2-15,3 0-2 0,0-5-2 0,2-2 0 16,-1-3-1-16,0-1-1 0,-2-3 0 16,-2-1 0-16,-2-3-1 0,-5-4 0 15,-5-4-2-15,-2 2-1 0,-3 2-1 16,-2 3 0-16,-2 2-1 0,-4 8 1 15,2 12 0-15,-1 11 5 0,-4 5 6 16,-4 9 4-16,0 9 5 0,-1 6 5 16,2 7 3-16,-1 4 4 0,3 9 0 15,1 7-3-15,4 2-4 0,5 4-4 16,4 2-3-16,7-2-4 0,5-6-6 16,7-7-11-16,6-12-16 0,10-4-14 0,2-12-13 15,7-8-13-15,-2-14-30 0,3-5-84 16,0-10-108-16,-1-9-228 0</inkml:trace>
  <inkml:trace contextRef="#ctx0" brushRef="#br0" timeOffset="143770.1093">2391 9368 717 0,'-7'-3'178'16,"-3"1"2"-16,-4 4-106 0,-3 1-21 15,-2 3-14-15,-2 4-14 0,-1 4-9 16,-3 3-6-16,3 4-3 0,1-1-2 16,4 2-1-16,5 1-1 0,3-5-2 15,7 0-1-15,6-4-1 0,3-6-1 16,5-3-2-16,4-2-1 0,5-3 0 16,-1-5-1-16,3-3 1 0,0 1 0 0,-6-10 2 15,2 0 1-15,-5-3 3 16,-4 1 1-16,0-1 2 0,-4-1 2 0,-3 0 2 15,3 9 0-15,-3 1 2 0,2 2-2 16,-1 5 0-16,1 2-2 0,1 4-2 16,0 4-1-16,0 1 0 0,0 4-2 15,2 3 1-15,-1 0-6 0,0 3-14 16,4 4-23-16,3-4-21 0,1-1 85 0,4-1-216 16,3 2-150-16,4-2-366 0</inkml:trace>
  <inkml:trace contextRef="#ctx0" brushRef="#br0" timeOffset="144815.1976">2369 10505 416 0,'6'-14'113'16,"-1"1"6"-16,-3 0-47 0,1-1-15 16,-4 3-7-16,-1 1-3 0,-2 2-4 15,-3 2-2-15,-4 4-3 0,-2 4-2 16,-8 2-1-16,-2 7-4 0,-7 5-3 16,1 10-5-16,-5 5-3 0,-2 5-5 15,-1 5-3-15,6 5-4 0,5 6-2 0,6-2-2 16,4-3 0-16,11 3-2 0,8-1 0 15,10-4-1-15,7-7-1 0,5-6-1 16,4-4 0-16,5-5-3 0,5-9-1 16,3-4-3-16,-3-9-1 0,0-1-1 15,-2-6-1-15,-3-4-1 0,-7-5 1 16,-7-4 1-16,-5-5 2 0,-4 1 1 16,-5-3 3-16,-4 3 1 0,-2 0 2 15,-1 1 1-15,-1 3 1 0,-2 4 1 16,-3 2 2-16,-1 2 2 0,1 5 2 0,-2 4 2 15,0 7 0-15,-2 4 2 0,1 6-1 16,2 2 0-16,0 5-2 0,4 6-1 16,-1 2-1-16,2 2-2 0,0 1 0 15,3 4-2-15,-2-1-1 0,2 1-1 16,-2 0 0-16,2 2 0 0,3-3-1 0,-3-6 0 16,2 0 0-16,2-2-2 0,1-4-4 15,-1-7-11-15,0-4-10 0,4-5-13 16,-1 0-10-16,1-6-18 0,0-4-106 15,-2-3-118-15,4-4-266 0</inkml:trace>
  <inkml:trace contextRef="#ctx0" brushRef="#br0" timeOffset="145115.7922">2631 11100 694 0,'-5'-1'166'0,"0"0"1"16,3 2-107-16,3 0-17 0,3 4-10 16,1 2-8-16,1 0-8 0,1 4-3 0,2 2-1 15,1-1-1-15,1 6-3 0,0 0-2 16,3 3-3-16,0 2 0 0,2-1-1 15,0 0-4-15,0 3-5 0,-1-3-11 16,-1-3-14-16,-3-2-15 0,0-3-14 16,-2-3-15-16,0-3-105 0,-1-4-117 15,-3-6-260-15</inkml:trace>
  <inkml:trace contextRef="#ctx0" brushRef="#br0" timeOffset="145302.2928">2907 11103 511 0,'-1'-3'149'0,"-3"2"8"0,-2 1-17 16,-2 4-76-16,-4-1-13 0,-1 6-6 15,-6 4-10-15,-3 3-9 0,-4 4-7 16,-3 2-5-16,-2 4-5 0,2 3-4 16,-2-2-8-16,3-1-9 0,7-2-13 0,4-4-15 15,9-4-15-15,3-5 86 0,6-5-205 16,6-5-131-16,4-3-336 0</inkml:trace>
  <inkml:trace contextRef="#ctx0" brushRef="#br0" timeOffset="145579.5529">3196 10609 645 0,'-21'7'151'0,"-2"4"2"15,-2 5-102-15,0 6-13 0,-1 3-3 16,1 6-6-16,6 4-5 0,4 2-3 16,3 1-2-16,4 3-3 0,7-1-5 0,6 2-4 15,2-6-5-15,2-3-6 16,4 0-10-16,5-6-13 0,2-6-12 0,5-1-12 15,2-9-19-15,4 0-101 0,2-3-114 16,3-4-255-16</inkml:trace>
  <inkml:trace contextRef="#ctx0" brushRef="#br0" timeOffset="147608.397">3440 10915 584 0,'-2'-3'140'0,"2"-2"7"16,4 2-88-16,0 0-15 0,-1 0-5 16,6 1-4-16,1-3-5 0,2 1-4 15,3 0-4-15,2 1-5 0,2-2-3 16,7 1-3-16,-1 2-5 0,2-1-3 15,-2 2-6-15,2-1-9 0,-3 0-9 16,0 1-11-16,-4 0-8 0,-6 0-10 16,0 2-13-16,-4-2 6 0,-3 2-99 0,-3 0-98 15,-6 0-234-15</inkml:trace>
  <inkml:trace contextRef="#ctx0" brushRef="#br0" timeOffset="147883.4223">3686 10853 542 0,'-5'-1'133'15,"-1"1"5"-15,1 1-79 0,0 1-15 16,0 2-9-16,0 1-7 0,0 2-6 16,0 3-2-16,2 3-4 0,-2 1-1 15,2 3-1-15,1 1-2 0,-1 3-1 16,1 0-1-16,1 0-1 0,-2-4-2 0,2 4-1 16,-1-5-1-16,0 0-1 0,1-3 0 15,2-2-1-15,1-1 0 0,0-1 0 16,2-3 0-16,1-1 0 0,1-2 0 15,2 1 0-15,1-2-1 0,0-2 1 16,2 0-2-16,1-2 1 0,1-2-1 16,3-1 0-16,3 1-3 0,-1-3-7 0,0 2-9 15,2-1-12-15,1 1-10 0,-2 2-19 16,0-1-108-16,-6-1-117 0,1 3-271 16</inkml:trace>
  <inkml:trace contextRef="#ctx0" brushRef="#br0" timeOffset="148228.5397">3867 10566 585 0,'3'0'131'0,"1"3"4"0,6 4-97 0,2 3-13 15,0-2 0-15,2 5 0 0,1 4 2 16,1 1 1-16,0 7-1 0,1-2 0 16,0 5-1-16,1 4-2 0,0 0-2 15,-1 3-6-15,-1 2-4 0,-3 2-4 16,-3 0-3-16,-5 3-2 0,-3 0-3 15,-4-4-5-15,-6-2-9 0,-3 1-7 16,-1-6-10-16,0-1-7 0,0-6-7 16,1-5-17-16,3-3-102 0,5-5-108 15,1-10-264-15</inkml:trace>
  <inkml:trace contextRef="#ctx0" brushRef="#br0" timeOffset="148460.4302">4391 10830 574 0,'0'-2'173'0,"-1"2"6"16,5 2 0-16,-5-2-115 0,-1 1-16 16,4-1-15-16,1 1-13 0,0 1-9 15,2 1-5-15,-2-2-3 0,7 0-3 16,-1 3-4-16,0-2-7 0,2 2-12 15,2-3-15-15,-1 4-15 0,-1-2-22 16,-4 2-108-16,-1-2-126 0,1 2-284 16</inkml:trace>
  <inkml:trace contextRef="#ctx0" brushRef="#br0" timeOffset="148663.8871">4399 11084 626 0,'1'2'145'0,"3"-1"4"0,-1 1-104 15,5 4-12-15,0-2-5 0,0-2-5 16,0-2-7-16,4 3-5 0,-1-3-3 0,2 1-5 16,-1-2-12-16,0 0-17 0,3-1 14 15,-3 2-144-15,2 4-127 0,-1 3-317 16</inkml:trace>
  <inkml:trace contextRef="#ctx0" brushRef="#br0" timeOffset="152467.618">5790 10322 500 0,'5'-9'124'16,"1"2"4"-16,-9 14-72 0,-1 4-16 15,-3 7-6-15,-4 8-8 0,-1 6-6 16,0 6-3-16,-4 4-1 0,-2 3-2 15,-2 2-1-15,0 2 0 0,-3-3-1 0,1-3 0 16,2-3-2-16,1-7-1 0,6-6-2 16,3-7-1-16,4-9 0 0,5-9-1 15,2-7-1-15,2-8 0 0,4-8-2 16,2-6 0-16,1-4 0 0,2-5-1 16,1-4-1-16,0-6 1 0,2-7-1 15,0-2 1-15,-3 0-1 0,1-4 1 16,1 3-1-16,-2 2 0 0,0 8 0 15,1 12 2-15,-2 7 1 0,0 6 1 16,0 10 1-16,-2 5 2 0,1 5 3 0,1 6 2 16,-3 2 1-16,0 4-1 0,2 6-1 15,1 6 0-15,0-1-2 0,0 7-2 16,0 2-1-16,4 2-1 0,-1 2-1 16,2 1 0-16,0-3 0 0,0 4-1 15,3-4 0-15,-5-2-2 0,-1-2-1 16,-1-4-3-16,-2-1-6 0,-1-4-9 15,-1-4-9-15,-2-3-11 0,0-4-11 16,-1 0-18-16,-1-4-99 0,-4-1 0 0,-3-4-89 16,-1 2-168-16</inkml:trace>
  <inkml:trace contextRef="#ctx0" brushRef="#br0" timeOffset="152675.0641">5690 10588 653 0,'-11'3'159'0,"1"-3"1"16,4 0-105-16,5 2-15 0,4-2-8 0,5 4-11 15,4-2-10-15,3-2-6 0,3-2 0 16,5 1-1-16,3-2-2 0,5 1-4 16,0-3-9-16,1 2-11 0,0 1-12 15,0 2-19-15,-5 0-111 0,-5 0-123 16,-4 1-286-16</inkml:trace>
  <inkml:trace contextRef="#ctx0" brushRef="#br0" timeOffset="153162.7618">5520 11094 424 0,'-15'-7'111'16,"1"2"6"-16,0 0-48 0,0-4-22 16,2 3-4-16,3 0-2 0,2-1-3 0,1 1-5 15,2 0-2-15,4-2-3 0,3 2-2 16,3-1-3-16,2 1-1 0,6-1-3 16,3 3 0-16,4-6-1 0,6 5 0 15,6 1-2-15,5-1-1 0,5 2-3 16,3-2-2-16,6-1-3 0,-1 4-2 15,3-1-1-15,-5 0-2 0,0 2-1 16,-5 1-1-16,-2 1 1 0,-3 2 0 16,-4-2-1-16,-3-1 0 0,-4 2 0 0,-4 0 0 15,-6-2-4-15,-4-2-5 0,-7 4-5 16,-2-2-7-16,-5 2-9 0,-4-1-8 16,0 1-8-16,-2 0-12 0,-3 2-79 15,-5-1-20-15,-3-3-92 0,-4 3-188 16</inkml:trace>
  <inkml:trace contextRef="#ctx0" brushRef="#br0" timeOffset="154685.5092">5744 11525 470 0,'-9'-1'132'16,"-2"-9"7"-16,0 2-31 0,1-2-50 15,2-2-9-15,2-2-6 0,2-1-7 0,3-4-5 16,4 3-6-16,2-4-3 16,5-2-3-16,5 1-2 0,2-2-3 0,5 2-1 15,2 2-2-15,2-1-2 0,5 4-1 16,-4 3-3-16,0 5-1 0,-3 6 0 15,-2 2-2-15,-1 6 1 0,-3 4-1 16,-3 3 1-16,-3 9-1 0,-2 0 1 16,-4 5-1-16,-1 7 0 0,-5 2-1 15,-2 3 1-15,-7 1-1 0,-1 1 0 16,-3 3 0-16,-7 0 0 0,-5 1 0 0,-5-3 0 16,-7-1 0-16,-2 3 0 0,-1-5 0 15,-2-2-1-15,5-2 0 16,2-9 1-16,3-5 0 0,8-6 2 0,5-6 0 15,3-5 1-15,8-6 0 0,0-8 0 16,8 0 0-16,5 2-1 0,4-6 0 16,4 1-2-16,6 0-1 0,0 4 1 15,6 0-1-15,2 4 1 0,3 3-1 0,2 3 0 16,2 5 0-16,1 1 0 0,1 6-1 16,-1 2 0-16,-1 6-5 0,-6 0-6 15,2 4-14-15,-6 0-16 0,1 0-13 16,-2 1-20-16,-2-3-106 0,-3-2-123 15,-1 1-273-15</inkml:trace>
  <inkml:trace contextRef="#ctx0" brushRef="#br0" timeOffset="157500.28">5177 10189 382 0,'15'-50'100'0,"-5"12"6"16,-4 5-48-16,-4 14-7 0,-5 7-8 15,-4 7-5-15,-5 5-4 0,-4 9-5 16,-3 7-5-16,-3 8-7 0,-4 9-5 16,3 14-2-16,0 9-2 0,2 18-1 15,-2 11-1-15,1 15 0 0,1 15 0 16,4 7 1-16,-2 9-1 0,5 8 0 15,4-2-1-15,5 1-1 0,9-1-2 0,7-9-3 16,5-4-3-16,6-11-3 16,3-8-4-16,5-7-5 0,9-10-12 0,3-12-11 15,2-6-97-15,5-10-102 0,6-11-248 16</inkml:trace>
  <inkml:trace contextRef="#ctx0" brushRef="#br0" timeOffset="158017.8948">6307 10157 468 0,'-4'-7'123'15,"1"-1"1"-15,2 6-37 0,1 2-53 16,3 6-8-16,6 8-3 0,2 8 1 0,4 9-2 16,3 11 1-16,1 12 3 0,4 11-1 15,-3 8-3-15,-1 8-4 0,-1 7-5 16,0 7-3-16,-3 1-2 0,-3 0-3 15,-3 0-3-15,1-2 0 0,-2-3 0 0,-3-4-1 16,-3-8 0-16,-5 1 0 0,1-6-2 16,-2-4-2-16,-3-6-4 0,-2-3-5 15,0-6-5-15,2-6-6 0,0-7-9 16,-1-8-14-16,5-6 41 0,-1-7-144 16,2-12-109-16,3-9-278 0</inkml:trace>
  <inkml:trace contextRef="#ctx0" brushRef="#br0" timeOffset="158519.6858">6733 10019 527 0,'-7'-9'130'0,"0"-4"6"15,1 2-75-15,1-2-18 0,2-1-8 16,2 1-7-16,2 0-6 0,3 1-3 15,0 2-3-15,3 1-1 0,0 1-3 16,3 3-1-16,2 2-2 0,2 2-1 16,0 0-1-16,5 3-1 0,-2 3-2 15,0 0 0-15,-1 3-1 0,0 1 1 0,-4 2-2 16,-2 4 1-16,-4 3-1 0,-5 1 0 16,-1 3 0-16,-4 0 0 0,-6 0 0 15,-4 2-1-15,-4 0 0 0,-2-1 0 16,1-1 1-16,-2-2-1 0,4-1 1 15,1 1 0-15,4-3 0 0,3-2 0 16,2-3 0-16,4-1 0 0,3-1-1 16,3-2 1-16,2-3-2 0,4 3 1 0,6-5 0 15,5 0-1-15,3-2-5 0,4 0-17 16,3 0-16-16,2 3-26 0,-2-3-98 16,-1 3-122-16,-4 4-278 0</inkml:trace>
  <inkml:trace contextRef="#ctx0" brushRef="#br0" timeOffset="160319.8889">7661 10646 519 0,'-9'-8'139'0,"1"6"9"0,-2 0-56 16,-1 2-24-16,3 2-10 0,2 2-8 15,3 2-8-15,1 0-9 0,4 0-8 16,2 1-8-16,6 1-5 0,2-3-3 15,3 0-3-15,4-3-1 0,0-1 1 16,3-2-2-16,0-3-1 0,2-2 0 16,-1-2-1-16,-2-2-1 0,1-1 0 15,-3-1-1-15,0-2-1 0,-6 2 0 16,-3-4-1-16,-4 1-2 0,-1 2-1 16,-9-3-2-16,-2 2-1 0,-6-2-3 15,-3 4-3-15,-3 2-2 0,-3 2-2 16,-5 4 0-16,-2 9 0 0,-3 6 2 0,1 5 2 15,-3 4 5-15,2 7 4 0,2 4 5 16,2 7 5-16,5 0 4 0,3 4 1 16,7 2 3-16,6-1 1 0,5 0 0 15,4-3-1-15,4-3-2 0,5-3-3 16,4-4-1-16,5-5-3 0,6-1-1 16,4-8-2-16,4-5 0 0,8-3 0 0,-1-5-2 15,6-7-5-15,-2-3-9 0,-5-9-12 16,2-3-10-16,-4-3-16 0,-1-3 82 15,-5-1-197-15,-3 0-127 0,-2 2-321 16</inkml:trace>
  <inkml:trace contextRef="#ctx0" brushRef="#br0" timeOffset="160689.8991">8382 9956 598 0,'0'-17'150'0,"-2"4"7"0,-4 4-87 15,1 4-20-15,6 8-9 0,-4 4-4 16,3 5-7-16,-2 4-8 0,4 7-3 16,1 2-2-16,3 3 0 0,-5 0 0 15,4 3-2-15,-4-3 0 0,3 1-2 16,-4-2-2-16,0 3-3 0,-2-3 0 16,-1 0-3-16,-3-2-2 0,-3 0-1 15,-2-2-5-15,0-3-8 0,-3-3-14 0,-2-6-22 16,-1-4-11-16,1-6-22 0,1-7-106 15,0-10-125-15,1-8-272 0</inkml:trace>
  <inkml:trace contextRef="#ctx0" brushRef="#br0" timeOffset="160848.4752">8244 9436 660 0,'-1'-14'158'0,"-2"7"2"15,1 4-103-15,2 2-19 0,2 2-8 16,2 3-12-16,2 1-9 0,0 2-4 15,4 3-1-15,2 2-11 0,0 3-18 16,5 2-16-16,2 2-61 0,-2 1-61 16,3 5-115-16,-2-1-244 0</inkml:trace>
  <inkml:trace contextRef="#ctx0" brushRef="#br0" timeOffset="161230.4319">8556 9956 667 0,'-8'-15'163'16,"1"-2"4"-16,5-2-99 0,1-2-20 0,3-1-6 16,1 3-8-16,3 0-10 0,1 1-7 15,4 2-3-15,3 0-5 0,2 3-4 16,2 5-2-16,0 0-2 0,4 5 0 15,0 3 0-15,-3 2-1 0,0 3 0 16,-2 1 0-16,-1 3 1 0,-1 2-1 16,-4 1-1-16,-2 3 1 0,-3 2 0 15,-5 3-1-15,-5 2 1 0,-2 6-1 16,-1 2 0-16,-4 1 1 0,-1 0-1 16,-3 1 1-16,1-4-1 0,3-1 1 0,2-7 0 15,0 0 1-15,2-6-1 16,3-1-1-16,3-2 0 0,3-2-5 0,3-3-4 15,3-3-6-15,0 0-11 0,3-2-13 16,1-2-9-16,2 0-12 0,1-1-15 16,-2-1-94-16,0-2-108 0,3 0-246 15</inkml:trace>
  <inkml:trace contextRef="#ctx0" brushRef="#br0" timeOffset="161546.5529">9023 9842 662 0,'0'-12'160'0,"1"1"5"15,0-1-100-15,3 1-20 0,1 1-6 16,1 1-8-16,1 1-8 0,-1 0-5 15,1 1-4-15,2 5-3 0,1-1-3 0,1 3-4 16,1 3 0-16,1 3-2 0,1 5 0 16,1 3-1-16,-1 4 0 0,-1 1 0 15,-1 6-1-15,2 3 1 0,-2 4-2 16,-1 0-2-16,-2-2-5 0,-3 2-8 16,-4-3-11-16,-1 1-14 0,-1-2-9 15,-2-6-20-15,-3-2-107 0,-2-3-118 16,-2-4-273-16</inkml:trace>
  <inkml:trace contextRef="#ctx0" brushRef="#br0" timeOffset="161717.0903">9024 9818 679 0,'-5'-4'162'15,"1"7"1"-15,2 5-106 0,0 4-20 16,0 7-10-16,1 4-12 0,1 3-10 15,0 3-13-15,1 3-18 0,1 1-15 0,0 1-61 16,0 1-63-16,3-5-114 0,1 0-244 16</inkml:trace>
  <inkml:trace contextRef="#ctx0" brushRef="#br0" timeOffset="162367.9612">9464 10084 643 0,'11'-22'151'0,"-1"-5"3"0,-2-4-106 0,1-1-14 15,-2-6-6-15,2-2-7 0,-2-6-9 16,3 1-4-16,-2-3-3 0,-3 2-2 16,0-1-2-16,-4 8 1 0,-2 2 0 15,-4 10 1-15,-5 8 1 0,-2 8 1 16,0 9 2-16,-3 9 2 0,-1 5 3 15,0 9 1-15,3 7 1 0,-1 7 0 0,1 7 0 16,1 5 2-16,2 8 0 0,5 7 0 16,1 3-1-16,1 2-1 0,4 3-2 15,1 0-2-15,3 0-2 0,4-6-4 16,1-4-2-16,-1-4-1 0,1-6-1 16,-4-6 1-16,1-7-1 0,-5-6 0 15,-6-6 0-15,1-6 0 0,-7-7 0 16,0-5 0-16,-1-5-1 0,-2-7 0 0,-2-3-1 15,1-5-2-15,0-6-3 0,1-3-4 16,2-3-3-16,5-3-4 16,4 1-2-16,2-4-4 0,5 3-2 0,3 1 1 15,2 4 2-15,1 3 3 0,1 3 4 16,2 3 3-16,2 6 3 0,-3 0 3 16,-1 2 2-16,3 1 1 0,0 2 0 15,-4 0 1-15,2 2 0 0,-3 0 1 16,2 2 0-16,-1 1 1 0,-2 2 0 0,1 0 1 15,-2 1 0-15,0 2 3 0,-1 0 2 16,-1 2 4-16,-1 2 2 0,0 2 4 16,-1 1 2-16,3-2 1 0,-1 0 0 15,4-1-1-15,1-2-1 0,2-2-1 16,2-2-1-16,2-2-2 0,2-2 1 16,-2-1-2-16,0-1 0 0,-4 0-2 15,-2-4 0-15,-1-1 1 0,-5-3-1 16,-5 0 0-16,-4-2 0 0,-4 2-1 15,-4 0 0-15,-5 0-2 0,-4 2-4 0,-3 3-7 16,2 2-11-16,2 2-8 16,0 1-13-16,5 2-16 0,4 0-11 0,6 5-20 15,4-1-101-15,0 2-115 0,3-2-270 16</inkml:trace>
  <inkml:trace contextRef="#ctx0" brushRef="#br0" timeOffset="162698.6102">9926 9911 525 0,'-3'-27'135'0,"-2"2"8"15,0 5-66-15,5 2-14 0,-3 5-4 16,4 3-2-16,-1 3-6 0,-3 3-6 0,5 3-7 15,0 5-9-15,-3 2-6 16,1 5-5-16,-1 2-5 0,2 6-1 0,0 3 0 16,2 3 1-16,-2 4 0 0,2-1-1 15,4 0-1-15,0 0-1 0,-3 0-1 16,3-1-3-16,0-1-1 0,2-5-3 16,-2-2-1-16,1-2-3 0,-1-2-8 15,3-3-8-15,-2-4-11 0,0-3-16 16,-1 0-16-16,-2-3-9 0,0-1-14 15,-3-3-5-15,-2-2-90 0,-2 0-104 16,-3-3-228-16</inkml:trace>
  <inkml:trace contextRef="#ctx0" brushRef="#br0" timeOffset="162842.0189">9888 10062 642 0,'-9'1'170'0,"2"0"6"0,-1 0-91 15,6 0-23-15,-1 2-11 0,6-3-13 16,5 2-16-16,2 0-11 0,4-2-6 15,2-2-8-15,4 0-18 0,4-5-24 0,0-1 40 16,-1-9-176-16,7-6-144 0,-1 3-356 16</inkml:trace>
  <inkml:trace contextRef="#ctx0" brushRef="#br0" timeOffset="164104.2856">10509 10796 590 0,'-4'-31'146'0,"-1"-2"8"15,3 4-82-15,-2 5-13 0,3 6-4 16,-1 5-1-16,1 6-7 0,0 2-8 16,3 7-7-16,-3 6-8 0,2 8-7 15,2 6-7-15,-2 2-5 0,0 8-2 16,2 5 0-16,-2 1-1 0,4 0-3 15,1 3-5-15,-1-5-8 0,-1 2-13 16,1-3-16-16,-1 0-12 0,-1-5-17 16,-1-1 64-16,-2-9-174 0,-1-2-120 0,2-5-299 15</inkml:trace>
  <inkml:trace contextRef="#ctx0" brushRef="#br0" timeOffset="164283.7968">10327 10886 692 0,'-6'-5'171'0,"1"1"1"0,2-1-103 16,5 4-24-16,4 0-11 0,4 0-11 15,7 1-11-15,6-3-6 0,3 1 0 16,8 1-1-16,2-4-9 0,-1 0-22 0,7 0-19 16,3-4-88-16,2 1-44 0,4-2-122 15,7 1-251-15</inkml:trace>
  <inkml:trace contextRef="#ctx0" brushRef="#br0" timeOffset="165364.4503">12029 10467 408 0,'8'-29'123'0,"-2"3"6"0,-2 3 1 16,0 3-69-16,-2 9-8 0,1 6-4 15,-2 7-4-15,-5 8-7 0,-2 10-7 16,-2 4-5-16,-3 11-9 0,-3 4-7 16,-2 4-3-16,-2 3-3 0,-1 3-1 15,-1-6-1-15,-1 0 0 0,1-5 0 0,2-6 0 16,3-4 1-16,4-8 1 0,2-7-1 16,7-6 1-16,3-7 0 0,4-8 1 15,4-6-1-15,4-9 0 0,2-5-1 16,3-8 1-16,-3-8 0 0,5 0 0 15,0-7 0-15,-1-6-1 0,-2 0 0 16,4 1 0-16,-3-3-1 0,5 7 0 16,-7 5 0-16,0 10 2 0,-2 7 1 15,-3 11 2-15,-3 7 0 0,3 9 3 16,-1 7 0-16,0 6 0 0,-2 5-1 0,5 6-2 16,-2 6-1-16,0 5-1 0,-8 1-1 15,5 5-2-15,0 3-1 0,6-3-1 16,-1 1 1-16,3-3-2 0,-1 0-3 15,3-2-7-15,-2-6-8 0,0-3-11 16,-5-3-14-16,-2-5-7 0,-2-6-10 16,-3-1-9-16,-3-5-2 0,-2-3 58 15,-8-4-141-15,-2-2-96 0,-8-2-260 16</inkml:trace>
  <inkml:trace contextRef="#ctx0" brushRef="#br0" timeOffset="165514.5931">12073 10577 556 0,'-22'-7'156'16,"2"1"11"-16,2 1-67 0,-1 6-17 15,7-1-13-15,2-1-13 0,5 1-12 16,4 2-15-16,5 3-12 0,3 0-7 16,7-2-8-16,5 0-2 0,1 2-3 15,3-2-8-15,7-1-14 0,0 3-20 16,-2-1-13-16,7 3-20 0,-2 2-108 16,2 0-127-16,2 5-273 0</inkml:trace>
  <inkml:trace contextRef="#ctx0" brushRef="#br0" timeOffset="166093.5649">11525 11180 599 0,'-8'1'148'0,"0"-1"5"0,0-1-96 0,5 2-14 16,5-1-5-16,1 0-2 0,5 3-5 16,5-3-5-16,2 1-3 0,8-2 3 15,5-1 2-15,5-1-2 0,6-1-3 16,8-3-4-16,8 2-3 0,5-1-2 16,3 1-2-16,-5-3-5 0,4 0-2 0,-2 2-1 15,-3 0-2-15,-3-1-2 0,0 1-3 16,-2 3-4-16,-1 1-6 0,-7 2-11 15,-2-2-13-15,-7 2-14 0,-7 1-13 16,-8-1-16-16,-7 1-103 0,-6 2-120 16,-6-1-267-16</inkml:trace>
  <inkml:trace contextRef="#ctx0" brushRef="#br0" timeOffset="166992.8463">11890 11636 574 0,'-1'-7'142'15,"-4"-1"4"-15,3-2-82 0,4 0-17 16,2 0-7-16,7 3-5 0,1-4-6 16,2-2-5-16,0-2-3 0,6 4-2 15,-2 0-4-15,1-1-3 0,-3-1-2 16,1 5-3-16,1 3-2 0,2 6-1 16,-6-1-1-16,1 4-1 0,-3 2 0 15,3 4-1-15,-3 1 0 0,-1 2 0 16,-7 1 0-16,-2 5-1 0,-3 2 1 0,-1 0 0 15,-7 2 0-15,-2 3 0 0,-4 2 0 16,3-1-1-16,-1-1 1 0,-3 2 0 16,-4 1-1-16,-3-2 1 0,-2 3-1 15,-4-3 1-15,1-4 0 0,0-1 2 16,2-5 3-16,5-2 0 0,6-3 2 16,3-5-1-16,7-3 0 0,7 1 0 15,4-3-2-15,5 0-2 0,5-2-1 16,2-2-1-16,3 1 0 0,2-2 0 0,3-1-1 15,0 0 1-15,-1 0-2 16,0 2-6-16,-3 2-10 0,-4-1-15 0,5 4-15 16,0 1-21-16,-4 4-93 0,-4-4-20 15,0 1-102-15,-2-1-192 0</inkml:trace>
  <inkml:trace contextRef="#ctx0" brushRef="#br0" timeOffset="167927.9179">11686 10060 499 0,'-28'13'121'0,"-5"6"5"0,-2 12-76 15,-4 8-7-15,-5 12-7 0,1 16-1 0,1 4-2 16,3 13-3-16,1 12-2 0,4 10-3 16,6 12-4-16,8 4-4 0,7 2-4 15,5 10-5-15,8-5-2 0,6-1-4 16,7-5 0-16,9-4 0 0,10-7-2 16,4-11-3-16,4-10-7 0,4-9-9 15,5-8-7-15,6-11-13 0,0-5-16 16,-2-8-102-16,5-7-108 0,5-9-257 0</inkml:trace>
  <inkml:trace contextRef="#ctx0" brushRef="#br0" timeOffset="168275.9855">12713 10071 701 0,'-13'-30'151'0,"2"8"0"15,9 4-124-15,6 15-13 0,9 5-4 16,0 11 3-16,1 5 0 0,3 10 1 16,0 11 0-16,0 14 2 0,0 9 1 15,-2 13-2-15,2 10-3 0,0 14-3 16,-2 7-2-16,-2 7-1 0,-3 2-3 15,-4 2 0-15,-4 0-2 0,-6-3 0 0,-2-5 0 16,-5-7 0-16,-4-5-1 0,-3-6 0 16,-1-4 0-16,2-9 0 15,-2-6-2-15,-4-7-2 0,3-6-5 0,-4-9-10 16,2-11-12-16,0-12-7 0,1-9-14 16,6-9-43-16,0-16-72 0,4-17-107 15,6-9-234-15</inkml:trace>
  <inkml:trace contextRef="#ctx0" brushRef="#br0" timeOffset="168730.8389">13120 9901 635 0,'-8'-12'155'0,"0"-2"4"16,3 3-96-16,4 0-19 0,1 0-8 15,5 1-8-15,4-1-7 0,4 0-8 16,-1 2-3-16,4 1-3 0,0 2-2 15,4 2-2-15,-1 3-1 0,-2 2 0 16,-3 3-1-16,1 3-1 0,-4 2 1 0,-3 0-1 16,-3 3 0-16,-1 4 1 0,-5 1-2 15,-2 3 1-15,-5 3 0 0,-2 0-1 16,-1 2 0-16,-3-1 1 0,-2 2-1 16,-2 0 1-16,0-3 0 0,2-4 1 15,1 1-1-15,2 0 1 0,1-4 0 16,4-4 0-16,4-1-1 0,4-1 1 15,5-2-2-15,6-4-4 0,3 0-7 16,5-3-9-16,6 0-11 0,3-2-9 16,5-3-21-16,3 3-106 0,1 0-118 0,8 2-272 15</inkml:trace>
  <inkml:trace contextRef="#ctx0" brushRef="#br0" timeOffset="169478.813">13998 10716 669 0,'-4'3'164'0,"0"2"5"16,6 0-91-16,1 2-30 0,7 1-12 0,2-2-5 15,2-1-7-15,7-5-5 0,1-4-4 16,3-3-2-16,3-2-4 0,-1-4-2 16,4-2-3-16,-3-1-2 15,-1 1-1-15,-3 1-1 0,-2-2-1 0,-5 1-2 16,-3-1-2-16,-8 3-1 0,-2-1-2 15,-7 1-1-15,-3-1-1 0,-6 6 0 16,-7-3 1-16,-4 3-2 0,-5 3 2 16,-3 9 1-16,-3 5 0 0,-3 5 4 0,2 5 3 15,-2 5 7-15,0 8 6 0,4 2 4 16,0-1 3-16,3 7 2 0,6-2 1 16,7 2-3-16,7 3-4 0,9-1-5 15,8-4-2-15,9-3-3 0,8-3-2 16,4-4-2-16,6-6-1 0,3-6-1 15,6-6-4-15,0-4-7 0,4-5-9 16,4-4-17-16,0-5-17 0,2 1-20 16,2-5-85-16,-7-2-28 0,-1-4-105 0,-4-2-202 15</inkml:trace>
  <inkml:trace contextRef="#ctx0" brushRef="#br0" timeOffset="169742.6667">14515 10142 650 0,'-16'-5'172'0,"8"5"2"15,-1-1-60-15,8 4-63 0,6 2-17 16,5-2-14-16,6 1-8 0,3-2-7 15,5-2-2-15,7 0-2 0,4-5-6 16,4-3-8-16,4-6-14 0,2 1-15 16,0-3-12-16,3 1-16 0,-4-2-106 15,-5-2-117-15,-4-3-262 0</inkml:trace>
  <inkml:trace contextRef="#ctx0" brushRef="#br0" timeOffset="169949.7902">15075 9747 723 0,'0'-3'165'0,"-1"3"4"16,0 5-118-16,1 1-14 0,0 5-8 16,3 6-7-16,0 6-1 0,0 2-2 15,4 3 4-15,-1 7 0 0,2 4 0 16,1-1-3-16,-2 2-2 0,-1 1-4 0,0-2-2 16,-3 1-4-16,-2-3-4 0,-5-4-3 15,-2 0-5-15,-2-3-10 0,-3-3-12 16,-2-3-24-16,-1-4-16 0,-6-6-20 15,-2-5-111-15,-4-10-130 0,-2-8-284 16</inkml:trace>
  <inkml:trace contextRef="#ctx0" brushRef="#br0" timeOffset="170076.4367">14869 9659 598 0,'8'-36'147'0,"0"9"2"15,1 7-89-15,2 5-19 0,4 2-15 16,4 3-11-16,1 1-18 0,3 1-15 15,2 2-21-15,-1-2-110 0,5 2-119 16,1-1-290-16</inkml:trace>
  <inkml:trace contextRef="#ctx0" brushRef="#br0" timeOffset="170569.8509">15332 9739 648 0,'-7'-12'158'16,"1"0"5"-16,5 1-100 0,1 2-17 15,5 2-9-15,2 2-10 0,4 0-8 16,1 0-7-16,5 3-3 0,5 2-3 0,3 0-2 16,2 2 0-16,-4 1-3 0,3 3 1 15,-3 0-1-15,-5 1 0 0,-3 3-1 16,-4 2 1-16,-3 1 0 0,-4-2 0 15,-4 2 0-15,-2 1 0 0,-3 4 0 16,-5-1 1-16,-3 1 0 0,-3 6 0 16,-4 1 2-16,-1 2 2 0,-1 4 2 15,2-4 1-15,-1 1 1 0,4-1 1 0,1-1-1 16,7-5-2-16,4-1-2 16,4-5-2-16,5 0-4 0,3-5-5 15,8-2-7-15,4-3-11 0,6 0-15 0,2-4-12 16,1-4-13-16,3-1-16 0,-1-3-100 15,-3-3-114-15,-5-3-253 0</inkml:trace>
  <inkml:trace contextRef="#ctx0" brushRef="#br0" timeOffset="170791.2474">15738 9839 640 0,'2'-13'163'15,"-1"4"7"-15,3-2-91 0,1 1-22 16,4 0-10-16,0 1-10 0,4 1-10 15,-1 2-10-15,1-3-5 0,2 5-4 16,1 2-2-16,0 1-3 0,1 3-1 16,1 2 0-16,1 4-1 0,-1 5 0 15,-2 1-1-15,-2 4 0 0,0 2-1 16,-3 5-5-16,-3 4-11 0,-2 3-14 16,-1 0-15-16,0 1-15 15,-4 0 10-15,-5-2-129 0,0-3-121 0,-3-4-276 16</inkml:trace>
  <inkml:trace contextRef="#ctx0" brushRef="#br0" timeOffset="170961.7868">15844 9790 681 0,'-6'-2'164'0,"0"8"3"15,0 4-101-15,1 4-26 0,0 4-14 16,0 5-9-16,-1 6-10 0,1 4-11 15,-1-2-17-15,1 5-15 0,2 2 77 16,0-1-208-16,3-2-141 0,4-2-364 16</inkml:trace>
  <inkml:trace contextRef="#ctx0" brushRef="#br0" timeOffset="171706.0309">16294 10011 673 0,'11'-28'153'15,"1"-1"2"-15,3-7-115 0,2 1-16 16,3-8-4-16,-2-1-5 0,-1-2-7 16,5 0-4-16,-5-8-3 0,1 1 0 0,-7 2 0 15,-4 2 0-15,-5 7 0 0,-4 10 2 16,-9 7 2-16,-3 12 3 0,-5 10 4 15,-1 11 1-15,1 11 3 0,0 6 0 16,1 6 1-16,1 8-1 0,2 5-1 16,3 8 1-16,-1-1 1 0,2 7 0 15,3 2-1-15,1 2-2 0,4 2-1 16,7-3-2-16,2-2-5 0,4-4-3 16,2-2-1-16,-1-9-2 0,1-4 1 15,-1-4-2-15,-3-6 0 0,-6-3-2 16,-2-5-1-16,-2-6-3 0,-5-2-1 0,-4-6 0 15,-3-4-1-15,-3-5 1 0,-3-7 1 16,-1-1 1-16,-1-4 2 0,0-4 0 16,5 0-2-16,2-1-1 0,5-1-1 15,3 2-2-15,5 1 0 0,3 2-1 16,4 1 0-16,1 0 1 0,4 2 1 16,1 0 2-16,3 4-1 0,4-2 0 15,1 2-1-15,3 0-2 0,1 1-1 0,0 1-2 16,0 2-2-16,-1-5 1 0,2 5 1 15,-4-2 3-15,1 1 2 0,-2 0 2 16,0 1 3-16,-2 0 3 0,-1 2 4 16,-4-3 4-16,-1 3 2 0,-5 0 5 15,0 1 5-15,-4 0 4 0,0 0 2 16,-3-1 1-16,0 2-1 0,-2-1-2 16,1 0-2-16,-3 0-4 0,2 2-4 15,0 2-3-15,-2 0-1 0,1 2-2 0,0 4-2 16,-2-2 0-16,4 5-1 0,1-1-2 15,-2 0 1-15,7 3-2 0,-2-1 0 16,7 1 0-16,2 0-1 0,2-3 1 16,2-1-1-16,3-1 0 0,0-5 0 15,1-5 1-15,-2-5-1 0,-1-2 0 16,-2-2 0-16,-3-2 1 0,-5-2 1 16,-4-2 0-16,-4 1 0 0,-7 2 0 0,-3-3-1 15,-1-1-3-15,-3 3-7 16,-3 2-7-16,0 0-7 0,2 4-12 0,3 0-13 15,3 6-10-15,2 1-19 0,7 3-103 16,2 0-118-16,6 3-276 0</inkml:trace>
  <inkml:trace contextRef="#ctx0" brushRef="#br0" timeOffset="172006.2211">16955 9575 658 0,'-3'-7'160'0,"-2"3"5"0,1 3-102 16,-1 3-14-16,0 8-4 0,-3 2-4 16,-1 4-7-16,1 6-5 0,-2 5-2 15,2 3-1-15,1 4-3 0,0 0-3 16,3 3-2-16,0 0-3 0,3-2-2 0,2 3-3 15,3-3-3-15,3-2-2 0,1-5-2 16,5 0-2-16,1-6-7 0,-1-2-9 16,4-6-15-16,-3-3-21 0,-3-3-18 15,0-1-25-15,-5-7-107 0,-1 0-130 16,-1-2-283-16</inkml:trace>
  <inkml:trace contextRef="#ctx0" brushRef="#br0" timeOffset="172156.8135">16819 9883 718 0,'-8'-5'197'0,"0"0"5"0,5 1-73 16,0 3-56-16,3-1-24 0,3-1-18 15,3 2-15-15,0-2-9 0,5 1-8 16,4-3-8-16,4 0-19 0,5-1-33 16,3 0-27-16,4-3-115 0,5 3-148 15,-3-2-329-15</inkml:trace>
  <inkml:trace contextRef="#ctx0" brushRef="#br0" timeOffset="174378.0114">17881 10455 706 0,'-7'1'181'0,"0"0"6"16,1-1-107-16,1 0-22 0,5 1-12 15,2 1-15-15,3-1-14 0,4-2-10 16,0-3-6-16,6 3 0 0,6-3-1 0,1 2-8 16,2-5-8-16,1 3-15 0,1-1-19 15,-1 1-11-15,0 0-16 0,-5 2-110 16,-2-1-120-16,0 1-270 0</inkml:trace>
  <inkml:trace contextRef="#ctx0" brushRef="#br0" timeOffset="174587.9552">17880 10560 693 0,'-7'0'180'0,"1"3"3"0,2-2-87 0,2 0-39 15,0 1-18-15,4 1-13 0,1-2-11 16,3 3-9-16,4-2-3 0,4 1-9 15,4-3-17-15,5 1-25 0,5-4 44 16,4-5-181-16,8-2-149 0,-4-5-363 16</inkml:trace>
  <inkml:trace contextRef="#ctx0" brushRef="#br0" timeOffset="187820.6553">18763 10096 366 0,'6'-15'103'16,"-1"0"6"-16,-1 1-10 0,-1-1-54 15,-2 4-8-15,0 0-1 0,0-1-1 16,-1 4-1-16,-1 0 1 0,1 4-1 16,0 0-4-16,0 2-3 0,-1 8-5 15,-3 6-3-15,-1 4-5 0,-5 10-3 16,-2 5-4-16,-3 9-2 0,-2 5 0 0,-1 2 0 16,0 2-2-16,0 0 0 0,5-1-1 15,-1-4-1-15,3-1 0 16,3-5 0-16,0-5 0 0,2-9-1 15,4-5 0-15,-1-7 0 0,3-5 0 0,3-7 0 16,1-7 0-16,0-9 0 0,4-4 1 16,2-5 0-16,-1-7 0 0,2-5 0 15,0-3-1-15,0-3 1 0,2 0-1 16,-1-2-1-16,1-1 1 0,0-2-1 16,-2-1 1-16,-1 2-1 0,-1 1 0 15,0 7 1-15,-3 7-1 0,-2 5 1 0,-3 10-1 16,1 7 1-16,1 7-1 15,-2 5 2-15,2 6 1 0,1 5 2 0,3 5 2 16,-1 4 3-16,2 3 3 0,2 4 2 16,1 3-1-16,-1 1-1 0,-3-1-1 15,1 0-2-15,0 1-3 0,-2-1-2 16,3 1-1-16,-1-1-2 0,1-2-1 16,2-1-3-16,2-1-5 0,-1-4-8 15,0 1-7-15,-1-3-10 0,-1-4-7 16,-1 1-6-16,-2-2-9 0,-4-1-5 15,-2-5-95-15,-2 0-101 0,-6-3-243 0</inkml:trace>
  <inkml:trace contextRef="#ctx0" brushRef="#br0" timeOffset="188021.6001">18697 10387 487 0,'-8'-3'143'16,"-1"-1"8"-16,2 3-16 0,2 1-73 0,2 0-20 15,3 1-8-15,4 0-6 0,1-1-10 16,4 1-7-16,2-1-4 0,3 0-1 16,3 2 1-16,3-2-1 0,2-2-3 15,1 1-10-15,3-1-16 0,0-1-14 16,3 0-19-16,-1-2-107 0,-4-6-123 16,-2 2-281-16</inkml:trace>
  <inkml:trace contextRef="#ctx0" brushRef="#br0" timeOffset="188496.3345">19100 9808 473 0,'-5'-6'118'0,"-2"0"5"16,0 0-58-16,5 2-25 0,-6 0-6 15,3 1-3-15,-1-2-3 0,2 0-3 16,4-1-4-16,0-3-3 0,0-3-2 16,5 0-1-16,2 1-3 0,2-2-2 15,3 2-2-15,0 3 0 0,3 0-1 16,-1 3-2-16,-1 4-1 0,-1 0-1 0,-1 2-1 15,-1 2 0-15,-1 2-1 0,-2 3 0 16,-1 6 0-16,-3 0 1 0,-3 2-1 16,-4 4 0-16,-1 2 0 0,-2 2 1 15,-1 0-1-15,-3 0-1 0,0 1 1 16,-2 0-1-16,-1 2 1 0,1-1-1 16,-1 1 1-16,0-3-1 0,1-1 0 15,1-5 1-15,4-3 0 0,0-7 0 0,5 1 0 16,0-7 1-16,9 2-1 0,0-3 0 15,5-2 0-15,3-2 0 0,2 2 0 16,1-2 0-16,3-2-1 0,-2-4-3 16,2 3-6-16,-1 3-10 0,1 1-10 15,-1 1-16-15,-1 1-111 0,-4 2-120 16,0 8-280-16</inkml:trace>
  <inkml:trace contextRef="#ctx0" brushRef="#br0" timeOffset="188922.1952">18569 10810 359 0,'-15'-1'113'0,"-1"-1"6"15,-1 0 0-15,0-2-58 0,0 2-11 16,-1-1-4-16,2 0-4 0,4 0-4 16,2 1-3-16,2 1-4 0,2-2-4 15,4 3-5-15,4-2-5 0,4 4-3 16,4-2-2-16,7 1 1 0,7 1-1 15,4-1 4-15,4-2 2 0,8-2 2 16,4-3-2-16,2 0 0 0,4-4-4 0,3 2-2 16,8-1-4-16,3 3-2 0,0 1-3 15,-4 0-1-15,-3 3-4 0,-3-1-3 16,-7 1-7-16,-7 1-9 0,-8-1-8 16,-5 4-11-16,-5 1-10 0,-4 2-7 15,-5 1-9-15,-6 4 6 0,-7-1-100 16,-4-1-101-16,-4 0-240 0</inkml:trace>
  <inkml:trace contextRef="#ctx0" brushRef="#br0" timeOffset="189483.4799">18701 11166 504 0,'-5'-1'125'16,"1"-1"4"-16,2-3-67 0,2-1-22 16,2-2-6-16,2 2-5 0,3-2-4 0,3-2-1 15,1-1-1-15,3 1-1 0,2 1 0 16,1 0 0-16,1 0 1 0,0 3 1 16,0 0-1-16,-1 3-2 0,1 2-1 15,-1 2-3-15,2 4-4 0,-5 1-3 16,1 4-3-16,-3 4-2 0,-1 3-2 15,-5 2-1-15,-4 1 0 0,-5 3-1 16,-3 3 1-16,-4 0-1 0,-4-1 0 0,-2 2 1 16,-1 0-1-16,-4-1 0 0,-3-1 0 15,0-2 0-15,-3-2-1 0,1 2 0 16,-2-5 1-16,2-2-1 0,3-2 1 16,3 0 0-16,5-4 1 0,2-4 0 15,4-4 1-15,4-2-1 0,3-2 0 16,5 0 0-16,-1-5-1 0,6-1 0 15,3 1 0-15,2 0-1 0,3-2 0 16,4 2 0-16,-1 2 1 0,3 3-1 0,2 4 0 16,0-1 0-16,-1 3 1 0,1 0-1 15,-4 1 0-15,4 4 0 0,-5-2 1 16,-2 1-1-16,-2-1 0 0,0 2 0 16,-4-2 0-16,-3 1 1 0,-3 0-1 15,-1-1 1-15,-3 1-1 0,-1-4 1 16,-1 1 0-16,0 0 0 0,0-1-1 15,-1-5-1-15,1 2-3 0,0-1-6 0,0 1-10 16,-1-1-13-16,1 0-13 0,0-1-17 16,1 1-117-16,0-5-127 0,-1-4-297 15</inkml:trace>
  <inkml:trace contextRef="#ctx0" brushRef="#br0" timeOffset="196174.6491">20383 10423 450 0,'-2'-10'136'0,"0"3"8"0,-5 1 1 16,-1 3-77-16,-3 1-12 0,-3 2-5 15,-4 0-3-15,-2 6-3 0,-4 5-4 16,-1 5-3-16,-4 3-4 0,3 7-3 15,0 0-3-15,-1 4-4 0,4 0-4 16,2-2-3-16,4-3-3 0,8 1-3 16,2-2-4-16,5-1-2 0,5-3-3 15,4-2-1-15,6-2-2 0,5-4-1 0,0-6-5 16,6-7-3-16,2-6-6 16,5-2-10-16,1-4-14 0,2-3-16 0,-1 0-10 15,2-1-15-15,-2 2-36 0,-4 3-69 16,-1 1-106-16,-4 3-223 0</inkml:trace>
  <inkml:trace contextRef="#ctx0" brushRef="#br0" timeOffset="196504.7593">20592 10525 680 0,'-13'-2'175'0,"-1"2"5"15,0 0-87-15,-1 2-30 0,3 2-11 16,1 1-10-16,1 1-9 0,4 4-8 16,2 1-6-16,4 2-5 0,4-1-3 15,4 1-4-15,2-2-2 0,5 2-2 16,1-5-2-16,3-1 1 0,5-2-1 0,-1-3 0 16,0-6 0-16,2-1 0 0,-3-5 0 15,0-2 0-15,-4-3-1 0,-3 1 1 16,-5 0 0-16,-3-1 0 0,-7-1 0 15,-3 2 1-15,-3 0-1 0,-5 1-2 16,-2 1-2-16,-2-2-6 0,-3 2-12 16,1 2-14-16,-2 1-17 0,3 3-12 0,3 1-5 15,1 3-9-15,4 2-11 16,6 2-94-16,1 3-101 0,4 0-245 0</inkml:trace>
  <inkml:trace contextRef="#ctx0" brushRef="#br0" timeOffset="196847.8407">20993 10430 634 0,'3'-2'167'0,"-6"-1"8"0,-3 2-83 16,-4 2-26-16,-1 3-9 0,-3 1-10 15,1 2-11-15,-3-1-10 0,4 3-5 0,-2 1-5 16,4-2-3-16,3 1-2 0,2-1-4 15,5 3-1-15,4 2-1 0,-1-3-2 16,5 2-2-16,3 1 0 0,2 0-1 16,2-2 0-16,1 0 1 0,1 0-1 15,4 0 0-15,-4-3 1 0,-2-3-1 0,-1 1 2 16,-4 2 2-16,-5-4 3 16,-6 1 2-16,-8 1 2 0,-5 3 0 0,-3 0 0 15,-9-1-1-15,0 2-2 0,-1 1-5 16,1 0-2-16,2-1-4 0,7-3-6 15,3 1-9-15,4-4-17 0,4-1-19 16,5-3-19-16,7-3-21 0,3-3-111 16,3-1-135-16,5-3-291 0</inkml:trace>
  <inkml:trace contextRef="#ctx0" brushRef="#br0" timeOffset="197093.2005">21451 10039 686 0,'-4'-8'168'16,"-6"4"7"-16,-4 8-105 0,-3 3-13 15,-6 7-8-15,-5 4-8 0,-2 5-8 16,-5 9-6-16,4 11-4 0,0 2-4 16,4 11-5-16,6 4-3 0,5 2-2 15,8 3-3-15,5-3-2 0,6 0-3 0,4-5-1 16,5-8-3-16,4-3-6 0,7-7-10 15,7-6-15-15,3-6-21 0,4-9-13 16,3-3-21-16,3-7-107 0,1-5-125 16,1-6-277-16</inkml:trace>
  <inkml:trace contextRef="#ctx0" brushRef="#br0" timeOffset="198015.3595">21775 10438 517 0,'-14'2'133'15,"-1"0"9"-15,0 0-65 0,1-1-14 16,1 0-6-16,2-2-5 0,2-2-4 0,-1-1-4 16,2-4-7-16,6 1-6 0,0-3-6 15,2-1-5-15,2-1-4 0,0-3-3 16,7 2-2-16,1-1-2 0,0 1-2 15,1 0-1-15,2 4-1 0,1 0-1 16,2 5-1-16,-2 2-1 0,0 2 1 16,-1 0-1-16,1 2 0 0,-3 3 0 15,-2 3 1-15,0 3 0 0,-4-3 0 16,-3 6 1-16,0 0-1 0,-4 2 1 16,-3 3-1-16,-1 3 0 0,-5-3 1 0,-1 7-1 15,-4-1 1-15,-2-5 0 16,3 5 0-16,0-2 0 0,2-4 0 15,4-1 0-15,3-5-1 0,4 1-2 0,4-2 0 16,2-5-1-16,2 0 0 0,4-4-3 16,3-2-3-16,3-1-9 0,3-1-12 15,3-2-16-15,1-4-18 0,0 1-17 16,3 0 83-16,-2-1-197 0,3 1-132 16,0 0-324-16</inkml:trace>
  <inkml:trace contextRef="#ctx0" brushRef="#br0" timeOffset="198305.5957">22109 10474 639 0,'-9'-19'169'16,"3"-2"7"-16,1-1-63 0,6 1-51 15,0 0-13-15,2 3-10 0,3-1-9 16,3 2-6-16,0 3-5 0,2 3-6 0,0 0-3 15,3 4-4-15,-1 4-1 16,0 0-2-16,-2 6-1 0,0 2-1 0,0 2 1 16,0 6-1-16,-1 3 0 0,-3 3 0 15,0 4 0-15,-1 3-1 0,1 1-1 16,-1 6 0-16,-3-4-3 0,0 3-4 16,0 0-6-16,0-1-6 0,-2-3-10 15,-2-1-13-15,1-4-14 0,-1-2-8 16,1-5-16-16,-2-3-100 0,0-3-118 0,1-4-262 15</inkml:trace>
  <inkml:trace contextRef="#ctx0" brushRef="#br0" timeOffset="198500.067">22170 10391 642 0,'-5'0'168'16,"0"4"9"-16,-3 1-73 0,3 6-37 15,-2 0-12-15,3 5-12 0,-3 3-9 0,1 3-11 16,1 3-9-16,1 0-9 0,-3 0-17 16,5 3-23-16,0-5-26 0,2 1-11 15,2-5-120-15,5 1-136 0,8-2-303 16</inkml:trace>
  <inkml:trace contextRef="#ctx0" brushRef="#br0" timeOffset="199211.2075">22477 10511 622 0,'-7'-2'158'0,"3"4"7"0,3 1-76 15,-1-3-37-15,2 2-10 0,1-1-6 16,1 2-6-16,4 2-6 0,4-3-5 16,0-2-1-16,5 1-3 0,4-2-1 15,1-4-3-15,3-1-3 0,-1-6-2 0,0-4-3 16,0-1 0-16,-2-3-1 15,-4 0-1-15,0 2 0 0,-4-2 0 0,-1 1-1 16,-4-2 1-16,-2 1-1 0,-1 0 0 16,-4-4-1-16,-1 1 1 0,-4 1-1 15,-1-1 0-15,-2 3 0 0,-1 1-1 16,-2 0 1-16,-4 3 0 0,-1 3-1 16,-1 2 1-16,-2 5 0 0,1 2 1 15,0 4 3-15,-1 5 2 0,2 5 2 16,2 4 3-16,3 8 1 0,1 4 3 15,1 8 0-15,4 4 0 0,3 6 0 16,1 4-2-16,5 4-1 0,0-1-2 0,5 2-2 16,-1-2 0-16,3 2-2 0,1-3-2 15,0 0 0-15,0-4 0 0,-1-3-1 16,1-1 0-16,-1-2-1 0,-2-5 0 16,-2-4-3-16,-1-5-4 0,-2-2-8 15,-3-6-13-15,-3-3-13 0,-2-6-16 16,-1-4-16-16,-2-4-7 0,-5-4-11 15,0-4-3-15,-3 0 4 0,0-6 4 0,-1-3-23 16,-1-3 11-16,2-2 23 0,1-1 41 16,1 1 29-16,5 2 27 15,1 3 22-15,2 2 51 0,4 4 16 0,1 3-5 16,2 1-18-16,1-1-10 0,4 0-13 16,4 1-9-16,1-1-10 0,5 0-8 15,1-2-9-15,5 0-9 0,2 1-6 16,-1-3-7-16,3-3-7 0,1 0-13 15,-1-1-20-15,-1 0-23 0,-2 1-25 16,-1-1-112-16,-2 5-137 0,-1 5-303 16</inkml:trace>
  <inkml:trace contextRef="#ctx0" brushRef="#br0" timeOffset="199575.9877">22819 10653 761 0,'-5'1'186'0,"-3"2"5"0,-1 1-116 0,0 4-21 16,1 1-15-16,2 4-11 0,0 2-7 15,1 2-8-15,4 4-2 0,2-2-1 16,2 1-2-16,6 1-2 0,1-4-1 0,3-2-3 16,2-4-1-16,3-4 0 0,1-1-1 15,-1-5 0-15,-2-2 1 0,-1-3-1 16,-2-3 0-16,1-4 0 0,-6-1 0 16,-2-3-1-16,-2-3-1 0,-3-2-2 15,-3 1-3-15,-2 0-7 0,-3 1-9 16,-3 1-13-16,3 2-19 0,-3 4-13 0,0 2-22 15,-1 6-104-15,1-1-126 16,2 7-278-16</inkml:trace>
  <inkml:trace contextRef="#ctx0" brushRef="#br0" timeOffset="200182.3158">23282 10226 619 0,'1'-3'156'15,"-1"2"8"-15,-1 1-89 0,1 2-16 16,-1 3-6-16,-2 4-5 0,1 2-5 0,0 2-6 15,-2 5-5-15,1 4-3 0,0 0-4 16,0 1-3-16,1 3-5 0,2 1-4 16,0 1-3-16,1-1-3 0,3-3-2 15,1 1-2-15,2-3-1 0,3-4-1 16,1-2-2-16,1-5-1 0,3 0-6 16,2-5-6-16,0-3-9 0,0-2-14 15,0-4-14-15,1 1-15 0,-4-5-8 16,-2-2-17-16,-2-1-98 0,-1 0-114 15,-4 1-257-15</inkml:trace>
  <inkml:trace contextRef="#ctx0" brushRef="#br0" timeOffset="200396.739">23206 10391 803 0,'-2'2'186'15,"-1"0"4"-15,3-1-120 0,3 0-27 16,2 0-16-16,3-1-10 0,2 0-4 0,2-1-3 16,4-3-4-16,3 1-2 0,1-2-3 15,2-1-7-15,2-2-14 0,-1 1-22 16,-2-2-21-16,-3 1 24 0,-3 1-157 16,-3-2-143-16,-1 4-325 0</inkml:trace>
  <inkml:trace contextRef="#ctx0" brushRef="#br0" timeOffset="200656.6384">23421 9892 657 0,'6'4'155'0,"6"5"10"0,6 3-107 15,4 1-6-15,8 11 3 0,2 1 1 16,2 7-6-16,-1 3-7 0,-1 3-10 16,-5 4-7-16,-2 6-7 0,-5-1-7 0,-5 3-4 15,-3 0-3-15,-5 2-3 0,-4 0-5 16,-6 1-11-16,-6 0-14 0,-5-3-29 16,-7-1-27-16,-7-1-116 0,-6-5-144 15,-4-4-321-15</inkml:trace>
  <inkml:trace contextRef="#ctx0" brushRef="#br0" timeOffset="290762.9781">1945 13995 543 0,'-2'-26'140'0,"-2"9"5"15,-6 1-56-15,-3 1-41 0,-3 3-9 16,-4 1-6-16,-5 2-3 0,-9 4-6 0,-6 2-3 16,-5 5-4-16,-6 4-3 0,-5 8-3 15,-4 9-3-15,-2 10-2 0,-8 8-1 16,-4 9 0-16,-4 9 3 0,2 7 5 16,7 5 1-16,6-3 2 0,9 2 0 15,16 1 0-15,12-3-2 0,15-10-3 16,11 1-5-16,6-7-3 0,13-6 0 15,14-9 0-15,14-8 0 0,16-7-1 0,9-9-1 16,10-13 1-16,10-13-2 16,12-10-3-16,2-6-2 0,-5-15-2 0,-4-9-2 15,2-6-1-15,0-4 1 0,-5-1 0 16,-14-5 2-16,-11 2 2 16,-9 4 3-16,-13 5 2 0,-16 5 0 0,-15 1 2 15,-17 0 0-15,-15 5 1 0,-14-2 0 16,-16 1 0-16,-8 6 0 0,-8 5 0 15,-7 12-2-15,-9 12-2 0,-9 14-4 16,0 14-3-16,2 12-2 0,7 12-2 16,6 5-2-16,7 1-5 0,16 1-10 15,18-3-9-15,13-7-6 0,13-4-14 16,6-7 8-16,9-7-117 0,5-6-110 16,7-4-253-16</inkml:trace>
  <inkml:trace contextRef="#ctx0" brushRef="#br0" timeOffset="291011.0909">1684 13785 584 0,'-17'-29'154'0,"-4"3"9"0,-1 8-85 0,1 2-10 15,2 12-10-15,-2 4-8 16,0 8-9-16,3 7-13 0,3 11-9 0,2 10-7 16,3 14-3-16,4 9-2 0,1 11-2 15,2 9-1-15,2 7-1 0,0 6-1 16,2 2-1-16,0 0 1 0,-1-2-1 15,4-1 0-15,-2-5 0 0,6-10-1 16,-1-4 1-16,2-8-1 0,-1-7-2 16,5-5-3-16,-2-10-7 0,0-6-7 15,-2-4-13-15,-2-9-16 0,1-6-11 16,-1-3-17-16,2-7-103 0,-3-2-117 0,2-1-267 16</inkml:trace>
  <inkml:trace contextRef="#ctx0" brushRef="#br0" timeOffset="291298.9678">1832 15045 689 0,'-6'-3'162'15,"1"2"3"-15,3 2-103 0,4 5-20 16,5 4-10-16,0 3-4 0,0 2-3 16,7 4-2-16,2 3-2 0,1 0-3 15,1-3-2-15,2 4-3 0,-4 1-3 16,5 0-4-16,-1 1-2 0,0 0-6 0,0 1-10 16,0-1-15-16,2-4-20 0,3-3-12 15,-5-3-21-15,-3-2-108 0,-3-7-125 16,0-5-274-16</inkml:trace>
  <inkml:trace contextRef="#ctx0" brushRef="#br0" timeOffset="291475.527">2222 15029 719 0,'-6'-2'176'0,"-4"0"8"16,0 7-112-16,-3 2-15 0,-3 8-9 15,-5 2-9-15,-5 4-8 0,-4 1-9 16,0 10-6-16,-2 3-3 0,-2 3-5 15,5 0-3-15,-1 3-9 0,5-5-11 16,4-1-17-16,4-7-26 0,8-6-21 16,7-9-121-16,3-4-141 0,11-8-319 15</inkml:trace>
  <inkml:trace contextRef="#ctx0" brushRef="#br0" timeOffset="291750.7419">2804 14154 667 0,'-25'4'156'0,"-5"5"7"0,-7 10-109 15,-2 8-8-15,1 7 0 0,0 8-2 16,4 8-3-16,4 6-6 0,6 7-5 15,8-2-6-15,5 4-5 0,7-1-7 16,5-3-5-16,5-7-9 16,7-5-10-16,4-6-14 0,8-3-15 0,5-11-15 15,7-3-15-15,4-10 59 0,1-4-175 16,2-6-125-16,1-10-312 0</inkml:trace>
  <inkml:trace contextRef="#ctx0" brushRef="#br0" timeOffset="292288.2953">2914 14792 648 0,'4'5'144'15,"3"-5"4"-15,3-4-112 0,1-3-10 16,5-6-1-16,3-5 1 0,5-4-1 15,0-3-2-15,3-6-2 0,0-3 0 16,0-2-1-16,0-2-1 0,-6-1-4 16,-2-1-2-16,-6-2-1 0,-8 0-3 15,-5 3-1-15,-4 2-3 0,-6 2-2 16,-3 5-1-16,-6 5-1 0,-3 4-1 16,-5 9 1-16,0 8-1 0,0 10 0 15,0 8 4-15,2 5 3 0,1 11 3 0,6 8 0 16,5 9 3-16,2 7 2 0,2 7 3 15,4 11-2-15,5 5 0 0,3 4-1 16,3 4-1-16,3 2 0 0,2 0-2 16,2-2-2-16,0-4-2 0,2-4-3 15,1-6-1-15,-4-8 0 0,-1-6-1 16,-1-3-2-16,-4-8 1 0,-5-8 1 0,-6-6 0 16,-3-5 2-16,-3-4 1 15,-4-7 0-15,-5-10-1 0,1-4 0 0,0-2 0 16,2-9-3-16,0-7 0 0,1-7-2 15,3-7 0-15,5 1-1 0,6-3 0 16,2-3 0-16,5-1 1 0,2 4-1 16,5 3 0-16,7 2-1 0,0 1-1 15,2 0-4-15,4 3-4 0,1 2-7 16,7 3-9-16,0 1-11 0,1 2-18 16,3 2-15-16,1 0-10 0,1-1 46 15,-4-1-160-15,-4 0-125 0,-3-4-304 0</inkml:trace>
  <inkml:trace contextRef="#ctx0" brushRef="#br0" timeOffset="292529.7584">3377 14041 701 0,'5'-3'154'15,"4"6"6"-15,4 6-114 0,2 9-12 0,3 6-1 16,1 5 5-16,1 8 4 0,2 3 1 15,0 7-1-15,3 3-2 0,2 4-2 16,1 6-4-16,-2 0-5 0,-4-1-4 16,-4 3-5-16,-6-2-5 15,-5 1-5-15,-9-3-3 0,-5-2-5 0,-4-1-10 16,-4 2-13-16,-4-8-20 0,-2-3-25 16,-2-5-22-16,1-5-58 0,1-7-69 15,6-7-125-15,3-8-247 0</inkml:trace>
  <inkml:trace contextRef="#ctx0" brushRef="#br0" timeOffset="292777.2335">4101 14561 836 0,'-12'-4'196'0,"0"-1"3"0,5 5-133 16,3-2-27-16,7 5-13 15,5 1-10-15,-1-4-8 0,5 2-12 0,4 5-15 16,2-5-17-16,2 0-21 0,-3 2-19 16,0 0-123-16,-1 2-140 0,-3 3-316 15</inkml:trace>
  <inkml:trace contextRef="#ctx0" brushRef="#br0" timeOffset="292939.365">4012 14817 811 0,'-2'2'182'0,"4"1"-1"0,3-2-127 15,2-1-35-15,5-3-20 0,5 0-19 16,7-5-23-16,4-3-21 0,6-3-117 0,6-4-135 15,5 4-305-15</inkml:trace>
  <inkml:trace contextRef="#ctx0" brushRef="#br0" timeOffset="294575.0568">4864 14190 621 0,'-7'6'142'0,"-2"8"4"16,-1 7-100-16,-2 9-9 0,1 9 1 16,-4 9 1-16,1 5-1 0,0 6-3 15,0-1-4-15,0 2-3 0,4-3-5 16,3-5-7-16,5-6-6 0,0-5-3 0,5-8-3 15,2-6-1-15,2-9-1 0,3-9-1 16,1-6-1-16,1-9 1 0,0-8-1 16,1-11 1-16,-1-7-1 0,1-3 0 15,-4-9-1-15,-1-7-1 0,-1-5-2 16,-5-4-3-16,-3-1-2 0,-8-5-1 16,-2-4-1-16,-2 4 1 0,-2 4 1 15,-1 4 3-15,-1 6 5 0,1 7 7 16,4 9 4-16,1 9 4 0,2 8 2 15,2 4 0-15,3 5 1 0,7 4-3 0,4 1-1 16,10 5-1-16,6-2 0 16,6-2-1-16,5 0 1 0,7 0-1 0,4-5 0 15,4 0-2-15,2-4-3 0,2-1-2 16,3 0-2-16,2-2-1 0,-4 1 0 16,-2 3-1-16,-5-2-4 0,-8 3-5 15,-6 2-7-15,-8 3-8 0,-10 3-10 16,-5 2-10-16,-6 2-9 0,-3 3-7 15,-8 2-4-15,-7 5-8 0,-8 5-104 16,-8 3-110-16,-7 5-268 0</inkml:trace>
  <inkml:trace contextRef="#ctx0" brushRef="#br0" timeOffset="294778.0837">4754 14427 549 0,'1'10'146'16,"6"-4"8"-16,5-2-49 0,1-2-40 15,5-1-10-15,4-1-6 0,2-1-5 0,0-2-6 16,2 0-6-16,-2-1-6 0,2-1-8 16,-1 2-3-16,0-1-5 0,0 3-2 15,-1-2-3-15,0 2-7 0,0 1-12 16,-1 1-20-16,1 1-23 0,-4 0 39 16,-1 1-171-16,-1-2-144 0,-2-1-338 15</inkml:trace>
  <inkml:trace contextRef="#ctx0" brushRef="#br0" timeOffset="295535.0532">5981 13385 501 0,'-11'-8'150'0,"-6"6"7"0,-9 2 4 16,-8 4-101-16,-6 4-11 0,-9 9-8 16,-6 5-8-16,-5 7-8 0,-3 4-4 15,2 6-5-15,3 0-1 0,1 0 1 16,6 2-1-16,11-1 0 0,6-3-3 15,8-3-1-15,10-1-3 0,14-1-2 16,9-1-5-16,9-4 0 0,7-2-2 16,2 0 1-16,4-3-1 0,0-3-1 15,-3-1 1-15,-1-1 0 0,-4 0 0 0,-7 0 1 16,0 1 0-16,-8 2 0 0,-4 0 0 16,-5 2 1-16,-4 1-1 0,-4 4 1 15,-1 2 0-15,-5 1 0 0,0 2 0 16,1-1 0-16,-1 1 0 0,3 0-1 15,5-3 1-15,0-3-1 0,10 4-1 16,2-6 1-16,2-1 0 0,4-2-2 16,1 1-1-16,2-2-3 0,2-1-1 15,-4-5-2-15,1 2-1 0,0 0 0 0,-3-2 1 16,-2 1 2-16,-3-1 2 0,-3 4 2 16,-5 3 2-16,-5 2 0 0,-3 3 2 15,-3 3-1-15,-5 3 0 0,-2 2 0 16,-3 3 0-16,0 1 1 0,2 1 1 15,2 2 2-15,0-5 1 0,4-1 3 16,6-2 1-16,2-4 1 0,6-4 0 0,2-4-1 16,8-2-2-16,4 3-1 15,4-2-2-15,5-3-2 0,7-2-1 0,5-3-4 16,4-2-6-16,2-9-9 0,2-6-19 16,5-2-17-16,3-3-18 0,1-2-117 15,-1-2-130-15,1 2-299 0</inkml:trace>
  <inkml:trace contextRef="#ctx0" brushRef="#br0" timeOffset="296243.8435">6204 13888 543 0,'-11'-6'140'0,"-3"2"8"15,-6 4-68-15,-6 6-23 0,-1 7-9 16,-5 8-7-16,-3 7-4 0,-3 10-5 16,-4 6-3-16,-2 5-2 0,4 6 0 0,1 1-2 15,4-1-3-15,8-1-4 16,10-3-4-16,12-7-3 0,11-3-5 16,10-5-5-16,11-7-3 15,5-6-3-15,6-5-4 0,2-9-2 0,5-4-3 0,1-10-2 16,1-7-2-16,-2-7-1 0,-2-5 1 15,-4-3 0-15,-2-5 2 0,-4 2 2 16,-7-1 2-16,-9 2 2 0,-5 1 2 16,-7 1 3-16,-6 3 3 0,-5 5 2 15,-8 4 4-15,-3 4 3 0,-3 6 3 0,-3 6 4 16,-1 9 3-16,-3 4 2 0,0 4 1 16,2 7-1-16,1 4-2 0,3 3-2 15,4 3-1-15,3 2-3 0,4 4-2 16,4 0-1-16,3 1 0 0,-1-2-2 15,4 1-1-15,-1-3-2 0,1-4-1 16,1-2-4-16,1-4-7 0,2-4-12 16,3-4-15-16,1-4-17 0,2-4-14 15,1-6-33-15,0-1-85 0,0-5-114 16,2-1-245-16</inkml:trace>
  <inkml:trace contextRef="#ctx0" brushRef="#br0" timeOffset="296511.2897">6313 14622 652 0,'3'6'157'0,"0"3"10"15,2 2-98-15,1 2-12 0,4 8-6 16,-1 1-4-16,3 2-5 0,1 3-7 15,1-1-8-15,2 4-8 0,2-2-6 16,-1-3-5-16,2-1-2 0,-1 1-5 16,-2-1-7-16,1-1-9 0,-3-3-13 0,-3-1-15 15,-1-2-15-15,-2-3-12 16,-2-7-14-16,2-3-102 0,-4-7-115 0,-1-5-258 16</inkml:trace>
  <inkml:trace contextRef="#ctx0" brushRef="#br0" timeOffset="296687.8242">6591 14716 594 0,'-5'-11'149'0,"-1"3"7"16,-1 4-84-16,-2 3-14 0,2 2-7 15,-4 5-4-15,0 4-6 0,-4 6-6 0,-1 3-8 16,-4 2-5-16,-5 4-6 0,-6 2-4 16,-4 1-6-16,-2 0-10 0,0 0-17 15,1 2-17-15,4-2-16 0,5-4 151 16,7-2-282-16,12-5-153 0,5-3-404 15</inkml:trace>
  <inkml:trace contextRef="#ctx0" brushRef="#br0" timeOffset="297102.235">7005 13953 582 0,'-5'1'149'0,"-4"7"8"0,-6 6-72 16,-2 6-23-16,-5 6-8 0,-4 6-6 0,-2 3-5 16,-2 4-7-16,1 2-7 15,2 0-7-15,4 0-6 0,6-1-4 0,6-2-4 16,8 0-4-16,7-4-5 0,7-4-8 15,5-3-10-15,7-3-15 16,3-3-14-16,2-5-11 0,3-3-18 0,-2-5-106 16,-2-3-120-16,0-5-270 0</inkml:trace>
  <inkml:trace contextRef="#ctx0" brushRef="#br0" timeOffset="297341.5968">7086 14270 516 0,'5'-5'145'0,"1"3"5"16,2 2-3-16,4 0-106 0,4 2-12 15,2 1-6-15,4-1-6 0,4 2-5 0,3-2-5 16,2 0-3-16,1-2-5 0,-2 1-10 15,1-1-10-15,-2 0-12 0,-3 1-16 16,-4-1-108-16,-6 0-116 0,-2 0-272 16</inkml:trace>
  <inkml:trace contextRef="#ctx0" brushRef="#br0" timeOffset="297520.8501">7345 14310 699 0,'-10'12'170'15,"-5"0"6"-15,4 4-111 0,1 1-16 16,2 0-11-16,2 2-10 0,2-1-8 16,1-1-10-16,5-1-5 0,1-1-3 15,2-1-6-15,3-1-7 0,1-2-15 16,4-4-15-16,-2 0-15 0,5-3-11 16,0-4-113-16,-1-2-121 0,8-3-274 15</inkml:trace>
  <inkml:trace contextRef="#ctx0" brushRef="#br0" timeOffset="297761.2068">7598 14088 634 0,'8'-4'146'15,"0"5"4"-15,2 6-95 0,3 0-25 16,6 4-2-16,-1 4 0 0,2 1 1 15,1 3-1-15,-3 1-3 0,-1 3 3 16,-2 3-3-16,-5 2-3 0,-6 2-6 16,-2 4-5-16,-6 1-2 0,-2 1-4 15,-5 0-10-15,-4 1-19 0,-3 0-22 16,-3-2-54-16,-2-3-83 0,1 1-129 16,0-6-286-16</inkml:trace>
  <inkml:trace contextRef="#ctx0" brushRef="#br0" timeOffset="298521.1769">7874 13505 474 0,'-9'-12'118'16,"3"-1"4"-16,-1-1-63 0,3 0-21 15,0-2-7-15,6 3-5 0,3-4-2 0,2-2-3 16,4 1 0-16,4 1-1 15,1-2 0-15,1 1 1 0,4-2-1 0,-1 6-1 16,2 4 0-16,-2 7 0 0,-3 8 4 16,-1 9 1-16,-1 10 2 0,-4 13-1 15,-1 12 1-15,-7 9 1 16,-3 4-2-16,0 7-4 0,-1 3-4 0,-3 5-3 16,1 0-2-16,0-2-3 0,2-4-4 15,2-5-2-15,3-7-2 0,1-9-2 16,2-8-2-16,0-8-1 0,0-7-1 0,-1-7-2 15,1-4-1-15,-4-4 1 0,-1-4 0 16,-1 0 1-16,-3-2 1 0,-1 2 2 16,-2 3 1-16,-1 3 0 0,0 6 1 15,0 4 1-15,-3 7-1 0,2 5 1 16,-1 7 0-16,0 4 0 0,1 3 1 16,2 3-1-16,2 1 1 0,2-5 0 15,4-2 0-15,2-3 0 0,1-3-1 0,5-3 0 16,0-4 1-16,-1-3-1 0,-1-3 0 15,1-2 0-15,-2-3 0 0,-4-2 0 16,-2-3 2-16,-5-1 1 0,-4 0 1 16,-4-1 1-16,-4 2-1 0,-3-3 0 15,-2 4-2-15,-2 2-7 0,0-3-11 16,1 0-17-16,-2-2-20 0,2-1-25 16,0-3-109-16,-3-3-129 0,2-5-293 15</inkml:trace>
  <inkml:trace contextRef="#ctx0" brushRef="#br0" timeOffset="319805.5034">9088 14284 659 0,'-9'-12'154'0,"3"3"3"16,2 2-110-16,1 1-13 0,3 2-9 15,-2 3-9-15,2-2-6 0,2 2-5 16,1-1-4-16,3-1-1 0,3 1-1 16,2-1-3-16,4 1-6 0,-1 0-9 0,4 2-7 15,-1 0-9-15,0 2-10 0,-1 0-5 16,-4 1-105-16,-3-1-102 0,-3 2-248 15</inkml:trace>
  <inkml:trace contextRef="#ctx0" brushRef="#br0" timeOffset="319967.0717">9035 14406 605 0,'-12'13'152'0,"0"-5"5"0,3 1-89 15,2-3-20-15,3-1-10 0,3-3-9 0,2 1-10 16,4-1-8-16,2 1-6 0,4-3-9 15,3 1-8-15,4-4-14 0,5-2-12 16,4 1-88-16,5-6-36 0,5-4-109 16,2-2-221-16</inkml:trace>
  <inkml:trace contextRef="#ctx0" brushRef="#br0" timeOffset="320781.6861">10444 13521 489 0,'-9'-11'126'16,"3"2"7"-16,0 3-63 0,2 4-16 15,1 2-7-15,-5 2-5 0,-2 8-2 16,4 9-3-16,-4 6-2 0,-2 5-3 0,-5 10-4 16,0 3-3-16,-1 8-3 0,0 3-5 15,1 2-4-15,-1 2-4 0,2-1-2 16,0-5 0-16,1-3-1 0,4-8 0 16,1-6-1-16,3-11-1 0,2-7 0 15,4-7-2-15,3-4 0 0,5-7-1 16,2-7 0-16,5-7-2 0,2-7 0 0,1-8 0 15,3-5-3-15,0-7-1 0,-1-7-3 16,-1-7-4-16,0-3-7 16,6-3-5-16,-1-11-2 0,-1-1 0 0,1 0 1 15,1 4 3-15,0 9 4 0,-1 8 8 16,-5 11 6-16,-5 13 4 0,0 12 1 16,-4 9 2-16,0 5 1 0,-2 6 2 15,-3 4 2-15,1 5 2 0,1 4 2 16,0 5 3-16,0 6 2 0,3 4 1 15,2 4-1-15,2 3 0 0,2 4-2 0,1 1-2 16,2-3-3-16,3 2-2 0,-3-2-3 16,2-3-1-16,-1-2-2 0,2-3 0 15,0 0-4-15,0-1-2 0,0-3-5 16,1-2-8-16,-4-2-9 0,2-2-14 16,-4-4-9-16,-5 0-17 0,-2-2-107 15,-5-3-118-15,0-3-276 0</inkml:trace>
  <inkml:trace contextRef="#ctx0" brushRef="#br0" timeOffset="320984.8854">10462 13862 541 0,'-15'-8'155'0,"8"2"5"0,1 1-12 16,1 1-100-16,6 2-15 0,4 4-9 15,1 1-8-15,4-2-7 0,4 0-6 16,0 0 0-16,7-1-4 0,1 0-9 0,0-3-16 16,6 0-15-16,3 1-122 0,1-2-130 15,1-1-312-15</inkml:trace>
  <inkml:trace contextRef="#ctx0" brushRef="#br0" timeOffset="322154.9545">11054 13221 398 0,'-5'-3'111'0,"0"-1"6"0,-1 1-36 16,2-1-27-16,0 0-13 0,2 0-7 15,0-3-6-15,0 1-6 0,1-1-4 0,2 1-4 16,1-3-3-16,1 2-2 0,3-2-2 16,-1 1-3-16,5 0-1 15,-1 0 0-15,-1-3-1 0,2 2-1 0,0 1 0 16,0 0 0-16,2 1-1 0,-1 1 1 16,1 1-1-16,2 4 0 0,-2-1 0 15,0 5 0-15,0-2 0 0,-1 6 0 16,-2-2 0-16,-2 0 0 0,-1 0 0 15,-1 4 0-15,-2-2 1 0,-1 0 0 16,-4-2 1-16,1 5 0 0,-6 0 1 16,0 0 0-16,-4 0-1 0,-1 3 1 0,-3-2-1 15,0 3-1-15,-1 0 0 0,3 0 0 16,1 2 0-16,1-2 0 0,2-1 0 16,2 0 0-16,1-2 0 0,2-2 0 15,0-1 0-15,1-3 0 0,1 1-1 16,1-2 1-16,2 0-1 0,1 3 0 15,1-1 1-15,1-1-1 0,1 2 0 16,0-2 0-16,2 1 1 0,0-1-1 16,4-2 0-16,1 2 0 0,1-4-1 0,2-1-1 15,2 0-2-15,-1 1-2 0,2-2-5 16,-2 1-3-16,1-3-7 0,0 5-12 16,-2-2-39-16,0 1-66 0,-3-1-96 15,-1 0-223-15</inkml:trace>
  <inkml:trace contextRef="#ctx0" brushRef="#br0" timeOffset="325528.0114">10095 14350 273 0,'-4'-2'79'0,"1"-1"6"0,1 1-20 16,2-1-22-16,-1 1-6 0,0 0-4 16,-1-1-4-16,1 2-3 0,0-1-2 15,1 1-2-15,-1 0 0 0,-2 0-2 16,2-1-1-16,0 4-1 0,0-2-2 16,-1 0-1-16,2 1-2 0,-1-1-2 0,1 0-1 15,0 0-2-15,1 0 0 0,-1 0 0 16,-1 0-1-16,1-1-1 0,-1 1 1 15,0 0-2-15,-2 1 0 0,2-1-1 16,-1 1-1-16,-1-1-1 0,1 0-1 16,-1 1 0-16,-1-1 0 0,2 0 0 15,-2 0 0-15,1 0 0 0,-1 0-1 16,0 0 1-16,1 0-1 0,-1 2 0 16,2-2 1-16,-1 0-1 0,1-2 0 0,-2 4 0 15,3-2 0-15,-2 0 1 0,2 0-1 16,0 0 0-16,-2-2 0 0,2 2 0 15,0 0 0-15,0 0 0 0,-2 2 0 16,2-2 0-16,-1 1 0 0,-1 0 0 16,2 0 0-16,-2 0 0 0,2 2 0 15,0-2 0-15,1 0 0 0,0 2 0 16,0-3 0-16,0 1 0 0,1 0 0 16,-1-1 0-16,1 0 0 0,-2 0 0 15,0-1 0-15,0 1 0 0,0 0 0 0,-1 0 0 16,2-1 0-16,-1 2 0 0,2-1 0 15,-1 1 0-15,0-1 0 0,2 0 0 16,-2 0 0-16,0 2 0 0,1-4 0 16,-2 4 0-16,2-2 0 0,1-2 0 15,-1 4 0-15,2-1 0 0,-2 1 0 16,2-1 0-16,1-1 0 0,1 3 1 16,2-1 0-16,0 1 0 0,3-2-1 0,1 1 2 15,1 0-1-15,1 0 0 0,3-2 1 16,3 3-1-16,2-1 1 0,4 3 0 15,0-1 0-15,3-1-1 0,3 3 1 16,0 1 0-16,6-3-1 0,1-1 0 16,0-3 0-16,5 0 0 0,1-1-1 15,0-3 1-15,3-1 0 0,-1-1 1 16,2 0 0-16,0 0 0 0,4-2 0 16,0 2 0-16,-1-2 0 0,2 0 0 15,-3 2-1-15,-1-1 0 0,-2 1 0 16,-3 1 0-16,0 1-1 0,-5 2 1 15,-2 0-1-15,0 1 0 0,-1 1 0 0,-2 1 0 16,-6-1 0-16,-3 0 0 16,0 3 0-16,-2-2 0 0,-8 2 0 15,0-1 0-15,-6 2 1 0,0-1-2 0,-4 2-2 16,-1 1-2-16,-4-1-6 0,1 1-10 16,-4 2 29-16,-2-2-148 0,-3-1-115 15,-8-2-295-15</inkml:trace>
  <inkml:trace contextRef="#ctx0" brushRef="#br0" timeOffset="340865.7295">10487 14896 459 0,'8'-23'114'0,"3"-1"5"15,3-2-64-15,-1-1-12 0,-1 2-4 16,2 2 0-16,-1-3-2 0,-2-1-1 16,-1 4 1-16,-4 5 3 0,0 2 2 0,-2 4 0 15,-3 3-1-15,-1 5-5 0,-2 6-4 16,-2 2-5-16,-2 9-7 0,-5 8-6 15,-1 5-5-15,-5 8-2 0,-2 5 0 16,-3 4-2-16,-5 7 0 0,0 1 0 16,-2-2 0-16,3-2 2 0,-2-4 0 15,5-7 1-15,4-5 1 0,6-9-1 16,4-8-1-16,4-5-1 0,3-4-1 16,6 0-2-16,-1-4-1 0,6-1 0 15,2-2-1-15,4 1 0 0,2-3 1 0,5-1-1 16,1-1-1-16,3-3 0 0,1-2-3 15,0 3-5-15,-3-2-7 0,1 3-8 16,-2-2-12-16,0 3-12 0,1 2-13 16,-2 3-6-16,0 2-8 0,2 2-7 15,2-2-95-15,-3 1-100 0,-2 1-243 16</inkml:trace>
  <inkml:trace contextRef="#ctx0" brushRef="#br0" timeOffset="341065.2252">10831 14891 601 0,'-8'-9'153'0,"0"1"8"0,2 3-82 15,0 4-20-15,-1 1-9 0,4 5-3 16,0 5-6-16,2 3-6 0,-1 3-7 16,0 7-4-16,2 7-4 0,3 2-4 15,-1 2-5-15,1 0-4 0,-1 2-8 16,1 1-14-16,0 1-28 0,2-3-26 0,-1 3-123 15,-3 0-143-15,3 1-341 0</inkml:trace>
  <inkml:trace contextRef="#ctx0" brushRef="#br0" timeOffset="342592.91">12549 14109 554 0,'-12'-3'129'0,"-3"2"5"15,-1 7-90-15,-2 3-10 0,-3 3-3 16,-3 0-2-16,0 5 1 0,1 3-1 15,2 4 0-15,1 2 0 0,4 4-1 16,7 0-4-16,7 1-4 0,5-2-4 0,7-1-4 16,5-2-4-16,3-5-3 0,3-4-1 15,-1-8-1-15,2-3-1 0,1-3 0 16,-2-6 0-16,0-8 0 0,-1-3-1 16,-1-8 1-16,0 0-1 0,-4-6 1 15,-3-6-1-15,-3-1-1 0,-4-1 0 16,-4-4-1-16,-3 0-4 0,-6-5-3 15,-5-3-5-15,-7-1-2 0,-3-4-1 16,-3-4 0-16,-3 0 1 0,-4 2 3 16,0 3 4-16,1 5 7 0,2 7 8 15,1 4 5-15,3 9 4 0,3 5 4 16,7 5 2-16,3 2 1 0,8 4-2 0,6-1-5 16,7 2-4-16,7 0-3 0,6 1-3 15,7-1-3-15,5 0-1 0,0-2 0 16,4 1-1-16,2-2 1 0,-1 0-2 15,-1 1-2-15,0-2-10 0,-2 3-15 16,2 1-16-16,-5 3-18 0,-4 1-121 0,-5 2-135 16,-2 4-309-16</inkml:trace>
  <inkml:trace contextRef="#ctx0" brushRef="#br0" timeOffset="342993.1026">13281 13616 431 0,'3'-10'120'0,"-4"2"6"0,-3 7-36 16,-7 6-31-16,-2 6-4 0,-8 3-2 16,-2 11-4-16,-5 7-1 15,-3 10-3-15,-1 7 0 0,4 10-5 0,1 9-4 16,5 1-5-16,6 5-7 0,6-2-5 15,7-8-5-15,6-4-5 16,8-7-4-16,6-8-5 0,10-6-8 0,4-7-9 0,5-1-15 16,1-3-15-16,4-5-11 15,2-5-20-15,-2-4-106 0,0-6-119 0,1-5-268 16</inkml:trace>
  <inkml:trace contextRef="#ctx0" brushRef="#br0" timeOffset="343509.2944">13641 14276 661 0,'-1'-1'151'0,"2"-1"4"0,-1-4-106 16,2-3-19-16,4-2-6 0,4-2-4 15,1-6-2-15,4-4-4 0,3-2-2 16,4-3-1-16,-1-5 0 0,-1 0-2 15,-4-4-2-15,-3-1-1 0,-3 4-2 16,-8-4-1-16,-5 4 0 0,-5 6-2 16,-4 2 1-16,-1 6-1 0,-3 4-1 15,-3 5 1-15,-2 9-1 0,1 3 0 0,1 8 1 16,0 7 3-16,0 8 2 0,3 9 4 16,3 8 4-16,3 5 5 0,3 11 4 15,2 4 2-15,4 3 0 0,3 3-2 16,3 1-2-16,4 2-4 0,-1-1-3 15,3-2-5-15,1-3-2 0,3-2-2 16,-5-3-1-16,1-5-1 0,-4-6-1 16,1-4 0-16,-5-6-1 0,0-4 1 15,-6-6-1-15,2-6-1 0,-8-3 0 0,1-9-2 16,-7-7-2-16,1-5-3 0,-4-8-2 16,0-2-1-16,-3-8 1 0,-1-2 0 15,4-2 2-15,2-2 2 0,1-2 2 16,2 1 3-16,5-1 0 0,6 3 0 15,6 2 1-15,-1 1 0 0,6 2-1 16,2 4 1-16,5-1 0 0,2 2-3 16,4-2-7-16,0 0-11 0,3 0-17 15,3 2-19-15,1 4-11 0,4-1-24 16,-1 0-103-16,0 2-120 0,-1 0-265 0</inkml:trace>
  <inkml:trace contextRef="#ctx0" brushRef="#br0" timeOffset="343711.7442">13926 14294 793 0,'-7'-5'181'16,"2"3"1"-16,1 0-119 0,5 2-34 15,7 0-15-15,2 0-5 0,2-1-7 16,5 0-12-16,1-2-16 0,4-1-18 15,4 0-14-15,1-1-102 0,-4-1-22 16,6 2-112-16,-3 4-204 0</inkml:trace>
  <inkml:trace contextRef="#ctx0" brushRef="#br0" timeOffset="344461.6566">14615 14156 687 0,'-5'0'163'0,"-3"-2"3"0,5-5-114 15,3-4-14-15,2-3-9 0,5-4-9 16,1-4-8-16,2-8-7 0,2-3-2 15,4-4-2-15,0 0 0 16,-2 0 0-16,0 0 0 0,-2-1 0 0,-2 4-1 16,-4 4 1-16,-5 3 0 0,-3 8-1 15,-3 3 1-15,-4 4-1 0,-3 9 0 16,1 3 1-16,-1 9 0 0,0 7 3 0,-1 6 2 16,4 7 6-16,0 13 6 15,4 8 6-15,1 8 6 0,4 5 2 0,0 3 1 16,5 5-2-16,1 2-4 0,4 0-5 15,1-1-7-15,0 0-4 0,1-3-4 16,-1-2-2-16,-3-3-1 0,-3-5 1 16,-4-10 3-16,-3-8 2 0,-5-6 1 15,-1-7 2-15,-2-8 0 0,-1-7 0 0,-4-6-2 16,1-4-2-16,-4-9-4 0,3-2-2 16,0-8-5-16,-1-8-4 15,2-3-4-15,6-4-3 0,3-3-3 0,4 4-1 16,4-7 0-16,5 4 0 0,2 4 1 15,1 3 2-15,1 1 1 0,4 7-1 16,0 1-1-16,1 6-2 0,1 2 1 16,2 6-1-16,-1-1 1 0,6 5 2 15,-3 0 3-15,-1-1 4 0,-2-1 2 16,-3 2 2-16,-1-1 2 0,-4 2 1 16,-2 0 1-16,-5 2 2 0,0 2 4 0,-4 2 2 15,0 1 3-15,-1 3 2 0,-4 3 2 16,3 1 2-16,-2-1-1 0,0-1-1 15,3 2-2-15,1 0-2 0,1-2-2 16,7-2-2-16,-1-2-2 0,4-1-2 16,5 0-1-16,5 0-1 0,4-3-1 15,5-4 0-15,2-3-1 0,-3-4 1 16,-2-2 0-16,-4-3-1 0,-7-2 1 16,-6-4-1-16,-9 0 0 0,-6 0-1 0,-3 4-4 15,-8-2-4-15,-3 1-8 0,-3 2-11 16,-2 1-15-16,-1 5-13 0,3-1-15 15,2 1-6-15,5 0-14 0,3 1-55 16,4-1-36-16,7 1-91 0,2-6-194 16</inkml:trace>
  <inkml:trace contextRef="#ctx0" brushRef="#br0" timeOffset="344700.0301">15016 13643 568 0,'0'-16'152'16,"3"6"4"-16,0 4-24 0,5 8-86 16,5 5-8-16,3 8-4 0,4 2-3 15,4 11-2-15,3 7-1 0,4 11-3 16,3 8-3-16,-1 4-4 0,3 6-3 16,1 5-1-16,-6-1 0 0,-1 1-2 0,-8-3-1 15,-6 1-2-15,-8 0-1 0,-8-2-3 16,-8 2-10-16,-7-1-16 0,-7 1-31 15,-5 1-27-15,-7-7-118 0,-1-5-144 16,-1-2-330-16</inkml:trace>
  <inkml:trace contextRef="#ctx0" brushRef="#br0" timeOffset="345486.0047">15977 13891 635 0,'-2'-5'152'0,"1"5"7"15,0 7-95-15,0 8-14 0,2 9-10 0,0 8-9 16,0 4-5-16,1 4-5 0,-1 4-5 15,0 4-5-15,0-3-4 0,1-2-8 16,-5 0-12-16,3-3-14 0,1-2-15 16,-1-3-20-16,3-7-112 0,-4-4-127 15,-1-5-290-15</inkml:trace>
  <inkml:trace contextRef="#ctx0" brushRef="#br0" timeOffset="345644.5766">15761 14209 684 0,'-2'-7'166'0,"0"1"2"0,5 2-103 0,3 3-19 16,3 0-13-16,5 1-13 0,6 0-8 15,6 0-5-15,5 0-14 0,10 0-23 16,3 0-26-16,4-3-116 0,4 2-135 16,2 1-321-16</inkml:trace>
  <inkml:trace contextRef="#ctx0" brushRef="#br0" timeOffset="346675.8824">16941 13523 545 0,'-3'6'127'0,"-2"7"4"0,-3 6-83 16,-3 6-13-16,-3 6-6 0,-2 7-1 16,-3 4-1-16,-2 1-3 0,-2 4-2 15,1-3-3-15,-3 1-2 0,2-2-3 16,0-4-1-16,2-2-2 0,4-8-2 0,2-6-1 15,5-4-1-15,3-9-1 0,4-7-1 16,4-8-2-16,3-8-1 0,4-8-1 16,3-6-2-16,3-7-3 0,5-4-1 15,1-4-2-15,2-2-1 0,2 0-1 16,0 0 0-16,0 0 1 0,0 0 1 16,1 3 2-16,-3 3 2 0,-2 4 1 15,1 5 4-15,-4 5 4 0,-1 11 3 16,-5 6 2-16,-1 8 6 0,-1 9 3 15,2 7 4-15,-1 7 1 0,2 6 1 16,-1 1 0-16,2 6-1 0,3 2-4 0,1-1-3 16,0-1-4-16,3 1-4 0,1-1-3 15,1-2-2-15,4 2-2 0,-2-3-3 16,1 1-5-16,-2-5-6 0,0-3-11 16,-2 0-13-16,-4-5-15 0,-3-6-10 15,-3-4-16-15,-5-3 8 0,-4-3-111 16,-4-3-107-16,-3-2-253 0</inkml:trace>
  <inkml:trace contextRef="#ctx0" brushRef="#br0" timeOffset="346858.3937">16774 13900 564 0,'-12'-11'153'0,"3"0"6"0,2 2-39 16,6 4-74-16,3 5-13 0,4 2-8 15,5 2-9-15,5 1-7 0,5 1-5 0,6 1-1 16,9-1-4-16,3-2-15 0,6 1-14 16,2-4-18-16,-1-1-114 0,3-4-126 15,-2 1-298-15</inkml:trace>
  <inkml:trace contextRef="#ctx0" brushRef="#br0" timeOffset="347652.7699">17482 13317 459 0,'-12'-6'107'0,"0"0"5"0,-1-2-72 0,2-2-8 16,2-3-2-16,0 1-1 0,2-1-2 15,2 2-2-15,1-2-3 0,2 2-2 16,0 2-3-16,4 1-2 0,0 1-2 16,3 0-2-16,0 0-2 0,2 0-1 15,2 2-2-15,1 0-1 0,1 2-1 16,2-1 0-16,1 0 0 0,1 2-1 15,0-1 0-15,-1 2 1 0,0 0-1 0,0 1 1 16,-3 1 0-16,0 3 0 0,-3 1 1 16,0 1 0-16,-2 2 0 0,0 2 1 15,-4 1 1-15,-2 5-1 0,-1 1 1 16,-2 2 0-16,-2-1-1 0,-5 2-1 16,-2-1 1-16,-2 5-1 0,-1-2 0 15,-4-3 0-15,-1 2 2 0,-1 1 1 16,2-1 2-16,-1 0 0 0,4-2 0 15,0-1 1-15,5-5-2 0,3-1-1 16,3-2-2-16,1-3-2 0,5-1-1 16,3-4-1-16,5 0-1 0,2-2 0 0,5-1 0 15,4-2-2-15,5 1-4 0,1-2-8 16,2 1-9-16,2-2-13 0,1 1-9 16,-2 3-22-16,-2 0-103 0,-2 2-117 15,1-1-267-15</inkml:trace>
  <inkml:trace contextRef="#ctx0" brushRef="#br0" timeOffset="348364.4149">16549 14388 392 0,'-3'-3'110'16,"1"1"6"-16,1-2-24 0,-1 2-44 0,4-1-8 15,0 0-4-15,2 0-5 0,1-2-4 16,2 1-5-16,3 0-1 0,1-1-3 16,3 1-2-16,4-1 0 0,2-1 0 15,4 3-2-15,0-4 0 0,2 4-1 16,2-2 0-16,-1 2-2 0,4 0-2 15,2 2-1-15,-1 1-2 0,3-2-1 16,-1 2-1-16,3-2 1 0,0 2 0 0,-2 0 1 16,0 1 1-16,-1-2 1 0,-1 3 0 15,-1-2-1-15,1 5 1 0,-1-2-2 16,-3 3-1-16,-1-3-1 0,-1 4-2 16,-2-1 0-16,-1 0-1 0,-3-1 0 15,-1 0-1-15,1-2 0 0,-3 1 1 16,0-3-1-16,-2-1 1 0,0 1-1 15,1-3 0-15,-1 0 1 0,-2-1-4 16,-1-2-5-16,-2 0-9 0,-1 2-11 16,-3-4-8-16,-2 4-10 0,-3 0-17 0,-4 0-103 15,-1 0-109-15,-3 3-258 0</inkml:trace>
  <inkml:trace contextRef="#ctx0" brushRef="#br0" timeOffset="349073.0391">17072 14681 380 0,'1'-5'91'0,"-2"-1"3"15,1 1-57-15,0 0-11 0,0 0-3 16,0 1-3-16,0-1 0 0,0 2-2 0,-1-1 0 16,1 2 0-16,-2-2 3 0,1 0 0 15,-1 1 2-15,-1-1 0 0,2 0 0 16,-1 2 1-16,-1-1-1 0,2 1-1 15,0-1 2-15,-1 2-1 0,1 0 1 16,0 0-1-16,-2 2-1 0,2 0-1 16,-4 2-4-16,2 3-2 0,-3 4-1 15,-3 2-2-15,-1 5 1 0,-2 6 0 16,-4 3 1-16,-1 2 0 0,-3 4-1 0,-2-1 0 16,1 3-2-16,-1-1-2 0,2 0 0 15,1-2-1-15,1 2 0 0,3-6-1 16,4-2-1-16,1-3 0 0,3-4-2 15,2-7-1-15,3-4 0 0,3-3-2 16,1-2 0-16,3-1 0 0,4-2 0 16,0 0 0-16,4 1 0 0,3-1-1 15,4-1 1-15,3 0 0 0,2-2-1 0,2 3 1 16,4-1-1-16,-1-1 0 16,0 3-3-16,-2 0-6 0,-1 3-6 15,-3-2-9-15,1 0-9 0,-4 0-10 0,0 2-7 16,-2-4-3-16,-2-1-6 0,-1 0-4 15,-3-1 0-15,-4-1-88 0,0-4-91 16,-5-2-232-16</inkml:trace>
  <inkml:trace contextRef="#ctx0" brushRef="#br0" timeOffset="349249.6124">17149 14817 614 0,'-7'-6'152'0,"0"1"4"0,1 3-93 15,4 2-18-15,1 4-9 0,-1 2-5 16,5 5-5-16,-1 6-3 0,3 4-4 15,1 11 1-15,3 2 1 0,-2 4-3 16,1 4-4-16,-2-2-3 0,-1 2-5 16,0 0-5-16,-2-3-13 0,1-1-22 0,0 0-17 15,-1-1-129-15,3-2-141 16,2-4-336-16</inkml:trace>
  <inkml:trace contextRef="#ctx0" brushRef="#br0" timeOffset="351000.3256">18727 14068 410 0,'-11'-2'108'0,"-4"1"6"15,-3 2-43-15,-1 4-22 0,-2 3-5 16,-3 2-1-16,-3 4 1 0,-1 1-2 15,-2 3-1-15,2 0-3 0,2 3-2 16,3 2-2-16,7 2-6 0,5-1-5 16,8 2-5-16,4 0-4 0,7-2-3 15,7-1-3-15,6-4-2 0,3-5-3 16,5-1 1-16,1-6-2 0,4-6 1 16,1-3-2-16,0-7 1 0,-2-3-1 15,-1-3-1-15,-4-1-1 0,-1-5-3 16,-5 1-3-16,-5-2-3 0,-5 1-1 0,-6-1-3 15,-8 0-2-15,-2-2-2 0,-6-3 1 16,-7 2 0-16,-7-5 0 0,-4-3 0 16,-5-1 2-16,-4-2 2 0,-4 1 2 15,-6 3 3-15,-1 0 4 0,2 4 6 16,0 4 6-16,2 3 5 0,5-1 5 16,4 1 3-16,8 2 3 0,7 2-1 15,7 4-3-15,5-2-4 0,9 2-4 16,7 3-5-16,7 0-3 0,5 0-2 0,9-1-2 15,9-1 1-15,6 0-1 0,3-3 0 16,6-2 0-16,2 1-1 0,2-1-5 16,-1 6-9-16,-6-3-14 0,-3 2-10 15,-4 4-23-15,-7 1-105 0,-5 5-120 16,-8 1-275-16</inkml:trace>
  <inkml:trace contextRef="#ctx0" brushRef="#br0" timeOffset="351441.1459">19665 13512 577 0,'-22'17'138'0,"-8"7"7"0,-8 5-86 16,-4 8-13-16,-5 6 0 0,2 12 0 15,-5 0 2-15,2 9-1 0,5 4-4 16,6 2-5-16,8-3-6 0,8-1-8 16,10-3-7-16,8-6-7 0,11-8-7 15,8-6-9-15,9-6-9 0,9-4-14 0,7-7-18 16,8-7-12-16,4-6-22 0,1-7-106 15,1-7-124-15,0-7-272 0</inkml:trace>
  <inkml:trace contextRef="#ctx0" brushRef="#br0" timeOffset="351918.4981">20015 14263 761 0,'6'-5'173'16,"-2"0"1"-16,2-5-86 0,4 1-73 15,2-2-14-15,5-3-2 0,2-2-1 16,0-2 0-16,1-4-2 0,-3-3 0 16,-2-4-2-16,-3-4-1 0,-5-2 0 15,-4-1-3-15,-4-1-2 0,-6 0 0 16,-2 3 0-16,-5 6 2 0,-4 5 1 16,-2 4 5-16,-4 7 8 0,-2 6 5 15,-1 5 5-15,1 4 1 0,2 8 1 0,1 4 1 16,3 6-2-16,5 6-2 0,5 8 0 15,4 6 1-15,6 4 2 0,6 3-1 16,4 4 1-16,6 2-2 0,5-2-3 16,2 0-1-16,5 2-5 0,-1-1-2 15,0-2-1-15,-1 0 0 0,-4-6-1 16,-5 2 0-16,-4-6 0 0,-10-4 0 16,-4-5 1-16,-5-2-1 0,-6-5 2 15,-6-3 0-15,-2-6 0 0,-6-8 1 16,-2-5 2-16,-3-7 1 0,0-6 1 15,2-4 2-15,3-3-1 0,3-4 0 0,7-1-2 16,6-2-1-16,8 1-2 16,6-7-3-16,5-2-4 0,7-4-4 0,9 2-8 15,4-3-8-15,7 2-10 0,0-2-13 16,7 7-14-16,0 0-6 0,1 0-6 16,0 3-8-16,2 4-2 0,-3-1-11 15,-2-1-64-15,0 2-82 0,-3 1-205 16</inkml:trace>
  <inkml:trace contextRef="#ctx0" brushRef="#br0" timeOffset="352053.2385">20575 14040 496 0,'12'-10'218'16,"-4"2"-52"-16,-3 5-63 0,-4 2-17 16,-1 6-10-16,-1 5-8 0,-1 3-7 15,1 4-10-15,-3 4-11 0,2 4-10 16,-2 0-8-16,1 2-8 0,-2 3-7 16,3-1-11-16,-1-2-11 0,3 1-15 15,0 2-20-15,-1-2-21 0,2 0-25 16,0-2-109-16,-1-1-132 0,1-1-292 15</inkml:trace>
  <inkml:trace contextRef="#ctx0" brushRef="#br0" timeOffset="352371.7374">20920 14024 724 0,'-1'4'153'0,"-1"2"1"16,3 4-120-16,0 6-19 0,2 2-4 15,-2 3 2-15,0 2 1 0,2-1-1 16,-1 3-1-16,2-1-3 0,1-1-9 0,0 1-10 16,3-5-14-16,1 0-11 0,0-1-15 15,0-2-54-15,1-3-61 0,-2-2-105 16,0-4-223-16</inkml:trace>
  <inkml:trace contextRef="#ctx0" brushRef="#br0" timeOffset="352721.1905">20426 14237 649 0,'-7'-1'164'16,"3"0"5"-16,1 1-98 0,2 1-16 15,3-1-10-15,3 1-9 0,1-1-11 16,7 0-9-16,0 0-6 0,7-1-5 0,3-3-6 15,4-1-16-15,2 1-22 0,2-3-15 16,0 0-125-16,-2-1-137 0,2 3-322 16</inkml:trace>
  <inkml:trace contextRef="#ctx0" brushRef="#br0" timeOffset="353505.6493">20789 14245 615 0,'-2'3'141'15,"2"-1"6"-15,2-1-97 0,5-1-16 16,2-3-6-16,5-3-2 0,2-2-2 15,5-6-5-15,4-4-6 0,6-6-4 16,0-6-3-16,3-3-2 0,-2-5-1 0,-3-3-1 16,-2 1 0-16,-6-4-1 0,-6 2 0 15,-3 2 0-15,-9-3 0 0,0 4 0 16,-4 0-1-16,-5 2 0 0,-3 5 1 16,-6 1-1-16,-3 8 2 0,-3 7 1 15,-2 5 3-15,-3 5 4 0,3 7 2 16,2 7 2-16,3 4 3 0,3 7 3 15,4 10 4-15,4 7 3 0,2 11 2 16,2 7 2-16,6 11 0 0,0 6-2 16,7 2-3-16,1 4-5 0,4 1-6 15,2 0-6-15,4-2-3 0,-2-5-4 0,-3-1-1 16,1-5 0-16,-4-5 0 0,-3-5-1 16,-8-9 1-16,-6-5 0 0,-2-13 0 15,-5-5 1-15,-7-7 0 0,-4-5-1 16,-4-8 0-16,-2-7 0 0,0-6-1 15,-3-2 0-15,0-6-1 0,2-2 0 0,5-3 0 16,1-4-2-16,6 0-1 16,6 1-3-16,5 0-3 0,6 3-3 0,8-3-4 15,3 1-4-15,4 4-4 0,6 2-2 16,3 5-2-16,4-1-1 0,2 3-3 16,2 4-2-16,3 4 0 0,0-3 1 15,-1 2 3-15,-1 2 5 0,-1-2 4 16,-5 1 6-16,-1 2 7 0,-6 1 8 15,-3-1 8-15,-5 5 9 0,-5 0 7 16,-3 6 7-16,-4 2 6 0,-5 4 4 0,0 6 2 16,-3 2-1-16,-1 1-6 15,2 3-6-15,1-1-6 0,2 1-5 16,4-4-5-16,4-3-5 0,4-4-2 0,4-4-3 16,4-3-1-16,3-3-2 0,1-5 0 15,1-5-1-15,1-3-1 0,-2-3 0 16,-2-2-2-16,-4-4-1 0,-4-5-2 15,-6 2 0-15,-5-7-1 0,-6 1-3 16,-7 0-4-16,-3 0-4 0,-4 2-7 0,-2 6-8 16,0 1-6-16,0 6-9 0,3 3-5 15,3 2-2-15,2 2-9 0,7 1-3 16,1-1-95-16,6 0-103 0,4-2-248 16</inkml:trace>
  <inkml:trace contextRef="#ctx0" brushRef="#br0" timeOffset="353722.0693">21391 13680 684 0,'12'-11'160'0,"6"6"8"0,5 5-91 16,3 6-28-16,8 8-7 0,2 6-1 16,6 6 2-16,2 8-3 0,-2 8-4 15,-2 11-2-15,-2 8-4 0,-9 5-5 16,-3 6-4-16,-10 6-5 0,-9 2-1 15,-11 4-4-15,-12 0-6 0,-10 0-12 16,-7 3-20-16,-10 0-34 0,-11 1-46 0,-7 2-108 16,-7 1-155-16,-7-4-339 15</inkml:trace>
  <inkml:trace contextRef="#ctx0" brushRef="#br0" timeOffset="357165.0245">11350 17351 442 0,'-22'1'99'0,"1"0"4"15,8-1-72-15,3 0-7 0,5 0-3 16,0 0-3-16,4 2 0 0,2-1-3 16,3 1-2-16,2 0-1 0,0 3-3 0,4-2 0 15,5 1 0-15,2 1 0 0,2 0-1 16,5-3-2-16,1 2-1 0,2-3-2 15,0 0-1-15,3 0 0 0,-2-3-1 16,2 1 0-16,2-2 0 0,1 1-1 16,3 1 1-16,1 1-1 0,4-3 1 15,5 3-1-15,3 0 1 0,0 0-1 16,0-1 0-16,2-1 1 0,-1-2-1 16,2 1 0-16,0 2 0 0,5 0 1 15,2 2-1-15,2 2 0 0,-1-1 1 0,5 2-1 16,0-2 0-16,-3-1 1 0,-2 2 0 15,1-2-1-15,7-1 0 0,-2 1 1 16,4 1-1-16,2-1 1 0,4 0-1 16,1 1 1-16,3 1-1 0,1-1 0 15,1 0 0-15,-2-1 1 0,0 1-1 16,0 2 0-16,5-2 0 0,-1 2 0 16,-1-1 0-16,0-3 0 0,3 2 0 15,4 0 1-15,-1 1-1 0,0-1 1 16,0-3 0-16,-4 1 0 0,6 1 1 0,0 2 1 15,2 2 1-15,-4-4 0 0,-1-2 1 16,4 3-1-16,4 2 0 0,-2-2-1 16,2-1 0-16,-2-3-1 0,1 0-1 15,1 2 0-15,1-2 0 0,-2 2 0 16,-2-3 0-16,-2 0 0 0,-2 1 2 16,0 2 1-16,1 0 0 0,-3 0 1 15,-2-1 1-15,-4-1 1 0,-2 2-1 16,0 2-1-16,-3 0 0 0,-2-1-2 0,-4 2 0 15,-1-1-1-15,-3 1-1 0,-4-2 0 16,0 1 0-16,-7-2-1 0,-6-1 0 16,-4-1 1-16,-1 2-1 0,-2 1 0 15,-2 0 0-15,-2 0 0 0,-1 0 0 16,-5-1 1-16,-2 0-1 0,-3-1-1 16,-5-1-5-16,-3-2-8 0,-6 0-18 15,-2-2-108-15,0 3-111 0,-1-3-279 16</inkml:trace>
  <inkml:trace contextRef="#ctx0" brushRef="#br0" timeOffset="357835.9614">14284 17269 479 0,'0'-17'120'0,"-1"0"6"0,-1 4-66 16,1 5-15-16,0 2-10 0,1 2-7 16,0 6-7-16,0 3-4 0,-1 5-6 15,1 5-2-15,-3 6-2 0,2 2-1 16,0 3 0-16,0 1-1 0,1 2-1 15,0 2-7-15,2-2-11 0,3 0-20 0,1 0-107 16,0-2-112-16,2 1-280 0</inkml:trace>
  <inkml:trace contextRef="#ctx0" brushRef="#br0" timeOffset="358234.8924">14268 17877 541 0,'-5'3'129'0,"-1"1"3"15,1 2-83-15,3 4-15 0,0 1-9 16,1 2-7-16,4 2-4 16,1 2-3-16,4 0-1 0,2 0-2 15,-1 2 1-15,5-4 0 0,2-2-1 0,1-3-1 16,1 0-1-16,3-8 0 0,2-4-2 16,1-8-1-16,0-4 0 0,-3-4 0 15,-3-4 0-15,-3-5 0 0,-5 2 2 16,-5 2 1-16,-6 4 3 15,-6-6-1-15,-5 5 0 0,-4 3-1 0,-3 5-2 16,-5 8-8-16,-1 3-12 0,-1 4-11 16,0 11-23-16,3 2-107 0,3 4-120 15,3-3-281-15</inkml:trace>
  <inkml:trace contextRef="#ctx0" brushRef="#br0" timeOffset="359265.3739">17628 17235 548 0,'-10'-2'133'0,"1"1"5"15,2 1-80-15,0 0-13 0,-1 1-9 16,2 1-5-16,3-2-6 0,0 1-5 0,3 1-5 16,0 0-3-16,4 2-3 0,2 0-1 15,4 3-2-15,1 1 1 0,4 0-1 16,2 1 0-16,0 1-2 0,2-3 0 16,2 2-1-16,-1 1-1 0,-1-2-1 15,1-1 0-15,-3 3-1 0,-1-1 0 16,-2-1-1-16,-3 0 1 0,-4-1-1 15,-2 2 0-15,-5 2 1 0,-5 1-1 16,-5 4 1-16,-2 6-1 0,-5 2-1 16,-5 9-4-16,-5 4-4 0,0 2-7 15,-1 1-5-15,1-4-4 0,1-4-5 0,5 0-11 16,8-10-10-16,4-6-97 0,2-6-102 16,10-4-253-16</inkml:trace>
  <inkml:trace contextRef="#ctx0" brushRef="#br0" timeOffset="359778.0257">18206 17678 584 0,'9'-2'129'0,"2"0"3"0,0-2-87 16,2-4-26-16,1 1-6 0,2-3 0 15,-2-2-2-15,1-5-1 0,0-3-4 16,-3-3-3-16,-1-2-1 0,-4-3-1 16,-2-1 0-16,-4 0 0 0,-1 3 0 15,-3-1 0-15,-5 0 0 0,-1 3-1 16,-4 1 1-16,1 4 0 0,-4 0 2 0,-2 4 2 16,-1 7 3-16,2 7 5 0,-1 4 2 15,1 8 2-15,0 8 2 0,2 2-1 16,1 8-1-16,3 5-3 0,2 7-2 15,-1 4-3-15,4 2-2 0,1 3-1 16,1 1-1-16,4-3-2 0,0 1-1 16,1-4 0-16,3-2-2 0,2-2-3 15,1-3-3-15,1-3-3 0,-2-1-3 0,1-7-4 16,-1-5-3-16,1-4-3 16,-4-9 0-16,-3-3-1 0,-1-4 1 0,-4-6-2 15,-4-3 2-15,-3-6 3 16,-1 1 4-16,-2-3 2 0,-2-3 5 0,-1 0 5 15,-1-1 6-15,2 3 8 0,1 0 6 16,-1 2 8-16,3 2 5 0,3 4 1 16,4 1 0-16,3 2-3 0,7-9-6 15,3 5-6-15,6-1-6 0,5 0-7 16,3-2-8-16,6-2-14 0,2-3-12 0,0 7-20 16,3-3-109-16,1 2-122 0,-2 2-288 15</inkml:trace>
  <inkml:trace contextRef="#ctx0" brushRef="#br0" timeOffset="360345.7533">15986 17244 533 0,'-3'-19'138'16,"-3"3"9"-16,0 6-76 0,2 5-14 0,1 6-14 15,2 6-9-15,0 5-6 0,-3 6-9 16,3 5-8-16,1 8-4 0,-6 2-1 15,2 3-1-15,-2 3-3 0,1 3-12 16,3-4-16-16,2-1-23 0,-1-3-109 16,3-1-123-16,0-4-295 0</inkml:trace>
  <inkml:trace contextRef="#ctx0" brushRef="#br0" timeOffset="361328.8558">16176 17930 511 0,'6'-9'124'0,"-1"0"4"0,1-1-59 15,3-1-38-15,0-1-10 0,0-5-4 16,4 0-2-16,-2-2-3 0,1-2-3 15,-1-2-3-15,0-1-1 0,-1-2-1 16,-3 3-1-16,-3-1 1 0,-3 1 0 16,-2 0 2-16,-5 3 1 0,-3-1 2 15,-2 6 1-15,-5 0 1 0,0 4 0 16,-2 5 0-16,0 7 0 0,-2 3 3 0,2 3 3 16,-1 2 1-16,4 8 1 0,2 3 2 15,2 5-1-15,0 1-2 0,4 1-4 16,0 2-4-16,6 8-3 0,-1-3-3 15,2-1-3-15,2 0 0 0,2-2 0 16,-2 2 0-16,2 2-1 0,0-6 1 16,-2-4-1-16,1-1 0 0,-3-6 1 15,0-3 0-15,-2-3-1 0,-3-6 0 16,1-5 0-16,-3-2-1 0,0-6 0 16,-3-1 1-16,-1-3-2 0,1-5 1 0,1 2 0 15,-1-1 0-15,1-1-1 0,4 4 1 16,2-2 0-16,3 5-1 0,0 1 1 15,5 1 0-15,3 2 0 0,2 4 0 16,0 1 0-16,2-1 0 0,3 1 1 16,3 0 0-16,2 0 0 0,-1-3 0 15,3-1 0-15,2-2 0 0,0 0 0 0,1-1 0 16,0-1 0-16,0 1 0 16,-2 0 0-16,-2 1 0 0,-3 2 0 0,-2 2 0 15,-3 0 0-15,-5 5 0 16,-2 2 0-16,-3 3 1 0,-3 7 0 0,-2 2 0 15,-1 3 2-15,0 4 0 0,0 2 1 16,1 0-1-16,2-3 0 0,3-4 0 16,2 0-1-16,2-6 0 0,3-2-1 15,1-6-1-15,0 0 1 0,4-1 0 16,-2-7 0-16,2 0 0 0,0-3 0 16,-6-3 0-16,1-6-1 0,-4-4 0 15,-5-3 0-15,-4-2-1 0,-6 1-3 16,-4-1-5-16,-2 0-8 0,-3 6-11 0,-3 3-11 15,1 4-12-15,6 1 11 0,-2 6-131 16,5 1-119-16,2 3-281 0</inkml:trace>
  <inkml:trace contextRef="#ctx0" brushRef="#br0" timeOffset="362212.2756">12568 17387 463 0,'1'-27'122'0,"3"0"7"0,-3 5-55 16,3 0-19-16,-2 4-8 0,0 4-7 16,2 3-9-16,0 5-6 0,-2 4-8 0,1 6-4 15,-2 6-6-15,1 5-2 16,0 4-3-16,-2 6 1 0,-2 5-1 0,1 6-4 15,0 4-11-15,1 2-13 0,0-1-25 16,-1-1-97-16,4 1-115 0,0-3-268 16</inkml:trace>
  <inkml:trace contextRef="#ctx0" brushRef="#br0" timeOffset="362560.2181">12133 18057 625 0,'-9'-8'142'0,"8"0"2"16,-3 2-86-16,4 2-36 0,2-1-11 15,-1 3-4-15,0-2 0 0,4 3 2 16,6 1-2-16,1-3 0 0,4 1 0 16,0 0-1-16,9 1-4 0,2 1-11 15,4 1-11-15,2-2-14 0,4 2 44 16,1 1-161-16,0-1-122 0,-2 0-303 15</inkml:trace>
  <inkml:trace contextRef="#ctx0" brushRef="#br0" timeOffset="363296.3027">12712 17994 632 0,'5'-1'133'0,"1"-2"3"0,4-3-113 15,-3 0-12-15,2-5-2 0,1-2 1 16,1-3-2-16,-1-4-1 0,1-4-3 15,-4-2-1-15,5-5-1 0,-2 2-1 0,-3-3-1 16,0 3 1-16,-6-1-1 0,-2 6 0 16,-3 2 2-16,-2 3 0 0,-2 6 2 15,0 4 3-15,-2 6 1 0,0 0 2 16,2 8 3-16,0 5 2 0,1 6 3 16,2 6 0-16,0 2 0 0,3 7-1 15,0 6-1-15,2 2-4 0,0 4-3 16,4 2-2-16,2 2-4 0,0-3-1 15,3-5-1-15,0-2 0 0,-1-4-1 16,-1-4-1-16,0-6-3 0,-5-4-2 16,-1-2-3-16,-3-5-3 0,-2-2-2 0,-3-6-1 15,-1-6 0-15,-3-2 1 0,0-6 3 16,-1-2 3-16,-3-3 3 0,2 0 1 16,-1-1 1-16,3 0 1 0,2-2-1 15,1-2 0-15,7-1 0 0,2 1-2 16,5 0 0-16,4-1-1 0,1 4 0 15,1 5-1-15,3 3-3 0,1 2 0 0,5 2-1 16,2 0 0-16,5 0 0 0,2 0 1 16,3-2 1-16,1 0 3 0,2-2 2 15,-3 0 2-15,-1 2 1 0,-4 2 2 16,-2 2 1-16,-6 0 2 0,-1 4 4 16,-6 3 5-16,-4 3 4 0,-3 7 5 15,-6 3 3-15,-1 6 0 0,-2 4 2 16,0 1-1-16,-2 1-3 0,1-4-4 0,1-4-3 15,3-4-4-15,4-2-2 0,4-9-3 16,1-3-3-16,2-3-2 0,0-2 0 16,3-1 0-16,2-10 0 0,-2-4 0 15,-3-2-1-15,-1-6 1 0,-1-3 0 16,-4-1-1-16,-5 0 1 0,-8 6-2 16,1 3-4-16,-4 6-7 0,-6 4-15 15,-1 5-13-15,-2 5-24 0,2 1-109 16,4 4-124-16,4 1-288 0</inkml:trace>
  <inkml:trace contextRef="#ctx0" brushRef="#br0" timeOffset="364544.6262">12645 17376 326 0,'1'6'92'0,"0"-3"7"15,-1 0-28-15,-1-3-22 0,0 0-12 16,1 1-7-16,-4-1-4 0,4 0-5 0,-2 0-3 16,1 0-1-16,-1-1-1 0,2 0 0 15,-2-1 0-15,2-1-1 0,-1-2 0 16,-1-1-1-16,1-5-3 0,0-4-2 16,1-3-2-16,1-5 0 0,0-2-2 15,1-5 0-15,-1-4-1 0,0 0-2 16,-1-8 0-16,0-4 0 0,0-7-1 15,0-2-1-15,1-9 1 0,4-2-1 16,3-9 0-16,-1-2 1 0,3 0-1 16,1 2 0-16,0 2 1 0,2 5-1 0,-4 7 0 15,-1 5 1-15,-2 10 1 0,-1 5 1 16,-1 4 0-16,-1 4 1 0,-3 2 2 16,-3-1 2-16,-1 4 1 0,-1 1 1 15,1 0 1-15,-3 4 1 0,1 1 1 16,0 5 1-16,0 3-1 0,2 6-2 15,0 0-1-15,1 5-2 0,2 0 0 16,-2 2-4-16,3 0-2 0,-1 0 0 16,1 2-2-16,0-1 1 0,0 0-1 0,0 0-1 15,-1 0 0-15,1 0-1 16,-1 2 1-16,0 0-4 0,-1 0-4 16,2 0-7-16,-1 2-6 0,0 0-8 0,0 2-16 15,1 0-64-15,-3-2-41 0,2-1-95 16,1 1-204-16</inkml:trace>
  <inkml:trace contextRef="#ctx0" brushRef="#br0" timeOffset="364993.4172">12683 15837 546 0,'-4'-4'129'0,"-2"7"3"0,-1 3-83 16,-3 3-15-16,0 5-8 0,-2 7-4 15,-2 5 0-15,0 6-1 0,-1 1 1 16,-1 1-1-16,0-1 0 0,0 0 0 16,0-6-3-16,2-6-1 0,4-6-2 0,2-6-1 15,5-1-2-15,2-8-2 16,3-8-2-16,7-5-2 0,2-5-3 0,5-11-3 16,2-6-3-16,4-4-3 0,6-3-1 15,5 2 0-15,-2 0-1 0,1 5 0 16,-1 7 1-16,-1 9 3 0,-2 8 1 15,-5 9 2-15,-2 3 0 0,-1 11 1 16,-2 7-1-16,1 8 0 0,-4 3-5 16,1 5-12-16,3 3-11 0,0 2-22 15,5-2-108-15,3 4-121 0,4-3-288 16</inkml:trace>
  <inkml:trace contextRef="#ctx0" brushRef="#br0" timeOffset="366585.3155">11816 15653 455 0,'5'-27'115'0,"-1"2"6"0,-1 0-64 0,-1 2-9 16,1 4 0-16,-1 5-2 0,-2 3-1 15,0 6-6-15,-1-1-6 0,0 11-6 16,-3 4-5-16,0 7-5 0,-3 5-6 15,1 5-4-15,-5 5-2 0,-1 5 1 16,-4 3 1-16,0 2-1 0,-1-3-2 16,2-1 1-16,0-6-2 0,4-4-1 15,1-6-1-15,7-7 0 0,2-7-1 16,3-5 1-16,2-3-1 0,1-6 1 16,3-5-1-16,3-8 1 0,3-4-1 0,-1-7 0 15,5-7-1-15,1-4-1 0,3 2 1 16,-1-7-1-16,1 3 0 0,0 3 0 15,-3 4 0-15,1 5 1 0,-4 5 0 16,-4 6 1-16,-2 9 0 0,-1 5 0 16,-5 5 2-16,5 7 1 0,-4 5 1 15,1 6 2-15,3 5 2 0,0 5 2 16,0 4 1-16,1 5 0 0,0 0 0 16,1 1-2-16,0 0-1 0,0 0-2 15,1-3-2-15,1-1-2 0,0-2-2 16,-1-3-2-16,-1-3-9 0,4-7-8 15,-2-4-11-15,-1-1-10 0,-1-3-10 16,-1-4-18-16,-2-4-102 0,-2-1-111 0,-14-1-262 16</inkml:trace>
  <inkml:trace contextRef="#ctx0" brushRef="#br0" timeOffset="366757.8542">11841 15760 651 0,'-19'-4'159'16,"3"2"6"-16,2 2-100 0,7 0-21 15,3 3-10-15,4 2-10 0,5 1-7 16,4 2-8-16,4-2-5 0,6 0-2 16,6 0 0-16,5-2-3 0,3-4-10 15,2-6-16-15,2-5-10 0,-3-2-23 16,-2-2-109-16,-6-3-124 0,1 1-284 16</inkml:trace>
  <inkml:trace contextRef="#ctx0" brushRef="#br0" timeOffset="367284.408">12291 15340 573 0,'-14'-16'130'0,"2"-3"2"0,4 2-91 16,3-1-17-16,3 1-5 0,5 1-3 0,2 1-3 16,3 4-2-16,2 3-1 0,0-1-2 15,3 4-1-15,0 4-1 0,0 1-2 16,2 2-1-16,-2 2 0 0,2 3-1 16,-1 4 0-16,-5 4 0 0,0 1 1 0,-1 2 0 15,-6 2 1-15,-6 2 2 0,-1 1 1 16,-2-1 2-16,-3 0 3 15,-2 0 2-15,-4 2 3 0,5 1 0 0,0 0-1 16,2-6-1-16,3 4-3 0,1-3-2 16,4-4-4-16,3-3-2 0,2-2-2 15,3-3-2-15,4 2-2 0,5-5-6 16,4-3-8-16,1-3-11 0,3 3-7 16,3-4-10-16,0 0-17 0,-1-3-102 0,-3 0-110 15,-2 2-261-15</inkml:trace>
  <inkml:trace contextRef="#ctx0" brushRef="#br0" timeOffset="367613.1273">11767 16167 542 0,'-21'0'124'0,"0"0"5"0,4 1-90 15,1 1-4-15,1 1 0 0,5-2 1 16,3 1-4-16,3 1-4 0,4 0-2 16,5-1-2-16,4 3-1 0,6-3-5 15,5 2-2-15,7-3 0 0,6-2-1 0,11-2-2 16,5-3-3-16,7-4-4 0,-1-4-2 15,2-1-3-15,0-2-2 0,3 0-5 16,-5-2-12-16,-1 2-12 0,-5 0-7 16,-2 10-11-16,-6-3-17 0,-7 6-101 15,-9 2-109-15,-9 4-250 0</inkml:trace>
  <inkml:trace contextRef="#ctx0" brushRef="#br0" timeOffset="367917.309">12084 16250 523 0,'-1'-4'124'0,"-2"2"6"16,2 0-82-16,-1 2-9 0,0 2-1 16,1 0-2-16,-1 4-1 0,-3 3-1 15,0 2-1-15,-3 1 0 0,2 3-1 16,0 3-2-16,-2 2-2 0,-2 1-3 15,0-1-3-15,1 2-3 0,1 2-4 0,-2-2-3 16,3-3-3-16,2-1-3 16,1-3-2-16,0-1-1 0,7-3-2 0,1-5 0 15,4-1-1-15,1 0-2 0,3-3-4 16,1-2-4-16,6-1-10 0,-2-3-12 16,0-2-13-16,-1-1-9 0,6 0-19 15,-2-2-105-15,-1 2-118 0,-3-1-267 0</inkml:trace>
  <inkml:trace contextRef="#ctx0" brushRef="#br0" timeOffset="368072.8875">12304 16338 609 0,'-6'13'136'0,"0"2"2"15,0 5-90-15,0 6-30 0,2 4-9 16,-1 6-4-16,3 3-3 0,1 1-11 0,2 7-22 15,-1 2-107-15,0 2-113 16,-5-2-284-16</inkml:trace>
  <inkml:trace contextRef="#ctx0" brushRef="#br0" timeOffset="369199.4194">16012 16333 362 0,'1'-28'90'0,"1"1"4"16,0 7-49-16,2 2-12 0,1-3-6 16,-2 2-2-16,6 5-2 0,-4-1 1 15,-2 3 0-15,0 4 1 0,-3-1 1 16,1 3-1-16,-1 3-2 0,3 2-2 15,-5 2-2-15,1 4-2 0,-3 4-3 16,3 3-1-16,-4 8 1 0,2 4 1 0,-3 8 2 16,-1 9 1-16,0 6 2 0,2 11 0 15,-1 7 1-15,0 5-1 0,-1 6-3 16,-3 2-3-16,-1 4-3 0,2 0-2 16,-2-3-3-16,-1-4-2 0,1-2-2 15,0-6-1-15,1 0 0 0,3-8-5 16,-2-9-6-16,4-3-11 0,4-7-10 15,2-6-20-15,4-10-112 0,2-9-123 16,0-12-287-16</inkml:trace>
  <inkml:trace contextRef="#ctx0" brushRef="#br0" timeOffset="369898.1082">16049 16028 491 0,'1'-4'127'0,"-2"4"5"0,-2 2-65 15,-3-1-17-15,0 7-10 0,-1 3-7 16,-5 3-4-16,-3 3-3 0,-3 1-1 16,-2 2 0-16,-2 3 0 0,0-2-1 15,-1 1-3-15,2-2-3 0,4-4-1 16,3-3-4-16,3-2-2 0,4-5-4 0,3-4-1 16,7-5-2-16,5-4-1 0,3-5-1 15,8-6-1-15,6-1 0 0,5-4-1 16,4-2-2-16,1 3 0 0,0 1-1 15,0 0-1-15,-3 9 0 0,-1-1 0 16,-3 9 0-16,-2 5 0 16,-1 7-1-16,0 0-1 0,-2 9-2 0,2-3-5 15,-5 5-4-15,1 0-7 0,0 0-6 16,0 0-8-16,1 1-14 0,-2 0-87 16,-3 1-16-16,2-3-93 0,2 1-187 0</inkml:trace>
  <inkml:trace contextRef="#ctx0" brushRef="#br0" timeOffset="371320.2317">16612 15664 463 0,'0'-11'117'0,"0"3"7"16,2 3-65-16,-4 0-14 0,2 5-7 0,-2 6-4 16,0 6-2-16,-2 8-3 0,-1 7-3 15,-5 1 0-15,0 9 1 0,-2 2 1 16,1 5-3-16,-2 3-2 0,0-1-3 15,0-4-4-15,3 2-3 0,-1-7-3 16,2-6-5-16,2-6-1 0,2-8-3 16,3-6 0-16,3-7-1 0,1-7-1 15,2-4-1-15,2-5 0 0,0-8-2 0,2-6-1 16,-2-4-1-16,-1-4-2 16,1-3-3-16,0-4-2 0,-1 1-3 0,3-5-3 15,2 2 0-15,-2 1 2 0,3 3 1 16,0 3 3-16,-2 5 4 0,0 5 7 15,-4 9 5-15,1 9 5 0,-1 6 3 16,-3 7 1-16,2 6 2 0,0 7-2 16,1 8 0-16,2 5-1 0,2 0-1 15,-1 5 0-15,2-1 0 0,2 5-1 16,2 0 0-16,0 0-2 0,2 1 0 0,1-1-3 16,-1-2-2-16,2-1-3 0,-3-5-7 15,1-6-7-15,-2-4-10 0,-3-6-7 16,-1-2-9-16,-2-4-16 0,0-3-17 15,-5-3-83-15,-3-3-99 0,-1-2-231 16</inkml:trace>
  <inkml:trace contextRef="#ctx0" brushRef="#br0" timeOffset="371503.741">16514 15996 619 0,'-11'-6'146'0,"3"5"2"0,4 1-97 15,0 0-22-15,7 0-10 0,2 2-4 16,5 3-6-16,2-2-5 0,3-1-2 16,3-2-2-16,5 3-4 0,4-5-8 15,4 0-8-15,2-3-16 0,4 0-30 16,-1-1-83-16,4-4-108 0,-1-1-240 0</inkml:trace>
  <inkml:trace contextRef="#ctx0" brushRef="#br0" timeOffset="371952.5273">16888 15670 507 0,'-6'-9'120'16,"1"-2"3"-16,3-2-81 0,0 0-10 15,4 2-4-15,4-1-5 0,0 1-3 16,4-2-4-16,-1 0-3 0,5 3-1 0,1 0-1 16,0 3-3-16,1 3 0 0,2 2-2 15,-1 1-1-15,-1 3-1 0,-2 0-1 16,2 6 0-16,-2-2-1 15,-3 1 1-15,-4 2 0 0,-3 3 0 0,1 4 1 16,-4 0 2-16,-4 2 1 0,-3-1 1 16,-2 3 1-16,-1 2 1 0,-6 1 0 15,-4-2 1-15,2 3 1 0,-3-2 0 16,2-3 0-16,-1 2-1 0,1-3-2 16,5-2 0-16,5-2-3 0,3-3-2 15,5 0-2-15,4-3-3 0,5 0-7 16,8-3-7-16,1 0-11 0,3-4-5 0,2 1-10 15,3-2-15-15,1-1-105 0,1-1-107 16,0 0-261-16</inkml:trace>
  <inkml:trace contextRef="#ctx0" brushRef="#br0" timeOffset="373072.8184">17324 15895 348 0,'-12'7'81'16,"-2"2"-1"-16,-4 0-47 0,-2 4-21 15,3-1-6-15,1 1-2 0,3-3-3 16,2 0-2-16,3-6-3 0,5-3-42 0,4-4-35 15,1 0-62-15,6-7-146 0</inkml:trace>
  <inkml:trace contextRef="#ctx0" brushRef="#br0" timeOffset="373467.7636">17312 15892 307 0,'19'-18'102'0,"0"2"9"0,-4 1-18 0,-4 4-15 16,-3 3-14-16,-4 3-12 0,-4 3-8 16,-3 5-6-16,-5 4-6 0,-3 5-2 15,-5 7-1-15,-6 3-1 0,-3 10 1 16,-2 4-1-16,-5 5-2 0,-2 1-3 16,-3 4-4-16,-2-1-3 0,0 3-5 15,-3-7-3-15,2-3-4 0,3-4-1 16,5-3-2-16,4-8-2 0,10-5-7 15,8-7-9-15,9-3-13 0,7-8-9 16,9-7-15-16,7-2 16 0,6-5-128 0,2-7-112 16,7-1-266-16</inkml:trace>
  <inkml:trace contextRef="#ctx0" brushRef="#br0" timeOffset="373867.7428">17225 16206 359 0,'6'-10'89'0,"1"0"6"0,1 0-29 16,-1 2-32-16,2-1-2 0,-3 3 2 15,0 1 1-15,-1 3 1 0,-2 2-2 16,0 3-1-16,-3 2-4 0,0 4-2 15,-4 4-1-15,-2 2 1 0,-4 5 2 0,-3 4-1 16,-2 1 0-16,-2 4-1 0,-3 0-2 16,1 1-1-16,-1 2-2 0,2-4-3 15,-1-1-4-15,2-3-1 16,4-3-1-16,1-1-2 0,3-6-4 0,3-4-2 16,3-5-2-16,2-1 0 0,4-4-2 15,0-1-1-15,5-1 0 0,0-3 0 16,2 4-1-16,1-1-2 0,5-2-3 0,0 2-2 15,1-3-5-15,3-1-5 0,-1 1-6 16,2 2-8-16,0 1-6 0,0-2-4 16,1-1-7-16,0 0-8 0,-3 4 45 15,1-1-140-15,0-6-101 0,-3 1-268 16</inkml:trace>
  <inkml:trace contextRef="#ctx0" brushRef="#br0" timeOffset="374077.2685">17417 16295 552 0,'-11'-11'134'0,"1"0"6"16,2 1-70-16,2 3-24 0,2 1-7 15,-1 3-5-15,3 5-3 0,-1 1-1 16,2 5-6-16,1 1-5 0,0 4-3 16,0 3-4-16,1 2-1 0,-1 2-2 15,1 0-3-15,2 4-1 0,-2-1-4 16,2 3-10-16,0 2-15 0,1-1-15 15,2 1-37-15,-2-1-93 0,-2 4-124 16,-2-2-275-16</inkml:trace>
  <inkml:trace contextRef="#ctx0" brushRef="#br0" timeOffset="380908.7911">19106 17569 709 0,'17'0'121'0,"-4"0"-121"15,-5 3-249-15,2-13-331 0</inkml:trace>
  <inkml:trace contextRef="#ctx0" brushRef="#br0" timeOffset="386342.1655">18477 3555 351 0,'-4'3'85'0,"2"2"4"0,-1 1-37 0,1 1-28 16,2 0-3-16,0 0 4 0,-3-2 3 16,2 0 2-16,0-1 0 0,1-2 0 15,-1-1-2-15,1-1-2 0,0-1-3 16,1-3-4-16,-1-2-4 0,0-6-2 15,2 0-4-15,2-4-1 0,1-4 0 16,2-2-1-16,2-3 0 0,1-4 1 16,3 2-1-16,2-2 1 0,3-2-2 0,0 2 0 15,3 0-1-15,1 4-1 0,3 2 0 16,3-2-2-16,1 5 0 0,2 5 0 16,1 5 0-16,0 6 0 0,1 3 0 15,1 6 0-15,2 6 0 0,-1 5-1 16,-2 2 1-16,0 2-3 0,-1 1-2 15,-2-3-4-15,-7-2-5 0,-2 0-5 16,-5-3-11-16,-2-1-12 0,-1-8-101 16,-4 0-104-16,-3-3-255 0</inkml:trace>
  <inkml:trace contextRef="#ctx0" brushRef="#br0" timeOffset="386603.606">19146 3114 596 0,'-3'-6'131'0,"2"1"0"0,1 1-99 16,1 5-16-16,3 3-7 0,1 2-1 16,2 0-1-16,3 3 0 0,0-3 0 0,2 2 1 15,3-4 0-15,2 1-2 0,1 1 0 16,3-2-3-16,2-2 0 0,0 1-1 16,1 0 0-16,-3 2-1 0,-3 3-1 15,-1-1 0-15,-7 4 0 0,-5 4 0 16,-5 7-1-16,-5 4 1 0,-7 4 0 15,-7 6 0-15,0 4-1 0,-6 2-5 16,-1 2-4-16,-2-3-7 0,3 1-10 16,2-6-9-16,5-7-104 0,2-6-105 15,10-6-254-15</inkml:trace>
  <inkml:trace contextRef="#ctx0" brushRef="#br0" timeOffset="387623.8546">21903 2097 379 0,'-4'-53'103'0,"-1"4"8"16,3 5-29-16,-1 6-31 0,0 6-13 15,3 10-5-15,-2 8-2 0,2 13-4 0,2 12-4 16,-2 12-3-16,2 11 0 0,1 14-1 16,-1 9 3-16,-2 14 1 0,1 15-1 15,-1 7-4-15,0 9-2 0,-1 8-3 16,0 7-4-16,0 4-3 0,2-5-3 15,-2-4-1-15,-1-4-1 0,1-6 0 16,1-7 0-16,0-11 0 0,-2-9-3 16,0-6-6-16,4-12-8 0,-1-9-8 15,1-14-11-15,0-9 11 0,-1-9-130 16,0-8-113-16,-1-8-277 0</inkml:trace>
  <inkml:trace contextRef="#ctx0" brushRef="#br0" timeOffset="388234.808">20057 3103 524 0,'-41'-1'120'16,"2"-3"3"-16,5 0-89 0,5 3-9 16,7 0-8-16,3 1-5 0,6 0-4 15,4 0-4-15,3-2-4 0,4 2-1 16,2-2-1-16,3 2 0 0,5-1 1 0,0 0-1 15,3-1 2-15,6 0 2 0,3 2 1 16,1-1 1-16,6 1 3 0,3 0 0 16,6 1 1-16,2 1 1 0,3 1 0 15,4 0-1-15,2 4-1 0,2-2-2 16,6 1-1-16,7 0 0 0,5-1-1 16,4 2-1-16,3-3 1 0,4-1-1 15,8 0 0-15,4-1-1 0,-1-1 0 0,4-1 0 16,3 3 0-16,11-1 0 15,1 1-1-15,0-1 1 0,-1 2 0 0,10 0-1 16,2 3 1-16,2-2 1 0,-2 0-1 16,4 2 1-16,5 3-1 0,-2-3 0 15,1 1 0-15,-1-1 0 0,4 2 0 16,-4 0-1-16,-4-1 1 0,-3-1-1 16,-2 2 0-16,-4 0 1 0,-9 1 0 15,-6-1 1-15,-2-1 0 0,-10 1 0 0,-3-2 1 16,-8 2 0-16,-5-3 0 0,-5-2-1 15,-10 1 0-15,-6-2 0 0,-6 0-3 16,-7-1-2-16,-8-2-5 0,-5-1-5 16,-4-2-13-16,-4 0 131 0,-3-3-246 15,-6-3-129-15,-3-3-362 0</inkml:trace>
  <inkml:trace contextRef="#ctx0" brushRef="#br0" timeOffset="388742.6434">24381 3095 496 0,'-5'-11'124'0,"0"2"4"16,0 1-72-16,1 1-12 0,2 3-7 0,0 2-5 15,0 1-7-15,2 1-5 0,0 0-3 16,2 2-4-16,1 4-2 0,2 0-2 16,1 3-1-16,2 2-2 0,1 4 1 15,2-1 0-15,0 1 1 0,1 0-1 16,-1 1-2-16,0-1-1 0,1 0 0 16,0 0-2-16,2 0-1 0,-1 0 0 15,-1 3-1-15,1-2 0 0,-4-1 0 16,-4 3-1-16,-5 1 1 0,-6 3 0 0,-5 0-1 15,-4 5 1-15,-3 1-3 0,-3 4-4 16,-1 0-4-16,-1 0-6 0,1 0-5 16,3-2-7-16,1-4-10 0,2-1 7 15,3-5-114-15,2-1-104 0,4-4-263 16</inkml:trace>
  <inkml:trace contextRef="#ctx0" brushRef="#br0" timeOffset="389385.4338">24687 3781 573 0,'4'0'133'0,"-2"-3"3"15,3-5-87-15,1-3-22 0,2-2-7 16,1-3-2-16,1-4-5 0,1-2-5 0,1-2-3 15,-1-1-1-15,1-2 1 0,-4 0 0 16,-3 0 1-16,-4-2 1 0,-2 1 0 16,-3-2 0-16,-2 5 0 0,-1 1 0 15,-2 2 0-15,2 5 1 0,-2 5-1 16,3 2 2-16,-1 7 0 0,1 3-1 16,0 6-1-16,-1 8 0 0,3 6 1 15,-1 6 0-15,-1 7 0 0,2 8 1 16,0 3 2-16,3 5 0 0,-3 3-1 15,3 2-2-15,1 0-2 0,3 0 0 0,0-4-2 16,1-1-3-16,2-3-1 0,0-4 0 16,0-4-2-16,0-5-5 0,-1-6-4 15,-2-4-4-15,-1-2-2 0,-2-5-2 16,-1-4 1-16,-1-3 1 0,-5-3 4 16,2-2 3-16,-2-3 3 0,-3-4 2 15,-2-3 1-15,0-3 0 0,-3-4 1 16,0-3 2-16,-2-1 4 0,5 1 4 15,0 2 4-15,3-2 3 0,1 1 2 0,6 4-1 16,4 0 0-16,4 2-3 0,2-2-3 16,6 0-3-16,2-1-3 0,3-3-4 15,6 2-11-15,2-2-14 0,7 0-16 16,-1 0-123-16,3-6-128 0,2 0-314 16</inkml:trace>
  <inkml:trace contextRef="#ctx0" brushRef="#br0" timeOffset="390486.3383">21749 3285 582 0,'-8'14'135'0,"-2"3"3"16,-1 4-90-16,3 3-13 0,0 3-8 0,2 1-4 16,1 0-3-16,4-1-2 0,1-2-4 15,3-3-4-15,0-6-1 0,3-3-3 16,2-5-1-16,2-5-1 0,3-5-1 16,3-8-1-16,0-6 0 0,1-6 0 15,-1-5-1-15,-1-3 1 0,-2-5-1 16,-6 0 1-16,-2-1-1 0,-5 3-1 15,-2 4-1-15,-2 2-3 0,-4 7-3 16,-2 4-8-16,-1 8-5 0,-3 5-6 0,5 8-5 16,-1 6-12-16,2 5 10 0,4 4-116 15,2 3-101-15,8 0-260 0</inkml:trace>
  <inkml:trace contextRef="#ctx0" brushRef="#br0" timeOffset="390998.1326">22929 3065 394 0,'2'-4'111'16,"-2"0"7"-16,0 2-31 0,0 0-27 16,-2-3-10-16,2 3-3 0,2 2-4 15,-4 2-3-15,4 1-3 0,-1 3-1 16,-1 5-1-16,1 7 0 0,-2 0-5 15,0 3-2-15,-2 5-4 0,1 0-5 16,-2 4-4-16,2-1-6 0,-1 1-10 16,1-2-16-16,-1-2-17 0,2-1-14 15,1 0 82-15,-1-7-209 0,-3-1-139 0,0-3-348 16</inkml:trace>
  <inkml:trace contextRef="#ctx0" brushRef="#br0" timeOffset="391837.3493">22888 3905 442 0,'2'0'116'0,"1"-2"6"0,1 3-55 16,1-1-18-16,0-3-7 0,3 2-6 15,0-4-4-15,2-1-6 0,2 0-3 16,2-6-4-16,3 0-2 0,0-4-3 16,1-4-2-16,2-1-3 0,2 2-3 0,-1-5-1 15,-3 2-2-15,-3-2-1 0,-3 3-1 16,-2 0 0-16,-3 0-1 0,-5 0 0 16,-6 2 0-16,-3-1 0 0,-3 2-1 15,-3 1-1-15,-4 2-1 0,-3 3-1 16,-1 7 0-16,0 2 1 0,0 6 2 15,0 3 2-15,4 4 2 0,4 7 3 16,0 5 2-16,4 0 4 0,1 7 0 16,3 8 1-16,3 6-1 0,1 2 0 15,1 6-1-15,1 0-2 0,0 2-2 16,2-3-1-16,-1-1-2 0,2-6-2 0,-1-6 0 16,1-6-2-16,0-1 0 15,-1-4-4-15,0-4-1 0,-1-6-5 0,1-3-3 16,-5-1-3-16,2-6-4 0,-4-4-3 15,0-5 1-15,-1-5 2 0,-1-5 3 16,-4 0 4-16,0-4 3 0,-1-4 5 16,1 0 4-16,-2-3 5 0,1 1 5 15,1 4 5-15,2-1 7 0,-1 3 7 0,3 4 3 16,1-1 2-16,3 7-2 0,-1-2-3 16,2 4-5-16,4-2-6 0,0 1-7 15,3-3-5-15,4 3-2 0,4 0-2 16,3 0-1-16,2-3-6 0,5 3-11 15,0 0-12-15,3 2-10 0,0 3-10 16,-1 1-16-16,-3 3-109 0,-1 2-116 16,-4 1-265-16</inkml:trace>
  <inkml:trace contextRef="#ctx0" brushRef="#br0" timeOffset="392080.5658">23149 4078 704 0,'-7'12'156'0,"-2"-3"1"16,4 2-123-16,5 0-13 0,2-2-3 16,4 0-1-16,0-4-3 0,5 1-3 15,4 0-1-15,0-5-1 0,2-1 0 16,1-2-1-16,1-4-3 0,2-2-2 0,-2-3-1 16,0-3 0-16,-5-2-1 0,-5-3 0 15,-5 2-1-15,-7 0-2 0,-7 4-4 16,-4 0-7-16,-6 6-14 0,-3 3-12 15,-2 7-15-15,-2 2-115 0,-5 5-122 16,-3 4-289-16</inkml:trace>
  <inkml:trace contextRef="#ctx0" brushRef="#br0" timeOffset="392971.3123">20613 2957 551 0,'4'-15'136'0,"-3"2"5"0,0 9-85 16,0 8-11-16,4 6-7 0,-5 3-5 15,-1 5-6-15,-1 8-4 0,-1 4-6 16,-1 3-2-16,1 2-3 0,-1 2-2 15,2 0-4-15,-2-1-9 0,0-1-13 16,1-3-12-16,0-2-16 0,3-3-115 16,-3-1-124-16,0-5-293 0</inkml:trace>
  <inkml:trace contextRef="#ctx0" brushRef="#br0" timeOffset="393270.5131">20182 3710 663 0,'-8'0'147'0,"6"0"0"15,0 0-103-15,3-1-25 0,2 0-9 16,6 0-3-16,0-1 1 0,2 1 2 0,2-4 1 16,3 0 1-16,2 3-1 0,3-2-1 15,1-1-7-15,3 2-12 0,-2-1-12 16,0 2-18-16,1 2-120 0,-4 1-126 16,-5 2-303-16</inkml:trace>
  <inkml:trace contextRef="#ctx0" brushRef="#br0" timeOffset="393910.8604">20542 3890 532 0,'5'2'127'16,"0"-2"4"-16,0-3-80 0,2-1-15 15,0-5-7-15,4 0-3 0,3-4-4 16,-4-6-6-16,3-2-3 0,3-2-3 16,1-4-3-16,-2 0-2 0,0-3-2 15,-2-1-2-15,-1 3 0 0,-2-5-1 16,-3 3 1-16,-4 0-1 0,-2 3 0 16,-5 2 0-16,-3 2 0 0,-1 3 0 15,-3 4 1-15,-1 7 0 0,0 5 2 16,-1 4 3-16,2 6 2 0,-1 6 3 0,2 8 1 15,-1 6 3-15,0 7 2 0,0 2 0 16,1 6 0-16,4 2-1 0,1 6-1 16,5 1-2-16,3 2-2 0,-1-6-2 15,6 4-3-15,3-2-2 0,-2-4-2 16,-1-7-2-16,-3-6 1 0,0-5-1 16,1 0-1-16,-6-9-1 0,-2-6-2 0,-4-4-1 15,1-2-2-15,-6-3-2 16,0-5 1-16,-4-1 1 0,-1-4 0 0,-1-4 2 15,1-3 1-15,1-2 3 0,6-3 0 16,-1 1 1-16,5-1 0 0,4 0 0 16,3 0 0-16,6 4 0 0,-2-1 0 15,3 2-1-15,1 1-2 0,3 2-6 16,-1 1-5-16,4 2-7 0,-2 1-6 16,4 1-7-16,-1-1-11 0,1 3 5 15,0 3-114-15,-2-1-106 0,-2 2-266 16</inkml:trace>
  <inkml:trace contextRef="#ctx0" brushRef="#br0" timeOffset="394207.9416">20792 3954 542 0,'-3'6'130'0,"0"2"6"0,-2 5-80 16,1-1-16-16,2 4-5 0,0 0-2 16,2 4-3-16,4 1-4 0,2-2-4 15,2-2-3-15,3 0-2 0,3-3-4 16,0-3-3-16,2-4-2 0,-2-3-3 16,2-3 1-16,-2-5-2 0,1-3-1 15,-3-3-1-15,-2-2 0 0,-4-4-4 16,-1-1-6-16,-5 0-8 0,-3-2-11 15,-3 2-11-15,-3 1-17 0,-3 2-107 16,-1-1-117-16,-1 0-272 0</inkml:trace>
  <inkml:trace contextRef="#ctx0" brushRef="#br0" timeOffset="395627.2627">22960 3105 305 0,'-1'14'80'0,"-4"-2"4"15,2 1-38-15,1-2-11 0,-1 2-3 16,0-2-1-16,0-2 0 0,1-1-2 0,1 2-1 16,-2-4-2-16,2 0-1 0,0-2-1 15,0-1-1-15,-1-2-2 0,2 1-2 16,-1-2-2-16,0-3-2 0,1 1-3 16,-1-3-2-16,1-2-3 0,-2-2-2 15,2-1-2-15,2 0-1 0,-1-2 0 16,0-3 0-16,0-2 1 0,2 0 0 15,2-4 1-15,-3-3-1 0,4-3 1 16,-2-6 0-16,2-3-1 0,0-1 0 16,-2-5 0-16,-2-5-1 0,1 1-1 15,-1-5 0-15,1 2 0 0,-1-1-1 0,-1 0 1 16,2 6-1-16,-1 2 1 0,-1 4 1 16,1 5 0-16,-1 5 2 0,-1 5 1 15,-4 1 2-15,2 4-1 0,-1 5 1 16,2 2-1-16,-1 1-1 0,-1 3-1 15,1 1-1-15,2 2-1 0,-1 4-1 16,1-2-1-16,-2 0-2 0,2 2-2 16,0 3-2-16,3 0-4 0,-2 1-4 0,0 0-6 15,2 3-11-15,-1 0 16 0,-2 1-125 16,0 0-106-16,-2 1-270 0</inkml:trace>
  <inkml:trace contextRef="#ctx0" brushRef="#br0" timeOffset="396106.029">22999 2278 497 0,'1'-6'126'15,"-1"1"4"-15,-1 5-65 0,0 4-22 16,-3 3-8-16,-1 4-5 0,-1 3-5 16,-1 3-6-16,-3 3-2 0,0 2-3 15,0-2 0-15,1 4-2 0,0-3-2 16,2-2 1-16,1-2-2 0,2-4 1 15,0-4 0-15,2-1 0 0,2-6-1 16,-1-3-1-16,1-4-1 0,1-4-1 16,1-4-2-16,2-4-2 0,-2-8-1 0,3-2-1 15,1 0 0-15,2-4-1 0,0-1 1 16,2 4-1-16,1-1 1 0,3 6 0 16,-5 2-1-16,1 4 2 0,2 6-1 15,-3 5 0-15,-2 2 0 0,2 8 0 16,-2 1 1-16,2 3 0 0,1 4-1 15,0 0 1-15,2 1 0 0,2 3-3 16,-3-1-9-16,4 1-12 0,1 0-11 16,2-2-17-16,0 0-110 0,0-4-121 15,5-2-279-15</inkml:trace>
  <inkml:trace contextRef="#ctx0" brushRef="#br0" timeOffset="397274.0188">20679 2311 415 0,'-1'-18'104'0,"1"0"4"0,0 1-54 16,1-7-16-16,2 3-6 0,-1 1-3 16,2 0-4-16,-1 2-2 0,1 2-3 0,1 1-1 15,-3 6-2-15,1 2-1 0,-3 0 1 16,0 3-1-16,-1 4 0 0,-2 4-2 16,0 3-2-16,-1 7 0 0,-1 5-2 15,0 7-3-15,0 7 0 0,1 7 1 16,1 7 0-16,-1 3 1 0,2 6 1 15,-3 2 0-15,4 0 0 0,-2-1-2 16,1-2-1-16,-2-1-1 0,4-2-2 16,-1-3-2-16,2-3-1 0,-2-2 0 15,3-1-2-15,-1-2-5 0,-1-10-5 16,0-2-8-16,0-6-8 0,-1-5-10 16,0-3-3-16,-3-8-115 0,-1-4-110 15,3-3-268-15</inkml:trace>
  <inkml:trace contextRef="#ctx0" brushRef="#br0" timeOffset="397816.5269">20733 2049 468 0,'1'-8'113'0,"-2"0"6"0,2 3-67 16,-1 2-15-16,1-1-4 0,-1 2-1 16,-1 0-3-16,0 4-4 0,-3 0-5 15,-2 4-4-15,1 5-2 0,-4 5-3 16,-1 1-2-16,-3 3-1 0,-1 2-1 16,-2 1 1-16,0-1-1 0,-2-3 0 0,0-2 0 15,3-2 1-15,-1-2-1 0,5-2 0 16,0-5 0-16,2-3 0 0,5-2-2 15,3-5-1-15,2-3-1 0,5-3-1 16,1-5 0-16,4-1-2 0,4-1 0 16,3 0 0-16,-1 0 1 0,0 0-1 15,0 5 0-15,0 3 0 0,-1 2 0 16,-4 2 0-16,1 6 0 0,-1 5 0 16,0 5 0-16,0 1 1 0,1 5-1 0,1 4 1 15,1 1-4-15,3 2-7 0,3-2-8 16,3-3-9-16,7 2-16 0,9-5-111 15,1-6-117-15,9-5-279 0</inkml:trace>
  <inkml:trace contextRef="#ctx0" brushRef="#br0" timeOffset="411348.7927">18574 2913 448 0,'0'8'111'16,"1"5"3"-16,2-1-34 0,-1-1-60 15,1 4-4-15,1-2-1 0,-3-1 0 0,4 2-2 16,-2-4-1-16,-2-1-1 16,1 0-2-16,1-3 1 0,-3-2-2 0,0 0 1 15,-2-6 1-15,1 1-2 0,-1-3 1 16,-2-2-1-16,-1-1-1 0,0-3-1 16,-1-3-1-16,-4-2-2 0,-1-2 0 15,-2-3 0-15,-1-3-1 0,1-3 1 16,-3 0 1-16,3 1 2 0,0-1 0 15,3 0 2-15,3 3 2 0,3 3 0 16,2 2 0-16,2 2 0 0,1 4-2 16,3 2 0-16,2 2-3 0,1 0 0 15,2 2-2-15,3 1 0 0,3 1-2 0,1 2 1 16,1 1-1-16,1 0 0 0,2-1 0 16,-2 1 0-16,1-1-1 0,0-1 1 15,2 2-1-15,-3-3 1 0,3 3 0 16,-1-1-1-16,-3-1-3 0,-1 2-6 15,-1 0-6-15,-3 0-4 0,-3-1-7 16,-2 2-10-16,-2 2-12 0,-2-1-20 16,-4-1-74-16,-2 2-96 0,-2 2-221 0</inkml:trace>
  <inkml:trace contextRef="#ctx0" brushRef="#br0" timeOffset="411587.2374">18545 2855 527 0,'-1'2'127'0,"0"-2"1"0,1 0-79 15,-1-2-19-15,2 2-10 0,3-1-5 16,0 1-4-16,1-2-1 0,3 2 1 16,2-2 2-16,1 0 0 0,2-2 0 15,0-1-2-15,2-1-1 0,1 0-3 16,1-2-2-16,0-1-5 0,2-2-8 15,-1 0-7-15,1 1-19 0,-4 0-109 16,-1-1-116-16,-3 3-281 0</inkml:trace>
  <inkml:trace contextRef="#ctx0" brushRef="#br0" timeOffset="416812.5918">23386 1218 532 0,'1'-16'120'0,"4"0"3"15,-1 11-85-15,5 4-14 0,3-1-6 16,4 6-3-16,3-1 0 0,1 9 0 0,6 0 0 16,2 4-1-16,1 1-2 0,2 3 1 15,0 0-2-15,-1 5-1 0,1-7-2 16,-3 6-2-16,3-1-2 0,-4-2 1 16,-1 2-2-16,-1-1-1 0,-2-2 0 15,-1 0-2-15,-2-1-6 0,-7-3-5 16,0-3-11-16,-2 0-16 0,-5-2-107 15,-3-3-111-15,-3-3-270 0</inkml:trace>
  <inkml:trace contextRef="#ctx0" brushRef="#br0" timeOffset="417028.6066">23866 1155 591 0,'-20'10'141'0,"-2"8"6"0,-3 3-93 16,2 4-12-16,-3 0-5 0,-1 7-4 0,3 4-4 16,-2 3-7-16,-1-6-7 15,0 0-3-15,1-2-5 0,3-3-5 0,1-4-10 16,4-3-14-16,5-5-9 0,7-2-14 16,5-6-17-16,5-1-100 0,4-4-113 15,6-3-251-15</inkml:trace>
  <inkml:trace contextRef="#ctx0" brushRef="#br0" timeOffset="417447.3816">24200 1056 511 0,'-11'5'124'16,"-4"3"7"-16,-4 6-77 0,2 1-10 0,-2 4-2 15,-3 2-5-15,1 10-5 0,4 0-6 16,3 4-6-16,6-1-5 0,3 3-5 16,6 0-5-16,8-1-2 0,3-8-2 15,4-1-6-15,1-2-9 0,0-4-6 16,3-3-12-16,-1-4-15 0,-2-2-105 15,-4-1-110-15,0-4-260 0</inkml:trace>
  <inkml:trace contextRef="#ctx0" brushRef="#br0" timeOffset="417972.9692">24283 1496 611 0,'2'-3'131'16,"4"2"3"-16,2 1-103 0,2-2-16 16,3-7-2-16,3-1 2 0,1-3 0 15,5-4 0-15,-3-4-3 0,-1-4-1 16,3-2-2-16,-2 3-3 0,-1 0-1 0,-4-4-2 16,-4 3-1-16,-1-2-2 0,-3 1-2 15,-5 3-4-15,-1-4 0 0,-3 0-1 16,-3 7 0-16,-1 2 0 0,-4 6 1 15,0 5 3-15,0 1 2 0,-3 9 0 16,1 4 2-16,-2 7-1 0,3 4 1 16,0 0 0-16,1 10 1 0,0 7 0 15,2 5 1-15,3 3 1 0,1 5 1 16,3-2 0-16,-1 7 1 0,2-8-1 0,1-2-1 16,1-4 0-16,0-6-2 0,2-4 0 15,-2-5-1-15,2-4-2 0,-1-6 0 16,0-4-2-16,-2-2 0 0,0-1-1 15,-1-6-2-15,-2-3-1 0,-5-2 0 16,1-2 0-16,-4 0 1 0,0-5 1 16,1-1 0-16,-1-2 3 0,2 3 4 15,2-1 4-15,2 0 5 0,3-1 2 0,1 5 1 16,-1 2 1-16,2-1-2 0,3 3-1 16,2 1-4-16,3-1-4 0,3 1-1 15,3-1-2-15,2-1 0 0,4 0 0 16,3 0-1-16,0-4-3 0,-1-2-9 15,2 1-7-15,0-2-5 0,0-4-7 16,-4 0-11-16,2-3-8 0,-3-2 0 16,-3-3-92-16,-5-3-93 0,-2-1-233 15</inkml:trace>
  <inkml:trace contextRef="#ctx0" brushRef="#br0" timeOffset="418155.4796">24660 1045 527 0,'7'1'120'16,"2"2"4"-16,-2-2-80 0,3 5-17 15,2 1-2-15,1 5 2 0,1 1 2 16,0 1 0-16,1 1 1 0,-1 4 0 16,2-2-2-16,0 7-1 0,-2-2-5 15,-3 5-3-15,-2 4-5 0,-6 6-4 0,-4 0-4 16,-9 5-10-16,-4-3-19 0,-3 2-21 16,-6-2-119-16,-2-2-130 0,-4-4-317 15</inkml:trace>
  <inkml:trace contextRef="#ctx0" brushRef="#br0" timeOffset="484394.4333">20694 1274 443 0,'-3'0'105'16,"1"17"3"-16,-2-8-53 0,1 4-30 15,-2 4-4-15,1 7-1 0,-1 2 1 16,-1 6 0-16,1 0-1 0,0-1-1 16,-2-2-2-16,2-4-1 0,0-4-1 15,0-4-2-15,1-8-2 0,2 1 0 16,-2-5 0-16,4-2-1 0,-1-5-2 15,1-1-1-15,3-5-1 0,-2-1-2 0,-1-9-1 16,2-2-1-16,-1-6-1 0,2-5 0 16,-1-4 0-16,2-1 0 0,0 3-1 15,2-10 1-15,0 4-1 0,0 2 1 16,-1 9 0-16,1 6 0 0,-2 3 1 16,-1 0 0-16,1 17 1 0,-1 3 1 15,0 5 2-15,2 11 1 0,1 2 0 16,-1 3 1-16,3 6 0 0,-1 1-1 15,3 4-1-15,2 3-2 0,0-12 0 0,2 4-2 16,0-2-1-16,2 1 1 0,0-4-1 16,-2-2-1-16,-1 0-2 0,-1-1-6 15,1 0-6-15,-4-1-6 0,0-2-9 16,-2-1-15-16,2-1 33 0,-5-3-140 16,-3 0-109-16,1 0-274 0</inkml:trace>
  <inkml:trace contextRef="#ctx0" brushRef="#br0" timeOffset="484597.3997">20693 1507 553 0,'-2'-6'130'0,"1"6"1"0,1 1-63 16,4-2-46-16,0 2-13 0,0 2-5 15,5-3 0-15,3-1-2 0,3 0-3 0,1-1-5 16,1-2-11-16,3-1-14 0,0-4-102 16,0 4-104-16,-2-3-260 0</inkml:trace>
  <inkml:trace contextRef="#ctx0" brushRef="#br0" timeOffset="485303.6592">21121 1513 519 0,'-5'7'121'0,"-1"0"7"0,-1 5-83 16,-3 5-11-16,-5 3-1 0,0 4 0 15,-8 5-6-15,1 2-3 0,-3 2-5 16,-1 4-3-16,2-2-4 0,1 3-4 16,3-2-4-16,1-7 0 0,6-3-7 15,4-4-10-15,4-8-11 0,7-1-18 16,1-8-105-16,3-8-114 0,4-5-275 15</inkml:trace>
  <inkml:trace contextRef="#ctx0" brushRef="#br0" timeOffset="485822.7862">21078 1990 466 0,'-6'-6'119'0,"-3"-5"3"15,6 5-38-15,2-4-51 0,0-1-11 16,2 0-6-16,1-1-3 0,4 2-2 15,4 4-2-15,-4-5-2 0,2 4-2 0,-3-2-1 16,4 3-2-16,1 1 0 16,-1 0-1-16,-1 2-1 0,1 0 1 0,-2 2-1 15,4 1 0-15,-7 0 0 0,2 1 0 16,-3 2 0-16,-2-1-1 0,1 2 1 16,-1-3 0-16,-2 5 0 0,1-1 0 15,-2 1 1-15,-1 3-1 0,0-1 1 16,-3 3 0-16,-2 2 0 0,2 0 0 15,-3 3 1-15,3 1 1 16,-2 1 1-16,-1 0 1 0,2-1 1 0,1-1 1 0,-2 0 0 16,5-4 0-16,-2-2 0 15,4-1-1-15,1 0-2 0,0-4-1 0,3 0 0 16,3-3-3-16,1 1 1 0,4 0-1 16,-2-4 1-16,2 1-1 0,3 0 0 15,-1-2 1-15,3-1 0 0,-1 0-3 16,0-2-4-16,-1 2-6 0,1-2-12 15,1-1 117-15,-1 3-235 0,-3-1-127 16,-1 4-357-16</inkml:trace>
  <inkml:trace contextRef="#ctx0" brushRef="#br0" timeOffset="486604.3085">21262 1416 497 0,'-3'-1'129'0,"-1"2"1"0,1 0-27 16,3-2-72-16,2 3-17 0,1 1-4 15,2-2-4-15,3 3-1 0,-1-2 0 0,3-3 0 16,0 0 0-16,1-5-1 0,0 1-1 16,1-7 0-16,-2-2-1 0,1-1 0 15,-3 1 0-15,0-3 0 0,0 3 0 16,-4-2 0-16,-2 6 0 0,-3-1 1 15,-3 3 1-15,-1 4-1 0,-2-8 0 16,-4 7 0-16,0 4-1 0,-4-1 0 16,-2 5-1-16,0 3-1 0,0 1 1 15,-1 14-1-15,2-2 0 0,1-1 0 0,4 5 1 16,4 3-1-16,0 1 2 0,5 2 1 16,1-1 2-16,1 1 2 0,2 0 1 15,2-2 1-15,2-4 0 0,0-2 0 16,1-5-2-16,4-3-1 0,3-3-3 15,1-1-1-15,2-3-1 0,1-1-4 16,3-5-8-16,0 0-6 0,-2-3-7 16,0-1-20-16,-2-4-107 0,-2 0-116 0,-6-1-273 15</inkml:trace>
  <inkml:trace contextRef="#ctx0" brushRef="#br0" timeOffset="487060.6542">21397 1231 634 0,'-3'0'147'0,"-1"9"1"0,1-9-99 16,3 8-22-16,0 1-10 0,3-8-7 16,0-11-6-16,5 9-2 0,1-9-2 15,4 0-8-15,3-1-8 0,2-1-17 0,3-5-11 16,0 8-104-16,-1 2-114 0,1-4-264 15</inkml:trace>
  <inkml:trace contextRef="#ctx0" brushRef="#br0" timeOffset="487314.9609">21644 973 563 0,'0'3'134'0,"-1"6"5"0,-1 1-61 15,2 2-44-15,0 7-8 0,2-1-3 16,-1 2 1-16,1 6-2 0,1-4-5 16,2 11-4-16,0 2-3 0,1-2-2 15,-1 5-3-15,1 0-2 0,2-4 0 16,-5 1-1-16,0-8 1 0,-3-1-1 0,-2-4 0 16,0-1 0-16,-3-3-1 15,-2-3-3-15,-2-1-6 0,3-6-10 0,0-4-8 16,0-2-15-16,0-7-16 0,-2-4-102 15,2-7-111-15,0-8-262 0</inkml:trace>
  <inkml:trace contextRef="#ctx0" brushRef="#br0" timeOffset="487498.4541">21608 817 646 0,'-3'-2'151'0,"0"-2"3"15,0 4-106-15,-1-3-15 0,2 3-10 16,1 0-8-16,1 2-9 0,1 0-12 16,3 1-13-16,1 1-13 0,3 3 45 15,-1 1-168-15,4 3-124 0,2 3-318 16</inkml:trace>
  <inkml:trace contextRef="#ctx0" brushRef="#br0" timeOffset="487813.7442">21835 1009 604 0,'-6'16'133'0,"0"5"1"0,1 1-100 0,4-3-18 15,2 1-4-15,2-1-1 0,3 3-3 16,4-9-2-16,2-2-1 0,0-2-2 15,3-1 0-15,1-3 0 0,1-6 0 16,0-10 0-16,0 0 1 0,-2-7 2 16,2 1 6-16,-3-7 3 0,-2-4 3 15,-5-3 4-15,-2 4 0 0,-6 1 0 16,-3-4-3-16,-6-4-4 0,-2 1-5 16,-3 3-3-16,0 3-5 0,-3 3-6 15,1 3-8-15,0 11-10 0,2 8-7 0,-1 7-4 16,4 6-8-16,1 6-17 0,1 4-102 15,4 1-107-15,1 4-258 0</inkml:trace>
  <inkml:trace contextRef="#ctx0" brushRef="#br0" timeOffset="488011.2236">21821 1094 653 0,'-1'1'150'0,"2"-2"0"0,1-2-99 16,1 2-26-16,5 4-9 0,1-9-8 16,3-1-3-16,3-2-3 0,1-2-9 15,3 0-12-15,5 0 90 0,0-2-223 16,3 3-136-16,5-1-376 0</inkml:trace>
  <inkml:trace contextRef="#ctx0" brushRef="#br0" timeOffset="490357.1433">23375 1967 444 0,'0'-16'121'0,"3"5"2"0,-5 5-32 0,0 7-49 15,-2 12-5-15,2 4-4 0,-5 7-5 16,-5 9-2-16,-1 3 0 0,0 4 1 16,-2-1-4-16,1 2-6 0,2-2-5 15,2-5-2-15,4-5-4 0,4-2-1 16,-1-8-3-16,3-5 0 0,2-6-1 15,-1-3 1-15,1-5-1 0,2-5 2 0,0-6-1 16,0-4 0-16,3-4-1 0,0-4 1 16,1-7-2-16,1-2-1 15,1-1-2-15,-2 0-3 0,2-1-1 0,0 1-1 16,-1 3 1-16,-1 6 0 0,0 3 0 16,-1 5 2-16,1 5 3 0,1 6 0 15,-2 5 1-15,2 5 0 0,1 4 0 16,0 2 1-16,2 5 1 0,-1 3 0 15,1 3 0-15,0 0 0 0,2 0 0 16,-1 2-6-16,1 0-9 0,0-2-8 0,-1 0-12 16,-2-2-4-16,-3 2-111 0,-2-2-109 15,-4-2-257-15</inkml:trace>
  <inkml:trace contextRef="#ctx0" brushRef="#br0" timeOffset="490541.6496">23356 2158 665 0,'-7'-3'155'0,"3"0"3"0,1 2-107 16,4 2-20-16,-1 0-9 0,3-1-7 15,-1 0-6-15,7-1-5 0,2-1-1 16,1-2-2-16,3 0-1 0,4 2-10 16,3-2-13-16,5 1-12 0,-2 3-20 15,-2 1-105-15,0 0-119 0,-1 1-272 16</inkml:trace>
  <inkml:trace contextRef="#ctx0" brushRef="#br0" timeOffset="490774.0306">23826 2028 544 0,'-9'13'132'0,"-3"5"2"15,-1 5-46-15,-4 6-64 0,-2 2-5 0,-2 5-1 16,3 4-2-16,-3 0-2 0,0 1-1 16,-3-2-3-16,4 3-4 15,2-3-10-15,2-2-8 0,5-3-10 0,5-3-21 16,3-5-104-16,6-3-112 0,2-6-271 16</inkml:trace>
  <inkml:trace contextRef="#ctx0" brushRef="#br0" timeOffset="491129.0804">23765 2436 662 0,'-4'-7'145'15,"3"2"2"-15,1-2-114 0,4 1-14 16,0 0-5-16,5-2-2 0,2 1-3 15,2-1-1-15,1 2-2 0,-1 3 0 16,5-1-1-16,-4 4-2 0,1 2 0 16,-3 1-1-16,2 3-1 0,-5 3 1 0,0-1-1 15,-3 3 0-15,-2 4 1 0,-3 0-1 16,-5 2 1-16,-2 1-1 0,-2 2 1 16,-6 2 0-16,-2 3-1 15,-3 1 0-15,-1-1 1 0,1-2 0 0,-1-1 0 16,4 0 0-16,3-4 0 0,3-2 0 15,4-2 0-15,2-1 0 0,4 1-1 16,1-4-1-16,3-2 0 0,1 1 1 16,3-2-1-16,3-4-2 0,3-2-7 0,2-1-11 15,2-3-10-15,2-3-21 0,-1-1-108 16,0-3-119-16,-2 3-281 0</inkml:trace>
  <inkml:trace contextRef="#ctx0" brushRef="#br0" timeOffset="491571.9178">24086 2320 591 0,'2'-1'126'0,"3"2"2"0,2 0-104 16,2-1-12-16,1 0-1 0,3 0 2 15,1-2 0-15,0-2-1 0,1-2-3 0,0-3-1 16,1 0-2-16,0-5-1 0,-2 1-2 16,1-2-1-16,-3 0-2 0,-2 2-3 15,-3-1-1-15,-3 0-2 0,-1 3-2 16,-5 1 0-16,-1 0 0 0,-3 4 1 15,-4 0 1-15,-1 7 1 0,-3 4 2 16,1 2 1-16,-2 3 3 0,2 2 2 16,-1 2 2-16,3 3 2 0,0 2 1 15,4 1 3-15,3 2 3 0,0 3 2 0,1-1 0 16,3 1 1-16,3 0 0 0,1-3-1 16,2 0-3-16,0-3-3 0,5-3-3 15,3-3-2-15,-1-2-4 0,3-6-8 16,3-2-10-16,4-6-9 0,0-3-20 15,-1-3-107-15,0-3-118 0,-1-4-278 16</inkml:trace>
  <inkml:trace contextRef="#ctx0" brushRef="#br0" timeOffset="493581.2232">24592 2058 470 0,'-2'-14'122'0,"2"3"7"15,-1 0-56-15,0 2-24 0,5 4-7 16,-7-1-6-16,3 2-5 0,1 3-6 15,-1 2-6-15,3 1-3 0,-2 4-2 16,-1-1-2-16,4 6-4 0,-1 3-2 16,0 2 0-16,0 1 0 0,1 2-1 15,1 0-2-15,-3 0 0 0,1 0-2 16,-1-1 0-16,2-2 0 0,-4-1 1 16,-1-2-1-16,-4 0 1 0,-1-2-1 0,0 0 1 15,-5-2 0-15,0 2 0 0,-3-1-2 16,2-1-4-16,-2-2-7 0,3-4-10 15,0-5-11-15,4-4-18 0,2-2-106 16,0-8-115-16,-1-5-273 0</inkml:trace>
  <inkml:trace contextRef="#ctx0" brushRef="#br0" timeOffset="493741.3692">24530 1774 563 0,'-5'-6'133'16,"3"-1"3"-16,-4 3-78 0,5 1-30 15,1 4-12-15,0 1-6 0,1 0-3 16,1 4-4-16,2 1-4 0,1 2-9 16,3 2-12-16,2 0-9 0,0 0-106 15,1 0-107-15,1 0-264 0</inkml:trace>
  <inkml:trace contextRef="#ctx0" brushRef="#br0" timeOffset="494116.3536">24806 1803 629 0,'-9'1'137'0,"1"2"3"0,0 4-106 16,2 8-12-16,1 2 0 0,2 5-1 0,0 3 0 15,3 3-1-15,3 2-4 0,2 1-3 16,1-2-3-16,1-2-4 0,3-3-2 16,2-4-1-16,0-1-2 0,2-5 0 15,-2-3 0-15,2-3 1 0,-2-5 0 16,-2-4 0-16,-1-5 0 0,-1-6 1 16,-2-2-1-16,-2-5 1 0,-2-4-1 15,-3-3 0-15,-2-1 0 0,-5-5-1 16,-2 0 1-16,-5 0-1 0,2 2-3 0,-3 2-3 15,1 4-4-15,-1 3-4 0,4 9-4 16,0 5-7-16,4 3-6 16,1 7-5-16,2 3-9 0,4 1 35 0,-2 4-139 15,2 4-109-15,1 2-276 0</inkml:trace>
  <inkml:trace contextRef="#ctx0" brushRef="#br0" timeOffset="494320.8703">24720 2055 630 0,'-6'-1'151'0,"0"1"5"0,2 0-98 16,4 1-20-16,-1-1-9 0,3 0-4 16,1-1-7-16,4 2-7 0,2-3-3 15,2 0 0-15,4-1-4 0,3-2-20 16,3-2-20-16,0 1-127 0,1 0-132 0,0-2-330 15</inkml:trace>
  <inkml:trace contextRef="#ctx0" brushRef="#br0" timeOffset="501713.5078">24846 2806 447 0,'-7'-6'122'0,"-2"-2"6"0,1 0-54 16,0 1-20-16,5 1-12 0,4 0-10 15,6 2-9-15,4 0-6 0,3 3-6 16,5-1-4-16,4 2-1 0,2 0 0 16,3 1-2-16,4 3-1 0,1 0-1 15,3 3-1-15,-1 1 0 0,-2-1 0 16,-2 1-1-16,-4 0 1 0,-5-1 0 16,-4-3-1-16,-4 0 1 0,-4 0-1 15,-2-2 1-15,-3-1-2 0,-1 1 1 16,-2-1 0-16,0-1 0 0,-2 1 1 15,-2-2-1-15,1 1 0 0,-1 0 1 16,0-1-1-16,0 1 1 0,0-2-1 0,-1 2 0 16,1 2 0-16,-1 1 1 0,2 2-1 15,-1 3 0-15,0 3 0 0,0 3 0 16,1 6 0-16,-1 2 1 0,1 5-1 16,0 2 1-16,0 3-1 0,-3 2 1 15,2 1 0-15,-3 0 0 0,0 2 0 16,0 2 0-16,0 3 0 0,0 2 1 15,1 3-1-15,1 3 0 0,-1 2 0 16,-1 6 0-16,0-3 0 0,-1 1 0 16,-1 1 1-16,1 2-1 0,0 2 0 0,2 0 1 15,0 3 1-15,2 1 1 0,-2 2 0 16,2-1 2-16,-3 2 0 0,0 0 1 16,-3-2 0-16,2 3-2 0,1 1 1 15,-2 0-1-15,0 1 0 0,1 1 0 16,-2 0-1-16,1 3 0 0,0-2 0 15,-2 1-1-15,2-2 0 0,-1 0-1 16,2 2 1-16,-1-2-1 0,-1 0-1 16,2 2 1-16,-1-1-1 0,0 6 0 15,-1 0 0-15,1 1 0 0,1 2 0 0,1-1 0 16,0 1 0-16,-1 0 0 0,2 1-1 16,2 1 1-16,1 1 0 0,-1 0 0 15,1-1 0-15,-1 3-1 0,-1 3 1 16,2 3 0-16,0 3-1 0,-3-1 1 15,-2 3-1-15,-1 5 1 0,2 4-1 16,-3 2 1-16,-1 0-1 0,-1 1 1 0,0 6 0 16,1 2 0-16,-4 1 0 0,1-1-1 15,1 6 1-15,0 1-1 0,-4 2 1 16,1-2-1-16,2 5 1 0,2 3 0 16,-2 1-1-16,0-4 1 0,1 5-1 15,1 2 1-15,-5 1 0 0,2 3-1 16,1-2 1-16,-2 2-1 0,1 1 1 15,-2-1-1-15,2-1 0 0,-2 3 0 16,1-3 1-16,2-1-1 0,4 0 0 16,-5-1 0-16,0-1 0 0,5-2 0 0,2 3 1 15,-1-2-1-15,1 1 0 0,0-2 0 16,2-2 1-16,0 2-1 0,-1 0 0 16,3-4 0-16,0 2 1 0,-3-1-1 15,0-1 0-15,1 1 0 0,-2-2 0 16,0 0 0-16,0-2 0 0,1-2 0 15,-1-2 0-15,0 3 0 0,-1 0 0 16,3-5 0-16,0 1 1 0,-2-3-1 16,0 2 0-16,1-2 0 0,-3-2 0 0,1-2 0 15,0 3 0-15,-1-3 0 0,1-2 0 16,-2-2 0-16,2-3 0 0,3-4 0 16,-1-1 0-16,-2-3 1 0,0-3-1 15,1-4-1-15,2-5 1 0,0 2 0 16,-3-5 0-16,-2-5 1 0,3-4-1 15,1-5 0-15,-1-5 0 0,0-3 0 16,-1-6 0-16,3-6 0 0,0-4 1 0,1-4-1 16,-1-5 0-16,-1-3 0 15,0-5 1-15,-1-6-1 0,-1-5 0 0,-1-4 1 16,0-4 0-16,-1-1 0 0,0-5-1 16,-3-1 1-16,-1-1 0 0,-4-2 0 15,-5 1 0-15,-4-3-1 0,-3 0 0 16,-4 0 1-16,-3 1-1 0,-1-1 0 15,-1 0 0-15,-3 2 0 0,-1 1 1 16,0 0-1-16,-3 4 0 0,-8-2 0 16,-7 1 0-16,-5 1 0 0,-3 4 1 15,-4 4-1-15,-6-1 0 0,-6 5 1 0,-5 3 1 16,-1 2 2-16,-3 2 2 0,-1 3 3 16,-6 2 1-16,-5 3 1 0,6 1 1 15,5-3-1-15,-1 1-2 0,8 1-3 16,-1-3-1-16,7-7-2 0,10-2-4 15,6-5-8-15,11-2-13 0,9-5-20 16,10-8-24-16,9-7-112 0,15-6-130 16,8-7-303-16</inkml:trace>
  <inkml:trace contextRef="#ctx0" brushRef="#br0" timeOffset="502174.2729">22077 16975 475 0,'-46'-4'99'0,"4"-4"1"0,6-5-84 16,9 0-13-16,9-3-2 0,4-4-2 15,7 2 0-15,3-3 1 0,3-1 2 16,2 1 6-16,2-2 8 0,0 1 5 16,2 2 4-16,0 0 2 0,4 3 2 0,-2 3-1 15,0 2-4-15,2 3-6 16,-2 2-6-16,1 3-2 0,-2 3-1 0,-2 2 0 16,-3 4 1-16,-2 2 1 0,-3 4 0 15,-2 5 2-15,-3 5 1 0,-2 2 1 16,-1 3-2-16,-2 1 1 0,0 3-1 15,-1 0-1-15,2 1 0 0,-1 1 0 16,1 4 0-16,0-1 0 0,1 0-1 16,2-2 0-16,4 2 0 0,1-5-3 15,4 1-1-15,3-8-2 0,5 4-1 0,4-1-2 16,5-2-1-16,2 1 0 0,5-1-1 16,8-2-3-16,7-1-4 0,7-2-13 15,7-5-11-15,3 1-19 0,7-6-117 16,6-6-126-16,-1-3-300 0</inkml:trace>
  <inkml:trace contextRef="#ctx0" brushRef="#br0" timeOffset="503308.6207">25094 2525 456 0,'3'-4'106'0,"-5"3"4"0,-2 1-69 16,1 2-10-16,-2 3-6 0,0 0-1 15,-1 1-1-15,-2-1-1 0,-1 1-2 16,1 0-1-16,-3-1-3 0,0 1-1 16,-1-2-1-16,0 1-2 0,-2 1-1 15,3 0-1-15,-1 0-2 0,0-1 0 0,1-1-1 16,0 2 0-16,-2-2-1 0,0-2 0 16,1 2 0-16,-2-2-1 0,-1 1 1 15,0 0-1-15,-3 1 0 0,2 1 0 16,2 0 0-16,-3-2 1 0,3 2 1 15,2-1-1-15,0-3 0 0,2 3 0 16,1 0 0-16,3 3-2 0,0 3 0 16,0-1-1-16,1 4 0 0,3 3-2 15,-1 1 1-15,2 2-1 0,1-1 0 16,2-1 0-16,3 4-1 0,3-2 1 16,1 3-1-16,4-2 1 0,3-2-3 0,4 2-9 15,6-2-10-15,5-2-14 0,4 0-15 16,4-4-107-16,7 5-116 0,6 1-270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11T13:16:44.5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18778 13104 15,'0'0'26,"0"0"-2,0 10-2,13-6-4,5-1-4,1-3-4,7 6-3,-2-6-6,2 3-10,-1-3-18,2 0-5,-11-3 0,4 3-2</inkml:trace>
  <inkml:trace contextRef="#ctx0" brushRef="#br0" timeOffset="316.0876">18808 13225 28,'0'0'30,"12"4"-3,3-4-4,4 0-4,6 0-3,0 0-6,1-3-9,2 3-23,0 0-11,-11-4-2,-1 4-1</inkml:trace>
  <inkml:trace contextRef="#ctx0" brushRef="#br0" timeOffset="3811.9715">19169 13003 28,'0'0'27,"0"0"-4,16-6-2,6 1-6,11 0-3,3-2-3,10 2-2,0-2-2,-2 5-2,-5 2-4,-8 0-3,-11 9-9,-12 3-12,-19-7-9,-3 9 0,-13-8 1</inkml:trace>
  <inkml:trace contextRef="#ctx0" brushRef="#br0" timeOffset="4028.0241">19298 13025 25,'11'9'30,"-11"0"-2,7 3-6,0 8-2,-3 1-4,2 6-4,-6 0-2,5 6-3,-5-6-2,0 2-4,0-4-5,0-9-8,0-1-18,3-2-7,-3-13 0,0 0 0</inkml:trace>
  <inkml:trace contextRef="#ctx0" brushRef="#br0" timeOffset="4450.7541">19540 13217 32,'0'-12'25,"0"12"-4,0 0-1,-17 0-5,17 0-4,-16 15-3,10-1-2,1-2 0,5 3-2,0 0-1,9 2 0,3-4 0,6-2 0,1-6-1,3-5 1,0-5-2,-2-6 1,-6-3-2,-6-4 1,-8 1 0,-8 1 0,-8 1-1,-8 4 0,-3 1-5,-5 6-10,1-1-20,6 10-2,-5-5 2,13 7-1</inkml:trace>
  <inkml:trace contextRef="#ctx0" brushRef="#br0" timeOffset="4913.772">19991 13038 42,'0'0'32,"0"0"-6,0 0-3,-19 17-6,8 6-3,-9 3-4,2 8-2,-10 6-1,1 4-2,-7 0-1,2-1-1,3-2-1,3-9-3,6-3 0,1-11-6,13-8-12,6-10-20,0 0 0,22-18 1,-6-2-2</inkml:trace>
  <inkml:trace contextRef="#ctx0" brushRef="#br0" timeOffset="5982.7828">20154 13326 17,'-24'3'25,"7"5"-6,-9-8-6,4 0-3,1-11-4,5 2-3,8-4-1,8-5 0,2 0 0,13 4 1,7-1 1,4 5 0,3 10 3,-1 0 0,-2 13 2,-9 6-1,-3 9 0,-14 2-1,-9 10-1,-11-1-1,-4 1-1,-5-7-1,0-8-2,2-5 0,3-9-1,8-7 0,7-10 0,12-7 0,7 0 0,9 0-1,6 3 2,5 5 1,4 5-1,0 5 1,-2 3 0,-5 4 0,-5 1-2,-3 3-7,-8-2-22,-11-14-9,16 3 0,-16-17-1</inkml:trace>
  <inkml:trace contextRef="#ctx0" brushRef="#br0" timeOffset="6853.5131">19129 13009 38,'17'-9'24,"15"6"-10,4 3-28,-3-5-4,15 10-5,-12-10 3</inkml:trace>
  <inkml:trace contextRef="#ctx0" brushRef="#br0" timeOffset="19288.6241">1905 4417 15,'5'-11'29,"-10"2"2,5 9-4,0 28-15,0 5-5,0 14-2,0 9-1,5 18-3,-5 11 3,0 2-3,0 2 0,0-5 1,-7-10-1,4-8-1,3-13-1,-3-15 0,3-18-1,-3-9 2,3-11-1,-3-13-1,-4-3 2,-2-1 1,-1 0 1,-2 2 1,3 1-1,9 14-1,-14 0 2,14 11 0,0 5-2,9 6 2,1-5-2,4 3 3,0-2 1,3-8 0,0-10-1,3-3 0,-5-8-7,1 2-32,-4-10 1,5 3-3,-10-6-1</inkml:trace>
  <inkml:trace contextRef="#ctx0" brushRef="#br0" timeOffset="19864.2461">574 5883 47,'0'0'35,"0"0"0,0 0-15,0 0-7,83 8-4,-28-13-3,7 5 0,0 0-3,3-6-5,-6 6-6,-13-6-14,-46 6-13,65-15-1,-65 15 0</inkml:trace>
  <inkml:trace contextRef="#ctx0" brushRef="#br0" timeOffset="20080.6851">907 5874 34,'-41'55'32,"41"-55"-4,3 50-3,-3-50-4,4 78-4,-4-29-3,0 2-5,0 2-2,0-5-4,-7-2-3,5-4-7,2-42-15,5 47-16,-5-47 0,0 0-1,0 0 1</inkml:trace>
  <inkml:trace contextRef="#ctx0" brushRef="#br0" timeOffset="20449.4712">1058 6332 24,'0'0'27,"-46"21"-5,46-21-7,3 41-1,-3-41-2,0 0 0,61 55-2,-25-50-1,-2-2 0,5-8 0,-5-5-1,-3-11-1,-10-1-1,-15-6-3,-9 5 1,3 23 1,-47-38-2,47 38-3,-69-23-4,69 23-10,-67 13-22,67-13-2,0 0 0,-45 34-1</inkml:trace>
  <inkml:trace contextRef="#ctx0" brushRef="#br0" timeOffset="20768.8088">1602 6157 22,'10'-6'33,"6"6"2,2-4-3,10-4-14,6 8-9,0-6-5,-2 4-10,2-4-20,-5 6-8,-5-6 0,1 6-1</inkml:trace>
  <inkml:trace contextRef="#ctx0" brushRef="#br0" timeOffset="21031.4671">1676 6261 43,'13'10'36,"3"-10"1,8 0-11,7 2-8,0-2-6,5 0-8,0 0-20,-2 0-19,-14-7-2,5 7-2,-9-17 0</inkml:trace>
  <inkml:trace contextRef="#ctx0" brushRef="#br0" timeOffset="22457.3144">2553 6116 49,'-22'12'26,"2"1"-4,-8-7-5,-3-6-6,-2-6-4,4-10-4,4-5-1,9-5-2,7-2 1,9-5-2,10 5 2,8 5-1,13 3 3,2 8-2,5 12 3,-4 13 1,-6 11-1,-9 9 2,-10 6-1,-12 5 0,-10 7-2,-18-5 0,1-3-3,-8-7-1,-5-7-1,6-11 0,3-4-2,3-10 0,11-4 1,10-9 1,10-3 1,14 0 2,8 4 0,9-1 1,5 6 1,6 3 0,0 0-1,-4 6-1,-4 1-6,0 0-21,-6 5-10,-10-12 0,5 13-1</inkml:trace>
  <inkml:trace contextRef="#ctx0" brushRef="#br0" timeOffset="22903.9428">3246 6120 42,'-13'-7'26,"0"7"-5,-5 0-5,-3 0-5,-1 3-3,-3-3-2,6 9-2,1-1-2,11 4 0,7 0 1,4 2 1,8 1 0,4 9 1,-7-3 1,6 7 0,-8-7 0,-1 3 0,-9-2-3,-7-2-5,-5-2-6,-4-8-19,-5-10-10,4 0 0,-1-10-2</inkml:trace>
  <inkml:trace contextRef="#ctx0" brushRef="#br0" timeOffset="23259.7646">3232 6170 17,'26'2'29,"-10"-2"1,8 0-9,-5 0-8,3 0-3,6 0-2,-4-5-2,1-1 0,0-1-2,-6-2 0,-4-3-2,-3 7 0,-12 5 0,0-18 0,-9 12-1,-6 6 0,-10 0 0,-1 4-1,-3 4 1,-4 1 0,0 4-1,5 3 1,3 2-1,10 3 0,8 3 1,7-1-1,5-3 1,12 1 0,8-2-2,8-9-3,8 1-8,0-11-11,1-7-13,6 3 1,-5-13 0</inkml:trace>
  <inkml:trace contextRef="#ctx0" brushRef="#br0" timeOffset="23707.6473">3840 6116 34,'-15'-8'53,"-1"4"-32,-2 0-4,2 10-4,-11-6-3,5 10-3,-3-4-2,7 7-2,-5 3-1,9 4 0,4 4 0,10 1 0,7-1 0,5-2 0,6-3 1,7-3 0,3-7-1,3-9-1,0 0-2,-6-6-2,0-3-11,-3 6-23,-14-8-1,2 5 0,-10-3 0</inkml:trace>
  <inkml:trace contextRef="#ctx0" brushRef="#br0" timeOffset="24993.2336">984 7272 45,'0'0'29,"0"0"-6,-49-42-4,49 42-6,-44-9-2,44 9-4,-52 9-2,52-9-2,-47 42-1,47-42-1,-34 66 0,34-66 0,0 79 0,0-79 1,30 75 0,-30-75-1,55 44 1,-55-44 0,76 7-1,-76-7 1,71-24-1,-71 24 0,41-44-1,-41 44 1,9-42-1,-9 42 0,0 0 1,-49-35 0,49 35 1,-44 14 0,44-14 0,-31 51 1,31-51 1,-19 82-1,19-28 0,0 1 0,4 2-1,2-3 1,0-6-1,3-7-2,-9-41-2,13 60-6,-13-60-18,0 0-13,0 0-1,0 0 1,0 0-1</inkml:trace>
  <inkml:trace contextRef="#ctx0" brushRef="#br0" timeOffset="25377.4804">1149 7667 43,'0'0'32,"-44"-24"-1,44 24-12,0 0-7,0 0-3,-22 52-2,22-52-4,19 37-1,0-23 0,5-2 0,7-6 0,-2-6 1,0-9 0,-8-1-1,-2-7 1,-13-1 0,-6-3 0,-13-1-2,13 22-1,0 0-8,-66-51-24,66 51-4,0 0 0,-49-20-1</inkml:trace>
  <inkml:trace contextRef="#ctx0" brushRef="#br0" timeOffset="25663.3898">1528 7328 59,'0'0'35,"15"0"-2,9 0-15,8 0-6,2 0-5,6 0-6,-5 0-12,-1 4-20,-9-11-3,-3 7-2,-10-7 1</inkml:trace>
  <inkml:trace contextRef="#ctx0" brushRef="#br0" timeOffset="25843.9784">1593 7458 39,'0'0'34,"17"17"2,1-17-1,6 0-22,4 0-14,0-4-29,6 6-3,-9-10-1,7 4-1</inkml:trace>
  <inkml:trace contextRef="#ctx0" brushRef="#br0" timeOffset="26082.2591">2097 7441 37,'0'0'36,"20"0"0,2-4 1,13 2-20,7 2-11,2 5-13,0 1-21,-8-6-7,6 6-1,-8-9 0</inkml:trace>
  <inkml:trace contextRef="#ctx0" brushRef="#br0" timeOffset="26382.9919">2798 7124 72,'0'0'35,"0"0"2,7 22-23,-4 3-7,-3 3-3,0 6-1,0 0-6,0-6-9,0-4-16,7-4-7,-7-20-2,-3 11 0</inkml:trace>
  <inkml:trace contextRef="#ctx0" brushRef="#br0" timeOffset="26644.8008">2790 7082 17,'12'-11'22,"15"11"-9,-8-3-7,3 1-2,7 2-1,-2 0 1,3-4 0,-5 4 2,-2 0 2,-5 0 2,1 9 2,-10 1 1,1 9 0,-10-2-1,6 8 0,-6-6-2,0 8-3,2-5-5,-2-3-8,9-2-17,-2 4-14,-7-21 0,7 20-1</inkml:trace>
  <inkml:trace contextRef="#ctx0" brushRef="#br0" timeOffset="26882.5233">2707 7458 24,'11'8'35,"1"-8"1,19-3-4,3 3-14,7-3-7,9 3-3,0 4-4,-1-4-9,1 0-21,-4 8-9,-12-8-1,3 3 0</inkml:trace>
  <inkml:trace contextRef="#ctx0" brushRef="#br0" timeOffset="27214.4534">2908 7616 29,'15'12'35,"-9"-4"0,-3 13-5,-9 5-15,-12 2-5,2 7-2,-6-6-3,4 3-3,-1-3-1,10-7 0,9-3-1,12-9 0,7-1-2,6-9-6,5 0-14,4-4-13,-6-6 0,1 1-1</inkml:trace>
  <inkml:trace contextRef="#ctx0" brushRef="#br0" timeOffset="27415.8869">3041 7685 60,'0'19'37,"-4"3"1,4 8-8,3 7-17,-3 1-5,0 6-3,3-5-1,-3-1-1,0-8-3,0-4-8,4-8-30,-4-4-1,0-14 0,0 0-1</inkml:trace>
  <inkml:trace contextRef="#ctx0" brushRef="#br0" timeOffset="29184.7601">910 8545 24,'0'0'32,"0"0"-1,0 0-7,-31 56-4,31-56-7,-22 89-3,7-31-2,-1 5-3,1 0-1,-1-7-2,1-12-1,15-44 0,-19 55 1,19-55-1,0 0-1,10-41 1,-10 41-1,27-84 0,-11 37 0,6-8 0,-4 4-1,1 4 1,-19 47 0,28-69 0,-28 69 0,0 0 1,23-46 0,-23 46 0,0 0 2,13 44-1,-13-44 1,23 71-1,-6-24 0,-1 4 1,3 4-2,2-2-2,-4 1-5,1-12-11,-18-42-21,27 64 0,-27-64 0,0 0-1</inkml:trace>
  <inkml:trace contextRef="#ctx0" brushRef="#br0" timeOffset="29347.6544">845 8942 33,'0'0'32,"0"0"1,0 0-7,58-32-24,-58 32-27,85-2-4,-36 4-2,1-8-1</inkml:trace>
  <inkml:trace contextRef="#ctx0" brushRef="#br0" timeOffset="29600.7204">1443 8771 24,'0'0'32,"24"0"0,1 0-3,9 0-17,5 0-6,0 0-9,1 0-18,4 7-9,-17-12-1,0 7-1</inkml:trace>
  <inkml:trace contextRef="#ctx0" brushRef="#br0" timeOffset="29782.1226">1481 8933 28,'0'0'33,"3"18"1,13-18-2,9 0-20,9 0-11,6-4-22,4 4-8,-1-5-3,5 2-2</inkml:trace>
  <inkml:trace contextRef="#ctx0" brushRef="#br0" timeOffset="30353.5109">2425 8751 29,'-24'3'27,"7"-3"-7,-15 0-5,3-11-5,-5-6-4,5-6-2,2-4-1,12-4-2,7 1 2,11 1-1,13 8 2,5 6 1,15 15 0,0 5 3,1 14-1,-11 8 1,-1 11-1,-17 8-2,-8 5-1,-13 3-3,-16-4-2,-7-1-3,-4-11 0,1-4-2,-1-12 0,10-9 1,2-13 0,13-6 4,15-6 1,14-2 3,15 5 2,6 0 1,7 9 1,-1 0 0,9 11 0,-7 3-3,1 3-5,-10 1-28,-6 5-7,-17-13-1,6 7-2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11T13:16:55.5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18806 13053 17,'0'0'32,"7"4"-5,8-4-4,5 0-5,9 5-5,-2-5-3,6-4-7,2 4-9,-4-4-13,-9-3-14,2 7 0,-15-6-1</inkml:trace>
  <inkml:trace contextRef="#ctx0" brushRef="#br0" timeOffset="184.6302">18896 13118 35,'-10'0'33,"10"0"-5,0 0-4,7 12-6,6-9-5,3-3-6,3-3-8,8 3-14,5 0-19,-7-2 0,6 2-2,-7-5 0</inkml:trace>
  <inkml:trace contextRef="#ctx0" brushRef="#br0" timeOffset="670.014">19204 12898 40,'0'0'29,"0"0"-2,25 0-4,4 0-5,5-7-6,12 2-4,0-2-2,7 2-4,-5-2-1,-5-1-4,-7 8-2,-12-7-6,-6 7-9,-18 0-7,0 0-8,0 0 0,-14 7 6</inkml:trace>
  <inkml:trace contextRef="#ctx0" brushRef="#br0" timeOffset="885.7659">19458 12886 17,'-14'7'33,"9"8"-2,-4 4-4,0 5-4,5 8-3,-5-6-5,9 12-3,-5-10-4,8 2-1,-3-7-3,8-4-2,-1-4-3,-7-15-6,18 7-17,-6-7-16,-12 0 1,10-7-2,-10 7 2</inkml:trace>
  <inkml:trace contextRef="#ctx0" brushRef="#br0" timeOffset="1418.1227">19675 13183 27,'0'0'29,"-17"-8"-5,5 8-2,-2 0-4,1 0-5,-3 5-3,1 4-3,2 1-3,3 3 0,4 1-1,6 2 0,4-3 0,8 0 0,3-5 0,5-4 0,5-6-1,2 0 0,-3-9 1,-1-3 0,-5-3 0,-6-1 0,-12-2-1,-5 7 1,-8-1-2,-6 4-4,3 6-16,-2 4-21,-7 0 0,5 7 0,-3-1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8T11:54:42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4465 2212 297 0,'-8'-3'88'0,"0"1"4"16,-7 2-18-16,-1 4-27 0,-3 0-11 0,-5 1-7 15,-3 1-2-15,-3 1-3 16,-3 3-3-16,1 1-2 0,-5 2-1 15,4 2-1-15,-1 0-2 0,3 1-3 0,2 1 0 16,2 1-3-16,4-1-1 0,2 4-1 16,2 0-1-16,5 5-2 0,-1-1 0 15,3 1 0-15,-2 1-1 0,2 4 0 16,-1-6 0-16,-2 5 0 0,1-1 1 16,1 1-1-16,-2 0 0 0,3 3 1 15,0 0 1-15,1 4 0 0,2 0 0 0,4 0 0 16,3 1 1-16,2 0 0 15,2-3-1-15,2-1 1 0,2 1 0 0,1-3 0 16,1-1 1-16,3 4 1 0,1-5 0 16,1 3-1-16,3 0 0 0,0-1-1 15,4 4-1-15,2-3-2 0,2 2-1 16,2 0-1-16,6-2 0 0,2-1 0 16,3-2 0-16,3-4 0 0,7 0-1 15,0-4 1-15,0-1-1 0,1-5 0 16,-3-5 1-16,0 1-1 0,-1-4 0 0,-3 0 0 15,2-7 0-15,-1 0-1 0,1-1 0 16,4 1-1-16,1-6 0 0,0-1 0 16,-1-3 1-16,-6-2-1 0,0-4 1 15,-3-1 0-15,-5-6 1 0,0 1 0 16,-3-1 0-16,2 0 0 0,-1-3 0 16,-1 0 0-16,1-1 0 0,-3 0 0 15,-2-4-1-15,1-1 1 0,-3 0 0 0,1-3 0 16,-1-1 1-16,-2-1 0 15,0-1 0-15,-2 2 2 0,-2-4 1 16,-3-1 2-16,-1 2 0 0,-5-2 2 0,1 0 0 16,-1 0 1-16,-2 1-1 0,2 2-1 15,-3-3 0-15,-1 3-1 0,1-2 0 16,-1 1 1-16,-2-2 1 0,-4-2-1 16,-2-2 1-16,-6-1-1 0,0-2-2 15,-4 1 0-15,-7-3-1 0,-2-2-2 0,-7 6-1 16,-8 0-1-16,-3 7-2 0,-8 0-1 15,-10 3-5-15,0 8-7 0,-9 9-9 16,-4 0-11-16,-5 5-15 0,-7 9-110 16,-9 4-117-16,7 12-280 0</inkml:trace>
  <inkml:trace contextRef="#ctx0" brushRef="#br0" timeOffset="13786.0041">8278 5839 373 0,'-5'-1'110'0,"-1"-1"5"15,0-1-13-15,0 1-46 0,0-2-16 16,2 0-6-16,0 1-6 0,1-1-3 16,0 0-5-16,2 2-4 0,1 1-4 0,1-2-4 15,2 2-2-15,2 0-2 16,2-2-2-16,1 1 1 0,3-1 0 0,3 0 0 16,-1 1 1-16,5 1-1 0,-1 1 0 15,1 1-1-15,0 1 0 0,1-1 0 16,-1 0 0-16,-1-1 0 0,-2 0-1 15,0 0 1-15,-4-1-1 0,0 0 0 16,-4-1 0-16,-2 1 1 0,-3 1 0 16,0-2 1-16,-1 2 0 0,-2 0 0 15,-3-1-5-15,0 3-9 0,-2 0-16 0,-2 5-116 16,-7 0-117-16,-7 1-295 0</inkml:trace>
  <inkml:trace contextRef="#ctx0" brushRef="#br0" timeOffset="18044.7854">2472 5821 129 0,'-3'0'37'0,"0"1"2"0,0 0-8 16,0-1-8-16,0 2-2 0,1-2 2 15,1 0 5-15,1 1 5 0,-2-1 4 16,2 1 5-16,0 0 1 0,0-2-3 0,2 1-4 16,-2 1-5-16,0-2-4 0,0 1-3 15,0 0-3-15,0 0-1 0,1 1-1 16,-1-2 0-16,0 1-1 0,0 0-1 16,-1 0 0-16,1 0-1 0,-2 0-2 15,2 0-2-15,-2-1-1 0,2 1 0 16,0 0 0-16,0 0-1 0,0-1-1 15,0 2-1-15,-1-1-2 0,2 0 0 16,-1 0-1-16,0 0-2 0,0 1 0 0,0-1-1 16,0 0-1-16,1 0 0 0,-1 0 0 15,1-1 0-15,2 1 0 0,-2-3 0 16,1 3 0-16,1 0 0 0,-2 2 0 16,3-1 0-16,-2-1-1 0,2 1 1 15,1 0 0-15,0 0-1 0,1-1 1 16,4 0-1-16,-1 0 0 0,2 0 0 15,2 2 1-15,0 0-1 0,3-1 0 16,0 1 0-16,1-1 1 0,0 2-1 0,2 0 0 16,0-2 0-16,-2 0 1 0,2 1-1 15,-1 0 1-15,-1-1-1 0,2-1 1 16,-2 0 0-16,0 0 0 0,-1 0 0 16,0-1 1-16,-1 1-1 0,-3 0 1 15,0 1 0-15,-1-1 1 0,-1 0 1 16,-2 1 0-16,1 1 0 0,-2-2 1 15,1-2 0-15,-2 2 0 0,0 0-1 16,0 0 1-16,1-2-2 0,0 0 1 16,-1 0-1-16,0 1-1 0,1-3 1 15,1 2-1-15,-2 1 0 0,-1-2 1 0,1 2 0 16,-1-1-1-16,-1 0 1 0,0 1-1 16,0 0 1-16,-2 0-1 0,1 1 0 15,-1 0-1-15,2 0 1 0,0-1-1 16,-1 1-1-16,2-2 1 0,0 1 0 15,0 0-1-15,0 0 1 0,0-1-1 16,-3 1 0-16,-1 1 1 0,1 0-1 16,-1-1 0-16,0 1 1 0,-1 0-1 0,0-1 1 15,0 1 0-15,0 0-2 0,-2 1-6 16,-2 1-8-16,0 1-10 0,-2 1-121 16,-1 0-118-16,-3 0-296 0</inkml:trace>
  <inkml:trace contextRef="#ctx0" brushRef="#br0" timeOffset="25232.508">7157 4775 94 0,'-16'16'21'0,"0"2"-1"0,3 2-15 16,1 2-4-16,4 0-2 0,5 3-3 16,0 5 0-16,4-1-1 0,2 2-1 15,2 1 1-15,3 0 0 0,3-4 0 16,2-1 1-16,3-4 0 0,2-2-1 15,-1-3-2-15,4-2-3 0,1-2-5 16,2-6-7-16,1-1-16 0</inkml:trace>
  <inkml:trace contextRef="#ctx0" brushRef="#br0" timeOffset="25369.1989">7439 5147 154 0,'13'-24'70'0,"0"-1"12"0,-7-3 8 0,-6-3-9 16,-4-3-9-16,-2-1-11 0,-3 0-10 15,-4-3-12-15,-5-1-12 0,-7-3-11 16,-2 3-8-16,-3 2-10 0,-2 4-51 15,-9 3-55-15,1 8-84 0,-2 8-203 16</inkml:trace>
  <inkml:trace contextRef="#ctx0" brushRef="#br0" timeOffset="64036.1526">12552 1758 594 0,'-10'-11'141'0,"3"2"1"0,4 3-86 16,4 4-22-16,3 0-13 0,3 0-3 15,3 2-2-15,1 4 1 0,3 2 2 16,-1 2 0-16,3 3 0 0,3 5-2 15,0 3-4-15,3 1-2 0,1 5-4 0,-1-1-1 16,-1 2-3-16,-1 0-1 0,-3-2-5 16,-3 1-10-16,-5-3-9 15,-1-1-11-15,-1-2-11 0,-1 0 16 0,-2-2-137 16,-4-4-117-16,0 0-282 0</inkml:trace>
  <inkml:trace contextRef="#ctx0" brushRef="#br0" timeOffset="64240.616">12811 1663 516 0,'-13'13'141'0,"-8"5"4"0,-3 7-18 16,-3 2-82-16,1 8-14 0,-3 4-6 15,0 3-7-15,-2 1-5 0,1 1-5 16,2-3-8-16,6 1-12 0,-3-8-9 0,5-3-9 15,2-4-13-15,6-5-20 16,5-5-90-16,4-6-102 0,6-3-236 0</inkml:trace>
  <inkml:trace contextRef="#ctx0" brushRef="#br0" timeOffset="64510.9639">13271 1563 622 0,'-32'17'146'0,"-1"2"3"0,0 5-98 15,0 7-16-15,2 2-7 0,5 6-6 16,6 3-5-16,5 0-6 0,4 7-3 0,4 0-3 15,3-2-3-15,4-4-7 16,4-4-8-16,4-6-7 0,4-3-7 0,4-10-10 16,5-4-15-16,4-3-104 0,-1-7-107 15,4 1-259-15</inkml:trace>
  <inkml:trace contextRef="#ctx0" brushRef="#br0" timeOffset="64819.9881">13517 1635 559 0,'-5'-1'139'0,"1"3"4"0,1 1-65 16,0 1-39-16,0 7-12 0,0 2-6 15,0 8-4-15,0 7-2 0,-1 5-2 16,3 5-1-16,1 6-1 0,-1-1-1 0,3 0-1 16,2-1-1-16,1-4-3 0,1-3-1 15,3-4-1-15,-2-8-2 0,3-2-5 16,0-3-5-16,-2-6-9 0,2-2-7 16,-1-5-9-16,0 0-14 0,-1-1-111 15,-1-4-112-15,-3-3-274 0</inkml:trace>
  <inkml:trace contextRef="#ctx0" brushRef="#br0" timeOffset="65039.4023">13328 1895 553 0,'-2'5'143'16,"2"-3"2"-16,4 1-25 0,2-2-86 15,4 1-13-15,3 0-6 0,3-2-1 16,4-4-3-16,2-2-2 0,1-1-3 0,1-3-4 16,2-3-7-16,0 2-10 0,0 0-8 15,-3 3-13-15,0-1-9 0,-1 3-109 16,-1 1-112-16,0 3-262 0</inkml:trace>
  <inkml:trace contextRef="#ctx0" brushRef="#br0" timeOffset="65459.321">13674 1523 496 0,'15'-9'117'15,"3"3"4"-15,5 6-63 0,3 4-30 16,5-1-6-16,0 11-2 0,4 3 0 16,-4 2-2-16,4 7-1 0,-1 7-2 0,-2 5 0 15,-3 3 0-15,-2 2-1 0,-5 2-1 16,0 4-3-16,-9-1-1 0,-6-1-3 16,-2 2-3-16,-8-3-4 0,-4 0-6 15,-4 0-8-15,-5-1-6 0,-1-1-11 16,-3-2-20-16,-2-8-94 0,0 0-102 15,4-12-246-15</inkml:trace>
  <inkml:trace contextRef="#ctx0" brushRef="#br0" timeOffset="65974.9821">14488 1943 682 0,'-1'-6'150'0,"0"-1"2"0,2 3-111 16,4-3-19-16,1 0-10 0,3 2-6 15,-1-1-3-15,2 0-4 0,1 1-11 16,1 3-9-16,-1 0-12 0,-1 4-28 15,-1 0-92-15,-1 2-113 0,1 2-254 16</inkml:trace>
  <inkml:trace contextRef="#ctx0" brushRef="#br0" timeOffset="66150.5119">14501 2085 596 0,'-2'0'136'0,"4"0"0"16,1 0-78-16,3 1-38 0,2 0-13 16,2 0-9-16,2 1-8 0,3-1-12 0,2 1-11 15,0 0-104-15,0-2-106 0,4 1-262 16</inkml:trace>
  <inkml:trace contextRef="#ctx0" brushRef="#br0" timeOffset="66437.1441">14975 1820 552 0,'2'-11'132'15,"1"-2"3"-15,1 4-61 0,5 4-45 16,2 4-11-16,3 6-5 0,0 2-2 16,2 4-2-16,4 4-1 0,2 2-2 0,-1 0-2 15,4 7-1-15,2 1 0 0,1 2-1 16,2 3-3-16,-2 0-5 0,-2 1-7 16,1 2-8-16,-5-7-15 0,-3-4-107 15,-1-4-112-15,-5-6-268 0</inkml:trace>
  <inkml:trace contextRef="#ctx0" brushRef="#br0" timeOffset="66621.6498">15401 1749 533 0,'-18'5'137'0,"-1"4"3"0,-4 2-48 0,1 7-53 16,-3 2-12-16,0 7-7 0,-4 3-6 15,0 6-6-15,-2 3-11 0,2 4-13 16,0-2-12-16,2 6-7 0,3-5-111 16,5-3-111-16,4-6-267 0</inkml:trace>
  <inkml:trace contextRef="#ctx0" brushRef="#br0" timeOffset="66920.3776">15997 1580 607 0,'-40'12'138'0,"-4"8"4"0,1 6-100 15,0 6-11-15,5 3-7 0,6 7-4 16,7 2-4-16,5 5-5 0,5 4-5 16,4-1-3-16,4 1-2 0,6-2-4 0,6-3-5 15,4-5-5-15,7 0-5 16,9-5-8-16,3-8-12 0,9-5-53 0,2-4-55 16,3-9-94-16,4-5-217 0</inkml:trace>
  <inkml:trace contextRef="#ctx0" brushRef="#br0" timeOffset="67461.6419">16197 1844 179 0,'-1'-2'17'16,"1"2"-17"-16,-1 3-47 0,-2 0-101 15</inkml:trace>
  <inkml:trace contextRef="#ctx0" brushRef="#br0" timeOffset="67758.3413">16214 1851 557 0,'3'-15'135'0,"-3"3"7"0,1 2-81 16,-1 4-16-16,1 1-7 0,0 1-6 15,-1 2-7-15,2 3-2 0,-1 3-5 0,1 3-2 16,0 5-2-16,0 6-3 16,0 5-1-16,0 4 0 0,-1 6-3 0,-2 4-2 15,-1 1-1-15,-1 1-3 0,-1-4 0 16,0 1 0-16,1-4-2 0,2-3-4 15,1-3-7-15,2-4-7 0,3-4-9 16,1-1-7-16,1-2-8 0,3-5-12 16,-1-4-52-16,-1-5-46 0,0-4-93 15,-2-6-205-15</inkml:trace>
  <inkml:trace contextRef="#ctx0" brushRef="#br0" timeOffset="67951.8382">16148 1972 622 0,'-6'3'152'16,"0"-1"2"-16,3 2-92 0,1-2-23 15,3 2-13-15,4-1-10 0,0 1-7 16,4-1-6-16,2 0-4 0,3-1-6 0,3 1-8 16,3-2-7-16,3-1-10 0,4-1-17 15,3 0-106-15,-5-1-112 0,2-1-267 16</inkml:trace>
  <inkml:trace contextRef="#ctx0" brushRef="#br0" timeOffset="68453.0291">16745 1831 477 0,'1'-1'127'0,"-1"2"3"0,-1 3-36 16,-1 3-51-16,2 3-13 0,0 4-6 16,0 3-6-16,2 2-4 0,-2 3-3 15,1 0-2-15,1 2-2 0,1 0-3 16,0 1-1-16,0-3-2 0,1 0-2 16,-2 0-6-16,2-1-7 0,-1-3-11 15,-1-3 1-15,-2-2-119 0,-2-3-109 0,1-1-273 16</inkml:trace>
  <inkml:trace contextRef="#ctx0" brushRef="#br0" timeOffset="68654.5264">16676 2028 661 0,'0'-1'148'16,"-1"-2"3"-16,2 0-107 0,2 1-16 0,3-1-8 15,2 2-6-15,2-1-2 0,2 2-2 16,5 0-2-16,2 0-3 0,0 1-3 16,2-2-8-16,0-1-13 0,4 4-7 15,-2-5-11-15,3 1 21 0,-3-1-142 16,3 1-119-16,-2-1-286 0</inkml:trace>
  <inkml:trace contextRef="#ctx0" brushRef="#br0" timeOffset="68918.8205">16991 1714 644 0,'1'-6'137'0,"4"-2"1"0,5 0-112 16,3 1-13-16,3 0-4 0,5 0-1 15,4-1 1-15,1 5 1 0,4-1-2 16,3 4 0-16,4-2 0 0,-1 0-2 0,2 2-2 16,2 0-3-16,1-1-6 0,-2 2-8 15,1 2-6-15,-4 1-8 0,-3 2-14 16,-2 0-107-16,-5 0-109 0,-9 2-261 16</inkml:trace>
  <inkml:trace contextRef="#ctx0" brushRef="#br0" timeOffset="69085.3735">17433 1746 607 0,'-13'14'146'0,"-1"2"4"15,1 5-86-15,3 2-28 0,0 7-11 16,3 0-6-16,2-2-6 0,0 4-5 16,1 0-3-16,2 0-1 0,-1-3-3 15,2-2-7-15,0-2-11 0,1-2-9 16,1-5-17-16,2 0-112 0,1-7-118 15,3-3-284-15</inkml:trace>
  <inkml:trace contextRef="#ctx0" brushRef="#br0" timeOffset="69335.9317">17519 2102 638 0,'-8'13'154'0,"4"2"5"0,0 0-92 15,5 0-23-15,3-2-11 0,4-1-8 16,5-2-3-16,3-4-4 0,3-5-1 0,6-5 1 16,2-4 3-16,1-3 1 0,0-5-1 15,-2-1-1-15,-3-3-2 0,-5 2-2 16,-7 2-3-16,-5 0-4 0,-8 2-3 16,-7 3-2-16,-5 1-4 0,-3 4-8 15,-7 2-14-15,-1 4-20 0,-4 0-18 16,1 0 57-16,-4 0-189 0,-1 0-144 15,3-4-345-15</inkml:trace>
  <inkml:trace contextRef="#ctx0" brushRef="#br0" timeOffset="69550.0748">17652 1356 572 0,'25'-6'140'0,"3"7"4"0,3 6-72 0,2 4-27 15,2 7-8-15,4 2-1 0,2 6-3 16,-1 6-3-16,-2 4-4 0,-5 2-6 16,-1 7-3-16,-6 9-5 0,-6 1-3 15,-7 7-5-15,-4 3-6 0,-7 3-13 16,-6 0-11-16,-5 0-15 0,-6-5-16 16,-7 5-115-16,-10-6-125 0,-4-7-289 15</inkml:trace>
  <inkml:trace contextRef="#ctx0" brushRef="#br0" timeOffset="70200.2807">12340 2638 604 0,'-6'-8'148'0,"0"1"3"0,1 2-92 16,5 2-18-16,2 3-10 0,4 3-8 15,3 2-6-15,2 4-6 0,4 6-3 0,1 6 0 16,-1 6-2-16,3 7-5 0,-2 3-10 16,-1 5-12-16,1 3-13 0,-1-4-16 15,-1 1-109-15,-2-5-120 0,2-4-276 16</inkml:trace>
  <inkml:trace contextRef="#ctx0" brushRef="#br0" timeOffset="70395.2807">12622 2901 596 0,'-11'49'136'15,"-4"1"5"-15,0 7-95 0,-2 5-16 16,-1 0-8-16,-1 1-5 0,2-2-9 0,2-2-11 16,3-3-17-16,5-6-9 15,1-8-115-15,4-9-116 0,5-7-279 0</inkml:trace>
  <inkml:trace contextRef="#ctx0" brushRef="#br0" timeOffset="70665.0515">13137 2627 630 0,'-23'11'152'0,"-1"5"5"16,-2 5-82-16,4 1-34 0,1 8-10 15,0 4-7-15,0 3-5 0,4 3-5 16,1 2-3-16,4 3-3 0,2 2-2 0,5-3-3 16,6 1-1-16,3 0-4 15,5-2-10-15,4-5-12 0,2-3-8 16,3-5-10-16,3-3-19 0,2-5-106 0,2-11-117 16,3-6-264-16</inkml:trace>
  <inkml:trace contextRef="#ctx0" brushRef="#br0" timeOffset="70985.1961">13353 2768 609 0,'4'-16'139'0,"-1"4"3"16,3 4-99-16,0 0-14 15,1 5-6-15,0-1-3 0,0 4-4 0,2 4-1 16,-1-1-2-16,0 5 0 0,-2 3-2 0,-1 3-1 16,0 8-2-16,-5 4-1 15,-3 3-2-15,-2 7-1 0,-2 3-2 0,-3 0 0 16,-1 2-1-16,-2 0 1 0,0-5 1 16,2 2 0-16,2-4 0 0,3-3 0 15,3-3 0-15,3-5-2 0,4-2-3 16,3-1-5-16,3-7-7 0,2-4-8 15,2-3-8-15,0-5-9 0,2-2-12 16,0-4-108-16,-2-4-110 0,-3 0-267 16</inkml:trace>
  <inkml:trace contextRef="#ctx0" brushRef="#br0" timeOffset="71198.6805">13261 3006 685 0,'-7'0'155'0,"3"2"0"0,6 1-99 0,5 1-31 15,5-1-16-15,0 3-7 0,3-1-1 16,4 1 0-16,3-2-6 0,4 0-10 16,2-3-7-16,3 0-12 0,2-2 22 15,-2-2-144-15,-2-1-120 0,0-1-292 16</inkml:trace>
  <inkml:trace contextRef="#ctx0" brushRef="#br0" timeOffset="71398.6534">13821 2592 622 0,'6'7'150'0,"-1"2"6"16,2 4-93-16,2 8-15 0,-2 6-6 15,2 9-5-15,-3 4-7 0,0 7-7 16,-1 3-7-16,-4 2-4 0,-2-1-7 16,-5 0-12-16,-2-6-15 0,-1-3-18 15,-5-4-20-15,-4-2-113 0,-7-6-128 16,-1-5-299-16</inkml:trace>
  <inkml:trace contextRef="#ctx0" brushRef="#br0" timeOffset="71804.5793">12662 2739 524 0,'5'-9'127'0,"-4"2"5"16,0 2-74-16,-3 5-20 0,-2 6-7 16,-2 4-5-16,-1 7-7 0,-1 3-5 0,0 8-5 15,-2 7-5-15,0 6-2 0,-1 2-5 16,-2 6-9-16,-2-4-12 0,-1 5-38 16,0-3-80-16,3-3-105 0,7-4-246 15</inkml:trace>
  <inkml:trace contextRef="#ctx0" brushRef="#br0" timeOffset="72352.0763">14528 2963 630 0,'-9'-6'165'0,"3"0"5"16,0 1-73-16,3 1-45 0,3 3-16 16,4-1-12-16,2-1-9 0,1-1-9 15,3 2-7-15,0-2-10 0,2 3-15 16,2 0-13-16,-1 2-19 0,-2 3-113 15,-1-1-127-15,0 5-292 0</inkml:trace>
  <inkml:trace contextRef="#ctx0" brushRef="#br0" timeOffset="72501.6774">14502 3206 589 0,'4'6'129'0,"2"0"1"0,2-2-91 16,7-2-30-16,0 0-16 0,3-2-15 16,2 2-107-16,0-5-105 0,4 0-269 15</inkml:trace>
  <inkml:trace contextRef="#ctx0" brushRef="#br0" timeOffset="72783.9219">15080 2741 668 0,'-5'0'144'0,"1"2"1"0,6 5-113 16,3 5-16-16,4 4-9 0,4 4-5 16,3 5-3-16,4 5-4 0,2 3-4 15,4 1-6-15,2-1-8 0,2 2-15 16,-2-2-107-16,0-4-110 0,-3-1-267 0</inkml:trace>
  <inkml:trace contextRef="#ctx0" brushRef="#br0" timeOffset="72976.4057">15560 2816 614 0,'-16'22'146'0,"-1"9"4"0,-5 7-80 0,-2 6-35 15,-2 2-10-15,-4 8-5 0,2 8-6 16,0 2-3-16,1 5-10 0,3 1-16 15,3 1-17-15,2-2-124 0,4-8-127 16,5-4-316-16</inkml:trace>
  <inkml:trace contextRef="#ctx0" brushRef="#br0" timeOffset="73363.609">16069 2678 551 0,'-10'7'134'0,"-5"5"5"0,-3 8-77 16,-3 7-17-16,-1 3-8 16,-1 8-3-16,-2 5-4 0,4 3-4 0,2 3-6 15,5-3-5-15,6-2-3 0,4-1-5 16,6-4-11-16,7-2-13 0,8-4-7 15,5-6-9-15,7-2-10 0,5-6 5 16,4-5-121-16,0-7-106 0,3-8-263 16</inkml:trace>
  <inkml:trace contextRef="#ctx0" brushRef="#br0" timeOffset="73713.2644">16329 2777 533 0,'3'-14'122'0,"1"5"2"0,-2 0-87 15,2 4-10-15,1 4-3 0,-1 2-2 16,1 2-1-16,2 3-2 0,-1 2 1 0,0 5-1 15,-1 1-1-15,0 6-1 0,-2 3-1 16,0 5-1-16,-3 4 0 0,0 1-1 16,-2 0 0-16,0 3-1 0,0-2-1 15,-2-2-1-15,1-5-2 0,2-3-2 16,2-3-2-16,3 0-2 0,1-5-3 16,2-3-4-16,4-3-5 0,2 0-6 15,1-4-9-15,2-2-5 0,0-7-9 16,0-2-11-16,0-3-49 0,-2-1-56 0,-5-2-96 15,-1 0-216-15</inkml:trace>
  <inkml:trace contextRef="#ctx0" brushRef="#br0" timeOffset="73897.7815">16298 2992 667 0,'-8'3'146'0,"5"-2"0"0,3 0-111 15,4-1-18-15,4 0-8 0,2-1-7 16,2 0-2-16,3 0-7 0,3-2-5 16,4-2-9-16,1 0-9 0,1 2-116 15,-1-1-115-15,1 0-283 0</inkml:trace>
  <inkml:trace contextRef="#ctx0" brushRef="#br0" timeOffset="74163.7044">16916 2880 609 0,'-5'-3'143'0,"2"3"2"15,0 4-84-15,2 6-33 0,1 3-12 16,1 4-7-16,2 5-5 0,-2 4-3 16,1 4-5-16,2 0-4 0,-2-2-8 15,1 1-11-15,-2 0-4 0,2 0-115 16,-2-3-110-16,-1-3-271 0</inkml:trace>
  <inkml:trace contextRef="#ctx0" brushRef="#br0" timeOffset="74378.1766">16750 3078 655 0,'1'-2'145'0,"2"-1"3"15,2 2-106-15,3 0-19 0,3 0-8 16,5-2-2-16,1 1-2 15,2 1-2-15,3-2-4 0,3 1-7 0,3 0-13 16,3 2-10-16,-1 3-18 0,1-3-110 16,0 0-118-16,-1 0-285 0</inkml:trace>
  <inkml:trace contextRef="#ctx0" brushRef="#br0" timeOffset="74645.4517">17176 2749 625 0,'2'-3'132'0,"3"1"2"0,4 1-112 15,3-2-12-15,4 3-3 0,7 0-1 0,4-2 0 16,6 2-1-16,5-2-1 0,4 0-1 15,2 2 0-15,1-1-1 0,-2 1-2 16,1 1-2-16,-3 0-5 0,-2 2-6 16,-4 0-8-16,0-1-11 0,-3-1-105 15,-3-1-106-15,-5-1-260 0</inkml:trace>
  <inkml:trace contextRef="#ctx0" brushRef="#br0" timeOffset="74829.9731">17657 2739 583 0,'-11'9'146'0,"-2"3"4"0,2 1-68 0,0 3-40 16,3 3-15-16,1 3-7 0,2 2-7 15,1 3-4-15,2 0-4 0,0 0-1 16,2 1-3-16,-2 0-4 0,4-1-6 16,-1 0-9-16,2-1-7 0,1-5-13 15,2-3 20-15,0-2-136 0,3-3-114 16,1-4-280-16</inkml:trace>
  <inkml:trace contextRef="#ctx0" brushRef="#br0" timeOffset="75079.2914">17760 3114 627 0,'-2'10'143'0,"-1"-2"3"0,1-2-101 16,4 3-18-16,2 1-7 0,3-3-6 15,4 2-5-15,3-5-1 0,0 3-1 0,6-3 2 16,1-2 5-16,1-5 5 0,-2-3 3 16,-1 0 1-16,-3 0 1 0,-1-1-1 15,-7-2-2-15,-4 2-4 0,-5 0-5 16,-5 0-4-16,-4 0-2 0,-5-1-4 16,-1 4-6-16,0-1-12 0,-2 2-11 15,-2 4-15-15,3 2-10 0,2 2-18 16,2 0-107-16,1-2-117 0,2 5-269 0</inkml:trace>
  <inkml:trace contextRef="#ctx0" brushRef="#br0" timeOffset="75318.3363">18047 2624 659 0,'11'-6'155'15,"1"0"6"-15,3 1-100 0,2 1-19 16,0 3-7-16,4 2-3 0,1 4-5 0,1 1-5 16,2 5-5-16,-2 7-5 0,1 4-2 15,-1 7-1-15,-1 5-3 0,-4 4-2 16,-2 10-2-16,-4 2-6 0,-3 0-13 16,-7 3-13-16,-7-1-14 0,-5 2-14 15,-5-1-122-15,-8-2-130 0,-1-3-300 16</inkml:trace>
  <inkml:trace contextRef="#ctx0" brushRef="#br0" timeOffset="78106.0628">21725 8846 483 0,'1'-22'127'16,"-3"21"0"-16,-4 28 0 0,-5 17-108 16,-1 24-11-16,1 14-4 0,0 11 2 15,3 6 2-15,3-4 5 0,4-9 7 16,7-14 6-16,9-14 9 0,9-20 7 16,11-17 4-16,11-24-2 0,15-20-4 0,14-17-7 15,17-23-6-15,17-5-11 0,16-12-6 16,15-13-7-16,13-8-12 0,10-1-24 15,8-5-25-15,7 0-123 0,2-11-140 16,-6 0-340-16</inkml:trace>
  <inkml:trace contextRef="#ctx0" brushRef="#br0" timeOffset="83737.3077">9063 9872 570 0,'1'-11'138'16,"1"3"5"-16,-4 3-89 0,2 5-13 15,-1 3-8-15,2 4-7 0,-2 5-5 16,2 8-5-16,-1 7-4 0,0 5-2 0,2 7 0 16,-2 3-2-16,-2 2-1 15,1 1 0-15,-1-1-3 0,-1-1 0 0,1 0-3 16,-1-5-4-16,1-4-12 0,0-6-12 15,2-6-17-15,-2-4-114 0,1-9-123 16,0-5-295-16</inkml:trace>
  <inkml:trace contextRef="#ctx0" brushRef="#br0" timeOffset="84167.1588">9033 9792 350 0,'0'-1'88'0,"-2"3"2"0,1-2-37 15,-1-1-26-15,-1 1-4 0,1 2 0 16,-2 0 1-16,2-1-1 0,-1 0 1 15,1 2 1-15,-1-1-1 0,2 1 0 16,-1-1-3-16,2 3-1 0,-2-1-2 16,1 2-1-16,-1-1-2 0,1 1 0 15,-1 1 0-15,1-1 1 0,0-2 0 16,1 0 1-16,0-3 1 0,1 1-1 16,-1-2-1-16,0-1-3 0,1-3-1 0,1-1-3 15,1-2-3-15,1-3-2 16,1-2-1-16,1 0-1 0,2-3-1 0,1 3 0 15,0 1 0-15,-2 5 1 0,-2 2-1 16,3 8 1-16,0 4-1 0,0 8 1 16,2 0 0-16,1 6-1 0,1 1 1 15,4 4-2-15,-1-2-8 0,0-2-14 16,-2-3-22-16,1-1-111 0,-1-2-122 16,1-2-300-16</inkml:trace>
  <inkml:trace contextRef="#ctx0" brushRef="#br0" timeOffset="87145.398">18129 9900 638 0,'-3'-12'144'16,"2"4"1"-16,0 8-104 0,1 8-16 15,1 5-7-15,0 8-3 0,1 5-3 16,-2 7 0-16,1 5 0 0,-1 2-1 15,-1 3-1-15,1 1-2 0,-3-1-1 0,2-1-3 16,0-1-2-16,1-5-4 0,0-2-10 16,1-5-11-16,0-5-11 0,2-5-20 15,-2-4-104-15,-2-8-117 0,1-2-270 16</inkml:trace>
  <inkml:trace contextRef="#ctx0" brushRef="#br0" timeOffset="87568.2675">18017 9916 461 0,'-2'-4'108'15,"-1"0"3"-15,2 3-72 0,0-2-12 16,1 1-4-16,0 0-4 0,0-2-4 15,1 2-2-15,0 0-2 0,-1-1-2 16,3 2 0-16,-1-2 1 0,2 3 1 16,-1 0 1-16,-2-1 0 0,0 1 1 15,-1 0 2-15,0 2 1 0,0 3 1 0,-2 3-1 16,0 4-1-16,0 6-1 0,-4 4 0 16,-2 2-4-16,-1 1-3 0,-4 2-2 15,0-1-1-15,-2-3-1 0,2-4 0 16,2-5 0-16,3-4 0 0,5-4 0 15,4-7 0-15,4-6-1 0,7-7 0 16,4-8-1-16,2-5 0 0,6-6 0 0,0-4-1 16,2 2 1-16,0 1-1 15,-1 2 0-15,-1 8 0 0,-1 8 0 0,-2 10 0 16,1 5 0-16,-2 6 0 0,1 7-3 16,0 7-11-16,2 3-12 0,2 2-25 15,-2 2-101-15,-2 0-116 0,2 5-279 16</inkml:trace>
  <inkml:trace contextRef="#ctx0" brushRef="#br0" timeOffset="114831.8271">11226 12334 305 0,'14'-15'98'0,"-7"0"5"0,1-2-10 15,-6 3-32-15,0-1-13 0,-2 0-11 0,-1 0-7 16,0 1-6-16,-3 0-5 0,1 3-3 16,-5 0-3-16,0 1-4 15,-4 2-1-15,-4 0-2 0,-4 4-2 0,-3 0 0 16,-2 4-2-16,-4 2 0 0,-3 2-1 15,-2 5 0-15,-4-1 0 0,-1 2 0 16,-3 1-1-16,0 0 1 0,2-2 0 16,-1 0 0-16,7 1 1 0,2 0-1 15,7-1 0-15,5-2 0 0,2 0 0 0,3-1 0 16,5-1-1-16,4-1 0 0,2 0 0 16,3-2 0-16,1 2 0 0,2-2-2 15,3 2-1-15,0 0-1 0,0-1-1 16,3 3-2-16,-2-1-1 0,1-1-1 15,-1 1-1-15,0 0 0 0,0-2-1 16,-2 0 2-16,-2-2 1 0,0-1 1 16,-2 1 2-16,-2-1 1 0,-1-1 3 0,-2-1 1 15,0-1 2-15,-2 1 2 0,1 0 1 16,-1 0 1-16,1 1 1 0,0 2 0 16,1 3 1-16,-1 2-1 0,-1 5 0 15,1 5 0-15,-2 6 0 0,1 6 1 16,1 5 1-16,-2 5 1 0,2 4 1 15,0 1-2-15,-1-1-1 0,1 3 0 16,0-5-1-16,0-3-1 0,2-4-2 16,0-3-1-16,3-4 1 0,2-1-2 15,0-7 0-15,2-1-1 0,2-1 0 16,0-1-2-16,0-4-4 0,-1-1-3 0,1-3-5 16,-1-3-4-16,0-3-5 0,-2-4-5 15,1-4-5-15,-1-4-3 0,-1-1-28 16,-1-3-61-16,0-2-82 0,-1-1-193 15</inkml:trace>
  <inkml:trace contextRef="#ctx0" brushRef="#br0" timeOffset="115136.0436">10507 12687 362 0,'-12'-5'100'16,"-1"-1"5"-16,-1 1-42 0,-1-2-12 0,2 3-9 15,-2-1-7-15,-1 0-6 0,3 1-4 16,1 2-5-16,2 0-3 0,3 4-3 15,-1 1-3-15,4 5-2 0,3 4-2 16,0 3-1-16,3 5-1 0,0 1 0 16,3 4 0-16,2 0 1 0,3 1-1 15,3-1 2-15,2-3 0 0,2-1 1 16,1-2 0-16,3 0 2 0,0-6-2 0,-1-2 1 16,-2-1-2-16,-1-5 0 0,-1-4-1 15,-2-2-1-15,-5-5 0 0,1-4-2 16,-1-4 1-16,2-2-1 0,0-4-1 15,1-2-1-15,2-5 1 0,0-3-1 16,5 1 0-16,-1-4-6 0,2-2-8 16,-1 2-12-16,2-1 5 0,-3 1-126 15,-2 1-118-15,-2 2-288 0</inkml:trace>
  <inkml:trace contextRef="#ctx0" brushRef="#br0" timeOffset="125166.8847">19334 1565 566 0,'-15'-20'128'0,"1"-1"1"0,4-1-94 16,8 0-10-16,11 8-12 0,6 6-5 15,7-1-2-15,6-4-2 0,8 0 2 16,4-1 0-16,4-3 0 0,0 3 0 15,2 3-1-15,-2 1-1 0,-1 3 0 16,-5 2-1-16,-4 1-2 0,-2 6 0 16,-4-1 0-16,-4 2-1 0,-3 6 1 15,-6 0-1-15,-4 3 0 0,-2 6 0 16,-5 7 0-16,-2 3 0 0,-4 9 1 0,-1 2 0 16,-2 12-1-16,-1 9 1 0,0 6-1 15,0 12 1-15,1 4 0 0,0 2-1 16,1 7 0-16,3-1 1 0,3 0-1 15,2-3 1-15,1-4-1 0,1-4 0 16,3-5 0-16,2 0 0 0,1-1 0 16,-1-4 0-16,1-4 0 0,0-6-1 15,1-3 1-15,-1-1-1 0,-4-8-1 16,-3-8 1-16,-1-9 0 0,-4-4-1 0,-2-1 1 16,-3-7 1-16,-4-6 0 0,-1-2 0 15,-3-1 1-15,-2-4 0 0,-3-4 1 16,-4-5-1-16,-3-3 1 0,-4-1 0 15,-2 0-1-15,-1-2 1 0,-2 3-1 16,-1-2 1-16,0 4-1 0,-2 2-1 16,4 0 0-16,0 2-3 0,4 0-6 15,1 1-6-15,4 2-7 0,6 2-12 16,5-2-54-16,4 1-50 0,3-1-93 0,5 1-200 16</inkml:trace>
  <inkml:trace contextRef="#ctx0" brushRef="#br0" timeOffset="125510.0727">19577 2321 478 0,'-6'-5'116'0,"3"0"1"0,4 1-66 16,4-4-16-16,6 1-10 0,3-1-4 16,5 1-2-16,6 0 2 0,4-1 1 0,4 2 0 15,4-1 0-15,5 0-4 0,7 0-2 16,0 5-4-16,0-3-5 0,-2 3-2 15,-1 0-3-15,-3 4-5 0,-5-2-5 16,-8 1-6-16,-3-1-8 16,-5 1-9-16,-7 0-20 0,-3-1-93 0,-7 2-102 0,-4 0-243 15</inkml:trace>
  <inkml:trace contextRef="#ctx0" brushRef="#br0" timeOffset="125898.0607">19609 2133 306 0,'12'-9'85'16,"1"-1"7"-16,-3-1-37 0,0-1-7 16,-3 1-6-16,-1 0-2 0,-1 0-2 15,-2 1-5-15,-3 1-4 0,-2 2-1 16,-1 1-3-16,-2 1-1 0,-2 3-5 16,-3 3-4-16,-5 0-3 0,-3 9-2 15,-4 5-3-15,-5 5 0 0,-5 6 0 0,-2 2 0 16,0 4 2-16,5 6 1 0,2-2 0 15,6-2-1-15,7-2-2 0,7-2-2 16,11 0-1-16,8-2-2 0,12-5 0 16,8-1 0-16,8-3-4 0,8-3-9 15,8-3-14-15,5-1-116 0,3-3-116 16,0 0-295-16</inkml:trace>
  <inkml:trace contextRef="#ctx0" brushRef="#br0" timeOffset="131127.7386">7379 14207 213 0,'-10'1'71'0,"2"-2"6"0,-1-2-5 15,3 2-22-15,0-1-6 0,0-1-5 0,1 1-5 16,1-2-5-16,0 0-5 0,2 1-4 16,-1-2-1-16,2 0-2 0,1 1-1 15,-1 0 0-15,1 0 1 0,0 1 0 16,0-1-1-16,-1 2 0 0,2 0-2 15,-2 0-2-15,1 1-1 0,0 1-2 16,0 0-3-16,0 0-1 0,0 0-1 0,0 0-1 16,0 1-1-16,1-1 1 0,-1 0-1 15,0 2 0-15,0-2 0 0,0 0 0 16,1 0 0-16,0 0-1 0,1 0 0 16,1 1 0-16,0-1-1 0,0 1 1 15,4 0 0-15,0 0 1 0,-1 1 0 16,3 0 0-16,-2 1 1 0,3-1 0 15,0 2 1-15,-1-1-1 0,0 0 1 16,1 0 0-16,1 0-1 0,2 1-1 16,1-2 1-16,-2-2-1 0,3 0-1 15,-1-2 1-15,2-1-1 0,-1 1 0 0,-2-2 0 16,3 0 0-16,2 2-1 0,-1 1 1 16,0 1-1-16,1 1 1 0,2 1-1 15,1 2 0-15,-3 1 0 0,0 0 1 16,0-1-1-16,-1-1 0 0,0 1 1 15,-1-3-1-15,1 0 1 0,1-2-1 16,3-1 1-16,1-1 0 0,0-2 1 16,2-1-1-16,-4 0 0 0,0 1 0 15,-2 0 0-15,-2 2-1 0,-2 1 1 16,-3 4-1-16,0 1 2 0,-3 3 0 0,2 2 2 16,-1 0 0-16,-2 2 1 0,0 1 1 15,2-1-1-15,0-2 0 0,0 1-1 16,1-3-1-16,2-1 0 15,1-4-1-15,1-1 1 0,3-2-1 0,2-4 0 16,-2-2 0-16,4-1 0 0,-3-2 0 16,3 1-1-16,1 1 0 0,-1 2-1 15,-1 2 0-15,0 2 0 0,1 5 0 16,0 1 0-16,-3 4 0 0,1 1 0 0,0 4 1 16,-2 2 0-16,-1 1 0 0,2-3 0 15,-1-1 0-15,1-3 0 0,-1-3 1 16,0-7 0-16,5-6-1 0,2-1 1 15,0-6 0-15,4 1 0 0,1-1-5 16,-1 0-9-16,0 3-9 0,-4 3-13 16,-3 3-113-16,-6 5-115 0,-8 4-284 15</inkml:trace>
  <inkml:trace contextRef="#ctx0" brushRef="#br0" timeOffset="148724.0502">8107 14629 428 0,'-5'-6'111'0,"-5"0"3"16,-1 2-50-16,-1 6-22 0,-2 1-11 15,-2 3-6-15,-2 4-4 0,-3 5-2 16,-4 3-2-16,-4 8 1 0,-3 1 1 16,-2 7 0-16,0 2 1 0,3 3 0 15,5 4 0-15,7 1-3 0,6-2-1 16,10-2-3-16,9-5-2 0,7 0-3 16,8-6-2-16,6-6 0 0,6-4-1 0,5-7 0 15,3-6 0-15,3-6 0 0,0-3 0 16,0-10 0-16,1-4-1 0,-2-9 1 15,0-7-1-15,-5-1 0 0,-3-3 0 16,-3-6 0-16,-8 4-1 0,-9 0 1 16,-7 0-2-16,-9 3 0 0,-9 2 0 15,-9 0 0-15,-6 3-1 0,-6 0-3 16,-4 2-6-16,-5 6-5 0,1 6-5 16,-1 4-5-16,1 10-4 0,-1 6-3 15,5 6 0-15,2 7 1 0,6 1 1 16,4 3 0-16,7-1-4 0,5 1-47 0,3-1-54 15,7 1-90-15,5 0-209 0</inkml:trace>
  <inkml:trace contextRef="#ctx0" brushRef="#br0" timeOffset="149000.3167">8032 14721 461 0,'-6'-12'128'0,"0"1"6"0,-1 3-24 16,-1-1-57-16,5 5-13 0,1 3-9 16,2 1-6-16,0 3-5 0,1 5-4 15,2 7-5-15,3 7-2 0,-3 2-3 16,2 5 1-16,-1 6-1 0,1 4-2 16,0 5-1-16,0 0 0 0,-2 0-1 15,1 2 0-15,-1-5-1 0,-2-2 1 0,0-3 0 16,-1-7-1-16,-1-3-1 0,1-3 0 15,0-3-4-15,1-3-10 0,0-2-9 16,0-3-11-16,2-3-3 0,-2-3-117 16,2-5-116-16,0-3-270 0</inkml:trace>
  <inkml:trace contextRef="#ctx0" brushRef="#br0" timeOffset="158586.6683">8196 15350 678 0,'-2'-8'162'0,"-3"4"5"0,3 1-107 0,2 3-15 16,3 5-6-16,-1 2-8 0,1 2-7 16,2 4-5-16,-2 2-1 0,1 6-1 15,0 1-2-15,-3 2-3 0,0 1-3 16,-1-1-1-16,3 2-3 0,-3-5-8 15,0-4-11-15,2-5-14 0,2-6-12 16,2-5-11-16,1-4-7 0,2-11-5 16,3-3 0-16,1-4 1 0,1-3 8 15,1-2 9-15,-2 2 10 0,1 0 8 0,-5 5 8 16,1 3 12-16,-2 5 15 0,-4 1 12 16,0 4 12-16,-1 2 9 0,0 4 7 15,-5 0 5-15,-1 5 2 0,-3 1 0 16,0 2-3-16,-1-1-3 0,-3 2-4 15,-4-1-3-15,3 2-4 0,-1 0-5 16,1-3-4-16,-1 3-2 0,1 1-5 16,2 1-3-16,1-1-4 0,3-2-3 15,2 0-3-15,3 0-4 0,3-2-2 16,1 0-2-16,2-3-1 0,2 1 0 16,3-1-3-16,3 0-4 0,2-2-6 15,2 1-11-15,3-3-13 0,2 2-19 0,-1-3-18 16,1 2 0-16,1 0-126 0,-5-3-132 15,3-2-300-15</inkml:trace>
  <inkml:trace contextRef="#ctx0" brushRef="#br0" timeOffset="159118.8156">8334 14578 612 0,'-7'-4'158'16,"1"-1"4"-16,2 2-72 0,4 1-36 15,3 1-11-15,4 2-7 0,4 3-7 16,1 0-7-16,4 2-4 0,3 4-4 16,-2 1-3-16,1 1-3 0,0 1-2 15,0 1-2-15,0-2-5 0,-2 0-7 0,-1-1-13 16,-1-1-16-16,1-1-10 0,-4-3-11 15,-1-2-13-15,-2-1-49 0,-1-3-53 16,-1-1-90-16,-3-5-204 0</inkml:trace>
  <inkml:trace contextRef="#ctx0" brushRef="#br0" timeOffset="159265.9749">8603 14521 578 0,'-6'-3'150'15,"-4"2"8"-15,0 3-65 0,0 4-29 0,0 9-12 16,-1 0-8-16,-1 2-7 0,-3 4-8 15,1-1-8-15,-2 4-8 0,-1-1-7 16,-3-1-7-16,3 2-19 0,2 0-16 16,4-2-15-16,3-3 59 0,1 0-187 15,9-7-137-15,5-6-333 0</inkml:trace>
  <inkml:trace contextRef="#ctx0" brushRef="#br0" timeOffset="159513.9924">8671 14566 678 0,'-1'-2'164'0,"0"2"6"0,1 2-95 15,1 5-29-15,1 0-13 0,2 3-7 16,2 1-8-16,-1 3-5 0,3-1-7 0,-1 1-4 15,0-2-4-15,1 0-13 0,-1 0-15 16,0-1-14-16,1-1-11 0,0-1-6 16,0-4-115-16,1-2-117 0,1-2-261 15</inkml:trace>
  <inkml:trace contextRef="#ctx0" brushRef="#br0" timeOffset="159661.5708">8908 14508 552 0,'-2'2'163'0,"-2"3"9"0,-3 5-10 16,0 4-91-16,-2 6-17 0,0 7-10 16,-4 5-10-16,-4 3-11 0,0 6-8 15,-1 6-10-15,-1 0-23 0,2 1-34 16,1 4-134-16,0-1-149 0,4 1-368 16</inkml:trace>
  <inkml:trace contextRef="#ctx0" brushRef="#br0" timeOffset="160815.8498">19428 14469 601 0,'-18'-20'145'0,"-5"2"5"0,-4 7-86 15,-6 3-19-15,-3 8-5 0,-2 5-1 16,-3 9-2-16,-2 7-1 0,-3 8-2 16,1 8-1-16,4 3 0 0,4 4-4 15,7 5-4-15,7-2-4 0,11-2-4 16,12-2-4-16,11-5-5 0,11-4-3 16,10-6-2-16,7-8-1 0,9-8-1 15,4-6 0-15,6-9 0 0,4-9-1 16,2-7 1-16,1-9-1 0,0-8 0 0,-6-4 0 15,-7-5 1-15,-7-3-2 16,-14-1 1-16,-10-2-1 0,-10 2-3 0,-10 2-5 16,-7 3-7-16,-6 1-7 0,-7 7-6 15,-5 6-7-15,-6 4-8 0,-7 7-9 16,-2 7-3-16,-4 8-1 0,0 5-1 16,5 1 0-16,4 2 2 0,8 3-25 15,6 1-61-15,7-1-85 0,6-1-206 16</inkml:trace>
  <inkml:trace contextRef="#ctx0" brushRef="#br0" timeOffset="161031.2823">19327 14276 637 0,'-5'13'154'0,"0"3"7"0,0 7-96 15,3 5-13-15,2 9-7 0,-2 6-4 16,4 4-3-16,-1 4-5 0,-1 3-8 15,1 1-6-15,-1-1-4 0,0-3-3 16,3-1-4-16,-3-1-3 0,1-1-3 0,1-4-2 16,1-5-7-16,0-3-10 0,2-3-19 15,0-7-19-15,1-6 68 0,0-4-201 16,2-6-144-16,-2-4-357 0</inkml:trace>
  <inkml:trace contextRef="#ctx0" brushRef="#br0" timeOffset="161746.5356">19639 15151 649 0,'1'1'156'15,"-2"3"9"-15,1 3-93 0,-1 6-19 0,0 2-9 16,0 8-5-16,-1-3-4 0,0 6-8 16,-1 0-9-16,0 1-7 0,0-2-3 15,2-4-6-15,1-4-6 0,2-1-8 16,3-6-11-16,3-5-11 0,2-5-12 16,2-5-7-16,4-7-4 0,3-3 2 15,3-4 4-15,0-5 11 0,0 1 10 16,-1 1 12-16,-1 1 8 0,-3 4 8 15,-5 4 9-15,-3 3 7 0,-3 5 9 16,-4 1 10-16,0 2 9 0,-4 2 7 16,-2 2 5-16,-4 1 1 0,0-1 0 15,-2 3-4-15,-4 0-4 0,-2 2-5 16,-1 3-5-16,-1 0-4 0,1 0-3 0,0 1-5 16,2 1-4-16,1-5-3 0,6-1-5 15,0 1-3-15,5-4-3 0,2 2-4 16,3-1-1-16,2 1-2 0,3 3-2 15,3 0-7-15,3-1-9 0,3 0-12 16,4-1-26-16,1 1-28 0,2-3-132 16,0-1-155-16,1-1-357 0</inkml:trace>
  <inkml:trace contextRef="#ctx0" brushRef="#br0" timeOffset="162733.2216">19803 14185 616 0,'-5'-5'152'0,"2"1"4"0,0 4-94 16,2 4-14-16,2 2-10 0,1 2-7 16,1 6-8-16,5 3-8 0,0 0-4 15,2 2-3-15,2-1-5 0,0 0-11 16,3 3-13-16,2-6-14 0,0 0-13 15,2-4-35-15,-1-2-84 0,1-3-113 16,-1-3-240-16</inkml:trace>
  <inkml:trace contextRef="#ctx0" brushRef="#br0" timeOffset="162874.8327">20080 14256 619 0,'-10'11'151'0,"-3"1"6"0,-3 4-91 16,-1 3-19-16,-3 2-9 0,1 3-7 15,-1 0-7-15,0 4-15 0,2 2-18 16,3 0-22-16,3 1 35 0,2-2-170 16,4-2-134-16,2 0-339 0</inkml:trace>
  <inkml:trace contextRef="#ctx0" brushRef="#br0" timeOffset="163264.6509">20246 14243 551 0,'1'-4'147'0,"0"0"7"15,1 4-31-15,5 5-68 0,0 2-12 0,1 3-6 16,3 2-3-16,3 4-3 0,1 2-5 15,-1 1-6-15,1 2-6 0,0-2-5 16,-1 2-8-16,2 0-17 0,0-2-20 16,0 0-16-16,1-3 8 0,2-3-136 15,-1-3-129-15,2-8-298 0</inkml:trace>
  <inkml:trace contextRef="#ctx0" brushRef="#br0" timeOffset="163398.8239">20568 14194 606 0,'-42'20'158'16,"-1"8"1"-16,-5 8-37 0,-3 7-107 15,-1 8-25-15,2 8-140 0,4 3-134 16,-3 1-331-16</inkml:trace>
  <inkml:trace contextRef="#ctx0" brushRef="#br0" timeOffset="174608.6952">10985 15005 512 0,'-4'-16'126'0,"-5"4"7"0,-7 1-72 0,-4 5-14 16,-4 2-5-16,-5 4-5 0,-1 4-5 15,-4 5-3-15,-4 4-3 0,0 7-1 16,0 3 1-16,1 8 0 0,4 3 0 15,0 5 0-15,6 5-2 0,6 1-2 16,7 1-3-16,7-2-6 0,6-5-5 16,7-3-1-16,5-5-3 0,9-7-1 15,7-3-1-15,7-8 0 0,5-6-1 16,6-5 1-16,6-7-1 0,1-8 0 0,2-5 0 16,-1-11-1-16,-5-8 1 0,-3-1 0 15,-3-1-1-15,-9 0 1 0,-5-3-1 16,-6 4 1-16,-9 5-1 0,-8 5-1 15,-8 2 0-15,-8 3-4 0,-5 1-2 16,-6 2-4-16,-3 3-7 0,-3 2-8 16,0 5-7-16,-2 4-8 0,0 4-3 15,-1 1 1-15,2 2 4 0,4-1 5 0,3 0 8 16,5-1 8-16,5-3 9 16,7-1 3-16,2-4 0 0,5-2 0 0,1 0-1 15,1-2-1-15,2-1 1 0,0 0 0 16,-1-1 2-16,1 3 4 0,0 1 4 15,2 1 5-15,-5 3 7 0,0 2 4 16,-3 3 4-16,0 7 5 0,-1 3 2 16,-1 6 2-16,-2 7 0 0,1 7-1 15,-1 8 0-15,1 4-2 0,0 4-4 16,-2 5-1-16,2 4-4 0,-2 2-3 16,-1-1-4-16,1-4-4 0,0 3-1 0,2-3-3 15,1-3-1-15,2-8-2 0,1-3-5 16,4-8-8-16,1-3-18 0,3-6-17 15,1-6-14-15,2-4-105 0,0-7-19 16,0-4-109-16,1-7-202 0</inkml:trace>
  <inkml:trace contextRef="#ctx0" brushRef="#br0" timeOffset="175497.8303">11203 15596 564 0,'-1'-13'144'0,"-4"2"7"0,4 4-67 15,4 8-33-15,-5-4-10 0,3 6 0 0,2 3-4 16,0 3-4-16,3 7-3 0,-2 0-4 15,-3 0-1-15,4 8-4 0,-3 0-6 16,-1 1-6-16,-4 2-3 0,1 1-2 16,-1-1-2-16,2-2-1 0,0-4-1 15,2-4-2-15,0-4-5 0,6-7-7 16,-1-4-6-16,2-10-5 0,2-1-4 0,1-9-2 16,3-2 0-16,-1-4 3 15,-1-1 5-15,3 0 6 0,-2 4 5 16,1 0 4-16,-2 5 2 0,0 5 4 15,-3 4 2-15,-3 1 5 0,-2 2 6 0,-2 2 6 16,-2 2 3-16,-2 1 3 0,-4-1 3 16,0 3 2-16,-3 0 1 0,-1 2-2 15,-1 1-3-15,-1 0 0 0,1 2 0 16,0 0-1-16,2 1-2 0,3-2-1 16,0 2-3-16,2-2-4 0,3 0-2 15,-1 1-3-15,3-1-3 0,1 1-2 0,3 0-2 16,4 1-2-16,2-2-5 0,2-1-10 15,7-1-10-15,-1 0-18 0,2-3-17 16,-1-2-13-16,1 2 92 0,-2-4-214 16,0 2-134-16,0 0-343 0</inkml:trace>
  <inkml:trace contextRef="#ctx0" brushRef="#br0" timeOffset="175853.3957">11380 14971 568 0,'-10'-13'147'0,"0"2"10"0,1 1-71 16,2 4-18-16,1 1-12 0,3 2-6 15,2 2-8-15,4 3-6 0,2 3-6 16,2 3-8-16,5 2-5 0,2 4-3 16,2 3-1-16,2 2-2 0,0 2-4 15,1-2-4-15,-2 1-11 0,0-3-14 16,-1-2-16-16,0-3-15 0,-1-2-13 15,-1-3 47-15,-2-3-170 0,1-4-125 16,-2-3-303-16</inkml:trace>
  <inkml:trace contextRef="#ctx0" brushRef="#br0" timeOffset="176030.953">11600 14877 581 0,'-9'3'156'16,"-2"6"7"-16,-2 1-47 0,-1 2-59 15,0 4-13-15,-3 4-7 0,-1 3-9 0,-1 1-9 16,-2 3-7-16,0-1-8 0,-1 1-13 16,3-3-17-16,0-2-15 0,5-2-21 15,2-4-113-15,5-1-130 0,5-3-293 16</inkml:trace>
  <inkml:trace contextRef="#ctx0" brushRef="#br0" timeOffset="176283.2769">11689 14956 714 0,'-4'-3'172'0,"0"1"4"16,1 6-101-16,3 3-28 0,2 3-15 15,0 4-6-15,2 3-8 0,1 1-6 0,1 2-3 16,0-1-6-16,2 0-11 0,2-3-15 16,1-2-18-16,0-4-12 0,2-1-13 15,-1-3-17-15,3-4-100 0,-3 0-109 16,1-6-242-16</inkml:trace>
  <inkml:trace contextRef="#ctx0" brushRef="#br0" timeOffset="176448.835">11952 14880 680 0,'-8'5'163'0,"-3"4"7"0,4 4-108 15,-5 4-15-15,-2 4-4 0,1 6-8 16,-3 0-9-16,0 1-8 0,0 2-7 16,2 0-11-16,1-1-19 0,3-4-24 15,-1-1-24-15,5-2-114 0,1 2-135 16,4-4-312-16</inkml:trace>
  <inkml:trace contextRef="#ctx0" brushRef="#br0" timeOffset="176930.0958">12231 15411 747 0,'-5'0'190'15,"-1"0"6"-15,3 1-109 0,2 0-22 16,0-1-16-16,1 1-14 0,4 1-12 16,3-1-10-16,4 0-7 0,4-1-3 0,2 0-2 15,2 0-7-15,3 0-11 0,1-1-17 16,-3 0-19-16,-3 2-17 0,-1-1-22 16,-2 1-109-16,-4 0-130 0,-3 1-279 15</inkml:trace>
  <inkml:trace contextRef="#ctx0" brushRef="#br0" timeOffset="177113.6059">12212 15563 700 0,'-1'3'170'0,"0"-3"3"0,0 4-98 15,2 0-30-15,1 1-13 0,3-2-10 16,4 0-7-16,4-1-6 0,2 1-6 15,4-2-16-15,3-2-25 0,3 1-23 0,0-2-117 16,-3 1-137-16,-3 4-323 16</inkml:trace>
  <inkml:trace contextRef="#ctx0" brushRef="#br0" timeOffset="178793.1807">13510 15100 512 0,'-14'-4'131'0,"-4"1"7"0,-5 3-67 16,-4 2-18-16,-3 1-7 0,0 6-5 15,-3 2-6-15,-2 2-3 0,0 6-3 16,-1 2-1-16,6 6-2 0,0 1-3 15,6 2-2-15,4 2-2 0,8 0-4 16,11 0-3-16,9 0-4 0,7-4-2 16,8 0-2-16,7-5-1 0,7-4 0 0,10-3-1 15,3-10 0-15,3-7 0 0,3-9 0 16,-1-9-1-16,3-6 0 16,-4-5 0-16,-3-8-1 0,-2-1 1 0,-5-1 0 15,-3-1-1-15,-8 3 0 0,-9 3 0 16,-9 2-1-16,-12 3-2 0,-11 3-3 15,-11 4-2-15,-8 0-5 0,-9 3-7 16,-2 4-7-16,-5 9-6 0,-2 6-6 0,1 8-1 16,-1 5 0-16,0 6 4 15,5 0 6-15,5 1 3 0,5-3 2 0,8-3 0 16,6-5-6-16,10 1-103 0,5-2-102 16,3-4-258-16</inkml:trace>
  <inkml:trace contextRef="#ctx0" brushRef="#br0" timeOffset="179011.6914">13482 14923 475 0,'0'-10'142'16,"-3"3"8"-16,-1 5-10 0,2 3-74 0,-1 3-12 15,1 7-7-15,3 6-5 16,-3 6-5-16,-1 5-5 0,0 6-3 0,-1 4-1 16,0 3-5-16,-2 4-5 0,-2 0-4 15,3 2-3-15,1 0-3 0,2-5-3 16,3 1-2-16,1-2-1 0,2-4-2 15,2-4-4-15,1-4-8 0,1-3-11 16,-1-3-12-16,0-3-15 0,0-3-13 16,-1-6-7-16,0-1-115 0,-2-3-119 15,-1 0-275-15</inkml:trace>
  <inkml:trace contextRef="#ctx0" brushRef="#br0" timeOffset="179544.7768">13638 15690 632 0,'-1'-5'160'0,"0"0"9"0,0 3-90 15,-1 2-22-15,2 2-10 0,0 3-8 0,2 2-10 16,-2 5-9-16,1 1-8 0,-1 4-2 16,0 3-3-16,0-1-3 0,-1 0-2 15,1-1-2-15,1-2-2 0,0-3-6 16,3-4-5-16,-1-5-6 0,5-3-6 15,0-5-4-15,2-3-2 0,1-4 0 16,1-3 4-16,1-1 5 0,-2-1 7 16,0 2 4-16,-1 2 6 0,-3 2 4 15,-1 3 5-15,-1 3 6 0,-3 2 9 16,0 0 6-16,-4 2 4 0,1 0 3 16,-3 3 1-16,0-1 1 0,-4 4-2 15,1 1-5-15,-3 1-3 0,1 3-1 0,0 0-2 16,-2 0 0-16,1 0-2 0,2-1-2 15,1 0-3-15,2-2-2 0,2 1-4 16,3-2-3-16,1 1-1 0,2-1-2 16,4 0-2-16,1-2-4 0,3 1-6 15,1 0-12-15,6-1-17 0,1-2-23 16,2 0-15-16,2 0-95 0,2-1-30 0,1 1-117 16,2-1-216-16</inkml:trace>
  <inkml:trace contextRef="#ctx0" brushRef="#br0" timeOffset="180198.0402">14055 14932 556 0,'-4'-5'148'16,"0"0"9"-16,1 1-62 15,0 3-26-15,0 2-12 0,1 2-7 16,1 2-7-16,1 2-8 0,1 4-9 0,2 3-9 16,-1 0-4-16,3 3-2 0,0 1-3 15,0-1-3-15,1-1-1 0,1-2-3 16,1 0-8-16,0-3-11 0,1-4-14 16,0 0-13-16,0-2-10 0,0-5-10 15,2-2-10-15,1-3-103 0,-1-5-106 16,0-2-251-16</inkml:trace>
  <inkml:trace contextRef="#ctx0" brushRef="#br0" timeOffset="180360.6049">14253 14906 599 0,'-3'4'145'0,"-5"-1"6"16,2 4-89-16,-1 4-15 0,-2 1-3 16,-1 5-4-16,-2 1-5 0,0 3-6 15,-2 2-5-15,1 4-5 0,-2-1-5 0,-1 1-6 16,3-2-9-16,-1-1-16 0,3-2-14 15,0-1-14-15,4-3-18 0,1-3-112 16,3-4-126-16,3-1-282 0</inkml:trace>
  <inkml:trace contextRef="#ctx0" brushRef="#br0" timeOffset="180793.4541">14385 14987 458 0,'-1'-7'132'0,"0"2"6"0,-1-1-10 16,0 1-72-16,2 1-10 0,0 2-5 16,3 0-3-16,-1 5-2 0,4 0-5 15,2 4-2-15,0 1-4 0,3 1-2 16,0 3-3-16,3 1-5 0,1 1-4 0,-1-1-2 15,1 2-3-15,1-1-1 0,-1-1-2 16,-1 0-1-16,0 1-1 0,0-1 0 16,-1-2-3-16,-1-1-3 0,-1 0-9 15,0 0-11-15,-2-2-11 0,-1-1-11 16,-1-4-14-16,0 2-76 0,-4-2-36 16,0-2-100-16,-1 0-207 0</inkml:trace>
  <inkml:trace contextRef="#ctx0" brushRef="#br0" timeOffset="181009.9489">14640 14958 655 0,'-3'-2'168'0,"-2"2"7"15,-1 4-94-15,-3 3-18 0,-1 4-10 16,-1 5-9-16,-2 3-12 0,-3 3-11 0,0 2-8 15,-3 1-5-15,-1 2-10 0,0-2-15 16,-1 1-22-16,0 1-22 0,2 0-128 16,-4 0-143-16,3-1-340 0</inkml:trace>
  <inkml:trace contextRef="#ctx0" brushRef="#br0" timeOffset="199462.9929">13294 14665 528 0,'-7'-20'130'0,"-4"8"8"0,-4-2-74 15,2 7-11-15,-3 3-4 0,-8 11-1 16,-3 5 0-16,-1 11-1 0,-2 9-2 16,-2 13-3-16,-3 15-2 0,2 14-5 15,4 8-7-15,4 10-5 0,5 4-6 16,6 10-4-16,7 0-4 0,8-3-4 0,9-2-2 16,8-9-4-16,10-9-8 15,13-7-11-15,8-9-20 0,6-9-18 0,12-10-24 16,7-12-114-16,4-6-134 0,1-7-298 15</inkml:trace>
  <inkml:trace contextRef="#ctx0" brushRef="#br0" timeOffset="200009.0576">14813 14643 469 0,'-1'-10'123'0,"0"9"4"16,2 4-12-16,6 10-78 0,3 9-9 0,5 6-2 16,3 10 2-16,4 8 4 15,1 11 0-15,4 6-4 0,-2 6-3 16,-3 1-5-16,-1 1-3 0,-3 1-4 0,-3-3-4 16,-5-2-2-16,-6-1-3 15,-2-1 1-15,-5-5-1 0,-4 3-2 0,-7-3 1 16,-8-3-2-16,-3-3 1 0,-6-5-2 15,-2-4 0-15,1-3-4 0,-1-5-7 16,1-9-7-16,6-6-11 0,6-15-10 16,1-9-19-16,4-11-107 0,2-12-115 0,6-8-272 15</inkml:trace>
  <inkml:trace contextRef="#ctx0" brushRef="#br0" timeOffset="200361.0978">15134 14638 635 0,'0'-5'140'0,"0"2"4"0,4 6-105 16,0 3-13-16,8 3-3 0,0 3 0 15,4 4-1-15,1 6 0 0,4 2-3 0,1 0-2 16,1 1-3-16,-1 1-4 0,1 0-4 16,3-2-2-16,-1-3-2 0,-1-3-1 15,1 1-5-15,-5-4-9 0,1-3-12 16,-7-2-11-16,-1-3-15 0,-2-2-17 15,-4-3-96-15,-2-4-107 0,-1-4-243 16</inkml:trace>
  <inkml:trace contextRef="#ctx0" brushRef="#br0" timeOffset="200543.1193">15496 14553 601 0,'-11'9'144'0,"-3"3"7"0,-3 5-89 15,-1 7-13-15,-5 1-5 0,-1 6-2 0,-7 1-5 16,3 4-7-16,-1 1-7 0,-2 1-7 16,3-1-5-16,3 0-6 0,3-4-7 15,7-1-13-15,2-8-15 0,6-5-10 0,5-7-11 16,6-9-19-16,2-6-103 0,3-9-116 16,-1-6-255-16</inkml:trace>
  <inkml:trace contextRef="#ctx0" brushRef="#br0" timeOffset="200746.5587">15337 14483 550 0,'-3'23'130'0,"-5"3"3"0,2 5-79 16,0 6-20-16,-1 2-9 15,1 3-5-15,-1-2-4 0,0-1-3 0,1-1-3 16,1 0-3-16,3-2-6 0,0-3-7 15,5-4-10-15,0-1-14 0,5-4 21 16,-2-5-134-16,-1-5-112 0,0-4-278 16</inkml:trace>
  <inkml:trace contextRef="#ctx0" brushRef="#br0" timeOffset="200948.0197">15095 14682 613 0,'-8'-4'152'16,"5"2"2"-16,-1 2-80 0,5 3-27 16,2 2-10-16,3 0-3 0,2 3-7 15,5 0-3-15,5 1-2 0,4-2-4 16,5 0-4-16,5-2-5 0,7-2-4 16,6-3-13-16,7-3-24 0,3-3-21 15,1-2-124-15,2-1-137 0,-1-1-331 16</inkml:trace>
  <inkml:trace contextRef="#ctx0" brushRef="#br0" timeOffset="228397.7741">22529 12321 577 0,'-3'-23'127'15,"-8"1"0"-15,-1 0-95 0,0 9-14 16,0-1-10-16,-3 2-3 0,0 1-3 16,-3 5 0-16,-2 2 0 0,-2 2-1 15,-2 3 1-15,-2 4 1 0,3 2-1 16,-3 5 1-16,4 2 0 0,1 4-1 16,1 6 0-16,6 0 0 0,0 4-1 15,3 3 0-15,1-1-1 0,3 2 0 0,2-2 0 16,2-5-1-16,0 0 0 0,2-6-2 15,0-4 0-15,1-4-2 0,0-2 1 16,-2-4-1-16,2-3 0 0,-1-1-1 16,-1-2 0-16,-1-1-1 0,1-2 1 15,-1 0 0-15,1 1-1 0,-1 0 1 16,1 3 2-16,0 3 2 0,-1 4 2 0,1 5 1 16,-3 3 1-16,-3 6 1 0,0 2 1 15,-1 3 1-15,-2 4 0 0,1 0 0 16,-1-1-1-16,3 4 0 0,2-3 0 15,-2-1 0-15,3 0-1 0,4-3-1 16,0-1-1-16,2-1 0 0,0-3 0 16,3-1-1-16,1-3 1 0,-1-5-3 15,1-1-1-15,0 0-3 0,-3-6-3 16,-1-3-1-16,0-2-1 0,-2-3 1 16,1-5 0-16,-2-1 2 0,-3-7 3 15,1 0 3-15,-2-5 0 0,2-2 1 0,-3 1 1 16,-2-2 1-16,1 1 1 0,-1 1 2 15,0 2 2-15,0 3 3 0,-2 0 3 16,1 2 1-16,2 3 1 0,0 2 1 16,2 3-2-16,1 2-2 0,1 4-3 15,2 3-2-15,0 4-1 0,2 3-1 16,0 1-2-16,1 2 0 0,1 2 0 0,1-2 1 16,4 2-1-16,0 0 1 0,3-2 0 15,0 0-1-15,1-1 0 0,0-1 0 16,1-1-1-16,-3-3 0 0,-2-2 0 15,-3-1 1-15,0-1 0 0,-3-2 1 16,-2-3 1-16,-1-2-1 0,0 0 1 16,-2-1-1-16,1-4 0 0,-4-2-1 15,0-1-1-15,0-2 0 0,-2-2 0 0,-1-3-1 16,3 2 0-16,0-1 0 0,1 6 2 16,2 1 0-16,1 3 1 0,2 3-1 15,0 4 1-15,1 2-1 0,0 2 0 16,1 2 0-16,0 3-2 0,1 0 0 15,0 2 0-15,-1 0 1 0,2 0-1 16,-1-1 0-16,-1-3 1 0,-1-3 1 16,2-1 3-16,-4-1 1 0,1-2 1 15,-1-3 0-15,-2-4 0 0,2-2 0 16,-3 0-1-16,1-3-3 0,0-2-1 0,1 0 0 16,0 1 0-16,2 3 1 0,1 1 1 15,0 2 1-15,1 3-1 0,0 2 0 16,3 2 0-16,2 3-1 0,3 2-1 15,2 0 0-15,2 3-2 0,7 2 0 16,0 0 1-16,3 2 0 0,3-1-1 16,-1-2 1-16,2-1-1 0,-1-1 1 15,0-2-1-15,-1-2 1 0,0-2-1 16,-2-1 0-16,-2 0 1 0,-1-1-1 16,-6 1 0-16,-3 0 0 0,-1 0 0 15,-6 2 0-15,-3 0 0 0,-2 3 0 0,-7 0 0 16,-3 2 0-16,-5 6 1 0,-3 3 0 15,-7 3 2-15,-3 4 0 0,-6 2 1 16,-4 5 0-16,-1 5 0 0,-3 3-1 16,1 3-10-16,3 1-18 0,4 1-28 15,8-2-109-15,11-1-127 0,8-12-304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8T12:18:25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12602 1515 399 0,'-2'-17'101'0,"0"-1"5"0,0-2-52 16,-2 2-12-16,2 1-5 0,-2-3-3 16,0 2-1-16,2 2 0 0,-2 1 1 0,2 5 1 15,-2 3 1-15,0 1-2 0,1 4-2 16,-1 6-3-16,0 5-4 0,3 7-5 16,-1 3-4-16,2 6-5 0,-1 3-3 15,-1 4-3-15,1 5 0 0,-1-3-2 16,0 1-2-16,0 3 0 0,1 0-2 15,1 0-5-15,1 0-9 0,1-2-9 16,3-2-10-16,0-3-11 0,0-4-2 0,0-4-113 16,-3-1-111-16,3-4-259 0</inkml:trace>
  <inkml:trace contextRef="#ctx0" brushRef="#br0" timeOffset="379.1271">12160 2139 506 0,'-14'1'126'0,"1"-1"5"0,1-1-61 15,1 3-26-15,7-1-8 0,1 1-4 16,2-4-5-16,1 1-4 0,0 4-4 16,3-2-4-16,-2-1-3 0,4 1-4 15,7-1 0-15,3 4-1 0,1-2 2 16,7 1 0-16,4-2 0 0,5 0-1 0,5-1 0 16,-2 0-1-16,4-2-2 0,2-1-1 15,0-2-2-15,0-2 0 16,-3 1-1-16,-4 2-2 0,2-1-3 0,-3 3-4 15,0-1-6-15,-4 2-6 0,-1 2-8 16,-7 1-8-16,-1-2-6 0,-7 1-12 16,-3 0-98-16,-5 1-105 0,-4 0-254 15</inkml:trace>
  <inkml:trace contextRef="#ctx0" brushRef="#br0" timeOffset="777.0645">12312 2330 528 0,'-11'-3'134'0,"5"3"1"16,1 2-54-16,3-1-45 15,5 0-14-15,3 1-6 0,4 1-5 0,2 1-4 16,5-2 0-16,2 2-1 0,1-1-1 15,1 1-1-15,1-1-1 0,0-2-1 16,0 1 0-16,-1-1-1 0,0-1-2 16,-1 0-2-16,-2-2-5 0,-1 1-3 15,-2-3-4-15,-4 0-4 0,-3 2-2 16,-1-2 1-16,-5 1 1 0,-1 0 3 0,-2 1 3 16,-1 2 4-16,-3 2 3 0,-1 1 3 15,-3 4 3-15,0 4 2 0,0 4 3 16,0 5 3-16,-1 4 1 0,0 3 2 15,1 1 2-15,-1 3 0 0,0-1-2 16,1-3-2-16,1-2-2 0,2-3-3 16,1-2-6-16,4 1-7 0,1-4-9 15,1-1-12-15,3-2-103 0,-1-2-106 16,1-2-257-16</inkml:trace>
  <inkml:trace contextRef="#ctx0" brushRef="#br0" timeOffset="1086.9917">12651 2553 564 0,'-4'8'135'0,"-2"1"1"15,3 1-65-15,1 1-34 0,6-1-9 16,2 1-5-16,1-2-3 0,7 0-2 15,1-2 0-15,3-1-8 0,-2-2-2 16,-1 0-1-16,-2-5-3 0,1-1-1 16,-3-3 1-16,-3-2-1 0,-3-3 1 15,0 0 0-15,-1-3 0 0,-4 3 2 16,-3-1 0-16,-2 4 0 0,-1-1 0 0,-5 4-1 16,-2 1-1-16,-6 3-5 0,-3 4-10 15,-1 3-13-15,2 0-8 16,0 6-10-16,5-3-17 0,3-1-103 0,6 1-112 15,5 0-254-15</inkml:trace>
  <inkml:trace contextRef="#ctx0" brushRef="#br0" timeOffset="1548.2089">13348 1268 512 0,'-13'-5'124'0,"-1"1"3"16,1 5-72-16,0 2-18 0,1 1-11 15,-1 2-5-15,0 5-3 0,1 2-1 16,0 4-2-16,2 7-2 0,1 3 0 16,3 4-3-16,4 6 0 0,-1 5 0 15,1 2 0-15,1 9 0 0,1 4 2 16,1 3 1-16,3 8 2 0,3-1 0 0,2 0 0 16,3 2-3-16,1-4-2 0,0-4-1 15,-1 0-3-15,0-6-1 0,-3-2-2 16,-2-1-1-16,-1-2-1 0,-1-5 0 15,-1-1 0-15,-3-5 0 0,-4-1 1 16,-1-3-1-16,-4-6 0 0,-4-2 0 16,-4-3 0-16,-1-3-1 0,-5-4-3 15,-1-4-6-15,-1-5-7 0,1-2-12 16,2-10-7-16,5-8-14 0,4-1 108 0,5-4-220 16,3-4-126-16,8 1-338 0</inkml:trace>
  <inkml:trace contextRef="#ctx0" brushRef="#br0" timeOffset="2303.7181">13423 2685 592 0,'-2'-2'136'15,"4"-1"4"-15,0 2-91 0,4 0-18 0,2-1-5 16,0 1-4-16,3-1-1 0,1 2-2 15,3-3-2-15,0 0 0 0,1 0-2 16,0 0-2-16,1-1-3 0,-1 0-2 16,1 1-3-16,-2 3-2 0,-1-3-6 15,1 2-8-15,-1 2-7 0,-1-1-9 16,-1 0-7-16,-1 0-12 0,-1 0-14 16,-1 0-91-16,-3 1 1 0,-5-1-82 15,-1 0-159-15</inkml:trace>
  <inkml:trace contextRef="#ctx0" brushRef="#br0" timeOffset="2466.2841">13614 2667 520 0,'-6'11'131'0,"0"0"7"15,-1 0-67-15,4 1-20 0,-1 1-10 16,0 0-7-16,3 0-7 0,0 1-6 16,1-2-5-16,0 3-5 0,1-2-5 15,-1-2-4-15,3-1-9 0,-1-2-13 0,1-1-11 16,1-3-4-16,1 0-119 0,0-1-117 15,1-3-279-15</inkml:trace>
  <inkml:trace contextRef="#ctx0" brushRef="#br0" timeOffset="2735.5378">13741 2815 500 0,'0'4'144'0,"0"3"1"15,1 1 3-15,1 1-97 0,3 0-14 16,-1-1-6-16,5 1-7 0,1-1-5 16,0-2 1-16,1-1-7 0,1-1-5 15,0-3-2-15,-1-2-1 0,-1-3-1 16,0-1-1-16,0-1-1 0,-1 0 1 16,-3-4-1-16,-2-1 0 0,-1 0 0 15,-5 0 0-15,0 0 1 0,-4 0-2 0,-4-1-3 16,3 5-9-16,-3 1-11 0,1 2-13 15,-1 1-14-15,-1 5 14 0,-2 0-134 16,1 4-117-16,-1 0-279 0</inkml:trace>
  <inkml:trace contextRef="#ctx0" brushRef="#br0" timeOffset="9919">13878 2046 571 0,'-8'-14'140'0,"2"4"6"0,-2 1-83 15,3-1-12-15,3 0-6 0,0 1-3 16,0 0-4-16,2 0-5 0,4 5-4 16,-2-3-5-16,2 1-3 0,2 2-2 15,2 1-4-15,3 3-1 0,3 3-2 16,1 0-1-16,5 4-2 0,2 5-2 15,0 0-2-15,0 6-1 0,0 0-2 16,-3-1-1-16,0 2 0 0,-1 0-2 16,-2-3-2-16,-1 0-6 0,-2-4-7 0,1-1-11 15,-1 0-11-15,-1-5-13 0,-2 1-12 16,0-1-15-16,-3 0-99 0,-5-1-113 16,-2 2-259-16</inkml:trace>
  <inkml:trace contextRef="#ctx0" brushRef="#br0" timeOffset="10119.9767">14156 1933 564 0,'-6'0'142'16,"-1"5"4"-16,-2 1-78 0,2 4-17 0,-2 3-9 16,1 3-6-16,-3 4-7 0,-1 2-9 15,-4 1-4-15,-1 2-6 0,-3 0-3 16,-1 2-9-16,0-1-13 0,0 0-13 15,2-3-12-15,4-2-18 0,4-5-105 16,3-4-117-16,6-7-264 0</inkml:trace>
  <inkml:trace contextRef="#ctx0" brushRef="#br0" timeOffset="10612.6485">14314 1731 516 0,'0'-6'130'0,"0"1"2"15,-1 1-57-15,2 3-32 0,1 2-11 0,1 0-6 16,1 2-4-16,2 3-2 0,3 0-2 16,1 3-4-16,2-2-2 0,0 4-3 15,3 1-3-15,-1 0-1 0,1 1-3 16,-1-2-5-16,-1 1-8 0,-2-1-9 15,-1-2-10-15,-2-1-16 0,-3 0-94 16,-2-1-12-16,-4 0-90 0,-1-1-175 0</inkml:trace>
  <inkml:trace contextRef="#ctx0" brushRef="#br0" timeOffset="10844.0557">14488 1644 557 0,'-3'1'134'0,"-2"-1"4"15,0 5-78-15,-1 4-20 0,0 3-9 16,-4 4-6-16,0 1-6 0,-2 6-3 16,-2 4-5-16,1-1-3 0,2-3-4 15,-1-1-6-15,2 0-10 0,0-2-8 16,4-4-12-16,2-3-17 0,1-1-101 15,-2-2-110-15,2-1-257 0</inkml:trace>
  <inkml:trace contextRef="#ctx0" brushRef="#br0" timeOffset="11041.517">14305 1810 587 0,'0'2'133'0,"0"-1"2"15,0 1-92-15,2 0-15 0,1-2-5 16,1 2-6-16,4-2-2 0,2-1-2 16,2 0-3-16,3-2-4 0,-1 1-10 15,6-1-10-15,-1-2-16 0,1 2-106 16,-2-1-9-16,0 0-98 0,0 2-194 0</inkml:trace>
  <inkml:trace contextRef="#ctx0" brushRef="#br0" timeOffset="11411.3504">14771 1612 457 0,'-12'4'113'0,"-3"2"3"15,-3 2-64-15,1 8-14 0,0 6-5 16,0 8-4-16,1 3-3 0,3 5-3 15,4 5-3-15,2 4-3 0,3 0-3 16,1-2-3-16,2-4-4 0,2-2-2 16,2-7-3-16,1-4-4 0,3-5-3 15,2-3-6-15,4-7-12 0,0-3-18 16,2 0-97-16,0-2-105 0,0-4-256 16</inkml:trace>
  <inkml:trace contextRef="#ctx0" brushRef="#br0" timeOffset="11725.5464">14939 1774 536 0,'-1'-5'131'0,"1"2"4"15,-1 3-66-15,1 0-27 0,0 4-11 16,-4 2-4-16,5 4-3 0,-1 2-3 16,4 5-2-16,-3 3-4 0,0 3-3 15,2 2-2-15,1 0-1 0,-1 2-3 0,2 0-2 16,-1-1-1-16,4 2 0 0,0-2-1 16,1-3-2-16,3-3 0 0,-3-2-4 15,2-2-6-15,-1-2-8 0,-1-5-9 16,-1 0-13-16,1-2-2 0,-3-2-114 15,0-2-112-15,1-2-265 0</inkml:trace>
  <inkml:trace contextRef="#ctx0" brushRef="#br0" timeOffset="11922.0109">14863 1978 570 0,'-2'9'135'0,"3"-4"3"16,0 2-59-16,5-2-56 0,3 0-10 16,4 0-3-16,5-4-1 0,1-2-4 15,3-2-10-15,1-3-9 0,1-4-10 16,-1 1-12-16,-5-7-106 0,-2 1-108 16,-2-5-260-16</inkml:trace>
  <inkml:trace contextRef="#ctx0" brushRef="#br0" timeOffset="12126.6175">15177 1607 504 0,'8'9'121'0,"1"0"4"16,2 2-75-16,2 5-11 0,2 2-4 16,4 2-5-16,-2 2-4 0,2 4-5 15,1 0-2-15,-1 1-4 0,0 1-2 0,-2 0-5 16,-5 2-2-16,-1-3 0 0,-5-2-2 15,-3 3-4-15,-7 1-8 0,-3-4-7 16,-3 0-10-16,-2 1 82 0,-4-2-204 16,-1-2-126-16,0 0-337 0</inkml:trace>
  <inkml:trace contextRef="#ctx0" brushRef="#br0" timeOffset="13005.848">15684 1885 545 0,'1'-4'123'0,"3"2"3"0,1 2-85 16,2 2-15-16,0 1-4 0,4 4-1 16,2 4 1-16,-2 3-1 0,3 0-2 15,1 1-2-15,-1 0-3 0,0 1-3 0,0-3-3 16,-1 1-3-16,2-2-1 0,-3 0-4 15,0 2-4-15,1-2-6 0,0 0-7 16,-1-1-8-16,1 0-15 0,-2-2 4 16,-2-3-110-16,-2-1-103 0,-3 1-248 15</inkml:trace>
  <inkml:trace contextRef="#ctx0" brushRef="#br0" timeOffset="13219.3337">15979 1874 510 0,'-6'-5'134'0,"-1"4"6"16,-2 1-47-16,0 1-40 0,-2 4-11 15,-2 4-7-15,0 1-5 0,-3 4-6 16,0 6-6-16,-3-1-4 0,-2 7-7 16,-1 0-7-16,-2 2-13 0,-2 1-12 15,-1 0-11-15,4-1-17 0,2 0 33 16,4-4-138-16,5 2-109 0,7-6-260 15</inkml:trace>
  <inkml:trace contextRef="#ctx0" brushRef="#br0" timeOffset="13509.5452">16271 1644 598 0,'-19'1'135'0,"2"4"2"0,1 5-94 16,2 4-19-16,0 5-6 0,3 5-4 15,2 5-3-15,5 2-2 0,0 5-2 0,1-1-2 16,3 2-2-16,3-3 0 0,-1-2-3 15,2 1-3-15,1-2-6 0,1-5-7 16,3-3-8-16,2-6-16 0,2 0-49 16,3-3-54-16,0-6-96 0,4 0-204 15</inkml:trace>
  <inkml:trace contextRef="#ctx0" brushRef="#br0" timeOffset="13901.5582">16486 1736 411 0,'1'-10'122'0,"-1"0"4"0,0 3 4 16,0 1-81-16,5 1-9 0,-5 2-4 16,0 3-5-16,0 3-3 0,2 0-1 15,-2 5-2-15,0 2-3 0,0 1-4 16,0 6-2-16,0 4-2 0,1 1-1 16,-2 2-3-16,1 2-2 0,0 2-2 15,0 0-1-15,1-2-2 0,0-2-1 16,1 0-1-16,1-2-1 0,2-3 0 15,0 0-2-15,0-3-2 0,2-3-2 16,0-1-4-16,2-2-6 0,-1-4-6 0,2-1-6 16,0-4-5-16,1-1-6 0,-2-2-14 15,-1-4 64-15,1 0-158 0,-3-2-108 16,-1-1-283-16</inkml:trace>
  <inkml:trace contextRef="#ctx0" brushRef="#br0" timeOffset="14114.3423">16473 1915 591 0,'-10'2'152'0,"1"2"5"0,1-1-73 16,3-1-37-16,2 0-13 0,3 2-8 16,2-3-11-16,3 0-7 0,2 2-5 15,3-3-4-15,2 0-1 0,1-3-6 16,5-1-7-16,-1 0-13 0,1-3-14 0,1 1-117 15,-2-1-124-15,1 0-295 16</inkml:trace>
  <inkml:trace contextRef="#ctx0" brushRef="#br0" timeOffset="14640.6101">16911 1823 539 0,'0'-3'133'0,"0"3"7"0,0-1-78 16,0 1-12-16,0 2-6 0,2 1-3 16,-2 1-3-16,1 3-5 0,-1 2-6 15,2 5-5-15,2 1-5 0,-3-2-4 16,2 7-5-16,0 0-4 0,0-1-2 15,2-2-2-15,-4 0-8 0,2-1-9 16,1 3-12-16,-1-7-10 0,-1-1-16 0,-3-4 56 16,2 2-167-16,-2-3-117 0,0 0-293 15</inkml:trace>
  <inkml:trace contextRef="#ctx0" brushRef="#br0" timeOffset="14918.8598">16866 1953 558 0,'-2'-2'137'0,"0"2"5"0,0-1-78 0,1 1-22 16,1 0-10-16,1 0-6 0,1 1-5 15,2-1-4-15,1 0-4 0,2 2-2 16,2-2-3-16,2 0 0 0,1-2-3 0,3 2-2 16,2-1-6-16,-1 1-7 0,1-1-11 15,0 0-8-15,-1-2-17 0,0 1-27 16,-3-1-83-16,0 2-102 0,-2-3-232 16</inkml:trace>
  <inkml:trace contextRef="#ctx0" brushRef="#br0" timeOffset="15184.6226">17108 1880 524 0,'2'-1'126'0,"-1"0"4"0,1 0-56 15,1 1-44-15,2-2-8 0,0 2-3 16,2 0-1-16,3 0-1 0,1-1-3 0,0 1-2 16,2-1-3-16,2 1-2 0,2-1-3 15,-1 2-4-15,0-1-6 0,1 1-4 16,0-1-7-16,0 0-6 0,-2-1-15 16,-1 0-11-16,-2-2-93 0,-2 0-99 15,-3 1-238-15</inkml:trace>
  <inkml:trace contextRef="#ctx0" brushRef="#br0" timeOffset="15386.1587">17260 1864 469 0,'-2'5'118'0,"1"0"3"16,-1 1-48-16,2 3-38 0,-1-1-6 15,1 3-3-15,1 2-1 0,-1 0-3 16,0 2-1-16,0 1-4 0,-2 0-3 15,2 1-3-15,0 0-4 0,-1-1-3 16,2-1-6-16,0-1-6 0,2 0-7 0,3-3-10 16,-1-1-14-16,1-3-103 0,0-2-108 15,-1-1-260-15</inkml:trace>
  <inkml:trace contextRef="#ctx0" brushRef="#br0" timeOffset="15915.7274">17396 1541 486 0,'8'-9'122'0,"2"3"2"16,1 3-61-16,2 3-26 0,2 1-8 16,1 5-4-16,-2 5-2 0,3 4-1 15,-1 3 0-15,0 7 2 0,-1 1 2 16,-2 5 1-16,2 3-4 0,0 1-3 15,0-1-4-15,-1 3-3 0,0-2-4 16,-1 0-4-16,-1-2-3 0,-3-4-1 16,-3 2 0-16,-2-1-5 0,-5 0-7 0,-2-3-9 15,-2-3-9-15,-2-2-13 0,0-3-17 16,-1-5-100-16,2-2-111 0,1-4-255 16</inkml:trace>
  <inkml:trace contextRef="#ctx0" brushRef="#br0" timeOffset="16469.2428">18075 1910 525 0,'-5'-9'128'0,"-4"1"4"0,2 1-75 15,-5 4-18-15,-2 1-9 16,0 5-8-16,-3 2-5 0,-2 3-4 0,1 6-3 16,1 2-1-16,0 5-2 0,3 2-1 15,1 1-1-15,5 5-1 0,2-1 0 16,6 0-1-16,1-2-2 0,4-4-2 15,4-1-1-15,3-3-1 0,4-5-2 16,4-4-2-16,0-5 0 0,2-6 1 16,2-4 0-16,-3-5 1 0,1-5 3 15,-4-6 3-15,-1-3 3 0,-2-2 3 0,-3-4 1 16,-2-3 2-16,-2-6 1 16,-4-4-1-16,1-2-1 0,-1-8-3 15,1-5-2-15,1-8-3 0,1-2-2 0,-1 1-2 16,2 4-1-16,-2 5 0 0,-1 11 2 15,-2 12 3-15,-3 11 8 0,-2 13 4 16,1 7 1-16,1 10 1 0,-3 7 0 16,3 8-1-16,-1 4-4 0,0 9-6 15,2 4-3-15,-4 8 0 0,2 3 0 0,1 2-1 16,0 4 0-16,3 3 1 0,2 0-1 16,2-1 0-16,3-3 1 15,1-1-1-15,0-5-5 0,0-5-8 0,1-3-13 16,0-8-9-16,3-5-19 0,1-6-107 15,-1-4-118-15,2-7-272 0</inkml:trace>
  <inkml:trace contextRef="#ctx0" brushRef="#br0" timeOffset="17032.7746">18681 1721 499 0,'2'-9'124'0,"-2"1"5"16,0 1-71-16,-2 0-12 0,2 1-7 15,0 1-5-15,-1 2-3 0,1 0-2 16,0 1-2-16,0 2-2 0,0 2-3 16,0 3-1-16,0 5-3 0,0 2-3 15,0 4-3-15,0 5-3 0,1 2-1 16,-1-1-2-16,3 2-2 0,-1 0-2 0,-1 3 0 16,2-5-1-16,-1 3 0 0,1-2 0 15,-1 0-1-15,-1-1 1 0,2 0 0 16,-1-5-1-16,1 2 0 0,-1-5 0 15,-1 1 0-15,4-3-2 0,1-1-3 16,3-2-4-16,0-2-6 0,-1-2-6 16,3-4-9-16,1 2-6 0,0-3-5 15,-1-3-9-15,0 1-8 0,0-3-94 16,1-2-100-16,-2 1-241 0</inkml:trace>
  <inkml:trace contextRef="#ctx0" brushRef="#br0" timeOffset="17300.1586">18664 1928 561 0,'1'0'126'16,"1"0"3"-16,-1-1-76 0,1 0-30 16,2 1-5-16,0-2 0 0,2 2 0 15,0 0-2-15,1-1-4 0,3 0-3 16,2 1-6-16,2-1-12 0,0-1-17 16,1 2-115-16,-1-1-117 0,0-4-293 0</inkml:trace>
  <inkml:trace contextRef="#ctx0" brushRef="#br0" timeOffset="18452.6118">10042 1521 526 0,'-12'-6'126'0,"-1"4"3"16,-4 3-78-16,-2 3-16 0,-3 7-9 16,-4 1-7-16,-3 5-5 0,-1 4-4 15,-1 3-2-15,2 6-2 0,1 2-1 16,5 4-1-16,2 2 0 0,6 2 0 16,4 1-1-16,5 1 0 0,5-2-1 15,3 0-1-15,7-5-2 0,2-2 0 0,3-2-1 16,2-7-1-16,4-3 0 0,3-4 0 15,3-6 0-15,0-1 0 0,2-6 2 16,1-4-1-16,-1-4 0 0,-2-2 1 16,-3-3 1-16,-2-3-1 0,-4-4 1 15,-3 0 0-15,-4-3 0 0,-4 0 1 16,-2-2 1-16,-3 1 0 0,-4-2 3 0,1 1 2 16,-3 1 1-16,-1 3 2 0,0 1 2 15,-2 4 2-15,2 3 1 0,0 4 1 16,1 5 0-16,-1 3-1 0,0 4-2 15,1 4-1-15,1 4-2 0,1 4-3 16,0 5-3-16,1 1 0 0,1 5-2 16,-1-1 0-16,0-1-1 0,1 1 1 15,-2 2-1-15,2-4-1 0,0 2 1 16,1-1-2-16,-1-4-2 0,1 2-4 16,0-2-8-16,1-6-9 0,-1-1-9 15,1-5-13-15,0-5-12 0,-1 1-100 0,1-8-109 16,3-5-252-16</inkml:trace>
  <inkml:trace contextRef="#ctx0" brushRef="#br0" timeOffset="18772.3171">10182 2140 598 0,'2'1'138'15,"-2"-2"2"-15,0 1-92 0,2 0-17 16,1-1-6-16,1 2-5 0,2 1-1 16,2 0-3-16,1 1 0 0,3 3-3 15,-2 3-1-15,1 1-3 0,0 1 1 16,0 5-4-16,-1-2-1 0,-2 4-3 15,1-1-1-15,-2-1-5 0,1 1-8 0,-1-1-10 16,-3-4-10-16,-1 0-12 0,0-2 3 16,-1 0-117-16,-4-6-110 0,-1-3-259 15</inkml:trace>
  <inkml:trace contextRef="#ctx0" brushRef="#br0" timeOffset="18938.442">10329 2117 581 0,'-9'8'142'0,"-1"2"5"0,-1 6-84 0,-2 1-21 15,-3 5-8-15,-1 1-7 0,-2 3-8 16,0 0-9-16,-1 1-11 0,0-5-14 16,3-1-10-16,4-5-11 0,2-3 35 15,3-3-153-15,5-4-117 0,3-5-290 16</inkml:trace>
  <inkml:trace contextRef="#ctx0" brushRef="#br0" timeOffset="19222.2718">10594 1901 591 0,'-1'3'138'0,"-4"3"4"0,-1 3-89 16,0 5-21-16,-1 4-7 0,-2 6-4 15,0 0-3-15,0 4-4 0,-1-2-2 16,0 1-3-16,3 2-1 0,1 1-3 16,3-1-1-16,3-1-3 0,3-2-6 15,0 2-7-15,6-3-8 0,1-7-7 0,1-2-9 16,1-5-16-16,1-5-4 0,3-2-92 15,0-7-95-15,0-6-230 0</inkml:trace>
  <inkml:trace contextRef="#ctx0" brushRef="#br0" timeOffset="19466.6191">10713 2068 613 0,'-5'0'149'16,"3"2"1"-16,2-2-75 0,1 1-39 16,3-1-9-16,3 2-6 0,3-2-5 15,3 1-3-15,0-1 0 0,3-1-2 16,-1-1-4-16,1 2-1 0,0-1-4 16,0 0-6-16,3 0-9 0,-1 1-10 15,-1 1-11-15,0 0-10 0,2-1-17 16,-5 1-101-16,-3 1-110 0,-3-1-253 15</inkml:trace>
  <inkml:trace contextRef="#ctx0" brushRef="#br0" timeOffset="19679.0576">10845 2097 591 0,'-7'4'140'0,"2"1"4"0,-2 2-89 16,2-1-20-16,1 0-5 0,1 2-5 15,-1 0-5-15,1 3-4 0,0 0-2 16,2 3-3-16,1-1-2 0,3 4-2 16,0 0-3-16,0-1-2 0,2-2-2 0,1 1-6 15,3-3-7-15,1 0-10 0,0-5-8 16,3-2-14-16,3-2-4 0,0-3-108 16,1-5-106-16,1-4-252 0</inkml:trace>
  <inkml:trace contextRef="#ctx0" brushRef="#br0" timeOffset="19949.8701">11071 1730 593 0,'4'7'140'0,"0"3"6"16,1 3-78-16,4 3-32 0,2 6 0 15,2 1 3-15,1 3-2 0,4 5-3 0,1-1-4 16,0 1-4-16,-2 1-5 16,1 0-2-16,-5 0-6 0,-2-2-4 0,-6-2-3 15,-6-1-3-15,-1 2-5 0,-4-1-6 16,-6-1-12-16,-3-2-11 0,1-1-14 16,1-2-7-16,2-6-18 0,2-3-54 15,0-3-46-15,7-4-95 0,2-6-203 16</inkml:trace>
  <inkml:trace contextRef="#ctx0" brushRef="#br0" timeOffset="20179.8264">11367 2069 689 0,'-1'1'164'15,"1"-1"2"-15,3 1-103 0,-1 1-23 16,3-1-12-16,3 0-10 0,1-1-8 16,4 0-4-16,2-1-2 0,2 0-2 0,0-3-5 15,2 1-8-15,-1 1-10 0,-1-2-12 16,-1 1-12-16,-2 0-20 0,-2 3-105 16,-3 0-116-16,-2 5-269 0</inkml:trace>
  <inkml:trace contextRef="#ctx0" brushRef="#br0" timeOffset="20335.4046">11465 2327 598 0,'6'2'130'0,"2"-2"0"15,-1-3-104-15,3 2-12 0,1-3-12 16,0 1-23-16,0-2-108 0,1-1-108 0,4-1-275 15</inkml:trace>
  <inkml:trace contextRef="#ctx0" brushRef="#br0" timeOffset="21316.7212">20152 1971 467 0,'7'-29'125'16,"-1"4"5"-16,0 1-38 0,-3 6-38 16,1 4-8-16,-1 4-3 0,-1 4-3 15,1 2-2-15,-2 8-3 0,0 4-5 16,-1 7-6-16,0 5-4 0,-2 7-4 15,-2 3-5-15,-2 4-4 0,-2 2-3 16,0-3-2-16,-1-5-2 0,1-4-1 16,0-5-3-16,3-7-4 0,2-2-5 0,1-7-5 15,4-5-3-15,-1-3-2 0,5-7 1 16,0-5 0-16,3-6 5 0,-2-5 4 16,0-5 7-16,0-7 1 15,-1-1 4-15,-3-3 1 0,1-4 1 0,0 1 1 16,1 2 0-16,1 5 3 0,1 4 3 15,0 5 4-15,0 9 1 0,-3 9 3 16,1 7 1-16,-2 5 2 0,0 5-1 16,1 5-4-16,1 4-3 0,2 7-3 0,2 3-1 15,1 6-3-15,0 2-2 0,2 5-2 16,0 2-7-16,2-1-10 0,-2-2-13 16,0-1-11-16,0-2-21 0,-1-5-106 15,-2-3-118-15,-3-1-271 0</inkml:trace>
  <inkml:trace contextRef="#ctx0" brushRef="#br0" timeOffset="21635.3828">20167 1984 601 0,'-2'4'132'0,"3"-2"0"15,1 2-91-15,6 2-28 0,2 0-9 16,2-2-2-16,5-3 0 0,1 1-2 15,3-2 1-15,2 0-1 0,3-4 0 16,1 0 0-16,2-1 0 0,0 0 0 0,2 3 1 16,1-4-1-16,-2 1 0 15,-1 1 0-15,-1 5 2 0,-1 2 1 0,-3 2 6 16,-5-2 3-16,-1 7 3 0,-2-1 2 16,-2 2 5-16,-1-3 2 15,-2 2 0-15,0-1-3 0,0-2-1 0,0-2-2 16,-1-2-1-16,1-3-4 0,-2-2-1 15,-1-4-3-15,1-6-2 0,-2 1-4 16,-2-5-9-16,-1-1-12 0,-2-2-16 16,-2-1-17-16,0 0-119 0,-1 5-128 15,1-4-301-15</inkml:trace>
  <inkml:trace contextRef="#ctx0" brushRef="#br0" timeOffset="22047.2795">21457 1856 522 0,'-1'-8'134'0,"-2"4"7"15,2 0-72-15,4 3-12 0,0 2-5 16,6 1-4-16,3 4-6 0,4 3-4 15,4 2-4-15,3 2-3 0,0 3-5 16,3 3-7-16,-3 0-6 0,-1 1-4 16,-2 1-3-16,-2-2-4 0,-1 1-5 0,-2 0-7 15,0-2-14-15,-1-2-15 0,1 0-14 16,0-4-21-16,-3 0-104 0,-2-4-119 16,1-1-267-16</inkml:trace>
  <inkml:trace contextRef="#ctx0" brushRef="#br0" timeOffset="22222.8251">21791 1825 610 0,'-11'4'153'16,"-3"6"9"-16,-3 2-85 0,-2 6-21 0,1 3-9 16,1 2-5-16,-3 3-10 15,-2 2-10-15,-1-2-11 0,1 0-12 0,0-2-21 16,1-1-19-16,2-3-20 0,5-2-114 15,3-2-131-15,7 1-299 0</inkml:trace>
  <inkml:trace contextRef="#ctx0" brushRef="#br0" timeOffset="22527.5531">22170 1613 592 0,'-7'-7'151'0,"2"0"6"16,-8 2-68-16,-1 3-39 0,-5 7-12 0,-3 4-5 15,-3 4-8-15,-5 6-6 0,-3 4-5 16,5 10-3-16,3 3-2 0,6 3-2 15,3 5 0-15,5 2-2 0,6 0-1 16,5-2-3-16,1-4-5 0,4-2-9 16,5-6-13-16,5-5-13 0,4-6-11 15,4-4-22-15,8-5-100 0,2-3-116 16,5-7-259-16</inkml:trace>
  <inkml:trace contextRef="#ctx0" brushRef="#br0" timeOffset="22872.8384">22220 1824 529 0,'5'-10'130'0,"-1"3"4"0,-1-1-76 16,1 4-14-16,0 1-8 0,-2 2-3 16,1 2-2-16,-1 3-1 0,0 2 0 15,0 2 0-15,0 3-3 0,-2 5-1 16,0 3-2-16,0 2-6 0,-1 3-3 0,0 2-5 16,-2 1-2-16,1 0-3 15,-1-4-2-15,2 0-2 0,0-2-1 0,2-3-3 16,2-2-5-16,0-3-5 0,2-4-10 15,5-1-8-15,1-6-10 0,1-2-9 16,2-3-17-16,-1-1-100 0,-1-2-111 16,-1 0-262-16</inkml:trace>
  <inkml:trace contextRef="#ctx0" brushRef="#br0" timeOffset="23078.8103">22215 1964 646 0,'-8'0'167'0,"-1"1"5"16,3 0-85-16,1 0-34 0,3 0-13 16,3 2-13-16,1-2-11 0,3 2-10 15,4-2-5-15,2 1-1 0,3-2-2 16,5 1-4-16,0-4-11 0,5 0-11 16,-1-2-12-16,1 1-12 0,1-4-17 0,-2 0-52 15,-3-3-46-15,-2-2-92 0,-3 0-194 16</inkml:trace>
  <inkml:trace contextRef="#ctx0" brushRef="#br0" timeOffset="23259.3265">22470 1721 597 0,'1'-7'144'15,"-1"2"3"-15,1 2-85 0,2 2-21 16,2 2-8-16,1 3-2 0,1 2-3 16,1 3 0-16,1 5-2 0,5 6 0 15,-4 0-3-15,1 3-3 0,0 1-5 16,0 3-6-16,0 1-2 0,-1-2-3 0,-6-1-3 15,3 2-2-15,-4 0-1 0,-3-3-5 16,-3 1-9-16,-4-2-16 0,-1-2-14 16,-1-2-19-16,1-3-112 0,-1-4-126 15,3-1-289-15</inkml:trace>
  <inkml:trace contextRef="#ctx0" brushRef="#br0" timeOffset="23484.725">22770 1910 768 0,'-1'0'183'0,"-3"-2"0"0,4 2-117 16,0 2-24-16,1-2-16 0,4-4-13 0,3 5-8 15,0 0-4-15,4-1-1 0,2 3-4 16,2-1-8-16,0 1-16 0,-1 2-19 15,-2-2-14-15,0 1-72 0,0 3-51 16,-6-4-113-16,-2 1-223 0</inkml:trace>
  <inkml:trace contextRef="#ctx0" brushRef="#br0" timeOffset="23660.2569">22776 2070 654 0,'1'5'147'0,"2"-3"2"16,-1 1-109-16,6 1-18 0,-1-2-8 16,3-1-5-16,2 0-9 0,4 1-12 15,1-4-12-15,3 0-6 0,-3 1-119 16,3-3-117-16,-1 4-287 0</inkml:trace>
  <inkml:trace contextRef="#ctx0" brushRef="#br0" timeOffset="23980.9312">23140 1907 658 0,'-7'-8'165'0,"-1"0"6"0,2 2-99 16,4 2-22-16,2 3-11 0,2 4-8 15,4 2-6-15,3 2-7 0,4 4-5 16,5 2-1-16,1 3-1 0,3 3 0 16,5-1-3-16,-1-1-3 0,3 4-4 15,-1-1-1-15,2-2-7 0,-1 0-7 16,-1 0-15-16,-1-2-14 0,-1-3-13 15,0-3-20-15,-2-3-107 0,-4-2-121 0,-2-3-273 16</inkml:trace>
  <inkml:trace contextRef="#ctx0" brushRef="#br0" timeOffset="24153.8044">23575 1918 685 0,'-10'-1'176'16,"-3"3"9"-16,-3 1-98 0,0 4-18 0,0 3-11 15,2 7-10-15,-6-1-14 0,-3 4-9 16,0 1-10-16,0 1-8 0,-3 1-13 16,-2 0-18-16,-1-3-22 0,5-1-21 15,6 0-25-15,3-1-107 0,5-1-135 16,10-5-286-16</inkml:trace>
  <inkml:trace contextRef="#ctx0" brushRef="#br0" timeOffset="24461.6632">24165 1703 677 0,'-12'-11'169'15,"-1"2"4"-15,-6 3-88 16,-3 5-35-16,-5 4-17 0,-2 7-10 0,-2 2-10 16,1 9-4-16,0 3-4 0,2 2-2 15,6 6-2-15,4 3 1 0,4 3 0 16,3 4-2-16,5 0-3 0,1 1-6 16,4 0-9-16,2-2-11 0,6-1-10 15,3-5-7-15,2-3-5 0,6-5-10 16,4-4-11-16,5-3-89 0,2-5-96 15,4-9-241-15</inkml:trace>
  <inkml:trace contextRef="#ctx0" brushRef="#br0" timeOffset="24806.097">24251 1754 592 0,'2'-5'137'0,"-2"0"7"16,0 3-95-16,2 2-10 0,-1 4 0 16,0 2 0-16,-1 5-3 0,0 2-3 15,0 4-6-15,0 4-3 0,0 4-3 16,-1 2-6-16,-2 2-4 0,1 0-3 15,-2 4-1-15,1-1-2 0,-2 1-2 0,0-2-1 16,1-4 0-16,2-4-1 0,1 2 0 16,2-4-1-16,1-3 0 0,3-2-3 15,2-3-5-15,2-2-5 0,1-2-10 16,2-7-15-16,3-3-7 0,1-6-14 16,-2-3-7-16,1-1-103 0,-3 0-110 15,2-3-252-15</inkml:trace>
  <inkml:trace contextRef="#ctx0" brushRef="#br0" timeOffset="25159.1527">24164 2085 561 0,'-1'0'148'16,"0"-1"5"-16,-1-1-54 0,2 1-50 0,3 0-14 15,-1-3-8-15,4 3-8 16,2-3-6-16,2 1-5 0,3-1-1 0,2 0-3 16,2 1-8-16,4-2-12 0,0 0-16 15,1 1-23-15,1 2-106 0,-1-1-122 16,0 4-288-16</inkml:trace>
  <inkml:trace contextRef="#ctx0" brushRef="#br0" timeOffset="25405.4963">24589 1921 591 0,'0'0'150'0,"0"0"6"0,0 0-50 15,-2-2-59-15,2 7-12 0,0 4-4 16,-2 1-4-16,1 3-3 0,1 4-7 15,-1 2-4-15,2 5-3 0,0-2-3 16,-1 2-3-16,0-5-5 0,3 2-3 0,-1-4-6 16,0 0-11-16,-1-2-14 0,0-3-8 15,0-2-14-15,0-3-13 0,-2 1-100 16,-2-6-110-16,0-2-246 0</inkml:trace>
  <inkml:trace contextRef="#ctx0" brushRef="#br0" timeOffset="25749.1178">24521 2014 368 0,'0'0'107'0,"0"0"6"0,0 1-19 16,0-1-38-16,0 0-10 0,0 0-5 0,0 1-2 16,0-1 0-16,0 0-1 0,0-1 0 15,0 1-1-15,0 1-2 0,0 0-3 16,1 1-5-16,0-1-3 0,0 1-4 16,2 0-5-16,2 0-3 0,-1-1-2 15,3 2-3-15,0-2-1 0,4 1-2 16,-1 0-1-16,2-1-1 0,1 0-2 15,2-1-3-15,1 0-9 0,0-1-12 16,-1 0-14-16,1-2-9 0,-2 1-18 0,1-1-108 16,-2 1-118-16,1-3-268 0</inkml:trace>
  <inkml:trace contextRef="#ctx0" brushRef="#br0" timeOffset="26042.8761">24719 1763 603 0,'1'-4'130'0,"-1"0"3"0,5 2-100 15,1-1-15-15,3 1-4 0,2 1-1 16,1-2 0-16,5 0-2 0,3 1-1 16,3 0-4-16,2-1-1 0,0 1-6 15,0 0-7-15,-1-1-6 0,0 2-9 0,-4 1-14 16,0-1-13-16,-4 1-92 0,-4 0-98 16,-1-2-233-16</inkml:trace>
  <inkml:trace contextRef="#ctx0" brushRef="#br0" timeOffset="26213.411">24974 1739 566 0,'-8'14'139'0,"0"-1"7"16,-2 4-78-16,1 3-18 0,2 2-6 15,-1 3-3-15,0 0-3 0,1 2-7 0,1 1-6 16,0 2-6-16,1-3-7 0,0 0-5 16,1-3-9-16,0-2-11 0,4 0-12 15,3-2-15-15,2-2-9 0,2-1-15 16,5-3-105-16,-1-1-113 0,3 0-259 15</inkml:trace>
  <inkml:trace contextRef="#ctx0" brushRef="#br0" timeOffset="26460.8193">25062 2128 593 0,'-7'2'150'0,"-3"1"7"15,0 0-73-15,3 3-32 0,0-1-9 16,3 3-9-16,1-2-8 0,2 1-7 15,5 0-7-15,2 0-5 0,4-1-3 16,1-1-2-16,2-2-1 0,3-3 0 0,0-2 0 16,0-4 0-16,-3 0 0 0,0-3 2 15,-4-2 1-15,-4 0 3 0,-2-1 0 16,-6-1 1-16,-3 1-1 0,-4-1-1 16,-3 2-3-16,-4 1-8 0,-3 0-13 15,-1 4-9-15,2 2-14 0,3 2-15 16,1 1-121-16,3-1-128 0,4 5-298 15</inkml:trace>
  <inkml:trace contextRef="#ctx0" brushRef="#br0" timeOffset="26735.6034">25165 1518 619 0,'2'0'133'16,"1"1"5"-16,2 4-102 0,0 5-13 0,3 3 1 15,1 5 6-15,-1 3 3 0,3 4 1 16,2 5-4-16,0 7-2 0,2 2-5 16,1 4-4-16,3 3-6 0,-2 5-5 15,-1-2-4-15,-3 1 1 0,-10-2-2 16,-4-4-3-16,-9-1-6 0,-6-1-11 15,-6-1-18-15,-4 0-15 0,-4-2-123 16,-3 0-131-16,-5 0-313 0</inkml:trace>
  <inkml:trace contextRef="#ctx0" brushRef="#br0" timeOffset="34052.2076">6104 2594 509 0,'-21'-3'119'0,"1"-3"6"0,2 1-86 16,2-3-7-16,7 1-3 0,2-3-3 0,2-2-4 16,3-2-5-16,2 0-2 0,3-5 1 15,4 1-1-15,2-2 1 0,7 0-2 16,5-2 0-16,6 2-2 0,6 3-3 15,5 2-3-15,4 3-2 0,2 6-2 16,-1 5-1-16,1 5 0 0,-5 7-1 16,-2 8 0-16,-5 7-1 0,-7 2 1 15,-6 4 0-15,-3 7 0 0,-7 0 0 16,-1 5 1-16,-8 1-1 0,-5 3 1 16,-2 5 0-16,-4 4 1 0,-4 5-1 0,-10 3 0 15,-7-2 0-15,-5 2 0 0,-5 5 0 16,-3 2 0-16,-2 2-1 0,-2-4 1 15,1 7 0-15,7 2 0 0,4 3 0 16,5-1 0-16,5-1 0 0,3-3 0 16,4 1-1-16,8-8 1 0,2-6-1 15,5-5 1-15,1-8-1 0,6-7 0 16,1-3 0-16,6-8 0 0,4-4 0 16,2-2-1-16,5-6 1 0,3-1 0 15,6-2 0-15,6-2 0 0,4-3 0 0,7-2 2 16,6-2 0-16,2-3 1 0,3-2-1 15,-2-4 1-15,2-3 0 0,3-2 0 16,0-1-1-16,1-2-1 0,3-1 1 16,-2-2-1-16,2 1 0 0,-4 2 0 15,-5-2 0-15,-2 0 0 0,-6 4-1 16,-4 0 1-16,-5 3 0 0,-5 1-2 16,-2 0-3-16,-8 2-3 0,-3 0-5 15,-5 0-3-15,-6 1-2 0,-1-1-2 16,-5 0 1-16,1 0 2 0,-4 0 4 0,-1-1 2 15,-2 1 2-15,1-3 2 0,-2 2 2 16,1-2 0-16,-2-1 0 0,0-3 0 16,0 1 2-16,0-1 1 0,-1 0 0 15,0-2 1-15,-2 0 2 0,0 2 1 16,-2 0 2-16,0 1 2 0,2-1 3 16,-1 1 3-16,2 3 1 0,2 0 0 0,0 0-2 15,4 1-1-15,-1 2-3 0,2 0-2 16,2 2-4-16,0-1-2 0,1 1 0 15,1 2-1-15,1 0 1 0,3-1 0 16,-1 1 0-16,0 0 0 0,3 0-1 16,-2-1 1-16,0 1 0 0,-2-2 0 15,-1-1 0-15,0 1 1 0,-1-2-1 16,-2 0 1-16,1 0 0 0,-2-3 1 0,-1 1 1 16,0-1 2-16,-1-1 1 15,-2 1 0-15,-1-2 2 0,1 1 1 0,-3-2 0 16,-2-2 1-16,-1 0 1 0,-1 0 0 15,-1-2 0-15,0 2 0 0,-3-1 1 16,2 1 1-16,1 2 1 0,2 3-1 16,2 0 0-16,1 1-2 0,3 0-3 15,2 2-1-15,1 2-4 0,5 3-2 16,1-1-1-16,4 5-2 0,4 3 1 0,1 2 1 16,6 2-1-16,4 2 1 0,3-1-1 15,4 4 1-15,1-3 0 0,-1 0-1 16,1 0 1-16,-1-1 0 0,-4-1 0 15,-2 0 0-15,-7-5 0 0,-4 0 2 16,-5 0 5-16,-4 0 6 0,-6 5 3 16,-6 3 1-16,-9 6 1 0,-8 6 0 15,-10 8-1-15,-9 9-6 0,-8 7-9 16,-8 4-16-16,-3 2-24 0,0 2-21 16,3 2-26-16,7-3-109 0,5-10-136 0,7-10-295 15</inkml:trace>
  <inkml:trace contextRef="#ctx0" brushRef="#br0" timeOffset="61906.0387">701 6922 375 0,'11'-4'94'0,"5"1"4"0,2-1-52 16,5 2-11-16,3-3-13 0,7 2-8 16,1 0-4-16,4-2-3 0,6 0-3 15,7-1-1-15,7-1-1 0,7 3-1 0,4-3 0 16,2 1-1-16,5 4 1 15,2 1 0-15,3 2-1 0,2 1 1 16,1 4 0-16,0 1-1 0,6 4 1 0,5-2-1 16,3 4 1-16,0-2-1 0,-2 3 1 15,1-3-1-15,4-1 0 0,3-2 1 16,-2-4 0-16,-5 0 1 0,-2 0 3 16,6-7 1-16,3 3 2 0,-4-2 1 15,-7-2 2-15,-2 2 0 0,2-1 0 16,-1 1-2-16,-5-1-1 0,-6 0-1 0,-4 0-1 15,-2 3-2-15,-5-1-1 0,-8 1-1 16,-6 3 0-16,-4-1-1 0,-8 4 0 16,-2 1-1-16,-4 1-1 0,-4 2-5 15,0-1-10-15,-4 2-103 0,-6 2-97 16,-2 0-252-16</inkml:trace>
  <inkml:trace contextRef="#ctx0" brushRef="#br0" timeOffset="69522.8606">3375 8329 344 0,'-10'2'98'15,"1"-2"5"-15,1 0-31 0,2 0-19 16,1-2-12-16,1 0-9 0,2 1-3 15,0 0-5-15,1-1-3 0,1 1-2 16,0 1-2-16,-1 0-2 0,2 0-3 16,-1 1-2-16,0-1-3 0,1 2-2 0,1-1-2 15,0 0-2-15,2 0 0 0,-1 2-1 16,3-1 1-16,1 1-1 0,1-2 1 16,1-2 1-16,2 1 0 0,-1-4 0 15,2 0 0-15,0-2 2 0,3-1-1 16,-2-1 1-16,1 2-1 0,-1-1 0 15,-1 1 0-15,-1 2 0 0,1 0-2 16,-1 3 0-16,0 0 0 0,-3 2 0 16,3 0-1-16,0 2 0 0,1-1 1 0,-2 2-1 15,2 0 0-15,1 1 0 0,1 1 0 16,-1-1 0-16,0-2 0 0,-1 1 0 16,3 0 1-16,0-3-1 0,-1 1 0 15,1-2 0-15,2 0 1 0,0 2-1 16,4 0 1-16,-1-1-1 0,-2 2 2 15,-1-2 0-15,2 3 0 0,-3-2 1 16,-2 0 0-16,-1-2 0 0,-1 2 0 16,-1-1-1-16,0-1-4 0,-2 0-10 15,-1-1 54-15,-1-4-181 0,3-1-122 0,-2-4-334 16</inkml:trace>
  <inkml:trace contextRef="#ctx0" brushRef="#br0" timeOffset="70941.9046">14118 8352 431 0,'-1'-3'113'15,"-2"-2"4"-15,0 3-47 0,2-2-27 16,-2 0-12-16,2 3-8 0,1 0-5 0,-1 1-6 16,2 2-4-16,0 0-3 0,2 0-3 15,-1-1-1-15,3 3 0 0,-1-2-1 16,3 0 1-16,1-2 0 0,1 0 0 15,2-3 1-15,3 1 2 0,2-1 1 16,1 1 0-16,1 1 1 0,3-1 0 16,-4 2-1-16,3 2-1 0,-2 0-1 15,1 2-1-15,-3 3 0 0,1 2-2 16,-3 2 1-16,5 1-1 0,-3 0 1 0,0 2-1 16,1-1 0-16,0-2 1 15,0-1-1-15,0-4 2 0,-1-2 0 0,3-2 1 16,-2-4 1-16,0-3 2 0,1-1 0 15,1-3 1-15,-2-1-1 0,-1 2 1 16,0-1-1-16,-2 2-2 0,0 2 0 16,-2 2-1-16,-2 3 0 0,0 2-1 15,1 1 0-15,0 4 0 0,-2 0 0 16,0 0 1-16,1 2-1 0,2-2 1 16,2 0-2-16,0-3-8 0,2-5-17 0,4-4-120 15,1-6-118-15,4-6-305 0</inkml:trace>
  <inkml:trace contextRef="#ctx0" brushRef="#br0" timeOffset="89786.0839">13102 11633 131 0,'0'1'32'0,"1"-1"1"15,-1 2-15-15,1-2-5 0,0 0 1 16,1 1 3-16,-1-1 4 0,0 0 4 0,2 0 3 15,-2 0 3-15,0 0 1 0,-1 0 1 16,1 0-1-16,-1 0-2 0,1-1-4 16,-1 1-4-16,2 0-4 0,-2 0-2 15,1 0-2-15,-1 0 0 0,1 0 1 16,-1 0-1-16,1 0 0 0,-1 0-2 16,0 0 0-16,0 0-4 0,0 0-1 15,2 0-3-15,-2 0 0 0,0-2-2 16,1 2 0-16,-1 0 0 0,0-1 0 0,1 1-1 15,-1 0 0-15,1 0 0 0,0 0 0 16,-1 0-1-16,2 0 1 0,-2 0-1 16,1 0-1-16,0 0-1 0,-1 0 1 15,-1 0-2-15,1 0 0 0,0 0-1 16,0 0 0-16,0 0-1 0,0 0-1 16,0 0-2-16,0 1-4 0,1-1-2 15,-1 2-3-15,1-2-1 0,1 1-3 16,-2-1-3-16,1 1-5 0,0-1-5 15,2 0-4-15,-2 1-1 0,1-1 0 0,-1 1 2 16,1-1 5-16,-1 0 8 0,0 0 8 16,-1 0 7-16,0 0 4 0,0 2 3 15,0-2 0-15,0 1-1 0,-1 0-10 16,1 2-23-16,-3-2-30 0,1 1-69 16</inkml:trace>
  <inkml:trace contextRef="#ctx0" brushRef="#br0" timeOffset="90510.6574">13003 11765 364 0,'0'0'72'0,"1"2"-2"16,-1-2-62-16,1 0-14 0,-1 2-2 16,1-2 3-16,3 0 2 0,0 0 2 15,0-1 1-15,4-2 2 0,-1 1 0 16,4-3 1-16,-2 0 0 0,1 1 1 15,1 1-1-15,-2 0-1 0,1 0 1 16,-1 3-1-16,-1 1 0 0,2 0 0 16,0 2 1-16,-1 0 0 0,2 1 0 15,-2 1 0-15,0-4 1 0,1 3 1 0,-2-1 1 16,2 0 2-16,1-3 2 0,0 0 2 16,3-3 2-16,-1 2-1 0,2-5 1 15,1-1-1-15,1-2-1 0,0 1-2 16,0-1-2-16,2 3 0 0,-1 1 0 15,0 2-1-15,-1 2-1 0,-1 2 0 16,-1 1-1-16,-1 3 0 0,-2 0-1 16,0-1-1-16,0 3 2 0,1-3 0 15,0 1 1-15,2-2 2 0,-1-3 0 0,4-3 2 16,-1-2 0-16,0-1-1 0,1-1-1 16,2-2-1-16,1 0-2 0,1 1-1 15,0 2-2-15,2 0 1 0,1 1-2 16,-1 1 1-16,-2 3-1 0,0 2 1 15,-2 2 0-15,0 1-1 0,-3 0 1 16,-1 1-1-16,-2 1 0 0,1 2 0 16,1 0-11-16,-1 1-106 0,2-2-99 0,-3-1-259 15</inkml:trace>
  <inkml:trace contextRef="#ctx0" brushRef="#br0" timeOffset="114962.4088">10375 12961 464 0,'4'-17'107'0,"-5"0"2"0,-2 2-74 16,-1 5-11-16,1 0-10 16,-2 2-4-16,-1 2-3 0,-3-3-2 0,-2 2-2 15,-4 1-2-15,-1 1 1 0,-6 1-1 16,-2 3-1-16,-8 1 0 0,-1 5-1 15,-5 6-1-15,-5 6-2 0,-6 7-4 16,-5 7-5-16,-6 4-14 0,-1 7-9 16,-6 2-2-16,-1 2 0 0,1 3 3 15,1-4 6-15,-2 1 13 0,3 2 23 16,2 1 18-16,3 3 6 0,2 2 5 16,-1-3 1-16,7 4 0 0,6 0-6 0,8 0-10 15,5 2-6-15,9-1-3 0,4 3-3 16,12 2-1-16,5 0-3 0,7-3-1 15,6-2-1-15,8-3 0 0,8-3-1 16,8-6-1-16,9-3 1 0,11-3-2 16,8-4 1-16,7-1 0 0,7-1 0 15,7-4-1-15,8-2-1 0,3-5-1 16,3-4-3-16,3-3-1 0,7-4-2 0,3-6 0 16,0-9-1-16,-3-5 2 0,1-3 0 15,-2-8 3-15,1-6 1 0,-7-4 2 16,-4-5 1-16,-4-4 0 0,-3-1 1 15,-8-5-1-15,-4-3 0 0,-8-4 0 16,-6-4 1-16,-7-4-1 0,-12-4 0 16,-8-6 0-16,-9-7 2 0,-11-11 0 15,-8-3 3-15,-11-6 2 0,-4-2 3 16,-10-2 3-16,-11-4 3 0,-7 2 1 16,-10 6 1-16,-10 8-1 0,-11 11-2 15,-18 8-3-15,-10 13-6 0,-15 19-7 16,-12 17-15-16,-16 19-25 0,-17 19-91 15,-21 15-102-15,-10 17-249 0</inkml:trace>
  <inkml:trace contextRef="#ctx0" brushRef="#br0" timeOffset="131254.3488">9041 15730 571 0,'-10'-7'122'0,"3"1"-1"15,5 2-103-15,5 4-7 0,3 0-7 16,5 3-3-16,3-2-2 0,3-1-1 16,6 0 0-16,3 1 0 0,5-1-1 15,2-1 1-15,6 0-1 0,3 0 2 16,2 2-1-16,-1 0 0 0,-2 0 1 0,0 0 0 15,-3 3 0-15,-4 1 1 0,-1 1-1 16,-1 3 1-16,1 1-1 0,0 1 1 16,2 0 0-16,3-2 0 0,4 1 0 15,2-1 0-15,3-7 0 0,2-4 0 16,0-7-1-16,2-2 0 0,1-4 0 16,-1-2-1-16,0 0 1 0,2 1 0 15,-1 3 1-15,-2 5 1 0,-2 3 1 16,-1 2 2-16,-3 3 1 0,-2-1 1 0,-3 1 0 15,-1 0-1-15,4 1 0 0,0 1-1 16,0-1-6-16,6 3 14 0,2 0-134 16,3 2-107-16,-1 0-283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14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07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55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09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5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2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44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04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0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4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5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1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47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0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0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7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emf"/><Relationship Id="rId5" Type="http://schemas.openxmlformats.org/officeDocument/2006/relationships/customXml" Target="../ink/ink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emf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customXml" Target="../ink/ink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emf"/><Relationship Id="rId5" Type="http://schemas.openxmlformats.org/officeDocument/2006/relationships/customXml" Target="../ink/ink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20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Συσχετίσεις και Φασματικές Πυκνότητες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3038"/>
          <a:stretch/>
        </p:blipFill>
        <p:spPr>
          <a:xfrm>
            <a:off x="2662198" y="437722"/>
            <a:ext cx="6452490" cy="1581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30" t="26504" r="-330" b="47364"/>
          <a:stretch/>
        </p:blipFill>
        <p:spPr>
          <a:xfrm>
            <a:off x="2682366" y="1993944"/>
            <a:ext cx="6452490" cy="1532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30" t="50627" r="-330" b="26015"/>
          <a:stretch/>
        </p:blipFill>
        <p:spPr>
          <a:xfrm>
            <a:off x="2691509" y="3390058"/>
            <a:ext cx="6452491" cy="1370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92" t="75473" r="-92" b="-75"/>
          <a:stretch/>
        </p:blipFill>
        <p:spPr>
          <a:xfrm>
            <a:off x="2682881" y="4785491"/>
            <a:ext cx="6452489" cy="1443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Συσχετίσεις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Παράδειγμα: 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</a:t>
                </a:r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rect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βρείτε την </a:t>
                </a:r>
                <a:r>
                  <a:rPr lang="el-GR" dirty="0" err="1" smtClean="0"/>
                  <a:t>αυτοσυ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σχέτιση</a:t>
                </a:r>
                <a:r>
                  <a:rPr lang="el-GR" dirty="0" smtClean="0"/>
                  <a:t> του σήματος </a:t>
                </a:r>
                <a:br>
                  <a:rPr lang="el-GR" dirty="0" smtClean="0"/>
                </a:br>
                <a:r>
                  <a:rPr lang="el-GR" dirty="0" smtClean="0"/>
                  <a:t>αυτού.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4"/>
                <a:stretch>
                  <a:fillRect l="-1973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25152" b="50084"/>
          <a:stretch/>
        </p:blipFill>
        <p:spPr>
          <a:xfrm>
            <a:off x="1738250" y="2945081"/>
            <a:ext cx="5327568" cy="1199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49671" b="25565"/>
          <a:stretch/>
        </p:blipFill>
        <p:spPr>
          <a:xfrm>
            <a:off x="1738250" y="4132613"/>
            <a:ext cx="5327568" cy="11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Συσχετίσεις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Παράδειγμα</a:t>
            </a:r>
            <a:r>
              <a:rPr lang="el-GR" b="1" smtClean="0"/>
              <a:t>: </a:t>
            </a:r>
            <a:endParaRPr lang="el-GR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3868"/>
          <a:stretch/>
        </p:blipFill>
        <p:spPr>
          <a:xfrm>
            <a:off x="92381" y="1260938"/>
            <a:ext cx="6165328" cy="1464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0" t="26504" r="-330" b="50139"/>
          <a:stretch/>
        </p:blipFill>
        <p:spPr>
          <a:xfrm>
            <a:off x="92380" y="3901701"/>
            <a:ext cx="6114305" cy="12982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0360" y="802080"/>
              <a:ext cx="8980200" cy="5621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640" y="793800"/>
                <a:ext cx="8999640" cy="56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30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Συσχετίσεις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Παράδειγμα</a:t>
            </a:r>
            <a:r>
              <a:rPr lang="el-GR" b="1" smtClean="0"/>
              <a:t>: </a:t>
            </a:r>
            <a:endParaRPr lang="el-GR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30" t="50627" r="-330" b="26015"/>
          <a:stretch/>
        </p:blipFill>
        <p:spPr>
          <a:xfrm>
            <a:off x="101569" y="1163181"/>
            <a:ext cx="6279791" cy="1333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2" t="75473" r="-92" b="-75"/>
          <a:stretch/>
        </p:blipFill>
        <p:spPr>
          <a:xfrm>
            <a:off x="87282" y="3924843"/>
            <a:ext cx="6217730" cy="1390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9880" y="428040"/>
              <a:ext cx="9009360" cy="6135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80" y="421560"/>
                <a:ext cx="9029160" cy="615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7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Συσχετίσεις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Παράδειγμα</a:t>
            </a:r>
            <a:r>
              <a:rPr lang="el-GR" b="1" smtClean="0"/>
              <a:t>: </a:t>
            </a:r>
            <a:endParaRPr lang="el-GR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303560" y="1133280"/>
              <a:ext cx="7193880" cy="3271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3480" y="1122120"/>
                <a:ext cx="7214760" cy="32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0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Συσχετίσεις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Σήματα Ισχύος (απεριοδικά)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Αυτοσυσχέτιση: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Ετεροσυσχέτιση</a:t>
                </a:r>
                <a:r>
                  <a:rPr lang="el-GR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Προφανώς 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r>
                  <a:rPr lang="el-GR" dirty="0" smtClean="0"/>
                  <a:t> εδώ είναι μια οποιαδήποτε διάρκεια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Ξανά η συζυγία παραλείπεται όταν έχουμε να κάνουμε με πραγματικά σήματα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Συσχετίσεις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Παράδειγμα: 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βρείτε την </a:t>
                </a:r>
                <a:r>
                  <a:rPr lang="el-GR" dirty="0" err="1" smtClean="0"/>
                  <a:t>αυτοσυσχέτιση</a:t>
                </a:r>
                <a:r>
                  <a:rPr lang="el-GR" dirty="0" smtClean="0"/>
                  <a:t> του σήματος αυτού.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73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00" y="1894743"/>
            <a:ext cx="8362950" cy="377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754200" y="2236320"/>
              <a:ext cx="6309720" cy="244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800" y="2228400"/>
                <a:ext cx="631908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82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Συσχετίσεις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Παράδειγμα</a:t>
            </a:r>
            <a:r>
              <a:rPr lang="el-GR" b="1" smtClean="0"/>
              <a:t>: </a:t>
            </a:r>
            <a:endParaRPr lang="el-GR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49301"/>
          <a:stretch/>
        </p:blipFill>
        <p:spPr>
          <a:xfrm>
            <a:off x="2497800" y="428109"/>
            <a:ext cx="6461562" cy="1477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50360" y="574200"/>
              <a:ext cx="8538480" cy="5215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840" y="565200"/>
                <a:ext cx="8552520" cy="52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9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Συσχετίσεις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Παράδειγμα</a:t>
            </a:r>
            <a:r>
              <a:rPr lang="el-GR" b="1" smtClean="0"/>
              <a:t>: </a:t>
            </a:r>
            <a:endParaRPr lang="el-GR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0932"/>
          <a:stretch/>
        </p:blipFill>
        <p:spPr>
          <a:xfrm>
            <a:off x="2540976" y="454485"/>
            <a:ext cx="6505347" cy="1439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63320" y="475200"/>
              <a:ext cx="7580520" cy="523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520" y="468000"/>
                <a:ext cx="7593840" cy="52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43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2"/>
                <a:ext cx="8959042" cy="6120242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 </a:t>
                </a:r>
                <a:r>
                  <a:rPr lang="el-GR" sz="1800" b="1" dirty="0" smtClean="0"/>
                  <a:t>Συσχετίσεις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b="1" dirty="0" smtClean="0"/>
                  <a:t> Ιδιότητες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rabicParenR"/>
                </a:pPr>
                <a:r>
                  <a:rPr lang="el-GR" sz="1800" dirty="0" smtClean="0"/>
                  <a:t>Ισχύει ότι </a:t>
                </a:r>
                <a:endParaRPr lang="el-GR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arenR" startAt="2"/>
                </a:pPr>
                <a:r>
                  <a:rPr lang="el-GR" sz="1800" dirty="0" smtClean="0"/>
                  <a:t>Ισχύει ότι </a:t>
                </a:r>
                <a:endParaRPr lang="el-GR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sz="18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1800" dirty="0" smtClean="0"/>
                  <a:t>για σήματα ενέργειας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rabicParenR" startAt="3"/>
                </a:pPr>
                <a:r>
                  <a:rPr lang="el-GR" sz="1800" dirty="0"/>
                  <a:t>Ισχύει ότι </a:t>
                </a:r>
                <a:endParaRPr lang="el-GR" sz="1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sz="18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1800" dirty="0" smtClean="0"/>
                  <a:t>για </a:t>
                </a:r>
                <a:r>
                  <a:rPr lang="el-GR" sz="1800" dirty="0"/>
                  <a:t>σήματα </a:t>
                </a:r>
                <a:r>
                  <a:rPr lang="el-GR" sz="1800" dirty="0" smtClean="0"/>
                  <a:t>ισχύος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rabicParenR" startAt="4"/>
                </a:pPr>
                <a:r>
                  <a:rPr lang="el-GR" sz="1800" dirty="0" smtClean="0"/>
                  <a:t>Αν το σήμα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είναι περιοδικό, το ίδιο είναι και η </a:t>
                </a:r>
                <a:r>
                  <a:rPr lang="el-GR" sz="1800" dirty="0" err="1" smtClean="0"/>
                  <a:t>αυτοσυσχέτισή</a:t>
                </a:r>
                <a:r>
                  <a:rPr lang="el-GR" sz="1800" dirty="0" smtClean="0"/>
                  <a:t> του (με την ίδια περίοδο)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rabicParenR" startAt="4"/>
                </a:pPr>
                <a:r>
                  <a:rPr lang="el-GR" sz="1800" dirty="0" smtClean="0"/>
                  <a:t>Η συνάρτηση </a:t>
                </a:r>
                <a:r>
                  <a:rPr lang="el-GR" sz="1800" dirty="0" err="1" smtClean="0"/>
                  <a:t>αυτοσυσχέτισης</a:t>
                </a:r>
                <a:r>
                  <a:rPr lang="el-GR" sz="1800" dirty="0" smtClean="0"/>
                  <a:t> δεν περιέχει πληροφορία για τη φάση του σήματος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rabicParenR" startAt="4"/>
                </a:pPr>
                <a:r>
                  <a:rPr lang="el-GR" sz="1800" dirty="0" smtClean="0"/>
                  <a:t>Ισχύει ότι </a:t>
                </a:r>
                <a:endParaRPr lang="el-GR" sz="1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l-G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  <m:sup>
                          <m: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arenR" startAt="7"/>
                </a:pPr>
                <a:r>
                  <a:rPr lang="el-GR" sz="1800" dirty="0" smtClean="0"/>
                  <a:t>Αν η </a:t>
                </a:r>
                <a:r>
                  <a:rPr lang="el-GR" sz="1800" dirty="0" err="1" smtClean="0"/>
                  <a:t>ετεροσυσχέτιση</a:t>
                </a:r>
                <a:r>
                  <a:rPr lang="el-GR" sz="1800" dirty="0" smtClean="0"/>
                  <a:t> είναι μηδενική για κάθε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r>
                  <a:rPr lang="en-US" sz="1800" dirty="0" smtClean="0"/>
                  <a:t>, </a:t>
                </a:r>
                <a:r>
                  <a:rPr lang="el-GR" sz="1800" dirty="0" smtClean="0"/>
                  <a:t>τα σήματα λέγονται ασυσχέτιστα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2"/>
                <a:ext cx="8959042" cy="6120242"/>
              </a:xfrm>
              <a:blipFill rotWithShape="0">
                <a:blip r:embed="rId3"/>
                <a:stretch>
                  <a:fillRect l="-1905" t="-14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716360" y="1789200"/>
              <a:ext cx="4363920" cy="2322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7000" y="1782000"/>
                <a:ext cx="4378680" cy="23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8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Συσχετίσεις και Φασματικές Πυκνότητες</a:t>
            </a:r>
            <a:endParaRPr lang="en-US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0" dirty="0" smtClean="0"/>
              <a:t> </a:t>
            </a:r>
            <a:r>
              <a:rPr lang="el-GR" dirty="0" smtClean="0"/>
              <a:t>Ως τώρα μελετήσαμε σήματα και την επίδραση των συστημάτων επάνω τους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Μελετήσαμε </a:t>
            </a:r>
            <a:r>
              <a:rPr lang="el-GR" i="1" dirty="0" smtClean="0"/>
              <a:t>μεμονωμένα</a:t>
            </a:r>
            <a:r>
              <a:rPr lang="el-GR" dirty="0" smtClean="0"/>
              <a:t> σήματα και συστήματα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Θα ήταν ενδιαφέρον να μελετήσουμε και τις </a:t>
            </a:r>
            <a:r>
              <a:rPr lang="el-GR" i="1" dirty="0" smtClean="0"/>
              <a:t>ομοιότητες</a:t>
            </a:r>
            <a:r>
              <a:rPr lang="el-GR" dirty="0" smtClean="0"/>
              <a:t> μεταξύ σημάτων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Παράδειγμα εφαρμογής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Ανίχνευση απόστασης στόχου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 Έννοια της </a:t>
            </a:r>
            <a:r>
              <a:rPr lang="el-GR" b="1" i="1" dirty="0" smtClean="0"/>
              <a:t>συσχέτισης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Το ανακλώμενο σήμα πρέπει να συσχετιστεί με το</a:t>
            </a:r>
            <a:br>
              <a:rPr lang="el-GR" dirty="0" smtClean="0"/>
            </a:br>
            <a:r>
              <a:rPr lang="el-GR" dirty="0" err="1" smtClean="0"/>
              <a:t>εκπεμφθέν</a:t>
            </a:r>
            <a:r>
              <a:rPr lang="el-GR" dirty="0" smtClean="0"/>
              <a:t> για βρεθεί τόσο η παρουσία ενός στόχου</a:t>
            </a:r>
            <a:br>
              <a:rPr lang="el-GR" dirty="0" smtClean="0"/>
            </a:br>
            <a:r>
              <a:rPr lang="el-GR" dirty="0" smtClean="0"/>
              <a:t>όσο και η απόστασή του από τη θέση αναφοράς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Βρίσκει την </a:t>
            </a:r>
            <a:r>
              <a:rPr lang="el-GR" b="1" i="1" dirty="0" smtClean="0"/>
              <a:t>ομοιότητα</a:t>
            </a:r>
            <a:r>
              <a:rPr lang="el-GR" dirty="0" smtClean="0"/>
              <a:t> των δυο σημάτων στο </a:t>
            </a:r>
            <a:br>
              <a:rPr lang="el-GR" dirty="0" smtClean="0"/>
            </a:br>
            <a:r>
              <a:rPr lang="el-GR" dirty="0" smtClean="0"/>
              <a:t>πεδίο του χρόνου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Έννοια της </a:t>
            </a:r>
            <a:r>
              <a:rPr lang="el-GR" b="1" i="1" dirty="0" smtClean="0"/>
              <a:t>φασματικής πυκνότητας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Αποτελεί την εικόνα των συσχετίσεων στο χώρο</a:t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n-US" dirty="0" smtClean="0"/>
              <a:t>Fourier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Δείχνει την </a:t>
            </a:r>
            <a:r>
              <a:rPr lang="el-GR" b="1" i="1" dirty="0" smtClean="0"/>
              <a:t>κατανομή της ενέργειας ή ισχύος </a:t>
            </a:r>
            <a:br>
              <a:rPr lang="el-GR" b="1" i="1" dirty="0" smtClean="0"/>
            </a:br>
            <a:r>
              <a:rPr lang="el-GR" b="1" i="1" dirty="0" smtClean="0"/>
              <a:t>ενός σήματος ή την από κοινού κατανομή δυο </a:t>
            </a:r>
            <a:br>
              <a:rPr lang="el-GR" b="1" i="1" dirty="0" smtClean="0"/>
            </a:br>
            <a:r>
              <a:rPr lang="el-GR" b="1" i="1" dirty="0" smtClean="0"/>
              <a:t>σημάτων </a:t>
            </a:r>
            <a:r>
              <a:rPr lang="el-GR" dirty="0" smtClean="0"/>
              <a:t>ανά συχνότητα</a:t>
            </a:r>
          </a:p>
          <a:p>
            <a:pPr marL="0" indent="0">
              <a:buClrTx/>
              <a:buSzPct val="120000"/>
              <a:buNone/>
            </a:pPr>
            <a:endParaRPr lang="en-US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74" y="1425266"/>
            <a:ext cx="2893650" cy="21786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79594" y="3642407"/>
            <a:ext cx="3816904" cy="2893024"/>
            <a:chOff x="5279594" y="3642407"/>
            <a:chExt cx="3816904" cy="28930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9594" y="3642407"/>
              <a:ext cx="3816904" cy="289302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5553720" y="4914000"/>
                <a:ext cx="3260520" cy="160524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46880" y="4902480"/>
                  <a:ext cx="3271320" cy="163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776680" y="1320120"/>
              <a:ext cx="6365880" cy="5136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8400" y="1312560"/>
                <a:ext cx="6382440" cy="515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4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E.BA.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AM: 4238 x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294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Συσχετίσεις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b="1" dirty="0" smtClean="0"/>
              <a:t>Αυτοσυσχέτιση και Ετεροσυσχέτιση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Η </a:t>
            </a:r>
            <a:r>
              <a:rPr lang="el-GR" dirty="0" err="1" smtClean="0"/>
              <a:t>αυτοσυσχέτιση</a:t>
            </a:r>
            <a:r>
              <a:rPr lang="el-GR" dirty="0" smtClean="0"/>
              <a:t> συσχετίζει ένα σήμα (περιοδικό ή μη, ενέργειας ή ισχύος) </a:t>
            </a:r>
            <a:r>
              <a:rPr lang="el-GR" i="1" dirty="0" smtClean="0"/>
              <a:t>με τον εαυτό του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Συνάρτηση του χρόνου (μετατόπισης) που εκφράζει την ομοιότητα του σήματος σε σχέση με μετατοπισμένες «εκδόσεις» </a:t>
            </a:r>
            <a:r>
              <a:rPr lang="en-US" dirty="0" smtClean="0"/>
              <a:t>(</a:t>
            </a:r>
            <a:r>
              <a:rPr lang="el-GR" dirty="0" smtClean="0"/>
              <a:t>καθυστερήσεις) του εαυτού του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Η συνάρτηση παίρνει μέγιστη τιμή εκεί που η ομοιότητα είναι «μέγιστη»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Η </a:t>
            </a:r>
            <a:r>
              <a:rPr lang="el-GR" dirty="0" err="1" smtClean="0"/>
              <a:t>ετεροσυσχέτιση</a:t>
            </a:r>
            <a:r>
              <a:rPr lang="el-GR" dirty="0" smtClean="0"/>
              <a:t> συσχετίζει δυο σήματα (περιοδικά ή μη, ενέργειας ή ισχύος) </a:t>
            </a:r>
            <a:r>
              <a:rPr lang="el-GR" i="1" dirty="0" smtClean="0"/>
              <a:t>μεταξύ τους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Συνάρτηση του χρόνου </a:t>
            </a:r>
            <a:r>
              <a:rPr lang="el-GR" dirty="0"/>
              <a:t>(μετατόπισης) </a:t>
            </a:r>
            <a:r>
              <a:rPr lang="el-GR" dirty="0" smtClean="0"/>
              <a:t>που εκφράζει την ομοιότητα ενός σήματος σε σχέση με μετατοπισμένες «εκδόσεις» ενός άλλου σήματος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Η συνάρτηση παίρνει μέγιστη τιμή εκεί που η ομοιότητα είναι «μέγιστη»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Είναι βολικό να μελετήσουμε τις συσχετίσεις ανάλογα με το είδος του σήματος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Περιοδικά σήματα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 smtClean="0"/>
              <a:t> Σήματα ισχύος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Σήματα ενέργειας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4440" y="298800"/>
              <a:ext cx="8937720" cy="4800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520" y="292320"/>
                <a:ext cx="8955720" cy="48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6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Συσχετίσεις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Περιοδική Αυτοσυσχέτιση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Ορισμός: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Γνωρίζουμε το ανάπτυγμα σε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ενός σήματος ως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Αντικαθιστώντας και κάνοντας πράξεις καταλήγουμε στη σχέση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Περιοδική συνάρτηση με την ίδια περίοδο!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«Τυφλή» ως προς την αρχική φάση του περιοδικού σήματος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397880" y="890640"/>
              <a:ext cx="7731000" cy="4864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8520" y="884520"/>
                <a:ext cx="7743240" cy="488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Συσχετίσεις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την </a:t>
                </a:r>
                <a:r>
                  <a:rPr lang="el-GR" dirty="0" err="1" smtClean="0"/>
                  <a:t>αυτοσυσχέτιση</a:t>
                </a:r>
                <a:r>
                  <a:rPr lang="el-GR" dirty="0" smtClean="0"/>
                  <a:t> 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73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41280" y="284040"/>
              <a:ext cx="8749440" cy="6271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760" y="273960"/>
                <a:ext cx="8770320" cy="62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9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Συσχετίσεις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228270" y="736269"/>
                <a:ext cx="2275908" cy="83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270" y="736269"/>
                <a:ext cx="2275908" cy="833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0256" t="5618" r="8568" b="4332"/>
          <a:stretch/>
        </p:blipFill>
        <p:spPr>
          <a:xfrm>
            <a:off x="1698171" y="363684"/>
            <a:ext cx="7445829" cy="619493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698171" y="355371"/>
            <a:ext cx="3621175" cy="193942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06640" y="1582920"/>
              <a:ext cx="7099560" cy="3292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840" y="1575000"/>
                <a:ext cx="7116840" cy="331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42014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14 0.00023 L -0.00295 0.30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3081 L 0.41736 0.30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6 0.3081 L 0.00087 0.6208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62083 L 0.41736 0.621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453" t="5286" r="8651" b="4163"/>
          <a:stretch/>
        </p:blipFill>
        <p:spPr>
          <a:xfrm>
            <a:off x="1721226" y="347298"/>
            <a:ext cx="7412380" cy="62228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Συσχετίσεις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228270" y="736269"/>
                <a:ext cx="2275908" cy="83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270" y="736269"/>
                <a:ext cx="2275908" cy="8336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1710832" y="362083"/>
            <a:ext cx="3621175" cy="193942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6770160" y="4626720"/>
              <a:ext cx="336240" cy="154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5120" y="4616280"/>
                <a:ext cx="354600" cy="1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5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42014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14 0.00023 L -0.00295 0.30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3081 L 0.41736 0.30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6 0.3081 L 0.00087 0.6208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62083 L 0.41736 0.621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Συσχετίσεις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Περιοδική Ετεροσυσχέτιση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Ορισμός: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,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Γνωρίζουμε το ανάπτυγμα σε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ενός σήματος ως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  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Αντικαθιστώντας και κάνοντας πράξεις καταλήγουμε στις σχέσεις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,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Περιοδική συνάρτηση με την ίδια περίοδο!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Προφανώς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παίρνουμε τις σχέσεις της </a:t>
                </a:r>
                <a:r>
                  <a:rPr lang="el-GR" dirty="0" err="1" smtClean="0"/>
                  <a:t>αυτοσυσχέτισης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81640" y="482760"/>
              <a:ext cx="7544880" cy="5299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000" y="473760"/>
                <a:ext cx="7556040" cy="531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23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Συσχετίσεις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Σήματα Ενέργειας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Αυτοσυσχέτιση: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Ετεροσυσχέτιση: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Είναι εμφανές ότι ο ορισμός της συσχέτισης για σήματα ενέργειας μοιάζει πολύ με τον ορισμό της συνέλιξης: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Μπορούμε να δείξουμε ότι: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Προφανώς αν τα σήματα είναι πραγματικά,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837" t="-1955" b="-1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70448" y="4745736"/>
            <a:ext cx="3175876" cy="1373743"/>
            <a:chOff x="5870448" y="4745736"/>
            <a:chExt cx="3175876" cy="1373743"/>
          </a:xfrm>
        </p:grpSpPr>
        <p:sp>
          <p:nvSpPr>
            <p:cNvPr id="9" name="TextBox 8"/>
            <p:cNvSpPr txBox="1"/>
            <p:nvPr/>
          </p:nvSpPr>
          <p:spPr>
            <a:xfrm>
              <a:off x="6266548" y="4791456"/>
              <a:ext cx="2779776" cy="132802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dirty="0" smtClean="0"/>
                <a:t>Η συσχέτιση είναι μια συνέλιξη </a:t>
              </a:r>
              <a:r>
                <a:rPr lang="el-GR" b="1" dirty="0" smtClean="0"/>
                <a:t>χωρίς</a:t>
              </a:r>
              <a:r>
                <a:rPr lang="el-GR" dirty="0" smtClean="0"/>
                <a:t> τη χρονική αντιστροφή στην προεργασία των πράξεων</a:t>
              </a:r>
              <a:endParaRPr lang="el-GR" dirty="0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5870448" y="4745736"/>
              <a:ext cx="256032" cy="1371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52360" y="453240"/>
              <a:ext cx="8870760" cy="5236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320" y="445680"/>
                <a:ext cx="8886600" cy="525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7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14073</TotalTime>
  <Words>628</Words>
  <Application>Microsoft Office PowerPoint</Application>
  <PresentationFormat>On-screen Show (4:3)</PresentationFormat>
  <Paragraphs>167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E.BA.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673</cp:revision>
  <cp:lastPrinted>2020-04-27T21:22:49Z</cp:lastPrinted>
  <dcterms:created xsi:type="dcterms:W3CDTF">2018-08-17T16:23:20Z</dcterms:created>
  <dcterms:modified xsi:type="dcterms:W3CDTF">2020-04-28T20:28:04Z</dcterms:modified>
</cp:coreProperties>
</file>