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28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3325" autoAdjust="0"/>
  </p:normalViewPr>
  <p:slideViewPr>
    <p:cSldViewPr snapToGrid="0">
      <p:cViewPr varScale="1">
        <p:scale>
          <a:sx n="81" d="100"/>
          <a:sy n="81" d="100"/>
        </p:scale>
        <p:origin x="96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1:31:53.1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15545 7315 6,'10'-11'29,"14"11"3,9 0-8,29 0-3,34 7-3,27 1-4,39 9-2,33-3-1,29 5-2,26-9-2,17 2-3,-4-10-1,-18-2-3,-30 0-15,-37-2-22,-67-10-1,-45 7 0,-66-15 0</inkml:trace>
  <inkml:trace contextRef="#ctx0" brushRef="#br0" timeOffset="848.6333">17796 6711 30,'23'14'26,"-1"-9"-2,17-5-1,15-12-4,18-15-4,21-17-3,21-23-4,21-13-1,11-14-3,5-8-1,-7-3-3,-14 6 1,-18 9 0,-19 12 0,-28 20-1,-24 9 1,-24 8 0,-10 10 0,-11 6-1,-5 6 0,-1 2 1,-1-2-1,3 9-1,8 10 0,-10-9 1,10 9-1,0 0 0,8 12 1,4-5-1,4 2 1,4 1 0,2-2 0,-1 1 0,0 1 0,-5-2 2,-4 3-1,-8-2 1,-8 6-1,-2-2-11,2 1-26,-10-19 1,14 5-2,0-37-1</inkml:trace>
  <inkml:trace contextRef="#ctx0" brushRef="#br0" timeOffset="1533.0625">19809 4443 27,'0'-12'32,"4"21"0,-4 12-10,-4 14-7,4 16-5,0 5-3,0 9-1,0 1-2,0-2-1,5-7-1,-1-7 0,-4-8-1,5-11 1,-5-15 0,0-16 1,0 0-2,10-14 1,-3-11-1,4-2 0,7-1 0,2 0-1,4 6-1,1 8 0,0 7 1,-4 11 0,-2 5 0,-3 7 0,-8 3-1,-3 3-2,0 3-7,-5-2-11,-5-9-14,5 7 0,0-21-1,0 12 4</inkml:trace>
  <inkml:trace contextRef="#ctx0" brushRef="#br0" timeOffset="1887.18">20399 4482 36,'-14'-19'32,"7"9"-5,-11 6-8,-5 9-6,0 9-3,-6 7-5,2 10-1,2 10-1,3 9-2,4 1 0,10 2 0,8-2 0,14 0-1,5-5-2,7-8-3,10-8-7,1-9-14,-3-14-7,6-2-1,-13-22 1</inkml:trace>
  <inkml:trace contextRef="#ctx0" brushRef="#br0" timeOffset="2187.2138">20487 4524 12,'12'0'32,"-12"0"2,7 9 0,-7 8-14,-6 8-9,6 11-2,-9-2-2,9 9-1,-4-2-2,4-1-2,6-4-1,1-3 0,4-8 0,0-6 0,3-2-2,-2-6-4,1-3-10,0-2-20,-7-17-1,6 3 0,-12-11 0</inkml:trace>
  <inkml:trace contextRef="#ctx0" brushRef="#br0" timeOffset="2387.3136">20384 4737 20,'0'0'33,"0"0"1,18 9-3,4-9-15,1 0-7,7 0-5,2 0-7,0-3-10,1-3-15,-1 6-5,-11-13-1,2 9 1</inkml:trace>
  <inkml:trace contextRef="#ctx0" brushRef="#br0" timeOffset="2603.444">20684 4520 74,'11'0'35,"7"8"-10,6 6-7,-3 10-6,-1 8-3,-4 1-1,-1 13-3,-12-3-1,-3 0-1,-9-3-1,-1 0-2,-1-10-5,-3-7-5,7-8-22,7-15-6,0 0-1,16-6 0</inkml:trace>
  <inkml:trace contextRef="#ctx0" brushRef="#br0" timeOffset="3835.3844">21013 4677 26,'23'0'30,"-2"-6"-3,12 6-10,6 0-4,0 0-1,4 0-8,-1-3-8,-5 3-10,-7-9-12,4 9-5,-21-5 0,2 5 9</inkml:trace>
  <inkml:trace contextRef="#ctx0" brushRef="#br0" timeOffset="4050.83">21085 4790 41,'7'0'34,"17"0"-2,4-3-11,3-2-8,9 5-5,0 0-13,1 7-23,-7-7-5,7 0-1,-11-6-1</inkml:trace>
  <inkml:trace contextRef="#ctx0" brushRef="#br0" timeOffset="4520.0835">21787 4528 36,'0'0'31,"-33"-10"-5,12 10-9,-5 6-6,-3 6-3,4 8-3,2 8-2,7 5-2,2 4 0,10 5 0,4-2 1,15-3 1,5-7 2,10-2-1,4-17 1,4-4 1,1-15 1,3-7 0,-9-15-2,-3-3 0,-15-2-2,-11-2-1,-14 5 0,-12 3-4,-8 7-10,-6 10-26,-8 0-1,13 8 0,-3-1 0</inkml:trace>
  <inkml:trace contextRef="#ctx0" brushRef="#br0" timeOffset="4804.223">22241 4775 36,'9'17'33,"-9"-6"-6,-2 6-4,2-1-8,-10 3-20,10 1-22,-12-11-3,12 7-3,-13-12-1</inkml:trace>
  <inkml:trace contextRef="#ctx0" brushRef="#br0" timeOffset="5188.5051">22757 4350 55,'16'5'32,"-16"-5"-7,7 20-6,-7 3-6,-9 8-4,3 8-2,-5 2-1,3 9-2,1-2-1,1-1-1,6-5-1,7-4 1,5-6-1,4-6-1,3-8-1,-1-7-5,3-6-9,1-5-21,-10-14-1,2 3 1,-14-15-2</inkml:trace>
  <inkml:trace contextRef="#ctx0" brushRef="#br0" timeOffset="5388.9369">22574 4592 39,'0'0'36,"13"7"2,9-3-3,9 4-19,0-8-8,7 6-5,3-6-20,7 8-19,-10-14-1,7 6-1,-4-11 1</inkml:trace>
  <inkml:trace contextRef="#ctx0" brushRef="#br0" timeOffset="5820.7195">23337 4492 21,'19'0'32,"-7"0"1,-12 0-6,3 12-8,-18-7-7,6 7-2,-11 0-3,-2 2-1,-7 0-3,-5 0 0,6-2-1,-1 0-1,0-3 0,6-1 0,5-3-1,6-1 1,-3 4 1,15-8 0,-4 14 1,7-4-1,9 1 2,4 1-2,2-1 1,13 3-1,3-1-5,-2-2-8,2-4-23,-1 3-5,-5-10-1,2 8 0</inkml:trace>
  <inkml:trace contextRef="#ctx0" brushRef="#br0" timeOffset="6305.3043">23740 4593 19,'-12'-21'62,"8"10"-38,-4 2-8,-3-1-5,-6 9-5,1 1-3,-9 0-2,7 6-1,3 6 1,2 4 1,-3 9 1,-2-3 0,12 5 0,2-1 1,13 2 1,-3-3-1,14-2 1,4-4-2,8-5 0,5-5 0,2-4-1,6-5 2,-2-6 0,-3-6 1,-10-7-1,-10-5 1,-2-3 0,-12-2-1,-11 2-1,-14 3-7,-7 2-37,-10-2 0,-1 10-2,-19-8 1</inkml:trace>
  <inkml:trace contextRef="#ctx0" brushRef="#br0" timeOffset="30925.2828">916 8146 51,'-65'-20'20,"65"20"-3,-66-6-3,66 6-3,-61 21-2,61-21-1,-22 53-2,22-53 0,31 67-1,-31-67-1,62 75 0,-18-43-1,-44-32-1,71 40 0,-71-40 0,0 0-1,0 0 1,0 0 0,0 0-1,-46 9 1,2-5-1,1 5 1,-1 9-1,44-18 0,-59 53 0,59-53-1,-21 73 1,21-73 0,24 64 0,-24-64 0,71 40 1,-30-33-1,6-10 0,-1-7 1,1-8-1,-4-5 0,-43 23 0,68-60 0,-68 60 0,34-54 0,-34 54 1,0 0 0,7-42 0,-7 42 0,0 0 0,0 0 0,-16 61 1,16-61-4,9 56-2,-9-56-8,10 47-23,-10-47-5,0 0 0,0 0-1</inkml:trace>
  <inkml:trace contextRef="#ctx0" brushRef="#br0" timeOffset="31076.4626">1085 8226 42,'0'0'33,"-17"-48"-2,17 48-12,0 0-37,0 0-10,0 0-4,0 0-1</inkml:trace>
  <inkml:trace contextRef="#ctx0" brushRef="#br0" timeOffset="31225.5767">1274 8499 40,'26'29'37,"-9"-6"0,-1-4-5,2 0-14,-6-10-6,1-4-5,-13-5-3,15-11-4,-8-4-8,-4-5-18,9-8-10,4 2-2,5-9 0</inkml:trace>
  <inkml:trace contextRef="#ctx0" brushRef="#br0" timeOffset="31610.398">1804 8453 46,'-8'32'38,"-3"6"0,-10-6-3,-7-4-14,6 0-11,-3-10-9,0-14-4,8-4-3,5-13-1,6-6-1,6-8 0,4 3 0,3-2 3,8 6 3,3 11 4,-2 9 2,4 6 2,0 7 1,0 9 0,-4-1 1,8 5-2,-5-6-1,5-3-2,1-13 0,-7-4-2,1-9 0,2-7-1,-2-7 0,-2-2 0,-3 0 2,-6 3-1,0 8 2,2 10 0,-3 8 0,0 10 1,0 5-3,-4 3-8,0 7-32,15-2-1,3-3 0,14-2-2</inkml:trace>
  <inkml:trace contextRef="#ctx0" brushRef="#br0" timeOffset="32658.202">4191 9160 12,'-4'-27'30,"4"9"-1,-11-7-7,-2 5-6,-6 6-5,-8 6-5,2 11-2,-4 7-1,2 11-2,6 6 0,2 4-1,9 7 1,10-1-1,10-3 2,6-7 1,5-8 0,7-8 1,0-15 1,6-5-1,-3-18 0,2-12 0,-8-14-1,-3-10 0,-7-7-1,-1 3 0,-6 3 1,-5 7 0,-3 10 0,-6 15 0,-2 20 0,8 12 0,-10 35 0,7 6 0,3 7-2,0 12 1,0 4 0,9-1-1,3 0-1,-5-10-5,9-10-25,-1-8-10,-3-21 0,11-12 0</inkml:trace>
  <inkml:trace contextRef="#ctx0" brushRef="#br0" timeOffset="33258.685">4462 8608 43,'14'-10'30,"-3"-2"-7,12 0-8,3 5-4,1 1-3,1 9 0,-5 7-1,-8 8-2,-15 2-1,0 7-1,-13-3 1,4 1-1,-7-3 2,9-5-1,7-5-1,17-5 1,7-7-5,7 0-16,-3 0-19,10 0-1,-7 4 0,-1 5-1</inkml:trace>
  <inkml:trace contextRef="#ctx0" brushRef="#br0" timeOffset="33561.7169">3670 9537 11,'22'0'34,"28"7"2,21-10 0,31-6-14,22 2-9,10-3-9,4 1-15,-13-1-21,-7 15-2,-29 0-2,-26 11-1</inkml:trace>
  <inkml:trace contextRef="#ctx0" brushRef="#br0" timeOffset="34146.2825">3978 10157 30,'12'-6'24,"-9"-8"-3,0-3-2,-6-2-4,-6-2-4,-4 3-2,-6-1-2,-8 7 0,-8 7-1,1 5-2,-3 13 0,6 5-1,6 6-2,8 4 1,7 0-2,13-1 1,11-3-1,12-11 0,2-10 1,3-10-1,0-9 1,0-9-1,-3-13 1,-4-8-1,-8-6 1,-4 0-1,-6 2 1,1 4-1,-7 6 1,0 6 1,0 10-2,0 10 1,0 14 0,0 0 0,-3 11-1,3 9 0,6 10 1,-6 9 0,6 5 0,0 5-4,3 5-9,-2 1-23,-1-16-1,8-3-1,-3-17 0</inkml:trace>
  <inkml:trace contextRef="#ctx0" brushRef="#br0" timeOffset="34399.6576">4262 9798 59,'-3'-9'38,"3"18"0,0 6-2,-6 11-25,6 11-5,-7 0-1,4 11-1,3-2-1,0 1-1,6-6-1,4-6-1,5-11-3,1-14-6,5-5-16,2-8-15,-8-13 1,0-6-1,-11-6 0</inkml:trace>
  <inkml:trace contextRef="#ctx0" brushRef="#br0" timeOffset="34531.2913">4157 9959 33,'6'15'36,"4"-7"-1,17 3 0,1-7-27,7-9-35,5 10-3,-6-19-4,13 5-1</inkml:trace>
  <inkml:trace contextRef="#ctx0" brushRef="#br0" timeOffset="34815.8362">4522 9676 11,'-2'-23'34,"11"13"1,1 1 0,8 4-14,4 10-7,-7 0-5,1 14-2,-10 3-3,-6 7-1,-12-2-1,-1 4 0,-2-6-1,5 1 1,4-9-1,6-5 0,14-2-6,3-5-30,10-13-2,9 1 0,1-10 0</inkml:trace>
  <inkml:trace contextRef="#ctx0" brushRef="#br0" timeOffset="35416.528">5006 9305 8,'0'13'29,"6"8"0,-11-4-2,5 2-14,4 3-4,2-4-1,8-4-1,0-7-1,4-7-1,2-7-1,1-6 0,-4-6 0,0-5-1,-6-3-2,-4 0 1,0 7-2,-7 7 1,0 13-1,0 0 0,-7 22 0,11 11 1,-1 8 1,6 12 0,-4 6 1,1 6 1,-3-5-1,-3 2 1,-13-11-1,-4-5 1,-7-13-2,-3-14-1,-2-14-3,-5-20-4,10-7-11,5-12-21,0-16 0,16 4-1,3-7 1</inkml:trace>
  <inkml:trace contextRef="#ctx0" brushRef="#br0" timeOffset="35685.3307">5602 9140 62,'-24'6'34,"-13"-2"-4,-2 6-16,3 11-4,-1 5-2,6 11-3,10 0-1,11 1-1,10 3 1,16-4-1,9-3 0,6-3-3,8-5-9,1-5-25,-4-17-3,4-4 0,-12-19-1</inkml:trace>
  <inkml:trace contextRef="#ctx0" brushRef="#br0" timeOffset="35917.4946">5751 9131 53,'0'0'37,"0"0"2,-5 9-4,5 13-22,-7 5-4,7 14-4,-6 0 0,6 6-2,0 0 0,0-4-1,8-4 0,3-9-1,7-8-3,4-12-4,4-1-11,-2-9-22,-3-18-1,3 4 0,-10-8 0</inkml:trace>
  <inkml:trace contextRef="#ctx0" brushRef="#br0" timeOffset="36086.4983">5614 9336 68,'0'0'37,"16"12"1,7-7-12,2-2-21,5-3-13,4-5-26,4 5-1,-10-13-3,0 3 1</inkml:trace>
  <inkml:trace contextRef="#ctx0" brushRef="#br0" timeOffset="36217.8147">5972 9286 54,'22'22'39,"-5"6"1,-5 5-12,-2 9-8,-14-4-13,-2 3-27,-9-13-16,1 3-2,-7-16-2</inkml:trace>
  <inkml:trace contextRef="#ctx0" brushRef="#br0" timeOffset="36634.168">6512 9387 45,'0'0'38,"21"5"0,10-5-2,22-5-28,9 5-38,0-12-4,12 5-1,-3-10-3</inkml:trace>
  <inkml:trace contextRef="#ctx0" brushRef="#br0" timeOffset="37185.2158">7599 9299 25,'19'-9'35,"-12"-8"2,1 1-2,-8-6-14,-8-2-8,-3 6-4,-9 0-4,-3 5-2,-6 6-1,-2 2-1,1 10-1,5 5 0,7 6-1,10 2 1,8 3 0,5-2 0,11-6 0,6-4 0,2-9 1,4-7-1,0-12 0,-3-9-1,-1-14 0,-4-9-1,-6-12 1,-7-6 0,-1 2 1,-6 6 0,-3 6 0,-4 12 1,-7 14 0,1 21 0,3 18 0,1 21 0,0 8-1,9 12 0,3 12-1,4-2-4,5 4-21,4 4-10,-10-13-2,5-2 1</inkml:trace>
  <inkml:trace contextRef="#ctx0" brushRef="#br0" timeOffset="37387.1712">7236 9368 63,'13'8'38,"18"-8"0,22 6-11,15 1-15,13-2-5,12-2-8,12-3-27,-3 0-9,-12 0-1,-3 4 0</inkml:trace>
  <inkml:trace contextRef="#ctx0" brushRef="#br0" timeOffset="37950.8146">7404 10011 32,'16'0'32,"-19"-18"-3,-3 4-10,-10 0-6,-9 0-6,-3 3-4,-5 4-1,-2 5-1,0 4-1,4 6 0,7 4 0,13 5 1,9 1 0,9 1 0,11-4 2,10-1-1,6-7 1,7-2 0,-1-10 0,1-7-1,-1-12 0,-4-9-1,-8-5-1,-8-8 0,-6-5 0,-7-2-1,-7 0 1,0 11-1,-4 8 1,-1 8 0,-2 16 1,7 10 1,-12 22-1,12 11 1,-3 8 0,3 6 1,7 7-1,-1-1-3,5-5-9,6 2-25,-1-22 0,10-3-1,-4-16 0</inkml:trace>
  <inkml:trace contextRef="#ctx0" brushRef="#br0" timeOffset="38185.708">7751 9661 72,'0'9'39,"0"8"1,0 5-9,4 11-22,-4 5-2,0 7-2,6 2-1,-3-4-2,3-2-2,4-5-2,5-7-5,-3-10-15,3-11-18,5-6 0,-6-9-1,2-5 1</inkml:trace>
  <inkml:trace contextRef="#ctx0" brushRef="#br0" timeOffset="38319.7322">7677 9847 58,'31'15'36,"-7"-15"-7,10 0-36,11 7-20,-9-17-4,18 3-4</inkml:trace>
  <inkml:trace contextRef="#ctx0" brushRef="#br0" timeOffset="39019.6495">8214 9230 21,'0'0'31,"9"27"1,-9-11-3,0 4-16,9 2-4,4-5-2,5-1-2,4-10-1,3-6-1,0-13-1,-1-4 1,-3-8-2,-5-1 1,-4-3-1,-5 5 0,-3 7-1,-4 17 0,0 0 1,-5 8-1,5 20 0,0 11 1,0 9 1,7 8 0,-7 5 2,6 4-1,-9-9 1,-2 2 0,-12-10 0,-8-9-2,-8-12-1,-7-18-3,3-12-5,-2-15-8,5-15-20,10-5-3,6-8-1,18-1 2</inkml:trace>
  <inkml:trace contextRef="#ctx0" brushRef="#br0" timeOffset="39266.5573">8819 9044 46,'-18'-5'35,"-11"2"0,5 6-4,-4 11-19,-2 5-5,6 12-3,1 6-2,7 8-1,7 2 1,9-1-2,15-2 0,7-6-3,10-6-11,7-4-22,-1-22 0,8-4 0,-8-14 0</inkml:trace>
  <inkml:trace contextRef="#ctx0" brushRef="#br0" timeOffset="39488.3206">9019 9039 60,'0'0'38,"0"0"2,0 15-6,0 13-21,-5 8-5,5 6-3,-6 4-1,6 6-1,0-3-1,0-3-2,4-7 2,5-5-3,4-10-1,5-7-4,7-6-8,-2-11-20,0-11-6,-1-3 0,-6-10 0</inkml:trace>
  <inkml:trace contextRef="#ctx0" brushRef="#br0" timeOffset="39788.8122">8835 9232 32,'0'0'35,"28"17"0,-4-14 1,7-3-20,10 5-11,2-5-6,0-5-5,-1-1-1,-8-5 0,-1 1 2,-7 0 1,0 1 4,0 9 3,-5 0 5,2 12 2,-8 5 2,3 9-1,-12 3-2,-2 8-3,-8 1-11,-2-2-30,-13-12-2,5-4-1,-5-12-1</inkml:trace>
  <inkml:trace contextRef="#ctx0" brushRef="#br0" timeOffset="40220.5968">9675 9326 45,'0'0'38,"16"6"0,15-6 1,9-5-22,12 2-17,10 3-33,0-14-2,13 11-2,-7-9-1</inkml:trace>
  <inkml:trace contextRef="#ctx0" brushRef="#br0" timeOffset="40752.3594">10736 9290 18,'-35'0'31,"10"0"-1,-8-19-5,8-3-11,12-7-3,4-7-3,15-1-1,10-1-1,8 5 0,7 8 1,10 13 0,-3 12-1,2 14 1,-13 9-1,-11 19-1,-16 6-1,-13 8-1,-17-2-2,-8 2-1,-8-6-1,-4-12-2,1-5 1,5-14-1,6-10 0,11-9 0,14 0 1,13 0 2,0-19 1,16 14 0,8 3 1,14 4-1,2 8-3,-2-5-18,-1 4-18,6 4 0,-11-7 1,1 2-2</inkml:trace>
  <inkml:trace contextRef="#ctx0" brushRef="#br0" timeOffset="41190.8103">11080 9249 27,'0'0'33,"-18"18"2,18 1 1,0 3-19,8 2-7,4 5-3,1-5 0,6 2-3,-1-12-1,5-5 0,-2-9-2,0-5 1,-2-9-1,-4-7 1,-3-5-2,1-1 1,-3 4-1,-4 3 0,-2 3 1,-4 17-1,0 0 1,7 15 0,-4 15 1,0 9-2,-3 12 2,-6 9 0,-5 6 0,-2 3 0,-5 0-2,-9-7 2,-5-5-1,-8-12 0,-4-13-2,-2-16-2,5-16-5,-2-20-14,7-17-17,19-5-1,10-15 1,17 2-1</inkml:trace>
  <inkml:trace contextRef="#ctx0" brushRef="#br0" timeOffset="41506.4965">11695 9090 41,'-28'0'33,"8"9"-1,-13 7-12,1 6-7,4 10-5,3 7-3,9 5-2,7 3 0,13 0-1,8-4-1,10-3-2,5-2-7,4-11-16,-1-13-10,6-3 0,-9-17-1</inkml:trace>
  <inkml:trace contextRef="#ctx0" brushRef="#br0" timeOffset="41753.5044">11914 9067 68,'0'0'36,"-7"15"0,4 6-15,3 7-12,-7 5-2,2 9-3,-1 4 0,6 1-1,0-3-1,0 1-1,6-7 1,6-2-2,3-7-1,4-7-3,2-7-10,3-6-24,-7-14 0,2-4 1,-6-11-1</inkml:trace>
  <inkml:trace contextRef="#ctx0" brushRef="#br0" timeOffset="41922.5306">11793 9336 44,'10'5'34,"1"-5"0,17 5-4,-3-5-30,6-3-26,9 3-5,-12-7-2,6-1-1</inkml:trace>
  <inkml:trace contextRef="#ctx0" brushRef="#br0" timeOffset="42087.1455">12181 9226 91,'19'9'39,"3"11"-5,-1 11-12,-12 2-8,1 13-5,-13-3-3,-4 4-5,-2 1-12,-5-5-29,-12-19-1,5-1-1,2-19 0</inkml:trace>
  <inkml:trace contextRef="#ctx0" brushRef="#br0" timeOffset="42553.7495">12842 9271 53,'15'10'35,"7"-10"0,15-5-15,7 5-14,7-3-20,6 6-16,-11-8-3,2 10-1</inkml:trace>
  <inkml:trace contextRef="#ctx0" brushRef="#br0" timeOffset="42722.6118">12932 9348 48,'0'0'37,"18"8"1,7-8 0,10 0-30,14 1-38,-8-7-4,14 6-2,-5-5-1</inkml:trace>
  <inkml:trace contextRef="#ctx0" brushRef="#br0" timeOffset="43154.8166">13654 9178 90,'0'0'40,"15"15"-4,14 7-18,4 3-6,12 11-7,3 5-5,-1-2-10,3-6-27,-6 4-2,-11-14-1,-2-6 0</inkml:trace>
  <inkml:trace contextRef="#ctx0" brushRef="#br0" timeOffset="43326.9629">14079 9197 42,'-25'6'36,"-18"2"1,3 11 0,-7 3-21,-3 0-10,1 3-10,3 0-23,5 5-9,1-15 0,18 4-1</inkml:trace>
  <inkml:trace contextRef="#ctx0" brushRef="#br0" timeOffset="43657.8229">14575 9022 56,'-33'-3'34,"1"10"-4,-12 6-11,-2 2-7,5 13-5,0 4-2,8 9-1,8 1 1,20 5-2,7-4 2,14 2-2,11-9 1,8-5-6,11-4-10,4-10-24,-9-17-2,5-4 1,-11-12-1</inkml:trace>
  <inkml:trace contextRef="#ctx0" brushRef="#br0" timeOffset="43895.3247">14699 9019 60,'0'0'38,"6"10"0,-6 9-2,0 2-25,3 15-4,-6 2-1,3 8-1,0 0-2,3-5-1,-3 0 0,6-5-1,0-7-1,7-7-2,5-3-5,-3-13-14,1-6-19,8-3 0,-6-12 0,3 3 0</inkml:trace>
  <inkml:trace contextRef="#ctx0" brushRef="#br0" timeOffset="44242.7266">14534 9239 46,'0'10'35,"0"-10"1,25 12-5,0-9-18,6-3-10,-1 0-8,11-3-8,-2-6-4,0-3-1,-4-3 2,-5 1 2,-5-4 3,-3 2 7,-1 3 7,-5 1 7,1 3 6,-3 4 1,4 10 1,-1-2-2,7 11-1,-1 0-2,5 5-1,-10 3 0,4 7-1,-14-5-1,-2 7-2,-12-2-1,-7 4-4,-4 5-7,-3-2-38,-5-7-1,6-2-1,11-5-1</inkml:trace>
  <inkml:trace contextRef="#ctx0" brushRef="#br0" timeOffset="45496.3884">8425 10337 25,'0'0'33,"0"16"1,-7 15-8,0 15-9,7 18-6,-8 9-5,5 13-5,3 3-4,0-2-8,0-7-14,6-5-9,-6-24-1,6-5 0</inkml:trace>
  <inkml:trace contextRef="#ctx0" brushRef="#br0" timeOffset="45844.6879">8366 10369 24,'0'0'26,"-14"10"-3,1 0-12,-7 12-4,-1 0-4,-4 0-1,6-1-1,0-2 0,6-7 0,13-12 0,0 0 0,5-11 0,7-5 1,3-6 1,1-3 1,1-1 0,-3 8 1,0-2 0,-1 11 0,0 9 0,2 9-3,1 11-10,5-2-22,10 18-1,-6-11-1,11 17 0</inkml:trace>
  <inkml:trace contextRef="#ctx0" brushRef="#br0" timeOffset="46230.1248">8232 10989 12,'7'10'31,"11"17"1,-2-3-2,1 2-14,5 3-4,-6-2-3,4-3-1,-5-9-2,2-6 0,-3-10 0,1-9-1,3-8-1,1-1 0,-4-8-2,2-2-10,-1-8-29,2 9 0,0-5 0,4 5-1</inkml:trace>
  <inkml:trace contextRef="#ctx0" brushRef="#br0" timeOffset="46646.6628">8971 10522 40,'9'-5'36,"-9"5"0,0 0-1,10 30-18,-10-2-8,0 12-4,0 7-2,-3 5 0,-3 3 0,-2-6-2,3-6-1,-1-5 1,0-9 0,2-7 1,4-11 0,0-11 0,17 8 1,4-8-1,7-4 1,6-1 0,7-3-4,4 2-20,2-1-19,3 7 0,3-6-1,15 10 0</inkml:trace>
  <inkml:trace contextRef="#ctx0" brushRef="#br0" timeOffset="48643.1228">4033 11838 3,'-18'-8'29,"-7"12"0,-19-4-7,1 0-10,0 6-2,2 4-2,6 3-3,11 6-1,15 3-3,14 1 0,16 2 0,9 3 2,10 2 0,4 3 2,3 2 1,-14-4 1,-3 3 0,-20-2 1,-13-3-1,-19-8-1,-6-7-3,-9-8-6,-3-12-13,3-12-21,15-2-1,4-15 1,12 0-1</inkml:trace>
  <inkml:trace contextRef="#ctx0" brushRef="#br0" timeOffset="49043.5709">4145 11621 17,'-6'-24'34,"17"10"1,-1-3-2,11 6-15,3 11-5,-1 0-5,2 9-2,-10 10-3,-5 9 0,-16 4-2,-7 3 1,-11 1-1,-1-2 0,0-2-1,0-8 1,10-6-1,12-6 0,3-12 1,28 13-1,0-10-4,-1 1-23,4-4-9,7 4-1,-7-8 0</inkml:trace>
  <inkml:trace contextRef="#ctx0" brushRef="#br0" timeOffset="49343.61">4517 11773 46,'15'-6'38,"3"17"-1,6 8-4,-1 5-20,11 10-8,-3 6-14,1 3-25,-8-12-2,7-2-1,-12-15-1</inkml:trace>
  <inkml:trace contextRef="#ctx0" brushRef="#br0" timeOffset="49544.1668">4955 11647 24,'-14'20'37,"-11"7"1,-1 21 0,-4 8-17,-7 4-9,4 6-5,-2 3-3,-2-4-4,8-3-7,5-10-14,2-17-17,14-7-1,1-15 1,7-13 1</inkml:trace>
  <inkml:trace contextRef="#ctx0" brushRef="#br0" timeOffset="49844.6005">5196 11727 39,'-28'5'33,"-10"2"0,7 15-13,-1 11-8,0 8-4,6 11-3,9 3-2,8 4-2,13-1 1,10-3-2,14 0-4,6-8-19,8-15-11,13-4 0,-3-22-1</inkml:trace>
  <inkml:trace contextRef="#ctx0" brushRef="#br0" timeOffset="50245.0948">5549 11960 24,'-30'-8'31,"5"8"-4,-9 0-8,3 0-5,2 10-4,6-3-4,4 4-2,14 2-2,7 4 0,8 2 1,12 2 1,0 1 2,4 0 0,-10-2 1,1 4 1,-17-7-2,-5-2-1,-13-7-2,-10-8-5,-2 0-15,1-3-20,-4-15-2,10 2 0,1-11 0</inkml:trace>
  <inkml:trace contextRef="#ctx0" brushRef="#br0" timeOffset="50460.5945">5615 11806 71,'50'11'42,"7"15"-1,-6 7-7,-7 7-21,-4 17-5,-17 6-2,-15 9-2,-19 0-2,-18 0-2,-10-4-8,-7-8-34,-12-14 0,4-10-1,-3-16 0</inkml:trace>
  <inkml:trace contextRef="#ctx0" brushRef="#br0" timeOffset="51144.6688">6270 12098 29,'-10'-4'35,"10"4"1,22 4-3,12-4-17,16 0-14,6 0-32,9 6-1,-10-6-4,7 10 0</inkml:trace>
  <inkml:trace contextRef="#ctx0" brushRef="#br0" timeOffset="51629.94">7293 12029 21,'0'-12'30,"0"12"1,-31-7-11,5 4-6,1 3-6,-2 0-2,2 9-3,7 0 0,5 3-2,13 5 1,7 1 0,14 6 0,4 3 1,0 2 1,0 4 2,-10 1-2,-7-1 1,-19-3-1,-7-4-2,-13-9-5,-7-13-13,1-11-19,12-2-2,6-14 0,14 0 0</inkml:trace>
  <inkml:trace contextRef="#ctx0" brushRef="#br0" timeOffset="51947.6145">7423 11825 62,'12'5'37,"7"4"1,9 10-14,8 10-11,-2 3-6,4 9-4,0 0-5,-2-3-15,-7-11-20,2-1-1,-12-17 0,2-9-1</inkml:trace>
  <inkml:trace contextRef="#ctx0" brushRef="#br0" timeOffset="52147.7668">7882 11831 34,'-16'-9'38,"6"17"1,-8 1 0,-4 5-14,3 15-13,-8 5-5,2 10-2,-6 3-3,4 4-4,-1 8-6,-4-10-12,-2-5-20,4-4 0,2-10 0,9-7-1</inkml:trace>
  <inkml:trace contextRef="#ctx0" brushRef="#br0" timeOffset="52464.8882">8189 11783 55,'-32'-3'36,"7"12"-4,-6 14-11,-3 5-7,6 14-4,0 5-3,13 8-2,4 4-2,16 2 1,5-2-1,14-6-3,11-7-11,10-9-26,5-26-2,19-6 0,-1-21 1</inkml:trace>
  <inkml:trace contextRef="#ctx0" brushRef="#br0" timeOffset="52865.2826">8568 11968 30,'-9'0'29,"-16"-8"-6,1 4-8,-2 4-4,-2 0-2,3 4-3,0 1-1,9 9-2,7 0-2,9 3 2,12 2 0,4 6 1,2-2 1,4 4 1,-6-2 0,-3 1-1,-13-6 0,-3-3-3,-13-3-10,-9-4-26,-3-19-1,3 0-1,-3-11-1</inkml:trace>
  <inkml:trace contextRef="#ctx0" brushRef="#br0" timeOffset="53080.6526">8651 11755 66,'40'10'40,"7"17"1,-3 11-5,-7 7-22,-2 15-6,-13 6-2,-16 6-4,-10 3-6,-18-7-16,-6-12-20,-15-1-2,-5-16 0,2-8 0</inkml:trace>
  <inkml:trace contextRef="#ctx0" brushRef="#br0" timeOffset="54586.8837">9248 12109 47,'0'0'35,"25"5"0,8-1-14,10-4-9,13 8-13,4-8-29,11 5-2,0-13-3,12 3 0</inkml:trace>
  <inkml:trace contextRef="#ctx0" brushRef="#br0" timeOffset="55173.5305">10404 11898 26,'-10'25'28,"-21"-15"-5,-5 0-4,-8-2-4,-6-8-6,1-5-3,5-12-3,10-4-1,15-7-1,15-2 0,19-1 2,15 6 0,6 6 2,11 12 1,0 12 0,-3 11 1,-11 12 0,-10 15-1,-23 3 0,-13 10-3,-12-1-2,-10-4-3,-5-5-1,-5-9-2,4-10 0,4-11 0,15-9 0,3-11 1,14-8 3,5 2 2,12-5 2,12 5 0,7 3 1,6 7 0,4 0-2,2 7-5,4 4-16,0 3-16,-17-9-1,4 4-1,-12-9 0</inkml:trace>
  <inkml:trace contextRef="#ctx0" brushRef="#br0" timeOffset="55374.5027">10534 11785 46,'10'-11'38,"13"17"0,3 8 0,-1 7-23,9 12-7,-3 6-5,0-2-10,0-1-22,0 0-9,-15-16 0,-1-7 0</inkml:trace>
  <inkml:trace contextRef="#ctx0" brushRef="#br0" timeOffset="55559.3664">10983 11745 61,'-10'3'38,"-4"17"1,-13 6-7,-5 6-20,1 11-5,-6 4-3,2 3-5,4 6-10,0-5-24,4-10-3,12-5-1,2-17 0</inkml:trace>
  <inkml:trace contextRef="#ctx0" brushRef="#br0" timeOffset="55875.076">11392 11686 20,'-37'-6'33,"10"20"1,-12 5-4,-3 10-13,6 12-5,1 6-3,14 10-4,4-1-1,17 4-1,10-4-1,11-1-2,10-9-8,10-12-12,-1-12-15,16-6-1,-3-16 0,9-2 3</inkml:trace>
  <inkml:trace contextRef="#ctx0" brushRef="#br0" timeOffset="56274.7873">11684 11913 23,'0'0'29,"-37"-12"-3,14 6-12,-4 2-4,-2 4-2,3 0-2,2 7 0,4 0-2,11 6 0,15 4-1,7 0 2,10 4-1,0 2 2,2 3 0,-8-4 0,0 5-2,-17-8 0,-12-4-5,-7-2-8,-15-5-20,-3-16-6,9 1-1,1-12 0</inkml:trace>
  <inkml:trace contextRef="#ctx0" brushRef="#br0" timeOffset="56491.2386">11717 11680 36,'28'-8'39,"9"19"-1,-2 10 2,4 17-15,0 13-14,-13 10-3,-2 12-4,-12 1-1,-6 1-2,-12-5-3,-11-15-8,-4-11-30,0-7 0,-4-19-1,8-5 1</inkml:trace>
  <inkml:trace contextRef="#ctx0" brushRef="#br0" timeOffset="56975.918">12408 11886 27,'0'0'33,"12"5"1,13 2-3,6-7-18,10 7-10,4-3-12,-1-4-20,6 10-3,-13-10-1,-2 16 0</inkml:trace>
  <inkml:trace contextRef="#ctx0" brushRef="#br0" timeOffset="57132.0107">12489 12005 56,'18'14'36,"6"-14"-1,17 8-17,3 2-42,-8-10-6,10 7-3,-8-12-3</inkml:trace>
  <inkml:trace contextRef="#ctx0" brushRef="#br0" timeOffset="57495.3447">13205 11678 73,'12'26'39,"19"12"0,9 7-14,3 6-17,10 6-3,6 4-9,-6-1-27,-1-17-7,-1-6 0,-15-16-1</inkml:trace>
  <inkml:trace contextRef="#ctx0" brushRef="#br0" timeOffset="57695.0407">13713 11575 64,'-34'22'39,"-18"11"-1,-2 5-6,-1 19-22,-11 5-4,7 11-4,-3 0-4,0-5-6,10-6-8,7-11-15,12-22-8,21-7 1,12-22-1</inkml:trace>
  <inkml:trace contextRef="#ctx0" brushRef="#br0" timeOffset="57979.9199">14119 11575 20,'-30'4'32,"-17"3"1,7 15-5,2 10-14,-2 9-2,3 15-4,6 0-1,16 6-1,5-2-1,16 0-1,5-6 0,15-3-4,11-9-8,7-6-22,3-19-6,8-7-1,-5-13 0</inkml:trace>
  <inkml:trace contextRef="#ctx0" brushRef="#br0" timeOffset="58379.7392">14407 11848 11,'0'0'32,"-21"-12"2,-2 12-3,-2-5-12,-10 0-7,3 5-3,-5 0-4,10 9-2,4-1-1,10 4-1,13 2 1,5 4-1,9 1 1,2 3-1,-4 0 1,4-1-1,-10 1-2,-12-10-9,-7-7-25,-2 2 0,-13-14-1,3-2 0</inkml:trace>
  <inkml:trace contextRef="#ctx0" brushRef="#br0" timeOffset="58611.2989">14536 11646 58,'66'21'41,"-3"13"1,-14 11 1,-13 2-26,-8 18-6,-20 2-4,-18 5-5,-18-1-8,-12 0-35,-6-21 0,-2-9-2,-9-19 0</inkml:trace>
  <inkml:trace contextRef="#ctx0" brushRef="#br0" timeOffset="61628.0754">3698 13047 22,'-6'-13'36,"6"13"1,12-5 0,3 15-15,10 14-9,1 7-6,5 5-9,5 8-22,1 0-12,-6-11-1,2-1-1</inkml:trace>
  <inkml:trace contextRef="#ctx0" brushRef="#br0" timeOffset="61812.3271">4107 13031 60,'-18'16'39,"-7"4"0,-3 14-4,-3 11-24,-4 5-6,-1 5-5,4 9-15,4-1-23,1-12-1,8-3 0,-2-15 0</inkml:trace>
  <inkml:trace contextRef="#ctx0" brushRef="#br0" timeOffset="62112.5005">4449 12983 28,'-22'9'33,"-19"2"1,1 12-10,-3 15-10,6 9-4,6 13-4,9 6-1,13 5-1,9 1-1,21-4-3,10-4-5,10-10-21,8-25-9,13-8 0,-3-21 0</inkml:trace>
  <inkml:trace contextRef="#ctx0" brushRef="#br0" timeOffset="62481.5745">4773 13254 31,'-24'-5'30,"6"5"-5,-11 0-8,1 2-7,3 4-3,1-2-3,9 8-1,9-2-1,12 5 1,9-1-1,6 7 2,1-3 1,-3 7 0,-6-3 0,-7-2-3,-10 0-13,-7-6-21,-18-14-2,-2-5 0,-6-15-1</inkml:trace>
  <inkml:trace contextRef="#ctx0" brushRef="#br0" timeOffset="62682.1116">4702 12965 47,'44'-9'40,"9"19"2,1 11-1,-5 11-20,3 21-11,-14 5-2,-4 17-4,-18 5-3,-16-2-5,-7 2-14,-24-4-23,-6-17-1,-4-10 0,-1-18-1</inkml:trace>
  <inkml:trace contextRef="#ctx0" brushRef="#br0" timeOffset="63198.7395">5642 12818 31,'-31'12'34,"-19"15"1,3 20-14,-5 17-5,7 14-5,15 12-2,13 3-3,24 0-4,19-5-9,17-14-23,12-18-5,16-11 0,-3-26-1</inkml:trace>
  <inkml:trace contextRef="#ctx0" brushRef="#br0" timeOffset="63600.0541">6157 13159 30,'-11'-12'32,"-8"12"0,-10 0-12,-7 0-10,7 8-3,-1-1-3,8 2-2,6 0 1,16 5-1,15 2 0,10 4 1,9 1 2,1 1 0,-1 0 1,-6 2 1,-10-2-1,-8-1-2,-19-7-2,-10-4-3,-8-5-12,-5-1-21,-2-12-4,3-1 0,0-10-1</inkml:trace>
  <inkml:trace contextRef="#ctx0" brushRef="#br0" timeOffset="63953.504">6334 12910 4,'-18'-28'29,"18"8"2,-4-8 0,10 9-13,11 5-5,1 6-3,6 12-2,-4 5 0,-2 15 0,-8 3-2,-5 10 0,-13 1-2,-5 1 0,-5-4-2,-1-5-1,3-8 0,13-8 0,3-14-1,16 0-1,11-3-1,5-4-5,5 7-8,2 0-23,-7 0 1,-1 6-1,-12 3 0</inkml:trace>
  <inkml:trace contextRef="#ctx0" brushRef="#br0" timeOffset="64169.2775">6527 13353 40,'0'0'37,"0"0"0,19 10 0,5-10-22,10-5-10,13 2-7,8 3-21,8 0-13,-7-7 0,6 7-1</inkml:trace>
  <inkml:trace contextRef="#ctx0" brushRef="#br0" timeOffset="64552.1302">7234 13127 38,'0'0'33,"0"0"1,-16-4-12,-2 11-8,-1 0-7,4 6-2,8 6-2,7 1-1,7 1 0,11 3-1,4 0 0,3 4 1,-2-2 1,-4 0 0,-12-5 1,-7-2 0,-9-8-1,-6-3-1,-7-8-2,-4-10-7,-1-5-30,9 6-1,-4-8 0,9 2-1</inkml:trace>
  <inkml:trace contextRef="#ctx0" brushRef="#br0" timeOffset="64987.4735">7553 13312 20,'-9'5'36,"9"-5"0,9 0-2,20-5-13,4 1-10,16 0-17,-2-7-25,9 11-2,-6-16-3,5 13 0</inkml:trace>
  <inkml:trace contextRef="#ctx0" brushRef="#br0" timeOffset="65473.1065">8328 13276 24,'-35'2'30,"11"3"-4,-6-10-7,8-7-8,12 0-4,10-8-3,10-4-2,12 2 1,9 5 2,2 5 0,4 12 1,-9 12 2,-6 10-1,-16 5 1,-6 8 0,-17 0-2,-3 4-3,-11-5 0,1-6-2,-1-6-2,3-8 0,11-6 0,17-8 0,0 0 0,0 0 1,28 3 0,-3-3-1,7 0-5,0 7-26,1-14-4,1 2-1,-6-9-1</inkml:trace>
  <inkml:trace contextRef="#ctx0" brushRef="#br0" timeOffset="65704.5459">8575 12772 34,'21'7'38,"13"25"2,7 9 1,5 12-18,9 18-10,-9 3-3,-5 13-2,-15 2-3,-18-1-1,-22-5-2,-18-9-5,-14-5-11,-10-12-26,-9-20-2,12-9-1,4-23 1</inkml:trace>
  <inkml:trace contextRef="#ctx0" brushRef="#br0" timeOffset="66173.5702">9269 13203 57,'10'-6'37,"14"6"-2,1-4-4,14 4-37,8 6-27,-9-9-1,5 10-2,-14-7 1</inkml:trace>
  <inkml:trace contextRef="#ctx0" brushRef="#br0" timeOffset="66320.7391">9285 13312 56,'0'0'39,"22"3"-2,14 3-10,11-2-52,-7-10-10,13 6-1,2-10-1</inkml:trace>
  <inkml:trace contextRef="#ctx0" brushRef="#br0" timeOffset="66706.9959">10072 12966 72,'11'14'39,"10"6"-1,15 9-17,8 17-10,3 3-6,5 6-10,-4 0-31,3 1-1,-14-12-2,-3-6 0</inkml:trace>
  <inkml:trace contextRef="#ctx0" brushRef="#br0" timeOffset="66907.5209">10590 12993 57,'-46'10'38,"-4"21"-1,-13 7-5,-8 1-21,6 12-6,1 0-4,4-6-6,10-1-13,10-5-16,6-18-4,16-3 0,9-12 0</inkml:trace>
  <inkml:trace contextRef="#ctx0" brushRef="#br0" timeOffset="67207.2374">10960 12904 21,'-20'-13'34,"-5"18"2,-11 3 0,2 10-18,-4 15-6,-3 7-5,7 12-1,6 5-2,13 4-2,15-1 1,10-8-1,20-7-2,10-8-6,13-7-15,4-9-15,-5-21-1,11 0 0,-8-19-1</inkml:trace>
  <inkml:trace contextRef="#ctx0" brushRef="#br0" timeOffset="67524.721">11279 13116 42,'-23'-12'35,"2"5"-4,-7 2-9,-2 5-8,8 3-4,2 6-3,11 3-2,9 2-1,6 6 0,4-2-1,3 2 0,1 2 0,-4 0 0,-10-3 0,-13-5-4,-8-2-5,-9-9-15,-4-3-16,5-4-1,-6-11-1,11-2 0</inkml:trace>
  <inkml:trace contextRef="#ctx0" brushRef="#br0" timeOffset="67725.2181">11304 12874 51,'58'17'39,"-6"9"2,2 11-5,-8 23-16,-22 1-6,-8 16-5,-22 0-4,-16 2-8,-14-11-36,-7 3-2,-14-17 0,1-5-2</inkml:trace>
  <inkml:trace contextRef="#ctx0" brushRef="#br0" timeOffset="71439.7561">3680 14509 22,'9'-16'36,"7"16"0,-1 7 1,11 8-17,5 13-9,-1 8-13,3 8-26,-5-9-6,6 4-2,-9-16 0</inkml:trace>
  <inkml:trace contextRef="#ctx0" brushRef="#br0" timeOffset="71623.7659">4175 14459 44,'-24'14'39,"2"10"0,-6 4 1,-3 8-24,0 16-7,-4 6-4,-1 2-7,6 6-9,-3-5-18,15-10-9,3-8-2,6-16 0</inkml:trace>
  <inkml:trace contextRef="#ctx0" brushRef="#br0" timeOffset="71909.2752">4427 14442 29,'-19'-9'35,"4"15"1,-13 1-2,-3 15-19,2 16-5,-1 6-3,11 13-2,7 3-1,12 4-1,6-3-2,12-7-4,17-6-8,5-12-17,4-21-9,8-9-1,-8-16 0</inkml:trace>
  <inkml:trace contextRef="#ctx0" brushRef="#br0" timeOffset="72241.2521">4702 14636 35,'-15'-10'34,"3"10"0,-10 0-10,0 0-11,5 4-5,-3 2-2,7 3-3,7 5-1,10 6-1,2 1-1,7 4 2,-7 1 0,-2 3 0,-4-4-1,-7-3-4,-7-6-9,-6-5-17,-5-19-6,9 3-1,0-17 0</inkml:trace>
  <inkml:trace contextRef="#ctx0" brushRef="#br0" timeOffset="72441.9157">4746 14429 45,'41'0'39,"-5"5"2,4 22 0,-2 12-23,-13 7-7,1 15-4,-12 7-7,-14-3-9,0-5-29,-11-1-2,-11-14-1,0-8 0</inkml:trace>
  <inkml:trace contextRef="#ctx0" brushRef="#br0" timeOffset="72710.7852">3618 15312 44,'0'0'37,"18"0"2,32 0 0,34-10-24,38 6-5,29-3-2,28 1-5,10 3-7,1-3-12,-8-1-23,-4 4-1,-38-6 0,-26 9-1</inkml:trace>
  <inkml:trace contextRef="#ctx0" brushRef="#br0" timeOffset="73042.0977">3710 15708 38,'16'7'38,"18"14"1,7 2-1,2 10-22,11 14-9,1 5-14,-3 7-27,-6-12-2,-2 0-2,-16-16 0</inkml:trace>
  <inkml:trace contextRef="#ctx0" brushRef="#br0" timeOffset="73243.1326">4153 15686 38,'-6'-13'38,"-12"13"0,-1 13 0,-8 16-19,-10 4-10,3 11-4,-10 4-4,1-1-6,2 3-9,1-9-12,5-10-12,10-6 0,7-15 0</inkml:trace>
  <inkml:trace contextRef="#ctx0" brushRef="#br0" timeOffset="73528.3431">4588 15518 7,'-9'-14'33,"-4"17"1,-14-1 1,-2 13-15,-1 15-6,-7 4-5,5 12-2,5 6-3,10 6-1,11-3-1,10 1 0,15-5-4,11-7-10,10-13-22,10-2-2,-7-19 0,11-1 0</inkml:trace>
  <inkml:trace contextRef="#ctx0" brushRef="#br0" timeOffset="73875.6634">4862 15783 28,'0'0'30,"-13"-5"-5,-9 2-4,-6 3-8,4 0-4,-5 3-3,5 3-1,2 2-1,6 2-2,7-1 0,9 6 0,9 2 0,3 2 2,-3-1 1,-2 2 0,-7-5-1,0-2-4,0-13-7,-18 9-17,1-21-11,8 0-2,-9-13 0</inkml:trace>
  <inkml:trace contextRef="#ctx0" brushRef="#br0" timeOffset="74060.3971">4921 15550 62,'38'19'41,"2"17"0,-10 11-5,-12 6-21,3 12-7,-14 4-7,-12-8-12,-8-7-29,-4 1 0,-11-17-2,2-7 1</inkml:trace>
  <inkml:trace contextRef="#ctx0" brushRef="#br0" timeOffset="74461.0974">5538 15187 29,'12'0'32,"7"0"2,12 5-7,6-1-38,-1-4-16,12 4-2,-13-8-3</inkml:trace>
  <inkml:trace contextRef="#ctx0" brushRef="#br0" timeOffset="74630.8824">5638 15288 48,'0'14'38,"13"-11"1,13 7-3,-1 1-49,2-11-21,13 4-1,-8-11-3</inkml:trace>
  <inkml:trace contextRef="#ctx0" brushRef="#br0" timeOffset="75046.9864">6288 14746 43,'0'0'36,"8"11"0,-3 24-11,-5 13-6,-4 16-6,1 9-5,3 4-4,0 1-5,2-14-8,3-17-23,5-11-5,-6-21-1,9-6-1</inkml:trace>
  <inkml:trace contextRef="#ctx0" brushRef="#br0" timeOffset="75263.3387">6570 14764 75,'0'0'40,"7"12"0,-7 14-14,0 18-15,-4 7-6,4 7-1,0 7-4,0 2-4,7-1-7,-7-11-13,0-13-15,8-10-2,-8-13 1,5-8 0</inkml:trace>
  <inkml:trace contextRef="#ctx0" brushRef="#br0" timeOffset="75417.0013">6325 15071 55,'-3'-11'38,"19"11"-1,11-6-3,7 3-30,6 3-32,8-5-6,14 5-2,-3-9-1</inkml:trace>
  <inkml:trace contextRef="#ctx0" brushRef="#br0" timeOffset="75751.7459">7004 14757 30,'-17'5'36,"-18"8"1,3 7-3,-4 19-15,-2 5-5,10 11-5,3 3-4,19 5-2,18-2 0,13-4-1,10-7-2,2-10-12,8-17-26,6 0-1,-11-16 0,3-7 1</inkml:trace>
  <inkml:trace contextRef="#ctx0" brushRef="#br0" timeOffset="76183.0187">7346 15025 17,'-4'-14'28,"4"14"0,-18-13-8,-1 8-5,-3 5-3,-2 0-3,-1 3 0,-1 6-2,6 4-2,4 1-2,13 5-1,6 0 0,12 2-1,1 0 2,5 3 0,-5-2 2,0-1-1,-10-4 0,-6-1 0,-6-6-5,-14-10-8,-1-3-20,2-4-8,-5-13-1,8 3-1</inkml:trace>
  <inkml:trace contextRef="#ctx0" brushRef="#br0" timeOffset="76369.2037">7361 14771 66,'47'5'41,"1"20"0,-3 11-5,-11 17-22,0 14-5,-19 7-5,-5 7-6,-14 3-13,-6-4-26,-23-16 0,-3-6 0,-18-15-1</inkml:trace>
  <inkml:trace contextRef="#ctx0" brushRef="#br0" timeOffset="77523.0098">8068 15089 15,'0'0'30,"36"-6"-1,-11 6-11,3-8-34,13 15-8,-10-10-3,10 8 3</inkml:trace>
  <inkml:trace contextRef="#ctx0" brushRef="#br0" timeOffset="77685.7748">8064 15243 70,'29'19'39,"2"-15"-2,12 2-23,10 6-43,-13-12-4,13 10-2,-14-22-2</inkml:trace>
  <inkml:trace contextRef="#ctx0" brushRef="#br0" timeOffset="78308.3537">8872 15230 26,'-9'11'29,"9"-11"2,58-3-15,35 3-3,41-6-2,43 6-1,33 0-1,32 0 0,19 0-2,12 5-1,0-2-3,-6-3-10,-17-3-26,-20-1-3,-33-14 1,-19 4-2</inkml:trace>
  <inkml:trace contextRef="#ctx0" brushRef="#br0" timeOffset="78740.5345">9982 14815 21,'6'10'34,"-6"-10"2,22-18-10,-4 4-7,1-11-3,3-3-2,-4-13-4,1-3-3,-9-4-2,2 4 0,-9 3-3,1 14 1,-4 12-2,0 15 1,-13 35-1,13 12 0,6 20-6,-6 8-28,7 4-7,2 5 0,-1-12 0</inkml:trace>
  <inkml:trace contextRef="#ctx0" brushRef="#br0" timeOffset="79424.9399">9148 15741 19,'-30'-12'23,"1"12"-3,-6 0-2,5 0-3,3 9-3,10 3-3,17 7-2,13 0-1,13 5-1,7 3 0,7 3 1,-3 0 0,-3 4 0,-12-1 0,-12-1-2,-17-5-1,-15-7-4,-6-7-12,-5-3-21,-5-20-3,11-2 0,1-18 0</inkml:trace>
  <inkml:trace contextRef="#ctx0" brushRef="#br0" timeOffset="80027.0957">9380 15563 25,'-9'0'28,"-9"-13"-6,11-1-6,4-4-4,7-4-1,11 3-4,5 3-1,5 4-1,4 7 0,-1 13 0,-9 6 1,-7 10-3,-12 4 0,-12 6 0,-7-1-2,-3-1 0,-2-7 0,-1-6 0,4-7-2,12-7 1,9-5 0,14-5-1,9 1 1,7 0 0,4 4-8,3 8-21,-6-8-6,4 11 1,-13-8 0</inkml:trace>
  <inkml:trace contextRef="#ctx0" brushRef="#br0" timeOffset="80243.0514">9566 15845 57,'10'10'38,"5"-10"2,16 4-6,6-4-28,1 0-36,6 7-5,-11-7-2,4 6-2</inkml:trace>
  <inkml:trace contextRef="#ctx0" brushRef="#br0" timeOffset="80790.5821">10358 15690 29,'-29'-12'32,"7"12"-5,-8 0-7,-1 9-5,6 4-6,6 2-3,10 7-1,13-1-1,11 4 0,10-2-1,9 7 2,-4-1 1,1 1-1,-12 0 1,-10-1-2,-15-9 0,-12 3-1,-14-13 0,-2-5-4,1-5-5,-2-17-10,16-7-20,15 3-3,6-6 1,20 0-1</inkml:trace>
  <inkml:trace contextRef="#ctx0" brushRef="#br0" timeOffset="81028.9519">10627 15876 61,'0'0'36,"10"0"2,8 0-19,13 0-9,7 3-13,11 4-30,-8-12-1,11 5-2,-5-2 0</inkml:trace>
  <inkml:trace contextRef="#ctx0" brushRef="#br0" timeOffset="81561.7331">11345 15843 14,'-17'7'33,"3"5"-2,-13-7-6,4-5-8,0-5-4,-2-7-5,9-5-4,7-10-1,9-1-1,11 0 0,8 5 0,3 5 2,8 12-1,-2 11 1,-1 9 1,-12 14-1,-4 12 0,-13 3-1,-12 4-1,-8 0-2,-11-5-1,0-5-1,0-9 0,9-9 2,5-9 1,19-10 1,0 0 2,17 0 1,13 0 0,2-5 0,5 5-9,-6 0-34,10 8-1,-10-4-1,8 1-1</inkml:trace>
  <inkml:trace contextRef="#ctx0" brushRef="#br0" timeOffset="88074.7491">11988 15150 20,'0'0'33,"25"2"1,6-2-4,5 0-15,6-2-12,2 2-14,-3-7-19,2 9-3,-13-4 1,1 7 4</inkml:trace>
  <inkml:trace contextRef="#ctx0" brushRef="#br0" timeOffset="88221.9059">12093 15234 38,'-3'10'35,"3"-10"-1,20 9-9,8 0-9,8-5-23,9 4-21,-5-13-4,16 5-4,-3-19 0</inkml:trace>
  <inkml:trace contextRef="#ctx0" brushRef="#br0" timeOffset="88807.408">12854 15172 16,'-9'11'20,"21"-7"-2,44 0-1,44-4 0,48-10-1,47 2-1,44-7-2,31 2-2,21-6-1,4 6-2,-10 1-3,-21 5-7,-35-1-26,-37 8-7,-55-8-1,-41 8 0</inkml:trace>
  <inkml:trace contextRef="#ctx0" brushRef="#br0" timeOffset="89191.765">14050 14840 36,'10'-25'35,"-4"-12"0,-2-12-11,11 2-5,-4-5-4,3 13-4,-4 3-3,-2 19-1,-8 17-3,6 21-2,-6 27-10,7 14-31,-17 6 0,7 10-1,-2-2 1</inkml:trace>
  <inkml:trace contextRef="#ctx0" brushRef="#br0" timeOffset="89623.7644">13074 15424 55,'-25'12'37,"-6"22"0,-6 15-17,1 7-6,16 13-3,8 2-5,22 0-6,17-4-12,16-9-24,8-25-2,7-8 1,-5-20-1</inkml:trace>
  <inkml:trace contextRef="#ctx0" brushRef="#br0" timeOffset="92611.6198">13561 15657 19,'-9'-10'31,"-2"5"-5,-15 1-5,-2 4-5,-4 6-5,-2-1-2,3 5-3,4 4-1,11 2-1,14 3-2,13 0 0,11 1 0,9 1 1,-2-2 1,-2 1 0,-5-3-1,-16 0 0,-15-3-2,-13-7-6,-9 1-17,3 1-14,-9-9 0,12 6-1</inkml:trace>
  <inkml:trace contextRef="#ctx0" brushRef="#br0" timeOffset="92859.2519">13647 15794 38,'0'0'35,"0"0"0,16-8-10,6 8-11,3 0-5,10 2-4,1 2-5,-1-4-12,-7 0-22,5 0-1,-14-4-1,6 2 0</inkml:trace>
  <inkml:trace contextRef="#ctx0" brushRef="#br0" timeOffset="93297.245">14244 15736 31,'-33'-12'29,"25"0"-4,-2-6-10,7 0-4,6-1-4,7 4-2,11 2-1,4 7-1,1 8 2,-5 6 1,-6 13 0,-15 2 0,-6 8 0,-12-2-1,-4 3-1,-6-4 0,1-2-2,7-6-1,11-4 1,12-7-1,9-1 1,13-8-1,6 3 1,1-3-1,-1 0-4,2-7-24,-5 7-11,-12-10 1,2 5-2</inkml:trace>
  <inkml:trace contextRef="#ctx0" brushRef="#br0" timeOffset="93513.2974">14454 15400 41,'25'-6'39,"0"12"1,15 17-1,5 11-16,-7 8-15,1 12-1,-11 6-3,-12 7-1,-16 1-3,-17-8-7,-13-11-33,-13-2 0,-12-18 0,4-3-1</inkml:trace>
  <inkml:trace contextRef="#ctx0" brushRef="#br0" timeOffset="93983.1312">15178 15340 14,'-23'5'36,"-18"4"0,-1 17 1,-6 11-15,-1 7-6,12 11-4,6 5-5,18 2-2,13-2-2,13-5-4,22-6-15,15-13-22,-1-19 0,6-4-1,-3-15 1</inkml:trace>
  <inkml:trace contextRef="#ctx0" brushRef="#br0" timeOffset="94403.7844">15451 15601 31,'0'0'33,"-19"-10"0,-7 6-10,-4 4-8,-7 0-6,5 7-2,-2-3-1,10 9-2,10-4-1,17 7-2,17 0 0,10 6-1,3-2 1,2 1 1,-4 0 0,-9 1 0,-13-2 1,-15-2-2,-16-3-2,-6-10-8,-1-5-22,3 4-6,-2-9 1,12 1-2</inkml:trace>
  <inkml:trace contextRef="#ctx0" brushRef="#br0" timeOffset="94665.9874">15613 15559 40,'7'-14'36,"-7"2"1,11 8-4,-11 4-14,10 21-7,-2 6-5,-3 4-3,-1 7 0,1 0-3,1-2-2,-1 0-7,-5-12-22,0-12-9,0-12 0,0 0 0</inkml:trace>
  <inkml:trace contextRef="#ctx0" brushRef="#br0" timeOffset="94804.2027">15592 15680 46,'0'0'36,"9"-5"0,3 5-4,13 0-22,2 3-19,-3-3-24,13 11-2,-11-7-1,8 6 0</inkml:trace>
  <inkml:trace contextRef="#ctx0" brushRef="#br0" timeOffset="95036.6153">15962 15658 16,'15'-6'35,"-11"-9"1,8 4 1,-3 0-15,-5-7-6,7 12-4,-8-3-4,-3 9-1,13 0-2,-7 14-1,-3 1-1,0 10-1,0 0-1,1 4 0,-4 1-4,0-9-15,-6-1-22,6-5-1,0-15 2,16 8-2</inkml:trace>
  <inkml:trace contextRef="#ctx0" brushRef="#br0" timeOffset="95305.7757">16281 15359 71,'34'31'40,"0"8"0,-8 7-10,1 12-17,-18 0-6,-9 7-2,-12-2-9,-12-7-34,-9-19-2,6-11-1,-6-21 0</inkml:trace>
  <inkml:trace contextRef="#ctx0" brushRef="#br0" timeOffset="96022.143">15582 15143 19,'0'0'21,"19"-9"-1,9 7 0,12-4 0,18 0-2,25 6-1,7-5-2,19 5-4,-1 0-2,0 0-2,-9 0-3,-8 0-1,-17 0-1,-22 0-1,-17 0-4,-17 0-32,-18 0-3,0 0 0,-15 0 0</inkml:trace>
  <inkml:trace contextRef="#ctx0" brushRef="#br0" timeOffset="102031.9745">16907 15441 31,'17'29'32,"3"-9"1,18 1-17,20-2-3,16-15-2,20-11-1,9-21-3,10-14 0,-3-27-3,-2-14 0,-13-25-1,-17-17-2,-23-14-1,-22-16-1,-16-10 0,-17-4-2,-7 1 1,-9 3-1,2 12 0,4 13 1,14 16 0,9 22 1,15 15 0,8 20 0,13 11 1,5 17 0,-1 10 1,0 11-1,-3 7 0,-4 2 1,-7 4-1,-5-3 0,-9-1-1,-5-1 1,-5-2-1,-10-2 1,-1 0-1,-8 3 0,-5-3-1,-2 6 0,1 5 0,-3 3-1,13 0 0,-5 10 0,14-1 1,8 0 0,5 5 2,4-2-1,1 0 3,-2 0-1,-6 0-7,-4 3-24,-15-15 1,-12 0-2,-12-12 0</inkml:trace>
  <inkml:trace contextRef="#ctx0" brushRef="#br0" timeOffset="102413.0083">18950 12755 9,'0'0'33,"0"0"0,-6 34 1,0 12-16,6 13-6,0 8-5,3 3-3,-3 0-6,3-7-16,3-7-15,-6-28-1,0-10 0</inkml:trace>
  <inkml:trace contextRef="#ctx0" brushRef="#br0" timeOffset="102666.9521">18959 12815 22,'28'-14'27,"12"9"-2,-11-2-11,1 2-4,4 5-1,-6 0-1,1 12-1,-12 4 0,-4 6 0,-7 6 0,-6 8-1,0 5-1,0 3-1,-3-1-2,3-1-7,0-5-21,10 4-8,-5-16 0,14 0-1</inkml:trace>
  <inkml:trace contextRef="#ctx0" brushRef="#br0" timeOffset="102951.4959">19613 13130 26,'-7'-12'30,"-14"-7"2,5 7-12,-9 3-8,0 6-5,1 3-2,0 12-3,10 5 1,5-3 1,12 8 0,7-3 1,11-2 1,-1-5 0,8 1-1,-4-6-1,-3-7-12,-8-3-26,2-3-2,-15-10 0,0 1-1</inkml:trace>
  <inkml:trace contextRef="#ctx0" brushRef="#br0" timeOffset="103067.887">19552 12853 38,'0'0'19,"11"0"-19,-11 0-5,18-6-23,-18 6 5</inkml:trace>
  <inkml:trace contextRef="#ctx0" brushRef="#br0" timeOffset="103384.319">19661 12914 50,'7'-45'36,"13"6"0,1 1-18,7 4-4,6 17-3,2 17-1,3 20-2,-10 18-2,-1 15-1,-8 10-2,-2 7 1,-2 2-1,-2-8 0,-6-7-1,-1-13-1,-2-18 0,-5-15 0,0-11-1,-13-11-1,-2-8-1,-7-2 1,0 0-1,-6 3-1,1 11-2,-2 0-6,7 11-24,5 8-5,3-3 1,10 8 0</inkml:trace>
  <inkml:trace contextRef="#ctx0" brushRef="#br0" timeOffset="103684.2659">20307 13127 34,'0'0'33,"-15"-23"-1,-3 13-10,0-1-6,-5 3-7,3 5-3,-1 3-3,3 5-1,5 7-1,6 3 0,7 2 0,7 2 1,6-2-1,5-3-4,6-2-13,4-2-19,-8-15 1,8 5-1,-9-12 0</inkml:trace>
  <inkml:trace contextRef="#ctx0" brushRef="#br0" timeOffset="103885.2553">20463 13006 38,'0'0'38,"19"0"0,-11 10-2,-3 5-17,3 12-7,-3 2-5,1 5-3,0 0-14,-3 4-27,-3-21-1,10 2-1,-10-19 0</inkml:trace>
  <inkml:trace contextRef="#ctx0" brushRef="#br0" timeOffset="104054.5457">20924 13029 79,'0'-12'41,"0"12"-3,0 0-9,0 0-54,11 0-12,-11 0-3,0 14 0</inkml:trace>
  <inkml:trace contextRef="#ctx0" brushRef="#br0" timeOffset="104186.0619">20906 13234 67,'0'0'43,"0"0"-3,0 0-10,-10-19-49,10 19-19,0-17-2,0 17-3</inkml:trace>
  <inkml:trace contextRef="#ctx0" brushRef="#br0" timeOffset="104734.505">21657 12955 54,'-12'0'35,"-13"-4"1,10 7-14,1 9-10,5 2-4,15 6-4,11-1-2,8 3 0,3 0 1,-1 2 0,-6-2 0,-9-1 1,-16-4-1,-9-2-1,-13-3-1,-4-8-6,3-2-17,7-2-17,2-9 0,18 9-1,0-24 1</inkml:trace>
  <inkml:trace contextRef="#ctx0" brushRef="#br0" timeOffset="104940.0419">21860 13009 57,'12'-5'38,"6"-2"0,8-3-9,12 6-17,0-1-7,0 0-6,4 5-11,-8 7-21,-11-7-4,-5 7-1,-18-7 0</inkml:trace>
  <inkml:trace contextRef="#ctx0" brushRef="#br0" timeOffset="105103.0564">21900 13115 35,'0'0'37,"9"3"1,13 0 0,0 1-17,8-4-21,4-4-22,6-4-14,19-1 0,-2-6-2</inkml:trace>
  <inkml:trace contextRef="#ctx0" brushRef="#br0" timeOffset="105643.3137">22479 12975 46,'-10'-18'23,"5"-3"-2,13-5-3,11 10-3,3-2-3,7 13-2,-3 5 0,8 8-1,-12 4 0,-3 14-2,-19 2-3,-14 7 0,-13 1-1,1 1-1,-6-4-2,-1-3 1,7-6-1,5-5-1,18-4 1,3-15 0,27 9 1,4-9 0,9 0 1,0 0 0,-2-4-2,-3 0-7,-8 0-31,2 4-2,-17-6 1,-12 6-1</inkml:trace>
  <inkml:trace contextRef="#ctx0" brushRef="#br0" timeOffset="106259.7659">21741 13548 55,'0'0'31,"-18"-11"-8,2 6-7,-4 5-7,1 0-3,0 5-2,3-1 1,13 9-2,10 4-1,10 4 1,5-1 0,3 5 1,-6-1 1,-2 4 0,-14-4 0,-10 2-1,-17-10-1,-8-1-2,-3-6-3,-5-6-10,9-6-21,10-3-5,9-12-1,20 4 0</inkml:trace>
  <inkml:trace contextRef="#ctx0" brushRef="#br0" timeOffset="106492.0404">21945 13573 40,'0'0'38,"22"-7"-1,-6 7-1,7-7-21,9 7-6,-3 0-5,5-3-10,0 3-18,0 0-13,-15 0 0,6 0-1</inkml:trace>
  <inkml:trace contextRef="#ctx0" brushRef="#br0" timeOffset="106661.3282">22019 13684 68,'13'0'38,"12"0"0,-3 0-16,9-7-35,7 7-20,-6-12-3,4 8-2</inkml:trace>
  <inkml:trace contextRef="#ctx0" brushRef="#br0" timeOffset="106924.369">22423 13607 65,'10'0'38,"7"-5"1,8 0-14,8 5-14,0-2-8,4 2-16,6-12-23,-1 12-2,-11-5 0,-2 5-1</inkml:trace>
  <inkml:trace contextRef="#ctx0" brushRef="#br0" timeOffset="107308.7944">22810 13468 31,'11'-11'38,"-9"-3"0,-2 14-3,0 0-12,0 0-9,13 12-7,-11 9-4,5 6-2,-7 7 0,6 0 0,1 2-1,-7-2 0,0-4 0,3-9 1,-3-2-1,-10-5 0,10-14 0,-18 10 0,8-10 0,10 0 0,-17-2 0,17 2-1,-10-5 1,10 5 0,12-5 0,3 5 0,4 0-1,3 0 2,6 3 0,-4-3-6,-1-3-33,7 3-1,-6-7 1,-1 7-1</inkml:trace>
  <inkml:trace contextRef="#ctx0" brushRef="#br0" timeOffset="128613.3108">19691 9439 25,'268'9'16,"41"0"-2,48 2 0,31 2-3,25 0-2,11 6-3,-15 0 0,-21-2-1,-35 2 0,-21 0-1,-48 1 0,-30-3-3,-70 2-6,-33-1-7,-52-7-8,-19 7-5,-80-18-5,51 14 3</inkml:trace>
  <inkml:trace contextRef="#ctx0" brushRef="#br0" timeOffset="128916.8215">24357 9590 33,'0'0'20,"45"16"0,-45-16 0,0 0 0,0 0-4,24 52-1,-24-52-3,0 0-8,-11 46-17,11-46-20,0 0-1,0 0-2,-34 32 0</inkml:trace>
  <inkml:trace contextRef="#ctx0" brushRef="#br0" timeOffset="129380.5808">24717 9799 9,'21'-48'29,"-21"48"-1,0 0-4,-43 13-11,43-13-5,0 0-4,-45 55-1,45-55-1,7 47 0,-7-47-1,0 0 2,0 0 1,0 0 1,0 0 0,46 15 1,-46-15 0,-16-46-1,16 46 1,-11-53-1,11 53-2,19-42-2,-19 42 1,0 0-1,67-26 0,-13 26-1,11 0-1,8 4-4,-18 2-17,-55-6-14,83 5-1,-83-5 0,44 0 0</inkml:trace>
  <inkml:trace contextRef="#ctx0" brushRef="#br0" timeOffset="129918.6867">22255 6895 26,'0'45'28,"0"48"-6,-2 42-3,-7 47-3,-9 45-1,-10 44-5,-2 37-1,-6 35-1,10 29 3,1 9-3,15 16-1,3-11-1,14-3-1,7-18-3,3-30-16,-5-40-23,6-27-2,-23-54-1,-9-38-1</inkml:trace>
  <inkml:trace contextRef="#ctx0" brushRef="#br0" timeOffset="130637.0994">22240 6991 21,'-10'0'30,"6"13"-1,-18-1-9,6 0-8,-2 5-4,1-9-2,6 3-2,11-11-2,0 0 0,-3-10-1,14-5 0,3-8 1,2 1 1,-1-2 0,0 2 1,-1 7-1,-1 9 1,-3 8 0,4 15-1,3 5-5,4 7-20,-3-5-12,12 7-1,-6-12 0</inkml:trace>
  <inkml:trace contextRef="#ctx0" brushRef="#br0" timeOffset="130868.9682">22708 6696 45,'0'0'38,"0"-14"-1,0 14-1,-9-5-26,9 5-19,-4 9-23,4-9-4,0 0-1,0 10 0</inkml:trace>
  <inkml:trace contextRef="#ctx0" brushRef="#br0" timeOffset="131038.2548">22735 6829 41,'0'38'36,"-8"-1"0,1 6-9,-4 1-7,-10-4-9,1 0-4,-5-8-6,1-14-8,4-12-21,3-6-9,1-19 0,1-3 0</inkml:trace>
  <inkml:trace contextRef="#ctx0" brushRef="#br0" timeOffset="131586.6905">22943 6694 23,'5'-22'27,"-8"-2"-4,15 7-7,1 2-4,7 11-2,2 8-1,-6 4 0,2 11 0,-14 2-2,-8 10-1,-15-2-1,-3 6-1,-11-6-1,3 0-1,0-1-1,3-9 0,13-1-1,14-10 1,0-8-1,24 0 1,4 0 0,0-4-1,4 0 1,5 1 0,-2 3-1,-5 3 0,-5 5 1,-9 2-1,-9 4 0,2-1 0,-9-2 0,0 1 1,0-12 0,-19 10-1,19-10 1,-8-10 0,12-2-1,0 1 1,5-7-1,-1 7 1,1 0 0,3 4-1,3 7 1,-15 0-1,19 12 1,-15 3-2,5 6-7,-6 1-19,2-4-10,2 5 0,-4-7 0</inkml:trace>
  <inkml:trace contextRef="#ctx0" brushRef="#br0" timeOffset="131841.1155">23411 7025 29,'18'-12'37,"-14"3"1,8 2-1,-12 7-15,9-27-10,-6 10-4,-11-9-3,8-5-1,-7-4-2,4 0 0,-3 0-1,-1 1 0,10 4-1,8 2 0,0 6-2,4 8-2,7 7-4,-4-1-5,5 10-8,5 2-11,-28-4-7,13 16 1,-13-16 1</inkml:trace>
  <inkml:trace contextRef="#ctx0" brushRef="#br0" timeOffset="131988.2653">23365 6815 63,'-8'9'38,"19"-7"-6,7-2-7,17 3-14,5-8-38,8 13-5,-3-1-6,8 11 0</inkml:trace>
  <inkml:trace contextRef="#ctx0" brushRef="#br1" timeOffset="134650.7749">23343 9385 19,'0'0'38,"10"0"1,14 17-1,4 7-13,3-2-7,7 16-6,2-5-2,3 8-4,-5-3-4,2-5-4,-7-1-10,-16-6-25,-6-16-3,-11-10 0,0 0-2</inkml:trace>
  <inkml:trace contextRef="#ctx0" brushRef="#br1" timeOffset="134836.1773">23712 9448 54,'-19'-9'39,"-2"18"1,-16 9-3,-8 2-20,-9 12-7,-6 5-4,6 1-1,-5 3-4,8-7-3,13 2-5,7-17-10,11-6-23,23-4-1,13-12 0,7 3 0</inkml:trace>
  <inkml:trace contextRef="#ctx0" brushRef="#br1" timeOffset="135253.9989">23456 9922 51,'20'-3'37,"-6"-6"1,5 3-14,14 6-7,-11 0-6,4 9-2,-10 0-1,-3 9-4,-13-2 1,-14 7-2,-9-5 0,2 6 0,-4-5 0,5-4-2,6-1 0,8-3-1,6-11 1,18 12-1,12-8 0,2-4-5,4 0-36,2 0 0,-6-5-1,-2 5 1</inkml:trace>
  <inkml:trace contextRef="#ctx0" brushRef="#br1" timeOffset="135853.8829">21082 9332 70,'13'-8'39,"3"16"1,3 1-12,4 6-14,8 14-6,-2 3-4,4 6-2,0 3-5,-6-8-10,0-3-26,-5-1-1,-6-15 0,-2-8-1</inkml:trace>
  <inkml:trace contextRef="#ctx0" brushRef="#br1" timeOffset="136039.1412">21459 9315 46,'0'-10'37,"-8"3"1,-7 14-3,-8 12-15,-13 3-9,1 14-4,-9 5-3,1 3-1,1-2-2,4-5-6,9-4-8,8-6-20,9-18-7,12 2 1,0-11-1</inkml:trace>
  <inkml:trace contextRef="#ctx0" brushRef="#br1" timeOffset="136302.1843">20889 9897 64,'0'0'38,"10"4"0,7-6-10,7 2-18,8 0-22,-2-5-22,10 10-3,-6-5 0,6 5-1</inkml:trace>
  <inkml:trace contextRef="#ctx0" brushRef="#br1" timeOffset="136640.7486">21270 9906 38,'-11'-16'35,"11"7"1,5-8-1,-5 2-21,8 6-4,-3-1-2,-5 10-3,8-10-1,-8 10-1,0 15 0,0-3-1,0 3 0,0 8-1,0-2 0,0 5-1,0-2 1,0-6 0,0 0 0,0-4 0,-5-4 0,5-10-1,-12 10 1,12-10 0,0 0 0,0 0-1,16-10 1,2 10-2,13 0-12,12 5-26,-6-5-1,12 5 0,5-9 0</inkml:trace>
  <inkml:trace contextRef="#ctx0" brushRef="#br0" timeOffset="140278.8452">22266 9799 20,'0'-12'33,"0"12"1,-11-8-7,0 8-8,0 4-5,-2 2-6,6 8-2,-2 4-3,9 5-1,4 1 1,12 1-1,10-4 3,11-3 0,0-14 1,3-4 1,-3-9 1,-3-5 0,-15-14-3,-16 0 2,-20 1-3,-13 3-2,-9 9-6,-3 3-38,-6 2-1,5 10-1,-3 0 1</inkml:trace>
  <inkml:trace contextRef="#ctx0" brushRef="#br0" timeOffset="290137.843">23620 7217 39,'0'0'35,"0"0"0,3 12-13,-7 2-7,8 8-5,-11 4-7,1 2-10,6 0-26,4 11-1,-13-4-1,15 8-1</inkml:trace>
  <inkml:trace contextRef="#ctx0" brushRef="#br0" timeOffset="290535.8392">23564 7914 57,'0'0'37,"0"14"0,0 1-11,-4 11-14,-2 5-14,-1 11-32,-4-5-1,17 8-2,-6-8 0</inkml:trace>
  <inkml:trace contextRef="#ctx0" brushRef="#br0" timeOffset="290886.5426">23509 8760 51,'21'10'37,"-21"3"-1,-4 11-10,4 9-13,-3 9-18,6 8-27,-9-4-3,-3 5-2,-3-4 0</inkml:trace>
  <inkml:trace contextRef="#ctx0" brushRef="#br0" timeOffset="291236.3416">23456 9411 49,'10'5'37,"-8"5"-4,3 14-26,6 15-32,-21-1-8,7 13-2</inkml:trace>
  <inkml:trace contextRef="#ctx0" brushRef="#br0" timeOffset="291655.1386">23381 10331 61,'11'-16'39,"-11"16"-1,0-11-12,3 22-12,-6 6-6,3 8-6,0 10-8,0-2-18,-4 4-14,4 6-1,0-6 0</inkml:trace>
  <inkml:trace contextRef="#ctx0" brushRef="#br0" timeOffset="291986.8134">23387 10857 40,'0'11'36,"0"15"1,-4-1-5,-2 6-18,6 8-5,4 2-7,-8-3-4,4 8-7,-8-4-18,-4-9-9,16-2-1,-8-12 0</inkml:trace>
  <inkml:trace contextRef="#ctx0" brushRef="#br0" timeOffset="292286.6565">23312 11650 45,'7'9'42,"-2"4"0,1 7-1,-2 7-13,-9 2-14,13 15-4,-8-2-4,8 6-4,3 7-13,-6-4-31,-5-14-2,10-4 0,0-19-1</inkml:trace>
  <inkml:trace contextRef="#ctx0" brushRef="#br2" timeOffset="295105.9128">24208 7198 20,'10'-28'32,"-10"14"-8,0 14-4,-18 14-1,-15 19-3,-8 16-3,-14 18-4,-13 17-4,-6 6-3,-8 4-4,-2-7-6,16-12-9,3-9-15,17-25-3,27-12-1,21-29 7</inkml:trace>
  <inkml:trace contextRef="#ctx0" brushRef="#br2" timeOffset="295374.6006">24455 7533 22,'5'28'31,"-31"3"0,-21 12-14,-24 16-3,0 11-1,-24 13-3,8 4-2,-9 11-2,5-2-1,-1-4-2,11-9-3,18-10-8,20-19-18,18-7-9,10-30-1,15-17 0</inkml:trace>
  <inkml:trace contextRef="#ctx0" brushRef="#br2" timeOffset="295659.93">24543 7994 34,'0'0'36,"0"0"0,-72 59-11,17-17-6,-7 11-9,-4 19-2,-20 7-2,-9 10-1,-6 0-2,0 1-1,10-4-1,3-3-2,19-13-7,6-19-18,20-16-13,34-12 1,9-23 0</inkml:trace>
  <inkml:trace contextRef="#ctx0" brushRef="#br2" timeOffset="295922.963">24423 8555 34,'0'0'35,"24"21"-3,-49 6-9,-10 14-5,-12 13-6,-17 18-5,-17 11-1,-19 10-2,17 0-2,-5 4-1,14-8-3,-4-10-7,19-18-19,24-12-8,20-27-1,19-8 0</inkml:trace>
  <inkml:trace contextRef="#ctx0" brushRef="#br2" timeOffset="296208.1399">24278 9145 33,'0'0'34,"-8"24"2,-16 10-15,-24 17-6,-10 22-2,-18 11-5,-10 18-2,-4 0-1,1 2-2,5-8-2,7-7-3,17-15-6,12-23-18,20-26-11,28-12 0,14-23 0</inkml:trace>
  <inkml:trace contextRef="#ctx0" brushRef="#br2" timeOffset="296508.9457">24248 9818 22,'0'0'35,"12"-8"2,-18 18 0,-10 10-20,-15 12-5,-13 18-4,-22 16-3,-22 15-2,0 10 0,-13 2 0,2 5-1,1-10-1,15-8-2,17-16-5,25-17-20,19-17-12,11-21 1,27-9-2</inkml:trace>
  <inkml:trace contextRef="#ctx0" brushRef="#br2" timeOffset="296762.0884">24232 10299 31,'-12'15'29,"-1"13"-3,-11 9-1,-21 11-5,-5 19-5,-15 6-5,-7 13-3,-5 3-3,0-2-2,6-2-7,10-15-14,15-15-18,22-14 1,11-25-2,25-16 5</inkml:trace>
  <inkml:trace contextRef="#ctx0" brushRef="#br2" timeOffset="297078.1776">24556 10742 24,'0'0'33,"-73"57"-3,21-8-4,-25 11-6,-11 16-4,-18 7-4,5 10-4,2 0-2,6 1-3,13-11-1,9-9-1,15-10-2,15-17-3,23-12-13,5-12-20,13-23-1,0 0 0,4-11 0</inkml:trace>
  <inkml:trace contextRef="#ctx0" brushRef="#br2" timeOffset="297378.1591">24502 11239 26,'0'0'38,"-21"42"-2,-10-9-8,-16 14-4,-11 22-5,-23 7-5,-18 16-4,-6 3-3,3-1-2,5-9-2,10-14-7,13-18-37,19-23 0,12-31-1,18-21-1</inkml:trace>
  <inkml:trace contextRef="#ctx0" brushRef="#br0" timeOffset="300602.2015">3763 17237 34,'-10'14'37,"17"17"1,-7 10-4,3 3-22,7 22-1,-4 0-4,3 3-1,-3 4-3,4-14 1,-2-10-7,-5-7-4,-3-42-12,16 49-17,-16-49-2,0-11 0,-13-14-1</inkml:trace>
  <inkml:trace contextRef="#ctx0" brushRef="#br0" timeOffset="300755.8545">3725 17561 25,'17'-9'34,"4"9"1,0-8-3,14 3-36,8 7-25,-13-2-1,16 0-3,-13-9 4</inkml:trace>
  <inkml:trace contextRef="#ctx0" brushRef="#br0" timeOffset="301203.2305">4268 17283 37,'-12'0'34,"-9"7"-6,-1-2-8,3 7-4,-2 0-4,8 9-4,0-6-3,11 2 0,4-2-3,11-4 0,2-5-1,4-6-1,0-3 1,-1-6-2,-3 5 1,-2-5-1,-13 9 1,0-11-1,-9 11 2,-6 4 1,-4 7-3,4 9 3,-1 0-1,3 1 1,6 1 0,7-2 2,11-1-2,11-4 0,5-6 1,-2-9-6,9-7-35,4 7 0,-11-15 0,4-2-1</inkml:trace>
  <inkml:trace contextRef="#ctx0" brushRef="#br0" timeOffset="301938.7875">5559 17256 42,'-10'-22'38,"-3"3"-9,-7 9-4,-8 3-7,0 7-6,-3 7-5,6 12-3,2 5-1,9 4-1,7 7-1,14-3 0,10-1 0,11 1 2,6-9-3,5-11 3,-2-12-2,1 0-3,-6-18 2,-6-2-2,-9-9 3,-14-4-3,-9-4 2,-6 8-1,-6 1 1,0 1 1,0 5-1,1 3 2,7 6-2,10 13 2,0 0-1,23-7 0,2 7 1,6 7 0,2-7 1,6 11-2,0-5 1,-5-3-4,4-3-31,-10 3-7,-11 1 0,0 2-4</inkml:trace>
  <inkml:trace contextRef="#ctx0" brushRef="#br0" timeOffset="302576.8697">6115 17133 22,'-19'-5'34,"19"5"1,-9 5-3,9-5-15,9 12-5,10-8-5,8 12-2,6-3-2,6 2-1,-2-1 1,0 0-3,0-1 1,-9 3-1,-6 0 2,-6 0-3,-13-3 5,-10 2-1,-9 1-1,-6 6 1,-9-1 1,1-1-1,-5-6-2,2-4 2,5 0-6,6-2-3,13 1-16,9-9-17,0 0-2,9-11 2,1 7-2</inkml:trace>
  <inkml:trace contextRef="#ctx0" brushRef="#br0" timeOffset="303193.67">6887 17157 4,'6'29'32,"-26"-9"-1,5 5-4,-13-3-12,-6-13-5,0-1-5,-3-10-1,9-8-2,3-10 0,7-8 3,12-3-2,9 1 2,12 4 0,13 9 3,6 7-2,4 10 3,-2 17-2,-2 14-2,-11 6 0,-5 12-2,-11 11-1,-14-5-1,-8-6-2,-7-5 0,-3-12-1,0-11 2,1-14-2,1-12 3,5-15-2,5 5 1,5-6 2,8 4 0,10 3 0,4 2 0,8 9-2,6 10 1,2 3-1,1 1-2,3 8-10,-8 1-27,1-4-1,-1-4 0,-5-3 0</inkml:trace>
  <inkml:trace contextRef="#ctx0" brushRef="#br0" timeOffset="303379.0511">7224 17486 34,'0'0'41,"18"9"-1,-11-1 0,-4 1-20,-3 15-45,-6-7-10,3 5-1,-12-4-5</inkml:trace>
  <inkml:trace contextRef="#ctx0" brushRef="#br0" timeOffset="304242.5228">8232 17173 30,'16'16'37,"-16"2"-2,0 13-5,-13 4-14,-8-4-5,-2 4-6,-4-5-7,-7-15-7,3-8 0,-1-17 1,5-9 0,2-5-1,7 2 4,6-4 1,5 6 6,12 3 6,5 8 1,12 13 1,0 1-1,12 15-1,1-2 1,1 10-2,-2-2-7,1 6-14,-8-10-23,5-8 2,-9-9-2,6-5-1</inkml:trace>
  <inkml:trace contextRef="#ctx0" brushRef="#br0" timeOffset="304644.0909">8608 17191 34,'-18'-21'33,"0"6"-1,-8 4-10,-4-1-10,5 12-2,-2 12-4,6 8-5,5 4 2,10 5-2,12 2 1,7 0-3,9-3 2,6-6-2,4-12 1,-2-6 1,-2-9-1,-3-3 0,-12-8 0,-3 1 0,-10-2-1,-4 2 2,-6 7 0,-1 11 1,-2 10 0,1 11 1,3 10-1,5 7 2,4 1-4,0 9-3,12-3-15,1-10-16,-4-13-4,7-5 1,-3-14 0</inkml:trace>
  <inkml:trace contextRef="#ctx0" brushRef="#br0" timeOffset="305128.1576">8997 17306 14,'-10'-19'32,"3"1"-2,-7-3-7,-6 0-9,-1 2-1,-4-1-3,1 11 0,-5 9-4,10 11-1,-2 7-1,12 8-3,9 1 1,6 2-2,9-3 0,4-3 0,6-11 0,-1-6 1,5-12-1,-4-3 0,-4-9 0,-2 0 0,-3-5 0,-7 1 1,-1 2-1,-4 8 2,-4 12-2,0 0 1,0 15 0,0 3 1,0-1 0,9 6-1,1-5 2,2-7-2,6-3 3,4-8-2,-4-3 2,2-3-1,-5 6-1,1-11-3,-8 8-6,-8 3-22,0-19-11,0 3 0,-11-11-1</inkml:trace>
  <inkml:trace contextRef="#ctx0" brushRef="#br0" timeOffset="305282.3124">9089 16834 82,'-4'-14'41,"4"14"0,-8 32-16,4 6-48,-2-5-15,12 10-2,-6-5-1</inkml:trace>
  <inkml:trace contextRef="#ctx0" brushRef="#br0" timeOffset="305985.6296">9997 17140 12,'0'0'33,"-17"-10"2,1 10-7,-3 3-11,-4 2-5,8 6-3,3 2-4,9 6-4,9-3 1,7 2-3,11-1 2,3-5-3,6-2 3,-5-3-2,-4-12 1,-5-3 3,-9 8-2,-10 0-1,-14-7 0,-6 13 1,-4 0-2,-2 4 2,4 9-1,3 3 0,5-3-1,9 3 3,10-5-1,10 0 1,6-2-1,6-5 2,5-10-1,5 0-1,0-7 2,0-4-1,-3-3 0,-5-7-1,-4-4 1,-4 0 0,-9 4-2,-2 4 3,-10 17-2,0 0 0,9-2 0,-9 13 2,0 12-3,0 5-1,0 1-7,0-1-23,0-14-8,6 1 1,-6-15-1</inkml:trace>
  <inkml:trace contextRef="#ctx0" brushRef="#br0" timeOffset="306132.3175">10261 16990 45,'0'-20'39,"-9"-2"0,9 22-3,0 0-27,-7 13-43,14 11-3,-1-5-2,3 3 0</inkml:trace>
  <inkml:trace contextRef="#ctx0" brushRef="#br0" timeOffset="306333.3513">10379 17230 63,'9'26'38,"4"1"1,3 4-4,2 0-29,6 4-4,4-12 1,-3-13 0,1-10-4,-2-7 0,-3-7-2,-2-13-8,3 1-10,-1-14-19,-8 2 1,9 15-1,-4-6 8</inkml:trace>
  <inkml:trace contextRef="#ctx0" brushRef="#br0" timeOffset="306703.1711">10983 17169 29,'16'19'36,"-5"10"2,-17-2-2,-8 2-17,-3 6-9,-7-7-5,0-4-3,2-10-2,-1-5-3,5-9 0,6-9-1,6-7 0,2-9 0,4 1 3,7 5 2,2 4 1,8 8 2,0 7 0,6 10 2,-2 6-1,4 10 1,-1 4-3,3-6-1,0-7 0,-2-7-1,-1-5 0,-3-14-2,-4-2 1,-3-10-2,-1-8 1,-6 1 0,-3 5 1,2 7 0,-3 5 1,-3 11 1,0 0 0,11 23 2,-7 6-3,5 3-5,-1-7-36,3-2 3,-4-9-4,10-7 1</inkml:trace>
  <inkml:trace contextRef="#ctx0" brushRef="#br0" timeOffset="307450.5206">12237 17123 10,'10'33'30,"-22"-1"0,1 2-8,-10 0-10,-8-9-2,2-7-7,-4-15 0,2-3-3,3-16 1,3-7 0,6 4 0,6-5 2,11 4-1,7 7 3,9 4-1,10 9 2,2 9-1,7 9-1,-1 1 0,4 7-1,-4-1 1,-3-2-3,-3-4 1,-4-6-2,-2-10 1,0-3 0,-4-14 0,-2-3-1,-3-8 0,-1-1 3,1-1-3,-2 3 1,-1 5 0,-2 2 1,-8 17-1,10-5 2,-7 19-3,4 11 0,-7 4 1,3 2-7,4-2-16,4-2-15,-4-11-1,8-4-3</inkml:trace>
  <inkml:trace contextRef="#ctx0" brushRef="#br0" timeOffset="307889.8614">12647 17144 34,'0'0'35,"9"0"-2,6 0-2,7-7-23,9 7-3,0-4-2,3 1-2,-9-1-1,-4 1-1,-8 3 0,-13 0 0,0 0 0,-19 15 0,0-2 0,1 2 0,5 2 2,-1 2-1,11 1 2,8 2-2,4-4 2,10 0-1,3-11 1,3 4-1,-4-8 1,5-10 0,-5-9-1,0-6 2,-2-2-2,-6-3 2,-4 3-2,0 0 2,-4 5-1,-5 19 3,0 0-3,7 11 1,-7 10 0,4 7-4,-1 4-5,3 0-31,-2-8-1,10-2-2,-4-13 1</inkml:trace>
  <inkml:trace contextRef="#ctx0" brushRef="#br0" timeOffset="308321.738">13490 17086 30,'10'25'36,"-20"1"-2,-2 6 2,-7 5-21,-9-9-6,0-1-7,-1-8-1,2-11-2,2-10 0,4-11 0,6-6 0,8-4 2,7 4-1,9-2 4,3 9-2,8 16 4,1 6-2,7 12 2,-4 7-3,1 5-4,1 2-20,4 0-16,-11-12-1,6-16-3,-4-13 1</inkml:trace>
  <inkml:trace contextRef="#ctx0" brushRef="#br0" timeOffset="308622.5437">13647 17136 35,'13'10'36,"-1"-10"0,14 6-4,3-6-22,1 0-2,3 4-3,-2-4-5,-4-5-4,-4 5-3,-11-10 0,-12 10 2,0 0 1,0-9 2,-12 13 3,-6 1 2,2 13 5,-6-1 0,10 7-1,-1 0 1,13 1-6,3-1-3,7-3-9,14-4-18,7-2-9,4-10 1,9 3 2</inkml:trace>
  <inkml:trace contextRef="#ctx0" brushRef="#br0" timeOffset="308891.4846">14262 17308 6,'3'-21'31,"7"7"0,-5-6-6,-5 1-9,0 2 1,-9 3-4,-4 6 0,-8 4-5,-5 4-1,-3 7-2,0 4-3,1 1 0,6 4-2,7-4 1,10 5-1,10-5 2,14 7 0,2-2 0,7-4-2,3-4-2,-1-9-8,0 0-24,-2-5-5,-13-15 0,-3-3-1</inkml:trace>
  <inkml:trace contextRef="#ctx0" brushRef="#br0" timeOffset="309054.7564">14240 16894 64,'-18'-20'38,"18"20"-1,-16 7-9,10 7-58,15 18-6,-7-8-2,11 8 0</inkml:trace>
  <inkml:trace contextRef="#ctx0" brushRef="#br0" timeOffset="309192.7925">14539 17319 59,'8'24'40,"-8"-7"-14,0-7-26,0-10-15,-13-22-24,10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4:09:41.4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21378 3514 24,'0'0'18,"0"0"1,-2 23-3,2-4-1,-3 13-5,3 9 0,3 6-3,3 4 2,-3 1-4,1 0-1,1-3-3,1-8-5,-1-7-5,-2-12-10,-3-12-12,5-1-1,-5-9 0</inkml:trace>
  <inkml:trace contextRef="#ctx0" brushRef="#br0" timeOffset="315.2258">21496 3541 15,'0'-17'19,"0"17"-1,0 13-1,-3 6-1,3 5-2,-3 10-3,7 13 1,-4 0-3,8 5 1,-3 1-2,4 1-2,-4-7-1,3-5-3,-4-9-3,0-9-4,0-7-9,-4-2-13,0-15-8,0 0-1,-6-24 1</inkml:trace>
  <inkml:trace contextRef="#ctx0" brushRef="#br0" timeOffset="885.594">21441 3456 24,'0'0'15,"-9"-6"-2,-1 15-2,-7 0-3,-3 7-3,-5 2-1,-3 3 0,1 2-1,-1-1 0,3-1-2,3-1 0,4-5 0,5-4 0,13-11 1,-7 14-1,7-14 1,14-4-1,1-6 1,6-4 1,2-4-2,7-5 1,-2-5-2,2 3 1,-5 0 0,-3 3 0,-3 5 1,-7 3 0,-12 14-1,10-14 0,-10 14 1,9 10 2,0 4 1,2 3 0,7 3 0,1 4 0,6 2 1,-3 3 0,2-2-7,-2-8-26,2 2-7,-11-15-1,9-1-1</inkml:trace>
  <inkml:trace contextRef="#ctx0" brushRef="#br0" timeOffset="2945.0045">19782 2208 7,'0'0'26,"20"5"-5,-5-5-4,10 4-5,2-4-1,3 5-3,2 0-4,1-1-4,-6 4-5,-2-8-6,-4 5-8,-21-5-8,22 0-1,-26-13 13</inkml:trace>
  <inkml:trace contextRef="#ctx0" brushRef="#br0" timeOffset="3123.4334">19967 2276 31,'0'23'18,"-6"0"-1,6 1-3,0 1-3,2 0-2,1-5-7,2-5-10,2 9-12,-7-24-8,13 18 0,-13-18 11</inkml:trace>
  <inkml:trace contextRef="#ctx0" brushRef="#br0" timeOffset="3462.1847">20220 2302 22,'0'0'27,"-12"17"-8,0-13-5,3 4-5,-1 4-2,1 5-3,6 3-1,3-1-2,5 0 1,7-6 0,5 1 2,0-6 0,5-4 1,-2-11 1,2-9 1,-5 0 2,-1-5-2,-10-8 1,-3 7-2,-8-7-1,-3 6 0,-9 7-2,-1 7 0,-5-1-2,-1 10-4,4 4-4,-4-4-10,5 5-20,10 12-2,9-17 1,0 0 0</inkml:trace>
  <inkml:trace contextRef="#ctx0" brushRef="#br0" timeOffset="3862.5752">20771 2142 12,'0'0'32,"17"8"1,-17 9-10,5 8-6,1 14-6,-6 6 0,0 3-2,0 1-3,0-8-4,-5 0-7,-3-12-8,2-12-16,6-17-6,-17-5-1,12-9 1</inkml:trace>
  <inkml:trace contextRef="#ctx0" brushRef="#br0" timeOffset="4178.5923">20758 2145 9,'28'-22'31,"-5"-1"2,6 12-10,1 11-4,-6 0-5,0 18-4,-10 4-1,-5 6-2,-9 6-2,-10 6-1,-5-2-2,-7-4-1,-2-1-2,-3-9 0,3-4-2,0-16 1,6-4-3,4-2 1,14 2 0,-7-11 0,7 11 3,18-6 0,-1 6 1,3 9 0,1 4 3,5-1-1,-6-1 1,2 3-1,-4-5-1,-1 6-4,1-2-8,-3-2-19,-4-11-5,9 4 0,-7-4 1</inkml:trace>
  <inkml:trace contextRef="#ctx0" brushRef="#br0" timeOffset="4579.1335">21261 2217 30,'0'0'28,"-21"-21"-10,8 13-6,-2 8-3,-1 0-1,-2 0-4,2 10-1,0 0-2,2 7-1,4 8-1,4 6 2,2-3-1,4 1 2,4 4 1,5-8 1,6 5 0,2-12 2,7-10 0,-1-8 1,5-9 0,-6-13-1,2-3 0,-6-1-1,-4-4-1,-11-8-1,-3 9 0,-12 0-1,1 10-3,-2 7-3,-3 0-9,2 0-17,4 19-9,-2 0 2,9 10-1</inkml:trace>
  <inkml:trace contextRef="#ctx0" brushRef="#br0" timeOffset="4995.2472">21620 2189 28,'-9'-17'31,"9"17"-9,-21-11-6,3 7-4,0 4-4,-3 10-1,0-5-3,-3 10 0,2 8-1,3 5 0,4 5 1,3 6 1,8 2 0,4-8 0,6 6 1,5-10-2,10 0 1,1-12-1,4-6 1,-2-11-2,2 4-3,-1-4-9,-6-4-29,-2-7 0,7-3-1,-6-15-1</inkml:trace>
  <inkml:trace contextRef="#ctx0" brushRef="#br0" timeOffset="5680.2436">22085 2380 19,'0'14'20,"12"4"0,-3 3-2,4-6-2,6 0-3,-1-7-1,5-8-4,-2-12-1,-1-4-1,-3-11-3,-1 0 1,-9-10-2,-7-2-1,-6-8 0,-13 3 0,-10-8 0,-2 13-2,-3 8 1,-2 3-1,1 13 1,3 9-1,6 12 0,9 10-1,10 17 2,7-1-2,13 2-2,3 2-6,12-3-13,12-1-9,-3-16-2,10-2 1</inkml:trace>
  <inkml:trace contextRef="#ctx0" brushRef="#br0" timeOffset="5983.406">22545 2282 30,'-4'23'33,"-7"-1"-4,-6 2-5,-3-2-5,-4-6-6,0 1-4,-7-14-5,5 6-2,2-9-3,1 0-2,11-9-3,-3-8-2,13-1 0,2-1-1,12 5 2,1-5 0,11 10 4,-4 1 1,1 8 6,4 12 1,-4 5 2,1 5 0,-7-1-1,-2 5-2,-3-3-20,10 6-15,-11-11-1,10-2-2</inkml:trace>
  <inkml:trace contextRef="#ctx0" brushRef="#br0" timeOffset="6732.5177">23222 2213 21,'-10'0'21,"-6"-5"-3,16 5-3,-23 4-4,11-4-6,12 0-2,-10 16-2,16-5 0,5 2 1,1-6 0,4 0-1,2-2 1,-2 2-1,1-7-1,-4 4 0,-13-4 0,5-9-1,-5 9 1,-21-10-1,7 10 1,-2-4-1,-3 4 2,-2 0-1,1 14 1,6 1 2,7 2 0,3 2 1,4 0 1,0-2 1,11 3-1,0-4 1,11-3-1,-3-10-1,-2-3 0,0-10-1,2 0-1,0-2 0,2-6-2,-1-6 1,-6 0-1,-4 1 0,1 5 0,-3 4-1,-8 14 0,16-10 1,-16 10 0,-3 10-1,3 7 1,4 0-1,3 4 1,2 3 0,-6-7-4,-3 1-5,6 1-16,-6-19-9,5 14-1,-8-28 0</inkml:trace>
  <inkml:trace contextRef="#ctx0" brushRef="#br0" timeOffset="6869.6737">23317 2046 46,'-11'-20'32,"11"20"-3,0 0-19,0 0-31,10 8-7,-10-8-5,22 32 0</inkml:trace>
  <inkml:trace contextRef="#ctx0" brushRef="#br0" timeOffset="7217.36">23526 2194 11,'0'0'31,"23"16"-4,-18 5-6,2 4-4,6 7-3,-4-3-2,3 0-1,-4-7-2,0 2-1,-8-13-3,9-2-1,1-11 2,0-9-3,1-8 0,-4-1-4,3-4-6,0-7-12,3-1-19,0 8 0,-13-3-2,14 13 2</inkml:trace>
  <inkml:trace contextRef="#ctx0" brushRef="#br0" timeOffset="7870.0001">24028 2269 42,'-9'19'25,"-4"7"-5,-10-2-2,-2-2-4,5 1-4,-2-10-4,4-7-3,-2-9-4,4-7-1,4-8-3,5-1-2,7-4 0,6-1-1,9 4 2,-5 4 1,8 1 3,1 11 2,-1 4 2,5 0 2,-4 16 1,-2-1 1,-2 1-1,8 4 0,-8 5-1,4-7 0,2-1 0,-9 0-2,2-14-1,10 2-2,-8-1-1,-1-14-1,1-2-1,-4-10 0,3-2-1,-2 0 2,-7 5 2,-6-3 2,5-2 2,-8 9 0,3 2 1,0 13 1,-6 13 1,6-5-1,0 6-2,0 6 1,-9-1-1,14 3-1,0 4-8,1-4-29,-6-22 0,0 19-1,0-19-1</inkml:trace>
  <inkml:trace contextRef="#ctx0" brushRef="#br0" timeOffset="8889.1541">20044 2883 19,'5'9'21,"-5"-9"-6,0 17-2,-2-7-4,2 5-3,-6 2-5,3 2-7,3 3-10,0-22-9,0 27-1,0-27 16</inkml:trace>
  <inkml:trace contextRef="#ctx0" brushRef="#br0" timeOffset="9073.4136">20149 2914 6,'0'0'25,"0"0"-3,-9 0-5,9 0-5,-4 15-4,4-6-3,-3 1-2,3 1-8,4 5-16,-4-16-7,10 21 1,-10-21 11</inkml:trace>
  <inkml:trace contextRef="#ctx0" brushRef="#br0" timeOffset="9605.4385">20440 3087 7,'0'0'26,"-18"9"-4,18-9-8,-20 17-3,13-7-3,-3 1-1,4 2-4,6 6 0,0-2-1,8-2 0,2-1 0,6 1 1,-2-5-1,3-1 1,0-4 2,0-5-1,-2 0 1,-5-7 0,-4-3 0,1-3 0,-7-2-1,-4-7-1,-5-2 0,1-4-1,-4-6-2,1 3 2,0-2-2,3 1 2,-1-4-2,6 8 0,3 3-3,6 6-1,5 6-3,-1 0-9,7 4-14,6 16-5,-8-2 1,13 11 4</inkml:trace>
  <inkml:trace contextRef="#ctx0" brushRef="#br0" timeOffset="10040.5577">20678 3021 12,'-9'24'8,"6"-13"1,7 2-2,1-1-1,5-2-1,0-1 0,1 0-1,-11-9-2,17 4 0,-17-4-1,0 0 1,0 0-2,-14-3 1,0 3 1,-4-2 0,0 2 0,-2 5 2,3 1 1,4 3 1,3 5 1,7-1 0,6 2 0,2-2-2,10 2 1,3-2-1,2-5-3,7-2-7,2-1-19,-5-14-6,16-1-1,-6-17 1</inkml:trace>
  <inkml:trace contextRef="#ctx0" brushRef="#br0" timeOffset="10862.5792">20856 2833 24,'22'-3'23,"-8"3"-8,8 0-6,1 0-2,4 0 0,-5-5-2,0 5-1,-7-5-3,-3 5-1,-12 0-1,0 0 1,0 0-1,-18-5 1,5 5-1,1 2-1,0 3 1,3-2 1,9-3 1,-7 11-1,10-2 0,2 2 0,-5-11 1,17 19-1,-17-19 1,17 15-1,-17-15 0,8 13 1,-8-13-2,0 0 2,0 0-1,-14 11 0,14-11 0,-11 20 1,11-6 0,0 4 2,0 8 2,6 1 0,0 9 2,-2-4-1,0 3 2,-4-6-1,0 0 1,-7-9-2,0-3-2,-6-5-1,-2-7-2,0-5-1,0 0-3,1-8-2,2-2-2,7-4 0,1-4-2,11 3 1,1-7 1,8 3 0,28-22-2,-19 21 8,2 5 1,-2 8 2,-1 0 1,-3 7 1,-4 0 1,1 5 1,-8 2 2,-1 10-1,-5-4 0,0 3-1,-4 1 1,5 4-2,-5-6 0,8 2-1,-5-4-1,5-3-2,1-1-3,-9-9-4,22-6-22,-5 3-8,-6-13 0,9 2 0</inkml:trace>
  <inkml:trace contextRef="#ctx0" brushRef="#br0" timeOffset="11527.5514">20771 3012 41,'-16'-6'22,"4"6"-3,-3 3-3,0-3-7,1 12-10,2-7-20,12 17-8,0-11 0,12 15 3</inkml:trace>
  <inkml:trace contextRef="#ctx0" brushRef="#br0" timeOffset="12130.0805">21474 3096 16,'0'0'21,"0"-11"0,0 11-3,-12-16-3,1 10-3,-2 2-2,-5 0-3,-1 4-2,0 2-2,0 3-2,-1 0 1,3 9-2,4-1 1,4 6 1,9-4 0,0 2 0,9-3 1,4-2 1,5-3 0,5 0 0,-1-9-2,0 0 1,0-6-4,-5-6-6,-1-3-18,0 1-11,-11-10 2,1 0-1</inkml:trace>
  <inkml:trace contextRef="#ctx0" brushRef="#br0" timeOffset="12245.2335">21451 2896 21,'-14'-11'30,"14"11"-2,0 0-13,-8 0-17,12 11-21,-4-11-5,4 18-1,-4-18 18</inkml:trace>
  <inkml:trace contextRef="#ctx0" brushRef="#br0" timeOffset="12630.0407">21592 3113 25,'5'23'27,"-5"-23"-6,5 19-4,-5-8-1,0-11-6,9 18-2,-9-18-3,4 12 0,-4-12 0,0 0-1,0 0-1,0 0-2,3-16 0,-3 2-2,4 3-1,0-5-1,0 2-1,3-1 1,3 1 0,-1-1 0,6 6 2,-5 4 2,4 5 0,0 0 0,0 4 0,-4 6 0,-2 5 1,-1 7 0,-7-1-1,6 2-1,-6 3-4,5-4-15,-5-8-12,16 2-2,-3-16 1</inkml:trace>
  <inkml:trace contextRef="#ctx0" brushRef="#br0" timeOffset="13047.0296">21794 3021 29,'0'0'30,"13"-27"-6,1 10-9,5 0-3,2 0-1,5 11 0,-4-3-3,7 12 0,-3 3-2,2 5 1,-4 7-2,1 8 0,-8 3-1,3 2-1,-6-2 1,1 0-2,-6-5 1,-2-2-1,-7-7-1,7-3 0,-7-12-1,0 0 0,-11 4-1,-1-11 0,-3 2-1,0 0 0,-1 1 0,-7 0-1,3 4-2,-3-3-2,8 8-8,-4-5-12,3 0-8,16 0-3,-18 0 1</inkml:trace>
  <inkml:trace contextRef="#ctx0" brushRef="#br0" timeOffset="13768.853">22329 2966 16,'-20'0'15,"10"8"-4,0-2-1,5 6-2,5-2 0,0 1 0,0-11 0,18 17-1,-4-8-1,0-3-1,4-1-1,-2-5 0,-3 0-2,-2 0 0,-11 0-2,0 0 1,0 0-1,0 0 0,-17 2 0,4-2 0,0 10 0,-2-1-1,5 1 1,2 3 0,2 1 1,6 1 0,0 0 1,11-1 0,1-2 0,4-3 1,1-3 0,4-6 0,1 0-1,-1-4-1,1-7 0,-2-2 0,-3-4 0,-4-1-2,-2 0 1,-4 1 0,0-1 0,-4 5 0,-3 1 0,0 12 0,0 0 1,0 0-1,-7 11 1,7-1 1,0 7-1,7-3 1,0 6 0,7-5 1,3-2 1,0-5 0,4 1 0,-4-9-1,7 0 1,-5-8 0,1-3-1,-5-6-2,-3-2 2,-4 0-3,3-3 0,0 8-4,-11-5-6,4 9-15,-4 10-12,0 0 0,0 0-1</inkml:trace>
  <inkml:trace contextRef="#ctx0" brushRef="#br0" timeOffset="14272.9204">22844 3123 28,'13'19'31,"-1"-14"-8,1 0-5,4 2-3,-3-7-2,5 0-4,2-4-2,-5 0-3,2-9 0,0 0-2,-6-2 0,-1-5 0,-4 1-1,-7 0-1,-12 2 0,5 3-2,-9 0 2,-3 5-2,0 5 1,-5 4 0,2 4-1,6 7 1,5 5 1,0 4 0,7 4 0,4 5 0,0 3 0,7 0 1,1 2 0,1-4 0,-2 1 0,1-1-1,-2-3-4,-3-12-9,0-2-18,3 4-4,-6-17 1,4 15 0</inkml:trace>
  <inkml:trace contextRef="#ctx0" brushRef="#br0" timeOffset="14751.5496">23356 3058 23,'0'0'24,"-8"-15"-3,8 15-4,-25-15-4,4 8-3,-2 7-4,1 0-1,4 4-2,1 1-1,-3 4-1,3 4-1,6 6 1,5-3 0,6 3 0,3 0 0,1-2 1,6-3 0,5-1 0,8-7 0,-1-6-1,-2-4 1,-3-3 0,-2-6-2,3-4-2,-7 1-4,-8-6-13,-8-5-14,0 13 1,-5-10-1</inkml:trace>
  <inkml:trace contextRef="#ctx0" brushRef="#br0" timeOffset="15089.4359">23469 2845 24,'0'12'17,"0"2"-6,0-2-7,5 1-10,1 5-12,-6-18-5,0 24 15</inkml:trace>
  <inkml:trace contextRef="#ctx0" brushRef="#br0" timeOffset="15274.556">23543 2839 21,'0'0'28,"4"23"-1,-4-14-15,0-9-29,7 29-5,-17-19-4,14 15 4</inkml:trace>
  <inkml:trace contextRef="#ctx0" brushRef="#br0" timeOffset="19596.6371">24143 2950 20,'11'5'15,"-11"-5"-2,17 15 0,-6-7-3,-1 6-2,5 0 0,1 6-2,-16-20 1,43 41 0,-43-41 0,50 46-2,-50-46 2,63 55-1,-63-55-2,77 58 1,-77-58-2,63 65-1,-63-65 0,69 73 0,-28-34 0,-7 3 0,1 4 1,-10-3-1,9 5 0,14 1-1,-12-3 1,-3 4-1,2 3 0,-10-3 0,-2 2 1,18 0-1,-4 2 1,-17 0 0,10 4-1,-9-3 1,-7 3-1,23-3 1,-6 5-1,-15 0 0,-16-6 0,20 2 0,3 1-1,4-5 1,-4 2-1,-23 0 0,-6 1 1,13 1-1,4 4 0,-5-5 0,-6 3 1,-10 2-1,-1 1 0,11-2 1,-7 3-1,2-5 0,5 6 0,-22 2 0,4-5 0,-8 3 1,-8-4-1,12 1 0,10 0 0,-29 0 1,-2-6-1,21-5 0,-18 2 0,12-5 0,13 2-1,-16-3 1,-10-4 0,41-41 0,-37 74 0,37-74 0,-47 76 0,47-76 0,-66 70 1,66-70-1,-49 60 0,49-60 0,-42 52 1,42-52-1,-48 36 1,48-36-1,0 0 0,0 0 0,0 0 0,0 0 1,-47 30-1,47-30 0,0 0 0,0 0 0,0 0 0,0 0 0,7-44 0,-7 44 0,0 0 0,21-63 0,-21 63-1,11-55 2,-11 55-1,13-57-1,-13 57 1,6-42 0,-6 42 0,0 0 0,-23-44 1,23 44-2,0 0 1,0 0 0,0 0 1,0 0-1,0 0 0,0 0 0,0 0 0,-22 60 0,22-60 0,-28 58 0,28-58 0,-16 63 0,16-63 0,-28 67 0,28-67 1,-20 57-1,20-57 0,-14 46 0,14-46 0,0 0 1,0 0-1,-15 46 0,15-46 0,0 0 0,0 0-1,0 0 2,0 0-1,65-3-1,-65 3 1,47-14-1,-47 14 1,51-24 0,-51 24 0,75-29-1,-25 19 1,-50 10 0,77-18 0,-33 8 0,-44 10 0,91-18-1,-46 15 2,-45 3-1,0 0 1,47-13 0,-47 13-1,0 0 1,0 0-1,0 0 1,0 0-1,0 0-1,0 0-3,0 0-20,0 0-17,0 0 1,0 0 0,15-48-1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1:38:05.8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803 3746 16,'0'0'31,"0"0"-1,0 0-7,-5 76-5,5-17-6,4 7-2,-4-5-4,0-5-3,3-11-1,-3-45 0,0 0 0,0 0-1,0 0 0,0 0 1,17-95-1,-17 26 0,0-8 0,4 3-1,2 7 0,-6 10 0,0 16 1,0 41-1,0 0 1,0 0 0,0 0-1,17 76 2,-15-25-1,4 4 0,1-3 0,10-6 0,-17-46 1,41 62-1,-41-62 0,55 13 0,-55-13 0,69-29-1,-69 29 1,56-63 0,-56 63 0,29-78 0,-29 78 0,12-63 0,-12 63 0,0 0 2,0 0-1,0 0 0,0 0 0,-32 62 1,32-16-1,10 4-2,2 1-2,9-6-3,10-5-5,-1-14-11,8-10-18,7-3 1,-4-13-2,-4 0 2</inkml:trace>
  <inkml:trace contextRef="#ctx0" brushRef="#br0" timeOffset="332.6194">1536 3885 48,'-14'-7'33,"-10"0"1,4 7-11,9 7-10,-3 1-7,14 6-3,0-1-1,8 2-1,5-2 0,5-4-1,2 1-1,-1-4 1,0-2-1,-7-4 0,-12 0 0,0 0 1,0 0 0,-26 3 1,2 3 1,3-1 0,-7 3-1,6 3 0,7 2 1,8 1-2,7 1 0,13 2-3,7-4-6,2 0-2,13-9-22,4 9-1,1-13-1,2 4 1</inkml:trace>
  <inkml:trace contextRef="#ctx0" brushRef="#br0" timeOffset="632.7173">1760 4105 53,'-9'-9'36,"9"9"1,-9 0-1,9 0-21,0 0-8,12 0-3,4 0-2,1 0-1,-3 0 1,4-4-1,0-3-1,-3-4 0,-1-4 0,-8-1 1,-6-3-1,-6-2-1,-2 2 1,-3 5-1,-4 0 1,-1 8-1,-5 6 1,5 12 0,1 6-1,2 9 1,7 5-1,0 12 3,6 1-1,0 5 0,10 0-1,0-1-6,-1-2-23,4-14-8,2-2-1,-3-19 0</inkml:trace>
  <inkml:trace contextRef="#ctx0" brushRef="#br0" timeOffset="816.8794">2049 3928 79,'-13'0'40,"9"18"0,-4 2-8,8 10-41,3 4-27,-3-5-3,11 4 0,-2-7 0</inkml:trace>
  <inkml:trace contextRef="#ctx0" brushRef="#br0" timeOffset="1048.7789">2213 3867 58,'0'0'38,"0"0"0,15 15-11,-8 9-14,8 5-6,-1 3-8,-3-6-10,0-3-20,1-4-5,-12-19-1,17-5-2</inkml:trace>
  <inkml:trace contextRef="#ctx0" brushRef="#br0" timeOffset="1201.9269">2351 3882 44,'-11'9'35,"-6"0"1,0 5-5,3 6-15,0 1-4,14 1-6,6-3-4,8-2-3,13 0-5,7-9-9,9-1-10,4 0-10,-1-14-2,9 0 1</inkml:trace>
  <inkml:trace contextRef="#ctx0" brushRef="#br0" timeOffset="1432.9831">2857 3967 69,'10'7'38,"-14"6"-6,-10 5-5,-15-3-10,2 4-6,-7-4-5,2-5-5,-1-6-1,2-10-2,8-7-1,5-6 0,11 1 0,7-7-1,4 4 1,6 2 2,7 10-1,9 5 2,2 13 1,0 7-2,3 9-10,-2 8-25,-12-7 0,2 5 0,-7-10-1</inkml:trace>
  <inkml:trace contextRef="#ctx0" brushRef="#br0" timeOffset="1579.9588">2731 3672 86,'-13'-24'40,"-3"11"-4,16 13-42,7 45-29,-4-8-3,15 11-3</inkml:trace>
  <inkml:trace contextRef="#ctx0" brushRef="#br0" timeOffset="2206.3236">3652 3917 51,'34'0'35,"-9"1"1,2 16-14,-12 12-8,-8 5-5,-7 4-3,-12-3-3,0-6-2,-1-2-1,-2-13-2,15-14 0,-12-9-2,14-9 1,7-9-1,4 2 1,-2-7 1,4 7 0,-5 4 2,0 7 1,-1 8 0,-9 6 1,12 15 1,-8-1-1,6 7 1,2 1-1,7-1-4,5-1-13,1-1-18,-3-15-3,5 5 1,-8-13-1</inkml:trace>
  <inkml:trace contextRef="#ctx0" brushRef="#br0" timeOffset="2484.9442">3939 3867 23,'4'-46'35,"15"13"1,3 7-3,6 9-14,9 19-2,0 11-5,6 15-3,-5 13-2,-1 8-2,-6 1-1,0-1 0,-6-5-2,-4-6 0,-5-10 0,-5-8-2,-7-10 0,-4-10-1,-18-3 0,-8-2-1,-7 1 0,-8-1 0,-2 5-3,-3 0-7,11 5-25,11 4-2,4-9 0,20 0 0</inkml:trace>
  <inkml:trace contextRef="#ctx0" brushRef="#br0" timeOffset="2770.198">4740 3941 35,'0'23'39,"-5"9"0,-18-3 0,-5-1-16,0 0-11,-6-9-7,0-5-5,3-11-3,3-11 0,7-5-1,2-7 0,13-1-1,6-4 3,3 8 1,13 3 3,4 11 1,8 8 1,-2 7 0,5 8 0,-3 4-1,-3 0-7,2-5-25,-5 5-9,-9-16 0,1-6-1</inkml:trace>
  <inkml:trace contextRef="#ctx0" brushRef="#br0" timeOffset="3155.1733">5085 3962 83,'-34'-12'36,"6"12"-3,-1 0-20,-1 9-6,8 7-4,5 5-1,10 7-1,7 1 0,12 1 0,7-4 1,5-3 0,0-9-1,2-4 1,-7-10 0,-4 0-2,-15 0-8,0-14-28,-12-4-2,3 3 1,-9-9-1</inkml:trace>
  <inkml:trace contextRef="#ctx0" brushRef="#br0" timeOffset="3339.8836">5208 3945 91,'9'29'43,"-4"7"0,-2 9-15,6 22-18,-6 6-3,-3 4-6,0 3-3,0-7-8,0-6-23,-3-9-10,-3-19 1,0-17-1</inkml:trace>
  <inkml:trace contextRef="#ctx0" brushRef="#br0" timeOffset="3487.0552">5239 4126 61,'17'-3'37,"7"9"0,-5-6-6,6 0-60,6 5-4,-14-5-4,6 0 1</inkml:trace>
  <inkml:trace contextRef="#ctx0" brushRef="#br0" timeOffset="3687.5408">4455 3450 56,'0'0'16,"15"38"-16,10 17-9,3-10-21,23 12-2</inkml:trace>
  <inkml:trace contextRef="#ctx0" brushRef="#br0" timeOffset="4225.496">5787 4002 22,'0'28'33,"-20"-13"1,2 4-3,-13-4-13,-5-7-9,0-8-7,2 0-3,3-16-1,10-2 0,2-5 0,14 3 1,8 3 1,10 8 4,7 9 0,5 4 2,8 14 1,-4 6-1,8 3-2,0 3-16,7 0-21,-10-15-3,3-5 1,-3-14-2</inkml:trace>
  <inkml:trace contextRef="#ctx0" brushRef="#br0" timeOffset="4388.0062">5989 3918 49,'0'0'34,"25"17"-1,-5-17-6,11 6-22,0-6-8,5 0-12,-1 0-16,-16-15-1,3 10-2,-19-7 6</inkml:trace>
  <inkml:trace contextRef="#ctx0" brushRef="#br0" timeOffset="4510.3321">6139 3900 34,'-18'18'31,"12"11"-4,0 3-5,6 2-8,6-2-8,3 2-9,9 0-18,-3-18-10,16 1 0,-2-17-1</inkml:trace>
  <inkml:trace contextRef="#ctx0" brushRef="#br0" timeOffset="4788.8626">6654 3992 49,'0'0'38,"-10"24"0,-17-7 0,-7-1-20,5 3-11,-7-6-5,2-7-3,3-6-2,5-6-1,8-8-1,6-8 0,12 4 0,0-6 2,9 3 1,9 5 3,1 5 0,8 11 2,-1 5 1,2 10 1,-3 3 0,-1 6-2,-3 4-3,-4-5-12,-8-3-24,9 2 0,-5-15-2,6 2 0</inkml:trace>
  <inkml:trace contextRef="#ctx0" brushRef="#br0" timeOffset="4910.8755">6966 3967 54,'0'-11'30,"0"11"-30,0 0 0,-5-11-24,5 11-9</inkml:trace>
  <inkml:trace contextRef="#ctx0" brushRef="#br0" timeOffset="5089.8071">6981 4151 82,'-11'24'44,"5"-4"0,0-8-5,6-12-64,0 0-12,0 0-5,25-10-2</inkml:trace>
  <inkml:trace contextRef="#ctx0" brushRef="#br0" timeOffset="41750.4909">7999 3537 64,'-6'12'34,"3"23"-4,-2 10-15,-3 7-7,3 12-4,-1 4-8,3 5-22,-4-16-6,14-7-2,-7-18 0</inkml:trace>
  <inkml:trace contextRef="#ctx0" brushRef="#br0" timeOffset="41950.3632">8214 3566 36,'9'-20'35,"3"20"1,-12 14 1,4 15-18,-4 23-10,0 6-3,0 9-2,0 6-1,0 0-7,6-5-21,0-5-11,-6-19-2,5-11 1</inkml:trace>
  <inkml:trace contextRef="#ctx0" brushRef="#br0" timeOffset="42088.0041">7952 3858 48,'13'-6'30,"21"12"-12,16-1-29,-1-10-17,20 5-2,2-6 4</inkml:trace>
  <inkml:trace contextRef="#ctx0" brushRef="#br0" timeOffset="42419.0478">8851 3537 45,'-32'-16'34,"-2"26"-1,-9 5-10,-9 16-8,5 13-6,1 8-3,12 12-1,11 2-2,13 4-2,15-2-4,12-16-8,18-10-22,15-9-2,2-14-1,13-6 0</inkml:trace>
  <inkml:trace contextRef="#ctx0" brushRef="#br0" timeOffset="42787.8469">9092 3782 53,'-27'3'34,"-8"-6"-1,7 3-15,3 3-8,7 0-4,15 7-2,6 4-2,9 0-1,4 5 1,1 2 0,0 0 1,-7 4 0,-4-2-2,-13-5-9,-11-9-26,6 0-1,-8-18-1,11-3 0</inkml:trace>
  <inkml:trace contextRef="#ctx0" brushRef="#br0" timeOffset="42966.0098">9107 3496 61,'31'6'39,"13"19"1,-1 8-1,-5 12-27,6 13-5,-11 6-2,-14 5-4,-7 2-5,-16-14-8,-7-2-27,-8-9 0,-9-12-1,9-10 0</inkml:trace>
  <inkml:trace contextRef="#ctx0" brushRef="#br0" timeOffset="43166.5121">9728 3762 53,'21'-8'34,"10"8"-3,0-3-15,3-6-45,11 9-4,-9-5 1,4 5-1</inkml:trace>
  <inkml:trace contextRef="#ctx0" brushRef="#br0" timeOffset="43319.407">9761 3900 55,'9'9'36,"22"-3"-18,8-6-19,1-6-27,22 6-4,10-17-3</inkml:trace>
  <inkml:trace contextRef="#ctx0" brushRef="#br0" timeOffset="43688.5526">10454 3872 29,'0'0'34,"43"15"2,12-15 0,36 0-23,33 0-2,27-6-3,23 0-8,17-1-17,5 2-17,-19-8-2,-17 6 0,-45-6-1</inkml:trace>
  <inkml:trace contextRef="#ctx0" brushRef="#br0" timeOffset="44119.6605">11013 3403 55,'4'-16'36,"-4"16"1,-3 9-5,-10 11-20,2 12-6,-5 8-5,3 3 0,1 1 0,0-2-1,3-6 1,5-16-1,4-20 1,10-10-1,-1-20 1,3-11-1,4-14 1,3-2 0,-1-1-1,-1 6 1,-3 8-2,-1 14 1,-1 14 0,1 16 0,-1 12 1,2 16 0,-2 9-1,4 8 1,4 5-1,-2-3-6,6 0-20,-4 0-10,-8-16-2,1-5 0</inkml:trace>
  <inkml:trace contextRef="#ctx0" brushRef="#br0" timeOffset="44266.4272">11013 3505 66,'0'0'38,"18"0"-1,9 0-4,7 7-27,3-7-40,8 5-2,-3-5-1,9 3 0</inkml:trace>
  <inkml:trace contextRef="#ctx0" brushRef="#br0" timeOffset="45066.8584">10971 4221 57,'-28'-14'36,"0"10"-1,-5-3-13,-1 3-9,5 7-6,5 6-2,15 8-3,15 6-1,16 9-1,11 2 0,-1 5 1,2 0 0,-4-1 1,-10-1-1,-12-5 1,-18-9 0,-16-8-1,-6-6-4,-9-13-8,8-7-25,8-2-2,0-9 1,15 3-3</inkml:trace>
  <inkml:trace contextRef="#ctx0" brushRef="#br0" timeOffset="45837.7599">11241 4309 55,'0'9'36,"0"-9"2,35 0-14,6 5-12,6-5-7,5 0-15,-2-7-23,4 7-3,-13-8 0,-9 8-2</inkml:trace>
  <inkml:trace contextRef="#ctx0" brushRef="#br0" timeOffset="48140.5709">11845 4284 60,'-17'0'38,"-1"-7"-4,5-7-12,13 1-5,-4-9-7,16 7-4,0 0-3,13 9-3,4 6 0,-7 6 1,-3 11 0,-8 11 0,-11 7 0,-14 6 1,-11-1-1,-4-1 1,-4-6-1,4-1 0,4-8-1,9-6 1,16-18-1,14 9 1,10-9-2,7 0-5,10-9-32,4 0 0,0-14-1,10-1-1</inkml:trace>
  <inkml:trace contextRef="#ctx0" brushRef="#br0" timeOffset="48391.6049">12455 3534 63,'0'0'38,"5"22"1,8 15-7,-4 3-22,3 9-2,-6 1-1,4 1-4,-6-3-7,-4-8-26,0-15-9,-4-8-1,-9-17 1</inkml:trace>
  <inkml:trace contextRef="#ctx0" brushRef="#br0" timeOffset="48510.5352">12335 3742 63,'11'5'39,"16"10"-2,8-13-7,8-2-58,25 0-7,-6-10-1,28 2-1</inkml:trace>
  <inkml:trace contextRef="#ctx0" brushRef="#br0" timeOffset="49012.0326">13326 3759 52,'-26'-7'33,"26"7"1,31 0-13,20-10-9,32 6-2,25-4-3,29 1-2,30-2 1,14 0-3,5 5-5,-20-5-13,-21-2-21,-20 2-2,-47-4 0,-30 2 0</inkml:trace>
  <inkml:trace contextRef="#ctx0" brushRef="#br0" timeOffset="49227.1248">13958 3142 58,'0'-19'35,"0"19"2,11 19-7,-11 5-19,0 12-7,0 11-5,0 4-11,0-3-23,10 2 0,-5-17-1,0-5 0</inkml:trace>
  <inkml:trace contextRef="#ctx0" brushRef="#br0" timeOffset="49543.325">13890 3130 46,'9'-17'35,"16"10"0,0-3-3,15 4-22,9 12-4,-2-2-4,-4 9 0,-6 1-1,-15 1-1,-19 5-2,-12-5 1,-12 0-1,-7-5 1,3-1-1,6-3 2,19-6 0,6 9 1,19-4 0,13 4 0,-2 4 2,5 2-2,-10 4 2,-12 8-1,-23-4 0,-19-3-8,-16-7-28,-4 5-1,-7-13-1,11 4 1</inkml:trace>
  <inkml:trace contextRef="#ctx0" brushRef="#br0" timeOffset="50027.6516">13831 4120 29,'-25'0'33,"-6"-10"-1,3 10 0,6 0-20,7 8-4,15 6-3,7 0-1,14 8-1,3 2 0,7 2 1,0 4 1,-7 2 0,-10-3-2,-11 4 1,-16-9-2,-14-6-1,-8-3-4,-8-11-8,3-10-21,2-5-5,8-11 0,14-3 0</inkml:trace>
  <inkml:trace contextRef="#ctx0" brushRef="#br0" timeOffset="50227.71">14196 4092 71,'0'0'39,"0"0"1,0 22-1,-12-2-29,21 6-5,-9 12-4,4-1-3,2 10-6,-6-5-25,3-9-6,0-6 0,-6-13-1</inkml:trace>
  <inkml:trace contextRef="#ctx0" brushRef="#br0" timeOffset="50375.0407">14045 4241 63,'20'-7'32,"15"14"-10,3 2-28,-1-12-25,19 6-2,-3-8 0</inkml:trace>
  <inkml:trace contextRef="#ctx0" brushRef="#br0" timeOffset="50658.8857">14565 4175 66,'-3'-18'42,"-9"-4"0,4 4 0,2 1-23,-2 0-11,4 8-4,4 9-2,0 0-1,0 13-1,9 9-1,-4 7 0,1 8 1,-2 3-1,-1 1 1,-3-1 0,-9 1 0,-4-7-1,1-7 2,-4-8-2,3-7 2,4-7-1,9-5-1,0 0 2,15-13-2,10 9 0,3-6-5,9 3-35,0 5 0,-6 2-1,2 0 1</inkml:trace>
  <inkml:trace contextRef="#ctx0" brushRef="#br0" timeOffset="52707.6322">15334 3659 45,'25'5'35,"-12"8"2,-10 15-2,-13 5-37,-14-3-29,3 2-1,-8-19-1,7-4-1</inkml:trace>
  <inkml:trace contextRef="#ctx0" brushRef="#br0" timeOffset="53223.9159">15947 3421 52,'12'-8'38,"-12"8"1,15 29-4,-11 17-18,-8 9-7,4 14-4,-9 11-2,6 2-4,3 0-16,0-10-23,0-21 0,6-16-1,-6-24 0</inkml:trace>
  <inkml:trace contextRef="#ctx0" brushRef="#br0" timeOffset="53355.2622">15965 3667 36,'28'-5'26,"15"10"-14,-2-5-20,-1-8-18,16 8-2</inkml:trace>
  <inkml:trace contextRef="#ctx0" brushRef="#br0" timeOffset="53655.3323">16436 3454 33,'-24'0'30,"-8"-6"0,11 12-4,8 3-16,1 4-6,12 2-2,12 2-1,7-3 0,2 1-1,1-6 1,-3 1 0,-7-4-1,-12-6 0,0 0 2,-24 7-1,-1-1 3,0-3-1,2 8 1,2-1 1,15 3 0,12 1 0,15 1-4,15-1-8,7-6-10,9-8-18,20 4 0,5-16-1,14 5-1</inkml:trace>
  <inkml:trace contextRef="#ctx0" brushRef="#br0" timeOffset="54008.8286">17249 3323 55,'-10'0'36,"10"19"1,-4 6-6,-1 6-19,1 10-5,-5-2 0,2 6 0,-1-12-3,1-2-1,-2-15-1,9-16-1,0 0 0,9-28-1,2-10 0,3-14 0,3-5 0,3-4 0,0 3 0,-2 8 0,-3 10-1,-1 14 1,-1 20 1,1 15 0,-1 20 0,2 9 0,0 8 0,4 8-1,2 4-2,-6-6-8,4-4-23,-4-1-7,-9-19 0,1-4 0</inkml:trace>
  <inkml:trace contextRef="#ctx0" brushRef="#br0" timeOffset="54156.5379">17268 3462 62,'-13'-8'36,"13"8"1,18 5-9,7-5-39,16 4-22,-1-8-3,19 4 0,6-5 0</inkml:trace>
  <inkml:trace contextRef="#ctx0" brushRef="#br0" timeOffset="54356.7248">17768 3323 67,'0'0'38,"0"0"-1,24 0-6,6 4-27,5 2-9,-1-6-18,3 0-14,3 0 1,-9-4 0</inkml:trace>
  <inkml:trace contextRef="#ctx0" brushRef="#br0" timeOffset="54488.2384">17815 3420 30,'0'25'35,"12"-14"1,18 4-6,7 2-48,3-17-7,9 7-4,-8-13-5</inkml:trace>
  <inkml:trace contextRef="#ctx0" brushRef="#br0" timeOffset="56441.7832">18417 3234 46,'8'-32'36,"-3"-10"3,6 1-11,3 9-8,-8 2-7,5 11-4,-11 2-3,0 17-1,3 19-2,-3 10-2,0 10-3,-3 2-3,10 7-19,2 1-15,-4-8-1,5-5 0,-4-12 1</inkml:trace>
  <inkml:trace contextRef="#ctx0" brushRef="#br0" timeOffset="56588.4862">18272 3352 39,'14'5'36,"7"-5"-2,24 7 1,8 1-24,10-8-38,13 6-5,-3-6-2,6 6 0</inkml:trace>
  <inkml:trace contextRef="#ctx0" brushRef="#br0" timeOffset="56974.1032">18320 3550 58,'0'0'35,"20"0"0,14-9-11,12 0-15,6 1-5,-4 4 0,-4 4-2,-16 2 0,-15 7-1,-19 3-1,-11 1 1,-12 0-1,-1 2 0,2-3 1,12 1-1,10-5-1,17 1 1,14 0-1,7 6 2,-1-1 0,0 4 1,-14 5 0,-10-3 0,-19 2-1,-15 2-2,-10-7-8,-7 2-27,-1-16-1,9 0-1,4-14 1</inkml:trace>
  <inkml:trace contextRef="#ctx0" brushRef="#br0" timeOffset="57143.3909">19123 3537 59,'19'6'38,"-7"10"1,-12 5-5,-16 5-29,7 3-37,-13-9-3,10 2-2,-5-15 0</inkml:trace>
  <inkml:trace contextRef="#ctx0" brushRef="#br0" timeOffset="57411.913">19712 3136 83,'11'6'39,"-1"25"1,-6 13-19,-4 2-13,0 14-6,0 5-4,-9-4-17,1-10-18,8-8-2,0-17-1,0-13 1</inkml:trace>
  <inkml:trace contextRef="#ctx0" brushRef="#br0" timeOffset="57745.9088">19668 3142 58,'21'-24'37,"13"14"0,2 1-5,7 1-22,6 8-4,-6 9-3,-3 8-2,-18 2 0,-14 1-1,-11 4 0,-14-5 0,-4-2-1,-4 1 1,2-8-1,9-1 1,14-9 0,13 14 0,14-4 1,6 2-2,1 6 2,-1 1-1,-9 5 1,-14 5-1,-18-1-2,-16-1-5,-9-7-27,-6 1-3,-7-14 0,7 2 0</inkml:trace>
  <inkml:trace contextRef="#ctx0" brushRef="#br0" timeOffset="57961.6248">20322 3234 54,'0'0'38,"20"-10"0,3 10 0,4 3-24,3-3-11,1 0-8,4 4-18,-3 5-15,-16-3 0,-6 1 0</inkml:trace>
  <inkml:trace contextRef="#ctx0" brushRef="#br0" timeOffset="58114.6226">20313 3372 39,'0'15'40,"7"-9"0,17 1-1,7-1-17,9-6-19,4 7-35,-8-12-4,7 0-2,-13-2-3</inkml:trace>
  <inkml:trace contextRef="#ctx0" brushRef="#br0" timeOffset="59230.6632">20912 3350 58,'11'0'39,"3"7"0,3-7 0,6 0-25,8 0-12,5 4-22,9 2-17,-5-10-2,8 8 0,-8-8 0</inkml:trace>
  <inkml:trace contextRef="#ctx0" brushRef="#br0" timeOffset="59430.5306">21388 3363 33,'35'7'37,"5"-7"1,10 6-1,2-6-16,3-6-15,3 0-9,-1-1-16,-10 7-16,-15-15-2,-1 8 1,-15-5-1</inkml:trace>
  <inkml:trace contextRef="#ctx0" brushRef="#br0" timeOffset="59630.874">21590 3006 51,'-13'-33'38,"0"-2"0,10 19-5,3 16-18,0 13-7,0 22-5,3 10-9,-3 3-26,4 5-5,6 4-1,-4-6 0</inkml:trace>
  <inkml:trace contextRef="#ctx0" brushRef="#br0" timeOffset="60078.1513">21451 3543 60,'8'-3'36,"5"-6"0,14-1-12,6 10-15,4 0-4,3 3-1,-6 10-1,-9-1-1,-15 5-1,-10 5 0,-14-1-1,-7-4 1,-5 2-2,-1-5 1,5-3 0,11-4-1,11-7 1,26 10-1,5-7 2,8 6-1,-2 1 2,2 8 0,-11 2 1,-10 7 0,-23 1 0,-11 1 0,-19-1 0,-8-5-2,-5-2-12,5-10-28,-10-16 0,11-8-1,2-16 1</inkml:trace>
  <inkml:trace contextRef="#ctx0" brushRef="#br0" timeOffset="62267.1015">1154 5478 36,'-15'60'36,"-4"-19"1,-12 7-2,0-2-16,31-46-8,-67 65-3,67-65-6,-65 12-3,65-12 0,-35-41 0,35 41 1,0-70-1,0 70 2,25-60 0,-25 60 2,54-15 1,-54 15 0,63 32 0,-63-32-3,60 67-4,-33-24-15,-5-3-20,-22-40-1,13 60 1,-13-60-2</inkml:trace>
  <inkml:trace contextRef="#ctx0" brushRef="#br0" timeOffset="62398.6289">974 5457 64,'0'0'9,"0"0"-9,0 0-10,0 0-22</inkml:trace>
  <inkml:trace contextRef="#ctx0" brushRef="#br0" timeOffset="62698.7009">1407 5738 76,'12'18'38,"-2"-8"1,2-14-10,7 4-24,-1-9-2,1-8-2,-2-4-1,-9-7-1,-5-1-1,-13-3 0,-3 2-1,-8 5 1,-2 8 1,-6 9 1,1 8 1,8 15 0,1 12 0,12 12 0,7 7-1,5 2 1,5 3 0,6-2-3,1 1-12,7-6-23,2-21 0,2-8 0,0-19 0</inkml:trace>
  <inkml:trace contextRef="#ctx0" brushRef="#br0" timeOffset="62967.9164">1950 5629 62,'-21'25'39,"-2"11"0,-11-7-3,-2-7-22,4-1-9,-1-8-4,7-10-2,4-6-2,5-10 1,9-4 0,8-1 0,6 1 2,6 5 1,11 6 1,2 9 2,3 3-2,6 13 1,-3 7-5,-8 3-35,0-5-2,-1 2-1,-4-6 1</inkml:trace>
  <inkml:trace contextRef="#ctx0" brushRef="#br0" timeOffset="63384.8319">3283 5378 46,'0'0'36,"0"18"1,0 24-9,-9 14-14,5 16-6,-3 4-5,2 2-7,5-2-21,0-6-12,-3-28 1,11-10-1</inkml:trace>
  <inkml:trace contextRef="#ctx0" brushRef="#br0" timeOffset="63585.3213">3508 5457 51,'16'-9'39,"-16"9"1,10 28-7,-4 12-14,-9 5-9,12 16-2,-9-3-4,12 3-4,0 1-9,-5-6-29,-3-19-2,4-12-1,-13-14 1</inkml:trace>
  <inkml:trace contextRef="#ctx0" brushRef="#br0" timeOffset="63720.615">3283 5729 50,'-3'-12'37,"18"7"-1,10-3-2,22 2-38,15 6-28,-4-6-3,17 1-1,6-11 1</inkml:trace>
  <inkml:trace contextRef="#ctx0" brushRef="#br0" timeOffset="63954.4055">4077 5361 43,'-29'-9'36,"-14"2"1,3 13-1,0 9-22,-4 12-6,9 21-2,2 7-2,11 8-1,10 0-2,12 2 1,9-2-2,13-6-3,9-7-13,9-12-22,4-20 0,2-4-1,3-14 1</inkml:trace>
  <inkml:trace contextRef="#ctx0" brushRef="#br0" timeOffset="64254.3096">4203 5594 68,'-36'-8'34,"10"8"-9,8 5-8,9 3-6,21 13-2,6-3-3,8 7-1,2 1-1,-1 4 1,-8-1-1,-10 1-1,-15-7 0,-13-4-3,-8-3-5,-11-12-12,1-4-21,5-10-1,5-9 0,11-1-1</inkml:trace>
  <inkml:trace contextRef="#ctx0" brushRef="#br0" timeOffset="64438.9918">4318 5406 54,'37'-6'40,"-5"6"0,4 17-1,-7 13-23,-8 5-7,-3 15-3,-11 7-5,-7 3-4,-9 5-14,-10-1-23,-4-15 0,3-7-1,0-11 1</inkml:trace>
  <inkml:trace contextRef="#ctx0" brushRef="#br0" timeOffset="64654.844">4740 5649 44,'0'0'37,"28"-4"0,-3-2 0,5-1-24,12 7-21,-8-3-27,8 3 0,-10-7-1,-3 7-1</inkml:trace>
  <inkml:trace contextRef="#ctx0" brushRef="#br0" timeOffset="64818.6263">4783 5738 53,'10'9'37,"12"6"1,4-11-6,11 0-41,9 8-21,-11-12-4,1 2-3,-8-7-1</inkml:trace>
  <inkml:trace contextRef="#ctx0" brushRef="#br0" timeOffset="66188.9894">5404 5736 53,'10'5'35,"11"-10"1,25 0-15,20 5-8,9-4-6,14 4-5,6 0-9,-5-3-19,-13-9-10,-9 7 0,-25-10 1</inkml:trace>
  <inkml:trace contextRef="#ctx0" brushRef="#br0" timeOffset="66388.8898">5729 5332 66,'-14'-37'36,"3"4"-9,11 7-6,-5 11-5,5 15-6,9 19-4,-2 10-8,3 10-22,3 17-13,-7-3 0,8 15-1</inkml:trace>
  <inkml:trace contextRef="#ctx0" brushRef="#br0" timeOffset="66773.7919">5485 5985 35,'0'-10'36,"0"-8"0,20 10-2,11 1-18,5 1-7,7 6-3,-1 5-2,-3 5-3,-12 8 1,-11 2-1,-13 1 0,-13-2-1,-11-2 0,-3-4 0,0-4-1,7-5 1,17-4-1,0 0 0,14-13 1,16 13-1,7 0 1,3 8 1,-6 4 0,-6 5 1,-15 7 0,-13 7 0,-16 0 0,-14-5-2,-10-3-3,-11-11-9,5-12-26,10 0 0,5-23 0,17-4 0</inkml:trace>
  <inkml:trace contextRef="#ctx0" brushRef="#br0" timeOffset="67043.1358">6446 5728 21,'-24'-4'33,"5"-6"1,19 10 0,30-8-17,11 2-5,24 6-3,19-8-3,18 5-3,6-4-4,5 2-7,-2 1-13,-5-1-14,-27-5-1,-13 6 0</inkml:trace>
  <inkml:trace contextRef="#ctx0" brushRef="#br0" timeOffset="67306.2914">6768 5574 24,'-21'-32'33,"21"-6"1,-2-13-1,4-3-18,10 6-1,-9-3-2,4 17-2,-7 3-3,0 17-2,0 14-1,-10 9-1,4 15-3,0 13-9,6 6-30,7 15 0,-7 3 1,12 10 0</inkml:trace>
  <inkml:trace contextRef="#ctx0" brushRef="#br0" timeOffset="67690.125">6623 6038 39,'-26'3'33,"-11"-3"-3,4 0-9,7 9-7,5 0-4,18 10-3,10-1-2,17 2 0,4 2-1,9 1 0,-3 0 0,0 1 0,-15-1-1,-10-5 1,-21-4-2,-12-4-1,-11-2-5,-5-8-7,-1-6-27,4 0 0,3-10-1,16 3 0</inkml:trace>
  <inkml:trace contextRef="#ctx0" brushRef="#br0" timeOffset="67859.6277">6856 6096 70,'24'0'40,"10"0"0,-3 0-5,1-9-65,11 9-5,-9-6-4,9-1 0</inkml:trace>
  <inkml:trace contextRef="#ctx0" brushRef="#br0" timeOffset="70562.1106">7239 6026 56,'13'-17'31,"15"3"-8,3 7-3,-3 7-4,3 7-4,-10 5-3,-11 17-3,-16 5-1,-9 5-2,-16-1 0,-1-1-2,-2-6 0,5-6 0,9-7-1,14-8 0,6-10 1,28-5-2,5 1-3,-1-6-12,4-5-21,4 6-1,-2-4 0,0 4 0</inkml:trace>
  <inkml:trace contextRef="#ctx0" brushRef="#br0" timeOffset="70878.4956">7683 5632 45,'0'0'38,"0"0"0,25 0-1,6 4-21,10-4-13,8 0-19,4 0-19,12 0-1,0-4-2,12 4 1</inkml:trace>
  <inkml:trace contextRef="#ctx0" brushRef="#br0" timeOffset="71110.2804">8384 5617 39,'22'0'33,"24"0"0,8-4-6,18-4-20,14 2-6,1 3-15,0 3-17,-19-5 0,-6 5-2,-28-3 3</inkml:trace>
  <inkml:trace contextRef="#ctx0" brushRef="#br0" timeOffset="71263.0934">8658 5275 42,'-25'-33'36,"13"16"1,3 8 0,9 9-20,9 29-10,0 9-14,4 15-29,-7-1 0,11 8 0,-10-3-1</inkml:trace>
  <inkml:trace contextRef="#ctx0" brushRef="#br0" timeOffset="71630.2428">8545 5896 80,'7'-19'36,"18"6"-4,7 3-20,2 5-5,3 5-1,-3 5-1,-9 8-2,-10 1-2,-9 5 0,-12 1-1,-6 0 0,-4-4 0,-4-6-1,5-5 1,15-5-1,0 0 0,16 4 1,7-4 0,7 4 1,-2 4 0,0 9 1,-12 0 1,-13 10 0,-16-3 0,-11 3-1,-10-8-1,-9-6-5,5-6-23,-2-10-11,8-16-1,17-3 0</inkml:trace>
  <inkml:trace contextRef="#ctx0" brushRef="#br0" timeOffset="72010.8954">9378 5626 36,'-32'0'35,"21"8"-1,11-8 2,30 0-25,27 2-4,28-2-1,34 0-3,32 5-2,23-5-5,15 0-10,0 7-21,-18-11 1,-16 6 0,-37-4-1</inkml:trace>
  <inkml:trace contextRef="#ctx0" brushRef="#br0" timeOffset="72282.3281">9973 5441 58,'0'-54'27,"7"-1"-3,-2-6-3,7 11-1,-9-1-4,4 22-4,-7 12-3,0 17-3,-4 29-2,4 12-5,4 19-16,5 10-22,-9-1 0,12 14 0,-8-9 0</inkml:trace>
  <inkml:trace contextRef="#ctx0" brushRef="#br0" timeOffset="72666.9371">9676 5936 26,'-31'-15'34,"2"15"-1,-11 0-2,0 0-14,8 10-7,5 5-3,14 7-3,13 0 0,22 8 0,3-4-1,12 6 0,-6-2 2,-3 0-1,-13-7 0,-15-4-1,-15-6-3,-16-1-3,0-4-15,-6-8-19,-1-11-3,16-2 2,11-7-2</inkml:trace>
  <inkml:trace contextRef="#ctx0" brushRef="#br0" timeOffset="72869.4157">9967 5924 92,'16'0'40,"-16"0"0,-3 18-15,3 8-17,0 3-3,0 8-3,-3 4-3,3-3-3,3 3-14,0-6-22,-3-12-2,0-6 1,0-17 0</inkml:trace>
  <inkml:trace contextRef="#ctx0" brushRef="#br0" timeOffset="72999.9356">9824 6062 44,'0'-12'34,"15"12"0,8-5-2,13 10-33,8-2-13,3 2-19,20 0 0,-7-5-1,7 5 6</inkml:trace>
  <inkml:trace contextRef="#ctx0" brushRef="#br0" timeOffset="73285.1183">10401 6002 56,'-7'-27'38,"1"-2"1,-3 0-7,-3 1-18,12 10-6,-4 6-3,4 12-2,3 10 0,4 14-2,-4 10-1,4 5 1,1 2 0,-1 1-1,-1-2 1,-6-4-1,0-9 1,-9-3-1,-1-5 1,-6-7-1,-2-4 1,-1-8 0,5 0 0,14 0-1,0 0 0,11-12-1,23 7-15,22-1-24,4-8 0,16 3 0,5-8 0</inkml:trace>
  <inkml:trace contextRef="#ctx0" brushRef="#br0" timeOffset="73638.3419">11658 5692 78,'12'8'41,"-7"16"-1,-21 5-8,-9 14-46,-8 6-21,-2-13-2,6-5-2,1-22-1</inkml:trace>
  <inkml:trace contextRef="#ctx0" brushRef="#br0" timeOffset="74239.3003">12603 5520 75,'-13'-6'35,"-11"3"-9,-7 6-9,-4 11-6,2 7-4,11 8-2,0 3-3,15 3 0,14-3-1,12-5 0,8-7 0,7-13 0,-2-11 1,-5-6 0,-5-12-1,-9-10 0,-13 1 0,-10-3 0,-5 0-1,-3 3 0,1 6 0,6 2-1,11 5 1,9 7 0,19 5 0,12 1 0,9 5 0,8-4-3,7 4-19,-2 4-15,-14-4 0,-3 0-1,-13 0-1</inkml:trace>
  <inkml:trace contextRef="#ctx0" brushRef="#br0" timeOffset="74988.0671">13093 5454 49,'0'0'35,"0"0"1,12 4-8,13 5-13,7-3-6,16 5-4,2 0 0,6 0-1,-6 0-2,-7-4 0,-12 1-1,-12-2 0,-25 3-1,-16 3 1,-9 0-1,-13 1 2,1 1-2,-7 3-1,10 2-4,3-4-12,9-6-21,28-9 0,0 0-1,31 5 1</inkml:trace>
  <inkml:trace contextRef="#ctx0" brushRef="#br0" timeOffset="75442.2919">13852 5530 52,'-18'-6'36,"-8"-7"0,8-6-13,9 5-7,3-2-6,16 4-3,8 0-3,10 5-1,9 7-1,0 7-1,0 5 1,-10 5 0,-12 8 1,-15 1 0,-15 6-1,-10 4-1,-8-2 0,-4-3 1,-3-3-2,14-3 1,11-10-1,15 2 0,13-8 1,12-7 0,9-2-2,7 3-3,11 3-12,-2-3-24,-4-3 1,1 0-1,-10 0 0</inkml:trace>
  <inkml:trace contextRef="#ctx0" brushRef="#br0" timeOffset="75589.133">14345 5766 84,'13'0'44,"-13"0"2,0 0-4,0 0-67,4-10-13,-4 10-4,-4-22 0</inkml:trace>
  <inkml:trace contextRef="#ctx0" brushRef="#br0" timeOffset="100898.7857">6353 6695 11,'0'13'25,"0"-13"-6,6 16-3,1-7-3,5 0-1,4 5-2,5-4 0,7 3-1,1-4-2,4-1 0,1-8-2,9-8-1,4-3-1,8 0 1,-1-2-1,1 3 0,-6 4 0,2 6 0,-14 6 0,-3 5-4,-9 5-14,-6-2-20,-19-14-1,12 6 1,-5-15-2</inkml:trace>
  <inkml:trace contextRef="#ctx0" brushRef="#br0" timeOffset="101436.3831">7011 6793 39,'10'-10'22,"4"-7"-4,11 3-2,9-1-4,4-1-3,7 6-2,3 4-1,7 6 0,-2 3 0,0 3-1,-4 3-1,-2-4 1,-1-5 0,1-10-8,-10-9-29,3-4-2,-12-22 0,0-2-2</inkml:trace>
  <inkml:trace contextRef="#ctx0" brushRef="#br0" timeOffset="102715.5274">5836 7286 27,'0'0'30,"0"0"-7,-13 0-5,13 0-4,-12 10-3,9 4-2,-2 0-3,5 4-1,6 0 0,5-4 1,3-6-1,5-1 1,-2-7 0,3 0 0,-6-15 0,-1 1 1,-13-4-3,0 1 1,-9 5-1,-6 2-2,-1 2-1,-4 4 0,2 8 0,5 0-1,13-4-3,0 0-6,0 0-30,18 4-2,-3-4 1,3 4 0</inkml:trace>
  <inkml:trace contextRef="#ctx0" brushRef="#br0" timeOffset="103421.8447">6465 7295 57,'-9'-17'34,"-1"17"-5,-4-3-8,-6 7-9,4 8-4,-2 5-4,9 7-2,-1 1-1,10 1 0,4-3 0,8-4 0,6-7-1,4-5 1,5-7 1,-1-11-1,-4-7 1,-4 1-1,-8-7 0,-5 1 0,-10 0 0,-8 5 0,-2 0 0,-5 7 0,3 2-1,0 4 0,3 5 1,14 0 0,0 0-1,0 0 0,30 0 0,-2 0 0,7 4 0,1-4-3,4 0-12,4 6-22,-10-11-1,1 5 0,-7-14 1</inkml:trace>
  <inkml:trace contextRef="#ctx0" brushRef="#br0" timeOffset="103884.2356">6842 7245 26,'-17'-5'36,"17"5"0,0 0 0,17 8-15,12 1-8,-1-3-5,9 3-4,-3 1 0,3 0-1,-9 1-1,-1-1-1,-14 2 1,-9 1-1,-10-1-1,-13 2 1,-3 0-1,-2 0-1,-1 1-4,0-7-7,6-3-26,19-5 0,0 0-1,0 0 1</inkml:trace>
  <inkml:trace contextRef="#ctx0" brushRef="#br0" timeOffset="104285.0236">7293 7236 30,'0'0'35,"-16"-15"1,16 15 0,13-14-18,1 5-7,9 3-4,1 2-1,5 4-1,-5 0-1,2 10-1,-11 3-1,-12 7 0,-10 2-1,-11 7 1,-8-1-1,2 0 0,-3-2 0,2-4-1,6-5 1,13-7 0,6-10-1,31 8 0,3-8 0,6 0 0,4 0-3,-1 0-7,0 0-29,-11 8 0,-15-8 0,-7 6-1</inkml:trace>
  <inkml:trace contextRef="#ctx0" brushRef="#br0" timeOffset="105001.382">5832 8082 39,'-17'-14'30,"17"14"-3,-14 5-10,5-2-6,9-3-5,-12 19-3,12-8-1,6 0 0,5-1 2,3-5 0,4 1 1,-1-12 2,3 3 0,-6-7-1,0 1 1,-9-6-1,-5 5-2,-9-1 0,-4 5-1,-5 4-2,1 2-1,0 5 0,1 2 0,5 2 0,5 2 0,6-2 0,0-9 1,16 13 0,-4-13 1,0 0-1,0 0 1,-2-2-1,-1-4-7,1-2-33,-1 6 0,-9 2-1,19-12-1</inkml:trace>
  <inkml:trace contextRef="#ctx0" brushRef="#br0" timeOffset="105570.8519">6542 8032 41,'0'0'36,"-15"-12"1,3 9-6,-4-3-15,4 6-6,-7 6-4,4 2-3,-1 3-1,4 7-1,4 2-1,6 1 0,4 3 0,6-4 1,6-6-1,6-2 1,1-9 0,3-6-1,-4-6 1,1-7 0,-11-5-1,-5-2 0,-10 3 0,-5 2 0,-8 0 0,3 5 1,-4 4-1,3-1 0,3 5 0,13 5-1,0 0 1,10-4 1,8 4-1,5 0 0,4 0 0,8 0 0,1 0-3,-5 0-15,-9 0-20,6 0 0,-4 0 1,3 7-1</inkml:trace>
  <inkml:trace contextRef="#ctx0" brushRef="#br0" timeOffset="105988.3997">7206 7905 67,'0'0'35,"-12"19"-6,-1-6-12,-9 0-7,1 6-4,-7-6-2,3 3-2,-1-6 1,6 2 0,1-9 0,7 1 0,12-4 0,-10 8 1,10-8 0,13 9 1,-1-6-2,7 4-2,6 0-4,1-2-16,2-5-20,7 4 0,-7-4-1,6 0 0</inkml:trace>
  <inkml:trace contextRef="#ctx0" brushRef="#br0" timeOffset="106504.8273">7643 8018 36,'-16'0'31,"1"0"-2,-10 0-7,4-8-5,-1-3-5,0-5-4,11 1-1,4-7-3,12 4 1,4 1-2,15 3 0,0 3-2,7 11 1,-1 4 1,-5 5-1,-14 11 0,-9 7-1,-11 1 0,-8 5 0,-10-1 0,-1 2 0,0-7 0,4 0-1,7-8 1,13-6-1,11-2 0,11-8 0,9-3 1,6 3-1,-1-3 0,4 0-1,1 0-13,-3 3-24,-15-7-1,0 4 1,-19 0-1</inkml:trace>
  <inkml:trace contextRef="#ctx0" brushRef="#br0" timeOffset="110545.2087">9378 6570 24,'0'0'30,"-7"14"1,2 4-11,5 4-6,3 1-4,8 2-3,6-3 0,11-5-1,6-7 1,11-3-2,5-11 1,7 0-2,-2-3 2,-3 3-2,-11 1 0,-3 8-2,-11 5-1,-6 1-5,-2-1-20,-7 0-13,-12-10-1,13 0 0</inkml:trace>
  <inkml:trace contextRef="#ctx0" brushRef="#br0" timeOffset="110947.3715">9902 6798 28,'0'0'28,"9"-12"-1,4 0-10,8-3-6,7-2-3,9 5-2,4 2-1,11 7 1,1 3-1,2 7 0,4-1-1,3 2-1,-3-8 1,3 4 0,-5-13 0,-9-4 0,-8-4-2,-7-4-3,-16-4-32,-7 11-2,-23-1-1,4 12 0</inkml:trace>
  <inkml:trace contextRef="#ctx0" brushRef="#br0" timeOffset="111778.656">9152 7366 49,'0'0'27,"0"0"-8,-10 4-4,10-4-7,-7 12-4,7-12-2,3 16 0,7-7 1,2-4 1,1-2 1,0-3 2,2-3 1,-6-6 0,0 5 0,-9-6 0,0 10-1,-19-15-2,7 12-2,0 1-1,-1 2-1,2 0 0,1 0-1,10 0 0,0 0 0,0 0 1,0 0-1,18 9 1,-9-9 0,-9 0-3,16 0-6,-16 0-30,9 2-1,-9-2-1,0 0 1</inkml:trace>
  <inkml:trace contextRef="#ctx0" brushRef="#br0" timeOffset="115649.7217">9706 7316 23,'0'0'29,"0"0"-6,12-9-4,-12 9-2,0 0-4,-5 18-3,-2-3-3,7 5-2,0 3-2,0-3-1,12 1 0,7-2-1,3-10 1,2-5 0,2-10 0,-1-4 0,-10-9 0,-3-4 0,-12-1-1,-9 1 0,-7 0-1,-2 5 1,-3 0-1,2 7 1,6 2-2,1 4 1,12 5 1,0 0-1,17-6 1,9 6 0,5 0 1,6 0-2,3 2-3,-2-2-17,-7 0-16,-3 0 0,-13 0 0,0 4-1</inkml:trace>
  <inkml:trace contextRef="#ctx0" brushRef="#br0" timeOffset="116051.3894">10121 7231 20,'0'0'32,"25"8"1,-7-8-2,11 13-16,5-3-6,4 2-2,2-1-2,-3-1-1,-3-1-2,-12 0 0,-9 0 0,-13-9-1,-4 14 2,-12-8 0,-6 6-1,-5 1 2,-1 3-2,-3-4 0,6 1-1,6 1-6,4-5-17,15-9-14,0 0 0,19-4-1,8 4 0</inkml:trace>
  <inkml:trace contextRef="#ctx0" brushRef="#br0" timeOffset="116266.8949">10562 7300 52,'0'0'38,"5"13"-1,8-13-3,10-6-22,10 6-9,4-7-9,-3 3-17,-2-6-14,5 6 0,-12-11-1</inkml:trace>
  <inkml:trace contextRef="#ctx0" brushRef="#br0" timeOffset="116451.4459">10923 7145 42,'0'0'39,"5"-13"0,-5 13-3,0 20-11,-7-4-14,7 14-5,0 5-5,0-1-12,0 3-27,3 1-1,2-8 0,4 5 0</inkml:trace>
  <inkml:trace contextRef="#ctx0" brushRef="#br0" timeOffset="117114.4312">9221 8110 33,'0'0'31,"0"-10"-1,0 10-12,-17-4-7,7 4-3,1 6-5,9-6 0,-12 17-2,12-7-1,0-10 2,9 15 0,7-9 3,-4-6 0,6 0 2,-8-4 0,2-3 1,-12-4 0,0 11-2,0-10-1,0 10-1,-22-8-2,13 8-2,9 0-2,-15 0-7,15 0-30,12 0 1,-3-4-1,12 8 0</inkml:trace>
  <inkml:trace contextRef="#ctx0" brushRef="#br0" timeOffset="117652.4434">9753 8020 29,'-13'9'33,"-8"0"-2,11 4-3,-2 3-14,2 3-6,10 2-3,3-1-1,7-3-1,12-2-1,-1-9 1,5-6-1,1 0 0,-2-12 0,-4-3 1,-8-9 0,-6 0 0,-13 1 1,-4 1-1,-2 2 0,-4 2 0,-2 0 0,5 7-1,2 5-1,11 6 0,0 0 1,20-6-2,5 6 1,6 0-1,7 4 0,4-4 0,-1 0-6,-7 0-22,-6-9-11,-4 9 1,-11-9-1</inkml:trace>
  <inkml:trace contextRef="#ctx0" brushRef="#br0" timeOffset="118084.1433">10475 7924 39,'0'0'34,"9"4"-3,-17 5-7,-9 4-6,-1 3-5,-9-1-4,-1 3-4,0 0-1,2-3-3,1 0 0,11-4 2,14-11-1,-8 18 1,8-18 0,26 14-1,-6-9 0,4 0-6,7-5-33,2 4-1,-4-4-1,7 0 1</inkml:trace>
  <inkml:trace contextRef="#ctx0" brushRef="#br0" timeOffset="118349.4575">10679 8025 46,'0'0'38,"0"0"0,14 7 0,7-7-21,3 0-9,4 0-17,-2 0-27,14 0 0,-10 0-2,9 0 0</inkml:trace>
  <inkml:trace contextRef="#ctx0" brushRef="#br0" timeOffset="118703.7831">11117 7889 100,'0'-16'36,"0"1"-10,0 15-8,-5-9-8,5 9-3,0 14-3,3 5-3,2 4 0,-1 5-1,0 3 1,3-1-1,0-1 0,-3-1 0,-4-4 0,0-4 0,-6-5 0,-2-6 0,8-9-1,-15 13 1,15-13-1,0 0 1,0 0 0,15 0 0,5-4-4,4 4-30,0-11-5,9 2 1,-2-4-2</inkml:trace>
  <inkml:trace contextRef="#ctx0" brushRef="#br0" timeOffset="139261.5122">6282 7669 27,'-19'13'29,"6"-6"-6,23-7-3,30 0-3,26-8-2,40-1-3,26-6 0,26-2-3,19-3-1,12 2-2,-13 2-1,-14 7-1,-29 2-1,-29 7 1,-40-5-2,-27 5-18,-37 0-22,0 14-1,-18-28 0,8 1 1</inkml:trace>
  <inkml:trace contextRef="#ctx0" brushRef="#br0" timeOffset="140719.4649">9728 7657 36,'0'0'25,"18"0"-1,26-5-1,30-4-4,35 1-3,28-3-1,30 1-3,4-5-3,5 8-3,-21 0-4,-31 7-20,-44 0-19,-29 7 0,-51-7-1</inkml:trace>
  <inkml:trace contextRef="#ctx0" brushRef="#br0" timeOffset="142534.5993">13484 7352 48,'9'-10'33,"-15"-4"-7,-7 1-5,-6 8-5,-15 5-4,0 8-5,0 5-2,3 8-3,2 10 0,15 1-1,11 2-1,13-2 1,14-10-1,5-10 2,6-8-1,5-9 1,-5-14 0,-6-3 0,-11-8 0,-12-2 0,-15 0-1,-1 7 0,-11 2 0,-1 5-1,4 5 0,5 7 0,13 6 0,0 0 0,34-9 0,3 5 0,10 4-2,3-11-8,5 0-27,2 9-1,-12-6 0,-7 8 0</inkml:trace>
  <inkml:trace contextRef="#ctx0" brushRef="#br0" timeOffset="143520.3439">13117 7049 29,'0'0'30,"-18"-4"0,-7 4-12,3 0-6,-8 0-6,5 0-3,0 8-1,12-2-1,7 9-1,12-1 0,6 4 1,5-2 1,6 6 1,-3-1 1,-2 3 1,-5-2 0,-6 1 0,-11-1 0,-2 1 0,-7-3-2,4-4-1,0-2-1,2-1-2,10-4 2,10 0-3,9-2 1,-1 0 0,4 8 0,-9-1 2,-10 12 0,-6 6 0,-13 7-1,-11 4 1,-4 0 0,4 2 1,2-7-2,12-3 1,17-7-1,8-8-5,12-16-30,8 4 0,-1-16-1,3 4 0</inkml:trace>
  <inkml:trace contextRef="#ctx0" brushRef="#br0" timeOffset="144636.0238">13883 7253 36,'0'0'35,"0"12"1,10 0-2,11-2-20,17 7-5,5-1-4,4 6 0,1-4-2,-2-4-1,-7-2 0,-8-2-1,-31-10 0,0 19 0,-28-6 1,-9 2 0,-14-2 0,3 4 0,-5 0-1,8 0-1,15-4-4,12-13-17,18 0-16,31-13-1,7-4-1,17 0 1</inkml:trace>
  <inkml:trace contextRef="#ctx0" brushRef="#br0" timeOffset="145198.5303">14614 7345 32,'-42'-10'33,"14"3"-1,-2-11-8,16-1-11,14 2-4,13 0-3,12 6-2,6 3-1,12 8 0,-5 2 2,-3 16-1,-18 6 1,-17 7-1,-14 6 0,-12 2-1,-12-4 0,-5 1-1,1-8-1,10-6 0,19-8 0,13-14 1,28 5-1,9-7 0,7-4 0,8-2-5,9-5-33,-4 10-1,-10-8 0,-1 3-2</inkml:trace>
  <inkml:trace contextRef="#ctx0" brushRef="#br0" timeOffset="145700.4553">14996 6957 49,'10'-14'35,"11"11"1,-5 13-7,-7 2-16,5 20-5,-8 2-2,1 9-2,-3-4 0,2 5 0,1-8-2,5-5 1,4-14-1,2-7-1,2-10 1,0-5-1,-5-2 0,-7-2 0,-8 9-1,5-10 0,-5 10 0,-15 7 0,9 5 0,-1 8 0,1 6 0,6 7 1,0 9-1,5 1 1,0 6-1,-5 6 0,0-1 1,-5-5-1,-9-2 0,-6-10-3,-3-6-10,-2-16-26,0-20 0,8-7-1,3-17 1</inkml:trace>
  <inkml:trace contextRef="#ctx0" brushRef="#br0" timeOffset="146154.6503">15603 7109 24,'0'18'35,"4"15"2,-4 2 0,3 6-19,4 8-5,-7-3-3,3 3-4,-3-12-1,0-5-1,0-16-2,0-16 0,0 0-1,-5-29 0,5-7 0,0-10-1,0-4 0,12-4 0,7 2-1,7 6 1,14 9 0,5 15-1,4 15 3,3 11 0,-4 16 0,-7 12 1,-14 9 0,-11 10 0,-10 1-4,-13 0-25,1-11-13,6 0 0,0-20-2</inkml:trace>
  <inkml:trace contextRef="#ctx0" brushRef="#br0" timeOffset="146955.4638">16458 6914 31,'-22'0'30,"6"4"-5,-8-4-8,3 6-7,1 3-3,5-1-2,9 4-2,12 0-2,12 2 0,2-2 1,5 3 1,-4-2 1,1 3 1,-7-1 0,-3 3 1,-12-5-1,3 3 1,-6-4-2,3 4-1,0-3-2,0 1-1,6-3 0,1 4-1,-1-1 1,-6 6-1,-6 6 2,-9 1-1,-8 4 1,-5 5 0,-6-1 1,3 1-1,4-3 1,8-1 0,10-10-1,12-2 0,15-6-2,3-6-8,12-8-26,-3 0-1,-1-8-1,7 3 0</inkml:trace>
  <inkml:trace contextRef="#ctx0" brushRef="#br0" timeOffset="147439.8822">17080 7173 50,'-19'-19'36,"2"11"-3,-10 3-8,-2 5-11,4 9-5,-3 6-5,6 12-1,6 5-1,11 5-1,5-3 0,10-1 0,8-7 0,3-6 0,5-8 1,2-12 0,-2-7-2,-6-8 1,-9-7 0,-6-5-1,-5-2 0,-10-1 1,-3 1-2,-3 4 1,2 6 0,8 5 0,6 5 0,11 3 0,8 4 0,9 2-1,7 2-2,1-6-14,-2 0-20,7 4 0,-7-5-1,0 5 0</inkml:trace>
  <inkml:trace contextRef="#ctx0" brushRef="#br0" timeOffset="147787.3099">17403 7100 41,'-10'-10'36,"21"15"1,1 0-2,6 4-18,16 7-7,-3-1-3,6 2-2,-3-3-3,-4 3 1,-6-6-2,-8 1 0,-13 1 0,-11-3 0,-10 1-1,-6 1 1,-4 3 0,2 2-1,2 1-3,1-5-11,6-2-25,17 0 1,0-11-1,28 9 0</inkml:trace>
  <inkml:trace contextRef="#ctx0" brushRef="#br0" timeOffset="148022.2393">17880 7234 40,'-12'0'36,"22"0"1,5 0-1,10 0-21,11-4-10,4 4-20,7 0-18,-8-3-2,4 0-1,-8-4 0</inkml:trace>
  <inkml:trace contextRef="#ctx0" brushRef="#br0" timeOffset="148323.2796">18278 7077 68,'-10'-16'37,"10"16"1,0 0-11,0 0-17,4 23-4,-1 2-3,2 6-1,1 3 0,0 3 0,-2 1 0,-1-5-1,-3-5 1,-7-6-2,-5-4 1,-3-5 0,-3-4 0,-1-4-1,0-5 0,4 0 0,15 0 0,-10-3 0,10 3-3,22 0-2,0 0-13,1 4-21,2-4 0,11 0 0,0-8 0</inkml:trace>
  <inkml:trace contextRef="#ctx0" brushRef="#br0" timeOffset="148760.3933">18625 6864 80,'31'0'33,"-2"0"-11,-9 3-6,-4 13-4,-10 4-6,-3 10-1,-7 0-1,-1 3-1,-2-1 0,3-1-1,4-6 0,5-3-1,6-10-1,1 1 1,2-7-1,0 2 0,0 1 0,-3 3-1,-1 5 1,-2 10 0,-4 8 1,3 2 0,-7 5 0,0 4 0,-12-1 0,-4 3 0,-8-10 1,-6-6-1,-2-4-1,-4-12-4,10-8-21,6-8-13,10-20-1,18-2 0</inkml:trace>
  <inkml:trace contextRef="#ctx0" brushRef="#br0" timeOffset="149062.1239">19219 7179 40,'-12'-5'38,"12"5"0,21 0-1,5-4-18,16 4-9,5 0-4,6 0-4,3 0-4,-3 0-5,0 3-11,-16-3-10,-10 0-6,-9 0-4,-18 0 0</inkml:trace>
  <inkml:trace contextRef="#ctx0" brushRef="#br0" timeOffset="149231.8913">19341 7267 46,'-11'12'38,"11"-12"1,8 10-9,19-5-8,7-5-9,10 0-4,2 2-7,0-2-18,-8-2-22,2 2-2,-15 0 1,-7-5-2</inkml:trace>
  <inkml:trace contextRef="#ctx0" brushRef="#br0" timeOffset="150027.6086">20216 6859 24,'-28'-4'28,"10"10"-2,-5-6-14,6 9-3,4-2-3,13 2-1,10 1-1,10 1 0,10 2 1,-1 3 0,4 4 1,-9-1 1,-5 8 0,-19-4-1,-5 11-1,-14-4 0,-3 3-1,-3-6 0,1-2-2,7-4-1,9-2-1,14-4 0,8-5-1,3 4 1,-2-4 0,-6 6 0,-9 5 0,-6 2 2,-10 2 0,-5 1 0,-1-1 0,4-4 0,6-1 0,12-7-3,12-8-7,10-9-28,6 4-1,-2-4 0,3 0-1</inkml:trace>
  <inkml:trace contextRef="#ctx0" brushRef="#br0" timeOffset="150450.0827">20914 7125 16,'-24'-25'70,"3"11"-36,-7 5-14,3 9-6,-8 0-7,6 14-2,0 7-4,7 4 0,9 6 0,11-1-1,4-1 1,14 1 1,5-9-1,3-8 0,3-9 0,-2-8 0,-6-9-1,-5-6 1,-8-7-1,-8-5 0,-5-1 0,-2 3 0,2 1 0,-2 4 0,7 9 1,7 3 0,8 4-1,6 8 1,7 0 0,5 0-1,-1 7-8,-1 0-26,-6-7-2,4 3-1,-14-3 1</inkml:trace>
  <inkml:trace contextRef="#ctx0" brushRef="#br0" timeOffset="150812.5393">21324 6984 40,'-10'-14'36,"10"14"0,12-5 1,7 10-22,14 12-7,2-1-2,5 6-2,0 0-2,1 2 0,-4-4-1,-6-1-1,-6-5 1,-7-4-1,-8-2 1,-10-8-1,0 15 0,-9-7 0,-9 1 0,-5 4 1,-10 1-1,-5 5 0,0 0 0,1-5-5,10 7-15,8-4-17,2-9 0,17-8-1,0 0 0</inkml:trace>
  <inkml:trace contextRef="#ctx0" brushRef="#br0" timeOffset="151150.4166">21801 7110 28,'-7'-13'35,"1"-7"0,11 0-3,7 3-14,5 0-7,11 10-3,0 2-3,7 10-1,-11 4-1,-2 11 0,-13 4-1,-13 7-1,-13 3 1,-7 2-1,-6-3 1,2 2 0,4-6-1,11-5 0,9-5 1,17-9-2,12-2-3,6-8-21,9-9-14,9 3-1,-5-7 0</inkml:trace>
  <inkml:trace contextRef="#ctx0" brushRef="#br0" timeOffset="151597.8939">22277 6791 44,'19'-22'35,"9"9"-2,-5 3-11,-1 4-6,-1 12-5,-9 9-3,-3 10-3,-9 6-2,0 9-1,-4-1 0,4 1 1,5-6-2,4-2 1,3-10 0,3-6-1,-2-6 0,1-3-1,-3-5 1,-11-2-1,7 15 0,-10-3 0,-5 8 0,1 2-1,5 7 1,-2 9 0,4 3 1,-3 0-1,3 1 2,-5-1 0,-6-6 0,-10-3-3,-9-13-36,-7 3-1,-13-18-1,0 2 0</inkml:trace>
  <inkml:trace contextRef="#ctx0" brushRef="#br0" timeOffset="162753.3913">811 9857 33,'0'0'35,"-6"-66"-4,6 66-5,-47-39-5,47 39-6,-74 17-4,74-17-5,-75 75-2,50-20-2,17 7 0,10 3-1,25-9-1,14-10 2,6-18-1,9-20 1,5-18 0,-5-21 1,-3-11-1,-19-13 0,-10-9 0,-13-4 0,-18 9-2,-12 10-3,-8 5-8,27 44-24,-57-36-5,57 36 1,0 0-2</inkml:trace>
  <inkml:trace contextRef="#ctx0" brushRef="#br0" timeOffset="163069.5053">1058 10026 23,'0'0'33,"4"46"0,-4-46-2,0 0-12,0 0-7,0 0-4,0 0-3,0 0-2,0 0 1,0 0-1,36-24-1,-23 0 1,-1 2-1,7 3 1,-3 14-1,5 5 1,-5 4 0,5 8-2,-10 10-1,1 5-14,1 6-23,-7-9-2,7 0 0,-2-6 0</inkml:trace>
  <inkml:trace contextRef="#ctx0" brushRef="#br0" timeOffset="163454.2739">1573 10081 36,'4'-10'35,"3"-9"-2,-3-2-6,-2 2-8,-4-1-5,-5 3-4,-12 7-2,-3 5-3,-4 5 0,-4 2-2,-2 6-2,7 10 1,8 3 0,12 5 0,10-4-1,11 2 1,5-4 0,10 1-1,3-6 0,1-10-2,-5-5-9,-5-10-15,-6-9-14,-2-8-2,-9-15 1,-8-3 1,-7-3 26,-13-3 13,-4 4 0,0 7 2,-28-13 69,30 44-36,-1 6-7,9 3-41,14 17-14,7-8-6,7 14-3</inkml:trace>
  <inkml:trace contextRef="#ctx0" brushRef="#br0" timeOffset="163801.9509">1739 9942 41,'0'0'35,"18"9"1,1-9-5,4 0-18,10 0-4,0-9-5,0 7-1,-6-6-3,-6 3 0,-14-3-1,-7 8 3,-11-6-1,-5 8 0,-4 7 0,-2 3 0,4 8 1,2-1 0,8 5 0,8 3-4,15-1-1,0-6-4,13-1-12,6-4-17,-1-12-1,8-3-1,3-10 1</inkml:trace>
  <inkml:trace contextRef="#ctx0" brushRef="#br0" timeOffset="164118.3809">2346 9839 42,'-26'-9'35,"10"9"-1,-4 5-2,2-1-21,15 7-4,6 5-2,6-1-4,4-4-3,3-4-2,2-1-3,-3-6 0,0 0 0,-15 0 0,0 0 2,-13 0 1,-3 7 4,-1 5 4,-3 3 2,3 7 3,3-1 1,14 6-1,6-5 1,11 0-1,3-8-1,10 0-2,-1-9-6,3 0-36,-5-19-2,7 1-1,-11-16-1</inkml:trace>
  <inkml:trace contextRef="#ctx0" brushRef="#br0" timeOffset="164672.6021">3741 9622 43,'0'0'37,"0"0"0,6 28-4,-3 22-18,-3 11-8,0 13-8,3 1-13,4 3-21,-4-22-1,7-5-1,-10-24 0</inkml:trace>
  <inkml:trace contextRef="#ctx0" brushRef="#br0" timeOffset="164873.1375">3928 9556 76,'15'0'40,"-9"18"1,3 11-15,1 24-15,-1 9-6,4 9-1,-2 1-3,-1-2-3,0-4-7,-5-15-18,1-13-13,-2-10-1,-8-19 0</inkml:trace>
  <inkml:trace contextRef="#ctx0" brushRef="#br0" timeOffset="165020.28">3750 9941 39,'-6'-10'36,"19"6"-1,8-5-1,18 1-32,9 8-32,2-11-4,21 6-2,-2-7 1</inkml:trace>
  <inkml:trace contextRef="#ctx0" brushRef="#br0" timeOffset="165320.7984">4529 9532 36,'-19'-10'38,"-14"10"-1,-5 16 0,-2 15-19,-3 10-8,11 17-4,7 10-2,12 2-2,13 0-2,15 0-1,15-10-4,10-16-6,9-13-27,5-8 0,-5-18-1,9-1 1</inkml:trace>
  <inkml:trace contextRef="#ctx0" brushRef="#br0" timeOffset="165658.2871">4830 9778 43,'-34'-9'35,"3"9"-1,-3 0-13,0 5-8,12 7-6,9 3-2,13 4-1,7 1-1,11 4 1,1 2 1,3 3 0,-4-5 1,-8 2-1,-10-7-1,-3-5-5,-10-2-17,1-10-21,-8-15 0,6-2-1,1-13-1</inkml:trace>
  <inkml:trace contextRef="#ctx0" brushRef="#br0" timeOffset="165874.4489">4910 9599 50,'25'-14'41,"7"14"0,1 12 1,-8 10-20,6 17-13,-14 13-4,-5 12-2,-12 6-4,-12-2-4,-1 3-13,-5-10-23,-4-16-1,4-16 0,7-19 0</inkml:trace>
  <inkml:trace contextRef="#ctx0" brushRef="#br0" timeOffset="166121.8559">5364 9792 58,'22'-3'39,"6"3"0,6-6-3,8 6-37,3 0-33,-2-7-2,2 5-2,-12-7 0</inkml:trace>
  <inkml:trace contextRef="#ctx0" brushRef="#br0" timeOffset="166275.5192">5438 9876 65,'8'14'39,"12"-11"1,15 4-12,6-1-57,-2-12-4,8 6-5,-7-12-1</inkml:trace>
  <inkml:trace contextRef="#ctx0" brushRef="#br0" timeOffset="166760.0798">5988 9890 39,'0'0'37,"23"0"1,19-8-1,16 2-21,21 6-9,4-4-6,7-2-12,-4-3-25,3 5-1,-23-8 0,-10 3-1</inkml:trace>
  <inkml:trace contextRef="#ctx0" brushRef="#br0" timeOffset="166960.2826">6313 9373 26,'-9'-32'34,"-4"9"1,13 23 0,0 23-19,3 18-15,7 27-32,-3 0-2,7 12-2,-7-6 1</inkml:trace>
  <inkml:trace contextRef="#ctx0" brushRef="#br0" timeOffset="167344.8509">6149 10095 59,'12'-23'37,"17"18"0,4-5-8,4 1-22,4 9-3,-4 6-1,-6 4-3,-13 12-2,-12-2-1,-15 6 1,-6-2-1,-3 1 1,-2-8 0,5 0 0,10-7 3,5-10 1,24 11 0,0-4 1,4 4 1,-6 8 0,1 7 1,-13 3-1,-10 5 0,-14-4-1,-11-5-1,-9-7-2,-7-13-2,1-6-12,6-18-25,0-12 0,11-6 0,6-9-1</inkml:trace>
  <inkml:trace contextRef="#ctx0" brushRef="#br0" timeOffset="167808.0552">6948 9876 57,'0'0'35,"28"6"0,19-6-17,30-6-8,34-1-3,24-5 0,30-1-3,16-6-2,3 0-6,-4 2-22,-16 8-10,-35 1-1,-26 12 0</inkml:trace>
  <inkml:trace contextRef="#ctx0" brushRef="#br0" timeOffset="168123.4539">7494 9503 55,'6'-50'36,"5"-1"1,-4 5-14,-7-6-7,14 12-6,-14 6-3,3 19-1,-3 15-2,0 29-1,0 17-4,0 17-11,0 10-26,11 9-2,-4-2 2,11 2-3</inkml:trace>
  <inkml:trace contextRef="#ctx0" brushRef="#br0" timeOffset="168546.3553">7404 10154 45,'-16'2'34,"-11"-2"0,5 0-15,-6 8-8,0-3-4,10 2-2,2 1-2,9 5-1,11-3 1,9 7 0,8-2 1,4 9 0,-3-1 0,-3 9 1,-8-4 0,-8 3-1,-12-7-2,-12 0-2,-5-10-5,-7-14-9,8-6-18,7-7-7,4-15 0,14 1-1</inkml:trace>
  <inkml:trace contextRef="#ctx0" brushRef="#br0" timeOffset="168746.8829">7663 10263 62,'-11'5'37,"24"-5"1,12-3-7,11 0-38,11 3-26,-3-11-3,15 8 0,-3-9-2</inkml:trace>
  <inkml:trace contextRef="#ctx0" brushRef="#br0" timeOffset="169094.5773">8204 10251 24,'-28'-3'33,"-6"-14"-1,13 5-1,2-9-18,13-3-4,16 2-3,5 3-1,16 13 0,0 2 0,3 13 0,-9 9 1,-4 10 0,-17 7-1,-11 10-1,-12-2-1,-10 2-1,-3-6-2,-6-9 0,7-6-2,3-9 1,7-8 1,11-7 0,10 0 1,15-9 1,7 6 1,9 3 0,3 4 0,1 2-3,5 3-23,0 1-16,-9-10 0,-3 0-2,-6-19 0</inkml:trace>
  <inkml:trace contextRef="#ctx0" brushRef="#br0" timeOffset="169547.2513">8770 9750 37,'0'0'37,"0"0"1,18 10-1,19-5-18,14-1-24,10 3-28,-4-7-2,8 0-1,-6 0-1</inkml:trace>
  <inkml:trace contextRef="#ctx0" brushRef="#br0" timeOffset="169748.5543">9402 9760 61,'13'-15'37,"27"9"-1,8-2-6,16 0-27,11 3-15,-4-2-21,12 7-3,-20-11 0,-2 5 0</inkml:trace>
  <inkml:trace contextRef="#ctx0" brushRef="#br0" timeOffset="169911.3301">9655 9215 64,'-11'-4'36,"14"28"1,-1 17-14,8 10-23,4 23-33,-3-3-1,5 6-1,-6-5-1</inkml:trace>
  <inkml:trace contextRef="#ctx0" brushRef="#br0" timeOffset="170296.1329">9585 10026 74,'10'-15'38,"12"11"1,3-4-9,6 2-23,2 6-4,-2 4-2,-9 6-3,-5 4-2,-17 4 0,0 0-1,-14-1 0,1 0 1,4-4 1,3-2 2,6-11 2,12 13 3,10-4 0,0 4 2,-3 6 0,-4 5 1,-12 9-2,-12 4-1,-12-1-1,-15-7-2,-7-7-3,-2-10-12,-3-12-25,3-22-1,16-9-1,6-10 0</inkml:trace>
  <inkml:trace contextRef="#ctx0" brushRef="#br0" timeOffset="170682.3143">10345 9694 42,'-10'14'37,"10"-14"0,41 15 0,21-12-21,28-3-10,31 0 0,22 0-2,20 0-3,17 0-8,1-3-13,-18-1-17,-8 4-1,-36-5 0,-19 1-1</inkml:trace>
  <inkml:trace contextRef="#ctx0" brushRef="#br0" timeOffset="170982.6194">10880 9500 29,'-11'-52'35,"11"1"1,-9-5 0,6-4-19,8 4-4,-1 5-5,5 8-2,-6 16-3,-3 27 0,0 0-1,4 39-3,-1 15-10,5 16-27,-8 6 1,8 15-1,-5-3 1</inkml:trace>
  <inkml:trace contextRef="#ctx0" brushRef="#br0" timeOffset="171351.8988">10652 10069 43,'-19'0'34,"-11"-6"-2,7 6-9,8 9-7,0 0-5,15 10-3,12-1-3,6 11-1,7-2-2,1 6 1,-5 3-1,-9-2 0,-12-7-2,-9-5-2,-10-5-5,-12-14-8,3-7-18,3-6-4,0-13 0,19-1-1</inkml:trace>
  <inkml:trace contextRef="#ctx0" brushRef="#br0" timeOffset="171530.8143">10931 10020 78,'0'0'39,"14"15"1,-10 7-11,-4 2-19,6 13-6,2 5-5,0-4-8,1 3-25,4-3-5,-9-14 0,4-2-1</inkml:trace>
  <inkml:trace contextRef="#ctx0" brushRef="#br0" timeOffset="171683.8063">10847 10207 42,'15'4'34,"7"-8"-1,12 9-4,7-5-36,1-2-24,21 4 0,-6-11-3,10 9 1</inkml:trace>
  <inkml:trace contextRef="#ctx0" brushRef="#br0" timeOffset="171984.6066">11435 10132 54,'0'-12'39,"0"-7"-1,0 4-2,9-4-23,-9 0-7,4 6-3,-4 13-1,0 0-2,10 5 1,-10 12 0,0 9-1,3 9 2,4 1-1,-5 3 1,3-2-1,-2-4 0,-3-2 0,-5-7 0,-2-5 0,-7-5-1,-5-8 0,2-3 0,0-3 0,6 0 0,11 0 0,0 0 0,0 0 1,23 0-2,-1 9-7,7 1-31,-2-10 0,7 0-1,-4-10 0</inkml:trace>
  <inkml:trace contextRef="#ctx0" brushRef="#br0" timeOffset="173502.4839">7342 11015 23,'-15'6'30,"-10"-6"1,6 18-8,-2 4-12,2 7-5,10 8-3,9 1 0,6-1-2,12-4 1,7-11 1,6-7 0,1-10 1,-3-10 0,-3-10 0,-12-11 1,-9-4-1,-14-6 0,-7 7 1,-6-6-1,1 10 0,-1-1 0,6 8-1,4 4 0,12 14-1,25-11 0,3 11-5,14 0-18,9 0-17,-2-8 0,10 8-1,-3-10 0</inkml:trace>
  <inkml:trace contextRef="#ctx0" brushRef="#br0" timeOffset="174234.6769">7730 10994 66,'0'0'36,"0"0"2,0 0-18,31 0-9,2 4-5,8-1-3,8 3-1,1 0-1,-6 2-1,-7-3 0,-12 4 1,-16 5 0,-18 1 0,-10 7 1,-15 4-1,-6 2 0,3 3-6,-3-2-26,8-12-7,18-8 0,14-9-1</inkml:trace>
  <inkml:trace contextRef="#ctx0" brushRef="#br0" timeOffset="174688.4259">8248 11021 60,'9'-11'39,"1"2"-3,-2-5-10,5-4-9,12 6-6,1 2-5,4 6-2,-3 4-1,4 12 0,-15 8-1,-3 8-1,-17 8 1,-12 5-1,-12 1-1,-7 0 1,1-4-1,-1-5 0,10-6 0,5-6 0,15-8 0,5-13 0,31 9 0,2-9 0,5 0 0,5 0-1,1 0-8,0 0-32,-6-9 0,-4-1 0,-13-4 0</inkml:trace>
  <inkml:trace contextRef="#ctx0" brushRef="#br0" timeOffset="175420.7428">10239 10984 66,'-18'-5'34,"-6"5"-9,-9 5-8,6 12-6,-4 4-5,13 15-2,8-2-2,10 3 0,19-5-1,8-5 1,8-8-2,3-9 2,-2-10-1,-5-15 0,-10-5 0,-8-2 0,-13-4 0,-9-3-1,-3 4 2,-3-1-1,5 2 0,7 7 0,3 5 1,13 4-1,8 4 0,10 4-4,9 0-16,10 0-18,-8-5-1,12-1 0,-4-11 0</inkml:trace>
  <inkml:trace contextRef="#ctx0" brushRef="#br0" timeOffset="175762.3523">10658 10890 63,'0'0'37,"0"0"1,28 9-12,4-3-14,9 8-6,4-2-3,-2 4-1,0 2-2,-12-1 0,-12 2 0,-16-2-1,-18 0 0,-10 6 1,-5-5 0,-8 2 0,0-1-4,2-5-9,9-4-24,12-2-1,15-8 1,0 0-1</inkml:trace>
  <inkml:trace contextRef="#ctx0" brushRef="#br0" timeOffset="175962.4939">11087 10979 47,'0'0'36,"14"0"1,7 0-4,12 0-25,5 0-18,-3-8-22,13 8-3,-8-16-1,-2 8 0</inkml:trace>
  <inkml:trace contextRef="#ctx0" brushRef="#br0" timeOffset="176240.8579">11473 10802 46,'-7'-14'38,"7"14"0,-5 11 0,5 2-21,7 10-8,-7 5-5,11 8-2,-1 2 0,1 3 0,-7 0-2,5-2 1,-14-7 0,-5 0 0,-5-11 0,-10-4 0,0-6 0,0-4 0,2-5 0,6-2 0,17 0-1,0 0 1,0 0 0,32-9-1,3 9-9,8-3-31,5-5 1,8 1-2,-3-3 1</inkml:trace>
  <inkml:trace contextRef="#ctx0" brushRef="#br0" timeOffset="182036.6646">12497 9747 41,'16'22'36,"-12"1"1,2 12-9,-13 0-42,-9-12-13,5 0-5,-7-18-2</inkml:trace>
  <inkml:trace contextRef="#ctx0" brushRef="#br0" timeOffset="182736.9653">13090 9510 19,'19'-7'32,"11"17"2,-4-5-1,-8 12-17,4 8-4,-17 4-4,-5 6-3,-12-2-3,-7-1-2,-1-7-1,-2-7-3,9-8 1,0-14-1,13-8 1,3-10 0,14-5 2,0-1 1,3-3 3,-1 6 1,-8 1 0,4 11 1,-15 13-2,10 0 0,-10 8 0,-3 11 0,3 5-3,8 3-4,9 1-6,1-5-11,10-9-9,9 1-2,4-15 3</inkml:trace>
  <inkml:trace contextRef="#ctx0" brushRef="#br0" timeOffset="183106.1457">13647 9607 47,'20'0'29,"-20"0"1,5 15-5,-13 3-6,-9 0-6,-3 2-4,-6-6-5,-2-5-3,3-9-3,-2-7 0,8-7-2,4-9 1,15 0-1,0-3 1,9 6 1,9 6 2,1 4 2,7 16 2,-2 7 0,0 6 1,-2 3-1,7 4 1,-2-4-2,1-2-1,-3-8 0,2-7 0,2-14-2,-2-4 1,0-6-1,-7 0 0,-5 0 1,-2 4-1,-10 2 1,-3 13 0,0 0 0,0 19-1,-6 3-4,6 3-34,0-8 0,13 2 0,10-14-1</inkml:trace>
  <inkml:trace contextRef="#ctx0" brushRef="#br0" timeOffset="183869.9369">15088 9482 39,'-6'28'33,"-24"-2"1,2 8-7,-10-2-19,-6-5-8,2-8-8,5-9-3,9-10-2,13-12 2,6-7 2,18-1 4,5 1 4,9 5 6,33 14 20,-27 16-9,-3 5-2,9 8-3,-11 2-3,6-2-5,-4-5-4,3-8-3,-5-11-3,-1-12 1,0-5 1,-7-8 1,-1-4 3,-4 4 1,-2 1 4,-1 10 2,-8 9 1,13 5 0,-10 6-1,3 10-2,-3-1-2,0 3 0,-3-8-2,0-4 1,0-11-2,0 0 0,-11-21 0,15-4 0,2-2 0,5-4 1,4 2 0,4 3 1,2 9 1,4 9 0,-6 8 1,-2 13 1,-5 6-2,-4 4-4,4 9-9,-5 2-25,-4-11-1,12 3 0,1-9-1</inkml:trace>
  <inkml:trace contextRef="#ctx0" brushRef="#br0" timeOffset="184107.7449">15847 9618 32,'-19'-25'37,"1"3"0,-13 1-2,3 3-14,-1 14-8,-4 4-6,9 7-3,0 8-1,12 11-1,6 0-1,10 6 1,8-4-1,9-3 1,7-4-2,1-10-4,2-4-16,3-7-19,-16-15 0,0-5 0,-11-13 0</inkml:trace>
  <inkml:trace contextRef="#ctx0" brushRef="#br0" timeOffset="184254.9589">15694 9267 74,'0'0'38,"-11"0"-7,11 11-37,6 15-24,-1-4-6,11 12-2</inkml:trace>
  <inkml:trace contextRef="#ctx0" brushRef="#br0" timeOffset="184671.2252">16527 9457 61,'24'7'38,"4"23"0,15 18-7,1 21-20,-4 7-5,-3 9-3,-9 2-4,-16-5-1,-12-7-3,-18-19-2,-7-14 1,-16-21-1,4-14 1,0-25 2,12-16 2,9-16 2,16-12 1,13-10 1,12 1-3,10 5-12,2-2-19,12 20-1,-12 2 0,3 17-1</inkml:trace>
  <inkml:trace contextRef="#ctx0" brushRef="#br0" timeOffset="184903.7765">16945 9488 34,'10'0'38,"5"15"0,-4 4 0,1 9-18,-2 9-8,-6-3-4,6 3-3,-3-8-2,3-2-1,2-15-1,0-12 1,5-12-3,-1-8-2,2-2-11,-2-1-24,-5-7-2,-1 9 0,-6 1 1</inkml:trace>
  <inkml:trace contextRef="#ctx0" brushRef="#br0" timeOffset="185305.4129">17248 9494 20,'0'14'30,"-9"-4"2,14 13-7,3 2-11,0 2-4,8 2 0,0-8-2,9-3-1,-3-11-1,3-7-3,-3-10 0,-2-5 0,-4-4-1,-4-2-1,-5 1-1,-4 6 1,-3 4-1,0 10 0,-10 2 0,3 11 0,4 6 0,3 6 1,4-4 1,7 2 0,5-5 0,6-8 1,0-6 1,2-9-1,-4-12 0,-1-2 0,-6-4-2,-5-5-5,-2 0-22,-6 3-13,-5-2 0,5 14 0</inkml:trace>
  <inkml:trace contextRef="#ctx0" brushRef="#br0" timeOffset="185589.0921">17893 9515 42,'-21'-14'36,"4"12"0,-8 2-4,2 0-15,5 16-8,1 6-6,7 5-1,5 2-2,10-1 2,5-6-1,10 2 2,0-13-1,3-4 1,-3-7 1,-2-5-1,-8-7 0,-7 1-2,-6 2-3,-9-5-16,-4 1-21,7 3 0,-5-8-1,7 10 1</inkml:trace>
  <inkml:trace contextRef="#ctx0" brushRef="#br0" timeOffset="185742.4833">17949 9481 56,'25'7'37,"-5"-7"1,15 9-1,4-9-29,6 0-11,-3-3-16,-4-6-17,-1 1 0,-16-5-1,-4 6 0</inkml:trace>
  <inkml:trace contextRef="#ctx0" brushRef="#br0" timeOffset="185873.9998">18163 9476 29,'-22'18'32,"13"11"2,-1-5-8,13 0-19,8 3-24,2-13-12,13 5-1,0-11-3</inkml:trace>
  <inkml:trace contextRef="#ctx0" brushRef="#br0" timeOffset="186259.4701">18574 9560 42,'-20'-25'34,"4"8"1,-10 5-9,-1 0-12,3 8-6,-4 4-4,5 10 0,2 3-1,7 6-1,8 4 0,6-4 0,13 0 0,6-4 0,6-2-1,3-10-1,3-3-1,-3-3-1,-1-6 0,-8-1 0,-3 1 0,-8 1 0,-8 8 1,0 0 2,0 0 0,0 0 1,4 14 1,1 2-1,3-1 1,7 1 0,-3-5 0,6-5-1,-1-6 1,-2-5-3,0-5-2,-8-12-9,-1-5-25,-6 2-2,-2-8 0,2 1-1</inkml:trace>
  <inkml:trace contextRef="#ctx0" brushRef="#br0" timeOffset="186412.9829">18650 9326 59,'-7'-18'36,"7"18"-5,0 0-28,-13-18-27,13 18-7,0 0-5</inkml:trace>
  <inkml:trace contextRef="#ctx0" brushRef="#br0" timeOffset="186544.5172">18894 9518 87,'33'28'39,"3"4"0,-3 5-16,-11-9-14,-6 6-4,-16-7-5,-9-11-9,-18-10-30,-3-6 0,-10-12 0,5-8-1</inkml:trace>
  <inkml:trace contextRef="#ctx0" brushRef="#br0" timeOffset="187129.8199">19691 9541 30,'0'15'32,"11"7"0,-11-2-3,-6-3-17,6-3-4,0-14-3,0 0-2,-14-8-1,14-11-1,3-5-1,5-4 1,3-3-1,5 6 1,4 3-1,2 10 1,3 12 1,1 7 0,-6 11-1,-2 6-2,-2 9-10,-3 8-23,-8-13 0,8 4-1,-10-17 0</inkml:trace>
  <inkml:trace contextRef="#ctx0" brushRef="#br0" timeOffset="187293.0863">20084 9481 61,'12'5'38,"-12"-5"-1,6 24-3,-3 1-28,-3 6-18,0 5-22,-9-8-3,2 3 0,-4-16-1</inkml:trace>
  <inkml:trace contextRef="#ctx0" brushRef="#br0" timeOffset="187431.1563">20051 9213 55,'0'-10'22,"0"10"-21,0 0-7,0 0-24,0 14-2</inkml:trace>
  <inkml:trace contextRef="#ctx0" brushRef="#br0" timeOffset="187593.925">20165 9406 50,'33'37'38,"-4"-2"0,2 2 1,-6-2-20,0-7-9,1-4-5,-7-9-4,-3-10-2,-3-5-7,-4-15-13,-2-9-18,4 0 0,-7-7 0,7 3-1</inkml:trace>
  <inkml:trace contextRef="#ctx0" brushRef="#br0" timeOffset="187863.0871">20737 9475 53,'-2'15'36,"2"10"0,-17-4-11,-2-5-10,2 3-6,-7-7-4,1-2-2,-1-10-2,5-8 0,3-3-1,4-6 0,12-3 0,4 1 0,8 0 0,6 6 1,3 9 0,2 8 1,2 7 0,-1 10 0,-2 3-4,-10 3-16,-2 1-20,4 1 0,-2-12 0,10 2-1</inkml:trace>
  <inkml:trace contextRef="#ctx0" brushRef="#br0" timeOffset="188197.1813">20950 9469 50,'11'9'36,"-11"-9"0,18 25-3,-11-6-24,-7-4-2,4 4-2,-4-7-4,-8-2-1,8-10-1,0 0 0,0-17 0,8 2-1,3-6 1,1 2 1,0 2 1,0 4 2,-12 13 0,17-4 1,-14 14 0,5 8 1,-2 1-1,4 8-2,3-4-3,4-4-9,3-5-28,7-1-1,-1-13-1,7 3 1</inkml:trace>
  <inkml:trace contextRef="#ctx0" brushRef="#br0" timeOffset="188719.5326">21471 9385 49,'0'-9'32,"0"9"-8,-8 0-6,-7 0-5,0 6-5,-2 1-4,4 5-1,3-2-1,5 5-2,5-1 0,8-1 0,1 1 1,2-5-1,-1 0 0,-10-9 0,8 9 0,-8-9 0,-12 3 0,12-3 1,-16 4-1,16-4 0,-14 17 0,14-7 1,3 3 0,7 1 2,4-5-1,3 1 1,3-6 0,5-4 0,1-9-1,7-3 1,4-4-2,6-2 0,5 4 0,4-1 1,0 7 0,-2 8 2,-8 8 1,-8 11 1,-18 0 0,-12 9 1,-20-5-1,-9 5-4,-14-5-41,-7-4-1,-9-13-2,10-6-1</inkml:trace>
  <inkml:trace contextRef="#ctx0" brushRef="#br0" timeOffset="189956.5142">752 12753 30,'0'0'33,"0"0"-1,0 0-7,0 0-12,-47-12-5,47 12-2,0 0-4,0 0-1,0 0 0,-6 46-1,6-46 0,0 0 2,0 0 0,46 34 1,-46-34-1,0 0 0,0 0 0,-50 46 1,50-46 0,-43 42-1,43-42 1,-24 55-1,24-55 1,12 52 1,-12-52-1,34 46 0,-34-46 0,54 20-3,-54-20-4,45-20-12,-45 20-18,28-56-4,-24 11-1,-4-3 0</inkml:trace>
  <inkml:trace contextRef="#ctx0" brushRef="#br0" timeOffset="190103.6543">677 12580 65,'0'0'38,"-35"-66"0,35 66-9,0 0-37,0 0-25,0 0-4,0 0-2,0 0-1</inkml:trace>
  <inkml:trace contextRef="#ctx0" brushRef="#br0" timeOffset="190257.316">779 12664 88,'54'74'41,"-23"-23"1,2 12-15,7 2-20,0 6-7,4 5-19,-7-7-12,0-9-10,-11-11 0,4-23-1</inkml:trace>
  <inkml:trace contextRef="#ctx0" brushRef="#br0" timeOffset="190404.4607">1087 12780 89,'0'0'41,"-44"24"-1,19 17-14,1 3-17,-8 12-4,-1 8-6,1-6-10,1-1-29,6 2-1,4-16 0,21-43-1</inkml:trace>
  <inkml:trace contextRef="#ctx0" brushRef="#br0" timeOffset="191024.997">1478 12937 36,'-17'-36'35,"2"6"0,-9-3-7,-4-2-8,-1 11-6,-7 0-4,5 15-3,0 9-2,6 9-1,5 9-3,8 12 0,7 2-1,12 5 0,10-1 0,4-8 1,6-8-1,1-8 1,0-12 0,-1-4-1,1-15 1,-4-4 0,-7-3-1,-3 1 0,-4 1 0,-6 7-1,0 5 0,-4 12 1,0 0-1,-9 0 0,9 12 1,0-2-1,0 3 2,11-2 0,0-1 0,10 1 1,3-5 0,5 1 1,0-7-1,-1 0 1,0-10-3,-4-2-1,-5-2-2,-3-10-2,-7 1-1,-5-5 0,-1 2 0,-3 1 2,0 6 2,0 3 2,-4 6 4,4 10 1,0 9 2,2 17-1,1 7 0,3 16-1,2 7-1,0 13-1,0 5-2,-1-1-2,1-1-2,-5-14-7,5-13-29,0-10-3,-8-21 1,0-14 0</inkml:trace>
  <inkml:trace contextRef="#ctx0" brushRef="#br0" timeOffset="191159.5223">1753 12964 68,'3'-13'36,"9"13"-3,1-10-12,11-9-54,10 14-3,2-11 0,12 4 0</inkml:trace>
  <inkml:trace contextRef="#ctx0" brushRef="#br0" timeOffset="191475.9239">2247 12673 30,'-24'-5'35,"-11"-7"-1,9 12-3,-4 0-15,7 3-7,9 6-5,10 1-3,8 4 0,6-1-1,10-1-1,0 0 1,-3-5-2,2-2-1,-19-5-1,4 11 1,-13-8-1,-8 6 1,-8-2 2,-1 2 2,4 7 2,-3 3 4,19 4 1,6-4 2,12 6 0,7-9-1,14 6 0,2-10-8,6-2-36,-5-19-3,11-4-1,0-19-2</inkml:trace>
  <inkml:trace contextRef="#ctx0" brushRef="#br0" timeOffset="192192.8289">4030 13350 50,'12'51'37,"-8"12"1,5 20-6,3 13-22,-9 2-1,9 2-4,-2-10-3,2-15-1,-3-19-2,0-20-1,-2-19 0,-7-17 0,3-10-1,3-12 1,-2-4 1,5-5 1,3 5 0,5 5 2,1 9 1,0 12-1,1 8 1,-4 13 0,-3 7-1,-6 10-1,-6-4-1,3 2-1,0-4-5,1-13-7,11-9-21,7-3-5,-1-15 1,14-1-1</inkml:trace>
  <inkml:trace contextRef="#ctx0" brushRef="#br0" timeOffset="192478.0121">4662 13587 39,'-12'-19'37,"-10"10"2,-2 14-10,-5 23-11,-4 10-6,7 16-5,3 4-1,10 10-3,13 2-1,6-4-2,16-8-1,6-12-6,10-7-13,6-13-19,-6-18 0,8-8 0,-9-18-1</inkml:trace>
  <inkml:trace contextRef="#ctx0" brushRef="#br0" timeOffset="192709.8019">4833 13650 62,'0'0'39,"-3"9"-1,3 12-10,3 13-17,-3 6-4,0 11-2,0 3-1,7 1-1,2-1 0,-1-9-3,6-5 0,0-10-4,6-8-4,-4-14-13,1-8-19,4-5 0,-10-10 0,2 1 0</inkml:trace>
  <inkml:trace contextRef="#ctx0" brushRef="#br0" timeOffset="192879.0893">4693 13905 52,'-12'-10'38,"28"10"-1,9-7 0,8 2-32,8 2-22,3 3-18,4 0-2,-6-8 0,-2 8-1</inkml:trace>
  <inkml:trace contextRef="#ctx0" brushRef="#br0" timeOffset="193032.7556">5113 13652 43,'19'-4'40,"-4"25"1,1 6 0,-4 12-17,4 14-16,-10 6-3,-4 6-5,-2 2-25,-12-5-15,-7-14 0,0-5-1</inkml:trace>
  <inkml:trace contextRef="#ctx0" brushRef="#br0" timeOffset="193295.8037">5451 13817 51,'12'-9'39,"13"9"0,3-3-1,8 3-29,6 0-20,-5-4-25,7 4-2,-8-3 1,-1 3-3</inkml:trace>
  <inkml:trace contextRef="#ctx0" brushRef="#br0" timeOffset="193449.4662">5519 13924 65,'22'5'40,"18"2"-5,-4-2-39,1-10-26,11 10-4,-14-14-4</inkml:trace>
  <inkml:trace contextRef="#ctx0" brushRef="#br0" timeOffset="194466.4293">6009 13909 44,'22'5'37,"12"-10"1,22 5-4,15 0-20,3-6-11,11 6-22,-3-9-16,3 9-2,-17-14 0</inkml:trace>
  <inkml:trace contextRef="#ctx0" brushRef="#br0" timeOffset="194651.6389">6365 13438 34,'-9'-22'35,"-1"5"0,10 17-12,-8 17-5,4 17-7,4 19-9,0 4-30,0 12-7,0-4 0,9 7 0</inkml:trace>
  <inkml:trace contextRef="#ctx0" brushRef="#br0" timeOffset="195068.3963">6222 14164 55,'-14'-21'38,"25"15"-1,5-4-6,6 5-22,12 8-4,0 4-3,0 6 0,-6 8-4,-10 5-1,-12 4-3,-14-5-2,-8 1-1,-15-10-1,6 0 1,-3-10 1,7-6 3,12-3 3,9 3 5,15-4 3,6 8 3,10 13 0,-6 2 1,1 13 0,-11 0-3,-6 10 0,-15-6-3,-9-3-3,-10-9-5,-9-13-7,3-11-18,2-11-9,-4-20 0,16-3-1</inkml:trace>
  <inkml:trace contextRef="#ctx0" brushRef="#br0" timeOffset="195685.6107">6977 13764 41,'-5'10'35,"18"-4"1,0-2-13,12-9-10,9 0-5,-1-5 0,5-4-3,-7-4-1,-6-4-1,-9-4-1,-13 7-1,-18 2 0,-11 5 0,-11 9 0,-9 10-1,-1 8 0,4 10 1,6 9-1,9 6 1,15 2 1,16-1 0,16-5 0,15-6 0,13-9-1,6-13-2,8-8-15,1-6-22,-10-17-2,0-9 1,-7-14 0</inkml:trace>
  <inkml:trace contextRef="#ctx0" brushRef="#br0" timeOffset="196186.2054">7456 13225 19,'-18'4'33,"-12"-8"0,5-3-8,-3-1-9,3-6-4,10 1-3,5-5-2,16 3-1,4 1-2,11 8 0,7 1 0,-1 8 1,-1 5-1,-7 8 0,-11 10-1,-8 4-1,-18 4 0,-3 0-1,-7-2 1,-3-4-2,3-5 1,5-2-1,12-6 1,11-6-1,8-5 1,11-1-1,12 2-1,1-5-3,10 3-16,2-3-19,-13-5-1,4 1 1,-8-5-1</inkml:trace>
  <inkml:trace contextRef="#ctx0" brushRef="#br0" timeOffset="196418.2102">7652 13136 59,'0'-15'40,"0"15"0,13 0-5,-15 9-20,7 20-7,-5-1-3,0 10-2,0 2 0,2 1-1,-2-1-1,10-2-1,0-4 0,3-12-4,7 0-7,-7-8-29,5-14-1,1-5 0,-6-9-1</inkml:trace>
  <inkml:trace contextRef="#ctx0" brushRef="#br0" timeOffset="196571.5384">7628 13304 60,'11'5'38,"7"-5"-2,15 6-16,7-3-49,-9-9-5,5 6-2,-4 0-2</inkml:trace>
  <inkml:trace contextRef="#ctx0" brushRef="#br0" timeOffset="197042.5213">7912 13605 34,'13'-10'36,"2"19"0,-10 11-1,-5 5-22,0 15-5,-5-1-3,5 2 0,0-5-4,0-7 1,10-7-2,6-7 1,3-11 0,2-8 0,1-7 0,2-6-1,1-6 1,-1-6-2,-4-1 1,-5-2 0,-3 4 0,-6 7 1,-6 8 0,0 13 1,0 0 1,-15 27 0,6 1 0,9 7 0,0-1-5,9-3-22,6-4-14,11-5-2,2-13 1</inkml:trace>
  <inkml:trace contextRef="#ctx0" brushRef="#br0" timeOffset="197421.2109">8543 13438 18,'0'0'36,"-27"14"0,5 14 1,-13 5-14,1 8-10,5 10-3,2 3-5,14 3-2,13 1 0,13-5-3,12-9 0,8-8-5,15-7-12,5-7-21,-11-20 1,6-2-1,-17-17 0</inkml:trace>
  <inkml:trace contextRef="#ctx0" brushRef="#br0" timeOffset="197644.2969">8714 13474 54,'0'0'39,"13"22"1,-8 7 0,-5 6-26,10 13-6,-10 5-2,0 4-2,0 1-1,6-5-2,-2-9 1,5-12-3,10-6-1,2-16-5,13-3-15,0-9-20,-6-15 1,0-1 1,-10-8-1</inkml:trace>
  <inkml:trace contextRef="#ctx0" brushRef="#br0" timeOffset="197807.0602">8603 13684 69,'0'0'39,"21"10"1,10-7-11,5 0-27,6-7-34,4 7-5,-6-11-1,0 1-1</inkml:trace>
  <inkml:trace contextRef="#ctx0" brushRef="#br0" timeOffset="197960.7211">9101 13578 66,'28'34'41,"-9"6"1,-7 7-5,-2 9-23,-10 2-10,-7-5-20,-8-10-23,-1-2-2,-9-19 0,5-4-1</inkml:trace>
  <inkml:trace contextRef="#ctx0" brushRef="#br0" timeOffset="198447.3529">9456 13863 67,'17'3'40,"17"2"-6,4-10-25,11-5-39,13 10-5,-5-9-1,6 9-2</inkml:trace>
  <inkml:trace contextRef="#ctx0" brushRef="#br0" timeOffset="198725.8039">9907 13832 52,'4'-14'39,"27"6"1,12-1-1,14-1-26,13 10-8,8 0-9,-4 5-28,-3-5-6,-2 6-1,-23-6-1</inkml:trace>
  <inkml:trace contextRef="#ctx0" brushRef="#br0" timeOffset="198926.3363">10237 13341 49,'0'0'36,"-13"0"0,10 21-6,3 12-18,-3 15-11,3 8-20,-4 5-16,11 8-1,-7-6 0</inkml:trace>
  <inkml:trace contextRef="#ctx0" brushRef="#br0" timeOffset="199326.9281">10000 14059 68,'10'-19'37,"11"9"1,10 1-14,7-3-14,5 8-5,1 4-2,-7 8-1,-3 5-2,-12 7-2,-13 6 0,-13-4 0,-4 1 0,-11-7 0,4-4 0,6-3 2,9-9 0,0 0 2,18 0 1,3 4 1,-2 2 0,3 14 0,-9 5 0,-8 11 0,-17 1-1,-12-1-1,-10-4-1,-4-7-2,-3-9-4,-5-20-7,9-14-28,10-6-1,5-16 0,12 1 0</inkml:trace>
  <inkml:trace contextRef="#ctx0" brushRef="#br0" timeOffset="200013.2572">10804 13675 31,'0'0'35,"0"0"0,9 6-1,16 0-19,-1-6-6,14 0-3,-4-7-2,5-1-2,-7-5 0,-3-3-1,-14-3 0,-15 0-1,-12 2 0,-11 8-1,-11 9 1,-9 8 1,-1 9-1,-1 8 1,7 8 0,13 9 3,16 0-1,15 0 1,19-10 0,18-8 0,11-10-3,7-14-8,10-12-30,0-13-2,-9-17-1,4-4 0</inkml:trace>
  <inkml:trace contextRef="#ctx0" brushRef="#br0" timeOffset="200298.002">11076 13229 68,'13'0'38,"1"-7"1,7 3-16,15 4-12,4 0-20,13 0-26,-3-3-1,2 3-3,-5-5 1</inkml:trace>
  <inkml:trace contextRef="#ctx0" brushRef="#br0" timeOffset="200900.2287">11617 12976 47,'0'0'38,"-12"12"1,1 12-4,-1 5-16,-7 3-10,7 11-3,6-3-2,9 5-1,9-7-1,10-6-1,9-5-2,6-8-2,6-5-7,-7-11-19,-5-11-10,-8-1-2,-16-10 1</inkml:trace>
  <inkml:trace contextRef="#ctx0" brushRef="#br0" timeOffset="201070.0159">11520 13125 78,'0'8'42,"15"-3"0,10 0-7,6-5-26,13-3-11,3-4-36,8 7-3,-1-12-1,7 5 0</inkml:trace>
  <inkml:trace contextRef="#ctx0" brushRef="#br0" timeOffset="201816.9852">11786 13634 7,'16'-8'32,"-1"-9"1,10 9 0,-5 2-15,-3 6-4,2 13-2,-10 5-4,-2 14-2,-7-1-1,0 5 0,0-2-1,3 0-1,6-12 0,10-7-1,2-11 0,5-7-1,1-10 0,1-6 0,-3-9 1,-4-4-2,-4-1 1,-11 2 0,-6 4-1,0 10 0,0 17 1,-9 0-1,2 21 0,4 9 1,3 4-2,7 7-1,8 1-12,10-9-26,-6-14 2,15-4-1,0-17 0</inkml:trace>
  <inkml:trace contextRef="#ctx0" brushRef="#br0" timeOffset="202133.0734">12523 13397 30,'-16'-10'37,"-5"20"2,-14 4-1,-5 8-16,6 21-9,-1 1-5,10 11-4,14 3-2,19-4 0,15-2-2,14-7-1,13-4-4,-5-19-8,5-13-25,0 1-1,-9-20 0,-5-2-1</inkml:trace>
  <inkml:trace contextRef="#ctx0" brushRef="#br0" timeOffset="202401.8653">12705 13450 77,'0'0'40,"0"0"2,9 21-5,-6 4-28,4 11-3,-14 3-3,7 8 0,-3-2-2,10 1 1,-4-4-2,7-5 1,5-10 0,4-5-1,15-8 0,-7-9-2,4-5-5,-12-6-13,5-10-22,-8 2-1,-7-10 1,-5 1-1</inkml:trace>
  <inkml:trace contextRef="#ctx0" brushRef="#br0" timeOffset="202587.0153">12590 13639 49,'16'-3'39,"9"-3"0,15 6 0,6 0-20,2 0-18,4-6-15,-8-4-23,5 10-1,-18-9-1,-1 1 0</inkml:trace>
  <inkml:trace contextRef="#ctx0" brushRef="#br0" timeOffset="202756.2985">13109 13442 77,'25'13'43,"3"13"1,-7 11-4,1 11-26,-17 2-5,-5 9-4,-15 1-8,-15 7-39,-8-18-2,-8-5-1,-14-20 2</inkml:trace>
  <inkml:trace contextRef="#ctx0" brushRef="#br0" timeOffset="211049.0404">25264 14858 31,'5'-94'36,"-34"42"-19,-13 2-1,-22 6-2,-25 8-3,-6 16-2,-29 13-1,-4 21-2,18 9-1,7 18-1,15 6 0,7 10-1,13-5-1,13-4-1,20-10-1,-1-13-1,5-13-1,-17-16 1,-3-17-1,-9-14 0,-12-17 1,-14-11 0,-9-7 1,-12-2 0,-3 6 0,1 13 1,4 16-2,1 20 2,3 24 0,-2 23 0,3 23-1,3 13 0,4 10-1,-1 1-1,6-4 0,0-12 0,1-13 0,3-21 0,-3-17 0,-5-15 0,-8-17 2,-11-11 0,-15-14 1,-11-7 1,-11-1 0,-7 16 1,-8 13 1,-1 21 0,0 24 0,5 27 0,6 23-1,13 24 0,10 15-2,15 4 0,12-1-2,13-7 0,11-15 0,10-24-1,6-17 1,-2-22 0,-6-21-1,-10-14 2,-7-20 0,-17-8 0,-13-6 0,-9 2 1,3 15-1,0 21 0,7 27 0,7 25 1,11 27-1,12 22 0,14 18 0,10 14 0,9 3-2,9-13 0,12-16-2,2-22 2,7-20-2,-2-26 1,-5-15 0,-10-23 0,-13-13 2,-16-6 1,-16-2 1,-8 16 1,-7 15 0,2 17 1,3 33-1,9 30 0,11 31 0,18 31 1,12 20-2,14 11 1,11 10-2,10 3 1,6-10 2,10-7-4,-1-20 5,5-12-4,-2-19-19,2-17-17,-13-42 0,4-65-2,0 0-2</inkml:trace>
  <inkml:trace contextRef="#ctx0" brushRef="#br0" timeOffset="213389.3467">18504 16455 29,'15'0'32,"17"3"-5,2-6-8,4-3-3,3-5-4,-6-5-3,-4 0-3,-14-3-1,-12 2-2,-18 3 1,-14 9-1,-12 9-1,-4 11 0,-1 16-1,4 6 0,4 8 1,17 6 1,13-4-2,22-2 2,17-10 0,15-10-2,10-16-7,7-9-30,-3-20-1,6-11-1,-9-19 0</inkml:trace>
  <inkml:trace contextRef="#ctx0" brushRef="#br0" timeOffset="214152.8829">19095 16130 33,'0'-14'31,"7"-3"-3,-7-1-9,-6-1-5,-4 2-3,-5 1-1,-4 12-3,-6-2-2,1 12-2,-4 9-1,5 7-1,3 6 0,10 1 0,7-3 0,7-3-1,7-4 1,10-8 1,2-11-1,5-4 1,-4-10 0,2 0-1,-6-4 0,-4 3 0,-4 2 0,-4 4 0,-8 9-1,0 0 0,0 0 0,8 13-1,-5 2-2,-3-4-12,0-1-22,12 4 0,-12-14 0,20 8 0</inkml:trace>
  <inkml:trace contextRef="#ctx0" brushRef="#br0" timeOffset="214422.5531">19282 15850 52,'13'-5'38,"-5"25"1,-8 6-2,-3 9-24,3 12-4,-8 5-1,8 3-4,-5-7-1,10-8 0,4-7-2,6-14-4,9-5-7,-5-10-21,6-13-9,1-5-1,-7-13 0</inkml:trace>
  <inkml:trace contextRef="#ctx0" brushRef="#br0" timeOffset="214591.8308">19240 16031 65,'-4'10'39,"24"-1"-2,5-9-17,4 0-51,23 0-2,-4-12-3,15 5-2</inkml:trace>
  <inkml:trace contextRef="#ctx0" brushRef="#br0" timeOffset="215108.1513">19417 16494 26,'24'-4'35,"-4"-6"1,5 12-7,-4 6-9,-11 6-7,-2 9-4,-8 4-3,0 3-1,-5 1-1,2-2-2,3-7 0,0-3-1,12-14 0,4-5 1,4-17-1,2-3 0,-2-10-1,1-3 1,-2-3-1,-3 5 0,-4 3 1,-5 9-1,-3 9-1,-4 10 2,0 16-1,-5 7 0,2 9 0,3-3-1,0 7-5,4-4-25,6-8-8,10-7 0,2-17 0</inkml:trace>
  <inkml:trace contextRef="#ctx0" brushRef="#br0" timeOffset="215370.7213">20086 16301 17,'-6'-15'35,"-12"-2"2,3 17-1,-7 10-15,-6 6-7,5 16-4,-5 2-5,8 15-1,4-1-1,10 2-2,9-2-1,9-6-4,9-1-16,7-8-17,-3-18-2,7-5 1,-8-13 1</inkml:trace>
  <inkml:trace contextRef="#ctx0" brushRef="#br0" timeOffset="215609.4802">20279 16252 35,'0'0'38,"0"0"1,-9 27 0,0-2-16,-4 5-13,6 14-2,-4 2-3,4 3-1,7-4-1,0 1-1,9-12 0,4-3-1,3-12-2,0-9-4,8-6-9,-9-8-22,-2-13-5,-2-2 1,-7-5-1</inkml:trace>
  <inkml:trace contextRef="#ctx0" brushRef="#br0" timeOffset="215794.4061">20060 16502 66,'18'-6'38,"13"4"0,0-2-5,3-3-30,3-2-12,-2 1-19,2 8-10,-14-11 1,1 4-1</inkml:trace>
  <inkml:trace contextRef="#ctx0" brushRef="#br0" timeOffset="215972.7599">20424 16346 68,'13'0'40,"8"9"0,-4 11-10,-4 2-13,1 17-8,-8-1-3,-6 6-2,-6-7-3,-6-2-9,-7-8-34,1-5 1,-8-16-1,8-6-1</inkml:trace>
  <inkml:trace contextRef="#ctx0" brushRef="#br0" timeOffset="216726.3572">20946 16444 53,'-13'0'26,"13"0"-5,0 0-2,18-6-6,13 6-3,15-7-3,17 7-2,15-5-1,10 3-1,3-3-1,2 5 0,-12 0-1,-12 0-1,-18 0-1,-22-7-2,-17 1 1,-12 6-1,-19-13 0,-2 3 0,1 0 1,2-2 0,5 4 1,13 8 1,0 0 2,13-3 0,4 11 0,1 4 0,-5 1 1,-5 6-1,-8-1-10,-11 2-25,-15-12-1,2 1-1,-15-16 0</inkml:trace>
  <inkml:trace contextRef="#ctx0" brushRef="#br0" timeOffset="217074.2597">21025 16361 16,'0'0'32,"0"0"1,-15 0-11,3 8-3,-4 1-6,1 7-4,-5 0-4,3 5-1,1-4-1,6-2 0,10-4-1,6 0 0,14-5-2,7-6-12,1-5-22,16-1-1,-9-16 0,7 8-1</inkml:trace>
  <inkml:trace contextRef="#ctx0" brushRef="#br0" timeOffset="217427.3087">21284 15648 54,'12'-4'37,"-12"4"2,0 22-5,0 7-22,-13 7-4,3 11-4,-8 2-1,0 4-1,1-1-1,3-3 0,5-5-1,9-11 1,7-11-1,13-8-1,13-4 1,11-10-3,9-4-34,1 4-2,-5-13-1,3 9 1</inkml:trace>
  <inkml:trace contextRef="#ctx0" brushRef="#br0" timeOffset="217975.2628">22066 16402 15,'-28'-5'34,"17"5"2,11 0 0,18-13-19,31 10-4,26-9-3,34 2-2,34-4-3,28-2-2,11 3-9,-2-5-13,-19-1-18,-13 3-1,-40-4 0,-28 10 0</inkml:trace>
  <inkml:trace contextRef="#ctx0" brushRef="#br0" timeOffset="218297.8289">22472 16145 14,'6'-36'36,"7"-3"1,-1-9 1,2-4-18,6 10-3,-9-1-5,4 15-3,-6 9-3,-9 19-2,13 20-1,-13 16-5,-7 22-19,2 9-19,-6 4 0,2 5 0,-12-4 1</inkml:trace>
  <inkml:trace contextRef="#ctx0" brushRef="#br0" timeOffset="218898.7056">22393 16658 59,'-12'-19'25,"-8"4"-2,-5 3-5,-5 2-4,1 7-4,2-1-3,14 10-1,5 4-1,16 8-1,8 1-2,5 8 2,-4 0 0,1 2 0,-15 2-1,-6 1 1,-14-6-2,-12-3-1,-8-2-5,-5-19-16,8-6-20,16-4 0,14-14-1,17-4 1</inkml:trace>
  <inkml:trace contextRef="#ctx0" brushRef="#br0" timeOffset="219162.3036">22512 16683 30,'0'0'38,"-4"11"0,22-6-2,9-2-16,8-3-12,6 0-17,-2 0-26,10-6-2,-3-3-2,7 4 2</inkml:trace>
  <inkml:trace contextRef="#ctx0" brushRef="#br0" timeOffset="219831.4766">23115 16788 38,'0'0'28,"9"-9"-4,-9 9-4,18-10-5,-14-2-4,1 0-2,-5-5-3,6-2-1,-6-5 0,-6 3-1,-8 1 0,-8 7-1,-8 2-1,6 11 0,-4 4-1,0 13 1,0 8-1,10 6-1,4 1 0,14 4 1,12-5 0,3-3-1,7-9 1,4-8 0,2-11 0,5-11 0,-4-5 0,-3-5 0,-8-6-1,-6-2 0,-2 5 0,-2 5 0,-8 7 0,0 12 0,0 0 0,-11 11 1,11 12-1,5 5 0,2 2 0,0-1-5,9 1-23,8-1-11,-5-14 0,0-7-1</inkml:trace>
  <inkml:trace contextRef="#ctx0" brushRef="#br0" timeOffset="220515.987">23792 16266 50,'3'17'42,"-6"8"-1,-14 0-4,-9-2-60,-4 13-9,-2-15-6,5 2-2</inkml:trace>
  <inkml:trace contextRef="#ctx0" brushRef="#br0" timeOffset="221316.9343">24291 16006 23,'-10'-9'30,"1"9"-4,-2 0-6,-14 3-4,-6 7-6,8 5-1,10 9-1,-4 5-2,8 9-1,9 1-1,-3-4-1,13-2 0,21-7-1,-7-9 0,0-13 0,-24-4 0,44-29-1,-36-1 0,3-2 0,-15-6 0,-10 3-1,6 2 0,-1 6 0,-8 6-1,20 6 0,1 5 1,-4 10 0,0 0 1,41 0-1,-41 0 0,62 9-8,-62-9-29,57 3 1,-57-3-2,65-4 2</inkml:trace>
  <inkml:trace contextRef="#ctx0" brushRef="#br0" timeOffset="221748.9739">24495 15913 22,'0'0'34,"0"0"2,0 0-11,50 41-7,-50-41-4,65 25-6,-65-25-2,63 24-3,-63-24-2,49 22 1,-49-22-1,0 0 1,14 41 0,-14-41 1,0 0-1,-67 65-3,67-65-16,-37 51-20,37-51-1,-49 22 0,49-22-2</inkml:trace>
  <inkml:trace contextRef="#ctx0" brushRef="#br0" timeOffset="222665.6453">25022 16119 32,'0'0'28,"42"-25"-4,-42 25-5,0 0-3,42-41-3,-42 41-3,0 0-2,0-55-1,0 55-2,0 0 1,-37-57-3,37 57 1,-53-24-2,53 24 0,-59 0-1,59 0-1,-59 42 1,59-42-1,-14 61 0,14-61 1,14 70-2,-14-70 2,44 55-1,-44-55 1,70 20-1,-70-20 0,55-10 0,-55 10 0,49-36 1,-49 36-1,26-44 0,-26 44 0,0 0 0,0 0 1,0 0-1,0 0 1,0 0 0,17 43 0,-17-43-5,0 69-35,0-69 0,19 48 0,-19-48-1</inkml:trace>
  <inkml:trace contextRef="#ctx0" brushRef="#br0" timeOffset="280648.6166">537 16085 22,'0'0'31,"16"75"0,-8-33-10,-1 4-10,3-3-3,-10-43-4,9 62-1,-9-62-1,0 0 1,0 0-1,-9-58 0,9 11 3,-2 0 0,4-2 1,4 6 0,-6 43 0,34-53 0,-34 53 0,41 14 0,-41-14-3,43 71-7,-27-21-12,-1 0-10,3-5-12,2-2-1,-20-43 1</inkml:trace>
  <inkml:trace contextRef="#ctx0" brushRef="#br0" timeOffset="281149.9608">1143 16252 30,'-22'-41'36,"22"41"0,-34-46-5,34 46-10,-44-47-7,44 47-5,-49-31-3,49 31-2,-44 3-2,44-3 0,0 0-1,-24 65-1,24-65 1,18 60-1,-18-60 1,44 42 1,-44-42-1,61 9 0,-61-9 1,49-24-1,-49 24-1,31-46 1,-31 46 0,4-51-1,-4 51-1,0 0 1,0 0-1,-42-27 0,42 27 1,0 0-1,-7 56 1,19-29-1,10-1 0,6-4 0,2-7 1,4-8 1,0-2 0,-1-12 0,-7-5 1,-3-8 2,-7-5-1,-10-5 0,-6 3 0,-5 0-5,-7-2-11,-8 7-29,6 11 1,1 7-2,13 4 1</inkml:trace>
  <inkml:trace contextRef="#ctx0" brushRef="#br0" timeOffset="281817.8649">2283 16008 33,'0'0'34,"-12"-5"0,-6 5-10,0 8-8,-2-2-6,9 4-3,2 0-3,18 0-1,6 1-2,15-6-1,5 0 0,-4-5 0,0 4-1,-3-4 1,-12 0-1,-16 0 1,0 0-1,-16 15 2,-12-3 0,2 2-1,-2 2 1,5 0 0,4 6 1,13 2 0,9-2 0,14 2 1,7-4-1,7-4 1,6-6 0,3-4-1,0-12-1,-6-8 0,1-10-1,-9-6 0,-6-6 1,-5 2-2,-10-1 2,-5 6 0,0 10 1,-5 6-1,5 13 1,-15 7-1,15 12 1,0 6-1,9 6-3,0-3-9,4 0-28,5 3-1,-8-11 0,6-6 0</inkml:trace>
  <inkml:trace contextRef="#ctx0" brushRef="#br0" timeOffset="281998.393">2467 15820 70,'-19'-18'36,"19"18"-7,-18 6-32,18-6-28,6 21-4,3-7-2</inkml:trace>
  <inkml:trace contextRef="#ctx0" brushRef="#br0" timeOffset="282183.306">2718 16073 69,'18'31'40,"1"1"1,-6 2-7,-4-13-24,9-1-5,-5-11-3,0-9-3,2-9-2,-5-12-6,12-4-15,-1-4-14,0-7-2,7 5 1,-3-2 1</inkml:trace>
  <inkml:trace contextRef="#ctx0" brushRef="#br0" timeOffset="282484.0332">3159 16029 35,'12'25'40,"-2"15"1,-10-3-1,-11 0-15,3 6-8,-8-13-8,1 0-5,-1-11-4,4-14-3,6-17-1,0-11-1,6-3 1,6-5 0,2 5 2,2 4 0,8 3 3,2 16 1,1 6 1,4 16-1,-2-3 1,1 4 0,4-5-1,0-1-1,-4-7 1,4-11-1,-3-8-1,-3-9 1,-7-4-1,0-2 1,-8 1 0,1 4 0,-8 4 0,0 18 1,0 0 0,0 0 0,7 32 0,-1-5-3,4 9-26,2 0-15,-6-10 0,11-4-1</inkml:trace>
  <inkml:trace contextRef="#ctx0" brushRef="#br0" timeOffset="283169.3443">4498 15947 21,'0'0'36,"16"16"1,-20 10-4,-8 10-14,1 7-5,-6-3-4,-2-3-5,-5-8-3,2-12-3,1-13 0,5-13 0,3-11-1,1-8 0,6-1 0,3 5 0,8 4 1,5 11 1,9 9 0,0 7 1,9 11 0,2 9 0,2 1 0,1 1 0,2-7 1,-1-7-1,-1-6 0,-2-9-1,-5-16 1,-4-5 0,-7-8-1,-3 0 0,-5 0 1,-4 8 0,-3 3 1,0 18 0,0 0 0,0 0 1,7 25-1,-2 1 0,4 2-7,0 3-30,-2-10-4,11 1 1,-6-17-2</inkml:trace>
  <inkml:trace contextRef="#ctx0" brushRef="#br0" timeOffset="283625.0875">4930 15976 25,'12'0'34,"6"-5"-1,11 12 1,5-2-22,-1-5-6,2 4-2,-4-4-2,-4-4-1,-10-1-1,-17 5 0,0 0 0,0 0 0,-22 0 1,3 8 1,1 4 0,-2 5 2,4 5 0,8 7 0,8 0 0,5 0 0,9-3-1,6-5 1,1-6-2,8-5-1,-3-10 0,0-13 0,-2-5-1,-3-5-1,-5-1 1,-4-3-1,-5 2 1,-1 5 0,-3 5 0,-3 15 1,0 0 1,0 13-1,3 5 1,-3 3-1,6 7-9,-6 6-30,5-10-1,6 1 0,0-11-1</inkml:trace>
  <inkml:trace contextRef="#ctx0" brushRef="#br0" timeOffset="284103.9222">5767 16030 44,'-4'16'35,"0"13"0,-13 0-14,-4-3-6,-1-1-7,-4-6-3,-1-7-3,1-12-1,6-4 0,1-11 0,10-4-1,6-2 1,6-2-1,9 6 1,5 5 1,7 9 0,0 9 0,3 10 0,-1 3-1,-1 10-6,-3 0-18,-1-6-14,6-1 0,-7-16-1</inkml:trace>
  <inkml:trace contextRef="#ctx0" brushRef="#br0" timeOffset="284289.0379">5918 16080 71,'30'10'37,"-9"-10"-1,10 4-15,5-4-21,8 6-8,-4-6-18,-8-9-10,2 8 0,-19-14-1</inkml:trace>
  <inkml:trace contextRef="#ctx0" brushRef="#br0" timeOffset="284489.5783">6155 16015 62,'-16'10'36,"9"14"0,2 2-15,2 1-13,3-1-14,9-6-28,9 6 2,-2-9-4,14 3-1</inkml:trace>
  <inkml:trace contextRef="#ctx0" brushRef="#br0" timeOffset="284674.4885">6604 16136 20,'-6'-18'38,"2"6"0,-14-4 0,-7 3-13,1 9-9,-6-3-6,6 11-4,-3 1-2,6 7-2,8 5 0,13 0-1,9 3 0,7-1 0,6-5-1,6 0 1,0-6-2,-1-2 0,1-6-8,-12-11-14,-7-6-17,0-2 0,-9-14 0,-9-7 0</inkml:trace>
  <inkml:trace contextRef="#ctx0" brushRef="#br0" timeOffset="284859.4015">6473 15722 63,'-14'-19'41,"14"19"0,-13 24-4,13 5-28,7 11-43,-7-3-6,14 7 0,-14-12 0</inkml:trace>
  <inkml:trace contextRef="#ctx0" brushRef="#br0" timeOffset="285290.926">7863 15452 16,'-49'-5'34,"-4"28"0,-12 12 0,3 17-17,10 24-6,10 15-3,18 18-3,19 5-1,16 2-3,18-5-9,13-9-20,11-25-7,12-17 0,-6-32-1</inkml:trace>
  <inkml:trace contextRef="#ctx0" brushRef="#br0" timeOffset="285661.2005">8059 15630 30,'12'8'37,"-3"12"1,7 25 0,-1 13-19,-9 1-7,1 12-4,-2-1-4,-5-4 0,4-13-2,-4-6 0,0-19-2,0-18-1,0-10 0,6-22 0,4-5 0,5-4-1,3 2 0,1 3 1,2 8 2,2 15 0,-8 11 0,4 11 1,-7 7-2,1-1-4,2-2-33,1 3-1,-3-12-1,7 1 0</inkml:trace>
  <inkml:trace contextRef="#ctx0" brushRef="#br0" timeOffset="285947.4633">8695 15783 22,'-15'-16'36,"2"11"1,-11 5-3,-7 0-14,6 16-5,-10 8-6,13 10-2,4 7-3,9 7-2,9 5 0,9-2-1,7-3-1,12-5-3,9-6-12,6-15-23,-8-19 0,8-6-1,-8-18 1</inkml:trace>
  <inkml:trace contextRef="#ctx0" brushRef="#br0" timeOffset="286194.8811">8825 15795 33,'-18'-11'35,"18"11"0,0 0 0,0 18-21,9 4-4,-3 6-3,0 7-2,-2 5 0,-1 4-1,-3 1-2,3-3 0,4-1 0,0-9-2,7-5-3,2-14-4,8-2-10,-2-7-20,-1-16-1,2 0 0,-11-11-1</inkml:trace>
  <inkml:trace contextRef="#ctx0" brushRef="#br0" timeOffset="286480.0604">8691 15959 61,'17'0'35,"14"7"1,2-7-16,6 0-21,2 0-14,-2-7-13,3 2-1,-7-8 5,-6-3 8,-2-3 9,-8-2 7,-1-6 9,1 9 15,-1 7 11,2 5 0,-6 13-4,2 15-9,-9 5-8,1 19-6,-8 7-4,-8 3-11,-15 4-33,9 1-2,-11-20 0,5-6 0</inkml:trace>
  <inkml:trace contextRef="#ctx0" brushRef="#br0" timeOffset="286834.0286">9422 15881 55,'0'0'38,"30"-5"0,-6-1 0,7 3-33,7 3-21,-4-2-20,9 6-1,-9-4 0,-6 8-1</inkml:trace>
  <inkml:trace contextRef="#ctx0" brushRef="#br0" timeOffset="287034.567">9455 15978 49,'0'0'39,"0"0"-1,31 9 1,4-9-28,5 0-30,8 2-16,2-8-2,7 6-2</inkml:trace>
  <inkml:trace contextRef="#ctx0" brushRef="#br0" timeOffset="287281.9938">10023 15773 53,'-32'-4'36,"7"18"-1,-4 5-13,6 3-11,13 13-5,10 1-3,10 3-1,13-4 0,9-6-1,9-10 1,7-9-1,0-12 1,2-8 1,-13-13 0,-6-6-1,-16-6 0,-15 1 0,-15 2-1,-12 3-4,-6 11-19,0 5-16,-7 3-1,11 13 0,2 4 1</inkml:trace>
  <inkml:trace contextRef="#ctx0" brushRef="#br0" timeOffset="287482.5342">10493 16053 84,'7'32'42,"-7"5"-2,-19-1-18,-12-7-54,9-1-5,-8-14-5,5-5 1</inkml:trace>
  <inkml:trace contextRef="#ctx0" brushRef="#br0" timeOffset="287914.0076">10990 15661 33,'0'-13'36,"3"27"1,-7 10-4,-3 10-18,7 16-4,-8 1-4,8 13-1,0-7-2,9-1-2,4-8 0,7-11-2,6-12-3,2-15-10,3-10-25,0-8 1,-8-12-2,-7 0 1</inkml:trace>
  <inkml:trace contextRef="#ctx0" brushRef="#br0" timeOffset="288114.8361">10832 15894 58,'-16'-3'38,"16"3"-1,9 15-5,13-13-25,11 3-20,5-5-22,18 10-1,-3-15 0,10 10-1</inkml:trace>
  <inkml:trace contextRef="#ctx0" brushRef="#br0" timeOffset="288353.143">11661 15798 48,'0'0'35,"-26"4"1,7 5-4,-7 0-23,-10 4-4,-2 2-1,-2-1-2,-1 1-1,8-1 1,5 1-1,13-2 0,15 1 1,10 0 0,15 5-1,6 1 1,8 1 0,1 6-3,1-8-10,-7-2-27,4 3 1,-8-19-2,2-1 1</inkml:trace>
  <inkml:trace contextRef="#ctx0" brushRef="#br0" timeOffset="288653.9492">11969 15826 29,'-22'12'31,"-8"-2"0,13 11-5,0 6-17,5 4-4,12 1-2,8-2 1,14-1 1,5-9 1,10-5 0,2-15 1,7 0 0,-7-19 0,0-4 0,-13-8-2,-8-4-2,-14-4 0,-11 3-3,-14 2-8,-8 9-30,-11-3-1,5 15-1,-14 4 1</inkml:trace>
  <inkml:trace contextRef="#ctx0" brushRef="#br0" timeOffset="289154.47">12390 15513 45,'27'8'37,"10"30"1,-5 19-4,-8 14-19,-5 34-4,-19 9-4,-4 5-4,-11-6-10,-12-7-31,-5-28 1,2-15-3,4-28 1</inkml:trace>
  <inkml:trace contextRef="#ctx0" brushRef="#br0" timeOffset="289739.5486">13396 15954 25,'0'-16'35,"-12"-3"-1,-3 0-6,-4 4-7,-9 0-5,3 15-4,-6-3-6,10 13-1,-1 4-1,12 8-1,7 2-2,10 1 1,11-1-1,10-9 0,10-5 0,5-6 0,0-8-2,-8-9-9,-1-7-27,-12 1-2,-22-7 0,0 6-1</inkml:trace>
  <inkml:trace contextRef="#ctx0" brushRef="#br0" timeOffset="289940.6381">13245 15673 51,'0'0'31,"0"0"-9,12-11-30,7 19-21,-2-3-2,12 11-2</inkml:trace>
  <inkml:trace contextRef="#ctx0" brushRef="#br0" timeOffset="290139.1802">13629 15941 42,'10'30'35,"-8"-8"1,4-3-8,-2-4-14,-4-15-7,0 0-1,-6-12-3,6-6-1,6-10 0,1 4-1,4-1-1,6 3 1,1 6 0,4 10 1,-1 6 0,-3 12-1,0 8 0,-11 4-5,6 6-19,-4 6-14,-6-9-1,6 4 0</inkml:trace>
  <inkml:trace contextRef="#ctx0" brushRef="#br0" timeOffset="290642.6576">13996 15885 24,'-13'-11'34,"13"11"0,-7 12 0,2 3-18,8 7-8,3 0-3,9 2-1,4-7-2,3-1 0,2-7-1,1-9 1,0-4-2,-6-10 2,-4-5-2,-8-1 0,-2-2 0,-5 3 0,0 2 0,-8 7 0,8 10 1,-12 8-1,12 6 2,5 4-1,7 1 1,4-1 1,-1-2-1,8-5 1,1-11 0,2-3 0,-3-11-1,2-5 1,-3-3-1,3-2-1,-1 4 1,2 2-1,4 7-1,-4 9 2,0 7-1,-3 9 1,-1 1 0,-7 7 0,-11-3 0,-4 0-1,-9 1-9,-2-4-33,-17-12 0,4 3 0,-11-18 0</inkml:trace>
  <inkml:trace contextRef="#ctx0" brushRef="#br0" timeOffset="291724.0049">798 17359 32,'0'0'36,"0"0"0,43 21-11,-43-21-5,6 74-7,-11-33 0,5-41-5,-23 77-1,23-77-5,-39 59 1,39-59-3,-47 14 0,47-14-2,-44-31-2,44 31 2,0 0-2,-46-61 3,46 61-3,0 0 4,0 0 0,0 0 2,49 0 1,-49 0-1,57 49 2,-57-49-11,67 60-14,-67-60-17,66 33 0,-66-33-1</inkml:trace>
  <inkml:trace contextRef="#ctx0" brushRef="#br0" timeOffset="291977.2626">1077 17501 53,'0'0'38,"0"0"3,0 0-7,0 0-20,-6 55-9,6-55 2,20 55-4,-6-33 1,-4-10-3,6-12-1,-1-9 0,-3-11 0,-3-5 1,-2-4-5,5 1 0,-12-4-15,0 32-19,11-42-5,-3 26 4,3 7-5</inkml:trace>
  <inkml:trace contextRef="#ctx0" brushRef="#br0" timeOffset="292278.0676">1684 17459 56,'-14'14'39,"5"8"-4,-9 5-10,-3-7-17,-2 7-2,-5-2-2,-1-5-1,-1-5-2,1-4-1,-1-11 0,8 0 0,4-4 0,12-10-1,9-1 1,5-1 1,6 3-1,11 5 1,6 8 1,0 3-5,3 9-20,1 4-12,-8 2-1,4 1-1</inkml:trace>
  <inkml:trace contextRef="#ctx0" brushRef="#br0" timeOffset="292525.4819">1857 17365 46,'0'0'40,"-7"23"4,7 2-8,7 20-22,-3 8-6,8 8-1,-1 9-4,-1 3 2,-3-2-6,0-1-5,0-7-2,-7-16-21,0-47-9,-3 54-1,3-54 0</inkml:trace>
  <inkml:trace contextRef="#ctx0" brushRef="#br0" timeOffset="292726.0241">1900 17643 67,'18'-10'37,"-5"6"-2,9 4-15,16-9-53,-13 9-4,17-4 1,-8-1 1</inkml:trace>
  <inkml:trace contextRef="#ctx0" brushRef="#br0" timeOffset="293096.0576">2396 17423 36,'-28'0'32,"9"4"-1,-5 2-9,7 2-8,9 5-3,8 0-6,9 3 1,8-1-5,7-3 3,-3-1-2,5-5 0,-5-6 0,-7 0 0,-14 0-1,0 0 0,0 0 0,-14-12 0,-5 12-1,-3 7-1,-3 1 0,9 4 1,2 2 1,7 0 2,7-2-2,7 5 2,10-6 0,4-2-4,10-9-32,1 0-3,-7-12-2,10 0 0</inkml:trace>
  <inkml:trace contextRef="#ctx0" brushRef="#br0" timeOffset="293564.8616">2657 17432 8,'-7'-10'31,"7"10"4,0 0-3,13 8-12,-2 10-2,2 4-7,2 10-1,-2-1-5,8 4 2,-4-8-2,0-11-2,-3-16 0,0-9-1,-4-13 1,3-8-3,-1 1-2,-6-6-18,1 6-19,7 14 1,-14 15-1,26-4 0</inkml:trace>
  <inkml:trace contextRef="#ctx0" brushRef="#br0" timeOffset="293897.4189">3270 17527 31,'0'-9'32,"0"9"-2,-18-10-6,2 7-5,-9-3-4,-2 15-6,-4-9-2,6 11-1,-2 2 0,10 1-1,8-1-1,11 2 0,12-2-2,10-3 0,4-1 0,3-9 0,2 0-2,-4-4-2,-1 1-7,-9-4-27,-7-10-3,-3-5-1,-9-7 0</inkml:trace>
  <inkml:trace contextRef="#ctx0" brushRef="#br0" timeOffset="294097.9308">3146 17160 65,'-16'-15'41,"1"15"2,12 7-4,3 10-35,7 2-40,4 13-6,2-8 2,6 9-1</inkml:trace>
  <inkml:trace contextRef="#ctx0" brushRef="#br0" timeOffset="294498.3476">3487 17401 52,'21'-4'34,"14"4"2,-1 0-14,1-7-10,5 0-7,-1 7-8,-7-4-17,-7-1-15,0 8-3,-25-3 2,0 0 8</inkml:trace>
  <inkml:trace contextRef="#ctx0" brushRef="#br0" timeOffset="294698.8696">3660 17396 26,'-10'10'37,"17"7"0,-7 2-2,8-1-16,3 10-5,-4-1-7,4 0-4,0 1-15,-3-6-21,-4-12-5,8-5 0,-12-5 0</inkml:trace>
  <inkml:trace contextRef="#ctx0" brushRef="#br0" timeOffset="294952.2923">4169 17391 32,'6'20'40,"-6"6"-2,-12 1 0,-9 0-20,1 2-5,-8-5-9,-2 0-1,2-12-4,-3-4 0,4-8 1,5-8-1,0-10-1,6-2 0,10 2 3,6 3-1,6-2 2,10 6 1,6 4 0,6 7 1,3 15-1,3-1 0,0 3-3,-3-1-7,2-1-32,-4 2-1,-14-5 1,1-12-1</inkml:trace>
  <inkml:trace contextRef="#ctx0" brushRef="#br0" timeOffset="295231.4802">4315 17454 53,'0'0'40,"19"0"1,-7 13-1,-5 1-24,8 15-7,-6-2-4,3 1-1,1-1-1,0-10-1,-2-10-2,2-3 2,0-8-2,2-8 0,3-6 2,-2 1-2,-3-6-2,-1 1-6,7 10-17,-7-5-17,-2-4 0,-1 6 1,-9 15-1</inkml:trace>
  <inkml:trace contextRef="#ctx0" brushRef="#br0" timeOffset="295432.0167">4740 17561 72,'0'0'43,"9"8"-1,-9-8-14,-10 4-58,10-4-8,-4-12-2,4-15-3</inkml:trace>
  <inkml:trace contextRef="#ctx0" brushRef="#br0" timeOffset="484830.3959">13778 13741 14,'-13'13'33,"20"2"1,76-20 13,4-5-34,26-18-2,35-8-3,25-15-1,20-17-4,16-13 0,5-12-2,-8-11 1,-14-4-2,-24 0 0,-27 6-1,-27 6 1,-28 6-1,-26 15 0,-17 10 0,-15 14-1,-6 13 1,-6 10 0,2 5 1,3 8 0,5 8 1,1 5 0,1 2 1,-6 2 1,-4 8 1,-5 2 0,-10 7 0,-11 0 1,-8 5-5,-1-2-23,5 0-15,0-16 0,12-6-2</inkml:trace>
  <inkml:trace contextRef="#ctx0" brushRef="#br0" timeOffset="485932.1371">17225 12310 24,'0'0'26,"63"5"-9,43-1-6,58-4-1,50 0-1,54 0-1,41-4-2,38-3 0,27-2-3,17-2-1,1-1 0,-4-5-2,-15 1 2,-30 3-1,-32 2 0,-39 3 0,-37 3 0,-42 5 0,-36 2 1,-45 3-2,-32 4 0,-30-2 1,-18-1 0,-17-6 0,-15 0 0,0 0 0,-22 0 0,1-5 1,4-3-1,0-3 0,-3 1 0,-1-2-1,5 1 0,2 2 0,14 9-1,0-14 1,0 14-1,18 5 1,1 6-1,2 5 1,-2 1 0,-1 1-3,-4 3-16,-14-6-14,6 5 1,-6-20 0</inkml:trace>
  <inkml:trace contextRef="#ctx0" brushRef="#br0" timeOffset="486279.8206">22745 12254 52,'0'0'36,"23"26"-5,-14 2-7,-3 5-7,3 13-6,-9 1-3,4 4-3,-4-4-1,0-3-2,10-8 0,-3-5-2,3-6-3,3-10-6,5-7-7,-18-8-15,6-13-8,-6 1 0,-27-11 1</inkml:trace>
  <inkml:trace contextRef="#ctx0" brushRef="#br0" timeOffset="486495.9802">22661 12530 64,'10'0'38,"9"-4"-2,15 4-10,16 3-7,-3-3-15,3 6-25,-12-6-16,7 6-2,-25-6-1</inkml:trace>
  <inkml:trace contextRef="#ctx0" brushRef="#br0" timeOffset="487250.7383">18975 10723 5,'13'24'30,"-13"22"1,17 33-4,-5 33-10,-2 36-3,2 31-2,-3 32-1,4 18-3,-4 7-1,2 2-2,-6-8-3,-1-22-5,2-26-18,5-20-15,-11-45 0,3-25-1</inkml:trace>
  <inkml:trace contextRef="#ctx0" brushRef="#br0" timeOffset="487819.8813">19018 10775 38,'-19'3'28,"8"9"-8,-5 1-3,-4 6-5,2-1-5,2 1-2,4-5-2,12-14 0,0 0 0,0 0 0,23-15 1,-2-8 0,4-4 2,-4-3 0,3 7 0,-7 0-1,-2 14 0,-6 1-1,1 15-1,-3 6-7,0 7-20,3 0-14,7 7 1,1-10-1</inkml:trace>
  <inkml:trace contextRef="#ctx0" brushRef="#br0" timeOffset="488167.2009">19310 10384 43,'0'0'35,"0"0"1,8 22-5,-8 5-16,0 12-7,0 3-2,0 4-1,3-7-1,2-3-2,0-9 0,5-8-1,7-14 0,3-9 0,3-6-1,3-7 0,-2 1 1,-2 3-1,0 8 0,-8 5 1,-3 4-1,-6 7-1,-2 10-11,-3 0-26,0-5 0,0 0 1,0-16-2</inkml:trace>
  <inkml:trace contextRef="#ctx0" brushRef="#br0" timeOffset="488436.8272">19751 10405 24,'0'-9'34,"-8"2"1,-2 12-4,-4 12-14,-4 7-6,-1 8-3,0 6-2,7 8-2,7-4 0,11-1-2,10-7-1,7-6-3,9-6-7,1-8-11,-2-14-16,5 0 0,-13-18 0,5-1-1</inkml:trace>
  <inkml:trace contextRef="#ctx0" brushRef="#br0" timeOffset="488668.6203">19934 10369 62,'0'0'38,"0"0"1,0 25-11,-3-4-14,6 10-6,-3 4-2,0 6-1,-3 1-2,3-4-2,4-1-2,2-7-2,7-2-1,4-11-7,13-3-11,-1-6-17,0-12-1,4-1 2,-11-14-1</inkml:trace>
  <inkml:trace contextRef="#ctx0" brushRef="#br0" timeOffset="488922.5436">19813 10565 32,'4'14'36,"-4"-14"0,20 15 0,-3-10-21,11-2-19,0-3-20,-3-5-10,10 0-1,-4-13 7,-4-5 11,4 1 10,-1 0 10,-2-4 10,44 3 57,-35 23-30,-2 14-7,1 14-10,-17 4-10,-2 10-7,-12 10-15,-2-3-30,-18-10 0,-5 7-2,-9-13-1</inkml:trace>
  <inkml:trace contextRef="#ctx0" brushRef="#br0" timeOffset="489523.4952">19102 11775 14,'22'19'30,"5"-12"-6,31-5-4,31-2 0,33-18-2,40-12-2,36-21-1,38-18-3,30-23-4,27-17-2,11-24-1,9-9-1,-11-14-2,-21-3-22,-32-8-19,-27 9 1,-62-8-1</inkml:trace>
  <inkml:trace contextRef="#ctx0" brushRef="#br0" timeOffset="491475.8905">18801 12583 16,'-9'-12'27,"9"12"-5,-20-10-5,3 10-4,-1 0-4,-2 12-2,6 3 0,3 1 0,15 5 0,7-3 1,15 2 1,4-10 0,9 1 0,-4-11 1,0-8-2,-13-10-2,-7 0-2,-18-2-5,-16-2-33,-10-5-4,1 6-2,-13-7 0</inkml:trace>
  <inkml:trace contextRef="#ctx0" brushRef="#br1" timeOffset="494668.3751">17187 12366 20,'-15'-2'26,"15"2"-5,0 0-2,14 4-3,12-4-4,16 0-2,17-6-2,27-3-1,29-2 0,32-4 0,27 0-1,20-4 0,10 6 0,-9-3-1,-7 9 0,-31 0-5,-32 7-20,-41-9-17,-28 9 0,-38-19-2,-10 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1:48:29.7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584 5046 40,'0'0'38,"0"0"2,0 0-5,4 83-15,2-28-7,5 15-5,-7 3-3,3-5-7,-1-6-5,-6-15-8,0-47-20,-4 55-4,4-55-1,0 0 0</inkml:trace>
  <inkml:trace contextRef="#ctx0" brushRef="#br0" timeOffset="316.2802">538 5138 34,'19'-43'35,"-19"43"1,77-64-7,-27 46-8,-4 8-8,-3 15-3,-43-5-3,47 41-2,-47-41-2,-10 63 0,10-63-3,-47 63 1,47-63-2,-48 50 0,48-50 1,0 0-1,13 41-1,-13-41 1,49 32 1,-49-32 0,49 50 2,-49-50-2,6 64 1,-6-64-1,-55 72 1,55-72-1,-75 49-3,34-37-5,41-12-7,-59 4-10,59-4-13,0 0 1,14-46-2</inkml:trace>
  <inkml:trace contextRef="#ctx0" brushRef="#br0" timeOffset="631.589">966 5447 43,'0'0'37,"0"0"1,40 39-4,-40-39-14,0 0-6,65 0-5,-44-4-4,-21 4-2,35-32-2,-35 32-1,12-51 0,-12 51-2,-15-53 0,15 53-2,-41-36 2,41 36-2,-52-7 2,52 7 1,-47 35 0,47-35 2,-24 79 0,21-28 3,-1 11-1,4-1 1,0 5-1,0-4-4,4-7-8,-1-13-28,-3-42-2,24 46 0,-24-46-1</inkml:trace>
  <inkml:trace contextRef="#ctx0" brushRef="#br0" timeOffset="947.3169">1186 5345 69,'0'0'39,"15"19"1,-1 0-9,7 0-22,-10 5-3,-3-5 0,1-2-3,-9-17-2,13 10-1,2-18-1,1-6 0,-2-8-2,7-2 1,1 5 0,4 5 1,-4 6 1,-2 8 0,-7 10 2,-2 9-1,-4 6 2,1 6-2,-2 0-3,-6-6-6,0-2-19,6-5-12,-6-18 0,0 0 0</inkml:trace>
  <inkml:trace contextRef="#ctx0" brushRef="#br0" timeOffset="1084.821">1396 5100 51,'-8'-32'36,"2"10"0,6 22-6,0 10-39,5 2-22,1 15-4,2-3-2</inkml:trace>
  <inkml:trace contextRef="#ctx0" brushRef="#br0" timeOffset="1400.5854">1639 5357 72,'7'25'39,"-7"-4"1,3-3-7,-3 11-21,0-12-6,0 2-4,0-4-1,0-15-2,12 0 0,-3-9 0,7-8 0,2-5-1,-2-6 1,1-2 1,-3 1 0,-6 9 0,-6 9 1,-2 11-1,0 0 1,-4 11-1,0 6 1,1 8 0,3 2 0,0-1-2,6 0-6,-2-6-4,12-1-12,7-2-15,0-17-2,8 0 1,0-17-1</inkml:trace>
  <inkml:trace contextRef="#ctx0" brushRef="#br0" timeOffset="1647.3617">2148 5390 64,'5'22'38,"-21"-5"-1,-7 4-10,0-1-11,-10-4-7,6 1-4,-3-7-3,-3-6-2,8-4 0,0-13-2,13-2 0,7-2-1,9 2 1,3 2 0,7 3 2,3 7 0,10 8-1,1 9 1,-2 8-4,-4 0-10,-1-3-22,4 8-2,-5-10 1,4 1-1</inkml:trace>
  <inkml:trace contextRef="#ctx0" brushRef="#br0" timeOffset="1847.4467">2250 5271 79,'0'0'41,"10"20"1,-7 9-11,9 25-17,-12 10-6,8 12-1,-3 6-2,1 0-2,-6-7-2,3-11-3,4-5-9,-7-20-27,0-25-5,0-14 0,5-17 0</inkml:trace>
  <inkml:trace contextRef="#ctx0" brushRef="#br0" timeOffset="1985.0097">2261 5537 66,'15'0'36,"0"-7"-2,16 7-13,1-3-41,4-10-14,17 7-1,-7-7 0</inkml:trace>
  <inkml:trace contextRef="#ctx0" brushRef="#br0" timeOffset="2301.0655">2739 5294 66,'-32'-6'32,"9"14"-4,6-1-15,-4 0-7,13 6-4,8-2 0,12 1-1,1-4-1,2-1 1,-1-2-2,-1-3 1,-3-2-1,-10 0-1,0 0 1,-18 7 1,-1-2 1,3 7 1,-2-1 3,3 7 1,2-3 1,13 5 1,3-3-1,12 2 1,7-6-4,3-5-16,2-8-24,12 0-2,2-17-2,14-1 1</inkml:trace>
  <inkml:trace contextRef="#ctx0" brushRef="#br0" timeOffset="2800.5967">3363 5435 9,'5'32'25,"-10"-13"0,10 6-10,-1-8-5,-4-17-2,6 9 0,-1-22 1,3-6 0,5-9 1,8 1-1,3-7 0,8 5-1,-4 5-1,3 7-2,-6 7 0,2 10-3,-5 10-6,-13 5-14,-9 2-18,7 8 0,-10-11 0,12 10-1</inkml:trace>
  <inkml:trace contextRef="#ctx0" brushRef="#br0" timeOffset="3116.4134">3717 5464 37,'9'4'37,"1"10"2,-10-14-1,24 12-18,0-5-9,-1-7-3,7 0-3,-4-7-3,1-5 0,-5-4-1,-3-6 0,-12-6-1,-7 0 0,-6 1 0,-8 2 1,-2 9-2,-8 3 1,-1 13 0,0 13 0,3 9 0,4 11-1,7 11 2,4 4-1,7 5 0,0 2 1,3-3 0,3-1-1,-1-5-3,-1-14-8,-1-9-28,7 1-1,-10-24 0,12 0 0</inkml:trace>
  <inkml:trace contextRef="#ctx0" brushRef="#br0" timeOffset="3300.4378">4051 5334 72,'12'0'36,"5"12"1,-8 8-17,-3 2-15,0 6-17,-6 1-23,10 4 0,-10-12-2,3-3 1</inkml:trace>
  <inkml:trace contextRef="#ctx0" brushRef="#br0" timeOffset="3517.1135">4213 5409 71,'0'0'40,"12"3"-1,-2 6-10,5 5-16,-5-2-7,5 4-2,0-6-1,-2-1-1,-1-9-1,4 0 0,-1-10 1,1-4-1,2 0-1,-5-5-6,5 0-27,-3 5-7,-9-4-1,1 7 1</inkml:trace>
  <inkml:trace contextRef="#ctx0" brushRef="#br0" timeOffset="4016.8437">5569 5445 14,'17'-7'34,"-17"-10"0,0 3-6,-16-1-6,-8-6-5,-1 11-4,-8-2-4,-1 12-3,-3 0-2,9 8-1,6 10-1,15 7 0,11 3 0,9-2 0,8-2-1,10-3 1,8-6-2,0-11-7,0-4-11,-5-9-20,-16-15-1,-2 1 0,-16-15 1</inkml:trace>
  <inkml:trace contextRef="#ctx0" brushRef="#br0" timeOffset="4117.3149">5485 5196 59,'-9'-3'30,"-7"-4"-14,4 7-32,21 10-9,-9-10-4,24 20-3</inkml:trace>
  <inkml:trace contextRef="#ctx0" brushRef="#br0" timeOffset="4501.7016">5798 5332 56,'19'13'35,"-4"-7"1,10 4-7,0-3-21,1-4-1,-1-3-4,-8 4-2,-3-4-1,-14 0-1,0 0-1,0 0 1,-15 3 0,-4 2-1,-3 4 2,2 2 1,5 3 0,2 7 1,10-2 1,9 1-1,10-1 1,4-4 0,10-5-1,1-7 0,0-7 0,0-8 0,-4-4-1,1-4 0,-6-2-1,-4 3 1,-5 4 0,-7 5 1,-6 10-1,10 0 0,-5 13 1,-1 6-4,-4-1-22,8 3-14,12 1-1,1-10-1,16 4 1</inkml:trace>
  <inkml:trace contextRef="#ctx0" brushRef="#br0" timeOffset="4986.6872">7435 6050 47,'0'0'35,"10"17"0,-7 19-14,-3 13-7,6 14-5,-6 2-5,5 1-9,-1-4-25,3-6-5,-7-16 0,8-10-2</inkml:trace>
  <inkml:trace contextRef="#ctx0" brushRef="#br0" timeOffset="5186.9529">7677 6017 51,'13'0'38,"0"14"2,-13 14-5,0 9-16,0 21-7,0 1-4,2 9-3,-2-8-2,3-8-6,7-3-12,-4-9-26,0-19 1,2-10-2,-8-11 1</inkml:trace>
  <inkml:trace contextRef="#ctx0" brushRef="#br0" timeOffset="5318.3106">7417 6275 48,'0'0'35,"18"0"0,13 6-6,10-3-29,3-3-30,14 6-3,-4-9-1,10 3 0</inkml:trace>
  <inkml:trace contextRef="#ctx0" brushRef="#br0" timeOffset="5549.3265">8267 5970 41,'-50'0'36,"-9"5"0,3 15 1,9 6-19,1 15-10,15 13-3,16 6-1,15 5-1,9-2 0,19-2-1,9-2-3,6-16-11,1-14-26,12-10 0,-7-19-1,10-4 0</inkml:trace>
  <inkml:trace contextRef="#ctx0" brushRef="#br0" timeOffset="5918.218">8503 6188 34,'-16'0'35,"-15"-4"0,0 4-11,0 7-7,0-3-6,11 11-2,9 2-3,18 5-1,10 1-1,11 5 0,-3-4 0,5 7 1,-8-2 0,-8-2-2,-14-7 0,-14-6-5,-7-2-13,2-8-24,-6-16-1,4-7 0,2-12-1</inkml:trace>
  <inkml:trace contextRef="#ctx0" brushRef="#br0" timeOffset="6102.543">8556 6010 63,'43'6'41,"3"5"0,-1 17 0,-5 16-26,-13 8-6,-5 9-4,-16 0-2,-11-1-2,-11-4-7,-10-11-15,2-8-20,3-10-1,5-20 0,16-7 0</inkml:trace>
  <inkml:trace contextRef="#ctx0" brushRef="#br0" timeOffset="6333.6211">9058 6205 56,'0'0'39,"27"-6"0,-1 9-5,8-3-21,7 0-12,5 3-18,1 2-19,-17-8-2,1 7-1,-18-4 0</inkml:trace>
  <inkml:trace contextRef="#ctx0" brushRef="#br0" timeOffset="6465.0914">9129 6310 54,'7'10'38,"5"-10"-1,22 9-11,9-6-50,-2-13-8,12 10-3,-7-15-2</inkml:trace>
  <inkml:trace contextRef="#ctx0" brushRef="#br0" timeOffset="7050.0953">9759 6259 25,'-44'9'29,"24"-9"-4,43 0-7,49 0-4,45-5 0,54 5-1,46-9-1,53 4-3,34-4-1,25 0-2,8-1-3,-5 0-1,-21 1-4,-33-1-5,-41 4-16,-42 3-13,-62-8-1,-43 9 1</inkml:trace>
  <inkml:trace contextRef="#ctx0" brushRef="#br0" timeOffset="7365.6544">11039 5941 45,'0'-48'38,"7"4"1,-7-2-2,-2 2-21,2 13-3,-3 9-4,3 22-3,0 21-2,0 12-6,4 15-36,3 18-2,-7 2-1,4 14 0</inkml:trace>
  <inkml:trace contextRef="#ctx0" brushRef="#br0" timeOffset="8235.6881">9964 6515 35,'-19'19'33,"-19"8"-3,-1 11-8,5 13-6,-1 10-5,13 9-4,11-2-2,14-2-6,15-6-9,16-10-24,6-21 0,16-5 0,-3-24 0</inkml:trace>
  <inkml:trace contextRef="#ctx0" brushRef="#br0" timeOffset="8620.735">10323 6736 37,'-21'-12'33,"-4"8"-1,-12 4-9,-4-6-7,4 10-5,-4 2-3,10 4-2,10 3-1,18 8 0,13-1-2,8 9 1,6-4 0,4 3 0,-3 0 0,-6-2 0,-12-9-1,-11-2-5,-9-3-7,-14-12-21,-2 0-9,5-5-1,-4-8 0</inkml:trace>
  <inkml:trace contextRef="#ctx0" brushRef="#br0" timeOffset="11338.0296">10345 6815 68,'-13'2'36,"13"-2"-1,16 12-16,9-12-8,12 0-10,7-5-35,12 7-1,-10-4-1,9 4-1</inkml:trace>
  <inkml:trace contextRef="#ctx0" brushRef="#br0" timeOffset="11654.0354">10804 6765 35,'10'-4'34,"8"-7"0,12 6-4,3 2-17,-4-1-3,1 9-3,-13 4-1,-9 4-1,-22 5-1,-13 2 0,-11 3-1,0 0 1,1 1-2,9-5 0,13-2-1,15-5 0,16-2 0,12-5-2,8 0-5,2-8-18,-3-2-14,7-1-1,-13-7 1,1-1-1</inkml:trace>
  <inkml:trace contextRef="#ctx0" brushRef="#br0" timeOffset="11838.2883">11155 6392 75,'28'14'40,"8"23"1,-2 16-10,-8 5-20,-2 14-4,-15 6-1,-9 2-4,-17-5-3,-7-10-7,-4-19-33,-2-8 1,-1-15-1,11-14 0</inkml:trace>
  <inkml:trace contextRef="#ctx0" brushRef="#br0" timeOffset="12154.4262">11624 6431 35,'0'0'37,"-24"-6"2,4 23-1,-6 13-17,-5 6-8,9 17-5,4 3-1,11 9-2,14-7-2,10 2-4,12-6-5,2-13-11,6-17-23,3-3 0,-8-15 0,0-4 0</inkml:trace>
  <inkml:trace contextRef="#ctx0" brushRef="#br0" timeOffset="12555.4455">11921 6640 66,'-7'-9'38,"7"9"-3,-22-9-12,4 9-9,10 9-6,1 4-3,10 6-2,6 2-1,9 4-1,0 0 0,1 2 0,-7-5 0,-5-5 0,-14 0-1,-12-5-1,-8-2-3,-9-10-10,-1 0-25,8 0 0,4-10 0,15-2 0</inkml:trace>
  <inkml:trace contextRef="#ctx0" brushRef="#br0" timeOffset="12755.4754">12163 6616 72,'11'-4'40,"-11"4"2,13 5-5,-3 14-23,-4 3-6,1 7-5,-1 5-4,0-1-6,3 1-24,-3-5-11,-6-12 1,0-4-1</inkml:trace>
  <inkml:trace contextRef="#ctx0" brushRef="#br0" timeOffset="12892.7562">12072 6747 54,'7'-9'37,"18"9"-4,-1-2-6,14-6-50,18 8-9,-3 0-4,12 5 0</inkml:trace>
  <inkml:trace contextRef="#ctx0" brushRef="#br0" timeOffset="13193.6733">12566 6616 56,'-7'-26'39,"7"11"-1,0 15-9,-3-14-13,3 14-6,6 22-2,-2 2-4,-4 4-1,3 9-2,-3-3 1,6 5-1,-6-3 0,0-4 0,-9-9-1,0-4 0,-1-6 0,-2-4 0,-1-6 0,1-3 0,0-6-1,12 6 0,-4-10-2,4 10-4,25-6-7,-6 2-17,5-3-9,11 7 0,2-5 1</inkml:trace>
  <inkml:trace contextRef="#ctx0" brushRef="#br0" timeOffset="13508.9546">12876 6409 74,'34'22'41,"6"14"0,-2 12-5,-5 15-24,-17 4-5,-9 2-12,-17-4-34,-13 1-1,-23-24-1,-6-9 0</inkml:trace>
  <inkml:trace contextRef="#ctx0" brushRef="#br0" timeOffset="14040.8792">13499 6132 69,'28'7'41,"0"8"1,-12 3-1,-16 3-31,-7 6-44,-12-10-5,7-1-1,-6-16 0</inkml:trace>
  <inkml:trace contextRef="#ctx0" brushRef="#br0" timeOffset="14657.3854">14334 5868 28,'-10'-16'31,"1"16"-1,-14 0-6,0 7-9,1 8-6,-1 2-3,8 12-2,6 0-1,9 4-1,9-4 0,10-4 1,5-9-1,2-9 1,-2-11-1,-2-8 1,-7-10-1,-15-4 0,-7-6-1,-5 1 1,-3 2-1,-3 0 0,6 9-1,2 2 1,10 3 0,13 10 0,11 2 1,6 3-1,8 3 1,3 2-1,2 1-5,-9 5-26,-5-7-7,-5 3 1,-24-7-2</inkml:trace>
  <inkml:trace contextRef="#ctx0" brushRef="#br0" timeOffset="15443.361">14654 5817 31,'0'0'32,"14"18"-1,8-8-7,14 2-10,8 5-4,0-5-1,5 2-3,-7-4-1,0 0-3,-17-3 1,-15 2 0,-10-9 1,-29 15-1,-2-5 1,0 4-1,-6-1-2,4-3-8,4-4-29,10 4 0,-3-10-3,22 0 2</inkml:trace>
  <inkml:trace contextRef="#ctx0" brushRef="#br0" timeOffset="17259.47">15276 5888 37,'-25'-8'34,"-6"-11"0,16 0-10,5-3-9,10 1-5,14 0-4,10 6-2,9 8-2,14 7 0,-4 14 1,-3 3-1,-5 9 2,-22 3 0,-8 9-1,-19-3 0,-12 1 0,-17-8-1,3 0 0,-1-8 0,10-1 0,10-7 2,11-5 0,10-7-1,31 0 2,3 0-1,11-4 1,3 1-4,-3-2-33,0-3-9,0 2-1,-16-9 0</inkml:trace>
  <inkml:trace contextRef="#ctx0" brushRef="#br0" timeOffset="54052.8615">429 7769 45,'0'0'37,"0"43"1,0-43-7,93 13-19,-28-6-11,1 1-25,1-8-9,-10 8-2,-14-3-1</inkml:trace>
  <inkml:trace contextRef="#ctx0" brushRef="#br0" timeOffset="54209.6664">529 7998 42,'0'0'37,"0"0"1,65 20-1,-22-20-24,7 5-16,-4-5-25,1 12-6,-47-12-2,62 19 0</inkml:trace>
  <inkml:trace contextRef="#ctx0" brushRef="#br0" timeOffset="54340.3841">540 8179 40,'-49'28'35,"49"-28"0,0 0-9,59 22-21,-13-19-20,13 4-13,7-15-3,5 8-2</inkml:trace>
  <inkml:trace contextRef="#ctx0" brushRef="#br0" timeOffset="54671.285">1198 8015 43,'0'0'36,"-77"-12"0,36 12-4,41 0-17,-52 15-7,52-15-5,0 0-1,-6 50-1,24-35-1,10-3-1,2-4 0,5-3-1,-1-5 1,-12 0-1,-3-4 1,-19 4 0,0 0 2,0 0-1,-69 0 2,69 0 0,-65 20-1,65-20 1,-52 32 0,52-32-1,0 0 1,15 58-3,10-46-2,4-3-4,1-5-18,9-4-11,-4-16-1,-8 0 0</inkml:trace>
  <inkml:trace contextRef="#ctx0" brushRef="#br0" timeOffset="54787.7096">1191 7974 61,'-39'-46'36,"39"46"-3,0 0-13,0 0-29,0 0-21,-21 15-5,35 4-1,2 10 0</inkml:trace>
  <inkml:trace contextRef="#ctx0" brushRef="#br0" timeOffset="55040.2409">1312 8188 50,'27'15'35,"-4"-2"0,3-8-3,1-11-22,-1-3-6,-3-9-2,-8-3-2,-8-5-1,-7 2 0,-7 0-1,-5 2 1,-9 8-1,-6 6 2,-4 13 1,6 8 1,5 15 1,6 5 0,7 9 0,11 9 0,4 2-1,8 1-3,7-3-8,-2-4-24,4-17-4,6-5 1,3-16-1</inkml:trace>
  <inkml:trace contextRef="#ctx0" brushRef="#br0" timeOffset="55487.7512">1842 8143 38,'-7'-24'33,"-13"-5"-1,0 7-9,1 7-8,-3 2-6,2 13-2,0 6-2,6 9-1,5 6-2,9 1 0,0 5-1,14-1 1,1-4-1,9-4 0,3-5-2,-1-13 0,-1-4-1,-1-8 0,-7-6 0,-5-2 0,-6 0 1,-6 3 2,-6 2 2,6 15 0,-18-9 0,8 14 1,10-5 0,-6 19-1,14-6 0,6 1-1,4-4 1,4-5 0,0-5 0,-1 0 1,-3-10-1,-1 2-1,-7-3-2,-8-2-8,3-2-30,-5 15-2,0-15-1,0 15 0</inkml:trace>
  <inkml:trace contextRef="#ctx0" brushRef="#br0" timeOffset="55687.912">2079 7990 69,'0'0'42,"0"0"0,-2 27-3,11 3-22,-6 4-9,10 17-2,-10 6-1,4 7-2,-2 1-2,-5-1 0,6-6-3,-1-8-4,3-2-10,3-19-26,-6-19-1,6-10-1,-1-13 1</inkml:trace>
  <inkml:trace contextRef="#ctx0" brushRef="#br0" timeOffset="55825.6145">2125 8211 38,'14'-1'35,"4"-12"-1,20 7-6,-4 0-35,3-14-22,19 14-4,-7-10-1</inkml:trace>
  <inkml:trace contextRef="#ctx0" brushRef="#br0" timeOffset="56126.1861">2544 8007 56,'-21'0'36,"-7"-8"-4,6 8-12,7 4-8,2 3-6,13 3-3,4 2-1,12-2-3,2-1 0,-3-2 0,0-1-2,-2 0 2,-13-6-1,0 0 1,-13 11 1,-5-6 2,-4-1 2,7 8 1,-4 0 3,12 3-1,4-1 1,10 3 0,3-4-2,17-1-4,7 0-16,7-12-25,8-10-1,25-5-1,8-11-1</inkml:trace>
  <inkml:trace contextRef="#ctx0" brushRef="#br0" timeOffset="56641.7669">3626 8153 39,'6'-21'36,"1"7"1,-10-9-10,-6 1-7,-3 3-6,-14 0-5,-1 9-1,-11 2-3,5 8-2,1 9 0,4 9-1,7 2-1,15 6 0,6 3-1,15-1 1,10-3 0,6-3 0,6-8-3,-3-7-6,6-5-16,-6-9-15,-8-15-2,-7-3 1,-14-12 0</inkml:trace>
  <inkml:trace contextRef="#ctx0" brushRef="#br0" timeOffset="56726.0179">3558 7857 80,'-12'-10'25,"0"6"-29,0-1-19,15 15-7,-3-10-3</inkml:trace>
  <inkml:trace contextRef="#ctx0" brushRef="#br0" timeOffset="57126.3759">3663 8029 43,'20'20'35,"-7"-18"0,17 1-2,7 1-24,1-4-5,7 0-3,-4 0-3,-3-3 0,-7 3 0,-9-6-1,-11 6 1,-11 0 1,0 0 2,-15 0 1,-3 8 2,1 3 0,-4 6 0,8 5 0,6 3 0,7 2-1,2-4-1,10-2 0,6-7-1,5-5 0,7-9-1,-1-9 0,-2-7-1,-2-6 0,0-1 1,-4-1 0,-5 3 0,-3 6 3,-10 5 0,-3 10 2,0 0 0,5 28 0,-5-4-5,0 1-18,0 0-20,20 4-1,7-8-2,14-2 0</inkml:trace>
  <inkml:trace contextRef="#ctx0" brushRef="#br0" timeOffset="57658.7395">7121 8911 65,'14'3'36,"10"7"0,13 8-18,3 6-9,4 8-12,-1 6-24,-5-10-7,2 2-1,-15-18-1</inkml:trace>
  <inkml:trace contextRef="#ctx0" brushRef="#br0" timeOffset="57827.9416">7590 8913 72,'-15'15'40,"-8"13"1,-11 6-13,7 15-15,-11 2-5,2 9-4,2-4-4,2-7-8,8-4-19,8-6-14,1-13 1,9-11-1</inkml:trace>
  <inkml:trace contextRef="#ctx0" brushRef="#br0" timeOffset="58090.4152">7938 8850 40,'-26'-6'35,"2"19"2,-10 1-2,0 14-20,5 15-5,2 5-3,11 10-1,4 0-1,12 2-2,15-6-2,4-6-4,12-9-16,7-10-19,-5-14 0,5-9-1,-1-15 0</inkml:trace>
  <inkml:trace contextRef="#ctx0" brushRef="#br0" timeOffset="58511.925">8242 9087 52,'-10'-11'35,"-6"7"-5,-11-1-8,2 5-5,-9 0-5,2 0-5,0 5-2,3 3-2,10 2-1,16 4-1,13 0 0,8 2 0,12 0-1,3 3 1,0 0 0,-2-1 0,-10 2 1,-14 0 0,-13-2 0,-13-6-1,-8-2-1,-5-6-3,1-4-6,0-4-16,4-11-14,16 1 0,5-8-1,10 4 1</inkml:trace>
  <inkml:trace contextRef="#ctx0" brushRef="#br0" timeOffset="58713.4393">8307 8901 89,'32'9'41,"1"13"-3,-6 7-17,5 13-7,-14 6-6,-2 7-2,-12 4-5,-4 1-5,-10-2-8,-10-9-30,-10-13 1,4-3-1,-5-9 0</inkml:trace>
  <inkml:trace contextRef="#ctx0" brushRef="#br0" timeOffset="60063.8912">8754 9105 54,'0'0'35,"0"0"1,23 9-14,18 0-9,4-4-8,13 4-9,1-3-18,6 3-13,-18-9 0,-9 4-1</inkml:trace>
  <inkml:trace contextRef="#ctx0" brushRef="#br0" timeOffset="60216.5168">8812 9230 24,'0'0'34,"26"14"0,8-14-6,13 5-14,11-2-18,-5-6-22,13 6-6,-11-11-1,1 8-1</inkml:trace>
  <inkml:trace contextRef="#ctx0" brushRef="#br0" timeOffset="60395.958">9425 8831 63,'0'0'38,"0"0"1,5 19-6,5 26-22,2 9-5,-3 12-3,0 6-4,1 1-9,4-6-19,-3-7-10,-8-21 1,6-11-1</inkml:trace>
  <inkml:trace contextRef="#ctx0" brushRef="#br0" timeOffset="60565.7441">9628 8939 39,'16'-38'37,"-4"12"1,7 26-2,-7 15-15,-4 15-7,0 16-5,-2 7-4,-2 10-2,-4 1-4,0-7-9,0-6-28,0-7-1,-7-18-1,-2-5 0</inkml:trace>
  <inkml:trace contextRef="#ctx0" brushRef="#br0" timeOffset="60719.9503">9396 9150 45,'0'0'35,"0"-17"1,25 17-2,6 4-24,20-1-26,15 7-17,0-10-2,17 7-1,-1-7 1</inkml:trace>
  <inkml:trace contextRef="#ctx0" brushRef="#br0" timeOffset="60920.0602">10152 8843 55,'-48'-5'35,"-9"5"1,7 19-8,8 16-18,5 9-4,14 13-1,14 4-2,13 7-2,13-6 1,14-3-5,13-9-12,2-7-19,2-22-3,4-3 1,-1-18-2</inkml:trace>
  <inkml:trace contextRef="#ctx0" brushRef="#br0" timeOffset="61166.7596">10379 9070 24,'-28'-17'34,"-5"-2"0,4 7-3,2 12-12,10 7-7,17 13-4,4 3-2,11 9-2,4-5 0,3 8 0,-4-7-1,-9-2 1,-12-11-3,-12-1-2,-10-9-11,-9 0-24,-3-12-2,3-1 0,3-11 0</inkml:trace>
  <inkml:trace contextRef="#ctx0" brushRef="#br0" timeOffset="61351.8831">10413 8889 63,'40'7'40,"7"19"1,-7 3 1,-9 12-29,1 10-4,-17 7-3,-12 6-4,-13 1-10,-15-8-32,-9-16-1,1-4 0,-5-17 0</inkml:trace>
  <inkml:trace contextRef="#ctx0" brushRef="#br0" timeOffset="61637.1061">10797 8899 60,'13'0'40,"12"9"1,15 10-5,16 15-20,2-1-7,8 12-4,-4 10-13,-6 1-30,-12-9-2,-6-9 0,-17-15 0</inkml:trace>
  <inkml:trace contextRef="#ctx0" brushRef="#br0" timeOffset="61803.3741">11316 8853 69,'-37'19'40,"-11"8"0,-9 16 0,0 5-29,-2 6-6,0 6-8,9 5-14,5-9-21,10-14-2,17-10 0,11-18 0</inkml:trace>
  <inkml:trace contextRef="#ctx0" brushRef="#br0" timeOffset="62072.0759">11675 8833 49,'-19'-26'38,"0"18"1,-13 8 0,-7 16-22,5 17-7,-3 11-3,11 13-4,9 6 0,10 3-1,17 1-2,10-9-5,16-7-19,9-12-15,-1-22-1,9-8 0,-5-14 0</inkml:trace>
  <inkml:trace contextRef="#ctx0" brushRef="#br0" timeOffset="62457.1373">11952 9019 15,'-12'6'33,"-14"-6"0,2 4-5,-4 2-7,-1-2-5,7 10-3,4-2-4,16 8-1,2-1-2,11 5-1,1-6-1,5 5 0,-6-3 0,-3-3-2,-11-3-5,-13-12-17,-7-4-18,1-5-1,-6-10 0,10-5-1</inkml:trace>
  <inkml:trace contextRef="#ctx0" brushRef="#br0" timeOffset="62657.3233">11904 8663 94,'59'-4'42,"13"26"0,3 23-19,-13 16-11,-10 21-5,-29 13-5,-27 4-14,-30 3-29,-31 6-2,-35-17 1,-21-7 0</inkml:trace>
  <inkml:trace contextRef="#ctx0" brushRef="#br0" timeOffset="65501.6541">19054 4589 25,'0'0'25,"16"0"-6,30 0 1,39 0-5,37-5-1,56 0-2,52-2 0,55-5-3,58-1-1,59-3-2,36 3-1,25 0-2,7 3 1,-24 4-1,-19 6-1,-51 0 1,-36 6 0,-86-3 0,-51 3 0,-49-6 0,-37 0-1,-48-4-1,-69 4-3,56-22-30,-56 22-7,-44-38 0,6 19-1</inkml:trace>
  <inkml:trace contextRef="#ctx0" brushRef="#br0" timeOffset="67902.4589">3077 10567 43,'11'2'37,"16"14"0,-1 0 0,1 4-24,10 9-10,3 7-12,0 5-25,-12-13-2,0-3-1,-15-12-1</inkml:trace>
  <inkml:trace contextRef="#ctx0" brushRef="#br0" timeOffset="68056.1203">3391 10569 42,'-13'-14'38,"-2"14"-1,-12 0 1,-4 12-20,0 8-11,-7 8-5,1-3-10,2 4-20,8 2-9,2-8 0,10 0-1</inkml:trace>
  <inkml:trace contextRef="#ctx0" brushRef="#br0" timeOffset="68324.3871">3685 10427 57,'-22'-9'36,"-2"11"0,-10 11-14,-3-2-10,5 13-4,-4 8-4,7 7-3,8 4 1,9 1-2,17-2 1,8-4-2,15-2-4,3-9-14,9-9-18,7-3 1,-10-15-1,7-5 0</inkml:trace>
  <inkml:trace contextRef="#ctx0" brushRef="#br0" timeOffset="68542.2987">3804 10444 35,'0'-11'37,"0"11"1,6 11 1,-3 6-22,3 15-6,-6 2-3,3 12-3,-3-2-1,3 3-2,4-5-1,1-6-2,4-4-1,1-13-3,6-5-10,2-11-20,-1-11-5,-5-6 1,-3-10 0</inkml:trace>
  <inkml:trace contextRef="#ctx0" brushRef="#br0" timeOffset="68704.5849">3610 10621 45,'15'9'36,"3"-4"0,16 0-5,8-5-27,-1 0-21,8 0-16,-14-12-3,2 3 1</inkml:trace>
  <inkml:trace contextRef="#ctx0" brushRef="#br0" timeOffset="68858.2804">3990 10466 48,'21'6'39,"-3"7"-1,5 9-6,-1 17-13,-10 0-8,1 7-5,-11 4-6,-2-4-9,-12-5-30,0-2 0,-6-21-1,5 0 0</inkml:trace>
  <inkml:trace contextRef="#ctx0" brushRef="#br0" timeOffset="69074.0352">4315 10628 36,'0'0'36,"0"0"-1,28-7 0,0 7-26,9-6-16,4 12-21,-5-12-6,2 6-1,-11-11 0</inkml:trace>
  <inkml:trace contextRef="#ctx0" brushRef="#br0" timeOffset="69221.6766">4392 10714 54,'10'13'33,"6"-13"-9,9-9-40,17 9-10,-10-8-4,14 6-3</inkml:trace>
  <inkml:trace contextRef="#ctx0" brushRef="#br0" timeOffset="69577.1636">4874 10606 31,'0'9'35,"19"-1"1,4-8 0,13 0-21,1 0-6,2-8-3,-2 1-2,-6-4-2,-7-3-2,-12-2 0,-9 0-1,-10 1 0,-10 1 0,-12 9 0,-2 5 0,-6 5 1,0 10 0,1 8 1,5 9 1,7 1 1,17 2 1,12 1 0,12-2-1,7-5 0,12-10-2,5-1-7,4-11-27,-1-14-6,4-6 1,-9-15-1</inkml:trace>
  <inkml:trace contextRef="#ctx0" brushRef="#br0" timeOffset="69861.7117">5075 10310 47,'18'0'38,"14"4"-1,1-8-1,6 3-23,1 1-13,3-10-29,1 14-8,-15-13 0,-4 9-1</inkml:trace>
  <inkml:trace contextRef="#ctx0" brushRef="#br0" timeOffset="70262.0934">5536 10232 14,'-18'-26'34,"22"13"0,3-4 0,8 5-15,14 8-6,-2 0-5,5 8-1,-10 5-2,-5 10 0,-12 5-3,-11 8 1,-15 5-1,-6-4 0,-5 3-1,1-7 1,1-1-2,8-5 0,11-6 1,11-6-2,14-5-1,6-6-7,10-3-23,4 3-6,-3-12 1,6 2-1</inkml:trace>
  <inkml:trace contextRef="#ctx0" brushRef="#br0" timeOffset="70477.5782">5851 10164 67,'0'-10'40,"0"10"0,12 11-3,-12 5-25,9 9-6,-7 4-4,3 4 0,-5 4-1,5 1-1,-1-2-1,-4-8-2,6 1-6,-6-11-12,5-6-19,4-6-1,-9-6 1,14-14 0</inkml:trace>
  <inkml:trace contextRef="#ctx0" brushRef="#br0" timeOffset="70628.7521">5772 10285 48,'12'19'36,"7"-11"1,14 6-8,-3-2-53,1-17-7,16 5-3,-7-14-2</inkml:trace>
  <inkml:trace contextRef="#ctx0" brushRef="#br0" timeOffset="71230.2219">6142 10631 23,'25'0'34,"-9"0"0,2 9-2,-11 8-16,-7 2-6,0 10-2,-7 1-3,3 3-1,-2-5-1,6-2-1,0-4-1,10-7 0,6-7-1,5-12 0,1-9-1,2-6 0,-4-5-1,1-3 1,-6-1 0,-4 3 0,-6 4 2,-2 7 0,-3 14 0,0 0 1,0 0 1,0 21-1,0-2-1,4 5-1,2 8-7,0-3-24,0-7-6,10-2 0,-4-12 0</inkml:trace>
  <inkml:trace contextRef="#ctx0" brushRef="#br0" timeOffset="71463.2548">6774 10471 47,'-28'-7'37,"7"15"-1,-7 1-4,0 8-20,4 7-5,-4 9-2,9 5-2,6 3-1,13 3-2,4 5-1,11-12-7,10 1-12,12-9-17,-4-16 0,11-4-1,-9-16 1</inkml:trace>
  <inkml:trace contextRef="#ctx0" brushRef="#br0" timeOffset="71695.4224">6902 10519 53,'0'0'38,"0"0"1,12 26-6,1-2-19,-10 4-6,3 5-3,-6 4 0,3 4-2,-3-2-1,0-1-1,0-6-1,7-5-1,1-4-5,2-14-8,9-9-25,-1 0 0,0-17-1,-2 2 0</inkml:trace>
  <inkml:trace contextRef="#ctx0" brushRef="#br0" timeOffset="71864.7086">6766 10699 67,'30'9'38,"-5"-9"-1,16 0-13,-1-3-23,4 1-16,-7-4-14,-8-5-7,0-3 0,-13-8 0</inkml:trace>
  <inkml:trace contextRef="#ctx0" brushRef="#br0" timeOffset="72011.8523">7138 10574 44,'12'9'37,"9"12"1,-4 9-5,-5 4-11,2 12-6,-14-8-7,4 9-4,-8-2-7,-7-7-36,-8-14-2,4-8-1,-5-16 0</inkml:trace>
  <inkml:trace contextRef="#ctx0" brushRef="#br0" timeOffset="72667.9696">7652 10699 24,'-16'0'31,"41"9"-3,17-4-10,32-5-4,25 1-3,21-1-2,19 0-2,7-6-3,4 2-1,-13-1-2,-14-4-1,-23 4-3,-25-4-1,-25 0-1,-31-1 0,-19 10 0,-19-23 1,-7 12 1,-1-1 3,-1 5 1,7 2 1,8 5 1,13 0 2,3 12-1,15 2 1,-2 0 0,2 2 0,-5-4-3,-6 2-9,-17-9-25,-4 4-1,-18-14-1,-6 5 0</inkml:trace>
  <inkml:trace contextRef="#ctx0" brushRef="#br0" timeOffset="72999.5171">7721 10648 38,'-25'10'30,"9"13"0,-15 0-14,7-4-9,8 4-2,9-5-2,16-4-2,17-2-4,11-5-11,7-7-16,15 0 0,-4-9-1,7 1 10</inkml:trace>
  <inkml:trace contextRef="#ctx0" brushRef="#br0" timeOffset="73268.1116">8142 9988 52,'0'-9'38,"0"9"0,4 15 1,-4 15-26,-7 6-6,7 18-2,-7 1-2,7 6 1,-8-1-3,5-4 1,6-4-1,9-11 0,10-13-1,11-9 1,8-10-1,6-11-10,2-6-29,13-4-2,-6-9 2,4-1-2</inkml:trace>
  <inkml:trace contextRef="#ctx0" brushRef="#br0" timeOffset="75111.7451">9390 10360 57,'24'6'40,"17"17"0,8 8-5,4 11-20,9 11-6,-3 6-5,-3-3-9,-3-4-20,-10-7-13,-15-20-2,-6-7 0</inkml:trace>
  <inkml:trace contextRef="#ctx0" brushRef="#br0" timeOffset="75296.335">9895 10351 42,'-25'9'38,"-11"16"2,-8 12-1,-6 8-17,-8 2-12,-2 8-4,4 4-6,-3-6-7,13-2-12,6-7-20,2-17 0,17-8-1,6-16 0</inkml:trace>
  <inkml:trace contextRef="#ctx0" brushRef="#br0" timeOffset="75565.0257">10181 10254 47,'-25'-23'37,"0"17"0,-8 12-6,-5 16-16,9 19-5,-2 16-3,10 9-4,2 4 0,14 3-1,14-5-2,15-10-5,13-6-13,14-12-20,-2-21-1,13-6 1,-4-16-1</inkml:trace>
  <inkml:trace contextRef="#ctx0" brushRef="#br0" timeOffset="75949.4399">10479 10542 27,'0'0'34,"-22"-10"-1,-7 6-5,1 0-10,1 4-6,-4 0-4,10 8-2,7-1-2,14 5-2,11 2 0,11 6 0,4-1 0,2 3 0,-9 0 0,-6 2 0,-13-6-2,-15-3-8,-8-11-29,-11 1 1,-6-15-1,3-4-1</inkml:trace>
  <inkml:trace contextRef="#ctx0" brushRef="#br0" timeOffset="76127.8502">10438 10340 48,'43'-9'39,"4"15"0,-6 7 0,-8 11-22,-2 17-7,-16 6-4,-4 13-3,-11 5-7,-11-5-10,-4-4-23,3-2-2,-9-15 0,14-6-1</inkml:trace>
  <inkml:trace contextRef="#ctx0" brushRef="#br0" timeOffset="76350.4319">10822 10542 55,'13'0'36,"7"0"1,15 0-7,4 1-23,5-1-12,-3 0-20,-2-4-10,0 1-2,-14-5 2</inkml:trace>
  <inkml:trace contextRef="#ctx0" brushRef="#br0" timeOffset="76481.9607">10913 10635 54,'0'15'36,"8"-8"-2,20-2-16,5 2-34,2-14-12,12 7-5,0-14-2</inkml:trace>
  <inkml:trace contextRef="#ctx0" brushRef="#br0" timeOffset="76813.3551">11414 10551 48,'-14'0'32,"24"0"-6,15 0-2,19 0-6,26 3-4,18-9-4,33 6-2,18-6-3,17-2-3,9 1-3,-4-1-3,-8 3-11,-20-2-14,-29 0-9,-21 1 0,-41-3 0</inkml:trace>
  <inkml:trace contextRef="#ctx0" brushRef="#br0" timeOffset="77082.4019">11948 10411 25,'-14'-46'33,"14"-1"1,0-13-7,0-5-9,7 2-3,-3 0-3,5 16-3,-6 7 0,6 25-3,-9 15-1,10 28-2,-10 18 0,12 10-7,-3 9-32,-1 14-3,-2-8 0,8 3 0</inkml:trace>
  <inkml:trace contextRef="#ctx0" brushRef="#br0" timeOffset="77683.1967">11844 10751 70,'-13'-4'37,"-10"-1"-4,-5 3-14,3 2-7,-1 7-5,7 6-4,7 5-1,12 2 0,14 4-2,11 2 1,0-2 0,3 4 0,-7 0 1,-5-6 0,-16-1 0,-8-5 0,-15-6-1,-11-6-1,-2-4-5,0-4-16,4-9-17,11 1-2,9-8 0,12 7 1</inkml:trace>
  <inkml:trace contextRef="#ctx0" brushRef="#br0" timeOffset="77983.5533">12090 10760 77,'8'-13'40,"-8"13"0,0 0-17,9 14-8,-3 8-6,-3-2-5,7 8-2,-5 4-1,2 1-3,0 2-11,-4-2-26,2-13-2,-2-10 1,-3-10-1</inkml:trace>
  <inkml:trace contextRef="#ctx0" brushRef="#br0" timeOffset="78130.6841">11971 10890 53,'0'0'39,"-9"-10"-1,24 10-4,15-2-16,7 0-12,6-2-11,8 4-26,18 0-7,-7-5 0,4 5-1</inkml:trace>
  <inkml:trace contextRef="#ctx0" brushRef="#br0" timeOffset="78552.4417">12498 10783 36,'0'0'38,"6"-14"0,9 6-3,1 2-12,3-6-8,10 9-6,-2-1-4,4 4-2,-4 10 0,-9 0-1,-11 8-1,-7 5 1,-12 6-1,-13 4 0,-3 2 0,-3-3-1,3-3 0,6-4 1,10-6-1,12-6 0,7-6-1,14-7 1,9 0 0,5-7 0,3 7-2,-2-9-9,-10 4-29,1 5-1,-8-11 0,3 8 0</inkml:trace>
  <inkml:trace contextRef="#ctx0" brushRef="#br0" timeOffset="79030.8736">13179 10471 61,'19'12'37,"-10"0"2,1 7-7,-14 3-27,-4 2-25,1 1-14,-14-16-2,11 1-1</inkml:trace>
  <inkml:trace contextRef="#ctx0" brushRef="#br0" timeOffset="79531.6424">13738 10249 39,'0'0'35,"-28"-10"-1,9 7-10,-3 3-6,-5 7-7,2 4-3,3 7-3,6 7-2,8 1-1,8 2 0,12-5-1,9-3 1,1-7-1,12-5 0,0-8 0,-3-9-1,-6-4 1,-13-6-1,-9-2 0,-8-1 0,-5-3 0,-6 4-1,-1-2 1,0 4 0,4 1 0,13 6 0,7 5 1,9 2-1,5 1 0,8 4 0,4 5-2,-2-1-8,0-3-27,4 7 0,-10-8 0,8 0-1</inkml:trace>
  <inkml:trace contextRef="#ctx0" brushRef="#br0" timeOffset="80100.4019">13989 10166 44,'0'0'36,"0"0"-1,6 12-11,19 0-6,7-5-7,12 7-2,1-4-4,2 4-3,-4-5-1,-9 1 0,-9 4 0,-10-5-1,-17 0 0,-11 4 1,-12-3-1,-6 3 1,0-2 0,-7-1-2,11 2-3,-4-7-6,16 0-20,15-5-8,9 4 1,9-4-1</inkml:trace>
  <inkml:trace contextRef="#ctx0" brushRef="#br0" timeOffset="80400.9481">14469 10213 58,'0'0'39,"0"0"-2,3 9-10,11-9-10,7 7-7,8-7-11,-1 6-26,3-11-10,9 5-1,-13-6-2</inkml:trace>
  <inkml:trace contextRef="#ctx0" brushRef="#br0" timeOffset="81001.845">15048 10184 27,'-16'6'31,"-13"-8"-2,-2-8-7,0-3-3,-3-5-5,12-1-3,6-8-2,13 7-2,12-4-2,12 7-1,10 8 0,10 9-1,-2 4 1,0 14 1,-11 3-1,-11 9 0,-17 5 0,-10 7-1,-19-2-1,-11 2 0,-5-6-2,-2-1 1,2-7-2,11-6 1,13-7 0,5-8 0,16-7 0,16 0 1,5 0 0,14 0 0,5 0 2,5 5-1,2 1 0,0 2-1,-2 2-3,-11-2-39,-3-8 0,-1-7-1,-8-9 0</inkml:trace>
  <inkml:trace contextRef="#ctx0" brushRef="#br0" timeOffset="88107.4884">15954 8678 30,'29'-12'30,"12"12"2,-10 7-6,3 15-14,-3 14-4,-10 15-3,-2 14-1,-6 3-1,2 4 0,-7-2-1,2-8 1,1-7-2,3-11 1,-4-16 1,0-13-1,-10-15 0,9 7-1,-9-7 1,-6-10-1,-7 4 0,-5 12-1,2 7 0,3 24 0,-2 22 0,5 17 0,4 22 1,6 14-1,0 14 0,10 8 1,-4 5-2,0-9 1,-2-11 1,-4-9-1,-10-17-1,-3-14 2,-5-17 0,-7-17-1,2-13-3,-1-19-10,-4-18-23,11-2 1,0-21 0,15-3-1</inkml:trace>
  <inkml:trace contextRef="#ctx0" brushRef="#br0" timeOffset="88593.1192">16724 9360 17,'-18'1'31,"6"-5"1,24 4-9,10 0-5,22 0-3,21 3-3,15-3-5,15 5-2,7-5-1,1 4-2,-10 0-1,-12 1-2,-22-1-2,-18-1-4,-15 0-9,-26-3-8,0 0-10,-14 0 1,-11-6-1</inkml:trace>
  <inkml:trace contextRef="#ctx0" brushRef="#br0" timeOffset="89009.2693">16861 9447 47,'-18'6'24,"18"-6"-2,0 0-2,24 0-4,16 0-4,16 0-3,7 0-4,10 2-2,3-2-2,-3 0-2,-5-7-1,-14-2 0,-14-2-1,-16-6 0,-15 0 0,-13-4 2,-7 2 2,-1-1 1,-1 3-1,3 4 2,10 13-1,11-10 1,10 12 0,10 9 0,5 0-1,5 9 1,-3-1 3,-2 6 0,-15-1 1,-10 1 1,-17-1-1,-7 3 0,-16-1-4,-7 2-36,-7-9-6,8 0-1,-5-19-1</inkml:trace>
  <inkml:trace contextRef="#ctx0" brushRef="#br0" timeOffset="89825.2959">488 12560 51,'0'0'36,"0"0"-7,0 0-7,55 34-6,-1-34-5,20 0-3,7-3-3,3 3-5,-7-3-5,4-2-5,-11 10-5,-23-3-3,-12 7-3,-35-9-6,0 0-6,0 0 0,6 45 18</inkml:trace>
  <inkml:trace contextRef="#ctx0" brushRef="#br0" timeOffset="90163.522">600 12685 9,'-44'0'32,"44"0"1,-53 10-8,53-10-4,0 0-4,81-8-2,-22 5-5,9-3-5,6 6-2,1-3-2,-6 3-2,-10 0-2,-19-4-1,-40 4-2,43 0 1,-43 0-1,0 0 2,0 0-1,-34-54 3,34 54 1,0 0 0,-19-55 3,19 55 1,0 0 0,0 0 2,53 0 2,-53 0 0,31 40 0,-31-40-1,0 56-16,0-56-23,-15 51-2,15-51 0,0 0-2</inkml:trace>
  <inkml:trace contextRef="#ctx0" brushRef="#br0" timeOffset="90663.2907">1818 12561 53,'14'-14'34,"7"22"2,6 8-4,8 6-21,6 10-10,7 9-14,0 2-21,-11-9-1,2 0-1,-14-15 0</inkml:trace>
  <inkml:trace contextRef="#ctx0" brushRef="#br0" timeOffset="90864.3374">2326 12501 34,'0'0'37,"0"0"2,-7 20 0,-8 6-17,-15 10-12,2 13-3,-11 9-1,2 5-2,-4 0-2,6-3-3,2-4-3,-1-13-7,15-4-17,5-15-11,14-24-1,0 0 1</inkml:trace>
  <inkml:trace contextRef="#ctx0" brushRef="#br0" timeOffset="91148.7697">2697 12492 63,'-16'7'37,"-18"5"-1,-6 10-17,3 14-7,-7 6-3,9 10-3,1 2-2,13 4-1,17 0-2,17-6-2,15-4-4,7-10-12,5-12-21,18-4 0,-1-16-1,8-6 1</inkml:trace>
  <inkml:trace contextRef="#ctx0" brushRef="#br0" timeOffset="91565.1741">3053 12709 47,'-9'0'34,"-15"-6"0,-8 6-15,4 0-7,-6 0-3,3 6-3,6-1-1,13 7-1,12 0-1,18 3-1,7 2 0,6 2 1,4 0 0,-5 6 0,-7-1-1,-9-2 1,-23 0-2,-15-3-1,-10-5-4,-7-9-10,-2-5-24,6-7 0,2-12-1,12 2 0</inkml:trace>
  <inkml:trace contextRef="#ctx0" brushRef="#br0" timeOffset="91782.3863">3130 12564 65,'34'5'39,"-3"6"1,-2 13-5,-1 15-24,-13 3-3,-2 16-4,-13 4-4,-13-3-6,-2 2-17,-4-3-16,-6-16-1,4-9-1,2-16 0</inkml:trace>
  <inkml:trace contextRef="#ctx0" brushRef="#br0" timeOffset="92029.8047">3562 12811 51,'22'-17'36,"12"17"-1,3-2-6,6 2-31,6 4-19,-8-4-12,0 9-1,-13-6-1</inkml:trace>
  <inkml:trace contextRef="#ctx0" brushRef="#br0" timeOffset="92199.1143">3602 12910 65,'10'0'37,"21"7"1,6-4-12,6-8-57,9 12-2,-9-11-3,8 4-1</inkml:trace>
  <inkml:trace contextRef="#ctx0" brushRef="#br0" timeOffset="92651.9959">4272 12545 21,'-9'-12'36,"9"26"0,-7 9 1,4 18-18,3 19-7,0 10-10,-3 0-9,3-2-21,12-1-7,-9-20-1,7-11-1</inkml:trace>
  <inkml:trace contextRef="#ctx0" brushRef="#br0" timeOffset="92852.8614">4417 12576 36,'26'-10'39,"-9"14"1,-3 19 0,-5 18-18,-9 5-10,6 15-2,-6 2-4,0 0-4,5-4-7,-5-12-13,-3-8-23,3-13 0,-6-16 0,6-10-1</inkml:trace>
  <inkml:trace contextRef="#ctx0" brushRef="#br0" timeOffset="92984.7067">4241 12843 69,'-6'-11'36,"20"11"0,12 0-14,7-2-26,11 2-20,3 0-12,16 0 1,-5-6-2</inkml:trace>
  <inkml:trace contextRef="#ctx0" brushRef="#br0" timeOffset="93216.5252">5049 12580 38,'-23'-11'38,"-12"-1"0,-1 12-2,-3 7-16,-7 3-8,6 14-7,3 9-1,6 9-3,9 7 1,11 4-1,11-1 0,17-3-1,12-2-7,6-11-17,9-12-15,6-5 0,-2-15-1,9-4 0</inkml:trace>
  <inkml:trace contextRef="#ctx0" brushRef="#br0" timeOffset="93454.8305">5277 12759 62,'-41'-18'34,"6"3"-1,0 8-18,11 3-7,24 4-2,-6 23-2,21-2 0,1 0 0,4 10-1,-8-1 1,-5 2-1,-12-4 0,-10-7 0,-11-7-3,-6-9-11,-2-13-26,13-3-1,1-13-1,14-3 1</inkml:trace>
  <inkml:trace contextRef="#ctx0" brushRef="#br0" timeOffset="93617.6072">5319 12629 60,'36'8'40,"-2"6"1,-3 6-5,2 18-21,-16-1-5,-2 11-4,-15 2-4,-6-3-9,-7-2-33,-8-1 0,-10-10-2,3-10 0</inkml:trace>
  <inkml:trace contextRef="#ctx0" brushRef="#br0" timeOffset="93954.7907">5727 12613 26,'26'-5'38,"7"5"1,13 14-1,6 13-13,3 0-12,9 16-5,-8 3-5,-6 1-12,-8-5-29,-9 4 0,-13-17-1,-1-4 0</inkml:trace>
  <inkml:trace contextRef="#ctx0" brushRef="#br0" timeOffset="94133.7481">6282 12593 51,'-22'-17'39,"0"20"1,-12 12-3,-15 6-23,3 17-6,-10 6-4,-1 9-4,2 5-8,-2-4-13,7-12-18,14 0-1,7-15 1,16-10-1</inkml:trace>
  <inkml:trace contextRef="#ctx0" brushRef="#br0" timeOffset="94387.6703">6613 12543 52,'-33'-6'37,"-9"6"1,0 13-4,5 13-21,-4 13-6,10 14-3,10 5-1,14 9-1,10-3-1,15-4 0,13-9-4,7-12-8,8-15-27,7-8 0,-7-16-1,4-9 0</inkml:trace>
  <inkml:trace contextRef="#ctx0" brushRef="#br0" timeOffset="94618.8474">6778 12799 27,'-19'-10'32,"-3"-4"0,22 14-10,-9-8-7,9 8-4,17 16-3,-3 0-1,5 6 0,-12 3-1,-2 8 0,-11-7 0,-9 1-2,-8-5-2,-7-10-13,-1-10-25,15-2-3,0-14 1,16-1-1</inkml:trace>
  <inkml:trace contextRef="#ctx0" brushRef="#br0" timeOffset="94803.9144">7027 12555 66,'39'9'42,"-5"10"0,-2 13-6,-2 17-22,-15 2-5,-5 11-3,-13-1-3,-9-3-5,-7 0-15,-6-12-25,-6-12 0,3-9 0,-3-12 0</inkml:trace>
  <inkml:trace contextRef="#ctx0" brushRef="#br0" timeOffset="95135.83">7463 12741 53,'15'-5'38,"10"5"-1,4 0 0,4-4-27,11 4-10,4 4-12,-1 3-21,-8-7-4,-5 10 0,-20-8-1</inkml:trace>
  <inkml:trace contextRef="#ctx0" brushRef="#br0" timeOffset="95273.6836">7518 12852 46,'14'7'37,"6"-7"0,18 10-8,11-5-52,-1-15-7,14 10-4,-7-17-2</inkml:trace>
  <inkml:trace contextRef="#ctx0" brushRef="#br0" timeOffset="95853.2959">8093 12840 19,'-68'0'30,"52"3"1,40-6-11,63-3-5,53 4-2,56-6-2,50 8-1,49-6-3,39 6-1,30-3 0,22 3-1,5-4 0,-10 4-2,-18 0-1,-23 7 0,-29 0-2,-31-2-9,-41-1-27,-40 9-1,-50-8 0,-29 2-2</inkml:trace>
  <inkml:trace contextRef="#ctx0" brushRef="#br0" timeOffset="96405.8264">10519 12518 63,'0'-33'35,"6"-9"-5,3-3-6,-3-6-5,4 9-6,-5-3-2,-1 14-4,-4 13-1,0 18-1,0 34-2,6 11 0,-6 15-5,0 6-39,0-2 0,10 6-1,-5-15 0</inkml:trace>
  <inkml:trace contextRef="#ctx0" brushRef="#br0" timeOffset="97709.4766">8114 13108 30,'10'-12'37,"-20"3"1,-5 11-4,-7 15-13,-15 10-8,5 19-3,-2 7-3,9 11-3,8 3-1,13 3-4,14-3-5,11-11-17,13-15-16,18-9 0,-1-22 0,7-10-1</inkml:trace>
  <inkml:trace contextRef="#ctx0" brushRef="#br0" timeOffset="98110.3806">8516 13290 23,'-25'-5'34,"3"5"-1,-11 0-7,0 0-7,5 7-4,3-1-3,16 8-3,9 0-3,12 6-1,7 3-2,5 5 0,-2 2 0,-6 2-1,-14-1 0,-8-8-2,-16-2-4,-13-13-13,-5-8-21,4-2 0,2-16-1,13 3 0</inkml:trace>
  <inkml:trace contextRef="#ctx0" brushRef="#br0" timeOffset="98264.5184">8528 13363 44,'31'4'38,"-3"-4"-1,3 0 0,2 5-23,-1-5-24,5 6-24,-15-6-2,6 0-1,-7 0 0</inkml:trace>
  <inkml:trace contextRef="#ctx0" brushRef="#br0" timeOffset="98543.189">8921 13292 30,'10'-19'35,"2"-3"1,16 13-4,3 9-15,-8 0-4,4 15-4,-17 4-1,-5 10-3,-11 2-1,-10 2-1,-4-4 0,1-1-1,3-4-1,6-8 0,10-5-1,7-4 0,14-7-2,5 0-6,10-8-21,-2 1-10,-6-7-1,6 2 1</inkml:trace>
  <inkml:trace contextRef="#ctx0" brushRef="#br0" timeOffset="98743.7059">9284 13084 68,'28'15'39,"6"19"1,-6 12-7,-6 1-22,0 16-3,-13 3-2,-9 2-3,-16-1-2,-8-10-9,-10-11-32,3-6-1,-3-20 0,9-12 0</inkml:trace>
  <inkml:trace contextRef="#ctx0" brushRef="#br0" timeOffset="99212.8401">9821 13059 32,'-10'-12'37,"-18"4"1,-5 12-6,-4 15-11,-10 10-6,7 18-5,5 8-3,10 15-3,13 0-4,12-2-3,19-3-5,5-15-11,14-15-20,9-6-1,5-14 1,7-9 1</inkml:trace>
  <inkml:trace contextRef="#ctx0" brushRef="#br0" timeOffset="99628.8486">10076 13285 51,'0'0'36,"-26"-9"-4,7 9-9,-2 0-8,-4 7-5,9 10-3,2-2-4,7 6 0,7 0-2,0 0 0,7-2 0,-4 2 0,-3-6-2,-6-1-2,-4-4-6,-8-8-17,-5-9-11,9 2-1,-3-9 1</inkml:trace>
  <inkml:trace contextRef="#ctx0" brushRef="#br0" timeOffset="99813.5875">10200 13194 28,'33'-6'37,"-4"11"1,-8 3 1,-11 9-17,-1 14-8,-9 0-5,0 7-5,-4 3-6,-4-5-14,1-4-22,7-2 0,-10-16-1,7-2 0</inkml:trace>
  <inkml:trace contextRef="#ctx0" brushRef="#br0" timeOffset="100098.367">10169 13372 59,'10'-3'37,"10"6"1,2-3-1,2 0-30,8 0-9,5 0-4,3-9-2,4 5-2,-7-9 0,3 1 3,-9-5 4,-2-2 4,-2 4 5,-11-2 3,2 10 3,-18 7 1,11 7 0,-11 3-2,0 12-4,0 6-2,-2 3-6,2 6-11,0-4-28,0-8 0,6-1-1,4-16-1</inkml:trace>
  <inkml:trace contextRef="#ctx0" brushRef="#br0" timeOffset="100345.7691">10811 12987 72,'36'8'40,"4"12"2,4 11-9,-1 19-22,-13 9-3,-13 11-2,-17 7-2,-13-4-6,-10 2-19,-8-9-21,-10-16 1,1-11-1,-1-20-1</inkml:trace>
  <inkml:trace contextRef="#ctx0" brushRef="#br0" timeOffset="100814.9313">11417 13084 50,'-38'3'37,"-3"15"0,-8 10-13,3 10-8,19 17-5,8 4-3,19 7-4,11 1-2,12-5-8,12-13-31,11-2 0,-6-22-2,7-8 1</inkml:trace>
  <inkml:trace contextRef="#ctx0" brushRef="#br0" timeOffset="101245.9659">11717 13283 31,'-17'-19'35,"-4"12"1,-3-2-1,0 0-19,3 9-5,2 0-6,8 12-2,11 3-1,11 4-1,11 2 0,-1 2-1,-2 1 1,0 1 1,-10-4-1,-9-4 0,-9-3-1,-16-8-3,-3-2-8,-2-4-18,1-10-8,14-1 0,-1-9 0</inkml:trace>
  <inkml:trace contextRef="#ctx0" brushRef="#br0" timeOffset="101432.4786">11883 13174 51,'12'0'38,"-12"0"2,5 22-2,-2 7-22,-3-3-7,0 12-5,0 1-4,0-1-6,8 2-18,-1-4-15,-7-16 0,8-2 0,-8-18-1</inkml:trace>
  <inkml:trace contextRef="#ctx0" brushRef="#br0" timeOffset="101586.6373">11814 13359 64,'0'0'36,"13"-4"-1,2-1-12,7 5-19,9 0-22,15 0-16,-2-4-2,11 4 1,-3-3-1</inkml:trace>
  <inkml:trace contextRef="#ctx0" brushRef="#br0" timeOffset="101918.6116">12228 13268 47,'0'-14'36,"6"-1"0,12 1-7,10 9-14,-3 0-6,9 10-2,-9 2-1,-3 10-2,-10 2-1,-12 3 0,-12 1-1,-6 3-1,-8-3 1,-4-2-2,5-2 1,4-8-1,5-1 1,16-10-1,5 11 0,11-11-1,10 0-1,5-4-5,3 0-21,2 4-12,-2-7 1,0 1 0</inkml:trace>
  <inkml:trace contextRef="#ctx0" brushRef="#br0" timeOffset="102172.0382">12681 13101 79,'30'26'41,"8"4"2,-8 9-16,-2 13-12,-18 5-6,-10 10-2,-18-3-3,-7-1-6,3-3-27,-12-8-13,-1-11 0,2-6-2</inkml:trace>
  <inkml:trace contextRef="#ctx0" brushRef="#br0" timeOffset="107825.5143">13545 12843 47,'10'21'36,"-1"13"1,-18 0-17,-7-2-39,-5 4-9,-19-19-3,9 0-4</inkml:trace>
  <inkml:trace contextRef="#ctx0" brushRef="#br0" timeOffset="108641.1881">14244 12388 15,'0'-19'34,"0"19"1,0 0 2,0 16-15,2 15-6,-4 6-5,2 11-4,2 5-2,-2-2-6,0 3-9,0-7-26,-2-17-2,4-6 0,-2-24 0</inkml:trace>
  <inkml:trace contextRef="#ctx0" brushRef="#br0" timeOffset="109025.7776">14187 12308 49,'19'-22'36,"6"2"-3,6 4-10,15 13-7,-2 3-3,6 17-5,-11 6-2,-1 12-3,-16 3-1,-13 5 0,-16 4 0,-12-3-1,-11-3 0,-4-7-1,-3-7 1,-1-5-1,10-9 0,7-10-1,9-3 1,12 0 0,12-2 1,9 2 1,7 7 0,6 3 0,4 3 0,2 3-2,0 3-7,-13-1-31,-1-10-2,-7-2 0,-4-10-1</inkml:trace>
  <inkml:trace contextRef="#ctx0" brushRef="#br0" timeOffset="109687.9994">14634 12760 38,'11'0'36,"-11"0"0,23 13-5,-9-2-15,-3 1-6,3 0-4,2 4-8,-3-6-13,-13-10-21,19 13 0,-19-13-1,9-4 1</inkml:trace>
  <inkml:trace contextRef="#ctx0" brushRef="#br0" timeOffset="109891.0124">14862 12748 43,'-8'11'38,"-11"0"0,1 11 0,0 8-21,-8-2-7,4 7-3,1-3-5,7-2-1,3-4-3,6-5-2,10-6-7,-5-15-26,0 0-2,18-12 0,-10-12 1</inkml:trace>
  <inkml:trace contextRef="#ctx0" brushRef="#br0" timeOffset="111408.0158">15089 12490 37,'18'0'35,"14"0"-4,2 4-8,2-4-6,6 0-6,-2 0-10,-3 0-12,-4-7-19,5 7-5,-19-4 0,-6 4 0</inkml:trace>
  <inkml:trace contextRef="#ctx0" brushRef="#br0" timeOffset="111592.5486">15096 12571 48,'9'8'35,"10"-8"-1,12 0-10,11 0-8,-4 0-11,7 5-27,-5-7-12,9 2-1,-9-3-1</inkml:trace>
  <inkml:trace contextRef="#ctx0" brushRef="#br0" timeOffset="111910.1912">15736 12198 72,'11'-4'37,"-11"4"-8,13 16-6,-3 13-6,-10 5-7,5 15-3,-5-2-2,4 10-1,-4-5-2,0-2-3,0-7-5,0-12-13,-4-8-20,4-7-1,0-16-1,0 0 1</inkml:trace>
  <inkml:trace contextRef="#ctx0" brushRef="#br0" timeOffset="112279.7086">15676 12254 31,'17'-28'36,"0"0"1,12 8-3,8 9-15,7 4-6,9 16-4,-5 6-4,3 14-3,-18 8 0,-11 9-1,-13 1-1,-15 2 1,-19-2 0,-8-1 0,-5-6 0,-5-8-1,5-9 1,3-7 0,11-7 2,12-3-1,12-6 1,0 0 1,24 0 0,4 0 0,10 0-1,5 10 0,0-6-3,1 2-3,-1 6-17,-6-5-22,-12-4 0,1 3 0,-14-3-1</inkml:trace>
  <inkml:trace contextRef="#ctx0" brushRef="#br0" timeOffset="112795.9974">16250 12651 60,'0'0'40,"18"11"0,-2-5-3,3 2-23,9 7-5,-1-2-5,-1 5-2,1 1-5,-8-5-10,-1-2-27,-3 0 0,-15-12 0,16 5 0</inkml:trace>
  <inkml:trace contextRef="#ctx0" brushRef="#br0" timeOffset="112965.4212">16496 12658 50,'-13'4'38,"-7"0"0,-1 8-2,-3 5-21,-8 0-8,1 4-7,0 6-19,1 0-18,-5-9-1,13 1 0,4-13 0</inkml:trace>
  <inkml:trace contextRef="#ctx0" brushRef="#br0" timeOffset="113434.6176">16758 12264 45,'10'20'37,"-10"1"2,0 15-5,0 3-18,0 3-6,0 8-1,-3-9-4,3 1-2,0-12-1,0-5-1,0-15 0,0-10 0,-3-10 0,3-11-1,-4-11 1,4-7 0,0-7-1,4-5 0,5 5 0,6 3 0,8 7 0,4 6 0,5 9 0,7 15 0,2 10 0,-1 13 1,-6 9-1,-3 6 1,-9 3 0,-6 6 0,-8 1 0,-8 0-2,0 2-17,-3-9-21,-5-10-2,8-3 0,0-22 0</inkml:trace>
  <inkml:trace contextRef="#ctx0" brushRef="#br0" timeOffset="114035.4747">17477 12104 58,'10'-8'40,"-10"8"-1,9 9-11,-2 25-8,-13 5-7,6 18-5,0-1-3,-3 9 0,3 1-3,-3-5-2,3-6-5,0-17-12,0-12-25,5-8 1,-5-18-1,0 0 0</inkml:trace>
  <inkml:trace contextRef="#ctx0" brushRef="#br0" timeOffset="114454.4441">17404 12146 43,'27'-23'37,"11"11"2,2-5-3,2 6-20,10 11-4,-9 7-5,-4 12-4,-13 5-1,-10 9 0,-16 5-2,-8 3 1,-13 1 0,-9-2-1,-4-6 1,-1-6 0,1-8-1,9-8 0,6-7 1,8-5-1,11 0 1,0 0 0,15 0 1,4 4 0,5 5 1,4 5-1,2 0 1,2 1-1,1 2-3,-4-8-9,1-3-31,1-2 0,-6-4-1,0 0 0</inkml:trace>
  <inkml:trace contextRef="#ctx0" brushRef="#br0" timeOffset="115154.5181">17875 12468 45,'0'0'37,"0"0"0,0 0-9,0 15-7,-3-1-7,3 10-5,-4 2-2,1 6-3,-1-3-2,-2 2-4,6 1-9,0-3-27,0-17-3,6-1 1,-6-11 0</inkml:trace>
  <inkml:trace contextRef="#ctx0" brushRef="#br0" timeOffset="115517.6197">18010 12501 30,'10'-19'37,"-10"19"0,7-13-3,-7 13-13,5-9-6,-5 9-5,0 0-3,0 11-3,2-1 0,-2 3-2,0 6 1,0 3-1,4 3 0,-4-3 0,0-2-2,0-1-1,0-6-1,6 2-3,-6-15-4,7 14-8,-7-14-14,0 0-9,0 0 1,0 0 0</inkml:trace>
  <inkml:trace contextRef="#ctx0" brushRef="#br0" timeOffset="115718.3864">17897 12580 33,'-16'0'37,"16"0"1,-9 0-2,9 0-12,29 0-10,-6 0-6,8 0-17,1-4-27,8 4-2,-7-10 0,4 5-1</inkml:trace>
  <inkml:trace contextRef="#ctx0" brushRef="#br0" timeOffset="152844.0839">18461 12360 21,'11'-9'34,"14"9"-1,-1-4-4,7 4-22,4 4-18,-7-5-16,9 7-4,-11-6-1</inkml:trace>
  <inkml:trace contextRef="#ctx0" brushRef="#br0" timeOffset="153013.8743">18536 12416 19,'-27'4'34,"21"7"1,6-11 0,13 10-22,9-5-21,7-11-19,22 6-3,1-14-3,23-5-1</inkml:trace>
  <inkml:trace contextRef="#ctx0" brushRef="#br0" timeOffset="153748.4139">19303 12015 53,'-22'0'24,"-8"0"-7,6 0-5,2 0-4,6 4-4,16-4-1,-6 15-1,20-9-1,8 8 1,6-4-1,3 3 1,-2 2 1,-3 1 1,-3-2 0,-15 2 1,-8 1 1,-13-3 0,-4 2 0,-5-4-1,2-1-1,0-3-1,6 2-1,14-10-1,-4 15-1,15-6 1,5 1-2,1 6 2,-3-1-1,-8 7 0,-8 6 0,-16 4 0,-8 4 0,-6 3 1,-4 0-1,2 0 1,8-1-1,12-6 0,14-3 1,13-11-1,11-3-3,9-7-13,5-6-20,-4-12 0,6-1-1,-6-11 0</inkml:trace>
  <inkml:trace contextRef="#ctx0" brushRef="#br0" timeOffset="154848.4833">19754 12339 41,'0'0'32,"-12"-11"-8,0 11-6,1 6-4,-4 6-5,3 8-3,1 2-4,4 6 0,7-1-1,4-1 0,8-5 0,6-2 0,4-7 0,2-7 1,1-5-1,-3-10 1,-8-6-1,-7-4 1,-11-5-1,-7-1 1,-9 0 0,-2 3-1,-4 3 1,1 3-1,2 6 1,9 4-1,14 7 1,0 0-1,19 0 0,6 0 1,9-3-1,9 3 1,2-4-3,0-1-6,-1-3-23,-6 6-7,-13-10 0,0 12-1</inkml:trace>
  <inkml:trace contextRef="#ctx0" brushRef="#br0" timeOffset="155217.9497">20047 12281 22,'0'0'36,"9"10"0,4-5 0,11-2-15,7 6-8,-2-2-5,6 5-3,0-2-3,-4-1-1,-3-2-1,-8 1 1,-6-3-1,-3 0-1,-11-5 2,0 9-1,-10-1 2,-8 1-1,-5 1 0,-5 4 0,-4 1 0,-4 2 0,5 2-6,-1-6-12,6-4-20,17 1-1,9-10 0,0 0 0</inkml:trace>
  <inkml:trace contextRef="#ctx0" brushRef="#br0" timeOffset="155619.5491">20493 12299 37,'3'-23'36,"12"16"1,7 0-12,1-5-7,9 12-4,-6 0-2,1 12-4,-7-1-3,-9 9 0,-15 5-2,-10 3 0,-11 1-1,-3 3 0,-5-6-1,5-1 0,1-6 0,10-4-1,8-3 1,9-12-1,9 7 0,9-7 0,6-2 0,4-2-4,10 0-21,2 2-16,-6-7 1,6 4-1,-8-4 0</inkml:trace>
  <inkml:trace contextRef="#ctx0" brushRef="#br0" timeOffset="156120.0026">20843 12063 30,'13'-5'35,"-5"1"0,10 4-7,-1 12-8,-2 2-6,-3 11-5,-1 1-5,-1 4 0,-3 3-1,0-2-1,-2-4-1,1-3-1,0-12 0,-6-12 0,17 8 1,-17-8-2,11-10 1,-11 10 1,0-15-1,0 15 0,-8 7 1,2 6-1,-4 9 0,5 7 1,1 8-1,4 1 1,-3 7 0,3 2 1,0-4 1,3-1 0,-6-4-1,-1-4 1,-5-9-2,-2-7-2,2-4-13,-4-11-25,-1-9-2,8-5 1,3-13-1</inkml:trace>
  <inkml:trace contextRef="#ctx0" brushRef="#br0" timeOffset="156552.0087">21338 12252 27,'15'12'38,"-8"6"0,4 13 0,-4 6-16,-7-7-9,10 12-3,-10-6-4,0-4-2,-5-6-2,5-7 0,-7-11 0,7-8-1,0 0 0,-12-30 0,12-7-1,0-10 1,0-4 0,9-5-2,4 1 1,6 4 0,5 11 0,6 12-1,5 21 1,0 12 0,0 14 0,-1 10 0,-4 7 1,-5 3 0,-11 2 0,-10 2-1,-7-2 0,-4-4-3,-1-1-22,-2-3-15,-3-14 0,7-1-1,6-18 0</inkml:trace>
  <inkml:trace contextRef="#ctx0" brushRef="#br0" timeOffset="157252.8577">22097 12080 20,'-12'-9'32,"2"9"0,-11 0-7,8 0-9,2 0-6,-3 2-3,14-2-4,-4 12-2,15-3 0,6 1-1,6 0 1,-1 5-1,-1 2 2,0-3-1,-6 1 2,-10 1 0,-5-1 1,-8 0-1,-3-1 0,-3-2 0,2 1 0,2-4-2,3 1 0,7-10-2,7 17 0,-7-17 1,15 14-1,-9-2 0,-2 3 1,-4 1 0,-10 6 1,-5 1 1,-5 5 0,-3-1 0,3 1 0,4-5 1,7 1-2,9-9 1,8-1-1,4-2 0,5-5-5,6 0-13,-4 1-20,-4-8 0,3 3-1,-8-3 0</inkml:trace>
  <inkml:trace contextRef="#ctx0" brushRef="#br0" timeOffset="157738.7605">22607 12369 52,'-14'-18'36,"2"9"-1,-3 1-13,-8 2-9,6 10-5,-3 3-4,2 9-2,2 2-1,1 6 0,8 5-1,7-3 1,11-5-1,1-2 1,3-3 0,8-10 0,-1-6 0,1-5-1,-1-10 1,-9-7 0,-5-2 0,-3-4 0,-5-2 1,-4 4-1,-3 3 0,2 4 1,-1 2-1,6 8 0,0 9-1,20 0 1,-3 0 0,4 9-1,7-6 1,-2 2 0,5 0-1,-6-5-4,0 7-13,1-5-21,-17-7-1,2 5 0,-11 0 0</inkml:trace>
  <inkml:trace contextRef="#ctx0" brushRef="#br0" timeOffset="158124.2017">22916 12245 31,'0'0'37,"13"7"1,8 3-3,5-1-12,3 0-10,3 7-5,2-4-4,0 2-1,-10-2-1,8-4-1,-11-3 0,-9 1-1,-12-6 1,0 0-1,0 9 0,0-9 1,-12 11-1,-10-1 1,-1 4 0,-4 1 0,-2 2-1,5 0 1,4-1-4,-5-2-5,13-7-26,12-7-5,0 0-1,25 0 0</inkml:trace>
  <inkml:trace contextRef="#ctx0" brushRef="#br0" timeOffset="158455.4809">23402 12373 45,'15'6'40,"-2"-6"0,8 4-1,12 1-20,-10-8-8,2 3-9,4 3-17,-8-3-24,-8-9-1,0 5 0,6-9 0</inkml:trace>
  <inkml:trace contextRef="#ctx0" brushRef="#br0" timeOffset="158887.4636">23754 12305 42,'0'-17'35,"7"5"-1,3-2-8,6 0-8,9 14-7,3 0-4,3 9 0,-2 1-3,3 9 1,-12 3-2,-17 4 0,-8 4 0,-9-2 0,-8 0-1,-9 0 0,1-4 0,-9-2 0,6-3-1,11-4-1,10-6 1,6 1-1,6-10 1,13 8 0,2-8-1,13 5-1,5-5-5,-2 4-35,-7-8 0,6-2 0,-3-1 0</inkml:trace>
  <inkml:trace contextRef="#ctx0" brushRef="#br0" timeOffset="159458.5513">24131 12120 29,'13'-11'36,"12"-4"0,-2 8-9,9 10-6,-13 1-4,-10 12-6,5 2-3,3 2-3,-12 4-1,-1 5-1,-4-1-1,-11 1 0,7-3-1,9-2-1,-5-5 0,-3 0 0,3-19 1,9 23-2,-9-23 1,16 11 0,-16-11-1,0 0 1,0 0 1,7 13-2,-21-5 1,14-8 0,0 25 0,-5-3 1,5-22 0,8 53-1,-8-53 1,11 68 0,-11-68 1,22 70-1,-16-38 1,2 0 0,-13-6 1,5-26 1,0 44-4,-23-33-18,-5-6-24,-12 2 1,-6-11-1,-25 4 0</inkml:trace>
  <inkml:trace contextRef="#ctx0" brushRef="#br0" timeOffset="161193.4723">21254 6820 51,'0'-41'32,"14"50"-6,-3 42-10,8 53-6,6 46-3,0 48-1,5 42 1,-3 33 2,2 30-1,-10 12 0,0 9 0,-14-2-2,-5-8-5,0-14-8,-11-26-10,-5-23-22,-5-19-1,-12-45 0,4-30 0</inkml:trace>
  <inkml:trace contextRef="#ctx0" brushRef="#br0" timeOffset="162028.4983">19052 8937 29,'0'0'17,"44"-9"2,54-6 0,69-7-4,50 2-3,70-7-3,54 8-1,39 0-2,32 3-2,13 4-1,2 7-1,-21 2-1,-24 3 0,-46-5 0,-39 5 0,-47-9-1,-35 6 0,-46-4 0,-42 2-1,-38 0 1,-28-2-1,-31 0 0,-12 2 0,-18 5-1,-11-7 0,-12 7 0,8-9 0,-9 5-1,9-1 0,4 1 0,-6-6 0,2 4 1,1-5 0,14 11 3,-6-16 1,15 14 1,6 2 2,0 6 2,10 6 0,3-1 1,6 7 1,-10-1-1,-13 3-1,-11-6 0,-13 1-4,-2-6-7,-4 4-30,-5-13-3,7 0-2,2 0 0</inkml:trace>
  <inkml:trace contextRef="#ctx0" brushRef="#br0" timeOffset="162448.5037">24467 8923 25,'0'0'35,"0"0"0,0 0-3,0 0-12,0 0-8,0 0-6,0 0-2,-17 53-2,17-53 0,11 60-1,-11-60 0,0 0 0,59 41 1,-59-41 0,0 0 0,19-52 1,-19 52-1,-10-61 1,10 61 0,-26-53-1,26 53 0,0 0-1,-15-40 0,15 40-1,70-5 1,-70 5-1,75 0-1,-23 0-2,-11-6-15,-41 6-21,62-7-1,-62 7 1,0 0-1</inkml:trace>
  <inkml:trace contextRef="#ctx0" brushRef="#br0" timeOffset="163028.5022">21186 6885 57,'-5'15'24,"-4"-1"-1,2-1-4,1 1-5,6-14-4,0 0-4,0 0 0,4-12-2,7-6 0,4 2 0,0-2-2,3 4 1,0 8-1,1 6 0,1 6-3,-4 6-9,-1 2-27,8 4 1,-7-8-1,7 1 0</inkml:trace>
  <inkml:trace contextRef="#ctx0" brushRef="#br0" timeOffset="163197.2849">21681 6593 69,'9'-3'25,"-9"3"-14,-9-12-35,9 12-5,0 0-2</inkml:trace>
  <inkml:trace contextRef="#ctx0" brushRef="#br0" timeOffset="163350.9508">21714 6799 33,'5'33'34,"5"9"1,-10-7-10,-9-6-7,2-2-6,-10-13-9,-1-14-14,-9-14-22,9-4-1,-6-17-1,14 0-1</inkml:trace>
  <inkml:trace contextRef="#ctx0" brushRef="#br0" timeOffset="163983.3553">21880 6640 34,'0'-18'33,"4"7"1,-10-10-6,-3 1-15,12-1-6,5 1-2,8 8-3,6 3 0,2 9-2,-4 12 2,-4 5 0,-9 10 1,-11 6 0,-13 5 0,-4 0 0,-5-2 1,4-5-1,5-6-1,11-9-1,6-16-1,21 10 1,6-15-1,2-2 0,2-3 0,0 2 0,-6 3 0,-7 5 0,-3 0 1,-15 0 0,12 5-1,-12-5 1,0 13 1,0-13-1,0 0 0,0 0 0,0 0 0,11-13-1,-1 4 1,2-1-1,3 1 0,3 4 0,-1 5 0,-3 0 0,-1 10 1,-3 2-1,-2 3-2,-2-3-1,2 1-2,-3 0-1,5-3 1,1-6 2,0-4 1,3 0 2,-2-10 3,-2 1 1,0-8 3,1 0 0,-4-13-1,2 0 0,2-10-3,1-2-1,0 0-1,1 4-1,2 3-4,-4 6 0,2 18-9,-13 11-18,0 0-8,-6 21-2,-7-1 2</inkml:trace>
  <inkml:trace contextRef="#ctx0" brushRef="#br0" timeOffset="164115.3713">22312 6673 72,'31'-3'40,"7"-4"1,10 0-5,-3 7-26,-7-12-45,-12 18-2,-26-6-3,7 22-1</inkml:trace>
  <inkml:trace contextRef="#ctx0" brushRef="#br0" timeOffset="164718.8153">20024 8615 71,'11'6'39,"7"6"0,13 5-8,12 15-20,3 5-5,4 6-3,-2 1-5,-5-6-10,-6-6-27,-8 0 0,-17-17-1,-4-3 0</inkml:trace>
  <inkml:trace contextRef="#ctx0" brushRef="#br0" timeOffset="164872.1598">20368 8681 76,'-21'5'39,"-9"19"0,-5 12-11,-15 1-20,1 11-11,2 1-28,0 3-6,1-8-2,12-3 0</inkml:trace>
  <inkml:trace contextRef="#ctx0" brushRef="#br0" timeOffset="165088.3233">19762 9339 53,'0'0'36,"27"9"-1,8-18-5,16-1-44,12 10-19,-10-7-2,12 7 0</inkml:trace>
  <inkml:trace contextRef="#ctx0" brushRef="#br0" timeOffset="165327.6275">20233 9278 53,'6'-14'39,"11"5"0,2 3-1,4 1-23,4 15-7,-14 3-2,-4 13-3,-12 0 0,-9 6-2,-4-1 0,-1-2 0,0-4 1,7-4-2,13-6 1,14-10-2,10 0-9,8-5-29,0-10-2,16 0 1,3-9 0</inkml:trace>
  <inkml:trace contextRef="#ctx0" brushRef="#br0" timeOffset="165790.2479">22640 8580 65,'29'14'39,"11"7"1,15 13-5,7 7-23,0 3-5,-7 5-7,-4 3-11,-11-7-27,-10-19-1,-11-5-1,-19-21 1</inkml:trace>
  <inkml:trace contextRef="#ctx0" brushRef="#br0" timeOffset="165943.906">23020 8644 81,'-32'13'40,"-20"8"0,2 2-10,0 12-29,-2 0-37,7 13-1,1-10-3,13 4 1</inkml:trace>
  <inkml:trace contextRef="#ctx0" brushRef="#br0" timeOffset="166244.2961">22706 9257 72,'10'-13'38,"8"-1"0,21 4-15,11 10-13,1 0-3,-2 6-1,-5 7-2,-17 9-1,-18 3-2,-16 3 1,-17 1-1,-6 1-1,-3-2 2,6-1-2,8-7 1,19-6-2,23 0-10,20-4-29,0-15 0,15 0 0,4-9-1</inkml:trace>
  <inkml:trace contextRef="#ctx0" brushRef="#br0" timeOffset="166876.2026">20158 6904 40,'0'0'29,"12"41"-1,-4-2-19,1 8-18,9 18-16,-12-5-2,6 11-1,-12-13 12</inkml:trace>
  <inkml:trace contextRef="#ctx0" brushRef="#br0" timeOffset="167144.8683">20158 7552 65,'10'9'36,"-2"12"-1,-1 12-13,-2 5-11,3 7-16,-8 6-27,13 11-2,-9-6-2,9 8-1</inkml:trace>
  <inkml:trace contextRef="#ctx0" brushRef="#br0" timeOffset="167445.8131">20093 8369 56,'12'0'38,"5"14"0,-6 9 0,-2 10-36,3 17-33,-12-3-5,7 9-1,-10-4-1</inkml:trace>
  <inkml:trace contextRef="#ctx0" brushRef="#br0" timeOffset="167914.4839">20212 9704 63,'11'15'36,"-7"6"0,6 17-16,1 11-10,-5 5-10,1 11-24,-7-8-10,10 2-2,-10-17 1</inkml:trace>
  <inkml:trace contextRef="#ctx0" brushRef="#br0" timeOffset="168077.8142">20243 10290 57,'8'72'35,"-8"-4"-2,7 2-18,5 4-44,-12-22-2,13-6-2,-8-29-1</inkml:trace>
  <inkml:trace contextRef="#ctx0" brushRef="#br0" timeOffset="168546.9389">20190 7736 26,'0'0'27,"40"-28"1,25-17-13,50-19-9,47-16 2,51-27-1,50-19-2,45-14-2,34-3 0,14-2-1,-8 11-4,-20 17-10,-37 25-18,-59 17-1,-45 31 1,-73 15 6</inkml:trace>
  <inkml:trace contextRef="#ctx0" brushRef="#br0" timeOffset="168878.873">20393 8453 50,'118'-82'27,"55"-21"-4,42-24-1,57-16-5,44-6-4,23-2-5,16 14-3,-3 12-2,-7 17-3,-35 19-4,-25 23-10,-63 20-15,-47 25-7,-52 6 0,-29 24 0</inkml:trace>
  <inkml:trace contextRef="#ctx0" brushRef="#br0" timeOffset="169194.9085">20354 9764 15,'164'-82'24,"-21"2"-9,37-31 0,52-20 1,46-22-2,53-10-4,34-5-3,12 5-2,16 11-1,-18 17-2,-19 24-6,-48 24-12,-41 29-13,-61 16-2,-48 29 1</inkml:trace>
  <inkml:trace contextRef="#ctx0" brushRef="#br0" timeOffset="169533.9289">20449 10676 53,'29'-4'31,"23"-25"1,44-20-7,31-13-23,40-18 1,50-17-1,51-14 0,47-9 0,39-5 0,20 2-1,8 11-1,-9 18-3,-38 26-8,-42 26-18,-71 19-5,-63 32 0,-62 9-1</inkml:trace>
  <inkml:trace contextRef="#ctx0" brushRef="#br0" timeOffset="170603.1948">23054 6603 27,'0'-13'31,"10"20"3,-10 7-12,-3 6-6,6 11-9,-3 11-16,-5 10-20,-7-2-2,17 12 0,-17-6-3</inkml:trace>
  <inkml:trace contextRef="#ctx0" brushRef="#br0" timeOffset="170823.592">23000 7374 57,'5'17'36,"-1"4"1,-4 3-7,-4 8-24,1 10-11,3 1-28,3 10-2,-8-5 0,10 2-1</inkml:trace>
  <inkml:trace contextRef="#ctx0" brushRef="#br0" timeOffset="170972.7862">22978 7946 72,'7'37'36,"-7"0"-4,4 1-48,0 19-12,-12-7-5,8 11-2</inkml:trace>
  <inkml:trace contextRef="#ctx0" brushRef="#br0" timeOffset="171473.7538">22756 9792 63,'12'7'38,"2"16"0,-11 12-6,-3 3-21,3 18-7,-3 17-12,4 6-28,-9-8-1,5 8-1,-7-14-1</inkml:trace>
  <inkml:trace contextRef="#ctx0" brushRef="#br0" timeOffset="171627.9051">22854 10594 71,'-6'45'37,"-13"-3"-23,4-5-15,5 0-32,-11-14-4</inkml:trace>
  <inkml:trace contextRef="#ctx0" brushRef="#br0" timeOffset="172975.5081">23084 6686 38,'24'17'36,"16"1"-3,28 14-9,32 18-5,27 5-6,24 16-3,11 6-4,8 1-5,1 3-8,-10-7-16,-41-9-14,-38-9-1,-24-20 1</inkml:trace>
  <inkml:trace contextRef="#ctx0" brushRef="#br0" timeOffset="173260.3233">23039 7379 51,'4'12'37,"38"9"0,24 3-4,30 8-19,20 14-4,8 5-5,16 9-1,-1 5-5,-13-3-5,-15 1-24,-20-3-9,-22-16 0,-9-1 0</inkml:trace>
  <inkml:trace contextRef="#ctx0" brushRef="#br0" timeOffset="173529.3707">22867 8035 65,'59'23'37,"26"2"-1,22 11-16,29 13-10,13 9-3,12 2-6,4 12-8,-14-1-16,-25-6-14,-7 1 0,-36-11 1</inkml:trace>
  <inkml:trace contextRef="#ctx0" brushRef="#br0" timeOffset="173976.6929">23121 8942 44,'45'19'39,"21"14"1,14 12-5,11 3-14,17 15-7,10 2-7,17 7-7,3 6-11,17 0-29,-31-8 0,-17-5-1,-7-4 0</inkml:trace>
  <inkml:trace contextRef="#ctx0" brushRef="#br0" timeOffset="174326.5943">23016 9750 22,'31'10'36,"20"2"1,28 19 1,15 13-21,16 4-3,15 19-3,-2 6-4,10 5-5,-3 2-9,-5-2-28,-21-16-3,-13-3-1,-5-16 0</inkml:trace>
  <inkml:trace contextRef="#ctx0" brushRef="#br0" timeOffset="174710.2683">22845 10369 20,'21'29'39,"20"6"2,24 13 1,28 22-16,17 5-10,30 17-9,32 2-40,29 13-4,34-18-3,2 2-1</inkml:trace>
  <inkml:trace contextRef="#ctx0" brushRef="#br0" timeOffset="180336.0507">18357 13569 45,'40'0'33,"-4"-3"1,10-4-14,-4 2-18,-3 1-18,7 8-14,-24-8-3,-3 10-1</inkml:trace>
  <inkml:trace contextRef="#ctx0" brushRef="#br0" timeOffset="180505.3402">18363 13667 38,'6'13'36,"8"-11"1,17 8-5,9-10-28,0-3-31,19 3-5,-6-9-1,16 4-3</inkml:trace>
  <inkml:trace contextRef="#ctx0" brushRef="#br0" timeOffset="180970.5632">19380 13483 8,'-12'-3'31,"-16"-8"0,4 16-5,-7 0-11,0 7-5,7 10-2,5 6-4,12 7-2,7 0 0,15-3 0,6-4 1,9-3-1,4-11 2,0-8 0,-4-12 0,-2-12-1,-12-7 1,-8-5-1,-12-5-1,-4 1 1,-7 3-2,2 1 0,0 7 0,4 10 0,9 13 0,10-5 0,11 8 0,7 5 1,6 1-3,4-4-9,0-5-27,15 0 1,-10-10-1,8 1 0</inkml:trace>
  <inkml:trace contextRef="#ctx0" brushRef="#br0" timeOffset="181390.6912">19823 13384 22,'7'20'35,"3"-11"0,14 7-1,7 2-15,6-3-6,9 7-4,-2-3-3,3 0-3,-5-7-2,-8 1 0,-12-4-1,-13-1 1,-9-8 0,-26 16 0,-6-6 0,-4 4 1,-8 2-1,1-2 1,1 4-2,5-5-5,14 0-14,16-2-19,7-11 0,21 0 0,4-12 0</inkml:trace>
  <inkml:trace contextRef="#ctx0" brushRef="#br0" timeOffset="181875.4579">20537 13546 15,'-15'5'32,"-9"-15"-1,4 3-10,2-5-5,5-5-6,9 0-2,8-3-2,11 2-2,8-2 1,8 9-1,2 2 1,3 9 2,-7 6 0,-6 11 0,-20 2 0,-6 12-1,-18 4-2,-6 3 0,-6-2-2,0 1 0,5-5-2,8-6 1,13-5-1,14-10-1,13-4 1,12-7 0,5 0 0,1 0 1,1-4-2,-5 1-5,1 0-29,-5 3-5,-11-6 0,0 6 0</inkml:trace>
  <inkml:trace contextRef="#ctx0" brushRef="#br0" timeOffset="182038.2968">21051 13711 87,'16'-3'1,"-16"3"-1,-13-30-6,13 20-30</inkml:trace>
  <inkml:trace contextRef="#ctx0" brushRef="#br0" timeOffset="189599.0036">426 14705 49,'0'0'36,"21"63"1,-17-6-9,0 9-15,1 10-3,5-1-4,-7-4-2,2-11-1,-10-14-1,5-46-1,0 0-1,0 0 1,0 0-1,-20-64 0,11 3 0,-2-11 0,7-7-1,4 5 1,-3 6 0,3 11 0,0 57-1,3-60 2,-3 60 0,0 0-1,41 64 2,-23-15-1,7 7-1,-2-1 1,9-6 0,-32-49-1,63 65 1,-63-65-1,67 3 0,-67-3-1,47-54 1,-22 12-1,-15-3 1,-1 4-1,-9 41 1,6-57 0,-6 57 0,0 0 1,0 0 0,-10 79 0,10-23 1,0 5-2,6 0-1,4-1-7,-2-13-8,-8-47-17,36 52-6,-36-52 1,58-6-1</inkml:trace>
  <inkml:trace contextRef="#ctx0" brushRef="#br0" timeOffset="189915.9293">1154 15001 28,'-43'-30'36,"43"30"-1,-43-5-2,43 5-15,0 0-9,0 0-3,0 0-2,-10 49-3,33-35 0,-2-6-1,8 1 0,-11-4 0,0-2-1,-18-3 1,0 0 1,0 0 0,0 0 0,-46 30 0,46-30 1,-47 24-1,47-24 1,0 0 0,0 0-1,-31 50-1,31-50-3,33 14-9,-4-14-20,2 5-5,4-10 0,4 1-1</inkml:trace>
  <inkml:trace contextRef="#ctx0" brushRef="#br0" timeOffset="190216.7357">1351 15112 36,'0'0'38,"0"0"1,-5 17-1,5-17-13,14 12-13,0-12-5,6 4-3,2-4-2,3-7 0,1-5-1,-7-2-1,-2-4 0,-8-3 0,-9 2-1,-5 5 0,-11-1 0,-4 10 0,-5 7 1,-3 8-1,1 7 0,6 7 1,6 8 0,6 7 0,9 4 1,9 3 0,3 0 0,3 0-3,1 2-12,4-9-24,-6-17-1,1-9 0,-2-13-2</inkml:trace>
  <inkml:trace contextRef="#ctx0" brushRef="#br0" timeOffset="190370.3959">1681 14977 63,'11'6'40,"-8"6"0,2 13-1,-5 5-30,8-7-42,-1 12-4,-3-7-1,3-2-1</inkml:trace>
  <inkml:trace contextRef="#ctx0" brushRef="#br0" timeOffset="190918.1928">1920 14975 62,'9'16'39,"-1"1"1,1 8-1,1 3-31,-2-2-7,-5 2-6,4-2-10,-7-14-8,0-12-1,13 0 0,-4-10 3,-3-13 7,2 1 9,3-1 7,-6-1 10,-5 10 30,-10 10-21,-2 12-3,6 10-5,-1 1-8,3 1-5,8-1-4,7-4-7,16-6-3,5-9 0,21-5 1,-2-7 0,12 0 5,-3-5 4,-2 6 5,0 6 9,-17 1 5,-7 15 2,-25 3-1,-9 15 0,-21-3-2,2 6-3,-14-7-2,-1-7-3,-2-10-4,7-8-1,4-9-1,9-9-1,10-6 0,3-5 0,8 3-1,5 3 0,9 9 2,0 5 0,8 9 0,-3 8 0,1 6 1,-2 4-3,4 10-7,-11-5-20,-7-6-10,7-2-2,-16-15 2</inkml:trace>
  <inkml:trace contextRef="#ctx0" brushRef="#br0" timeOffset="191072.2361">2316 14705 99,'0'0'38,"-5"17"-11,5 7-47,18 5-16,5-9-3,20 7-1</inkml:trace>
  <inkml:trace contextRef="#ctx0" brushRef="#br0" timeOffset="191703.6347">3108 14711 28,'0'0'35,"11"18"0,-5 17-3,2 12-16,0 17-6,-3 6-6,1 7-13,-6-8-24,7 2-1,-7-20-1,5-11-2</inkml:trace>
  <inkml:trace contextRef="#ctx0" brushRef="#br0" timeOffset="191940.0631">3360 14827 31,'8'-25'36,"-13"6"-1,-5 19-1,-11 15-18,-16 7-6,2 13-2,-7 6-5,5 4 0,9 1-2,12 0 0,16-6 0,12-5-1,16-9-2,9-10-9,11-8-14,4-2-12,-9-12 1,4-1-1</inkml:trace>
  <inkml:trace contextRef="#ctx0" brushRef="#br0" timeOffset="192189.5239">3481 14936 22,'6'-46'36,"11"9"1,1 4-2,6 8-11,11 18-8,-4 7-4,12 23-2,-7 7-4,2 13-1,-4 5-1,-3 6-1,-6-3-1,0-2-1,-6-6 0,-8-11-1,-4-9 0,-11-6-1,-8-8 1,-3-4-1,-7-4 1,-6-1-1,-5 6 0,-2 0-2,4 4-6,-3-1-18,10-2-13,6 1-1,3-8 0</inkml:trace>
  <inkml:trace contextRef="#ctx0" brushRef="#br0" timeOffset="192490.332">4176 15016 61,'15'6'39,"-8"9"-4,-7 7-9,-20-5-9,2 7-6,-10-5-7,0-2-2,-3-7-2,-3-4-1,3-6-2,6-8 0,10-3 0,9-5 1,9 2 0,6 1 1,10 5 1,12 4 1,4 6 1,1 7 0,-2 3-1,0 7 0,-6 5-7,-9-4-21,-7-5-10,-3-2-1,-9-13 0</inkml:trace>
  <inkml:trace contextRef="#ctx0" brushRef="#br0" timeOffset="192675.2388">4064 14789 42,'13'11'22,"-8"10"-22,2 1-7,11 5-22,-6-5 2</inkml:trace>
  <inkml:trace contextRef="#ctx0" brushRef="#br0" timeOffset="192939.2847">4622 15063 29,'-15'-9'35,"-13"-8"0,5 13 0,-4 4-20,2 0-7,4 14-3,2 5-2,9 3-1,10 3 0,8 3 0,7-3-1,6-4 1,1-6 0,0-4 0,-4-8 1,-4-3-1,-14 0-1,-11-11-1,-4 2-11,-4 3-26,-8-9-1,7 8 0,-4-6 0</inkml:trace>
  <inkml:trace contextRef="#ctx0" brushRef="#br0" timeOffset="193275.2929">4749 14975 51,'-13'-21'39,"13"21"-1,-14 17-7,10 13-14,8 26-6,-1 6-5,7 13-1,-5 4-2,8 0-2,-8-8-2,-1-14-6,5-8-17,0-16-15,-9-21-2,0-12 0,-5-17 1</inkml:trace>
  <inkml:trace contextRef="#ctx0" brushRef="#br0" timeOffset="193445.1182">4740 15209 55,'28'6'31,"-3"-6"-1,5 0-23,9 1-29,-5-7-9,16 6 0,-7-19 0</inkml:trace>
  <inkml:trace contextRef="#ctx0" brushRef="#br0" timeOffset="193661.289">5279 15095 45,'0'0'38,"-11"27"-2,-14-8-5,-6-2-12,2 2-9,-10-6-5,6-6-2,-5-7-1,7-6-2,9-8 0,13-5-1,9-1 1,9 2-1,7 3 1,8 8 1,7 7 0,3 10 0,-1 7 0,-4 6-1,-1 6-12,0-1-26,-6-12 0,0-1-1,-7-15 0</inkml:trace>
  <inkml:trace contextRef="#ctx0" brushRef="#br0" timeOffset="193824.0593">5389 15029 47,'11'-4'33,"17"6"0,-5-4-4,7 2-30,0 0-10,-6 0-21,5 4 0,-13-8-1,1 8 1</inkml:trace>
  <inkml:trace contextRef="#ctx0" brushRef="#br0" timeOffset="193977.7176">5521 15095 46,'-11'20'36,"11"6"1,-8-5-4,8-2-22,5-1-13,2-2-18,9-2-15,-2-14-1,11-4 0</inkml:trace>
  <inkml:trace contextRef="#ctx0" brushRef="#br0" timeOffset="194225.1315">6014 15107 57,'-5'17'38,"-10"9"-3,-7-1-11,-12-7-8,4 0-4,-8-10-7,5-5-2,4-6-3,5-8 0,10-7 0,11-2-1,8 0 0,6 2 1,5 3 0,7 6 2,-1 9 0,7 4 0,-5 9 1,-1 3-1,-4 7 1,-1 0-1,-6 2-4,-3-11-9,-3-4-28,4-3-1,-10-7 0,21-14-1</inkml:trace>
  <inkml:trace contextRef="#ctx0" brushRef="#br0" timeOffset="194410.045">6369 14998 72,'0'0'41,"0"0"0,0 0-5,12 13-28,-12-2-18,-3 1-28,3-12-1,-6 20-2,6-20 1</inkml:trace>
  <inkml:trace contextRef="#ctx0" brushRef="#br0" timeOffset="194563.707">6372 15172 82,'0'11'46,"0"-11"-1,9 11-1,-9-11-31,10-12-25,-7 2-29,-3 10-3,12-18 0,-12 18-2</inkml:trace>
  <inkml:trace contextRef="#ctx0" brushRef="#br0" timeOffset="195347.5161">3574 16062 24,'24'4'35,"14"20"1,-7-1-1,3 12-19,4 12-8,-4 6-12,0 0-24,-9-11-6,2-3-1,-15-22-1</inkml:trace>
  <inkml:trace contextRef="#ctx0" brushRef="#br0" timeOffset="195541.6469">4021 16062 46,'0'0'40,"-9"6"-1,-7 25 1,-10 12-24,-10 6-8,1 12-2,-5-1-5,3 1-6,6 4-16,7-12-19,-2-17 0,11-2-1,2-17 1</inkml:trace>
  <inkml:trace contextRef="#ctx0" brushRef="#br0" timeOffset="195846.9624">4495 16087 25,'-28'-18'35,"0"18"2,-12-6-1,2 13-18,-1 17-10,-3 13-3,6 14 0,7 5-3,12 4 0,10 1-1,7-1 0,13-6-2,8-4-1,10-9-4,-1-13-13,2-9-19,11-1 1,-15-15 1,12 1 1</inkml:trace>
  <inkml:trace contextRef="#ctx0" brushRef="#br0" timeOffset="196148.3167">4650 16380 16,'-25'-18'32,"10"18"1,-14-9-5,5 6-12,2 3-5,1 0-4,8 8-2,13-8-2,0 20 0,13-7 0,9 5 1,-2-1 1,0 5 0,-11-4-1,-3 6 0,-12-6-4,-12-6-9,-7-9-25,0 5-4,-7-17 1,9-1-2</inkml:trace>
  <inkml:trace contextRef="#ctx0" brushRef="#br0" timeOffset="196328.2586">4581 16136 41,'44'-15'38,"6"21"1,-3 6 1,-5 14-24,-1 20-5,-13 9-4,1 10-3,-13 4-4,-14-7-9,-4-6-31,-9 1 0,-15-17-1,3-7 1</inkml:trace>
  <inkml:trace contextRef="#ctx0" brushRef="#br0" timeOffset="196670.4013">5206 16370 56,'28'3'37,"-5"-6"1,13 3-7,7-5-27,4 5-20,4 0-19,-6-10-1,1 7-1,-11-8 0</inkml:trace>
  <inkml:trace contextRef="#ctx0" brushRef="#br0" timeOffset="196855.3693">5301 16476 35,'11'0'36,"18"0"-1,3-4-3,9-6-51,5 17-13,-7-11 0,9 6-3</inkml:trace>
  <inkml:trace contextRef="#ctx0" brushRef="#br0" timeOffset="197272.1399">5891 16387 28,'-21'10'33,"5"-6"-4,25 1-11,32 5-3,36-10-2,38 3-2,34-3-3,34-7-4,28-3-3,18 0 0,7-2-2,-4-2-4,-12 7-13,-15 2-17,-36-8 0,-19 13 1,-41-12 2</inkml:trace>
  <inkml:trace contextRef="#ctx0" brushRef="#br0" timeOffset="197734.6556">6906 15868 42,'-7'23'32,"-12"5"0,6 16-6,-8 1-21,0 1-2,2 1 0,3-12-1,7-11 0,9-24 0,0 0 0,12-29 0,1-8 0,-1-13 1,3-7-1,1-7 0,2 3 1,-5 10-1,3 10 1,-4 16 0,6 21 0,-2 19-1,6 19 0,1 14 0,-2 10 0,3 5-2,-2-2-2,3-1-8,-10-11-19,-1-18-9,-3-8 0,-11-23 0</inkml:trace>
  <inkml:trace contextRef="#ctx0" brushRef="#br0" timeOffset="197920.1419">6787 16054 40,'13'8'33,"7"-8"0,19 6-9,4 1-43,3-7-12,14 5 0,-8-5-1</inkml:trace>
  <inkml:trace contextRef="#ctx0" brushRef="#br0" timeOffset="198373.7433">6641 16719 30,'-24'-8'33,"2"8"0,-7 3-17,-1-3-3,8 10-3,3-1-2,11 3-2,11 3-2,12 4-1,10 5 1,9 7 0,-4 1 1,-4 5 0,-11-1-1,-5 4 0,-20-7-1,-8 0 0,-13-11-2,-2-12-2,0-10-4,3-9-11,5-9-23,17-4 0,4-8 0,13 5-1</inkml:trace>
  <inkml:trace contextRef="#ctx0" brushRef="#br0" timeOffset="198558.6485">6866 16887 54,'0'0'38,"18"16"0,-3-11-3,7-10-25,15 5-9,9 0-18,7-6-19,-1-10-2,10 9 0,-8-3 0</inkml:trace>
  <inkml:trace contextRef="#ctx0" brushRef="#br0" timeOffset="199037.3809">7614 16941 34,'-27'6'33,"-1"0"0,-6-10-14,0-11-5,6-4-4,7-10-4,17-2-3,11 0-1,14 8 0,7 5-1,6 14 0,1 9 1,-1 14 1,-10 8 0,-12 14 1,-17 3-1,-9 4 1,-10-3-1,-7-5 0,-6-11-1,3-6-1,3-10-1,12-8 0,9-10 0,10 5 0,14-19 0,7 13 0,10 6-2,3 0-4,7 0-31,-1 12-1,-7-6 0,5 3-1</inkml:trace>
  <inkml:trace contextRef="#ctx0" brushRef="#br0" timeOffset="199337.8523">8504 16148 67,'0'-12'38,"0"12"-3,18 30-15,-15 0-7,6 19-5,-3 1-3,0 5-3,0 1-11,-6-8-24,-5-16-5,3-7-1,-8-16 0</inkml:trace>
  <inkml:trace contextRef="#ctx0" brushRef="#br0" timeOffset="199538.4293">8373 16350 58,'30'0'36,"3"-14"-3,25 14-16,-2 0-47,-3 0-3,11 0-1,-4 0-1</inkml:trace>
  <inkml:trace contextRef="#ctx0" brushRef="#br0" timeOffset="199792.3488">9093 16402 25,'0'0'32,"30"-8"2,35 1-14,26 2-6,30-7-3,36 7 1,29-5-3,26 0-3,13-2-2,6 1-3,-5 0-7,-18-2-17,-29-2-13,-24 3 0,-47-5 0</inkml:trace>
  <inkml:trace contextRef="#ctx0" brushRef="#br0" timeOffset="200076.3466">9949 15604 57,'0'0'35,"0"26"1,0 21-14,-4 12-12,4 13-5,0 11-9,0 4-23,-6-21-8,12-4 0,-9-25-2</inkml:trace>
  <inkml:trace contextRef="#ctx0" brushRef="#br0" timeOffset="200392.2232">9892 15759 24,'37'-14'33,"-2"2"1,14 17 0,-17 3-15,-8 7-14,-6 7-1,-18 6-2,-8-1-1,-9-3-1,-4-5-1,-1-2 1,4-9-1,18-8 0,0 0 1,28 3 0,15-3 2,6 4 1,5 8 0,-5 0 2,-6 12-1,-20 4 1,-15 5-2,-26-1-1,-20-6-9,-11-11-29,-3 3 0,-8-13-2,8-3 1</inkml:trace>
  <inkml:trace contextRef="#ctx0" brushRef="#br0" timeOffset="200940.3178">9731 16686 24,'-6'-13'29,"-6"6"-9,-10 3-3,-3 4-2,-6 0-3,-3 5-3,3 5-1,9 3 0,12 10 0,10-3-2,19 3 0,0 2-1,9 5 0,-4 2 0,-4 2-2,-12-3 0,-16-7-2,-12-3-1,-14-9-3,-2-4-4,-5-18-7,7-6-8,6-7-12,6-11-4,22 3 0,4-8 11</inkml:trace>
  <inkml:trace contextRef="#ctx0" brushRef="#br0" timeOffset="201125.3187">9985 16594 31,'35'7'38,"-13"3"1,-5 11 1,-3 13-19,-14-1-8,9 18-2,-9-5-6,0 5-1,0-3-5,-3-5-2,3-5-12,-3-8-25,-7-17-1,10-13 0,-23-4 0</inkml:trace>
  <inkml:trace contextRef="#ctx0" brushRef="#br0" timeOffset="201310.2272">9867 16783 46,'10'-17'33,"20"11"1,1-4-7,10 5-21,2 5-9,8 0-10,1 0-14,-3 0-6,4 8 1,-10-8 3</inkml:trace>
  <inkml:trace contextRef="#ctx0" brushRef="#br0" timeOffset="201479.5128">10450 16722 49,'16'-16'37,"-1"7"-2,1 2-6,-16 7-7,22 7-8,-14 9-5,2 12-4,-7 5-3,-3 6-2,4 5-13,-1-1-27,-10-11-1,7-3 1,-3-17-1</inkml:trace>
  <inkml:trace contextRef="#ctx0" brushRef="#br0" timeOffset="201811.0563">11757 16038 39,'8'-11'37,"6"18"1,-7 12-3,-7 6-17,11 16-9,-8 5-5,2-3-6,-2 6-15,2-2-21,-13-18 1,1-4-1,-9-18 0</inkml:trace>
  <inkml:trace contextRef="#ctx0" brushRef="#br0" timeOffset="201996.4623">11591 16233 43,'14'-10'39,"6"-2"-1,21 7 0,3 1-23,3-3-47,10 13-4,1-11-1,18 5 0</inkml:trace>
  <inkml:trace contextRef="#ctx0" brushRef="#br0" timeOffset="202266.0208">12513 16291 51,'13'0'36,"23"-10"2,33 5-9,27 5-19,25-10-2,40 10 0,25 0 0,29-3-3,16-3-3,2 1-5,-4 5-9,-17 0-27,-36-8-1,-34 4 0,-49-4 0</inkml:trace>
  <inkml:trace contextRef="#ctx0" brushRef="#br0" timeOffset="202644.4727">13710 15669 26,'6'-10'33,"-28"0"1,-9 7-12,-16 14-6,-14 3-3,2 12-1,-3 1-2,12 13-2,11-2-1,23 8-1,16-9 0,30-2-2,14-5-2,15-9-5,12-9-34,3-5-2,-5-7-1,-1-3 0</inkml:trace>
  <inkml:trace contextRef="#ctx0" brushRef="#br0" timeOffset="203166.6538">13117 16661 31,'-9'-17'33,"-9"9"-1,-10 3-11,-6 1-5,-3 4-5,-1 0-3,10 8-1,3 0-3,19 10 0,15-1-1,16 4-1,10 2 0,5 5 1,1 1-2,-8 5 2,-7-1-2,-17-2 1,-16-6-2,-20-5-1,-7-7-3,-13-13-10,6-8-23,4-6-1,6-9-1,15-2 1</inkml:trace>
  <inkml:trace contextRef="#ctx0" brushRef="#br0" timeOffset="203467.8339">13353 16627 33,'13'4'37,"-5"6"1,2 16-2,-1 9-18,-2-1-7,0 12-3,-1-2-5,2 1-6,-2-6-15,1-10-19,-10-17-2,3-12 0,-19 0 0</inkml:trace>
  <inkml:trace contextRef="#ctx0" brushRef="#br0" timeOffset="203668.3678">13235 16781 41,'18'-2'36,"5"-4"0,17 9 0,10-3-26,6 6-19,12-1-25,3-10-1,9 5 0,-7-3-1</inkml:trace>
  <inkml:trace contextRef="#ctx0" brushRef="#br0" timeOffset="203884.5452">13868 16738 26,'-13'-10'33,"6"-9"2,21 9 1,7 3-21,7 2-8,9 8-2,-2 6 1,-7 7-1,-10 3-1,-9 10 0,-15 2-1,-9-1-1,-7-2 0,3 1 1,5-11-1,4 1 0,10-6-2,17-10-1,12-3-8,5 4-29,6-13 0,13-7 0,-3-7-2</inkml:trace>
  <inkml:trace contextRef="#ctx0" brushRef="#br0" timeOffset="204131.9579">15139 16286 46,'28'18'37,"-6"15"1,-16-1-4,-6-4-49,-16 11-14,-16-18-4,4 3-3</inkml:trace>
  <inkml:trace contextRef="#ctx0" brushRef="#br0" timeOffset="204732.9533">15807 16016 24,'0'18'35,"-4"13"2,8 22-4,-1 15-13,-3 8-8,10 8-5,-2 3-15,2-2-25,-7-24-3,7-16 0,-10-24-2</inkml:trace>
  <inkml:trace contextRef="#ctx0" brushRef="#br0" timeOffset="204918.0422">15841 16298 25,'40'0'14,"4"-9"-13,-4-4-15,7 9-10</inkml:trace>
  <inkml:trace contextRef="#ctx0" brushRef="#br0" timeOffset="205218.8493">16297 16030 7,'-25'-11'27,"7"11"1,0 3-2,5 4-17,6 5-2,7 3-1,12 2-2,1 1-1,5-1-1,1-3-1,-3-5-2,-3-4-1,-13-5 0,0 0 1,-13-5 0,-3 2 1,-3 3 3,-3 0 1,6 3 3,1 4 2,10 7-1,5-1 0,15 4-1,3-3-5,7-2-11,3-5-25,12 0 0,-2-14-2,6 7 1</inkml:trace>
  <inkml:trace contextRef="#ctx0" brushRef="#br0" timeOffset="205651.1725">17076 15923 44,'-8'18'37,"1"15"0,-11 8 1,-3 0-26,-1 11-4,-2-5-2,7-1-2,-1-12-2,9-10 0,3-14-2,6-10 0,9-21 1,4-12-2,-1-12 2,4-12-2,3-3 1,2-3 0,0 5 0,0 5 1,-1 12-1,-1 14 1,2 13-1,-2 19 1,-1 13 0,-1 14 0,-3 4 0,1 10 0,1 3-1,-3-1-1,3 2-1,-5-10-7,2-6-24,-4-2-5,-9-11-1,0-6 0</inkml:trace>
  <inkml:trace contextRef="#ctx0" brushRef="#br0" timeOffset="205836.0809">17006 16053 58,'-13'-7'37,"6"-2"0,20 1-5,14 8-22,5-2-13,7 4-28,6-2-5,15 0-1,1-4-1</inkml:trace>
  <inkml:trace contextRef="#ctx0" brushRef="#br0" timeOffset="206036.6186">17503 15981 26,'0'0'35,"0"0"2,18 0-1,9 0-17,4 0-9,3-3-5,4-1-10,2 4-16,-1 0-14,-13 0-1,-3 0 0</inkml:trace>
  <inkml:trace contextRef="#ctx0" brushRef="#br0" timeOffset="206221.5311">17514 16090 28,'0'0'36,"6"14"1,13-14-4,17-5-12,9 5-16,0-14-35,4 14-4,-12-10-1,0 7-1</inkml:trace>
  <inkml:trace contextRef="#ctx0" brushRef="#br0" timeOffset="207655.1201">18202 15816 20,'0'-32'35,"6"6"1,-1-5 1,4 1-16,5 6-6,-2 3-5,2 14-3,-1 12-2,1 13-2,-4 9-1,0 9-2,-1 8-4,-4 1-14,-1-3-20,7 2 0,-11-16 0,5 0-1</inkml:trace>
  <inkml:trace contextRef="#ctx0" brushRef="#br0" timeOffset="207855.4879">18083 16058 42,'27'-2'36,"18"2"2,8-10-6,7 2-17,6 4-9,7-3-23,2 7-15,-16-7-4,4 7 0,-20-8-2</inkml:trace>
  <inkml:trace contextRef="#ctx0" brushRef="#br0" timeOffset="208140.2513">18082 16416 27,'7'-19'35,"1"-12"2,5 1-3,4 5-19,-7 2-3,7 14-1,-17 9-3,14 16-2,-14 6-2,4 15-2,-4 2-2,0 6-2,3 2-9,-3-8-18,0-11-10,10-1 1,-7-14 0</inkml:trace>
  <inkml:trace contextRef="#ctx0" brushRef="#br0" timeOffset="208409.802">18395 16397 70,'15'-19'36,"7"14"-5,-3 5-14,-5 0-7,2 12-3,-12 2-3,-4 11-1,-17-1-1,-1 2 0,-6 2-1,1-3-1,0-5 1,8-5-1,11-4 1,4-11-1,24 6-2,1-11-10,3-7-25,10 2 0,-2-8 0,8 4 0</inkml:trace>
  <inkml:trace contextRef="#ctx0" brushRef="#br0" timeOffset="208610.3389">19089 16075 55,'7'12'37,"-4"14"1,-18 4-1,-4 6-45,5 8-23,-14-10-3,11 4-3,-7-25-1</inkml:trace>
  <inkml:trace contextRef="#ctx0" brushRef="#br0" timeOffset="208926.7683">19483 15722 43,'16'5'36,"-6"4"2,4 17-6,3 11-16,-15 5-7,3 11-2,-5 0-3,0-3-6,0 0-14,-4-6-21,-10-17-1,5-7 1,-8-13-2</inkml:trace>
  <inkml:trace contextRef="#ctx0" brushRef="#br0" timeOffset="209296.307">19443 15795 29,'23'-22'37,"17"7"-2,1 2 2,6 2-21,6 11-5,-6 0-4,-2 7-3,-13 2-3,-11 8 0,-14 0-1,-14 3 1,-10 0-1,-7-3 0,-2 1 0,3-3 0,7-2 0,16-13 0,-4 17 0,18-12-1,7 2 1,3 3-1,-1 0 2,-4 5-1,-13 3 1,-11 6 0,-14 1-1,-9-3-6,-8-4-24,-2 2-6,-5-13 0,10 0-1</inkml:trace>
  <inkml:trace contextRef="#ctx0" brushRef="#br0" timeOffset="209528.0943">20125 15886 57,'15'0'36,"12"8"-1,-4-8-6,5 3-28,-1-3-12,-4 0-22,3 4-2,-16-7 0,2 9-1</inkml:trace>
  <inkml:trace contextRef="#ctx0" brushRef="#br0" timeOffset="209728.6334">20140 16018 49,'0'16'36,"0"-16"-1,33 3-16,-2 1-43,-12-15-7,16 8-2,-8-12-3</inkml:trace>
  <inkml:trace contextRef="#ctx0" brushRef="#br0" timeOffset="209982.5538">20548 16027 50,'15'-2'36,"11"2"0,5-4-6,7 0-44,13 4-18,-7-8-2,9 8-1</inkml:trace>
  <inkml:trace contextRef="#ctx0" brushRef="#br0" timeOffset="210183.0999">21057 16034 38,'25'-7'33,"15"7"-1,-8-8-5,4 4-29,4 4-24,-14-9-5,5 9-2,-14-13 0</inkml:trace>
  <inkml:trace contextRef="#ctx0" brushRef="#br0" timeOffset="210379.1395">21106 15658 48,'-10'-21'35,"10"21"-1,0 11-8,13 19-24,-1 17-22,-1 1-13,6 15-1,-14-8 0</inkml:trace>
  <inkml:trace contextRef="#ctx0" brushRef="#br0" timeOffset="210761.978">21050 16196 62,'0'0'38,"0"0"-1,15-12-12,9 15-15,-4 1-5,8 4-2,-4 1-1,-3 5-1,-7 4-2,-8-1 0,-6 2-2,-10-3 0,0 0-1,-3-2 0,5-3 1,8-11 0,0 12 1,14-7 0,5-1 1,2 4 2,-2 3 1,-3 3 0,-10 0 1,-9 5 0,-13-3-1,-10 0-2,-7-3-9,5-4-26,-11-17 0,17 4-2,1-15 1</inkml:trace>
  <inkml:trace contextRef="#ctx0" brushRef="#br0" timeOffset="211016.2227">21683 16020 36,'37'14'37,"-6"5"1,-3 3-4,-6 5-15,-18 0-13,-14 4-31,-11-14-9,1 1-3,-4-18 0</inkml:trace>
  <inkml:trace contextRef="#ctx0" brushRef="#br0" timeOffset="211432.9113">22696 15543 23,'-38'-10'37,"-7"17"0,-18 10 1,-2 13-18,13 16-4,9 10-3,28 11-4,19-3-3,26 1-1,16-13-3,15-11-3,8-13-8,-2-7-31,-8-21-1,-5-11 0,-16-13 0</inkml:trace>
  <inkml:trace contextRef="#ctx0" brushRef="#br0" timeOffset="211733.3963">23040 15753 60,'14'0'37,"11"0"-1,4 3-10,-2-3-19,9 0-12,0 0-25,0 0-6,-16 0 0,11 2-2</inkml:trace>
  <inkml:trace contextRef="#ctx0" brushRef="#br0" timeOffset="211933.9383">23053 15857 42,'18'8'37,"6"-8"1,16 5-2,-4 1-21,0-3-20,-1 3-29,-8-12-1,1 6-3,-9-3 1</inkml:trace>
  <inkml:trace contextRef="#ctx0" brushRef="#br0" timeOffset="212665.8419">23797 15745 21,'15'-28'31,"-1"-15"0,3-4-5,4-1-5,-4 2-4,0 8-5,-3 5-3,-6 24 0,-8 18-2,-10 23-2,0 15-1,2 13-1,0 5-3,8 0-4,0 2-16,3-10-19,5-22 0,7-5 0,-6-17-1</inkml:trace>
  <inkml:trace contextRef="#ctx0" brushRef="#br0" timeOffset="212866.1774">23653 15969 62,'17'10'38,"10"-10"0,19 0-5,16 0-29,0-3-27,9 3-12,-3-7-3,-2 4-1</inkml:trace>
  <inkml:trace contextRef="#ctx0" brushRef="#br0" timeOffset="213204.7523">23824 16225 31,'12'-5'37,"-12"5"0,-9 11-6,-10-2-9,1 8-7,-6-3-4,11 10-3,3-2-4,10 2-2,7-1-1,14-3-1,14-2-5,-1-8-8,4-6-26,-6-4-1,-10-12 0,-1-1 0</inkml:trace>
  <inkml:trace contextRef="#ctx0" brushRef="#br0" timeOffset="213405.29">23982 16218 33,'10'11'39,"-7"14"3,0 11-3,-9 5-13,2 15-8,-3 1-7,-3 5-5,10-3-30,0-2-16,-4-18-2,8-3-2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1:52:29.5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889 4933 15,'0'0'30,"-46"14"1,46-14-1,-55 58-16,28-9-7,8 6-1,7 3-1,19-8-2,14 2 2,-21-52 0,96 60 2,-34-53-1,3-9 1,-3-22-1,-10-4 1,-16-18 0,-24-1-2,-24-4 0,-24 4-3,-10 5-1,-10 6-5,0 19-15,8 9-20,6 8-1,42 0 0,0 0 0</inkml:trace>
  <inkml:trace contextRef="#ctx0" brushRef="#br0" timeOffset="269.3664">1281 5286 30,'10'8'31,"-6"8"-2,4-4-12,-5-2-3,-3 1-1,0-11-4,0 0-1,0 0-4,-4-19 0,4 0-1,6 2 0,3-2 0,2 0 0,0 5 0,5 11 0,0 3 1,0 8-1,-1 8-1,-4-2-7,-3 3-26,4 5-6,-2-3 0,7 0-1</inkml:trace>
  <inkml:trace contextRef="#ctx0" brushRef="#br0" timeOffset="522.1631">1764 5288 71,'-13'-15'38,"-4"-8"0,-1 0-10,-3 9-16,-5 3-6,0 5-2,-4 6-2,7 12 0,6 5-2,9 7 1,8 1 1,12 1-1,6 1 0,6-3 0,6-4-1,-3-9-8,3-11-26,-5 0-5,-10-18-1,-1 0 0</inkml:trace>
  <inkml:trace contextRef="#ctx0" brushRef="#br0" timeOffset="638.4007">1643 5078 69,'-14'-15'36,"0"4"-3,14 11-24,3 14-35,-3-14-6,22 21-4,-4-12-1</inkml:trace>
  <inkml:trace contextRef="#ctx0" brushRef="#br0" timeOffset="938.3463">1911 5225 45,'0'11'36,"9"-5"-1,5-6 2,5 0-26,14 0-8,-4 0 1,-1-4-3,-7 4 1,-11-4-2,-10 4 2,0 0 0,-19 4 0,2 3 1,-5 1-1,4 5 1,1 3 1,9 2-2,8 6 0,8-5-3,7 1-4,4-8-8,4 5-7,8-6-15,5-15-3,7-2 0,-1-12 0</inkml:trace>
  <inkml:trace contextRef="#ctx0" brushRef="#br0" timeOffset="1222.6099">2396 5221 51,'-14'-20'36,"0"20"0,-8 0 0,1 0-23,5 7-6,4 6-4,6 1-2,6 1 0,7-1-1,6 0-2,1-1 1,1-4-1,-1-2-1,-5-4 0,-9-3 0,0 0 1,-12 5 2,0 0 1,-1 2 2,-1 0 0,2 5 2,3 3 1,9 4-1,0 0 1,15 1-2,-1-3-3,0-6-38,2-11-1,16 0-2,7-21 0</inkml:trace>
  <inkml:trace contextRef="#ctx0" brushRef="#br0" timeOffset="1870.1754">3852 5778 41,'17'19'37,"5"7"1,9 15 0,5-2-25,-1 2-7,2-5-16,-8-7-25,4-2-1,-5-18-1,-3-2-1</inkml:trace>
  <inkml:trace contextRef="#ctx0" brushRef="#br0" timeOffset="2039.3125">4294 5709 78,'-4'10'41,"-11"21"0,-10 15-5,-5 3-27,-3 16-3,-3 5-4,2 2-5,5 1-10,-4-7-25,8-18-3,10-9-1,4-16 0</inkml:trace>
  <inkml:trace contextRef="#ctx0" brushRef="#br0" timeOffset="2301.9418">4625 5728 51,'-31'5'36,"-9"3"1,0 19-4,6 16-20,-1 5-5,14 15-2,8 0-2,19 2-1,10-5-1,14-11-5,12-8-16,7-9-19,0-20 0,4-7-1,-1-17-1</inkml:trace>
  <inkml:trace contextRef="#ctx0" brushRef="#br0" timeOffset="2655.0181">4886 5957 52,'-8'0'36,"-20"-8"0,5 1-11,-2 7-12,-6 5-4,13 5-4,1 3-1,17 6-3,6 2 1,11 5-1,4-1 2,-2 4-2,-7-3 2,-2-3-2,-10-1-4,-16-9-12,-12-11-23,4-2 0,-11-13-1,11-3 0</inkml:trace>
  <inkml:trace contextRef="#ctx0" brushRef="#br0" timeOffset="2854.9964">4983 5779 52,'42'-7'40,"0"14"0,-10 8 1,-6 11-24,-2 16-6,-17 6-4,-3 12-3,-11 3-4,-10-2-6,3-5-33,-1-3-2,-2-17-1,10-7 0</inkml:trace>
  <inkml:trace contextRef="#ctx0" brushRef="#br0" timeOffset="3086.859">5364 5970 51,'0'0'38,"19"0"1,15 9-1,6-3-20,7-6-22,1 7-22,-2-7-11,-2 0-1,-9-7 0</inkml:trace>
  <inkml:trace contextRef="#ctx0" brushRef="#br0" timeOffset="3239.6003">5417 6078 85,'16'12'39,"8"-6"-6,10-1-25,16 3-36,-7-16-6,8 8-2,-8-11-2</inkml:trace>
  <inkml:trace contextRef="#ctx0" brushRef="#br0" timeOffset="4941.6639">6022 6059 56,'-19'11'37,"19"-11"-1,19 0-13,32 0-12,18 0-3,19-5-3,14 2-2,12 0-2,0-1-7,-11 1-13,-21-3-18,-12 6 1,-29-5-2,-17 5 2</inkml:trace>
  <inkml:trace contextRef="#ctx0" brushRef="#br0" timeOffset="5156.9931">6375 5727 73,'-9'-47'38,"2"2"-1,-1 4-21,10 16-5,-2 15-4,10 20-2,-1 19-5,0 17-9,1 6-29,1 18 1,-4 2-1,2 7 0</inkml:trace>
  <inkml:trace contextRef="#ctx0" brushRef="#br0" timeOffset="5425.7036">6087 6491 30,'6'-30'35,"12"-1"0,-2-6 1,-1-2-18,4 9-9,-7 1-2,1 7-2,-5 12-2,-8 10 1,10 27-1,-6 3-1,-2 10 1,2 2-2,2 6-3,0-2-6,9-5-22,-3-3-8,-2-17 0,3-2-1</inkml:trace>
  <inkml:trace contextRef="#ctx0" brushRef="#br0" timeOffset="5703.8284">6412 6413 76,'16'-19'38,"12"9"0,3 3-17,2 1-12,5 16-3,-8 5-3,-7 7 0,-18 7-2,-14 6 0,-15 0 0,-1 2 0,-3-3 1,3-6-1,13-8 0,12-7 0,12-9 0,16-4-2,16-6-8,2-3-30,10-13 0,15 2-1,-1-11 0</inkml:trace>
  <inkml:trace contextRef="#ctx0" brushRef="#br0" timeOffset="5988.7266">7144 5979 38,'-29'-4'37,"18"4"0,11 0 1,31 0-23,24 3-4,20-6-3,27 3-2,19 0-1,21-5-2,17-4-4,2 1-8,0-5-17,-12 5-12,-28-4 0,-20 4-2</inkml:trace>
  <inkml:trace contextRef="#ctx0" brushRef="#br0" timeOffset="6290.0581">7703 5704 73,'0'-47'38,"2"-3"-7,4 4-10,-6-2-6,7 8-4,-7 5-3,8 16-3,-8 19 0,7 12-3,-2 21-1,0 16-4,7 12-29,0 10-9,-3-1 1,4 9 1</inkml:trace>
  <inkml:trace contextRef="#ctx0" brushRef="#br0" timeOffset="7005.381">7670 6191 31,'-14'-3'36,"-17"-5"-1,-1 8-1,-2 4-16,0 1-8,3 5-4,12 3-2,16 9-2,13 3 0,17 3 0,6-1 0,0 1 2,-5-4 0,-1 4 0,-18-6 0,-11-4-1,-17-7-3,-15-11-7,3-5-29,-1 0-4,1-9 0,11-1 0</inkml:trace>
  <inkml:trace contextRef="#ctx0" brushRef="#br0" timeOffset="7158.7429">7786 6301 66,'31'0'39,"6"6"-2,-1-6-6,9 0-34,7 0-30,-12-10-3,3 10-2,-11-10 1</inkml:trace>
  <inkml:trace contextRef="#ctx0" brushRef="#br0" timeOffset="7443.3336">8160 6246 58,'20'0'37,"7"-6"0,11 6-3,2 10-25,-6 0-3,-4 8 0,-13-1-2,-10 10-1,-17 1-1,-10 4 0,-10-1 0,-4-2 0,0-4-1,9-1-1,9-5 1,13-6-1,13-7 1,11-6-2,14-2-4,2-2-31,7-8-3,4-1-1,-4-9 0</inkml:trace>
  <inkml:trace contextRef="#ctx0" brushRef="#br0" timeOffset="7926.6944">8816 5900 50,'0'0'36,"7"10"2,17-2-5,8-1-21,11 0-21,22 1-23,-7-14-2,20 6-3,-3-12 1</inkml:trace>
  <inkml:trace contextRef="#ctx0" brushRef="#br0" timeOffset="8128.2685">9480 5905 55,'15'0'35,"16"-5"2,31 1-6,16 4-23,12 0-4,3-5-7,-4 2-20,-5 3-12,-23-14-1,-10 4 0</inkml:trace>
  <inkml:trace contextRef="#ctx0" brushRef="#br0" timeOffset="8275.2548">9805 5431 46,'0'0'33,"0"0"1,4 32-7,11 6-19,-5 13-15,2 12-24,-12-5-1,12 10-1,-12-9-1</inkml:trace>
  <inkml:trace contextRef="#ctx0" brushRef="#br0" timeOffset="8628.7154">9675 6099 72,'3'-17'38,"16"12"0,6 0-6,3 1-24,5 4-4,-5 0-2,-3 11-1,-10 1-2,-15 1 0,-6 3-1,-11-3 0,-2 4-1,3-3 1,6 1 0,10-3 1,10-3 1,9 1 1,9 1 1,2 4 0,-5 1 1,-12 1 0,-17 2-2,-14 0-2,-16-2-16,-4-3-21,-14-14 0,9-7 0,2-15-2</inkml:trace>
  <inkml:trace contextRef="#ctx0" brushRef="#br0" timeOffset="8976.9544">10510 5905 52,'-29'-5'37,"29"5"0,0 0-11,29-3-12,32 3-3,21 0-4,34-4-4,28 2-1,25-5 0,18 3-4,5-2-2,3 0-5,-17-1-10,-20-4-18,-19 6-1,-36-8 1,-29 8-1</inkml:trace>
  <inkml:trace contextRef="#ctx0" brushRef="#br0" timeOffset="9329.5492">11222 5589 43,'0'-42'37,"13"6"1,-7-7 0,-2 4-20,6 13-7,-10 1-3,0 25-4,0 0-1,11 12-1,-11 15-2,5 9-2,0 10-7,-5 2-24,0-1-6,7 4 0,-4-6 0</inkml:trace>
  <inkml:trace contextRef="#ctx0" brushRef="#br0" timeOffset="9777.1693">11235 6203 27,'-35'-4'33,"8"8"1,-8-2 0,8 4-19,5 7-4,9 3-3,13 7-3,16 1-1,12 3 0,4 1-1,4 1 1,-3-1-1,-6 1 0,-13-5 0,-14-1-1,-19-7 1,-11-5-2,-10-5-2,-7-6-7,10-8-24,4 3-7,8-9 0,18-1 0</inkml:trace>
  <inkml:trace contextRef="#ctx0" brushRef="#br0" timeOffset="10092.8167">11599 6195 84,'0'0'41,"12"25"-1,-7-2-12,8 12-18,-3 7-4,1 0-2,0 2-4,-3-5-4,0-3-8,-8-12-29,0-14 1,0-10-2,-3-10 1</inkml:trace>
  <inkml:trace contextRef="#ctx0" brushRef="#br0" timeOffset="10246.1714">11503 6333 75,'13'8'38,"6"-8"-1,15 0-9,8 0-27,9 9-17,9-1-21,-2-5 0,0 6 0,-9-9-1</inkml:trace>
  <inkml:trace contextRef="#ctx0" brushRef="#br0" timeOffset="10431.0138">12072 6313 55,'11'-23'41,"-1"1"0,-3 0 0,-7-4-19,10 9-12,-4 7-4,-6 10-2,12 3-2,-5 14-1,-4 10 0,3 11-1,0 4 0,-6 0 1,6 2-4,-6-9-8,0-5-30,7-7-1,-7-23 0,11 6 0</inkml:trace>
  <inkml:trace contextRef="#ctx0" brushRef="#br0" timeOffset="11078.732">12777 5679 34,'0'-9'35,"13"21"0,-8 6 1,2 13-19,5 6-9,0 6-10,-3 0-20,-6-8-11,4-3-2,-20-15 0</inkml:trace>
  <inkml:trace contextRef="#ctx0" brushRef="#br0" timeOffset="11209.8561">12643 5817 65,'9'-13'38,"25"9"-2,7 0-3,9 4-34,12 7-32,4-7-2,10 3-1,-8-3-1</inkml:trace>
  <inkml:trace contextRef="#ctx0" brushRef="#br0" timeOffset="11431.431">13341 5799 59,'10'2'36,"17"-2"1,33 0-4,20 0-23,22-2-4,23 2-2,11 0-3,6-7-7,-8 2-15,-5 2-17,-37-7 1,-22 2-1,-39-5 0</inkml:trace>
  <inkml:trace contextRef="#ctx0" brushRef="#br0" timeOffset="11648.2668">13710 5412 83,'6'-34'39,"1"2"-4,4 8-20,-7 2-5,-4 22-3,0 0-2,18 14-3,-12 18-7,0 14-24,1 7-10,-3 13 1,-4 2 0</inkml:trace>
  <inkml:trace contextRef="#ctx0" brushRef="#br0" timeOffset="12010.8627">13738 6055 80,'0'0'38,"0"0"-1,0 0-8,-16 0-22,1 12-4,0 3-2,2 6 0,3 4-1,7-1 0,6-4 0,11 1-1,6-7-2,8-1-4,1-13-4,4 2 0,-8-12-1,1 0 3,-5-8 2,-8 3 6,-4 0 2,-3 0 6,-6 15 4,0 0 16,-7 25-16,7 6-3,-3 6-6,-2 0-15,2 4-25,11-1-1,-4-11 0,17-7-1</inkml:trace>
  <inkml:trace contextRef="#ctx0" brushRef="#br0" timeOffset="12433.2917">14745 5800 52,'-14'0'35,"14"0"2,28-4-1,23 4-24,33-5-5,37 5-2,31 0-2,35 0-1,29-7-1,8 7-1,-1-5-5,-21 1-13,-33-1-19,-30 1 0,-51-9-1,-33 6 0</inkml:trace>
  <inkml:trace contextRef="#ctx0" brushRef="#br0" timeOffset="12764.5605">15454 5489 71,'11'-39'37,"-5"-7"2,-2-2-16,6 9-8,-6 3-6,4 12-2,-8 24-2,0 0 0,6 34-4,-6 12-7,5 10-34,-2 13 0,-3 2 0,6 3 0</inkml:trace>
  <inkml:trace contextRef="#ctx0" brushRef="#br0" timeOffset="13234.0777">15121 6145 40,'-30'-4'33,"-10"-5"-3,4 9-9,-3 0-7,4 3-5,14 9-1,12 4-4,18 7 0,15 2 0,11 5 0,1 1 0,4 1 1,-12-2 0,-9 0 0,-19-10-1,-13-5-1,-14-6-2,-14-9-2,1 0-7,-3-12-12,7-5-18,19 4-1,12-5 0,14 4 0</inkml:trace>
  <inkml:trace contextRef="#ctx0" brushRef="#br0" timeOffset="13565.033">15427 6133 60,'8'-14'39,"-8"1"1,0 13-6,12 4-16,-5 9-8,4 11-4,-5 7-3,3 4-2,0 5-1,1-1-3,-1 2-8,-9-9-28,0-13-2,0-4 1,0-15-1</inkml:trace>
  <inkml:trace contextRef="#ctx0" brushRef="#br0" timeOffset="13712.9398">15330 6260 76,'0'0'40,"12"-6"-1,18 6-4,7 5-28,6-5-7,4 4-13,7-4-25,10 5 0,-2-10-1,0 5-1</inkml:trace>
  <inkml:trace contextRef="#ctx0" brushRef="#br0" timeOffset="14065.9042">15913 6147 55,'8'-10'39,"-1"-2"0,14 10 1,4 2-24,3 2-8,1 6-4,-2 4-1,-3 4 0,-11 3-2,-9 4 0,-10 3-1,-11 1 1,-7-2 0,2 1-1,-3-4 1,4-1 0,15-4 0,11-5 0,17-2-1,10-6 1,13-1 0,2 0-1,5-3 0,-2 0-2,-5 3-3,-15-3-14,-12 0-22,-8 0 0,-10 0 0,0 0 0</inkml:trace>
  <inkml:trace contextRef="#ctx0" brushRef="#br0" timeOffset="16604.9698">17317 5813 63,'25'15'38,"-16"2"0,-9 12-15,-14 0-26,-13 0-28,9 0-3,-11-19 0,9-2-3</inkml:trace>
  <inkml:trace contextRef="#ctx0" brushRef="#br0" timeOffset="17074.8824">18213 5559 51,'-14'9'31,"-17"2"-1,7 13-15,2 8-5,3 3-4,11 5-2,8-2-1,15-7 1,5-7-2,11-10 1,-3-14 0,0-4-1,-9-20 1,-6-3-2,-13-8 1,-8 0 0,-10 4-1,-2 2 0,0 4 0,2 6 0,6 8 0,12 11 0,0 0 0,25-9-1,6 9 0,9 0-2,9 6-9,1 0-24,-1-6-1,5 8 0,-9-8 0</inkml:trace>
  <inkml:trace contextRef="#ctx0" brushRef="#br0" timeOffset="17406.6601">18628 5492 45,'0'0'36,"12"4"2,10 6-1,3 5-22,8-3-7,8 7-3,-4-6 0,2 1-2,-8-2-3,-5 0 1,-10 2-1,-14 1 0,-11-1 0,-12-1 1,-8 6-2,-4 1-1,2 3-7,-1 2-28,3-15-1,17 2 0,12-12 0</inkml:trace>
  <inkml:trace contextRef="#ctx0" brushRef="#br0" timeOffset="18306.5204">19288 5636 19,'-28'-7'32,"10"0"1,4-9-8,9-2-6,14 1-4,6-4-4,19 7-2,1 3-2,10 11-2,-2 0-1,-3 17 1,-14-2 0,-13 8-1,-19 9-1,-17 5-1,-15-4 1,-3 3-1,-3-4 0,8-3-1,16-1 0,20-5 1,20-5 0,25-7 1,7-2-1,8-1 1,-5-4-1,-1-4-3,-8 0-33,-18-4-7,-19-10-1,-9 4 0</inkml:trace>
  <inkml:trace contextRef="#ctx0" brushRef="#br0" timeOffset="24773.1901">7166 7236 30,'-18'-6'28,"7"6"-6,-5 0-6,1 3-6,2 2-3,2 2-2,11-7 1,-7 16-1,7-16 0,16 14 2,2-7 0,-2-7 0,3 4 1,-4-8-1,1 1-2,-16 3 0,13-14-1,-13 14 0,-13-13-2,0 6 0,-1 7-1,1 0 0,0 0-1,4 8 1,9-8-1,-3 15 0,8-2 0,8-3 1,5-2 0,2-5-1,-5-3 1,3 0-1,-5-3 1,-13 3 1,3-14-1,-3 14 0,-19-13 0,3 8 0,2 5-1,4 0-3,2-4-16,8 4-20,0 0-2,18-4 1,0 4 0</inkml:trace>
  <inkml:trace contextRef="#ctx0" brushRef="#br0" timeOffset="27966.6173">7584 7313 30,'6'-17'29,"3"7"-3,-2-4-5,-7-1-6,0 4-3,-9-2-4,-5 7-1,-4 6-2,-3 3 0,-5 9-3,8 8 0,-1 4 0,4 3-1,12 0 0,6 3 0,9-7 1,10-4-1,3-10 0,3-5 0,-3-9 0,0-5 0,-10-9 0,-5-2-1,-10-2 1,-6-1-1,-7 1 0,1 4 0,-1 1 0,6 4-1,7 3 2,0 11-1,17-11 1,4 11-1,6 0 1,1 3 0,-1 1 0,0 2 0,-2 3-7,-7-1-17,1-6-13,-1 4-1,-5-9 1</inkml:trace>
  <inkml:trace contextRef="#ctx0" brushRef="#br0" timeOffset="28235.318">7875 7189 35,'19'6'34,"-1"-2"-1,8 6-10,4 2-6,-2 1-5,-3 2-4,-3-1-2,-4 5-2,-11-2-1,-7-3-1,-9 4 0,-7-2 0,-6 0-2,0 0-5,1-2-12,6-4-19,-3-10-1,18 0 1,-13 4-1</inkml:trace>
  <inkml:trace contextRef="#ctx0" brushRef="#br0" timeOffset="28550.9056">8223 7230 26,'0'-9'33,"0"-10"2,16 7-4,11 4-13,-2 0-7,9 8-3,-3 4-2,0 7 0,-10 1-1,-8 7-1,-13 3 0,-9 4-1,-9 1 1,-3-2-1,0 0 0,1-4 0,7-4-1,9-2-1,4-15 0,26 9-1,5-9-7,0 5-31,0-10-1,7 5-1,-10 0 0</inkml:trace>
  <inkml:trace contextRef="#ctx0" brushRef="#br0" timeOffset="29220.7186">7039 8046 40,'0'0'33,"0"0"0,-11 0-11,11 0-8,-12 15-7,12-3-3,0 1-2,7 0 0,5-1-1,5-4 1,6-5 0,2-3 1,-6-8 1,3-2-1,-13 1 2,-6-3-1,-10 0 0,-7 5 0,-8 1-1,-3 6-1,0 6 0,4-2-1,3 6 0,9 2-1,9-3 1,8 0-1,7-2 1,4-3-1,5-4 1,-1 0 1,-2-8-1,-3 1 0,-18 7 1,10-15-1,-17 5 0,-3 2-2,-4 4-6,-1 1-22,5-3-11,10 6 0,0 0-1</inkml:trace>
  <inkml:trace contextRef="#ctx0" brushRef="#br0" timeOffset="29737.4956">7614 8064 30,'0'0'36,"-11"-24"-1,-5 13-8,-2 8-8,-7-3-6,3 9-4,1 3-4,2 11-1,3 4-3,9 5 0,7 1 0,11 1 0,7-3-1,3-4 2,4-12-1,0-9 0,-1-6 0,-4-6 0,-9-6 1,-11-5-1,-5-2 0,-5 4-1,-5 2 1,0 4-2,2 5 2,4 1-1,9 9 0,6-13 0,10 8 0,8 5 0,5-4 0,1 4 0,5 0-2,-4 0-7,2 0-29,5 4 0,-10-4 0,6 0 0</inkml:trace>
  <inkml:trace contextRef="#ctx0" brushRef="#br0" timeOffset="30099.334">8108 8006 54,'22'0'37,"-13"0"0,-9 0-12,-9 16-8,-13-6-6,-6 7-4,-6-5-2,2 6-2,-2-2-1,6 1-1,8-3-1,10-4 1,10-2-1,13-1 0,11 1 0,7-4-3,12 6-11,7-4-24,-9-6-1,8 9 0,-11-9 0</inkml:trace>
  <inkml:trace contextRef="#ctx0" brushRef="#br0" timeOffset="30484.3815">8399 8049 19,'0'0'32,"0"0"2,0-20-1,7 11-13,12 6-8,2-3-4,5 6-3,-1 4-1,3 7 0,-10 2 0,-5 6-1,-13 6 0,-13 2 0,-8 1-1,-7-1-1,-1-4 0,0-4 0,2-3-1,8-4 2,10-4 0,9-8 0,21 6 1,4-6 0,4 0 0,6 4 0,2 0-6,-2-3-35,-8-6-2,4 1 0,-16-12-1</inkml:trace>
  <inkml:trace contextRef="#ctx0" brushRef="#br0" timeOffset="31400.9045">10735 7192 15,'-14'0'26,"14"0"-1,-4 9-7,4-9-9,13 13-4,2-6-3,7 1 1,-1-4 3,4 1 2,-9-5 1,2 0 2,-18 0-1,4-14 1,-17 1 0,-3 9-2,-5-2-3,0 2-2,-2 4-2,4 0-1,7 4-1,12-4 0,-3 16 1,3-16-1,19 13 0,2-7 1,2-6-1,1 0 1,-5 0 0,-1-9 1,-18 9-1,9-13 1,-18 6 0,-6 4-1,-6 3 1,2 0-1,-3 0-1,9 0-3,13 0-10,0 0-27,16 0 0,6 3 0,3-6 0</inkml:trace>
  <inkml:trace contextRef="#ctx0" brushRef="#br0" timeOffset="31871.1133">11387 7118 60,'-13'0'35,"-12"0"-1,4 0-15,0 14-8,-5 0-5,11 9-2,4 0-3,11 1 1,6-1-1,9-4 1,7-5 0,8-4-1,-3-10 1,5-5-1,-8-7 1,-5-4-1,-10-9 0,-9-1-1,-9 1 1,-7 1-1,-3 3 1,1 2-1,0 3 0,6 5 0,12 11 0,0 0 0,12-5 0,9 9 0,10 3-3,2-2-6,9-1-27,1 5-1,-9-9-1,7 9 1</inkml:trace>
  <inkml:trace contextRef="#ctx0" brushRef="#br0" timeOffset="32187.118">11634 7049 35,'0'0'35,"16"4"1,8 7 0,7 2-20,-1-4-7,9 5-3,-5-4-2,0 5-1,-7-2-2,-7-2 0,-11 0-1,-9-1 1,-8-1 0,-10 4 0,-6-3 0,0 0-2,2 5-7,-3-3-23,6-6-6,19-6 0,-5 8 0</inkml:trace>
  <inkml:trace contextRef="#ctx0" brushRef="#br0" timeOffset="32387.4955">12058 7204 48,'0'0'37,"11"0"1,0-2-1,7-2-21,10 4-14,2 4-12,1 1-21,-4-10-5,6 5-1,-15-7 0</inkml:trace>
  <inkml:trace contextRef="#ctx0" brushRef="#br0" timeOffset="32525.0289">12398 7040 67,'0'0'40,"0"0"1,10 13-4,-4 14-21,-4 2-10,-2 3-10,13 1-33,-6 10-2,-7-7-1,12 0-1</inkml:trace>
  <inkml:trace contextRef="#ctx0" brushRef="#br0" timeOffset="33403.7529">10792 8044 38,'0'0'31,"-19"-15"-7,5 12-4,3 3-5,-8 3-5,8 7-3,0 2-3,5 3-1,6-2 1,7 1-1,8-4 1,7-2 0,2-5 0,1-3 2,-3-7-1,-3 0-1,-10-4 0,-6 1-2,-10 1 1,-4 3-2,-5-1 0,-2 7-1,3 0 0,1 0 0,14 0 0,-12 14 0,12-14 0,12 14 0,1-9 1,2-2 0,-2-3 0,0 0 0,-4-7 1,-9 7-1,6-13 0,-6 13-2,-10-15-7,-2 14-28,12 1-3,-6-10-1,6 10 0</inkml:trace>
  <inkml:trace contextRef="#ctx0" brushRef="#br0" timeOffset="33860.9705">11289 8044 46,'-11'-5'35,"-8"-2"0,5 4-7,-6 3-13,-5 6-7,7 5-3,1 4-3,7 5 0,6 3-2,8 1 1,3-1-1,13-4 2,1-4-2,11-6 1,-6-9 0,0-6 0,-4-7 1,-7-6-1,-7-5 0,-5 2 0,-6-2 0,-5 2 0,0 2-1,-1 3 1,2 5-1,7 12 0,9-8 0,6 8 1,4 3-1,6 0 0,2 2 0,6-3-5,0 4-22,-2-3-10,-9-3-1,2 0 0</inkml:trace>
  <inkml:trace contextRef="#ctx0" brushRef="#br0" timeOffset="34229.8395">11848 7998 34,'24'0'35,"-15"-4"2,-9 4-4,0 0-12,-10 12-6,-9 0-4,-9-1-4,0 7-1,-6-4-2,6 1-1,0-1-1,11-4-1,12 0-1,5-10 1,17 10 0,6-10-1,5 7-3,6-7-7,4 0-30,5 5 0,-6-5 0,2 0 0</inkml:trace>
  <inkml:trace contextRef="#ctx0" brushRef="#br0" timeOffset="34426.7985">12053 8064 37,'0'0'36,"0"0"0,23-6-4,1 6-15,-5 0-8,9 3-9,-3 2-16,3 0-18,-7-9-1,5 4 0,-8-13-1</inkml:trace>
  <inkml:trace contextRef="#ctx0" brushRef="#br0" timeOffset="34561.5876">12364 7934 54,'0'0'40,"12"-6"1,-8 18-1,-1 8-15,-3 2-13,7 11-8,-1 5-9,2 2-33,-8-7-3,6 0 0,-6-16-1</inkml:trace>
  <inkml:trace contextRef="#ctx0" brushRef="#br0" timeOffset="35578.7265">14792 7154 35,'-19'0'32,"8"7"0,-4-3-7,4 4-13,11 4-5,9-5-3,8 4 0,3-4 1,5-1 0,0-11 1,0 5 0,-7-9 0,-7 2 0,-11-5 0,-7 2-1,-9 0-1,-6 6-1,1 1-2,0 3 0,4 3-1,6 1 1,1 4-1,10 3 0,9-4 0,8 1 1,0-3 0,5-5-1,-3 0 1,-4 0-1,5-5 1,-9-3-1,-11 8 1,-9-15-1,-1 7 0,-2 2-2,3 6-7,-5 0-31,-2-4 0,16 4 0,0 0 0</inkml:trace>
  <inkml:trace contextRef="#ctx0" brushRef="#br0" timeOffset="36047.7933">15525 7086 39,'-17'-15'34,"5"15"1,-13 0-7,0 6-13,5 7-5,-6 3-4,8 10-3,8-1-1,10 1 0,4-2 0,12-2 0,7-6 0,6-8 0,4-8 0,-5-1 0,-6-15 0,-4-2-1,-15-8 1,-9 2-1,-6-2 0,-8 2 0,-4 3-1,3 5 0,2 4 1,7 5 0,12 7 0,8 0 1,13 6-1,9-3 0,7 3-3,0-6-7,6 0-29,1 4-1,-10-4 0,2 5 0</inkml:trace>
  <inkml:trace contextRef="#ctx0" brushRef="#br0" timeOffset="36364.3223">15795 7021 61,'0'0'36,"0"0"-1,0 0-10,23 11-8,-3-3-8,5 4-3,5 2-2,2 1-1,-2-1-1,1 0-1,-5-2-1,-7-1-1,-8-1 1,-11-10 0,3 14-1,-3-14 1,-21 15-1,3-7 0,1 5-5,-7-4-14,3-3-18,8 4 0,13-10 0,-7 12 0</inkml:trace>
  <inkml:trace contextRef="#ctx0" brushRef="#br0" timeOffset="36880.8389">16408 7115 39,'-27'-12'37,"8"4"0,-3-9-4,6 0-13,13 5-8,3-2-5,16 3-3,5 3-1,7 5-2,1 3 0,2 7 1,-4 1-1,-4 4 0,-8 7 0,-9-1 1,-10 1-1,-8 3 0,-3-3 0,-3 3 1,2-2-1,6-4-1,4-7 1,6-9-1,19 13-2,-4-18-3,8 5-22,1-5-12,-9-3-1,4 6 0</inkml:trace>
  <inkml:trace contextRef="#ctx0" brushRef="#br0" timeOffset="37227.8719">16113 7224 33,'-13'0'33,"13"0"-2,0 0-1,20-6-6,1 6-5,1-4-11,7 4-32,-4-7-10,2 7-2,-6-8-2</inkml:trace>
  <inkml:trace contextRef="#ctx0" brushRef="#br0" timeOffset="38251.2809">14726 7924 35,'0'0'33,"16"-6"1,-16 6-11,6-14-6,-6 14-5,-6-17-4,-3 15-2,-6-4-2,2 6-1,-3 6-2,1 3 0,3 3 0,4 6 0,8 1 0,8 0 1,3-4 0,9-3 1,-3-5 1,6-5 0,-2-7 0,-6-6 1,-8-3-2,-7-1 1,0 0-2,-14 5 1,0 0-2,-8 6 0,6 4-1,5 0 0,11 0-3,0 0-8,9 0-29,13 4-2,-1-4 1,14 9 0</inkml:trace>
  <inkml:trace contextRef="#ctx0" brushRef="#br0" timeOffset="38699.5358">15344 7868 61,'-14'-8'35,"-6"-3"0,-5 5-16,0 6-7,0 5-5,3 8-4,4 8-1,4 5-1,9-1 0,8 0 0,11-1 1,3-3-1,8-9 1,0-5-1,0-7 1,1-12 0,-9-5-2,-7-2 1,-10-3 0,-10-2 0,-5 1-1,-2 5 1,0 3 0,-2 4 0,7 3 0,12 8 0,0 0 0,25-9 0,2 9-1,7 0-3,10 6-9,2 0-26,-4-6 0,3 2 0,-3-2 0</inkml:trace>
  <inkml:trace contextRef="#ctx0" brushRef="#br0" timeOffset="39018.3756">15838 7853 32,'13'0'36,"-13"0"1,11 0-2,-17 7-13,-12 1-7,-4 6-6,-9 3-2,0 3-2,-4-2-1,4 3-2,9-5 0,11 0-1,16-3 0,12-1 0,9-7-3,10 1-5,11 3-21,2-2-12,-5-7 0,1 7 0</inkml:trace>
  <inkml:trace contextRef="#ctx0" brushRef="#br0" timeOffset="39241.6829">16079 7927 58,'0'0'37,"25"0"-1,-9-6-5,9 6-30,6 7-31,-1-11-5,8 8 0,-4-4-1</inkml:trace>
  <inkml:trace contextRef="#ctx0" brushRef="#br0" timeOffset="39588.8618">16405 7870 53,'-3'-17'36,"9"8"1,6-4-7,4 6-15,15 7-6,-5 0-3,1 11-1,-8 1 0,-7 4-2,-12 6 1,-3 1-2,-12 2 0,-1-2 0,-3-1 0,7-2-1,2-5 0,10 1 0,17-10-1,10-2-1,10 3-13,9-7-26,1-7 0,18 3-1,16-14 1</inkml:trace>
  <inkml:trace contextRef="#ctx0" brushRef="#br0" timeOffset="60581.8833">7321 7677 44,'21'9'30,"17"-9"-3,17 3-3,25-7-3,29 4-2,21-18-6,23 8-3,10-4-4,-1-1-3,-19 0 0,-15 5-1,-32 6-5,-36 7-35,-33 1-1,-24 5 0,-26-9-1</inkml:trace>
  <inkml:trace contextRef="#ctx0" brushRef="#br0" timeOffset="62121.9993">11117 7625 50,'0'10'26,"21"-10"-3,24 0-3,30 0-2,35-4-3,30-5-2,34 2-3,17-6-3,9 3-3,-11-3-1,-18 4-1,-38 4-3,-40 1-15,-38-1-22,-25 5 0,-34-8 0,1-1-1</inkml:trace>
  <inkml:trace contextRef="#ctx0" brushRef="#br0" timeOffset="63322.9072">15121 7543 29,'-13'5'31,"13"-5"-2,26 0-3,33-3-3,28-6-5,39 4-5,21-7-1,32 3-5,13 0-2,-3 1-2,-20 5-1,-27 5 0,-36 6-4,-39 2-23,-36 1-14,-22 1 1,-27-12-2</inkml:trace>
  <inkml:trace contextRef="#ctx0" brushRef="#br0" timeOffset="80484.7309">491 10197 35,'-21'52'35,"21"-52"3,0 45-5,0-45-17,49 18-6,-49-18-1,81-18-3,-35-11-1,-46 29-2,80-91-1,-48 31-1,-10-11 0,-7 1 1,-1 1 0,-14 9 1,-6 10 0,6 50-1,-8-49 1,8 49 1,0 0-2,3 61 0,8-8-1,2 10 0,3 8 0,3-1 0,0 2-2,0-9-2,-4-3-6,-15-60-19,37 64-13,-37-64-1,0 0 1</inkml:trace>
  <inkml:trace contextRef="#ctx0" brushRef="#br0" timeOffset="80631.9674">721 10165 50,'0'0'37,"0"0"1,0 0-6,55 28-27,-55-28-24,71 0-13,-71 0-2,72-8-2</inkml:trace>
  <inkml:trace contextRef="#ctx0" brushRef="#br0" timeOffset="80783.1394">631 10053 53,'0'0'36,"0"0"-1,0 0-8,0 0-54,0 0-5,0 0-3,74 50 0</inkml:trace>
  <inkml:trace contextRef="#ctx0" brushRef="#br0" timeOffset="81084.4584">1179 10254 41,'4'10'37,"-4"-10"-1,27 7 1,0-7-21,8-3-10,-2-3-3,-2-5-1,-11-1-1,-9-8 0,-11-1 0,-12 1-1,-12 2 0,-1 1 1,25 17 1,-67-6 0,67 6 0,-60 37 0,60-37 1,-24 82-1,24-34-1,6 3-3,7-5-6,2-3-20,8-6-11,-5-18 0,9-5-1</inkml:trace>
  <inkml:trace contextRef="#ctx0" brushRef="#br0" timeOffset="81333.5657">1692 10174 55,'0'23'40,"-11"1"0,-2 4 0,-5 0-20,-3-11-13,-1 3-7,-1-10-4,4-10-1,7-2 1,2-11 0,10-2 2,7 2 1,5 3 2,7 3 2,5 7 2,4 8 0,-1 7-10,5 7-31,-8-8-1,6 5-2,8-10-1</inkml:trace>
  <inkml:trace contextRef="#ctx0" brushRef="#br0" timeOffset="82103.1086">3177 10892 40,'0'12'32,"-9"6"1,3 7-13,3 12-10,3-2-4,6-2-2,6-9-1,10-7 0,3-17 0,6-12 0,-4-11 1,-1-5 1,-9-5 1,1 1 0,-11 4-1,-3 11 0,-4 17-1,6 9-1,-6 17-1,10 18 0,-4 9-1,1 9-1,-5 6 1,-2 4 0,-4-5-1,-9-4 1,-7-8 0,-12-9 0,-7-17 0,-2-17-1,1-12-1,3-16-2,12-9-6,3-21-13,16-4-18,28 0-1,9-4 0,18 8 0</inkml:trace>
  <inkml:trace contextRef="#ctx0" brushRef="#br0" timeOffset="82350.056">3844 10709 36,'-22'-6'37,"-9"6"0,0 7-5,2 19-15,-8 8-6,8 14-4,3 6-4,12 7 0,6 0-2,12 3-1,14-3-3,8-15-6,14-10-21,6-7-9,-3-19 2,7-7-2</inkml:trace>
  <inkml:trace contextRef="#ctx0" brushRef="#br0" timeOffset="82603.9849">4020 10783 61,'0'0'40,"10"2"0,-1 15-11,-5 6-14,5 19-6,-1 0-3,5 9-1,-3-4-2,2 0-1,-2-4-1,2-8-2,3-6-2,-5-15-7,8-10-30,-5-4-1,-6-15-1,4 2 0</inkml:trace>
  <inkml:trace contextRef="#ctx0" brushRef="#br0" timeOffset="82788.1134">3844 10998 62,'0'0'40,"12"0"0,16 0-4,16 0-24,11 0-17,8 0-32,-4-14-1,11 2-2,-7-5-1</inkml:trace>
  <inkml:trace contextRef="#ctx0" brushRef="#br0" timeOffset="83051.1385">4374 10760 79,'28'11'41,"6"15"0,0 13-16,-10 5-13,-4 15-4,-14 1-4,-10 1-2,-5 1-6,-12-9-26,2-11-11,7-13-1,6-18 0</inkml:trace>
  <inkml:trace contextRef="#ctx0" brushRef="#br0" timeOffset="83335.7892">4876 10914 74,'25'0'39,"4"0"-1,7 0-14,7 0-25,4-5-32,-2 5-4,-8 0-1,-3 0 0</inkml:trace>
  <inkml:trace contextRef="#ctx0" brushRef="#br0" timeOffset="83489.0827">4924 11058 59,'0'0'38,"30"11"-4,-4-7-35,11-10-27,19 0-5,-8-8-4</inkml:trace>
  <inkml:trace contextRef="#ctx0" brushRef="#br0" timeOffset="84035.6639">5535 11052 70,'31'0'38,"34"0"0,22-2-12,21-10-19,19 0-6,10-1-13,-2 1-25,-17-5-1,-12 5 0,-35 0 0</inkml:trace>
  <inkml:trace contextRef="#ctx0" brushRef="#br0" timeOffset="84288.9393">5904 10617 76,'-3'-70'40,"-5"-1"1,-3 3-21,8 15-6,-6 16-7,9 28-4,0 26-3,4 17-11,1 26-29,0 16-1,-5 10 1,7 13-1</inkml:trace>
  <inkml:trace contextRef="#ctx0" brushRef="#br0" timeOffset="84667.8834">5618 11422 31,'12'-11'35,"-4"-3"-3,10-4-6,1-1-8,-4-4-4,6 4-3,-9 5-2,1 8-2,-13 6-2,5 13 0,-8 8-1,0 14-2,3 5 0,0 9-4,0 4-12,7-5-25,0-11-1,7-4 0,0-14 0</inkml:trace>
  <inkml:trace contextRef="#ctx0" brushRef="#br0" timeOffset="85052.7987">5925 11417 66,'14'-19'39,"7"0"-3,10 0-14,12 10-8,0 2-3,-3 10-3,-6 10-4,-12 6 0,-18 13-3,-14 2 1,-15 6-1,-13-2-1,-5-4 0,0-5 0,6-9-2,9-8 1,13-12 1,15 0-1,6-17 1,19 5 1,9 6 1,8-2 0,3 8 0,1 4-1,-2 3-3,-9 1-27,-2-5-12,-11 1-1,-14-12 0</inkml:trace>
  <inkml:trace contextRef="#ctx0" brushRef="#br0" timeOffset="85784.6461">6893 10822 44,'-6'9'37,"12"4"0,3 2-7,7-2-12,12 2-7,-1-3-3,8-1-3,2-7 0,-7-4-2,-4-8-1,-9-6-1,-13-5 0,-7-1 0,-12-2 0,-10 3-1,-9 3 0,-3 8 0,-4 8-1,4 11 1,6 9 0,5 10 0,17 6 0,12 3 1,14 1 0,13-6 0,13-6 0,7-10-5,9-5-19,0-13-17,-4-22 0,-1-5-1,-5-17 0</inkml:trace>
  <inkml:trace contextRef="#ctx0" brushRef="#br0" timeOffset="86238.0505">7408 10394 6,'-18'7'34,"-15"-12"1,6-2 0,-1-1-13,0-8-6,10 2-3,2-5-4,16 1-2,9 3-2,12 6-1,5 6-1,8 10-1,-3 3 1,-1 11-1,-13 6 0,-11 5-1,-12 2 0,-12 1 0,-5-7 0,-5-2 0,3-6 0,1-2-1,14-8 0,10-10 1,9 10-2,6-10-3,8 4-8,2 0-28,3-10 1,7 4-2,-2-9 1</inkml:trace>
  <inkml:trace contextRef="#ctx0" brushRef="#br0" timeOffset="86454.7151">7639 10296 49,'4'-19'40,"-4"19"0,0 0 1,0 0-21,9 22-10,-12 3-5,3 11-1,-3-2-2,3 5 0,0-4-2,6-3-1,7-4-2,-1-10-5,12-3-17,-1-8-16,-8-10 1,3-5-2,-11-6 2</inkml:trace>
  <inkml:trace contextRef="#ctx0" brushRef="#br0" timeOffset="86592.7423">7572 10439 54,'0'0'38,"24"5"0,8 0-9,1-1-43,1-8-16,7 10-6,-8-6 0</inkml:trace>
  <inkml:trace contextRef="#ctx0" brushRef="#br0" timeOffset="87108.8889">7977 10819 45,'10'0'36,"0"10"1,-10 4-6,-7 6-19,2 13-4,-3-1-2,3 5-2,2-1-2,3-5 0,11-6-1,5-9 0,6-13-1,6-7 1,3-10 0,3-9-1,-6-11 1,-6 2-1,-4-1 1,-8 5 1,-5 5 0,-8 10 0,-6 8 1,-1 14 0,-1 9-1,8 10 1,3 2-1,6 0-5,12 3-14,8-7-24,-2-9 1,13-8-1,1-16 0</inkml:trace>
  <inkml:trace contextRef="#ctx0" brushRef="#br0" timeOffset="87356.2674">8702 10604 42,'-31'7'35,"-7"-1"0,4 12-5,1 9-17,1 6-4,5 14-2,5 0-2,9 8-1,10 0 0,9-7 0,9-3-2,10-15-7,12-9-27,4-6-6,-3-21 0,4-2-1</inkml:trace>
  <inkml:trace contextRef="#ctx0" brushRef="#br0" timeOffset="87572.1045">8807 10690 53,'0'0'39,"0"0"1,0 0 0,-6 14-20,12 7-12,-1 9-4,3 8-2,-5 4 0,2 5 0,-1-3-2,2-5 0,3-3-3,2-8-2,10-7-12,3-10-24,-2-18 1,5-4-1,-8-11 1</inkml:trace>
  <inkml:trace contextRef="#ctx0" brushRef="#br0" timeOffset="87873.4074">8680 10840 58,'0'0'37,"34"18"1,-3-13-8,4-5-26,7-4-11,5-2-10,-10-8-3,3-3 0,-9-8 6,0 3 5,-6-4 6,0 0 9,21 0 31,-18 29-12,-6 3-1,4 20-4,-11 2-6,0 15-5,-15 2-3,-4 4-2,-7 2-8,-8-7-22,-3-7-16,3-8 0,-5-11-1,11-4-1</inkml:trace>
  <inkml:trace contextRef="#ctx0" brushRef="#br0" timeOffset="88410.3916">9564 10992 51,'-13'0'39,"13"0"0,16 0-4,12-5-23,19 5-24,5-9-23,10 6-2,3-8-2,9 7 1</inkml:trace>
  <inkml:trace contextRef="#ctx0" brushRef="#br0" timeOffset="88611.0357">10093 10980 46,'16'-4'36,"18"-1"1,26-1-2,11 5-24,13-3-9,0-1-9,1-7-26,-3 12-2,-20-12-1,-10 9-1</inkml:trace>
  <inkml:trace contextRef="#ctx0" brushRef="#br0" timeOffset="88790.4898">10388 10522 63,'-12'-8'35,"-1"8"2,13 18-13,3 10-20,4 18-18,5 10-21,-12 4 0,9 11 0,-9-5-1</inkml:trace>
  <inkml:trace contextRef="#ctx0" brushRef="#br0" timeOffset="89173.6228">10239 11230 38,'0'0'37,"3"-12"2,16 8-2,3 4-18,13-5-9,7 5-4,-4 5-2,-4 7-2,-7 1 0,-14 5-2,-13 1 0,-13-1 0,-11 1 0,-4-4 0,3-2 0,4-7 0,11 1-1,10-7 1,22 3 0,3 1 1,5 4-1,1 2 1,-9 5 1,-10 6 0,-15 3 0,-11-1 0,-18-3-1,-8-8-5,-4-6-16,2-10-19,1-16-2,16-3 1,10-19 0</inkml:trace>
  <inkml:trace contextRef="#ctx0" brushRef="#br0" timeOffset="89712.0574">11027 10797 22,'31'10'36,"-12"-10"0,11 5 0,-3-5-15,-4-7-7,2-1-5,-10-4-5,-5-2-2,-10 0 0,-16 3-2,-4 0 0,-6 5 0,-2 6 0,-5 8 0,4 7 0,4 11 1,8 3 1,12 3 2,8 2-1,17 2 1,10-5 0,10-4 1,4-7-2,2-13-5,5-7-30,0-10-8,-7-14 0,1-7-1</inkml:trace>
  <inkml:trace contextRef="#ctx0" brushRef="#br0" timeOffset="90213.6006">11262 10401 40,'0'0'39,"0"-12"-1,21 12-2,8 0-14,7 0-13,9 0-14,2-5-30,8 10-2,-5-13-1,1 8-1</inkml:trace>
  <inkml:trace contextRef="#ctx0" brushRef="#br0" timeOffset="90445.2493">11731 10096 46,'3'-10'39,"3"19"2,-1 9-1,-5 6-19,7 17-10,-11 3-3,4 9-3,-6-2-2,6 0 0,3-6-2,4-5-1,7-8-2,0-16-3,9-4-7,-2-7-29,-1-13 0,0-1-1,-11-8 1</inkml:trace>
  <inkml:trace contextRef="#ctx0" brushRef="#br0" timeOffset="90597.3955">11616 10338 79,'0'0'40,"20"-4"-1,13 4-11,10 0-24,2 4-37,3-8-4,3 12-2,-4-8 0</inkml:trace>
  <inkml:trace contextRef="#ctx0" brushRef="#br0" timeOffset="91099.7147">12053 10681 34,'13'-9'38,"-13"9"0,21 0 0,-16 18-15,-8 0-13,7 14-3,-7 2-3,3-1-1,-3-1-1,6-3-1,5-8 0,8-5-1,5-11 1,0-10-1,5-10 0,1-4 0,-2-8-1,-6-2 0,-4 1 1,-6 0-1,-3 7 1,-6 8 0,0 13 1,0 0 0,-6 21 0,6 1 0,0 3-1,7 4-4,4 0-14,5-4-21,-3-15-1,8 3 1,-2-18-1</inkml:trace>
  <inkml:trace contextRef="#ctx0" brushRef="#br0" timeOffset="91331.1372">12736 10542 65,'-28'0'39,"-3"9"-1,0 9-9,-3 6-18,5 11-3,5 5-3,12 10-2,6-1-1,6 2 0,12-6-3,7-7-5,12-2-16,10-16-17,-14-13-1,11-7 1,-5-18 0</inkml:trace>
  <inkml:trace contextRef="#ctx0" brushRef="#br0" timeOffset="91533.5552">12938 10557 73,'0'0'41,"0"30"-1,-6-2-4,6 2-26,0 14-3,0-1-2,6 3-3,-3-5-1,3-2 0,3-5-4,1-8-3,5-1-12,-3-16-23,4-9-1,1-6 1,-3-11 0</inkml:trace>
  <inkml:trace contextRef="#ctx0" brushRef="#br0" timeOffset="91849.1775">12768 10742 47,'0'9'36,"0"-9"0,21 18-6,4-11-26,3-3-17,9 5-19,-9-13-2,9-2 0,-12-5 2,-1-6 25,4-2 7,0-4 0,-3-1 7,25-13 73,-22 29-39,3 8-2,3 13-11,-6 3-10,-5 15-8,-9 5-3,1 6-2,-12-1-3,-10 3-2,-13 3-10,-5-11-33,-10-13-1,8-5-1,-1-12 1</inkml:trace>
  <inkml:trace contextRef="#ctx0" brushRef="#br0" timeOffset="92349.8527">13986 10626 48,'0'0'37,"21"8"2,-14 15-5,-7 6-17,3 12-8,-3 6-6,0-2-7,0 3-18,0-7-16,-7-18 0,1-4 0,-9-19-1</inkml:trace>
  <inkml:trace contextRef="#ctx0" brushRef="#br0" timeOffset="92481.2681">13850 10759 61,'18'-8'37,"4"4"-1,22 8-6,6 0-39,-2-4-24,17 9-2,4-9-1,17 0-1</inkml:trace>
  <inkml:trace contextRef="#ctx0" brushRef="#br0" timeOffset="92703.4687">14802 10546 56,'-7'-48'39,"-4"-6"0,3 8-8,8 8-15,0 2-5,3 18-3,-3 18-2,10 12-2,-10 16-2,3 15-1,1 7-3,-4 4-11,8 4-27,3-1-1,-11-8 0,9-2-1</inkml:trace>
  <inkml:trace contextRef="#ctx0" brushRef="#br0" timeOffset="92897.7274">14547 10798 61,'0'-10'37,"17"6"0,12 4-7,12-5-20,13 9-10,3 6-10,7 2-26,3-12 0,4 11-2,-11-8 1</inkml:trace>
  <inkml:trace contextRef="#ctx0" brushRef="#br0" timeOffset="93303.5768">14728 11030 51,'0'0'38,"-8"14"1,8-14-3,6 24-20,-8-11-7,2 9-2,0-3-1,-4 6-2,4-4-1,8-1-1,6-6-1,8-2-2,8-4-5,-1-8-6,6-2-9,0-11-9,-3-2 1,-7-6 3,-7 1 7,-11-9 8,-1 8 9,-3 2 9,-9 4 39,-5 12-19,6 15-2,-4 8-8,9 15-5,-8-1-4,5 8-6,3 6-13,0-3-28,0-13 0,6-7-1,-1-12-1</inkml:trace>
  <inkml:trace contextRef="#ctx0" brushRef="#br0" timeOffset="93952.2021">15396 10672 32,'10'13'36,"-1"-11"1,15 8-2,2-3-17,2-7-6,6 4-3,0-4-3,-2-5-3,-10-3 0,-8-2-2,-14-6 0,-14 0 0,-12 6 0,-8 5-1,-10 5 0,1 2-1,-1 11 1,4 6 0,7 8 1,20 6 1,9 4-1,17-1 1,15-1 0,9-2 0,13-6-1,5-5-3,6-6-20,-2-11-18,-8-17 1,8-2-2,-6-18 1</inkml:trace>
  <inkml:trace contextRef="#ctx0" brushRef="#br0" timeOffset="97206.5977">15672 10306 66,'0'0'38,"10"6"1,18-6-15,13-6-24,2-3-31,16 9-4,3-12-2,16 8-1</inkml:trace>
  <inkml:trace contextRef="#ctx0" brushRef="#br0" timeOffset="97541.2527">16120 10184 35,'0'-19'36,"15"10"1,1-5-5,6 4-16,8 10-4,-5 3-4,-2 13-2,-15 2-2,-8 10-2,-12 1 0,-10 3-1,-3 0 0,-2-4 0,5 0-1,6-9 0,16 0 0,9-9 0,14-3-1,8-2-3,12 0-12,4-1-22,-7-12 0,9 8 0,-11-11 0</inkml:trace>
  <inkml:trace contextRef="#ctx0" brushRef="#br0" timeOffset="98127.7993">16430 10104 25,'0'0'37,"13"-4"0,-8 14-3,-1 3-9,5 11-7,-15 0-7,6 12-2,-6-2-3,6 6-1,6-7-3,2-1-1,11-4-3,4-9-4,10-5-12,-2-6-22,-6-17 0,-4-1-1,-14-12 1</inkml:trace>
  <inkml:trace contextRef="#ctx0" brushRef="#br0" timeOffset="98259.3205">16396 10249 65,'28'4'40,"9"-4"0,-2-4-3,7-1-52,2 5-19,-9-8-4,3 6-2</inkml:trace>
  <inkml:trace contextRef="#ctx0" brushRef="#br0" timeOffset="98859.9457">16932 10686 23,'16'-14'36,"8"9"2,-6 0-3,-5 5-12,1 14-6,-14 5-5,0 11-5,-17 4-2,6 4-1,-3-1-2,9-4 0,10-8-1,10-3 0,10-19 0,9-6 0,3-12 0,1-12-1,-4-2 1,-3-7-2,-12 5 1,-4 2 0,-8 7 0,-7 10 0,0 12 0,0 0 0,-13 22 0,8 3-1,5 8-6,0-7-18,8 3-16,7-5 1,8-14 0,11-1 0</inkml:trace>
  <inkml:trace contextRef="#ctx0" brushRef="#br0" timeOffset="99091.4347">17749 10490 59,'-26'0'38,"-8"4"0,0 12-6,3 10-19,-3 6-5,9 11-4,4 12-2,10 1-1,11 1 0,10-1-1,11-6-3,7-11-4,13-8-11,2-7-20,3-24 0,1-4-1,-7-19 0</inkml:trace>
  <inkml:trace contextRef="#ctx0" brushRef="#br0" timeOffset="99291.8706">17943 10574 59,'-6'-9'40,"6"18"1,-3 6 0,-1 7-24,10 15-7,-6 4-4,0 6-2,4 4-1,2 1-2,3-11-1,3-7-3,7-9-4,-1-14-12,5-11-23,4-7 1,-2-12-2,-4-6 2</inkml:trace>
  <inkml:trace contextRef="#ctx0" brushRef="#br0" timeOffset="99460.7591">17760 10751 60,'-6'10'39,"6"-10"0,24 18-8,11-4-17,4-10-9,5-4-14,3 0-18,2-9-10,-9-10-2,-3 1 0</inkml:trace>
  <inkml:trace contextRef="#ctx0" brushRef="#br0" timeOffset="99614.4126">18168 10587 40,'24'6'39,"1"3"2,7 4-3,6 11-11,-9-3-9,3 14-5,-16-3-2,-6 10-3,-10-6-3,-11 3-4,-4 2-42,-6-6-2,1-7-2,20-1 0</inkml:trace>
  <inkml:trace contextRef="#ctx0" brushRef="#br0" timeOffset="100994.4386">25222 14688 25,'17'-55'30,"-17"-15"-8,-33 2-4,-16 2-3,-14 2-4,-15 14-3,-19 12-2,-6 19-2,-28 19-2,-6 18 0,18 10-1,7 8 0,14 3-1,6-1 1,28-5 0,3-7 0,29-17-1,17-14-2,8-18 0,-6-18 0,-10-16-1,-15-18-1,-18-12 1,-19-17-1,-20-6 2,-29 5 2,-15 10 1,-20 23 0,-6 26 1,-12 27 0,-5 31 1,-1 29 0,3 29-1,13 23 0,9 13-1,19 5-1,15-2 0,13-11-2,17-10-1,4-23-5,5-19-1,-8-26-2,-8-23 1,-16-26-1,-13-18 4,-20-13 3,-14-7 5,-191-35 15,177 83-5,1 28 1,11 38-1,7 28-1,16 36-3,14 20-3,19 9-3,19-1 0,16-6-1,14-20 0,12-21-2,4-22 0,-5-29 0,-8-24 1,-16-17-1,-22-22 2,-22-8 0,-21-3 1,-13 6 3,-6 15 0,5 21 0,2 23 0,10 31-1,11 27 0,16 24-1,11 19-1,14 9-2,11-1-2,7-8 0,16-12-2,6-26 0,11-18 0,1-26 0,4-22 1,-9-21 1,-8-12 3,-12-2 2,-12 6 2,-9 25 0,-7 27 1,2 32 1,5 31-1,12 34 0,16 22-4,17 23-2,23 5-3,20 2 0,21-17 0,13-8-4,14-13-12,15-3-16,-9-17 2,6-18 0,-15-7 13</inkml:trace>
  <inkml:trace contextRef="#ctx0" brushRef="#br0" timeOffset="102048.4764">17846 16331 31,'-12'19'36,"5"-6"1,15 7 1,9-1-22,11-11-5,10 6-2,5-14-3,3 0-1,-4-18-2,-3 2-2,-14-9 0,-11 1 0,-14 2 0,-19 3 0,-9 7 0,-9 15 0,-3 9-1,-1 14 2,4 14 0,11 4-1,10 5 1,16 1-1,20-7 0,13-5 0,14-7-3,7-16-7,12-19-26,3-7-5,0-14-1,-3-9 0</inkml:trace>
  <inkml:trace contextRef="#ctx0" brushRef="#br0" timeOffset="102565.6847">18363 16090 39,'26'0'33,"-5"-7"-7,-5-6-5,-1 1-3,-15-9-4,0 3-2,-13-4-3,-5 3-2,-7 2-2,-3 7-2,-5 4-1,1 11-1,2 4 0,9 10-1,7 3 1,8 7-1,10 0 0,10 0 0,6-3 1,4-6-1,4-8 1,1-9-1,-1-10 1,-2-4-1,-5-10 1,-3-3-1,-6-3 0,-3 3 0,-5 5 0,-4 4 0,0 15 0,0 0 0,-14 0 0,11 15 0,3 6-1,0-1-3,7 9-12,3-1-22,-2-10-1,7-1 1,-5-10-1</inkml:trace>
  <inkml:trace contextRef="#ctx0" brushRef="#br0" timeOffset="102797.7411">18651 15852 36,'0'-16'36,"11"16"2,-11 0-5,0 12-13,3 10-6,-7 3-5,4 13-3,0 5-1,0 6-2,3-2 0,3-1-3,6-5-1,-2-12-3,12-2-7,-9-15-15,-3-16-13,4-6-2,-11-15 1</inkml:trace>
  <inkml:trace contextRef="#ctx0" brushRef="#br0" timeOffset="102935.6535">18607 15973 49,'-10'8'39,"25"6"0,4-7-3,12-2-22,10-1-15,-6-4-32,10 0-3,-5-4-3,4 4 0</inkml:trace>
  <inkml:trace contextRef="#ctx0" brushRef="#br0" timeOffset="103436.3781">18887 16390 52,'23'0'37,"-9"0"1,-6 12-4,-3 8-22,-10 7-5,1 6-1,-4-2-3,1-1 0,3-3-1,4-5-2,3-3 2,7-8-2,2-11 0,6-7 1,2-4-1,-3-7 0,0-3 1,-2-7-1,-3 2 0,-5 2 0,-1 4 0,-2 7 1,-4 13 0,0 0-1,0 0 1,11 20-1,-7 7 0,4 0-3,3 7-12,1-2-24,-6-10-1,7 3 0,-2-11 0</inkml:trace>
  <inkml:trace contextRef="#ctx0" brushRef="#br0" timeOffset="103698.6036">19532 16113 46,'-28'0'38,"-3"23"0,-11 3-5,3 7-17,9 15-5,1 4-4,15 5-2,8 1-2,14-1 0,9-4-3,9-8-2,6-3-4,-2-18-11,-2-7-23,3-7 0,-7-17 0,-1-5 0</inkml:trace>
  <inkml:trace contextRef="#ctx0" brushRef="#br0" timeOffset="103921.5159">19652 16191 55,'0'0'40,"9"20"0,-5 9 1,-1 9-26,-3-4-5,9 15-2,-9-1-3,7 1-2,-5-2-1,5-3-1,1-10-2,0-5-2,2-6-3,-2-13-10,7-10-23,-1 0-3,0-16 0,0-1 1</inkml:trace>
  <inkml:trace contextRef="#ctx0" brushRef="#br0" timeOffset="104099.9197">19571 16448 51,'0'0'39,"0"17"0,11-11 0,10-6-28,7 0-12,2 0-15,-2 0-20,-5-16-1,2 4-2,-8-12 1</inkml:trace>
  <inkml:trace contextRef="#ctx0" brushRef="#br0" timeOffset="104237.8321">19876 16278 70,'30'11'41,"-2"8"0,-3 7-12,1 18-12,-10 0-6,-4 7-4,-12-2-4,-4-6-4,-6-1-20,-8-13-20,-4-13-2,7-10-1,-2-16 2</inkml:trace>
  <inkml:trace contextRef="#ctx0" brushRef="#br0" timeOffset="104822.728">20344 16454 34,'-10'0'38,"10"0"0,19-2 1,17-5-16,26 7-13,17-2-3,19-3-3,9 0-2,6 3-1,-6-4-2,-11 2-2,-17 4-3,-23-8-2,-20 8 0,-25-7 0,-11 7 0,-18-7 1,0 7 2,-2-8 1,2 4 4,5 4 1,13 0 2,0 0 1,0 0-1,25 14 1,-10-9 0,2 5-1,-4-6-1,-13-4-10,0 0-26,0 0-1,-14-11 0,1 3-1</inkml:trace>
  <inkml:trace contextRef="#ctx0" brushRef="#br0" timeOffset="105101.6751">20409 16303 22,'0'0'35,"-18"0"2,6 16-1,-3 6-15,-2-1-9,7 10-4,5-3-3,13 3-4,13-7-8,7-6-23,13-18-7,12-3-1,-6-16 1</inkml:trace>
  <inkml:trace contextRef="#ctx0" brushRef="#br0" timeOffset="105386.7221">20647 15783 61,'0'0'39,"9"28"-1,-17 0-7,-3 9-19,4 10-5,-9 3-2,6 2-1,1-8-2,6-4-1,10-10 0,11-8 1,12-9-1,8-7 0,12-6-2,0-3-9,1-3-30,8 0 0,-13-9-1,5 6 0</inkml:trace>
  <inkml:trace contextRef="#ctx0" brushRef="#br0" timeOffset="105840.0582">21506 16401 25,'-11'0'35,"23"6"1,18-6 1,33 0-17,39 0-10,33 0-1,34 0-3,25-5-1,17 5-2,2 4-3,-11-4-11,-28-5-26,-34 11-2,-55-6 0,-39 5 0</inkml:trace>
  <inkml:trace contextRef="#ctx0" brushRef="#br0" timeOffset="106124.3337">22216 16044 43,'0'-47'36,"3"-9"-4,0 2-5,5 7-6,-8 2-6,10 20-4,-3 14-5,1 28-1,-1 23-5,-7 16-19,0 17-21,0 16-1,-7 4 1,0 0 0</inkml:trace>
  <inkml:trace contextRef="#ctx0" brushRef="#br0" timeOffset="106587.1642">21959 16726 29,'0'0'34,"-4"-20"-3,-15 9-4,-8 3-7,-8-6-6,4 11-3,-6-1-3,8 11-2,6 5 0,14 7-2,9 0 0,14 8-1,8 5 0,2 3-1,-7 2 1,-2-7-1,-12-6 0,-9-3 0,-14-11-2,-12-5-2,-3-3-3,-7-16-11,5-1-26,9 4 0,12-8 0,16 5 0</inkml:trace>
  <inkml:trace contextRef="#ctx0" brushRef="#br0" timeOffset="107671.6434">22075 16811 37,'-9'4'38,"21"1"1,5-9-4,5-1-17,22 5-8,3-3-9,5-3-14,0-3-24,4 9-1,-13-11-1,-1 8 0</inkml:trace>
  <inkml:trace contextRef="#ctx0" brushRef="#br0" timeOffset="108142.761">22784 16871 28,'6'-17'33,"6"3"1,-12-2-12,-7-4-5,-2 5-4,-13-5-3,-7 11-3,-7-1-2,2 10-1,-2 0-1,6 15-2,5 7 0,7 2 0,12 5-1,12-3 1,9-2-1,9-5 0,4-4-1,2-10 1,-1-7-1,4-10 1,-5-5-1,-3 2 0,-5-2 2,-7 3-1,-6 2 1,2 8 1,-9 4 0,12 16 0,-8 3 0,0 5-2,2 4-8,1 0-27,0-9-4,3-6 0,-10-13 0</inkml:trace>
  <inkml:trace contextRef="#ctx0" brushRef="#br0" timeOffset="108425.3214">23513 16471 41,'14'11'39,"3"13"0,-7 0 0,-10 0-24,0 6-13,-11-6-36,-2 2-3,-15-15-1,15 2-1</inkml:trace>
  <inkml:trace contextRef="#ctx0" brushRef="#br0" timeOffset="108890.3759">24031 16229 39,'-29'-18'36,"2"13"-4,0 5-9,-5 5-5,3 16-6,2 4-4,9 6-1,6 0-2,27 4-1,4-6-2,12-3 1,-6-11-1,3-10-1,-1-10 0,2-8-1,-10-11 0,-19-2 1,-7-4-1,-8-1 0,0 4 1,1 6-1,9 4 0,5 17 0,0 0 0,16 0 0,9 13 0,14-4-2,4 6-3,-3-6-11,-5-4-25,8 4 2,-43-9 0,68 0-1</inkml:trace>
  <inkml:trace contextRef="#ctx0" brushRef="#br0" timeOffset="109174.8967">24298 16165 49,'0'0'36,"46"0"-3,-46 0-14,0 0-5,53 31-5,-53-31-3,52 34-2,-52-34-1,0 0-1,31 56 1,-31-56 0,0 0 0,-23 51 0,23-51 0,0 0-3,-45 54-10,45-54-29,0 0 0,-39 29-1,39-29 0</inkml:trace>
  <inkml:trace contextRef="#ctx0" brushRef="#br0" timeOffset="114941.9417">17799 16017 40,'0'0'41,"-3"10"-1,17-12-6,13 4-10,6-4-8,8 2-22,-3-8-29,9 11-3,-14-7-3,7 4 0</inkml:trace>
  <inkml:trace contextRef="#ctx0" brushRef="#br0" timeOffset="116129.9747">22213 16709 24,'0'0'36,"0"0"-1,3-12-8,-3 12-4,0 0-5,12 9-6,-12-9-2,10 27-3,-7-10-1,4 12 0,-7 3-3,0 6-4,2-3-39,-2 5 0,0-10-2,16-4 0</inkml:trace>
  <inkml:trace contextRef="#ctx0" brushRef="#br0" timeOffset="118640.5447">24635 16343 41,'0'0'38,"0"0"0,52 0-13,-52 0-8,50 2-7,-50-2-15,71 5-30,-71-5-2,0 0-1,66-37-1</inkml:trace>
  <inkml:trace contextRef="#ctx0" brushRef="#br0" timeOffset="119341.6328">25141 16353 50,'37'-41'29,"-37"41"-4,0 0-5,-2-49-4,2 49-5,0 0-2,-54-43-2,54 43-2,0 0-2,-67-16 0,67 16-2,-57 25 0,57-25-1,-29 41 0,29-41 0,-8 57-1,8-57 1,18 46-1,-18-46 0,45 28 0,-45-28 1,52 5 0,-52-5-1,0 0 1,50-44-1,-50 44 2,46-38-1,-46 38 1,0 0-1,9-48 0,-9 48 1,0 0 0,0 0-1,0 0 2,0 0-1,15 43-1,-15-43 1,17 53-3,-17-53-28,27 41-9,-27-41 1,57 18 0</inkml:trace>
  <inkml:trace contextRef="#ctx0" brushRef="#br0" timeOffset="254124.9212">476 13375 29,'0'0'31,"15"50"0,-15-50-14,16 61-5,-16-61-4,12 53-3,-12-53-1,0 0-2,0 0-1,0 0 1,0 0 0,10-46 3,-10 46 0,14-68 0,-14 68 1,29-62 0,-29 62-1,43-32 1,-43 32-2,0 0-1,44 24-1,-44-24-3,18 55-7,-18-55-17,13 64-13,-13-64 0,25 51-1</inkml:trace>
  <inkml:trace contextRef="#ctx0" brushRef="#br0" timeOffset="254612.1326">988 13563 45,'0'0'34,"-4"-41"-2,4 41-8,-14-46-8,14 46-6,-17-49-3,17 49-4,0 0 0,-46-52-2,46 52 0,0 0-1,-44 0 1,44 0-1,0 0 0,-27 51 0,27-51 1,0 0-1,24 55 1,-24-55-1,44 22 0,-44-22 1,53 0-1,-53 0 1,46-24-1,-46 24 1,0 0-1,31-49 0,-31 49 0,0 0 0,0 0 0,0 0 0,0 0 0,0 0 0,0 0 0,19 44 1,-19-44-1,32 33 1,-2-21 1,4-9 1,0-3 1,4-10-1,-7-1 1,-6-7-1,-4 1 0,-2 1-5,-19-4-15,-17 6-23,3 4-1,-2-5 0,1 3-1</inkml:trace>
  <inkml:trace contextRef="#ctx0" brushRef="#br0" timeOffset="255282.0302">2184 13264 37,'-29'-13'33,"17"13"1,-12 0-12,5 0-10,5 0-4,5 6-3,9-6-3,14 19-1,2-12 0,6-1-1,3 3 1,-2-3-1,4-2 1,-7-4-1,-20 0 0,0 0 0,0 0 0,-29 14 1,5-7-1,-2 1 0,0 2 0,-2 5 1,11 1 0,4 3 0,19 0 1,1-2-1,7-2 2,10-1-1,7-5 1,2-4-1,4-9 1,0-6-1,-4-2-1,-1-8 1,-5-3-1,-10 0 0,0 2-1,-6 1 2,-6 6-1,-5 3-1,0 11 2,0 0-1,-2 20 0,2-1 0,0 3-1,0 9-4,0-6-9,2-1-25,3 1 0,-5-10 0,8 1-1</inkml:trace>
  <inkml:trace contextRef="#ctx0" brushRef="#br0" timeOffset="255429.6739">2344 13113 49,'-16'-19'34,"16"19"-6,-28 0-20,16 0-34,18 10-7,-6 1-1</inkml:trace>
  <inkml:trace contextRef="#ctx0" brushRef="#br0" timeOffset="255651.8559">2563 13318 54,'0'18'38,"0"-3"0,4 6-10,10 4-16,-7-3-4,9 2-1,-4-5-3,6-4 0,-2-6-2,3-9 0,0-10 0,-2-7-2,0-2-8,-8-5-22,3-5-9,6 4-1,-5-6 0</inkml:trace>
  <inkml:trace contextRef="#ctx0" brushRef="#br0" timeOffset="256051.1884">3081 13287 51,'0'21'38,"-9"-4"0,-7-1-12,4 6-9,-12-7-8,1-2-5,4-3-5,-5-5-4,6-5-3,-2-7-3,20 7 1,-9-23 0,15 10 2,-3 1 2,10 4 4,7 8 3,-2 0 5,6 14 2,-8-1 0,5 11-1,-2 0 0,2 1-1,-5-6-2,3-1 0,2-11-2,-2-7-1,0-7 0,3-9 0,-4-6 0,3-1 0,-8 1 1,2 3 0,-8 4 1,-7 15 0,12 0 1,-6 12-1,-2 10-13,-1 0-28,-3-8-1,9 3-1,1-13-1</inkml:trace>
  <inkml:trace contextRef="#ctx0" brushRef="#br0" timeOffset="256615.6603">4154 13277 12,'-10'18'31,"-14"-5"-1,8 8-5,1 5-13,5-2-5,10 4-1,13-5-2,12-3 0,5-6-1,8-6 2,-3-8 2,-2-5 0,-11-12 0,0 0 0,-22-12 0,-6-3 0,-17-11-2,-4-3-1,-7-5-2,2-2-1,2-3-2,4 2-1,14 6-2,6 5-7,24 16-12,13 9-16,4 5 0,12 13 0,1 9 5</inkml:trace>
  <inkml:trace contextRef="#ctx0" brushRef="#br0" timeOffset="256952.9938">4474 13234 27,'-20'0'28,"12"17"-3,1-7-14,13 0-4,1 4-2,5-6-1,6 1-2,-2-6 0,-4-3 0,-2-3 0,-10 3-1,-12-7 1,-1 7 1,-8 0 2,-2 9 0,-1-1 0,5 8 1,4 2 0,11 5 0,10-3-2,7-3-2,15 0-7,0-7-19,6-10-11,7-3 0,-4-11-1</inkml:trace>
  <inkml:trace contextRef="#ctx0" brushRef="#br0" timeOffset="257570.1548">4614 12945 8,'0'0'30,"0"0"0,17 0-1,-2 0-18,10-4-5,4 4-3,-1-5-2,-1 1-1,-5-5-2,-10 3-1,-12 6 0,0-12 0,-12 12-1,0 0 1,3 4 1,-5 2 2,11 6 1,3 3 0,7 2-1,6-1 1,3 2 0,-4-2 1,0 1 0,-1 0-1,-7-3 1,-4 1 0,-6-3 0,-6 3 0,3 0 0,2 4-1,2 4 0,5 6 1,8 1 1,4 6 2,-2 2 0,0 7 1,-7-3-1,-3 1 1,-7-10-1,-9-6-1,-8-9-2,2-10-1,1-8-3,2-8-2,9-6-4,2-10-2,14 3-4,9-7-1,12 2 1,2-3 3,8 5 5,1-1 6,-1 2 6,1 11 6,-10 4 4,3 13 2,-17 4 1,2 16-2,-12-1-5,0 10-8,-1-3-32,1 5-9,-4-17-2,4 1 0</inkml:trace>
  <inkml:trace contextRef="#ctx0" brushRef="#br0" timeOffset="258002.583">5373 13355 22,'0'0'35,"-15"-22"-1,1 11-6,-3 4-7,-8 0-5,2 7-5,-3-4-3,2 12-3,6 2-2,10 7-1,8 2-1,3 1 0,11-1 0,5 0-1,4-2-2,2-10-7,3-7-25,-1 0-4,-9-15-1,-1-4 0</inkml:trace>
  <inkml:trace contextRef="#ctx0" brushRef="#br0" timeOffset="258134.4346">5333 13095 47,'-13'-8'27,"13"8"-21,0 29-15,4-18-19,11 14-4</inkml:trace>
  <inkml:trace contextRef="#ctx0" brushRef="#br0" timeOffset="258387.2397">5533 13376 34,'-7'15'36,"7"10"0,0-8-1,0 4-22,7 1-4,-2-7-3,1-1-3,-6-14-1,12-4-1,-6-11 0,1-5 0,2-8 0,4 0-1,-2 0 2,5 6-1,1 5 0,1 10 1,-3 7 0,0 14-4,-2 11-17,-1 1-19,-5-2 0,5 6-1,0-9 0</inkml:trace>
  <inkml:trace contextRef="#ctx0" brushRef="#br0" timeOffset="258834.2275">5722 13220 25,'-4'-44'37,"21"1"1,6-1-5,5 1-15,15 16-3,2 11-4,10 22-2,-6 14-4,-4 13-1,-7 13-1,-9 8-1,-4 4 0,-7-5-1,-3-8 0,-8-10-1,-5-13-1,-2-8 0,0-14-1,-21 0-1,0-7 1,-10 1 0,-7 6 0,-3 0-1,5 13-2,-4-1-8,12 5-23,9 4-2,5-8-1,14 1 1</inkml:trace>
  <inkml:trace contextRef="#ctx0" brushRef="#br0" timeOffset="259388.5757">6380 13196 27,'-14'0'28,"-9"-7"-2,5 14-11,11 2-6,7 6-3,7 4-2,9-4-2,2 4 0,7-5-1,0-1 0,-2-5 0,-6-2 0,-5-6-1,-12 0 0,0 0 0,-18 0-1,0 0 1,-1 7 0,0-2-1,-2 5 1,8 4 0,6 1 1,7 2 0,10-2 0,3-4 1,9-3 0,2-5 0,10-3 1,-3-9-1,4-4 0,-5-6 0,-5-4-1,-2-1 0,-5 1 1,-9 2 0,-4 5 0,-5 6 1,0 10 0,-11 0 0,8 15 0,0 2 1,3 2-2,5 5 0,2-5-1,6-5 1,5-4 0,3-10 1,-2-3-1,4-10 1,-3-4 0,-5-5-4,-2-4-8,-3 2-27,-4 7-2,-6-1 0,0 18 0</inkml:trace>
  <inkml:trace contextRef="#ctx0" brushRef="#br0" timeOffset="259689.747">6911 13416 52,'13'2'36,"8"1"-1,-2-3-10,2-13-11,5 6-6,-5-10-4,-5 2-1,-4-7-2,-5 1-1,-11-1 0,-5 4-1,-6 8 2,-8 5-1,-4 5 0,2 14 1,-3 5-1,6 10 1,6 7 0,7 6 0,9 6-1,0 1-2,10 3-8,-1-1-18,4-12-9,7 0-1,-4-15 0</inkml:trace>
  <inkml:trace contextRef="#ctx0" brushRef="#br0" timeOffset="259990.8903">7383 13324 22,'-19'-19'34,"4"12"2,-10 1-6,2 3-13,2 9-7,-3 1-3,4 9-1,5 4-2,6 7-1,9-3 0,13 3 1,8-7-1,7-6 0,7-10 0,1-8-1,-2-8-1,-5-10-9,-12-12-30,-4 2 0,-21-13-1,-2 6 0</inkml:trace>
  <inkml:trace contextRef="#ctx0" brushRef="#br0" timeOffset="260460.6522">8449 12750 27,'-55'37'35,"4"28"0,-7 12 0,5 15-21,19 14-4,12 3-5,22-4-1,18-13-5,20-17-5,18-19-17,12-15-13,1-26 1,3-6-1</inkml:trace>
  <inkml:trace contextRef="#ctx0" brushRef="#br0" timeOffset="260792.8203">8547 13248 37,'9'-16'39,"13"16"0,-4 10 1,-5 3-24,6 17-5,-11 0-3,1 8-3,-9-5-3,-5-5-1,-2-9-3,7-19-1,-9 6-1,9-18 0,9-8 0,1-9 0,5-2 0,-3 1 1,4 2 2,-3 7 1,-4 10 1,-9 11 0,0 0 1,0 11-1,-4 6 1,4 6-1,0 5-1,0-4-4,10 5-7,2-8-14,4-5-11,11-4-1,-2-12 1</inkml:trace>
  <inkml:trace contextRef="#ctx0" brushRef="#br0" timeOffset="261161.3058">9071 13308 35,'12'-6'36,"-12"6"0,0 13-8,-16-2-8,1 9-8,-10-11-6,2 2-3,2-5-3,-3-6-2,8-7-1,6-8 0,10-1-1,0-4 1,13 6 1,3 3 1,2 5 1,6 9 3,-1 7-1,2 9 1,0 0 1,-1 4-1,-2-8-2,0 0 0,-1-8-1,-1-7-1,0-12 1,-3-7-1,-2-3 0,-3-2 1,-3 2 1,1 3 2,-7 9 0,-3 10 0,0 0 0,0 27-2,4 2-12,1 0-26,-5-4 0,10 3-2,11-16 0</inkml:trace>
  <inkml:trace contextRef="#ctx0" brushRef="#br0" timeOffset="261793.089">10019 13264 19,'10'7'33,"-14"2"2,-3 16-2,-16 3-17,-6 1-5,5 1-3,-7-6-5,3-10-2,6-11-2,4-7 0,11-9-1,7-6 0,0-3 0,9 0-1,5 5 2,3 5 1,4 12 2,2 4 0,-1 9 1,2 8 0,-1 1 0,4 2 1,-2-3-1,3-4-2,3-9 0,-3-8 0,-4-11-2,-2-7 1,-3-6-1,-8-7 1,-1 4 0,-5 1 1,-5 6 0,0 8 1,0 12-1,0 0 1,0 24 0,8-2-3,-2 5-8,3 4-23,-2-12-5,8 0 0,-15-19 0</inkml:trace>
  <inkml:trace contextRef="#ctx0" brushRef="#br0" timeOffset="262193.0098">10342 13296 46,'16'12'31,"-1"-15"0,10 3-13,5-5-14,4 1-1,4-3-3,-4 3-1,-6-1 0,-10 5 0,-18 0 1,0 0 1,-5 13 1,-14-1 0,0 7 2,-3-2 1,4 5 1,5-1-1,13 3 0,8-5-1,13-3-1,6-4-1,10-5 0,0-7-2,4-8-1,2-4-1,-6-9 0,1-1 1,-11-5 0,-1 2 2,-7 3 0,-5 5 2,-4 9 1,-10 8 1,0 0 0,0 17-1,-3 2-5,3 5-19,3 5-17,-3-8-2,6-1 1,6-5-1</inkml:trace>
  <inkml:trace contextRef="#ctx0" brushRef="#br0" timeOffset="262477.0765">11283 13355 43,'-10'20'37,"-16"-3"-1,3 7-2,-6-1-20,-6-4-7,3-3-4,1-9-3,4-7-2,9-4 1,8-11-1,10-2 1,13-3 0,2-1 2,10 9 1,0 6 1,3 9 1,-3 9-1,-1 6-2,-2 11-19,-3 4-19,-9-9 0,4 5-1,-3-12-1</inkml:trace>
  <inkml:trace contextRef="#ctx0" brushRef="#br0" timeOffset="263061.9969">11316 13331 70,'18'-14'24,"3"6"-4,7 7-5,3-3-5,3 4-5,-4 0-1,-4 0-1,-7 4-2,-19-4 1,0 16-1,-10-4 0,-10-2 0,2 3 1,-1 0-2,5 4 1,10 4 0,6-1 0,13 0-2,9 1 0,8-1-1,5-4-2,9-1-2,-3-10 0,4-5 1,-7-7-1,1-5 3,-10-5 1,-6-5 3,-8 0 4,-13-7 3,-4 5 0,-14-1 1,-1 9 0,-10 0-2,2 10 0,-2 1-3,6 12-1,5 6-1,12 1-1,7 6-1,5 1 0,10-1 0,2-3-3,6 2-6,-5-9-23,-2-10-6,3-5 1,-11-11-2</inkml:trace>
  <inkml:trace contextRef="#ctx0" brushRef="#br0" timeOffset="263194.1246">11821 13054 89,'0'0'38,"-7"18"-4,7-3-41,8 16-26,-8 1-4,9 8-1</inkml:trace>
  <inkml:trace contextRef="#ctx0" brushRef="#br0" timeOffset="263441.5363">12274 12871 52,'50'33'39,"-4"17"0,1 25 0,-16 10-27,-13 11-4,-18 13-5,-18 2-12,-22-4-29,-22-26 0,-1-15-1,-6-32-1</inkml:trace>
  <inkml:trace contextRef="#ctx0" brushRef="#br0" timeOffset="264011.2386">13552 13378 11,'-6'-21'33,"3"2"-1,-13-4-6,-3 0-5,-8 7-3,-7 3-3,5 13-5,-5 0-2,9 17-3,-3 7-1,13 5-2,12 4 0,10-1-2,11-5 1,3-9-2,11-2-4,-7-11-13,6-12-19,-3-5-1,-13-12 0,3-6 0</inkml:trace>
  <inkml:trace contextRef="#ctx0" brushRef="#br0" timeOffset="264142.7615">13484 13087 31,'-12'-30'32,"12"16"-7,0 14-21,-13-2-26,22 20-6,-9-2-3</inkml:trace>
  <inkml:trace contextRef="#ctx0" brushRef="#br0" timeOffset="264365.3134">13679 13355 34,'0'21'34,"3"4"1,-9-8 0,-1-2-22,7-3-6,0-12-3,0 0-2,0 0-2,0-20 0,7-4-1,4-2 1,4-3-1,5 0 1,-1 4 0,0 6 2,4 11 1,-6 8 1,-2 12-1,-3 11 0,-8 6-3,-8 0-12,4 0-23,4 5-2,-1-13 0,11-1-1</inkml:trace>
  <inkml:trace contextRef="#ctx0" brushRef="#br0" timeOffset="264828.7183">14002 13280 35,'-26'5'33,"26"10"-3,-8 2-10,8 3-7,8 6-3,2-2-3,2-1-1,1-4-2,5-5-1,3-10-2,1-4 0,-4-9 0,-5-8-1,3-3 0,-1 1 0,-8 0-1,2 6 0,-9 13 1,0 0 0,0 0-1,3 9 0,-3 8 1,6-2 0,4 0 0,0-5 1,4-7-1,8-3 1,-3-9 1,2-4 0,1-5 0,4 2 1,1-1 0,4 7 0,-3 3 0,0 7 0,-4 7 1,-5 7 0,-10 5-1,-2 4 0,-17 1-2,-8-5-14,-10-4-26,-6-1 1,-7-14-2,7 4-1</inkml:trace>
  <inkml:trace contextRef="#ctx0" brushRef="#br0" timeOffset="265482.9475">15638 13266 33,'10'10'36,"-20"0"1,-4 9-5,-14 7-17,-10-2-5,0 5-3,-3-9-5,1-8-3,5-7 0,6-10-1,12-7 0,9-5 1,12-1 0,7-1 1,11 6 2,9 9 1,3 4 0,7 13 1,-7 4-1,1 9-1,-4 4-7,-7-2-17,-7-4-15,0-4-1,-8-12 0,3-6 0</inkml:trace>
  <inkml:trace contextRef="#ctx0" brushRef="#br0" timeOffset="265667.8532">15738 13266 50,'14'-9'38,"-3"9"0,4 11-4,4 17-19,-9 0-7,8 5-2,-5-6-2,5-1-1,-2-13-1,3-9 0,-4-10-1,6-8-1,-2-4-2,-3-8-7,5 1-25,-4 5-5,-5-1-1,6 9 1</inkml:trace>
  <inkml:trace contextRef="#ctx0" brushRef="#br0" timeOffset="265930.6252">16349 13258 51,'3'25'38,"-15"-8"1,-4 2-5,-5 10-19,-7-7-6,0 5-4,-6-11-4,0-6-2,9-4-2,0-10 0,9-5 0,7-8-1,9 0 1,11-2 0,7 4 2,6 5 0,1 8 1,3 4 0,0 11-8,-7 6-22,-4-3-5,3 6-1,-13-5 0</inkml:trace>
  <inkml:trace contextRef="#ctx0" brushRef="#br0" timeOffset="266131.1701">16507 13234 49,'0'0'38,"3"17"1,-6 15 0,3 7-23,3 19-8,-3 10-2,0 11-3,0-4-5,-5-5-4,5-4-21,-4-11-13,-4-19 0,4-16 0</inkml:trace>
  <inkml:trace contextRef="#ctx0" brushRef="#br0" timeOffset="266284.8338">16527 13435 52,'14'3'35,"0"-3"-1,10 7-9,4-7-40,0-5-18,15 5 0,-6-10-2</inkml:trace>
  <inkml:trace contextRef="#ctx0" brushRef="#br0" timeOffset="266801.7979">17013 13190 26,'-18'-7'32,"-11"-5"1,7 19-1,5-1-18,4 8-6,9 8-5,4-3-2,10 1-1,5-1-2,4-5-1,2-6 0,-3-2-1,-5-6 0,-13 0 0,7-11 2,-17 2-1,-4 6 3,-5 3 0,-21 12 2,22-3-1,7 5 0,7-1 0,11 2 0,6-3-1,5-5 0,6-3 1,5-4-1,1-10 0,3-1 2,-8-1 0,3-5 2,-8 2 1,0 0 0,-7 4 0,2 7 1,-6 4 1,5 6-2,-4 3-1,3 7-1,-1 0-2,2 4 1,-1-3 0,0-3 0,-3-8 0,2-6 0,-4-3 0,3-6-1,-2-6-2,-2-8-10,-7-3-27,9 4-2,-9-4 2,5 6-2</inkml:trace>
  <inkml:trace contextRef="#ctx0" brushRef="#br0" timeOffset="267286.8731">17767 13292 58,'0'-15'32,"-13"-1"-4,-3-3-6,-3 9-5,-9-4-6,2 11-3,-5 3-3,3 7-1,3 5-2,8 8-1,8 2 0,9 0 0,10 2 0,8-5-1,8-7-2,3-10-8,4-2-23,-2-8-5,-10-10 0,-2 1 0</inkml:trace>
  <inkml:trace contextRef="#ctx0" brushRef="#br0" timeOffset="267433.8645">17660 13064 37,'-14'-21'35,"14"21"-4,-10-17-9,10 17-45,0 0-6,15 9-3,4 9-2</inkml:trace>
  <inkml:trace contextRef="#ctx0" brushRef="#br0" timeOffset="267703.4258">17821 13210 41,'27'15'33,"-7"-15"1,14 9-5,1-4-21,3-5-2,1 0-2,-2 0-3,-8-5-1,-12-3-1,-7 2 1,-10 6-1,0 0 2,-24-10-1,8 10 1,-2 10 0,1 0-1,2 4 2,8 3-1,7 0 0,3 3 0,7 0-2,4 3 0,6-4-9,8-1-18,1-10-7,16-3 0,2-10 0</inkml:trace>
  <inkml:trace contextRef="#ctx0" brushRef="#br0" timeOffset="267972.6176">18634 13220 49,'-9'14'37,"-11"3"1,-16 6-3,-9-4-21,6 2-6,-7-4-4,4-2-4,6-11 0,2-4-1,9-9 0,7-6-1,14-2 0,8 0 1,8 5 0,7 3 1,6 9 0,4 3 1,2 8 0,1 8-1,-2 3-2,-4-2-9,-7-7-26,5 6 0,-9-10 0,5-5 0</inkml:trace>
  <inkml:trace contextRef="#ctx0" brushRef="#br0" timeOffset="268204.3973">18720 13225 37,'0'0'36,"16"19"1,-9-2-2,-4 2-18,6 9-6,-1-5-5,4-1-2,-1-12-1,6-4-1,0-6-1,5-10 1,0-3 0,0-8-1,-2 0-1,-1-3-2,-3 12-13,-5 3-23,-11-2-1,0 11 0,0 0-1</inkml:trace>
  <inkml:trace contextRef="#ctx0" brushRef="#br0" timeOffset="268372.6776">19171 13337 79,'9'-4'36,"0"-1"-36,6-8 0,-9-17-31,28 2-8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4:10:28.7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10813 7147 16,'0'0'12,"-13"5"-3,13-5-2,0 0-1,-8 7-3,8-7 0,0 0-3,-7 12 1,7-12 0,0 0 0,0 12 1,0-12 1,0 0 0,0 0-1,-6 9 1,6-9-1,0 0 1,3 12-1,-3-12-1,0 0 0,12 14 0,-12-14-1,13 9 1,-13-9 0,15 0 0,-15 0-1,18 0 1,-8 0 0,-1-3-1,-9 3 1,16-6 0,-16 6-1,14-7 1,-14 7 1,11-8-2,-11 8 3,0 0-1,0-14 1,0 14 0,-7-10 1,7 10 0,-14-6-1,4 6 2,1-4-3,-3 4 1,2 2 0,0 2-1,-2 0 0,3 0-2,-3 2 2,12-6-3,-15 9 3,15-9-3,-11 9 1,11-9 0,-3 10 1,3-10-2,3 17 3,-3-17-2,5 16 0,-5-16 1,11 15-1,-11-15 1,15 10-2,-15-10 2,16 0-1,-16 0 1,16-10-1,-16 10-1,16-12 1,-16 12-1,11-15 2,-11 15-2,7-14 0,-7 14 2,0 0 0,0-10-1,0 10 1,0 0 0,-10-7-1,10 7 2,-18 0-2,6-5 0,0 2-1,2 3 2,-2 0-1,2 0 1,2 0-1,8 0-1,-11 5 1,11-5-1,-5 13 2,5-13-2,0 10 1,0-10-1,3 12 2,-3-12-2,12 14 2,-12-14 0,12 14-1,-2-9 0,2 0 0,1-5 1,-1 0-1,0 0 1,0-7-1,-2-1 0,0-2 0,-10 10 0,11-18 1,-8 8-1,-3 2 0,0 8 0,0-15 1,0 15 0,-11-6 1,1 3-1,0 3 1,1 0 0,-6 0-1,2 0 0,2 0 0,-2 0-1,1 0 0,2 6 1,10-6-1,-13 9 0,13-9 0,-6 10 0,6-10 1,0 16-2,0-16 2,4 16-2,4-7 2,-8-9-1,19 14 1,-10-9-1,5-5 0,0 0 1,-1 0-2,-1-6 2,0-3-2,-1 3 1,-2-5-1,-9 11 2,15-16-2,-15 16 2,3-18-1,-3 18 1,-7-9 1,7 9-2,-17-10 2,3 6-1,0-1 0,-2 5 0,0 0 1,0 6-1,1-6 0,4 8 0,0-6-1,11-2 1,-11 13-2,11-13 2,-4 15-2,4-15 1,4 12 0,-4-12 0,7 18 1,-7-18-1,17 10 1,-5-5-2,0-5 1,-1 3 0,3-3 1,-1-4-1,-13 4 0,15-15 0,-15 15 0,6-17 2,-6 17-2,0-15 0,0 15-1,-9-10-1,9 10-11,0 0-23,-21 7 0,21-7 0,-22 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2:19:20.1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15164 838 55,'0'0'25,"-65"15"-6,23 9-6,-3 19-1,-2 13-5,7 18 1,2 12-3,14 2 2,10 10-4,14 7 2,14-8-1,14-8-1,8-6 0,9-33-1,3-9 0,-2-7-1,-5-17 1,-6-10 0,-17 0 1,-9 3-2,-18-1 0,-12 23-2,-13 10 1,-6 15-1,-4 26 1,1 8 0,9 15 0,7 9 0,17 12 0,16-6 1,17 5-1,17-14 2,18-12-2,16-11 1,13-14 0,11-16 0,4-17 0,2-18 0,-4-23-1,-5-6 1,-16-14 0,-14 0-2,-19-1 1,-14 12 0,-14 17 0,-15 19-1,-3 25 2,-6 24-1,6 20 0,12 15 1,13 10 1,19 2-1,20-7 0,23-11 1,25-11-2,18-20 0,20-16 1,10-22-2,7-18 0,0-19-1,-6-14 1,-9-15-1,-18-10 1,-15 0 0,-17 2 1,-15 11 1,-16 16 0,-10 18 1,-5 26 0,0 21 0,3 20 0,7 12 0,10 8-1,18-3 0,16-1-1,13-10-2,18-16 0,10-16 0,11-19-1,-3-20 1,-4-17-1,-16-12 1,-16-10 1,-17-5 1,-22 5 2,-18 3 0,-15 11 0,-5 18 0,-2 16 1,8 22-1,9 12 0,16 11 0,22 1-2,16 2-1,28-6-2,16-11-2,21-11-2,6-23 1,16-16 0,-3-16 1,-4-18 2,-12-12 3,-23-14 3,-13 2 1,-24-3 3,-15 12-1,-20 11 1,-8 16-3,-8 22 0,2 27-2,2 14-2,8 15 1,7 6-1,8 0-2,9 5-1,9-11 0,8-9 0,2-16 0,3-17 0,-8-14 1,-5-20 1,9-14 2,-14-12 2,-2-5 0,-16-2 1,9 8-1,-7 7 0,3 15 1,-6 9-1,-1 18-2,-3 7 1,11-2-1,10-9 0,-23-10-2,-3-8-4,-16-17-35,-28-21-1,-40-7 0,0-20 0</inkml:trace>
  <inkml:trace contextRef="#ctx0" brushRef="#br0" timeOffset="7999.2727">15800 1862 39,'13'-7'24,"-3"-1"-2,-2-8-2,-1-4-2,-4 6-4,-3-17-4,-3 11-1,-4-7-3,-7 7-2,-3-2-3,-4 9 1,-1 10-3,0 13 1,0 16 1,0-4-2,7 12 1,5 2 0,7-2 0,3 0-1,9-5 3,3-16-2,10-4 2,2-2-2,1-12-1,2 0 3,-2-6-1,2-12 1,-5-10-2,0 1 1,-9-11-1,-1 2 0,-9-5 2,1-8-1,-4 1-1,-4 15 0,1 9 2,-1 2-2,1 12 0,3 0 1,0 15-2,-5 22 1,5 14 0,0 1 0,3 16 0,0 2 2,-3 2-1,0 8-1,6-6 0,-3-21-9,1-9-27,10-12-1,-14-17 1,25-12-3</inkml:trace>
  <inkml:trace contextRef="#ctx0" brushRef="#br0" timeOffset="8385.8218">16012 1197 26,'0'0'28,"0"0"0,0 0-7,0 0-6,0 0-4,0 0-2,0 0 0,33 46-2,-33-46 2,7 27-2,-7-27-2,0 0 0,0 0-1,0 0 0,0 0 0,0 0-2,55-49-1,-55 49-2,0 0 2,0 0-2,53-36 0,-53 36 1,19 45-1,-9-23 1,1 2-4,-4 13-22,2-6-12,7-4 1,-4-8 0</inkml:trace>
  <inkml:trace contextRef="#ctx0" brushRef="#br0" timeOffset="8953.3943">15381 2129 11,'-15'0'33,"15"0"2,20 11-6,12-11-8,25 7-3,13-7-4,26 8-1,14-8-3,11 0-4,-3-10-5,-10 6-5,-9 8-7,-27-4-23,-23 0-4,-18 0-1,-31 0 0</inkml:trace>
  <inkml:trace contextRef="#ctx0" brushRef="#br0" timeOffset="9720.4913">15548 2738 25,'10'-3'24,"0"3"0,-3-12-3,-3-2-1,1 1-4,-5-6-4,-6 5-3,-9-4-2,-1 2-2,-8-2-2,0 9-1,-5 4-2,-1 5 0,2 10 0,5 4 0,6 4 0,7 6 1,7 2-1,3 0 0,13 1 1,5-7 0,5-11 0,4-1 0,1-8 0,1-13 1,-3-3-1,2-15-1,-6-2 0,-3-8 0,-8-1 0,-1-2 0,-5 3 1,-5 4-1,0 4 1,-5 11-1,-1 12 1,6 10-1,-9 5 1,4 9 0,5 8-1,0 12 1,3 5 0,4 2 1,0-2 0,4 2-1,0-6-2,-2-6-7,2-6-26,3-6-3,-14-17-2,18 0 2</inkml:trace>
  <inkml:trace contextRef="#ctx0" brushRef="#br0" timeOffset="9931.0183">15862 2426 46,'0'0'35,"0"0"1,0 0-1,3 19-21,-8 3-7,5 5-2,0 1-3,0 14 2,-4-3-1,4 2 0,0-5-1,0-2 0,6-10-1,-2-2 0,5-2-3,0-12-4,6 0-11,1-3-20,-4-13-1,7 1-1,-10-5 0</inkml:trace>
  <inkml:trace contextRef="#ctx0" brushRef="#br0" timeOffset="10142.0449">15770 2648 37,'-16'-10'35,"16"10"0,0 0-3,19 0-17,11 0-7,1 7-15,8-4-25,-3-8-2,9 8 0,-9-8-1</inkml:trace>
  <inkml:trace contextRef="#ctx0" brushRef="#br0" timeOffset="10340.0705">16055 2352 46,'12'-9'35,"3"18"1,-2 9-10,-4-8-14,7 11-2,-7-7-3,3 11-1,-5-6-1,-4-5-1,-3-14 0,4 9-1,-4-9-2,0-12 0,8-1 1,-1-9-1,2 7 0,1-3-2,1 0-1,2 11 1,1 7 0,-3 3 2,-2 11-2,-2 10 1,-2-4-4,-2 1-16,-3 1-18,10-2 0,-10-20-1,19 4-1</inkml:trace>
  <inkml:trace contextRef="#ctx0" brushRef="#br0" timeOffset="11623.4895">16554 1891 62,'0'0'30,"-5"18"-12,1 3-8,4 8-3,0-1-5,6-1 2,0 3-1,6-7 1,5 2-1,4-13 1,2-7 0,0-13 0,-1-5 0,0-6 0,-3 1 0,-7-6-1,0-1 1,-12 1-1,3 5 0,-9 2-1,6 17-1,-15 10 0,8 8-2,2 8 1,5 12-2,-4 5 2,4 9-1,0 8 1,6-2 0,-6-10 1,-3-5 1,-10-4-1,-5-7-2,0-12-4,-7-25-10,0-17-22,7 0-1,-1-9 1,13-4-1</inkml:trace>
  <inkml:trace contextRef="#ctx0" brushRef="#br0" timeOffset="12038.0426">17116 1734 8,'-17'-21'31,"6"27"0,-8 4 1,-1 7-17,2 13-2,-3 3-1,7 7-2,-1 5-1,9 10-4,6-12 1,3 5-3,9-1 3,8-11-4,4-4-4,0-9-13,3-17-21,6-6-1,-8-8 0,4-7 0</inkml:trace>
  <inkml:trace contextRef="#ctx0" brushRef="#br0" timeOffset="12237.0672">17161 1808 52,'0'0'35,"12"16"2,-4-1-12,0 13-12,-5-8-3,7 16-1,-6 1-1,4 0-4,-2-7 0,1 1-2,-1-9-1,2-2 0,-1 1 0,2-9-2,2-7-3,-2-5-5,6 4-14,1-4-17,-4-9 1,2 5-2,-6-12 1</inkml:trace>
  <inkml:trace contextRef="#ctx0" brushRef="#br0" timeOffset="12469.0973">17133 1952 47,'0'0'34,"22"12"0,-5-16-9,0 8-19,6-8-13,0 0-20,5 7-5,-9-12-1,1 0 0</inkml:trace>
  <inkml:trace contextRef="#ctx0" brushRef="#br0" timeOffset="12669.1226">17367 1794 33,'12'-2'35,"10"11"1,-4 13-2,1-2-15,6 18-7,-9-6-1,2 11-4,-12 6 1,-6-5-4,-4-4-1,-8-8-4,2 8-10,1-17-29,-7-13 0,16-10 0,0 0-1</inkml:trace>
  <inkml:trace contextRef="#ctx0" brushRef="#br0" timeOffset="13254.1971">17892 2053 13,'0'0'30,"0"0"0,17-4-8,16 4-7,14 9-4,18-1-4,14-4-2,18-1 0,7 2-1,6 6-1,-7-4 1,-9-7-1,-17-4-1,-12 1-1,-21-4-2,-20-3 1,-24 10-1,0-23 1,-16 12 0,-6-1-1,5 0 1,-3 3 0,5 6-1,5 0 1,10 3 0,6 9-1,4 0 1,5 0 2,-3 5-1,0-3 1,-12-11-2,5 22-5,-14-13-20,-7-6-7,-18-3-1,-1 0-2</inkml:trace>
  <inkml:trace contextRef="#ctx0" brushRef="#br0" timeOffset="13647.7468">17989 1961 29,'18'0'34,"-18"0"1,13-5-4,-13 5-15,-19 8-5,1 1-2,-7 7-4,1 0-2,-1 1-2,2 7-1,5-3 0,11 1 0,12 2 2,13-8-2,14-4-2,10-8-11,6-4-22,14-4 0,-3-11-2,8-2 1</inkml:trace>
  <inkml:trace contextRef="#ctx0" brushRef="#br0" timeOffset="14040.5549">18246 1390 52,'0'0'37,"0"-58"1,0 58-6,0 12-16,0 15-6,-6 15-3,2 5-3,-2 4-3,-1 9 1,0 4-1,0-12 0,0-8 0,2-15 2,5-9-3,5-4 2,6-11-1,12-5 1,8-7-1,7 5 1,3-8-4,1 10-6,2-7-33,-6 7-1,-13-3 1,-4 8 0</inkml:trace>
  <inkml:trace contextRef="#ctx0" brushRef="#br0" timeOffset="14839.4127">19452 1850 16,'-4'-16'33,"4"16"-1,-17-18-7,0 18-7,-5-5-4,-2 0-7,0 10-2,0 7 1,4 0-4,5 0 0,10 5 0,10-3-1,9 11-1,9 6 3,7-4-3,1-1 1,2 1-1,-3-1 0,-5 0-1,-7 0 3,-7-9-1,-11-6 1,-12-2 0,-7 0 0,-4-7 1,-3 0-1,-3-6-2,2-2-5,1-5-8,7-9-23,10 7 0,5-13-1,11 2 0</inkml:trace>
  <inkml:trace contextRef="#ctx0" brushRef="#br0" timeOffset="15591.5083">19491 1504 22,'0'0'31,"10"-20"0,-1 20-10,1 0-2,-1 3-5,3 19-3,-6-1-1,7-4-3,-8 7-2,2-1 0,-7-9-2,6-3 1,-6 8 0,0-19-1,0 0-1,-9-10 0,9-8-2,0 6 0,6-5 1,0 0-3,5-9 1,4 11 0,6-2 0,1 12 0,0 8 2,0-3 0,-4 0 0,-3 15 1,-5 0-1,-1 1 0,-9 6 2,3-3 0,-3-7-4,0 5-6,4-1-31,-4-16-1,12 3 0,0 3-1</inkml:trace>
  <inkml:trace contextRef="#ctx0" brushRef="#br0" timeOffset="16807.1639">20571 1702 32,'-13'-4'32,"3"12"2,-11 2-8,0 8-9,4 13-5,-7 1 0,10 21-4,-2-2 0,8-4-2,1-3 0,11 5-1,3-8-2,6-3-2,3-1 0,2-21-7,9-1-13,-7-7-9,7-8-12,10 0 0,-3-17-1</inkml:trace>
  <inkml:trace contextRef="#ctx0" brushRef="#br0" timeOffset="17200.713">20877 1947 68,'0'-15'34,"0"15"-11,-10-7-5,-3 0-5,-1 2-4,-5-2-3,-1 7-2,-3 0-2,3 4-1,-1-1-1,4-3 1,3 10 0,5 5-1,7-3 0,5 5 1,8 3 0,5-2 0,2-3 0,3 3-1,-2-1 0,0-1 0,-5-2 1,-14-14 0,-4 9-1,-10-6 1,-6 4-1,-5-4-6,2-3-10,-1 0-21,-4 0-1,12 0-1,1-6 2</inkml:trace>
  <inkml:trace contextRef="#ctx0" brushRef="#br0" timeOffset="17595.7627">20961 1633 76,'18'16'39,"7"15"-3,2 8-15,-1 15-9,6 3-6,-8 4-1,-3 9-3,-11-4 0,-10-4-2,-6-3 2,-9-6-2,-5-15 0,-1 1 1,0-9-2,2-9-2,12 1-9,7-22-27,-9-13-2,18-1 0,-4-10 1</inkml:trace>
  <inkml:trace contextRef="#ctx0" brushRef="#br0" timeOffset="20731.1621">19899 1571 60,'0'0'35,"9"0"-6,-1 13-6,4 4-9,6 9-4,3 5-4,6-6 0,0 2-5,-1 6-3,4-4-5,-8-9-9,-2-3-15,1 4-7,-11-21 0,2 16 0</inkml:trace>
  <inkml:trace contextRef="#ctx0" brushRef="#br0" timeOffset="20959.6901">20268 1552 47,'6'-12'36,"-6"12"-2,9 0-11,-9 0-7,-5 29-4,-9-9-5,1 21-2,-11 10 1,1-3-2,-7 12 0,-1-2-3,1 1 1,5-4-3,3-2 4,5-18-3,5-11 1,5-5-3,7-10-13,10-9-24,-10-19 0,11 8 0,-11-24-1</inkml:trace>
  <inkml:trace contextRef="#ctx0" brushRef="#br0" timeOffset="23292.4872">21522 1884 18,'0'0'34,"-13"7"-5,13-7-2,13 8-6,12-8-5,15 10-4,8-6-3,10 5-3,1-9 1,3 0-3,-11-4-1,-2 4 0,-17 0 1,-10 0-1,-12 0 2,-10 0-1,0 0-1,0 0 0,0 0-1,0 0 0,-10 7-3,10-7-8,-14 0-32,14 0 0,-17-7 0,17 7-1</inkml:trace>
  <inkml:trace contextRef="#ctx0" brushRef="#br0" timeOffset="24234.6064">17337 3550 21,'-9'2'31,"9"-2"-1,18 0-7,5 0-6,14 0-5,8-6-3,11 6-2,4-4-1,3 4-2,-4 0 1,-6 0-2,-13 0 1,-7 0-1,-14 0 1,-5 0-1,-14 0 1,0 0 0,0 0 0,0 0-1,0 0 0,0 0-1,0 0 0,0 0 0,0 0-1,0 0-3,0 0-8,-13 7-30,4-13 0,9 6 0,-11-16 0</inkml:trace>
  <inkml:trace contextRef="#ctx0" brushRef="#br0" timeOffset="25344.2635">19167 3168 33,'11'0'26,"-11"0"-4,-18 7-3,-15-3-5,-13 1-1,-10-1-5,-7 0-3,-5-4-3,1 7 1,6-7-2,10 0 1,12 0-1,12 0 1,15 0-1,12 0 2,15 6-1,16 1 0,7 5 0,7 4 1,2 3 0,4 9-1,-11-1 1,-7 11-1,-16 1 1,-17 5-2,-17 5 1,-16 4-1,-10-1 0,-8 2 0,-4-1-1,4-3 1,5-8-1,10-4 0,13-6 0,13-8 1,14-6-1,17-9 1,17-1-1,15-8 0,17 0 1,15 0 0,10-8-1,6 3 1,-5-3 1,-4 4 0,-13-1 1,-11 5 1,-19-6 0,-12 6 0,-18-4 0,-6 4 0,-13 0-1,0 0 0,0 0-3,0 0-7,4-10-24,-4 10-12,0 0 1,0 0-1</inkml:trace>
  <inkml:trace contextRef="#ctx0" brushRef="#br0" timeOffset="25975.5988">18651 4188 36,'0'0'34,"7"9"0,-7-9-10,0 19-8,0-1-4,-8-2-3,5 6-2,-4 2-2,7-1-2,0-4-2,0 0 0,7-1-2,1-9-4,7 0-11,2 1-20,-17-10 0,21-10-1,-19-8 0</inkml:trace>
  <inkml:trace contextRef="#ctx0" brushRef="#br0" timeOffset="26187.626">18616 4129 27,'0'0'37,"0"0"0,14 8-3,-14-8-13,15 4-10,-15-4-18,13-4-25,1 4-3,-14 0-2,26-3 0</inkml:trace>
  <inkml:trace contextRef="#ctx0" brushRef="#br0" timeOffset="26605.1789">18872 4209 17,'0'0'35,"0"9"0,14-6 0,6-3-13,6 0-8,7 0-4,1 0-6,3 0-4,-2 5-8,-7-5-8,-6 0-12,-1 5-8,-21-5 0,0 0 0</inkml:trace>
  <inkml:trace contextRef="#ctx0" brushRef="#br0" timeOffset="26643.6838">18925 4333 24,'0'0'35,"9"13"-1,1-7-5,11-6-8,10 5-7,-4-5-9,4 0-21,-6-5-17,5 5-2,-10-10-1</inkml:trace>
  <inkml:trace contextRef="#ctx0" brushRef="#br0" timeOffset="27768.8273">19354 4272 18,'0'0'64,"0"0"-38,0 0-7,0 0-4,7-17-4,-1 6-2,-6-5-1,6 1-2,-1-5 0,0 7-1,-5-3-1,3 6-1,-3 10-2,0 0 1,0 0-1,7 20-1,-7 2 0,0 3 0,5 9 0,-5-3-2,3 2-2,-3-10-10,-5-6-25,8-5 1,-3-12-2,0 0 1</inkml:trace>
  <inkml:trace contextRef="#ctx0" brushRef="#br0" timeOffset="28685.4427">18709 2890 43,'9'-3'34,"-4"-7"-5,8 4-7,3 6-6,0 2-5,4 10-2,-5-1-3,2 6-1,-6 1-1,-1 5 0,-7-3-2,0-2 1,-6-4 0,3-14-1,0 0 0,0 0 0,0-12-1,5-2-1,5-6 2,1-2-2,4 1 0,-1 0 0,2 10-1,0-1 1,-1 10 0,-1 2 1,0 6-1,-3 11 2,-4-1-1,4 8 1,-5-4 0,1 1-1,2 1-6,-6 2-35,-3-15 0,11-1 0,-11-21 0</inkml:trace>
  <inkml:trace contextRef="#ctx0" brushRef="#br0" timeOffset="31387.0421">20102 3500 53,'0'0'23,"-5"-12"-4,-1 0-3,6 12-3,-22-17-2,9 12-3,-5 1-1,2 4-2,-2 6-2,4 1-2,2 6 0,8 4 0,6 2-1,10 1 1,6 4-1,4 0 1,2 2 0,1 3 1,-5-3 0,-4 0 1,-12-4 0,-8-4 0,-10-3 1,-7-5-1,-3-6-1,-2-4-2,2 0-7,-1-10-10,7-5-20,15 2-1,3-9 0,17 3 0</inkml:trace>
  <inkml:trace contextRef="#ctx0" brushRef="#br0" timeOffset="31791.5935">20232 3206 27,'9'-7'34,"1"10"-1,-10-3-6,13 15-9,-3 2-5,-8 2-3,4 3-2,-6-3-2,0-3-2,0-3 0,0-13-1,0 10-1,0-10 0,4-19 0,2 4-1,4-7 0,1 8 0,3-3-2,0 2 1,2 8 0,-1 7 1,-2 3-1,-1 9 0,-2 4 2,0 2-2,-4 1 0,-1 2-6,4-1-12,3-1-21,-12-19 0,19 12-1,-19-12 0</inkml:trace>
  <inkml:trace contextRef="#ctx0" brushRef="#br0" timeOffset="32215.1466">20564 3260 37,'0'0'36,"0"0"1,0 0-10,30 10-8,-10-10-6,8 0-4,-2 3-6,2-3-12,-4-10-27,3 10-2,-9-6 0,0 2-1</inkml:trace>
  <inkml:trace contextRef="#ctx0" brushRef="#br0" timeOffset="32620.1987">20896 3184 46,'11'-11'37,"-11"11"-1,0 0-4,3 10-16,-3 3-7,0-1-4,0 7-2,0 0 0,0 3-2,4-1 2,2-5-1,3-1-1,1-6-3,6-1-5,-4-8-16,-1-10-15,8 3 0,-10-12-2,4 5 1</inkml:trace>
  <inkml:trace contextRef="#ctx0" brushRef="#br0" timeOffset="32847.2266">20902 3040 57,'9'-5'40,"-9"5"0,9-4-5,-9 4-18,10 0-7,-10 0-8,13 7-25,-13-7-16,0 0-1,9 5 0,-9-17-2</inkml:trace>
  <inkml:trace contextRef="#ctx0" brushRef="#br0" timeOffset="33984.872">21687 3527 63,'3'-10'28,"-7"-2"-8,-4 3-5,1 1-5,-11-2-2,0 3-3,-8-1-2,5 8-1,-3 0 0,0 0-2,5 13 0,1 2 0,9 3 0,7 4 0,4 2 0,7-2 0,5-2 1,7-1 0,2-10-1,4-8 1,1-6 0,-1-10 0,-2-7 0,-3-10 0,-4-6 1,-5-8-2,-4-6 1,-6-4 0,-3 0 1,-6 7 1,0 2-1,-1 10 0,-1 8-1,0 19 1,8 10 0,-11 23 0,11 10-1,5 5-2,1 8-3,0 2-14,1-1-19,12 3 0,-6-13 0,5 4 0</inkml:trace>
  <inkml:trace contextRef="#ctx0" brushRef="#br0" timeOffset="34406.4262">21109 3858 12,'29'9'30,"-6"-9"-1,24 0-7,18 5-4,22-5-2,25-4-3,18-1-4,11-4-4,6 0-4,-7-1-6,-14 1-12,-22 5-12,-34-6-5,-23 10-1,-37-7 1</inkml:trace>
  <inkml:trace contextRef="#ctx0" brushRef="#br0" timeOffset="35179.524">21330 4380 14,'15'-2'29,"-15"-15"1,9 5-11,-7-4-4,-2-3-3,-5 4-4,-6-6-1,-5 10-2,-4-3-2,-2 6 0,-4 4-1,3 8 0,-1 4-1,7 6 0,2 8-1,9 2 1,6 1-1,11-2 2,4-1-2,7-6 1,2-5 1,1-7-1,5-11 0,-3-7 0,-1-5 0,-6-10-1,-3-6 1,-7-3-1,-4-8 1,-6 3-1,0 1 1,-9 1 0,2 9 0,1 6 0,-2 9 1,8 17-1,0 0 1,0 10-1,4 12 1,7 8-1,0 6 0,2 5-1,0 2-4,-4 0-11,0-11-21,4 3 0,-8-16 0,4-3-1</inkml:trace>
  <inkml:trace contextRef="#ctx0" brushRef="#br0" timeOffset="35420.0541">21602 4068 52,'0'0'37,"12"-6"0,-12 6-10,10 13-12,-10 3-5,0 10-3,0 3-3,-4 5-1,4 1-1,-3 3 0,3-4-1,6 0 1,4-6-2,3-6-2,5-4-1,-4-8-7,9-3-13,-1-10-16,-7-14 0,-1 2 0,-14-11 0</inkml:trace>
  <inkml:trace contextRef="#ctx0" brushRef="#br0" timeOffset="35656.0849">21509 4138 56,'0'0'37,"21"0"-1,8-1-11,5 1-19,0-14-35,6 8-3,-6-16-4,6 1 0</inkml:trace>
  <inkml:trace contextRef="#ctx0" brushRef="#br0" timeOffset="36073.1388">21922 3030 56,'0'0'26,"0"0"-4,-7 13-5,7 1-4,-4-2-4,4 6-1,0-1-2,0 4-2,0-4 0,0 7-2,5-10-1,-1 4 1,4-8 0,0-1-3,3-1-5,-11-8-10,19-8-18,-5 1-2,-7-10 0,7 3-1</inkml:trace>
  <inkml:trace contextRef="#ctx0" brushRef="#br0" timeOffset="36277.1628">21915 2914 61,'0'0'34,"0"0"-1,0 0-18,11 5-23,6 7-23,-17-12-2,21 10-1,-11-10 0</inkml:trace>
  <inkml:trace contextRef="#ctx0" brushRef="#br0" timeOffset="36513.1928">22092 3081 41,'14'14'35,"-14"-14"0,28 3-7,-8 4-15,1-4-9,2-1-9,1-2-20,2 3-9,-13-10-1,7 7 0</inkml:trace>
  <inkml:trace contextRef="#ctx0" brushRef="#br0" timeOffset="36752.2227">22337 3004 45,'0'0'37,"0"0"1,0 0-11,10 0-7,-10 12-7,9 6-5,-9 3-5,6 2-4,3 3-27,1 2-9,-2-5-2,2 2 1</inkml:trace>
  <inkml:trace contextRef="#ctx0" brushRef="#br0" timeOffset="37364.8022">21844 4074 27,'0'0'35,"0"0"-1,0 0-1,0 0-13,-4 13-8,4-2-5,-3 0-4,3 4 0,0 2 0,6-2-2,1-1 0,4-2-1,3-2-4,-3-7-6,3-3-16,4-3-10,-12-11-1,1 2 1</inkml:trace>
  <inkml:trace contextRef="#ctx0" brushRef="#br0" timeOffset="37606.3322">21841 3979 38,'0'0'36,"5"-12"0,-5 12-2,11 6-24,-11-6-39,15 6-4,-15-6-1,21 5-2</inkml:trace>
  <inkml:trace contextRef="#ctx0" brushRef="#br0" timeOffset="37864.8655">22008 4098 58,'13'0'35,"13"5"1,-6-3-10,8-2-17,3 0-9,0 4-15,0 1-19,-10-10-2,2 5 1,-11-11-2</inkml:trace>
  <inkml:trace contextRef="#ctx0" brushRef="#br0" timeOffset="37874.3666">22300 4021 35,'0'0'38,"-6"14"0,6 5 1,0 2-18,0-4-10,2 5-6,5 2-18,2 1-23,-5-13-2,7 2 0,-11-14-1</inkml:trace>
  <inkml:trace contextRef="#ctx0" brushRef="#br0" timeOffset="38666.9668">22591 3635 17,'0'0'36,"0"0"0,9 15 1,3-1-13,16 9-8,-2-1-6,13 7-3,-1-1-3,1 2-3,2-1-7,-10-9-10,-7-6-22,1 2-1,-9-11 0,-1 0 0</inkml:trace>
  <inkml:trace contextRef="#ctx0" brushRef="#br0" timeOffset="39465.83">22993 3621 33,'0'0'30,"0"0"-2,12 0-7,-12 10-6,-3 8-7,0 10-2,-6 5-4,0 12 0,-3 3 1,2 8-1,-7 0 0,4-1 0,-9-8 1,-3-2-1,-6-12 2,3-8-2,-5-10-3,-3-12-7,6-9-25,8-2-1,1-11-2,17 2 1</inkml:trace>
  <inkml:trace contextRef="#ctx0" brushRef="#br0" timeOffset="40291.4345">23396 3496 36,'0'0'34,"-22"-5"-4,1 13-7,6 7-6,-11 5-5,4 12-2,-1 8-3,3 11-1,4 1-2,16 4-4,19 1-9,0-1-27,0-19 0,20 1-1,-11-21 0</inkml:trace>
  <inkml:trace contextRef="#ctx0" brushRef="#br0" timeOffset="40714.6208">23605 3727 20,'-20'-22'33,"20"22"0,-28-14-7,10 14-9,-1 2-6,-5 8-5,5 9-2,8 1-1,4 9-1,7-2 1,8 5 1,11-8-1,4 0 0,11-10 1,5-3 1,-9-11-1,0-10 0,-9-6-1,-9-7 0,-15-2-1,-2-4-3,-12 8-7,-10-2-26,-4 2-5,8 9-1,-3 2 1</inkml:trace>
  <inkml:trace contextRef="#ctx0" brushRef="#br0" timeOffset="40965.7789">23603 3592 36,'0'0'37,"0"0"1,7 7-2,17-3-15,-5-4-9,10 3-5,-2-3-6,7 0-17,-5 0-21,-8 0-1,-5-7-1,-16 7 0</inkml:trace>
  <inkml:trace contextRef="#ctx0" brushRef="#br0" timeOffset="41551.3542">23867 3459 46,'9'-5'32,"-9"5"-2,24 8-8,-8 5-7,1 5-5,3 13-4,2 7-1,9 10 0,-4 1-1,-3 5 0,-14-4 0,-10 0-1,-10-9 1,-5-4-1,-1-11-3,-13-9-15,-2-6-22,6-1-2,7-10 0,18 0 0</inkml:trace>
  <inkml:trace contextRef="#ctx0" brushRef="#br0" timeOffset="61541.6733">5702 6174 23,'3'12'23,"-3"-12"-1,0 0-2,13 0-2,-2 0-2,12 0-2,11 0-2,26 3-3,29-6-2,32 3-2,37 0 0,37 0-2,31 0 0,26 0-1,9 0 1,-8-3-1,-24 0 2,-27 3-1,-47-6 2,-36 3 0,-46-5-1,-32 2 0,-32 1-4,-22 5-39,-18-10-2,-2 6-1</inkml:trace>
  <inkml:trace contextRef="#ctx0" brushRef="#br0" timeOffset="63664.9432">857 7802 26,'-84'-38'32,"32"23"1,-1 11-12,4 8-4,6 4-4,43-8-3,-55 46-3,55-46-1,8 60-2,-8-60-1,49 55 1,-49-55-1,81 46 0,-81-46-2,80 24 0,-80-24 0,0 0-1,0 0 0,0 0-1,0 0 0,-49 22 0,2-12 1,0 5-1,47-15 0,-77 39 1,77-39 1,-25 46 0,25-46 0,25 45 0,-25-45 0,78 23 0,-32-23 1,4-6-1,-1-6 0,-8-5-1,2-4 0,-43 21 1,55-50 1,-55 50-1,31-42 1,-31 42 0,0 0 1,0 0-1,0 0 1,0 0-1,0 0 0,7 50-2,-7-50-1,13 50-6,-13-50-10,0 0-23,0 0 0,0 0 0,0 0-1</inkml:trace>
  <inkml:trace contextRef="#ctx0" brushRef="#br0" timeOffset="63674.4438">901 7820 68,'0'0'33,"0"0"-7,0 0-39,0 0-13,0 0-6,0 0-2</inkml:trace>
  <inkml:trace contextRef="#ctx0" brushRef="#br0" timeOffset="63948.9785">1037 7974 76,'48'46'40,"-28"-19"0,-4 1-13,-1 4-10,7-10-8,-7-1-4,1-12-3,2-3-1,-4-11 0,2-8 0,2-6-1,1-5-3,-5 2-7,-5-2-20,-3 6-11,1 4 0,0 3-1</inkml:trace>
  <inkml:trace contextRef="#ctx0" brushRef="#br0" timeOffset="64411.5379">1615 8046 49,'-5'15'39,"-13"-2"-1,-4 0-3,0 3-15,-7-8-10,5 1-5,0-3-4,5-6-2,1 0 0,18 0-1,-8-16 1,8 2-1,8 1 1,1 3 0,8-2 1,0 6 0,6 6 0,-1 3 2,-4 6-1,-1 9 1,0 1 0,1 5 0,-6-1 0,0-2 1,0-6-2,-1-5 0,2-7 0,3-6 0,-1-9 0,-1-3-1,-2-5 1,2-1-1,-1 3 1,-5 2-1,-1 3 2,-7 13-1,9-8 1,-9 8 1,10 16 0,-7-2-1,-3 2 1,0 2-1,0 0-1,3-4-2,0 1-6,-3-15-15,0 0-20,0 0 0,6-9 0,6-6-1</inkml:trace>
  <inkml:trace contextRef="#ctx0" brushRef="#br0" timeOffset="64475.5456">2083 7923 50,'11'0'41,"-11"0"2,11 4-2,-11-4-13,0 0-18,14 6-8,-4 1-12,-10-7-31,0 10 0,0-10-1,5 14-1</inkml:trace>
  <inkml:trace contextRef="#ctx0" brushRef="#br0" timeOffset="64729.078">2137 8136 97,'0'11'44,"0"-11"1,0 0-11,0 0-67,11-4-7,-11 4-3,9 16-1</inkml:trace>
  <inkml:trace contextRef="#ctx0" brushRef="#br0" timeOffset="65559.6839">873 9723 36,'0'0'33,"0"0"-4,43-38-5,-43 38-5,0 0-4,0-61-3,0 61-4,0 0-3,-50-48-1,50 48-2,-52-5-1,52 5-1,-43 27 1,43-27-1,-22 52 0,22-52 0,14 61 0,-14-61 0,38 53 1,-38-53 0,53 25-1,-53-25 1,55-13 0,-55 13-1,48-52 1,-48 52-1,27-88 1,-17 35-1,-5-8 0,-5-3 0,0 7 0,-5 7 1,-5 7 0,10 43 0,-12-44 0,12 44 1,0 0 0,-12 55 1,12-9-1,0 8 1,10 3-1,-5-1 0,4 0-2,2-10-5,-11-46-19,26 60-16,-26-60-1,0 0 0,47 3 0</inkml:trace>
  <inkml:trace contextRef="#ctx0" brushRef="#br0" timeOffset="66004.2399">1249 9227 40,'0'0'34,"0"0"-2,-52 0-4,52 0-7,0 0-5,-40-16-5,40 16-4,17-19-2,1 11-4,14 2-1,1 6 0,1 0-1,0 10 1,-2 5 0,-13 2 1,-8 7 0,-11 3 0,-8-2 0,-6 3 0,0-7 1,-1-2-1,-1-8 1,11-1-1,5-10 1,10 3-1,11-3 1,1-6-2,4 6-7,-1 0-26,3-3-7,3 3-1,-6-4 1</inkml:trace>
  <inkml:trace contextRef="#ctx0" brushRef="#br0" timeOffset="66455.7974">584 9983 35,'0'0'36,"0"0"-1,0 0-7,0 0-7,98 14-5,-17-18-4,16 4-2,20-8-3,14 2-1,3-4-3,-2-3-5,-3 8-15,-24 5-22,-22-9-1,-20 9 0,-28 4-1</inkml:trace>
  <inkml:trace contextRef="#ctx0" brushRef="#br0" timeOffset="67099.8794">791 10617 46,'0'0'32,"0"0"-4,42-9-4,-42 9-5,0 0-5,0 0-4,33-48-4,-33 48-1,0 0-2,0 0-1,-37-47-1,37 47-1,-47-8 0,47 8 0,-49 8 0,49-8-1,0 0 1,-41 54 1,41-54-1,10 48 0,-10-48 0,28 43 1,-28-43 0,44 28 0,-44-28-1,49-10 1,-49 10 0,0 0-1,59-70 1,-59 70-1,30-89 0,-23 34 0,-2-6-1,-5 10 2,0 0-2,-5 5 2,5 46 0,-9-59 0,9 59 0,0 0 1,0 0 0,-6 78 0,12-28-1,3 2 0,1 4 0,4 1-4,3-8-6,-5-5-15,-12-44-16,25 55 1,-25-55-1,0 0 0</inkml:trace>
  <inkml:trace contextRef="#ctx0" brushRef="#br0" timeOffset="67365.4119">1149 10312 55,'0'0'40,"0"0"1,0 0 0,0 0-22,0 0-11,-16 62-2,16-62-3,3 78 0,3-36-2,1-2-1,5-5 0,3-3-2,-2-8 0,-1-6-3,5-4-6,-1-14-15,-6-4-15,6-9 0,-5-6 1,-2 2-1</inkml:trace>
  <inkml:trace contextRef="#ctx0" brushRef="#br0" timeOffset="67634.9464">1084 10481 38,'0'0'38,"0"0"-1,0 0 0,14 0-19,21-5-14,8 5-11,5-3-28,9-9-1,1 4-1,-1-6-1</inkml:trace>
  <inkml:trace contextRef="#ctx0" brushRef="#br0" timeOffset="67898.4806">1415 10211 42,'4'-17'37,"11"6"-2,4 2-9,5-1-7,2 10-3,-7 0-5,-7 12-3,-12 2-4,0 6-1,-6 2-1,-7 2-1,-2 1 1,3-2-1,5-3-1,12-2 1,12-7 0,9-4 0,7-3-3,0-8-8,0-1-30,5-4 1,-6-9-2,-4 4 1</inkml:trace>
  <inkml:trace contextRef="#ctx0" brushRef="#br0" timeOffset="68558.5651">1937 9774 5,'-9'-10'30,"9"10"-1,-13 16-1,8-2-12,5 7-5,0-1-2,2 7-2,4-1 0,7-1-2,4-6 2,3-5-3,3-10 1,-2-4-1,-2-11-1,-1-4-1,0-4 0,-2-1-1,-10-5 1,0 5 0,-6 2 0,0 7-1,0 11 2,0 0-1,7 10 1,-1 16 0,3 5 1,6 10-1,-4 5 0,-2 5 1,-9 5-2,-7-4 1,-6-1-2,-7-5 0,-6-13-1,-8-9-1,1-10-5,-5-19-6,10-10-22,7-9-7,1-17 0,14-5 0</inkml:trace>
  <inkml:trace contextRef="#ctx0" brushRef="#br0" timeOffset="69020.6233">2532 9581 24,'-9'0'36,"-9"0"2,-1 7-5,0 12-11,-5 1-7,-1 14-5,-1 2-2,8 9-3,6 2-2,9 3-1,3-3 1,14-1-2,3-9 0,8-4-3,6-4-7,0-12-16,-4-8-15,4-6 0,-9-13 0</inkml:trace>
  <inkml:trace contextRef="#ctx0" brushRef="#br0" timeOffset="69273.6557">2678 9656 50,'0'0'38,"13"5"1,-10 12-3,-3-1-23,13 10-4,-8 5-3,5 4-1,-4-1-2,-6 3-1,0-4 0,3-1-1,2-8-1,-1-2-1,5-5-3,-9-17-4,19 17-9,-4-17-15,-3-5-8,11-4 1,-9-6-1</inkml:trace>
  <inkml:trace contextRef="#ctx0" brushRef="#br0" timeOffset="69560.6918">2526 9844 24,'15'0'35,"7"0"-1,6-4-2,10-1-17,2 5-13,-2-4-18,2 4-16,-16-4-1,10 4-1</inkml:trace>
  <inkml:trace contextRef="#ctx0" brushRef="#br0" timeOffset="69641.2021">2945 9639 44,'11'0'40,"3"0"0,1 14 0,4 14-18,-3-1-10,5 12-5,-7 5-1,-1 6-3,-6 1-1,-7-3-2,-4-3 0,-4-4-4,-2-5-5,-6-12-21,1-9-12,5-5 0,-2-10 1</inkml:trace>
  <inkml:trace contextRef="#ctx0" brushRef="#br0" timeOffset="70443.8041">3605 9853 36,'0'0'24,"0"0"-2,31 7-5,18-3-3,14-4-2,23 4-3,14-4-1,17 0-2,4 0-2,4-2 1,-5-4-2,-5 0 0,-16-1-4,-15 1-2,-16 0-4,-28-4-3,-10 5-4,-24-4-2,-6 9 0,-32-13 0,4 6 2,-3 0 2,0 2 2,9 2 3,1 1 6,8 2 4,13 0 12,16 0-3,5 5 2,1-1 2,0 5 2,-4-2-2,-2 6-2,-13-4-2,3 5-4,-13 0-10,-11 1-27,-6-15-6,3 9-1,-17-16-1</inkml:trace>
  <inkml:trace contextRef="#ctx0" brushRef="#br0" timeOffset="70899.8624">3705 9771 27,'0'0'33,"6"9"-3,-6-9-8,-15 18-6,-2-4-3,-7-1-4,1 6-2,-1-6-3,6 3 0,2-1-2,12 0 1,4 0-1,17-1 0,4 0 0,10-1-6,10-7-23,2 3-9,-3-12-1,9 3 0</inkml:trace>
  <inkml:trace contextRef="#ctx0" brushRef="#br0" timeOffset="71169.397">4101 9193 21,'0'0'33,"6"-10"2,-6 10-1,7 20-16,-7 3-7,0 10-5,-7 6-1,7 6-2,-2 4 1,2-2-2,0-5 0,0-5 0,0-8 0,8-7 1,2-8 0,9-4 0,8-10 1,5 0 0,8-3-1,3 3-3,9 0-12,-1 0-27,-14-3 0,-3 9-2,-18-3 1</inkml:trace>
  <inkml:trace contextRef="#ctx0" brushRef="#br0" timeOffset="73054.1494">5486 9709 32,'0'0'32,"0"-10"-6,0 10-4,-13-12-6,2 10-3,-10-2-3,3 4-3,-7 1-2,0 7-2,1 1-1,4 3 0,4 3-2,8 4 1,8 0-1,13 3 1,7-2 0,6-1 0,5 0 0,0 3 1,-4-7 1,-4-1 0,-11 1 1,-12-3-1,-8-3 1,-12-4-1,-7-5-2,-3 0-3,0 0-9,-1-4-19,7-9-9,7-1-1,6-6-1</inkml:trace>
  <inkml:trace contextRef="#ctx0" brushRef="#br0" timeOffset="73328.6836">5494 9354 29,'-8'-13'34,"-2"-2"-1,10-1-9,3 5-5,-3 11-6,25-9-4,-7 9-2,6 12-3,-4-1 1,0 8-2,-8 2 0,-4 5-1,-8 2 0,-8 0-1,-4-1 1,-4-7-1,1-2 0,4-3 0,11-15-1,0 13 1,12-13-1,7-5-2,6 5-7,1 0-24,4 0-6,2 0 0,-5-1 0</inkml:trace>
  <inkml:trace contextRef="#ctx0" brushRef="#br0" timeOffset="73788.7417">5854 9457 52,'14'-14'38,"2"14"-2,10 10-11,-1-1-8,9 11-6,-3 1-5,0 5-2,0 4-4,-9-6-8,2 0-19,-5-4-11,-10-13-1,7-5 0</inkml:trace>
  <inkml:trace contextRef="#ctx0" brushRef="#br0" timeOffset="74061.7764">6291 9387 30,'10'-11'38,"-7"2"1,-3 9-2,0 12-12,-16 3-9,6 16-6,-11 6-5,-1 14-1,-5 5-1,-2 5-1,-4-1 0,4-3-1,5-3-1,2-11-2,7-6-2,2-15-12,6-12-25,7-10 0,13 6 0,3-12-1</inkml:trace>
  <inkml:trace contextRef="#ctx0" brushRef="#br0" timeOffset="74319.8096">6614 9457 72,'-28'-7'33,"6"10"-8,0 13-7,-8 4-4,5 13-5,-7 6-1,7 10-3,1 3-1,15 4-1,3-2 0,12 3 0,8-10 0,8-5-5,9-4-9,6-11-28,-2-13-1,6-5 1,-5-16-1</inkml:trace>
  <inkml:trace contextRef="#ctx0" brushRef="#br0" timeOffset="74775.368">6964 9677 51,'0'0'33,"-18"-9"-4,2-1-10,0 5-6,-5-4-4,1 9-2,0-1-3,3 4 0,-1 4-2,6 3 0,6 4-1,6 3 0,2 0 1,8 3 0,-1-1 0,3 0 1,-3-4-1,2 4 1,-8-7 0,-3 3-1,0-6-1,-10-4-1,-3 0-7,-2-5-12,-3-8-20,2 2 0,-2-11 0,8 2-1</inkml:trace>
  <inkml:trace contextRef="#ctx0" brushRef="#br0" timeOffset="75042.4017">7041 9420 60,'22'6'37,"9"11"-1,0 8-13,3 4-10,1 11-5,-4 2-3,0 10-2,-10 2-1,-8 3-1,-5-1 0,-8-7 0,-11-2 1,-2-5-1,-2-9 0,-4-5-3,0-14-29,4 1-7,-11-15-1,5 3 0</inkml:trace>
  <inkml:trace contextRef="#ctx0" brushRef="#br0" timeOffset="76874.6343">7639 9738 48,'13'10'37,"5"-7"-8,11 3-5,5-6-6,16 7-3,-7-7-5,9 0-2,-11 0-3,-1 0-1,-12 0 0,-6 0-2,-10 0 0,-12 0-3,0 0-10,0 0-29,0 0 0,0 0-1,4-7 0</inkml:trace>
  <inkml:trace contextRef="#ctx0" brushRef="#br0" timeOffset="79523.4706">9002 9315 21,'0'0'20,"0"0"0,0 0-1,0 0-3,-21-7-3,-10 7-3,-9 2-3,-11-2-3,-4 7-1,-3-5-1,2 6-1,5-3-1,8-1 0,12-1 1,13 3 0,18-6 0,5 11 0,17-7 1,10 4-1,8 3 1,4 2-1,1 6 0,-8 8 0,-11 2 0,-12 7-1,-16 10 1,-17 3-1,-15 6 1,-6 0-1,-7-3 1,-2-6-1,8 0 1,7-8 0,10-9 0,14-5 1,10-7 0,18-6 0,15-3 0,18-4 0,15-4 0,12-5 1,14-4-2,4 0 0,7 0-1,-7 0 2,-15 3-2,-10 2 2,-21-1 0,-10 5 0,-24 0 0,-16 0 0,0 0-3,-10 5-6,-3-10-29,4 5-1,-10-5-1,9 5 0</inkml:trace>
  <inkml:trace contextRef="#ctx0" brushRef="#br0" timeOffset="80364.5788">8535 10277 37,'-3'22'35,"-1"-7"-1,-2 4-11,6 8-7,0-6-5,0 5-3,3-3-4,4-4-2,1-6-3,1-3-2,1-2-6,-10-8-14,13-8-12,-2 2-2,-7-11 2</inkml:trace>
  <inkml:trace contextRef="#ctx0" brushRef="#br0" timeOffset="80383.0799">8528 10204 60,'0'0'37,"0"0"0,9-10-16,-9 10-17,15-10-34,-2 10-3,-4-6-3,10 6-1</inkml:trace>
  <inkml:trace contextRef="#ctx0" brushRef="#br0" timeOffset="80660.1154">8724 10275 30,'0'0'36,"0"0"0,18 15-2,6-11-16,2-4-8,7-4-9,5 4-16,2 0-19,-10-5-2,5 5-1,-16-8 1</inkml:trace>
  <inkml:trace contextRef="#ctx0" brushRef="#br0" timeOffset="80953.6529">8828 10379 17,'0'0'34,"17"10"0,-3-15 0,3 5-16,10 0-7,-5 5-9,2-5-11,-4-5-24,8 10-1,-11-10 0,6 5-1</inkml:trace>
  <inkml:trace contextRef="#ctx0" brushRef="#br0" timeOffset="81046.6646">9142 10251 52,'0'0'35,"0"0"-1,0 0-10,3 21-9,-3-3-6,3 7-3,-3 3-1,10 3-3,-8 0-6,-2-1-26,0-16-7,3 1-1,-3-15 0</inkml:trace>
  <inkml:trace contextRef="#ctx0" brushRef="#br0" timeOffset="85632.0056">8673 8964 16,'16'-8'33,"-6"-6"1,12 4-10,5 5-4,-2-3-6,6 8-2,-10 8-4,-5 4-1,-10 4-3,-11 7 0,-12 2-2,-4 1 0,-7-2 0,0-1 0,0-5 0,10-3 0,9-5 2,9-10 0,21 9 0,3-6 1,7-3 0,7 0-1,2 0-1,-2-3-4,2 0-39,-9 3-2,-12-10 0,3 9 0</inkml:trace>
  <inkml:trace contextRef="#ctx0" brushRef="#br0" timeOffset="88118.3217">9979 9578 36,'3'-12'28,"-3"12"-2,-6-16-3,-10 13-4,-2 3-5,-10 0-4,0 8-3,-2 1-3,5 5-1,5 1-2,10 3 0,10 2-1,17 2 0,7 2 1,8-2-1,5-3 0,0 3 1,-6-2 1,-9 0 0,-13-2 0,-9-4 1,-19-4-1,-5-2-1,-5-8-3,-1-8-6,8-4-20,3-6-10,3-10-1,14 0 1</inkml:trace>
  <inkml:trace contextRef="#ctx0" brushRef="#br0" timeOffset="88938.427">10246 9243 22,'-13'3'33,"-12"-9"-2,4 1-5,-2 0-4,0-5-6,10 1-4,3-5-5,10 5-2,4-2-2,12 3-1,8 4-1,-2 4-1,5 0 1,-1 9-1,-5 2 1,-5 7-1,-7 3 1,-12-1 0,-10 3-1,-2 3 1,-4-4-1,-2-1 0,6-4 1,-2-3-1,9-5 1,8 0 0,0-9 0,21 9 0,-3-9 0,2 3-1,4 1-7,-2-1-29,-3-10-3,5 4 1,-6-6-1</inkml:trace>
  <inkml:trace contextRef="#ctx0" brushRef="#br0" timeOffset="89216.9614">10428 9286 38,'0'0'35,"0"0"-5,13 8-5,-2-12-6,9 4-5,-2 0-5,7 0-8,3-4-19,3 4-18,-12-8 0,6 8-1,-7-2 0</inkml:trace>
  <inkml:trace contextRef="#ctx0" brushRef="#br0" timeOffset="89682.521">10745 9215 27,'0'0'31,"0"0"-5,0 0-4,0 0-5,0 0-3,3 11-5,-3 2-2,0-3-1,-3 8-3,3-4 0,0 4-2,0-2 1,9 1-2,0-2 2,1-2-2,2-4-1,3-5-5,2-4-14,4 0-15,-12-13 0,3 4 0,-12-13-1</inkml:trace>
  <inkml:trace contextRef="#ctx0" brushRef="#br0" timeOffset="89946.5545">10763 9068 30,'0'0'38,"0"0"2,0 0 0,0 0-16,0 0-7,11 0-6,-11 0-4,0 0-1,0 0-4,0 0-6,8-3-36,-8 3-1,-8-2-1,8 2-1</inkml:trace>
  <inkml:trace contextRef="#ctx0" brushRef="#br0" timeOffset="90811.1646">11745 9650 25,'6'-16'31,"-12"-8"-4,-4-1-4,-4 4-5,-7-2-6,-4 10-3,-6 0-2,-2 11-3,1 2-1,4 12-2,5 5 0,6 7 0,9 3-1,8 1 1,11 0-1,7-6 0,6-3 0,9-8 1,-1-11-1,0-4 0,2-12 1,-4-9-1,-2-10 1,-8-8 0,-5-3-1,-7-10 1,-8 0 0,0 5 2,-11 1 0,-1 12 1,-3 9-1,-1 12 1,-1 9-1,10 24 0,0 8 0,4 9-1,3 12-3,6 4-4,8 7-12,1 2-22,-4-9 0,3 0 0,-8-12 0</inkml:trace>
  <inkml:trace contextRef="#ctx0" brushRef="#br0" timeOffset="91100.2003">11191 9881 16,'-43'0'33,"21"5"2,22-5-1,0 0-17,45 0-3,19 0-4,29 0-3,21 0-1,20-5-2,5 0-3,4 5-3,-9 0-4,-19-7-9,-22 4-20,-19 3-2,-31-4 0,-15 4-1</inkml:trace>
  <inkml:trace contextRef="#ctx0" brushRef="#br0" timeOffset="91751.7831">11340 10430 50,'0'-12'32,"0"12"-11,14-20-4,-14 5-5,0-3-4,-14 3-3,-2-3-1,-7 4-1,-6 5-2,-7 4 0,0 5-1,1 8 0,2 4 0,5 6 0,10 5 0,9 1 0,14-5 1,8-1 0,7-1 1,7-7-1,7-5 1,3-5 0,0-12 0,-4-4 0,2-9-1,-8-6 0,-3-5 0,-3-3 0,-7-2 0,-5 2 0,-1 3 0,-8 0 0,-4 12 1,4 2-1,-6 10 1,6 12 0,-7-12-1,7 12 0,0 18 0,0 1 0,4 4-1,-4 11 0,3 2 0,-3 6 0,5-1 1,0-3-5,-2-4-5,8-7-20,2-3-9,0-15 0,9-1 1</inkml:trace>
  <inkml:trace contextRef="#ctx0" brushRef="#br0" timeOffset="92051.3217">11610 10142 31,'0'0'37,"0"0"0,7 10-3,-7 3-14,5 14-7,-5-3-6,0 9-1,0 0-3,7 3-1,-2-3-1,0-5-1,3-1-2,1-7-6,2-2-13,3-7-18,-14-11 1,19 0-1,-16-9 1</inkml:trace>
  <inkml:trace contextRef="#ctx0" brushRef="#br0" timeOffset="92151.3343">11548 10303 50,'0'0'37,"0"0"1,0 0-7,25 2-23,-4-2-21,1-4-20,9 4-3,-3-5 0,11-1-2</inkml:trace>
  <inkml:trace contextRef="#ctx0" brushRef="#br0" timeOffset="92363.3609">11883 10109 50,'-5'-14'35,"5"14"2,0 0-11,0 13-11,0 1-6,0 1-3,0 8-2,0-2-1,0 2-1,0-2-1,5 3-2,1-5-2,0-6-7,6-9-22,4 3-5,-5-9-1,3-3 0</inkml:trace>
  <inkml:trace contextRef="#ctx0" brushRef="#br0" timeOffset="92664.8995">11911 10016 55,'-13'-7'40,"13"7"-1,-9-12-1,9 12-28,0 0-24,0 0-22,14 0-2,-3 0-2,4 10 1</inkml:trace>
  <inkml:trace contextRef="#ctx0" brushRef="#br0" timeOffset="92782.9144">12069 10114 62,'0'10'39,"0"-10"-1,20 8-5,1-8-25,1 3-13,2-1-26,-4-7-7,4 5 0,-6-8 0</inkml:trace>
  <inkml:trace contextRef="#ctx0" brushRef="#br0" timeOffset="92972.9384">12321 10054 61,'-7'17'40,"4"1"0,-2 2-3,-4-1-20,9 5-14,0-2-39,0 6-3,-4-13-1,4-1 0</inkml:trace>
  <inkml:trace contextRef="#ctx0" brushRef="#br0" timeOffset="93446.4984">11914 9072 37,'5'13'37,"-5"-13"1,0 20-4,0-2-15,-5-4-6,5 9-4,-3-6-4,6 3 0,2-2-3,5-6-3,6 0-6,-4-7-13,0-10-19,7 1-1,-7-14 1,-2 0 0</inkml:trace>
  <inkml:trace contextRef="#ctx0" brushRef="#br0" timeOffset="93563.0137">11929 8899 69,'0'0'36,"0"0"-1,18-10-20,-10 17-40,-8-7-8,22 8-3,-9-4 0</inkml:trace>
  <inkml:trace contextRef="#ctx0" brushRef="#br0" timeOffset="93774.0404">12069 9133 61,'11'7'37,"9"-1"0,0-6-7,7 4-31,4 6-29,-2-14-5,4 4-1,-8-11-1</inkml:trace>
  <inkml:trace contextRef="#ctx0" brushRef="#br0" timeOffset="94045.2064">12408 9025 64,'0'0'41,"6"24"0,-6-3-3,-4-1-23,4 5-21,-5 0-30,8 4-3,-7-10-2,8-1 0</inkml:trace>
  <inkml:trace contextRef="#ctx0" brushRef="#br0" timeOffset="95084.9659">12658 9636 25,'0'0'32,"0"0"1,-11 13-10,7 6-5,-2 0-8,6 12-3,4-4-4,1 2 1,12-2-2,3-7 0,2-6-1,11-8 1,-2-6 0,-1-10-1,-2-6 1,-3 0-1,-8-4 0,-7-4 0,-4 5 0,-6 1 0,-6 4-1,6 14 1,-10-7 0,2 16-1,4 8 1,10 8 1,3 7-1,-2 8 1,4 4 1,-4 2 0,-10 0-1,-3-1 1,-10-3 0,-8-9-2,-13-5 0,-1-14-5,3-5-4,-1-18-11,8-10-20,12-8 0,10-10 0,12-1 0</inkml:trace>
  <inkml:trace contextRef="#ctx0" brushRef="#br0" timeOffset="95386.5045">13269 9423 29,'-12'6'35,"-10"3"1,7 6-7,-10 18-9,-5 3-6,5 16-5,6 0-2,9 7-1,10-2-3,10-2 0,6-8-4,8-10-10,8-14-26,7-5-2,-7-16 1,4-2-1</inkml:trace>
  <inkml:trace contextRef="#ctx0" brushRef="#br0" timeOffset="95676.5407">13521 9690 42,'0'0'33,"-25"-14"-4,7 6-7,-1 8-6,-9 5-5,6 9-3,0 3-2,13 8-2,0 1-1,14 3 0,5-2-1,13-3 1,4-6 0,13-7 0,-6-9-1,3-4 1,-6-10-1,-6-8 0,-6-4-1,-12-4-1,-10 3-4,-17-4-10,-5 2-25,1 9 0,-7-5-1,6 13 1</inkml:trace>
  <inkml:trace contextRef="#ctx0" brushRef="#br0" timeOffset="95981.5796">13568 9538 33,'24'-9'33,"11"9"-1,-2-7-8,1 3-40,10 14-11,-17-10-4,4 4-1</inkml:trace>
  <inkml:trace contextRef="#ctx0" brushRef="#br0" timeOffset="96075.0913">13859 9406 37,'18'0'39,"-18"0"1,19 28-2,-4 0-13,1 4-10,2 18-5,-11-1-2,-4 11-3,-10-4-5,-5-1-8,-13-4-33,-2 2-1,-14-15 0,1-3 0</inkml:trace>
  <inkml:trace contextRef="#ctx0" brushRef="#br0" timeOffset="100213.8728">14383 9662 16,'0'0'35,"16"9"1,8-9-1,4 0-13,9 0-8,3 0-4,1 0-7,0 0-6,-2 2-11,-8 3-18,-12-7-4,0 4 0,-11-8-1</inkml:trace>
  <inkml:trace contextRef="#ctx0" brushRef="#br0" timeOffset="100511.4099">14451 9798 38,'15'8'37,"5"-8"0,15 0-8,6 6-10,-5-6-12,4 3-33,-7-6-7,4 3-3,-19-4-1</inkml:trace>
  <inkml:trace contextRef="#ctx0" brushRef="#br0" timeOffset="101187.4959">15606 9597 34,'11'-8'26,"-11"-7"-3,-7 5-2,-7 2-5,-9 1-5,-2 7-4,-3 0-3,1 6-1,-1 3-2,9 5 0,7 4 0,12 5 1,13 1 0,11 3 1,5 2 0,4-4 0,-4 1 1,-2-2 1,-13-1-1,-9-5 0,-17-2-1,-14-7-2,-2-2-6,-7-7-9,-1-12-20,7 4-4,2-13 1,13 2-2</inkml:trace>
  <inkml:trace contextRef="#ctx0" brushRef="#br0" timeOffset="101683.0591">15748 9252 41,'0'0'35,"-16"-19"1,11 8-12,5 11-6,11-19-5,8 15-4,2 2-4,5 4-1,1 5-1,-4 2 0,-8 6 1,-9 4-2,-12 3 0,-9-3-1,-5 4 1,-1-4-1,-5-5 1,3 0-2,13-7 0,10-7-2,6 11-4,10-11-14,5 2-20,13 6 0,0-2 0,7 8 0</inkml:trace>
  <inkml:trace contextRef="#ctx0" brushRef="#br0" timeOffset="101792.0734">16110 9378 41,'0'-11'37,"16"11"1,3 9-4,2 2-18,11 9-7,-5 2-4,2 4-6,-4 5-13,-2-2-22,-7-12-2,3-2 1,-19-15-2</inkml:trace>
  <inkml:trace contextRef="#ctx0" brushRef="#br0" timeOffset="102004.6">16489 9293 55,'0'0'40,"-18"12"1,-2 11 0,-7 9-24,5 15-7,-15 12-4,3 7-3,-6 5-1,3-2-2,2-1-2,4-10-3,13-7-10,3-14-26,11-23 0,16-9-1,10-15 1</inkml:trace>
  <inkml:trace contextRef="#ctx0" brushRef="#br0" timeOffset="102313.639">16762 9379 51,'-18'6'36,"-11"1"-3,-5 12-11,6 8-6,-5 4-5,8 15-2,2 0-2,8 11-2,9-3-1,9 0 0,6-4-2,10-6 0,6-7-4,0-13-12,6-12-25,6-5-1,-1-14 0,4-1 0</inkml:trace>
  <inkml:trace contextRef="#ctx0" brushRef="#br0" timeOffset="102813.7027">17020 9624 20,'0'-12'34,"0"12"0,-27-5-6,4-4-9,1 9-8,-6-5-2,5 5-3,3 4-2,7 6-1,6 4-2,7 1 1,13 6-1,3-1 1,-1 2 0,1 3 0,-3-4 0,-6-2 1,-7-4-1,0-5-1,-11-5-2,-5-5-9,3-3-18,5-2-9,-8-12-1,13 5 0</inkml:trace>
  <inkml:trace contextRef="#ctx0" brushRef="#br0" timeOffset="102923.7171">17091 9397 59,'36'11'39,"-5"4"1,3 10-10,-2 13-14,-13 3-5,-2 10-4,-12 2-2,-9 5-2,-8-4-1,-5-5-2,-3-2-5,-5-14-18,5-11-17,5-6-2,2-16 1,13 0 0</inkml:trace>
  <inkml:trace contextRef="#ctx0" brushRef="#br0" timeOffset="103571.2993">17452 9710 44,'0'0'37,"20"13"-2,0-10-7,7-3-7,16 10-5,1-10-4,7 6-4,-7-6-2,0 3-1,-10-3-2,-4 0-1,-14-3-2,-16 3-9,0 0-32,-10-10-1,-10 7 1,1 3-2</inkml:trace>
  <inkml:trace contextRef="#ctx0" brushRef="#br0" timeOffset="109690.5924">18392 9551 27,'11'0'33,"-11"-14"-4,-6 5-6,-5 3-5,-5-3-5,-2 9-5,-5-5-3,1 7-1,-2 6-2,6 2 0,7 6 0,11 4 0,5-1-1,15 6 1,6 1 0,3-1 1,-2-2 0,0 3-1,-8-8 1,-11 1 0,-10-7-1,-12-2 1,-6-5-2,-5-3-3,0 3-5,-5-10-11,5-2-20,10 4-1,2-10 0,13 4-1</inkml:trace>
  <inkml:trace contextRef="#ctx0" brushRef="#br0" timeOffset="122350.7314">18668 9513 33,'0'0'25,"0"0"-4,2 19-3,-2-1-5,-2 6-4,2 4-3,4-3-2,4 4 0,4-8-1,8-4 0,1-10 1,4-7-1,0-9 1,0-6 1,-4-9 0,-3-2 0,-9-4 0,-1 4-1,-8 2 0,0 9-1,-7 2-1,7 13 0,-11 13-1,7 12-1,4 11 1,0 7 0,5 6-1,-3 6 1,-2 3 0,0-3 0,-5 2 0,-9-11 0,-8-5 0,-8-7-1,-5-11 0,-4-10-2,2-8-6,0-14-6,10-9-16,11-1-8,4-18-1,15 1 0</inkml:trace>
  <inkml:trace contextRef="#ctx0" brushRef="#br0" timeOffset="122680.7728">19205 9226 27,'0'0'33,"0"0"-1,-23 13-7,1 9-6,-1 12-4,-7 12-4,7 14-1,0 3-2,16 10-3,7-3-1,10-5 0,9-5-5,8-13-14,4-15-23,10-8 0,-4-20-1,-4-4-1</inkml:trace>
  <inkml:trace contextRef="#ctx0" brushRef="#br0" timeOffset="123168.8359">19491 9490 39,'-18'-18'32,"6"14"-4,-7 4-8,-2 7-8,2 8-5,0 8-3,6 5-2,4 5-1,9 5 1,6-2 1,11-4 2,6-11 0,8-4 1,-2-17 2,4 0 0,-10-19 0,-1-4-2,-16-10 0,-6 1-2,-16-1-1,-5 2-4,-2 7-5,-7 2-22,4 6-13,8 3 0,5 3 0</inkml:trace>
  <inkml:trace contextRef="#ctx0" brushRef="#br0" timeOffset="123658.8975">19498 9351 32,'9'0'33,"9"3"1,1-3-9,9-3-8,6 3-6,-2 0-11,-2 5-18,-6-10-15,4 5-1,-11-4-1</inkml:trace>
  <inkml:trace contextRef="#ctx0" brushRef="#br0" timeOffset="123964.4367">19778 9218 29,'15'-3'34,"-15"3"1,12 2-10,1 13-5,1 2-7,5 17-4,-5 7-3,1 11-1,-7 11-2,-4 4 0,-8 1-1,-4-2 0,-8-6-1,-2-5 2,-3-12-1,3-9 0,0-14-2,8-6-2,10-14-35,-12 10-2,12-10 0,0 0 0</inkml:trace>
  <inkml:trace contextRef="#ctx0" brushRef="#br0" timeOffset="128003.208">20109 9599 20,'-7'9'36,"7"-9"0,15 9-7,3-9-6,12 7-4,6-7-5,12 0-3,-5 0-5,3 0-1,-7 0-3,-7 0-5,-8 0-20,-10-3-17,-14 3 1,-9-11-1,-1 0 0</inkml:trace>
  <inkml:trace contextRef="#ctx0" brushRef="#br0" timeOffset="128845.5726">20838 9435 42,'-15'-6'24,"0"6"-2,0-3-4,-3 3-5,-3 0-3,7 3-2,-3 3-2,7 4-1,7 2-1,13 7 1,5-4-1,11 9 0,2 2 0,4 3 0,-2-2 0,-2 2 0,-12-2-1,-9-2 0,-13-4 0,-12-2 0,-9-9-1,-2-2 1,-2-5-1,3-3-1,5 0 0,3-7-1,7 1 1,13 6-1,-10-8 1,10 8-1,0 0 0,0 0 0,0 0 1,12 0-1,-12 0 0,16 0 0,-4 0-1,-2-8-1,2 8-10,-12 0-27,9-18-1,-5 8-1,-8-4 1</inkml:trace>
  <inkml:trace contextRef="#ctx0" brushRef="#br0" timeOffset="130983.3585">20991 9179 19,'-11'-5'27,"11"5"-6,-22 9-3,12-4-5,0 6-2,2 3-2,8 3-2,0-1 1,14 2-1,3-6 2,11 2 0,-1-14 0,5 0-1,-5-9 0,-1-4 0,-9-9-2,-5-2 0,-16-2-2,-6 5 0,-12 6-2,-1 1-3,0 14-14,1 10-26,-2-1 0,7 12-1,3-4 1</inkml:trace>
  <inkml:trace contextRef="#ctx0" brushRef="#br0" timeOffset="132922.6058">21196 9574 39,'0'0'38,"10"0"1,-10 0-9,0 0-8,0 0-5,0 0-8,0 0-19,0 0-27,0 0-1,11-22-2</inkml:trace>
  <inkml:trace contextRef="#ctx0" brushRef="#br0" timeOffset="136057.2604">21522 9411 15,'0'0'28,"10"9"-4,-10 5-5,0 5-4,0 6-3,3 0-2,6 4-2,3-1-2,6-7-2,3-5 0,6-6-1,-2-10 0,2-10-1,-3-4 0,-6-5 0,-5-7 0,-9 3 0,-4-2 0,-7 7 0,-5-1 0,2 13-1,-2 6 2,12 0-1,-15 25-1,15 3 1,5 10 0,6 11 0,1 3 0,2 1 1,-6 2-1,-5 4 0,-10-8 0,-5-4 0,-16-10 0,-8-10-3,-3-10-3,-7-17-10,8-15-24,10-9 0,6-18-1,17-8-1</inkml:trace>
  <inkml:trace contextRef="#ctx0" brushRef="#br0" timeOffset="136190.7784">21938 9048 31,'0'0'36,"0"0"-2,-8 9-6,-4 12-8,-1 12-11,-2-4-38,3 17-2,-9-10-4,16 6-1</inkml:trace>
  <inkml:trace contextRef="#ctx0" brushRef="#br0" timeOffset="136847.3613">22296 9155 24,'0'0'34,"-16"0"1,0 11-7,-4 16-6,-9 6-7,7 17-4,-2 6-3,11 6-3,4 2-2,9 0-4,14 1-7,5-13-20,7-15-10,9-5 0,2-17 0</inkml:trace>
  <inkml:trace contextRef="#ctx0" brushRef="#br0" timeOffset="137154.4006">22575 9420 45,'-18'-16'32,"3"4"-6,-4 5-6,-6 2-6,2 10-4,-2 4-3,4 11-3,3 6-1,13 6 0,5 2-1,14 0 1,11-4 0,8-3 0,5-13 1,2-7 0,-2-15 0,-3-6-1,-10-13 0,-15-4-1,-17-1-2,-10-2-6,-4 2-30,-7 12-3,-7-1 0,2 10 0</inkml:trace>
  <inkml:trace contextRef="#ctx0" brushRef="#br0" timeOffset="137466.9404">22634 9235 26,'16'0'35,"-4"0"1,19 0-3,6 0-14,-2 4-13,4 0-17,-11-4-21,9 6-3,-18-6 0,6 3-2</inkml:trace>
  <inkml:trace contextRef="#ctx0" brushRef="#br0" timeOffset="137767.4784">22976 9145 42,'12'0'40,"11"15"1,-4 4 0,1 15-19,1 14-9,-14 10-4,5 15-3,-12 1-3,-5 0-1,-12-7-2,-5-6-4,-4-15-37,-5-5-2,-1-16 1,4-4 0</inkml:trace>
  <inkml:trace contextRef="#ctx0" brushRef="#br0" timeOffset="146619.3583">18791 8997 10,'0'0'24,"0"0"-7,0-14-2,10 4-2,2-2-1,3-3-1,4 4-1,0-1 1,4 7-1,0 1 0,5 9-2,-3 3-2,8 1-1,-1-2-1,3-1 0,2-6-2,-2-7-1,-5-3-4,-6-7-8,-8 1-18,-6 7-6,-14-5-2,4 14 1</inkml:trace>
  <inkml:trace contextRef="#ctx0" brushRef="#br0" timeOffset="147106.4209">19229 8874 24,'0'0'16,"0"22"-3,4-10 1,5 2 0,3-4 1,7-10-1,11 0-1,2-9-2,11 0-1,3-6 0,8 5-2,-1-3-2,4 11-1,-7 2-1,1 7-1,-7 6 0,-2 1 0,-8 1-4,-5-5-18,-9-3-18,0 0 0,-20-7-1,7 9-1</inkml:trace>
  <inkml:trace contextRef="#ctx0" brushRef="#br0" timeOffset="150354.3339">19223 8439 14,'0'-27'34,"10"8"2,2-6-1,8 4-12,10 6-7,0 6-5,6 13-2,-8 6-2,-7 13-3,-14 6 0,-12 8-2,-12 0 0,-7-1 0,-6-3-1,2-8 0,3-8 1,17-5 1,8-12 0,19 0 1,8-3 0,8 0 0,0-3-1,3 2-6,-5 1-38,-1 3-1,-11-7 0,6 4-2</inkml:trace>
  <inkml:trace contextRef="#ctx0" brushRef="#br0" timeOffset="151219.4442">21701 8857 23,'0'0'19,"0"-17"-1,10 8-3,-4-1-2,4-2-2,6 4-2,4-1-1,5 4-1,2 1 0,5 4-1,1 4-1,5 2 0,-1 0 0,1 2 0,-4 0 0,0-2-2,-7-3 1,1-3 0,-7 0-1,-1-6 0,-8-1-2,-3-2-4,1 4-14,1 0-19,-7-6-1,6 8-1,-1-7 1</inkml:trace>
  <inkml:trace contextRef="#ctx0" brushRef="#br0" timeOffset="151721.5076">22233 8761 5,'4'14'26,"-4"-14"-2,3 22-3,1-12-4,8 4-3,9-1-2,2-4-3,13-4-2,3-5-2,6-4-1,3-5 0,7 0 0,0-2 0,7 3 0,-3 3-1,-5 9 0,-3 5 1,6 9 0,-5 1-1,0 4 0,-12 1-1,-8-1-3,-5-3-21,1 2-14,-28-22-1,7 23-1</inkml:trace>
  <inkml:trace contextRef="#ctx0" brushRef="#br0" timeOffset="153278.9629">22380 8383 8,'0'-10'27,"0"10"1,12-24-6,-8 7-4,5-6-2,-9-4-2,9 6-2,-9-5-2,6 8-1,-6 0-3,0 18-1,-6-11 0,6 11-3,-4 19 0,4 2-1,0 4 0,0 7 1,4-2-1,2 2 1,1-5-1,-4 1 0,0-4 0,-3-6 0,0-3-1,0-2 1,0-13-1,-17 17 1,6-12-1,11-5 1,-13 5 0,13-5-1,0 0 1,0 0-1,22 0 0,1-4 1,8 4-1,1 0 0,4 0-2,-6 0-18,-4 6-19,0 1-1,-6-7 1,7 6-2</inkml:trace>
  <inkml:trace contextRef="#ctx0" brushRef="#br0" timeOffset="156306.848">14426 10647 34,'0'10'36,"0"-10"-1,15 7-9,10-3-6,3-4-7,12 0-9,7 4-11,-4-4-15,-9 0-14,4 0 0,-16 0-2</inkml:trace>
  <inkml:trace contextRef="#ctx0" brushRef="#br0" timeOffset="156386.8578">14458 10761 65,'0'0'39,"25"9"-4,9-9-13,6 0-14,7 0-36,-2-6-7,13 1-2,-1-7-2</inkml:trace>
  <inkml:trace contextRef="#ctx0" brushRef="#br0" timeOffset="156941.4288">15606 10719 40,'-24'-1'34,"-7"-3"-2,-3 4-12,4 5-6,8 6-6,6 6-3,11 5-1,13 2 0,8 5 1,12 2 0,-4 2 1,7 0 1,-12-5-1,-8 1 0,-19-8-1,-7-6 0,-16-6-3,-2-9-5,1-6-8,-6-6-26,9-12-4,12 0 0,5-9 0</inkml:trace>
  <inkml:trace contextRef="#ctx0" brushRef="#br0" timeOffset="157300.9742">15732 10439 61,'15'-9'33,"-2"-1"-5,9 5-8,2 8-5,-8-1-5,3 13-2,-13 2-3,-6 5-1,-9 0-1,-6 1-1,2 0 0,0-5-1,7-4 0,6-3 0,12-2 0,7-9-4,12 0-24,0 3-12,-6-6 1,7 3-1</inkml:trace>
  <inkml:trace contextRef="#ctx0" brushRef="#br0" timeOffset="157642.518">16098 10565 39,'9'-4'38,"13"17"-1,3-2-2,2 6-17,9 11-6,-5-3-6,2 2-10,-4 5-16,-2-6-18,-15-15 0,1-2 0,-13-9 0</inkml:trace>
  <inkml:trace contextRef="#ctx0" brushRef="#br0" timeOffset="157811.5387">16479 10513 76,'0'0'40,"-17"19"0,-6 3-13,-1 21-14,-10 8-4,2 10-4,-5 6-3,4 0-3,8-1-5,-1-15-13,11-10-23,12-12 1,9-18-1,12-11 0</inkml:trace>
  <inkml:trace contextRef="#ctx0" brushRef="#br0" timeOffset="158032.5675">16917 10564 23,'-31'-16'35,"0"16"0,-9 7 2,-1 12-18,4 14-6,-1 5-4,11 16 0,3-2-3,17 9-1,7-1-1,10-4-1,11-6-3,10-13-7,9-9-27,3-7-5,-2-17-1,8-4 0</inkml:trace>
  <inkml:trace contextRef="#ctx0" brushRef="#br0" timeOffset="158366.1097">17127 10742 48,'-12'-6'37,"-9"-3"0,-5 0-13,5 9-8,-5 0-6,8 9-4,5 4-2,13 7-2,5 0 0,10 7-1,4 1 0,3 0 0,-5-2 1,0-4-1,-13-5 1,-9 1-2,-11-9-2,-9-9-8,-3-5-27,-1 1-2,-4-9 0,10 4 0</inkml:trace>
  <inkml:trace contextRef="#ctx0" brushRef="#br0" timeOffset="158686.1505">17236 10607 60,'37'4'40,"3"15"0,-5 6-10,-10 9-13,-2 19-6,-15 2-4,-8 9-2,-16-3-3,-8 1-3,-4-2-9,-2-7-32,-8-18 1,7-8 0,-1-18-1</inkml:trace>
  <inkml:trace contextRef="#ctx0" brushRef="#br0" timeOffset="159202.717">17621 10817 47,'-8'12'40,"18"-2"0,11-6-8,6-4-13,13 5-11,6-2-24,6 3-20,-8-12-2,6 3-1,-2-10-1</inkml:trace>
  <inkml:trace contextRef="#ctx0" brushRef="#br0" timeOffset="159535.258">18481 10803 52,'-27'-1'35,"0"-4"-6,-3-4-7,3-10-7,8-1-5,8-10-4,11 3-1,12-3-2,15 6-1,7 3-1,10 10 1,2 11 0,-2 5 1,-11 14 1,-10 8 1,-19 6-1,-11 9 0,-18 1-1,-12 4 0,-10-2-1,0-7 0,0-4-2,8-8 1,11-7-1,14-9 0,14-10 1,16 5-1,9-7 0,6 2 0,6 0-1,0 0-2,4 9-8,-9 0-30,-3-9-1,-2 6 1,-8-6 0</inkml:trace>
  <inkml:trace contextRef="#ctx0" brushRef="#br0" timeOffset="160054.3239">18894 10764 64,'-16'-17'37,"4"12"-4,0 5-14,-5 0-6,8 4-4,3 6-5,10 9-2,7 3 0,6 0-1,2 5 1,2 4 0,-3-2 1,-5 2 1,-13-7-1,-5-1 0,-15-10 1,-5-4-3,-6-7-3,-6-9-14,3-7-24,10 2-1,2-13 0,16 8 0</inkml:trace>
  <inkml:trace contextRef="#ctx0" brushRef="#br0" timeOffset="160560.3883">19281 10839 27,'0'0'39,"10"12"1,8-12 0,11 0-14,14 4-8,-3-6-7,9 2-5,-6 0-3,-2 0-6,-3 0-23,-9-4-15,-15-1 0,-3 5-1</inkml:trace>
  <inkml:trace contextRef="#ctx0" brushRef="#br0" timeOffset="161412.753">19970 10760 23,'8'-17'38,"-8"-8"-1,0-4-6,6 4-6,-6-3-7,0 9-6,0-1-4,0 20-3,0 0-1,0 0-2,-9 33-1,9-3-1,4 9 1,2 4-1,2 2 1,0-3-1,-3 0 1,1-8-1,-6-3 0,-9-7 1,-5-6-1,-4-7 1,-2-3-1,3-4 0,-4 1 1,7-5-1,14 0 0,0 0 1,14 0-1,13 4 0,9-4 1,7 2-1,0 3-5,4-5-36,-7 0 0,-2 0-1,-9-16 1</inkml:trace>
  <inkml:trace contextRef="#ctx0" brushRef="#br0" timeOffset="167823.0808">823 12322 46,'0'0'36,"0"0"-4,0 0-7,34-51-6,-34 51-4,0 0-6,0 0-3,-59-24-2,59 24-3,-53 13-1,53-13 0,-52 36 0,52-36 0,-29 55-1,29-55 2,13 57-1,-13-57 0,44 45 1,-44-45 0,59 15 0,-59-15 0,69-25 0,-69 25-1,45-70 1,-29 24-1,-7-8 1,0-3-1,-2-7 0,-7 8 0,-6 5 0,6 51 1,-13-66-2,13 66 2,0 0-1,0 0 1,0 0 1,-12 60-2,12-9 1,6 5 0,6 4 1,-10 1-1,6-6 0,1-2-3,-3-7-10,-6-46-28,23 47 0,-23-47 0,0 0-1</inkml:trace>
  <inkml:trace contextRef="#ctx0" brushRef="#br0" timeOffset="168531.9279">498 12634 27,'0'0'32,"-53"10"0,53-10-10,0 0-4,0 0-3,93 5-1,-16-13-3,28 1-3,20-6-2,11-3-2,10 4-6,-9-2-10,-13 4-26,-20 5 0,-25 1 0,-26 10-1</inkml:trace>
  <inkml:trace contextRef="#ctx0" brushRef="#br0" timeOffset="169242.0189">640 13268 16,'0'0'32,"0"0"-2,0 0-4,53-38-4,-53 38-4,0 0-4,28-59-4,-28 59-3,-6-50-2,6 50-2,-33-43-2,33 43 0,-51-21-1,51 21-1,-60 5 1,60-5-1,-49 34 1,49-34 0,-13 50 0,13-50 0,27 47 1,-27-47-1,60 32 1,-60-32 0,78 2 0,-34-13 0,-44 11 0,59-40-1,-59 40 1,45-68-1,-31 26 0,-7 1 1,-7 41 0,-4-74 0,4 74 0,-7-46 0,7 46 0,0 0 0,0 0 0,-23 46 0,23-46 0,7 74 0,-3-32 0,9 4-3,-13-46-8,12 76-23,-12-76-6,21 50 0,-21-50-1</inkml:trace>
  <inkml:trace contextRef="#ctx0" brushRef="#br0" timeOffset="169383.0362">1037 12864 83,'0'0'42,"0"0"1,0 0-6,21 46-27,-21-46-5,0 74-1,0-29 0,6-2-1,-6-43-2,13 74-1,-13-74-3,19 51-5,-4-43-11,-15-8-23,0 0-1,0 0 0,0 0-1</inkml:trace>
  <inkml:trace contextRef="#ctx0" brushRef="#br0" timeOffset="169597.5643">984 13062 86,'0'0'40,"0"0"-1,0 0-23,52 6-47,-17-15-4,2 7-2,0-14-2</inkml:trace>
  <inkml:trace contextRef="#ctx0" brushRef="#br0" timeOffset="170303.7908">1836 12448 38,'0'0'32,"-9"0"-1,9 0-10,0 25-5,0-4-6,5 6-4,4-1-1,7 0-1,-1-6 1,7-8-2,-1-6 1,6-6-2,-4-15-1,3-2 0,-10-8 1,-2-4-1,-4 1-1,-5 3 1,-5 8 0,0 5-1,0 12 1,0 10 0,7 13 0,-4 14 1,-3 7 0,3 9 0,-6 3 1,-4 1-1,-6-5 0,-5-2 0,-9-13 0,-1-13-2,-5-9-4,-1-18-3,8-9-13,7-8-19,3-16 0,7-7-1,14-6-1</inkml:trace>
  <inkml:trace contextRef="#ctx0" brushRef="#br0" timeOffset="170449.6891">2415 12172 60,'-13'0'37,"-8"4"2,-6 9-9,9 14-17,-9 4-5,4 12-3,1 1-2,8 10 1,8 1-2,14-4 0,9-3 0,5-6-1,9-9-2,1-11-5,11-2-15,3-11-19,-12-21 0,0-1-1,-7-13 0</inkml:trace>
  <inkml:trace contextRef="#ctx0" brushRef="#br0" timeOffset="170796.7327">2607 12226 67,'0'0'40,"3"22"1,-3 10-12,0-2-17,3 11-4,-3 1-1,0 8-3,0-6-1,9 1-1,-2-11 0,5-6-2,4-7 0,-1-11-4,9-3-9,-8-14-24,2-6-5,-1-3 0,-9-6 0</inkml:trace>
  <inkml:trace contextRef="#ctx0" brushRef="#br0" timeOffset="170824.2365">2544 12472 29,'0'0'35,"9"9"-1,8-9-3,4 0-18,7 0-14,3-3-20,10 3-12,-13-6-1,0-3 1</inkml:trace>
  <inkml:trace contextRef="#ctx0" brushRef="#br0" timeOffset="170986.7568">2867 12312 63,'21'-12'40,"5"12"2,5 13-10,-7 6-11,4 13-9,-10 5-5,-2 10-1,-10 2-2,-6 1-3,-9-4-3,-12-9-13,-4-5-28,6-9-1,-10-14 1,11-9-1</inkml:trace>
  <inkml:trace contextRef="#ctx0" brushRef="#br0" timeOffset="171889.3713">3630 12491 38,'9'0'34,"13"-4"1,28 0-3,23 2-22,21-6-4,20 6 0,11-7-1,11 5-2,-5-1-1,-7 0-3,-10 5-5,-30-9-5,-20 6-6,-23-7-2,-22 4 0,-19-7-1,-9 0 2,-14-2 5,0-2 6,3 5 8,-7-4 21,27 16-6,9 12 1,7-3 1,2 9-2,-2-3-3,2 8-1,-12-5-6,-6-1-11,-12-10-29,-7 4-1,-19-11 0,-2 0-2</inkml:trace>
  <inkml:trace contextRef="#ctx0" brushRef="#br0" timeOffset="172064.8939">3683 12318 25,'-22'7'37,"13"10"0,-7 3 0,-3 3-18,10 9-6,6-6-4,12 3-2,9-5-3,15-7-1,7-5-7,3-7-26,6-10-8,0-2-2,-11-11 1</inkml:trace>
  <inkml:trace contextRef="#ctx0" brushRef="#br0" timeOffset="172569.4583">4163 11755 37,'4'-13'38,"-4"3"2,0 10-1,-4 19-18,-2 8-11,2 12-4,-5 6-2,4 3-1,1 4-1,4-4 1,3-4-1,6-6 0,4-10 0,12-5 0,6-11 0,3-7 0,7-5 0,2-5-1,0 0-5,-5-2-24,-4-3-14,-1 10-1,-10 0 0</inkml:trace>
  <inkml:trace contextRef="#ctx0" brushRef="#br0" timeOffset="173098.5255">5575 12355 33,'-13'-4'34,"-11"-7"0,0 8-11,0 5-7,-4-2-6,9 16-2,4-3-2,12 7 0,11-1-2,10 3 0,7-2-2,9 3 1,2-3-1,-2 1 0,-8 1 0,-7 0 0,-19-3 0,-16 1 0,-15-4 0,-6-3 0,-8-4-1,2-6-3,4-3-8,5-12-20,14-3-10,20-2-1,7-5 1</inkml:trace>
  <inkml:trace contextRef="#ctx0" brushRef="#br0" timeOffset="173446.0693">5698 12129 63,'0'0'39,"18"8"1,4 2-15,6 13-11,-2 1-6,2 4-6,1 8-7,-4-8-18,-5-4-16,4-9 0,-7-15-1,1 0 0</inkml:trace>
  <inkml:trace contextRef="#ctx0" brushRef="#br0" timeOffset="173596.0886">6084 12097 55,'0'0'40,"-14"8"0,3 16-4,-2 13-21,-7 4-6,-1 14-4,-6 3-2,-1 7 0,-2 2-2,3-6-2,4-1-5,-4-18-10,7-8-24,12-11-1,1-13 0,7-10 0</inkml:trace>
  <inkml:trace contextRef="#ctx0" brushRef="#br0" timeOffset="174112.1724">6452 12122 56,'-25'-4'38,"-3"9"1,-12 13-14,-1 6-9,11 17-6,-2 5-4,11 10-2,6 5 0,15 4-2,12-5 0,9-3-1,11-9-2,5-13-7,10-13-31,-5-7-2,-4-15 0,0 0 1</inkml:trace>
  <inkml:trace contextRef="#ctx0" brushRef="#br0" timeOffset="174457.9752">6738 12401 20,'-13'-14'36,"0"7"0,-11-2-6,-4-1-8,3 5-7,-3 0-5,6 9-3,0 0-2,8 3-2,11 6-1,10 2-1,7 3 1,8 6-1,0-2 1,0 2 1,-4 0-1,-9 2 0,-9-3 0,-9-4-3,-9-2-9,-11-5-29,-5-12-1,3-7-1,4-10 1</inkml:trace>
  <inkml:trace contextRef="#ctx0" brushRef="#br0" timeOffset="174505.3589">6719 12119 42,'43'0'41,"7"19"1,-3 10 0,-7 8-19,2 18-12,-16 11-3,-6 9-3,-20 1-2,-10-5-2,-9-1-6,-13-11-36,-1-13-1,-1-7 0,-5-16-2</inkml:trace>
  <inkml:trace contextRef="#ctx0" brushRef="#br0" timeOffset="175628.6543">7333 12485 41,'16'5'39,"12"-1"0,6-4-3,9 0-18,15 0-11,5 0-29,5 3-14,-6-10-2,0 4-1</inkml:trace>
  <inkml:trace contextRef="#ctx0" brushRef="#br0" timeOffset="176712.0496">8766 11930 34,'0'0'28,"0"0"-2,0 0-2,-15-3-5,-12 3-5,-14-5-5,-9 5-2,-13-4-5,-3 4 1,-7 1-1,5-1-1,8 8 0,11-2 0,14 4 0,17 2 0,18 4 0,21 2 0,11 1 0,15 8 0,5 1 0,7 1 0,-4 2 0,-12 6 0,-13 7-1,-21 0 1,-18 7-1,-19-3 0,-12 2 0,-7-1 1,-3-3-1,6-3 0,7-8 1,16-6 0,18-7 0,14-4-1,17-7 1,15-2 0,14-4 0,10-1 1,7-4-1,3 0 0,-6 0 0,-3 0 0,-14 0 0,-11 0 0,-13 0-2,-14-5-6,-7 1-29,-9 4-3,0 0-1,0 0 1</inkml:trace>
  <inkml:trace contextRef="#ctx0" brushRef="#br0" timeOffset="177426.1412">8282 13026 41,'0'0'37,"0"0"0,0 0-11,6 21-7,-12-6-7,6 7-4,-7 2-3,7 4 0,0-5-3,7-3-2,5-2-3,0-10-7,4-8-23,1 3-6,-7-12 0,0-1-1</inkml:trace>
  <inkml:trace contextRef="#ctx0" brushRef="#br0" timeOffset="177456.6453">8241 12904 43,'0'0'37,"0"-10"1,0 10-7,10 0-25,-10 0-36,24 0-3,-8 0-3,8 11-2</inkml:trace>
  <inkml:trace contextRef="#ctx0" brushRef="#br0" timeOffset="177811.6893">8436 13054 51,'10'5'34,"0"-5"2,12 0-17,6 0-9,3 4-8,1-4-10,2-5-24,0 5-2,-9-5-1,4-1 0</inkml:trace>
  <inkml:trace contextRef="#ctx0" brushRef="#br0" timeOffset="178044.7188">8577 13118 24,'0'0'35,"0"0"2,26 12-1,-14-9-15,12-3-15,-2-3-12,4-6-25,4 9-4,-10-7-1,7 7 0</inkml:trace>
  <inkml:trace contextRef="#ctx0" brushRef="#br0" timeOffset="178103.7268">8876 12995 59,'0'0'38,"0"0"1,0 0-15,11 26-9,-11-6-5,3 11-3,-3-2-5,4 3-9,-4-6-31,0-1-1,0-13 0,6 0-2</inkml:trace>
  <inkml:trace contextRef="#ctx0" brushRef="#br0" timeOffset="180365.0301">8406 11654 33,'3'-19'37,"9"11"1,1-11-2,-1-3-19,7 5-5,-5-6-2,7 6-3,-9 0 0,1 5-2,-13 12 0,10-4 0,-10 18-1,0 10 0,0 7-2,0 2 0,0 4-3,3-5-9,5-3-32,2-6-2,-1-13 1,3-5-1</inkml:trace>
  <inkml:trace contextRef="#ctx0" brushRef="#br0" timeOffset="183350.9089">9517 12273 44,'-19'-13'35,"4"5"-6,-10 8-8,-3-4-7,3 6-4,-3 2-3,10 6-3,1 2 0,10 2-1,12 1-1,11 7 0,8-2 0,7 4 0,1-1 1,1 3 0,-8-3-1,-5 2 1,-15-3-1,-10-3 1,-20-6-1,-6-2 0,-6-7-1,-1-4-3,7-4-4,-3-7-11,15-3-22,13-3-1,9-5 0,19 1 0</inkml:trace>
  <inkml:trace contextRef="#ctx0" brushRef="#br0" timeOffset="183700.4533">9620 12073 31,'0'0'33,"0"0"-6,-7-15-3,11 5-5,-4-13-4,8 5-3,-8-9-2,10 7-1,-10-4-3,7 6 0,-7 4-3,3 4 1,-3 10-2,0 0 0,0 20 0,0-1-1,4 8 0,0 2-1,0 1-1,1 1-6,9-1-21,-3-6-12,-1-11-1,6-4 0</inkml:trace>
  <inkml:trace contextRef="#ctx0" brushRef="#br0" timeOffset="184058.4993">9812 12040 52,'16'4'37,"2"0"1,0-4-4,7 0-33,3 6-31,-3-12-5,3 9-2,-6-6 0</inkml:trace>
  <inkml:trace contextRef="#ctx0" brushRef="#br0" timeOffset="184217.5191">10164 11960 50,'0'0'38,"4"20"1,-4-7-6,-9-1-18,12 8-6,-3-2-3,0 2-1,7-5-3,1 3 0,2-3-2,2-6-1,3 0-5,-5-9-12,-10 0-22,19-7 1,-10-7-1,0-2 0</inkml:trace>
  <inkml:trace contextRef="#ctx0" brushRef="#br0" timeOffset="184435.5466">10168 11848 43,'-12'-8'40,"12"8"1,0 0-1,10-2-18,-10 2-12,14 6-14,-14-6-34,10 10-1,-10-10-1,12 0-1</inkml:trace>
  <inkml:trace contextRef="#ctx0" brushRef="#br0" timeOffset="184986.6174">10590 12533 34,'0'0'38,"17"8"-1,18-8-2,18-6-18,22 6-6,24-7-3,26 0-1,21-4-4,14 1-3,8-1-8,-7 0-30,-16-5 0,-16 7-1,-38-8 0</inkml:trace>
  <inkml:trace contextRef="#ctx0" brushRef="#br0" timeOffset="185533.1868">11316 12248 57,'7'-13'31,"-12"-6"-6,-6-5-5,-9 7-7,-8-8-4,-3 6-3,-4 5-3,-3 5 0,0 5-2,8 10 1,5 7-1,9 7-1,9 6 1,12 2-1,9-3 0,9 1 1,6-6-1,3-7 1,3-13-1,1-3 1,-4-15 0,-1-7 0,-7-12 0,-6-4-1,-5-12 0,-6-3 0,-7-2 0,0 6 1,-4 3 0,-4 10 0,-1 11 0,-1 12 1,0 16-1,5 15 1,0 12 1,5 12-2,0 9 0,5 6 0,3 3 0,1-3-4,8 1-18,0-9-18,-6-17 0,6-5-1,-5-14 1</inkml:trace>
  <inkml:trace contextRef="#ctx0" brushRef="#br0" timeOffset="185889.2314">11543 11794 43,'0'0'36,"0"0"-2,5 21-7,-8-6-11,6 8-6,-3-1-3,11 4-2,-2-4-2,2-5-5,4-2-6,-2-6-19,-4-9-10,4-4 0,-13-10-1</inkml:trace>
  <inkml:trace contextRef="#ctx0" brushRef="#br0" timeOffset="186066.2543">11566 11640 69,'0'-10'39,"0"10"0,13 0-8,-2 5-37,6 3-29,-7-1-3,9 7-1,-7-2 0</inkml:trace>
  <inkml:trace contextRef="#ctx0" brushRef="#br0" timeOffset="186303.7839">11720 11854 46,'0'0'38,"26"8"-1,-7-8 0,6 0-27,6 0-10,-4 0-14,1 5-22,-11-5 0,4-4-1,-11-1 0</inkml:trace>
  <inkml:trace contextRef="#ctx0" brushRef="#br0" timeOffset="186370.7925">12010 11746 75,'0'0'41,"11"0"-1,-7 15-13,-4 2-12,0 11-13,3-4-39,1 13-2,-4-3-1,3 1-1</inkml:trace>
  <inkml:trace contextRef="#ctx0" brushRef="#br0" timeOffset="187212.4135">10940 13137 45,'0'0'36,"13"-9"-6,-13 9-5,0-19-8,-4 7-5,-10-8-4,-3 1-3,-9-1-2,0 4-2,-5 6 0,0 7-1,-3 9 0,6 8 1,5 7-1,12 11 0,8 1 1,6-1-1,12 0 1,4-6 0,8-6 0,5-11 0,2-9-1,0-5 1,-3-12-1,-2-8 0,-5-15 0,-3-3 0,-5-6 1,-5-3-2,-2 3 2,-6 5 1,-3 8-1,-5 14 1,-2 11 0,7 11 0,-15 25 0,11 10 0,-2 5-1,6 3-2,0 8-6,0-6-25,4-4-9,6 2 1,-1-18 0</inkml:trace>
  <inkml:trace contextRef="#ctx0" brushRef="#br0" timeOffset="187382.4353">11177 12833 54,'0'0'39,"11"0"2,-8 17 0,1 7-27,1 15-4,-5 2-4,5 11-1,-5-3-2,0 0 0,0-6-2,0-7-1,8-9-2,1-8-2,10-2-6,-7-17-14,6 0-18,3-4 0,-4-8 0,-2 2 1</inkml:trace>
  <inkml:trace contextRef="#ctx0" brushRef="#br0" timeOffset="187607.9639">11188 13050 75,'-11'-3'40,"11"3"0,9 8-14,7-8-17,7 0-8,7 4-21,1 0-19,-8-9 1,5 1-2,-6-9 0</inkml:trace>
  <inkml:trace contextRef="#ctx0" brushRef="#br0" timeOffset="187794.4873">11515 12755 64,'0'0'38,"0"0"0,0 20-12,-6-6-14,6 12-6,0-3-2,0 8 0,0-2-3,4-1-1,3-3-2,-1-8-7,8-5-23,-1-5-7,-5-11 0,7-5 0</inkml:trace>
  <inkml:trace contextRef="#ctx0" brushRef="#br0" timeOffset="188029.0169">11556 12705 70,'-11'-10'39,"11"10"-3,0 0-12,0-17-53,14 21-7,-14-4-1,17 9-2</inkml:trace>
  <inkml:trace contextRef="#ctx0" brushRef="#br0" timeOffset="188202.0393">11693 12818 76,'0'0'38,"24"6"-1,-9 0-18,4-6-17,-1 0-10,6-4-11,-3 4-9,-2-8-3,0 1 3,0-5 7,-6-3 12,3 3 10,10-5 32,-26 17-1,12 4 2,-7 10-1,-5 2-8,5 16-10,-5-7-7,0 3-10,0-8-37,4 3-2,-1-8-1,8-11 0</inkml:trace>
  <inkml:trace contextRef="#ctx0" brushRef="#br0" timeOffset="189083.1513">12350 12252 59,'0'0'36,"0"12"-2,-5 0-15,2 12-7,3 3-5,0 1-3,6 0-1,4-3-1,9-7 0,5-8-1,-2-10 0,6-7 0,-7-8 0,2-7 0,-5-4 0,-2 0-1,-10 1 0,0 6 0,-3 3 0,-3 16 0,10 10 0,-5 10 0,5 16 0,-2 6 1,-4 11 0,-4 10 1,0-1 0,-12 4 0,-10-4 0,-8-4 0,-8-11 0,-3-6-2,1-17-4,-3-16-2,9-8-7,3-22-14,12-7-12,16-12 0,7-6 0</inkml:trace>
  <inkml:trace contextRef="#ctx0" brushRef="#br0" timeOffset="189270.6746">12897 12087 33,'0'0'37,"-14"0"0,-11 17-1,-4 8-14,5 21-7,-5 4-6,12 12-3,2 1-2,11 3 0,9-2-2,12-7-5,7-10-1,7-16-12,7-12-24,4-7-1,-1-15 1,2-6-1</inkml:trace>
  <inkml:trace contextRef="#ctx0" brushRef="#br0" timeOffset="189638.7216">13189 12351 37,'-17'-14'36,"3"14"0,-8 0-7,-3 3-11,4 12-5,-3-1-5,10 9-2,2 2-2,12 1 0,9 0-1,13-1 0,3-9 0,9-4 0,1-6-1,-2-12 0,-7-5-1,-2-6 0,-12-6 0,-9-5-2,-7 2-1,-10-3-5,-2 5-22,4 3-12,-7 0 0,4 9-1</inkml:trace>
  <inkml:trace contextRef="#ctx0" brushRef="#br0" timeOffset="189872.2511">13205 12221 64,'27'-5'38,"11"5"-1,-1 0-13,3 0-29,-3 6-23,-3-7-8,-3 2-1,-12-2-1</inkml:trace>
  <inkml:trace contextRef="#ctx0" brushRef="#br0" timeOffset="189935.7588">13570 12077 50,'9'0'43,"1"8"0,0 11 1,-2 14-14,-4 2-19,8 15-5,-6 4-2,-6 2-4,0 2-8,-9 0-34,-7-16-2,7-7 0,-5-13 0</inkml:trace>
  <inkml:trace contextRef="#ctx0" brushRef="#br0" timeOffset="190762.3783">14120 12414 60,'27'3'38,"-3"-3"0,12-1-7,7 1-22,-1 4-10,5-4-17,-7 0-18,1 0-3,-19 0 1,-1 0-1</inkml:trace>
  <inkml:trace contextRef="#ctx0" brushRef="#br0" timeOffset="190942.4013">14224 12545 84,'28'0'40,"4"-4"-2,16-4-43,6 8-27,-16-10-3,4 6-4</inkml:trace>
  <inkml:trace contextRef="#ctx0" brushRef="#br0" timeOffset="193172.6843">15207 12390 21,'0'0'24,"-18"-12"-2,4 3-3,-3 4-1,1 1-2,-2 4-3,6 0-2,5 11-3,4-2-1,14 12-2,5-2 0,10 4-1,-2 2 0,6 1 1,-12 1 0,-7-1-1,-11-2 0,-15-4-2,-13-6 0,-7-8-4,2 1-8,-5-10-18,7-9-12,14 0 0,8-9 0</inkml:trace>
  <inkml:trace contextRef="#ctx0" brushRef="#br0" timeOffset="193378.7107">15362 12189 46,'7'-10'37,"11"15"0,-4 12-12,8 1-9,9 13-7,-5 6-8,1-2-12,-1-1-25,-1-1 0,-5-15-2,3-4 1</inkml:trace>
  <inkml:trace contextRef="#ctx0" brushRef="#br0" timeOffset="193579.8713">15744 12137 52,'7'-17'40,"-7"17"1,-12 0 0,3 17-22,-8 7-9,0 16-5,-5 7-2,-3 10 0,-1 9-2,-1-1-1,4-1-4,1-13-11,5-6-26,8-10 0,2-13-1,7-11 0</inkml:trace>
  <inkml:trace contextRef="#ctx0" brushRef="#br0" timeOffset="193766.7824">16077 12150 37,'-10'0'37,"-12"5"0,-6 18-7,-2 12-10,-5 6-7,8 15-3,5 3-3,13 8-3,9-3-1,19-3-2,7-7-6,4-13-17,6-13-17,7-9-1,-9-16 0,7-6 0</inkml:trace>
  <inkml:trace contextRef="#ctx0" brushRef="#br0" timeOffset="194295.367">16455 12398 25,'0'0'34,"-19"-13"0,1 3-8,-4 6-6,-3-1-5,-2 5-4,-2 7-5,5 3-2,8 5-2,9 7-1,11 1-1,3 3 1,8-3-1,0 1 1,0-5 1,-2-4-1,-10-5 1,-3-10-2,-16 4-3,-6-11-11,-2 0-22,3-2-2,-2-6 0,6 0-1</inkml:trace>
  <inkml:trace contextRef="#ctx0" brushRef="#br0" timeOffset="194473.7717">16399 12126 61,'34'0'41,"-2"5"0,4 19-3,1 13-22,-12 10-8,1 14-2,-8 7-2,-10 0-2,-8 0-1,-8-3-1,-4-9-2,-7-9-3,6-4-12,-2-10-25,-3-19 0,8-3 0,0-11-1</inkml:trace>
  <inkml:trace contextRef="#ctx0" brushRef="#br0" timeOffset="194998.4889">17013 12460 28,'11'12'39,"8"-8"0,10-4 0,11 0-16,15 0-7,-2 0-6,4-4-16,-12-4-31,5 8-2,-18-11-1,-5 4-1</inkml:trace>
  <inkml:trace contextRef="#ctx0" brushRef="#br0" timeOffset="198832.6077">17953 12355 27,'0'0'35,"-14"-18"0,-2 13-9,-4 5-7,-1 0-5,4 9-6,3 1-4,11 10 0,9 3-2,13 7 0,9-2-1,5 1 0,1 3 1,-3-4-1,-7-3 1,-14 2 0,-19-9 0,-11 0 0,-12-8 0,-6-6-2,0-4-4,0-6-5,11-4-10,9-2-18,9-10-1,17 3-2,3-8 2</inkml:trace>
  <inkml:trace contextRef="#ctx0" brushRef="#br0" timeOffset="199207.7806">18196 12114 23,'0'0'34,"-15"9"-1,7 1-6,3 4-8,3 0-5,9 4-5,5-3-3,9 2 0,1-10-2,8 0 1,-5-14 0,2-3 0,-10-9 1,-7 1-1,-10-7 0,-10 5-1,-10-1 1,-1 5-3,-4 4-1,3 7-5,8 5-26,4 8-12,1 1-1,9 11 1</inkml:trace>
  <inkml:trace contextRef="#ctx0" brushRef="#br0" timeOffset="205827.3789">18565 12416 32,'0'0'33,"10"0"0,-10 8-12,-3 8-6,3 7-4,0 6-4,10 5-3,0-3-1,8 0-1,6-11 0,3-7 0,2-13-1,1-6 1,-4-13 0,-4-3 1,-8-5-1,-7-2 1,-7 1 0,-4 10-1,-3 4 1,7 14-1,-15 0 0,10 19-1,5 10 0,6 12 0,1 8 0,0 8 0,-3 4 1,-4 4-1,-12-1 0,-6-3 0,-11-9-3,-9-11-2,-3-9-10,-7-18-17,3-22-8,10-13-2,4-20 1</inkml:trace>
  <inkml:trace contextRef="#ctx0" brushRef="#br0" timeOffset="206203.4263">19247 12064 31,'-7'-10'38,"-6"20"0,-17 15 1,-12 17-19,7 24-7,-7 8-5,10 11-2,6 2-3,14 5 0,12-6-3,15-17-6,20-18-26,11-12-8,4-20 0,9-10 0</inkml:trace>
  <inkml:trace contextRef="#ctx0" brushRef="#br0" timeOffset="206579.4743">19517 12453 25,'-10'-7'33,"-12"-3"2,-4 10-11,-3 5-6,-5 4-5,6 10-4,3 4-2,13 7-3,9-1 1,15 3-1,9-7 1,11-4-1,5-10 1,6-2-1,-7-15-2,-5-3 1,-10-5-3,-12-10-2,-9 2-8,-9 0-29,-7-7-1,6 3 0,-2-2 0</inkml:trace>
  <inkml:trace contextRef="#ctx0" brushRef="#br0" timeOffset="206775.4993">19473 12299 59,'9'0'38,"16"6"1,4-3-11,5-3-25,9 11-35,-5-15-3,5 11-2,-10-7-1</inkml:trace>
  <inkml:trace contextRef="#ctx0" brushRef="#br0" timeOffset="207304.0662">19888 12101 49,'32'8'39,"2"14"2,-4 16-4,0 23-18,-22 10-5,-4 18-4,-20 6-5,-9 3-4,-6-1-13,-6-13-29,-5-23-1,5-7-1,-2-16-1</inkml:trace>
  <inkml:trace contextRef="#ctx0" brushRef="#br0" timeOffset="208077.6648">20296 12439 38,'24'4'36,"3"-4"0,13 5-4,3 0-17,2-5-9,7 0-11,-2 5-16,-2-2-14,-20-6 0,-4 7-2</inkml:trace>
  <inkml:trace contextRef="#ctx0" brushRef="#br0" timeOffset="208140.6719">20392 12547 51,'0'0'36,"17"-5"2,17 1-14,8 4-12,3 0-18,11 3-27,-9-7-1,5 8-3,-8-8 0</inkml:trace>
  <inkml:trace contextRef="#ctx0" brushRef="#br0" timeOffset="208645.2371">21372 12343 35,'-3'-21'34,"3"21"-1,-27-12-8,1 7-8,0 8-5,-7 4-6,8 5-2,6 3-2,10 7 0,14 2-2,11 4 1,10-1-1,3 2 1,-1-1 1,-3 0 1,-13-4-1,-12-2 1,-15-5-1,-13-9-4,-3-2-10,-3-6-24,-1-12-2,13-2-1,1-11 0</inkml:trace>
  <inkml:trace contextRef="#ctx0" brushRef="#br0" timeOffset="209021.0388">21459 12143 34,'19'-10'38,"12"14"0,0 2 0,3 6-20,5 12-8,-7 4-5,1 5-6,-4 3-13,-10 1-23,-12-16-1,1-2 0,-8-19-1</inkml:trace>
  <inkml:trace contextRef="#ctx0" brushRef="#br0" timeOffset="209052.2881">21846 12031 62,'11'0'39,"-11"0"1,5 19-11,-7 11-14,-15 4-6,-1 17-3,-11 5-2,-3 3-1,-2 4-1,0-3-3,6 0-2,0-12-10,11-12-27,8-7-1,9-17 0,10-4 0</inkml:trace>
  <inkml:trace contextRef="#ctx0" brushRef="#br0" timeOffset="209417.2258">22246 12109 27,'-20'-9'36,"0"17"2,-8 2-1,-10 10-18,4 17-7,-4 4-4,6 11-2,7 5-2,10 3-1,15-2-1,13-2-3,16-8-7,5-10-27,8-18-4,13-3 1,-6-17-1</inkml:trace>
  <inkml:trace contextRef="#ctx0" brushRef="#br0" timeOffset="209984.9527">22571 12353 17,'0'0'34,"-8"-19"2,-5 12-4,-11 0-11,-4 0-9,5 7-3,-1 0-4,6 9-3,4 6-1,9 3 0,11 5-1,11 0 0,9 2 0,2 4 1,-3-3 1,-4-2 1,-10-4 0,-6-4 0,-18-7 0,-7-2-1,-10-7-3,-8-3-11,-2-4-25,15-3-2,2-9 1,13 5-2</inkml:trace>
  <inkml:trace contextRef="#ctx0" brushRef="#br0" timeOffset="210168.3532">22764 12109 47,'23'0'39,"11"13"1,-10 12-4,-8 13-18,5 16-8,-11 7-4,0 8-2,-10 1-1,-8-5-2,-4-5-2,-6-14-6,9-7-18,2-12-15,-8-16-1,15-11 1,-12-4-1</inkml:trace>
  <inkml:trace contextRef="#ctx0" brushRef="#br0" timeOffset="210722.805">23226 12412 26,'0'0'39,"0"0"0,10 5 0,10-5-16,14 0-8,0 0-6,16 0-3,-3 0-3,0 0-1,1 0 1,-14 0-2,-10 0-2,-4-9-9,-11 1-31,-9 8 0,-3-17 1,-2 7-2</inkml:trace>
  <inkml:trace contextRef="#ctx0" brushRef="#br0" timeOffset="213609.6712">24113 12400 23,'-18'-12'27,"2"2"-5,-6-12-3,10 0-4,6-2-4,10 0-3,17 2-1,0 1-2,6 13 0,-27 8 0,75 0 0,-43 15 0,-32-15 1,62 51-2,-55-13 1,-10 1-2,-18 0 1,-20 2-1,5-5 0,-4-2-1,-9-5-1,8-7 1,10-10-1,21-7-1,20-5 1,18-3-1,0 0 1,6-4 0,12 3 2,6 1 0,-9 7 1,-43-4 0,62 16-2,-49-2-4,-13-14-37,0 0-1,0 0-2,29 24-1</inkml:trace>
  <inkml:trace contextRef="#ctx0" brushRef="#br0" timeOffset="226685.3588">894 14737 38,'0'0'34,"0"0"0,0 0-9,19-44-7,-19 44-7,0 0-2,-44-38-4,44 38-2,-46-10-1,46 10-1,-46 17-1,46-17 0,-25 50 0,25-50 0,5 66 1,-5-66 0,41 55 0,-41-55 0,59 19 1,-59-19-1,65-32 1,-65 32-1,53-78 1,-34 26-1,-10-8 0,-9-4 0,0 6 1,-8 4 0,3 8 0,5 46 0,-20-61 0,20 61 0,0 0 0,0 0 0,-23 63-1,29-16 0,1 8-1,5 3-1,4-1-6,-5 0-25,8-4-8,-19-53 0,35 78-1</inkml:trace>
  <inkml:trace contextRef="#ctx0" brushRef="#br0" timeOffset="226882.3833">513 15061 51,'0'0'39,"0"0"1,50 29-11,14-29-14,24-7-3,13 3-2,17-5-5,4 1-5,1 3-7,-13 0-25,-12 0-7,-22 5-2,-25 0 0</inkml:trace>
  <inkml:trace contextRef="#ctx0" brushRef="#br0" timeOffset="227434.9531">702 15652 50,'43'-27'23,"-43"27"-4,0 0-3,-8-48-2,8 48-4,0 0-1,-55-44-3,55 44-2,-58 0 0,58 0-1,-46 35-1,46-35 0,-21 61 0,21-61-1,6 71 1,-6-71-1,53 55 1,-53-55-1,70 14 1,-70-14-1,71-31 0,-71 31-1,59-76-1,-37 27 0,-9-5 0,-1 3 0,-9 4 2,-3 47 0,0-70 1,0 70 1,0 0 0,0 0 1,0 0 0,-15 56-1,18-13 0,0 0-1,6 3-3,4 0-3,-1-5-7,-12-41-24,35 53-4,-35-53 0,0 0 0</inkml:trace>
  <inkml:trace contextRef="#ctx0" brushRef="#br0" timeOffset="227675.4836">1105 15362 79,'0'0'40,"0"0"0,0 0-5,16 64-27,-6-28-3,-2 6-2,10-5-2,-11-3-3,8-2-5,-2-13-8,-4-8-27,5-4 1,-3-14 0,-2-1 0</inkml:trace>
  <inkml:trace contextRef="#ctx0" brushRef="#br0" timeOffset="227732.4909">1033 15499 77,'0'0'40,"25"5"-1,15-9-13,5 0-59,4-16-3,5 6-1,-5-13-3</inkml:trace>
  <inkml:trace contextRef="#ctx0" brushRef="#br0" timeOffset="228188.5639">1723 14959 64,'28'17'38,"8"-2"1,3 5-6,5 9-23,-2 0-8,-1-3-12,-1-4-27,-12-1-3,-10-11 2,-4-4-2</inkml:trace>
  <inkml:trace contextRef="#ctx0" brushRef="#br0" timeOffset="228407.6037">2083 14865 68,'-23'17'40,"-5"14"0,-8 10-5,-7-2-26,5 5-10,4-3-22,3-3-15,6-13-1,5-8-1</inkml:trace>
  <inkml:trace contextRef="#ctx0" brushRef="#br0" timeOffset="228604.7504">2483 14739 34,'-31'-8'35,"2"17"2,-10 1-5,-5 9-16,9 14-6,0 6-3,12 10-2,11 0-1,15 2-1,11-4-1,12-4-4,15-1-9,3-9-20,3-11-7,4-7 0,-8-15-1</inkml:trace>
  <inkml:trace contextRef="#ctx0" brushRef="#br0" timeOffset="228982.8238">2684 14759 69,'-6'-13'40,"6"13"1,3 27-8,-6-5-21,6 16-4,-6 4-4,3 6 0,3 2-2,4-3 1,1-4-3,3-6 0,4-8-3,0-15-6,15-6-18,-7-8-15,-8-15 0,3 1-1</inkml:trace>
  <inkml:trace contextRef="#ctx0" brushRef="#br0" timeOffset="229029.6972">2539 14991 58,'0'0'39,"18"13"1,7-9-1,8-4-32,9 0-9,3 0-14,0-5-20,-9-10-3,-2 1 1,-15-8 0</inkml:trace>
  <inkml:trace contextRef="#ctx0" brushRef="#br0" timeOffset="229245.7397">2923 14840 65,'16'9'42,"5"12"-1,-1 13-7,-9 4-13,2 15-9,-13-1-6,5-1-8,-5 1-26,-12-15-14,-7-14-1,4-9-1</inkml:trace>
  <inkml:trace contextRef="#ctx0" brushRef="#br0" timeOffset="229778.5821">3471 15073 42,'25'-4'37,"25"1"0,24-4-5,22-3-19,32 7-2,11-6-3,14 3-2,2 0-5,-4 1-9,-17 3-29,-19 6-2,-44-4 0,-22 7-1</inkml:trace>
  <inkml:trace contextRef="#ctx0" brushRef="#br0" timeOffset="229856.7166">4610 14919 43,'37'6'38,"5"8"1,-9 1-8,-16 4-14,-3 11-4,-25-2-8,-7 2-13,-22-5-28,-3 1-2,-17-15-1,-1-2-1</inkml:trace>
  <inkml:trace contextRef="#ctx0" brushRef="#br0" timeOffset="230176.0278">3639 14902 8,'-31'8'34,"7"18"1,-2-3 1,-1 11-14,14 7-5,10-5-5,19 3-3,9-10-3,17-5-3,10-9-8,8-5-31,-1-18-1,1-3-2,-11-16 0</inkml:trace>
  <inkml:trace contextRef="#ctx0" brushRef="#br0" timeOffset="230527.2223">4042 14305 57,'4'-9'38,"2"21"-2,-6 13-14,-8 16-6,0 17-5,-4 5-4,5 5-2,-2-1-2,9-6-1,12-12-1,7-10 0,12-17-1,13-11 1,5-11-1,1-5-3,5-1-22,-1 0-14,-15-6-1,-4 9-1</inkml:trace>
  <inkml:trace contextRef="#ctx0" brushRef="#br0" timeOffset="237524.6543">5544 14945 32,'-19'0'32,"-15"0"-3,0 0-10,-5 9-5,-2-1-4,10 9-3,4 0-3,16 7-1,20-1-1,13 0 0,19-1 0,8 2 2,1-4 0,-4 6 1,-11-2 1,-14 2-1,-27-5 1,-19 2-2,-20-9 0,-4-4-3,-3-2-3,3-8-7,12-5-12,15 0-19,10-10 0,22 3-1,11-3 2</inkml:trace>
  <inkml:trace contextRef="#ctx0" brushRef="#br0" timeOffset="238094.2408">5901 14778 52,'19'9'38,"16"19"1,4 9-4,1 5-23,9 14-4,-8 5-2,2 3-6,-2-3-7,-14-13-12,-6-10-20,-1-8 0,-11-20 0,7-10-1</inkml:trace>
  <inkml:trace contextRef="#ctx0" brushRef="#br0" timeOffset="238325.2713">6351 14746 49,'-10'11'37,"-13"15"-1,-10 10-11,-7 15-7,-15 5-6,1 8-6,-8 3-6,3-7-7,9-2-15,9-7-16,-1-19-1,20-5-1,4-12 4</inkml:trace>
  <inkml:trace contextRef="#ctx0" brushRef="#br0" timeOffset="238553.7989">6756 14718 15,'-21'-5'33,"-13"5"1,6 24-4,-6 12-13,-4 11-4,7 15-2,3 10-2,10 8-2,6 2-2,12-2 0,15-10-2,13-13-6,12-11-12,10-12-23,2-28 0,13-6 0,-3-14-1</inkml:trace>
  <inkml:trace contextRef="#ctx0" brushRef="#br0" timeOffset="239133.8725">7070 15050 24,'-25'0'34,"7"2"-1,-8-2-10,-5 0-8,3 7-4,0-7-4,4 7-2,5 2-2,12 2 0,10 3-1,10 2 1,9 4-1,5-1 1,-2 7 0,-2 1 0,-8-2-1,-9-1-2,-10-2-5,-20-7-16,-7-7-15,0-2-1,-7-20-1,4-1 1</inkml:trace>
  <inkml:trace contextRef="#ctx0" brushRef="#br0" timeOffset="239186.8801">7060 14783 39,'52'-3'39,"5"18"1,-11 12 1,-7 14-23,1 22-5,-17 9-5,-10 12-1,-16-1-4,-13-3-2,-8-3-6,-11-19-25,1-14-11,6-14-1,-3-20 0</inkml:trace>
  <inkml:trace contextRef="#ctx0" brushRef="#br0" timeOffset="240283.5342">7714 15161 49,'28'-6'35,"12"3"-7,13-1-3,-1-3-5,6 7-8,-3-8-29,0 8-17,-23-7-2,1 7-2</inkml:trace>
  <inkml:trace contextRef="#ctx0" brushRef="#br0" timeOffset="242675.3386">8714 15005 23,'-15'0'32,"-11"-9"-6,4 9-4,-2 5-5,2 2-6,10 10-2,12-1-3,13 6-1,14 1-1,10 3 0,4-1 1,-1 6-1,-8-3 2,-11-2-2,-18-3 0,-16 2-1,-20-8-1,-8-4-3,-3-5-6,-2-13-16,6-10-16,15 1 0,9-10 0</inkml:trace>
  <inkml:trace contextRef="#ctx0" brushRef="#br0" timeOffset="242885.3656">8918 14691 31,'-18'-4'34,"5"12"0,-5 1-9,-1 3-8,10 9-7,0-1-3,9 1-3,13-1 0,8-2-1,6-7-1,8-5 2,-4-6-1,-3-12 0,-9-5 1,-10-1-2,-13-6 1,-10 4-1,-12 5-1,-4 0-5,5 11-14,7 4-21,-1 3 0,16 8 0,5-2-1</inkml:trace>
  <inkml:trace contextRef="#ctx0" brushRef="#br0" timeOffset="243822.4985">9154 15083 38,'0'0'39,"9"-5"1,7 11-2,11 11-17,-1 1-8,11 13-5,-9 3-3,6 6-4,-6 2-8,-4-7-20,-4-6-14,1-5 0,-9-12 0</inkml:trace>
  <inkml:trace contextRef="#ctx0" brushRef="#br0" timeOffset="243888.0068">9488 15075 43,'-20'0'38,"-14"5"0,-3 18-6,-8 11-16,-10 6-9,6 4-10,2-2-28,10 3-5,2-16-2,17-3 0</inkml:trace>
  <inkml:trace contextRef="#ctx0" brushRef="#br0" timeOffset="244267.0543">9898 14797 22,'-28'-5'37,"0"25"1,-13 11-3,-4 13-14,2 14-5,5 8-6,14 7-3,11-3-2,22-2-2,17-11-1,14-11-4,12-10-8,4-11-24,3-18-5,3-7-1,-12-10 0</inkml:trace>
  <inkml:trace contextRef="#ctx0" brushRef="#br0" timeOffset="244810.1377">10190 15094 17,'-16'-10'34,"1"10"-1,-10 0-5,-3 0-8,3 11-6,-5 3-5,11 9-2,6 3-2,13 3-2,10 3 1,14-6-1,6-5 1,8-5-1,3-13 1,1-3 0,-7-13-1,-7-5 1,-15-6-2,-10-2 2,-13-3-2,-8 4-3,-7 4-6,-6 0-34,3 0 0,9 5 0,1 2-1</inkml:trace>
  <inkml:trace contextRef="#ctx0" brushRef="#br0" timeOffset="245033.927">10227 14891 51,'15'8'39,"7"-6"-2,7-2-12,2-4-7,9 4-6,-3-7-10,0 7-29,-6-9-10,0 6-2,-12-6-1</inkml:trace>
  <inkml:trace contextRef="#ctx0" brushRef="#br0" timeOffset="245566.5085">10613 14778 33,'18'12'37,"-1"5"1,6 9-8,7 18-8,-8 4-6,0 18-4,-15 3-2,-7 7-4,-20-7 0,-11 2-3,-6-10 0,-12-11-3,1-11-2,2-20-11,4-7-29,13-11 0,7-6-1,22 5 0</inkml:trace>
  <inkml:trace contextRef="#ctx0" brushRef="#br0" timeOffset="250319.379">11236 14961 29,'11'19'37,"4"-12"1,16 2-1,7-4-15,5-5-17,4 0-8,2 3-14,-3-3-18,-11-3-2,-4 6-1,-19-3 1</inkml:trace>
  <inkml:trace contextRef="#ctx0" brushRef="#br0" timeOffset="250549.9084">11316 15108 36,'-18'9'38,"23"0"0,9-3-6,16-6-16,10 0-22,1-8-24,10 8-6,-4-7-1,3 3-1</inkml:trace>
  <inkml:trace contextRef="#ctx0" brushRef="#br0" timeOffset="251144.9843">12393 14783 12,'-25'-4'32,"2"12"1,-11-3-4,6 4-12,7 7-4,6 3-4,15 6-2,15 1-1,13 5-1,10-1 0,2 4 0,-6-1 0,-5 1 0,-22-7-1,-12 0 0,-23-10-1,-13-5-2,-8-7-3,-1-10-7,9-3-15,14-4-16,8-9 0,19 0 0,16-5 1</inkml:trace>
  <inkml:trace contextRef="#ctx0" brushRef="#br0" timeOffset="251380.0142">12600 14611 52,'17'0'39,"16"5"1,15 12-5,12 18-20,1 8-6,5 14-3,-10 9-4,-4 0-7,-5-3-19,-10-6-15,-18-23-2,-3-4 0</inkml:trace>
  <inkml:trace contextRef="#ctx0" brushRef="#br0" timeOffset="251420.52">13158 14551 41,'-13'-14'41,"-11"14"-1,-4 22 1,-13 20-18,-8 9-13,-7 19-3,-2 3-4,1 2-4,4 3-3,5-15-7,10-8-24,16-16-6,13-22-1,21-13 1</inkml:trace>
  <inkml:trace contextRef="#ctx0" brushRef="#br0" timeOffset="251994.1061">13409 14522 56,'-18'-5'39,"-7"10"0,-6 14-10,6 18-14,-3 10-5,7 14-4,5 7-1,13 4-2,12-1-1,9-5-1,13-7-5,4-15-14,8-15-22,6-8-1,4-21 0,0-5-1</inkml:trace>
  <inkml:trace contextRef="#ctx0" brushRef="#br0" timeOffset="252076.7403">13796 14795 44,'-9'-8'36,"-16"-1"-5,1-3-9,-4 12-6,-6-6-4,9 10-5,0 2-2,13 7-2,12 5-2,9 6 1,3 3 0,7 3 1,-4 1-1,-1 1 1,-10-6-2,-4-4-3,-8-3-15,-5-11-21,-14-17-1,8-4-1,-6-15 1</inkml:trace>
  <inkml:trace contextRef="#ctx0" brushRef="#br0" timeOffset="252407.0399">13762 14586 54,'48'3'40,"7"15"1,-9 14-5,-2 6-18,-1 22-7,-15 5-4,-9 8-3,-14-1-3,-13-6-1,-5 0-7,-9-8-34,-5-20 0,2-13-1,3-17 0</inkml:trace>
  <inkml:trace contextRef="#ctx0" brushRef="#br0" timeOffset="253133.6127">14361 14892 50,'6'10'38,"10"-4"-3,4-3-10,15-6-9,11 3-5,-1-7-4,9 7-3,-10-2-2,3 2-1,-10 0 0,-12-5-2,-6 5-4,-19 0-12,0 0-21,6-7-1,-9-5 0,3 12 1</inkml:trace>
  <inkml:trace contextRef="#ctx0" brushRef="#br0" timeOffset="282502.4145">9132 15733 18,'19'-16'12,"3"-3"-4,16-13-1,20-18 1,19-18-1,23-23-1,33-23-2,18-16 0,21-11-2,8 2 0,0 7-1,-14 15 0,-20 19-1,-25 21-2,-34 29 0,-29 17-1,-25 16 1,-22 8-1,-11 7 1,-22-4 2,4 4 2,-4-6 2,4 1 1,2-1 1,4-2 0,12 8 2,0-10 0,6 10-1,9 0 0,4 0 0,-3 8-2,-3 4 1,-5 2-1,-5 0-6,-3 1-11,0 3-20,-14-14 0,14-4-2,0 0 4</inkml:trace>
  <inkml:trace contextRef="#ctx0" brushRef="#br0" timeOffset="282710.9415">10980 14270 19,'17'-23'32,"-9"-7"0,1 10-10,2 3-5,-2 7-5,1 10-1,-10 0-4,17 20-1,-4-4-2,2 0 0,2-3-2,6-3 0,-2-7 0,0-3 1,-4-14 0,-5-4 1,-12-5 0,-12 1 0,-11 0-1,-8 7 1,-8 6-1,-1 9-4,6 17-14,9 9-24,9 3-1,16 10-1,21-5 1</inkml:trace>
  <inkml:trace contextRef="#ctx0" brushRef="#br0" timeOffset="283475.2293">15249 14699 23,'-14'-6'35,"-14"6"-2,0 6-9,-3 11-6,0 13-5,3 14-4,4 9-3,11 5-3,13 4-1,14-5 0,16-8-1,13-13 2,7-18 0,6-18 2,-1-16 1,-4-16 0,-15-16 0,-14-6-1,-22-6 1,-10 5-2,-20 6-1,-14 8-2,-3 14-4,-5 11-11,4 16-28,15 14-1,9 4 0,15 12 1</inkml:trace>
  <inkml:trace contextRef="#ctx0" brushRef="#br0" timeOffset="283905.7839">15990 14800 27,'0'0'38,"12"7"0,13 1 0,10 1-18,3-4-8,10 3-6,1 3-14,1-1-28,-13-10-2,-2 4 0,-17-4 0</inkml:trace>
  <inkml:trace contextRef="#ctx0" brushRef="#br0" timeOffset="283946.7897">16060 14987 44,'0'0'39,"16"15"-1,7-15 0,11 3-31,8 3-38,-4-15-4,16 9-2,-6-15-1</inkml:trace>
  <inkml:trace contextRef="#ctx0" brushRef="#br0" timeOffset="284539.3646">17088 14787 32,'-19'-17'35,"2"13"0,-9-1-11,-7 3-7,2 7-6,-5 1-3,11 11-2,3-2-3,19 8 0,10-2-1,14 5 1,7 2 0,2 0 0,-2-2 1,-5 2 0,-12-5-1,-11 1 1,-18-7-2,-7-6 0,-8-8-4,-2-9-8,8-4-27,8 0-4,3-9 1,16 5-1</inkml:trace>
  <inkml:trace contextRef="#ctx0" brushRef="#br0" timeOffset="284779.8957">17389 14522 58,'15'-13'39,"15"26"1,4 8-4,5 12-21,6 20-8,-5 9-3,-1 8-4,-2 5-5,-11-11-13,-10-10-22,4-7 0,-9-23 0,0-12-1</inkml:trace>
  <inkml:trace contextRef="#ctx0" brushRef="#br0" timeOffset="285012.9252">17822 14526 50,'-4'-17'39,"-13"12"2,-5 20-6,-6 16-16,-14 10-8,-3 16-5,-12 10-2,3 5-2,0-4-4,5-1-5,11-6-16,7-12-18,6-22 0,20-13-1,5-14 1</inkml:trace>
  <inkml:trace contextRef="#ctx0" brushRef="#br0" timeOffset="285255.4553">18180 14500 60,'-36'12'38,"-1"12"-2,-5 10-11,0 6-9,12 14-6,5 4-3,19 6-2,12-4-2,13-2-2,12-3-7,5-10-27,7-15-7,4-10 0,-2-13-1</inkml:trace>
  <inkml:trace contextRef="#ctx0" brushRef="#br0" timeOffset="285797.7977">18485 14754 7,'-15'-17'34,"-1"12"2,-11-5-3,-3 1-12,1 9-5,-5-5-5,7 10-4,3 4-2,12 6-2,9 2-1,11 7 1,9-4 0,4 8 1,-5-2 1,2 2 0,-14-1-1,-4-2 0,-18-6-2,-7-5-4,-4 0-10,-4-9-28,3-13-1,10-5 0,5-8-1</inkml:trace>
  <inkml:trace contextRef="#ctx0" brushRef="#br0" timeOffset="286034.8403">18526 14550 40,'34'-9'40,"11"13"1,0 10-1,1 9-19,-1 24-8,-18 7-4,-10 17-3,-23 8-1,-15 1-3,-14-2-5,-13-6-30,-4-16-8,5-14-2,-3-23 1</inkml:trace>
  <inkml:trace contextRef="#ctx0" brushRef="#br0" timeOffset="399111.6271">24736 15668 7,'14'-53'28,"-14"53"1,-41-95-13,8 27-5,-11-5-4,-24-3-2,-15 6-1,-11 7-1,-20 15 1,5 16-1,-8 26 1,5 23 0,-7 23 0,21 9 2,5 13-2,15-2 1,15 1-2,10-14 0,0-12-1,2-20-1,-1-19 1,-12-18-2,-7-22 0,-19-16 0,-23-18 0,-18-2 0,-6 7 0,-15 15 0,-9 19 1,-7 25 1,1 27 0,-1 27 2,8 31-2,10 16 1,7 12-1,11 2 0,16-6-2,12-12 0,7-18-1,7-22-2,1-23 0,-4-23-1,-12-29 0,-16-19 2,-18-10 0,-17 0 3,-11 8 0,-7 16 2,-3 26 1,3 29 0,7 33 0,11 26-1,16 25 0,12 13-2,17 7-1,14-3 1,12-10-1,6-22 0,8-17-1,1-23 0,-8-25 0,-10-26-1,-23-25 0,-18-14 1,-20-6 1,-15 6 0,-11 11 2,-1 23 0,8 28 0,8 22 1,16 32 0,18 22-2,20 20 1,16 5-3,15 3 0,11-15-2,7-18 0,5-16 0,-4-23 1,-3-22-1,-6-24 2,-6-15 2,-9-6 1,-5 1 2,-2 15 1,0 22 0,9 31 0,11 27 1,14 24-2,17 32-4,16 22-10,14 11-30,21-7-4,4-30 3,12-41-1</inkml:trace>
  <inkml:trace contextRef="#ctx0" brushRef="#br0" timeOffset="400272.5498">17111 17165 26,'9'21'33,"2"-5"1,9-3-13,8 2-5,3-8-2,7 0-6,-9-12 0,-3-7-1,-11-6-4,-11 0 1,-16-3-1,-10 0-1,-14 8 0,-6 0-1,-3 13-1,0 14 0,5 10 1,8 8 0,9 11 0,14 1 1,13 0-1,12 6 2,13-8-1,9-11-1,8-12-2,1-14-7,9-10-15,2-12-18,-12-10 2,2-16-2,-14-9 1</inkml:trace>
  <inkml:trace contextRef="#ctx0" brushRef="#br0" timeOffset="400368.5616">17248 16990 40,'25'0'37,"12"5"-1,0-5-1,7-3-34,2 6-30,-9-10-4,6 1-2,-12-9-1</inkml:trace>
  <inkml:trace contextRef="#ctx0" brushRef="#br0" timeOffset="400942.3914">17720 16776 26,'0'0'37,"11"0"1,-11 0-3,-19 20-13,9 8-8,-9-3-5,6 9-2,0-2-3,8-6 0,8-2-3,9-6 0,6-5-2,2-10-3,7-3-5,-7-12-6,7-2-8,-11-6-2,-1-4-1,-6-5 6,-1 2 7,-8-3 9,0-12 20,-6 32 5,6 10 3,-15 13 1,6 15-4,0 5-7,9 10-5,-6 2-4,6-1-6,10-2-12,-2-2-25,2-15-1,6-10-1,-5-15 0</inkml:trace>
  <inkml:trace contextRef="#ctx0" brushRef="#br0" timeOffset="401190.1815">17972 16823 37,'0'0'39,"3"11"1,-3 10 1,-4 5-16,-5-1-14,9 7-3,0-2-4,3 4-1,6-5 0,1-2-2,5-6-2,3-9-2,3-3-7,-5-9-12,-3-4-18,2-5-2,-12-9 1,1 2 0</inkml:trace>
  <inkml:trace contextRef="#ctx0" brushRef="#br0" timeOffset="401233.6866">17934 16910 51,'0'0'38,"21"10"1,4-3-5,7-7-23,7 2-18,2-7-27,11 5-3,-7-12-2,7 8 0</inkml:trace>
  <inkml:trace contextRef="#ctx0" brushRef="#br0" timeOffset="401716.0168">18152 17294 44,'0'0'37,"0"0"1,0 0-9,7 15-12,-14 6-7,7 7-2,-3 2-4,8-2 2,2 0-4,9 0 1,3-8-2,5-10 0,3-10 0,1-16 0,-4-7-1,0 0-1,-7-6 0,-6 1-1,-7 5 2,-4 8 1,0 15-1,-6 12 0,1 12 1,-1 6 1,2 6-3,4-2-5,7-3-33,6-1-1,1-14 1,7-16 0</inkml:trace>
  <inkml:trace contextRef="#ctx0" brushRef="#br0" timeOffset="402065.5626">18749 17067 47,'-26'3'39,"-9"4"-1,1 12 1,4 13-24,-1 5-6,13 8-2,8 6-3,14-3 0,10 3-2,9-3-4,12-4-10,-3-13-24,-1-19-4,2-2 0,-9-23-2</inkml:trace>
  <inkml:trace contextRef="#ctx0" brushRef="#br0" timeOffset="402248.3399">18925 17094 56,'0'0'40,"0"15"0,-6 12 2,3 6-26,-4-3-9,4 15 0,-2-3-3,5 8-1,0-5-1,9-7-2,4-6-3,-2-7-7,13-8-31,-2-9 0,-6-11-1,4-14 1</inkml:trace>
  <inkml:trace contextRef="#ctx0" brushRef="#br0" timeOffset="402317.3604">18749 17311 12,'27'10'25,"-4"-5"-7,11-5-17,11 0-22,-14-10-4,10 3 16</inkml:trace>
  <inkml:trace contextRef="#ctx0" brushRef="#br0" timeOffset="402551.8926">19131 17195 74,'33'-6'40,"-5"12"-3,-3 5-7,-2 20-10,-18 5-10,-5 18-4,-10-2-5,-9-1-12,-5-10-30,5-9 1,0-11-3,19-21 0</inkml:trace>
  <inkml:trace contextRef="#ctx0" brushRef="#br0" timeOffset="403105.7342">19836 17306 15,'0'0'34,"27"4"3,20-4-1,17 0-18,17 0-6,18 6-2,8-6-3,4-4-3,-3 4-3,-11-3-4,-15 3-4,-24-5-6,-15-2-4,-25-8 0,-8 2 0,-20-5 3,3 3 3,-6-6 7,2 8 5,8 0 8,3 13 4,16-3 2,-1 14 1,8 7-2,-12 1-1,2 9-2,-13 0-6,-9-2-12,-17-9-26,-1-2-4,-17-15 1,-2 0-1</inkml:trace>
  <inkml:trace contextRef="#ctx0" brushRef="#br0" timeOffset="403355.0256">19901 17169 26,'-28'10'33,"4"4"1,-8 0 1,-2 3-20,13 10-6,8-3-1,20 0-1,16-7-3,16-3-9,13-8-29,13-4-2,-6-17-1,7-4 1</inkml:trace>
  <inkml:trace contextRef="#ctx0" brushRef="#br0" timeOffset="403553.4411">20232 16641 61,'16'-5'40,"0"17"0,-12 6-8,-4 6-21,-4 17-4,-6 2-1,-1 7-2,-2 0-1,6 0-1,7-10-1,16-9 0,13-8 0,11-10-1,12-8-4,3-5-26,5-11-11,4-2 0,-6-11-1</inkml:trace>
  <inkml:trace contextRef="#ctx0" brushRef="#br0" timeOffset="404160.4166">21593 17133 23,'-37'12'35,"13"-8"2,24-4-1,36 12-18,27-17-6,44 1-4,40-4 0,38 0-2,22-3-2,19 5-1,-2 0-2,-15 1-6,-19 0-34,-34 8-1,-53-9 0,-38 3-1</inkml:trace>
  <inkml:trace contextRef="#ctx0" brushRef="#br0" timeOffset="404420.95">22332 16826 22,'0'-44'36,"0"-5"2,-8-9-4,-2-6-12,10 2-7,-3 4-3,6 15-4,-3 11-1,0 32-1,0 0-2,0 36-2,0 20-6,-5 15-34,-1 8-3,-1 6-1,-8-4 0</inkml:trace>
  <inkml:trace contextRef="#ctx0" brushRef="#br0" timeOffset="404983.0382">22072 17452 32,'0'0'35,"-33"-14"-1,5 5-10,-1 9-7,-7-6-4,7 8-3,-2 5-2,13 5-2,7 3-1,18 5 0,12 1 0,11 3-2,-1 3 1,0-3-1,-5 0 0,-8-7-1,-16 0 0,-19-7-1,-9-3 0,-6-7-2,0-2-1,0-1-4,10 3-8,2-9-16,12 3-12,10 6 1,20-14 0</inkml:trace>
  <inkml:trace contextRef="#ctx0" brushRef="#br0" timeOffset="405244.0711">22246 17382 57,'17'12'36,"-12"10"-4,-2 3-6,3 8-5,-6 0-8,4 1-4,-4 0-4,4-2-1,0-3-2,-4-10-5,10-3-4,-10-16-13,0 0-20,0 0-1,7-10 0,-7-3 0</inkml:trace>
  <inkml:trace contextRef="#ctx0" brushRef="#br0" timeOffset="405461.1164">22142 17546 62,'0'0'39,"18"-4"1,9-1-12,12 5-13,-3 3-11,5 1-16,-3-4-24,13 0-3,-13-3-1,11 1 1</inkml:trace>
  <inkml:trace contextRef="#ctx0" brushRef="#br0" timeOffset="406020.9655">22768 17406 47,'12'0'38,"-12"0"1,0 0-8,-5 22-12,-11-10-8,5 11-3,-4-3-2,3 2-2,5-3-1,10-2-1,10-4-2,7-1-1,5 0-2,2-12-4,4 6-10,-6-6-17,-3 0-6,-6-5-1,-7-4 0</inkml:trace>
  <inkml:trace contextRef="#ctx0" brushRef="#br0" timeOffset="406067.849">22909 17394 13,'0'0'36,"7"18"2,-7-2-6,0 0-6,0 11-4,0 1-6,3 4-4,-3 3-4,7 3-2,-7-2-2,9-6-1,-2-6-2,-2-6-1,1-8-5,-6 0-24,0-10-13,0-16 0,0-1-2</inkml:trace>
  <inkml:trace contextRef="#ctx0" brushRef="#br0" timeOffset="406640.1954">23692 17166 53,'27'14'40,"-10"8"2,-12 6-9,-13-5-21,1 10-10,-13-5-20,2-11-22,-10-12 1,13-5-2,9-17 0</inkml:trace>
  <inkml:trace contextRef="#ctx0" brushRef="#br0" timeOffset="407257.4073">24122 16883 17,'-25'0'36,"-4"12"2,-4 6-5,3 1-12,13 13-7,4-2-4,13 7-3,6-8-2,13-1-1,4-12-2,8-7 0,0-9-1,-7-5 0,-10-12 0,-7-8 0,-11-5 0,-9 0 0,-2 3 0,-11 3-1,4 4 1,5 5-1,1 7 1,16 8 0,0 0-1,27 5 0,8 2 1,16-2-1,-6 3-3,6-8-8,0-3-29,-51 3 0,70-7-1,-70 7 1</inkml:trace>
  <inkml:trace contextRef="#ctx0" brushRef="#br0" timeOffset="407694.4629">24354 16830 18,'0'0'36,"0"0"1,0 0-5,49 7-12,-49-7-7,49 47-3,-49-47-4,53 45-2,-53-45-1,56 32-1,-56-32-1,0 0 0,0 0 1,0 0 0,0 0 1,0 0-1,-22 50 0,22-50 0,-72 28-2,72-28-7,-44 40-32,44-40-1,0 0-1,0 0 0</inkml:trace>
  <inkml:trace contextRef="#ctx0" brushRef="#br0" timeOffset="407956.9958">24708 17106 57,'0'0'42,"0"0"-2,0 0-14,0 0-9,42 17-7,-42-17-5,60 0-6,-60 0-19,71 0-21,-71 0-1,58-10 0,-58 10-1</inkml:trace>
  <inkml:trace contextRef="#ctx0" brushRef="#br0" timeOffset="408503.0842">24962 16887 40,'45'-18'39,"-45"18"-1,0 0-9,0 0-9,0 0-7,0 0-5,-5 50 0,5-50-4,0 0 0,18 59-1,-18-59-2,0 0 0,40 59-1,-40-59-2,49 30-2,-49-30-4,0 0-5,0 0-9,41 0-6,-41 0-2,0 0 0,11-47 3,-11 47 6,13-41 9,-13 41 10,0 0 13,14-57 10,-14 57 31,0 0-26,-6-41-4,6 41-4,0 0-4,0 0-4,0 0-2,-35 55-3,38-13 0,-3-42-1,0 77 0,0-77-2,-3 74 1,24-33-3,-21-41-4,14 54-38,-14-54-2,0 0 1,0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4:10:49.8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9709 6229 13,'-19'0'16,"19"0"2,0 0-2,20 11-1,19-11-2,23-6-2,25 3-2,25-6 0,22 7-2,20-2-2,7 4-1,4 0-1,-10 0-1,-13-4 0,-14 4 0,-22 4-1,-23-4-5,-20-5-21,-12 5-6,-29-8-3,-3 8 2</inkml:trace>
  <inkml:trace contextRef="#ctx0" brushRef="#br0" timeOffset="17194.2091">10323 15625 22,'2'21'13,"5"11"-2,-7 2-2,-3 10-1,-6 2-3,-7 0-1,-5 2-1,-3-2-1,-4-2-1,1-5 0,3-8-1,3-7-1,6-7 0,2-6 0,13-11-1,0 0-1,0 0 1,-3-21-1,3 9 2,6-1-1,-6 0 1,6 0 1,-6 4 0,0 9 2,4-10 1,-4 10 1,0 10 0,0 3 2,0 1 1,-4 4 0,4 0 0,0 2 0,6-3 0,1-6-1,8-1 0,-3-6-1,8 1-1,-1-2-10,5 2-25,-15-18-1,13 11-1,-11-17-1</inkml:trace>
  <inkml:trace contextRef="#ctx0" brushRef="#br0" timeOffset="18179.3857">7442 17661 5,'93'6'11,"29"1"-1,22-4-1,27 0-2,21 0 1,16 0-3,19-3 0,9 5-1,0-9-2,8 0 1,-1 1-1,-8 0 0,-12 0 0,-15 3 0,-19-7 1,-24 7-1,-19 0-2,-30 4-4,-22 2-4,-29-6-3,-20 7-5,-25-7-2,-8 7-4</inkml:trace>
  <inkml:trace contextRef="#ctx0" brushRef="#br0" timeOffset="18564.6034">11019 17591 5,'17'10'12,"-7"-7"-3,5 3-1,-6 0 0,1-3-1,-4 7-1,-6-10 2,0 14-1,-9-4 0,-1-1-1,-4 1-1,0 1-4,2-3-10,7 3-11,5-11-7,0 0 0,0 0 22</inkml:trace>
  <inkml:trace contextRef="#ctx0" brushRef="#br0" timeOffset="18912.2097">11328 17604 26,'12'0'22,"-12"0"-2,0 12-3,0 0-4,-9 3-3,6 5-1,-4 7-1,7-2-2,-3 2-2,8-5-1,4-3-1,-9-19 0,32 43 2,-32-43-4,0 0-3,53 38-6,-37-38-9,-7 0-7,-9-10-7,5 0-1</inkml:trace>
  <inkml:trace contextRef="#ctx0" brushRef="#br0" timeOffset="19065.8236">11307 17692 29,'14'0'25,"7"0"-6,3 0-4,9 0-5,1 6-7,-1-6-12,1 6-17,-18-11-3,8 5-1,-24 0 24</inkml:trace>
  <inkml:trace contextRef="#ctx0" brushRef="#br0" timeOffset="19650.0654">8590 16353 9,'0'20'26,"6"26"-7,3 22-4,7 28-3,-1 17 0,7 21-2,0 16-2,2 0-3,1 7-1,-6-11-2,-3-2-4,-11-22 0,-5-2-5,3-18-5,-3-8-18,-12-24-2,6-16-1,6-54 30</inkml:trace>
  <inkml:trace contextRef="#ctx0" brushRef="#br0" timeOffset="20197.9311">8593 16458 18,'-24'4'18,"0"5"-6,-6-1-1,3 3-3,1-5-1,6 1-2,5-4-1,15-3 0,-8-11-2,16 0 1,5-2 0,3-6 0,3 0-1,0 2 1,-1 2 0,4 4 1,-4 3 0,0 4 0,2 9 0,4 2 0,1 5-1,0 2-2,-2-1-5,1 1-14,7 5-14,-13-16 0,7 6-1</inkml:trace>
  <inkml:trace contextRef="#ctx0" brushRef="#br0" timeOffset="20652.5269">8652 16044 4,'0'0'28,"18"21"-2,-2-9-10,5 6-5,4 3-3,0 1-1,3 2-4,-3-3-6,0 0-8,-10-10-11,4 4-6,-19-15-1,13 0 20</inkml:trace>
  <inkml:trace contextRef="#ctx0" brushRef="#br0" timeOffset="20814.9307">8885 16070 26,'-25'7'27,"10"3"-7,-7 2-6,0 5-4,-7 0-2,5 5-6,0-2-7,1 0-10,11 5-8,-4-16-6,16 5 0</inkml:trace>
  <inkml:trace contextRef="#ctx0" brushRef="#br0" timeOffset="21130.3274">9027 16002 9,'-13'10'18,"-4"-3"-3,0 10-2,1 0-1,4 7-2,1-1-1,7 4-3,4 1-1,9-4-1,4 1-1,5-2 0,4-6-2,3-4-2,-4-7-5,1-6-7,3-4-5,-10-15-7,7 2-3,-11-15 12</inkml:trace>
  <inkml:trace contextRef="#ctx0" brushRef="#br0" timeOffset="21316.6934">9164 16006 14,'0'0'19,"-10"13"-3,7 2-3,0 4-3,3 6-1,0 1-2,3 1-2,-3 0-1,3 1-2,1-6 0,-1 0-2,2-8-5,-5-14-10,4 19-13,-13-25 0,9 6 4</inkml:trace>
  <inkml:trace contextRef="#ctx0" brushRef="#br0" timeOffset="21554.4489">9107 16099 18,'23'-9'18,"7"9"0,1-5-3,0 10 0,0 0-2,-5 4 0,-5 8-1,-6 1-1,-3 8-2,-8-4 0,-4 2-2,-3-3-4,-4-1-10,-10-3-28,7 0 0,-5-13-2,5 6 1</inkml:trace>
  <inkml:trace contextRef="#ctx0" brushRef="#br0" timeOffset="22604.355">8639 16651 12,'0'0'7,"0"0"1,0 0-1,17 17 0,-9-3-1,5 3-2,3 3 2,8 9-1,4 2 0,6 5-1,7-2-1,11 1 0,4 3 1,13-4 0,11 2 0,9-2 0,14-1 0,10-5 0,10 2 0,10-3-1,12-2-3,9-1 2,3-8-3,10-3 0,0-3-6,7-3-3,3 3-18,-13-13-2,3 10 1,-24-7 26</inkml:trace>
  <inkml:trace contextRef="#ctx0" brushRef="#br0" timeOffset="25453.8034">8541 17819 18,'0'0'18,"-23"56"-2,23-56-2,7 47-7,-7-47-1,21 50-1,-21-50-1,0 0-6,59 39 5,-59-39 1,41-21 4,-23-4 3,-6-9 0,-2-3 1,-16-1 0,-1 3 2,-17 6-7,2 6-1,-9 8-5,-2 10 1,5 12-5,-1-2-9,5 7-27,17 3 1,7-15 0,0 0 2</inkml:trace>
  <inkml:trace contextRef="#ctx0" brushRef="#br0" timeOffset="26725.249">8101 17502 2,'0'13'19,"0"-13"-4,0 0-1,0 0-2,17 7 0,-2-2-2,9-5 0,2 5-2,8-5-2,1 0-1,6 0-1,1 5-2,-5-5 0,-3-4-1,-4 4-1,-5 0 1,-8-3 0,-4 3 0,-13 0-1,12 0 1,-12 0-2,0 0 1,0 0 0,-13-11-1,13 11 1,-18-20-1,7 7 0,-1 1 1,-1 2 1,2-2-2,0 2 1,0 3 1,11 7-1,-13-6 1,13 6 0,0 11-1,0-11 1,16 14 0,-3-4-1,4-1 1,6-1-1,0 0 1,-2-2-1,-2-6 1,-4 3-1,-2 2 0,-13-5 0,13 8-1,-13-8 1,-7 9 0,7-9 1,-18 11 0,8-3 2,-6-5 0,-2 1 0,2 1 2,0-5-2,3 5 0,-2 0 0,6 0-2,9-5 0,-13 7-1,13-7-8,0 13-27,0-13 0,12-8 1,-12-8-2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4-04T12:24:14.09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761 3603 25,'0'0'34,"-41"-28"1,41 28-4,-59 31-13,28 12-6,6 9-6,14 13-1,11 3-2,22-2 0,12-10 0,13-13-1,5-21 0,8-13 2,-5-23-1,-7-14 0,-13-17-1,-25-13 1,-14-10 0,-14-3-1,-13 2 0,-7 9-2,1 12-1,-3 10-6,40 38-20,-52-7-13,52 7 1,-7 63-1</inkml:trace>
  <inkml:trace contextRef="#ctx0" brushRef="#br0" timeOffset="192.5232">1074 3918 26,'0'0'35,"0"0"2,0 0 1,0 0-17,0 0-7,50 37-2,-50-37-3,0 0-3,0 0-1,0 0-1,22-37-3,-13 22 0,6-4-2,0 2-1,4 4 1,1 5-1,-2 8 1,1 8-1,0 6 1,-7 4-3,-6 8-12,4 3-22,4-14-1,0 8 0,-2-13 0</inkml:trace>
  <inkml:trace contextRef="#ctx0" brushRef="#br0" timeOffset="595.5751">1639 3970 58,'7'-17'38,"-13"6"2,-1-3-11,-2 4-9,-10-4-9,2 5-3,-7 0-4,-1 5-1,-2 4-1,3 7-2,5 4 0,7 6 0,7 4 1,10 3-1,7-2 1,8-3 0,6-5-1,4-1-3,1-5-8,-3-8-30,-4-13 1,-6-4-2,-9-11 1</inkml:trace>
  <inkml:trace contextRef="#ctx0" brushRef="#br0" timeOffset="599.0759">1562 3689 85,'-15'-22'39,"15"22"-2,-13 5-19,13-5-48,13 20-6,-1-4-2,8 6-1</inkml:trace>
  <inkml:trace contextRef="#ctx0" brushRef="#br0" timeOffset="1005.6269">1776 3881 52,'0'0'34,"25"11"-1,3-8-13,4-3-13,2 5 0,0-5-3,-5-5-2,-5 2-1,-8-2-1,-16 5 0,0 0 1,-27 0 1,4 5 1,-5 3-1,3 7 1,2 4 0,8 3 1,8 1-1,12-3 0,10-2-4,7-1-8,11-12-25,6 9-2,1-14-2,11 0 1</inkml:trace>
  <inkml:trace contextRef="#ctx0" brushRef="#br0" timeOffset="1398.177">2359 3834 61,'-25'-4'35,"-5"-4"1,7 8-8,11 8-19,12-8-4,-6 22-2,14-11-1,12 1 0,-2-2-1,9-2 0,-6-5 0,-1-3 0,-8 0-1,-12 0 0,-10 0-1,-4 0 1,-6 4 1,-5 5 0,-1-3 0,0 7 1,4 0 1,6 6 0,10-4 1,6 3 1,12-3-1,4 2 0,3-8 0,10-4-2,2 1-4,-3-13-21,0-4-18,3 1-1,-6-5 0,2 1-1</inkml:trace>
  <inkml:trace contextRef="#ctx0" brushRef="#br0" timeOffset="1401.1778">2743 3838 76,'12'0'39,"-12"0"0,16-8-10,-6 8-49,-10 0-16,0 0-3,3 15 0</inkml:trace>
  <inkml:trace contextRef="#ctx0" brushRef="#br0" timeOffset="1597.2023">2761 4021 106,'-6'15'46,"6"-4"1,0-11-9,7 10-60,-7-10-19,0 0-3,0 0-2</inkml:trace>
  <inkml:trace contextRef="#ctx0" brushRef="#br0" timeOffset="3845.9881">3339 5036 44,'0'0'36,"-19"-19"0,4 7-11,-3 12-7,-2 0-6,-2 10-5,-1 2-2,6 10-2,5 0-2,15 8-1,12 2 1,7-1-1,3-1 1,8-2 1,-8 2 0,-5-1-1,-12-5 2,-17-2-1,-16-7 0,-11-9-4,1 1-11,-5-7-26,9-18 0,6-4-1,10-8 0</inkml:trace>
  <inkml:trace contextRef="#ctx0" brushRef="#br0" timeOffset="4237.0381">3438 4780 32,'-19'-19'35,"3"-5"0,16 7-1,5 5-16,9 3-6,8 9-5,3 0-1,0 11 0,-11 6-1,-4 8-2,-13 5 0,-8-1 1,-9-2-2,-1-1 0,-1-4 0,10-3-2,14-6-3,13-13-6,20-4-30,9 4-1,1-5 0,8 5 0</inkml:trace>
  <inkml:trace contextRef="#ctx0" brushRef="#br0" timeOffset="4451.066">3770 4756 67,'0'0'40,"14"-10"0,11 20-5,10 14-22,-1 3-7,6 16-3,0 6-3,-5-1-5,-2 4-14,-2-5-21,-14-12 1,-3-10-2,-3-16 1</inkml:trace>
  <inkml:trace contextRef="#ctx0" brushRef="#br0" timeOffset="4665.5921">4259 4729 54,'0'0'41,"-24"3"0,2 19 1,-9 22-19,-6 3-13,-1 17-4,-6 6-3,-2 4-2,0 4-3,6-8-4,11-2-10,4-17-26,5-17 0,13-10 0,7-24-1</inkml:trace>
  <inkml:trace contextRef="#ctx0" brushRef="#br0" timeOffset="5061.6425">4494 4783 59,'-20'9'39,"-11"6"-1,-4 12-7,1 16-15,1 4-6,10 12-5,11 1-1,12 1-1,12 2-2,13-8-5,13-8-18,7-13-17,-4-15-1,9-5 0,-1-14 0</inkml:trace>
  <inkml:trace contextRef="#ctx0" brushRef="#br0" timeOffset="5278.6705">4808 5059 85,'-25'-6'37,"-9"-1"-10,3 7-8,-3 0-8,6 13-3,6-4-3,10 10-1,12-2-2,15 8-1,4 0 1,0 0 0,0-1 0,-4-2-1,-12-2-2,-10-4-3,-5-4-22,-12-6-14,-8-14 1,5 0-2</inkml:trace>
  <inkml:trace contextRef="#ctx0" brushRef="#br0" timeOffset="5491.1971">4836 4798 87,'57'16'43,"0"19"-1,-3 12-14,-21 8-16,-3 15-3,-24 4-4,-17 4-1,-16-6-5,-11-4-5,0-10-36,-6-10-1,-3-14-1,6-5 0</inkml:trace>
  <inkml:trace contextRef="#ctx0" brushRef="#br0" timeOffset="6903.6309">5312 5100 27,'0'0'37,"7"15"1,23-9 0,14-6-17,14 3-20,5-3-30,10 0-4,-4-10-3,2 6-1</inkml:trace>
  <inkml:trace contextRef="#ctx0" brushRef="#br0" timeOffset="7481.2049">6090 5087 46,'-28'-6'37,"-6"-12"1,7-8-13,12 0-6,4-10-5,20 6-4,7-2-4,17 10-1,7 6-2,7 16 0,-4 7 0,-9 19 0,-12 11-2,-18 11 1,-16 8-1,-17-1 0,-11-2-1,-6-2 0,-5-9-1,6-11 0,10-12 0,14-11 0,21-8-1,0 0 1,19 0 1,7 0-2,11 5-3,-1-5-18,6 7-17,3 2 0,-4-9 0,-1 5-1</inkml:trace>
  <inkml:trace contextRef="#ctx0" brushRef="#br0" timeOffset="7715.7351">6573 5082 66,'0'0'32,"0"-14"-2,-19 9-6,-5 5-6,-7 0-9,5 10-2,-1-1-4,9 8-1,7-2 0,11 7-1,11-1 0,7 4 0,-2 1 0,-4 2 1,-2-1 1,-10-2-1,-10-9-2,-5-5-5,-2 0-14,0-11-21,-3-9 1,9-3-1,4-7-1</inkml:trace>
  <inkml:trace contextRef="#ctx0" brushRef="#br0" timeOffset="7934.2626">6710 5146 57,'22'0'38,"12"6"0,-4-8-4,5 2-44,7 0-22,-13-5-4,10 2-1,-7-7-1</inkml:trace>
  <inkml:trace contextRef="#ctx0" brushRef="#br0" timeOffset="8514.8357">7166 5020 74,'6'-21'38,"-6"1"-9,0 2-7,0 18-7,0 0-5,0 0-3,12 27-3,-8 0 0,-2 4-2,4 8 0,0 0 0,-2 2 0,-1-3 0,-3-5-1,0-3 0,-7-5 1,-5-9-1,0-1-1,0-3 1,-1-8 0,3 1 0,10-5 0,0 0-1,0 0 1,30-14-1,3 9 0,1 1-1,6-2-2,3 9-11,-5-3-28,-9-7 1,-5 7-2,-12-10 2</inkml:trace>
  <inkml:trace contextRef="#ctx0" brushRef="#br0" timeOffset="9637.479">7825 4937 45,'14'-13'38,"-8"2"2,5 11-4,-3 19-15,-8 1-9,5 16-4,-5 0-4,3 6-1,0 2-3,-3-8-5,0 2-15,7-11-21,-13-13 2,0-4-2,-10-10 1</inkml:trace>
  <inkml:trace contextRef="#ctx0" brushRef="#br0" timeOffset="9670.4827">7683 5148 68,'16'-10'38,"20"4"0,9-2-5,14 3-36,14 5-31,0-9-2,10 3-1,-2-7-2</inkml:trace>
  <inkml:trace contextRef="#ctx0" brushRef="#br0" timeOffset="10249.0564">8783 4784 56,'0'0'35,"0"0"-9,-16 8-6,0-8-5,-11-3-5,0-2-5,-6 1-3,2 2-2,3-1 1,3 3-1,1 0 0,5 9-1,7 5 1,2 8 1,4-1-1,6 5 1,0 3 1,0 0-1,7-2 2,5-8 0,-3-7-1,6-7 1,5-5-1,4 0 1,4-4-2,6 4 1,3 0-1,5 9 0,-3 6-1,-5 9 0,-9 3 1,-15 9 1,-20 0-1,-13 3 1,-13-7-1,-11-3-1,-2-7-3,-7-13-7,12-7-21,11-7-9,8-12 1,18-8-1</inkml:trace>
  <inkml:trace contextRef="#ctx0" brushRef="#br0" timeOffset="10647.6073">9337 4588 72,'0'0'36,"-25"12"-5,-6 13-8,-2 21-7,-9 17-5,6 17-5,4 9 0,17 11-3,10-2-1,11-5-1,15-8-5,7-18-18,3-20-18,9-14 0,-11-18 0,2-15 0</inkml:trace>
  <inkml:trace contextRef="#ctx0" brushRef="#br0" timeOffset="12846.6449">9743 4970 69,'-15'-4'37,"-4"-2"-3,-2 3-16,9 7-7,2 6-4,10 8-2,9 1-3,11 7-1,7 3 1,0-1-1,-2 1 2,0 1 0,-16-5 0,-9 1 0,-21-7 0,-7-8 0,-12-6-2,0-5-3,6 0-8,-2-11-20,13-6-10,16 2-1,7-8 0</inkml:trace>
  <inkml:trace contextRef="#ctx0" brushRef="#br0" timeOffset="13043.6688">9922 4766 78,'20'-10'39,"2"10"1,11 10-14,8 14-16,-7 3-5,3 11-5,0 6-10,-4-2-29,-10-13 1,-1-6-2,-13-17 0</inkml:trace>
  <inkml:trace contextRef="#ctx0" brushRef="#br0" timeOffset="13276.6995">10361 4724 46,'0'0'40,"-13"12"1,0 13 1,-8 10-16,-4 5-16,-2 10-3,-5 6-2,1 5-2,3-1-4,0-9-5,10 2-17,9-12-19,2-16 1,14-6-2,5-17 2</inkml:trace>
  <inkml:trace contextRef="#ctx0" brushRef="#br0" timeOffset="13488.2261">10757 4700 46,'-22'0'38,"-12"8"0,-3 16 1,4 10-22,-5 9-7,12 15-3,5 5-3,15 6 0,6-2-1,15-2-2,8-7-7,5-5-25,4-20-9,7-8 0,-2-18 0</inkml:trace>
  <inkml:trace contextRef="#ctx0" brushRef="#br0" timeOffset="13897.2783">11070 5043 19,'0'-12'72,"0"-11"-35,-11 8-13,1 7-8,-12-2-6,5 10-3,-4 0-2,1 5-2,4 7-1,6 4-1,10 5 0,6 2-1,5 3 1,3-3-1,2 0 0,-6 3 0,-5-6 0,-9-3 1,-8-3-1,-12-7-3,-3-2-7,-5-5-25,1-14-3,6-1-1,7-8 0</inkml:trace>
  <inkml:trace contextRef="#ctx0" brushRef="#br0" timeOffset="14155.3104">11151 4724 88,'40'10'41,"4"17"1,-3 13-16,-16 8-16,-2 14-2,-13 7-3,-13 4-1,-14-2-2,-7-6-3,-4-7-9,1-11-32,-1-21-1,12-14 1,7-18-1</inkml:trace>
  <inkml:trace contextRef="#ctx0" brushRef="#br0" timeOffset="14388.3411">11585 5104 66,'-6'13'38,"18"-7"-1,8-1-11,11-5-11,11 3-6,-2-3-4,7 0-3,-4 5-7,-10-3-27,-9-6-6,-6 4-2,-18 0 1</inkml:trace>
  <inkml:trace contextRef="#ctx0" brushRef="#br0" timeOffset="15861.7835">12126 4980 62,'0'-11'36,"5"-1"-10,11 2-5,6 1-4,16 4-6,-5 2-4,4 3-2,-3 7-1,-6 8 0,-15 7-1,-13 9-1,-22 4 0,-9-2 0,-6-2-1,4 3 1,1-8-2,14-4 1,18-5 0,12-7 0,18-7 0,14 1-1,3-4-3,-1 0-12,-2-6-24,-1 3-1,-12-5-1,-7 4 0</inkml:trace>
  <inkml:trace contextRef="#ctx0" brushRef="#br0" timeOffset="16270.3357">12535 4625 52,'19'8'38,"17"20"1,5 16-4,-1 12-17,3 24-6,-15 7-3,-6 12-2,-19-2-1,-12 1-2,-12-6-3,-11-13-3,-5-15-5,-6-22-14,8-13-21,8-10 1,8-16-1,6-8 0</inkml:trace>
  <inkml:trace contextRef="#ctx0" brushRef="#br0" timeOffset="17939.3049">13282 4867 44,'0'0'37,"0"29"1,6 10-2,3 8-19,-6-2-6,7 8-4,-4-4-6,4-8-7,-2-9-20,-3-9-12,-5-23-1,-13 5 0</inkml:trace>
  <inkml:trace contextRef="#ctx0" brushRef="#br0" timeOffset="17977.3098">13112 5085 56,'0'0'38,"12"-17"2,16 17-5,13 0-18,11 5-16,7 0-34,6-10-3,9 5-2,1-5 0</inkml:trace>
  <inkml:trace contextRef="#ctx0" brushRef="#br0" timeOffset="18384.361">14132 4734 69,'0'0'38,"-22"-10"1,-9 20-16,0 15-8,-12 8-7,7 16-4,3 6-1,11 6-1,10 2-1,15-2 0,16-9 0,19-8 0,7-13 0,3-17 0,-2-14 0,1-6 0,-14-11 0,-14-7 0,-19-1 0,-16-4 0,-17 3-1,-5-1-4,-3 13-7,-4 1-30,1-1 1,10 7 0,6-3-1</inkml:trace>
  <inkml:trace contextRef="#ctx0" brushRef="#br0" timeOffset="18636.3939">14355 4814 74,'28'-5'40,"9"16"-1,3 7 1,3 7-35,4 8-6,5 9-14,-11-2-23,-10-16-1,-6-5 0,-13-15 0</inkml:trace>
  <inkml:trace contextRef="#ctx0" brushRef="#br0" timeOffset="18846.4209">14801 4754 89,'-11'-3'41,"0"13"1,-4 13-11,-10 5-22,2 12-5,-10 4-2,-1 10-2,0 4-8,-3 0-25,0-7-8,13-7 0,-1-12-1</inkml:trace>
  <inkml:trace contextRef="#ctx0" brushRef="#br0" timeOffset="19077.9497">15193 4705 47,'-17'-9'38,"-1"13"2,-11 6-1,-6 14-19,4 15-9,0 9-4,5 12-2,10 4-2,10 2-1,12-4 0,17-4-1,10-10-4,3-11-11,3-15-26,5-7-1,-4-18 0,6-5 0</inkml:trace>
  <inkml:trace contextRef="#ctx0" brushRef="#br0" timeOffset="19492.0023">15555 4966 29,'0'0'35,"0"-14"-1,0 14-5,-22-14-9,0 9-6,4 5-5,-9 0-4,7 5-2,0 8-1,9 5-1,11 2 0,6 8 0,7-4 0,4 6 0,-3-1 2,-8-5 0,-6-5 0,-8-2 0,-13-10-3,-3-7-4,-4 0-20,3-10-15,1-11 0,11 2 0</inkml:trace>
  <inkml:trace contextRef="#ctx0" brushRef="#br0" timeOffset="19722.2903">15607 4667 77,'31'6'41,"10"20"0,-3 9-4,-7 11-26,3 16-4,-12 9-2,-4 5-1,-23-4-2,-6-1-4,-8-7-6,-8-10-33,2-21 0,7-12-1,4-17 0</inkml:trace>
  <inkml:trace contextRef="#ctx0" brushRef="#br0" timeOffset="20154.3445">16227 4975 64,'20'-9'39,"8"9"0,4 0-1,3 4-25,7-4-9,4 5-9,-6-5-12,-7 0-21,3 5-1,-18-5 0,-5 0-1</inkml:trace>
  <inkml:trace contextRef="#ctx0" brushRef="#br0" timeOffset="20199.85">16312 5133 99,'19'0'40,"15"5"-5,9-5-17,7 0-14,-3 0-16,-3-2-25,-2 2-1,-14-3-2,-10 3 1</inkml:trace>
  <inkml:trace contextRef="#ctx0" brushRef="#br0" timeOffset="21357.2558">17036 4780 58,'22'-2'39,"13"16"1,3 11-4,5 11-19,13 16-6,-8 9-6,5 7-4,-5 4-7,-7-5-22,-5-18-11,-1-12-2,-9-17 1</inkml:trace>
  <inkml:trace contextRef="#ctx0" brushRef="#br0" timeOffset="21556.7805">17596 4736 63,'-34'4'38,"-11"12"0,-5 15-5,0 16-20,-9 9-6,5 8-4,-2 2-4,0-5-7,13-1-15,4-7-15,4-18-1,13-10 0,6-18 1</inkml:trace>
  <inkml:trace contextRef="#ctx0" brushRef="#br0" timeOffset="21978.3347">17954 4728 53,'-20'-10'36,"-13"5"0,0 16-5,0 11-19,-6 16-4,4 14-3,1 8-2,7 5 0,9 5 0,11-5-1,12 0-1,12-15-3,14-7-9,6-9-26,7-22 0,8-8-1,-4-14 0</inkml:trace>
  <inkml:trace contextRef="#ctx0" brushRef="#br0" timeOffset="22222.8648">18236 5002 41,'-13'-14'34,"-2"8"0,-13-3-7,3-3-10,2 12-5,-1-4-5,7 13-2,5 0-2,12 8-1,0 3 0,10 5 1,-4 1 0,0 4 0,-6-3 1,-4-5-1,-10-3-2,-4-10-5,1-9-21,-1-5-14,1-14 0,11-3-1</inkml:trace>
  <inkml:trace contextRef="#ctx0" brushRef="#br0" timeOffset="22461.8958">18289 4749 68,'31'10'41,"3"14"1,-3 13 0,-9 6-26,2 14-7,-11 7-4,-3 4-3,-16-3-3,-7-8-4,3-9-31,-7-8-6,-2-20 0,12-11-1</inkml:trace>
  <inkml:trace contextRef="#ctx0" brushRef="#br0" timeOffset="22699.4256">18813 5044 88,'9'5'41,"15"-5"0,17 3-14,13 3-16,-3-6-6,7 5-4,-4 0-7,-9-1-35,-12-10 0,-6-1 0,-19-3-1</inkml:trace>
  <inkml:trace contextRef="#ctx0" brushRef="#br0" timeOffset="24266.8848">19773 4872 42,'-29'-11'34,"1"11"1,-4 0-11,0 3-8,7 14-5,8 2-4,20 5-2,18 6-2,13 4-1,9-5 1,4 6 0,-4-6 0,-4-4 1,-21-5-1,-14 0 0,-26-11 0,-16-3-1,-6-6 0,-3-3-5,4 3-12,7-6-24,13-8-1,20-3 0,15-1 0</inkml:trace>
  <inkml:trace contextRef="#ctx0" brushRef="#br0" timeOffset="24477.4113">20043 4630 78,'19'0'39,"18"18"2,11 14-12,9 5-15,10 16-5,-4 7-4,2 2-3,-9 3-7,-15-12-15,-10-7-21,-6-10-1,-9-18 0,-2-9 0</inkml:trace>
  <inkml:trace contextRef="#ctx0" brushRef="#br0" timeOffset="24716.9418">20672 4598 57,'-16'0'39,"-13"9"0,-3 17 1,-11 9-27,-9 12-5,-5 13-2,-8 6-3,-4 3-2,1 0-3,2-11-3,10-3-10,8-9-26,14-23 1,19-9 0,15-14 0</inkml:trace>
  <inkml:trace contextRef="#ctx0" brushRef="#br0" timeOffset="24950.9724">21113 4606 38,'-20'-7'38,"-13"7"0,-2 17 2,-5 12-20,-4 12-8,9 16-4,0 7-1,14 11-2,10-2-2,15-4 1,14-6-3,14-9-1,13-9-9,2-14-31,3-15-1,7-11 0,-3-12 0</inkml:trace>
  <inkml:trace contextRef="#ctx0" brushRef="#br0" timeOffset="25388.7868">21420 4855 56,'-9'-14'37,"-6"3"-2,-9 1-10,-5 0-10,6 10-6,-4 0-3,12 16-3,10 6-1,11 7 0,7 8-2,5 1 2,1-1-1,-5-1 1,-6-8 0,-11-6-1,-15-10 0,-10-12-7,0-9-24,-3-3-9,-1-13 0,9 1-1</inkml:trace>
  <inkml:trace contextRef="#ctx0" brushRef="#br0" timeOffset="25624.317">21454 4645 61,'48'7'43,"5"17"0,-2 17 1,-10 17-23,1 16-11,-18 5-3,-14 5-2,-19-5-2,-13-6-4,-11-6-9,-9-16-33,-7-26-1,2-8 0,-7-21 0</inkml:trace>
  <inkml:trace contextRef="#ctx0" brushRef="#br0" timeOffset="34939.2562">3320 6653 39,'0'0'35,"-34"-18"-1,11 14-8,-4 8-9,-4-1-6,3 8-4,7 5-2,8 6-3,13 6 1,16 2-3,6-1 1,5 3 1,1-3 0,-2 4 0,-11-2 1,-9-3 0,-16-8 0,-14-7-1,-9-3-4,-2-15-12,0-7-25,8-5 1,3-15-2,17 3 1</inkml:trace>
  <inkml:trace contextRef="#ctx0" brushRef="#br0" timeOffset="35192.788">3403 6341 42,'-2'-17'35,"-2"0"-2,13 2-10,8 8-7,4 0-5,9 16-3,-5 3-2,-2 9-1,-9 5-2,-14 7 0,-12-1-1,-4 2-1,-11-4 1,2-5-1,0-5-1,9-8-1,16-12-4,13 5-8,19-5-20,7 0-6,-1 0 1,11 9-1</inkml:trace>
  <inkml:trace contextRef="#ctx0" brushRef="#br0" timeOffset="35444.3203">3766 6416 79,'13'9'38,"17"19"0,5 5-16,-5 4-15,11 11-6,-3 3-12,-5-1-26,-6-14-1,-4-4 0,-8-16 0</inkml:trace>
  <inkml:trace contextRef="#ctx0" brushRef="#br0" timeOffset="35644.3456">4163 6454 51,'-16'0'41,"1"20"0,-10 10 1,-5 7-21,4 18-10,-10 9-5,-2 12-2,0 3-3,2-4-5,14 0-14,4-12-25,2-17 1,16-12-1,3-24 1</inkml:trace>
  <inkml:trace contextRef="#ctx0" brushRef="#br0" timeOffset="35899.8781">4483 6437 56,'-13'8'38,"-11"9"2,-14 12-13,4 19-9,-7 3-5,14 15-5,8 2 0,16 1-3,12-4-2,13 1-3,12-11-7,6-9-30,4-12-5,-3-12 0,-2-15 0</inkml:trace>
  <inkml:trace contextRef="#ctx0" brushRef="#br0" timeOffset="36345.4343">4802 6728 64,'-15'-4'35,"-13"-2"-6,2-1-8,2 7-7,2 3-5,6 7-3,11 2-2,10 5-1,11 4-1,6 8 0,-4 0 1,-3 2 0,-11 1 0,-4 0 0,-15-9-2,-10-3-1,-3-6-9,-7-11-26,-2-16-5,9-5-1,3-14 1</inkml:trace>
  <inkml:trace contextRef="#ctx0" brushRef="#br0" timeOffset="36409.4425">4739 6546 51,'56'0'42,"6"20"1,-4 9 1,-6 8-22,-4 20-9,-18 7-4,-12 10-3,-18 2-3,-16-4-4,-5-2-16,-13-12-26,-8-15-1,3-11-2,2-21 2</inkml:trace>
  <inkml:trace contextRef="#ctx0" brushRef="#br0" timeOffset="37938.3938">5420 6838 68,'0'0'40,"5"11"0,15-2-13,11-9-13,15 0-8,5 0-21,11 0-23,-4-6-1,2-1-1,-4-6-1</inkml:trace>
  <inkml:trace contextRef="#ctx0" brushRef="#br0" timeOffset="38366.4484">6328 6761 40,'-24'0'29,"-4"-7"1,-3-1-3,-1-10-6,7-5-4,1-6-4,17 2-5,7 0-3,20 7-2,7 2-1,7 9 0,6 16 0,0 8 0,-7 13 0,-12 10 0,-16 8 0,-13 6-1,-17 4 1,-8 4-2,-12-10 0,4-3 0,2-10 0,8-8 0,9-10-1,16-7 1,6-12-1,24 0 1,5-3 0,5-3 0,5 6-4,-1-3-16,-1 1-20,1 2-1,-5-12 1,0 7-1</inkml:trace>
  <inkml:trace contextRef="#ctx0" brushRef="#br0" timeOffset="38603.4781">6812 6770 38,'-22'-11'37,"-9"-2"0,4 4 0,-1 4-22,-3-2-6,9 7-3,4 8-2,18 5-2,8 3 0,14 3-1,2 5 0,3 5 2,-4 0-1,-1 3 1,-9-3 1,-10-6-1,-12-2-1,-10-5 0,0-3-7,-8-13-17,5-6-18,9-6 0,4-2-2,12 2 1</inkml:trace>
  <inkml:trace contextRef="#ctx0" brushRef="#br0" timeOffset="38874.5127">7137 6820 71,'0'0'42,"0"0"0,12 0 0,8-5-29,11 2-8,5 3-8,-2-5-14,-2 5-24,5 5-1,-6-5 0,0 0 0</inkml:trace>
  <inkml:trace contextRef="#ctx0" brushRef="#br0" timeOffset="39115.0443">7535 6635 76,'-3'-23'39,"-1"1"0,4 3-14,0 19-13,15 7-4,-7 11-3,-3 7-2,2 11-1,1 6 0,-4 5 0,-4 3 0,3-1-2,-6-4 0,-1-2 0,-5-6-2,-6-5 1,0-9-1,-1-8 0,1-5 0,2-6 0,13-4 1,0 0-1,0 0 2,12-9-1,6 3 1,6 0-2,5 6-12,3 0-26,-7-4 1,10 4 0,-3-5-1</inkml:trace>
  <inkml:trace contextRef="#ctx0" brushRef="#br0" timeOffset="39545.5983">8293 6556 38,'10'0'37,"-10"17"0,0 13 0,4 7-19,-4 5-9,-3 9-7,3 1-14,3-1-23,-7-12-2,4-7-1,-9-15 0</inkml:trace>
  <inkml:trace contextRef="#ctx0" brushRef="#br0" timeOffset="39798.1308">8160 6815 76,'16'-5'40,"6"0"-1,15 5-7,13-2-32,0-4-36,9 6-1,-4-4-2,14-1 0</inkml:trace>
  <inkml:trace contextRef="#ctx0" brushRef="#br0" timeOffset="40235.1864">9198 6483 37,'0'0'33,"-16"-11"-3,-11 6-9,-8 0-8,-5 5-6,-3-5-4,-4 5-1,6 0-2,4 10-1,7-1 0,6 6 0,7 2 1,1 2 1,7 0 2,4 5 1,1-2 1,4 2 1,0-6 0,7 1 0,-1-9-1,12-3-1,3-5 0,10-2-2,4 0 0,9 0-1,5 0 0,4 7 0,0 6 0,-8 8 1,-10 0 0,-13 9 1,-16-1-1,-15 4 0,-19-2 1,-13-5 0,-12-5-4,-8-5-3,8-3-11,-2-8-25,8-15-1,14-4 0,13-10-1</inkml:trace>
  <inkml:trace contextRef="#ctx0" brushRef="#br0" timeOffset="40684.2432">9656 6677 42,'-28'-15'36,"4"6"-1,-6-1-6,4 5-10,8 10-7,9 1-7,11 12-1,10 1 0,10 4-2,0 5 2,3 4-1,-7-3 0,-5 2 0,-13-2 0,-13-5-1,-15-2-1,-5-8-3,-4-3-9,1-4-28,4-15-1,12-5-1,8-7 1</inkml:trace>
  <inkml:trace contextRef="#ctx0" brushRef="#br0" timeOffset="40939.7748">9895 6488 45,'9'0'38,"7"12"1,9 8 0,3 11-22,2 3-9,2 6-7,-1 5-10,0 0-28,-12-13 0,0-2-2,-8-17 0</inkml:trace>
  <inkml:trace contextRef="#ctx0" brushRef="#br0" timeOffset="40952.7766">10325 6529 77,'0'0'41,"0"0"2,-18 22-5,6 7-27,-16 7-4,0 11-3,-9 5 0,-3 4-3,0 2-3,3-2-3,8-3-16,8-9-21,4-13-1,17-9 0,0-22 0</inkml:trace>
  <inkml:trace contextRef="#ctx0" brushRef="#br0" timeOffset="41398.3338">10763 6454 58,'-29'0'38,"3"20"-1,-9 6-12,-5 6-10,4 11-5,1 2-1,10 14-1,7 0-1,15 8-2,9-5 0,15-1-2,5-10-3,7-9-8,5-10-33,5-11-1,-2-21 0,5 0-1</inkml:trace>
  <inkml:trace contextRef="#ctx0" brushRef="#br0" timeOffset="41662.8669">10999 6724 50,'-3'-13'35,"-10"10"-2,-1-2-10,-2 5-9,-8 0-5,4 3-2,0 4-3,4 4 0,9 2-1,7 2-1,9 3 0,8 2 0,4 3 1,1 2-1,-3-2 1,-5-2 0,-9-1-1,-10-3-1,-12-3-3,-11-9-7,-5-10-29,-1-1-2,-5-9 1,8-2-2</inkml:trace>
  <inkml:trace contextRef="#ctx0" brushRef="#br0" timeOffset="41923.9003">11024 6537 71,'43'17'42,"-3"9"1,-4 14-5,-10 2-23,3 14-5,-13 0-4,-9 5-1,-15-1-3,-8-5-5,1-9-38,-10-7-2,-3-13-1,3-13 0</inkml:trace>
  <inkml:trace contextRef="#ctx0" brushRef="#br0" timeOffset="42368.9575">11475 6803 51,'14'4'38,"11"-4"1,15 6-5,10-2-22,-1-4-23,8 5-22,-12-10-3,3 5-2,-10 0 0</inkml:trace>
  <inkml:trace contextRef="#ctx0" brushRef="#br0" timeOffset="42818.515">12207 6696 43,'5'-24'38,"4"5"1,-6-2-5,-3 1-14,0 20-7,7-9-5,-1 23-3,-6 9-1,3 9-2,0 7-1,3 7 0,-2 3 0,8 3 0,-3-7-2,-2-7 0,2-3-2,-6-9 0,-3-11-2,-6-4 1,-7-7 0,-8-7 0,2-2 1,-5 0 2,4-3 1,-1 0 1,8 1 1,13 7 0,4-17 0,14 12 0,7-2-1,3 5 1,6 2-2,1 0-2,2 2-11,-3 6-25,-7-8 0,2 0 0,-5-5-1</inkml:trace>
  <inkml:trace contextRef="#ctx0" brushRef="#br0" timeOffset="43265.0706">12728 6607 64,'-23'-11'37,"-1"11"0,-4 8-16,-4 4-8,4 15-5,1 3-3,9 12-2,7 5-1,15 6 1,12-2-1,14-8 0,11-5 0,12-15 1,4-14-1,1-13 1,-6-14 0,-8-11-1,-17-10 0,-20-5 1,-20-5-2,-15 7 1,-15 6-6,-9 2-24,-2 7-13,5 10-1,5-2-1</inkml:trace>
  <inkml:trace contextRef="#ctx0" brushRef="#br0" timeOffset="43714.6285">13518 6599 47,'12'0'40,"-12"0"0,9 32-1,0 4-20,-9 5-7,7 7-6,-7 2-1,9 2-3,-3-3-6,-2-15-9,-1-10-27,-3-11-1,-7-13 0,-2-4 0</inkml:trace>
  <inkml:trace contextRef="#ctx0" brushRef="#br0" timeOffset="43802.14">13323 6800 66,'11'-10'38,"18"10"0,15-5-4,8 5-30,10 0-30,6-6-10,15 6-1,5-9-2</inkml:trace>
  <inkml:trace contextRef="#ctx0" brushRef="#br0" timeOffset="44258.6968">14472 6450 55,'-34'-5'36,"-8"1"1,4 15-5,-2 11-21,3 12-5,8 14-2,1 7 0,13 9 0,2-3 1,20 1-1,11-11 0,18-1 0,6-16-1,4-11 0,1-14 0,-3-14-1,-10-10-1,-13-9-1,-21-2 1,-15-2-1,-13 0-1,-12 4-4,2 6-9,-1 5-28,4-1 1,7 5-1,12 0 0</inkml:trace>
  <inkml:trace contextRef="#ctx0" brushRef="#br0" timeOffset="44338.2069">14602 6542 89,'25'0'39,"10"12"0,5 5-20,-3 8-22,-1 4-30,-4-6-4,2-1-1,-9-13-1</inkml:trace>
  <inkml:trace contextRef="#ctx0" brushRef="#br0" timeOffset="44596.7403">15046 6504 68,'0'0'40,"-10"9"1,-8 12-6,-13 10-20,2 17-7,-9 9-3,-3 5-2,1 3-3,-4-4-8,15-5-24,5-10-9,12-17-1,18-7 0</inkml:trace>
  <inkml:trace contextRef="#ctx0" brushRef="#br0" timeOffset="44867.2743">15507 6365 55,'-22'12'36,"-12"7"1,-4 9-14,1 19-9,-5 6-2,10 13-4,-1 1-1,16 3-1,13-9-1,22 0-2,16-10-1,13-15-9,10-16-32,5-4 0,2-16-2,2-7 0</inkml:trace>
  <inkml:trace contextRef="#ctx0" brushRef="#br0" timeOffset="45329.333">15813 6672 49,'-6'-19'37,"-4"11"-2,-12 1-7,-2-2-10,3 9-8,-7 0-3,8 6-3,3 6-1,7 6-2,10 6 1,7 1 0,5 3 0,3 0-1,2 0 1,1-1-1,-6-7 0,-4-6-1,-8-3-6,-11-7-27,-8-10-6,1-3-1,-10-11 0</inkml:trace>
  <inkml:trace contextRef="#ctx0" brushRef="#br0" timeOffset="45405.8427">15873 6467 78,'54'18'39,"-7"4"2,-7 8-17,-2 17-11,-17 3-4,-8 10-3,-20-2-2,-12 0-3,-2-1-9,-6-7-33,-8-20 0,8-2-1,1-19 0</inkml:trace>
  <inkml:trace contextRef="#ctx0" brushRef="#br0" timeOffset="46055.1841">16567 6641 88,'21'0'39,"6"6"-4,9-6-20,12 7-7,0-1-6,1-1-16,-6 0-22,1 2-2,-14-7-2,-8 0 2</inkml:trace>
  <inkml:trace contextRef="#ctx0" brushRef="#br0" timeOffset="46324.7175">16650 6781 80,'28'5'39,"6"-5"-1,16 4-27,2-1-39,-5-11-6,2 8-2,-11-11-3</inkml:trace>
  <inkml:trace contextRef="#ctx0" brushRef="#br0" timeOffset="47295.8412">17418 6394 56,'21'8'39,"5"12"2,12 20 0,11 11-27,-2 2-6,3 15-5,0 1-15,0-8-26,-14-18-1,-3-5-1,-14-22-2</inkml:trace>
  <inkml:trace contextRef="#ctx0" brushRef="#br0" timeOffset="47505.3682">17961 6440 84,'-27'0'40,"-13"14"0,-13 17-12,-9 4-20,0 15-4,-7 5-3,1 2-5,10 4-10,1-6-21,12-11-5,11-9-1,12-14 1</inkml:trace>
  <inkml:trace contextRef="#ctx0" brushRef="#br0" timeOffset="47774.9021">18256 6394 80,'-22'-2'38,"-10"6"1,-2 13-19,3 23-9,-2 7-4,9 9-2,7 5-1,14 6-1,10-6-1,15-3-3,11-8-3,6-17-7,11-10-29,6-8-1,0-15 1,6-6-1</inkml:trace>
  <inkml:trace contextRef="#ctx0" brushRef="#br0" timeOffset="48045.4366">18557 6588 57,'-17'-4'38,"3"10"-1,3 1-8,-1 3-14,12 12-5,0-2-3,12 8-2,-4 0 1,0 4-2,-8-5 0,0-3-3,-11-2-2,-11-10-5,0-5-27,-6-7-7,-5-9-2,7-8 1</inkml:trace>
  <inkml:trace contextRef="#ctx0" brushRef="#br0" timeOffset="48328.473">18513 6256 71,'52'22'42,"0"13"0,-1 12-7,1 17-21,-14 3-5,-4 8-3,-13-1-2,-12-8-2,-15-6-3,-9-11-5,-3-6-15,-4-14-22,-9-12 0,10-7 1,4-10-1</inkml:trace>
  <inkml:trace contextRef="#ctx0" brushRef="#br0" timeOffset="48421.9847">19148 6664 98,'13'0'43,"17"8"0,4-4-17,8-4-17,4 0-9,5 0-40,-1 0-1,-9-6-2,-1 0 0</inkml:trace>
  <inkml:trace contextRef="#ctx0" brushRef="#br0" timeOffset="49090.7025">19990 6584 57,'-22'0'33,"-8"-6"3,6 6-19,3 10-6,4 1-4,17 9-2,7 1 0,14 3-1,3 1-1,4 4 1,-9-1 0,-8 0-1,-13-6 1,-14-6-2,-11-6-2,-6-6-5,1-4-17,7-9-16,1-11-1,17-3 0,11-6 0</inkml:trace>
  <inkml:trace contextRef="#ctx0" brushRef="#br0" timeOffset="49382.3665">20282 6365 90,'17'0'42,"14"12"-1,11 13-18,-1 14-13,7 12-4,0 8-3,1 5-2,-6 3-8,-12-4-24,-6-11-10,-2-10-1,-6-18 0</inkml:trace>
  <inkml:trace contextRef="#ctx0" brushRef="#br0" timeOffset="49457.8771">20816 6402 73,'-20'-9'38,"-7"9"2,-7 20-15,-2 12-14,-12 9-4,-2 15-3,-6 5-2,-1-1-5,4 1-7,0-10-11,12-9-18,14-7-1,10-20 0,17-4 0</inkml:trace>
  <inkml:trace contextRef="#ctx0" brushRef="#br0" timeOffset="49731.3004">21253 6254 54,'-28'5'39,"-12"7"0,-1 17 2,-3 12-26,1 8-7,6 15-2,2 5-1,8 7-2,11-3 0,16-5-2,16-5-3,8-17-8,14-15-31,9-7 0,5-17 0,6-7 0</inkml:trace>
  <inkml:trace contextRef="#ctx0" brushRef="#br0" timeOffset="50007.2169">21469 6629 25,'-10'-45'71,"-4"24"-42,-5 1-7,0 12-4,-6 5-6,8 13-3,0 9-3,11 10-2,6 2-1,6 5-2,2-2 1,4-1-1,-6-7 1,-6-5-1,-7-8-1,-12-11-1,-6-2-6,-11-8-18,0-5-15,4 1 0,2-11 0</inkml:trace>
  <inkml:trace contextRef="#ctx0" brushRef="#br0" timeOffset="50275.7509">21582 6399 84,'42'31'42,"-5"11"2,-10 9-7,-3 16-26,-19 6-3,-8 2-4,-15 2-7,-14-10-39,-6-16 0,-5-9-2,-11-21-1</inkml:trace>
  <inkml:trace contextRef="#ctx0" brushRef="#br0" timeOffset="53133.8696">2973 8272 49,'18'14'39,"13"10"0,0 3 0,0 2-23,9 8-9,-3 4-15,-2 1-29,-8-15-2,4-7 0,-12-13-1</inkml:trace>
  <inkml:trace contextRef="#ctx0" brushRef="#br0" timeOffset="53344.3961">3444 8199 65,'-16'8'40,"-5"23"1,-7 17-3,-8 2-25,3 16-5,-3 9-4,1 0-4,4 3-8,0-7-20,10-12-12,8-13-1,7-18 0</inkml:trace>
  <inkml:trace contextRef="#ctx0" brushRef="#br0" timeOffset="53628.9326">3881 8114 46,'-24'5'39,"-15"9"0,-1 18-1,-3 18-23,-3 4-5,12 19-4,6 3-1,13 7-2,15-1 0,11-5-2,15-8-4,13-18-12,5-10-25,11-14 0,-1-15-1,7-12 0</inkml:trace>
  <inkml:trace contextRef="#ctx0" brushRef="#br0" timeOffset="54109.9936">4238 8481 35,'-13'-4'36,"-18"-5"1,-3 4-7,-3 5-9,-2 0-9,10 8-5,3 2-3,12 3-2,11 3 0,12 6-1,6 1 1,6 1 0,-1 3 0,-6-2 1,-6-2-1,-8-1-3,-11-3-6,-13-1-31,-4-18-1,4-3-1,-5-12 0</inkml:trace>
  <inkml:trace contextRef="#ctx0" brushRef="#br0" timeOffset="54203.5059">4167 8216 78,'51'7'42,"-4"13"1,-4 9-8,4 22-22,-19 14-6,-9 10-2,-13 5-2,-12-3-4,-7-2-4,-11-11-19,-2-12-19,5-15 0,4-16-1,7-13 1</inkml:trace>
  <inkml:trace contextRef="#ctx0" brushRef="#br0" timeOffset="54648.062">4939 7950 64,'-55'48'38,"-14"25"2,0 28-15,17 21-11,8 11-4,35 14-2,24-11-4,31-11-8,17-24-34,18-24-1,3-34-2,0-17 0</inkml:trace>
  <inkml:trace contextRef="#ctx0" brushRef="#br0" timeOffset="56725.3264">5428 8490 39,'-14'-4'35,"-14"-4"-2,-1 3-10,-1 5-7,-3 4-6,11 5-2,4 4-3,18 5 0,11-2-1,18 11-1,9-4 2,3 5-1,-2-4 2,-6 4-1,-18-6 0,-15 3-2,-15-9 1,-15-6-2,-7-5-3,-6-7-4,7-3-17,9-10-20,6-9 0,16 1 0,5-5 0</inkml:trace>
  <inkml:trace contextRef="#ctx0" brushRef="#br0" timeOffset="57179.8841">5518 8189 46,'11'-29'38,"-2"1"1,7 6-4,-1 12-18,-15 10-6,15 4-4,-22 18-3,-8 11-1,-9 3-1,0 4-1,-5-1 0,9-5 0,9-6-1,17-7 0,15-5 0,12-10-6,13-6-33,-4 9-1,-4-9 0,-1 11-1</inkml:trace>
  <inkml:trace contextRef="#ctx0" brushRef="#br0" timeOffset="57481.4222">6018 8430 42,'0'-15'39,"0"15"0,4 11 0,-4 12-18,3 18-8,-3 5-6,8 7-1,-2-3-4,-2-4-4,9-4-12,-10-9-26,-3-15-1,0-18 0,-23 3 0</inkml:trace>
  <inkml:trace contextRef="#ctx0" brushRef="#br0" timeOffset="57576.434">5860 8618 80,'24'-8'38,"11"-1"0,18 2-20,8 4-23,-4 3-29,10 0-3,-1 0 0,11-2-1</inkml:trace>
  <inkml:trace contextRef="#ctx0" brushRef="#br0" timeOffset="58228.7755">6818 8277 21,'15'-9'33,"-2"9"1,-13 0-2,-19 0-14,0 4-8,-8-4-5,0 5-2,-5-5-2,4 4 0,0-4-1,10 0 1,2 5 0,2 3 0,7 4 2,0 5 0,1 2-1,6 8 2,-4 0-1,4 1 1,3 1-1,1-9 0,3-6-2,5-6 1,9-8-1,4-3 0,10-3 0,5 1 0,6 1 0,4 4 0,0 8 0,-4 6 1,-12 5 0,-9 10 0,-19 1 1,-15 4-1,-16-5 0,-15-3-1,-11-2-2,-1-10-5,3-3-7,-1-7-24,9-13-4,19-6 0,8-8 0</inkml:trace>
  <inkml:trace contextRef="#ctx0" brushRef="#br0" timeOffset="58509.3113">7375 8519 25,'-26'-22'36,"7"15"0,-7-2 1,-4 1-17,12 8-8,-4 0-4,15 13-4,7 0-3,9 6 0,14 2 1,5 5-2,2 1 3,2 1 0,-11 1 0,-8 3 1,-17-9-1,-14 0 0,-19-7-1,-4-3-2,-6-1-6,-2-10-25,6-8-9,18-4 0,10-8-1</inkml:trace>
  <inkml:trace contextRef="#ctx0" brushRef="#br0" timeOffset="59340.9172">7965 8379 76,'0'-9'39,"4"22"-1,-1 11-15,-3 5-9,9 16-7,0 3-3,-2 5-4,2 0-8,-6-3-26,-3-16-5,3-11-1,-10-12 1</inkml:trace>
  <inkml:trace contextRef="#ctx0" brushRef="#br0" timeOffset="59449.9309">7808 8592 72,'12'-9'38,"19"5"1,9-1-7,16 2-32,6 8-35,2-5-1,14 0-2,-2-2 0</inkml:trace>
  <inkml:trace contextRef="#ctx0" brushRef="#br0" timeOffset="59915.4905">8751 8286 51,'-31'0'36,"0"14"1,-13 9-14,-1 4-7,10 13-6,4 6-3,13 4-3,14 0 0,14 0-2,17-9 0,11-8-1,8-8 1,1-10-1,-3-12 0,-11-9 0,-13-6-1,-20-7 0,-20 2 0,-13-3 0,-14 2-2,-5-1-5,4 3-28,3 7-4,7-3 1,26 5-2</inkml:trace>
  <inkml:trace contextRef="#ctx0" brushRef="#br0" timeOffset="60206.5268">8962 7950 51,'13'-4'39,"14"15"0,14 25-3,14 25-17,-5 13-5,3 24-5,-16 4-1,-6 10-2,-25-4-2,-18-2 0,-19-15-2,-9-15-2,-7-15-3,-2-20-10,5-8-30,11-11 0,4-12 0,7-5-1</inkml:trace>
  <inkml:trace contextRef="#ctx0" brushRef="#br0" timeOffset="62692.8586">9725 8491 50,'16'12'39,"15"-7"1,8 2-6,5-7-17,9 8-4,-1-8-6,2 5-6,-2-1-24,-9 0-16,-12-4 0,-9 9-1,-22-9-1</inkml:trace>
  <inkml:trace contextRef="#ctx0" brushRef="#br0" timeOffset="70403.5961">10917 8444 33,'-44'0'30,"-1"-4"0,-7-10-12,0-6-4,7-5-5,8-6-2,19 1-1,12-2 0,19 6 0,11 9 0,19 11 0,4 10-1,2 13 0,-11 9 0,-10 16 0,-19 1-2,-21 8 0,-17-2 0,-14 0-2,-12-9 1,1-7-1,5-11-1,8-7 0,17-12-1,24-3 1,0 0-2,21-18 0,14 11-2,8 0-7,13 4-22,3 6-6,0-3 0,1 10 0</inkml:trace>
  <inkml:trace contextRef="#ctx0" brushRef="#br0" timeOffset="70699.6345">11281 8430 55,'-22'-13'36,"1"8"0,-4 3-15,-2 2-8,9 7-5,5 0-3,13 8-2,5 4-1,14 3-1,2-1 0,4 2 0,-7 1 1,-2 2 0,-9-4 0,-14-3 0,-9-4 0,-11-6-4,-3-4-5,-1-5-16,0-11-15,11-2 0,8-6-1</inkml:trace>
  <inkml:trace contextRef="#ctx0" brushRef="#br0" timeOffset="70990.1707">11585 8489 74,'12'0'38,"4"0"2,8 0-11,11 0-21,3 5-13,-5 0-26,3-5-7,6 0 0,-5-8-1</inkml:trace>
  <inkml:trace contextRef="#ctx0" brushRef="#br0" timeOffset="71281.2076">12240 8328 37,'9'-25'39,"-9"-1"0,6 7-4,-6 9-13,0 10-7,0 0-6,-3 26-4,3 6-2,0 9-2,7 2-1,-7 3 0,0 0 1,3 0 0,-10-9-1,-5-4 1,-3-10-1,-3-4 0,-2-6 0,-1-5 1,5-3-1,7-5 0,9 0-1,15 0-2,7-5-5,9 5-14,6 0-17,7-4-1,11-1 0,1-4 0</inkml:trace>
  <inkml:trace contextRef="#ctx0" brushRef="#br0" timeOffset="71753.7674">12675 8382 74,'6'-31'38,"-6"-2"-5,-4-7-10,8 12-6,-8-1-6,8 18-5,-4 11 0,0 10-3,-4 15-2,4 11 0,4 8-1,2 5 1,3 4-1,-3-3 1,0-8-1,0-1 0,-6-12 1,0-7-1,-14-4 0,-3-8 0,-8-4 1,4 1-2,-3-2 1,4-5 0,10 0 1,10 0-1,17-5-1,11 0-1,9 5-10,7-6-29,2-2 0,4 8 0,5-3-1</inkml:trace>
  <inkml:trace contextRef="#ctx0" brushRef="#br0" timeOffset="73167.9617">13369 8389 37,'0'0'35,"-13"6"-2,29-6-9,12 0-4,13 0-5,14 3-4,1-3-4,6 0-5,-3 4-4,-7-4-8,-11 0-14,-11 9-13,-18-9 0,-12 0-1,0 0 3</inkml:trace>
  <inkml:trace contextRef="#ctx0" brushRef="#br0" timeOffset="73271.4752">13447 8524 56,'0'0'39,"36"12"1,-1-6-4,8-6-21,12 0-9,2-4-40,-3 8-4,-3-4-1,-8 0 0</inkml:trace>
  <inkml:trace contextRef="#ctx0" brushRef="#br0" timeOffset="74451.1259">14517 8161 52,'24'6'39,"4"9"0,15 19 0,8 14-21,4 6-12,3 15-5,-2 3-13,-2-3-19,-10-13-8,-6-7 0,-13-21 0</inkml:trace>
  <inkml:trace contextRef="#ctx0" brushRef="#br0" timeOffset="74558.6401">15065 8170 61,'-22'-29'38,"-3"20"2,-9 15-9,-9 13-17,-2 25-5,-12 8-4,0 10-1,-1 5-4,-1 0-2,8-1-8,1-11-12,13-14-17,17-12-1,10-17 0,17-3 1</inkml:trace>
  <inkml:trace contextRef="#ctx0" brushRef="#br0" timeOffset="74850.6765">15409 8085 34,'-22'-7'36,"-15"3"0,1 19 0,-7 14-18,1 9-9,6 17-2,1 6-2,16 8-1,7 0 0,12 1 0,18-10-2,6-9-5,22-10-12,8-14-23,-5-18 0,3-1 0,-1-18-1</inkml:trace>
  <inkml:trace contextRef="#ctx0" brushRef="#br0" timeOffset="75141.972">15672 8370 66,'-15'-14'37,"-11"-4"-1,-2 5-16,1 8-8,-2 0-4,9 13-4,4 6-1,13 7-1,10 4-1,8 4 1,2 2-1,3-3 1,-8 0 0,-5-3-1,-14-6 0,-9-7-5,-5-7-19,-5-5-16,-10-10 1,5-8-2,6-11 1</inkml:trace>
  <inkml:trace contextRef="#ctx0" brushRef="#br0" timeOffset="75437.5092">15649 8083 78,'45'0'41,"3"17"0,-3 16-8,-4 9-22,0 16-4,-11 6-4,-10 7 0,-14 1-2,-13 1-2,-12-7-5,-11-10-21,2-15-14,0-13 0,6-12-1,6-9 0</inkml:trace>
  <inkml:trace contextRef="#ctx0" brushRef="#br0" timeOffset="75741.0484">16505 7965 44,'-31'20'38,"-16"15"0,-5 31-5,5 18-13,1 10-6,18 16-4,10-2-1,20 1-3,14-10-5,12-18-16,5-21-24,11-15-2,-7-20-1,0-8 0</inkml:trace>
  <inkml:trace contextRef="#ctx0" brushRef="#br0" timeOffset="76441.6371">16557 8536 26,'3'-22'36,"6"0"0,-5-5 1,-1 1-18,7 5-6,-10 1-3,0 20-2,11-8-2,-7 20-2,2 6-1,0 8-1,3 5-1,0 5-1,-3-1 2,1-1-2,-7-5 1,-7-4 0,-5-4 0,-3-6-1,-3-2 1,-2-8-1,5 0 0,0-5 1,15 0-1,0 0 0,27-5-2,1 0-3,16 5-21,5 0-14,-2-4 0,12 1 1,-9-9-1</inkml:trace>
  <inkml:trace contextRef="#ctx0" brushRef="#br0" timeOffset="77092.2371">17058 8532 62,'-7'11'41,"21"-7"-1,12 0-9,11-4-14,21 4-8,1 1-9,2-5-23,-3 0-16,0 0-1,-13-3-1,-7 3 0</inkml:trace>
  <inkml:trace contextRef="#ctx0" brushRef="#br0" timeOffset="77557.2959">17858 8491 14,'-5'-18'35,"-7"13"-1,-11-6-2,-3 3-12,3 5-5,-2 3-4,6 7-4,6 2-2,13 10-2,13 1-1,9 7-1,4 0 1,2 2 1,-4-2 0,-12 0-1,-12-6 1,-20-4 0,-15-5-2,-6-5-3,-1-4-19,3-3-17,-3-13-1,17 1 0,8-8-1</inkml:trace>
  <inkml:trace contextRef="#ctx0" brushRef="#br0" timeOffset="77859.3354">18051 8139 69,'32'8'40,"7"20"2,1 17-9,-10 9-20,0 26-1,-19 9-4,-11 15-1,-17 3-1,-11-1-1,-14-14-2,-4-12-2,-2-11-3,1-27-9,0-17-33,13-11-1,-1-26 1,3-10-1</inkml:trace>
  <inkml:trace contextRef="#ctx0" brushRef="#br0" timeOffset="97925.8331">18960 4892 26,'5'-15'36,"-5"2"2,0 13-1,10 0-11,-10 0-8,7 35-5,-7-6-4,5 14-1,-5-2-2,5 6-2,2 4-9,0-4-35,-7-12-2,10-3 0,-4-11 0</inkml:trace>
  <inkml:trace contextRef="#ctx0" brushRef="#br0" timeOffset="98598.0444">19335 6570 67,'9'-14'41,"-9"14"0,17 24-14,-17 2-8,12 12-7,-12 9-7,3 9-34,-3-5-9,8 0-3,-2-18-1</inkml:trace>
  <inkml:trace contextRef="#ctx0" brushRef="#br0" timeOffset="99398.6467">17270 8436 62,'0'0'39,"0"0"1,0 12-12,0 12-8,-7 7-6,7 11-5,0 2-3,7 3-6,-7-5-40,16-3-1,-3-17-1,5-8-1</inkml:trace>
  <inkml:trace contextRef="#ctx0" brushRef="#br0" timeOffset="119531.3031">13322 9959 64,'16'3'39,"18"4"-1,8-1-7,4-6-21,8 6-7,0-4-12,-8 3-22,-5-5-7,-10 5 0,-20-5-1</inkml:trace>
  <inkml:trace contextRef="#ctx0" brushRef="#br0" timeOffset="119557.3057">13384 10081 75,'12'5'41,"19"4"0,7-3-10,5-3-24,1 6-40,3-13-5,5 4-1,-3-9-2</inkml:trace>
  <inkml:trace contextRef="#ctx0" brushRef="#br0" timeOffset="120432.4159">14336 10139 2,'0'0'22,"-12"0"-6,-3-6-4,3 6-6,-1 0-5,4 0-4,9 0-1,-10 4-2,10-4 1,0 0 0,0 0 1,0 0 3,10 10 4,-27-10 12,6 0-3,-2 0 1,3-4 2,10 4 0,0 0 0,34-2-1,23-2-1,36 4-2,41-7-3,44 5-1,41-8-1,35 3-3,13-4-2,5 0-4,-10 2-7,-33 1-23,-47-2-5,-42 3 0,-65-4 0</inkml:trace>
  <inkml:trace contextRef="#ctx0" brushRef="#br0" timeOffset="120970.4854">15086 9583 17,'-5'-19'35,"-8"15"1,-14-1-1,-8 5-14,7 4-7,-3 6-5,15 14-2,12 0-3,13 8-1,15 1 0,8 3-1,3-2 0,3 5 0,-14-8 1,-13-4-1,-18-4 0,-17-7-2,-14-5-1,-7-9-5,6-2-12,-3-2-17,13-15-4,16 1-1,16-6 1</inkml:trace>
  <inkml:trace contextRef="#ctx0" brushRef="#br0" timeOffset="121110.7608">15283 9634 51,'19'-16'40,"-2"8"1,-17 8-4,0 0-16,19 11-7,-13 7-7,4 13-2,-3 3-4,1 4-1,-2 2-4,-6-10-17,3-3-20,-3-4-1,-9-12 0,-1-6 0</inkml:trace>
  <inkml:trace contextRef="#ctx0" brushRef="#br0" timeOffset="121343.7914">15220 9792 67,'14'-18'38,"12"18"-2,3-5-6,15 5-30,10 0-25,5 0-11,10 0-2,-8-5 1</inkml:trace>
  <inkml:trace contextRef="#ctx0" brushRef="#br0" timeOffset="121460.8051">15775 9659 70,'-8'-35'41,"8"4"0,-7 4-12,2-1-12,5 19-8,0 9-3,0 18-2,5 13-2,2 10-1,-2 7 0,2-1 0,1 3-2,-1-8-6,2-7-35,-5-10 0,-4-9 1,0-4-2</inkml:trace>
  <inkml:trace contextRef="#ctx0" brushRef="#br0" timeOffset="122128.6493">15128 10478 55,'-18'-4'37,"-10"-2"-2,-10 2-12,7 4-8,-3 3-5,11 6-3,9 4-3,14 3-1,20 1-2,10 6 0,9 0 1,-2 3-1,-5 1 1,-10 1-1,-22-1 1,-14-2-2,-20-3 1,-14-10-2,-6-4-4,2-8-7,8-8-23,17-4-4,17-12-1,23 3 1</inkml:trace>
  <inkml:trace contextRef="#ctx0" brushRef="#br0" timeOffset="122459.1907">15505 10427 31,'-12'-22'37,"4"9"1,3 2 0,5 11-17,6 17-5,1 10-5,5 12-3,-2 7-3,5 0 0,-3 2-3,1-4-3,-1-3-5,-9-12-18,-3-12-17,-3-6 0,-9-15-1,-1-6 0</inkml:trace>
  <inkml:trace contextRef="#ctx0" brushRef="#br0" timeOffset="122484.1945">15341 10579 67,'13'0'38,"11"-3"2,21 3-7,3 0-26,8 3-18,10 1-25,-7-9-2,6 5-1,-12-9 1</inkml:trace>
  <inkml:trace contextRef="#ctx0" brushRef="#br0" timeOffset="122816.2371">15921 10401 41,'16'5'38,"-6"0"1,-2 9 0,-1 5-21,-11-4-7,4 7-3,-4-3-4,4 3-1,5-2 0,8-6-1,8-1-2,6-4-2,5-4-6,-2-8-12,1-2-19,-3-1-1,-6-3 0,-4 0 0</inkml:trace>
  <inkml:trace contextRef="#ctx0" brushRef="#br0" timeOffset="122931.2507">16179 10444 62,'-3'-14'40,"3"14"2,-3-10-10,9 25-9,-6 4-10,7 17-4,-7 2-3,5 10-1,-5 2-2,0-1-6,-6-6-40,6-2 0,3-16-2,10-6 1</inkml:trace>
  <inkml:trace contextRef="#ctx0" brushRef="#br0" timeOffset="145689.6333">2817 11482 53,'19'18'39,"15"8"0,-3 3 0,0 5-28,10-1-13,-1 2-30,2 4-6,-13-12 0,6 1-1</inkml:trace>
  <inkml:trace contextRef="#ctx0" brushRef="#br0" timeOffset="145908.6609">3258 11376 51,'-11'9'41,"-7"13"1,1 19 1,-6 15-25,-4 4-8,-4 11-5,1 7-6,-3-6-8,12 3-6,-4-13-26,4-18-1,8-7 0,1-18 0</inkml:trace>
  <inkml:trace contextRef="#ctx0" brushRef="#br0" timeOffset="146237.2028">3705 11379 26,'-4'-14'37,"-20"5"2,-5 14-4,-9 13-13,-13 10-8,4 23-4,-2 10-4,9 9-1,11 13-2,20-4-1,15 0-2,19-13-8,22-15-28,14-14-3,-1-18-1,11-10 0</inkml:trace>
  <inkml:trace contextRef="#ctx0" brushRef="#br0" timeOffset="146559.7443">3986 11597 54,'-30'-8'37,"2"8"-2,2 3-12,-5 2-8,7 11-7,11 4-2,13 6-1,0 1-1,18 6 0,-1-4-1,1 3 2,-2-5-1,-4 0-1,-18-6 0,-7-4-3,-11-3-4,-7-14-13,-1 0-23,2-8-2,2-8 1,9-3-1</inkml:trace>
  <inkml:trace contextRef="#ctx0" brushRef="#br0" timeOffset="146880.2843">3980 11407 40,'31'-6'41,"10"10"0,8 13 1,-3 9-18,5 26-11,-14 8-5,-7 16-3,-21 5-1,-15 0-3,-9-1-2,-13-12-7,4-17-34,-4-9 0,2-20-1,11-15 0</inkml:trace>
  <inkml:trace contextRef="#ctx0" brushRef="#br0" timeOffset="147589.3743">4762 11737 41,'0'0'39,"6"10"1,19-10-9,9 4-9,7-7-9,10 3-5,0 0-5,4 0-5,-3 0-5,-13-6-6,-6 6-8,-19 4-11,-14-4-8,0 0 0,-7 0 2</inkml:trace>
  <inkml:trace contextRef="#ctx0" brushRef="#br0" timeOffset="147737.8963">4821 11877 35,'0'10'40,"18"-6"1,14-4-4,18 0-13,-1 0-13,6-5-22,-4-1-25,1 6-3,-14 0-1,-8 0-1</inkml:trace>
  <inkml:trace contextRef="#ctx0" brushRef="#br0" timeOffset="199191.1407">5929 12015 40,'-27'3'21,"63"-3"-1,55 0-3,70-10-2,55 1-1,69-2-4,51 1-2,50-6-2,33 0 0,37-5-2,22 0 0,0-3 0,-7 4-1,-27-5-1,-32 4-2,-45 0-29,-36 11-7,-71-2-1,-49 6 0</inkml:trace>
  <inkml:trace contextRef="#ctx0" brushRef="#br0" timeOffset="200089.255">6980 10700 29,'0'0'34,"-16"-14"0,-6 6-9,-6 8-7,-6 0-6,3 8-4,3 2-3,9 8-2,13 3-1,15 3-1,14 2-1,11 4 1,3-2 0,3 1 1,-9-2 0,-12-2 0,-19-2 0,-13-1 1,-21-7-2,-6-7-1,0-2-6,-4-11-12,11-6-19,14-2-2,9-8 1,26 1-1</inkml:trace>
  <inkml:trace contextRef="#ctx0" brushRef="#br0" timeOffset="200234.7737">7190 10722 51,'13'-8'38,"-13"8"2,12-6-9,-9 17-11,-3 7-10,0 9-3,0 8-4,0 6 0,9 4-3,-5-2-2,5-2-5,-6-9-13,0-11-20,3-3 0,-6-18-1,0 0 0</inkml:trace>
  <inkml:trace contextRef="#ctx0" brushRef="#br0" timeOffset="200261.777">7135 10892 32,'9'-6'33,"19"10"-2,-4-4-6,8 0-35,10 7-19,-10-12-2,11 5-1</inkml:trace>
  <inkml:trace contextRef="#ctx0" brushRef="#br0" timeOffset="200466.4353">7518 10699 56,'4'-17'40,"-4"17"-1,12 8-8,-15 10-11,7 20-9,-4 4-7,0 5-8,7 8-21,-2 1-14,1-9-2,7-5 1</inkml:trace>
  <inkml:trace contextRef="#ctx0" brushRef="#br0" timeOffset="200785.8589">6505 11308 30,'0'0'37,"44"7"0,24-13 1,34-9-20,32 3-7,23-6-4,21-3-4,7-1-9,-2-2-9,-15 2-22,-26 12-1,-42 6-1,-29 8 0</inkml:trace>
  <inkml:trace contextRef="#ctx0" brushRef="#br0" timeOffset="201107.9">7054 11463 36,'-31'-5'32,"0"5"-3,-9 0-10,-4 0-5,7 10-4,2-6-2,14 9-2,12 2-1,18-1 0,13 4-1,9 5 1,0 1-1,3 5 0,-13-2-1,-8 5 0,-19-7-1,-16-2-3,-9-4-3,-9-10-10,5-9-21,4-4-4,1-16 0,17 5 0</inkml:trace>
  <inkml:trace contextRef="#ctx0" brushRef="#br0" timeOffset="201441.4443">7148 11473 46,'21'0'40,"-9"3"0,1 8-4,-4 8-15,-9 4-10,0 8-4,0 3-4,3 2-4,0 2-7,-3-8-17,-3-6-16,3-4 0,0-20 0,-3 9 0</inkml:trace>
  <inkml:trace contextRef="#ctx0" brushRef="#br0" timeOffset="201457.0792">7106 11662 66,'0'0'40,"19"-7"-1,6 7-5,6-2-27,9-4-15,4 3-30,8 3 0,-6-11-1,-1 8-1</inkml:trace>
  <inkml:trace contextRef="#ctx0" brushRef="#br0" timeOffset="201782.0055">7475 11468 39,'0'0'37,"3"12"0,-3 8-2,4 5-20,-4 1-7,0 6-1,6-3-1,6 3-2,-3-5-1,7-8-1,6-4-2,0-15-3,5 0-2,-5-13 0,3-6-1,-5-7 0,-3 0 1,-10-6 2,-2 0 3,-2 7 2,-8 3 4,2 12 0,-7 6 1,6 17 1,-5 3-1,6 19-1,-2-1-2,5 8-2,0 4-8,0 1-34,7-11-1,4-4-1,5-17 1</inkml:trace>
  <inkml:trace contextRef="#ctx0" brushRef="#br0" timeOffset="202468.3677">8550 11067 28,'0'0'38,"0"18"1,0 5 0,-4 11-16,1 3-10,6 10-6,1 3-5,2-4-11,4-8-28,2-5-2,-5-15 0,1-4-1</inkml:trace>
  <inkml:trace contextRef="#ctx0" brushRef="#br0" timeOffset="202700.3977">8390 11262 40,'-3'-9'39,"6"-1"0,21 10-1,8 0-17,9 0-17,9-4-20,6 0-20,12 4-2,0-6 0,10 3-1</inkml:trace>
  <inkml:trace contextRef="#ctx0" brushRef="#br0" timeOffset="203031.9386">9123 11171 24,'-19'-20'35,"2"-9"2,10-3-1,16 2-18,3 0-5,17 11-4,5 9-2,9 12-1,-4 10-2,-4 14-1,-16 9-1,-16 12 0,-12 5-1,-16-1 0,-3-9 0,-7-2-1,2-7 0,11-10 0,11-4 0,11-19 0,20 10 0,6-10-2,10-4-4,1-2-18,4-2-16,2 2 1,-4-7-1,4 8 1</inkml:trace>
  <inkml:trace contextRef="#ctx0" brushRef="#br0" timeOffset="203360.9809">9777 11201 33,'-28'-19'36,"7"15"1,-10-5-2,-4 4-20,11 6-5,-1 3-3,9 7-2,10 2-2,16 5 0,8 2-1,7 3 0,4-1 1,-2 2 0,-9-2 0,-5 3-1,-13-8 0,-13-1-2,-8-3-4,-14-9-15,1-4-21,7-8 0,2-5 0,12-2 0</inkml:trace>
  <inkml:trace contextRef="#ctx0" brushRef="#br0" timeOffset="203518.5011">10087 11086 61,'11'-13'41,"-11"13"0,8 0-7,2 17-15,-10 7-9,9 13-4,-3 5-2,-3 4-4,3-4-2,-6-5-9,12-11-30,-8-3-1,-4-11 0,0-12-1</inkml:trace>
  <inkml:trace contextRef="#ctx0" brushRef="#br0" timeOffset="203713.5261">10019 11268 72,'23'4'38,"4"-4"0,13-5-11,1 0-48,8-8-14,10 7-3,-6-7 0</inkml:trace>
  <inkml:trace contextRef="#ctx0" brushRef="#br0" timeOffset="204035.0839">10593 11146 32,'7'-32'39,"-4"0"1,5 7-1,-4 3-15,-4 8-9,0 14-6,9 14-3,0 12-2,0 9-2,1 8-1,-4 3 0,0 2-1,-2-1-1,-4-6-1,-9-7 0,-8-9 0,-4-4 1,-2-11-1,2-6 0,2-4 1,7-4 1,12 4 0,0-18-1,19 13-2,9 5-4,0-9-14,4 9-18,7 0 0,-2-3-1,4 6 1</inkml:trace>
  <inkml:trace contextRef="#ctx0" brushRef="#br0" timeOffset="204355.6243">11037 11193 85,'-8'-31'39,"-5"-6"1,2 0-21,5 8-10,-3 2-3,9 13-2,0 14-1,0 0-1,7 26-1,1 6 0,1 6 0,2 8 0,-5 0 0,-1-4-1,-5-1 1,-6-8-1,-5-8 0,0-3 0,-3-11 0,2-3-1,12-8 2,-11 4-1,11-4 0,18-9 0,1 6 0,7 2-2,7 2-9,10-1-30,-7-4-1,16 4 1,9-9-1</inkml:trace>
  <inkml:trace contextRef="#ctx0" brushRef="#br0" timeOffset="205443.0369">6800 12564 45,'0'0'36,"-22"-12"1,3 7-14,3 5-8,-2 8-5,7 6-3,7 1-2,13 9-2,9-1 0,7 5-1,6 4 0,1 3 1,-8-2-1,-9 2 0,-15-2 0,-11 2 1,-17-8-2,-10-7-2,-2-9-5,-4-17-11,7-12-23,12-6 0,7-12-1,15-1 1</inkml:trace>
  <inkml:trace contextRef="#ctx0" brushRef="#br0" timeOffset="205586.0553">7027 12440 12,'-16'-29'35,"9"3"1,-3-4 1,10 2-14,10 9-9,3 2-5,5 14-1,-2 6-3,0 14-2,-8 7-1,-8 4 0,-5 4-1,-5 2 1,0-2-1,5-3 0,5-6-3,7-8-6,19-8-29,6 2-2,6-9 0,10 6 0</inkml:trace>
  <inkml:trace contextRef="#ctx0" brushRef="#br0" timeOffset="205797.082">7582 12455 38,'-16'-6'38,"2"3"2,14 15 0,0 13-21,4 5-7,3 11-5,-1 3-2,2 8-1,-1-2-3,-4-7-4,4 1-7,-7-13-25,-10-16-6,6-4 0,-10-15 0</inkml:trace>
  <inkml:trace contextRef="#ctx0" brushRef="#br0" timeOffset="205961.6035">7423 12671 52,'27'0'37,"1"0"-1,12 0-8,8 4-40,-2-8-20,16 4-3,2-13-1,9 5-1</inkml:trace>
  <inkml:trace contextRef="#ctx0" brushRef="#br0" timeOffset="206477.427">8285 12397 29,'25'0'33,"-25"0"-1,0 0-12,0 0-5,-32 11-5,-1-5-4,-11 0-2,3 0-2,-1 2-2,4 4 1,7 2-2,7 2 2,8 5 1,10 4 0,2 0 1,8 1 0,-1-3 2,9 1-1,1-10 1,8-4-1,7-10-2,10 0 1,8-3-2,1 1 0,2 2 1,-3 0-1,-8 8 0,-5 7 1,-16 5 0,-11 7-1,-16 0 1,-11 1 0,-8-3-2,-8-6-3,0 0-10,-9-8-22,6-11-5,11-5 1,4-7-2</inkml:trace>
  <inkml:trace contextRef="#ctx0" brushRef="#br0" timeOffset="206819.4702">8724 12630 55,'-20'-15'35,"-4"-2"1,0 4-16,5 10-8,3 3-6,10 11-2,12 8-1,12 6-2,5 0 1,4 7 0,-2-2 1,-4 1 0,-8-3-1,-13-3 1,-11-8-2,-15-4-4,1-1-14,-6-9-20,-6-11-2,12 1 0,-3-9 0</inkml:trace>
  <inkml:trace contextRef="#ctx0" brushRef="#br0" timeOffset="206984.9907">9173 12513 41,'0'0'39,"9"-12"1,-3 21 0,-2 13-17,2 1-11,6 16-5,-1 4-2,0 2-2,1 2-3,-6-8-4,3-2-12,-9-9-25,0-18 0,0-10-1,-24-7 0</inkml:trace>
  <inkml:trace contextRef="#ctx0" brushRef="#br0" timeOffset="207014.9943">9071 12725 73,'0'0'40,"24"-3"1,6 5-10,8-2-24,9 2-41,9-9-5,9 2 0,1-6-1</inkml:trace>
  <inkml:trace contextRef="#ctx0" brushRef="#br0" timeOffset="207675.0927">10164 12426 19,'-8'-19'35,"-17"0"1,-6 10-1,-10 9-14,-8 6-8,-1 20-3,-2 6-3,12 19-3,8 5 0,14 5 0,12 0 1,18-1 0,13-9 0,16-10 0,7-15-2,3-14 1,-5-19 0,-12-10-1,-15-13-1,-19-3 0,-12 1-1,-22 1-3,-13 14-16,-9 2-25,-13 10-1,-5 15 1,-19 6 0</inkml:trace>
  <inkml:trace contextRef="#ctx0" brushRef="#br0" timeOffset="214085.1657">12200 11797 51,'18'0'37,"16"1"-3,7-1-9,-1 0-8,6 0-7,-2-5-7,-3 1-6,-3 4-9,-11 0-13,-11 0-12,-5 0-1,-11 0 1</inkml:trace>
  <inkml:trace contextRef="#ctx0" brushRef="#br0" timeOffset="214115.6698">12277 11930 49,'35'6'38,"5"-6"0,9 2-2,2 2-22,0-9-44,-1 11-4,-16-6-3,-4 4-1</inkml:trace>
  <inkml:trace contextRef="#ctx0" brushRef="#br0" timeOffset="215618.8613">13374 11971 8,'-77'17'30,"21"-12"0,56-5-9,31 14-3,66-14-1,52 0-3,53-10-1,55 6-3,47-5-4,42 3-1,30-6-1,17 1-1,5-1-2,-1-1 1,-13 1-1,-22-1-2,-27 5-4,-40 0-20,-49 5-12,-42 3-1,-58 0 1</inkml:trace>
  <inkml:trace contextRef="#ctx0" brushRef="#br0" timeOffset="217667.1208">13908 11519 28,'-25'0'34,"-8"-13"0,-1-3-12,6-6-6,6-10-3,16-1-2,6-6-3,15 10-1,17 3-1,13 13-2,5 9 0,3 16 1,-16 7-1,-6 22 0,-22 6-1,-15 10 0,-21 1-1,-10-1 0,-14-5-1,3-11 0,8-4 0,11-11-1,22-11 0,16-10-1,20-5-1,11-8-4,10 8-14,8-5-21,-2-5 0,-2 3 0,-6-4 0</inkml:trace>
  <inkml:trace contextRef="#ctx0" brushRef="#br0" timeOffset="218014.6655">14389 11518 32,'-11'-4'37,"-15"-4"-1,6 8-5,3 0-13,-5 8-6,13 1-5,9 2-3,8 6-2,15 5-1,2 2 0,5 0 1,-4-1 1,-5 1-1,-12 2 1,-15-5-1,-9-3 0,-12-6-2,-6-9-9,0-9-29,2 0-1,5-17 0,12 0-1</inkml:trace>
  <inkml:trace contextRef="#ctx0" brushRef="#br0" timeOffset="218369.7101">14473 11235 53,'9'-15'37,"0"-2"1,13 7-15,6 10-7,-7 0-5,0 14-4,-11 5-1,-6 3-2,-14 6-1,-5 0-1,-7-4 0,0 3-1,1-6 0,11-4-2,13-3-4,7-9-12,16-5-23,14 7 0,2-7 0,13 3 0</inkml:trace>
  <inkml:trace contextRef="#ctx0" brushRef="#br0" timeOffset="218539.7319">15046 11371 75,'-9'5'40,"3"7"1,6 7-13,6 13-17,-6 5-5,4 6-1,1 3-5,0-5-5,6 3-16,-7-13-19,-4-14-1,0-5 0,0-12 0</inkml:trace>
  <inkml:trace contextRef="#ctx0" brushRef="#br0" timeOffset="218570.7354">14868 11596 74,'9'0'37,"8"-4"0,16-2-17,16 3-27,9-5-27,18 8-2,7-9-1,12 9-1</inkml:trace>
  <inkml:trace contextRef="#ctx0" brushRef="#br0" timeOffset="219088.8155">15589 11451 53,'-11'-21'38,"6"-4"0,19 5-3,16 8-23,5-1-5,10 8-1,-3 5-3,-2 10 0,-13 8-1,-13 6 0,-21 8 0,-19 5 0,-16 5-1,-9 0 0,1-4 0,4-3 0,11-7-1,17-7 0,18-5 0,18-9-2,20-7-1,10-4-5,13-1-15,4-1-18,-2-8 1,5 5 0,-9-11 0</inkml:trace>
  <inkml:trace contextRef="#ctx0" brushRef="#br0" timeOffset="219244.3348">16203 11463 52,'-6'-24'38,"-12"2"-1,-7-2-11,7 10-9,-13 4-5,3 14-4,-4 5-4,5 13-1,5 8-2,5 7 0,13 4 0,8 2 0,13-5 1,11-6 0,6-10 0,4-8 0,4-14 0,-5-14 0,-6-9-1,-6-9-1,-12-7 0,-13 0-3,-7 7-9,-9 1-29,-4 2-1,0 11 1,2 6-1</inkml:trace>
  <inkml:trace contextRef="#ctx0" brushRef="#br0" timeOffset="219750.4146">16607 11453 42,'-13'-18'37,"3"13"1,-7 1-7,-5-5-12,10 13-6,-1 1-6,10 12-2,6 2-2,10 9-1,5 1 0,1 5 0,-1-1 1,-3 2 0,-15-9-1,-6-2 1,-15-12-1,-10-8-3,3-4-20,-3-11-20,-4-10-1,14-4 0,0-7 0</inkml:trace>
  <inkml:trace contextRef="#ctx0" brushRef="#br0" timeOffset="220098.9593">16970 11382 58,'8'-3'40,"-8"13"-2,4 5-8,5 15-9,-9 4-9,8 4-4,-8 3-3,7 1-4,-3-1-5,-4-10-15,-6-11-22,6-7-1,-11-13 0,11 0 0</inkml:trace>
  <inkml:trace contextRef="#ctx0" brushRef="#br0" timeOffset="220130.2182">16883 11538 77,'16'0'41,"8"-5"-1,10 5-14,7 3-21,5 4-22,9-3-21,-3-5-2,4 1 0,-8-14 0</inkml:trace>
  <inkml:trace contextRef="#ctx0" brushRef="#br0" timeOffset="220637.9298">17375 11318 45,'0'0'39,"0"0"0,10 0-2,-4 12-19,-6 0-6,3 10-5,4 3-2,2 5 0,3-2-3,5 1 1,4-4-3,2-7-1,3-5-1,-2-9-2,1-8 0,-6-9-1,0-6 0,-6-8 0,-2-2 1,-5 0 2,-2 2 2,-4 4 1,0 8 2,0 15 1,0 0 0,-6 14 1,2 10-1,4 10 0,-7 7-2,7 5 0,-3 0-3,0-5-7,6-7-32,0-5-1,4-12 1,9-6-1</inkml:trace>
  <inkml:trace contextRef="#ctx0" brushRef="#br0" timeOffset="220999.6103">18052 11253 40,'0'0'33,"-12"-5"0,-8 0-12,-4 5-8,-4 0-7,3 0-1,-2 5-2,3 4-1,4 2 0,3 6 0,6 2 2,1 0-1,2 5 1,2-1 0,-1-4 0,4-1 1,3 0-2,0-9 0,12-4-1,7-5 0,10-5 0,7 1-1,10 0 0,5 4 0,1 0-1,0 6 1,-8 6 1,-10 12 1,-16-5 0,-13 8 1,-21 1 1,-8 2-2,-16-5 0,-6-1-5,1-10-27,-3-5-14,5-13 0,6-1 0</inkml:trace>
  <inkml:trace contextRef="#ctx0" brushRef="#br0" timeOffset="223623.4435">13447 12250 45,'-13'0'39,"-12"23"0,-12 19-4,-6 12-17,14 20-5,1 5-5,19 4-3,15 4-5,11-12-7,23-15-31,3-8-2,2-26-1,1-6 1</inkml:trace>
  <inkml:trace contextRef="#ctx0" brushRef="#br0" timeOffset="224325.0327">13934 12471 23,'0'0'36,"-26"-13"1,-1 13-3,-7 0-11,-7 0-9,3 14-6,1-4-3,9 7-2,7-2-1,11 4-1,20 2 1,11 1-2,10-2 3,3-1-2,4 0 2,-6 1-1,-5-3 1,-11-1-1,-16-6 1,-19-3-2,-6-2-2,-6-5-8,3-9-28,0 1-3,5-8-1,12 3 0</inkml:trace>
  <inkml:trace contextRef="#ctx0" brushRef="#br0" timeOffset="225043.1235">14090 12494 37,'0'0'39,"10"3"-1,-10 13-8,0 3-6,7 10-7,-7-2-5,6 7-4,-6-3-4,0-1-6,0-4-11,0-9-27,0-17-2,-17 5 2,-3-14-2</inkml:trace>
  <inkml:trace contextRef="#ctx0" brushRef="#br0" timeOffset="225088.6296">13936 12632 58,'19'-7'38,"15"7"0,1 0-6,8-3-34,18 3-31,-10-7-3,14 4 0,-6-7-2</inkml:trace>
  <inkml:trace contextRef="#ctx0" brushRef="#br0" timeOffset="225377.1663">14448 12550 42,'-19'-15'37,"8"-2"2,16 4 0,11 7-23,11-2-8,7 11-2,-6 4-1,1 6-1,-11 5-1,-10 7-1,-16 1 0,-5 2-1,-11-5 1,3 1-1,1-6 0,7-4-1,13-14-1,17 10-1,10-10-2,4-10-10,7 0-26,3-2-1,-5-5 0,-2 0 1</inkml:trace>
  <inkml:trace contextRef="#ctx0" brushRef="#br0" timeOffset="225586.3259">14758 12213 77,'32'22'42,"7"15"1,1 19-8,-2 13-24,-18 6-2,-9 10-3,-22-2-2,-13-3-3,-10-7-9,-8-12-34,-6-21-2,10-16 0,4-20 0</inkml:trace>
  <inkml:trace contextRef="#ctx0" brushRef="#br0" timeOffset="226129.8005">15251 12175 47,'-31'17'38,"0"21"1,-3 18-7,-2 5-15,14 18-5,8-4-5,17 7-3,16-7-1,17-10-3,13-11-8,9-15-30,8-23-2,9-8 1,-7-15-1</inkml:trace>
  <inkml:trace contextRef="#ctx0" brushRef="#br0" timeOffset="226498.8476">15684 12476 19,'-5'-15'35,"-14"15"1,-18-11-1,-4 7-17,7 4-5,-1 0-6,8 12-2,11-2-2,16 5-1,12 2 0,14 2-1,4 3 2,2 1 0,-9 1 1,-4-4-1,-19-6-1,-13-2-6,-10-2-15,-5-5-18,-5-15-1,4 3-2,5-10 0</inkml:trace>
  <inkml:trace contextRef="#ctx0" brushRef="#br0" timeOffset="226535.8521">15818 12364 67,'16'-4'41,"1"10"1,-8 8-5,-6 6-24,6 13-5,-9 6-3,3 2-5,-3 1-4,-3-8-17,-4-2-21,4-9 1,-6-8-1,3-3 0</inkml:trace>
  <inkml:trace contextRef="#ctx0" brushRef="#br0" timeOffset="226716.8751">15730 12560 76,'11'0'39,"8"0"1,12 0-12,6-5-33,7 1-31,15 4-3,6-4 0,3-2 0</inkml:trace>
  <inkml:trace contextRef="#ctx0" brushRef="#br0" timeOffset="227042.1749">16098 12482 50,'-9'-20'36,"24"8"1,7 5-16,7-6-8,13 13-4,-3-4-1,-3 7-3,-8 1 0,-7 6-2,-18 0-1,-6 4 0,-9-3-1,-3 2-1,2 0 0,7-4 0,6 0-1,13 1 1,11-1 0,4 0 0,0 3 1,-3 2 0,-10 3 1,-12 1-1,-15 1-3,-16-6-11,-9-5-26,0-1 1,-4-16-2,6-1 1</inkml:trace>
  <inkml:trace contextRef="#ctx0" brushRef="#br0" timeOffset="227220.5792">16334 11993 69,'62'24'43,"-3"22"-1,3 14 1,-4 21-30,-18 6-4,-14 12-2,-23 3-4,-17-1-3,-22-9-4,-14-22-21,-8-13-18,5-14 0,-3-19-1,13-18-1</inkml:trace>
  <inkml:trace contextRef="#ctx0" brushRef="#br0" timeOffset="227742.7977">17028 12151 62,'-34'27'38,"-9"11"0,2 15-12,13 17-12,1 2-5,18 7-3,14-3-2,18-2-2,16-13-3,7-19-10,8-14-28,4-12 0,-8-16-2,2-10 0</inkml:trace>
  <inkml:trace contextRef="#ctx0" brushRef="#br0" timeOffset="228083.342">17356 12420 26,'-21'-17'36,"3"11"0,-10 1-7,2-2-10,2 7-5,-3 0-5,11 12-3,7 2-3,14 4-1,11 3 0,8 5 0,1-1 0,1 4 1,-9-2 1,-7-1-1,-13-4-1,-10-2-1,-11-6-6,-11-10-20,1-10-14,9-6-1,4-9 0</inkml:trace>
  <inkml:trace contextRef="#ctx0" brushRef="#br0" timeOffset="228279.3828">17510 12313 66,'17'9'41,"-1"11"0,-8 7-4,-4 1-23,6 11-6,-7 2-4,1 0-5,-4 2-10,0-8-30,-8-9 0,8-8-1,0-18 0</inkml:trace>
  <inkml:trace contextRef="#ctx0" brushRef="#br0" timeOffset="228480.7861">17520 12510 82,'16'9'39,"1"-9"1,8 0-15,10 4-23,3 1-24,3-1-16,-10-8-1,0 4-1</inkml:trace>
  <inkml:trace contextRef="#ctx0" brushRef="#br0" timeOffset="228824.4693">17949 12388 56,'-10'9'40,"1"5"1,-5-1-1,-1 2-24,7 7-9,-1 0-3,6 4-1,6-3-1,9-1-2,5-7-2,4-5-1,6-5-2,-2-9-4,9 0-2,-11-12 0,6-2 0,-10-5 3,-3 5 5,-4-2 3,-5 1 4,1 10 4,-11-1 4,3 10 0,0 0-1,-8 19-2,2-5-3,6 11-2,-7 3-3,1 0-4,3 4-8,-2-6-30,-2-7-1,7-6 0,0-13 1</inkml:trace>
  <inkml:trace contextRef="#ctx0" brushRef="#br0" timeOffset="229002.8753">18265 12152 87,'34'42'43,"1"12"0,-2 6-9,-4 12-23,-15 6-2,-5 1-3,-15-3-2,-12-5-3,-10-2-11,-15-11-34,-8-15-1,-5 1-1,-18-16 1</inkml:trace>
  <inkml:trace contextRef="#ctx0" brushRef="#br0" timeOffset="296697.7547">18844 12439 2,'21'4'30,"-7"-11"2,25-3-8,5-5-8,19-11-4,15-8-1,11-9-4,7-7-2,1-4-1,-4-4-1,-13-2 0,-15 11 0,-17 5 0,-17 7 0,-18 8 0,-7 8 1,-11 6-2,-2 6 0,7 9 0,-15-10-2,15 10 1,-12 4 0,12-4-1,-14 9 0,14-9 0,-9 10 0,9-10 1,0 0-1,0 0 0,13 0-1,1 0 1,2-4 0,-1 4 1,-1 0 0,-2 7 1,-4 5 0,-8 1 1,0 0-3,-3 3-12,8-3-25,-5-13 1,21-10-2,6-21-1</inkml:trace>
  <inkml:trace contextRef="#ctx0" brushRef="#br0" timeOffset="297815.8978">20502 10575 18,'-115'0'24,"24"8"-8,27-4-2,41 1 0,41-5-1,57 0 0,55-7 0,60-4-5,56 4 0,55-5-2,39 5-1,34 1 0,11 3-1,-11 3-1,-10 0-1,-33 0 0,-41 4-1,-56 0 0,-41-4-1,-49 0 0,-26 0 0,-43 0-1,-22-2 0,-53 2 1,0 0 0,52-9-1,-52 9 1,0 0 0,0 0 1,0 0-1,-44 0 0,44 0-1,0 0 0,0 0 0,0 0 0,0 0 0,0 0-1,0 0 1,0 0 0,0 0 1,0 0 0,0 0 0,-36-50 1,36 50-1,0 0 0,0 0 1,0 0 0,0 0 0,55-19 1,-55 19 1,0 0 0,0 0 1,4 50 1,-4-50-2,0 0-3,0 0-17,-13 48-20,13-48 0,0 0-2,43 17 0</inkml:trace>
  <inkml:trace contextRef="#ctx0" brushRef="#br0" timeOffset="298394.9714">24778 10597 36,'0'0'33,"0"0"-4,0 0-4,-6-46-6,6 46-5,0 0-4,-46 17-4,46-17-1,0 0-2,-39 62 0,39-62-1,18 42-1,-18-42 1,0 0 0,52 41-1,-52-41 0,0 0 0,0 0-1,45-56 1,-45 56 0,-30-47 0,30 47 0,-22-45 0,22 45 0,0 0 0,40-43 1,-40 43-1,78-12 0,-31 12-1,14 0 0,-1 0-4,-60 0-16,0 0-21,56 12 1,-56-12-1,0 0 0</inkml:trace>
  <inkml:trace contextRef="#ctx0" brushRef="#br0" timeOffset="298928.4213">22541 8430 25,'9'32'31,"5"42"1,-9 39-11,-5 44-3,-3 49-6,-9 49-2,2 39-1,-6 39-1,-2 26-2,-7 14 0,4 12-3,7-7 0,7-8 0,7-15-3,0-26-11,0-24-26,9-24-1,-9-52-1,5-29 0</inkml:trace>
  <inkml:trace contextRef="#ctx0" brushRef="#br0" timeOffset="299673.6496">22550 8482 16,'-15'0'24,"3"12"-2,-3-6-2,-1 7-5,2-2-2,2 1-4,1-1-1,1-3-1,10-8-1,0 0-1,0 0-1,0 0 0,12-12-1,-5 0 0,4-1 0,-1-1-1,3 7 0,3 0 0,-1 7 0,1 9 0,7 2-3,5 2-22,6 9-13,-5-12 1,8 5-2</inkml:trace>
  <inkml:trace contextRef="#ctx0" brushRef="#br0" timeOffset="299869.1742">22929 8248 39,'9'-9'39,"-9"-4"0,0 13 0,12-6-16,-12 6-16,0 0-13,0 0-28,7 15-4,-7-15-1,-3 15 0</inkml:trace>
  <inkml:trace contextRef="#ctx0" brushRef="#br0" timeOffset="300066.8321">22944 8323 35,'4'24'37,"5"-1"1,3 10-2,6 7-18,-5-6-6,1 9-3,-11-3-3,4-2-2,-12-11-1,-6-3-1,-9-7-3,-14-10-4,2-2-10,1-12-24,0-14-1,4 0 0,5-10 0</inkml:trace>
  <inkml:trace contextRef="#ctx0" brushRef="#br0" timeOffset="300614.8036">23219 8271 20,'0'-36'35,"11"11"1,6-3-1,7 11-15,10 17-6,-5 0-4,8 17-2,-16 7-2,-16 8-2,-9 4 0,-14 3 0,-7-2-1,-2 1 0,-9-8-1,5-4-1,4-5 0,20-9 0,7-12-1,20 9-1,7-9 0,4 0-1,7-5-1,-2 1 0,8 4-1,-11 0 1,1 4 0,-17 0 2,-7 1 0,-1 4 2,-9-9 0,0 18 1,-12-9 0,-1 1 0,-3-6 0,16-4 0,-14 0-1,14 0 0,-9-16 0,9 3-1,9-4 0,10 0 0,3-1 0,-3 5-1,2 3 1,1 5 0,-6 10 0,0 2 0,-5 8 0,-11-1-3,8 11-12,-5-4-16,-3 0-9,14 4 1,6-6 0</inkml:trace>
  <inkml:trace contextRef="#ctx0" brushRef="#br0" timeOffset="300994.3516">23827 8653 42,'10'-6'40,"-10"6"0,10-9-1,-10-2-13,0 11-12,-7-15-8,7 4-1,0-4-2,-9-7-1,5-10-1,-4-5 0,0-5 0,11 1-1,10-2 0,3 2 0,3 7-1,9 2-2,0 15-2,2 4-5,-1 13-7,-9 0-9,-14 13-11,-6 7-3,-12 1 0,-8 8 1</inkml:trace>
  <inkml:trace contextRef="#ctx0" brushRef="#br0" timeOffset="301026.8556">23762 8456 48,'0'12'39,"0"-12"1,36 9-7,5-5-10,0-4-13,9 0-24,-5-4-23,24 4-3,-16-6 0,28 6-1</inkml:trace>
  <inkml:trace contextRef="#ctx0" brushRef="#br1" timeOffset="305885.8672">20378 10436 63,'20'0'39,"5"4"-1,3 8-14,-4-2-8,10 14-5,-5-3-3,7 8-3,-6 0-1,4 0-3,-3-2-3,-5-5-5,2 1-13,-8-4-21,-7-14 0,-1-5 0,-5-5 0</inkml:trace>
  <inkml:trace contextRef="#ctx0" brushRef="#br1" timeOffset="306258.1732">20704 10398 20,'0'0'34,"0"0"1,0 0-4,0 0-11,-9 13-5,-8 3-4,-3 10-3,-9 6-2,-1 5 0,-5 1-2,-1-1 0,1 0-1,4-5-2,6-11 0,10-2 0,6-7-2,9-12-3,0 0-9,7 9-27,2-21 0,9 5 1,-1-11-1</inkml:trace>
  <inkml:trace contextRef="#ctx0" brushRef="#br1" timeOffset="307516.3335">21119 10417 48,'0'0'39,"0"0"0,0 0-8,10-2-10,8 11-7,4-3-5,11 11-3,2 0-2,7 6-1,2 0-1,-2-1-2,0 6-1,-5-6-3,-6 4-3,-13-8-10,1-1-15,-9-3-10,-10-14 1,0 10 0</inkml:trace>
  <inkml:trace contextRef="#ctx0" brushRef="#br1" timeOffset="307695.8556">21457 10413 31,'0'0'34,"0"-14"-1,0 14-7,0 0-6,-25 12-6,12 7-4,-12 4-2,-2 5-2,-10 1 0,5 7-2,-5-7-1,6 2-1,3-7-1,3-5-1,10-2-4,5-11-12,10-6-23,0 0-1,7-17 1,12 5-1</inkml:trace>
  <inkml:trace contextRef="#ctx0" brushRef="#br1" timeOffset="308241.4259">21757 10418 56,'20'12'39,"9"2"-4,6 3-9,4-2-10,8 11-4,-3-2-5,-2 1-3,-7 0-2,-5-4-3,-7 1-5,-14-7-16,-9-6-17,0-9-1,13 0 0,-13 0 0</inkml:trace>
  <inkml:trace contextRef="#ctx0" brushRef="#br1" timeOffset="308601.9713">22122 10406 31,'-17'-8'38,"7"13"0,-7 0 2,-3 7-19,3 7-8,-12 3-4,0 7-3,-6 0-1,3 3-2,1-5-1,2-3-3,7 0-8,4-7-31,8-13 0,10-4-1,9-13 0</inkml:trace>
  <inkml:trace contextRef="#ctx0" brushRef="#br1" timeOffset="309140.0516">20084 11118 59,'0'0'37,"18"9"0,0-9-12,12 0-17,6 0-24,4-5-18,9 5-3,-8-3 1,1 3-2</inkml:trace>
  <inkml:trace contextRef="#ctx0" brushRef="#br1" timeOffset="309515.0994">20517 11006 27,'14'0'33,"-14"0"0,0 16-9,0 1-8,-8-2-5,8 4-1,-6-2-3,6 1-3,5-7-1,4-1-1,6-5-2,2-5-1,3-3 0,1-6-1,-3-5 0,-2-2 0,-3 0 2,-4 1 0,-4 3 2,-5 12 1,0 0 1,0 0 1,-8 18-1,8 5 1,0 1-3,3 4-3,3 3-22,6-3-15,-1-9 0,13-4-1</inkml:trace>
  <inkml:trace contextRef="#ctx0" brushRef="#br1" timeOffset="309716.6254">20975 11097 62,'0'8'39,"17"-8"1,8 0-14,6 5-12,-3-5-9,5 0-20,-5-5-21,7 5-3,-10-12 0,1 7-1</inkml:trace>
  <inkml:trace contextRef="#ctx0" brushRef="#br1" timeOffset="310078.9319">21280 10985 52,'15'-1'38,"-2"-7"0,6 8-8,5 0-15,-6 0-8,1 8-2,-9 1-3,-7 5 0,-8 1-1,-3-2-1,-2 2 1,3-4-1,7-11 1,0 15-1,17-11 0,6-4 0,1 6 1,4-2 1,-9 5 0,-5 4 0,-14 0 1,-11 4 0,-8-4-2,-7-3-5,3 0-18,1-3-19,0-9 0,12 2 0,3-11 0</inkml:trace>
  <inkml:trace contextRef="#ctx0" brushRef="#br1" timeOffset="310297.9706">21782 11067 33,'0'0'39,"13"9"-1,-2-9-2,5 0-14,8 6-11,-2-6-8,-3 4-22,-4-4-18,11 0-1,-9-8-1,2 6 1</inkml:trace>
  <inkml:trace contextRef="#ctx0" brushRef="#br1" timeOffset="310652.906">21974 10978 49,'14'0'37,"2"-9"1,9 9-9,4 6-14,-7-5-5,4 10-3,-12 3-2,-2 6-1,-17 2 0,-8 6-1,-6-3-1,3-2 1,1-3-1,9-3 0,6-4 0,13-4 0,8-9-1,10 0 0,8 2-8,5-2-34,-12-7-1,4 3 0,-14-6-1</inkml:trace>
  <inkml:trace contextRef="#ctx0" brushRef="#br0" timeOffset="410172.3064">22054 8653 47,'0'-18'29,"0"18"0,0 0-4,-7-5-3,7 19-6,-9 1-5,9 11-3,-3 6-3,3 7-4,5 7-12,3 4-27,-2-8-1,8 6-1,-8-6 0</inkml:trace>
  <inkml:trace contextRef="#ctx0" brushRef="#br0" timeOffset="410558.8556">22040 9218 47,'-7'-17'39,"7"17"0,0 0-5,-13 5-15,13 14-7,0 0-4,6 5-6,3 7-7,-6 6-26,0-4-9,4 5 0,-7-6 0</inkml:trace>
  <inkml:trace contextRef="#ctx0" brushRef="#br0" timeOffset="410770.3822">21913 9888 41,'0'0'40,"7"2"2,0 11-4,-1 6-15,-6 0-8,7 11-6,-7 6-6,6-3-16,-6 7-27,7 2-2,-3-7 0,7 9 0</inkml:trace>
  <inkml:trace contextRef="#ctx0" brushRef="#br0" timeOffset="411303.4659">21845 11364 74,'0'9'41,"0"7"-2,0 6-12,0 11-12,0 6-9,7 4-9,2 4-34,2 4-4,-5-7 0,8 1 0</inkml:trace>
  <inkml:trace contextRef="#ctx0" brushRef="#br0" timeOffset="411668.5279">21816 12039 49,'0'0'41,"0"0"0,9 15-3,-4 9-18,-5 3-10,4 11-6,2 8-8,-6 3-23,0 0-13,0 1-1,3-8 0</inkml:trace>
  <inkml:trace contextRef="#ctx0" brushRef="#br0" timeOffset="412023.4683">21900 12573 72,'8'23'41,"-2"11"1,3 4-12,1 11-15,-5 6-7,5 3-4,-1 6-13,5-5-32,-14-12 0,0-1-1,-13-14 0</inkml:trace>
  <inkml:trace contextRef="#ctx0" brushRef="#br2" timeOffset="419243.8851">22851 8961 32,'-15'13'35,"-12"20"-5,-21 14-6,-23 17-6,-10 21-5,-23 5-4,-3 9-2,0-10-3,17-9-3,16-11-2,15-21-8,31-20-19,32-17-8,22-29-1,26-5 0</inkml:trace>
  <inkml:trace contextRef="#ctx0" brushRef="#br2" timeOffset="419644.4363">23547 9022 34,'7'-12'35,"-21"8"2,-3 14-14,-14 22-4,-21 14-6,-16 22-3,-27 22-3,-21 22 0,-15 9-2,-7 6-2,-4 3-2,11-6-2,14-9-2,21-16-3,26-19-9,21-23-24,21-26-1,28-21 1,13-24 1</inkml:trace>
  <inkml:trace contextRef="#ctx0" brushRef="#br2" timeOffset="419844.4611">24178 9203 41,'0'0'37,"-26"17"-6,-21 12-5,-23 21-7,-13 24-5,-29 19-3,-22 20-3,-15 17-2,-16 14-2,-7 6-2,2 4 0,9-7 0,14-7-1,16-16 0,25-11-2,16-18-3,19-25-4,28-17-20,17-21-12,12-26-2,22-21 2</inkml:trace>
  <inkml:trace contextRef="#ctx0" brushRef="#br2" timeOffset="420227.766">24298 9774 27,'-10'13'37,"-17"13"2,-29 14-12,-19 15-6,-26 25-5,-20 14-5,-21 21-3,-18 11-3,-17 15-1,-4 5-3,3 3 1,3-3-2,17-11 1,23-10-1,21-13-1,16-9-4,17-25-9,20-22-26,19-10 0,8-26-1,12-8 1</inkml:trace>
  <inkml:trace contextRef="#ctx0" brushRef="#br2" timeOffset="420792.8382">24116 10568 33,'-16'14'36,"-12"14"1,-23 11-13,-22 15-5,-21 19-6,-21 10-4,-5 18-2,-20 11-3,-9 13-1,-12 10-1,-5 4-1,3 1 1,7-3-1,9 1 0,0-5 0,10-9-1,13-15 1,13-11-1,15-22-3,21-12-6,10-31-18,27-24-12,30-23 0,23-28-1</inkml:trace>
  <inkml:trace contextRef="#ctx0" brushRef="#br2" timeOffset="420840.8446">24174 11305 42,'-45'23'32,"-16"14"-2,-29 20-6,-16 13-4,-25 21-6,-18 7-4,-10 18-3,-5 9-3,-6 4-1,9 2-1,15-8-1,8-8 0,22-6 0,15-13-2,5-16-1,17-12-4,10-20-11,14-19-22,23-12 0,11-22 0,24-11 0</inkml:trace>
  <inkml:trace contextRef="#ctx0" brushRef="#br2" timeOffset="421196.3901">24068 11886 51,'5'12'38,"-12"13"-11,-23 18-1,-25 13-4,-21 23-5,-32 7-4,-20 23-4,-32 7-3,-13 13-1,-14 1-1,1-2-1,11-9-1,17-11 0,23-13-1,24-18-3,33-12-12,31-28-29,18-25 0,22-22-1,7-35 0</inkml:trace>
  <inkml:trace contextRef="#ctx0" brushRef="#br0" timeOffset="426677.5083">23637 12671 51,'31'24'41,"-4"7"-1,7 16-12,11 18-8,-13 5-7,15 12-4,-17 1-4,-2 0-3,-12-5-5,-16-20-7,0-14-30,-15-11-1,-5-20 0,-8-8-1</inkml:trace>
  <inkml:trace contextRef="#ctx0" brushRef="#br0" timeOffset="427246.5813">23665 12734 26,'-6'18'31,"-16"-6"-3,4 1-11,-1-1-5,-1-5-6,20-7-2,0 0-2,0-23-1,19 2 2,1-2 1,4-5 2,5 7 1,-6 0 1,4 17 1,-3 4 0,-2 18 0,-10 9-2,7 2-18,4 4-26,9 6-1,6-7-1,8 1-2</inkml:trace>
  <inkml:trace contextRef="#ctx0" brushRef="#br0" timeOffset="433320.3661">23618 13745 28,'12'-8'34,"-7"-4"-5,-8 3-4,3 9-4,-23-5-7,13 16-3,-11 4-4,0 10-2,-4 6-2,10 6 0,12-1-1,10 1-1,4-6 0,5-7 0,7-9 2,8-11-2,0-13 0,-4-9 1,-13-8 0,-14-4-1,-4-2 0,-2-1-1,-10 0 0,-2 10 0,4 5-1,-1 5 1,15 13-1,0 0 2,29-7-1,-3 13 1,8 0 0,0-1-1,0 0-2,2-5-14,0-7-23,-5 2-1,-7-7 0,6 5 0</inkml:trace>
  <inkml:trace contextRef="#ctx0" brushRef="#br0" timeOffset="433914.4417">23985 13689 44,'12'-5'37,"5"5"-1,5 3-11,14 9-6,1-3-10,-6 6-2,7-1-3,-38-14-1,74 27-1,-52-12 0,-3-6 0,-19-1 0,-11 1 0,3 4 1,-21-1 0,0 5-1,-6 2 1,-3 2-1,1 1 0,16-5-2,5 3-8,9-2-33,7-18-1,12 6 1,1-15-1</inkml:trace>
  <inkml:trace contextRef="#ctx0" brushRef="#br0" timeOffset="434133.9693">24424 13847 36,'0'0'39,"0"0"0,0 0-1,68-20-18,-68 20-11,51 0-8,-51 0-33,58-2-6,-58 2-1,46-8 0</inkml:trace>
  <inkml:trace contextRef="#ctx0" brushRef="#br0" timeOffset="434861.0617">24825 13817 36,'0'0'36,"0"0"-5,-34-44-6,34 44-5,0 0-8,-6-51-4,6 51-2,48-23-2,-48 23-1,66 0 0,-66 0 0,48 23 0,-3-3 0,-45-20 0,25 54 1,-25-54-2,-36 67 1,36-67 0,-57 66-1,57-66 0,-84 58-1,84-58 0,-53 37-1,53-37 1,0 0-1,43 13 1,-43-13 0,54-7 1,-10 1-1,-44 6 0,88-8 1,-88 8-3,62 6-22,-62-6-20,54-6-1,-54 6 0,0 0 0</inkml:trace>
  <inkml:trace contextRef="#ctx0" brushRef="#br0" timeOffset="454734.3442">451 14287 42,'28'42'38,"-28"-42"2,43 0-17,-43 0-3,62-65-4,-27 10-3,3-11-3,-3-15-4,-12-4-2,-2-2-3,-12 5 1,-6 9-1,-3 10 0,-6 13 0,6 50-1,-25-43 0,25 43 0,-19 50 0,19 1 1,7 12-1,6 9 0,6 7 1,5 0 0,3-5 0,4-11-1,1-9-1,-32-54-3,46 65-8,-46-65-25,0 0-5,0 0 0,0 0-1</inkml:trace>
  <inkml:trace contextRef="#ctx0" brushRef="#br0" timeOffset="455148.3968">640 14082 38,'0'0'38,"0"0"1,21 40 0,-21-40-25,65 14-10,-65-14-20,69 26-18,-69-26-3,48 14-1,-48-14 0</inkml:trace>
  <inkml:trace contextRef="#ctx0" brushRef="#br0" timeOffset="455184.9018">553 14059 60,'-47'-7'36,"47"7"0,0 0-16,0 0-49,0 0-4,60 48-2,-60-48-1</inkml:trace>
  <inkml:trace contextRef="#ctx0" brushRef="#br0" timeOffset="455391.4275">1053 14214 66,'0'0'41,"15"12"-1,2-9 0,0 0-28,14-6-5,0 3-2,-6-7-2,2-6-2,-6-1-1,-8-6 1,-13-1-1,0 21 1,0 0-1,-45-58 0,45 58 1,-56-5-1,56 5 0,-65 36 0,65-36 1,-34 82 0,24-33-1,7 2 1,6 2-1,13-7-1,-1-3-4,9-14-14,-5-9-23,10-8-1,2-15 1,7-8-1</inkml:trace>
  <inkml:trace contextRef="#ctx0" brushRef="#br0" timeOffset="455589.7108">1701 14096 69,'0'15'43,"-15"7"-1,-11 6-5,-1 8-21,-11-4-6,3-1-6,-2-5-3,2-11-2,4-8-1,6-11 0,15-6 0,10-9 0,12 1 1,11 0 1,4 8 1,8 10 0,8 12 1,-3 7-1,-2 8-5,-5 7-36,-8-8-1,-3 4-1,-6-7 0</inkml:trace>
  <inkml:trace contextRef="#ctx0" brushRef="#br0" timeOffset="459273.6932">2985 14532 31,'15'-6'37,"-5"4"1,11 12 1,1 11-23,0 7-6,5 15-4,-1 6-9,2 7-32,-7-12-1,4 2-3,-9-17 0</inkml:trace>
  <inkml:trace contextRef="#ctx0" brushRef="#br0" timeOffset="459489.7211">3435 14525 33,'0'0'39,"0"0"2,-16 23 0,-2 11-20,-4 20-8,-16 9-4,-2 14-3,-6 1-3,-1 0-3,10-6-7,0-14-16,11-12-18,12-13 0,14-33-1,0 0 0</inkml:trace>
  <inkml:trace contextRef="#ctx0" brushRef="#br0" timeOffset="459896.2727">3797 14517 28,'0'0'38,"-15"-8"1,-7 21-2,-15 11-16,-9 8-7,5 19-5,0 10-3,5 11-3,11 3-1,19 6 0,17-6-2,18-8 0,20-5-8,4-16-25,9-23-7,16-13-1,-10-20 1</inkml:trace>
  <inkml:trace contextRef="#ctx0" brushRef="#br0" timeOffset="460409.3541">4122 14801 29,'-30'-18'35,"8"18"-1,-12-5-10,-1-2-6,5 7-7,-2 4-2,11 4-3,8 4-2,13 8 1,13 1-1,7 8 0,1-1 0,0 5 0,-3 0-1,-5-2 0,-13-5-4,-7-8-7,-7-12-31,-5-6-1,-3-22 0,4-5-1</inkml:trace>
  <inkml:trace contextRef="#ctx0" brushRef="#br0" timeOffset="460518.3684">4008 14538 37,'59'-5'39,"0"5"1,6 17 1,0 11-18,-10 10-12,-7 21-4,-20 10-2,-19 6-3,-16 2-3,-14-6-4,-1-6-25,-3-8-11,-2-20 0,11-11 0</inkml:trace>
  <inkml:trace contextRef="#ctx0" brushRef="#br0" timeOffset="460901.6733">4725 14819 24,'0'0'37,"11"15"1,6-15 0,13 0-16,10 0-12,2-5-10,7-4-16,-7-6-20,6 8-1,-10-8-1,-3 10 0</inkml:trace>
  <inkml:trace contextRef="#ctx0" brushRef="#br0" timeOffset="461107.4571">4805 15012 31,'0'0'37,"36"10"0,-3-10-1,3-2-25,6 9-36,-7-14-7,7 7-4,-17-8 0</inkml:trace>
  <inkml:trace contextRef="#ctx0" brushRef="#br0" timeOffset="462843.4437">5598 14704 17,'8'-21'36,"8"-3"-1,-7-5 0,-3-9-16,10 7-5,-12-4-3,9 9-3,-8 4-2,-5 22-1,0 0-1,5 14 0,-5 16 0,0 11-2,0 9 0,0 3-1,3 0-2,2-4-5,6-5-26,1-10-8,-2-19-1,5-6 0</inkml:trace>
  <inkml:trace contextRef="#ctx0" brushRef="#br0" timeOffset="463433.5184">5874 14565 29,'14'-10'36,"2"-4"1,10 6 0,4 1-20,-1-1-8,0 12-5,-8 6 0,-7 3-2,-14 7 0,-7 2-2,-8 1 1,-4-3-1,2 0 1,3-8-1,14-12 0,5 10 0,18-10 0,11 0 0,7 5 1,-4 5 1,-3 3 0,-9 9 1,-14 6 0,-11 2-1,-21 2-4,-13-5-15,-9-8-21,3 3-2,-4-12 0,8-3 0</inkml:trace>
  <inkml:trace contextRef="#ctx0" brushRef="#br0" timeOffset="463483.0247">5604 15018 56,'21'13'41,"11"-13"1,22 3-1,13-3-28,11-5-6,8-2-6,6 5-9,-11-3-24,-5 5-9,-10 0 0,-17 5 0</inkml:trace>
  <inkml:trace contextRef="#ctx0" brushRef="#br0" timeOffset="463889.5769">5698 15378 84,'17'-16'40,"10"0"-13,8 1-7,13 9-7,-5 1-4,4 11-2,-9 8-2,-7 9-1,-19 8-1,-12 7 0,-18 3-2,-14 2 1,-12-2-2,-7-2-1,-2-9-1,1-8 1,2-9-1,7-9 1,15-10-1,9-7 0,19-1 2,9-2 0,16 1 1,12 8 0,7 4 0,8 8 0,-3 6 1,-5 5-2,0 3-8,-4 4-33,-17-12-1,-2 0 0,-21-11-1</inkml:trace>
  <inkml:trace contextRef="#ctx0" brushRef="#br0" timeOffset="465372.7819">6593 15005 18,'-23'-4'36,"23"4"1,28 2-3,25-6-15,34 7-4,17-7-5,33 4-1,12-12-3,15-1-3,-2-6-2,-7-2-4,-16 4-13,-21 0-22,-32-7-1,-17 4 0,-38 2-1</inkml:trace>
  <inkml:trace contextRef="#ctx0" brushRef="#br0" timeOffset="465603.8113">7209 14643 38,'0'-46'37,"9"-1"0,-6 2-11,-3-2-8,7 14-5,-7 1-4,0 32-2,0 0-2,5 24-2,-5 22-5,0 8-12,-3 15-25,3 11-1,0 0 1,6 3-1</inkml:trace>
  <inkml:trace contextRef="#ctx0" brushRef="#br0" timeOffset="466213.8895">7172 15295 28,'-24'0'32,"1"0"-2,-11 3-8,-3 2-4,4 3-4,1-1-3,13 7-3,7-1-2,18 5-1,10-1-1,15 5 0,3 1-1,6 3 1,-10-1-2,-4 6 1,-18-2-1,-14 3 0,-16-6-2,-14-5-1,-8-8-1,-5-8-4,9-5-4,2-13-10,14-6-17,18 0-3,6-9 1,18 4 0</inkml:trace>
  <inkml:trace contextRef="#ctx0" brushRef="#br0" timeOffset="466260.3945">7309 15298 73,'0'0'41,"12"-15"-1,-12 15-12,12 13-16,-9 8-5,7 12-3,-4 4-1,-1 5-2,2 2-1,-1-4-4,1 3-10,-7-12-27,3-17 0,-3-14-1,0 0 0</inkml:trace>
  <inkml:trace contextRef="#ctx0" brushRef="#br0" timeOffset="466303.401">7287 15468 42,'0'0'36,"12"0"-1,4-5-6,14-1-24,7-3-22,4-4-17,18 7 1,-3-7-2</inkml:trace>
  <inkml:trace contextRef="#ctx0" brushRef="#br0" timeOffset="466685.4595">7866 15444 48,'-40'0'38,"5"0"0,5-12-5,5-8-21,19 3-5,9-5-3,19 3-2,8 1-1,9 5 0,1 7 0,-1 12 0,-8 7 1,-9 13 0,-15 7 0,-14 13 0,-14 0 0,-8 4 0,-7-5 0,-2-7-1,4-11 0,6-13-1,9-10 0,19-4 1,0-21-1,19 3 1,8 4 0,5 6 0,3 2 0,2 11-1,-3 5-2,-6 0-13,-13 0-26,4 6-1,-19-16 1,14 9-1</inkml:trace>
  <inkml:trace contextRef="#ctx0" brushRef="#br0" timeOffset="467637.3592">8436 14881 56,'13'0'40,"10"3"0,6-3-5,7 0-23,14 6-13,-1-6-34,12 1-3,-6-10-1,4-1-1</inkml:trace>
  <inkml:trace contextRef="#ctx0" brushRef="#br0" timeOffset="468036.4103">9093 14657 31,'14'-18'36,"0"-5"1,13 6 1,7 0-22,0 4-7,6 6-2,-9 7-2,-3 16-2,-12 7 0,-16 6-2,-12 7 1,-6-1 0,-4-4-1,0-3 0,7-5-1,11-11 0,4-12 0,31 12 0,0-12 0,4 5 1,-1 3 0,-3 9 1,-17 4 1,-7 8 0,-22 2 0,-11 3 0,-16-3-1,-5-6-3,1-3-8,-1-11-29,12-18-4,14-7 0,11-10 0</inkml:trace>
  <inkml:trace contextRef="#ctx0" brushRef="#br0" timeOffset="468437.9633">9930 14920 44,'-22'6'37,"22"-6"1,18-6-12,38 6-12,31-7-4,41 2-2,30-7-1,30-1-3,17-5-2,6 1 0,-10-1-2,-14 0-9,-34 3-30,-34 7-1,-46-3 0,-33 6 0</inkml:trace>
  <inkml:trace contextRef="#ctx0" brushRef="#br0" timeOffset="468671.5085">10648 14666 49,'0'-39'39,"11"-4"0,1-7-4,-6-8-22,13 7-4,-4-6-2,0 14-1,-6 9-2,1 13-1,-10 21-1,0 24-1,-7 19-3,1 14-6,6 14-33,-6 14 0,-1 4 0,7 6 0</inkml:trace>
  <inkml:trace contextRef="#ctx0" brushRef="#br0" timeOffset="469202.605">10398 15312 42,'-32'-10'35,"4"4"-3,-9 6-9,-3 0-7,9 9-6,3 3-3,13 4-3,15 1-1,16 4 0,14-1-1,10 4 0,5-1 0,-2 2 1,-10-1 0,-10 1-1,-21 0 0,-15-3-1,-17-4 0,-13-8-2,-3-3-3,-2-7-5,12-7-13,7-3-17,7-8-1,22 2 0,0-6 3</inkml:trace>
  <inkml:trace contextRef="#ctx0" brushRef="#br0" timeOffset="469667.1644">10752 15255 55,'0'0'42,"17"0"0,-10 14 1,-7 2-25,10 19-9,-10 7-3,6 4-3,-6 3-3,0-9-5,0 1-12,0-11-26,-10-13 0,10-17 0,-24 0-1</inkml:trace>
  <inkml:trace contextRef="#ctx0" brushRef="#br0" timeOffset="469909.4532">10631 15445 62,'12'-16'39,"16"16"-1,2 0-6,11-5-29,5 5-25,6-8-15,14 4 0,-9-8-2</inkml:trace>
  <inkml:trace contextRef="#ctx0" brushRef="#br0" timeOffset="470107.7371">11160 15351 39,'-26'-9'38,"26"9"1,-12-20 0,22 3-24,18 6-5,7 2-4,8 6-2,2 3-1,0 0 0,-11 6-2,-6 7 1,-16 3-2,-10 4 0,-12 2 0,-10-5-1,-5-2-1,4-2 0,5-2 0,16-11 0,0 0 0,9 5 2,13-5 1,3 12 2,-5 0 1,-4 12 0,-12 2 1,-12 8 0,-15 0-3,-6-2-4,-5-6-25,-4-6-15,-5-20-1,10-8 1</inkml:trace>
  <inkml:trace contextRef="#ctx0" brushRef="#br0" timeOffset="470688.3449">12068 14918 38,'-12'5'39,"28"-5"0,9 0 0,13-10-23,14 8-15,1-8-35,10 10-3,-5-2-1,2 2 0</inkml:trace>
  <inkml:trace contextRef="#ctx0" brushRef="#br0" timeOffset="471124.3993">12883 14463 24,'12'-24'36,"9"11"1,1-3-5,11-1-14,17 7-6,-3-1-3,2 11-2,-8 0-2,-13 7-2,-15 5-1,-13 7 0,-22 0-1,-6 0 1,-4-1-1,2-4 0,8 1 0,12-6-1,10-9 1,22 11-1,9-4 0,3 0 0,-2 1 1,-1 8-1,-13 1 1,-12 7-1,-11 0 0,-18-3-4,-6 6-12,-6-5-23,-2-7-1,5-3 0,-2-7-1</inkml:trace>
  <inkml:trace contextRef="#ctx0" brushRef="#br0" timeOffset="471367.4305">12839 14798 25,'0'13'39,"18"0"1,11-4 0,17-5-17,19 2-9,6-6-5,10-6-7,5 6-8,-8-8-14,-12 3-19,-7 5-1,-19 0 0,-16 8-1</inkml:trace>
  <inkml:trace contextRef="#ctx0" brushRef="#br0" timeOffset="471565.8337">12971 15152 76,'0'0'37,"16"-9"2,16-2-19,17 11-14,0 0-3,1 4 0,-10 5 0,-9 10-1,-21 7 0,-19 8-1,-20-1 1,-13 4-1,-9-1 1,5-3-1,3-3 1,12-8-1,15-5 0,16-8 0,22-5-1,9-4 1,9 0-4,3-10-10,-2 0-27,6 2-1,-7-5 0,-2 4 0</inkml:trace>
  <inkml:trace contextRef="#ctx0" brushRef="#br0" timeOffset="471972.023">13765 14872 30,'-9'0'37,"22"0"0,18 0-3,32-7-18,38 3-4,33-8-3,36 3-3,31-5-2,16 0-1,7 2-4,-7-1-5,-20 6-16,-24 2-17,-50-6 0,-37 7 0,-54-2-1</inkml:trace>
  <inkml:trace contextRef="#ctx0" brushRef="#br0" timeOffset="472220.0662">14581 14547 17,'0'-67'36,"0"-3"2,-3 0 0,-2 2-21,10 17-3,-10 13-3,8 26-2,-6 25-4,3 28-3,0 21-6,-4 13-23,4 8-12,0 13 0,3-4 0</inkml:trace>
  <inkml:trace contextRef="#ctx0" brushRef="#br0" timeOffset="472770.6526">14339 15201 5,'-7'-14'31,"-1"10"2,-20-4-3,-11 1-14,0 7-5,-7 0-3,8 5-1,4 5-1,10 4-1,20 4-2,15 3 0,16 2 0,7 4 0,4 1 1,-1 4 0,-10-2-1,-11 0 0,-21-3-2,-14-8 0,-10-5-5,-15-10-7,4-6-22,5-4-4,2-15-2,15 3 1</inkml:trace>
  <inkml:trace contextRef="#ctx0" brushRef="#br0" timeOffset="473034.7014">14548 15172 43,'24'3'40,"-20"9"0,-1 11-1,-3 8-20,-7 0-9,7 10-5,-5 0-5,5-5-14,0-4-25,5-6-1,-5-11 0,7-3-1</inkml:trace>
  <inkml:trace contextRef="#ctx0" brushRef="#br0" timeOffset="473080.208">14460 15357 58,'22'0'38,"-1"-5"-1,17 8-8,2-3-25,3 4-14,4 2-24,-4-12-3,5 6 1,-10-8-1</inkml:trace>
  <inkml:trace contextRef="#ctx0" brushRef="#br0" timeOffset="473462.5274">15008 15161 56,'0'0'38,"0"0"1,0 0-7,0 23-21,-5-3-5,5 5-3,0 3 0,9-1-1,0 0 0,7-4-1,2-3-1,4-11-3,4-2-2,-2-12-3,6-6-1,-8-10 0,2-1 0,-9-5 1,0 0 4,-10 2 4,-5 2 3,3 10 4,-3 13 2,-12 0 1,1 19 1,5 9-1,-6 5-3,12 14-1,-2 3-2,2 1-5,7 1-22,1-7-18,-1-18 0,7-6-1,0-15 1</inkml:trace>
  <inkml:trace contextRef="#ctx0" brushRef="#br0" timeOffset="474032.6156">16210 14747 24,'31'15'37,"-16"6"0,-8 15 0,-16 3-18,-11-3-25,6 3-25,-15-18-3,11-5-2,3-16-1</inkml:trace>
  <inkml:trace contextRef="#ctx0" brushRef="#br0" timeOffset="474266.1608">16883 14570 34,'-9'-9'36,"-10"-2"1,3 11 1,1 13-23,0 0-5,5 12-4,7 3-1,6 5-2,12-2 1,7-2-2,3-9 0,3-8 0,0-12 0,-6-6-1,-9-11 0,-13-9-1,-10-4 0,-9 0 0,-9 1-1,-2 2 1,1 4-1,4 3 1,7 6 0,18 14 0,3-13 0,18 13 1,17 0-1,4 0 0,9 0-5,1 0-15,3 0-19,7 0-1,-7-7 0,3 3 0</inkml:trace>
  <inkml:trace contextRef="#ctx0" brushRef="#br0" timeOffset="474659.2295">17320 14489 65,'10'0'39,"17"9"0,7 1-12,3-6-18,14 10-3,-2-4-2,2 0-2,-6-1-1,-9-1-1,-14 1 1,-22-9-1,0 17 1,-17-7-1,-12 4 2,-3 2-1,-7 2 0,5 3-1,6 2-6,0 4-33,12-18-1,16 1-1,13-10 1</inkml:trace>
  <inkml:trace contextRef="#ctx0" brushRef="#br0" timeOffset="475589.3636">17996 14597 24,'-17'4'38,"17"-4"0,0 0 1,10 0-17,21 0-10,4-4-9,5-2-26,2-5-13,9 6-2,-9-3-1</inkml:trace>
  <inkml:trace contextRef="#ctx0" brushRef="#br0" timeOffset="475840.3948">18397 14541 25,'-9'-17'34,"13"5"2,7-5-2,13-1-17,19 9-5,0 2-3,6 10-1,-7 3-1,-4 13-1,-18 4 0,-12 11-2,-20 2 0,-15 2-2,-8 0 1,-1-1-1,-1-5 0,7-8-1,10-7-1,20-7 1,12-10 0,19 0-1,10-8 1,8-3-4,10 2-38,-1 0-1,-10-1 0,0 7 0</inkml:trace>
  <inkml:trace contextRef="#ctx0" brushRef="#br0" timeOffset="502244.5207">622 16820 30,'0'0'34,"0"0"0,0 0-9,0 0-9,-48 46-6,48-46-3,0 68-1,0-68-3,32 68 1,-32-68 1,56 37 1,-56-37 1,59-6 1,-59 6-1,34-45-1,-34 45 0,-19-52-1,19 52-2,-55-43-5,55 43-6,-59-22-10,59 22-25,0 0 0,0 0-1,0 0 1</inkml:trace>
  <inkml:trace contextRef="#ctx0" brushRef="#br0" timeOffset="502504.0526">849 16917 47,'0'0'29,"0"41"-1,0-41-2,0 0-5,0 0-4,0 0-4,0 0-3,0 0-2,0 0-2,42-52-3,-42 52-2,0 0 0,31-52-1,-31 52 0,0 0 0,44-11 1,-44 11 0,0 0-1,37 47 0,-37-47 1,22 45 0,-22-45-3,0 0-3,28 61-10,-28-61-24,0 0-2,0 0 0,55 23-2</inkml:trace>
  <inkml:trace contextRef="#ctx0" brushRef="#br0" timeOffset="502956.1105">1362 16939 55,'0'-12'39,"-6"-6"-2,-7-4-12,6 9-9,-7-7-4,-2 9-4,-4-4-3,-2 12-2,22 3 0,-49 18 0,29 4-2,8 3 0,6 5-1,12 4 1,6-1-1,8-2 1,6-6-1,4-10-1,4-6-3,-10-11-7,2-10-24,-10-3-6,-1-19-1,-15 0 1</inkml:trace>
  <inkml:trace contextRef="#ctx0" brushRef="#br0" timeOffset="503001.6165">1258 16706 50,'-22'-11'38,"10"11"1,12 0-6,0 14-42,22 0-23,2-8-5,14 6-1</inkml:trace>
  <inkml:trace contextRef="#ctx0" brushRef="#br0" timeOffset="503377.0431">1474 16817 9,'-7'9'35,"7"-9"1,-6 23-1,19-6-11,4-5-8,9 4-3,4-11-3,4 8-2,1-10-3,4-6-1,-5-4-1,-9-5-1,-6 0-1,-10 2 0,-9 10 0,-9-13-1,-8 13 0,-4 11 0,0 1-1,-1 11 0,3 2 1,8 2 0,11 3 0,0-2 0,17 1-2,1-6-4,8 2-8,-1-8-18,6-12-7,6 0-2,-1-14 1</inkml:trace>
  <inkml:trace contextRef="#ctx0" brushRef="#br0" timeOffset="503791.9871">2107 16845 32,'-16'-18'38,"3"8"1,-7 4 0,-4-2-20,8 11-8,-4 2-5,15 4-2,-1 3-3,10 1 0,7-2 0,3 1-1,3-2 0,7-5 0,-4-5 1,-3 0-1,-3 0-1,-14 0 0,0 0 0,-10 0 1,-7 0 0,-6 7-1,-2 5 1,0 1 0,1 6 1,7 2 0,8 0 1,9 5 0,10-7 1,8 5-1,9-7 1,6-7 0,10-6-6,-7-4-36,-2-14-2,7-1 0,-12-16-1</inkml:trace>
  <inkml:trace contextRef="#ctx0" brushRef="#br0" timeOffset="504883.6543">3742 17355 29,'0'16'34,"-11"1"2,5 6-16,6 7-3,4-4-6,8 5-1,0-8-4,14-3-2,2-9-1,3-11 0,-4-18 0,2-1 0,-11-7-1,-2-2-2,-10 2 1,-6 2-3,0 3 3,0 21 0,-16 2-1,13 21 1,3 6-1,0 13 4,3 4-2,1 9 4,-4 6-4,6 0 1,-9-6 3,-10-12-1,13-43 0,-43 58-2,14-50-5,-4-13-2,5-12-2,-3-13-6,12-7-17,13 0-14,0-5-2,15 2 3,9 4 7</inkml:trace>
  <inkml:trace contextRef="#ctx0" brushRef="#br0" timeOffset="505145.6867">4365 17224 23,'-9'-12'39,"-4"12"-2,-6 3-3,-11 6-15,4 11-5,-2 5-6,1 13-2,-1 4-2,10 3 0,8 1-1,10-3 2,13-2-4,8 0 0,10-7-2,6-12-4,9-4-17,2-9-17,-8-12-2,6-4 0,-11-15 0</inkml:trace>
  <inkml:trace contextRef="#ctx0" brushRef="#br0" timeOffset="505408.2207">4560 17239 31,'-6'-15'39,"6"15"0,0 0-6,0 10-17,9 9-3,-5 9-4,3 7-1,-7 6-2,-6 8-1,1-6-2,2 6 1,0-6-2,3-9-1,6-3-1,5-11-2,6-10-3,0-10-10,10-3-24,-2-9-2,-4-7-1,0 5 0</inkml:trace>
  <inkml:trace contextRef="#ctx0" brushRef="#br0" timeOffset="505620.6242">4408 17406 52,'0'0'37,"15"9"1,11 1-13,8-5-15,8 2-7,3 1-15,1-8-22,-6-7-3,-3 0-2,-15-6 2</inkml:trace>
  <inkml:trace contextRef="#ctx0" brushRef="#br0" timeOffset="505868.0476">4808 17273 42,'22'-12'42,"11"12"-1,-2 6-1,0 7-19,6 23-6,-13 10-6,-6 7-4,-15 5-1,-11-4-4,-7-2-17,1-2-26,-17-18 1,6-20-2,1-12-1</inkml:trace>
  <inkml:trace contextRef="#ctx0" brushRef="#br0" timeOffset="506424.3914">5373 17336 39,'0'0'39,"14"9"0,14-5-4,14 0-22,5-4-6,4 0-6,3 0-8,-9 0-16,-8-3-15,-1 6 1,-21-3-1</inkml:trace>
  <inkml:trace contextRef="#ctx0" brushRef="#br0" timeOffset="506474.3971">5457 17498 42,'5'13'39,"18"-3"-1,8-4-5,3-6-21,13 10-39,-2-16-6,12-3-3,-10-5-4</inkml:trace>
  <inkml:trace contextRef="#ctx0" brushRef="#br0" timeOffset="506737.9312">6214 17262 32,'11'-18'33,"8"-4"1,0-7-15,-4-9-7,8-4 0,-8-1-3,4 6 1,-11 3-2,2 12-2,-10 11-1,0 11-1,0 13 0,-4 13-1,1 6-2,3 16 1,0 0-3,5 2-7,3-6-23,2-4-10,-4-10 2,10-11-3</inkml:trace>
  <inkml:trace contextRef="#ctx0" brushRef="#br0" timeOffset="507278.2651">6577 17062 44,'9'-9'37,"0"-7"1,10 3-16,8 3-6,2 1-6,2 9-3,-7 0-3,-4 11-1,-9 6-1,-11-1-1,-11 4-1,-9 0 0,-6-5-1,3-2-1,7-4 2,7-9-1,9 0 1,22-3 0,9-4 0,8 7 1,-2 4 2,-2 8 0,-13 4 0,-10 10-2,-15 2-1,-18 0-4,-7 5-5,-13-6-23,0-10-7,5-4-4,2-13 3</inkml:trace>
  <inkml:trace contextRef="#ctx0" brushRef="#br0" timeOffset="507411.7831">6346 17411 40,'-21'8'41,"21"-8"0,0 13 1,24-13-24,18-3-8,13-1-2,17 2-4,11-8-4,4 0-14,0 1-26,-2 5-1,-19 1-1,-12 6 1</inkml:trace>
  <inkml:trace contextRef="#ctx0" brushRef="#br0" timeOffset="507926.859">6570 17732 29,'-15'4'34,"-2"-13"-3,6-6-10,14 1-5,6-2-1,18 3-3,4-1-3,10 7-1,-4 7-2,-2 15 0,-10 11-1,-25-26-2,10 83 3,-30-31-10,-14 8 2,-12-9-2,-2-9 0,-7-14 3,10-16 1,5-23-2,15-10-5,10-13 12,15-8-4,16 1 3,8 7-1,15 12-1,4 12-3,7 15 2,2 15 2,-6 17-31,-46-37-13,82 74-5,-82-74 6</inkml:trace>
  <inkml:trace contextRef="#ctx0" brushRef="#br0" timeOffset="508358.6758">7293 17399 45,'12'12'37,"0"-5"-2,13-7-10,6 7-9,0-10-5,10-1-3,-4-8-3,-1-5-3,-5-1 1,-9-1-3,-15 0 1,-11-3-2,-17 6 1,-11 4-1,-11 12 1,0 8 1,-1 11 0,1 4 0,6 9 0,16 6 2,18 3-1,15 1 1,18-8-1,11-8 0,12-7-2,6-10-3,8-5-29,-2-21-8,-9-11 0,-2-12-3</inkml:trace>
  <inkml:trace contextRef="#ctx0" brushRef="#br0" timeOffset="508634.2213">7556 16924 54,'27'0'41,"2"0"0,11 0-1,1 3-33,9-6-34,-2 6-11,-10-13-1,5 5-1</inkml:trace>
  <inkml:trace contextRef="#ctx0" brushRef="#br0" timeOffset="509194.3195">8227 16919 39,'-33'0'34,"9"4"-1,-7-12-16,6-12-4,10 1-2,6-13-2,15 3-2,6-2 0,10 12-2,5 4 0,3 15 0,-10 13 0,-10 12-1,-13 13-1,-10 7-1,-15 3 0,-3-2 0,-3-4-2,-1-6 1,11-14-1,8-5 0,16-17 0,22 5-1,6-10 1,9 2 0,4 0-2,-1-1-6,6 4-19,-5 0-14,-14-7 0,-1 7 0</inkml:trace>
  <inkml:trace contextRef="#ctx0" brushRef="#br0" timeOffset="509467.3542">8442 16748 47,'14'0'42,"-14"0"0,9 26 1,-5 6-26,-12-1-7,8 13-2,-7-5-4,7 5 0,0-6-2,11-3 0,2-7-3,3-6-2,2-5-4,-2-13-19,-1-8-17,-2-4 0,-6-12-1,-5 2 1</inkml:trace>
  <inkml:trace contextRef="#ctx0" brushRef="#br0" timeOffset="509515.3598">8390 16912 49,'16'20'41,"9"-11"0,9 3-2,7-12-34,-10-5-40,10 11-3,-8-13-2,1 4-1</inkml:trace>
  <inkml:trace contextRef="#ctx0" brushRef="#br0" timeOffset="510089.7024">8707 17299 22,'11'-4'36,"-11"4"1,0 9-11,-4 8-6,-9 4-7,9 11-1,-7 0-4,11 2 0,-3-3-3,13 5 0,5-14-3,15-5 1,2-7 0,8-17-2,-2-9-1,1-2 0,-4-7 0,-4-6-2,-7 1 1,-8 0-1,-7 3 0,-9 14 1,0 13 2,-5 3 0,-5 15 0,0 8 2,4 5-3,3 3-4,10 3-33,8-5-2,-1-14-2,16-6 1</inkml:trace>
  <inkml:trace contextRef="#ctx0" brushRef="#br0" timeOffset="510369.4984">9421 17202 37,'-15'-9'39,"-4"4"-6,-9 14-5,-9 0-10,6 15-2,-4 7-7,11 14-2,5 1-2,12 6-1,11-4-3,8-5 1,12-1-2,9-7-5,7-8-10,6-17-25,-8-10-1,7-8 0,-10-10 1</inkml:trace>
  <inkml:trace contextRef="#ctx0" brushRef="#br0" timeOffset="510564.912">9656 17210 59,'0'0'40,"-11"14"0,8 9 2,-4 7-30,1 4-6,3 12-1,3 0-2,0-2-1,5-2 1,8-7 0,-1-7-3,5-5 0,7-7-1,1-10-2,2-1-5,-6-10-12,-1-2-23,-4-2 0,-8-2 1,-4-3 0</inkml:trace>
  <inkml:trace contextRef="#ctx0" brushRef="#br0" timeOffset="510860.3338">9488 17382 34,'0'0'39,"10"-5"0,15 8 0,3-3-16,7 7-20,1-2-11,4-5-26,1 0-4,-7-3 0,-1-6-3</inkml:trace>
  <inkml:trace contextRef="#ctx0" brushRef="#br0" timeOffset="510908.8389">9914 17287 40,'24'-4'40,"-1"12"4,1 12-1,-2 14-18,-16 3-13,-3 13-4,-12-6-6,-3 4-7,-14-9-36,2-8-1,-7-15-2,9-10 0</inkml:trace>
  <inkml:trace contextRef="#ctx0" brushRef="#br0" timeOffset="511257.5315">10406 17433 59,'22'7'40,"9"1"0,20-8-5,8 0-29,5 3-40,-1-3-2,-5-14-4,-1 0 0</inkml:trace>
  <inkml:trace contextRef="#ctx0" brushRef="#br0" timeOffset="511863.7635">11129 17209 40,'26'-9'36,"-5"-8"2,11 3-16,13 9-6,-5-2-6,5 7-1,-12 10-4,-9 10-3,-17 5 0,-16 3 0,-15 1-1,-8-4-1,-5-5 0,1 2-1,5-13 1,11-2 0,20-7 1,0 0-1,25 7 1,6 5 2,-2 6-2,2 5 3,-8 9-2,-11 2 2,-12-1-3,-10 2 0,-13-7-3,-10-10-2,-1-6-4,-5-12-10,12-13-20,11-6-3,3-9 0,13-4 2</inkml:trace>
  <inkml:trace contextRef="#ctx0" brushRef="#br0" timeOffset="512312.0779">11690 17379 42,'20'15'38,"-8"-8"0,9 0 1,4-4-26,0-8-7,8 5-3,-4-8 0,-1-6-4,-7-3 1,-8-2-1,-11 1 0,-10 2-1,-11 8 2,-11 3-1,-5 8 2,-4 7 1,1 9-1,3 13 2,12 2-2,10 4 3,18-1-1,14-1 1,12-9-3,9 1-1,10-6-5,0-14-34,4-16-1,6-6 0,-13-15-1</inkml:trace>
  <inkml:trace contextRef="#ctx0" brushRef="#br0" timeOffset="512592.1135">11895 16987 43,'12'5'40,"13"1"1,5-6-2,15 0-26,3-6-32,5-7-17,8-3-2,-8-10-2</inkml:trace>
  <inkml:trace contextRef="#ctx0" brushRef="#br0" timeOffset="513561.9981">12280 16794 22,'0'0'35,"13"-15"1,15 10-1,1 1-19,-3-1-5,6 5-3,-8 4-3,-8 11-1,-10 3-1,-9 3-1,-13-1 0,-5-1-1,0-6 0,2-2-1,7-4 0,12-7 0,11-3 0,11-3 0,6 6 1,0 10 0,-3 4 1,-10 7 0,-12 6 0,-8 0-3,-15 5-4,-11-9-12,1-8-22,5-2 0,0-17-2,15-1 1</inkml:trace>
  <inkml:trace contextRef="#ctx0" brushRef="#br0" timeOffset="513615.0051">12663 16714 66,'27'0'41,"-11"12"1,-8 9-12,-1 13-16,-11 5-5,4 14-3,-8-2-3,8-2-1,5-3 0,2-10-1,8-7-2,7-9 0,0-11-4,0-13-5,6 1-19,-6-9-14,-11-5 1,-7 2-1</inkml:trace>
  <inkml:trace contextRef="#ctx0" brushRef="#br0" timeOffset="513891.54">12646 16961 53,'-9'-3'39,"27"3"1,10-7-7,10 2-23,6 5-39,-2-12-7,8 12-3,-13-10 0</inkml:trace>
  <inkml:trace contextRef="#ctx0" brushRef="#br0" timeOffset="514438.1262">13000 17261 18,'0'0'38,"9"26"0,-9-2 1,2 4-20,5 10-6,-4-4-5,10 4 1,2-8-5,8-6 2,4-12-3,4-12 0,-2-15-2,2-4 0,-4-6 0,-3-6-3,-8-3 2,-9 4-2,-2 5 1,-5 12-1,0 13 2,-12 13 1,6 12-1,0 8 4,6 5-5,0 4-1,15 1-31,4-8-6,5-13-2,14-9 0</inkml:trace>
  <inkml:trace contextRef="#ctx0" brushRef="#br0" timeOffset="514783.6702">13784 17136 18,'-28'0'37,"-3"11"-1,-12 8 0,6 10-18,-1 13-5,4 4-4,16 7-3,11-3-2,14-1 0,12-6-2,12-6-2,11-10-9,0-8-24,0-15-6,5-8 1,-13-15-2</inkml:trace>
  <inkml:trace contextRef="#ctx0" brushRef="#br0" timeOffset="515009.7117">13952 17158 63,'0'9'39,"0"17"2,0 5-7,0 11-26,0 6-2,3 7-2,0-1 0,8-8-2,3-7-2,2-10-3,5-7-10,-9-7-27,1-15-1,2-9 1,-12-12-1</inkml:trace>
  <inkml:trace contextRef="#ctx0" brushRef="#br0" timeOffset="515061.0943">13831 17391 44,'0'0'33,"34"12"2,0-7-17,6-1-25,7-4-19,-1-6-5,10 3-4,-16-14 5</inkml:trace>
  <inkml:trace contextRef="#ctx0" brushRef="#br0" timeOffset="515246.0096">14302 17231 54,'15'0'41,"-1"3"0,3 9-12,5 19-8,-9 6-11,-4 10-3,-9 3-3,0 5-3,-9-6-7,-12 1-33,-5-21-3,5-7 0,-2-18-1</inkml:trace>
  <inkml:trace contextRef="#ctx0" brushRef="#br0" timeOffset="515534.8061">14869 17431 87,'51'6'41,"-1"-2"-2,4 4-24,3-5-50,-17-3-3,6-12-1,-13-5-1</inkml:trace>
  <inkml:trace contextRef="#ctx0" brushRef="#br0" timeOffset="516066.1426">15651 17033 18,'14'-7'35,"3"-7"2,15 6 0,8 3-20,-1-4-5,2 13-4,-6-1-2,-8 7-2,-17 3-2,-10 6 0,-19 0-1,-6-1 0,-6-6-1,0-2 1,9 0-1,11-2 0,11-8 1,26 11-1,7-1 0,6 1 1,2 7 1,-8 4-2,-10 5 2,-16 2 0,-14-1-1,-16-5-3,-10-1-5,-8-6-10,1-6-14,8-8-8,-1-6-1,14-1-1</inkml:trace>
  <inkml:trace contextRef="#ctx0" brushRef="#br0" timeOffset="516213.2993">15591 17472 45,'15'7'40,"18"-7"1,7 0-1,7-9-23,16 5-7,1 4-7,4 0-9,0-10-28,-5 5-5,-17 1-1,-9 4-1</inkml:trace>
  <inkml:trace contextRef="#ctx0" brushRef="#br0" timeOffset="516627.2438">15706 17686 11,'13'0'34,"10"-9"0,5 1 1,8-4-13,9 6-6,-3 3-4,-1 8-2,-13 7-4,-12 18-1,-16-30-1,-20 79-5,-17-34 3,-11-6 3,-7-2 0,1-8-6,7-18 5,6-11-1,16-16-3,15-13 6,21-3-7,14 4 0,12 1-3,9 10 6,4 12-5,2 16 2,-1 16 2,-9 9-13,-42-36-27,69 61-2,-69-61 0,49 44 0</inkml:trace>
  <inkml:trace contextRef="#ctx0" brushRef="#br0" timeOffset="517373.6106">16433 17353 26,'29'16'34,"-15"-16"3,12 5-8,2-5-18,-4-9-3,1 3-3,-7-5-2,-2-6-3,-7 0 1,-9 2-3,-12-3 2,-10 6-1,-5 4 2,-5 8-1,-5 11 1,3 9 3,0 7-1,13 9 3,11 1 1,16 6 2,10-7-2,17-4 1,11-8-2,9-10-3,9-5-10,-1-15-31,-7-14-3,0-11-2,-10-6 2</inkml:trace>
  <inkml:trace contextRef="#ctx0" brushRef="#br0" timeOffset="517653.1463">16625 16919 44,'10'8'37,"20"-1"0,-1-7 0,7 0-32,8 0-21,-7-5-18,9 5-2,-8-17-1,0 5 1</inkml:trace>
  <inkml:trace contextRef="#ctx0" brushRef="#br0" timeOffset="518208.7335">17120 16719 44,'0'0'38,"0"0"1,-6 18 0,-11-2-25,1 10-6,-4 1-3,7 7-2,5-1 0,8-3-1,11-6 0,10-3-2,9-6-2,4-8-3,6 0-9,-8-18-9,-1-4-9,-2 0-5,-8-9 2,-7-7 7,-4 2 12,-6-6 12,-4 2 11,-4-3 44,-5 24-16,9 12 0,-13 21-6,5 1-10,8 15-8,-6 1-5,6 6-1,6 2-6,0-4-11,2-9-27,8-4-1,-2-15-1,10-4 1</inkml:trace>
  <inkml:trace contextRef="#ctx0" brushRef="#br0" timeOffset="518340.2609">17443 16705 58,'0'0'40,"0"23"0,4-1-4,3 10-24,-7 1-4,6 14-1,-1-5-2,7-2 0,2-5-2,5-6-1,2-4-1,3-10-4,2-1-7,-8-14-25,0-12-7,-5 3-1,-13-12 0</inkml:trace>
  <inkml:trace contextRef="#ctx0" brushRef="#br0" timeOffset="518387.1366">17401 16898 61,'22'5'40,"11"0"0,5-9-2,11 8-41,4 1-32,-8-5-3,3 0-1,-10-4-1</inkml:trace>
  <inkml:trace contextRef="#ctx0" brushRef="#br0" timeOffset="518977.3665">17840 17126 37,'0'11'37,"-10"4"0,5 19-1,1 4-18,-4-4-8,8 10-2,6-7-3,7-4-1,8-14 1,7-12 0,0-7-2,9-15-3,-1-1 1,-3-10-3,-3-8 2,-5-3 0,-6 5-2,-4 6 0,-5 7 2,-10 19 2,0 0-2,-4 12 4,-3 17-3,1 9-2,6 9-8,4-11-30,0-2-1,14-12 1,3-10-1</inkml:trace>
  <inkml:trace contextRef="#ctx0" brushRef="#br0" timeOffset="519279.4052">18600 17019 20,'0'0'38,"-20"-17"1,-6 19-3,-7 10-11,-12 2-9,8 15-5,1 3-5,13 15-2,13 3-1,16 1 0,10-5-3,14-4-1,10-4-6,1-7-16,0-18-16,4-13-2,-11-13 1,2-4-3</inkml:trace>
  <inkml:trace contextRef="#ctx0" brushRef="#br0" timeOffset="519486.0624">18779 17016 66,'0'0'39,"-6"15"2,1 2-7,5 11-22,-10 4-5,1 11-4,-1-1 2,7 4-2,3-3-1,10-4 0,5-5 0,9-6-1,2-11-3,4-5-3,4-4-23,-3-8-13,-15-14-1,-4-1-3,-12-4 3</inkml:trace>
  <inkml:trace contextRef="#ctx0" brushRef="#br0" timeOffset="519532.9376">18612 17193 47,'0'0'39,"10"13"0,11-4 0,6 0-24,7-6-19,0 8-30,-1-15-4,6-1-1,-5-9 0</inkml:trace>
  <inkml:trace contextRef="#ctx0" brushRef="#br0" timeOffset="519833.4912">19058 17048 73,'22'14'42,"-3"5"1,-1 13-5,4 10-27,-13 3-4,-3 13-3,-9 3-4,-11-8-11,-8-6-31,0-7 1,-3-18-2,5-5 0</inkml:trace>
  <inkml:trace contextRef="#ctx0" brushRef="#br0" timeOffset="519872.2483">19452 17396 69,'0'0'1,"-15"-12"-2,11-13-17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4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38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4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7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2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0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9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5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9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1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NULL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NULL"/><Relationship Id="rId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</a:t>
            </a:r>
            <a:r>
              <a:rPr lang="en-US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</a:t>
            </a:r>
            <a:r>
              <a:rPr lang="en-US" sz="2100" dirty="0" smtClean="0"/>
              <a:t>Laplace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</a:t>
                </a:r>
                <a:r>
                  <a:rPr lang="el-GR" b="1" dirty="0" smtClean="0"/>
                  <a:t>εξόδου ενός </a:t>
                </a:r>
                <a:r>
                  <a:rPr lang="el-GR" b="1" dirty="0"/>
                  <a:t>ΓΧΑ </a:t>
                </a:r>
                <a:r>
                  <a:rPr lang="el-GR" b="1" dirty="0" smtClean="0"/>
                  <a:t>συστήματος</a:t>
                </a:r>
                <a:endParaRPr lang="el-GR" sz="18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b="0" dirty="0" smtClean="0"/>
                  <a:t>Στο ίδιο παράδειγμα με πριν, βρείτε την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dirty="0" smtClean="0"/>
                  <a:t>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53360" y="1591560"/>
              <a:ext cx="8770680" cy="4571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400" y="1586520"/>
                <a:ext cx="8791560" cy="45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4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</a:t>
                </a:r>
                <a:r>
                  <a:rPr lang="el-GR" b="1" dirty="0" smtClean="0"/>
                  <a:t>εξόδου ενός </a:t>
                </a:r>
                <a:r>
                  <a:rPr lang="el-GR" b="1" dirty="0"/>
                  <a:t>ΓΧΑ </a:t>
                </a:r>
                <a:r>
                  <a:rPr lang="el-GR" b="1" dirty="0" smtClean="0"/>
                  <a:t>συστήματος</a:t>
                </a:r>
                <a:endParaRPr lang="el-GR" sz="18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b="0" dirty="0" smtClean="0"/>
                  <a:t>Στο ίδιο παράδειγμα με πριν, βρείτε την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dirty="0" smtClean="0"/>
                  <a:t>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69200" y="1775880"/>
              <a:ext cx="8938080" cy="4941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040" y="1770840"/>
                <a:ext cx="8953560" cy="49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869280" y="2572920"/>
              <a:ext cx="55080" cy="47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7400" y="2568960"/>
                <a:ext cx="7848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0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εξόδου ενός μη-ΓΧΑ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σύστημα με </a:t>
                </a:r>
                <a:r>
                  <a:rPr lang="el-GR" b="1" dirty="0" smtClean="0"/>
                  <a:t>μη</a:t>
                </a:r>
                <a:r>
                  <a:rPr lang="el-GR" dirty="0" smtClean="0"/>
                  <a:t> μηδενικές αρχικές συνθήκες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ΓΧΑ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ο </a:t>
                </a:r>
                <a:r>
                  <a:rPr lang="el-GR" i="1" dirty="0" smtClean="0"/>
                  <a:t>μονόπλευρος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μπορεί να μας βοηθήσει να βρούμε εξόδους με σχεδόν ίδιο τρόπο λύσης με τα ΓΧΑ συστήματα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Θεωρούμε την έξοδο αιτιατή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έχουμε λοιπόν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sz="2100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ιδιότητα που εφαρμόζουμε τώρα είναι 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8912" y="5697835"/>
                <a:ext cx="8419768" cy="938839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" y="5697835"/>
                <a:ext cx="8419768" cy="93883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0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εξόδου ενός μη-ΓΧΑ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b="0" dirty="0" smtClean="0"/>
                  <a:t>Λύστε τη διαφορική εξίσωση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αρχικές συνθήκες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=2,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και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60200" y="301680"/>
              <a:ext cx="8985960" cy="6230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60" y="294840"/>
                <a:ext cx="9005760" cy="62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679120" y="2233080"/>
              <a:ext cx="1475640" cy="429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6600" y="2225880"/>
                <a:ext cx="1481040" cy="43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6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/>
              <a:t> </a:t>
            </a:r>
            <a:r>
              <a:rPr lang="el-GR" b="1" dirty="0"/>
              <a:t>Εύρεση της εξόδου ενός μη-ΓΧΑ συστήματος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62360" y="1268640"/>
              <a:ext cx="8885520" cy="5217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80" y="1257840"/>
                <a:ext cx="8898840" cy="52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47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συνάρτηση μεταφοράς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Όμοια 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και τα ΓΧΑ συστήματα, το σήμα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αποτελεί </a:t>
                </a:r>
                <a:r>
                  <a:rPr lang="el-GR" b="1" dirty="0" smtClean="0"/>
                  <a:t>ιδιοσυνάρτηση</a:t>
                </a:r>
                <a:r>
                  <a:rPr lang="el-GR" dirty="0" smtClean="0"/>
                  <a:t> ενός ΓΧΑ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</a:t>
                </a:r>
                <a:r>
                  <a:rPr lang="el-GR" b="1" dirty="0" smtClean="0"/>
                  <a:t>ιδιοτιμή</a:t>
                </a:r>
                <a:r>
                  <a:rPr lang="el-GR" dirty="0" smtClean="0"/>
                  <a:t>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που προφανώς είναι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της κρουστικής απόκρισης του συστήματος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για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Όπως και στο χώρο του </a:t>
                </a:r>
                <a:r>
                  <a:rPr lang="en-US" dirty="0" smtClean="0"/>
                  <a:t>Fourier, </a:t>
                </a:r>
                <a:r>
                  <a:rPr lang="el-GR" dirty="0" smtClean="0"/>
                  <a:t>έτσι και εδώ θα δώσουμε ένα όνομα σε αυτόν: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			</a:t>
                </a: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el-GR" b="1" dirty="0" smtClean="0"/>
                  <a:t>συνάρτηση μεταφοράς</a:t>
                </a:r>
                <a:endParaRPr lang="el-GR" b="1" dirty="0"/>
              </a:p>
              <a:p>
                <a:pPr marL="0" indent="0" algn="ctr">
                  <a:buClrTx/>
                  <a:buSzPct val="120000"/>
                  <a:buNone/>
                </a:pPr>
                <a:endParaRPr lang="en-US" sz="1000" dirty="0" smtClean="0"/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dirty="0" smtClean="0"/>
                  <a:t>Κρουστική απόκριση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⟷ </a:t>
                </a:r>
                <a:r>
                  <a:rPr lang="el-GR" dirty="0" smtClean="0">
                    <a:ea typeface="Cambria Math" panose="02040503050406030204" pitchFamily="18" charset="0"/>
                  </a:rPr>
                  <a:t>Συνάρτηση μεταφοράς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2109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6909" y="5498275"/>
            <a:ext cx="6578930" cy="62939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9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ΓΧΑ Συστήματα και Διαφορικές Εξισώσεις στο χώρο του </a:t>
                </a:r>
                <a:r>
                  <a:rPr lang="en-US" b="1" dirty="0" smtClean="0"/>
                  <a:t>Laplace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Πραγματικά ΓΧΑ συστήματα περιγράφονται με διαφορικές εξισώσεις</a:t>
                </a:r>
                <a:r>
                  <a:rPr lang="el-GR" dirty="0"/>
                  <a:t> </a:t>
                </a:r>
                <a:r>
                  <a:rPr lang="el-GR" dirty="0" smtClean="0"/>
                  <a:t>της μορφής </a:t>
                </a:r>
                <a:br>
                  <a:rPr lang="el-GR" dirty="0" smtClean="0"/>
                </a:b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λύσουμε μια τέτοια διαφορική εξίσωση μοναδικά, χρειαζόμαστε </a:t>
                </a:r>
                <a:r>
                  <a:rPr lang="el-GR" b="1" dirty="0" smtClean="0"/>
                  <a:t>Ν το πλήθος βοηθητικές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Όπως π.χ. για να λύσουμε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χρειαζόμαστε μια τιμή της συνάρτησης για να βρούμε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Π.χ.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τότε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Όταν οι βοηθητικές συνθήκες είναι όλες μηδενικές, δηλ.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τότε το σύστημα είναι ΓΧΑ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  <a:blipFill rotWithShape="0">
                <a:blip r:embed="rId3"/>
                <a:stretch>
                  <a:fillRect l="-1884" t="-1779" r="-740" b="-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55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ΓΧΑ Συστήματα και Διαφορικές Εξισώσεις στο χώρο του </a:t>
                </a:r>
                <a:r>
                  <a:rPr lang="en-US" b="1" dirty="0"/>
                  <a:t>Laplace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/>
                  <a:t>Αν επιπλέον οι συνθήκες αυτές αφορούν τη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πριν την εφαρμογή της εισόδου στο σύστημα, τότε ονομάζονται </a:t>
                </a:r>
                <a:r>
                  <a:rPr lang="el-GR" b="1" dirty="0"/>
                  <a:t>αρχικές συνθήκες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Αν αυτές είναι μηδενικές, τότε </a:t>
                </a:r>
                <a:r>
                  <a:rPr lang="el-GR" dirty="0" smtClean="0"/>
                  <a:t>το σύστημα είναι ΓΧΑ και αιτιατό, και η </a:t>
                </a:r>
                <a:r>
                  <a:rPr lang="el-GR" dirty="0"/>
                  <a:t>κατάσταση του συστήματος ονομάζεται </a:t>
                </a:r>
                <a:r>
                  <a:rPr lang="el-GR" b="1" dirty="0"/>
                  <a:t>σε αρχική </a:t>
                </a:r>
                <a:r>
                  <a:rPr lang="el-GR" b="1" dirty="0" smtClean="0"/>
                  <a:t>ηρεμία: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Πολλές φορές θεωρούμε ότι μελετάμε το πρόβλημά μας με αναφορά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οπότε θεωρούμε ότι οι αρχικές συνθήκες συμβαίνουν όταν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ελάχιστα πριν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Μας ενδιαφέρουν τρία προβλήματα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 smtClean="0"/>
                  <a:t>Εύρεση της κρουστικής απόκρισης ενός ΓΧΑ συστήματος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 Εύρεση της εξόδου ενός ΓΧΑ συστήματος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 Εύρεση της εξόδου ενός μη-ΓΧΑ συστήματος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Δηλ. ενός συστήματος που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τελεί σε αρχική ηρεμία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Αρχικές συνθήκες μη μηδενικές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9056718" cy="6164927"/>
              </a:xfrm>
              <a:blipFill rotWithShape="0">
                <a:blip r:embed="rId3"/>
                <a:stretch>
                  <a:fillRect l="-2086" t="-1779" r="-2153" b="-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rgbClr val="000000"/>
                </a:solidFill>
              </a:rPr>
              <a:t>HY215 - </a:t>
            </a:r>
            <a:r>
              <a:rPr lang="el-GR" sz="120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rgbClr val="000000"/>
                </a:solidFill>
              </a:rPr>
              <a:t>                    			</a:t>
            </a:r>
            <a:r>
              <a:rPr lang="el-GR" sz="1200" smtClean="0">
                <a:solidFill>
                  <a:srgbClr val="000000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86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κρουστικής απόκρισης ενός ΓΧΑ </a:t>
                </a:r>
                <a:r>
                  <a:rPr lang="el-GR" b="1" dirty="0" smtClean="0"/>
                  <a:t>συστήματος</a:t>
                </a:r>
                <a:endParaRPr lang="el-GR" sz="18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 smtClean="0"/>
                  <a:t>Η σχέση της συνέλιξης στο χρόνο γίνεται γινόμενο στο χώρο του </a:t>
                </a:r>
                <a:r>
                  <a:rPr lang="en-US" dirty="0" smtClean="0"/>
                  <a:t>Laplace</a:t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δίνει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Δοθείσας μιας διαφορικής εξίσωσης που περιγράφει ένα ΓΧΑ σύστημα, μπορούμε να βρούμε γρήγορα και εύκολα τη συνάρτηση μεταφοράς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…και αν θέλουμε στη συνέχεια την κρουστική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δούμε πως: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1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5539" y="5828194"/>
                <a:ext cx="2760785" cy="6921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539" y="5828194"/>
                <a:ext cx="2760785" cy="69210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77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κρουστικής απόκρισης ενός ΓΧΑ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σχέση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b="0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α</a:t>
                </a:r>
                <a:r>
                  <a:rPr lang="el-GR" dirty="0" smtClean="0"/>
                  <a:t>ποτελείται από πολυώνυμα του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l-GR" dirty="0" smtClean="0"/>
                  <a:t> και μπορεί να παραγοντοποιηθεί ως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l-GR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αναπτύσσοντας σε μερικά κλάσματα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(</a:t>
                </a:r>
                <a:r>
                  <a:rPr lang="el-GR" u="sng" dirty="0" smtClean="0"/>
                  <a:t>μόνο αν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να καταλήξουμε στο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Εύκολα μπορεί κανείς να βρει, τέλος, την κρουστική απόκριση, μέσω πινάκων</a:t>
                </a:r>
                <a:r>
                  <a:rPr lang="en-US" dirty="0" smtClean="0"/>
                  <a:t>, </a:t>
                </a:r>
                <a:r>
                  <a:rPr lang="el-GR" dirty="0" smtClean="0"/>
                  <a:t>και ελέγχοντας το πεδίο σύγκλισης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κρουστικής απόκρισης ενός ΓΧΑ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ένα ΓΧΑ σύστημα που περιγράφεται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Ζητείται η κρουστική απόκριση, αν το σύστημα είναι αιτιατό.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35080" y="1566000"/>
              <a:ext cx="8814240" cy="4856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480" y="1559160"/>
                <a:ext cx="8829360" cy="48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7121520" y="729360"/>
              <a:ext cx="1992240" cy="1651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7200" y="720360"/>
                <a:ext cx="2009520" cy="16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/>
              <a:t> </a:t>
            </a:r>
            <a:r>
              <a:rPr lang="el-GR" b="1" dirty="0"/>
              <a:t>Εύρεση της κρουστικής απόκρισης ενός ΓΧΑ συστήματος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93320" y="1051920"/>
              <a:ext cx="8903880" cy="558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20" y="1039680"/>
                <a:ext cx="8915400" cy="56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0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</a:t>
                </a:r>
                <a:r>
                  <a:rPr lang="el-GR" b="1" dirty="0"/>
                  <a:t>Εύρεση της </a:t>
                </a:r>
                <a:r>
                  <a:rPr lang="el-GR" b="1" dirty="0" smtClean="0"/>
                  <a:t>εξόδου ενός </a:t>
                </a:r>
                <a:r>
                  <a:rPr lang="el-GR" b="1" dirty="0"/>
                  <a:t>ΓΧΑ </a:t>
                </a:r>
                <a:r>
                  <a:rPr lang="el-GR" b="1" dirty="0" smtClean="0"/>
                  <a:t>συστήματος</a:t>
                </a:r>
                <a:endParaRPr lang="el-GR" sz="1800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dirty="0" smtClean="0"/>
                  <a:t>Η σχέση της συνέλιξης στο χρόνο γίνεται γινόμενο στο χώρο του </a:t>
                </a:r>
                <a:r>
                  <a:rPr lang="en-US" dirty="0" smtClean="0"/>
                  <a:t>Laplace</a:t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αν γνωρίζουμε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το σήμα εισόδου, θα είναι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sz="21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γνωστές τεχνικές και μεθόδους μπορούμε να βρούμε το σήμα στο χρόνο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12894</TotalTime>
  <Words>506</Words>
  <Application>Microsoft Office PowerPoint</Application>
  <PresentationFormat>On-screen Show (4:3)</PresentationFormat>
  <Paragraphs>142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615</cp:revision>
  <dcterms:created xsi:type="dcterms:W3CDTF">2018-08-17T16:23:20Z</dcterms:created>
  <dcterms:modified xsi:type="dcterms:W3CDTF">2020-04-07T12:17:06Z</dcterms:modified>
</cp:coreProperties>
</file>