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6.xml" ContentType="application/inkml+xml"/>
  <Override PartName="/ppt/notesSlides/notesSlide15.xml" ContentType="application/vnd.openxmlformats-officedocument.presentationml.notesSlide+xml"/>
  <Override PartName="/ppt/ink/ink7.xml" ContentType="application/inkml+xml"/>
  <Override PartName="/ppt/notesSlides/notesSlide16.xml" ContentType="application/vnd.openxmlformats-officedocument.presentationml.notesSlide+xml"/>
  <Override PartName="/ppt/ink/ink8.xml" ContentType="application/inkml+xml"/>
  <Override PartName="/ppt/notesSlides/notesSlide17.xml" ContentType="application/vnd.openxmlformats-officedocument.presentationml.notesSlide+xml"/>
  <Override PartName="/ppt/ink/ink9.xml" ContentType="application/inkml+xml"/>
  <Override PartName="/ppt/notesSlides/notesSlide18.xml" ContentType="application/vnd.openxmlformats-officedocument.presentationml.notesSlide+xml"/>
  <Override PartName="/ppt/ink/ink10.xml" ContentType="application/inkml+xml"/>
  <Override PartName="/ppt/notesSlides/notesSlide19.xml" ContentType="application/vnd.openxmlformats-officedocument.presentationml.notesSlide+xml"/>
  <Override PartName="/ppt/ink/ink11.xml" ContentType="application/inkml+xml"/>
  <Override PartName="/ppt/notesSlides/notesSlide20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21.xml" ContentType="application/vnd.openxmlformats-officedocument.presentationml.notesSlide+xml"/>
  <Override PartName="/ppt/ink/ink14.xml" ContentType="application/inkml+xml"/>
  <Override PartName="/ppt/notesSlides/notesSlide22.xml" ContentType="application/vnd.openxmlformats-officedocument.presentationml.notesSlide+xml"/>
  <Override PartName="/ppt/ink/ink15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6.xml" ContentType="application/inkml+xml"/>
  <Override PartName="/ppt/notesSlides/notesSlide26.xml" ContentType="application/vnd.openxmlformats-officedocument.presentationml.notesSlide+xml"/>
  <Override PartName="/ppt/ink/ink17.xml" ContentType="application/inkml+xml"/>
  <Override PartName="/ppt/notesSlides/notesSlide27.xml" ContentType="application/vnd.openxmlformats-officedocument.presentationml.notesSlide+xml"/>
  <Override PartName="/ppt/ink/ink18.xml" ContentType="application/inkml+xml"/>
  <Override PartName="/ppt/notesSlides/notesSlide28.xml" ContentType="application/vnd.openxmlformats-officedocument.presentationml.notesSlide+xml"/>
  <Override PartName="/ppt/ink/ink19.xml" ContentType="application/inkml+xml"/>
  <Override PartName="/ppt/notesSlides/notesSlide29.xml" ContentType="application/vnd.openxmlformats-officedocument.presentationml.notesSlide+xml"/>
  <Override PartName="/ppt/ink/ink20.xml" ContentType="application/inkml+xml"/>
  <Override PartName="/ppt/notesSlides/notesSlide30.xml" ContentType="application/vnd.openxmlformats-officedocument.presentationml.notesSlide+xml"/>
  <Override PartName="/ppt/ink/ink21.xml" ContentType="application/inkml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56" r:id="rId2"/>
    <p:sldId id="317" r:id="rId3"/>
    <p:sldId id="318" r:id="rId4"/>
    <p:sldId id="319" r:id="rId5"/>
    <p:sldId id="320" r:id="rId6"/>
    <p:sldId id="302" r:id="rId7"/>
    <p:sldId id="311" r:id="rId8"/>
    <p:sldId id="312" r:id="rId9"/>
    <p:sldId id="313" r:id="rId10"/>
    <p:sldId id="314" r:id="rId11"/>
    <p:sldId id="315" r:id="rId12"/>
    <p:sldId id="316" r:id="rId13"/>
    <p:sldId id="321" r:id="rId14"/>
    <p:sldId id="322" r:id="rId15"/>
    <p:sldId id="337" r:id="rId16"/>
    <p:sldId id="323" r:id="rId17"/>
    <p:sldId id="338" r:id="rId18"/>
    <p:sldId id="324" r:id="rId19"/>
    <p:sldId id="325" r:id="rId20"/>
    <p:sldId id="326" r:id="rId21"/>
    <p:sldId id="339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282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3" autoAdjust="0"/>
    <p:restoredTop sz="93325" autoAdjust="0"/>
  </p:normalViewPr>
  <p:slideViewPr>
    <p:cSldViewPr snapToGrid="0">
      <p:cViewPr varScale="1">
        <p:scale>
          <a:sx n="105" d="100"/>
          <a:sy n="105" d="100"/>
        </p:scale>
        <p:origin x="181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19.0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13177 2677 23 0,'-46'5'20'0,"-1"-5"-1"15,10 0-1-15,6 3-3 16,10-3-2-16,5 0-4 0,7 0-2 16,9 0-1-16,0 0-1 15,19 0 0-15,0 0-1 16,7 0 0-16,6 0-1 16,11 4 1-16,8-4 0 15,10 0-1-15,4 3 0 16,5-3-1-16,5 0 0 15,2 0-1-15,1-3 1 16,-5-1-1-16,-5-1-1 16,-8 2 1-16,-11-2-1 15,-10 1 0-15,-12 4 1 16,-14-3 0-16,-13 3-1 16,0 0 1-16,-16 0-1 15,-4-3 1-15,-4-1 0 16,-1-3-1-16,-2-2 1 0,0-3-1 15,1-2 1-15,2-5 0 16,5 0-1-16,-1 3 0 16,5 0 1-16,3 1-1 15,0 1 1-15,5 3 0 16,4 1-1-16,3 10 0 16,0 0 1-16,0 0-1 15,0 0 0-15,0 0 1 16,12 14-1-16,4-1 1 15,5 1-1-15,6 2 1 16,7-3 0-16,5 1 0 0,2-1 0 16,2-1-1-16,-5-1 1 15,-2-2-1-15,-8-2 0 16,-6 3 0-16,-10-1 0 16,-8 3 0-16,-8-1 1 15,-11 4 0-15,-6-1 0 16,-6 4 2-16,-7-1-1 15,0 1 0-15,-1 0 0 16,2 0 0-16,5-4-1 16,4-3-2-16,8 2-5 15,-1-4-34-15,6-9-1 16,11 0-1-16,0 0 0 16</inkml:trace>
  <inkml:trace contextRef="#ctx0" brushRef="#br0" timeOffset="1">18115 3060 18 0,'0'0'17'16,"0"0"-2"-16,11-11-2 15,-11 11-4-15,0 0-2 0,0 0-2 16,0 0-2-1,4 20-1-15,-4-4-1 0,0 4 0 16,0 5-1-16,0 4 1 16,0 0 0-16,3-1 0 15,-3-5 0-15,0-3 0 16,4-4 1-16,0-2 1 16,-4-14 1-16,3 10 0 15,-3-10 0-15,0 0 1 16,0 0-1-16,17-7 0 15,-17 7-1-15,21-8-1 16,-1 4-2-16,6-1 1 16,8 5-1-16,10-3 0 15,7 3 1-15,6 0-1 0,5 0 0 16,6 0 1-16,-2 0-1 16,0 0 0-16,-2 0 0 15,-5 0 0-15,-4 3 0 16,-3-3 0-16,-4 3 1 15,-6 1-1-15,-5 2-1 16,-6-2 1-16,-6 1 0 16,-4-1 0-16,-5-1 0 15,-5 2 1-15,-11-5 1 16,0 0 0-16,0 0 1 16,4-10 1-16,-8 0 0 15,1 1 0-15,-2-8 1 16,0 0-2-16,-2-1-1 15,2 1 1-15,0 2-4 16,-1 2-13-16,-6 3-22 0,12 10 1 16,-28 0-2-16,13 14 0 15</inkml:trace>
  <inkml:trace contextRef="#ctx0" brushRef="#br0" timeOffset="2">20068 2317 6 0,'0'0'10'0,"0"0"1"15,0 0 0 1,0 0 0-16,0 0 0 0,0 0 0 15,0 0-1-15,0 0-2 16,0 0 0-16,-9-5-1 16,9 5-1-16,0-10 0 15,0 10-2-15,3-14 0 16,3 2 0-16,1-2-1 16,6-4 0-16,5-5 0 15,9-2-1-15,10-7 1 16,14-4-1-16,14-7 0 15,22-2 0-15,18-6-2 16,21 3 1-16,14-2-2 16,11 4 1-16,-3 3 0 0,-5 6 0 15,-9 3-1-15,-18 13 1 16,-18 5 2-16,-19 3-2 16,-26 5 1-16,-15 3 1 15,-12-2 0-15,-7 7 1 16,-9-3 0-16,-10 3 0 15,7-12-1-15,-7 12 2 16,0 0-1-16,0-11-2 16,0 11 1-16,-5-11-2 15,5 11 1-15,-3-10 0 16,3 10-1-16,0 0 0 16,0 0 1-16,-7-9-1 15,7 9 0-15,-14-12 0 16,14 12 0-16,-18-12 0 15,10 3 0-15,8 9 1 0,-18-17-2 16,18 17 2-16,-10-11-1 16,10 11 1-16,-6-13-1 15,6 13 0-15,0-10-1 16,0 10 1-16,0 0 0 16,16 0-1-16,-8 7 0 15,5 0 1-15,-1 1 0 16,2 2 0-16,3 3 0 15,1-1 0-15,-1-4 0 16,0-5 0-16,-4 1 0 16,-3 1 1-16,1-2 0 15,-11-3 0-15,13 0 1 16,-13 0 0-16,0 0 1 16,0 0 0-16,0 0-1 15,-4 13 1-15,4-13-1 0,-12 13 0 16,1-5 0-16,3 4-1 15,0 2 1-15,0-2-2 16,-2-5 0-16,10-7-3 16,-13 16-10-16,2-5-27 15,-6-1-3-15,1 1 3 16,-16-4-3-16</inkml:trace>
  <inkml:trace contextRef="#ctx0" brushRef="#br0" timeOffset="3">22253 1489 25 0,'0'0'26'16,"0"0"-6"-16,-18-12-4 15,5 12-5-15,0-2-3 16,-3 2-2-16,1 5-2 15,1-5-1-15,4 5-1 16,10-5-1-16,-15 4-1 16,15-4 0-16,0 0 1 0,0 16 0 15,0-16 0-15,20 21 1 16,-7-12 1-16,-1 8 0 16,3-3 1-16,-4 6 1 15,3 2 0-15,-10-3 0 16,-4 1 0-16,-9-3-1 15,-1 3 1-15,-4-6-2 16,-3 0 0-16,3-7-3 16,-3-7-4-16,4 0-9 15,2-2-12-15,11 2-12 16,6-18-3-16,0 3 3 16</inkml:trace>
  <inkml:trace contextRef="#ctx0" brushRef="#br0" timeOffset="4">22393 1495 21 0,'0'0'33'0,"0"0"1"16,0 0-7-16,13 0-10 16,-3 0-5-16,7 6-3 15,1-6-2-15,6 0-1 16,-2 0-2-16,1 0-4 0,2 0-5 16,-4-4-6-16,-2 4-7 15,-4 0-13-15,-15 0-5 16,12 0-1-16,-12 0 6 15</inkml:trace>
  <inkml:trace contextRef="#ctx0" brushRef="#br0" timeOffset="5">22439 1555 15 0,'0'0'31'16,"0"0"-1"-16,0 0-7 15,0 0-5-15,14 4-4 16,4-4-4-16,-4 0-3 0,5 0-3 16,-1 0-1-16,0 0-9 15,4 0-20-15,0 5-10 16,-12-10 1-16,8 12-2 16</inkml:trace>
  <inkml:trace contextRef="#ctx0" brushRef="#br0" timeOffset="6">22942 1550 23 0,'5'-15'33'16,"-5"15"-6"-16,-12-16-7 15,12 16-4-15,-19-13-5 16,19 13-2-16,-25-3-4 15,14 3-1-15,-6 0-3 16,2 6 0-16,0 6 0 16,5 4-2-16,2 6 1 0,1-2 0 15,7 6-2 1,-3-1 3-16,7 1-2 0,6-2 2 16,6-6 0-16,-1-3 1 15,6-7-1-15,-4-5 2 16,1-6-1-16,-4-5 0 15,0-9 3-15,-8 1-4 16,-6-3 1-16,-6-5 0 16,-2 1 0-16,-2 5-1 15,-3-3 0-15,5 5 0 16,-6 4-1-16,7 0 1 16,7 12 1-16,-7-9-3 15,7 9 2-15,6-10-1 16,6 6 1-16,1 1-1 0,5 0 1 15,2 3-1-15,3-3 0 16,3 3 0-16,-6 0-4 16,-1 0-5-16,2 0-13 15,2 5-16-15,-7-5-1 16,11 0 1-16,-5 0 9 16</inkml:trace>
  <inkml:trace contextRef="#ctx0" brushRef="#br0" timeOffset="7">23220 1460 18 0,'0'0'33'0,"0"10"-1"16,6 0-7-16,0 11-7 16,-6 1-6-16,3 5-1 15,-6 2-4-15,3 2 2 16,5-3-5-16,0 1-1 15,0-11-1-15,-5-1 0 16,0-2-2-16,0-15 1 16,7 14-2-16,-7-14-4 0,0 0-10 15,0 0-12-15,0 0-12 16,0 0 1-16,-12-19 1 16</inkml:trace>
  <inkml:trace contextRef="#ctx0" brushRef="#br0" timeOffset="8">23150 1598 24 0,'0'0'32'0,"25"0"0"16,-8 0-12-16,4 0-7 0,5 3-1 15,-3-6-3 1,5 3-4-16,-2 0-4 0,-8-2-9 15,3-5-14-15,-2 7-13 16,-19 0 0-16,12 0 0 16</inkml:trace>
  <inkml:trace contextRef="#ctx0" brushRef="#br0" timeOffset="9">23474 1477 60 0,'0'0'41'15,"0"0"-2"-15,8-12-10 16,-8 12-14-16,0 0-8 16,0 0-8-16,0 0-8 15,0 0-19-15,0 0-12 16,4 12-1-16,-4-12 0 16</inkml:trace>
  <inkml:trace contextRef="#ctx0" brushRef="#br0" timeOffset="10">23482 1622 12 0,'-3'11'31'15,"8"8"-7"-15,-5 0-3 16,0 6-7-16,4 5 1 15,-4-2-6-15,0 0 1 16,-4 0-3-16,4 2 0 16,-7-3 0-16,-1 2-2 15,0-9 2-15,0-1-3 16,-9-3 2-16,2-3-2 16,-1-4 1-16,-2-3-3 0,2-6 0 15,0-2-2-15,-1 2-3 16,0-13-7-16,17 13-13 15,0-15-17-15,0-4 0 16,9 2 1-16,-1-5 3 16</inkml:trace>
  <inkml:trace contextRef="#ctx0" brushRef="#br0" timeOffset="11">23693 1503 28 0,'-5'-11'31'0,"5"-4"-7"15,-7 1-4-15,7-1-5 16,0-2-2-16,9-2-3 16,0 1-4-16,3 1-3 15,6 4-1-15,2 3-2 16,2 7 1-16,0 3 1 16,1 10-1-16,-5 0 0 15,-5 6 2-15,-8 4-2 16,-8 7 1-16,-6 4 1 15,-7 1 0-15,-8 2-3 16,2-6 2-16,-2 4-3 16,5-7 2-16,3-2-2 0,6-6 2 15,4-7-3-15,6-10 3 16,3 14-1-16,-3-14 0 16,20 5 1-16,-7-5-1 15,2 0-4-15,0 0-5 16,9 3-12-16,0 5-16 15,-11-11 2-15,4 3-3 16</inkml:trace>
  <inkml:trace contextRef="#ctx0" brushRef="#br0" timeOffset="12">23905 1608 17 0,'13'8'32'16,"-8"2"2"-16,-5-10-11 15,9 18-5-15,-9-18-5 16,0 14-3-16,0-14-4 16,0 9 0-16,0-9-2 15,0 0-1-15,0 0 0 16,0-11-1-16,-3-1 2 15,3-5-4-15,4 3 3 16,1-6-5-16,-1-4 4 16,2 1-3-16,1 5 2 15,1 5-2-15,-8 13 1 0,18-6-1 16,-11 6 1 0,3 8 0-16,1 2-1 15,-4 5 1-15,0 3-2 0,-2 1 2 16,0-2-2-16,-1 1 3 15,1-2-6-15,-5-2 0 16,5 3-14-16,5-2-10 16,-6-4-9-16,4 4 0 15,5-7 1-15</inkml:trace>
  <inkml:trace contextRef="#ctx0" brushRef="#br0" timeOffset="13">24212 1684 35 0,'43'11'30'16,"-43"-11"-4"-16,0 0-4 16,0 0-4-16,0 0-4 15,0 0-4-15,40-43-2 16,-40 43-2-16,6-45 1 16,-6 45-4-16,4-55 2 15,-4 55-3-15,-4-70 2 16,4 70-4-16,-3-66 4 0,3 66-4 15,-5-57 2 1,5 57-2-16,4-47 0 0,-4 47-1 16,0 0 0-16,19-51-3 15,-19 51-2-15,0 0-4 16,43-38-5-16,-43 38-9 16,0 0-8-16,44-4-7 15,-44 4 2-15</inkml:trace>
  <inkml:trace contextRef="#ctx0" brushRef="#br0" timeOffset="14">24160 1484 20 0,'0'0'36'0,"50"-9"-1"16,-50 9-9-16,51-15-10 15,-51 15-4-15,50-9-10 16,-50 9-19-16,43 0-16 16,-43 0-1-16,0 0-2 15</inkml:trace>
  <inkml:trace contextRef="#ctx0" brushRef="#br0" timeOffset="15">22780 1925 31 0,'10'0'27'0,"-10"0"-4"16,0 0-4-16,0 0-5 15,-8 14-4-15,3 7-2 16,-9 7-1-16,2 10-3 16,-6 6 1-16,0 5-1 15,-4 3-2-15,3 4 0 16,-1-4-1-16,3-1 1 16,1-8-2-16,2-6 2 15,1-9-2-15,1-7 1 16,6-4-1-16,1-9 0 0,5-8 0 15,0 0-2-15,0 0-2 16,-5-10-2-16,10 0-1 16,-3-10-6-16,7-3-3 15,0-9-3-15,2 1 1 16,0-6-1-16,7-1 4 16,0 1 3-16,-2 0 5 15,-1 0 6-15,7-21 14 16,-9 36-1-1,-7 3 1-15,0 4-1 16,-3 0 0-16,-3 6-1 16,0 9-4-16,0-15 0 15,0 15-2-15,0 0-1 0,-13-7-2 16,4 9-1 0,0 4 0-16,9-6-1 0,-16 8 1 15,16-8-1-15,-14 6 1 16,14-6 1-16,0 0 1 15,0 0 0-15,0 0 0 16,0 0 0-16,6-10 0 16,2 0 1-16,3 1-2 15,3-8 0-15,2 2-2 16,0-2-1-16,-3 0 3 16,-1 4-2-16,0 2 2 15,-2 4-1-15,-10 7 1 16,11-10-2-16,-11 10 3 15,0 0 0-15,5 20-1 0,-5-3 2 16,6 0-3-16,-2 2-2 16,0 6-27-16,-4-7-7 15,16 11-3-15,-5-19 2 16</inkml:trace>
  <inkml:trace contextRef="#ctx0" brushRef="#br0" timeOffset="16">22175 2680 6 0,'0'0'31'0,"3"25"1"16,-3-5-4-16,0 8-8 15,0 8-6-15,0 5-1 16,4 3-3-16,-4-1-3 15,5-1-1-15,-5-9-3 16,5-2-1-16,-5-11-2 16,0-8-3-16,0-12-2 15,0 0-3-15,0 0 0 16,-11-30-1-16,8 7 0 16,-2-10 1-16,5 1 2 15,0-7 2-15,5 0 4 16,5 4 2-16,5-1 3 15,4 11 0-15,-1 2 1 0,4 10 0 16,0 5 0-16,-3 8 0 16,-3 5-1-16,-5 6-1 15,-5 6-1-15,-2 3 0 16,-4 2-2-16,0 0 0 16,-7 1-1-16,-1 1 0 15,1-3-1-15,-2-3 0 16,3-3 0-16,-1-3 0 15,5-2 0-15,-4-1 0 16,6-9 0-16,0 17 1 16,0-17-1-16,13 10 2 0,-13-10-1 15,19 8 1 1,-6-5-1-16,5-3 1 16,1-3-1-16,3-3 1 0,-5 2-1 15,1-3 0-15,0 0 1 16,-2-2-1-16,-6-3 1 15,-2 1-1-15,-5-2 1 16,-3 2 0-16,0-2 0 16,-8 1-1-16,-2 0 0 15,0 2 1-15,-3 5-1 16,-2 5-1-16,1 0 2 16,-2 11-2-16,1 1 1 15,5 4 0-15,0 4 1 16,2 1-1-16,8 2 1 15,3-2 1-15,3-4-1 0,9 0 1 16,1-5 1 0,3 0-1-16,7-7 1 0,2-1-1 15,-2-4 0-15,5-5 0 16,-7-2 0-16,-3 2 0 16,-1-1 0-16,-2 1 0 15,-8-2 0-15,-10 7 0 16,11-6 0-16,-11 6-1 15,0 0 1-15,0 0-3 16,0 0-2-16,0 0-11 16,0 0-26-16,0 0-1 15,0 0 1-15,0 0-2 16</inkml:trace>
  <inkml:trace contextRef="#ctx0" brushRef="#br0" timeOffset="17">23950 1838 10 0,'0'0'30'0,"5"-12"-7"16,-5 12-4-16,0 0-4 16,0 0-3-16,0 0-2 15,0-11-3-15,0 11-1 16,0 0-2-16,0 0-1 15,0 0 0-15,0 0-1 16,0 0 0-16,0 0 0 16,0 0-1-16,0 0-1 15,0 0 1-15,0 0 0 16,0 0-1-16,0 0 1 16,0 0-1-16,0 0 0 0,0 0 1 15,-7 6-1 1,7-6 0-16,0 0 0 15,0 0 1-15,0 0 0 0,0 0-1 16,0 0 1-16,0 0-1 16,0 0 0-16,3 22 0 15,-3-1 0-15,0 11 2 16,9 8-2-16,-2 17 2 16,7 13-2-16,-3 5 2 15,3 2-1-15,1 0 1 16,-3-5-2-16,2-4 0 15,-4-9-1-15,-1-16-2 16,-2-13-3-16,2-3-5 16,-9-12-9-16,0-15-14 15,13 15-3-15,-13-15 1 0,0 0 20 16</inkml:trace>
  <inkml:trace contextRef="#ctx0" brushRef="#br0" timeOffset="18">23930 1862 6 0,'0'0'20'16,"0"0"0"-16,0 0-3 15,0 0-4-15,-7 16-4 16,-4-10-3-16,6 8-1 15,-6 1-1-15,0-1 2 16,-2-5-3-16,13-9 2 16,-8 14-2-16,8-14 2 15,0 0-2-15,0 0-1 16,3-12 1-16,8-1-2 16,0 1 1-16,-2-5-1 15,1 5 3-15,-3-1-2 0,-7 13 2 16,6-14-1-16,3 14 0 15,-9 0 0-15,8 14-1 16,1 2-1-16,5 0-13 16,6-1-23-16,3 8-2 15,2-4 2-15,3 8-1 16</inkml:trace>
  <inkml:trace contextRef="#ctx0" brushRef="#br0" timeOffset="19">23935 2836 24 0,'12'-9'31'16,"7"9"-6"-16,1-5-5 15,3 5-5-15,-1 0-4 16,-3 0-3-16,3 0-2 15,-9 0-2-15,-3 3-2 16,-1-3 0-16,-9 0-1 16,0 0 0-16,0 0 0 15,0 0-1-15,-13 0 0 16,3 0 0-16,0 0 0 16,-4 0-1-16,1 2 0 0,1 3 0 15,-1 0 0-15,13-5 1 16,-13 20-1-16,10-6 1 15,3 3 0-15,3 2 1 16,1 3 0-16,3 3 0 16,4 3 1-16,-4-4 0 15,1 0 0-15,-1-4 0 16,-4 1 0-16,-3-4 0 16,0-1 1-16,-5-7-1 15,5-9 1-15,-15 10-1 16,4-6 1-16,0-4-1 15,11 0-1-15,-14 3 0 16,14-3 0-16,0 0-1 16,-9 0 1-16,9 0-1 0,0 0 0 15,12 0 0-15,0 0-2 16,2 2-3-16,-1-2-6 16,5 0-12-16,7 7-15 15,-5-11 0-15,-3 4-1 16</inkml:trace>
  <inkml:trace contextRef="#ctx0" brushRef="#br0" timeOffset="20">24156 3045 40 0,'13'0'28'0,"-13"0"-3"16,13 17-4-16,-13-17-6 16,8 17-5-16,-3-8-3 15,-5 4 0-15,0-4-2 16,3 1-1-16,-3-10-1 16,-3 10 0-16,3-10-1 15,0 0 0-15,0 0 0 16,0-11-1-16,3 2 0 15,-3-3 0-15,0 12 0 16,0 0-1-16,0 0 1 16,0 0-1-16,41-46 1 15,-41 46 0-15,0 0 0 16,0 0 0-16,0 0-1 0,42 12-1 16,-42-12 1-16,0 0 1 15,0 0-1-15,0 0 0 16,0 0 1-16,0 0 0 15,21 42-1-15,-21-42 1 16,0 0-1-16,0 0 1 16,0 0-2-16,0 0 1 15,0 0-2-15,34-51 1 16,-34 51-1-16,0 0 0 16,42-31 1-16,-42 31-1 15,0 0 1-15,0 0 1 16,41-3 1-16,-41 3 0 0,0 0 0 15,0 0 1 1,18 48 0-16,-18-48 0 16,0 0 1-16,16 44-1 0,-16-44 0 15,0 0 0-15,0 0 0 16,0 0 0-16,0 0-2 16,0 0-13-16,0 0-27 15,0 0 0-15,0 0 0 16,0 0-1-16</inkml:trace>
  <inkml:trace contextRef="#ctx0" brushRef="#br0" timeOffset="21">960 15304 14 0,'0'-47'57'16,"0"47"-32"-1,0 0-5-15,-56-31-2 16,56 31-5-16,0 0-3 15,-59 18-2-15,59-18-3 16,-36 43-1-16,36-43-2 16,-21 72-1-16,21-72 0 15,7 82-1-15,-7-82 0 16,34 68 1-16,-34-68 0 16,53 39 0-16,-53-39 1 0,64-12-1 15,-64 12 1-15,56-53 0 16,-56 53 0-16,31-75 0 15,-25 33 0-15,-6 42 0 16,-22-73 0-16,22 73 0 16,-53-52 0-16,53 52-1 15,0 0 1-15,-60-32-2 16,60 32 1-16,0 0-1 16,0 0 0-16,0 0 0 15,0 0 0-15,0 0 1 16,0 0-1-16,0 0 1 15,62 0 0-15,-28 3-2 16,5 1-4-16,-5-4-8 16,5-3-21-16,1 0-6 0,-4-6 0 15,10 3-1-15</inkml:trace>
  <inkml:trace contextRef="#ctx0" brushRef="#br0" timeOffset="22">1236 15311 39 0,'-17'3'35'16,"17"-3"-2"-16,11 6-6 15,8-6-7-15,6 0-7 16,3 0-4-16,9 3-3 16,-2-3-1-16,7 3-5 0,-8 1-5 15,-6-4-5 1,-3 4-13-16,-6-1-14 0,-1-6-2 16,-8 6 1-16,-10-3 4 15</inkml:trace>
  <inkml:trace contextRef="#ctx0" brushRef="#br0" timeOffset="23">1247 15482 38 0,'-17'5'37'0,"17"7"0"15,0-12-8-15,17 8-10 16,7-3-7-16,7-5-5 0,3 6-7 15,4-6-11 1,4 5-25-16,-5-10-2 0,1 5 0 16,-4-6 0-16</inkml:trace>
  <inkml:trace contextRef="#ctx0" brushRef="#br0" timeOffset="24">1877 15252 19 0,'0'0'34'16,"-24"-19"1"-16,8 14-7 15,-5 5-8-15,-4-4-6 16,7 10-4-16,-6 2-4 16,2 8-1-16,0 5-3 15,6 4-1-15,8 7-1 16,8 5 0-16,0 0-1 15,5 4 2-15,5-1-1 0,8-4 2 16,7-9-2 0,7-10 2-16,7-17 0 0,4-8 1 15,2-21 2-15,-3-10-1 16,-1-11 2-16,-7-1 0 16,-16-5 0-16,-15 10 0 15,-20 3-1-15,-18 13-1 16,-3 10-4-16,-8 7-11 15,-4 8-31-15,4 9-1 16,3 2 0-16,15 6-1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0:48:33.11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942 2580 23 0,'0'0'35'16,"0"0"2"-16,0 0-1 15,4-19-15-15,47 60-9 16,15 10-4-16,7 19-3 0,15 7-1 16,-1 7-2-16,-7 1-5 15,-8-8-11-15,-19-13-23 16,-10-7-1-16,-11-19 0 15,-5-12 0-15</inkml:trace>
  <inkml:trace contextRef="#ctx0" brushRef="#br0" timeOffset="248.5308">1553 2614 28 0,'-16'-24'37'0,"-8"19"1"16,0 10 0-16,-8 12-21 16,-3 22-5-16,-1 7-5 0,-11 15-1 15,-10 3-2-15,2 4-1 16,-1 0-2-16,9-4-2 16,-1-2-2-16,9-14-5 15,-1-5-13-15,40-43-17 16,-37 47-2-16,37-47 1 15,0 0 0-15</inkml:trace>
  <inkml:trace contextRef="#ctx0" brushRef="#br0" timeOffset="624.0792">1915 2625 29 0,'-27'0'37'0,"5"18"-1"16,-11 6-12-16,-9 11-5 0,8 15-6 16,-5 6-4-1,10 10-2-15,10 1-2 0,19 5-2 16,10-5-1-16,15-5-2 16,9-12-1-16,6-13-5 15,14-7-9-15,7-11-23 16,-15-15-1-16,8-4 0 15,-9-13 1-15</inkml:trace>
  <inkml:trace contextRef="#ctx0" brushRef="#br0" timeOffset="1067.6345">2235 2907 40 0,'-16'-9'33'16,"-17"-4"-8"-16,5 2-6 16,-1 5-6-16,-8 1-3 15,9 5-3-15,-5 0-2 0,10 10-2 16,15 4 0-16,20 6-1 16,7 4 0-16,14 5 1 15,-2 0 1-15,4 7 0 16,-2-5 1-16,-1 0 0 15,-16-8 0-15,-11 3-1 16,-23-10-3-16,-13-5-2 16,0-3-6-16,-7-8-13 15,-2-9-19-15,7 1-2 16,4-11 1-16,10 1-1 16</inkml:trace>
  <inkml:trace contextRef="#ctx0" brushRef="#br0" timeOffset="1318.6689">2276 2651 54 0,'43'0'39'16,"-3"7"0"-16,-3 17-6 15,-1 19-19-15,-13 6-5 16,-1 16-3-16,-16-1-1 15,-6 8-1-15,-12 0-1 16,-7-6-3-16,-5-8-3 16,-8-13-5-16,8-8-13 15,5-13-19-15,0-13-2 16,10-8 1-16,-3-14 0 16</inkml:trace>
  <inkml:trace contextRef="#ctx0" brushRef="#br0" timeOffset="1609.7041">2743 2922 45 0,'10'0'37'0,"9"-5"1"15,17 2-5-15,2 3-20 0,2-4-6 16,3 4-4-16,5 0-8 16,-9 0-12-16,-8-5-20 15,-1 5 0-15,-16 0-1 16,-2 0 0-16</inkml:trace>
  <inkml:trace contextRef="#ctx0" brushRef="#br0" timeOffset="1790.228">2808 3052 26 0,'20'0'37'0,"13"8"0"15,2-8-1-15,5-5-21 0,10 2-19 16,-8-6-27-16,7 9-3 16,-13-13 0-16,7 10-3 15</inkml:trace>
  <inkml:trace contextRef="#ctx0" brushRef="#br0" timeOffset="2427.3075">3753 2705 43 0,'-5'11'35'16,"-7"11"0"-16,-4 14-13 16,4 14-7-16,-12 1-7 0,7 11-1 15,-6-4-3-15,6 2-2 16,2-9 1-16,1-9-2 16,3-14 1-16,5-13-2 15,6-15 0-15,0 0 0 16,15-22 0-16,-3-5 0 15,1-12-1-15,2-9 1 16,1-5-1-16,-1-5 1 16,-2-2 1-16,-1 3-2 15,-1 3 2-15,-2 7-1 16,-1 13 1-16,0 16 0 16,1 14-1-16,3 19 2 15,1 12-1-15,2 16 1 0,2 10-1 16,4 10 2-16,-2-3-2 15,7 3 1-15,-5-2-2 16,-2-15-4-16,-1-1-7 16,-4-10-26-16,-3-20-2 15,-5-5 0-15,-6-10 0 16</inkml:trace>
  <inkml:trace contextRef="#ctx0" brushRef="#br0" timeOffset="2608.3318">3643 3004 53 0,'0'0'38'0,"27"0"1"16,4 10-4-16,9-3-29 16,0-2-18-16,4 3-23 15,-6-8-2-15,4 0-1 16,-7-3 1-16</inkml:trace>
  <inkml:trace contextRef="#ctx0" brushRef="#br0" timeOffset="3526.4498">4787 3231 6 0,'-140'10'10'0,"-103"15"9"16,150-16-11-1,25-2 1-15,32 0-1 0,36-7-2 16,29 0-1-16,43 0-2 15,35 0 0-15,35 0 0 16,33-4 3-16,32 4 2 16,22 0 1-16,26 4 0 15,13-4 1-15,14 3 1 16,0-3 0-16,5 0-1 16,-11 0-3-16,-9 0-2 15,-14-3-1-15,-19 3-1 16,-23-4 0-16,-25 1-3 15,-25 3-8-15,-28 0-27 16,-32-4-2-16,-19 1 0 16,-34-4-1-16</inkml:trace>
  <inkml:trace contextRef="#ctx0" brushRef="#br0" timeOffset="4450.5912">5635 2668 43 0,'0'0'33'0,"-17"-20"-8"16,-1 13-4-16,-9 4-8 15,-5-1-2-15,-2 6-4 16,0 1-3-16,2 6-1 16,8 3-1-16,8 5 0 15,8 3-1-15,14 4 0 16,12 5 0-16,6 2 0 16,5 4 0-16,5 4 1 0,-6-6 0 15,-4 1 1 1,-8-5-1-16,-13-2 1 0,-12-6-1 15,-10-7 0-15,-9-6-2 16,-5-8-2-16,3-7-3 16,-3-10-5-16,8 2-8 15,4-8-14-15,4-7-6 16,17 6 0-16,0-8 1 16</inkml:trace>
  <inkml:trace contextRef="#ctx0" brushRef="#br0" timeOffset="4708.1265">5814 2652 48 0,'9'-4'36'0,"-9"4"-7"15,3-9-6-15,-3 9-7 16,0 15-4-16,0 4-4 15,0 5-3-15,0 12-1 16,0 4-2-16,0 7 0 16,6-2 0-16,-2-3-1 15,2-1-4-15,-2-9-4 16,4-7-19-16,-5-9-12 16,-3-16-1-16,0 0 0 15</inkml:trace>
  <inkml:trace contextRef="#ctx0" brushRef="#br0" timeOffset="4879.6474">5677 2834 29 0,'0'0'36'16,"19"-7"-1"-16,3 7 1 16,9 0-20-16,3-2-8 15,9 2-6-15,10-3-7 16,0 3-21-16,-4-8-9 15,5 8-1-15,-9-5 1 16</inkml:trace>
  <inkml:trace contextRef="#ctx0" brushRef="#br0" timeOffset="5247.1936">6223 2764 22 0,'0'-18'34'16,"7"3"1"-16,-7-3-9 15,2-1-5-15,2 5-6 16,-4-2-4-16,0 7-3 16,0 9-3-16,0 0-2 15,0 0-1-15,0 10 0 16,3 10-2-16,0 7 1 15,1 5 0-15,1 6 1 16,-5 0-1-16,4 4 1 16,-4-7 0-16,3-1 0 15,-3-6 0-15,0-7 0 0,-3-6-1 16,3-4 1-16,0-11-1 16,0 0 1-16,0 10-4 15,0-10-12-15,-6-10-26 16,6 10 0-16,-3-11-1 15,3 11 0-15</inkml:trace>
  <inkml:trace contextRef="#ctx0" brushRef="#br0" timeOffset="8878.0309">4325 3520 41 0,'0'-13'34'0,"0"13"-6"16,-17 10-5-16,-10 12-5 16,-2 19-4-16,-12 12-4 15,6 20-2-15,-4 19-3 16,9 15 0-16,6 4-2 16,18 2-1-16,13-4 1 15,21-9-4-15,19-11-7 16,9-24-17-16,7-21-14 15,13-19 0-15,-1-19 0 16</inkml:trace>
  <inkml:trace contextRef="#ctx0" brushRef="#br0" timeOffset="9426.1003">4644 3988 60 0,'-13'-4'34'15,"-8"-3"-8"-15,-3 0-5 16,3 7-7-16,-5-6-4 16,7 6-4-16,4 6-2 15,5 3-1-15,10 4-1 0,8 7 0 16,6 2-1-16,8 6 2 16,-1 4-1-16,3 3 1 15,-7 0 0-15,-4-1 1 16,-13-3-2-16,-12-4 1 15,-9-7-2-15,-10-5-1 16,-2-7-4-16,-4-12-7 16,9-4-19-16,5-5-11 15,11-11 0-15,12 3 0 16</inkml:trace>
  <inkml:trace contextRef="#ctx0" brushRef="#br0" timeOffset="10120.1895">4893 4182 24 0,'-18'0'35'0,"18"0"3"15,-9 10-12-15,9-10-5 16,15 0-5-16,3-4-4 16,11 4-4-16,4 0-4 15,5 0-9-15,5 0-21 0,-3 4-12 16,-6-8-1-1,3 8 0-15</inkml:trace>
  <inkml:trace contextRef="#ctx0" brushRef="#br0" timeOffset="10351.7182">5206 4207 45 0,'0'0'36'16,"33"0"0"-16,-6 0-10 15,9-3-14-15,8 6-5 16,-3-3-4-16,-1 2-7 0,-4 3-11 16,-1-1-20-16,-22-8-2 15,5 4 0-15,-15-11 1 16</inkml:trace>
  <inkml:trace contextRef="#ctx0" brushRef="#br0" timeOffset="10533.2414">5373 3762 42 0,'-24'-32'38'0,"6"15"0"15,2 13 0-15,3 13-23 16,8 18-7-16,1 11-3 0,4 9-7 15,7 15-15 1,8 6-21-16,-12-3 0 0,7 8-1 16,-5-12 0-16</inkml:trace>
  <inkml:trace contextRef="#ctx0" brushRef="#br0" timeOffset="10931.7913">5199 4470 42 0,'-15'-20'35'0,"15"4"2"16,0-9-3-1,19 2-23-15,12 5-4 0,4 7-3 16,11 11 0-16,-5 6 0 15,-2 9 0-15,-11 7-1 16,-12 10 0-16,-16 2-1 16,-10 4-1-16,-18-4-1 15,-9-5-3-15,-3-3-1 16,-6-10-3-16,7-2 1 16,6-14 0-16,5 0 0 15,7-7 2-15,12-2 1 16,9-5 4-16,8 5 0 15,9 4 2-15,4 0-1 16,10 5 1-16,3 5-1 0,0 0-10 16,1-3-26-16,7 11-2 15,-10-13 0 1,11 4 1-16</inkml:trace>
  <inkml:trace contextRef="#ctx0" brushRef="#br0" timeOffset="11370.3475">5746 4160 38 0,'6'14'36'0,"-6"-14"1"0,21 11-4 16,-1-4-20-16,-2-7-5 16,7 3-2-16,-4-6-2 15,4-2-2-15,-3-2 0 16,-4-5-2-16,-5-1 0 16,-4-1-2-16,-9 0 1 15,-6-1 0-15,-9 1-1 16,-4 4 1-16,-6 3-1 15,-5 7 2-15,-2 4 0 16,4 8 1-16,1 5 1 16,8 11-1-16,9 4 2 15,10 5 0-15,6-1 0 16,13 1 1-16,3-7-2 0,9-2 0 16,0-6-3-16,4-15-8 15,-2-7-28-15,-2-5-2 16,-6-15 0-16,5-3-1 15</inkml:trace>
  <inkml:trace contextRef="#ctx0" brushRef="#br0" timeOffset="11601.876">6099 3641 55 0,'0'0'37'0,"10"-6"0"16,-10 6-5-16,0 0-32 16,0 0-22-16,0 0-14 15,-3 13-1-15,3-13 0 16</inkml:trace>
  <inkml:trace contextRef="#ctx0" brushRef="#br0" timeOffset="11801.9023">6128 3727 39 0,'0'20'39'0,"8"7"0"15,-8 2-8-15,-6-8-10 0,6 6-7 16,-15-6-4-16,3-1-5 15,-7-8-2-15,-6-7-3 16,1-5-4-16,-4-10-9 16,9-4-18-16,0 0-9 15,1-11-1-15,11 4 0 16</inkml:trace>
  <inkml:trace contextRef="#ctx0" brushRef="#br0" timeOffset="12261.9617">6289 3575 27 0,'0'10'35'0,"8"11"0"16,-4-3-10-16,-4-4-6 16,3 5-6-16,-6-6-5 15,3-1-2-15,0-12-2 16,-10 11-1-16,10-11-1 16,-9-9-2-16,4-3 1 0,5-5-1 15,-4-3 0 1,4-3 0-16,4-1-1 15,2-2 1-15,2 3-1 0,5 4 1 16,-1 4 0-16,1 5-1 16,5 4 1-16,-2 6 1 15,2 6-1-15,0 7 1 16,-2 5-1-16,-3 2 1 16,0 6-3-16,-5-1-4 15,2 3-14-15,-4 4-17 16,-6-10 0-16,0-1 0 15,-3-8 0-15</inkml:trace>
  <inkml:trace contextRef="#ctx0" brushRef="#br0" timeOffset="12427.9822">6254 3763 52 0,'12'7'35'15,"0"-11"0"-15,14 4-12 16,5 0-17-16,3 0-14 16,4 4-20-16,-6-9-6 15,10 10-1-15,-11-10 1 16</inkml:trace>
  <inkml:trace contextRef="#ctx0" brushRef="#br0" timeOffset="12847.534">6260 3881 37 0,'0'0'32'16,"0"0"1"-16,16-7-14 15,3 4-6-15,8 3-5 16,2 0-2-16,-2 4-2 16,-1 3-1-16,-2 0-1 15,-9-1-1-15,-5 5 0 16,-10-11-1-16,-10 15 1 16,10-15-1-16,-18 12 1 15,18-12-1-15,-10 8 0 16,10-8 0-16,13 3 1 0,2-3-1 15,4 9 1-15,-1-2 1 16,-2 3-1-16,-7 1 1 16,-9 4 1-16,-11 2-2 15,-11 0-2-15,-7-2-5 16,-8-1-20-16,-3-11-11 16,9-3 0-16,0-5 0 15</inkml:trace>
  <inkml:trace contextRef="#ctx0" brushRef="#br0" timeOffset="13232.0841">6691 3510 17 0,'0'0'34'15,"32"13"3"-15,1 26 2 0,12 19-16 16,4 25-8-16,-5 12-5 16,-2 23 0-16,-17 4-3 15,-16 6-1-15,-23-10-1 16,-15-11-4-16,-14-13-5 16,-10-21-7-16,0-18-29 15,0-16-1-15,7-20 1 16,12-13-2-16</inkml:trace>
  <inkml:trace contextRef="#ctx0" brushRef="#br0" timeOffset="13736.1473">7428 3584 9 0,'-20'-9'34'0,"-3"22"0"15,-20 9-2-15,-2 18-10 16,-1 22-7-16,-2 11-4 16,11 26-4-16,3 5-1 15,17 8-3-15,13-3 1 16,15-5-3-16,15-12 0 16,14-15-3-16,12-11-7 0,4-21-27 15,0-22-1 1,7-11 0-16,-10-19-1 0</inkml:trace>
  <inkml:trace contextRef="#ctx0" brushRef="#br0" timeOffset="14123.197">7634 4016 23 0,'-17'-3'34'0,"-13"-7"0"0,10 0-8 15,-5 8-10-15,-1-1-4 16,7 6-4-16,5 1-2 15,14 8-2-15,7 4-1 16,10 6 0-16,4 4 0 16,4 3 1-16,-3 3 0 15,0 2 0-15,-11-4-1 16,-11-1 0-16,-11-4-1 16,-13-8-2-16,-7-6-2 15,-4-11-7-15,1-4-15 0,9-7-15 16,-5-11-1-1,16-1 0-15</inkml:trace>
  <inkml:trace contextRef="#ctx0" brushRef="#br0" timeOffset="15136.826">7809 4180 34 0,'0'0'35'0,"-9"9"-2"16,9-9-8-16,20 0-8 15,3-2-5-15,10 2-10 0,8 0-16 16,11 5-20-16,-9-10-1 15,4 10-1 1,-9-5 0-16</inkml:trace>
  <inkml:trace contextRef="#ctx0" brushRef="#br0" timeOffset="15345.3515">8183 4177 34 0,'11'0'35'16,"9"-3"2"-16,14-1-5 15,6 4-19-15,-3-4-4 16,7 4-6-16,-1 2-10 16,-6 3-24-16,-7-12-4 0,-2 4-1 15,-16-10-1-15</inkml:trace>
  <inkml:trace contextRef="#ctx0" brushRef="#br0" timeOffset="15527.3758">8305 3727 39 0,'-14'-6'35'15,"11"19"-1"-15,-6 9-2 16,5 13-24-16,4 8-9 15,4 10-14-15,5 8-18 16,-9-9-1-16,13 10-1 0,-13-14 6 16</inkml:trace>
  <inkml:trace contextRef="#ctx0" brushRef="#br0" timeOffset="15930.4272">8180 4439 31 0,'-11'-15'34'16,"1"-11"1"-16,18 5-2 16,12 1-22-16,5 2-4 15,14 11-1-15,0 7-1 0,4 7 0 16,-7 9-1-1,-5 7-1-15,-12 8 0 0,-13 5-1 16,-12 1 1-16,-13-1-2 16,-8-4 0-16,-5-4-3 15,-1-7 0-15,0-7-2 16,6-6 0-16,6-11-1 16,8-2 1-16,7-12 1 15,12 1 0-15,7-3 1 16,5 3 2-16,7 1 0 15,3 3 1-15,2 5 0 16,1 7 0-16,0 7-1 16,0 6-8-16,-4 4-25 15,-5-10-1-15,8 0-1 16,-10-10 1-16</inkml:trace>
  <inkml:trace contextRef="#ctx0" brushRef="#br0" timeOffset="16338.4788">8743 4175 33 0,'11'0'35'15,"1"0"1"-15,13 0-1 16,5 0-23-16,-1-2-4 15,6-1-2-15,-8-4-1 16,1 1-1-16,-9-5-1 0,-5-1-1 16,-8-2-1-16,-6-1-1 15,-13 1 1-15,-7 0-2 16,-5 4 1-16,-10 5-1 16,-1 8 1-16,0 7-1 15,2 6 1-15,5 9 0 16,5 5 1-16,15 6 1 15,9 0 0-15,12 4 0 16,7-7 1-16,9-3-1 16,7-6-1-16,5-8-1 15,8-6-10-15,-4-10-25 16,-1-17-3-16,7-7-2 0,-5-11 1 16</inkml:trace>
  <inkml:trace contextRef="#ctx0" brushRef="#br0" timeOffset="16595.0111">8933 3783 39 0,'0'0'37'16,"23"0"0"-1,-4 0-3-15,3 0-19 16,9 0-8-16,2 0-10 0,-1 5-23 16,-4-5-9-16,5 3-2 15,-11-3 1-15</inkml:trace>
  <inkml:trace contextRef="#ctx0" brushRef="#br0" timeOffset="16797.5364">9331 3631 49 0,'0'-15'34'0,"0"15"-2"16,0 0-18-16,0 0-27 16,0 0-18-16,0 0-1 15,0 0-2-15</inkml:trace>
  <inkml:trace contextRef="#ctx0" brushRef="#br0" timeOffset="17008.0649">9355 3788 63 0,'0'36'39'0,"0"-1"-3"15,-9-2-11-15,5 3-9 16,-13-5-6-16,1-3-4 16,-5-7-3-16,-1-8-3 15,0-4-5-15,-5-15-10 16,8-6-23-16,4-5-2 15,0-14 0-15,10 1-1 16</inkml:trace>
  <inkml:trace contextRef="#ctx0" brushRef="#br0" timeOffset="17390.6118">9506 3650 37 0,'12'20'34'0,"-9"-3"2"0,3 1-10 16,-2 0-12-16,-4-4-5 16,0 2-2-16,-10-7-1 15,10-9-3-15,-16 6 0 16,16-6-3-16,-15-14 0 15,8 1 0-15,7-4-1 16,0-4 0-16,7-1-1 16,2 1 1-16,6 2 1 15,2 2 0-15,3 5 1 16,3 5 0-16,-4 7 1 16,-1 0 0-16,-3 12 0 15,-3 6 0-15,-5 4 0 0,-3 1-3 16,0 3-9-16,-4 3-27 15,-4-10-1-15,8 3 0 16,-8-10 1-16</inkml:trace>
  <inkml:trace contextRef="#ctx0" brushRef="#br0" timeOffset="17594.6393">9424 3892 59 0,'0'0'37'16,"0"0"1"-1,31 8-5-15,1-8-23 16,2-3-8-16,6-2-16 0,3-3-22 16,9 4-1-16,-3-4 0 15,2 3-1-15</inkml:trace>
  <inkml:trace contextRef="#ctx0" brushRef="#br0" timeOffset="18013.6911">9483 4009 24 0,'0'0'35'15,"22"-8"1"-15,-6 0 0 16,8 3-19-16,5 5-6 16,-2 0-5-16,1 5-1 15,-6 0-2-15,-4 4-1 16,-10 1-1-16,-8 3 0 15,-8-1-1-15,-5 0 0 16,-5-3-1-16,2-1 1 16,2-2-1-16,4 0 0 0,10-6 0 15,0 0 0 1,11 5 1-16,2 0 0 16,3 0 1-16,-1 4 0 0,-7 1 1 15,-3 2-1-15,-10 1-3 16,-7-4-8-16,-8-1-26 15,4-3-1-15,-9-10 0 16,11 5-1-16</inkml:trace>
  <inkml:trace contextRef="#ctx0" brushRef="#br0" timeOffset="18413.7423">9831 3582 49 0,'20'10'38'15,"18"27"1"-15,5 22-9 16,5 8-12-16,9 24-5 16,-13 6-3-16,-4 12-2 0,-19-4-2 15,-17 1-1 1,-23-10 0-16,-18-7-3 0,-18-13-2 15,-10-13-5-15,-1-2-13 16,-1-13-25-16,-1-15 0 16,9-13 0-16,5-13-1 15</inkml:trace>
  <inkml:trace contextRef="#ctx0" brushRef="#br0" timeOffset="19413.8688">8275 3309 14 0,'-12'0'14'0,"12"0"-1"16,12 0-3-16,17-4-1 15,12 0 0-15,17-1 2 16,21 1 1-16,17-3 0 0,23 2-2 16,11 0 0-1,16 5-1-15,6-3 0 16,5 3-1-16,-9 0-3 0,-8-3-3 15,-20 3-2-15,-20-3-9 16,-24-7-25-16,-20 10 0 16,-29-12-1-16,-10 7 1 15</inkml:trace>
  <inkml:trace contextRef="#ctx0" brushRef="#br0" timeOffset="81285.9374">849 5581 21 0,'0'0'32'16,"0"0"1"-16,21 78-11 15,22-27-7-15,5 16-2 16,13 1-2-16,-6 7-5 15,-1 0-5-15,-2-9-9 16,-4-7-15-16,-2-5-11 16,-18-18-1-16,-7-2 0 15</inkml:trace>
  <inkml:trace contextRef="#ctx0" brushRef="#br0" timeOffset="81541.9699">1348 5695 34 0,'-22'4'39'0,"-9"12"-1"16,-5 3 2-16,36-19-20 16,-80 67-7-16,34-23-5 15,-8 10-2-15,3-2-2 16,0 4-3-16,8-3-2 15,8-7-4-15,6-1-7 16,29-45-12-16,-54 51-16 16,54-51-1-16,0 0 1 0,0 0 1 15</inkml:trace>
  <inkml:trace contextRef="#ctx0" brushRef="#br0" timeOffset="81882.5177">1771 5716 22 0,'-20'-10'35'0,"-10"-1"2"16,1 11-4-16,-1 5-15 0,-14 7-4 16,7 14-6-16,0 3-1 15,12 13-3-15,6 3 0 16,10 9-2-16,2 4 0 16,12 0 0-16,15-1-3 15,8-8-3-15,7-3-9 16,3-6-24-16,4-20-2 15,4-7 0-15,2-13 0 16</inkml:trace>
  <inkml:trace contextRef="#ctx0" brushRef="#br0" timeOffset="82209.5541">1965 5928 42 0,'-18'-20'37'15,"3"11"-1"-15,-7-2-11 16,-4 4-7-16,5 12-6 16,-13 0-4-16,12 14-3 15,0 5-2-15,7 8-1 16,12-1-1-16,9 4 0 15,4-4-1-15,8-3 1 0,7-6-1 16,6-7 1 0,7-10-1-16,-4-5-1 15,-7-8-1-15,-2-8-5 0,-4-1-12 16,1-3-19-16,-15-6-1 16,-2 2 0-16,-14-3 0 15</inkml:trace>
  <inkml:trace contextRef="#ctx0" brushRef="#br0" timeOffset="82429.582">1991 5726 54 0,'6'-12'41'0,"9"12"-1"16,7 0-4-16,5 10-18 16,14 15-8-16,-4 4-2 0,4 13-4 15,-5 6-1 1,-17 5-1-16,-3 1 0 15,-7 3-1-15,-19-2-1 0,-8-5-2 16,-7-5-4-16,-3-15-10 16,9-6-26-16,11-11 0 15,-5-13 0-15,13 0-1 16</inkml:trace>
  <inkml:trace contextRef="#ctx0" brushRef="#br0" timeOffset="82716.6198">2495 5953 55 0,'13'0'38'16,"8"-6"-1"-16,17 3-5 16,3 3-23-16,8 0-8 15,-2-5-9-15,4 0-23 16,-1 5-5-16,-19-2-2 16,1 2 1-16</inkml:trace>
  <inkml:trace contextRef="#ctx0" brushRef="#br0" timeOffset="82894.6421">2517 6079 42 0,'0'0'35'15,"26"8"0"-15,5-11-8 16,6 0-21-16,5 3-18 15,2-9-20-15,12 9-1 16,-4-9-2-16,4 9 3 16</inkml:trace>
  <inkml:trace contextRef="#ctx0" brushRef="#br0" timeOffset="83361.7015">3119 5990 27 0,'-13'-29'36'0,"13"6"1"16,2-4 0-16,12 2-19 15,17 8-8-15,3 2-2 16,8 8-3-16,6 7-1 15,1 10-2-15,-8 4 1 16,-10 11-1-16,-10 3-1 0,-17 6 1 16,-14 3-1-1,-15 1 0-15,-11 0-1 16,-8-3-2-16,-5-3-1 0,-4-8-1 16,7-3-1-16,2-13 0 15,12-3-1-15,4-9 0 16,15-2 1-16,7-6 2 15,19 1 1-15,9 0 2 16,7 2 2-16,7 9 2 16,1 0 1-16,7 9 2 15,-4 0 1-15,-2 8-1 16,-11-7 0-16,-1 5-1 16,-5-6-5-16,-6-6-7 15,-2-7-33-15,-1 4-1 16,-9-8-1-16,-3 8 0 0</inkml:trace>
  <inkml:trace contextRef="#ctx0" brushRef="#br0" timeOffset="90526.1811">10392 3107 28 0,'0'0'22'0,"15"11"-3"16,4-7-3-16,7-1-4 15,10 2-1-15,6 0-3 16,6-1-4-16,-2-1-5 15,-1-3-8-15,-4 3-11 16,-3 6-10-16,-17-9-1 16,-5 0 3-16</inkml:trace>
  <inkml:trace contextRef="#ctx0" brushRef="#br0" timeOffset="90708.2043">10464 3234 27 0,'10'10'33'0,"3"-6"-2"16,15-1-7-16,9 5-8 15,6-4-5-15,4 0-12 16,4-1-19-16,6 2-12 16,-9-11-1-16,9 6-1 15</inkml:trace>
  <inkml:trace contextRef="#ctx0" brushRef="#br0" timeOffset="91219.2703">11486 2871 26 0,'0'-12'34'0,"0"12"0"16,-3 29-3-16,-7 0-14 16,-1 13-8-16,-6 1-4 0,0 7 0 15,-4-1 0-15,4-1-2 16,0-9-1-16,5-8-1 15,3-11 0-15,9-20-1 16,0 0-1-16,14-10 1 16,-1-14-1-16,3-12 1 15,2-10 0-15,-2-10 0 16,0-4-1-16,0 1 2 16,-1 3 0-16,-2 6 0 15,-4 9 1-15,0 13-1 16,0 17 0-16,1 18 0 15,2 20 1-15,1 13 0 16,2 9-1-16,2 7 0 16,0 7 1-16,2 0 0 0,-2-5-2 15,-1-7-1-15,2-8-4 16,-8-13-7-16,2-9-20 16,-3-7-6-16,-9-14-1 15,0 0 0-15</inkml:trace>
  <inkml:trace contextRef="#ctx0" brushRef="#br0" timeOffset="91376.7892">11387 3116 47 0,'0'0'36'16,"17"0"1"-16,11 6-10 15,8-6-17-15,4 5-15 16,11-2-27-16,-13-10-2 0,10 7-2 15,-9-10 0-15</inkml:trace>
  <inkml:trace contextRef="#ctx0" brushRef="#br0" timeOffset="92272.4041">12108 3230 15 0,'-42'8'19'16,"31"-2"-1"-16,36-1 1 15,37 2-1-15,39-3-2 16,39 6-1-16,30-5-1 0,36 1-4 16,27-2-1-1,23 0-2-15,17-4-2 0,11 7-1 16,-3-7-3-16,-4 0 1 16,-6 0-1-16,-16 0-1 15,-23 0 0-15,-25 3-3 16,-22 2-8-16,-29 0-25 15,-34-5-1-15,-25 0 0 16,-38-4 0-16</inkml:trace>
  <inkml:trace contextRef="#ctx0" brushRef="#br0" timeOffset="93241.027">13452 2714 34 0,'-14'-11'31'16,"-6"7"-8"-16,-7-1-5 15,-4 3-4-15,2 2-4 16,-3 0-3-16,5 3-2 16,3 3-1-16,11 2 0 15,13 4-2-15,8 2 0 16,14 1-1-16,10 8 1 15,5 2-1-15,3 4 1 0,-2 0 0 16,-3 3 1 0,-14-1-1-16,-10 0 2 15,-19-4-1-15,-11-6 0 0,-12-6 0 16,-3-5-3-16,-2-5-2 16,-1-10-6-16,9-1-8 15,3-6-15-15,9-8-6 16,16 2-2-16,0-5 2 15</inkml:trace>
  <inkml:trace contextRef="#ctx0" brushRef="#br0" timeOffset="93491.0596">13731 2726 61 0,'3'-13'37'0,"-3"13"-2"0,14-7-12 16,-14 7-10-16,0 18-6 16,0 1-2-16,2 10-3 15,-2 3-2-15,5 6 2 16,-5 1-1-16,7-1-2 16,-4-1-2-16,-3-8-6 15,4-7-19-15,-4-4-10 16,0-18 0-16,0 0-1 15</inkml:trace>
  <inkml:trace contextRef="#ctx0" brushRef="#br0" timeOffset="93888.6088">13573 2905 29 0,'13'-5'33'0,"9"5"0"15,4 0-3-15,7 0-18 16,9 0-6-16,3 0-3 15,4 0-5-15,0 0 0 16,-2-6-2-16,-4 0 0 16,-5-4 0-16,-1-1 0 15,-6-4 2-15,-7-4 3 16,-6-1 3-16,-5-2 3 16,-4 4 1-16,-9-5 2 15,6 8 0-15,-11-4 0 16,5 9-2-16,-3-2-1 15,3 12-2-15,0 0-2 0,0 0-1 16,0 0-2-16,0 24 1 16,7-4-1-1,-4 6 1-15,1 6 0 0,1 4 0 16,-2-1 0-16,1-2 0 16,1 1 0-16,-5-8 0 15,3-3-2-15,-3-7-4 16,4 0-20-16,-4-5-16 15,0-11 0-15,-14 16 0 16,-1-11 0-16</inkml:trace>
  <inkml:trace contextRef="#ctx0" brushRef="#br0" timeOffset="96967.5802">12269 3909 23 0,'-12'-3'33'0,"-10"-6"-8"16,-2 4-2-16,-5 1-5 16,-2 4-4-16,6 4-4 0,-3 1-4 15,10 10-1-15,8-1-2 16,13 8-1-16,10 0-1 16,11 7 0-16,2-3-1 15,5 2 2-15,-1-3-1 16,-4 0 1-16,-8-3 0 15,-12-2 0-15,-15-6 0 16,-10-6 0-16,-9-2 0 16,-4-6-1-16,0 0-4 15,-2-7-5-15,9-3-13 16,9-3-16-16,3-7-1 16,13 3 0-16,7-8 4 15</inkml:trace>
  <inkml:trace contextRef="#ctx0" brushRef="#br0" timeOffset="97332.6268">12279 3600 31 0,'14'-19'34'16,"14"13"-6"-16,-1 6-6 15,2 0-5-15,0 12-3 16,-9 0-4-16,-4 10-2 0,-16 1-2 16,-7 4-2-16,-14-2-1 15,-4 0 0-15,-6-4-1 16,3-3-1-16,2-4 0 15,5-3 0-15,10-5-1 16,11-6 0-16,16 4 0 16,9-4 0-16,7 5-1 15,3-5-3-15,9 7-11 16,4-1-23-16,-10-6 0 16,-3 10 0-16,-14-6 0 15</inkml:trace>
  <inkml:trace contextRef="#ctx0" brushRef="#br0" timeOffset="100832.0358">12504 4088 15 0,'6'10'33'0,"-6"-10"0"16,32 11-8-16,1-6-10 0,8 2-9 15,6-2-12 1,1-5-23-16,9 4-3 0,-11-8-1 16,5 8 7-16</inkml:trace>
  <inkml:trace contextRef="#ctx0" brushRef="#br0" timeOffset="101025.0603">12923 4118 30 0,'0'0'34'0,"24"-2"1"15,4-1-7-15,7-3-16 16,14 6-5-16,1-4-7 0,0 1-16 15,-10-6-17-15,2 5-1 16,-19-12 0-16,-4 7 6 16</inkml:trace>
  <inkml:trace contextRef="#ctx0" brushRef="#br0" timeOffset="101190.5814">13134 3677 45 0,'0'0'36'0,"-6"10"0"16,6 12-5-16,0 16-21 16,3 6-8-16,-3 6-10 15,3 0-26-15,6 9-1 16,-5-9 0-16,5 4-2 0</inkml:trace>
  <inkml:trace contextRef="#ctx0" brushRef="#br0" timeOffset="101551.1255">12979 4325 25 0,'0'0'35'15,"-6"-22"1"-15,24 14 0 16,6 4-20-16,7-1-7 15,4 11-3-15,-5 2-1 16,-1 11-1-16,-11 4-1 0,-14 6-1 16,-13 6 0-16,-14 4-3 15,-11-4 0-15,-7-3-1 16,1-2 1-16,1-7-1 16,8-7 1-16,9-7-1 15,12-9 2-15,10 0 1 16,25-15-1-16,6 5 2 15,7 0-1-15,5 2 0 16,3 3-2-16,2-1-7 16,1 0-21-16,-1 6-8 15,-13-9 0-15,5 4 0 16</inkml:trace>
  <inkml:trace contextRef="#ctx0" brushRef="#br0" timeOffset="102287.7191">13712 3932 27 0,'-20'-11'31'0,"1"11"-6"16,-3-4-6-16,-3 4-3 15,3 4-6-15,-3-1-1 16,10 6-3-16,4 1 0 16,11 6-2-16,8-1 0 15,8 6-1-15,6 0 1 0,2 1 0 16,0 3 0 0,1 0 0-16,-10-1-1 0,-9-2 1 15,-12-5-2-15,-8-2 0 16,-7-4-3-16,-5-8-3 15,2-3-6-15,-4-3-12 16,7-10-15-16,13 3-2 16,1-7 0-16,12 7 5 15</inkml:trace>
  <inkml:trace contextRef="#ctx0" brushRef="#br0" timeOffset="102650.7696">13856 4046 5 0,'19'0'31'0,"9"6"2"15,-7-6-3-15,1-3-13 16,1 3-5-16,-1-7-3 16,-5 2-3-16,-4-2-2 15,-3-2-2-15,-7-3 0 16,-3-1-1-16,-8 4-1 15,-5 1 0-15,-6 1 0 16,-4 5 0-16,-4 2 0 16,-2 6 1-16,1 6 0 15,5 6 2-15,1 6 0 16,11 5 0-16,4-3 1 16,11 6 0-16,9 0 0 0,4-4 0 15,8-6-1-15,9-5-3 16,3-6-4-16,-4-11-17 15,5-11-17-15,9-2 0 16,-4-15 0-16,7 2-1 16</inkml:trace>
  <inkml:trace contextRef="#ctx0" brushRef="#br0" timeOffset="102881.2959">13914 3718 27 0,'30'0'33'0,"0"-2"0"0,16 2-5 15,1 0-22-15,2 0-16 16,4 2-20-16,-16-7-1 15,1 5-2-15,-15-8 11 16</inkml:trace>
  <inkml:trace contextRef="#ctx0" brushRef="#br0" timeOffset="103047.3176">14393 3573 49 0,'-10'-22'34'15,"10"22"-2"1,-5-17-17-16,5 17-23 0,2-10-18 16,-2 10-7-16,0 0-1 15,0 0 6-15</inkml:trace>
  <inkml:trace contextRef="#ctx0" brushRef="#br0" timeOffset="103212.8382">14408 3620 23 0,'6'35'36'0,"-6"-2"2"15,0 2-5-15,-3 4-9 16,-6-8-7-16,-1 3-6 16,-10-8-4-16,2-4-4 15,-9-10-3-15,-1-12-8 16,4 0-10-16,1-7-21 0,0-13-1 16,12-1 0-1,1-5 0-15</inkml:trace>
  <inkml:trace contextRef="#ctx0" brushRef="#br0" timeOffset="103580.3844">14581 3602 12 0,'0'15'26'15,"0"-15"-4"-15,-10 16-11 16,10-6-5-16,0-10 0 16,-6 16 0-16,6-16-2 0,0 0 1 15,0 0-2-15,-7-9 1 16,7-6-1-16,6-4 2 16,-1-1 0-16,7-1 1 15,-4-3 0-15,8 4 0 16,-4 0 0-16,2 7 0 15,0 3 1-15,1 10-2 16,-4 3-1-16,0 8-2 16,1 7 0-16,-4 1-1 15,4 5-4-15,-3 0-8 16,-2-5-20-16,1 6-5 16,-8-14 0-16,4 5-1 15</inkml:trace>
  <inkml:trace contextRef="#ctx0" brushRef="#br0" timeOffset="103770.4087">14501 3733 27 0,'-5'12'34'0,"22"-7"0"15,1-5-4-15,6-4-17 16,13 4-8-16,5 0-9 15,0 0-18-15,-4-3-11 16,4 3 0-16,-14 0-1 16</inkml:trace>
  <inkml:trace contextRef="#ctx0" brushRef="#br0" timeOffset="104182.9611">14537 3855 34 0,'0'0'33'0,"0"0"1"16,25-9-14-16,-1 9-7 15,1-7-5-15,4 7-1 16,-2 0-2-16,0 4-2 15,-7 3 0-15,-6 3-2 0,-11 1 1 16,-8 1-2-16,-7 1 0 16,-3 3 0-16,-2-4-1 15,1-1 0-15,2-2 0 16,14-9 0-16,-4 12 1 16,14-8 0-16,6 2 0 15,7-1 1-15,-1 1 1 16,-3 1 1-16,-2 4 0 15,-7 2 1-15,-13-4 0 16,-9 4-1-16,-14-4-2 16,-8-3-6-16,1-2-23 15,-3 1-10-15,-5-12 0 16,9 5-1-16</inkml:trace>
  <inkml:trace contextRef="#ctx0" brushRef="#br0" timeOffset="105544.6346">14855 4163 6 0,'24'12'32'0,"0"-12"0"15,16 0-1-15,3 5-16 16,8-5-14-16,9 6-28 16,-6-12-2-16,8 6-2 15,-15-7 2-15</inkml:trace>
  <inkml:trace contextRef="#ctx0" brushRef="#br0" timeOffset="105755.1614">15441 4195 13 0,'24'-6'34'0,"18"10"1"16,4-9 0-16,14 1-19 15,4 4-8-15,-1 0-9 16,-3 0-25-16,-12-6-6 15,-5 2-2-15,-25-12-1 16</inkml:trace>
  <inkml:trace contextRef="#ctx0" brushRef="#br0" timeOffset="105928.6825">15655 3795 20 0,'0'0'31'0,"0"0"1"15,7 26-4-15,3 2-17 16,1 5-8-16,0 9-16 16,-8 4-15-16,10 9-3 15,-13-6 0-15,8 9 10 16</inkml:trace>
  <inkml:trace contextRef="#ctx0" brushRef="#br0" timeOffset="106280.7277">15497 4453 34 0,'0'0'33'0,"-4"-28"2"0,16 8-5 16,16 1-18-16,4 0-5 16,10 9-1-16,1 3-1 15,1 13 0-15,-8 4-1 16,-11 10 0-16,-15 6 0 15,-15 7-2-15,-14 2 1 16,-10 1-2-16,-7-3-1 16,-6-5-1-16,2-5-1 15,2-7-1-15,9-4 0 16,9-12-1-16,11 0 1 16,9 0 0-16,6-17 1 15,10 9 1-15,8-2 1 16,7 6 0-16,1-1 0 0,4 5-1 15,2 0-7-15,-2 6-23 16,-1-6-5-16,6 0 1 16,-6-11 0-16</inkml:trace>
  <inkml:trace contextRef="#ctx0" brushRef="#br0" timeOffset="106963.8146">16268 4021 34 0,'-32'-11'32'16,"3"11"0"-16,-2 0-15 15,3 0-6-15,9 10-5 0,5 0-2 16,14 9 0-16,8 0-2 15,12 6 2-15,4 2 0 16,5 3 0-16,-6-3 1 16,-1 3 1-16,-9-6-1 15,-10 0-1-15,-11-8-2 16,-11-5-7-16,-2-11-27 16,-5 0-5-16,-2-15-1 15,11 3 0-15</inkml:trace>
  <inkml:trace contextRef="#ctx0" brushRef="#br0" timeOffset="107342.8624">16512 4059 37 0,'25'6'36'0,"-5"-6"0"15,9 0-2-15,-1-3-23 16,-1-2-3-16,-4 0-4 16,-6-5-1-16,-7 1-2 15,-6-3 0-15,-6 0-2 16,-9 1 0-16,-9 2 0 16,-6 2-1-16,-6 4 0 15,-3 3 1-15,0 8 1 0,0 3 0 16,6 7 1-1,5 2 1-15,9 6 2 0,6 3-1 16,15 1 1-16,3-1 1 16,15 1-1-16,2-7 0 15,8-5-1-15,7-5-3 16,0-13-7-16,11 0-19 16,-1-16-13-16,-5-7-1 15,1-6 0-15</inkml:trace>
  <inkml:trace contextRef="#ctx0" brushRef="#br0" timeOffset="107560.3898">16775 3556 40 0,'9'-10'37'0,"-9"-2"1"16,0 12-1-16,0 0-24 16,12-8-14-16,-12 8-19 15,0 0-15-15,0 0-2 16,0 0-1-16</inkml:trace>
  <inkml:trace contextRef="#ctx0" brushRef="#br0" timeOffset="107743.9137">16821 3664 20 0,'6'23'38'0,"4"3"0"16,-6-1-2-16,-8-3-13 15,4 2-6-15,-6-8-7 16,-7-2-4-16,-9-6-5 16,-5-8-8-16,2 0-14 15,-2 0-18-15,-5-15 0 16,7 2-1-16,6-7 0 15</inkml:trace>
  <inkml:trace contextRef="#ctx0" brushRef="#br0" timeOffset="108177.4697">17038 3428 35 0,'11'23'31'0,"-11"-7"-5"15,3 2-6-15,0 2-3 16,-3-3-6-16,0 1-2 15,0-8-3-15,0-10-1 0,0 0-1 16,0 0-2 0,-11-4 0-16,11-10 0 15,-4-6-1-15,4-3-1 0,3 0 0 16,2-1-1-16,5 2 0 16,1 2 0-16,4 4 1 15,1 4-1-15,3 10 1 16,-1 2 0-16,0 9 1 15,-3 3-1-15,-2 7 0 16,-4 1-2-16,3 7-8 16,-6 5-24-16,-6-13-2 15,7 4 0-15,-7-11 0 16</inkml:trace>
  <inkml:trace contextRef="#ctx0" brushRef="#br0" timeOffset="108363.4921">16994 3680 59 0,'0'0'37'16,"24"11"-1"-16,-1-14-12 16,8-1-18-16,6 1-12 15,3-2-21-15,0 5-8 16,-5-5-1-16,1 5 0 15</inkml:trace>
  <inkml:trace contextRef="#ctx0" brushRef="#br0" timeOffset="108754.5427">17036 3771 35 0,'-11'3'35'15,"2"-6"1"-15,9 3-7 16,22 0-15-16,-2-5-6 16,11 5-3-16,1 0-2 15,-1 0-1-15,2 5-1 16,-6-1 0-16,-6 4 0 16,-9 0-1-16,-6 1 0 15,-6 3 0-15,-11-3 1 16,1 1-1-16,1 2 1 15,3-2-1-15,6 0 1 16,3 0-1-16,9-2 0 0,1 0 0 16,2-1 1-16,0 3 0 15,-3-3 1-15,-5 4 1 16,-7-11-1-16,-17 17 1 16,-4-11-1-16,-6 0 0 15,1 1-5-15,-5-3-7 16,6-4-24-16,1 3-4 15,3-6-2-15,12 3 1 16</inkml:trace>
  <inkml:trace contextRef="#ctx0" brushRef="#br0" timeOffset="110784.7557">17696 3962 19 0,'0'0'30'16,"9"8"-1"-16,-13 4-9 15,1 11-5-15,3 7-6 16,-4 6-4-16,4 3-1 15,3 2-4-15,2-4-6 16,3-4-11-16,9-1-15 16,-11-18 1-16,6-2-2 15</inkml:trace>
  <inkml:trace contextRef="#ctx0" brushRef="#br0" timeOffset="110959.302">17543 4129 21 0,'8'-9'36'0,"18"9"-1"16,4-3-2-16,14-2-14 15,9 5-11-15,0-5-13 16,8 5-27-16,-7-7-3 16,5 7 0-16,-8-12-1 15</inkml:trace>
  <inkml:trace contextRef="#ctx0" brushRef="#br0" timeOffset="111487.3695">18306 3935 8 0,'10'-14'33'15,"-4"-8"1"-15,5 0-4 16,-3-2-10-16,-5-4-5 15,7 5-3-15,-7-3-2 16,1 10-3-16,-1 1-2 16,-3 15-2-16,5-10-1 0,-5 10 0 15,10 27-1 1,-6-1-1-16,4 9 0 16,-2 1-6-16,5 7-15 0,3 1-17 15,-8-8 1-15,5 2-2 16,-7-13 1-16</inkml:trace>
  <inkml:trace contextRef="#ctx0" brushRef="#br0" timeOffset="111710.3988">18163 4216 64 0,'9'2'37'16,"18"-2"-4"-16,15 0-16 16,4-6-7-16,12 6-4 0,5-8-2 15,8 2-5-15,-1 6-12 16,-2 0-22-16,-15-6-1 16,-5 6-2-16,-18-6 1 15</inkml:trace>
  <inkml:trace contextRef="#ctx0" brushRef="#br0" timeOffset="112041.441">18386 4328 11 0,'-3'14'34'0,"3"-14"2"15,-13 15-1-15,4-4-16 16,-4-4-7-16,2 6-2 16,1-1-1-16,6 4-4 15,4-4-1-15,9 0-2 16,4-2 0-16,11 0-1 15,3 0-1-15,2-5-6 16,5 2-12-16,-2-2-20 16,-8-10 1-16,1 3-2 0,-8-8 1 15</inkml:trace>
  <inkml:trace contextRef="#ctx0" brushRef="#br0" timeOffset="112229.9636">18596 4337 54 0,'-14'19'38'0,"8"2"1"16,2 5-9-16,-3 3-15 15,7 12-6-15,-5-3-3 16,5 6-2-16,0-3-5 16,-5-9-17-16,-1-6-21 15,10-1-1-15,-4-15-1 16,0-10 0-16</inkml:trace>
  <inkml:trace contextRef="#ctx0" brushRef="#br0" timeOffset="117602.7066">15482 3326 8 0,'25'0'17'15,"26"-7"-1"-15,43 0 0 16,39-1-1-16,39-4-1 15,39 0 0-15,32-1 0 16,34-1-1-16,19-2-2 16,18 3-1-16,1-3-2 15,2 6 0-15,-19-4-3 16,-10 6 1-16,-26-1-3 16,-22 4-7-16,-28-2-32 15,-33 7-2-15,-46-3 0 16,-35 7 0-16</inkml:trace>
  <inkml:trace contextRef="#ctx0" brushRef="#br0" timeOffset="119487.2357">20096 3067 6 0,'-14'4'32'0,"14"-4"2"16,0 0-9-16,20 4-5 16,6-4-3-16,11-4-4 15,15 4-3-15,3-8-3 16,6 5-4-16,1 3-6 16,-10-4-8-16,-3 4-8 15,-9 7-15-15,-22-7-2 16,-8 8-1-16,-10-8 11 0</inkml:trace>
  <inkml:trace contextRef="#ctx0" brushRef="#br0" timeOffset="119758.7714">20227 3166 52 0,'6'10'32'0,"2"-10"-7"16,9-5-6-16,11 5-4 0,2 0-2 15,10 0-3 1,0 0-2-16,4 0-2 16,-6 0-2-16,-2 0-1 0,-7 0-1 15,-6 0-3-15,-7 0-6 16,-16 0-20-16,10 0-11 15,-10 0-2-15,0 0 2 16</inkml:trace>
  <inkml:trace contextRef="#ctx0" brushRef="#br0" timeOffset="121730.045">792 5193 15 0,'0'0'23'0,"-57"-68"-13"15,48 27-1-15,13-2-1 16,19-4 0-16,12 0-1 16,13 3-3-16,26 5 0 15,8 8-1-15,19 11-1 16,6 16 1-16,8 15-1 16,-20 14-1-16,-1 7 0 15,-17 9 0-15,-6 0-1 16,-12-5-1-16,-6-7-1 0,-1-12 1 15,13-14-1 1,4-13 0-16,15-9 0 16,12-8 1-16,3 3 3 0,12 3 1 15,2 8 1-15,-2 13 1 16,-8 11 0-16,-4 14 1 16,-7 7-1-16,-7 9 0 15,-5 0-2-15,-2-6-4 16,5-6-1-16,1-13-1 15,6-9-1-15,5-11 0 16,4-6 1-16,1-2 0 16,1 2 2-16,-4 10 3 15,-13 7 0-15,-8 17 1 16,-12 13 1-16,-9 16-1 0,-9 12 0 16,-5 8-1-1,-5 4-2-15,-1-2-3 16,4-4 1-16,5-6-2 0,3-7 1 15,1-8 1-15,4-4 2 16,-4 5 0-16,-6 4 4 16,11 89 6-1,-47-52-4-15,-20 9-1 16,-13 14-3-16,-17 7-6 16,-11-3-2-16,-7-5-2 15,-15-12-1-15,-4-5 2 16,-9-16-1-16,0-9 1 15,-6-16 4-15,2-14 3 16,-4-8 3-16,-1-6 0 16,4-2-1-16,4 2 0 0,7 1 0 15,-2 5-2 1,5 6 1-16,-3 7-1 0,-3 3 1 16,0 1-1-16,-3-2 1 15,-6-8-1-15,-3-7 0 16,-13-8-1-16,-5-12 0 15,-6-8 0-15,-6-11 1 16,-3-5 0-16,-6-9 0 16,-10-8 0-16,-4-6 0 15,4-5 2-15,14 1 0 16,0-2 1-16,16 0-2 16,4-2-3-16,31 6-24 15,14-11-1-15,27 7 0 16,15-11 3-16</inkml:trace>
  <inkml:trace contextRef="#ctx0" brushRef="#br0" timeOffset="122828.1845">5426 6002 18 0,'0'0'30'0,"13"14"1"16,11-11-13-16,17-3-6 16,9 5-4-16,3-5-6 15,5 0-13-15,-8-3-14 16,5 6-5-16,-24-6-1 16,-3 10 10-16</inkml:trace>
  <inkml:trace contextRef="#ctx0" brushRef="#br0" timeOffset="122994.2061">5485 6160 33 0,'3'11'35'16,"7"-11"0"-16,17 0-10 16,11 3-9-16,5-6-6 15,7 1-11-15,-1-6-26 0,8 8-7 16,-8-10-1-16,3 6-1 15</inkml:trace>
  <inkml:trace contextRef="#ctx0" brushRef="#br0" timeOffset="123550.7991">6667 5823 21 0,'-4'10'35'0,"4"17"0"16,-12 4 1-16,-4 10-20 16,2 8-6-16,-6 3-2 15,5 1-3-15,-1-6-1 16,4-6-2-16,0-10-2 16,8-9 1-16,1-13-1 15,3-9 0-15,7-19-1 16,2-5 0-16,3-10 1 15,1-7-1-15,3-7 0 16,-1-5 0-16,3-1 0 0,-2 6 1 16,-4 1 1-16,1 8 1 15,-4 7-1-15,0 13 2 16,-3 8 0-16,4 19 0 16,0 11 1-16,4 10 0 15,8 8-1-15,3 11-1 16,1 5 1-16,4 6-1 15,-2-2-1-15,0-5-3 16,-4-3-6-16,-11-14-13 16,-7-7-19-16,-3-9 0 15,-3-19 0-15,-15 4 0 0</inkml:trace>
  <inkml:trace contextRef="#ctx0" brushRef="#br0" timeOffset="123701.3181">6614 6079 47 0,'0'0'38'0,"25"-4"0"16,6 4-1-16,0 0-27 15,13 0-25-15,-2 0-20 16,11 6-1-16,-6-6-1 16,6 3 0-16</inkml:trace>
  <inkml:trace contextRef="#ctx0" brushRef="#br0" timeOffset="124341.899">7443 6250 18 0,'0'0'7'0,"0"0"1"0,45 6 2 16,23-6 2-16,28 0 2 16,32-3 0-16,28 0 0 15,27-3-1-15,26 2 1 16,26-7-1-16,25 2 0 15,13-6-2-15,18 6-3 16,1-3-1-16,5 2 0 16,-6-7-1-16,-2 3-3 15,-16 2-2-15,-21 0-4 16,-24 4-10-16,-33-1-25 16,-34-7-2-16,-28 4 1 15,-42-4-1-15</inkml:trace>
  <inkml:trace contextRef="#ctx0" brushRef="#br0" timeOffset="125008.4837">9122 5626 7 0,'-32'-10'31'0,"5"10"0"16,-11 0-7-16,10 0-8 16,0 4-4-16,7 4-2 15,14 8-2-15,7-1-1 16,20 4-3-16,7 1 0 15,13 6-1-15,6-3-1 16,4 1 1-16,-5 1-1 16,-4-4 0-16,-13-1 1 15,-15-3-1-15,-13-2 1 16,-16-5-1-16,-11-3-1 0,-7-7 0 16,-3 0-2-1,-2-9-4-15,7 6-6 16,0-9-7-16,11 1-11 0,11 2-8 15,4-3 1-15,6 12-1 16</inkml:trace>
  <inkml:trace contextRef="#ctx0" brushRef="#br0" timeOffset="125250.0141">9411 5617 33 0,'14'-21'37'15,"1"8"-1"-15,-7 4-9 16,-8 9-7-16,0 9-6 16,-5 4-5-16,5 15-3 15,0 2-2-15,0 8-2 0,4 1 0 16,1 2 0-16,1-5-1 16,0-5-3-16,2-4-5 15,-4-10-11-15,-4-8-20 16,0-9-1-16,0 0 0 15,-12-4-1-15</inkml:trace>
  <inkml:trace contextRef="#ctx0" brushRef="#br0" timeOffset="125422.5401">9228 5731 25 0,'18'-3'32'0,"12"9"0"16,9-6-1-16,9 0-24 0,11 4-8 15,6-4-12-15,9 5-17 16,-13-5-1-16,8 0-1 16,-17-2 13-16</inkml:trace>
  <inkml:trace contextRef="#ctx0" brushRef="#br0" timeOffset="125698.571">9851 5686 10 0,'-5'-20'34'0,"-4"-10"2"16,9 1-1-16,0 1-14 16,0-1-6-16,3 7-4 15,-3 1-3-15,0 10-2 16,0 11-2-16,0 0-1 16,5 27-1-16,-5 4 0 0,0 6-1 15,0 7 1-15,4 3-1 16,-1 2 1-16,-3-1 0 15,7-6 0-15,-4-9 0 16,1-6-1-16,-4-8 0 16,4-4 0-16,-4-5-1 15,0-10-6-15,0 0-23 16,0 0-10-16,0 0-2 16,0 0 1-16</inkml:trace>
  <inkml:trace contextRef="#ctx0" brushRef="#br0" timeOffset="126857.2182">7725 6737 23 0,'0'0'26'16,"-28"-19"-2"-16,5 12-5 0,-5 4-4 15,-1 0-4-15,2 3-3 16,0 6-2-16,11 4-2 16,7 2 0-16,13 7-2 15,10 0 0-15,12 8 0 16,7 3 0-16,6 3 1 15,-3 1 1-15,-1 1 0 16,-10-2-1-16,-11-2 1 16,-17-5-1-16,-12-4 1 15,-13-5-2-15,-8-7-2 16,-1-5-6-16,-4-10-10 16,6-8-19-16,13-3-2 15,3-11-1-15,16 2 1 16</inkml:trace>
  <inkml:trace contextRef="#ctx0" brushRef="#br0" timeOffset="127184.7608">7795 6527 53 0,'6'-17'34'0,"13"5"-5"16,3 7-12-16,2-2-6 15,6 12-2-15,-7 4-1 16,-4 8-4-16,-10 3 0 16,-9 4-1-16,-9 5 0 0,-8-2-1 15,-7 2 1-15,3-2-2 16,2-6 0-16,7-4 0 15,9-3 0-15,12-5 0 16,10-3-1-16,7-6-3 16,10 7-8-16,-2 0-25 15,0-7-2-15,4 3-1 16,-10-3 1-16</inkml:trace>
  <inkml:trace contextRef="#ctx0" brushRef="#br0" timeOffset="131035.986">8102 7036 19 0,'-20'0'33'0,"20"0"0"15,0 0-9-15,0 0-4 16,29 4-6-16,2-4-4 15,14 0-6-15,3 0-13 16,16 0-24-16,-8-9-2 16,9 3-1-16,-8-8 0 15</inkml:trace>
  <inkml:trace contextRef="#ctx0" brushRef="#br0" timeOffset="131261.5154">8611 7028 30 0,'0'0'34'16,"35"-5"0"-16,-2 1-3 16,9 1-19-16,10 3-5 15,-1 0-4-15,1 0-6 16,-5 0-8-16,-9 3-17 15,-19-9-5-15,-2 1-2 16,-17-9 0-16</inkml:trace>
  <inkml:trace contextRef="#ctx0" brushRef="#br0" timeOffset="131435.037">8812 6614 55 0,'0'0'35'15,"0"0"0"-15,0 0-17 16,9 22-8-16,-9 9-6 16,3 9-15-16,-3 6-22 15,4 11-2-15,-4-6 0 16,0 8 0-16</inkml:trace>
  <inkml:trace contextRef="#ctx0" brushRef="#br0" timeOffset="131817.5858">8637 7256 46 0,'-9'-17'36'0,"9"-5"0"16,13 0-3-16,15 5-22 15,7 0-4-15,9 10-3 16,0 7-1-16,-1 9 0 16,-12 6-1-16,-11 7 0 0,-15 5-2 15,-20 3-1-15,-13 2-1 16,-10-6 0-16,-6-1-1 16,-3-8 0-16,5-5 0 15,9-9 0-15,14-3 0 16,19 0 2-16,3-15 1 15,18 9 0-15,9 0 0 16,8 6 1-16,3 0-1 16,3 4-2-16,1 4-8 15,-1 5-24-15,-7-13-1 16,8 7-1-16,-14-15 0 16</inkml:trace>
  <inkml:trace contextRef="#ctx0" brushRef="#br0" timeOffset="132221.6372">9383 6896 34 0,'0'0'31'0,"-20"-16"-7"15,0 10-5-15,-4 2-5 16,-5-1-4-16,3 5-1 16,-2 5-4-16,9 3-1 15,3 3-1-15,16 6 0 0,4-2-1 16,14 7 0-16,4-2 1 15,3 6 1-15,0-5 0 16,-1 2 0-16,-8-3-1 16,-9 1 1-16,-15-7-1 15,-10-2-1-15,-7-6-2 16,-3-6-5-16,1 0-15 16,4-3-18-16,-3-14-1 15,15 2 0-15,1-5 0 16</inkml:trace>
  <inkml:trace contextRef="#ctx0" brushRef="#br0" timeOffset="132621.6871">9787 6437 31 0,'-22'-5'35'0,"-1"23"2"16,-9 13-8-16,-3 17-11 16,5 26-5-16,-1 10-4 15,14 19-2-15,6 2-1 16,11 2-3-16,15-6-2 16,11-9-6-16,13-9-13 15,8-21-20-15,1-21-1 16,9-11 0-16,-5-13 0 15</inkml:trace>
  <inkml:trace contextRef="#ctx0" brushRef="#br0" timeOffset="134013.864">9938 6972 2 0,'0'0'32'0,"10"15"0"16,1-15 1-16,10 5-15 15,9-1-6-15,1-4-2 16,4 0-2-16,-3-8-3 16,-3-1-2-16,-4-2-1 15,-8-1 0-15,-14-5-1 16,-8 2 0-16,-10-2 0 15,-8 5-1-15,-5 4 0 16,-7 4 0-16,-4 4-1 0,2 13 1 16,4 5 0-16,8 6 1 15,4 3-1-15,13 5 1 16,8-1-1-16,15 0 1 16,10-4 0-16,7-3 1 15,8-5-2-15,4-7-2 16,5-4-11-16,-3-4-22 15,-6-16 0-15,2-1-1 16,-11-15 0-16</inkml:trace>
  <inkml:trace contextRef="#ctx0" brushRef="#br0" timeOffset="134237.8923">10291 6520 25 0,'0'0'35'15,"4"-16"0"-15,-4 16-2 16,0 0-18-16,0 0-8 16,0 0-11-16,0 0-10 15,0 0-19-15,0 0-1 16,3 13-1-16,-3-13 6 15</inkml:trace>
  <inkml:trace contextRef="#ctx0" brushRef="#br0" timeOffset="134442.9193">10340 6638 33 0,'5'20'34'16,"4"8"1"-16,-5-3-10 15,-4 0-6-15,-4 0-7 16,-7-7-3-16,-1-1-5 16,-8-8-6-16,-6-9-8 15,-1-5-18-15,4-2-8 16,-8-11-1-16,13 2-1 16</inkml:trace>
  <inkml:trace contextRef="#ctx0" brushRef="#br0" timeOffset="134877.4743">10510 6457 8 0,'0'0'34'0,"17"21"0"16,-14-13 1-16,-3 8-16 15,7-1-4-15,-7-3-5 0,0 1-3 16,0-13-2 0,-5 10-1-16,5-10-2 0,-8-10 0 15,5-3-2-15,3-6 1 16,0-3-2-16,0-1 1 15,0 0-1-15,9 2 0 16,-1 2 0-16,4 2 1 16,0 8-1-16,1 9 1 15,1 0 0-15,0 10 1 16,1 3-1-16,-1 4 0 16,-1 2-1-16,0 0-6 15,5 2-13-15,-1 0-16 16,-6-10 1-16,2 6-2 15,-8-7 2-15</inkml:trace>
  <inkml:trace contextRef="#ctx0" brushRef="#br0" timeOffset="135074.9995">10452 6664 25 0,'-4'9'35'15,"4"-9"0"-15,14 4 0 16,11-4-20-16,2-4-4 16,9 1-6-16,4 0-3 15,2-2-12-15,0-3-22 16,0 8-3-16,-16-4-1 16,1 7 0-16</inkml:trace>
  <inkml:trace contextRef="#ctx0" brushRef="#br0" timeOffset="135478.5503">10533 6737 18 0,'-12'6'34'0,"-1"-6"1"15,13 0-3-15,0 0-13 16,17-6-5-16,4 6-7 15,2-4-3-15,6 4-1 16,1 0-2-16,0 0 0 16,-5 0 0-16,-7 5-1 0,-6-1 0 15,-12-4 0 1,0 14 0-16,0-14-1 0,-20 13 1 16,10-5-1-16,10-8 1 15,-12 11 0-15,12-11 0 16,15 10 0-16,-2-3 1 15,2 2 0-15,-3 1 1 16,-3 4 1-16,-6 1-1 16,-6 3 1-16,-14 0-1 15,-6-4-2-15,-6 0-4 16,-4-7-10-16,2-7-22 16,6 0-2-16,0-12 0 15,13 3 0-15</inkml:trace>
  <inkml:trace contextRef="#ctx0" brushRef="#br0" timeOffset="136111.6313">10862 7045 30 0,'18'0'34'15,"10"7"1"-15,2-7-3 16,8 0-20-16,9 7-4 16,-1-7-7-16,-3 2-11 0,-2-4-16 15,-1 2-8 1,-18-9-1-16,-2 4 0 0</inkml:trace>
  <inkml:trace contextRef="#ctx0" brushRef="#br0" timeOffset="136307.1549">11042 6866 23 0,'-3'14'36'15,"-1"5"1"-15,7 16-1 16,-3 3-18-16,0-1-4 15,8 10-4-15,-8-7-4 16,9-2-5-16,-1-2-6 16,-2-11-17-16,1-10-16 15,10-4 0-15,-6-11 0 16,7-4-1-16</inkml:trace>
  <inkml:trace contextRef="#ctx0" brushRef="#br0" timeOffset="136714.2075">11411 6997 38 0,'11'13'34'0,"2"-13"1"16,12 0-5-16,7 0-20 15,-8 0-4-15,7-6-2 0,-6 1-3 16,-4-7 0-16,-7 0-1 16,-10-5-2-16,-4 2 0 15,-11-1-1-15,-7 3 0 16,-9 1 0-16,-4 8 1 16,-5 8 1-16,3 5 1 15,3 8 2-15,2 3 1 16,10 9 1-16,9-2 1 15,15 6 1-15,6-6 0 16,13 0 0-16,2-6-1 16,9-1-1-16,2-8-1 15,1-7-3-15,2-5-8 16,-6-5-21-16,-5-11-8 16,1-3-2-16,-4-11 1 15</inkml:trace>
  <inkml:trace contextRef="#ctx0" brushRef="#br0" timeOffset="136909.2327">11556 6582 38 0,'0'0'37'15,"5"-9"1"-15,15 4 0 16,9 1-22-16,8 4-7 15,0-6-7-15,3 0-10 16,4-2-24-16,-7 5-5 0,-9-9-1 16,-3 6 0-16</inkml:trace>
  <inkml:trace contextRef="#ctx0" brushRef="#br0" timeOffset="137044.7497">11907 6428 48 0,'0'-12'36'0,"0"12"-3"16,0 0-18-16,-7-17-36 16,7 17-10-16,0 0-3 15,0 0-1-15</inkml:trace>
  <inkml:trace contextRef="#ctx0" brushRef="#br0" timeOffset="137216.7735">11897 6539 45 0,'3'35'39'0,"-3"0"0"16,0 3-5-16,0 2-15 16,-11-9-8-16,1 3-4 15,-8-9-4-15,-5-6-4 16,1-3-10-16,-8-8-25 16,-1-15-3-16,7-6-1 15,-2-10 0-15</inkml:trace>
  <inkml:trace contextRef="#ctx0" brushRef="#br0" timeOffset="137600.3199">12083 6453 34 0,'0'0'34'0,"13"16"1"15,-7-7-2-15,-3 5-22 16,3 4-3-16,-6-2-2 16,5 0-2-16,-5-3-1 15,-3-4-1-15,3-9 0 16,-13 4-1-16,6-13-2 16,0-4 1-16,4-6 0 15,3-3-1-15,0-1-1 0,9-3 1 16,3 2 0-1,4 5 1-15,2 2 1 16,0 5 0-16,-1 4 0 0,2 8 1 16,-2 0 0-16,-2 11 0 15,-2 3 0-15,-1 3-1 16,-2 6-5-16,-4-5-15 16,-6 2-17-16,10 4-1 15,-10-7 0-15,4 0-1 16</inkml:trace>
  <inkml:trace contextRef="#ctx0" brushRef="#br0" timeOffset="137779.8432">12024 6628 62 0,'14'-4'35'0,"13"4"1"16,5-5-15-16,6-1-17 15,5 0-9-15,5 3-19 16,7 3-10-16,-12-5-1 16,1 5 0-16</inkml:trace>
  <inkml:trace contextRef="#ctx0" brushRef="#br0" timeOffset="138186.3953">12079 6734 41 0,'-13'0'34'16,"13"0"1"-16,11-6-9 15,9-4-12-15,11 7-6 16,-1-1-3-16,4 4-1 15,-3 0-1-15,-4 0-1 16,-6 2-2-16,-9 6 1 16,-12-8 0-16,-3 19-1 15,-5-9-1-15,-2-1 2 16,0 2-2-16,5 0 1 16,5-11 0-16,5 16 0 0,9-10-1 15,5 0 1 1,1 2 0-16,-1 3 0 0,-5 3 1 15,-10 3 0-15,-11 2-1 16,-11-5 0-16,-11 5-3 16,-10-6-7-16,0-9-21 15,2 3-6-15,0-14 0 16,18 0 0-16</inkml:trace>
  <inkml:trace contextRef="#ctx0" brushRef="#br0" timeOffset="138494.9338">12503 6474 51 0,'35'50'40'16,"6"16"0"-16,3 20-12 15,-14 0-10-15,-5 15-4 16,-25-1-3-16,-10 1-3 16,-23-7-3-16,-13-10-5 15,-6-7-7-15,-8-15-34 16,4-21-1-16,12-14 0 0,5-18-1 15</inkml:trace>
  <inkml:trace contextRef="#ctx0" brushRef="#br0" timeOffset="138992.4972">13024 6734 43 0,'10'4'36'0,"-4"7"2"15,1 11-6-15,5 13-18 0,-6 5-6 16,3 6-1-16,-2 0-5 16,-1-2-7-16,0-5-16 15,1-6-17-15,-11-13 1 16,1-6-1-16,-10-14 0 15</inkml:trace>
  <inkml:trace contextRef="#ctx0" brushRef="#br0" timeOffset="139127.5136">12905 6950 31 0,'23'3'31'15,"2"-7"-2"-15,19 8-12 0,4 1-34 16,3-10-10-1,21 10-3-15,-6-13 0 0</inkml:trace>
  <inkml:trace contextRef="#ctx0" brushRef="#br0" timeOffset="139377.0462">13592 6812 27 0,'-16'-38'34'16,"10"4"2"-16,-5-7-9 15,4 0-8-15,7 7-5 16,-7-3-4-16,7 13-2 16,0 7-1-16,0 17-3 15,0 0-1-15,0 19 0 16,3 6-2-16,0 9 0 16,1 6-1-16,2 2 0 0,2 6-6 15,-1-8-12-15,-2-2-21 16,5-3 0-16,-6-7 0 15,3-3-1-15</inkml:trace>
  <inkml:trace contextRef="#ctx0" brushRef="#br0" timeOffset="139593.5733">13363 7054 45 0,'23'0'37'0,"13"3"0"0,7-6-1 15,5-1-26-15,12 4-4 16,5 3-9-16,-3 1-26 16,-10-4-7-16,-4 5-1 15,-14-5 0-15</inkml:trace>
  <inkml:trace contextRef="#ctx0" brushRef="#br0" timeOffset="139999.1253">13539 7248 27 0,'-15'10'36'0,"4"4"0"15,-1-1 1-15,6-3-16 16,6 8-10-16,0-2-3 16,11 2-3-16,3-4-1 15,5-1-1-15,5-4-3 16,1-3-3-16,3-4-6 16,-3-7-5-16,1-3-5 15,-8-8-2-15,1 3 0 16,-9-7 3-16,0 2 4 15,-7-1 7-15,-3 2 8 0,0 5 8 16,-6 2 8 0,6 10 2-16,-24 19 20 15,12-1-23-15,8 14-3 16,-3 3-4-16,2 12-2 16,2 1-4-16,3-2-6 15,0 2-11-15,7-5-25 16,-11-16 0-16,9-3-1 15,-5-24 0-15</inkml:trace>
  <inkml:trace contextRef="#ctx0" brushRef="#br0" timeOffset="140601.202">11473 6141 3 0,'0'0'26'15,"18"6"2"-15,28-6-10 16,22 0-4-16,32 0 0 15,22-8 0-15,32 3-2 16,21-4 0-16,22 3-3 16,7-4 0-16,8 1-3 0,-9-2-2 15,-13 1-1-15,-18 3-2 16,-28 2-3-16,-23 5-11 16,-30 0-23-16,-33-4-1 15,-23 8 1-15,-35-4-1 16</inkml:trace>
  <inkml:trace contextRef="#ctx0" brushRef="#br0" timeOffset="141420.8049">14174 5985 16 0,'0'0'33'15,"17"10"1"-15,2-13-5 0,11 1-12 16,8 2-7-16,1 0-3 15,6 0-5-15,-2 0-5 16,-6 0-11-16,-3 0-12 16,-4 5-8-16,-18-5 0 15,-2 0 1-15</inkml:trace>
  <inkml:trace contextRef="#ctx0" brushRef="#br0" timeOffset="141594.3285">14240 6099 41 0,'10'0'36'0,"15"9"0"0,5-9-14 15,8-4-5-15,7 4-9 16,3 0-14-16,-2 4-27 16,-10-12-2-16,1 8-1 15,-12-9-1-15</inkml:trace>
  <inkml:trace contextRef="#ctx0" brushRef="#br0" timeOffset="144850.2419">15359 5627 20 0,'13'5'34'0,"-13"-5"1"0,-4 26-12 16,0 8-5-16,-9 4-5 16,1 14-2-16,-6 3-3 15,2 1-3-15,-5-3-2 16,5-7-1-16,0-8-1 15,5-9 1-15,4-13-2 16,7-16 1-16,0 0 0 16,13-20-1-16,0-5 1 15,2-10-1-15,3-9 0 16,0-2 0-16,-1-7 0 16,1 4-1-16,-2-1 1 15,-4 8 0-15,0 6-1 16,-2 11 2-16,-1 12-1 0,-9 13 1 15,15 16-1-15,-5 9 2 16,0 14-1-16,4 7 0 16,3 7 0-16,-2 1-1 15,4 1-4-15,-1-8-8 16,1-8-21-16,-1 0-5 16,-9-17 0-16,1-3 0 15</inkml:trace>
  <inkml:trace contextRef="#ctx0" brushRef="#br0" timeOffset="145007.7625">15217 5925 52 0,'10'-3'37'0,"18"6"0"15,2-3-7-15,9 4-29 16,10 1-32-16,-5-10-3 15,15 5-2-15,-5-7-1 16</inkml:trace>
  <inkml:trace contextRef="#ctx0" brushRef="#br0" timeOffset="145653.8437">15939 6182 25 0,'23'9'20'0,"45"2"-2"16,42-6 0-16,42 1-2 0,42-3-1 15,33-3-3-15,44 0-1 16,23-12-3-16,27 3 0 16,14-7-2-16,7 0-1 15,-1-2-1-15,-6 2-1 16,-19 0 0-16,-24 2-3 15,-28 2-6-15,-36 4-16 16,-41 0-15-16,-37 8-1 16,-48-8 0-16</inkml:trace>
  <inkml:trace contextRef="#ctx0" brushRef="#br0" timeOffset="146353.9339">17861 5576 49 0,'-13'-2'30'0,"-3"2"-8"0,-3 0-7 15,2 4-5-15,-4 2-3 16,8 5-1-16,2-1-2 16,11 9 0-16,12-2-1 15,12 8 0-15,4-3 0 16,8 4 1-16,1 1-1 15,-4 2 0-15,-6 0 0 16,-8 0 0-16,-19-6-1 16,-14 0 0-16,-12-9 0 15,-10-2-1-15,-3-6-2 16,0-9-5-16,7-1-6 16,3-9-9-16,18-3-10 0,11 0-6 15,4-3-1 1,18 2 6-16</inkml:trace>
  <inkml:trace contextRef="#ctx0" brushRef="#br0" timeOffset="146557.4602">18149 5641 45 0,'12'-17'38'16,"2"9"0"-16,-5 5-12 15,-9 3-8-15,17 16-6 16,-12 4-4-16,1 8-4 15,-2 2-1-15,1 9 0 16,2-3-2-16,-4-1-3 16,2-3-8-16,-5-7-21 0,-3-11-9 15,6-5 1-15,-3-9-1 16</inkml:trace>
  <inkml:trace contextRef="#ctx0" brushRef="#br0" timeOffset="146723.4797">18072 5736 40 0,'0'0'36'0,"29"-3"-1"15,-7 3-4-15,10 0-20 16,14-4-9-16,5 4-13 16,8 7-23-16,-6-9-1 15,3 2 0-15,-9 0-1 16</inkml:trace>
  <inkml:trace contextRef="#ctx0" brushRef="#br0" timeOffset="147016.0172">18589 5663 18 0,'4'-17'35'0,"-8"-12"1"16,8 8 0-16,2-4-17 15,-6 2-7-15,11 7-3 16,-11 0-3-16,0 16-1 15,0 0-1-15,13 17-1 16,-13 4-1-16,5 11 0 16,-5 2 0-16,6 6 0 15,0 0-1-15,-3 1 1 16,0-5 0-16,0-5-1 0,0-7 0 16,0-5 0-16,0-6 0 15,-3-13-2-15,0 12-4 16,0-12-14-16,-7-7-20 15,7 7-2-15,-5-10 1 16,5 10 0-16</inkml:trace>
  <inkml:trace contextRef="#ctx0" brushRef="#br0" timeOffset="147827.1206">16268 6754 46 0,'-23'-7'24'16,"1"7"-3"-16,-2 0-4 15,1 5-4-15,5 7-2 16,5 2-3-16,13 8-1 16,4 4 0-16,15 6-2 15,7-2 0-15,7 3 0 16,-4-1 0-16,2 0-1 0,-9-6 0 15,-9 1-1-15,-13-11 0 16,-12-3-2-16,-11-6-2 16,-7-7-2-16,1 0-6 15,-7-13-12-15,2-3-17 16,10 2-1-16,1-8 0 16,9 4 1-16</inkml:trace>
  <inkml:trace contextRef="#ctx0" brushRef="#br0" timeOffset="148186.6663">16397 6564 45 0,'5'-15'36'0,"-1"-2"1"16,12 5-15-16,6 4-7 16,-1 1-6-16,6 13-2 15,-6-2-2-15,0 10-2 16,-9 1 0-16,-7 5-1 16,-12 1 0-16,-7 1-1 15,-6 0 0-15,1-3 0 16,-2-3 0-16,4-5-1 15,7-2 0-15,10-9 0 0,12 5 0 16,8-5-3 0,8 4-3-16,-2-4-11 0,7 0-22 15,5 10 1-15,-3-6-1 16,8 7 0-16</inkml:trace>
  <inkml:trace contextRef="#ctx0" brushRef="#br0" timeOffset="148722.7333">16780 7025 17 0,'-14'-2'34'0,"14"2"0"16,0 0 1-16,27-10-18 15,10 6-6-15,1-2-7 16,11-1-7-16,4 5-10 16,5 4-21-16,-14-7-1 15,0 9 0-15,-16-8 4 0</inkml:trace>
  <inkml:trace contextRef="#ctx0" brushRef="#br0" timeOffset="148946.7631">17227 7037 19 0,'28'-9'33'0,"-3"2"1"16,15 2-1-16,4-1-20 16,2 0-5-16,4-1-8 15,-2 7-7-15,-7 0-17 16,-17-9-9-16,5 9-1 16,-19-6 0-16</inkml:trace>
  <inkml:trace contextRef="#ctx0" brushRef="#br0" timeOffset="149137.7858">17389 6711 43 0,'-10'-19'34'0,"10"19"0"16,0 0-14-16,12 0-7 15,-2 17-7-15,1 9-6 16,1 7-11-16,-2 4-23 15,4 13 0-15,-10-3 0 16,6 8-1-16</inkml:trace>
  <inkml:trace contextRef="#ctx0" brushRef="#br0" timeOffset="149496.8321">17212 7370 19 0,'-13'-9'32'0,"3"-12"1"16,16 3-2-16,13-7-14 16,4-2-6-16,15 9-3 15,-2 2-2-15,6 9-2 16,-4 7 1-16,-4 5-1 16,-10 7-1-16,-11 12-1 0,-13 1 0 15,-15 3-1 1,-9 3 0-16,-6-2 0 0,-5-2-1 15,1-5-1-15,2-5 0 16,3-8 0-16,11-2 0 16,18-7 1-16,0 0-1 15,7-12 1-15,13 5 0 16,8-2 1-16,5 4-1 16,4 0-3-16,3 5-11 15,1-6-23-15,-10-5 0 16,1 4 0-16,-7-7 0 15</inkml:trace>
  <inkml:trace contextRef="#ctx0" brushRef="#br0" timeOffset="149992.3953">17996 6856 29 0,'-4'-18'30'0,"-2"7"-6"16,-9 1-6-16,-5 0-5 15,-1 6-3-15,-3-1-3 16,1 5-1-16,-2 6-2 16,4 3-1-16,7 4-1 15,10 6-1-15,8 0 1 16,10 6-1-16,10 2 1 15,4 0-1-15,6 2 1 16,1-2 1-16,-6-3-1 16,-4-1 1-16,-14-5 0 15,-11-2 0-15,-14-6 0 16,-9-1 0-16,-10-5-2 0,-2-4-3 16,5 4-4-1,-5-8-13-15,8-4-17 0,13 4-2 16,1-6 1-16,13 10 0 15</inkml:trace>
  <inkml:trace contextRef="#ctx0" brushRef="#br0" timeOffset="152832.2559">18217 6916 25 0,'0'0'35'16,"0"13"0"-16,0-13 0 15,0 0-20-15,13-5-19 16,-13 5-27-16,14-6-3 16,-9-5-1-16,11 8 0 0</inkml:trace>
  <inkml:trace contextRef="#ctx0" brushRef="#br0" timeOffset="153281.8133">18552 6879 16 0,'-26'-20'27'0,"13"3"-9"16,1-3-4-16,2-5-1 15,10 2-1-15,0-5-1 16,18 7-2-16,1 5 0 0,12 11-1 16,-1 5-1-16,6 19-1 15,-3 5-1-15,-6 13 0 16,-9 5-2-16,-15 6 0 15,-14-1-2-15,-11 0 0 16,-11-7-2-16,-11-8 0 16,1-8-1-16,2-11-1 15,4-6 0-15,13-7 1 16,14-6 0-16,10 6 1 16,13-16 2-16,12 11 1 15,3 2 1-15,8 3 0 16,-1 6 1-16,1 5-1 15,-5 2-1-15,-6 0-8 16,-3-4-26-16,-4 3-5 0,-8-9 1 16,7 5-2-16</inkml:trace>
  <inkml:trace contextRef="#ctx0" brushRef="#br0" timeOffset="153598.8534">19083 6918 27 0,'-12'-19'33'0,"5"10"-3"16,-12-1-9-16,-4 5-6 0,0 5-5 15,-4 8-3-15,2 8-2 16,0 2-2-16,6 6 0 16,3 2-2-16,11 1 1 15,11-2-1-15,6 1-1 16,8-5-5-16,4-5-10 16,2-7-20-16,10 3 0 15,-6-12 0-15,6 3 3 16</inkml:trace>
  <inkml:trace contextRef="#ctx0" brushRef="#br0" timeOffset="153997.4033">19313 6953 16 0,'-31'-25'32'0,"8"9"-1"15,-8 0-11-15,3 6-6 16,2 10-5-16,3 4-3 16,5 10-2-16,4 3-2 15,6 5 1-15,8-2-1 16,9 3 1-16,6-6 0 16,7-4-1-16,1-6 0 15,6-3 0-15,3-4-1 16,5-10 0-16,-2 0 0 0,3-3 0 15,-5-2 0-15,2 3 0 16,-7 1 2-16,-1 5 0 16,-6 4 1-16,-6 7 0 15,-15-5 0-15,7 21 1 16,-15-7-1-16,-3 6-1 16,-5-3-2-16,-5 0-6 15,2 0-10-15,3-5-24 16,-6-12 0-16,9 6-1 15,-1-13 1-15</inkml:trace>
  <inkml:trace contextRef="#ctx0" brushRef="#br0" timeOffset="154681.4921">19744 6650 8 0,'0'0'34'0,"4"15"0"15,-4 7 0-15,0 2-15 16,0 5-7-16,0 1-4 15,0-2-2-15,0-1-2 16,5-6-2-16,0-6-3 16,-5-15-3-16,0 0-5 15,0 0-3-15,-14-23-4 16,7 5 0-16,-10-8-1 16,3 1 2-16,-2-1 5 15,4 4 5-15,2-15 12 16,16 25 3-16,3 3 1 15,9 2 1-15,3 4-2 16,6 3-3-16,2-6-1 16,0 6-3-16,0-4 0 15,-3 4 0-15,-3-5 0 16,-3 5-1-16,-5 0 1 16,-4 0 1-16,-11 0 0 15,5 10 1-15,-5-1-1 16,0 8-1-16,0 1 0 15,0 3 0-15,-2 3 0 16,2 1-4-16,4 4-5 16,-4-3-14-16,0-8-16 0,0 3 0 15,0-9 0-15,6 3 7 16</inkml:trace>
  <inkml:trace contextRef="#ctx0" brushRef="#br0" timeOffset="154900.5194">19664 6986 40 0,'0'0'35'0,"0"0"2"16,11-4-13-16,16 4-9 15,2-6-6-15,15 2-5 16,4-1-3-16,5 1-7 15,5 4-11-15,-6 0-19 0,-9-4 0 16,-4 4 0-16,-11 0 3 16</inkml:trace>
  <inkml:trace contextRef="#ctx0" brushRef="#br0" timeOffset="155343.076">19706 7089 28 0,'0'0'35'16,"-12"0"1"-16,12 0-7 0,25-3-12 16,-4-2-6-16,10 5-4 15,0-4-2-15,5 4 0 16,-4 0-3-16,-1 0-1 15,-5 7 0-15,-8-2 0 16,-18-5-1-16,3 14 1 16,-13-8-1-16,-6 0 0 15,-1 0 0-15,3 1 1 16,1-3-1-16,13-4 0 16,0 0 0-16,0 0 0 15,25 12 0-15,-1-7 0 16,2 4 0-16,-1 1 0 15,-2 3 1-15,-10 3-1 16,-7 1 1-16,-10 0-1 0,-10 0 1 16,-13-5-1-16,-7-1-3 15,-7-7-3-15,-1 2-8 16,-1-6-19-16,2-9-5 16,11 2 0-16,5-12 0 15</inkml:trace>
  <inkml:trace contextRef="#ctx0" brushRef="#br0" timeOffset="155817.1362">20404 6616 11 0,'11'0'35'16,"-11"0"1"-16,12 18 0 15,-8 8-16-15,-4 2-7 16,9 9-6-16,-3 2-2 16,1 1-6-16,2 0-11 15,0-6-23-15,-5-15-1 16,2-2 0-16,-6-17-1 16</inkml:trace>
  <inkml:trace contextRef="#ctx0" brushRef="#br0" timeOffset="155990.6573">20328 6791 38 0,'19'-6'35'16,"16"6"1"-16,-2 0-4 16,7 0-22-16,8 0-13 15,8-4-24-15,7 8-7 16,-3-11-1-16,8 7-1 15</inkml:trace>
  <inkml:trace contextRef="#ctx0" brushRef="#br0" timeOffset="156281.6947">21051 6649 38 0,'0'-40'37'0,"5"6"0"15,2 2-12-15,-5-4-6 16,9 14-7-16,-11-1-4 16,9 14-1-16,-9 9-2 15,7 16-3-15,-4 7 0 16,-3 5-1-16,5 8-1 15,-1 3-4-15,5 7-8 16,-3 2-28-16,-6-12 1 0,11-2-1 16,-11-9 0-1</inkml:trace>
  <inkml:trace contextRef="#ctx0" brushRef="#br0" timeOffset="156515.7244">20854 6956 32 0,'10'0'35'0,"5"-6"1"16,15 2-3-16,16 4-21 0,8-8-5 15,13 5-2 1,9-1-6-16,-1 1-12 0,-7-5-20 15,-3 8-3-15,-18-3 0 16,-7 7 0-16</inkml:trace>
  <inkml:trace contextRef="#ctx0" brushRef="#br0" timeOffset="156859.2682">21171 7077 30 0,'-6'11'33'0,"-5"-2"-1"16,4 1-12-16,-3 4-7 15,-8 3-1-15,3 4-2 16,-4-2-3-16,6 1-3 16,1-1 0-16,9 0-2 15,3-3-1-15,12-3-1 16,4-1-4-16,5-8-6 16,7-4-17-16,9 4-9 15,-12-12 0-15,12 1-1 16</inkml:trace>
  <inkml:trace contextRef="#ctx0" brushRef="#br0" timeOffset="157027.2884">21288 7159 32 0,'0'0'36'16,"-23"14"2"-16,13 0-9 16,3 9-9-16,-4 3-6 15,7 8-5-15,-5 3-3 16,5 5-3-16,-2 1-8 15,-2-6-18-15,1-8-15 16,12-3-2-16,-7-17 1 16,2-9-1-16</inkml:trace>
  <inkml:trace contextRef="#ctx0" brushRef="#br0" timeOffset="157592.8609">20372 6036 12 0,'35'17'31'16,"4"-13"1"-16,18 2-11 15,20-2-4-15,13-4-3 0,22 0-4 16,10-5-1-16,12 1-2 16,-1-2-1-16,-5 3-3 15,-14-1-4-15,-18 0-4 16,-20 4-8-16,-23 9-20 16,-27-9-3-16,-10 8 0 15,-28-8 0-15</inkml:trace>
  <inkml:trace contextRef="#ctx0" brushRef="#br0" timeOffset="158936.5323">5053 8666 41 0,'17'10'34'0,"0"-10"-4"15,16 0-12-15,7 5-4 0,7-5-3 16,8 4-7-16,-2-4-6 16,-1 0-12-16,-5-6-16 15,-1 9-4-15,-20-7-1 16,-2 7 0-16</inkml:trace>
  <inkml:trace contextRef="#ctx0" brushRef="#br0" timeOffset="159135.0572">5101 8838 13 0,'-3'10'35'16,"3"-10"2"-16,19 9-1 0,5-9-13 16,10 0-8-1,13 0-4-15,0-4-5 0,6 4-9 16,-2-9-31-16,-3 9-3 15,-12-6 0-15,-2 6-1 16</inkml:trace>
  <inkml:trace contextRef="#ctx0" brushRef="#br0" timeOffset="159832.1455">6366 8623 42 0,'0'27'35'0,"-12"1"0"16,2 14-13-16,-9 8-10 15,-5 4-3-15,5 4-4 16,-3-8-2-16,7-4 0 15,0-12-1-15,5-10-2 16,4-12 0-16,6-12-1 16,0-17 1-16,6-10-1 15,6-8 0-15,1-10 0 0,0-7 0 16,5-6 0 0,-1-3 2-16,1 3 0 0,-3 7 0 15,0 8 1-15,-3 14 0 16,-2 17 1-16,3 12-1 15,2 26 2-15,1 15-1 16,5 14 0-16,1 7-1 16,5 7 0-16,2-5-3 15,-2-5-4-15,2-2-12 16,-5-14-21-16,-12-18-1 16,-2-9 1-16,-10-16-1 15</inkml:trace>
  <inkml:trace contextRef="#ctx0" brushRef="#br0" timeOffset="159998.1661">6245 8869 67 0,'13'6'37'16,"12"4"-1"-16,5 0-17 15,8-2-27-15,8 7-24 16,-6-15-3-16,4 9 0 15,-7-5-2-15</inkml:trace>
  <inkml:trace contextRef="#ctx0" brushRef="#br0" timeOffset="160676.2533">6977 9143 18 0,'0'0'13'0,"55"-5"-2"16,33 2-1-16,43 3 0 15,36-7-1-15,38 3-4 16,29 1-1-16,22-2 4 16,21 3 3-16,14-5-1 15,11 2 1-15,-6-3-1 16,-7 3 0-16,-20-4 0 15,-15 5 0-15,-25 1-8 16,-30 3-8-16,-32 0-13 16,-34 10-16-16,-44-7 0 15,-26 5-1-15,-37-8 6 0</inkml:trace>
  <inkml:trace contextRef="#ctx0" brushRef="#br0" timeOffset="161275.8291">8566 8502 12 0,'-19'0'30'16,"-14"0"-1"-16,8 0-9 0,-2 6-4 15,4-3-4 1,5 8-3-16,9-1 0 0,9 7-2 15,12-2-2-15,10 7 0 16,7 1 0-16,8 3 0 16,2 0-2-16,0 5 0 15,-7-6-1-15,-8 4 0 16,-11-3-1-16,-16-4 0 16,-13-2 0-16,-11-6-1 15,-8-8-1-15,-5-6-3 16,5 0-4-16,-3-12-11 15,9-3-12-15,14 2-6 16,5-8 0-16,13 4 1 16</inkml:trace>
  <inkml:trace contextRef="#ctx0" brushRef="#br0" timeOffset="161498.3583">8841 8520 30 0,'0'0'36'0,"14"0"2"16,-14 8-3-16,0 4-13 15,11 16-10-15,-11-2-4 16,10 11-2-16,-7-2-1 16,4 0-2-16,-2 0-5 15,-2-9-9-15,1-6-27 0,-4-3-1 16,0-17-1-1,0 0 1-15</inkml:trace>
  <inkml:trace contextRef="#ctx0" brushRef="#br0" timeOffset="161667.8798">8671 8650 62 0,'19'0'35'16,"11"6"-1"-16,-1-6-13 15,9 0-15-15,10 0-7 16,10 0-9-16,5 0-16 16,-6-7-8-16,2 7 0 15,-11-11-1-15</inkml:trace>
  <inkml:trace contextRef="#ctx0" brushRef="#br0" timeOffset="161879.9067">9259 8528 26 0,'0'-24'36'16,"-4"-3"0"-16,4 3-6 15,-4 3-8-15,1 1-7 16,3 20-5-16,3-9-2 16,3 21-2-16,-6 6-1 15,7 11-1-15,-2 6-1 16,0 6 0-16,-3 1 0 16,4 2 0-16,-3-2-2 15,-3-3-4-15,6-2-14 16,0-7-24-16,-12-11 0 15,6 3 0-15,-10-4-1 16</inkml:trace>
  <inkml:trace contextRef="#ctx0" brushRef="#br0" timeOffset="162686.0092">7336 9615 17 0,'3'-12'29'16,"-3"12"-1"-16,0 0-10 16,-15-4-5-16,2 7-5 15,-2 1-1-15,-2 1 0 16,-3 1-1-16,4 3 0 0,-2-3 0 15,11 3-1-15,2 1 0 16,17 4-1-16,4-1 0 16,15 3-2-16,7 4 0 15,7 4 1-15,-3 0 0 16,1 4-2-16,-10 0 2 16,-5-2-2-16,-18-4 2 15,-15 0-1-15,-14-6 0 16,-12-5-1-16,-8-4 0 15,-3-7-1-15,0-3-3 16,2-11-2-16,9 3-7 16,5-9-11-16,8-5-14 15,18 5-2-15,4-10 1 16,17 7 9-16</inkml:trace>
  <inkml:trace contextRef="#ctx0" brushRef="#br0" timeOffset="163028.5514">7590 9424 44 0,'-6'-27'33'15,"12"12"0"-15,7-2-17 16,4 5-4-16,8 7-3 15,-2 5-2-15,2 8-1 0,-7 4-2 16,-5 7-1-16,-7 5-1 16,-9 5 0-16,-10 3 0 15,-2-1 0-15,-4-4-1 16,4 0 0-16,1-6 0 16,9-4-1-16,11-5 1 15,10-5-1-15,7-7 1 16,5 3-1-16,4-3-1 15,0-5-7-15,2 1-23 16,-3 4-6-16,-15-6 0 16,2 6 0-16</inkml:trace>
  <inkml:trace contextRef="#ctx0" brushRef="#br0" timeOffset="163786.6488">18983 6543 27 0,'0'0'31'0,"-31"32"-9"0,-5 13-3 15,-18 21-7-15,-14 12-14 16,-8 19-24-16,-24-8-1 16,6 15-3-16,-10-14 5 15</inkml:trace>
  <inkml:trace contextRef="#ctx0" brushRef="#br0" timeOffset="164202.202">17541 7185 28 0,'-20'15'31'0,"-9"34"1"15,-29 23-13-15,-12 19-33 16,-21 27-12-16,-30 9-2 16,-10 22-2-16</inkml:trace>
  <inkml:trace contextRef="#ctx0" brushRef="#br0" timeOffset="165507.3679">8028 9800 19 0,'0'0'32'0,"0"0"-2"15,4 11-6-15,13-7-5 0,7-4-6 16,11 3-3-16,4-3-2 16,6 0-2-16,-2 0-3 15,1 0-5-15,-4 0-10 16,-8 0-22-16,-14-10-1 15,0 10-1-15,-18 0 1 16</inkml:trace>
  <inkml:trace contextRef="#ctx0" brushRef="#br0" timeOffset="166772.5287">8847 9720 68 0,'-15'-6'25'16,"-7"2"-5"-16,-5 1-6 15,1 7-3-15,-5 2-4 16,5 8-1-16,-1 5-2 15,12 5-3-15,3 5 1 16,12 0-1-16,5 0 0 16,12-2-2-16,10-4-1 0,5-5-2 15,8-6-2 1,3-9-2-16,2-3 0 0,-3-8 0 16,2-1 0-16,-8-6 2 15,-5-2 1-15,-7-2 4 16,-7-3 2-16,-7 3 3 15,-7-5 1-15,-6 5 2 16,-11 1 0-16,-3 6 0 16,-7 1-1-16,1 8-1 15,-2 3 0-15,2 9-2 16,2 2 0-16,7 7-2 16,4 2 1-16,10-4-1 15,5 3 1-15,8-3-1 16,4-7 1-16,6-1 0 15,4-8-1-15,2-8 1 0,2-2-2 16,1-2 1 0,-1 0 0-16,2 2 0 0,-3 3-1 15,-1 7 2-15,-6 4 0 16,-1 8 1-16,-6 1 1 16,-8 7-2-16,-8-2 2 15,-8 2-2-15,-6-3-1 16,-7-4-6-16,1-3-19 15,-4-3-14-15,-6-12 0 16,11 1-1-16,-1-9 0 16</inkml:trace>
  <inkml:trace contextRef="#ctx0" brushRef="#br0" timeOffset="167327.0985">9456 9551 45 0,'0'0'36'0,"8"13"1"16,-2 1-9-16,1 10-13 0,-7-4-6 16,6 9-2-1,-6-5-2-15,4-2-2 16,-4-5-1-16,3-5-1 0,-3-12-2 16,0 0-1-16,0 0 0 15,-10-15-1-15,6 1-1 16,-2-7 1-16,3 1 0 15,0-4 0-15,3 3 1 16,0-1 0-16,9 4 2 16,1 3-1-16,6 3 1 15,3 3 0-15,1 1 0 16,1 1-1-16,0 2 1 16,1 0 0-16,-4 5 1 15,-3-4-1-15,-3 4 0 16,-12 0 2-16,13 0-1 0,-11 12 1 15,-2-1 0-15,0 9 1 16,0 1-1-16,0 7 0 16,4 1 0-16,-1 3-2 15,4 1-8-15,-1-2-23 16,-1-11-5-16,8-1-1 16,-6-9 1-16</inkml:trace>
  <inkml:trace contextRef="#ctx0" brushRef="#br0" timeOffset="167568.6289">9363 9905 52 0,'-14'0'36'0,"31"3"-1"15,4-3-11-15,11-8-12 16,12 5-6-16,-1-4-3 16,8 2-4-16,-1 5-9 15,-4 7-22-15,-11-7-3 16,-2 5 0-16,-16-5-1 16</inkml:trace>
  <inkml:trace contextRef="#ctx0" brushRef="#br0" timeOffset="167951.1783">9450 10051 24 0,'-14'-11'32'16,"14"11"1"-16,10-14-1 15,11 0-20-15,6 8-4 16,2-3-3-16,5 6-2 15,0 3 0-15,-5 0-1 16,-7 12-1-16,-8 1 0 16,-11 3-1-16,-7 4-1 15,-9 1 0-15,-8-4 0 16,-2 2-1-16,4-4 1 16,3-2-1-16,5-6 2 15,11-7 0-15,0 12 1 16,11-7 1-16,5 4 1 0,-2 2 0 15,0 6 1-15,-8-1 0 16,-6 6 0-16,-9-1-1 16,-6 0-2-16,-8-3-3 15,-12-8-8-15,1-10-23 16,2 0-3-16,-3-19 0 16,14 1-1-16</inkml:trace>
  <inkml:trace contextRef="#ctx0" brushRef="#br0" timeOffset="168183.7075">9917 9906 70 0,'0'0'38'16,"0"0"1"-16,0 0-7 16,10-4-34-16,0 4-32 15,-10 0-3-15,14-7-1 16,-14 7-1-16</inkml:trace>
  <inkml:trace contextRef="#ctx0" brushRef="#br0" timeOffset="168658.2684">10401 9731 12 0,'-18'-10'52'15,"2"6"-37"-15,-4 1-2 16,-3 3-3-16,-1 0-3 15,1 0-1-15,5 3-1 16,2 3-1-16,11 2 0 16,5 1 0-16,13 6 0 15,5-1 1-15,8 6 0 16,1-1 0-16,2 4 1 16,-7-3-1-16,-2 3 0 15,-12-3-1-15,-11 1-1 16,-12-6 0-16,-9-4-3 15,-7-3-2-15,-6-8-10 16,2-6-23-16,5 2-2 16,1-11 0-16,12 3 1 0</inkml:trace>
  <inkml:trace contextRef="#ctx0" brushRef="#br0" timeOffset="169108.8253">10871 9628 35 0,'0'0'36'0,"9"0"0"16,-2 11-2-16,-2 11-17 15,-5 2-6-15,3 10-6 0,-3 2 0 16,5 0-2-16,-1 0-4 16,-4-10-7-16,7-3-21 15,-3-2-7-15,-4-21-1 16,-7 10-1-16</inkml:trace>
  <inkml:trace contextRef="#ctx0" brushRef="#br0" timeOffset="169275.3477">10724 9786 44 0,'0'0'37'16,"17"-12"1"-16,11 10 0 15,6 2-22-15,6-5-8 16,13 0-8-16,6 1-15 15,7 4-22-15,-7-13 1 0,3 11-2 16,-2-9 0-16</inkml:trace>
  <inkml:trace contextRef="#ctx0" brushRef="#br0" timeOffset="169523.8769">11455 9431 73 0,'7'-30'38'0,"-7"4"-10"16,0 4-6-16,13 18-8 16,-13 4-5-16,8 24-3 0,-5 4-2 15,2 11-1-15,1 5-2 16,1 4-2-16,3 5-5 15,-5-4-28-15,2-11-4 16,2-3-2-16,-3-13 1 16</inkml:trace>
  <inkml:trace contextRef="#ctx0" brushRef="#br0" timeOffset="169763.9077">11309 9852 44 0,'0'0'36'0,"21"4"-1"0,8-13 0 16,9-3-23-16,15 9-5 15,6-7-3-15,9 3-4 16,4 1-8-16,-9 6-20 15,-9-6-7-15,-4 9-2 16,-18-3 1-16</inkml:trace>
  <inkml:trace contextRef="#ctx0" brushRef="#br0" timeOffset="170035.9423">11587 9956 34 0,'0'0'36'0,"0"13"1"15,0-13-1-15,-13 8-18 16,8 3-8-16,-4-2-4 16,3 5-2-16,2 1 0 15,4 1-1-15,9-2-2 16,5-1-2-16,10-1 0 15,3-4-5-15,5 2-6 16,-1-6-14-16,-1-7-11 16,-2-1-1-16,-5-6 1 15</inkml:trace>
  <inkml:trace contextRef="#ctx0" brushRef="#br0" timeOffset="170207.9643">11786 9971 50 0,'0'0'36'0,"-7"11"-5"15,4 4-4-15,3 10-7 16,-8 1-7-16,8 15-2 16,-6 0-4-16,2 3-2 15,-1 1-5-15,0-10-12 16,-1-4-27-16,6-6 0 16,-7-12-1-16,7-13 0 15</inkml:trace>
  <inkml:trace contextRef="#ctx0" brushRef="#br0" timeOffset="170756.0349">10749 9085 23 0,'-28'-8'31'16,"15"8"-6"-16,13 0-4 0,21 5-2 16,16-2-5-1,21-3-5-15,26 0-3 16,19 0 0-16,26 0-1 0,14-5-2 16,12 5-1-16,-7-4 0 15,-8 4-4-15,-21 4-14 16,-17 3-18-16,-42-7-2 15,-19 7 0-15,-41-7 1 16</inkml:trace>
  <inkml:trace contextRef="#ctx0" brushRef="#br0" timeOffset="177186.3902">569 11043 49 0,'0'0'35'0,"0"0"0"15,22 86-18-15,-15-27-7 16,1 8-1-16,-2 4-4 15,-9-3-1-15,3-11-1 16,7-11-1-16,-7-46 1 16,23 43-1-16,-23-43-1 15,0 0 1-15,6-57 1 16,-1 13-1-16,-5-13 0 0,0-7 1 16,-4-5-1-16,-11 0 0 15,6-1 0 1,9 3 0-16,2 3 0 0,14 9-1 15,17 7 0-15,-33 48 0 16,67-73-2-16,-2 49-2 16,-6 12-6-16,-1 6-18 15,-5 9-13-15,-11 13 0 16,-6 6 0-16</inkml:trace>
  <inkml:trace contextRef="#ctx0" brushRef="#br0" timeOffset="177448.4245">929 11296 46 0,'0'0'38'16,"0"0"0"-16,0 0-2 15,0 0-21-15,0 0-6 16,-19 69-2-16,19-69-2 16,8 78-3-16,-8-78-8 15,6 67-16-15,-6-67-17 16,0 0 0-16,0 0 0 16,48 9-1-16</inkml:trace>
  <inkml:trace contextRef="#ctx0" brushRef="#br0" timeOffset="177749.4623">1395 11410 34 0,'-4'26'37'0,"-11"-2"1"16,-6 1-4-16,-8-3-13 16,-2-8-10-16,4-2-5 15,1-7-3-15,-1-10-2 16,-5-3-1-16,13-7-2 15,7-6 1-15,3-3 0 16,9 2-1-16,6-2 1 16,0 6 1-16,13 6 1 15,7 2 0-15,2 4 1 0,3 12 1 16,5 5 0 0,-11 6 1-16,1 8-1 15,1-1-2-15,-9-2-18 0,-2 0-21 16,3 1-1-16,2-12 0 15,8 1 0-15</inkml:trace>
  <inkml:trace contextRef="#ctx0" brushRef="#br0" timeOffset="178269.5288">2694 11257 34 0,'-27'-11'34'0,"1"11"0"15,-2-4-9-15,6 1-11 16,7 7-5-16,15-4-3 15,0 21-1-15,18-3-1 16,11 6-1-16,5 2 1 16,0 10 0-16,-5 3 0 15,-2 5 0-15,-15-4 0 16,-12 1-1-16,-22-7 0 16,-6-6-2-16,-7-7-1 15,-1-12-1-15,3-9-5 16,1-16-6-16,14-3-11 15,14-5-16-15,4-7 0 16,9 3 0-16,4-5 4 16</inkml:trace>
  <inkml:trace contextRef="#ctx0" brushRef="#br0" timeOffset="178450.0513">2908 11304 37 0,'10'6'36'0,"-10"-6"1"16,31 0 0-16,-7 5-18 16,8-5-12-16,7 0-6 15,1 0-10-15,-2 3-19 16,-7-6-8-16,-3 3-1 16,-10-4-1-16</inkml:trace>
  <inkml:trace contextRef="#ctx0" brushRef="#br0" timeOffset="178654.5766">2905 11442 62 0,'0'0'37'0,"0"0"-1"15,24 11-12-15,3-16-13 16,11 5-6-16,0 6-5 15,6-6-7-15,8-6-24 16,4 6-6-16,-11-4 1 16,10 4-2-16</inkml:trace>
  <inkml:trace contextRef="#ctx0" brushRef="#br0" timeOffset="179007.123">3652 11268 60 0,'-34'-15'36'15,"6"8"-1"-15,-6 7-16 16,0 0-7-16,6 9-5 16,0 9-2-16,8 13-2 15,5 5-2-15,13 7 1 16,9 3-1-16,13-3 1 15,5-1-1-15,9-8 0 0,7-7 0 16,1-13 0 0,1-14 1-16,-3-10 0 15,-9-9 1-15,-7-6 0 0,-14-9 0 16,-10 1-1-16,-17-6 1 16,-4 4 0-16,-9 5-2 15,-7 5-3-15,1 8-9 16,2 6-29-16,-3 1 0 15,16 10-1-15,-1 0 0 16</inkml:trace>
  <inkml:trace contextRef="#ctx0" brushRef="#br0" timeOffset="179442.6769">4464 11696 67 0,'10'14'40'0,"-4"9"0"16,-14 7-16-16,-9-4-16 15,-3 3-39-15,-8-12-4 16,5-1-2-16,-2-16-1 16</inkml:trace>
  <inkml:trace contextRef="#ctx0" brushRef="#br0" timeOffset="180203.7967">5390 11061 32 0,'9'-7'37'16,"10"7"1"-16,17 17 0 15,14 17-20-15,6 8-6 16,12 18-5-16,0 10-1 16,1 6-4-16,-8 4-4 15,-5-9-14-15,-8-11-22 16,-8-9-1-16,-10-20 0 16,-5-13 0-16</inkml:trace>
  <inkml:trace contextRef="#ctx0" brushRef="#br0" timeOffset="180437.8259">6062 11079 35 0,'-19'-10'37'16,"1"17"1"-16,-10 9 0 15,-4 9-20-15,-1 17-7 16,-15 8-3-16,0 13-3 15,-8 5-1-15,-1 2-3 16,5-3-4-16,-1-8-5 16,10-3-9-16,4-12-22 15,7-16 0-15,14-12-1 16,5-16 1-16</inkml:trace>
  <inkml:trace contextRef="#ctx0" brushRef="#br0" timeOffset="180748.8653">6567 10992 33 0,'-25'2'34'16,"-12"5"2"-16,0 18-4 16,-3 10-18-16,-4 14-4 15,7 14-2-15,1 10-2 16,11 6-1-16,9 1-2 0,16 0 1 16,7-7-2-1,14-9-2-15,9-8-5 0,5-16-23 16,1-19-9-16,9-6-2 15,-4-15 2-15</inkml:trace>
  <inkml:trace contextRef="#ctx0" brushRef="#br0" timeOffset="181042.4024">6859 11385 43 0,'-34'-26'35'0,"3"4"1"16,-4 8-11 0,-5 0-11-16,6 14-6 0,-2 0-2 15,10 21-1-15,4 5-2 16,14 8-1-16,8 2 0 16,8 1 1-16,12-4-1 15,11-4 1-15,4-10 0 16,1-6-1-16,0-13-2 15,-2-9-1-15,-6-4-5 16,-12-12-8-16,-4-5-19 16,-8 1-6-16,-17-12 0 15,4 1 0-15</inkml:trace>
  <inkml:trace contextRef="#ctx0" brushRef="#br0" timeOffset="181241.9279">6833 11035 42 0,'26'-3'37'15,"11"18"1"-15,-2 9-8 16,1 4-11-16,5 16-6 16,-10 7-4-16,-6 13-2 15,-9 2-2-15,-8 6-1 16,-11-4-3-16,-9-6-3 16,-7 1-4-16,-6-17-13 15,0-9-21-15,10-13-1 16,3-10 1-16,12-14-1 15</inkml:trace>
  <inkml:trace contextRef="#ctx0" brushRef="#br0" timeOffset="181508.9614">7420 11347 48 0,'10'6'36'16,"6"-6"-1"-16,14 3-6 16,8 2-18-16,2-2-3 15,7 1-5-15,-2-4-6 16,-4 0-12-16,-10-4-21 15,-3 4 0-15,-16-8 0 16,-3 5 0-16</inkml:trace>
  <inkml:trace contextRef="#ctx0" brushRef="#br0" timeOffset="181686.4863">7483 11494 36 0,'18'7'35'15,"11"2"2"-15,4-9-1 16,3 4-29-16,10 4-35 16,-8-16-4-16,9 4-2 15,-13-6-1-15</inkml:trace>
  <inkml:trace contextRef="#ctx0" brushRef="#br0" timeOffset="182284.0605">8456 11258 33 0,'0'17'34'0,"-10"5"0"16,4 16-5-16,-7 8-16 16,-5 3-4-16,3 7-3 15,-3-4-3-15,5-4 0 16,-1-10-2-16,6-7 1 16,-1-13-1-16,9-18 0 0,0 0 0 15,0-23-1 1,7-6 1-16,2-8 0 0,1-9-1 15,4-7 0-15,0-2 0 16,1-5 1-16,1 2 0 16,-1 7 0-16,-1 9 0 15,2 12 1-15,-6 12 0 16,5 18 1-16,-2 14-1 16,3 18 1-16,0 11-1 15,4 10 0-15,3 7 0 16,0 3-1-16,-3-3-3 15,-1-8-3-15,2-3-12 16,-3-11-22-16,-10-17 0 16,-1-6 1-16,-7-15-1 0</inkml:trace>
  <inkml:trace contextRef="#ctx0" brushRef="#br0" timeOffset="182467.0842">8344 11456 79 0,'0'0'38'16,"28"12"1"-16,1-8-18 15,6-4-16-15,7 4-17 16,-1-7-25-16,13 6 0 16,-6-8 0-16,6 5-2 15</inkml:trace>
  <inkml:trace contextRef="#ctx0" brushRef="#br0" timeOffset="183060.6589">9039 11735 52 0,'-68'0'18'0,"20"4"-2"15,26-4-3-15,35 0-2 0,32-6-3 16,41 2 0-16,34 1-1 16,40 3-3-16,31-4 1 15,34 4-1-15,22-4 1 16,20 4-1-16,10 0-1 15,6 0 0-15,-5-4-1 16,-10 4-1-16,-16-4-2 16,-21-1-7-16,-20-4-23 15,-26 9-5-15,-39-14 2 16,-22 8-1-16</inkml:trace>
  <inkml:trace contextRef="#ctx0" brushRef="#br0" timeOffset="183661.7356">10352 11054 17 0,'-30'0'29'0,"8"10"1"15,-11 4-10-15,6 7-6 16,8 8-2-16,4 2-3 0,12 7 0 15,6-2 0 1,15 2-1-16,10-8-1 0,15-3-2 16,2-14 0-16,6-10-1 15,0-8 0-15,-1-11 0 16,-9-9-2-16,-8-5 0 16,-19-7 0-16,-14-1-1 15,-14 1 0-15,-9 3 0 16,-5 5-1-16,-3 4-2 15,1 8-2-15,-1 6-11 16,12 6-23-16,9 10-1 16,10-5 1-16,-6 16-1 15</inkml:trace>
  <inkml:trace contextRef="#ctx0" brushRef="#br0" timeOffset="183907.7674">10924 11035 62 0,'0'0'39'0,"0"9"0"16,-7 16-4-16,4-1-23 15,6 12-6-15,-3 3-1 16,4 4 0-16,-1-3-3 15,1-5-3-15,1 0-6 16,-5-13-22-16,0-10-11 16,0-12 0-16,0 0-1 15</inkml:trace>
  <inkml:trace contextRef="#ctx0" brushRef="#br0" timeOffset="184389.8503">10721 11214 43 0,'24'6'37'0,"-2"-6"-1"16,12 6 0-16,2-6-24 15,6 0-7-15,7 0-6 16,-1 0-3-16,-7-4-2 16,-1 1 0-16,-5-7-1 15,-3-2 2-15,-6 0 1 0,-5-8 2 16,-2 5 5-1,-4-6 2-15,11-16 10 16,-14 25-7-16,-5 0-1 16,-7 12-2-16,12-9 0 15,-12 9-2-15,9 14 1 16,-6 5-2-16,-3 4 0 16,0 8 0-16,0 5 0 15,0 1 0-15,-5-2 0 16,5 1 0-16,-4-5-1 15,4-8 0-15,-4-3-1 16,4-5 1-16,0-6 0 16,0-9 0-16,0 0-1 15,0 0 1-15,0 0 0 16,4 9 0-16,-4-9-1 0,0 0 1 16,0 0 0-16,0 0-1 15,0 0-2-15,0 0-4 16,0 0-9-16,0 0-25 15,6-12-1-15,-6 12-1 16,0 0 1-16</inkml:trace>
  <inkml:trace contextRef="#ctx0" brushRef="#br0" timeOffset="185065.9363">9264 12325 30 0,'-9'-20'34'0,"-2"8"0"0,-8-2-11 15,-8 2-7-15,-2 9-5 16,-8 3-3-16,3 7-2 16,0 8-3-16,4 9-1 15,5 10 0-15,10 7-1 0,8 0 0 16,13 0-1-16,12-3 2 16,13-5-1-16,7-7 1 15,10-10 0-15,0-16-1 16,0-4 2-16,-5-11-1 15,-7-8 0-15,-12-3-1 16,-13-5 0-16,-14-2-1 16,-16-1-3-16,-3 5-7 15,-6 3-19-15,-2-3-9 16,8 7 0-16,-1-3 0 16</inkml:trace>
  <inkml:trace contextRef="#ctx0" brushRef="#br0" timeOffset="185418.4803">9456 12071 31 0,'5'-17'36'0,"-1"-5"0"15,11 9-3-15,6 6-16 16,-1 0-6-16,4 12-4 16,-6 2-2-16,-2 10-1 15,-10 4-2-15,-6 7 0 16,-16 3 0-16,-4 1-1 0,-5-2 0 16,0-2 1-16,0-4-2 15,7-4 1-15,11-4 0 16,13-7-1-16,9-9 0 15,11 0 0-15,6 5-4 16,1-5-11-16,3 0-23 16,2 0-1-16,-7 0 0 15,0 5 0-15</inkml:trace>
  <inkml:trace contextRef="#ctx0" brushRef="#br0" timeOffset="185968.55">9737 12497 38 0,'0'0'37'0,"-3"9"1"16,3-9-4-16,22-3-15 0,9 3-8 15,3-3-4 1,9 0-6-16,7 3-11 0,3-4-26 16,-7-5-2-16,0 9 0 15,-8-12 0-15</inkml:trace>
  <inkml:trace contextRef="#ctx0" brushRef="#br0" timeOffset="187039.69">10409 12319 16 0,'-22'7'29'0,"-6"-1"1"16,4 9-9-16,3 6-5 15,5 4-4-15,10 8-3 16,3 1-1-16,16 3-1 0,7-6 0 16,13-2-2-1,7-7 2-15,11-5-2 16,0-14 2-16,4-6-2 0,-7-14 1 16,-6-5-1-16,-13-9-1 15,-15-3 0-15,-22-3-1 16,-11-1 0-16,-18 1-2 15,-7 3-4-15,-5 13-8 16,0 9-30-16,-2 0 0 16,11 12 0-16,6 0 0 15</inkml:trace>
  <inkml:trace contextRef="#ctx0" brushRef="#br0" timeOffset="187579.2561">11224 12288 44 0,'0'0'37'15,"0"0"0"-15,7 12-7 0,-7 10-13 16,-4 3-6 0,4 10-7-16,4 0-2 15,-4 3-4-15,5 0-14 0,2-6-21 16,-7-17 0-16,0 0 0 16,0-15-2-16</inkml:trace>
  <inkml:trace contextRef="#ctx0" brushRef="#br0" timeOffset="187775.7813">11062 12407 42 0,'26'4'34'0,"-3"-4"2"16,13 3-6-16,7 2-21 0,5-2-8 15,3-3-15 1,-3-3-19-16,9 3-1 0,-6-7 0 15,7 7-2-15</inkml:trace>
  <inkml:trace contextRef="#ctx0" brushRef="#br0" timeOffset="188044.3141">11822 12250 48 0,'7'-28'36'15,"-7"-5"-4"-15,0 1-7 0,6 4-7 16,-6 0-5-16,0 12-3 16,0-1-3-16,0 17-2 15,0 0-2-15,6 18-1 16,-6 6-1-16,3 9 0 15,0 3-2-15,-3 4 0 16,9 9-7-16,-9-6-22 16,5-4-9-16,1-7-1 15,0-10 0-15</inkml:trace>
  <inkml:trace contextRef="#ctx0" brushRef="#br0" timeOffset="188330.3516">11538 12618 34 0,'0'0'35'16,"15"9"1"-16,13-9-3 15,15 5-17-15,2-8-5 16,14 3-3-16,3 0-3 16,2 0-2-16,-4 0-2 15,-9-4-5-15,-6 4-12 16,-10 4-21-16,-18-8-1 16,-8 4 0-16,-9 0 0 0</inkml:trace>
  <inkml:trace contextRef="#ctx0" brushRef="#br0" timeOffset="188714.8994">11618 12823 25 0,'0'0'35'15,"6"12"1"-15,5-9-1 0,6-3-17 16,5 0-8 0,-6 0-4-16,4 0-1 15,-6 4-2-15,-3 1-1 0,-11-5-1 16,0 12 0-16,-9 0 0 16,-3 1-1-16,0 3 1 15,0 4-1-15,1-3 0 16,4 1 1-16,1-2-1 15,6 0 0-15,0-1 1 16,10-3-1-16,3-7 0 16,3-2 0-16,7-3-1 15,1 0-1-15,7 0-2 16,-3-5-7-16,8 2-12 16,-4-2-14-16,-7-4 0 15,0 6 0-15</inkml:trace>
  <inkml:trace contextRef="#ctx0" brushRef="#br0" timeOffset="188986.9345">11889 12864 17 0,'0'0'34'15,"0"15"2"-15,0-6 0 16,-4 4-15-16,4 13-7 16,-3 0-5-16,3 9 0 15,-8 3-2-15,6 2-2 0,-3-2-1 16,5-4-2-16,-4-3-2 16,4-10-10-16,-3-7-28 15,9-5-1-15,-6-9 0 16,10-9 0-16</inkml:trace>
  <inkml:trace contextRef="#ctx0" brushRef="#br0" timeOffset="191108.6893">12800 11624 24 0,'0'0'36'16,"19"6"0"-16,4-6-1 0,11 0-13 15,10 0-10-15,0-6-4 16,6 3-5 0,1 3-6-16,-7-6-12 0,-4 4-13 15,-5 2-8-15,-20 0-1 16,-4 2-1-16</inkml:trace>
  <inkml:trace contextRef="#ctx0" brushRef="#br0" timeOffset="191303.214">12849 11794 53 0,'14'9'36'16,"9"-9"-1"-16,14-6-11 15,5 6-8-15,1-3-8 16,3 3-8-16,0-5-18 0,-3 5-18 16,-14-6 0-16,0 6-2 15,-13-3 2-15</inkml:trace>
  <inkml:trace contextRef="#ctx0" brushRef="#br0" timeOffset="196005.0098">13848 11306 25 0,'17'-3'35'0,"-17"3"2"15,13 6 0-15,-18 10-14 16,-5 3-11-16,2 16-5 0,-8 0-2 16,5 7 0-16,-1-1-2 15,6 0 0-15,6-4-3 16,15-8 1-16,7-7-2 16,7-11-2-16,9-4-3 15,-5-14-7-15,9 0-9 16,-8-2-13-16,-12-11-2 15,-2 1-1-15,-13-8 1 16</inkml:trace>
  <inkml:trace contextRef="#ctx0" brushRef="#br0" timeOffset="196200.5343">14056 11360 21 0,'0'0'35'0,"-4"12"1"15,4 18 1-15,0 7-18 16,-4 1-6-16,4 10-1 15,-6-1-5-15,6 2-3 16,-4-6-4-16,-2-6-9 16,6-8-20-16,6-1-9 15,-10-11 1-15,8 0-1 16</inkml:trace>
  <inkml:trace contextRef="#ctx0" brushRef="#br0" timeOffset="196734.103">14547 11352 22 0,'0'0'33'15,"0"16"-3"-15,-10 2-4 16,-3 14-4-16,-7 4-6 16,0 11-3-16,-8 2-2 15,1 5-4-15,-2-7-3 16,7-2-2-16,1-11-1 0,6-9 1 15,8-9 0-15,7-16-1 16,0 0-1-16,17-15 1 16,-6-6 0-16,5-9 0 15,-1-8 0-15,1-8-1 16,-2-6 1-16,0-2-2 16,2 2 1-16,-5 4 0 15,2 6 1-15,-2 12-2 16,0 9 1-16,0 17 0 15,2 16 0-15,3 12 1 16,2 14 0-16,3 6 0 16,2 6 0-16,4 3 1 15,-1 0-1-15,1-5 0 16,-2-6 0-16,-4-10-2 0,-5-7-3 16,-5-13-6-16,3-4-19 15,-4-4-11-15,-10-4 1 16,8-12-2-16</inkml:trace>
  <inkml:trace contextRef="#ctx0" brushRef="#br0" timeOffset="196989.6348">14383 11604 30 0,'-11'-3'36'0,"11"3"0"0,24 0 0 16,0 0-19-16,15 3-7 16,-2-3-3-16,8 0-2 15,-3 0-1-15,-4 0-1 16,-2 0-1-16,-7 0-3 16,-8 0-3-16,-11-3-10 15,-1-2-19-15,-9 5-4 16,0 0 0-16,0 0-2 15</inkml:trace>
  <inkml:trace contextRef="#ctx0" brushRef="#br0" timeOffset="201639.7084">15185 11414 35 0,'12'7'37'15,"1"-7"0"-15,12 4 0 16,5-2-21-16,2-2-6 16,12 0-5-16,-3 0-6 15,0 0-7-15,-2 0-12 16,-3 6-16-16,-14-6-1 15,-1 3 0-15,-11-3 0 16</inkml:trace>
  <inkml:trace contextRef="#ctx0" brushRef="#br0" timeOffset="201870.7387">15221 11577 10 0,'-5'12'34'0,"5"-12"2"15,0 0-4-15,24 4-9 16,-2-8-6-16,9 4-5 16,0 0-2-16,9 0-7 15,-3 0-11-15,1 0-27 16,-10-9-1-16,5 9-1 15,-4-11 0-15</inkml:trace>
  <inkml:trace contextRef="#ctx0" brushRef="#br0" timeOffset="202537.8229">16279 11517 46 0,'-43'-23'23'0,"-1"-3"0"15,3-7-2-15,10 1-3 16,7-6-2-16,14 8-5 15,6 0-2-15,17 7-3 16,7 5-2-16,14 12-2 16,6 6 1-16,5 14-2 0,-3 8 0 15,-3 9 1 1,-10 8 0-16,-10 7 0 0,-19 2-1 16,-9 4 1-16,-19-5-1 15,-10-3 0-15,-6-6-1 16,-6-8 0-16,-1-6-2 15,3-12 0-15,8-3-2 16,6-9 1-16,13-4 0 16,8-3 0-16,10-3 0 15,9-3 1-15,12 4 0 16,8 2 2-16,10 7 0 16,5 7 2-16,3 3-1 15,3 5 2-15,-5 4-1 16,-2 5 1-16,-4-2 1 15,-5 0-2-15,-10-5-1 0,-3-9-6 16,-3-8-27-16,-4 6-6 16,-11-6 0-16,11-11-1 15</inkml:trace>
  <inkml:trace contextRef="#ctx0" brushRef="#br0" timeOffset="203997.5088">17137 11364 2 0,'0'9'32'16,"0"-9"1"-16,35 11 1 15,-2-6-16-15,17-5-6 16,13 8-2-16,12-5 0 16,11-3-6-16,3 0-5 15,-5 0-8-15,-4-6-12 16,-9 6-12-16,-21-5-1 15,-7 5-1-15</inkml:trace>
  <inkml:trace contextRef="#ctx0" brushRef="#br0" timeOffset="204463.5679">17353 11522 38 0,'-18'0'32'16,"18"0"-8"-16,12 0-3 15,14 0-4-15,18 0-4 16,6 0-4-16,11 0-2 16,4-3-4-16,3-2-4 15,-2 5-5-15,-8-10-5 16,-9 2-2-16,-15-5-1 15,-9 1 0-15,-19-6 0 16,-6 0 1-16,-11-3 3 0,-9-3 6 16,0 3 6-16,-16-16 8 15,24 23-2 1,12 14 0-16,4-10 1 16,13 17-1-16,5 4 1 15,5 7-2-15,-1 2 2 16,3 4-1-16,-8-2-1 15,-6 4 1-15,-15-4 0 16,-3 3-1-16,-15-5-1 16,-4 2-1-16,-10-7-2 15,1-1-3-15,6-2-5 16,-2-6-13-16,9-3-19 0,18-3-2 16,0 0 1-1,25 0-1-15</inkml:trace>
  <inkml:trace contextRef="#ctx0" brushRef="#br0" timeOffset="204972.632">18889 11200 48 0,'0'0'36'0,"0"26"0"16,-4 9-16-16,-12 7-7 16,1 12-4-16,-9 1 0 15,3 4-4-15,-2-7-1 16,5-3-2-16,1-9 0 15,7-10 0-15,2-15-1 16,8-15 0-16,0 0 0 16,14-24-1-16,0-5 1 15,2-13 0-15,1-10-1 16,2-7 0-16,1 0 0 16,1-3 0-16,3 4-1 0,-2 9 1 15,-4 8-1 1,-2 15 1-16,2 14 0 15,0 16 0-15,1 13 1 0,0 15-1 16,-2 10 1-16,-1 8 0 16,4 8 1-16,-3 2-1 15,1 1-1-15,-3-10-1 16,-2-3-3-16,-4-12-9 16,0-11-25-16,3-3-2 15,-12-22 2-15,10 5-2 16</inkml:trace>
  <inkml:trace contextRef="#ctx0" brushRef="#br0" timeOffset="205173.6582">18798 11490 43 0,'0'0'35'16,"11"-5"1"-16,13 9-2 15,10-4-24-15,3 0-12 16,5 8-28-16,-3-13-4 16,6 5-1-16,-5-5-1 15</inkml:trace>
  <inkml:trace contextRef="#ctx0" brushRef="#br0" timeOffset="205448.693">19415 11372 40 0,'14'0'34'16,"8"0"1"-16,2 3-5 15,6-6-19-15,12 3-6 16,-2 4-3-16,0-4-3 16,-4 6-4-16,-6-6-3 15,-4 7-5-15,-8-7-9 16,-18 0-13-16,14 8 1 16,-14-8 1-16</inkml:trace>
  <inkml:trace contextRef="#ctx0" brushRef="#br0" timeOffset="205657.2196">19447 11482 30 0,'-14'3'36'0,"14"6"2"16,0-9-9-16,24 7-8 15,4 2-7-15,-1-9-4 16,12 7-4-16,-2-3-4 15,1-4-8-15,-2-6-31 16,-6 6-1-16,-9-12-1 0,0 9 0 16</inkml:trace>
  <inkml:trace contextRef="#ctx0" brushRef="#br0" timeOffset="206336.8057">20379 11422 16 0,'-32'-10'34'0,"2"3"1"15,-9-9-9-15,5-5-5 0,10-4-7 16,0-7-2-16,18 2-3 16,6-4-4-1,12 5-2-15,12 5-1 0,8 10-1 16,6 7 0-16,6 14 0 15,1 10 0-15,-5 9 2 16,-7 12-1-16,-16 6 1 16,-17 2-1-16,-10 4 0 15,-20-4 0-15,-14-3-2 16,-10-4 0-16,-5-11-2 16,2-6 0-16,4-8-1 15,12-9 0-15,9-8 1 16,15-3 0-16,11-3 0 15,14 1 2-15,11 1 1 16,10 4 0-16,10 7 0 0,5 5 1 16,6 5-1-16,-4 1-1 15,-4-1-4-15,1 3-16 16,-5-2-18-16,-17-10 0 16,-4 1 0-16,-17-6-1 15</inkml:trace>
  <inkml:trace contextRef="#ctx0" brushRef="#br0" timeOffset="206784.8632">18554 10872 29 0,'-3'-21'33'0,"-10"10"1"16,2 24-13-16,3 31-4 0,-1 23-4 16,9 30-5-16,-4 15-2 15,4 16 0-15,-7 1-2 16,7-4-2-16,-5-7-2 15,1-19-4-15,4-13-8 16,-6-22-24-16,-6-31-1 16,8-12 1-16,-5-21-2 15</inkml:trace>
  <inkml:trace contextRef="#ctx0" brushRef="#br0" timeOffset="207497.4563">18467 10899 37 0,'70'-14'29'0,"15"-6"-13"15,26 6-4-15,29 5-2 16,20 3-2-16,23 6-2 15,11 4-1-15,8 5-2 16,1 1-2-16,-6 3 0 16,-10-3 0-16,-19-1 0 15,-17-3-1-15,-18-6 1 16,-22 2-1-16,-21-2 0 0,-19 0 0 16,-17 0 0-1,-18 0 0-15,-11 0 0 0,-10 10 0 16,-11 0-1-16,-4 4 1 15,-7 5 0-15,-2 5 0 16,3 12 1-16,-3 13 0 16,0 17 0-16,0 14 0 15,-1 11 0-15,2 12 1 16,-2 5-1-16,4 4 0 16,2-8 0-16,0-6-1 15,4-13 0-15,4-15 0 16,-1-17 0-16,3-7-3 15,1-12 0-15,-1-9 0 16,-3-10 0-16,-3-5 0 16,0-10 0-16,0 0 1 0,-10 0 1 15,-8-4 1-15,-10-7 2 16,-15-4 0-16,-20-2 1 16,-23-1 0-16,-24-1 0 15,-28-4-1-15,-26 5 0 16,-18 1 1-16,-20 8-1 15,-9 4 1-15,-4 10 0 16,0 0 0-16,17 5 0 16,15 2 0-16,20 2 1 15,19-4 0-15,34 0 0 16,18-10-1-16,34 0 0 16,23 0-1-16,21-7-2 0,14 7-5 15,23-5-24 1,5-3-8-16,11 5-1 0,-4-6 1 15</inkml:trace>
  <inkml:trace contextRef="#ctx0" brushRef="#br0" timeOffset="224239.6495">547 14698 32 0,'3'50'33'0,"-3"-50"-1"16,0 0-14-16,41-9-3 15,-41 9-1-15,37-55-2 16,-12 14-2-16,-4-11-3 16,9-2-2-16,-1-6-1 15,-15-1-1-15,-3 2-1 16,-11 6 0-16,5 7 0 15,-5 46-1-15,11-63 0 16,-11 63 0-16,0 0-1 16,0 0 1-16,-6 43-1 0,22 3 1 15,5 12 0 1,-7 8-1-16,1 2 1 0,7-4-1 16,-5-6-3-16,7-14-7 15,-24-44-18-15,27 62-11 16,-27-62 0-16,0 0 0 15</inkml:trace>
  <inkml:trace contextRef="#ctx0" brushRef="#br0" timeOffset="224457.6778">616 14532 46 0,'0'0'35'0,"0"0"0"15,46 22-4-15,-46-22-27 0,78 28-10 16,-78-28-19-16,86 32-8 16,-86-32 0-16,55 22-2 15</inkml:trace>
  <inkml:trace contextRef="#ctx0" brushRef="#br0" timeOffset="224681.7055">529 14439 63 0,'-44'-39'34'0,"44"39"2"15,0 0-16 1,0 0-18-16,0 0-13 16,0 0-23-16,48 14-1 0,-48-14 0 15,55 32-1-15</inkml:trace>
  <inkml:trace contextRef="#ctx0" brushRef="#br0" timeOffset="224949.7398">1022 14712 33 0,'4'47'34'0,"-4"-47"1"16,19 14 0-16,-8-10-21 15,15-10-6-15,-5-1-3 0,-2-7-1 16,0-3-2-16,3-4-1 16,-11-2 0-16,-8-1 0 15,-8 1 0-15,5 23 1 16,0 0-1-16,-62-55 0 16,62 55 1-16,-48-12-1 15,48 12 0-15,-47 12 0 16,47-12 0-16,-24 42 0 15,24-42 0-15,0 69 0 16,-3-28 0-16,3 3 0 16,9-3-1-16,-9-41-3 15,20 73-8-15,-20-73-23 16,26 48-4-16,-7-43 0 16,4-5-1-16</inkml:trace>
  <inkml:trace contextRef="#ctx0" brushRef="#br0" timeOffset="225248.7996">1593 14618 47 0,'0'0'37'16,"2"27"1"-16,-32 7 12 16,9-13-39-1,-4-8-6-15,0-1-3 16,-6-7-2-16,6-5-1 15,3-10-1-15,1-2 0 0,14-5 1 16,5-3-1 0,2 1 1-16,0 3 1 0,12-2 1 15,4 7 0-15,4 8 0 16,6 3 1-16,2 10 0 16,-9 9-1-16,5 5-2 15,-2-2-11-15,-7 6-26 16,7 4 1-16,-9-9-1 15,2 2 0-15</inkml:trace>
  <inkml:trace contextRef="#ctx0" brushRef="#br0" timeOffset="225737.382">2505 14519 21 0,'16'-4'32'16,"6"8"1"-16,-1-4-4 0,10-3-16 15,6 3-5 1,4 0-1-16,-1-4-4 16,-3 1-1-16,-6-1 0 0,-10-1-2 15,-21 5 1-15,0 0-1 16,-18 0 0-16,-9 4 0 15,-2 4 0-15,-8 4 0 16,6 4 0-16,3 2 1 16,6 6 1-16,10 1-1 15,12 1 1-15,9 0 0 16,10 1 0-16,8-5-3 16,8-5-6-16,6 4-3 15,4-9-13-15,-4-12-11 16,12 0-1-16,-10-12 0 0</inkml:trace>
  <inkml:trace contextRef="#ctx0" brushRef="#br0" timeOffset="226367.4622">3128 14512 23 0,'-6'-14'33'0,"-12"-4"0"15,8 8-4-15,-9 1-14 16,1 2-5-16,6 7-4 15,-1 4-2-15,13 8-2 16,0 1-1-16,5 4 0 16,6 0-2-16,4 1 0 15,3-2-2-15,2-5 0 16,-2-1-1-16,-6-3 0 16,-2-3-1-16,-10-4 1 0,0 0 0 15,-10-7 3 1,-6 7 1-16,-5 0 2 0,-5-4 2 15,3 9 0-15,-2 1 1 16,7 8 0-16,-2 2 1 16,8 4-2-16,5 1 0 15,14 0-1-15,0-1-1 16,8-3 0-16,3-4-3 16,7-8-3-16,0-8-2 15,0-11-1-15,3-2-2 16,-6-11 1-16,3-1 1 15,-4-10 1-15,-3-3 4 16,5 3 4-16,-6 0 4 16,6 9 2-16,-5 4 1 15,1 11 1-15,-1 7 1 0,4 15-2 16,-4 9-2-16,1 11-1 16,-1 4-2-16,1 6 0 15,3-1-1-15,-4 0-1 16,0-3-1-16,-2-6-1 15,-2-4-1-15,-6-10-1 16,-5-3-1-16,-3-11 1 16,-12 0-2-16,-7-8 1 15,-6 4 0-15,-6-1 0 16,-3 5 1-16,0 0 1 16,-2 6-2-16,1 3-14 0,4-2-20 15,15 2 1 1,2-9-1-16,14 0 1 0</inkml:trace>
  <inkml:trace contextRef="#ctx0" brushRef="#br0" timeOffset="226631.9968">3757 14458 73 0,'11'10'37'0,"-2"15"2"0,-9 11-16 15,0-2-15-15,7 4-9 16,0-1-29-16,6 1-7 15,-10-11 0-15,8 1-2 16</inkml:trace>
  <inkml:trace contextRef="#ctx0" brushRef="#br0" timeOffset="227142.5616">3959 14515 57 0,'29'0'33'0,"-9"0"-1"0,-5 6-16 16,-2 8-5-16,-8 4-4 16,-5 4-2-16,-10-1-2 15,-2 1 1-15,-5-4-2 16,-1-3-1-16,2-1 0 16,4-7-1-16,12-7 0 0,-11-7 0 15,11-3 0-15,9-3 1 16,2-2-1-16,2-2 0 15,0 1 0-15,1 2 0 16,-1 4-1-16,-1 3 2 16,-12 7 0-16,16 4 0 15,-16-4 0-15,9 22 0 16,-5-4 1-16,1 5 0 16,1 1 0-16,7 1-2 15,3-1-1-15,2-7-3 16,7 0-6-16,0-12-9 15,4-8-14-15,7-3-4 0,-5-12 0 16,7-2 1 0</inkml:trace>
  <inkml:trace contextRef="#ctx0" brushRef="#br0" timeOffset="227451.1013">4498 14550 40 0,'0'0'36'0,"16"0"0"15,-16 0-7-15,-21 37 2 16,0-26-23-1,2 2-4-15,-5-1-2 16,0-6 0-16,-2-2-2 16,0-8 0-16,-1-2-1 15,4-3 0-15,4-4 0 16,5-2 0-16,7-3-1 16,2-1 1-16,5 3 1 0,9-1 0 15,5 5 0 1,6 5 0-16,-1 3 0 15,3 8 1-15,1 4-1 0,-1 8 1 16,-1 2-1-16,-2 8 1 16,-3 1-2-16,-4-1-5 15,0 3-10-15,-5-2-21 16,-7-14 0-16,4-3 0 16,-4-10-1-16</inkml:trace>
  <inkml:trace contextRef="#ctx0" brushRef="#br0" timeOffset="227896.6575">4346 14126 63 0,'0'-22'36'16,"0"9"0"-16,0 13-13 0,10 22-24 15,-6-3-32-15,10 14-2 16,-1-6-1-16,8 10 0 16</inkml:trace>
  <inkml:trace contextRef="#ctx0" brushRef="#br0" timeOffset="228173.1929">4833 14771 45 0,'7'12'38'0,"-1"9"-1"16,-11-7-1-16,-3 7-38 16,5 2-28-16,-17-10-4 0,9 0-2 15,-8-13-2-15</inkml:trace>
  <inkml:trace contextRef="#ctx0" brushRef="#br0" timeOffset="228729.7628">4790 15862 40 0,'6'-10'36'0,"-6"10"-3"16,19-4-10-16,7 24-5 16,4 11-4-16,17 19-7 15,2 7-3-15,10 12-1 16,-2 6-1-16,1-5-4 16,0 10-9-16,-8-7-25 15,-5-23-2-15,-3-11 0 16,-8-12-1-16</inkml:trace>
  <inkml:trace contextRef="#ctx0" brushRef="#br0" timeOffset="229008.2995">5446 15899 32 0,'-20'-11'34'0,"2"11"2"16,-10 6-3-16,-6 6-19 16,3 14-5-16,-10 10-2 15,-1 11-2-15,-9 1-1 16,2 11-1-16,-3-1-2 16,-4-1-1-16,5 1-2 0,3-8-1 15,9-8-5 1,6-10-8-16,10-13-18 0,18-9-3 15,5-10 0-15,18 0 0 16</inkml:trace>
  <inkml:trace contextRef="#ctx0" brushRef="#br0" timeOffset="229319.8399">5799 15839 42 0,'-36'8'35'0,"3"15"-1"15,-4 11-11-15,-6 7-10 16,8 19-6-16,2 1-1 15,13 6-2-15,12 4-1 16,8-3 0-16,12 1-2 16,13-9-3-16,9-9-10 15,12-10-24-15,-2-16-1 16,4-8 2-16,-3-17-2 16</inkml:trace>
  <inkml:trace contextRef="#ctx0" brushRef="#br0" timeOffset="229761.3945">6111 16169 39 0,'-12'-9'32'0,"-16"-6"-6"0,0 6-6 16,1 4-4-16,-4 2-4 15,6 11-3-15,0 1-2 16,13 8-3-16,6 2 1 16,14 6-1-16,2 2 0 15,9 6 0-15,-1-1 0 16,1-3-1-16,-5-5 0 16,-7-2 1-16,-7-5-3 15,-16-3-1-15,-2-4-3 16,-7-15-10-16,2-4-17 0,1 0-9 15,-3-12-1 1,8 3 0-16</inkml:trace>
  <inkml:trace contextRef="#ctx0" brushRef="#br0" timeOffset="230018.4272">6170 15908 56 0,'34'0'38'0,"-6"7"2"15,6 15-4-15,1 18-23 16,-8 8-4-16,1 14-1 16,-12 1-3-16,-4 9 0 15,-8 1-4-15,-4-2-1 0,-9-4-3 16,-7-17-6-16,4-9-19 15,-6-13-14-15,-4-8 0 16,8-8 0-16</inkml:trace>
  <inkml:trace contextRef="#ctx0" brushRef="#br0" timeOffset="230363.0134">6697 16232 53 0,'19'8'35'15,"10"-6"1"-15,-2 4-13 16,10-10-14-16,10 4-2 16,-1 5-5-16,-2-5-11 15,-1-4-18-15,-3 4-9 16,-18 0 1-16,0 7-1 0</inkml:trace>
  <inkml:trace contextRef="#ctx0" brushRef="#br0" timeOffset="230603.5443">6719 16373 38 0,'13'9'36'15,"2"-4"1"-15,16-5-8 16,9 5-14-16,-2-5-3 16,6 5-6-16,-1 2-11 15,1 5-30-15,-16-12 0 0,2-3-2 16,-15-8-1 0</inkml:trace>
  <inkml:trace contextRef="#ctx0" brushRef="#br0" timeOffset="231549.1652">7770 16274 19 0,'-15'5'29'15,"-12"-20"-5"-15,4-2-3 16,-5-11-3-16,3-9-5 15,12-3-2-15,1-11-1 16,12 5-1-16,10-1-2 16,12 11-1-16,6 6-1 15,10 18-1-15,4 9 1 16,2 18 0-16,-6 11-2 16,-5 14 1-16,-14 9-1 15,-10 5 0-15,-14 0 0 16,-13 2-2-16,-15-6 0 0,-9-7-1 15,-6-6 0 1,-2-10-2-16,4-13-1 0,1-9 0 16,9-5-1-16,5-12 2 15,13-2-1-15,8-10 0 16,10 0 2-16,14 1 0 16,5 4 1-16,9 9 1 15,8 5 0-15,4 12 0 16,-1 3 1-16,3 10 0 15,-7 7 0-15,-1 2-1 16,-4 2-4-16,-9-7-17 16,-8-6-18-16,4-4 0 15,-6-9 0-15,1 2-1 16</inkml:trace>
  <inkml:trace contextRef="#ctx0" brushRef="#br0" timeOffset="232580.3172">8298 16433 13 0,'-25'0'11'0,"25"0"-2"15,21 12 0 1,33-8 1-16,25-4-1 16,32 0 0-16,31-4 0 0,26 4-1 15,29-7 2-15,24 0 1 16,22 7-1-16,14-8-3 16,8 8 0-16,5-3-1 15,2 3-1-15,-5 0 0 16,-3 9-2-16,-13-5-2 15,-6-4 0-15,-17 5 0 16,-13 0 0-16,-20 0-1 16,-22 1 0-16,-21-6-1 15,-28 3-3-15,-22 2-8 16,-30 6-17-16,-26-14-6 16,-15 7 0-16,-31-4 0 0</inkml:trace>
  <inkml:trace contextRef="#ctx0" brushRef="#br0" timeOffset="234152.4962">9759 15758 23 0,'0'0'33'0,"-26"-17"2"15,12 17-6-15,-2 3-10 16,0 7-5-16,8 6-6 15,8 4-2-15,11 6-4 16,12 3 1-16,5 3 0 16,3 4 0-16,2 5 1 0,-6-4-1 15,-4-1 0-15,-15-4 0 16,-12-4 0-16,-17-4-2 16,-6-7 0-16,-7-9-2 15,-3-8-3-15,4-7-3 16,1-9-6-16,10 5-8 15,8-6-17-15,6-7-1 16,12 4 1-16,3 1 4 16</inkml:trace>
  <inkml:trace contextRef="#ctx0" brushRef="#br0" timeOffset="234403.5283">10048 15786 68 0,'0'0'38'0,"0"0"-1"15,0 0-12-15,11 18-11 16,-11-2-4-16,4 14-5 16,-4 5 0-16,9 5 0 15,-5-2-2-15,1 4-2 16,-1-6-2-16,-1-2-3 15,5-3-6-15,-8-7-30 16,0-24 0-16,0 11-1 16,0-11-1-16</inkml:trace>
  <inkml:trace contextRef="#ctx0" brushRef="#br0" timeOffset="234636.5576">9901 15983 48 0,'0'0'36'16,"21"-3"-1"-16,9 3-5 16,5 0-20-16,3 0-5 15,3 0-4-15,5 0-12 16,0 6-23-16,-11-11-1 16,3 5 0-16,-10-10-1 15</inkml:trace>
  <inkml:trace contextRef="#ctx0" brushRef="#br0" timeOffset="234973.6002">10404 15976 32 0,'3'-16'29'15,"9"4"-6"-15,-3-3-5 16,1-3-3-16,4 1-2 16,-7-4-1-16,6 3-2 15,-6-5-2-15,2 7 1 16,-4-2-4-16,1 8 1 16,-6 10-3-16,0 0 0 15,0 0-1-15,0 0 0 0,3 19 0 16,-3 3-2-16,6 4 2 15,-2 11-1-15,3-1 1 16,-2 5-1-16,1 2 0 16,1 2 0-16,-1-8 0 15,-2-4-1-15,-1-5-1 16,-3-13-2-16,3 2-8 16,-3-7-28-16,0-10 0 15,0 0-1-15,-10-3 0 16</inkml:trace>
  <inkml:trace contextRef="#ctx0" brushRef="#br0" timeOffset="235876.2161">8512 17074 8 0,'-5'-9'22'15,"-20"1"0"-15,2 4-6 16,-9 4-2-16,5 0-4 16,-1 0 0-16,1 9-1 15,9-1 0-15,2 7-1 16,16 1 0-16,7 3 3 15,10 9-4-15,1-7 2 16,8 8 0-16,-4 0-1 16,2 7-1-16,-9-2 1 15,-7-2-4-15,-14-10-2 16,-11-5 1-16,-12-5-2 16,-1-1-3-16,-8-14-3 15,0-6-5-15,5-8-5 16,1-6-14-16,5 3-10 0,16 0-1 15,0-6 1-15</inkml:trace>
  <inkml:trace contextRef="#ctx0" brushRef="#br0" timeOffset="236296.2695">8627 16813 56 0,'11'-19'35'16,"0"4"-6"-16,8 5-9 15,7-1-8-15,-1 11-2 16,2 11-3-16,-6-1-1 16,-5 7-2-16,-6 3-1 15,-10 6 1-15,-10 1-1 16,-8 4-1-16,-9-12-1 16,0-2 1-16,-1-4-2 15,4 2 0-15,5-4 1 16,7-11 0-16,12 0-2 0,0 0 0 15,27 0-3 1,-3 0-6-16,11 8-13 0,8-8-16 16,1 0 0-16,11 4 0 15,-1 1 1-15</inkml:trace>
  <inkml:trace contextRef="#ctx0" brushRef="#br0" timeOffset="236642.3133">8745 17294 39 0,'0'0'35'16,"20"8"-1"-16,11-8-9 15,6 0-8-15,6 5-5 16,7-1-10-16,4 1-19 15,3 2-16-15,-16-7-1 16,4 0 0-16,-16-7-1 16</inkml:trace>
  <inkml:trace contextRef="#ctx0" brushRef="#br0" timeOffset="237042.8672">9574 17120 60 0,'-17'-7'32'15,"-12"7"-9"-15,-1-5-6 16,-1 10-4-16,-1 2-4 16,7 13-1-16,5 2-1 15,9 5-4-15,11-1 1 16,12-4-1-16,9 7-1 15,8-10-3-15,6 7-3 16,1-8-11-16,10-11-11 16,5-7-10-16,-4 2 0 15,4-2-1-15</inkml:trace>
  <inkml:trace contextRef="#ctx0" brushRef="#br0" timeOffset="237416.9116">9814 17155 36 0,'-22'-13'32'0,"-9"-4"-7"16,1 9-5-16,2 4-3 16,-2 4-4-16,8 14-4 15,0 0-1-15,11 11-3 0,4-5 1 16,10 11-4-1,9-18 3-15,7-2-1 0,5-1-1 16,7-3 0-16,3-7-2 16,4-7 0-16,1-5-2 15,4-3 2-15,-4 6 0 16,0 2 0-16,-5-4-1 16,-3 11 1-16,-7 0 2 15,-5 5-1-15,-12 13 3 16,-7 0-2-16,-6-2 1 15,-7 9-4-15,-4-7 0 16,-3-8-7-16,5 4-22 16,-3-6-12-16,2-18-2 15,6-2 4-15</inkml:trace>
  <inkml:trace contextRef="#ctx0" brushRef="#br0" timeOffset="238087.4971">10280 16904 17 0,'15'14'31'15,"-15"2"-4"-15,12 11-8 16,-5 4-5-16,0-5-2 16,0 1-5-16,-2 5-1 15,0-3-3-15,-5-12-2 16,0-5-2-16,0-12-1 16,-11-19-1-16,4 9 0 15,1-5 0-15,-1-9-1 0,1-4 0 16,2 3 1-16,0-3 2 15,4 12 2-15,0 2 0 16,0-3 1-16,7 5 0 16,0 0 0-16,10 7 1 15,1 5 0-15,3 0-1 16,3-6-1-16,2 0 1 16,-1 6-2-16,0-4 2 15,-6 7 0-15,-2 0 1 16,-5-3 0-16,-2 7 2 15,-6 3 0-15,2 14 1 16,-6 3 1-16,0 4-1 0,3-4-1 16,0 2-1-1,-3 1-2-15,0-4-6 0,5 0-10 16,-1-6-24-16,-4-20 1 16,0 0-1-16,0 0 0 15</inkml:trace>
  <inkml:trace contextRef="#ctx0" brushRef="#br0" timeOffset="238328.028">10214 17230 23 0,'0'0'35'0,"0"0"2"15,23 4-2-15,4-9-19 16,14 5-4-16,2 0-3 0,12 5-1 16,1-5-6-16,0 0-10 15,2 0-21-15,-7 4-6 16,-14-4 0-16,-3 0 0 16</inkml:trace>
  <inkml:trace contextRef="#ctx0" brushRef="#br0" timeOffset="238803.0883">10285 17422 8 0,'0'0'32'0,"11"-3"-1"16,0-3 2-16,6-1-15 16,7 7-5-16,4 0-3 15,0 0-5-15,0 0-1 16,-1 0 0-16,-7 10-1 16,-6-1-2-16,-7 6 0 15,-7-3-2-15,0-12-1 16,-21 4 3-16,5 7-2 15,2-2 0-15,3-6 0 16,11-3-1-16,-10 2 1 16,10-2 3-16,13 5-1 0,2 7-1 15,1-7 2 1,-1 2 0-16,-3-2 0 0,-3 1 2 16,-9 12 0-16,-9-1-2 15,-10-8 1-15,-9-5 1 16,-7-4-3-16,-1 0 1 15,0 0-2-15,-2-4-4 16,11-5-6-16,5-6-10 16,6 1-17-16,16 14-1 15,7-22 1-15,13 12 0 16</inkml:trace>
  <inkml:trace contextRef="#ctx0" brushRef="#br0" timeOffset="239140.1309">10840 17234 48 0,'10'0'39'16,"-10"0"0"-16,0 0-1 15,0 0-18-15,10 5-12 16,-10-5-9-16,0 0-34 15,0 0-4-15,0 0-1 16,-9 5 2-16</inkml:trace>
  <inkml:trace contextRef="#ctx0" brushRef="#br0" timeOffset="239749.2069">11382 17065 11 0,'-15'7'31'0,"-13"-12"2"15,3 14-10-15,0-6-4 16,0-3-6-16,4 10-5 16,0-2-2-16,10 8-1 15,11-16-1-15,-5 25 0 16,5-25-1-16,25 24 0 15,-7-9 2-15,5 5-2 16,2-2 2-16,-1 1-3 16,-2-2 2-16,-6 7-2 15,-11 0 2-15,-5-7-1 0,-12-2 0 16,-5-1-1-16,-7-7-1 16,-7-7-1-16,3 9-3 15,-3-20-10-15,6-6-26 16,7 8 0-16,2-1 0 15,16-6 0-15</inkml:trace>
  <inkml:trace contextRef="#ctx0" brushRef="#br0" timeOffset="240177.7615">11755 17005 38 0,'9'-11'36'16,"-9"11"0"-16,0 10-12 0,0 4-7 15,7 7-4-15,-7 2-5 16,8 14-3-16,-1-3 1 15,2 7-4-15,-1-8-1 16,0-6-5-16,2 0-8 16,-2-1-27-16,-8-16 2 15,0-10-1-15,-8-10-2 16</inkml:trace>
  <inkml:trace contextRef="#ctx0" brushRef="#br0" timeOffset="240426.2946">11631 17157 36 0,'0'0'38'0,"13"0"2"16,10 0-2-16,5 9-22 15,3-9-6-15,11-5-4 16,0 5-6-16,1-12-19 16,-3 3-18-16,4-1-2 15,-6-11-1-15,3 6 1 16</inkml:trace>
  <inkml:trace contextRef="#ctx0" brushRef="#br0" timeOffset="240839.3465">12495 16886 26 0,'-5'-25'33'15,"9"0"-4"1,-4 0-7-16,0-1-4 0,0 11-6 16,-4-5-2-16,4 10-3 15,0 10-1-15,0 0-2 16,0 0 0-16,0 16-1 15,0-3-2-15,0 4 1 16,2 10 1-16,2 3-2 16,0 1 1-16,0 4 0 15,2-3-2-15,-2-3-4 16,4 8-13-16,2-8-21 16,-6-16-1-16,7 4 0 15,-11-17 1-15</inkml:trace>
  <inkml:trace contextRef="#ctx0" brushRef="#br0" timeOffset="241207.8933">12200 17237 31 0,'-3'14'35'0,"3"-14"0"16,22-4-9-16,6 8-12 15,2-11 0-15,16 4-4 16,5-7-5-16,9 10 0 16,-2 5-1-16,5-5-4 15,-3 0-3-15,-10-7-12 16,-8 7-22-16,-2 0-1 16,-16 0 0-16,1-10 0 15</inkml:trace>
  <inkml:trace contextRef="#ctx0" brushRef="#br0" timeOffset="241653.4489">12466 17387 11 0,'10'4'32'0,"-10"-4"3"16,0 15 0-16,0-15-19 15,-12 16-2-15,3 0-3 16,-8-2-3-16,0-4-2 16,-3-1-3-16,5-4 0 15,2 5 0-15,10 4-2 16,3-3 2-16,13-2-3 16,4-5 1-16,9 3 0 15,3 8 0-15,0 0-4 16,1-7-5-16,-8-8-7 15,1 0-19-15,1 6-4 16,-12-6 2-16,5-7-1 16</inkml:trace>
  <inkml:trace contextRef="#ctx0" brushRef="#br0" timeOffset="241945.4863">12645 17435 21 0,'0'0'32'16,"0"0"0"-16,-7 12-5 15,7-12-8-15,-7 25-5 16,7-11-4-16,-8 11-1 16,4 3-4-16,-2-9-2 15,3 3 2-15,-2 11-2 16,1-4 0-16,4-29-1 15,-4 56-2-15,4-40 1 0,0-2 1 16,0 0-1-16,0-14-1 16,0 0-2-16,0 19-8 15,0-19-18-15,0 0-8 16,9-17-4-16,-5 8 1 16</inkml:trace>
  <inkml:trace contextRef="#ctx0" brushRef="#br0" timeOffset="243896.4794">13572 16359 9 0,'11'0'35'16,"10"18"0"-16,-9-1-6 16,0 9-9-16,-1 5-2 15,-9-3-6-15,-2 9-4 16,-9-4-5-16,-4-7-9 15,-4-3-18-15,4-6-13 16,-6-17 0-16,19 0 0 16</inkml:trace>
  <inkml:trace contextRef="#ctx0" brushRef="#br0" timeOffset="244323.5343">14338 15716 32 0,'10'0'35'0,"-10"0"1"16,0 9-7-16,4 16-12 15,-4 12-5-15,8 14-6 16,-5 7-1-16,4 9 0 15,-5 4-2-15,5-1-1 16,-7-4-2-16,0-9-1 16,0-8-2-16,-5-13-3 15,5-7-5-15,-8-12-15 16,0-6-12-16,8-11-1 16,0 0 2-16</inkml:trace>
  <inkml:trace contextRef="#ctx0" brushRef="#br0" timeOffset="244820.5967">14289 15716 22 0,'31'-29'37'16,"4"1"-1"-16,13 13 2 15,7 7-21-15,1 2-5 16,2 14-4-16,-10 8-3 16,-6 10-2-16,-14 6-1 0,-15 7-1 15,-16 2 1-15,-18 0-2 16,-16 5 1-16,-10-5-1 15,-8 2-1-15,-3-8 0 16,2-4-1-16,6-9 1 16,6 0-2-16,8-10 0 15,9-9 1-15,13-3 0 16,14 0 0-16,0-19 2 16,16 9 0-16,6 5 1 15,8-1 1-15,5 11 0 16,1 7 1-16,3 10 0 15,-3 4 0-15,-2 11 1 0,-4-4-2 16,-5 3 0 0,-3 1-3-16,-3-12-5 15,2 2-13-15,1-5-20 0,-6-13-1 16,11-2 2-16,-5-1-2 16</inkml:trace>
  <inkml:trace contextRef="#ctx0" brushRef="#br0" timeOffset="245197.1457">14838 16397 60 0,'0'0'38'16,"25"14"-1"-16,-6 1-16 15,-4-3-10-15,8 7-4 16,-4 3-2-16,3 3-3 0,-3 1-2 16,-1-7-4-1,-1 1-7-15,-6-8-13 16,-4 1-14-16,4 3-1 0,-11-16-1 16</inkml:trace>
  <inkml:trace contextRef="#ctx0" brushRef="#br0" timeOffset="245526.6878">15107 16370 39 0,'0'0'34'16,"-11"7"-6"-16,-1 0-7 0,-3 9-4 15,-9-4-8 1,2 7-2-16,-9 5-1 0,1 3-2 16,-1-1-2-16,0 3-1 15,2-10-2-15,5-3 1 16,3 0 1-16,5-4-1 16,3-1 1-16,4-3-1 15,9-8 0-15,0 0 1 16,0 0-2-16,0 0-2 15,0 0-6-15,0 0-18 16,11 0-11-16,-11 0 2 16,11-14-2-16</inkml:trace>
  <inkml:trace contextRef="#ctx0" brushRef="#br0" timeOffset="246918.4836">15449 15945 22 0,'19'5'33'15,"-1"-10"1"-15,14 12-3 16,4-1-21-16,1-3-2 15,4 2-4-15,1 5-7 16,-4-3-10-16,-8-7-19 16,4 12-2-16,-16-12 0 15,4 3 9-15</inkml:trace>
  <inkml:trace contextRef="#ctx0" brushRef="#br0" timeOffset="247162.0192">15504 16136 23 0,'0'0'36'0,"0"0"0"15,26 12 1-15,0-5-19 16,-1-3-8-16,9 5-3 15,-1-3-4-15,0-1-14 0,0-5-24 16,4 0-2 0,-9-5 0-16,9 2 0 15</inkml:trace>
  <inkml:trace contextRef="#ctx0" brushRef="#br0" timeOffset="247557.0649">16183 15644 23 0,'6'-48'35'0,"15"17"1"0,3-1-9 15,9 14-10-15,10 12-4 16,2 6-4-16,8 15-2 16,-3 4-2-16,-3 11-2 15,-9 2-1-15,-7 5 0 16,-10 1-1-16,-14 2 0 16,-13-2 0-16,-14-1-1 15,-11-1 1-15,-8-1 0 16,-2-4-1-16,1 0 0 15,6-5 0-15,11-4-1 16,9-1-1-16,11-10-7 16,15 1-12-16,13-1-16 15,-7-4-1-15,10 5 0 0,-7-8 1 16</inkml:trace>
  <inkml:trace contextRef="#ctx0" brushRef="#br0" timeOffset="247873.1045">16288 16401 37 0,'0'0'36'16,"9"5"1"-16,-9-5-6 16,0 0-17-16,0 0-4 15,0 0-3-15,0 0-1 16,0 0-1-16,0 0-1 16,10 4 0-16,-10-4-3 15,0 0-5-15,0 0-28 16,0 0-7-16,0 0 0 15,0 0-1-15</inkml:trace>
  <inkml:trace contextRef="#ctx0" brushRef="#br0" timeOffset="272161.9805">18017 15519 2 0,'53'4'13'16,"31"-4"0"-16,36 0 0 0,32-4-1 15,37 4-1-15,29-7 2 16,32 4-1-16,23 1-2 15,22 2-3-15,11 2-2 16,1 2 0-16,3 4-1 16,-10-2-1-16,-9 3 0 15,-16-1-1-15,-14-2-1 16,-22 0 0-16,-20-3 0 16,-24-3 0-16,-23 4-1 15,-26-4 0-15,-31 0-1 16,-27 0-1-16,-25 0 0 0,-20 0 1 15,-19 0-1 1,-14 0 1-16,-10 0-1 16,0 0 2-16,-13-7 0 0,13 7 0 15,-10-6 0-15,10 6 0 16,0 0 0-16,-9-7 0 16,9 7 0-16,0 0 0 15,-11-7 0-15,11 7-1 16,0 0 1-16,-13-11 0 15,13 11-1-15,-6-9 1 16,6 9 0-16,6-14 0 16,4 8 0-16,-1 1 0 15,6 1 0-15,1 4 1 16,5 0 1-16,-6 5-1 16,3 2 1-16,-7-2 0 0,-1 4 2 15,-10-9 0 1,11 20 1-16,-16-10 0 0,-1-1-1 15,-5-2-1-15,-3 0-7 16,3-3-18-16,6 5-11 16,-8-9-1-16,13 0-1 15</inkml:trace>
  <inkml:trace contextRef="#ctx0" brushRef="#br0" timeOffset="273343.1314">20458 13205 22 0,'13'43'11'16,"-1"35"-1"-16,4 39-3 15,-1 40 1-15,-1 36 4 16,-3 38 1-16,-6 31 0 16,-5 30-1-16,-10 17 0 0,-5 16 0 15,-11 8 1 1,2 1-5-16,2-2-9 0,10-13-31 16,2-16 0-16,22-23-3 15,4-38-2-15</inkml:trace>
  <inkml:trace contextRef="#ctx0" brushRef="#br0" timeOffset="274182.7377">20468 13227 38 0,'0'0'24'16,"0"0"-5"-16,-13 12-5 15,1 0-4-15,-4 5-3 16,2 2-4-16,-4-1-1 16,5-2 0-16,0-6 0 15,13-10 0-15,-9 6-1 16,9-6 1-16,9-22 1 16,0 4 0-16,1-6 0 0,1 2 1 15,0-1 1 1,2 7-1-16,-3 2 0 0,4 14 0 15,2 7 0-15,8 13-1 16,3 9-2-16,5 4-15 16,1 1-20-16,13 7-1 15,-6-14-1-15,11-2 0 16</inkml:trace>
  <inkml:trace contextRef="#ctx0" brushRef="#br0" timeOffset="277391.0269">23393 15504 20 0,'6'-11'34'0,"-6"11"0"15,7 20-7-15,-11 3-10 16,-1 16-6-16,-2 4-4 16,2 9-1-16,-5 0-2 15,-2-4-3-15,2-5-2 16,-2-11-2-16,3-10 0 0,0-13-1 16,9-9 0-1,-18-23 0-15,18-6 0 0,0-9 1 16,7-7 1-16,8-2 2 15,3 1 1-15,6 5 0 16,3 6 1-16,8 13 0 16,2 9 2-16,0 13-1 15,-10 8 1-15,-7 10-1 16,-11 4 0-16,-9 6 0 16,-14-1-1-16,-10 1 0 15,-11-3-1-15,-2-3-1 16,7-6 0-16,2 0 0 0,13 0 1 15,9-6-1 1,9 0 1-16,10-1-1 16,7 1 0-16,5-1-1 0,0 0 2 15,5-2-1-15,-4-4 2 16,2 3-2-16,0-6 0 16,-3 0 2-16,-1-3-1 15,-2-4 1-15,-5 0-1 16,-4-3 0-16,-3 1-2 15,-6-3 2-15,-4 1-1 16,0 11 0-16,-21-15 0 16,0 15-1-16,3 0 0 15,-2 6 0-15,0 5 1 16,5 7-2-16,3 0 2 16,12 3 0-16,6 1 1 15,12 0 0-15,9-1-1 16,5-6-5-16,11-5-27 0,-1 0-3 15,-2-10-2-15,-4 0 0 16</inkml:trace>
  <inkml:trace contextRef="#ctx0" brushRef="#br0" timeOffset="277969.1019">24031 15565 32 0,'-21'-8'28'0,"2"8"-9"16,-3 0-5-16,3 5-5 15,7 0-3-15,12-5-4 16,0 15-1-16,7-6 0 0,6 3 0 15,4-4-1 1,5 1 1-16,-3-2 0 0,1 3 2 16,-5 0 1-16,-6 1 1 15,-9-11 0-15,0 20 1 16,-6-11 0-16,-5 4-1 16,0-4 0-16,-2 1-1 15,0-2-2-15,13-8-1 16,-11 14-1-16,11-14 1 15,-9 13-1-15,9-13 0 16,0 11 2-16,0-1 0 16,-5-1 1-16,2 4-1 15,-2-1 1-15,2 3 0 16,3-3-1-16,0 0-8 16,15-1-17-16,-5-1-15 0,1-10 0 15,12 0 0-15</inkml:trace>
  <inkml:trace contextRef="#ctx0" brushRef="#br0" timeOffset="278310.1444">24267 15694 22 0,'-3'-23'32'16,"3"23"-1"-1,-10-9-4-15,10 9-11 0,-21 0-7 16,21 0-5-16,0 0 0 16,0 0-1-16,6 44 0 15,-6-28 0-15,0-16 2 16,6 28-2-16,1-14 2 15,-14-3-1-15,-2-4-1 16,-6-2-1-16,4-5-3 16,2 0-5-16,9 0-19 15,-17-12-11-15,17 12-2 16,-10-17 0-16</inkml:trace>
  <inkml:trace contextRef="#ctx0" brushRef="#br0" timeOffset="278819.2091">24364 15553 40 0,'0'0'30'16,"49"-15"-3"-16,-49 15-8 15,0 0-5-15,0 0-5 16,0 0-2-16,0 0-1 0,37 59-2 16,-37-59 0-16,0 0 0 15,-3 58-1-15,3-58 0 16,0 45-2-16,0-45 1 15,0 0-2-15,8 45 1 16,-8-45-1-16,0 0 1 16,0 0-1-16,0 0-1 15,0 0 1-15,0 0 0 16,0 0-1-16,0 0 1 16,0 0-1-16,0 0 1 15,0 0 0-15,0 0 0 16,38 50 0-16,-38-50 1 15,0 0 1-15,0 63-1 16,0-63 1-16,0 0-1 16,-21 57 0-16,21-57-3 0,0 0-12 15,0 0-23-15,-48 39-1 16,48-39 1-16,0 0-1 16</inkml:trace>
  <inkml:trace contextRef="#ctx0" brushRef="#br0" timeOffset="279722.8234">20702 12754 11 0,'25'6'27'0,"-3"-8"1"16,11 2-13-16,2 2-4 15,4-2-3-15,-3 0-3 16,-4 0-2-16,-5-2 1 16,-8-2-2-16,-7 4 0 15,-12 0-1-15,0 0 1 16,-13-6-1-16,-4 6 0 15,0 0-1-15,-2 0 0 16,-1 5 0-16,4 0-1 16,0 4 1-16,6 0 0 15,5 8 0-15,5 4 2 16,4 6 1-16,5 3 0 0,-1 0 0 16,1 2 2-16,-3 0 0 15,-2 0 1-15,-9-5 0 16,-3-4-2-16,-10-6 0 15,-4-4-1-15,-3-4 1 16,3-3-2-16,1-6-1 16,7 0-1-16,14 0 1 15,-10-5-1-15,10 5 0 16,21-5-4-16,2 5-6 16,-2 2-21-16,3-4-5 15,7 4 0-15,-3-2 0 16</inkml:trace>
  <inkml:trace contextRef="#ctx0" brushRef="#br0" timeOffset="280219.3873">21030 12964 17 0,'18'13'32'0,"-13"-3"-1"16,2 5-7-16,-2 4-3 15,-5-6-7-15,0 3-2 16,-8-7-3-16,5 4-2 16,3-13-2-16,-10 3-3 15,10-3-1-15,4-20-1 0,2 6 0 16,3-3 0-16,6 2 0 15,1-2-1-15,-1 3 0 16,2 4 0-16,-3 6 1 16,-4 4 1-16,-1 10 0 15,-2 1-1-15,-7 4 1 16,0-1 0-16,0 0 0 16,-3-1 0-16,3-3-1 15,0-10 0-15,0 0 0 16,0 0-1-16,15-5 1 15,-3-6 0-15,2 0 0 16,2-4-1-16,1 3 0 0,-4 2 1 16,1 6-1-1,-1 4 1-15,-3 4 0 16,-10-4-2-16,12 20-6 0,-12-2-28 16,0-8 0-16,7 5-1 15,-7-15 0-15</inkml:trace>
  <inkml:trace contextRef="#ctx0" brushRef="#br0" timeOffset="280788.4586">21671 12653 7 0,'0'0'28'16,"0"0"-3"-16,-20 6-8 16,-1-2-5-16,0 4-6 15,2 1-3-15,1 1 0 16,6 0-1-16,12-10-1 15,4 15 0-15,12-4-1 16,6-1 0-16,4 2 1 16,1 1 0-16,-2 1 1 15,-3 0 2-15,-5 0 2 16,-6 1 0-16,-11-3 0 16,0 3 1-16,-10-7-1 0,-2 1 0 15,-1-4-1-15,1 4-3 16,0-6-1-16,2 2-1 15,10-5 0-15,-11 4-1 16,11-4 1-16,0 10-1 16,0-10 1-16,-5 18 1 15,-9-7-1-15,-2 5 1 16,-4 2-1-16,-3 1 1 16,1 1 0-16,1-2 0 15,2-1 0-15,11-4 0 16,8-1-1-16,14-2 1 0,5-4-2 15,7-6-4-15,4 7-4 16,-1-7-17 0,-1 0-8-16,6 0-2 0,-9-10 1 15</inkml:trace>
  <inkml:trace contextRef="#ctx0" brushRef="#br0" timeOffset="281132.5039">21900 12833 28 0,'0'0'29'0,"-25"-5"-1"16,25 5-10-16,-14 15-5 15,9-6-5-15,11 8-1 16,0-1-2-16,6 4 1 16,-1-3 0-16,4 6 0 15,-8-5 0-15,-1-1-1 16,-10-4 0-16,-9-3-1 16,-3-4-2-16,-8-3-5 15,5-3-15-15,-2 0-18 16,-3-12-2-16,8 2 1 15,3-7-1-15</inkml:trace>
  <inkml:trace contextRef="#ctx0" brushRef="#br0" timeOffset="281566.5586">22074 12683 40 0,'21'0'34'16,"-21"0"-1"-16,14 0-14 15,-14 0-6-15,4 12-5 16,-4 2-2-16,0-2-2 16,0 6-1-16,-6 1-1 15,6 3-1-15,0 1 0 16,4 0 0-16,1-2-1 0,-1-4 1 15,1-2-1 1,-1-1 2-16,2-6-1 0,-6-8 0 16,10 8 0-16,-10-8 0 15,0 0-1-15,0 0 1 16,0 0-1-16,0 0 0 16,0 0-1-16,0 0 1 15,0 14 0-15,-4 4 1 16,4 4 0-16,-3 3 1 15,0 1 0-15,3 1 0 16,-3-2 1-16,-2 1-1 16,0-5-1-16,0-7-7 15,5-14-28-15,-14 13-4 16,3-13 0-16,0 6-1 16</inkml:trace>
  <inkml:trace contextRef="#ctx0" brushRef="#br0" timeOffset="282294.6506">20135 15780 34 0,'5'-10'30'16,"-14"-4"-7"-16,2 2-5 15,-4 5-3-15,-6-1-4 16,-2 8-4-16,-4 7-1 15,2 4-2-15,2 4-2 16,3 7-1-16,7 5 0 16,9 2 1-16,2 1 1 0,16-1 0 15,5-8 0 1,12-3 2-16,4-9 0 16,5-9 2-16,-7-10 0 0,-1-8-1 15,-11-10-3-15,-9-4 2 16,-16-1-1-16,-6 2-1 15,-11 3-2-15,-4 5-3 16,0 8-9-16,-4 10-29 16,9-2 0-16,5 14-2 15,11-7-1-15</inkml:trace>
  <inkml:trace contextRef="#ctx0" brushRef="#br0" timeOffset="294110.9807">21674 14000 18 0,'-21'21'22'16,"4"17"-10"-16,-17 1-12 15,0 6-9-15,-2 12-12 0,-11-14 0 16,13 8 21-16</inkml:trace>
  <inkml:trace contextRef="#ctx0" brushRef="#br0" timeOffset="304907.7343">21313 14120 19 0,'0'-9'24'15,"0"9"0"1,0 0-1-16,0-13-3 16,0 13-2-16,0 0-3 0,0 0-3 15,-4-12-2-15,4 12-1 16,0 0-4-16,0 0 0 15,0 0-2-15,0 0-1 16,0 12 0-16,11 1 0 16,-1 3-1-16,8 11 1 15,3 4 0-15,5 7 0 16,-2 1-1-16,1 3 2 16,-5-4-2-16,0 2 0 15,-3-7 0-15,-6-6-1 16,-4-4 0-16,-2-10-4 15,0 1-6-15,-5-14-13 0,0 0-17 16,0 0-1-16,4-21 0 16,-4 21 0-16</inkml:trace>
  <inkml:trace contextRef="#ctx0" brushRef="#br0" timeOffset="305719.8583">21578 14173 15 0,'0'0'16'0,"0"0"0"0,0 0 0 16,10-7-1-16,-10 7-2 15,0 0 0-15,0 0-3 16,0 0-2-16,0 0 0 15,0 0-2-15,0 0 0 16,0 0 0-16,0 0-1 16,0 0 0-16,0 0-1 15,0 0 0-15,-10-3-1 16,10 3 0-16,-13 7 0 16,4 3 0-16,-3 0-1 15,-10 7 1-15,-6 2-1 0,-7 6 1 16,-4 3 0-1,-3 5-1-15,-3-3 0 0,4-1-1 16,-1-4 0-16,6-1 0 16,10-5 0-16,7-3-1 15,6-5 2-15,13-11-2 16,-13 11 2-16,13-11-1 16,0 0 1-16,0 0-1 15,0 0 1-15,0 0-1 16,0 0 0-16,0 0 0 15,0 0-1-15,0 0 1 16,0 0-2-16,13-11 2 16,-13 11-2-16,9-12 1 15,-9 12-2-15,13-8-1 16,-13 8-5-16,0 0-9 0,16-7-21 16,-16 7-4-16,0 0 1 15,15 0 0-15</inkml:trace>
  <inkml:trace contextRef="#ctx0" brushRef="#br0" timeOffset="309736.4682">21185 16611 48 0,'0'0'36'0,"0"0"-2"15,-11 0-10-15,11 0-8 16,3 13-5-16,12 4-3 15,-1-3-2-15,14 11-1 16,3 7 0-16,9 4 0 16,-1 7-2-16,2 2-1 15,-1-6-1-15,-4 1-1 16,-3-6-1-16,-10-4-3 16,0 2-6-16,-13-15-20 15,-10-17-12-15,18 0 1 16,-14-12-1-16</inkml:trace>
  <inkml:trace contextRef="#ctx0" brushRef="#br0" timeOffset="310302.0403">21510 16683 23 0,'4'-13'25'16,"4"1"-3"-16,-8 12-3 16,10-14-2-16,-10 14-4 15,8-11-1-15,-8 11-2 16,0 0-1-16,-10 15-1 15,-3-1-2-15,-2 10-1 16,-9 1 0-16,-6 12-2 16,-5-2 0-16,-4 2 0 15,0 5-2-15,2-4 1 16,3-1-1-16,3-8-1 0,7-3 1 16,11-14 1-16,2-2-1 15,11-10 0-15,0 0 0 16,-8 9 0-16,8-9 0 15,0-15 0-15,6 6-2 16,-6 9-3-16,0 0-5 16,0 0-25-16,0 0-7 15,16 0 1-15,-16 0 0 16</inkml:trace>
  <inkml:trace contextRef="#ctx0" brushRef="#br1" timeOffset="314794.5138">21279 14062 64 0,'-8'-12'26'16,"8"12"-3"-16,-12-4-3 16,12 4-4-16,0 0-2 15,-12-9-3-15,12 9-2 16,0 0-1-16,0 0-1 15,0 0-2-15,0 0-1 16,0 0 0-16,0 0-2 16,-4 10 0-16,9 5 0 15,9 8 0-15,7 5-1 16,9 6 0-16,5 4 0 0,3 0 0 16,6 1 0-16,0-1 0 15,-3-5-1-15,-4-7 0 16,-9-3 0-16,-10-8-1 15,-8-3-1-15,-4 4-4 16,-6-16-15-16,-15 3-22 16,15-3 0-16,-16-3 0 15,16 3-1-15</inkml:trace>
  <inkml:trace contextRef="#ctx0" brushRef="#br1" timeOffset="315411.5921">21159 14437 15 0,'0'0'19'16,"0"0"-1"-16,-8 8 0 16,8-8 1-16,0 0-1 15,0 0-1-15,0 0-3 16,0 0-1-16,0 0-2 16,0 0-2-16,0 0-2 15,0-9-2-15,0 9-1 16,0 0-1-16,8-11-1 15,5 6 0-15,4-3-1 0,8-6 0 16,7-2 0 0,9-7 0-16,8-1-1 15,4-4 1-15,3-4-1 0,0 0 1 16,-6 1 1-16,-9 3 0 16,-7 5 0-16,-7 4 0 15,-9 3 0-15,-8 7 1 16,-10 9-2-16,0 0 0 15,0 0-3-15,0 0-7 16,0 0-23-16,0 0-10 16,-13 6 0-16,13 4 0 15</inkml:trace>
  <inkml:trace contextRef="#ctx0" brushRef="#br1" timeOffset="316471.7274">21194 16588 29 0,'5'-14'34'16,"-5"14"-6"-16,0-15-4 15,0 15-7-15,0 0-3 16,0 0-3-16,0 0-3 16,0 0-3-16,0 0-1 15,3 17-1-15,-3-17 0 0,4 19 1 16,-1-4-2-16,-3-15 0 16,14 17 0-16,0-3 1 15,6 3 0-15,7 7-1 16,9 10 0-16,4-6-1 15,4 2 1-15,5 9-1 16,0 4 0-16,-5-4 1 16,-5-2-3-16,-7-13 1 15,-7-5-1-15,-8-2-2 16,-8-7-4-16,-9-10-8 16,0 0-26-16,-2-10-1 15,-3-2 1-15,-6 2 0 0</inkml:trace>
  <inkml:trace contextRef="#ctx0" brushRef="#br1" timeOffset="316998.2938">21193 17012 13 0,'0'0'22'16,"0"0"0"-16,0 0-1 15,0 0-2-15,0 0-3 16,0 0-1-16,6-15-2 16,9 10-3-16,-2-7-1 15,11 2-3-15,3-16 0 16,9-3-1-16,3-2 0 0,3-4-2 15,-1-1 1 1,0-1-1-16,-6-3 1 16,-4 6-1-16,-10 10 0 0,-3 10 0 15,-10-1 0-15,-8 15-2 16,0 0 0-16,0 0-1 16,0 0-1-16,-5 14-5 15,2-3-5-15,-7-5-22 16,4 4-9-16,6-10 0 15,-14 9 0-15</inkml:trace>
  <inkml:trace contextRef="#ctx0" brushRef="#br1" timeOffset="317434.3494">21202 16648 19 0,'0'0'33'16,"0"0"-6"-16,0 0-2 16,4 10-7-16,-4-10-2 0,13 17-5 15,-8-2-1 1,13 4-2-16,-3 0-1 0,8 13-2 16,5-5-2-16,1 3 1 15,-1-3-2-15,3 8-1 16,2-7 0-16,-8-3-1 15,-1-1 1-15,-3-12-1 16,-4 3-2-16,-5-8-3 16,0 5-6-16,-12-12-29 15,0 0 0-15,0 0 1 16,0 0-1-16</inkml:trace>
  <inkml:trace contextRef="#ctx0" brushRef="#br1" timeOffset="317978.4437">21577 16648 10 0,'-11'10'34'0,"2"-5"0"16,9-5-3-16,-10 12-11 15,0-1-5-15,1 2-4 16,-7 4-2-16,-2 8-3 0,-7-4-2 16,-4 8 0-16,-4 0-2 15,-6 10-3-15,0-3-3 16,-5-2-5-16,11-8-8 16,2-2-19-16,2-5-2 15,14-6-1-15,0-13 4 16</inkml:trace>
  <inkml:trace contextRef="#ctx0" brushRef="#br1" timeOffset="318367.493">21178 16586 13 0,'0'0'34'0,"0"0"1"16,8 16-8-16,3-1-7 16,-2 3-6-16,12 13-3 0,-2-4-2 15,12 6-1 1,0 6-3-16,4 2-1 0,-2-3-3 16,0 1-7-16,2-7-7 15,-4-2-25-15,-10-5 0 16,0 2-2-16,-9-20 0 15</inkml:trace>
  <inkml:trace contextRef="#ctx0" brushRef="#br1" timeOffset="319209.5994">21228 14094 32 0,'-5'-15'29'16,"5"15"-1"-16,0 0-6 0,0-12-4 15,0 12-3 1,0 0-4-16,4 12-1 0,-1 0-4 15,9 10-2-15,3 4 0 16,11 10-1-16,2 3 1 16,5 2-1-16,1 4-1 15,4 0-4-15,0 1-5 16,-10-12-19-16,-8-8-12 16,0-1-1-16,-9-12 0 15</inkml:trace>
  <inkml:trace contextRef="#ctx0" brushRef="#br1" timeOffset="319631.1541">21572 14120 40 0,'0'0'37'0,"-16"12"-1"0,-3 1-10 16,-4 10-10-16,-14-3-5 15,-1 11-3-15,-9-2-3 16,1 7-1-16,1-4-2 16,1-1-1-16,8-2-3 15,4-7-5-15,12 0-10 16,9-5-21-16,-1-12 0 15,12-5 0-15,0 0 0 16</inkml:trace>
  <inkml:trace contextRef="#ctx0" brushRef="#br2" timeOffset="324519.5132">19185 15359 21 0,'0'0'35'16,"-12"-12"-4"-16,0 6-3 15,-7 6-6-15,-6 0-5 16,-2 11-4-16,-7 6-4 16,5 9-2-16,-6 8-2 15,11 7-2-15,3 5-1 16,15 3 0-16,9-3-1 0,18-3 1 15,13-11 0-15,15-6-1 16,9-16 1-16,6-10 0 16,1-14 0-16,-8-11 1 15,-11-9-1-15,-12-7 1 16,-20-8 1-16,-19 2-2 16,-22 3 2-16,-15 5-2 15,-9 1-1-15,-4 13-2 16,3 11-4-16,-3 5-14 15,9 12-25-15,16 10 0 16,10 1 0-16,9 13 0 16</inkml:trace>
  <inkml:trace contextRef="#ctx0" brushRef="#br0" timeOffset="328461.6238">21290 14580 39 0,'0'0'30'15,"0"0"-6"-15,0 0-4 16,0 0-4-16,0 0-4 0,8 11-3 16,-11-2-2-16,3 9-2 15,-3 2-4-15,-3 4-7 16,6 5-20-16,0 10-9 16,-8-8-1-16,8 8 0 15</inkml:trace>
  <inkml:trace contextRef="#ctx0" brushRef="#br0" timeOffset="329206.2767">21283 14999 39 0,'3'-9'34'0,"-3"9"-6"16,0 0-5-16,4 15-6 16,-1 5-5-16,-3 5-3 15,0 5-7-15,0 7-11 16,0 7-25-16,-7-10-2 16,7 7 0-16,-12-10-1 0</inkml:trace>
  <inkml:trace contextRef="#ctx0" brushRef="#br0" timeOffset="329610.3308">21323 15452 13 0,'0'0'32'16,"0"0"0"-16,10 11-4 15,-10 3-8-15,-3 3-7 16,3 8-4-16,0 1-3 16,0 6-7-16,5-1-13 15,6 3-20-15,-11-7-1 0,8 4-1 16,-8-7 4-16</inkml:trace>
  <inkml:trace contextRef="#ctx0" brushRef="#br0" timeOffset="329980.3761">21336 16025 26 0,'0'0'32'0,"6"29"-1"16,-10-10-12-16,4 6-9 16,-2 5-9-16,2-7-18 15,5 10-13-15,-9-11-1 16,11 9-1-16</inkml:trace>
  <inkml:trace contextRef="#ctx0" brushRef="#br0" timeOffset="330402.4297">21361 16372 45 0,'0'0'34'0,"0"0"-1"16,6 20-14-16,-6-3-11 15,0 7-12-15,-4 0-27 16,10 17-2-16,-6-12-1 16,6 9-1-16</inkml:trace>
  <inkml:trace contextRef="#ctx0" brushRef="#br0" timeOffset="330906.4935">21326 17127 14 0,'0'0'71'16,"10"3"-41"-16,-10 14-12 15,0-5-1 1,5 12-7-16,-5 2-2 0,0 2-10 15,5 4-11-15,2 0-25 16,-11-14 3-16,4-7-1 16,-7-11-1-16</inkml:trace>
  <inkml:trace contextRef="#ctx0" brushRef="#br0" timeOffset="331588.5803">21290 13348 11 0,'5'-12'31'0,"-5"12"0"16,0 0-7-16,-3 12-7 16,3-2-7-16,-4 2-5 15,4 5-2-15,0 0-6 16,0 4-10-16,-6-7-17 16,12 11-2-16,-10-8 1 15,8 12 9-15</inkml:trace>
  <inkml:trace contextRef="#ctx0" brushRef="#br0" timeOffset="331906.6206">21280 13675 35 0,'0'0'28'0,"0"9"-5"16,0 3-5-16,0 3-4 15,4 7-4-15,-4-2-1 16,6 3-3-16,-3-3-4 15,-3-2-8-15,3-5-18 16,3 1-9-16,-6-14-1 16,0 0 1-16</inkml:trace>
  <inkml:trace contextRef="#ctx0" brushRef="#br0" timeOffset="333042.7653">21668 17524 31 0,'0'0'33'15,"-10"-12"-8"-15,0 5-4 16,-2 3-5-16,-5-2-6 16,3 9-3-16,-4 16 0 15,5 4-4-15,1 3 0 0,12-26-2 16,0 65 2 0,0-65-1-16,23 71 0 0,-3-43 0 15,-20-28-1-15,41 26-1 16,-23-26 2-16,-2-16 0 15,-9-1-2-15,-7-6 0 16,-4-15 0-16,-8 7-2 16,-4-7 2-16,-1 1 1 15,1 8-1-15,2 12-1 16,1-2 0-16,5 2 2 16,8 17-1-16,9-13 1 15,8 18 0-15,5-1-1 16,4-7-1-16,6 3 2 15,8 5-4-15,-3-5-8 16,-1 0-24-16,4 4-3 0,-11-13 1 16,2 4 1-16</inkml:trace>
  <inkml:trace contextRef="#ctx0" brushRef="#br0" timeOffset="333881.8726">21971 17566 25 0,'0'0'25'0,"0"0"-1"16,0 0-4-16,0 0-1 15,0 0-4-15,18 7-2 0,-6-7-3 16,11-5-1 0,0 2-3-16,5-1-2 0,2 9-4 15,-3 1-6-15,3-6-6 16,-7 0-13-16,-5-11-12 15,5 11 0-15,-23 0 0 16</inkml:trace>
  <inkml:trace contextRef="#ctx0" brushRef="#br0" timeOffset="334378.9343">21971 17658 25 0,'0'0'27'0,"14"0"-5"16,0 0-2-16,5 4-3 16,7-1-5-16,0-6-3 15,5 3-2-15,-2 0-2 16,2 0-1-16,-5 10-1 16,-4-2-2-16,-8-8-1 15,-4 0-3-15,1-3-6 16,-11 3-14-16,0-10-11 15,0 10-1-15,-4-19-1 16</inkml:trace>
  <inkml:trace contextRef="#ctx0" brushRef="#br0" timeOffset="345483.4622">22572 17339 51 0,'0'-19'24'15,"6"-6"-5"-15,-3 6 0 16,-3-7-5-16,6 6 0 15,-6 8-4-15,4 2-2 16,-4 10-3-16,0 0-3 0,0 0 2 16,4 16-4-16,0 1 2 15,3 15-3-15,-2-1 2 16,-2 8-4-16,6-8-1 16,-5-2-7-16,3-1-13 15,2-1-14-15,-9-13 0 16,0-14 3-16</inkml:trace>
  <inkml:trace contextRef="#ctx0" brushRef="#br0" timeOffset="345771.4984">22437 17519 2 0,'5'8'35'0,"-5"-8"1"16,22 10-2-16,2 2-14 16,4-12-6-16,10 0-3 15,2 3-4-15,8-3-5 16,-2 9-10-16,-4-5-17 15,-9-13-12-15,2 5 1 16,-16 4 0-16</inkml:trace>
  <inkml:trace contextRef="#ctx0" brushRef="#br0" timeOffset="346176.0492">22523 17714 15 0,'-20'-11'31'0,"20"11"-2"16,13-7-8-16,3-5-7 15,6 5-3-15,6-3-3 16,4 10 1-16,-32 0-3 15,57 32 0-15,-57-32 0 0,0 0-3 16,31 50 0-16,-31-50 1 16,-25 52 1-16,25-52-2 15,-47 39 2-15,47-39-3 16,-52 14-2-16,52-14 2 16,0 0 0-16,-42-10-2 15,42-13 0-15,0 4-1 16,0 19-2-16,0 0 2 15,45-10 0-15,-45 10 1 16,0 0-1-16,56 35-8 16,-56-35-19-16,44 60-8 15,-44-60 1-15,0 0-3 16</inkml:trace>
  <inkml:trace contextRef="#ctx0" brushRef="#br0" timeOffset="346611.1075">23137 17463 33 0,'0'0'35'0,"-29"-21"-3"15,9 10-12-15,0 8-7 16,-6-5-3-16,1 8-4 15,0 5-2-15,5 8-3 16,5 13 2-16,5-4-2 16,5-1-1-16,7 2 2 15,8-3-2-15,7-5 3 16,7 12-4-16,4-5-4 0,4-22-5 16,0 6-4-1,7-2-6-15,-4-4-3 16,-1 0-1-16,-3-3 0 0</inkml:trace>
  <inkml:trace contextRef="#ctx0" brushRef="#br0" timeOffset="346917.6436">23305 17515 48 0,'-15'-16'19'0,"3"7"0"16,-3 0-4-16,-3 6-1 16,4 3-4-16,-1-8-4 15,3 8-2-15,4 13-2 16,8-13 0-16,0 22 0 15,6-10-1-15,3-5-1 16,5-4 2-16,3 4-1 16,4 0 0-16,0-7 0 15,2 0 0-15,-1-9-1 0,1 4 2 16,-4 5-1-16,1 0 1 16,-6 4 1-16,-1 2 0 15,-13-6 1-15,9 13 0 16,-12 3 1-16,0-3-1 15,-7 6-4-15,-8-11-13 16,-1-1-24-16,8-10 0 16,-11-3-2-16,22 6-1 15</inkml:trace>
  <inkml:trace contextRef="#ctx0" brushRef="#br0" timeOffset="347596.2303">23673 17287 9 0,'0'0'32'16,"8"15"2"-16,-8-15-7 15,-3 22-9-15,3-3-7 16,-3-5-5-16,3 13-1 16,0-8 0-16,0-6 0 15,0 12-1-15,0-7-2 16,0-18 0-16,4 10-2 16,-4-10 1-16,0-15 1 15,0 15-2-15,-4-19 0 16,-1-1 0-16,1 1-1 15,1 0 1-15,0-6 1 16,3 11-1-16,3 3 1 16,2 0-1-16,5-1-1 0,3 6 0 15,2-5 1-15,3 7-1 16,1 8 1-16,-1-9-2 16,-1 5 0-16,-2 0 0 15,-3 0 1-15,-3 4 1 16,-1 5-2-16,-8-9 2 15,0 0-2-15,8 19 2 16,-8-10 2-16,0 11-1 16,0 2 0-16,0-8 0 15,0 6 1-15,3 1-3 16,1-3-2-16,1 7-5 16,0-5-17-16,-5-20-12 15,0 0 2-15,-4 16-1 0</inkml:trace>
  <inkml:trace contextRef="#ctx0" brushRef="#br0" timeOffset="347891.7669">23547 17553 9 0,'0'0'34'0,"-5"10"1"16,15-10-4-16,5 0-11 16,6 0-8-16,7 14-4 0,3-14-2 15,7 5-1 1,3-9-4-16,-1-1 0 0,-3 9-6 16,-4 4-6-16,-5-13-11 15,-4-1-14-15,-12 0-1 16,-1 6 0-16</inkml:trace>
  <inkml:trace contextRef="#ctx0" brushRef="#br0" timeOffset="348506.8674">23554 17720 15 0,'-11'0'32'16,"11"0"0"-16,0 0-9 16,18-5-6-16,-1 5-4 15,0-4-5-15,7 4-2 16,2 4-2-16,4 1-1 0,-30-5-2 16,61-4 2-1,-61 4-2-15,45 21-2 0,-45-21 5 16,0 0-5-16,0 0 2 15,0 0 0-15,0 42 0 16,0-42-1-16,0 0 4 16,-57 41-2-16,57-41-4 15,0 0 3-15,0 0 1 16,0 0-4-16,0 0 5 16,0 0-2-16,0 0-4 15,0 0 3-15,56 20 3 16,-56-20-5-16,0 0 4 15,0 0-1-15,0 0-4 16,25 45 4-16,-25-45 4 0,-28 43-6 16,28-43 3-1,-44 7 0-15,44-7-3 0,-42 10 4 16,42-10-1-16,0 0-4 16,-53 11 0-16,53-11-1 15,0 0-3-15,0 0-8 16,0 0-11-16,0 0-14 15,0 0 1-15,-33-47 1 16</inkml:trace>
  <inkml:trace contextRef="#ctx0" brushRef="#br0" timeOffset="353357.5114">24134 17476 13 0,'16'0'33'0,"-16"0"-2"16,46 0-11-16,-46 0-8 15,51 10-3-15,-51-10-4 16,56 19-3-16,-56-19-5 16,50 0-5-16,-50 0-10 15,0 0-14-15,41 4-2 16,-41-4 5-16</inkml:trace>
  <inkml:trace contextRef="#ctx0" brushRef="#br0" timeOffset="353660.0501">24171 17558 31 0,'10'15'26'15,"-10"-15"-4"-15,0 0 0 16,51 17-5-16,-51-17-4 16,49 17-6-16,-49-17-7 15,55 9-20-15,-55-9-13 16,0 0-1-16,52 0-4 15</inkml:trace>
  <inkml:trace contextRef="#ctx0" brushRef="#br0" timeOffset="354116.6086">24651 17358 18 0,'0'0'27'16,"0"0"-5"-16,28-50-2 15,-28 50-4-15,8-47-3 16,-8 47-3-16,7-42 1 15,-7 42-4-15,0 0 0 16,0 0-3-16,0 0-2 16,0 0 0-16,0 0-1 15,0 0-1-15,0 0 1 0,0 0 0 16,-3 44-2-16,3-44 0 16,-4 58-3-16,4-10-8 15,8-1-23-15,-8-47-3 16,0 51 0-16,0-51 6 15</inkml:trace>
  <inkml:trace contextRef="#ctx0" brushRef="#br0" timeOffset="354493.6576">24512 17565 21 0,'0'0'34'0,"0"0"-5"16,41 39-8-16,-41-39-8 16,50 0-3-16,-50 0-3 15,66-5-3-15,-66 5-1 16,78 3-2-16,-78-3-3 0,65 14 0 16,-65-14-6-16,42 0-8 15,-42 0-12-15,0 0-7 16,0 0-1-16,0 0 21 15</inkml:trace>
  <inkml:trace contextRef="#ctx0" brushRef="#br0" timeOffset="355220.7485">24571 17737 28 0,'0'0'32'0,"46"27"-8"15,-46-27-1-15,0 0-9 16,0 0-1-16,0 0-3 16,-31 46-7-16,31-46 0 15,0 0 5-15,-30 51-5 16,30-51-5-16,0 0 6 0,0 0-8 15,0 0 1-15,0 0 8 16,0 0-6-16,50 29 1 16,-50-29 2-16,0 0-3 15,55 16-4-15,-55-16 5 16,0 0-2-16,0 0-6 16,0 0 8-16,0 0-4 15,44 6-2-15,-44-6 7 16,0 0 0-16,4-57 0 15,-4 57 2-15,0 0 0 16,0 0-4-16,13-52 4 16,-13 52 3-16,0 0-7 0,0 0 5 15,0 0-2 1,0 0-2-16,-13 58 6 0,13-58 0 16,-11 43-7-16,11-43 4 15,-13 66 0-15,13-66-1 16,-11 58 3-16,11-58-1 15,-7 49-6-15,7-49 1 16,0 42 7-16,0-42-6 16,0 0 6-16,0 0-4 15,0 0-8-15,0 0 3 16,0 0 3-16,0 0-11 16,0 0-33-16,0 0 3 15,0 0-2-15,0 0 3 16</inkml:trace>
  <inkml:trace contextRef="#ctx0" brushRef="#br0" timeOffset="363501.6782">21574 15741 21 0,'0'0'15'0,"0"0"0"15,0 0 1-15,0 0-2 0,-5-10-1 16,5 10-2-16,0-11-2 16,-3-1 0-16,3 12-2 15,0-19 0-15,-4 9-2 16,2 1-1-16,2 0-1 15,-3 0 0-15,3 9-1 16,0-11-1-16,0 11-1 16,0 0 1-16,0 0-1 15,3 17 0-15,1-4 0 16,0 2 0-16,0 2 1 16,1 2 0-16,0-3-4 15,3 2-2-15,-6-7-7 0,5 1-7 16,-1 1-10-16,-6-13-7 15,4 16 2-15</inkml:trace>
  <inkml:trace contextRef="#ctx0" brushRef="#br0" timeOffset="363886.2262">21459 15865 28 0,'5'11'21'0,"-5"-11"-2"16,10 3-3-16,1 0-2 15,10-3-3-15,10 0-3 16,4 0 0-16,7 0-2 16,-1 0-2-16,0-3-2 15,-4 3 0-15,-7 0-4 16,-8 0-4-16,-10 6-12 15,-12-6-14-15,4 10-1 16,-4-10 0-16</inkml:trace>
  <inkml:trace contextRef="#ctx0" brushRef="#br0" timeOffset="364478.8012">21595 15983 15 0,'11'6'31'15,"-11"-6"-5"-15,0 11-3 0,0-1-5 16,0-10-3-16,-11 17-5 15,11-17-2-15,-9 17-1 16,9-17-4-16,-6 15-1 16,6-15-1-16,15 10 1 15,-1-4-1-15,0 0 0 16,3-2-1-16,-2-1-1 16,1-3 0-16,-4 0-1 15,1-3 0-15,-13 3 0 16,13-19 1-16,-10 9-1 15,-3-1 1-15,2 0 1 16,-2 2-1-16,0 9 2 16,5-15 0-16,-5 15-1 0,0 0 1 15,0 0 0-15,0 0 0 16,0 0 1-16,-8 15 0 16,4-2-1-16,1 0 0 15,0 4 1-15,3 2-2 16,0 1 2-16,0 1-2 15,0-1 1-15,3-3-1 16,0-3 1-16,1 2-1 16,-1-3 2-16,-3-13-2 15,5 15 1-15,-5-15 0 16,0 0-1-16,0 0-3 16,10 2-5-16,-10-2-15 15,0 0-14-15,0 0 0 16,9-2 1-16</inkml:trace>
  <inkml:trace contextRef="#ctx0" brushRef="#br3" timeOffset="400441.015">22032 13329 38 0,'12'-7'27'0,"-12"7"-3"15,-17 18-4-15,-9 9-4 16,-13 12-4-16,-9 10-4 15,-16 6-2-15,-1 11-2 16,-8 1-1-16,1 1-3 16,9-5-3-16,8-12-7 15,14-10-13-15,22-6-11 16,5-19-1-16,25-7 0 16</inkml:trace>
  <inkml:trace contextRef="#ctx0" brushRef="#br3" timeOffset="400832.0666">22774 13220 13 0,'27'-12'31'0,"-27"1"2"16,0 11-10-16,-22 21-4 15,-14 10-5-15,-14 20-4 16,-21 12-3-16,-18 22-2 15,-20 16 0-15,-14 15-2 16,-9 10-1-16,-2 5-1 16,-3-3-3-16,9-10-1 15,15-7-4-15,15-18-6 16,23-17-14-16,29-12-9 16,13-30 1-16,29-10 0 15</inkml:trace>
  <inkml:trace contextRef="#ctx0" brushRef="#br3" timeOffset="401169.1079">23123 13660 32 0,'-58'32'32'0,"-13"20"-8"16,-28 22-6-16,-23 20-5 16,-22 19-3-16,-17 9-3 15,-7 8-2-15,0 2-3 0,7 0-1 16,11-7 0-16,22-19-3 15,20-17-4-15,25-20-8 16,26-20-19-16,31-9 0 16,8-30 0-16,31-10 10 15</inkml:trace>
  <inkml:trace contextRef="#ctx0" brushRef="#br3" timeOffset="401495.1498">23443 13982 22 0,'-24'27'33'16,"-30"8"1"-16,-15 17-14 15,-28 22-6-15,-27 14-2 16,-22 23-2-16,-20 12-4 16,-13 8-1-16,-6 6-3 15,2-1 0-15,8-4-2 16,20-10 1-16,14-13-2 16,26-18-1-16,25-19-4 15,25-19-7-15,23-24-19 0,29-12-3 16,13-27 0-1,34-14 0-15</inkml:trace>
  <inkml:trace contextRef="#ctx0" brushRef="#br3" timeOffset="401817.1905">23554 14464 8 0,'13'0'31'15,"-26"6"0"1,-11 12-12-16,-22 19-2 16,-22 13-4-16,-21 20-2 0,-24 19 0 15,-27 20-3-15,-17 15-2 16,-12 12-2-16,-7 3-2 15,3-2-2-15,7-7-2 16,18-14-1-16,17-10-3 16,21-21-5-16,20-16-9 15,28-17-14-15,10-23-2 16,28-9 2-16,6-20 20 16</inkml:trace>
  <inkml:trace contextRef="#ctx0" brushRef="#br3" timeOffset="402128.7309">23077 15250 20 0,'-13'13'29'15,"-12"12"-9"-15,-14 13-3 16,-14 12-2-16,-18 12-2 16,-17 13-2-16,-15 13-4 15,-16 9-2-15,-7 10 0 16,-8-3-2-16,3-1-1 16,3-6-1-16,9-8-2 0,10-1-3 15,13-16-5-15,20-14-12 16,19-9-12-16,10-19-2 15,26-7 2-15</inkml:trace>
  <inkml:trace contextRef="#ctx0" brushRef="#br3" timeOffset="402436.7695">22957 15998 7 0,'9'11'31'0,"-32"1"-1"16,-3 11-7-16,-19 13-9 16,-14 8-3-16,-11 20 1 15,-22 5-4-15,-9 17-2 16,-16 2-1-16,-7 6-1 15,-4 1-4-15,1-4 1 16,10-3-3-16,8-12-3 16,18-12-5-16,16-18-10 15,19-20-14-15,28-4-1 16,11-22 0-16</inkml:trace>
  <inkml:trace contextRef="#ctx0" brushRef="#br3" timeOffset="402788.3147">23530 16174 15 0,'0'0'33'0,"-18"21"-4"16,-20 6-10-16,-15 8-1 16,-18 16-1-16,-22 6-5 0,-18 20-3 15,-20 5-4 1,-11 9 0-16,-10 9-4 16,3 3-1-16,3-9-1 0,9-4 0 15,16-15-1-15,14-17-2 16,20-7-2-16,13-13-3 15,20-15 0-15,11-12-8 16,15-6-9-16,12-5-4 16,0-2-4-16,16 2 11 15</inkml:trace>
  <inkml:trace contextRef="#ctx0" brushRef="#br4" timeOffset="410782.3736">18544 13197 20 0,'68'11'17'0,"28"8"0"16,24 5-3-16,27 3-3 16,26 7-3-16,20 9-2 15,17 6-2-15,10 2 0 16,0 3-1-16,-9-3-2 15,-13-2 1-15,-23-3-4 16,-28-5-16-16,-39-16-10 0,-22 5-1 16,-44-22 1-16</inkml:trace>
  <inkml:trace contextRef="#ctx0" brushRef="#br4" timeOffset="411249.434">18495 13869 16 0,'141'32'13'16,"24"6"-1"-16,32 9 0 15,18 4-1-15,19 3 0 16,10 4 1-16,3-1-1 16,-3 2-1-16,-9-3-1 0,-15-1-1 15,-24-6-6-15,-27-3-22 16,-31-10-10-16,-23-2-1 15,-37-16-1-15</inkml:trace>
  <inkml:trace contextRef="#ctx0" brushRef="#br4" timeOffset="411650.9852">18397 14497 16 0,'71'15'16'0,"29"10"0"15,21 1-1-15,27 10-3 16,20 5-1-16,19 7-2 16,20 4-1-16,10 5-1 0,1 0-3 15,-1 1 0 1,-10-2-3-16,-12-2-4 0,-22-7-9 15,-22-11-16-15,-16 4-2 16,-34-15-1-16,-14 5 17 16</inkml:trace>
  <inkml:trace contextRef="#ctx0" brushRef="#br4" timeOffset="412039.5338">17744 15040 16 0,'50'12'27'16,"18"-2"-13"-16,28 8-2 15,23 7 0-15,23 6 0 16,22 8-1-16,19 5-1 16,17 7-2-16,9 6-4 15,10 4-1-15,7 3-2 0,3-3 0 16,2-1 0-1,-5 0-1-15,-3 0-2 0,-12-8-5 16,-11-2-11-16,-14 3-13 16,-34-13-1-16,-16 8-1 15</inkml:trace>
  <inkml:trace contextRef="#ctx0" brushRef="#br4" timeOffset="412454.5869">18549 15809 21 0,'33'10'13'0,"27"4"-3"15,18 8 0-15,19 7 1 16,26 7 0-16,16 10 0 15,20 4-1-15,17 6-4 16,13 3-1-16,4 3-2 16,8-1 0-16,-5 1-1 0,-7-3-4 15,-12-5-5-15,-16-9-9 16,-29-5-15-16,-13 8 0 16,-37-18 3-16</inkml:trace>
  <inkml:trace contextRef="#ctx0" brushRef="#br4" timeOffset="412821.1342">18433 16280 11 0,'3'10'27'16,"12"-2"1"-16,23 9-17 16,26 7-4-16,19 9 1 15,22 7-1-15,22 2 0 16,23 7-1-16,18 5-2 15,19 4-1-15,9 4 0 16,8 2-2-16,4-6-2 16,-3 0 1-16,-6 0-5 15,-16-12-11-15,-20-11-16 0,-12 6 0 16,-31-16-1-16</inkml:trace>
  <inkml:trace contextRef="#ctx0" brushRef="#br4" timeOffset="413190.1805">18685 16890 7 0,'-38'-9'23'0,"25"9"-12"16,23 2-1-16,22 10-1 15,22 6 1-15,22 4-2 16,24 13 2-16,21-3 1 16,19 11 0-16,19-4 0 15,19 5-2-15,7 8-1 16,8 0-3-16,2-1 1 15,-4-11-4-15,-4 4 0 16,-10-10 0-16,-16 5-3 16,-21-7-3-16,-12-9-7 15,-20 0-17-15,-25-9-7 16,-15 5-1-16,-28-14 2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0:58:48.7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5018 8965 28 0,'-19'-23'35'16,"-18"-1"1"-16,1 12-8 15,-6 12-11-15,-6 9-5 16,10 20-3-16,-1 11-3 16,12 15-2-16,10 7-1 15,14 6 0-15,14 2-1 16,13-5 0-16,11-8 0 0,11-12 0 16,10-17-1-16,3-17 1 15,2-13-1-15,-7-18 0 16,-5-7-2-16,-15-9-3 15,-7 0-7-15,-20-3-23 16,-19-2-5-16,-10 11 0 16,-15-5 0-16</inkml:trace>
  <inkml:trace contextRef="#ctx0" brushRef="#br0" timeOffset="158.0207">4590 8722 25 0,'-12'-17'35'16,"12"17"0"-16,8 0 0 16,8 9-16-16,8 8-19 0,9 3-29 15,8 16-4-15,-4-1-2 16,11 12 1-16</inkml:trace>
  <inkml:trace contextRef="#ctx0" brushRef="#br0" timeOffset="494.0626">5324 9115 30 0,'0'-12'38'15,"0"12"0"-15,6 18 2 16,-3 5-19-16,0 21-7 16,-3 7-6-16,3 17-2 15,-3 7-2-15,7 0-2 16,0 0-2-16,-5-8-4 15,5 1-6-15,-4-19-18 16,-3-14-12-16,5-12 0 16,-5-23 0-16</inkml:trace>
  <inkml:trace contextRef="#ctx0" brushRef="#br0" timeOffset="662.0839">5312 9402 45 0,'25'0'35'16,"-2"-5"-4"-16,13 5-11 15,7 0-46-15,-9-9-5 16,12 6-3-16,-5-10 0 16</inkml:trace>
  <inkml:trace contextRef="#ctx0" brushRef="#br0" timeOffset="927.118">5846 9211 37 0,'-29'-15'37'0,"-8"-3"0"16,3 9-1-16,3 2-20 15,-4 5-6-15,11 11-4 16,3 5-1-16,14 9-2 15,7 3 0-15,7 0-1 16,7-1 1-16,9-2-1 16,4-5-1-16,3-8-1 15,-1-5-4-15,-4-10-10 16,3-7-24-16,-6-2-1 0,-4-9-1 16,-5 2 0-1</inkml:trace>
  <inkml:trace contextRef="#ctx0" brushRef="#br0" timeOffset="1067.1359">5929 9118 30 0,'12'10'40'16,"-12"7"0"-16,7 10-1 15,-2 2-15-15,-5 0-10 16,4 5-11-16,2 5-13 16,3-4-28-16,0-15-1 15,10-1 0-15,-1-14-1 16</inkml:trace>
  <inkml:trace contextRef="#ctx0" brushRef="#br0" timeOffset="1345.6706">6459 9237 57 0,'-21'24'39'15,"-2"8"-1"-15,-8-6-4 16,-6-9-21-16,6 0-9 15,-3-6-5-15,3-8-3 16,6-6-2-16,1-12-1 16,12 0 0-16,-1-9 0 15,10 1 3-15,3 1 1 16,12 4 3-16,3 6 3 16,4 4 0-16,9 13 1 15,-6 6-1-15,5 10-7 16,1 3-27-16,3 16-3 0,-3-4 0 15,10 7-1-15</inkml:trace>
  <inkml:trace contextRef="#ctx0" brushRef="#br0" timeOffset="1667.7114">7215 9203 36 0,'6'-12'37'15,"7"16"2"-15,-4 12-1 16,-3 10-17-16,4 25-7 15,-7 5-6-15,6 14-1 16,-6 1-2-16,0 2-2 16,-3-1-3-16,0-12-7 15,5-5-16-15,1-19-18 16,-6-18 0-16,0-18 0 16,0 0-1-16</inkml:trace>
  <inkml:trace contextRef="#ctx0" brushRef="#br0" timeOffset="2113.7685">7203 9434 24 0,'37'-20'31'15,"3"-6"-1"-15,16 11-7 16,5-2-24-16,2 0-4 16,7 3-8-16,-3-4-7 15,-1 4 1-15,-11-4 0 16,-12 0 6-16,-13 1 8 15,-9-1 11-15,-13-3 5 16,-14 3 7-16,-35-11 31 16,14 18-25-1,2 8-6-15,-5-3-6 16,9 9-3-16,7 4-3 16,9 6-3-16,5 2-1 0,9-1-1 15,5 1 1 1,5-2-2-16,1-2 0 0,-1-3 0 15,-2-2-3-15,-5-6 0 16,-12 0 0-16,0 0-1 16,0 0 0-16,-22 0 1 15,2 4 2-15,-2 2 1 16,-1 0 2-16,6 5 2 16,3 4 0-16,14 0 1 15,0 2 1-15,20 2-1 16,0-5-1-16,8-3-4 15,7-1-23-15,2-4-14 16,-5-10-1-16,13-2 0 16</inkml:trace>
  <inkml:trace contextRef="#ctx0" brushRef="#br0" timeOffset="2820.3576">8832 8994 30 0,'-4'-16'36'15,"4"16"0"-15,-8 32-6 16,-2 11-11-16,4 15-7 16,-4 3-4-16,3 6-2 15,2-9-2-15,5-4-1 16,0-15 0-16,3-18-2 15,-3-21-1-15,16-14-1 16,-3-19-1-16,0-17-2 16,-2-10 0-16,-4-20-1 15,-2-4 1-15,-5-1 0 16,5 8 2-16,-5 9 0 16,0 11 2-16,0 19 2 0,0 17 2 15,0 21-1-15,18 34 1 16,-5 9 0-16,-1 7-1 15,6 7 1-15,1-1-1 16,9-1 0-16,-1-9 0 16,5-15-1-16,0-12-1 15,1-14 0-15,-2-10 0 16,-1-12-1-16,-8-12 0 16,-4-11-1-16,-6-7 1 15,-7-1-1-15,-5 2 1 16,0 2 0-16,-2 8-1 15,-3 14 1-15,-2 13 0 16,7 9-1-16,-9 34 1 16,9 6 0-16,0 10 0 0,0 10 1 15,5 2 0-15,2-1-1 16,5-3-3-16,3-10-6 16,7-9-23-16,2-7-7 15,-2-16 1-15,10-6-1 16</inkml:trace>
  <inkml:trace contextRef="#ctx0" brushRef="#br0" timeOffset="3187.4049">9597 9082 59 0,'-24'-12'36'16,"2"9"-1"-16,-1 3-17 0,1 6-7 15,10 10-5-15,1 2-2 16,11 3-1-16,4 1-2 16,7 0 0-16,5-5-1 15,2-2-1-15,1-4 1 16,-6-4-2-16,-1-7 0 16,-12 0 0-16,0 0 1 15,-12-4 0-15,-3 4 2 16,-4 0 0-16,-2 5 1 15,-1 5 0-15,4 3 1 16,5 5 0-16,5 1 0 16,8 4-1-16,10-3 0 15,6-2-1-15,7-4-3 0,4-7-5 16,8-4-9-16,3-6-21 16,-5-15-1-16,3-2 0 15,-12-10 1-15</inkml:trace>
  <inkml:trace contextRef="#ctx0" brushRef="#br0" timeOffset="3690.9693">9730 9128 37 0,'17'-14'32'15,"6"14"1"-15,3-11-9 16,2 4-14-16,10 0-5 16,-1 0-1-16,1 1-2 15,-5 0 0-15,-8 3-1 16,-7 3-1-16,-18 0 1 15,0 0 2-15,-6 15-1 0,-12-1 2 16,-2 6 0-16,-4 4 0 16,6 3 0-16,2 0 0 15,9 2 0-15,7-3-2 16,5 0-2-16,11-6-3 16,4-7-4-16,14-3-3 15,0-10-5-15,11-8-15 16,5 0-2-16,0-9 0 15,4 0 6-15,-1 1 10 16,-7-3 12-16,-6 6 9 16,-8 8 8-16,-14 5 47 15,-22 18-27-15,-17-2-5 16,-13-1-7 0,-1 5-8-16,-6-7-6 0,2 0-4 15,-2-10 0-15,7-3-2 16,6-8 0-16,10-4-1 15,8-5 0-15,10 2 0 16,4-2 1-16,10 5-1 16,6 6 1-16,5 6 0 15,3 11 0-15,2 9 0 16,-2 4-3-16,-3 2-9 16,3 3-26-16,-2 5-2 15,-8-7-1-15,0-4 0 16</inkml:trace>
  <inkml:trace contextRef="#ctx0" brushRef="#br0" timeOffset="4135.0259">10792 9176 56 0,'-19'-19'37'15,"2"9"-3"-15,-10 3-11 16,-4 4-8-16,4 16-5 16,-6 1-4-16,10 8-1 15,3 6-2-15,8 2-1 16,6 2 1-16,12-1-1 16,4-7-1-16,11-6 1 15,3-4 0-15,2-9 0 16,-1-5-2-16,-3-12 0 15,-8-1-3-15,-10-8-3 16,-1 4-9-16,-13-3-21 16,-6-8-4-16,2 4 0 15,-7-2 0-15</inkml:trace>
  <inkml:trace contextRef="#ctx0" brushRef="#br0" timeOffset="4340.5513">10804 9154 14 0,'34'18'37'16,"11"8"1"-16,-5 1-3 0,1 5-10 15,2 9-6-15,-6-3-7 16,0 3-4-16,-6-7-4 16,-5-2-5-16,-4-3-5 15,-7-15-9-15,0-6-15 16,-5-8-8-16,-4-16-1 0,1-5 1 15</inkml:trace>
  <inkml:trace contextRef="#ctx0" brushRef="#br0" timeOffset="4511.5727">11200 9140 74 0,'-15'4'41'0,"-13"12"-3"15,-4 6-10-15,-3 11-12 16,-11 4-7-16,-1 8-4 15,-1 3-5-15,-4-4-5 16,11 2-10-16,5-6-26 16,4-12 0-16,17-8-1 15,0-11 1-15</inkml:trace>
  <inkml:trace contextRef="#ctx0" brushRef="#br0" timeOffset="4729.6016">11339 9287 82 0,'0'0'42'16,"6"9"-1"-16,-6-9-3 15,0 0-30-15,10 3-7 16,-10-3-21-16,0 0-21 15,0 0 0-15,0-13-1 16,0 13 0-16</inkml:trace>
  <inkml:trace contextRef="#ctx0" brushRef="#br0" timeOffset="5278.171">12040 8689 33 0,'0'35'35'15,"-10"19"-1"-15,2 21-3 16,3 7-19-16,-4 5-2 15,5-2-4-15,0-11-3 16,4-13 0-16,0-22-1 16,5-16 0-16,-5-23-1 15,11-14 0-15,-6-15 0 0,-5-8 0 16,0-13-1-16,-8-10 0 16,-2-9 0-16,-1-1 0 15,-4-1 1-15,6 7-1 16,0 6 1-16,9 7-1 15,10 8 1-15,14 15-1 16,15 7 1-16,9 7-3 16,17 9-6-16,7 5-23 15,4-5-6-15,7 5 1 16,-5 0-2-16</inkml:trace>
  <inkml:trace contextRef="#ctx0" brushRef="#br0" timeOffset="5489.6984">11944 9017 7 0,'-13'15'31'15,"13"-15"1"-15,28 13 0 16,10-9-17-16,15-4-11 15,7 9-19-15,-1-9-13 16,9 6-2-16,-13-6-1 16</inkml:trace>
  <inkml:trace contextRef="#ctx0" brushRef="#br0" timeOffset="5772.2329">12462 9099 52 0,'-22'-10'35'16,"9"10"-2"-16,-8 0-16 15,1 3-6-15,7 12-4 16,-2 1-1-16,9 6-2 16,6 0 0-16,10 3 0 15,3-4 0-15,9-4-1 16,2-7 1-16,4-6-1 15,-1-6 0-15,-4-8-1 16,-5-4-5-16,-6-7-9 16,-9-2-26-16,-3 3-1 0,-6-6 0 15,6 7 0-15</inkml:trace>
  <inkml:trace contextRef="#ctx0" brushRef="#br0" timeOffset="6113.7769">12690 9073 52 0,'-4'19'37'15,"4"-19"1"-15,-12 24-6 16,15-6-20-16,-3-2-3 16,11 6-4-16,-1-6 0 15,8 2-2-15,3-6 0 0,4-2-1 16,0-6-1-1,0-9-1-15,-3-4-1 0,-4-6 0 16,0-4-1-16,-2-2 1 16,-4 1-1-16,-3 0 1 15,-3 3 0-15,-2 5 0 16,-4 12 2-16,0 0 0 16,0 0 0-16,0 17 0 15,0 3 0-15,0 1-2 16,0 5-5-16,6-1-15 15,0-4-18-15,13-1 1 16,1-7-1-16,7-2 0 16</inkml:trace>
  <inkml:trace contextRef="#ctx0" brushRef="#br0" timeOffset="6391.8126">13090 9107 48 0,'20'8'38'0,"-9"8"1"0,5 3-4 16,2 5-21-16,-8-2-2 15,0 5-5-15,-6-6-2 16,0-1 0-16,-8-6-2 16,4-14-1-16,0 0-1 15,0 0 0-15,-7-12-1 16,12-8-1-16,2-4-1 0,2-5-2 15,6 2-2 1,-2-2-6-16,11 7-10 0,-6 4-16 16,0 1-2-16,-2 7 1 15,-3 4 0-15</inkml:trace>
  <inkml:trace contextRef="#ctx0" brushRef="#br0" timeOffset="6549.8321">13386 9101 37 0,'17'25'38'0,"-12"-11"1"16,1 6-4-16,1 1-13 16,-7-4-8-16,0 3-7 15,0 1-6-15,-5-8-13 16,5-13-26-16,-6 12-1 16,6-12-1-16,-7-12 1 0</inkml:trace>
  <inkml:trace contextRef="#ctx0" brushRef="#br0" timeOffset="6691.8501">13441 8850 76 0,'-9'-17'34'0,"9"17"-8"16,6 17-46-16,-6-17-10 15,17 10-4-15,-7-3-2 16</inkml:trace>
  <inkml:trace contextRef="#ctx0" brushRef="#br0" timeOffset="7352.9345">13692 9143 28 0,'0'0'33'0,"15"7"2"16,5-3-4-16,8-4-19 16,-2-11-3-16,5 6-3 15,-5-5-3-15,-2-3 0 16,-7-3-1-16,-4 3-1 16,-10-1-1-16,-8-1 0 0,-10 1 1 15,-8 2-1 1,-5 3-1-16,-6 4 1 15,1 5 0-15,0 5-1 0,3 2 2 16,5 8 0-16,7 2 0 16,6 9 1-16,7 1 1 15,12 2 0-15,6-3 1 16,6 2 0-16,6-3-1 16,6-3 0-16,3-8 0 15,3-6-1-15,2-8-1 16,-4-5 0-16,0-7-1 15,0-7 1-15,-3-3-2 16,-3-1 2-16,-2-2-2 16,-3 5 1-16,-4 2 0 0,0 7 1 15,-4 3 0-15,-3 8 0 16,-4 8 0 0,0 6 0-16,-5 1 1 0,0 2 0 15,-4 1 0-15,0-1-1 16,0-5 0-16,-5-1-1 15,5-11 1-15,0 0-1 16,-10-5 0-16,10-9-1 16,0-4 0-16,5-3 1 15,5-2-1-15,7 0 0 16,4-1 1-16,9 4-1 16,6 6 1-16,4 3 0 15,3 5 0-15,-2 4-3 16,0 7-9-16,-4-2-28 15,-15-3 0-15,-5 9 0 0,-17-9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0:59:36.55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1095 3864 22 0,'0'-32'36'0,"0"49"1"16,0 8-3-16,0-25-12 15,-11 100-8-15,8-32-4 0,9 10-3 16,-2 0-3 0,-11-2-5-16,2-8-8 15,5-11-19-15,14-19-11 0,1-9-1 16,3-18 1-16</inkml:trace>
  <inkml:trace contextRef="#ctx0" brushRef="#br0" timeOffset="354.5437">1481 4217 51 0,'-34'4'35'0,"0"-1"0"15,3 7-9-15,7 11-17 0,8 4-5 16,13 8-1-16,7-1-1 15,8 3-1-15,9-5 0 16,5-3 1-16,8-8 0 16,4-8 0-16,-5-11 0 15,-3-4 0-15,-8-14-1 16,-10-10 1-16,-6-9-1 16,-6-10 0-16,-11-7 0 15,-8-7-1-15,-6-6 0 16,6 0-1-16,7 0-1 15,5 6-1-15,7 11-4 16,0 10-9-16,13 6-19 0,9 19-3 16,9 10 1-1,0 18 0-15</inkml:trace>
  <inkml:trace contextRef="#ctx0" brushRef="#br0" timeOffset="543.069">1758 4171 33 0,'0'25'37'0,"-6"-3"0"15,6 8-4-15,0 6-16 16,-3-2-7-16,3 4-9 16,8-2-14-16,9-3-23 15,-9-12-1-15,7-1 0 16,1-13-1-16</inkml:trace>
  <inkml:trace contextRef="#ctx0" brushRef="#br0" timeOffset="830.6103">2098 4328 49 0,'-19'-15'37'15,"-11"-2"-1"-15,8 1-10 16,-3 12-12-16,-8 4-7 16,10 8-3-16,2 4-1 15,9 9-1-15,6 4-1 16,6 1 0-16,9-1 1 16,9-1 0-16,1-6-1 0,2-4 1 15,11-6-1-15,1-8-4 16,-1 0-5-16,-11-14-20 15,-5-7-10-15,-5-1-1 16,-5-12 1-16</inkml:trace>
  <inkml:trace contextRef="#ctx0" brushRef="#br0" timeOffset="950.1201">1971 4016 12 0,'0'0'30'0,"-13"-15"0"16,13 15-5-16,10 12-29 15,-10-12-19-15,19 20-4 16,-8-8-3-16</inkml:trace>
  <inkml:trace contextRef="#ctx0" brushRef="#br0" timeOffset="1580.2008">2195 4214 3 0,'0'0'28'16,"13"3"0"-16,8 4-7 16,10-7-10-16,0 2-2 15,0-2-3-15,-1 0-1 0,-1-5-3 16,-7 2-1-16,-4 3 0 15,-18 0-1-15,0 0 0 16,-13 0 0-16,-3 9 0 16,1 5 1-16,1 2-1 15,-3 5 1-15,5 5 1 16,3-2 0-16,9 4 1 16,0-5 0-16,12 1 0 15,-2-7 1-15,5-3-1 16,0-9 0-16,7-5 0 15,1-4-1-15,1-5 0 16,-5-5 0-16,-1-5-1 16,-2 1 0-16,2 0-1 15,-6 0 1-15,-2 7 0 16,-10 11 0-16,12-5 0 0,-12 5 1 16,7 15 0-16,-7-3 0 15,0 4 0-15,-6-3 0 16,3 1 1-16,3-14-1 15,-10 10 0-15,10-10 0 16,0-12-1-16,0-3 0 16,9-2 0-16,3-3-1 15,2-1 1-15,3 6-1 16,3 4 0-16,-2 7 1 16,-3 9 1-16,1 6-1 15,-2 9 1-15,-3 2 0 0,-2 3-4 16,-2 3-6-1,-7-3-19-15,6-7-11 16,6-2 0-16,-12-16-1 0</inkml:trace>
  <inkml:trace contextRef="#ctx0" brushRef="#br0" timeOffset="1939.2476">2818 4245 31 0,'15'-10'30'15,"22"10"0"-15,-8-9-16 16,1 1-6-16,8 1-3 16,-11-1 0-16,-4 4-2 0,-5-2-1 15,-8 6 0-15,-10 0 1 16,0 0 1-16,-9 0 0 15,-5 12 1-15,-4 0-1 16,0 6 0-16,2 3 1 16,2 7-1-16,7 1-1 15,4 0-1-15,3 0 0 16,10-2-2-16,7-4-2 16,4-5-2-16,5-4-4 15,7-10-11-15,5-11-13 16,14 0-4-16,-6-10 0 15,9 1 4-15</inkml:trace>
  <inkml:trace contextRef="#ctx0" brushRef="#br0" timeOffset="2202.7799">3444 4352 54 0,'-19'9'35'16,"-2"8"-7"-16,-13 1-6 16,-4-4-8-16,5 0-6 15,-4-7-6-15,2-7-1 16,4-3-2-16,6-8 0 15,10-6-1-15,2-2 0 16,11-3 0-16,2 0 0 16,3 2 2-16,13 4 2 15,-1 8 0-15,9 8 1 16,-1 6 1-16,4 8 1 16,-2 3-1-16,-1 9 1 15,1-3-1-15,-3 4-2 16,-2-3-5-16,-6-5-15 0,-2-7-19 15,10 0-2-15,-6-12 1 16,8 0-1-16</inkml:trace>
  <inkml:trace contextRef="#ctx0" brushRef="#br0" timeOffset="2385.3021">3931 4241 85 0,'0'0'42'16,"7"-10"0"-16,-7 10-7 16,0 0-29-16,8-4-7 15,-8 4-13-15,0 0-27 16,0 0-1-16,0 0 0 0,10 6 0 16</inkml:trace>
  <inkml:trace contextRef="#ctx0" brushRef="#br0" timeOffset="2563.8257">3934 4403 56 0,'0'0'42'16,"-6"13"1"-16,6-13 0 16,0 0-22-16,0 0-13 15,0 0-7-15,0 0-16 16,0 0-25-16,0 0-2 0,-6-16-1 15,6 16-1 1</inkml:trace>
  <inkml:trace contextRef="#ctx0" brushRef="#br0" timeOffset="3310.42">4853 4163 55 0,'21'11'36'0,"1"3"0"16,14 9-17-16,0 14-9 16,0 1-4-16,2 6-5 15,0 3-8-15,-5-2-19 16,-7-11-9-16,1-7-1 15,-14-13 0-15</inkml:trace>
  <inkml:trace contextRef="#ctx0" brushRef="#br0" timeOffset="3498.9448">5168 4203 38 0,'-27'10'37'16,"-10"5"0"-16,-3 10-5 15,-4 6-17-15,-3-2-6 16,4 6-5-16,0 1-9 16,5-3-13-16,7-10-18 15,15 0-1-15,7-11 0 16,17-1 0-16</inkml:trace>
  <inkml:trace contextRef="#ctx0" brushRef="#br0" timeOffset="3774.9791">5625 4057 54 0,'-41'-3'37'15,"4"11"0"-15,-6 8-8 16,-4 3-19-16,8 14-5 15,4 7-2-15,12 8-1 16,9 2-1-16,14 2 0 16,12-1 1-16,13-2-1 15,6-6 1-15,7-7-5 16,8-8-7-16,0-9-24 16,-3-19-2-16,7 0-2 15,-12-17-1-15</inkml:trace>
  <inkml:trace contextRef="#ctx0" brushRef="#br0" timeOffset="3972.505">5823 4143 38 0,'-15'-22'35'0,"5"17"1"16,-5 7-5-16,1 14-15 16,6 16-7-16,3 6-5 15,5 11-1-15,0 1-2 16,2 3 1-16,2-3-3 15,1-7-6-15,1-4-11 16,4-7-19-16,-10-16 1 16,0-6-1-16,-14-10 0 15</inkml:trace>
  <inkml:trace contextRef="#ctx0" brushRef="#br0" timeOffset="4227.0377">5519 4291 31 0,'13'-24'34'16,"18"10"1"-16,3-5-7 16,4 1-16-16,14 6-3 15,1 0-4-15,5 8-1 16,-5 4 0-16,0 14-1 16,-7 0 0-16,-5 8 1 15,-14 6 0-15,-9 5 0 16,-11 1 0-16,-7 4 0 0,-15-2-1 15,-2-3-4-15,-9 0-8 16,-5-1-29-16,-1-16 0 16,5-1-2-16,2-15 1 15</inkml:trace>
  <inkml:trace contextRef="#ctx0" brushRef="#br0" timeOffset="4491.5702">6446 4163 46 0,'0'0'39'0,"10"0"0"0,-4 14 1 15,0 2-23-15,3 17-9 16,-2 4-3-16,2 4 1 15,-3-3-2-15,0 0-3 16,1-6-7-16,-7-10-18 16,0-7-16-16,0-3-1 15,-12-12 1-15,12 0-2 16</inkml:trace>
  <inkml:trace contextRef="#ctx0" brushRef="#br0" timeOffset="4755.6038">6332 4376 42 0,'24'-15'35'15,"14"6"1"-15,0-5-7 0,-2-6-18 16,8 6-4-16,-7-4-2 16,-3 6-2-16,-6 2 0 15,-10 6-3-15,-18 4 1 16,0 0-1-16,-9 14 1 15,-13 3-1-15,-9 5 0 16,-6 2 0-16,-3 0-2 16,-1-1-6-16,4-2-13 15,6-4-16-15,-2-12 1 16,11-2-1-16,0-16 6 16</inkml:trace>
  <inkml:trace contextRef="#ctx0" brushRef="#br0" timeOffset="4905.1239">6286 4171 59 0,'32'9'39'16,"13"17"0"-16,2 3-8 15,-1-1-19-15,4 9-4 16,0-1-16-16,-2-1-29 16,-17-13-1-16,-3-3-1 15,-10-10 0-15</inkml:trace>
  <inkml:trace contextRef="#ctx0" brushRef="#br0" timeOffset="5492.2238">7032 4183 24 0,'-9'12'32'16,"9"14"0"-16,-6 6-5 16,3-1-14-16,6 1-4 15,4-6-2-15,8-7 0 16,3-12-2-16,8-7 0 16,-1-9-1-16,5-8 0 15,-5-12-2-15,0-6 0 16,-6 0 0-16,-5-1-2 15,-3 9 1-15,-7 1-2 16,-4 13 1-16,0 13-1 16,-2 22 1-16,2 12 0 15,-3 15 0-15,6 14 1 16,-3 7 1-16,0 9 0 16,0 1 1-16,-9-5-1 0,-1-5 1 15,-4-11-1-15,-9-11 0 16,-7-17-1-16,-5-11-3 15,-5-16-1-15,2-13-1 16,-3-16-5-16,9-6-4 16,0-13-16-16,8-6-9 15,17 2 0-15,7-6 1 16</inkml:trace>
  <inkml:trace contextRef="#ctx0" brushRef="#br0" timeOffset="5774.7551">7648 3998 19 0,'-18'-16'33'16,"5"22"2"-16,-14 1-3 15,-4 6-15-15,2 12-5 16,-5 4-4-16,4 9-2 15,6 5-2-15,7 7 0 16,9 0-2-16,11 0 0 16,8-4 0-16,12-6-1 15,6-7-3-15,6-10-6 16,8-9-20-16,2-9-9 16,-6-14 0-16,4-6 0 15</inkml:trace>
  <inkml:trace contextRef="#ctx0" brushRef="#br0" timeOffset="5962.7782">7854 3988 64 0,'-12'-8'36'0,"5"21"1"16,-4 15-20-16,2 10-6 16,9 12-5-16,-4 4-2 15,4 8 1-15,0-1-2 16,4-5-2-16,1-1-4 15,-1-16-11-15,-4-12-24 16,4-8-1-16,-4-19 2 16,-13 5-2-16</inkml:trace>
  <inkml:trace contextRef="#ctx0" brushRef="#br0" timeOffset="6203.3102">7603 4195 52 0,'32'-20'35'0,"7"-4"-3"16,8-2-17-16,13 8-2 16,-2 2-2-16,7 12-2 15,-10 4 0-15,4 13-2 16,-14 4-1-16,-6 15 0 16,-13 3-2-16,-12 8 0 15,-14 1 0-15,-9 1-2 16,-10-4-2-16,-8-5-5 15,1-8-33-15,-7-3-3 0,-5-11-1 16,11-4 1-16</inkml:trace>
  <inkml:trace contextRef="#ctx0" brushRef="#br0" timeOffset="6784.3834">8855 4301 35 0,'0'0'30'15,"42"8"-1"-15,3-3-14 16,16-5-4-16,21 7 0 15,13-7-3-15,20 7 0 0,4-3-2 16,5-1-1 0,-6-3-2-16,-12 0-3 0,-14-3-3 15,-24-4-3-15,-21 0 0 16,-27-7-1-16,-20-1-1 16,-20-4 2-16,-7-1 0 15,-11-1 2-15,4 1 2 16,4 4 1-16,8 3 2 15,22 13 0-15,0 0 0 16,13 3 2-16,14 10 1 16,7 8 0-16,-4 0 2 15,3 5 0-15,-11 1-1 16,-7-2-1-16,-15-3-7 16,-12-1-22-16,-19-13-8 15,-2 2 0-15,-21-10-1 0</inkml:trace>
  <inkml:trace contextRef="#ctx0" brushRef="#br0" timeOffset="7101.4241">8945 4182 13 0,'0'0'32'15,"-17"15"1"-15,-13-3-5 0,-5 3-14 16,0 5-4-16,-3 2-1 16,7 4-1-16,5-2-2 15,14 2-1-15,12-3-2 16,16-2 0-16,8-2 0 15,13-2-1-15,10-2-6 16,3-6-20-16,0-9-12 16,7 0-1-16,-10-15 1 15</inkml:trace>
  <inkml:trace contextRef="#ctx0" brushRef="#br0" timeOffset="7419.9645">9211 3628 24 0,'11'-19'35'16,"9"19"1"-16,-9 0 2 16,-3 15-21-16,-3 13-6 15,-8 2-3-15,-3 13-2 16,-7 2-1-16,-3 2-1 15,-4-1-2-15,5-3 0 16,4-3-1-16,5-6 0 16,10-7 0-16,10-4 0 15,8-8-1-15,12-4 0 16,7-2 1-16,6-3-5 16,5-1-9-16,1-2-25 0,-8-8-1 15,1 5 0-15,-11-10 0 16</inkml:trace>
  <inkml:trace contextRef="#ctx0" brushRef="#br0" timeOffset="7933.5294">10604 4005 24 0,'0'-10'35'0,"11"15"2"15,11 11 0-15,14 13-19 16,8 18-6-16,1 7-6 16,5 12-1-16,-2 2-4 15,0-1-8-15,-2-6-21 16,-8-6-9-16,-13-23 0 15,2-11-1-15</inkml:trace>
  <inkml:trace contextRef="#ctx0" brushRef="#br0" timeOffset="8137.5558">11114 4036 50 0,'-28'-8'37'16,"1"17"0"-16,-10 13-6 15,-9 4-20-15,-5 14-4 16,-3 5-4-16,-4 6-2 16,3 0-5-16,1 1-4 15,8-2-10-15,6-6-19 16,2-14 0-16,16-7-1 16,4-12 4-16</inkml:trace>
  <inkml:trace contextRef="#ctx0" brushRef="#br0" timeOffset="8414.0906">11438 3935 34 0,'-27'3'35'16,"-14"5"0"-16,2 16 0 15,-3 8-23-15,-4 11-4 16,10 15-4-16,6 5-1 16,12 4-1-16,11-2 0 15,14-2-1-15,10-4 0 16,12-11-3-16,15-9-7 16,5-18-16-16,1-13-11 0,9-6-1 15,0-11 1-15</inkml:trace>
  <inkml:trace contextRef="#ctx0" brushRef="#br0" timeOffset="8679.6248">11769 4214 6 0,'-36'-19'30'0,"-10"-6"2"16,8 18-1-16,3-1-15 15,1 8-5-15,13 11-3 0,8 5-1 16,13 11 0 0,7 2-1-16,9 5 0 15,1-1 0-15,4 4 0 0,-6-8-1 16,-3 3 0-16,-12-9-2 16,-13-6-2-16,-8-3-6 15,-16-14-21-15,-3-4-12 16,1-7 0-16,-3-13-1 15</inkml:trace>
  <inkml:trace contextRef="#ctx0" brushRef="#br0" timeOffset="8889.1508">11679 3964 51 0,'66'18'39'16,"2"16"0"-1,-15 16-5-15,-16 1-20 0,-6 12-4 16,-20 2-3-16,-11 1-2 16,-16-1-4-16,-15-7-9 15,4-4-15-15,-3-15-17 16,0-18 0-16,12-9-1 16,7-12 0-16</inkml:trace>
  <inkml:trace contextRef="#ctx0" brushRef="#br0" timeOffset="9153.6845">12144 4062 53 0,'22'-7'36'0,"6"20"1"16,9 7-8-16,-5 1-19 15,8 7-5-15,-3 5-8 16,-6-7-13-16,-7-4-20 16,-1-4 0-16,-10-13-1 15,1-5 0-15</inkml:trace>
  <inkml:trace contextRef="#ctx0" brushRef="#br0" timeOffset="9325.706">12552 4016 40 0,'-13'29'38'16,"0"4"1"-16,-11 11-5 16,-13 2-18-16,9 12-4 15,-8 0-4-15,4 3-6 16,1-3-9-16,3-7-24 15,1-17-8-15,13-5 0 16,7-16 0-16</inkml:trace>
  <inkml:trace contextRef="#ctx0" brushRef="#br0" timeOffset="9619.243">12939 3988 47 0,'-28'-4'34'16,"-12"0"2"-16,1 12-15 16,2 14-10-16,-3 10-3 15,4 14-2-15,3 4-1 16,9 9-1-16,7 0-1 15,13 1-1-15,13-5 0 16,12-5-2-16,11-8-3 0,6-16-11 16,8-10-22-1,10-3-2-15,-4-13 1 0,8 0-1 16</inkml:trace>
  <inkml:trace contextRef="#ctx0" brushRef="#br0" timeOffset="9920.2833">13160 4205 43 0,'-32'-13'33'0,"-7"1"-6"15,3 6-6-15,7 10-6 16,2 2-4-16,16 13-2 0,6 2-3 15,15 5-1-15,9 2-1 16,6 3 1-16,0-4-1 16,1 4 1-16,-7-5-2 15,-8-3 1-15,-11-5-1 16,-16-6-2-16,-6-4-5 16,-10-8-11-16,-3-4-24 15,7-1-1-15,-3-13 0 16,11-1-1-16</inkml:trace>
  <inkml:trace contextRef="#ctx0" brushRef="#br0" timeOffset="10137.8094">13212 3934 60 0,'52'19'39'0,"-2"10"2"16,2 14-8-16,-5 13-20 15,-12 1-4-15,-5 7-2 16,-16-3-2-16,-14 1-1 16,-16-10-4-16,-11-8-4 15,-6-2-15-15,-9-13-22 16,-6-12-1-16,4-5 0 16,-4-12 0-16</inkml:trace>
  <inkml:trace contextRef="#ctx0" brushRef="#br0" timeOffset="10860.4015">13968 4438 40 0,'24'18'38'15,"-13"1"1"-15,-4 5 0 0,-13 3-30 16,-7-1-17-16,2 0-25 16,-12-15-2-16,6-2-2 15,0-18-1-15</inkml:trace>
  <inkml:trace contextRef="#ctx0" brushRef="#br0" timeOffset="11123.9362">14569 3962 59 0,'11'-12'38'15,"-11"12"2"-15,10 26-10 16,-2 19-17-16,-8 10-5 15,6 12-3-15,-3 3-1 16,4 1-1-16,-3-5-6 16,1-11-8-16,1-14-28 15,-2-10-1-15,-8-19-1 16,4-12 0-16</inkml:trace>
  <inkml:trace contextRef="#ctx0" brushRef="#br0" timeOffset="11455.9802">14517 3889 50 0,'38'-21'37'16,"16"13"2"-16,2 8-9 16,-1 4-17-16,6 13-6 15,-13 2-1-15,-9 12-3 16,-20 4 0-16,-22 7-2 15,-24 2-1-15,-12-3 1 16,-9-2-2-16,-2-3 1 16,6 0 0-16,6-7 0 15,15-4-1-15,18-1 1 16,22-3 1-16,13 1 0 16,7 1 0-16,8 3 1 0,0-3-1 15,3 0 0-15,-5-1-6 16,-13-1-34-16,-8-15 0 15,-4-2 0-15,-10-14-1 16</inkml:trace>
  <inkml:trace contextRef="#ctx0" brushRef="#br0" timeOffset="12913.162">15210 4024 9 0,'0'0'33'16,"11"-11"0"-16,12 7-2 16,13 1-12-16,4-1-5 15,14 10-5-15,4 3-1 16,3 10-3-16,-10 4 0 0,-9 6-2 15,-16 3 0 1,-17 3-1-16,-20-1 0 0,-17-2 0 16,-15-6-2-16,-7-5 0 15,2-5-2-15,1-11-4 16,8-1-5-16,8-8-12 16,10-3-11-16,21 7-3 15,-9-15 0-15,21 15 10 16</inkml:trace>
  <inkml:trace contextRef="#ctx0" brushRef="#br0" timeOffset="13139.6908">15231 4434 35 0,'-16'3'36'0,"16"-3"-1"15,11 12-12-15,12-12-7 16,19 5-4-16,4-5-3 16,11 5-3-16,4-5-3 15,1 0-8-15,-1 0-25 16,-5 0-7-16,-18-5 0 16,0 5-1-16</inkml:trace>
  <inkml:trace contextRef="#ctx0" brushRef="#br0" timeOffset="13753.7695">16012 3953 39 0,'-10'19'36'0,"5"11"-2"15,2 15-11-15,3 13-8 16,2 3-5-16,4 7-3 16,0-2-7-16,-1-9-10 15,2-16-24-15,6-7-2 16,-13-25-1-16,0-9 0 16</inkml:trace>
  <inkml:trace contextRef="#ctx0" brushRef="#br0" timeOffset="14028.8048">16062 3955 28 0,'38'-17'35'0,"16"17"1"15,-5 12-4-15,-3 8-16 16,-1 16-5-16,-19 3-4 16,-15 10-2-16,-21 0-2 15,-16 1 0-15,-14-7-2 16,-5-5 1-16,2-6-1 15,4-8-1-15,11-7 0 16,17-5-1-16,11-12 1 16,21 12 0-16,5-8 0 15,8 7-1-15,3 2-1 16,0 0-8-16,1-3-21 16,-5 6-6-16,-8-8 0 0,0 0-1 15</inkml:trace>
  <inkml:trace contextRef="#ctx0" brushRef="#br0" timeOffset="14192.3258">16437 4323 58 0,'12'0'36'16,"7"9"1"-16,2 5-13 16,-3 3-15-16,2 6-6 15,2 3-6-15,-7-1-16 16,-6-5-16-16,7 1-2 15,-8-12 1-15,3-1 0 16</inkml:trace>
  <inkml:trace contextRef="#ctx0" brushRef="#br0" timeOffset="14334.8437">16681 4388 35 0,'-28'-5'37'0,"5"15"0"15,-53 18 13 1,39-4-44-16,-4 1-14 15,9 3-26-15,-7-14-2 16,15 7 0-16,0-16 0 16</inkml:trace>
  <inkml:trace contextRef="#ctx0" brushRef="#br0" timeOffset="14747.8955">16879 4139 34 0,'10'17'36'15,"0"14"1"-15,-10 8-4 16,0-3-21-16,0 5-2 16,0-6-3-16,0-2-2 15,-5-11-1-15,0-9-1 16,5-13-1-16,-11 0-1 15,6-18 1-15,2-7-2 16,-2-11 1-16,5-9 0 16,0-8-1-16,7-2-1 15,6-2 1-15,7 5 0 16,7 4 0-16,8 11 0 0,7 12 1 16,5 13 0-16,3 12 0 15,1 17 0-15,-3 8 0 16,-10 13 1-16,-11 6-1 15,-9 6 1-15,-10 1-1 16,-8-1-2-16,-8-1-5 16,-10-8-17-16,-4-10-17 15,10-2 1-15,6-13-1 16,13-2 0-16</inkml:trace>
  <inkml:trace contextRef="#ctx0" brushRef="#br0" timeOffset="15064.4358">17499 3950 45 0,'0'0'39'16,"14"0"1"-16,-6 20-1 15,2 10-20-15,3 16-10 16,-5 8-4-16,2 4-1 16,-2 0-2-16,-3-3-2 0,-1-5-4 15,-4-14-9-15,0-12-27 16,-6-10-1-16,-2-14 1 15,-2-11-2-15</inkml:trace>
  <inkml:trace contextRef="#ctx0" brushRef="#br0" timeOffset="15364.9739">17497 3837 29 0,'30'-32'38'0,"11"15"0"16,-1 11 1-16,6 6-20 15,10 20-6-15,-9 3-4 0,-1 11-3 16,-17 3-2 0,-13 8-1-16,-16 2-1 15,-18-1-1-15,-13-4-2 0,-11-4 0 16,-1-4 0-16,1-7 0 16,6-3-1-16,9-8 1 15,8-6-1-15,19-10 1 16,6 16 1-16,13-7-1 15,10 0 1-15,6 4 0 16,5 2-3-16,0-1-5 16,5 1-23-16,-1 2-8 15,-17-8 1-15,4 1-1 16</inkml:trace>
  <inkml:trace contextRef="#ctx0" brushRef="#br0" timeOffset="15778.0274">17993 4216 41 0,'13'2'37'15,"-13"-2"2"-15,28 20-1 16,-14-2-21-16,2-2-9 15,2 5-6-15,0-1-2 16,-3-3-4-16,0-2-5 16,-6-11-6-16,4-1-4 0,-4-8-3 15,5-3 1 1,-3-7 4-16,4-1 7 16,-3-4 8-16,-2 0 8 0,9-7 25 15,-19 27-10 1,0 0 1-16,0 0-3 15,-9 18-5-15,-1 9-4 16,-5 0-5-16,0 7 0 16,-3-2-1-16,1 2-1 15,3-4-2-15,0-6-2 16,7 1-9-16,1-8-30 16,6-17 0-16,-9 11-1 15,9-11 0-15</inkml:trace>
  <inkml:trace contextRef="#ctx0" brushRef="#br0" timeOffset="23769.0487">885 5810 24 0,'0'0'35'15,"0"0"2"-15,0 0 0 0,82 64-16 16,-24-23-8 0,1 16-5-16,7 9-3 0,-8 6-7 15,2 2-14-15,5-5-20 16,-16-15-2-16,-12-6 0 16,-15-19 1-16</inkml:trace>
  <inkml:trace contextRef="#ctx0" brushRef="#br0" timeOffset="23991.5762">1507 5868 42 0,'-18'-14'38'0,"-11"10"-1"15,-2 13 0-15,0 12-20 0,-4 4-8 16,-2 16-3-1,-9 3-2-15,2 12-1 0,-6 6-3 16,0-1-4-16,-2 2-7 16,5-7-19-16,5-9-8 15,42-47-1-15,-69 64 0 16</inkml:trace>
  <inkml:trace contextRef="#ctx0" brushRef="#br0" timeOffset="24338.6211">1931 5778 34 0,'-28'-7'36'0,"-15"3"1"16,5 11-7-16,-10 10-13 15,-3 11-6-15,9 14-3 16,-2 9-2-16,17 15-2 16,5 5 0-16,18 3-2 15,11 1 0-15,20-4-1 16,11-8-2-16,4-13-5 15,14-7-16-15,7-15-16 16,-3-19-1-16,0-6 0 0,-1-14 0 16</inkml:trace>
  <inkml:trace contextRef="#ctx0" brushRef="#br0" timeOffset="24736.6724">2195 6087 28 0,'-10'0'33'0,"-14"-10"0"16,-1 3-11-16,-3 7-6 16,-6-7-4-16,3 11-3 15,-7-4-2-15,14 7-3 16,3 1-1-16,11 6-1 16,6 3 0-16,15 4 0 15,3 2 0-15,6 6 0 16,8-2 0-16,-3 4 1 0,-8-3-1 15,-7 0-1 1,-14-3-3-16,-11-9-10 16,-9-9-25-16,0-2-1 0,-14-17 0 15,9-7-1-15</inkml:trace>
  <inkml:trace contextRef="#ctx0" brushRef="#br0" timeOffset="24954.6997">2114 5862 69 0,'62'17'38'0,"6"13"2"16,-12 10-10-16,-10 9-18 16,-5 16-6-16,-21 4-1 15,-12 3-1-15,-18-2-4 16,-14-6-4-16,-4-3-19 0,0-14-17 15,0-15 0-15,6-14-1 16,4-14 0-16</inkml:trace>
  <inkml:trace contextRef="#ctx0" brushRef="#br0" timeOffset="25248.7369">2694 6090 56 0,'21'0'37'0,"11"3"0"16,5-3-5-16,3 0-26 16,4 0-9-16,-1 0-18 15,2 0-14-15,-12-6-1 16,-5 6 0-16</inkml:trace>
  <inkml:trace contextRef="#ctx0" brushRef="#br0" timeOffset="25425.2591">2744 6234 34 0,'19'0'33'16,"13"7"1"-16,3-12-6 16,9 1-29-16,11 4-27 15,-11-12-3-15,8 7-2 16,-14-7 0-16</inkml:trace>
  <inkml:trace contextRef="#ctx0" brushRef="#br0" timeOffset="25901.3195">3460 5637 51 0,'11'-10'37'0,"9"19"1"16,1 15-7-16,-11 8-16 0,5 15-8 16,-8 8-1-1,1 10-2-15,-8 1 0 0,-11 4-2 16,-5 0 0-16,-8-7-1 16,1-10-1-16,1-9 1 15,2-8 0-15,4-10-1 16,6-12-1-16,10-14 1 15,9 3 0-15,14-10 1 16,6 2-1-16,9 1-1 16,5 1 1-16,4 3 0 15,1 7 0-15,-1 0-1 16,-7 4-5-16,-9 3-34 16,-8-10 0-16,4 4 1 15,-10-8-1-15</inkml:trace>
  <inkml:trace contextRef="#ctx0" brushRef="#br0" timeOffset="26611.4099">4405 5675 23 0,'-21'-14'31'16,"-3"14"1"-16,-5-8-13 16,-5 4-5-16,0 4-5 15,-4 0-1-15,9 5-3 16,6 1-2-16,7 3-2 0,11 1 0 15,12 3-1 1,9 1 0-16,8 0 0 16,5 0 0-16,4 2 1 0,0-1 0 15,-5 1 1-15,-6 0 0 16,-4 0 0-16,-12 1 1 16,-6 1 0-16,-6-2-1 15,-3 1 1-15,-1-1-2 16,1-1 0-16,3-2-1 15,6 0-1-15,0-2-1 16,8 1 1-16,0 0-1 16,1 3 1-16,-3 4 0 15,-6 3 1-15,-13 4 0 16,-5 6 0-16,-6 2 0 0,-5 2 1 16,0-4 0-1,-1 0 0-15,5-4 0 0,10-4 0 16,12-5 1-16,10-4-1 15,9-2 0-15,9-2-3 16,7-1-6-16,2 2-26 16,1-12-2-16,8 0 0 15,-10-8 0-15</inkml:trace>
  <inkml:trace contextRef="#ctx0" brushRef="#br0" timeOffset="26819.9366">4567 5937 35 0,'9'-12'37'15,"0"5"0"1,16 14 1-16,9 10-20 0,3 1-9 16,7 12-4-16,-2 2-2 15,-2 5-4-15,-3 5-9 16,-9-1-27-16,-7-14-1 15,-8-4 0-15,-11-13 0 16</inkml:trace>
  <inkml:trace contextRef="#ctx0" brushRef="#br0" timeOffset="26976.456">4878 5985 51 0,'-38'10'35'0,"3"15"1"15,-11-2-3-15,2 4-25 0,4 3-12 16,1-5-29-16,10 9-2 16,-4-14 0-16,19 0-1 15</inkml:trace>
  <inkml:trace contextRef="#ctx0" brushRef="#br0" timeOffset="27278.4941">5201 5771 34 0,'-29'0'31'15,"-10"0"1"-15,10 15-4 16,5 8-22-16,-5 8-2 15,10 9 0-15,4 5 0 16,15 5 0-16,3-1 0 16,13 1-1-16,5-5 1 15,9-7-3-15,5-9-3 16,3-12-9-16,3-13-15 16,4-4-8-16,-11-19-1 15,4-2 0-15</inkml:trace>
  <inkml:trace contextRef="#ctx0" brushRef="#br0" timeOffset="27460.0185">5414 5868 51 0,'-3'-17'35'0,"-10"5"2"15,2 12-12-15,7 18-9 16,-2 4-8-16,6 14-3 16,0 3-2-16,0 9 0 15,3 2 0-15,0-1-2 16,1-3-5-16,-4-11-11 15,0-7-22-15,3-4-1 16,-3-24 0-16,-7 9-1 16</inkml:trace>
  <inkml:trace contextRef="#ctx0" brushRef="#br0" timeOffset="27691.5471">5214 5950 39 0,'23'-13'36'15,"6"-3"0"-15,17 8 1 16,2 3-24-16,6 2-5 16,8 7-2-16,-6 4-1 15,-4 7 1-15,-7 6-2 16,-11 6 0-16,-17 5-1 16,-9 6 0-16,-16-1 0 15,-9 1-3-15,-5 4-5 16,-9-6-31-16,-1-12-4 15,5-2-1-15,-2-16 1 16</inkml:trace>
  <inkml:trace contextRef="#ctx0" brushRef="#br0" timeOffset="28231.6154">5925 5632 34 0,'19'0'34'0,"-6"0"2"16,5 9-4-16,-2 3-19 0,-10 1-5 16,2 6-3-16,-2 0-1 15,-2 3-1-15,-4-1-1 16,3 0-1-16,-3-2 0 16,7-2 0-16,0-3 0 15,4-3 0-15,-1-3 0 16,0-3 0-16,-10-5 1 15,14 6-1-15,-14-6 0 16,0 0-1-16,0 0 1 16,-3 16 0-16,-6-6 0 15,3 7-1-15,0 8 1 16,2 9-1-16,4 8 1 0,10 11 0 16,2 3 0-16,1 3 1 15,-4 1-1-15,-3-6 0 16,-6-7 0-16,0-8 1 15,-12-12-2-15,-9-9-1 16,-4-7-8-16,-7-6-29 16,-2-13-2-16,3 1 1 15,-9-8-1-15</inkml:trace>
  <inkml:trace contextRef="#ctx0" brushRef="#br0" timeOffset="29021.7164">6419 5963 31 0,'13'-3'33'16,"11"3"2"-16,5 0-5 16,6 0-17-16,9 0-7 15,6 3-6-15,-4 0-13 16,-2-3-20-16,0 7 0 16,-17-7-2-16,-2 5 2 15</inkml:trace>
  <inkml:trace contextRef="#ctx0" brushRef="#br0" timeOffset="29196.7404">6480 6086 32 0,'0'0'35'16,"35"15"0"-16,-4-10-6 0,9-1-13 15,7 2-6-15,1-2-16 16,3 1-26-16,-11-11-3 15,-2 6 0-15,-15-8-1 16</inkml:trace>
  <inkml:trace contextRef="#ctx0" brushRef="#br0" timeOffset="31701.5584">7269 6121 41 0,'-81'7'24'16,"35"-4"-3"-16,46-3-3 16,34 0-2-16,46-8-4 15,44 3-3-15,31-2-3 16,25 5-1-16,17-1-1 16,13 3-1-16,-2 0-1 15,-10-4-2-15,-19 4-5 16,-23-3-11-16,-29-4-18 15,-25 2-1-15,-36-8 0 16,-28 6 0-16</inkml:trace>
  <inkml:trace contextRef="#ctx0" brushRef="#br0" timeOffset="31979.0917">8043 5906 2 0,'-6'-45'29'15,"17"-3"2"-15,-3-18-6 16,-2-6-10-16,5 3-2 16,-4 0 2-16,0 11-2 15,-7 7-2-15,0 22-3 16,0 29-2-16,-14 22-2 15,12 27-1-15,-1 23-2 16,3 18-11-16,5 14-27 0,-5-1 0 16,10 7 1-16,-3-16-2 15</inkml:trace>
  <inkml:trace contextRef="#ctx0" brushRef="#br0" timeOffset="32990.7215">7780 6454 41 0,'-16'-5'29'16,"-12"-3"-6"-16,-3 4-5 15,0-1-2-15,-1 1-5 16,5 4-2-16,6 6-2 16,11 5-3-16,10 5 1 15,10 7-1-15,14 3 0 16,7 5-1-16,-1 3 3 16,2 3-2-16,-8-1 0 15,-10 1 0-15,-14-8 0 16,-16-3-1-16,-16-7 0 0,-9-4-2 15,-4-10-3 1,-4-10-3-16,10 0-9 16,5-10-19-16,14-5-7 0,17-1-1 15,10-4 1-15</inkml:trace>
  <inkml:trace contextRef="#ctx0" brushRef="#br0" timeOffset="36574.085">8043 6586 40 0,'0'0'37'16,"0"0"1"-16,19 4 0 15,9 1-23-15,0-5-6 16,8 0-9-16,14 0-22 15,6 0-14-15,-3-11-1 0,3 7-1 16</inkml:trace>
  <inkml:trace contextRef="#ctx0" brushRef="#br0" timeOffset="37075.1487">8720 6692 13 0,'10'-10'31'0,"6"3"2"16,-4-5-10-1,0-4-4-15,3 1-4 0,-6-5-4 16,1-2-2-16,-10-4-3 15,0 3 0-15,-14-3-2 16,0 5-1-16,-10 1-1 16,-3 8-1-16,-5 3 0 15,-2 12 0-15,3 10 0 16,4 6-1-16,4 7 0 16,8 5 0-16,6 1 1 15,9 0-1-15,11 0 1 16,9-6-1-16,1-6 0 15,6-8 0-15,6-8 0 16,-2-8-1-16,1-3 0 0,-3-9-1 16,-4-3 0-1,-7-5 1-15,-1 2 1 16,-7 1 0-16,-3 5 1 0,-4 6 0 16,-3 10 1-16,0 0 0 15,0 0 0-15,14 29 0 16,-3-5-4-16,-1 5-25 15,2-8-10-15,9 5-1 16,10-11 0-16</inkml:trace>
  <inkml:trace contextRef="#ctx0" brushRef="#br0" timeOffset="38528.8733">9585 6075 61 0,'17'11'37'0,"-8"3"-1"15,-3 11-17-15,-6 7-12 16,-8 3-17-16,3 4-23 16,-13-18-1-16,6 2-2 15,-6-18 0-15</inkml:trace>
  <inkml:trace contextRef="#ctx0" brushRef="#br0" timeOffset="39005.9338">10300 5934 30 0,'-17'-27'34'0,"0"8"1"16,-7-2-8-16,-3 4-11 15,2 14-6-15,-1 3-4 16,4 17-1-16,5 5-2 16,10 4-2-16,7 6 0 15,6 2 0-15,9-3 0 0,8-4 0 16,2-8 0-1,3-7 1-15,-1-9 0 0,-2-8-1 16,-7-10 0-16,-7-5 0 16,-11-6-1-16,-7-5 1 15,-8-2-1-15,-4 0-1 16,-5 2 0-16,-1 4 1 16,3 6-1-16,4 6 0 15,7 3 1-15,11 12-1 16,0 0 1-16,25 0 0 15,-1 3 0-15,7 3 0 16,7-3 0-16,7 2 1 16,-2 0-4-16,0-5-9 15,-1 0-24-15,2 2-1 0,-9-4 0 16,5 2 0-16</inkml:trace>
  <inkml:trace contextRef="#ctx0" brushRef="#br0" timeOffset="39406.9844">10699 5782 34 0,'20'6'33'0,"3"-6"1"16,9 6-10-16,5 4-13 15,0 3-1-15,7-1-3 16,-4 1-2-16,-1-1-2 16,-9 1 0-16,-9-3-2 15,-11 1 1-15,-10 1-1 16,-10-2 0-16,-11 5 0 15,-9-2 0-15,-7 5 1 16,-5-2-1-16,1 2 0 16,4-1 0-16,5-4-2 15,9-1-4-15,14-8-11 16,9-4-20-16,22 0-1 16,0-7 0-16,18 7 0 15</inkml:trace>
  <inkml:trace contextRef="#ctx0" brushRef="#br0" timeOffset="39928.0509">11478 6031 8 0,'19'-10'30'16,"-19"10"0"-16,23-17-5 16,-12 8-7-16,-1-5-2 15,-2 2-4-15,-8-7-2 0,0 1-2 16,-7-6-3-16,-4 4 0 16,-7-2-2-16,-7 4 0 15,-6 2-2-15,0 4 0 16,-1 8 0-16,1 6-1 15,4 10 1-15,2 6-1 16,7 5 0-16,8 4 0 16,10 0 1-16,3 1-1 15,7-3 1-15,11-4 0 16,4-8-1-16,7-8-1 16,4-5-1-16,-1-10 0 15,-1-2 0-15,0-8 0 16,-7 1 0-16,-6-5 0 15,-4 8 1-15,-8 0 2 0,-9 16 0 16,3-9 0-16,-3 9 1 16,-8 15 1-16,5 1-1 15,3 9 1-15,0 1-1 16,11 5 0-16,-1-4-1 16,6-3 0-16,5-1-5 15,0-7-19-15,0-9-15 16,8 1 0-16,0-13-1 15</inkml:trace>
  <inkml:trace contextRef="#ctx0" brushRef="#br0" timeOffset="41929.892">873 7354 57 0,'0'0'36'15,"0"0"2"-15,34 20-14 16,3 12-13-16,8 11-5 16,-3 1-2-16,4 6-7 0,1 3-14 15,-10-2-20-15,-6-15 0 16,-11-2 0-16,-2-19 0 15</inkml:trace>
  <inkml:trace contextRef="#ctx0" brushRef="#br0" timeOffset="42139.9182">1349 7352 28 0,'0'0'36'0,"-19"19"2"15,-3 6 0-15,3 6-15 16,-11 16-11-16,1 6-4 0,-6 6-2 16,-5 8-4-1,-3-5-6-15,1 1-12 0,15-8-18 16,9-10-4-16,18-45-1 16,-41 62 0-16</inkml:trace>
  <inkml:trace contextRef="#ctx0" brushRef="#br0" timeOffset="42443.457">1853 7294 59 0,'-27'-6'37'0,"2"10"1"16,-12 7-12-16,-3 7-14 16,5 18-5-16,-5 9-2 15,3 14-2-15,-4 7-1 16,14 6 0-16,17-1-1 16,13 1 0-16,13-7 0 15,6-9-4-15,18-11-8 16,3-13-22-16,10-16-6 15,3-6 1-15,-4-15-1 16</inkml:trace>
  <inkml:trace contextRef="#ctx0" brushRef="#br0" timeOffset="42734.9932">2098 7611 61 0,'-43'-24'35'16,"9"11"-5"-16,-6 4-15 15,-1 4-4-15,13 12-2 16,-2 7-4-16,14 9 0 16,7 4-2-16,15 3 1 15,7 0-1-15,5 3 1 16,-2-2 0-16,3 1 0 0,-5-7-1 15,-4-4 0 1,-6-2-4-16,-4-19-8 0,-23 8-25 16,-4-12-5-16,-5-11 0 15,1-6-1-15</inkml:trace>
  <inkml:trace contextRef="#ctx0" brushRef="#br0" timeOffset="42949.522">2012 7328 55 0,'67'20'40'15,"-3"11"2"-15,-7 12-5 16,0 16-20-16,-23 0-5 16,-6 14-2-16,-28-5-4 0,-6 0-2 15,-9-2-5 1,-2-16-6-16,3-4-21 0,-9-12-15 15,5-14 0-15,2-8 0 16</inkml:trace>
  <inkml:trace contextRef="#ctx0" brushRef="#br0" timeOffset="43178.55">2663 7558 88 0,'34'0'38'16,"4"-8"1"-16,4 1-23 16,9 7-12-16,-5 0-9 15,-2 0-18-15,-10 0-15 16,-6 5 0-16,-20-5 0 15</inkml:trace>
  <inkml:trace contextRef="#ctx0" brushRef="#br0" timeOffset="43346.5712">2653 7712 58 0,'21'10'38'0,"12"-10"0"16,10 0-4-1,6 0-29-15,4-2-17 0,7 2-24 16,-16-13-1-16,4 9-1 16,-16-4 0-16</inkml:trace>
  <inkml:trace contextRef="#ctx0" brushRef="#br0" timeOffset="43885.6395">3608 7077 27 0,'0'0'37'0,"10"22"0"15,-6 15 1-15,-4 16-19 16,6 21-8-16,-9 8-2 0,-4 12-3 16,-9-3-1-16,1-2-3 15,-4-14 0-15,1-13 0 16,-1-14 0-16,3-16-1 16,5-18 0-16,11-14-1 15,0 0 1-15,3-14-1 16,16-1 0-16,8-2 0 15,10 3-1-15,5 5 1 16,9 6-1-16,2 3 1 16,-2 12 0-16,-6-2-3 15,-3 9-5-15,-11 1-30 16,-7-12-1-16,0 1 0 0,-7-12 0 16</inkml:trace>
  <inkml:trace contextRef="#ctx0" brushRef="#br0" timeOffset="44462.2135">4502 7187 27 0,'15'-9'32'15,"-18"-3"1"-15,3 12-9 0,-31-7-7 16,3 7-7-16,-3 4-4 16,0 4-2-16,6 2-2 15,3-1 0-15,12 1-2 16,10 0 1-16,17 1-1 15,3 0 0-15,8 0 0 16,0 2 0-16,3-1 1 16,-4 1-1-16,-5 1 0 15,-11 2 1-15,-8 4 0 16,-8 0 0-16,-8 0 0 16,-6 2 0-16,-2-2 0 15,2 0-1-15,0 0-2 16,5-1 0-16,5-3 0 15,9 0 0-15,0 2-1 0,9 2 1 16,-9 3 0-16,0 4 0 16,-6 4 3-16,-5 0-1 15,-3 4 2-15,-6-3 1 16,0 1 0-16,0-4 1 16,9-1 0-16,8-10 0 15,12-4 0-15,8-4-2 16,11-10-6-16,8 0-8 15,2 0-20-15,3-13-4 16,7 4-1-16,-5-7-1 16</inkml:trace>
  <inkml:trace contextRef="#ctx0" brushRef="#br0" timeOffset="44894.2682">4801 7520 28 0,'0'0'35'0,"0"0"1"16,-3 16 0-16,7-2-16 15,5 1-12-15,10 6-4 16,0-1 0-16,3-1-1 16,0-6 0-16,0-6-1 15,0-7-1-15,0-7 0 16,-4-3 1-16,1-7-1 0,-4-3 0 15,-2-1 0 1,-1-1 1-16,-6 3-1 16,-1 7 1-16,-5 12 0 0,0 0-1 15,11 23 2-15,-5 10-1 16,0 15 1-16,-6 10 0 16,0 12 0-16,-10 3 0 15,-8 7 0-15,-4-7-1 16,-9-2 0-16,-9-14 0 15,-7-11-1-15,-2-16 0 16,0-18-1-16,4-16-1 16,3-18-1-16,8-12-2 15,5-18-5-15,16-1-11 16,7-7-19-16,12-3-3 0,13 7 0 16,5 4 1-1</inkml:trace>
  <inkml:trace contextRef="#ctx0" brushRef="#br0" timeOffset="45516.3474">5507 7300 29 0,'0'0'35'0,"-21"10"1"16,-11 9-2-16,-5 9-18 15,0 18-4-15,-1 3-5 16,11 9-2-16,6 2-2 16,14-2 1-16,11-4-2 15,13-3 0-15,11-9 1 0,7-13-1 16,8-13-2-1,1-11-2-15,2-5-4 0,-6-18-3 16,3 1-6-16,-11-18-6 16,-2 0-1-16,-10-11 2 15,-2 0 4-15,-11-12 6 16,-2 2 7-16,-5 3 8 16,-3-34 25-1,-2 55-11-15,1 21 0 16,-6 11-2-16,5 26-5 15,-4 12-3-15,6 12-5 16,-1 7-1-16,4 5 1 16,-3-1-3-16,3 0-2 15,4-4-5-15,-4-14-13 0,0-10-20 16,3-7 1 0,-6-17 0-16,3-9-2 0</inkml:trace>
  <inkml:trace contextRef="#ctx0" brushRef="#br0" timeOffset="45782.8844">5463 7621 26 0,'20'-13'34'16,"4"-5"1"-16,8 3 1 16,4-2-21-16,7-2-4 15,10 7-3-15,-2-8-1 16,4 13-1-16,-6 2-1 15,-2 9-2-15,-3 4 1 16,-11 14-2-16,-10 2 1 0,-11 8-1 16,-12 5 0-16,-7 4 0 15,-11 0-1-15,-7-3-5 16,-2-2-9-16,-2-4-26 16,-6-18 0-16,12 0-2 15,0-14 1-15</inkml:trace>
  <inkml:trace contextRef="#ctx0" brushRef="#br0" timeOffset="46261.9421">6217 7299 38 0,'13'-18'35'0,"5"12"1"16,-6 6-6-16,1 0-15 15,0 15-6-15,-6 2-2 16,-3 4-2-16,-4 1-1 16,0 2 0-16,0-2-2 15,0-3 0-15,0-1-1 16,4-2 0-16,2-8 0 15,0 1-1-15,-6-9 1 16,16 15-1-16,-7-6 0 0,-3 3 0 16,-3 3 0-1,-3 7 0-15,0 3 0 16,0 6 0-16,-3 5 0 0,3 4 0 16,0 4 0-16,3 4 1 15,6 0-1-15,1 2 1 16,0-3 0-16,-2 1-1 15,-5-4 1-15,-3-4 0 16,-6-5 0-16,-5-6 0 16,-8-5-1-16,-7-11-2 15,2-3-6-15,-1-10-29 16,3-11-2-16,6-1-1 16,4-12 1-16</inkml:trace>
  <inkml:trace contextRef="#ctx0" brushRef="#br0" timeOffset="46600.486">6850 7752 50 0,'9'0'36'16,"13"0"0"-16,5 3-3 15,4-3-26-15,7 0-11 16,2-3-25-16,0 5-6 16,-5-4-1-16,-1 4 0 15</inkml:trace>
  <inkml:trace contextRef="#ctx0" brushRef="#br0" timeOffset="46767.006">6893 7870 46 0,'9'12'35'0,"7"-8"0"0,12 7-3 15,9-9-36-15,-5-5-26 16,13 6-3-16,-8-8-2 16,10 5 0-16</inkml:trace>
  <inkml:trace contextRef="#ctx0" brushRef="#br0" timeOffset="47210.563">7553 7927 59 0,'-31'8'35'0,"13"-3"-13"15,18-5-1-15,29 5-5 16,22-5-5-16,38 0-5 0,21 0-2 16,26 0-1-16,14 4-1 15,16 0-2-15,2 0-2 16,-6-4-6-16,-10 0-14 15,-21 0-15-15,-30-10 0 16,-23 3 0-16,-31-5 2 16</inkml:trace>
  <inkml:trace contextRef="#ctx0" brushRef="#br0" timeOffset="47511.6006">8298 7605 51 0,'-5'-60'35'15,"5"0"-10"-15,3 6-5 16,-6 2-3-16,3 13-4 15,0 5-3-15,0 23-3 16,0 11-2-16,0 40-2 16,0 8-1-16,3 13-3 15,2 14-16-15,4 5-20 16,-9-1-2-16,9-1 1 0,-6-10-1 16</inkml:trace>
  <inkml:trace contextRef="#ctx0" brushRef="#br0" timeOffset="48052.1712">7932 8265 28 0,'-38'-19'34'16,"9"16"-2"-16,-10 0-10 16,-1 3-5-16,2 5-5 15,0 2-4-15,13 10-2 16,8 2-1-16,17 8 0 0,12-1-2 15,11 6 1-15,-1 2 1 16,8 2 0-16,-7-1-1 16,-1-2 1-16,-11-4-1 15,-16-8 0-15,-10-5-2 16,-9-7-1-16,-7-9-4 16,-2-9-4-16,0 1-12 15,8-9-21-15,3-7-1 16,14 4 0-16,5-3 1 15</inkml:trace>
  <inkml:trace contextRef="#ctx0" brushRef="#br0" timeOffset="48263.1957">7942 8424 38 0,'0'0'37'15,"21"7"-1"-15,-6-7 0 16,16-4-20-16,11 4-7 16,3-3-5-16,6 3-4 15,8 0-12-15,2 0-25 16,-7-9 0-16,1 9 0 16,-11-5 0-16</inkml:trace>
  <inkml:trace contextRef="#ctx0" brushRef="#br0" timeOffset="48653.7456">8487 8358 54 0,'0'-13'35'15,"-3"-10"1"-15,11-2-14 16,9 5-11-16,4 0-3 16,12 10-4-16,2 3 0 15,5 7-1-15,-2 10 0 16,-3 7-1-16,-9 2 0 16,-11 8 0-16,-15-2 0 15,-12 3 0-15,-11-1 0 0,-11 0-1 16,-6-4 0-16,2-1 0 15,3-5 0-15,7-2 0 16,8-4-1-16,9-2 0 16,11-9 1-16,16 7-2 15,9-3 0-15,8-4-3 16,13 3-5-16,3 1-26 16,8-4-4-16,10 0 0 15,-5 0-1-15</inkml:trace>
  <inkml:trace contextRef="#ctx0" brushRef="#br0" timeOffset="49210.3174">9085 8536 10 0,'13'0'31'16,"-6"-15"1"-16,3 2-6 16,-2-1-6-16,-6-5-5 15,3 3-4-15,-5-10-2 16,-5 8-1-16,-8-7-2 0,-4 6-2 15,-8 2-1-15,-1 8-1 16,-5 2 0-16,0 10 0 16,0 7-1-16,5 7 0 15,4 5 0-15,9 7 0 16,8-1 1-16,5 0-1 16,13-4 1-16,5-4-1 15,6-7-1-15,5-9-1 16,5-4-2-16,-2-15 0 15,3 0-2-15,-5-9-1 16,-3 2 1-16,-8-2 1 16,-2 3 0-16,-7 4 3 15,-6 7 3-15,-4 10 0 16,0 0 3-16,-4 11 0 16,-1 5 1-16,5 10-1 0,2 3 1 15,8 1-2-15,-2-2 0 16,7 1-4-16,3 0-9 15,-1-4-29-15,-6-15-2 16,4 0 1-16,-3-13-2 16</inkml:trace>
  <inkml:trace contextRef="#ctx0" brushRef="#br0" timeOffset="50799.0198">9695 7918 46 0,'27'5'34'0,"0"12"1"16,-17 5-17-16,-10 6-6 16,-3 4-12-16,-12-5-23 15,-1-1-9-15,-13-13-2 16,9-3 0-16</inkml:trace>
  <inkml:trace contextRef="#ctx0" brushRef="#br0" timeOffset="51301.0835">10500 7674 35 0,'0'-17'35'16,"-3"3"-1"-16,-9 2-12 16,-5 4-6-16,-5 8-5 15,-5 5-3-15,0 10-3 16,-1 3-2-16,6 7-2 15,4 9 0-15,7-1 0 16,5 0 0-16,13-2 0 16,6-7 0-16,8-5 0 15,0-9 1-15,3-10-1 16,-1-6-1-16,-5-11 0 0,-6-6-1 16,-4-6 1-16,-10-2-1 15,-10-2 1-15,-3 0-1 16,-1 6 1-16,-3 3 0 15,2 5 0-15,3 5 0 16,14 14 0-16,-8-12 0 16,19 12 0-16,8 0 0 15,7 0 1-15,8 3-1 16,8-3 0-16,6 3-1 16,1-3-7-16,6 0-9 15,-4 3-19-15,-6-3-1 16,0 4 0-16,-10-4 0 0</inkml:trace>
  <inkml:trace contextRef="#ctx0" brushRef="#br0" timeOffset="51654.1282">10989 7565 29 0,'-15'-8'33'16,"26"12"1"-16,1 0-4 15,10 2-16-15,11 8-6 16,3-3-3-16,7 7-1 16,0 0-2-16,-2 1 0 0,-7-4-1 15,-5-2 0-15,-9 0-1 16,-10-1 1-16,-10-1-1 15,-12 1 1-15,-10-2 0 16,-6 2 0-16,-5 3 1 16,-5 2-1-16,1-1 1 15,3 1-1-15,4-2-2 16,6-5-9-16,15-2-16 16,9-8-11-16,0 0 1 15,23 5-1-15</inkml:trace>
  <inkml:trace contextRef="#ctx0" brushRef="#br0" timeOffset="52060.6786">11669 7618 36 0,'-3'-23'34'0,"3"-7"2"15,13 5-14-15,7 6-7 16,5-1-4-16,11 14-3 16,2 6-2-16,5 15-1 15,-3 5-2-15,-8 10-1 16,-14 3 0-16,-12 5-1 0,-18 3 0 15,-18 4 1-15,-15-5-1 16,-9-4 0-16,-2-5 0 16,2-7 0-16,5-4-1 15,15-6 1-15,12-7-1 16,22-7 0-16,19 0-1 16,12 0-1-16,14-3-2 15,7-1-8-15,13 4-17 16,8 0-8-16,-5-7-2 15,6 7 2-15</inkml:trace>
  <inkml:trace contextRef="#ctx0" brushRef="#br0" timeOffset="52572.7446">12373 7852 44 0,'14'-8'31'0,"-8"-5"-7"16,-1-3-5-16,-5 0-4 0,-5-5-5 15,-4 1-3 1,-6-3-1-16,-2 3-1 16,-7 5-2-16,-4 6-1 0,-1 4 0 15,0 9-1-15,-1 6 0 16,5 8 0-16,4 6-1 16,7 3 1-16,7 0 0 15,7 1-1-15,3-6 1 16,11-3 0-16,6-5-1 15,5-8-1-15,3-6-1 16,2-8 0-16,-1-4 0 16,0-1 0-16,-4-1-1 15,-4 3 2-15,-6 0 1 16,-2 11 1-16,-13 0 2 0,14 11 0 16,-10 5 1-1,2 5-1-15,0-2-1 16,0 1-5-16,5-2-26 0,-1 1-7 15,-5-9-1-15,7 3-1 16</inkml:trace>
  <inkml:trace contextRef="#ctx0" brushRef="#br0" timeOffset="61667.5293">1143 9093 31 0,'0'0'35'16,"-85"-10"-1"-16,42 24-11 15,-1 8-6-15,2 21-4 16,0 8-4-16,28 14-4 0,14 8 0 16,8 1-2-16,18-3-1 15,17-9 1-15,13-13-1 16,15-17 0-16,4-18 0 15,-5-19 1-15,-10-19 1 16,-6-10-2-16,-20-15 2 16,-18-6-1-16,-20-5 0 15,-26-2-1-15,-14 2-1 16,-6 5-1-16,0 12-7 16,0 6-16-16,19 11-17 15,14 17-1-15,5 3 0 0,26 18 1 16</inkml:trace>
  <inkml:trace contextRef="#ctx0" brushRef="#br0" timeOffset="61978.5675">1537 9529 17 0,'13'18'32'0,"-10"-8"2"15,3 6 1-15,-2-3-16 16,-4-13-8-16,0 0-4 16,0 0-2-16,-13-19-2 15,13-1 0-15,0 0 0 16,0-4-2-16,0 2-1 16,12-2 1-16,-2 6 1 0,9 4-1 15,2 8 0-15,-2 6 1 16,2 9 0-16,-5 3-1 15,-1 5-2-15,0 10-8 16,-5-3-14-16,-3-2-13 16,4 2 0-16,5-9-1 15</inkml:trace>
  <inkml:trace contextRef="#ctx0" brushRef="#br0" timeOffset="62231.5992">2071 9578 41 0,'0'-12'36'16,"-7"-10"1"-16,-8-4-8 0,0 4-10 15,-4-5-7-15,0 11-4 16,-3 1-3-16,-2 11-2 16,-1 4 0-16,6 12-2 15,7 6 0-15,6 6 0 16,9 3-1-16,3-1 0 15,3 1-1-15,7-5-1 16,8-2-9-16,-5-6-23 16,4-14-5-16,4-5 0 15,-11-12 0-15</inkml:trace>
  <inkml:trace contextRef="#ctx0" brushRef="#br0" timeOffset="62383.12">1956 9217 63 0,'-16'-14'38'0,"16"14"0"16,-17-14-7-16,17 14-29 15,0 0-29-15,0 0-10 16,15 12 0-16,0-6-2 16</inkml:trace>
  <inkml:trace contextRef="#ctx0" brushRef="#br0" timeOffset="62731.6684">2170 9382 53 0,'0'0'34'0,"13"7"0"0,14-7-11 16,-1-4-15-16,11 4-5 15,0-3 0-15,3 3-1 16,-13 0-1-16,-7-3 0 16,-9 3-1-16,-11 0 1 15,-9 6 1-15,-3 3 0 16,-13 3 2-16,3 3-2 16,1 3 2-16,2 5-1 15,10 1 0-15,9 3 0 0,9-1 0 16,3-4-3-1,16 0-4-15,1-7-7 16,9-6-17-16,2-2-10 0,-3-15 0 16,8-3-1-16</inkml:trace>
  <inkml:trace contextRef="#ctx0" brushRef="#br0" timeOffset="63051.2035">2691 9416 53 0,'-24'-5'33'0,"7"11"1"16,-1-2-12-16,5-4-11 16,8 12-6-16,5-12-2 15,5 16 0-15,5-8-1 16,8 0 0-16,-2-4-2 16,-1 1-1-16,-4-2-1 0,-11-3-2 15,15 0 1-15,-15 0-1 16,0 0 0-16,-26 7 2 15,11-1 1-15,-7 5 3 16,3 3 2-16,7 6 1 16,-6-1 2-16,15 5 1 15,3-4-1-15,12 4 0 16,0-7-1-16,13 0 0 16,-6-8-3-16,5-6-5 15,5-11-31-15,-2 1-7 16,-11-9 1-16,3 3-2 15</inkml:trace>
  <inkml:trace contextRef="#ctx0" brushRef="#br0" timeOffset="65119.5949">3696 10525 50 0,'10'4'36'0,"10"6"0"16,14 16-3-16,14 17-21 15,7 6-7-15,10 14 0 16,3 5-3-16,0 1-4 16,-1 2-15-16,-6-5-18 0,-15-16-2 15,-6-4 1 1,-15-22-1-16</inkml:trace>
  <inkml:trace contextRef="#ctx0" brushRef="#br0" timeOffset="65352.1248">4360 10587 57 0,'-14'-19'38'0,"-4"19"0"16,-12 10-8-16,-12 8-17 16,-3 14-6-16,-9 8-2 15,-6 9-2-15,-6 4-1 16,0 4-2-16,1 1-2 0,3-7-2 15,12-2-4 1,4-13-9-16,15-8-14 0,9-7-8 16,6-15 1-16,16-6 0 15</inkml:trace>
  <inkml:trace contextRef="#ctx0" brushRef="#br0" timeOffset="65654.6624">4836 10471 42 0,'-35'5'36'15,"-17"0"0"-15,3 14-3 16,-1 12-19-16,-2 8-5 15,4 17-4-15,8 7-1 16,16 9-1-16,10-2-1 16,14 4 0-16,19-3 0 15,13-6-1-15,16-9-5 16,10-18-16-16,0-12-17 16,12-8 0-16,-6-18-1 15,8-6-1-15</inkml:trace>
  <inkml:trace contextRef="#ctx0" brushRef="#br0" timeOffset="66145.7254">5080 10759 41 0,'-35'-8'29'0,"-3"6"-3"16,-4 2-5-16,-1 0-5 15,5 2-3-15,3 4-4 16,11 7-3-16,12 1-1 16,17 5-2-16,10 0 0 15,15 6-1-15,3-3 0 16,5 5-1-16,-2-3 1 15,-5-1 0-15,-9-1-1 16,-16-2 1-16,-15-5 0 0,-12-4-2 16,-8-4-2-1,-8-7-3-15,5-4-9 16,-4-4-17-16,4-13-6 0,14 1-1 16,5-8 0-16</inkml:trace>
  <inkml:trace contextRef="#ctx0" brushRef="#br0" timeOffset="66381.2548">5125 10574 51 0,'28'0'38'0,"0"0"1"15,9 20 1-15,7 11-26 16,-12 6-4-16,1 16-3 0,-11 5-2 15,-11 6-1-15,-11-1-1 16,-18 2-2-16,-9-5-2 16,-11-12-6-16,0-2-10 15,-3-12-24-15,-3-18 0 16,10-5-1-16,5-15 1 16</inkml:trace>
  <inkml:trace contextRef="#ctx0" brushRef="#br0" timeOffset="66744.3008">5532 10585 34 0,'22'11'36'16,"2"11"1"-16,5 3 0 0,10 6-19 15,-1 10-8 1,-1 0-5-16,-2 1-7 16,-2-1-16-16,-5-4-18 0,-13-16-1 15,-1-4 0-15,-14-17-1 16</inkml:trace>
  <inkml:trace contextRef="#ctx0" brushRef="#br0" timeOffset="66946.8276">5941 10560 68 0,'0'9'39'0,"-6"16"0"15,-12 7-12-15,-9 4-16 16,0 17-2-16,-10 1-3 16,3 5-2-16,-2-1-3 15,3-4-4-15,6-2-6 0,-1-12-15 16,6-8-16-16,11-6-1 15,1-11 1-15,10-6 0 16</inkml:trace>
  <inkml:trace contextRef="#ctx0" brushRef="#br0" timeOffset="67254.8671">6465 10576 50 0,'-22'-9'36'0,"-12"-1"0"0,-3 10-10 16,-2 11-13-16,-9 8-4 15,2 15-3-15,2 9-1 16,8 11 0-16,9 4-2 15,12 6-1-15,15-2 0 16,15 1 1-16,10-7-2 16,15-13-7-16,14-5-17 15,6-15-16-15,-5-14 0 16,11-9 0-16,-5-7 0 16</inkml:trace>
  <inkml:trace contextRef="#ctx0" brushRef="#br0" timeOffset="67677.4203">6716 10822 33 0,'-25'-10'33'0,"4"3"-2"15,-10 2-12-15,-4 1-4 16,4 4-3-16,-3 0-3 15,13 4-1-15,0 6-1 16,17 7-1-16,10 2-2 16,10 4 1-16,5 4-1 15,5 5 1-15,-5 0-1 16,0 2 0-16,-11-7-1 16,-10-4-2-16,-6 0-6 15,-13-14-23-15,-6-9-11 16,1-4-2-16,-1-17 1 15</inkml:trace>
  <inkml:trace contextRef="#ctx0" brushRef="#br0" timeOffset="67910.9494">6692 10551 56 0,'55'19'39'0,"-2"10"0"16,0 8-5-16,-4 17-19 15,-12 2-3-15,-3 8-3 16,-18 2-3-16,-11 1-1 16,-12-9 0-16,-11-1-3 15,-8-10-1-15,-3-9-2 16,-1-2-3-16,-6-14-7 16,9-3-18-16,-1-10-13 15,2-9-1-15,6-3 0 0</inkml:trace>
  <inkml:trace contextRef="#ctx0" brushRef="#br0" timeOffset="69233.1177">7283 10936 52 0,'29'4'35'16,"-2"-4"-3"-16,12 0-11 15,8 0-9-15,1 0-5 16,3 0-10-16,2-3-16 16,-2 6-15-16,-16-10-1 15,-4 7-1-15</inkml:trace>
  <inkml:trace contextRef="#ctx0" brushRef="#br0" timeOffset="69406.1394">7400 11032 48 0,'0'10'36'0,"14"-5"1"15,10-2-14-15,11-1-7 16,5-2-9-16,0 0-26 16,4-2-15-16,1 2-2 15,-12-3 0-15</inkml:trace>
  <inkml:trace contextRef="#ctx0" brushRef="#br0" timeOffset="70114.7301">8209 11018 46 0,'-57'0'14'0,"37"3"1"16,41-3 0-16,43-3-2 16,47 3-2-16,43-3-4 15,41 3-1-15,34 0-1 16,34 4-1-16,24-4 0 16,26 0-1-16,17 0-1 15,6 0 0-15,4 0-1 16,-5 0 0-16,-12 0-1 15,-10 0 1-15,-19 0-1 16,-24 4-7-16,-32-4-15 16,-22 9-11-16,-45-9 0 0,-25 0 0 15</inkml:trace>
  <inkml:trace contextRef="#ctx0" brushRef="#br0" timeOffset="70480.7763">10668 10607 49 0,'5'-65'36'0,"2"-5"0"16,-7-1-12-16,-3-2-6 15,3 13-6-15,-6 2-5 16,6 21-2-16,-7 21-1 15,7 28-2-15,0 29-1 16,3 24-5-16,3 22-26 16,-3 20-8-16,-8 7 0 15,2 7-1-15</inkml:trace>
  <inkml:trace contextRef="#ctx0" brushRef="#br0" timeOffset="71023.8459">8390 11300 40 0,'5'-14'34'15,"-16"8"0"-15,-14 6-12 16,-6 20-5-16,-9 10-5 0,0 21-5 15,0 11-1-15,12 16-2 16,9 4-1-16,16 4-1 16,12 0 0-16,18-7-1 15,18-9-3-15,6-19-11 16,9-18-22-16,7-11-2 16,-6-22-1-16,6 0 0 15</inkml:trace>
  <inkml:trace contextRef="#ctx0" brushRef="#br0" timeOffset="71463.9017">8825 11668 25 0,'0'-16'31'0,"0"4"-5"16,-11-3-3-16,-6 2-5 15,-1 4-4-15,-7 0-4 16,5 9-3-16,-2-2-1 15,7 8-1-15,4 5-1 16,15 10-1-16,7 0 1 0,9 7 0 16,-1 3 0-16,5 3 1 15,-8-3-1-15,-3 2 1 16,-13-4-1-16,-10-4-1 16,-17-8-2-16,-8-5-2 15,-3-7-3-15,-2-14-6 16,7 2-10-16,5-6-16 15,9-8-4-15,14 1 1 16,10-3-1-16</inkml:trace>
  <inkml:trace contextRef="#ctx0" brushRef="#br0" timeOffset="71618.4216">8883 11729 74 0,'26'0'38'0,"-3"0"1"0,4 0-19 15,11 4-8-15,-8-4-6 16,8 0-7-16,6 3-17 16,7 0-19-16,-7-5-2 15,5 2 0-15,-5-3 0 16</inkml:trace>
  <inkml:trace contextRef="#ctx0" brushRef="#br0" timeOffset="72075.9796">9582 11785 42 0,'15'-10'32'0,"-8"-4"-3"15,0-5-9-15,-2-1-5 16,-5-6-5-16,-5 3-2 15,-5 0-2-15,-6 3-1 16,-7 3-1-16,-4 8-1 16,-4 9-1-16,0 8-1 15,1 8 0-15,5 11 0 16,4 5 1-16,12 0-1 16,9 3 0-16,7-6 0 15,9-4 0-15,6-8-1 16,4-8 0-16,2-9-1 15,1-8 0-15,-2-6 0 0,-4-4 0 16,-6-2 0-16,-3-3 0 16,-4 1 0-16,-3 5 2 15,-3 3-1-15,-4 14 1 16,0 0-1-16,0 0 1 16,11 7-1-16,-5 11 1 15,1 5-1-15,-1 2-1 16,-2-2-7-16,2 0-16 15,-2-1-13-15,-7-11 0 16,3-1 0-16</inkml:trace>
  <inkml:trace contextRef="#ctx0" brushRef="#br0" timeOffset="72301.009">9700 11376 46 0,'27'-29'38'15,"10"22"2"-15,2 23 0 16,4 17-17-16,12 20-12 16,-11 5-3-16,-4 14-2 15,-16 2-1-15,-12 7-1 16,-15-2-1-16,-14-10-2 16,-11-8-3-16,-15-11-9 15,0-10-30-15,-6-11-2 16,4-16 0-16,8-13 0 15</inkml:trace>
  <inkml:trace contextRef="#ctx0" brushRef="#br0" timeOffset="72782.0686">10611 11247 74 0,'-40'18'36'0,"-10"14"-8"15,-2 14-12-15,9 18-6 16,5 6-4-16,11 10-1 16,11 0-1-16,16 0-2 15,13-3 0-15,12-11-1 0,14-10-4 16,8-18-8-16,11-14-26 16,8-9 0-16,-1-15-1 15,3-4 0-15</inkml:trace>
  <inkml:trace contextRef="#ctx0" brushRef="#br0" timeOffset="73090.6077">10856 11568 56 0,'-24'-11'33'0,"6"11"-11"16,4 7-5-16,4 5-4 0,10 10-4 16,7 1-2-16,11 6-1 15,2-1-2-15,5 4 0 16,-5 0 1-16,2-3-2 16,-13-6 0-16,-9-3-1 15,-14-6-1-15,-12-9-2 16,-3-5-1-16,-3-5-5 15,3-5-9-15,3-2-16 16,6-5-5-16,20 2 0 16,0-5-1-16</inkml:trace>
  <inkml:trace contextRef="#ctx0" brushRef="#br0" timeOffset="73249.1278">11044 11737 62 0,'22'7'38'15,"-6"-7"0"-15,13 0-11 16,0 0-13-16,2-2-8 16,5-1-10-16,10 3-18 15,2-4-16-15,-4-2 1 16,10 6-2-16</inkml:trace>
  <inkml:trace contextRef="#ctx0" brushRef="#br0" timeOffset="74210.7502">11690 11643 55 0,'-23'-25'34'0,"9"3"0"15,0-9-16-15,9-3-7 16,12 3-6-16,7-1-2 16,10 7-1-16,7 8 0 15,7 13 0-15,3 11 0 16,-2 11 0-16,-6 8 1 16,-9 11 1-16,-12 3-1 15,-12 4 0-15,-19-1 0 16,-12 0-1-16,-13-4 0 15,-4-4 0-15,0-6-1 16,6-7 0-16,5-5 0 16,10-4-1-16,15-8 0 15,12-5-1-15,18 0-1 16,9-9 0-16,7 7-2 0,5-5-2 16,6 2-2-16,0-3-3 15,8 8-1-15,-6-4-2 16,4 4-1-16,-12 0-1 15,2 0 2-15,-11 0 4 16,2 0 3-16,-6-3 5 16,-6 3 2-16,2-9 15 15,-13 5-2 1,-9 4-1-16,15-12 1 16,-11 0-2-16,1 3-1 15,-5-5-1-15,6-2-3 16,-6-2-1-16,-4-3-2 15,-6-2 0-15,-2-2-1 0,-6 4-1 16,-4 6 0-16,-2 5 0 16,-4 10-1-16,1 8 0 15,3 9 1-15,4 7-1 16,7 6 1-16,5-1-1 16,8 4 1-16,10-6 0 15,6-8-1-15,6-6 0 16,2-6 0-16,3-7-1 15,-2-4 0-15,0-6 0 16,-5-5 0-16,-3-5-1 16,-5 6 1-16,-3-1 2 0,-3 3-1 15,-3 2 1 1,-3 10-1-16,0 0 1 16,0 0 0-16,0 10 0 0,4 5 0 15,-2 2 0-15,7 4-1 16,5-1 0-16,7-3-6 15,6 0-16-15,1-3-15 16,-5-14 1-16,4 3-1 16</inkml:trace>
  <inkml:trace contextRef="#ctx0" brushRef="#br0" timeOffset="74469.2834">12339 11303 20 0,'25'-13'35'0,"0"16"2"16,7 26 1-16,5 18-16 15,-6 6-5-15,3 16-4 0,-15 2-3 16,-2 7-3-16,-10-3-1 16,-11-4-1-16,-10-10-2 15,-7-7-3-15,-7-12-2 16,-8-10-5-16,6-7-9 15,-5-12-10-15,8-4-13 16,6-6-2-16,1-10 0 16,4 1 1-16</inkml:trace>
  <inkml:trace contextRef="#ctx0" brushRef="#br0" timeOffset="78568.4251">13669 10897 17 0,'-27'7'34'16,"13"-7"0"-16,25 3 1 16,22-3-15-16,22 0-9 15,29 0-2-15,16 0-3 16,19 0-2-16,8 0 0 16,6 0-2-16,-3 0-2 15,-8-5-3-15,-12 5-8 16,-21 0-15-16,-23-9-10 15,-15 6 0-15,-23-7-1 16</inkml:trace>
  <inkml:trace contextRef="#ctx0" brushRef="#br0" timeOffset="78883.9657">13890 10984 8 0,'-35'5'29'0,"-1"-5"3"16,20 4-5-16,16-4-10 16,0 0-3-16,42 13-1 15,9-13-3-15,26 5-1 16,15-5-2-16,24 0-2 15,11-4-2-15,10 4 0 16,-3-6-1-16,-6 6-1 16,-20-4-3-16,-21 4-3 15,-18 0-8-15,-25 4-24 0,-29-8 0 16,-15 4 0-16,-15-7 0 16</inkml:trace>
  <inkml:trace contextRef="#ctx0" brushRef="#br0" timeOffset="79351.0245">13760 10340 28 0,'0'0'35'16,"9"-6"1"-16,-9 6 0 15,15 23-17-15,-11-1-6 16,4 10-6-16,-4 0-4 15,3 1-5-15,-1 3-15 16,2-6-19-16,-11-12 0 16,-1-4-1-16,-10-14 0 15</inkml:trace>
  <inkml:trace contextRef="#ctx0" brushRef="#br0" timeOffset="79524.0471">13765 10344 42 0,'40'-7'36'16,"-2"1"0"-16,0 6-3 0,-4 9-17 16,-14-1-6-16,-10 8-5 15,-14-1-5-15,-13-2-6 16,-6 0-16-16,-3 2-15 16,-7-9 1-16,9 1-2 15</inkml:trace>
  <inkml:trace contextRef="#ctx0" brushRef="#br0" timeOffset="79890.0931">14079 10365 37 0,'17'0'37'0,"2"9"0"15,-10 0-1-15,-1 3-19 16,3 7-6-16,-7 2-3 15,1 3-3-15,-5-2-1 16,0 0-2-16,-4-6 1 16,0-3-2-16,4-13 1 15,-10 10-1-15,10-10-1 16,-14-18 1-16,7 1-1 16,0-3 1-16,1-3-1 15,2-4 0-15,-2 0 0 16,4-1-1-16,2 1 1 15,0 5 0-15,9 3 0 16,4 4 0-16,3 3-1 0,5 5-1 16,7 2-3-1,0-2-8-15,11 7-12 0,3 6-14 16,-6-10 0-16,4 7 0 16,-4-3 1-16</inkml:trace>
  <inkml:trace contextRef="#ctx0" brushRef="#br0" timeOffset="80102.6202">14184 10436 48 0,'0'0'31'0,"27"8"-4"15,-4-8-13-15,8 0-14 16,3 0-14-16,-6-4-11 16,8 4-4-16,-13-4-1 15</inkml:trace>
  <inkml:trace contextRef="#ctx0" brushRef="#br0" timeOffset="80416.6597">14479 10393 39 0,'0'0'32'0,"15"-4"-2"15,-15 4-5-15,2 12-6 16,2 9-6-16,-4-3-4 16,6 6-3-16,-6-1 0 15,5 0-1-15,-5-4-1 16,4 0 0-16,-4-7-1 0,0-12-1 16,0 0 0-16,0 0 0 15,-8-18-2-15,5-2 2 16,-1-2-2-16,0-4 0 15,2-2 0-15,2-3 0 16,0 2-1-16,3 0 1 16,6 6 0-16,2 1-1 15,3 6 1-15,5 1-2 16,4 6-1-16,-1 0-6 16,12 9-10-16,-1 0-19 15,1 0 0-15,6 5-1 16,5-3 0-16</inkml:trace>
  <inkml:trace contextRef="#ctx0" brushRef="#br0" timeOffset="80697.697">14538 10539 28 0,'-10'9'31'0,"24"-2"2"16,2-7-10-16,9 0-9 0,6 0-7 15,0 0-6-15,3 0-13 16,-3-9-16-16,3 6-3 15,-14-8-1-15,2 5 0 16</inkml:trace>
  <inkml:trace contextRef="#ctx0" brushRef="#br0" timeOffset="80891.2205">14521 10427 34 0,'10'-4'36'16,"10"4"-1"-16,8-6 1 0,4 0-21 16,5 6-6-1,0-3-5-15,-4 3-9 0,0-3-23 16,-6 6-7-16,-11-3 0 16,-3 0-2-16</inkml:trace>
  <inkml:trace contextRef="#ctx0" brushRef="#br0" timeOffset="91829.935">15839 11025 24 0,'-44'3'32'0,"35"6"1"15,26-6-8-15,33-3-13 16,35 0-1-16,32 0-1 16,35 0-3-16,22-5-2 15,22 5-2-15,6-6-2 0,-5 2-6 16,-12 0-14-16,-20 4-16 15,-42-9-1-15,-28 6 0 16,-40-8 5-16</inkml:trace>
  <inkml:trace contextRef="#ctx0" brushRef="#br0" timeOffset="92293.9932">16589 10443 51 0,'0'-29'36'0,"6"18"-2"16,-6 11-13-16,-6 27-6 15,0 7-6-15,-9 9-3 16,1 8-2-16,-3 2-1 16,3 4-1-16,0-7 0 15,6-13-1-15,3-14 0 16,5-12 0-16,0-11-1 16,21-21 1-16,-7-8 0 15,3-9-1-15,-1-8 0 0,-1-5 0 16,0 1 0-1,-2 6-1-15,-5 2 1 0,2 13 0 16,0 10 0-16,3 17 0 16,-2 14 1-16,6 14-1 15,3 13 1-15,1 8-1 16,3 1 1-16,1 1-4 16,0 4-6-16,-4-5-26 15,-6-15-3-15,0-7 0 16,-15-17 0-16</inkml:trace>
  <inkml:trace contextRef="#ctx0" brushRef="#br0" timeOffset="92470.0161">16486 10669 46 0,'21'-5'36'15,"8"1"-1"-15,14 8-3 16,8-4-25-16,0 5-18 15,6 2-21-15,-11-7-2 16,0 11-1-16,-19-6-1 16</inkml:trace>
  <inkml:trace contextRef="#ctx0" brushRef="#br0" timeOffset="93074.5925">16264 11362 49 0,'-19'-11'33'16,"-12"1"-1"-16,2-3-14 15,4 10-5-15,0 3-4 16,10 7-3-16,7 5 0 15,16 8-1-15,7 6 0 16,12 9-1-16,5 0 1 16,3 6-1-16,-4-2 1 0,-7 1-2 15,-12-5 1-15,-12-3-2 16,-17-10 1-16,-11-9-2 16,-10-6-1-16,-2-7-2 15,0-7-3-15,0-11-8 16,16 0-11-16,10-4-16 15,3-5-1-15,17 5 1 16,4-6 1-16</inkml:trace>
  <inkml:trace contextRef="#ctx0" brushRef="#br0" timeOffset="93258.1155">16451 11497 53 0,'16'4'37'0,"10"4"-1"16,4-8-4-16,2 0-21 16,20 0-6-16,1-4-8 15,4 4-26-15,-2-3-7 16,3 6-1-16,-9-11 0 16</inkml:trace>
  <inkml:trace contextRef="#ctx0" brushRef="#br0" timeOffset="93717.1748">17177 11586 22 0,'0'-13'33'0,"13"5"1"0,-11-10 0 16,5-6-18-16,-2 1-5 15,-8-6-4-15,-2 0-2 16,-6-2 0-16,-6 5-2 16,-4 3 0-16,-5 8-2 15,-4 5 0-15,-1 10 0 16,2 13 0-16,4 9-1 16,8 8 1-16,7 4-1 15,6 3 0-15,7-1 1 16,9-3-1-16,8-9 0 0,5-7 0 15,4-11 0 1,-2-11-1-16,-1-11 0 0,2-5 1 16,-5-4-1-16,-5-3 0 15,-5 2 2-15,-4 2-1 16,-5 6 2-16,-4 9 0 16,0 9 1-16,-6 10-1 15,6 9 1-15,-4 6-1 16,8 6 0-16,2 5-3 15,2-2-15-15,-4-8-22 16,12 4-1-16,1-12 1 16,9-2-2-16</inkml:trace>
  <inkml:trace contextRef="#ctx0" brushRef="#br0" timeOffset="94152.2303">18136 10751 60 0,'0'0'37'15,"8"-14"0"-15,-8 14-15 16,9 27-8-16,-9 2-6 16,8 9-3-16,-4 3-2 15,-1 7-1-15,1 0-4 16,-4-8-10-16,6-9-20 16,-3-3-6-16,-9-16 0 0,6-12-1 15</inkml:trace>
  <inkml:trace contextRef="#ctx0" brushRef="#br0" timeOffset="94303.2505">17967 10935 63 0,'0'0'38'16,"31"0"0"-16,5 8-7 16,7-8-20-16,11 6-9 15,11-3-23-15,7 0-16 16,-2-9-1-16,11 3 0 15</inkml:trace>
  <inkml:trace contextRef="#ctx0" brushRef="#br0" timeOffset="94700.7991">18851 10929 35 0,'0'0'34'0,"21"11"-5"16,25-8-4-16,30 3-5 15,26-6-5-15,31 0-3 16,18 0-5-16,20 0-2 16,8 0-1-16,-1 0-2 15,-11 0-4-15,-26-3-7 16,-20 3-13-16,-34 0-16 15,-36-10-1-15,-24 4 0 16,-34-6 1-16</inkml:trace>
  <inkml:trace contextRef="#ctx0" brushRef="#br0" timeOffset="94958.3333">19552 10342 51 0,'4'-26'34'16,"-4"16"-9"-16,0 10-4 16,7 28-6-16,-7 7-5 15,7 13-5-15,-7 4-1 16,5 7-5-16,-5 0-11 15,3-3-23-15,-9-18 0 16,6-5-1-16,-12-22 0 0</inkml:trace>
  <inkml:trace contextRef="#ctx0" brushRef="#br0" timeOffset="95310.8775">19414 10297 34 0,'30'-12'37'0,"3"1"0"16,12 11 0-16,1 0-22 16,-4 0-6-16,2 7-4 15,-8 2-1-15,-9 2-1 16,-13 2-1-16,-14-1-1 16,-15-3-1-16,-5 0 1 0,-4 0-1 15,2-2 0 1,4-2 0-16,18-5 0 0,0 11-1 15,20-3 1-15,16 4 0 16,10 7 0-16,3 6 1 16,-2 4 0-16,-9 2 0 15,-13 1 0-15,-18-1 1 16,-19-4-1-16,-15-3-1 16,-19-12-5-16,1-1-16 15,-1-8-17-15,-4-3-1 16,13-2 0-16,4-5 0 15</inkml:trace>
  <inkml:trace contextRef="#ctx0" brushRef="#br0" timeOffset="95845.4454">19159 11347 23 0,'-13'-10'33'15,"-14"-5"-1"-15,-6 1-9 16,0 3-6-16,-4 0-3 15,6 9-6-15,0-1-1 16,14 11-1-16,7 4-3 16,15 8 1-16,7 6-1 15,12 3 0-15,4 8 1 16,1 4 0-16,-5-1 0 16,-3-2 0-16,-13-5-1 15,-13-6 0-15,-7-7-2 0,-12-8-1 16,-4-8-3-16,-3-11-7 15,11 1-13-15,6-5-17 16,1-11 0-16,16 3 0 16,6-5 0-16</inkml:trace>
  <inkml:trace contextRef="#ctx0" brushRef="#br0" timeOffset="96040.4707">19275 11453 67 0,'17'2'37'0,"14"6"1"15,7 2-14-15,5-10-14 16,13 7-5-16,1-4-8 16,1 0-27-16,-5-7-7 15,-3 4-1-15,-9-9 0 16</inkml:trace>
  <inkml:trace contextRef="#ctx0" brushRef="#br0" timeOffset="96370.5117">19749 11337 14 0,'-5'-33'34'0,"16"8"2"15,9 0-1-15,11 4-17 0,12 17-4 16,2 4-4-16,5 11-1 16,-9 4-1-16,-7 13-3 15,-18 0-1-15,-13 5 0 16,-16 3-2-16,-15 1 0 16,-11-1 0-16,-3-4 0 15,0-5-2-15,8-3 0 16,7-6 0-16,15-4-1 15,12-14 0-15,22 11-1 16,9-11-1-16,10 0-3 16,10 5-7-16,7 0-26 15,4-5 0-15,2 0 0 0,-13-5 0 16</inkml:trace>
  <inkml:trace contextRef="#ctx0" brushRef="#br0" timeOffset="97077.1018">20416 11519 30 0,'8'-13'35'16,"-8"-13"-1"-16,0 0-9 15,-8-1-7-15,-6-2-6 16,-1 7-4-16,-10 1-3 16,0 9-2-16,-8 4-2 15,3 12 1-15,-1 8-2 16,4 9 0-16,7 7 0 16,6 2 0-16,6 1 0 15,8-3 1-15,6-3-1 16,10-5 0-16,5-7 0 15,5-10-1-15,1-6 0 16,1-9 0-16,0-1 0 0,-3-2 0 16,-3-1 0-1,-6 3 1-15,-4 6 1 16,-3 7 1-16,1 4-1 0,0 14 1 16,0 3 0-16,5 5 0 15,-1 2-1-15,3 1-3 16,6 0-16-16,1 0-19 15,-9-12 0-15,4-2-1 16,-7-9 0-16</inkml:trace>
  <inkml:trace contextRef="#ctx0" brushRef="#br0" timeOffset="98964.7374">21178 11040 43 0,'34'0'37'15,"0"7"-1"-15,-12 10-10 16,-22-2-11-16,-7 9-9 15,-14 0-15-15,-5-8-24 0,-13-16-1 16,13 0-3 0,-4-13 0-16</inkml:trace>
  <inkml:trace contextRef="#ctx0" brushRef="#br0" timeOffset="99212.2687">21837 10614 57 0,'4'-15'40'16,"-4"15"-1"-16,0 29-7 16,4 29-18-16,-4 11-6 15,7 15-3-15,-7 3-1 16,5 5-3-16,4 0-5 15,-6-17-14-15,-3-18-22 0,5-18 1 16,-5-19-1-16,0-10-1 16</inkml:trace>
  <inkml:trace contextRef="#ctx0" brushRef="#br0" timeOffset="99370.7889">21723 10904 29 0,'31'-4'32'16,"20"15"0"-16,-6-11 0 16,7 0-30-16,4 0-18 15,3-10-14-15,12 6-1 16,-11-16 0-16</inkml:trace>
  <inkml:trace contextRef="#ctx0" brushRef="#br0" timeOffset="99738.8357">22495 10638 38 0,'-38'-20'35'15,"8"9"0"-15,-10 1-9 0,-2 1-11 16,11 9-8-16,1 6-3 16,14 8 0-16,8 2-3 15,11 3 1-15,11 0-1 16,8 0 1-16,3-4-1 15,0-2 1-15,2-2-1 16,-8-4-1-16,-6-7 1 16,-13 0-1-16,0 0 0 0,-19-9 0 15,-2 5 0-15,-6 4 0 16,-2 0 1-16,1 9 1 16,2 3 0-16,12 5 1 15,10 4 0-15,12 3 1 16,5-2 0-16,14 1 0 15,2-4-1-15,5-1 0 16,2-4-3-16,-6-8-6 16,1-11-34-16,-7 5 0 15,-11-7 0-15,-13 7-1 16</inkml:trace>
  <inkml:trace contextRef="#ctx0" brushRef="#br0" timeOffset="100984.9938">811 13421 19 0,'0'0'32'0,"0"0"1"16,-34 43-8-16,21 3-11 16,4 15-4-16,-2 7-1 15,-5 3-3-15,-8-5-3 16,17-5-1-16,0-14 0 0,7-47-1 16,-3 59 1-1,3-59-1-15,0 0 1 16,0 0-1-16,13-74 0 0,0 25 1 15,2-12-2-15,0-11 1 16,-13-3 0-16,19 2 0 16,-10 2 2-16,0 10 1 15,1 9 0-15,-12 52 0 16,5-55 0-16,-5 55 1 16,0 0-1-16,40 66 0 15,-15-14-1-15,-8 11 0 16,3 4-1-16,14 2 1 15,0 1-3-15,-11-9-1 16,10-4-5-16,-11-16-9 16,-2-13-25-16,5-7-1 0,-25-21 0 15,0 0 1 1</inkml:trace>
  <inkml:trace contextRef="#ctx0" brushRef="#br0" timeOffset="101152.5162">763 13684 40 0,'0'0'35'16,"0"0"2"-16,0 0-2 15,0 0-20-15,57-26-8 16,-57 26-9-16,76 0-25 16,-9 0-8-16,-4 0-1 0,7 0 0 15</inkml:trace>
  <inkml:trace contextRef="#ctx0" brushRef="#br0" timeOffset="101416.0487">1553 13531 53 0,'21'-9'34'15,"8"9"0"-15,7 0-14 16,9-2-14-16,7 2-3 16,-5 0-8-16,-4 5-16 0,-6-9-13 15,0 10 0-15,-12-8 0 16</inkml:trace>
  <inkml:trace contextRef="#ctx0" brushRef="#br0" timeOffset="101632.577">1605 13690 35 0,'10'11'34'0,"11"-11"2"15,11 0-13 1,5 0-6-16,7 0-4 16,-1 0-6-16,2 0-7 0,-9-4-19 15,-15-1-15-15,7 5-2 16,-15-8 1-16,2 5-2 16</inkml:trace>
  <inkml:trace contextRef="#ctx0" brushRef="#br0" timeOffset="103723.8431">2963 13684 28 0,'199'13'18'0,"22"-8"2"16,32 2-3-16,16-3-2 16,8-4-2-16,6 0-2 15,-6 0-2-15,-4-3-1 16,-23-6-1-16,-14 4-3 15,-26-4-4-15,-30 4-9 16,-28 0-17-16,-34 9-7 16,-46-7-1-16,-23 9 0 15</inkml:trace>
  <inkml:trace contextRef="#ctx0" brushRef="#br0" timeOffset="104349.9219">2312 13675 47 0,'-15'9'36'15,"15"-9"-6"-15,18 9-9 16,38-1-4-16,26-8-5 15,39 3-4-15,20-3-9 16,28 0-32-16,13-13-3 16,14 1-1-16,-10-9 1 15</inkml:trace>
  <inkml:trace contextRef="#ctx0" brushRef="#br0" timeOffset="104966.5007">4001 13171 76 0,'7'-41'34'0,"3"0"-8"15,-5-2-6-15,5 6-5 16,-7-1-5-16,7 15-3 16,-7 11-3-16,-3 12 0 15,10 23 0-15,-6 13-2 16,2 10 0-16,2 14-2 15,1 11-6-15,-6 8-33 16,3-6 0-16,4-5-1 16,-8-6 1-16</inkml:trace>
  <inkml:trace contextRef="#ctx0" brushRef="#br0" timeOffset="105416.56">2681 13935 20 0,'-18'-12'33'16,"2"12"1"-16,-20 6-2 15,-5 9-13-15,-3 17-5 16,-2 10-5-16,6 13-2 16,8 5-2-16,16 4-1 15,16 2-1-15,20 0-1 16,7-7-2-16,20-11-4 16,13-9-11-16,10-12-22 0,-4-14 0 15,2-6-1-15,-12-17 1 16</inkml:trace>
  <inkml:trace contextRef="#ctx0" brushRef="#br0" timeOffset="105814.1081">3063 14126 38 0,'-22'-18'34'16,"3"13"-1"-16,-5 0-13 15,-4-4-5-15,7 9-5 16,-5 0-3-16,11 9 0 15,3 1-2-15,17 8-2 16,10 2 1-16,11 6 0 16,2 2-1-16,3 3 1 15,-9 0-1-15,2 0 0 16,-15-3 0-16,-9-5-1 16,-19-5-1-16,-8-4-3 15,-6-5-6-15,-5-9-12 0,1-9-19 16,9 1 0-16,-3-7 0 15,18-1-1-15</inkml:trace>
  <inkml:trace contextRef="#ctx0" brushRef="#br0" timeOffset="105989.1304">3097 14241 65 0,'37'0'37'16,"-3"-5"1"-16,7 5-13 15,5-5-19-15,-3 0-21 16,8 5-20-16,-8-10-2 16,7 8 1-16,-4-7-2 15</inkml:trace>
  <inkml:trace contextRef="#ctx0" brushRef="#br0" timeOffset="106461.1916">3829 14289 52 0,'0'-21'31'15,"3"-1"-9"-15,-3-2-7 16,-5-6-3-16,0 4-3 15,-7-1-2-15,-2 8 0 0,-8 2-1 16,-3 12-2-16,-4 5 0 16,0 15-1-16,-1 6-1 15,1 6 0-15,6 6-1 16,10 2 0-16,7-2 1 16,8-4-1-16,11-7 0 15,7-8 1-15,7-11-1 16,4-3 0-16,-2-12 0 15,1-6-1-15,-5-5 0 16,-4-3 0-16,-4 1 0 16,-5 3-1-16,-7 3 2 15,-2 4-1-15,-3 6 0 16,0 9 0-16,0 0 1 16,4 19-1-16,-1 1 0 15,3 3 0-15,3 1 0 0,-1 2-2 16,2 1-7-16,-1-7-13 15,-5-7-16-15,7-4 0 16,-11-9 0-16,11-6 0 16</inkml:trace>
  <inkml:trace contextRef="#ctx0" brushRef="#br0" timeOffset="106671.7221">4012 13904 78 0,'37'8'40'0,"6"18"0"16,-3 11-10 0,-9 6-20-16,0 14-1 15,-14 2-4-15,-12 4-1 0,-16 0-1 16,-11-7-5-16,-5-4-8 16,-7-8-31-16,-11-17-1 15,4-7 0-15,4-13-1 16</inkml:trace>
  <inkml:trace contextRef="#ctx0" brushRef="#br0" timeOffset="107104.7721">4649 13914 34 0,'-23'-9'37'0,"-17"4"-1"16,2 9-1-16,-7 18-18 0,-1 7-6 16,8 20-3-16,3 6-3 15,14 9 0-15,11-1-2 16,16 2-1-16,9-4 0 15,13-11-4-15,13-4-6 16,2-12-23-16,4-19-7 16,5-4-2-16,-2-15 1 15</inkml:trace>
  <inkml:trace contextRef="#ctx0" brushRef="#br0" timeOffset="107414.3107">4884 14062 55 0,'-10'-12'36'0,"-14"4"-1"16,2 3-15-16,2 13-7 16,-3 0-4-16,8 12-3 15,2 1-1-15,13 5-1 16,0 6-1-16,14 1-1 15,2-3-1-15,2-1 1 16,0-3-1-16,-3 0 1 16,-10-6-1-16,-12-3 0 15,-7-8 0-15,-9-6-2 0,-5 2-3 16,-3-11-6-16,3 2-13 16,7-6-16-1,0-5-1-15,15 2 1 0,3 0 0 16</inkml:trace>
  <inkml:trace contextRef="#ctx0" brushRef="#br0" timeOffset="107590.8336">4932 14253 45 0,'20'2'39'15,"-5"-2"0"-15,11 0 0 16,4 3-18-16,0-3-16 15,2-3-7-15,3 3-24 16,1 0-12-16,-11-9-1 16,9 6 0-16</inkml:trace>
  <inkml:trace contextRef="#ctx0" brushRef="#br0" timeOffset="108158.9059">5609 14180 29 0,'-15'0'30'0,"3"0"3"16,-13-14-13-16,4-7-7 16,4-6-5-16,5-7-2 15,9 0-1-15,9-4-1 16,13 6 0-16,8 3-1 15,15 13 0-15,2 10 1 16,4 18 0-16,-11 10 1 16,-5 15 0-16,-14 3 0 15,-12 8-1-15,-19 0 0 16,-11 0-1-16,-17-3-1 16,-5-10-1-16,-4-8 0 0,1-9-1 15,6-6 0-15,9-6-1 16,11-6 0-16,9-9 0 15,14 9 0-15,11-18 0 16,8 12 0-16,6 1 0 16,6 5 0-16,-1 0-1 15,5 6-1-15,-4-1-5 16,3 7-4-16,-8-6-8 16,1 4-7-16,0-3-1 15,-2 1-1-15,4-1 0 16</inkml:trace>
  <inkml:trace contextRef="#ctx0" brushRef="#br0" timeOffset="108581.9607">5978 14359 40 0,'27'-21'50'16,"-14"6"-27"-16,-3-3-3 16,0 0-6-16,-10-9-3 15,0 3-2-15,-6-6-2 16,-4 7-3-16,-3-4 0 15,-5 10-3-15,-4 4 1 16,-3 13-2-16,1 4 0 16,1 13 1-16,6 9-1 15,3 3 0-15,5 5 0 16,7-2 1-16,7-4-1 0,5-6 0 16,4-5 0-1,6-8 0-15,1-9-1 16,2-9 1-16,-2-5 0 0,1-6 0 15,-4-2-1-15,-5-3 1 16,0 0 0-16,-5 0 1 16,-2 5-1-16,-2 7 1 15,-4 13 0-15,0 0 0 16,13 0 0-16,-5 19 0 16,-1 3 0-16,5 5 0 15,-3 4 0-15,4-3-1 16,-4-1-2-16,-1-7-5 15,-1-6-22-15,3-1-9 16,-10-13-1-16,0 0 0 16</inkml:trace>
  <inkml:trace contextRef="#ctx0" brushRef="#br0" timeOffset="108811.4887">6149 13888 34 0,'23'-4'36'0,"6"17"2"16,-3 6 0-16,-2 4-19 16,3 18-6-16,-10 1-5 15,-1 10-1-15,-11-1-1 16,-5 2-2-16,-9-2-1 16,-10-5-1-16,-5-5-4 0,-8-10-7 15,1-7-31 1,-5-4 0-16,-1-13-1 15,8-1 0-15</inkml:trace>
  <inkml:trace contextRef="#ctx0" brushRef="#br0" timeOffset="111980.8924">7029 12910 12 0,'-9'0'33'16,"-19"6"2"-16,-5 19 0 16,-8 17-15-16,-9 10-5 15,10 22-5-15,-1 8-2 16,13 10-3-16,11 3 0 15,17-4-3-15,14-3-5 16,15-16-11-16,7-20-23 16,15-10 0-16,-2-21 0 15,10-11 0-15</inkml:trace>
  <inkml:trace contextRef="#ctx0" brushRef="#br0" timeOffset="112409.4468">7401 13326 33 0,'-8'-11'32'0,"-2"8"1"16,-14-3-11-16,-5-3-7 16,3 7-5-16,-7-1-3 15,11 3-1-15,1 6-1 16,11 8-2-16,10 3 0 15,13 9 0-15,7 3-1 16,3 5 1-16,0 5 1 16,-1 2 0-16,-8-5-1 15,-8-2 0-15,-12-5-1 16,-12-14-3-16,-7-1-6 16,-8-11-21-16,1-13-10 15,7-2-1-15,0-7 0 0</inkml:trace>
  <inkml:trace contextRef="#ctx0" brushRef="#br0" timeOffset="112611.9716">7518 13452 55 0,'10'-2'35'15,"15"2"1"-15,0 0-10 16,5-7-17-16,5 3-10 16,2 1-23-16,7 3-10 15,-13-6-1-15,5 6-1 16</inkml:trace>
  <inkml:trace contextRef="#ctx0" brushRef="#br0" timeOffset="113124.0364">8091 13546 57 0,'17'-4'33'15,"-4"-9"-11"-15,-4-1-4 0,3-1-6 16,-5-6-2-16,-3 3-2 16,-4-5-3-16,-6 1-2 15,-6 1 0-15,-4 5-2 16,-4 3 0-16,-8 5-1 16,-1 8 0-16,-4 11 0 15,2 7 0-15,3 9 0 16,5 2-1-16,6 2 2 15,7 2-2-15,10-6 2 16,7-3-1-16,8-7 0 16,10-9-1-16,3-8-1 15,5-7-1-15,-4-6-1 16,3-3 0-16,-5-6 0 16,-2-2 0-16,-7 3 2 0,-3 3 1 15,-5 7 1-15,-10 11 3 16,14-5-1-16,-14 5 1 15,9 18 1-15,-4 2-1 16,1 3-2-16,0 1-3 16,1-1-10-16,-3-11-22 15,6 5-1-15,-10-17 1 16,12 12-2-16</inkml:trace>
  <inkml:trace contextRef="#ctx0" brushRef="#br0" timeOffset="113385.5715">8259 12888 48 0,'37'17'37'16,"11"22"1"-16,-5 17-4 15,-4 6-20-15,4 23-3 16,-18 0-3-16,-8 7-2 15,-17-7 0-15,-17-4-2 16,-12-10-3-16,-11-9-2 16,-4-4-5-16,-7-18-4 15,11-7-9-15,4-8-20 16,7-16-1-16,13-4-1 16,7-10 2-16</inkml:trace>
  <inkml:trace contextRef="#ctx0" brushRef="#br0" timeOffset="114394.198">8703 12796 24 0,'16'0'30'0,"14"8"-1"16,3-8-12-16,4 4-4 15,3 0-3-15,-4-4-4 16,1 6-2-16,-10-6-1 16,-7 0-1-16,-8 0 0 15,-12 0-1-15,11 0 1 16,-11 0 0-16,0 0 1 16,0 0 0-16,0 0 0 0,0 0 0 15,0 0 0-15,0 0-1 16,0 0 0-16,0 0-1 15,0 0-1-15,0 20 0 16,0 1 0-16,-5 14 0 16,2 12 0-16,-1 14 0 15,1 12 1-15,-1 14 0 16,1 14-1-16,0 6 1 16,-2 3 0-16,-1 5-1 15,-1-4 1-15,-3-3 0 16,-1-2-1-16,-2-10 1 15,-1-10 0-15,1-8 0 16,0-13-1-16,4-10 1 16,3-8 0-16,2-12-1 15,4-9 1-15,0-8 1 0,0-18-1 16,0 11 0-16,0-11 1 16,0 0 0-16,6-11-1 15,-6 11 1-15,0-17-1 16,0 17 1-16,0-13-1 15,0 13-1-15,-9-8 1 16,-6 8 0-16,-6 0 0 16,-5 0-1-16,-3 3 0 15,-3-3-4-15,4 7-10 16,6-2-24-16,-5-8 0 16,15 3-1-16,2-7 1 15</inkml:trace>
  <inkml:trace contextRef="#ctx0" brushRef="#br0" timeOffset="115650.3581">9367 14232 24 0,'0'0'27'0,"4"-23"-3"0,-8 14-3 16,-7 1-4-1,-7 0-4-15,0 6-3 0,-7 2-2 16,4 2-2-16,-3 4-1 16,6 4-1-16,2-1-1 15,11 8 0-15,5 0-1 16,16 4 0-16,2-3 0 16,10 0 0-16,0 0 1 15,0 1 0-15,-2-1 1 16,-10-1-1-16,-16-4 0 15,-9-2 1-15,-15-4-1 16,-5-2-1-16,-6-5 0 16,0 0-3-16,4-8-3 15,8-4-3-15,14 3-5 0,9-6-9 16,16 1-11 0,11 4-8-16,0-3 2 0,13 9 1 15</inkml:trace>
  <inkml:trace contextRef="#ctx0" brushRef="#br0" timeOffset="115981.9003">9518 14248 20 0,'0'0'35'15,"-15"7"1"-15,15-7 0 16,13 7-16-16,1-11-5 16,13 4-6-16,2-3-3 15,6 3-2-15,-1-2-2 16,1 2-2-16,-3 0-3 15,-9 0-5-15,-2 0-5 16,-9 0-10-16,-12 0-8 16,14 0-6-16,-14 0 1 15,0 0 5-15</inkml:trace>
  <inkml:trace contextRef="#ctx0" brushRef="#br0" timeOffset="116222.4318">9514 14367 16 0,'-3'9'31'0,"3"-9"-4"16,0 0-4-16,16 11-3 16,2-11-3-16,11 0-3 15,1 0-2-15,8 0-3 16,-4-5-4-16,1 0-2 15,-6 5-7-15,-7-3-14 16,-8 0-18-16,0 6-1 16,-14-3 0-16,0 9 0 15</inkml:trace>
  <inkml:trace contextRef="#ctx0" brushRef="#br0" timeOffset="122532.0167">10035 14442 23 0,'21'-5'23'0,"-6"-7"0"0,4-1-2 15,-4-2-3 1,-4-6-2-16,0 4-3 16,-7-8-3-16,-4 5-3 0,-10 1-1 15,-2 3-3-15,-7-1 0 16,-2 6-2-16,-2 4 0 15,-1 7-1-15,2 4 0 16,1 8 0-16,4 3-1 16,4 5 1-16,8 3 0 15,5-3 0-15,0 4 0 16,8-4 0-16,2-8 0 16,7-2 1-16,2-10-1 15,3-4 1-15,3-5-1 16,-1-6 0-16,-3-2 1 15,-1-2 0-15,-3 3 0 0,-4 4 0 16,-13 12 0 0,12-5 1-16,-12 14-1 0,4 8 2 15,-1 5-2-15,6 2 0 16,2 4-4-16,0-2-24 16,2-9-9-16,6-1 0 15,-6-12-1-15</inkml:trace>
  <inkml:trace contextRef="#ctx0" brushRef="#br1" timeOffset="125401.456">8356 12897 13 0,'28'-38'31'15,"-12"26"1"-15,-30 12-9 16,-23 19-3-16,-25 27-5 16,-22 16-5-16,-20 30-3 15,-23 18-5-15,-16 14-12 16,-9 3-23-16,3 5 0 16,-2-16 0-16,12-1-2 15</inkml:trace>
  <inkml:trace contextRef="#ctx0" brushRef="#br1" timeOffset="125824.5102">4107 13788 63 0,'-8'-5'20'16,"-21"22"-3"-16,-29 20-4 16,-22 23-5-16,-23 20-2 15,-15 22-3-15,-12 14-3 16,-10 17-6-16,1 5-16 15,0-9-9-15,24-2-1 16,6-25 1-16</inkml:trace>
  <inkml:trace contextRef="#ctx0" brushRef="#br0" timeOffset="127996.7859">10777 13462 40 0,'15'9'34'15,"0"-13"-1"-15,13 8-2 16,8-1-25-16,2-3-7 16,4 3-14-16,-4-6-16 15,5 8-2-15,-16-10 0 16,4 10 3-16</inkml:trace>
  <inkml:trace contextRef="#ctx0" brushRef="#br0" timeOffset="128184.8113">10761 13619 21 0,'-13'12'34'0,"1"-9"2"16,22 1-4-16,10-1-12 16,6-3-6-16,13 0-9 15,6 2-17-15,10 4-21 16,-12-12-2-16,7 6-1 15,-10-10 0-15</inkml:trace>
  <inkml:trace contextRef="#ctx0" brushRef="#br0" timeOffset="129048.9214">11483 13605 35 0,'-14'7'20'15,"24"3"-2"-15,25-2 0 16,36 0-3-16,43 0-1 16,34-4 0-16,42 1-4 15,27-5-2-15,34 0-1 16,15-7-1-16,8 2-2 16,-8-1-2-16,-17-1-7 15,-29 1-19-15,-34 9-12 16,-49-3 0-16,-44 0-1 0</inkml:trace>
  <inkml:trace contextRef="#ctx0" brushRef="#br0" timeOffset="129460.9738">12669 13389 36 0,'9'-36'33'16,"6"-5"-6"-16,0-6-4 15,-4-5-4-15,3 3-4 16,-9-2-3-16,3 8-2 16,-8 6-2-16,0 13-3 15,0 24-1-15,-12 6-1 16,6 25 0-16,6 19-2 0,0 19-5 15,-4 13-21 1,1 4-14-16,6 4 0 0,-3-6 0 16</inkml:trace>
  <inkml:trace contextRef="#ctx0" brushRef="#br0" timeOffset="130080.0516">12219 14034 60 0,'-33'-21'33'0,"6"12"-10"16,-10 4-6-16,-7-1-5 16,1 6-4-16,1 3-3 15,8 3-2-15,6 5 0 16,15 4 0-16,13 1-1 15,16 5 1-15,13 2 0 16,12 2 1-16,1-1-1 16,2 5 1-16,-5-3 0 15,-9-1 0-15,-20-3-1 16,-19-3 0-16,-20-7 0 16,-9-3-2-16,-9-9 0 0,-2-6-3 15,4-3-3 1,4-12-5-16,21 7-7 0,8-6-16 15,16-3-7-15,16 8 1 16,6-2 0-16</inkml:trace>
  <inkml:trace contextRef="#ctx0" brushRef="#br0" timeOffset="130296.5787">12353 14136 40 0,'13'0'36'15,"8"0"1"-15,2 0-5 0,7 0-16 16,12 3-7-16,1 1-5 16,9-4-10-16,3 0-24 15,6 0-6-15,-8-9-1 16,9 2 1-16</inkml:trace>
  <inkml:trace contextRef="#ctx0" brushRef="#br0" timeOffset="130786.1405">13122 14183 41 0,'-15'3'32'0,"-12"-9"-2"15,1-8-7-15,1-1-8 16,-1-10-4-16,12 1-3 15,9-9-2-15,14 5-1 16,12 0-1-16,11 11-2 16,8 5 1-16,8 12 0 15,-1 6 1-15,-2 13 0 16,-12 6 1-16,-13 10-1 0,-17 1 0 16,-16 2-1-1,-15-5 0-15,-14-3-1 0,-9-5-2 16,-1-5 0-16,2-7-1 15,5-9 0-15,13-4-1 16,10-3 1-16,22 3-1 16,0 0 0-16,19-10 1 15,12 10-1-15,9 0-1 16,3 5-3-16,9 5-7 16,-4-1-14-16,-4-1-12 15,1 2 0-15,-10-5 1 16</inkml:trace>
  <inkml:trace contextRef="#ctx0" brushRef="#br0" timeOffset="131213.1955">13498 14313 16 0,'29'-5'51'16,"-13"-1"-29"-1,1-2-3-15,-1-2-2 16,-3-4-3-16,2-1-3 15,-9-4-2-15,0-3-4 16,-9-6 0-16,-3 4-1 16,-6-1-1-16,-7 5-1 15,-5 1 0-15,-5 10-1 16,-1 4 0-16,-2 10 0 16,2 11 0-16,8 5 0 15,4 3-1-15,11 3 0 16,7-4 1-16,10-1 0 0,8-3 0 15,8-9 0-15,1-6 0 16,1-4-1-16,0-11 0 16,-1-2 0-16,-4 1 0 15,-5-2 0-15,-3 4 0 16,-5 3 0-16,-10 7 1 16,12 4 1-16,-9 8-1 15,0 7 1-15,4 1-2 16,-5 1-3-16,8 2-7 15,5-1-28-15,0-11-1 16,8-3 0-16,4-8 0 16</inkml:trace>
  <inkml:trace contextRef="#ctx0" brushRef="#br0" timeOffset="131973.2923">14398 12784 40 0,'10'0'31'0,"6"0"-10"16,5 3-6-16,5-1-5 16,9 2-1-16,-2-4 0 15,3 3-3-15,-6-3-1 16,-2 0-2-16,-6 0-1 0,-4 3-1 16,-18-3 0-1,10 4 1-15,-10-4-1 0,-4 15 0 16,1-1 0-16,0 7 0 15,-5 5 0-15,1 7-1 16,1 10 1-16,2 11 0 16,-2 5 0-16,3 11-1 15,-1 7 1-15,2 10 0 16,2 5 0-16,0 4 1 16,0-3 0-16,0 4 0 15,0-5 0-15,3-3 1 16,0-4-1-16,3-9 0 15,-6-7 0-15,3-8 0 16,-3-7-1-16,0-9 0 16,-5-7 0-16,0-6 0 0,-6-9 0 15,1-8 0-15,-2-2 0 16,2-6 0-16,-2-4 0 16,-2-3 0-16,3 0 0 15,-1 0-1-15,-1-6 0 16,1-1-1-16,1 0-2 15,-3-2-4-15,14 9-13 16,-12-11-19-16,1-1 0 16,11 12 0-16,-4-16 1 15</inkml:trace>
  <inkml:trace contextRef="#ctx0" brushRef="#br0" timeOffset="132417.8483">14970 14069 44 0,'-14'-7'30'0,"-9"-2"-9"15,0 3-6-15,0 6-6 16,4-3-2-16,4 9-1 0,3-2-1 16,12 7 0-16,6 3-1 15,12 8 0-15,3-3 1 16,9 7 1-16,-4-2-1 15,3 3 0-15,-7 1 0 16,-7-2-1-16,-12-7 0 16,-8 2-1-16,-14-10 0 15,-5-2-1-15,-1-5-1 16,-5-4-4-16,4 0-4 16,3-10-11-16,8-1-17 15,15 11-4-15,-6-24 1 16,15 16-2-16</inkml:trace>
  <inkml:trace contextRef="#ctx0" brushRef="#br0" timeOffset="132623.376">15129 14082 45 0,'23'0'37'0,"-2"0"-1"15,9 0-2-15,5 4-23 16,-1-4-6-16,0 0-8 16,2 0-19-16,0 0-14 15,-13-5 0-15,2 5 0 16</inkml:trace>
  <inkml:trace contextRef="#ctx0" brushRef="#br0" timeOffset="132818.9001">15164 14217 59 0,'0'0'37'0,"14"12"0"16,1-12-11-16,2 4-17 15,11-4-7-15,2 5-13 16,10-2-24-16,-7-9 0 15,9 6-2-15,-1-9 0 16</inkml:trace>
  <inkml:trace contextRef="#ctx0" brushRef="#br0" timeOffset="133386.4741">15789 14229 38 0,'10'-12'29'16,"-7"-8"-8"-16,-3-1-4 15,0 0-2-15,-11-1-3 16,-1 0-2-16,-9-3-2 16,-4 8-2-16,-6 2-2 15,-2 8-1-15,0 7 0 16,0 5-3-16,5 5 1 15,4 9 0-15,9 5-1 16,12 4 2-16,5-2-1 16,11 0 1-16,11-4-1 15,4-4 1-15,4-7 0 16,2-6-1-16,0-5 0 0,-3-10 0 16,-4-2-1-16,-6-4 1 15,-5 0-1-15,-5 4 0 16,-2 2 1-16,-9 10-1 15,0 0 0-15,10-3 1 16,-10 13 0-16,8 6 0 16,-3 3-1-16,4 0-4 15,4 0-14-15,3 0-20 16,-5-13 1-16,8 1-2 16,-5-14 1-16</inkml:trace>
  <inkml:trace contextRef="#ctx0" brushRef="#br0" timeOffset="133823.5281">16203 13336 25 0,'0'0'34'15,"14"10"0"-15,0-10-10 16,10 0-6-16,9 0-7 16,3 0-2-16,8 0-4 15,0 0-5-15,-5 0-6 16,1 0-7-16,-13 4-13 15,-8-4-8-15,-1 9-1 16,-18-9-1-16</inkml:trace>
  <inkml:trace contextRef="#ctx0" brushRef="#br0" timeOffset="134006.0513">16296 13471 39 0,'5'12'35'15,"-5"-12"-1"-15,29 6-12 16,0-4-6-16,5-4-5 16,4-4-10-16,6 2-14 15,2 4-21-15,-12-13-1 16,4 9 0-16,-12-11-1 16</inkml:trace>
  <inkml:trace contextRef="#ctx0" brushRef="#br0" timeOffset="134539.1187">17007 13381 2 0,'-13'0'31'0,"13"0"1"15,19 10-6-15,17-10-8 16,26 0-3-16,17 0 0 0,31 0-2 15,19-4-3 1,28 4-2-16,14-5-1 16,15 2-2-16,-1-4-2 0,-1 0-2 15,-7-1-4-15,-21-6-12 16,-24 0-23-16,-25 4 0 16,-39-3-1-16,-24 4 1 15</inkml:trace>
  <inkml:trace contextRef="#ctx0" brushRef="#br0" timeOffset="134877.1613">17800 13172 20 0,'0'-34'34'0,"9"0"0"16,-9-6-6-16,6-8-8 15,6 5-6-15,-8-4-3 16,6 14-2-16,-10-1-3 15,7 17-2-15,-7 17-1 16,0 0-1-16,-7 30-1 16,1 7-4-16,2 18-8 15,-4 10-27-15,-2 4 1 16,4 9-1-16,-4-5 0 0</inkml:trace>
  <inkml:trace contextRef="#ctx0" brushRef="#br0" timeOffset="135471.237">17427 13958 31 0,'24'-6'31'16,"-7"-7"-5"-16,0-2-3 15,-6-2-6-15,-11-10-5 16,-4 2-2-16,-13-1-3 16,-4 2-2-16,-6 7-2 15,-6 5-2-15,-3 8 0 16,0 8 0-16,3 9 0 16,5 6 0-16,8 7 0 0,9 6 0 15,8-3 0-15,8-1 0 16,6-7 0-16,9-5 0 15,6-4 0-15,3-9 0 16,4-6 0-16,-3-6 0 16,1-6 0-16,-4-1 0 15,-3 0 0-15,-5 1-1 16,-7 2-1-16,-12 13 2 16,12-9-1-16,-12 9 0 15,3 14 1-15,-3 2-1 16,4 1 1-16,-2 0-2 15,6 3-3-15,0-6-11 16,4-8-22-16,3 1 0 16,2-11-2-16,7 1 2 0</inkml:trace>
  <inkml:trace contextRef="#ctx0" brushRef="#br0" timeOffset="135675.7628">17699 13883 50 0,'0'0'38'16,"11"0"-1"-16,10-3-3 15,9 3-22-15,0 0-5 16,4 0-5-16,3 0-5 16,0 3-27-16,-2-6-7 0,6 3-1 15,-11-9 0 1</inkml:trace>
  <inkml:trace contextRef="#ctx0" brushRef="#br0" timeOffset="136071.3131">18192 13786 59 0,'0'-14'33'0,"4"-8"-7"15,6-3-10-15,11 2-3 0,1-1-4 16,11 11-2-16,0 3 0 16,6 10-2-16,-7 6 0 15,-4 11 0-15,-12 5-1 16,-11 10-1-16,-14 2 0 15,-10 2-2-15,-15-4 0 16,-6-1 1-16,-4-3-1 16,6-5-1-16,2-7 1 15,9-5-1-15,10-4-1 16,17-7 1-16,0 0 0 16,26 0 0-16,2 0 0 15,5 0-1-15,5 0-3 16,-2 0-10-16,6 0-25 15,-1 0-1-15,-5-4 1 16,-2 4-1-16</inkml:trace>
  <inkml:trace contextRef="#ctx0" brushRef="#br0" timeOffset="136516.8703">18692 13967 35 0,'20'-3'26'0,"-7"-7"-3"15,2-1-3-15,-1-1-6 16,-5-7-3-16,0 0-2 0,-6-5-3 16,-3 2 0-1,-9-2-2-15,-5 4-1 0,-8 0-1 16,-4 7 0-16,-4 4 0 15,-2 9-1-15,1 6 0 16,4 8 1-16,2 3-1 16,7 3 1-16,8 2 0 15,10 0-1-15,4-2 2 16,10-2-2-16,4-9 1 16,6-4 0-16,2-5-1 15,3-5-1-15,-1-3 1 16,-3-1-1-16,-4-1-1 15,-2 1 1-15,-3 5 1 16,-3 4-1-16,-13 0 1 0,15 19 0 16,-13-5-1-1,-2 3-4-15,9 5-17 0,-2-2-16 16,-7-20-1-16,18 18-1 16,-2-22 0-16</inkml:trace>
  <inkml:trace contextRef="#ctx0" brushRef="#br0" timeOffset="136914.4202">19372 13217 36 0,'26'5'36'16,"0"-5"0"-16,11 0-2 16,8 0-21-16,-4 0-4 15,6 0-5-15,-7 0-3 0,-3 0-5 16,-6 0-6-16,-11 0-9 16,-8-4-12-16,-12 4-4 15,0 0-2-15,-7 11 5 16</inkml:trace>
  <inkml:trace contextRef="#ctx0" brushRef="#br0" timeOffset="137131.9479">19480 13326 38 0,'0'0'37'16,"11"8"0"-16,4-1-8 15,9-11-11-15,10 4-7 16,-2 0-8-16,3 0-8 15,2-3-27-15,-1 3-4 0,-12-8-2 16,3 8 1-16</inkml:trace>
  <inkml:trace contextRef="#ctx0" brushRef="#br0" timeOffset="137923.5484">20085 13265 16 0,'-14'0'35'16,"14"0"0"-16,0 0-5 16,0 0-7-16,28 3-5 15,-7-7-4-15,17 4-4 16,-3 0-2-16,12 0-3 0,-2 0-3 16,-1-5-9-16,0 0-30 15,-4 5-2-15,-10-6-1 16,-2 2 0-16</inkml:trace>
  <inkml:trace contextRef="#ctx0" brushRef="#br0" timeOffset="138282.0935">20660 13266 5 0,'-13'0'32'15,"13"0"3"-15,15 0-1 16,15-6-12-16,19 6-6 15,11-9-2-15,21 9-4 16,12-9-2-16,19 6-1 16,3-4-2-16,3 0 0 15,-6 0-3-15,-12-1-2 16,-12 5-4-16,-18-7-12 16,-17 0-23-16,-20 4 1 0,-24-4-3 15,-9 10 2-15</inkml:trace>
  <inkml:trace contextRef="#ctx0" brushRef="#br0" timeOffset="138584.6557">21126 12957 49 0,'12'-56'33'15,"-4"-5"-6"-15,2 0-5 16,3 8-4-16,-7 3-5 0,4 18-3 16,-7 13-3-16,-3 19-2 15,5 30-2-15,-5 12-1 16,0 15-2-16,3 7-9 15,-3 6-29-15,6 8-1 16,-6-7 1-16,4-3-1 16</inkml:trace>
  <inkml:trace contextRef="#ctx0" brushRef="#br0" timeOffset="139208.7343">21206 13730 32 0,'24'0'26'0,"-4"-4"0"16,1-4-3-16,0 0-4 15,-7-8-3-15,0 1-3 16,-8-9-3-16,-6 1-2 15,-6-4-2-15,-8 2-2 16,-10-1-2-16,-5 6-1 16,-7 6-1-16,-4 6 0 15,3 14 0-15,4 10 0 16,4 8 0-16,11 7 0 16,6 2 0-16,12 0 1 15,8-1 0-15,11-5 0 16,7-8-1-16,7-9 1 0,2-10 0 15,-2-4 0 1,4-7 0-16,-3-6-1 16,-5-3 1-16,-6 0-1 0,-7-2 1 15,-4 5-2-15,-2 7 2 16,-10 10-2-16,0 0 2 16,0 0-1-16,8 19 0 15,-8 0 1-15,7 5-1 16,4 1-1-16,0 3-5 15,0-3-33-15,1-11 0 16,5 3 0-16,0-14-1 16</inkml:trace>
  <inkml:trace contextRef="#ctx0" brushRef="#br0" timeOffset="143347.8485">543 15769 52 0,'0'0'40'16,"12"55"0"-16,-1-5-6 16,-1 20-22-16,6 3-4 15,-11 10-1-15,3 3-3 16,3-6-4-16,1-7-7 15,-6-17-1-15,-3-2-9 16,-3-54-14-16,3 59-13 16,-3-59 3-16,0 0-3 15</inkml:trace>
  <inkml:trace contextRef="#ctx0" brushRef="#br0" timeOffset="143768.9025">501 15971 49 0,'31'-54'38'0,"-31"54"0"16,63-47-8-16,-15 36-16 15,2 0-5-15,-50 11-3 16,81 0-2-16,-81 0 0 15,65 29-1-15,-65-29-2 0,27 46 0 16,-27-46-1 0,-37 55-1-16,37-55 2 15,-55 49-1-15,55-49-2 0,0 0 1 16,-59 41 0-16,59-41 0 16,0 0 1-16,0 0 0 15,53 36 0-15,-53-36 1 16,61 34 0-16,-61-34 0 15,52 64 1-15,-52-64-1 16,14 71 0-16,-14-71-1 16,-30 58 0-16,30-58-3 15,-70 41-4-15,70-41-10 16,-71 10-23-16,71-10 0 16,-54-12 1-16,54 12-1 0</inkml:trace>
  <inkml:trace contextRef="#ctx0" brushRef="#br0" timeOffset="144184.4544">1298 16128 69 0,'31'0'37'15,"7"-5"1"-15,8 2-23 16,10 3-3-16,3-4-5 16,1 4-5-16,-5-4-7 15,-9-2-10-15,-9-1-22 16,-3 12-1-16,-20-10 0 15,-14 5 0-15</inkml:trace>
  <inkml:trace contextRef="#ctx0" brushRef="#br0" timeOffset="144403.4817">1339 16308 37 0,'0'0'37'16,"0"0"1"-16,24 7-8 15,14-14-10-15,4 7-7 16,9-6-3-16,-2 4-7 16,3 2-14-16,5 0-28 15,-17-7 1-15,-3 2-2 16,-9-5 0-16</inkml:trace>
  <inkml:trace contextRef="#ctx0" brushRef="#br0" timeOffset="145355.1031">2192 16286 18 0,'0'0'19'16,"-3"14"-1"-16,40-6-1 16,18-1-2-16,32-7 0 15,31 0-1-15,25-3-4 16,33-1-1-16,26-4-2 16,31-1 0-16,18-4 0 15,21-1-2-15,9-1-1 16,6 1-1-16,-2 4-1 15,-4 0 0-15,-10 1-4 16,-16-6-10-16,-22 3-23 16,-23 7-2-16,-36-3 1 15,-28 8-1-15</inkml:trace>
  <inkml:trace contextRef="#ctx0" brushRef="#br0" timeOffset="145805.1607">4281 15768 68 0,'6'-59'33'0,"1"-6"-10"16,0 9-2-16,-7 2-5 15,3 15-4-15,-6 11-3 16,3 28-3-16,0 15-1 16,2 29-1-16,3 13-2 0,4 12-9 15,5 14-23 1,-2 11-11-16,-2-4 1 0,2-9 0 15</inkml:trace>
  <inkml:trace contextRef="#ctx0" brushRef="#br0" timeOffset="146350.73">2374 16563 55 0,'-12'0'36'0,"-18"0"-9"15,-2 8-7-15,-5 16-8 16,-3 10-4-16,3 12-2 16,5 10-1-16,17 9-2 15,12-3-2-15,16 4 0 16,8-4-3-16,9-10 0 15,14 1-6-15,3-12-13 16,2-21-16-16,7-6-2 16,-15-19 1-16,8 5 12 0</inkml:trace>
  <inkml:trace contextRef="#ctx0" brushRef="#br0" timeOffset="146664.2699">2728 16865 29 0,'-25'-28'34'0,"3"11"-1"16,-2 2-11-16,-11-4-7 16,4 12-5-16,0 2-3 15,7 19-2-15,5 2 0 16,13 10-2-16,8-7 0 15,13 7 1-15,5 6-2 0,5 0 1 16,0-3 0 0,-1 2 0-16,-5-12-1 15,-7-4-1-15,-12-3-1 0,-15-4-2 16,-1-4-6-16,-5-11-15 16,-7-5-16-16,10-7 0 15,2 2 0-15,9 1 6 16</inkml:trace>
  <inkml:trace contextRef="#ctx0" brushRef="#br0" timeOffset="146869.298">2821 16913 31 0,'28'0'37'15,"10"6"1"-15,-5-6-2 0,5 0-23 16,2-4-17-16,-6-8-30 15,2 8-2-15,-13-5-1 16,5 9-1-16</inkml:trace>
  <inkml:trace contextRef="#ctx0" brushRef="#br0" timeOffset="147310.3509">3326 16964 34 0,'13'-9'32'0,"-4"-5"-6"15,0-4-4-15,-5-6-5 16,-4 0-7-16,0-2-2 15,-9 3-2-15,-4 2-2 16,-9-3 0-16,-3 9-2 16,-8 9 0-16,1 12 1 15,-1 7-1-15,4 12-1 16,5-4-1-16,11 6 1 16,7 0-1-16,9-7 1 15,7 0 0-15,8-10 0 16,3-10-1-16,5-5 1 15,-2-3 0-15,-2-2 0 0,-1-3 1 16,-5-7-1-16,-1-1-1 16,-5 13-1-16,-1 1 2 15,-9 7-2-15,15 6 1 16,-4 5 0-16,-4 1-1 16,3 10 1-16,3 7-1 15,-3-5-6-15,1-7-19 16,2 0-12-16,-13-6 0 15,0-11-2-15</inkml:trace>
  <inkml:trace contextRef="#ctx0" brushRef="#br0" timeOffset="147539.3805">3512 16537 54 0,'29'3'40'0,"-2"11"0"15,3 13-4-15,0 18-25 16,-8 5-2-16,0 12-4 16,-11-4-1-16,-5 0-2 15,-14 3-3-15,-8-15-6 16,-6-2-26-16,-6-8-9 16,-10-19 1-16,5-10 0 15</inkml:trace>
  <inkml:trace contextRef="#ctx0" brushRef="#br0" timeOffset="147920.9289">4069 16494 28 0,'-6'-12'37'0,"-14"2"-2"16,-2 3-9-1,-3 19-7-15,-9 2-5 0,6 20-3 16,-6 0-4-16,11 19 0 16,3 5-3-16,9 9 0 15,8 0-1-15,10 3 0 16,8-3-2-16,9-14-4 16,13 1-10-16,8-13-28 15,-4-19 2-15,6-16-3 16,-5-6 2-16</inkml:trace>
  <inkml:trace contextRef="#ctx0" brushRef="#br0" timeOffset="148317.9793">4436 16767 40 0,'0'-17'34'0,"0"17"-3"15,-12-12-9-15,-7 5-6 16,2 7-8-16,-3-6-2 0,1 6-1 15,1 0-2 1,9 16 1-16,4-3 0 0,10 2 0 16,7-1-1-16,5 8 0 15,0 5 1-15,-1 6 0 16,-4-5 0-16,-7-1-1 16,-10-6-2-16,-10 4 0 15,-10-5-2-15,-6-12-7 16,3-5-20-16,3-14-12 15,0-9-2-15,14 1 1 16</inkml:trace>
  <inkml:trace contextRef="#ctx0" brushRef="#br0" timeOffset="148596.0159">4607 16854 58 0,'0'0'38'0,"3"8"-2"15,13-4-11-15,0-9-6 16,11 5-10-16,-2 0-5 15,4 3-5-15,4-3-11 16,1-6-26-16,-14 2 0 0,3-1-2 16,-7-8 0-1</inkml:trace>
  <inkml:trace contextRef="#ctx0" brushRef="#br0" timeOffset="149131.085">5349 16750 34 0,'-3'13'34'0,"-4"0"0"15,-14-3-13-15,-4-13-5 16,0-3-7-16,-4-14-4 16,8-6-1-16,6-6-1 15,10-2 0-15,10-5-2 16,14 5 0-16,3 4 0 15,11 8 1-15,5 13 2 16,0 18-1-16,-8 8 0 0,-5 18 1 16,-12 4 0-1,-11 7 0-15,-14 8 0 16,-12 2-1-16,-14-7-2 0,-5-10 1 16,-4-5-3-16,-2-11 1 15,5-8-1-15,4-9-1 16,12-12 0-16,12-4 0 15,16 10 0-15,0-11 1 16,16 11 0-16,11 3 0 16,8 7-1-16,-1-1-13 15,6 8-16-15,0 3-8 16,-8-3 1-16,11-7-1 16</inkml:trace>
  <inkml:trace contextRef="#ctx0" brushRef="#br0" timeOffset="149664.1507">5715 16926 23 0,'8'-19'34'0,"7"7"-8"16,-7-2-3-16,-2-3-4 16,-6 2-6-16,-6-6-3 0,-4 1-2 15,-11 0-3 1,-4 6-1-16,-8 5-2 0,-2 9-1 15,-3 4 0-15,4 1 0 16,4 10 0-16,8 7 1 16,10 4 0-16,12 6-1 15,8-11 1-15,12-5 0 16,4 0 1-16,4-7-1 16,3-9 0-16,-3 3-2 15,0-14 1-15,-9-3 0 16,-3 0-1-16,-4 2 1 15,-7-2-1-15,1 4-1 16,-6 10 1-16,4-10 0 16,-4 10 0-16,12 10 1 15,-6 6-1-15,4 4-1 0,3-6-2 16,-2 1-4-16,5 5-13 16,2-3-19-16,-18-17 0 15,14 4 0-15,-14-4 0 16</inkml:trace>
  <inkml:trace contextRef="#ctx0" brushRef="#br0" timeOffset="149918.6836">5894 16393 69 0,'25'0'38'0,"7"20"2"16,1 12-17-16,-5 8-11 0,3 17-3 15,-5 12-3-15,-11 6 0 16,-9-1-2-16,-12-4-2 16,-9-3-1-16,-14-3-2 15,-7-6 2-15,-8-9-3 16,3-16-2-16,-5-8-5 16,12-4-5-16,6-16-27 15,0-10 0-15,14-7 0 16,3-14 0-16</inkml:trace>
  <inkml:trace contextRef="#ctx0" brushRef="#br0" timeOffset="152574.5213">6832 15475 17 0,'-7'-26'34'0,"-9"21"1"16,-21 13-3-16,-7 16-12 15,-3 21-4-15,1 18-5 16,6 16-5-16,9 11-1 16,16 7-2-16,15 0 0 15,21-4-4-15,17-6-5 16,8-16-12-16,4-18-19 15,13-13 0-15,-5-18-1 16,1-6 0-16</inkml:trace>
  <inkml:trace contextRef="#ctx0" brushRef="#br0" timeOffset="152994.0741">7241 15876 52 0,'0'0'34'0,"-26"-17"-5"16,5 8-10-16,-7 6-6 0,0-1-5 16,0 4-2-16,0 2-2 15,6 5-1-15,4 3-1 16,11 5 0-16,7 5-1 16,17 2 1-16,1 0 1 15,4 5 0-15,0-2 0 16,-1 3 0-16,-6 0 1 15,-9 0-1-15,-11-11-2 16,-11-4-1-16,-6-4-4 16,-9-12-8-16,4 0-15 15,4-3-11-15,-1-17-2 16,8 4 1-16</inkml:trace>
  <inkml:trace contextRef="#ctx0" brushRef="#br0" timeOffset="153211.6019">7302 15980 55 0,'17'3'38'0,"0"-3"-1"15,13 0-1-15,4 5-25 16,-2-2-8-16,2-3-19 15,-6 4-19-15,6 4-3 16,-11-8 1-16,1 4-2 16</inkml:trace>
  <inkml:trace contextRef="#ctx0" brushRef="#br0" timeOffset="153753.1709">8033 15945 37 0,'-18'0'33'15,"0"0"0"-15,-7-7-13 16,0-11-5-16,3-3-7 16,7-11-3-16,10-2-2 15,10-3-1-15,9 3 1 16,9 3-2-16,8 8 1 15,3 8 0-15,5 15 2 16,-7 15 0-16,-7 13 0 16,-14 9 0-16,-11 9-1 15,-13 2 0-15,-11 5-1 16,-9-3-1-16,-7-4-1 0,0-11-2 16,-1-11-1-16,9-9 1 15,6-15-1-15,7 0 0 16,10-10 1-16,9-1 1 15,6-2-1-15,10 4 1 16,5 9 1-16,4 6 0 16,3 9-2-16,6 7-8 15,-2 4-20-15,-5-3-6 16,8 4 1-16,-14-11 0 16</inkml:trace>
  <inkml:trace contextRef="#ctx0" brushRef="#br0" timeOffset="154199.2271">8348 16225 16 0,'18'-12'34'0,"-12"0"0"16,6 1-5-16,-6-5-8 15,-6-7-5-15,4 0-6 16,-11-7-3-16,3 1-2 15,-9-3-1-15,-1 6-2 16,-3 1 0-16,-8 12-1 16,2 6-1-16,2 11 1 15,0 13 0-15,6 8 0 16,4 7-1-16,3-1 0 0,8 2 0 16,0-5 1-16,12-6-1 15,3-6 0-15,0-16 0 16,3-4 0-16,0-11 0 15,-1-7 0-15,-2 0 0 16,-1-6-1-16,-3 1 2 16,-2 0-2-16,-2 7 2 15,-3 6-1-15,-4 14 1 16,13-4-1-16,-6 15 1 16,4 6-1-16,-3 9 0 15,4 4-1-15,1 1-5 16,-1-1-16-16,4-11-14 15,2 3-2-15,-4-16 1 16,10 1-1-16</inkml:trace>
  <inkml:trace contextRef="#ctx0" brushRef="#br0" timeOffset="154482.2629">8552 15369 32 0,'47'9'35'0,"0"13"2"15,11 16-1-15,5 21-20 16,-9 9-2-16,-5 23-3 16,-18 2-2-16,-13 11-3 15,-24-3 0-15,-17-2-1 16,-15-9-3-16,-10-6-2 0,-4-13-3 15,-2-24-9-15,11-9-17 16,7-15-11-16,8-19 0 16,19-10-2-16</inkml:trace>
  <inkml:trace contextRef="#ctx0" brushRef="#br0" timeOffset="155289.3653">9130 15312 37 0,'10'-4'31'0,"11"8"-1"16,4-4-15-16,3-4-4 15,8 4-3-15,2-8-3 16,0 3-2-16,-1-2-1 16,-6 1 0-16,-7-1 0 15,-9 2-1-15,-5 1 1 16,-10 4-1-16,0 0 0 15,0 0 0-15,0 0-1 16,-15 7 1-16,8 5-1 16,-2 7 0-16,3 9 1 15,-3 10-1-15,0 14 1 16,3 10 0-16,-4 12 0 0,1 13-1 16,1 12 1-1,-2 7 0-15,2 4 0 0,2-4 0 16,-3-1 1-16,6-6 0 15,0-4 0-15,3-8 1 16,-3-8-1-16,3-8 1 16,0-11-1-16,3-6 0 15,-3-10-1-15,3-3-1 16,-3-15 1-16,3-4-1 16,-3-22 1-16,4 10 0 15,-4-10 0-15,0 0 1 16,0-10 0-16,0 10-1 15,-4-12 1-15,-2 3 0 16,-6 4-1-16,-6 8-1 16,-5 1 1-16,-8 0-1 0,-2-4-1 15,-3 0 2-15,1 0-3 16,1 6-6-16,11-3-13 16,11-10-17-16,2-3 0 15,10 10-1-15,12-15 1 16</inkml:trace>
  <inkml:trace contextRef="#ctx0" brushRef="#br0" timeOffset="155840.9362">9737 16690 42 0,'0'0'35'16,"-10"-6"-1"-16,-7 0-10 15,-3 6-7-15,-8-4-5 16,8 4-3-16,-8 6-3 15,12 7-2-15,1-2-1 16,11 8-1-16,4-2 0 16,12 3 0-16,4 6 0 15,2 4 0-15,-1 3 1 16,-4-4-1-16,-7-7 0 16,-6 0 0-16,-9-3 0 15,-6-4-2-15,-4-10-1 16,0-5-4-16,6-3-3 15,1-14-7-15,12 5-14 16,9 1-12-16,6-10 0 0,11 5 1 16</inkml:trace>
  <inkml:trace contextRef="#ctx0" brushRef="#br0" timeOffset="156060.4639">9893 16765 39 0,'0'0'37'15,"0"0"0"-15,18-5-4 16,-5 1-17-16,18 8-6 16,-4-11-5-16,6 2-5 15,1 11-8-15,-6 2-23 0,-5-17-7 16,-2 13 0-16,-11-16 0 15</inkml:trace>
  <inkml:trace contextRef="#ctx0" brushRef="#br0" timeOffset="156297.9943">9876 16864 44 0,'4'11'38'15,"-4"-11"1"-15,24 6-2 0,2-3-24 16,1-6-6 0,5 5-7-16,4-2-18 15,1-9-18-15,-9-3-2 0,0 8-1 16,-5-5 2-16</inkml:trace>
  <inkml:trace contextRef="#ctx0" brushRef="#br0" timeOffset="156943.576">10314 16774 13 0,'-13'-14'28'15,"13"4"-1"-15,0-9-7 16,6-7-5-16,3 4-3 16,6-3-3-16,8 10-1 15,1 1 0-15,5 14 0 16,-2 0 0-16,-2 19-1 16,-7 8 0-16,-5 7-2 15,-13 6 0-15,-10 5-3 16,-11-9 0-16,-7 0 0 15,-5-4-1-15,-2-4 0 16,1-13-1-16,3 0 1 0,3-10-1 16,10-5 1-16,8-7-1 15,10 7 0-15,0-10 1 16,10 5-1-16,9 1-1 16,6 4 1-16,4 0-3 15,4 9-6-15,1 0-17 16,2-1-12-16,-8-11-1 15,4 1 0-15</inkml:trace>
  <inkml:trace contextRef="#ctx0" brushRef="#br0" timeOffset="157513.6484">10724 16958 56 0,'10'0'28'0,"0"-9"-5"15,-2 1-4-15,1-7-5 16,-6-1-4-16,2 0-1 16,-5 0-2-16,-5 2-3 15,-4-10 0-15,-5 4-1 0,-6-1-1 16,-5 8 0-16,-2 4-1 16,-2 9-1-16,0 2 0 15,3 10 1-15,2 5-1 16,6 8 0-16,6 1 1 15,6 3-1-15,6-9 1 16,7-2-1-16,4-9 0 16,7 0 1-16,1-6 0 15,5-3-1-15,-3-10 1 16,3-7-1-16,-2 5 1 16,-2-3-1-16,-3 5 0 15,-4-2 0-15,-4 7 0 0,-9 5 0 16,15 7 1-1,-8 7-1-15,-2 2 0 16,1 5 0-16,1-7 0 0,0 1 0 16,2-1-1-16,-9-14-4 15,14 20-17-15,-4-15-18 16,-10-5 1-16,9-9 1 16,-9 9 0-16</inkml:trace>
  <inkml:trace contextRef="#ctx0" brushRef="#br0" timeOffset="159395.8879">11180 16209 38 0,'27'4'35'16,"-6"-4"-1"-16,9 0-9 15,7 5-4-15,2-5-8 16,6 0-7-16,-3 0-4 16,-2-3-4-16,-1 3-5 15,-11-6-4-15,-5 6-6 16,-9-3-11-16,-14 3-6 16,12-3-1-16,-12 3 0 15</inkml:trace>
  <inkml:trace contextRef="#ctx0" brushRef="#br0" timeOffset="159628.9178">11237 16333 42 0,'10'4'35'0,"2"-4"-1"15,12-6-11-15,10 6-3 16,1-4-8-16,8 4-3 15,0-4-3-15,-3 4-2 16,-7 0-3-16,-6 6-1 16,-6 1-6-16,-11-7-19 15,-10 0-12-15,0 0-2 16,0 0 1-16</inkml:trace>
  <inkml:trace contextRef="#ctx0" brushRef="#br1" timeOffset="161671.1769">8507 15419 10 0,'114'-64'32'0,"-17"21"2"15,-43 10 1-15,-32 23-15 16,-31 23-5-16,-38 19-4 16,-29 25-2-16,-32 15-2 15,-21 13-2-15,-21 14-1 16,-12 15-4-16,-13 7-3 16,-10 0-8-16,2-2-14 0,13-6-13 15,4-20-1 1,23-10 2-16</inkml:trace>
  <inkml:trace contextRef="#ctx0" brushRef="#br1" timeOffset="162013.2405">6078 16303 23 0,'18'0'29'0,"-37"7"2"0,-24 23-13 15,-31 13-7-15,-26 22-6 16,-24 19 0-16,-21 13-3 15,-23 10-1-15,-6 1 0 16,-5 4 0-16,3-2-1 16,8-7-2-16,16-22-2 15,17-11-12-15,14-22-13 16,35-13-2-16,10-20 1 16,27-2 16-16</inkml:trace>
  <inkml:trace contextRef="#ctx0" brushRef="#br0" timeOffset="164870.1049">12084 16280 18 0,'-60'11'28'16,"8"-11"3"-16,20 7-15 16,32-7-2-16,19 12-3 15,41-10-2-15,28-2-2 16,30-2 0-16,26 2-1 15,25-5 0-15,15 1-3 16,10-4-1-16,-7 1-3 16,-17-1-9-16,-16-4-17 15,-29 12-7-15,-41-14-2 0,-33 10 0 16</inkml:trace>
  <inkml:trace contextRef="#ctx0" brushRef="#br0" timeOffset="165155.1403">12869 16058 28 0,'10'-43'35'16,"-10"-18"1"-16,4-11-7 15,-4 5-11-15,-7-7-4 16,2 17-4-16,-5 5-3 16,3 17-2-16,-2 20-1 15,2 29-2-15,1 28-3 16,0 28-8-16,6 16-29 16,0 17-1-16,-9 3 0 15,9 12 0-15</inkml:trace>
  <inkml:trace contextRef="#ctx0" brushRef="#br0" timeOffset="165598.1991">12469 16664 12 0,'-38'-20'56'16,"2"20"-33"-1,-4-3-4-15,1 8-3 0,-1-5-4 16,11 8-2-16,1 2-1 16,23 7-2-16,9 4-1 15,18 5-1-15,4-1 0 16,8 1-1-16,-6 6-1 16,-1 1 0-16,-14-2 0 15,-13-2-2-15,-18-10 0 16,-13-10-3-16,-5-3-2 15,-7-12-5-15,7 3-10 16,6-11-15-16,11-8-6 16,19-5 1-16,9 3 0 15</inkml:trace>
  <inkml:trace contextRef="#ctx0" brushRef="#br0" timeOffset="165841.228">12559 16791 24 0,'0'0'37'0,"0"0"0"16,13 5-2-16,15 0-15 16,0-9-6-16,13 4-6 15,1 0-6-15,0 5-13 16,1-12-26-16,0 5 0 15,-8-8-2-15,2 10 0 0</inkml:trace>
  <inkml:trace contextRef="#ctx0" brushRef="#br0" timeOffset="166349.7932">13132 16899 22 0,'20'7'31'0,"-7"-7"-3"16,3-6-4-16,-2 1-5 15,-2-12-4-15,2 0-3 16,-9-4-3-16,-1 1-2 16,-8-7-2-16,-5-1-2 15,-7 0 0-15,-5 4-1 16,-4 6 0-16,-6 8-1 16,-2 10 0-16,4 5-1 15,1 11 0-15,9 12 0 16,5 0 0-16,10 9 0 15,7-3 1-15,10 1-1 16,5-15-1-16,6-4 1 16,2-7 0-16,0-9 0 15,-2 0 0-15,0-15-1 16,-3-4 0-16,-4-3 1 0,-5 10 1 16,-3 2-1-16,-9 10 1 15,10-10 0-15,-10 10-1 16,9 15 2-16,-7 4-2 15,4 5-6-15,5-4-15 16,1 1-18-16,-5-11 0 16,11 0-1-16,1-19 0 15</inkml:trace>
  <inkml:trace contextRef="#ctx0" brushRef="#br0" timeOffset="167135.3927">13960 15403 39 0,'16'-6'33'0,"-3"6"-6"0,9 0-8 15,11 0-6-15,-2 0-4 16,7 3-2-16,-3-3-2 16,0 0-1-16,-7 0-2 15,-5 0 0-15,-5 0 0 16,-8 0-1-16,-10 0 0 16,0 0 0-16,0 0 0 15,0 0-1-15,3 9 1 16,-3-9-1-16,-3 20 0 15,3-4 0-15,-5 9 0 0,0 9 0 16,1 12 0 0,0 9 1-16,0 11-1 15,-2 18 0-15,3 8 0 0,-1 9 0 16,4 4 0-16,0 1 1 16,0-3-1-16,0-3 0 15,0-5-1-15,7-12 1 16,-3-6 1-16,3-11-1 15,0-8 0-15,-1-8 0 16,1-4 0-16,-1-10 1 16,-2-4 0-16,0-5-1 15,-4-14 0-15,5-2 1 16,-5-11-1-16,0 17 2 16,0-17 0-16,0 0-1 0,0 0 0 15,0 0 0 1,-16 0 0-16,1 0 1 15,-9 0-1-15,-8 0-1 0,-5-8 0 16,-4 1 0-16,-2 4 0 16,2-1-3-16,9 4-7 15,5 0-19-15,13-7-10 16,14 7 0-16,18-3 1 16</inkml:trace>
  <inkml:trace contextRef="#ctx0" brushRef="#br0" timeOffset="167620.9535">14634 16716 24 0,'-16'-20'33'15,"0"20"0"-15,-13 0-11 16,0-3-6-16,3 9-5 0,0-6-3 16,10 13-1-16,6 1-2 15,15 10 1-15,7-2-1 16,11 7-2-16,0-7 1 16,6 2 0-16,-4-2-1 15,-5 7 0-15,-8-9 0 16,-12-3-1-16,-13-11-1 15,-9-3-1-15,-3-3-1 16,-6-5-3-16,4 2-5 16,-4-14-12-16,9 3-18 15,7-3 0-15,2 7-1 16,13 1 1-16</inkml:trace>
  <inkml:trace contextRef="#ctx0" brushRef="#br0" timeOffset="167870.486">14765 16728 23 0,'0'0'36'16,"14"0"2"-16,-5 0-4 15,0-4-15-15,13 4-7 16,-2 0-5-16,3 9-4 15,0-9-2-15,-1-2-4 16,1 4-8-16,-10-2-14 16,-13 0-12-16,13 4-1 15,-13-4 0-15</inkml:trace>
  <inkml:trace contextRef="#ctx0" brushRef="#br0" timeOffset="168110.016">14764 16814 20 0,'-3'12'36'16,"3"-12"0"-16,26 9-1 15,-3-2-18-15,-2-7-10 16,3 0-13-16,-2 0-25 16,4 7-4-16,-4-16-1 0,8 6 0 15</inkml:trace>
  <inkml:trace contextRef="#ctx0" brushRef="#br0" timeOffset="168955.1237">15244 16808 4 0,'-20'3'28'16,"-11"-17"-4"-16,7 0-8 15,-1-9-4-15,9-1-3 16,11-3-1-16,5-8 0 16,18 6 0-16,1 4 0 15,11 10 0-15,0 11 1 16,4 15-1-16,-8-1 0 16,-4 13-1-16,-13 7-2 15,-9 9-1-15,-18 1 0 16,-4 1-2-16,-11-10 0 0,-2-3-1 15,-3-8-1-15,5-4-1 16,5-8 1-16,8-8-2 16,12-7 0-16,8-6 1 15,10 6 0-15,7-2-1 16,4 9 1-16,5 6-2 16,5 1-2-16,-3 1-3 15,3 9-5-15,-6 2-8 16,1-6-6-16,1 6-2 15,-4-12 1-15,1-1 6 16,-2 0 6-16,-1-3 16 16,-2-3 0-16,1 0 0 15,12-6 33 1,-17 6-13-16,-4-6-1 16,1-4-3-16,-2-4-2 0,1 0-3 15,-1-5 1-15,-3-1-2 16,-2 2-1-16,-8-4-2 15,-1 1-1-15,-10-3-2 16,-2 8 0-16,-8 3-1 16,-2 13-2-16,-3 0 0 15,2 9-1-15,4 5 0 16,5 1 1-16,6 7 0 16,7 2-1-16,8-5 1 15,8-2-1-15,5-12 0 16,7-5 1-16,-1 0-1 15,1 0 0-15,-1-12 0 16,-1-3 0-16,-4-1-1 16,-1-1 1-16,-8 9 0 15,-8 8-1-15,10 0 1 0,-10 0-1 16,5 13 0-16,-3 5 2 16,3 5-1-16,1 1-1 15,4-5-3-15,-2-5-6 16,4-6-27-16,6 4 0 15,-7-15 0-15,8-6-2 16</inkml:trace>
  <inkml:trace contextRef="#ctx0" brushRef="#br0" timeOffset="169433.6853">16048 15845 56 0,'0'0'35'16,"21"8"-1"-16,6-8-16 16,3 0-6-16,12 0-5 15,0 0-2-15,2 0-3 16,-4 0-1-16,-6 0-4 16,-5 4-4-16,-11-4-5 15,-3 5-7-15,-15-5-9 16,0 0-8-16,-6 15-1 15,-8-15 10-15</inkml:trace>
  <inkml:trace contextRef="#ctx0" brushRef="#br0" timeOffset="169680.2155">16089 15954 21 0,'0'0'32'0,"20"9"0"15,4-9-9-15,5-3-5 16,7 3-4-16,-1 0-4 16,8 0-2-16,-9 3-3 15,0-3-2-15,-7 6-3 16,-7-6-8-16,-5 0-17 0,-3 4-11 16,-12-4-1-1,0 0 1-15</inkml:trace>
  <inkml:trace contextRef="#ctx0" brushRef="#br0" timeOffset="171493.9462">16874 15879 66 0,'-12'0'34'0,"12"0"-11"16,0 0-4-16,43 0-6 15,9-5-4-15,25 5-5 16,16-9-1-16,19 2 0 15,7-1-1-15,2-3-3 16,-7 3-2-16,-18-5-5 0,-16 4-12 16,-22 2-16-16,-30-7-2 15,-17 9 1-15,-24-9 5 16</inkml:trace>
  <inkml:trace contextRef="#ctx0" brushRef="#br0" timeOffset="171786.983">17362 15677 6 0,'-11'-57'34'16,"4"2"2"-1,-6-11-5-15,8-1-9 0,5 8-5 16,-6 2-4-16,10 17-3 16,-4 11-2-16,0 29-4 15,13 10 0-15,-6 26-2 16,0 15-6-16,-7 9-10 16,0 6-24-16,0 14 0 15,-9-7-1-15,2 6 1 16</inkml:trace>
  <inkml:trace contextRef="#ctx0" brushRef="#br0" timeOffset="172364.0572">17236 16441 27 0,'22'-5'34'16,"-5"-5"-7"-16,2-3-3 0,0 2-5 15,-7-11-5 1,2 3-4-16,-11-11-3 0,-3 7 0 16,-13-2-3-16,-6 1-1 15,-8-2-1-15,-4 6-1 16,-7 10-1-16,2 10 1 16,0 8 0-16,5 8-1 15,9 6 0-15,9 7 1 16,8 1-1-16,9 3 1 15,8-5 0-15,7-7 0 16,6-11 0-16,5-6 0 16,-1-7 0-16,1-7-1 15,-2-4 2-15,-4-5-2 16,-4-3 0-16,-2 1 0 0,-8 6 0 16,-10 15 0-1,13-7-1-15,-13 7 1 0,9 18-1 16,0 0 2-16,0 8-1 15,3 4 0-15,3-3-2 16,1-6-21-16,-1-3-16 16,8-4 0-16,-2-14 0 15,6 4 0-15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29:05.1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13907 5909 9 0,'0'0'29'16,"20"35"-2"-16,-18 3-9 15,-2 16-2-15,-2 18-2 16,-1 3-3-16,3 6-2 0,0 0-2 15,3-3-2 1,6-11-1-16,7-8-1 16,1-15-1-16,0-9-1 0,2-10 1 15,-1-11-1-15,-9-5 1 16,-9-9-1-16,0 0 0 16,0 11-1-16,-11 1 1 15,-2 6-1-15,2 17 0 16,1 13 0-16,8 15 0 15,2 14 0-15,7 14 0 16,6 12 1-16,2 9 0 16,-3 8 1-16,-2-8 0 15,-4-3-1-15,-6-7 1 16,-3-13-1-16,-4-14-2 16,-4-20-3-16,1-14-12 15,3-20-16-15,7-21-3 16,-3-20-1-16,7-19 0 0</inkml:trace>
  <inkml:trace contextRef="#ctx0" brushRef="#br0" timeOffset="310.5398">14483 6768 37 0,'0'0'34'0,"12"-4"1"16,12-1-4-16,19-4-18 16,15 5-6-16,5-5 0 15,15 0-3-15,1-3-1 16,-3 3-2-16,-3 1-3 15,-16 2-4-15,-9 1-5 16,-20 2-10-16,-12 0-7 16,-16 3-5-16,-21 5-1 15,-5 4 1-15</inkml:trace>
  <inkml:trace contextRef="#ctx0" brushRef="#br0" timeOffset="821.1045">14700 6775 24 0,'0'0'15'0,"19"6"-1"0,3-10-2 16,6-3-1-16,4-1-2 15,2 2-2-15,2-4-1 16,-4-1-1-16,-4 4 1 16,-4-1 0-16,-5 2-1 15,-4 0 0-15,-3 3-1 16,-3-3 0-16,1 3-1 15,-10 3-1-15,16-2 0 16,-16 2-1-16,12 0 0 16,-12 0 0-16,10-3 1 15,-10 3-1-15,-6-9 0 16,6 9 1-16,-18-20-1 0,2 7 0 16,0-1 0-1,-2-1-1-15,1 2 0 0,2 1 1 16,5 4-1-16,-1 1 0 15,11 7 0-15,0 0 0 16,0 0 0-16,18 7 0 16,3-1 0-16,2 3 0 15,7 0 0-15,4 4 0 16,-2-2 0-16,3 1 0 16,-5-1 0-16,-6 1 0 15,-8-3 1-15,-7 1 1 16,-9 3 0-16,-6-4 1 15,-6 7 0-15,-8-3 0 16,0 4 1-16,-2 0-4 0,1-1-6 16,5-3-23-16,6-1-7 15,0-9 0-15,10-3 0 16</inkml:trace>
  <inkml:trace contextRef="#ctx0" brushRef="#br0" timeOffset="1323.6682">15747 6250 26 0,'0'0'31'0,"4"20"-2"16,0 7-9-16,1 17-5 15,3 9-4-15,1 14-2 16,0 4-2-16,1 1-6 16,-1-1-8-16,-4-8-14 15,-5-15-11-15,6-5-2 16,-14-25 0-16</inkml:trace>
  <inkml:trace contextRef="#ctx0" brushRef="#br0" timeOffset="1662.2115">15742 6278 36 0,'56'-25'36'0,"13"18"0"16,1 7-6-16,-7 7-14 16,-1 18-4-16,-15 6-5 15,-15 12-3-15,-19 4-1 16,-23 4-2-16,-17-1 0 15,-15-5-1-15,-6-5-1 16,-3-8-1-16,4-8 0 16,9-8 0-16,7-6-1 15,13-10 2-15,18 0 0 16,0 0 2-16,0 0-1 16,30 0 2-16,-5 8-1 15,6 10 1-15,0 2 0 0,3 7-2 16,0 4-4-16,-6-3-8 15,-1-3-21-15,1 3-3 16,-7-13-1-16,3 0 0 16</inkml:trace>
  <inkml:trace contextRef="#ctx0" brushRef="#br0" timeOffset="1849.2351">16251 6721 49 0,'16'7'36'0,"-2"-2"-1"16,6 7-5-16,-1 4-21 0,1 2-5 15,-1 2-6-15,2 1-11 16,-2 1-21-16,-6-12-1 16,0-4 0-16,-4-6 0 15</inkml:trace>
  <inkml:trace contextRef="#ctx0" brushRef="#br0" timeOffset="1993.7538">16455 6728 29 0,'-15'12'35'15,"-14"-3"1"-15,0 16-2 16,-5-1-17-16,-4 1-10 16,3 1-13-16,1-2-20 0,10-1-7 15,0-12-2 1,20 1-1-16</inkml:trace>
  <inkml:trace contextRef="#ctx0" brushRef="#br0" timeOffset="2480.3153">16781 6357 21 0,'6'29'35'16,"-6"1"1"-16,6 13 1 15,-8 10-19-15,-4 0-5 16,6 8-3-16,-5-5-3 15,5-1-2-15,-7-11-2 16,2-10-1-16,-1-12-1 16,0-13 0-16,6-9-1 15,-9-21 0-15,6-9 0 16,0-13 0-16,3-10-1 16,3-3 0-16,8-3 0 15,9 1 1-15,8 6-1 16,11 8 1-16,5 10 0 0,6 17 1 15,2 17 0 1,-5 11 0-16,-4 15 0 0,-9 8 0 16,-10 8 1-16,-11 5-1 15,-7 4-1-15,-6-6-7 16,0-1-10-16,0-5-22 16,-10-11 1-16,10-3-1 15,-8-10 0-15</inkml:trace>
  <inkml:trace contextRef="#ctx0" brushRef="#br0" timeOffset="2741.8487">17475 6370 56 0,'17'0'37'15,"-12"22"2"-15,3 14-5 16,-1 11-23-16,-7 7-3 16,3 7-1-16,-3 2-3 15,0 0-1-15,0-5-3 16,-2-12-7-16,4-5-14 16,-2-16-18-16,0-25-1 15,0 0 0-15,-12-15 0 16</inkml:trace>
  <inkml:trace contextRef="#ctx0" brushRef="#br0" timeOffset="3077.4125">17468 6263 43 0,'47'-10'37'16,"10"16"1"-16,-5 7-6 15,-5 2-16-15,-1 11-6 16,-12 2-4-16,-9 6-1 15,-19 2-2-15,-16-1-1 16,-17 0 0-16,-9-3-2 16,-7-1 0-16,-2-5-1 15,2-4 0-15,4-5-1 16,8-2 0-16,10-7 0 16,15 1 2-16,12 0 1 15,10 3 0-15,12 3 1 0,6 3 0 16,5 4 0-1,3-1 1-15,1 3-2 0,-7-1-1 16,-7-8-7-16,-1 5-12 16,-7-8-20-16,-21-12-1 15,15 5 1-15,-15-5-1 16</inkml:trace>
  <inkml:trace contextRef="#ctx0" brushRef="#br0" timeOffset="3324.4443">17866 6714 61 0,'19'0'40'0,"-8"4"0"16,5 1-4-16,2 6-22 15,-2-2-7-15,-1 5-4 16,2-2-4-16,-2-4-5 16,1 1-9-16,-16-9-17 15,18-2-7-15,-7-5-1 16,-1-8 1-16</inkml:trace>
  <inkml:trace contextRef="#ctx0" brushRef="#br0" timeOffset="3474.4841">18089 6679 46 0,'0'0'37'0,"-7"13"1"0,-5 6-7 16,-1 13-12 0,-6 0-7-16,4 11-4 0,-9-2-3 15,4 2-3-15,2 2-7 16,-2-4-33-16,2-12-2 16,8-6 1-16,-4-12-1 15</inkml:trace>
  <inkml:trace contextRef="#ctx0" brushRef="#br0" timeOffset="4007.5519">18472 6512 19 0,'0'0'33'16,"19"8"0"-16,10-4-7 15,7-4-7-15,4 0-4 16,8 8-6-16,-3-8-5 16,3 0-6-16,-6 0-6 0,-8 0-10 15,-9-9-16 1,-4 9 0-16,-21 0-1 15,13-11 9-15</inkml:trace>
  <inkml:trace contextRef="#ctx0" brushRef="#br0" timeOffset="4249.0818">18521 6635 18 0,'15'-3'34'15,"16"7"1"-15,-2-4-4 0,8 0-11 16,6 0-7 0,-4 0-7-16,0 4-13 0,-10-4-26 15,4 3-1-15,-16-6-1 16,7 3-1-16</inkml:trace>
  <inkml:trace contextRef="#ctx0" brushRef="#br0" timeOffset="6263.8386">19554 6203 17 0,'-12'-11'26'16,"-11"3"-6"-16,-1 4-5 16,-6 4-5-16,-1-4-2 15,-1 8-2-15,6 0-1 16,3 3-2-16,10 4-2 16,13 2 1-16,9 4-1 0,12 0 0 15,7-2 0 1,5 5 1-16,1-2-1 15,1 0 0-15,-6 0 2 0,-6 1 0 16,-10-1 0-16,-8 1 1 16,-10-2 0-16,-8 2 0 15,-4 1 0-15,-1-1-1 16,-2 0-1-16,3-1-1 16,4 0-1-16,6-3-1 15,7 4 0-15,0-4-1 16,6 0 0-16,-1 1 0 15,-5 1 2-15,0 3 0 16,-7 6 3-16,-6 4 2 16,-11 1-1-16,1 3 2 15,0 0-1-15,6 2 1 0,2-4-1 16,12 0-1 0,8-7-1-16,12-3-2 15,8-5-3-15,5-7-7 0,11-2-16 16,0-2-12-16,-2-6-2 15,8 0 1-15</inkml:trace>
  <inkml:trace contextRef="#ctx0" brushRef="#br0" timeOffset="7904.0471">20282 6611 27 0,'0'-21'28'0,"-3"2"-7"0,-8 0-4 16,-6 1-3-1,-6 1-2-15,-4 3-4 16,0 6-1-16,-4 5-2 0,2 11-2 15,3 5 0-15,4 8-2 16,5 4 1-16,8 4-1 16,3 2 0-16,6 0 0 15,9-2 0-15,5-9 0 16,3-3 0-16,4-8 1 16,0-9-1-16,3 0 0 15,-6-14 1-15,-2-1-1 16,-5-5 0-16,-3-2-1 15,-2 0 1-15,-6-3-1 16,0 5 0-16,-4 0 1 0,4 5-2 16,-5 4 1-1,5 11 0-15,3-9 0 16,-3 9 0-16,18 7 0 0,-2 0 1 16,4 1-1-16,3 1-1 15,4-1-5-15,4-2-11 16,7-3-18-16,-7-6 0 15,7 3 0-15,-11-12 1 16</inkml:trace>
  <inkml:trace contextRef="#ctx0" brushRef="#br0" timeOffset="8708.1489">20541 6442 15 0,'-14'0'31'15,"14"0"-1"-15,11 15-7 16,7-3-7-16,9 4-4 16,4 1-2-16,13 1-3 15,-3-1-2-15,4 0-3 16,-6-4-1-16,-1-2 0 16,-9-2 0-16,-9-4 0 0,-9 0-1 15,-11-5 1-15,-12 10 0 16,-9-4 1-1,-7 1-1-15,-4 4 1 0,-5 1-1 16,1 1 1-16,0 1-2 16,1-2-4-16,13 3-8 15,3 1-19-15,2-9-5 16,17-7 1-16,0 0-1 16</inkml:trace>
  <inkml:trace contextRef="#ctx0" brushRef="#br0" timeOffset="9300.2239">21237 6561 28 0,'0'0'30'0,"-18"0"-7"15,5-9-3-15,-1-2-3 16,-3-6-4-16,1-2-3 0,-2-4-2 16,10-2-1-16,1-2-3 15,12 6 0-15,8-3-2 16,8 11 0-16,8 6 0 16,10 7 0-16,2 9-1 15,0 8 2-15,-7 6-1 16,-10 9 0-16,-15 4 1 15,-13 2-1-15,-16-3 0 16,-12 2-1-16,-12-3 0 16,-4-2 0-16,0-5 0 15,6-5-1-15,7-8 0 16,9-2 1-16,11-5-1 16,15-7 0-16,0 0 0 15,25 5 0-15,1-5 0 0,11 0-2 16,3 4-2-16,1-4-9 15,4 5-10-15,-2 3-15 16,-11-8 0-16,4 4-1 16,-12-4 5-16</inkml:trace>
  <inkml:trace contextRef="#ctx0" brushRef="#br0" timeOffset="9725.2788">21657 6770 24 0,'5'-9'34'0,"9"4"-3"15,-7-5-6-15,3-2-4 16,-2 2-6-16,-4-10-4 16,0 2-4-16,-4-3-2 15,-4 3-2-15,-3-1-1 16,-8 0-1-16,-2 5 0 15,-4 5-1-15,-4 6 1 16,0 7-1-16,2 6-1 16,2 6 2-16,2 4-2 15,6 3 2-15,7 0-1 16,6 1 0-16,11-6 0 16,5-3-1-16,4-6 0 0,2-9 0 15,2 0-1 1,0-5 0-16,-1-5 0 15,-3 1 1-15,-7-3 0 0,-3 2 1 16,-10 10 0-16,15-10 1 16,-15 10 0-16,9 4 0 15,-9-4-1-15,6 11-9 16,7-4-18-16,2 7-9 16,1-14-1-16,16 8 1 15</inkml:trace>
  <inkml:trace contextRef="#ctx0" brushRef="#br0" timeOffset="10468.3727">22027 6205 24 0,'0'0'30'15,"0"-12"-6"-15,8 8-3 16,4-2-4-16,4 6-5 15,2 0-3-15,6 8-2 16,-4 1-1-16,0 11 0 16,-6 2-2-16,-5 8 1 15,-7 2-1-15,-2 8-1 16,-2-3 0-16,-2 0-1 0,-3-5 1 16,4-3-2-1,-1-5 1-15,4-4-1 0,6-7 1 16,-6-13-1-16,14 13 0 15,-14-13 1-15,0 0-1 16,12-8 0-16,-12 8-1 16,0 0 0-16,0 0 0 15,0 0 1-15,-4 12-2 16,4 8 1-16,0 4 0 16,4 13 0-16,-4 3-1 15,3 7 1-15,0 3 0 16,-3 2 0-16,-3-2 0 15,-7-4 1-15,-3-7-1 16,-4-8 1-16,-6-9 0 16,-1-9 0-16,-2-9 0 15,3-7-5-15,4-2-16 0,0-6-19 16,3-10 0-16,4 3-1 16,2-9 0-16</inkml:trace>
  <inkml:trace contextRef="#ctx0" brushRef="#br0" timeOffset="66626.6437">22621 6496 13 0,'0'0'32'0,"0"0"0"16,13 0-9-16,7 4-7 15,6-4-4-15,6 0-4 16,-1-5-2-16,5 5-4 16,3 0-7-16,-6 0-11 0,-6-5-14 15,-3 5-3 1,-24 0-1-16,24 0 9 15</inkml:trace>
  <inkml:trace contextRef="#ctx0" brushRef="#br0" timeOffset="66820.6672">22675 6587 17 0,'0'0'33'0,"19"8"1"15,3-8-4-15,12 0-12 16,3 4-6-16,2-4-4 16,4 0-10-16,-1 0-25 15,1 4-6-15,-8-11-1 16,4 7-1-16</inkml:trace>
  <inkml:trace contextRef="#ctx0" brushRef="#br0" timeOffset="67355.2362">23296 6130 30 0,'0'0'36'0,"0"0"1"15,12 33-4-15,-8 6-15 16,-4 5-6-16,5 13-5 16,1 3 0-16,4 7-3 15,-3-3-4-15,0-7-6 16,-2-4-13-16,-1-7-19 16,-7-14 0-16,3-9-1 15,-10-11 0-15</inkml:trace>
  <inkml:trace contextRef="#ctx0" brushRef="#br0" timeOffset="67755.2879">23310 6134 12 0,'40'-23'34'15,"-4"1"1"-15,11 17 2 16,4 5-18-16,-9 9-4 16,3 11-5-16,-14 6-4 15,-8 7-1-15,-19 3-2 16,-10 5 0-16,-14-2-2 16,-12 1 0-16,-7-4 0 15,-6-4 0-15,4-3-1 16,6-7-1-16,8-3 2 0,11-7 0 15,8-2-1 1,8-10 0-16,23 17 1 0,5-7-1 16,7 2 2-16,1 5 0 15,6 0 0-15,0 4 1 16,-1 1-1-16,-1-1 0 16,-9 1-4-16,3-7-14 15,-3-1-23-15,3-2-1 16,-5-5 0-16,-5 0 0 15</inkml:trace>
  <inkml:trace contextRef="#ctx0" brushRef="#br0" timeOffset="68138.8346">23799 6607 49 0,'15'4'37'0,"1"-1"1"15,3 5-7-15,3 6-15 16,-1 3-8-16,1 4-3 16,-1 1-3-16,-1 2-6 15,-3 1-9-15,-7-3-23 16,-4-12-2-16,7-1-1 15,-13-9 0-15</inkml:trace>
  <inkml:trace contextRef="#ctx0" brushRef="#br0" timeOffset="68567.3897">24014 6595 28 0,'0'0'31'0,"-6"11"-3"16,-4-3-3-16,0 6-3 15,-9-1-4-15,-2 10-5 16,-3-3-2-16,5 7-3 15,-5-6-3-15,4-1-3 16,8-1-6-16,3-6-15 16,9-13-20-16,-7 11 1 15,7-11-2-15,0 0 1 16</inkml:trace>
  <inkml:trace contextRef="#ctx0" brushRef="#br0" timeOffset="68868.4284">24161 6575 36 0,'0'0'36'0,"0"0"1"16,13 3-4-16,-13-3-15 16,4 26-9-16,-1-8-4 15,-3-18 0-15,20 51-1 16,-20-22-3-16,9-4-4 16,-9-25-9-16,13 35-22 0,-13-35-3 15,10 22-2-15,-20-18-1 16</inkml:trace>
  <inkml:trace contextRef="#ctx0" brushRef="#br0" timeOffset="69188.4687">24102 6688 31 0,'17'-9'34'15,"9"5"1"-15,-7-6-6 0,-19 10-14 16,50-17-6 0,-50 17-3-16,41-15-1 15,-41 15-3-15,0 0 0 0,0 0-1 16,42-9 0-16,-42 9-1 16,0 0-1-16,-16 14-1 15,-1-6 1-15,0 3 0 16,-1 2 0-16,-4 2 0 15,-1-1 0-15,1 1 1 16,-2-1-4-16,8 1-5 16,3-1-18-16,-8-9-8 15,11 1 0-15,0-10 0 16</inkml:trace>
  <inkml:trace contextRef="#ctx0" brushRef="#br0" timeOffset="69370.4925">24076 6631 55 0,'14'-3'38'0,"-2"3"1"16,7 0-10-16,-3 10-14 15,-16-10-6-15,0 0-3 16,59 41-2-16,-59-41-4 16,40 42-7-16,-40-42-30 15,0 0-2-15,43 45 1 16,-43-45-2-16</inkml:trace>
  <inkml:trace contextRef="#ctx0" brushRef="#br0" timeOffset="69762.5425">24378 6590 38 0,'0'0'36'15,"0"0"0"-15,0 0-4 16,0 0-16-16,54 48-8 16,-54-48-4-16,0 0-4 15,43 47-8-15,-43-47-15 16,0 0-14-16,0 0 0 15,0 0 0-15</inkml:trace>
  <inkml:trace contextRef="#ctx0" brushRef="#br0" timeOffset="69971.0676">24573 6622 49 0,'0'0'33'0,"0"0"-1"15,0 0-12-15,0 0-6 16,-37 54-6-16,37-54 0 16,-28 54-2-16,28-54-2 15,-28 56-5-15,28-56-15 16,-23 56-20-16,23-56-1 16,0 0 0-16,0 0-1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27:36.6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997 2474 21 0,'0'0'29'0,"0"0"-7"16,-56-40-2-16,56 40-5 16,-51 14-3-16,51-14-4 15,-41 55-2-15,41-55-2 16,-16 91-1-16,22-30-1 15,4 7 0-15,9-3-1 16,10-6 2-16,8-10-2 0,13-14 1 16,14-15 2-1,-5-20 0-15,1-21 1 0,-8-15 0 16,-9-16 1-16,-13-10-2 16,-17-9 0-16,-30 3 1 15,-22 0-2-15,-22 16-1 16,-12 10-4-16,1 10-4 15,-1 18-10-15,2 14-18 16,12 7-4-16,59-7-1 16,-55 48 0-16</inkml:trace>
  <inkml:trace contextRef="#ctx0" brushRef="#br0" timeOffset="334.0469">1460 2772 36 0,'4'28'32'0,"2"8"0"15,-6-10-11-15,-3-3-9 16,3-5-4-16,-16-11-3 16,7-7-1-16,3-13-1 15,-1-6-1-15,4-4 0 16,3-5-1-16,0-4 0 15,7 1 0-15,13 0 1 16,6 9 1-16,-4 3 1 0,6 14 0 16,-2 5 1-1,-7 12 0-15,0 5-1 0,-4 9 0 16,-8 3-3-16,-4 4-6 16,7 2-7-16,-5-3-19 15,5-15-7-15,15 4-1 16,-1-13 0-16</inkml:trace>
  <inkml:trace contextRef="#ctx0" brushRef="#br0" timeOffset="563.5715">1931 2849 54 0,'-16'-5'39'0,"-15"-6"1"15,7-2-7-15,-7 8-16 0,-3-6-7 16,9 11-3-1,0 0-3-15,6 11-2 0,8 4 0 16,7 2-2-16,8 3 0 16,7 3 1-16,8 1-3 15,0-4-2-15,6 1-7 16,-6-13-13-16,2-8-16 16,7-6-1-16,-15-12 0 15,-2-4 0-15</inkml:trace>
  <inkml:trace contextRef="#ctx0" brushRef="#br0" timeOffset="676.5859">1789 2588 33 0,'-15'-23'28'0,"15"23"-5"16,0 0-29-16,0 0-16 0,12 11-5 16,-1-4-1-16</inkml:trace>
  <inkml:trace contextRef="#ctx0" brushRef="#br0" timeOffset="948.6199">2028 2706 38 0,'27'3'34'15,"4"7"0"-15,-9-5-11 16,2-5-8-16,2 4-6 16,-7-9-2-16,-5 5-4 15,-14 0 0-15,0 0-1 16,-12-9-1-16,-9 13 0 15,-1 3-1-15,-9 3 0 0,5 8 0 16,2 5 1 0,0 2-1-16,8 4 0 0,16-3 0 15,0 2 1-15,18-3-2 16,8-6-5-16,10-2-7 16,5-6-22-16,6-19 0 15,6 3-1-15,-8-17 0 16</inkml:trace>
  <inkml:trace contextRef="#ctx0" brushRef="#br0" timeOffset="1279.6839">2461 2697 41 0,'-25'0'34'0,"16"16"1"15,-3-6-8-15,12 0-16 0,12 1-6 16,0 0-2-16,7 1 0 15,0-5-1-15,-3-1-2 16,3-6-1-16,-7 0 0 16,-12 0-1-16,0 0 0 15,0 0 0-15,-22-13 0 16,1 13 0-16,-2 0 3 16,-3 9 0-16,6 3 2 15,-2 1 3-15,9 9 0 16,7-6 2-16,19 12-1 15,3-7 0-15,11 4-1 16,-2-9 0-16,9-2-4 16,3-3-17-16,4-8-24 15,-10-14-1-15,6-4-1 0,-2-14 0 16</inkml:trace>
  <inkml:trace contextRef="#ctx0" brushRef="#br0" timeOffset="2182.2987">3692 2705 26 0,'-14'-11'30'0,"-12"-3"-2"16,4 4-9-16,-3 3-6 16,1 7-4-16,0 0-3 15,5 7-2-15,7 6-2 16,8 3-1-16,10 0-1 15,4 1 1-15,8-2-1 16,4-2 1-16,5-2-1 16,-2-6 1-16,-2-5-1 15,-6 0 1-15,-6 0-1 16,-11 0 0-16,-11-7 0 16,-7 7 0-16,-9 0 0 15,-2 6 1-15,-2 1 0 0,0 4 1 16,6 3 1-16,7 4 1 15,13 3 1-15,7 0-1 16,14 4 0-16,2-8 0 16,12 1 0-16,2-6-2 15,2-7-6-15,3-5-13 16,0-10-20-16,-16-15 1 16,5-3-1-16,-12-11 0 15</inkml:trace>
  <inkml:trace contextRef="#ctx0" brushRef="#br0" timeOffset="2294.3126">3630 2411 37 0,'-18'-14'20'0,"18"14"-11"0,6 17-28 16,-6-17-5-16,18 27 2 16</inkml:trace>
  <inkml:trace contextRef="#ctx0" brushRef="#br0" timeOffset="2421.329">3787 2605 30 0,'35'55'35'0,"-7"4"0"16,5 10-4-16,-4 5-11 16,-7-8-10-16,0 1-7 15,0-10-14-15,-4-5-23 16,-6-24-2-16,3-9 0 16,-15-19-1-16</inkml:trace>
  <inkml:trace contextRef="#ctx0" brushRef="#br0" timeOffset="2603.3528">4016 2699 50 0,'-17'-5'40'15,"-6"8"0"-15,0 21-1 16,-2 11-21-16,-14 5-8 16,7 10-5-16,-3 4-3 15,1 2-6-15,6 0-7 16,4-2-24-16,3-13-5 15,11-3 1-15,3-15-2 16</inkml:trace>
  <inkml:trace contextRef="#ctx0" brushRef="#br0" timeOffset="3218.4304">4384 2885 38 0,'-19'-30'35'16,"2"5"0"-16,-9-2-6 15,-4 3-15-15,4 5-6 16,-5 5-2-16,3 8-4 16,1 6 0-16,4 10 0 15,6 4-2-15,5 6 0 16,7 3 0-16,10 0 1 15,6-6-1-15,10 1 1 16,4-8 0-16,5-5 0 0,-1-5-1 16,2-9 1-16,-5-5 0 15,-5-1-1-15,-6 3 0 16,-9-5 0-16,-6 7-1 16,0 10 1-16,-7-8-1 15,-3 11 1-15,1 8 0 16,0 5 0-16,7 3 0 15,2 3 0-15,6-3 1 16,4 1-1-16,7-6 1 16,3-5-1-16,3-9 1 15,0-4 0-15,4-11 0 16,-1-9 0-16,-1-2 0 16,0-6 0-16,-8-3 0 15,0-4 0-15,-9 4 2 0,2 6-1 16,-10 5 1-1,0 13 0-15,0 11 0 0,-10 9 1 16,3 14-1-16,3 22 0 16,-2 8-1-16,6 15 0 15,0 5 0-15,5 3 0 16,2-2-1-16,5-7-1 16,2-9-2-16,-4-17-7 15,10-9-15-15,-2-18-18 16,-8-17 0-16,-4-11 0 15,-6-10 0-15</inkml:trace>
  <inkml:trace contextRef="#ctx0" brushRef="#br0" timeOffset="3354.9474">4500 2928 36 0,'9'-9'32'16,"0"-3"1"-16,18 12-6 15,4-4-26-15,9-2-11 16,8 6-18-16,0-12-3 15,8 8-1-15,-6-18 5 16</inkml:trace>
  <inkml:trace contextRef="#ctx0" brushRef="#br0" timeOffset="3669.9875">5091 2651 44 0,'-28'-12'35'0,"10"16"0"16,-7 1-8-16,1 1-12 0,11 5-6 15,-3 4-5-15,10-1-3 16,6 1 0-16,0-1-2 16,11-3-1-16,-3-5 0 15,5 0-3-15,-4-6-1 16,1 0-3-16,-10 0 0 16,0 0 0-16,0 0 0 15,-13-4 2-15,-3 8 2 16,-3 6 4-16,1 7 5 15,2 1 3-15,4 6 2 16,6 0 2-16,12 8 0 16,6-9 0-16,10 2-2 15,6-7-7-15,4-7-21 16,1-11-16-16,8 0-1 0,-7-14-1 16</inkml:trace>
  <inkml:trace contextRef="#ctx0" brushRef="#br0" timeOffset="4107.0431">3857 4063 49 0,'12'-4'37'0,"5"10"0"16,11 14-6-16,7 20-17 0,2 6-7 15,7 8-8 1,1 5-15-16,2-4-20 15,-12-15-1-15,-1-5 0 0,-9-20-1 16</inkml:trace>
  <inkml:trace contextRef="#ctx0" brushRef="#br0" timeOffset="4301.5689">4303 4075 44 0,'0'0'39'16,"-19"21"1"-16,10 17 0 15,-5 12-23-15,-9 7-7 16,0 13-3-16,-5 5-2 16,1 5-2-16,3-5-3 0,2-8-5 15,9-7-9 1,4-8-26-16,4-23 0 0,17-12-1 16,3-17 0-16</inkml:trace>
  <inkml:trace contextRef="#ctx0" brushRef="#br0" timeOffset="4556.6024">4737 4039 50 0,'-35'7'38'15,"2"12"0"-15,-11 8-6 16,0 8-16-16,8 15-7 15,0 4-4-15,13 11-2 0,4 0 0 16,14 3-1-16,5-5-1 16,15-5 0-16,8-9-2 15,10-13-7-15,10-8-13 16,5-11-18-16,-3-17-1 16,8 0 1-16,-2-20 0 15</inkml:trace>
  <inkml:trace contextRef="#ctx0" brushRef="#br0" timeOffset="4828.1358">5029 4363 25 0,'-33'-30'36'0,"4"10"0"16,-10-2-2-16,4 6-16 15,1 9-8-15,0 7-4 0,11 10-2 16,11 8-2-16,12 7 0 15,11 6 0-15,9 3 0 16,5 2 2-16,3 5-1 16,-1-6 2-16,-4 0-1 15,-11-2 0-15,-6-7-1 16,-14-5-1-16,-8-9-7 16,-1-7-11-16,-4-14-23 15,-10-13-1-15,5-6 0 16,-3-14-1-16</inkml:trace>
  <inkml:trace contextRef="#ctx0" brushRef="#br0" timeOffset="5023.6599">4934 4038 50 0,'50'4'39'16,"-5"9"1"-16,-1 17-2 15,-3 17-21-15,-11 5-6 16,-4 14-3-16,-12 1-2 15,-7 7-2-15,-14-6-3 16,-10-3-6-16,-3-5-9 16,-2-9-27-16,-5-18-1 15,6-8 1-15,2-13-2 16</inkml:trace>
  <inkml:trace contextRef="#ctx0" brushRef="#br0" timeOffset="5240.6876">5325 4163 70 0,'15'0'41'16,"15"21"0"-16,5 16-8 16,2 0-20-16,15 16-5 15,-4 4-2-15,1 6-3 16,-2 1-4-16,-10-11-7 15,-3-8-21-15,-10-13-13 16,-11-15 1-16,-3-10-1 16</inkml:trace>
  <inkml:trace contextRef="#ctx0" brushRef="#br0" timeOffset="5423.7104">5725 4137 66 0,'-17'9'41'15,"-8"15"1"-15,1 13-3 16,-4 15-24-16,-12 5-6 16,0 11-3-16,-1 1-3 15,-6-1-8-15,7 4-21 16,-3-10-16-16,-1-10-1 16,10-8 1-16</inkml:trace>
  <inkml:trace contextRef="#ctx0" brushRef="#br0" timeOffset="5857.7659">6164 4054 41 0,'-21'11'36'16,"-13"12"0"-16,-4 16-11 16,-2 18-7-16,-3 7-5 15,12 16-4-15,3 1-3 16,18 2-1-16,10-4-1 16,23-8-1-16,11-13-1 15,12-16-5-15,12-11-10 16,1-16-25-16,-1-20-1 15,3-6-1-15,-6-18 0 16</inkml:trace>
  <inkml:trace contextRef="#ctx0" brushRef="#br0" timeOffset="6119.7986">6422 4386 20 0,'-28'-11'32'0,"-7"-3"0"16,8 10 0-16,-1 4-18 16,2 0-5-16,15 14-3 15,7 1-1-15,11 7 0 16,8 1 0-16,4 5-1 16,3 0 1-16,0 5-1 15,-7-3 1-15,-3 4-2 16,-15-10 0-16,-12-2-5 0,-4-4-9 15,-8-6-25-15,-11-15-1 16,7-2-1-16,-6-15 0 16</inkml:trace>
  <inkml:trace contextRef="#ctx0" brushRef="#br0" timeOffset="6331.3261">6443 4116 53 0,'41'0'39'0,"5"18"1"16,-3 15 1-16,-8 12-25 15,2 17-6-15,-12 6-2 16,-1 8-4-16,-11 3-1 0,-13-1-5 16,0-3-8-1,-18-14-23-15,2-9-8 0,0-8-1 16,0-19 0-16</inkml:trace>
  <inkml:trace contextRef="#ctx0" brushRef="#br0" timeOffset="6578.8574">6996 4454 43 0,'19'-4'38'15,"5"-1"0"-15,7 1-1 16,3 4-20-16,3-5-10 16,0 5-12-16,1-5-25 15,-1 5-8-15,-16-6 1 16,-2 6-2-16</inkml:trace>
  <inkml:trace contextRef="#ctx0" brushRef="#br0" timeOffset="6753.8791">7033 4542 63 0,'28'11'41'0,"8"-3"0"16,8 1 0-16,5-4-30 15,-1-2-20-15,2-7-29 16,-13-10-2-16,4 2 0 16,-10-8 0-16</inkml:trace>
  <inkml:trace contextRef="#ctx0" brushRef="#br0" timeOffset="9920.93">7659 4560 53 0,'8'11'36'0,"7"-11"-1"16,17 0-5-16,10 0-26 15,8 0-17-15,13 0-19 16,-8-9-2-16,11 9-1 16,-7-12-1-16</inkml:trace>
  <inkml:trace contextRef="#ctx0" brushRef="#br0" timeOffset="10168.9614">8305 4566 32 0,'28'-6'35'0,"19"6"1"16,7-4-2-16,10-2-19 16,15 6-6-16,0-4-9 15,-2 0-16-15,-13-7-16 16,0 11-3-16,-18-13-1 0,-5 6-1 16</inkml:trace>
  <inkml:trace contextRef="#ctx0" brushRef="#br0" timeOffset="10453.999">8622 4279 39 0,'-8'-48'38'15,"5"0"1"-15,-2 0-1 0,2-3-19 16,3 12-7 0,0 1-3-16,0 15-4 0,-5 11-1 15,5 22-1-15,-5 16-2 16,5 22-1-16,6 17-5 16,-2 9-20-16,2 9-15 15,6 10 0-15,-1-3-1 16,2 1 1-16</inkml:trace>
  <inkml:trace contextRef="#ctx0" brushRef="#br0" timeOffset="10939.56">8656 5029 23 0,'20'-12'34'0,"-12"-11"1"16,6 7 0-16,-8-7-17 16,-6-4-6-16,-7 5-4 15,-9 0-3-15,-2 5-3 16,-8 2 0-16,-2 9-1 15,-4 10-1-15,1 11 0 16,1 6 0-16,5 6 0 16,7 5-1-16,9 2 1 15,9-1 0-15,6-4 0 0,8-9 0 16,9-8 0-16,7-10 0 16,3-6-1-16,3-8-1 15,1-10 1-15,0-2 0 16,-8-5 0-16,-1 2 1 15,-9 3 0-15,-5 5 2 16,-4 11 1-16,-10 8 1 16,7 10 1-16,-7 9-1 15,7 12 0-15,3 1-1 16,2 4-6-16,7-2-25 16,4 2-10-16,1-14-1 15,15-5 0-15</inkml:trace>
  <inkml:trace contextRef="#ctx0" brushRef="#br0" timeOffset="11455.1251">9512 4526 39 0,'-40'10'32'16,"4"-10"-4"-16,22 2-13 15,14-2-4-15,41-4-2 16,24 1-2-16,29-4-2 0,27 0 1 16,24-5-2-16,25 6 1 15,5-4-2-15,1 4-1 16,-11 1-4-16,-20 0-10 16,-24 1-12-16,-30 4-11 15,-39-6-1-15,-29 6-1 16</inkml:trace>
  <inkml:trace contextRef="#ctx0" brushRef="#br0" timeOffset="11726.1595">10013 4216 22 0,'-12'-56'34'0,"12"-1"1"16,-6-11 2-16,0-3-22 16,2 11-2-16,-4-1-3 15,4 16-1-15,-3 7-2 16,2 20-2-16,5 18-1 16,-6 23-2-16,6 17 0 15,4 21-3-15,3 20-7 16,-4 14-27-16,-3 0-4 15,10 9 1-15,-10-7-1 16</inkml:trace>
  <inkml:trace contextRef="#ctx0" brushRef="#br0" timeOffset="12808.298">9756 4916 23 0,'-16'-17'31'16,"0"7"-4"-16,-11 1-5 16,0 3-4-16,1 6-5 15,-2 0-3-15,9 12-3 16,2 1-2-16,11 7-2 16,6-1-2-16,12 7 1 15,9 1 0-15,10 4 1 16,0-2-1-16,3 1 0 15,-4-1 2-15,-4-1-1 16,-12-4 0-16,-14-2-1 16,-12-7-1-16,-11-11-3 0,-4 2-4 15,-4-10-12 1,0-8-19-16,11 1-1 0,2-9 0 16,18 3 0-16</inkml:trace>
  <inkml:trace contextRef="#ctx0" brushRef="#br0" timeOffset="12990.3208">9893 5075 72 0,'0'0'38'0,"28"3"0"15,-1-3-11-15,8-4-18 0,11-2-11 16,8 2-17-1,12-1-18-15,-7-8-1 16,6 7 0-16,-10-7-1 0</inkml:trace>
  <inkml:trace contextRef="#ctx0" brushRef="#br0" timeOffset="15914.3232">10671 5049 35 0,'8'-17'35'0,"2"2"0"16,-10-3-8-16,0-6-6 15,-6 1-7-15,-6-4-5 16,0 6-3-16,-5 1-2 16,-1 9-1-16,-3 11-1 15,-2 9-1-15,1 11-1 16,6 10 1-16,5 7-2 15,4 4 1-15,7 4 0 16,10-3 1-16,5-5 0 16,3-11-1-16,8-12 0 0,-1-9 1 15,0-10 0-15,3-9-1 16,-5-10 1-16,-3-5-1 16,-7-3 0-16,-5 3 0 15,-5 3 0-15,-3 8-1 16,-8 7 1-16,-1 11 0 15,-4 7-1-15,3 9 1 16,3 9 0-16,7 4-2 16,4 5-3-16,5-4-11 15,12-9-22-15,13-4 0 16,7-15-1-16,12-7 0 16</inkml:trace>
  <inkml:trace contextRef="#ctx0" brushRef="#br0" timeOffset="16139.852">11479 4350 47 0,'0'0'37'0,"-4"9"1"15,4 16 0-15,0 8-26 16,5 9-5-16,2 4 0 15,3 1-5-15,1-3-4 16,-5-10-13-16,-4-7-21 16,4-8-2-16,-6-19 0 0,0 0-1 15</inkml:trace>
  <inkml:trace contextRef="#ctx0" brushRef="#br0" timeOffset="16294.8718">11332 4458 65 0,'0'0'37'0,"23"-8"1"16,4 6-6-16,11 2-23 16,4 0-6-16,14 0-6 15,15 6-12-15,11-3-23 16,-5-6 1-16,8 3-2 16,-4-5 2-16</inkml:trace>
  <inkml:trace contextRef="#ctx0" brushRef="#br0" timeOffset="16515.4016">12126 4403 48 0,'29'-12'35'0,"30"5"1"15,24-3-9-15,22-3-15 16,24 7-2-16,5-4-2 15,12 4-3-15,-4 0-4 16,-11 0-15-16,-25-4-23 16,-20 6-1-16,-38-6-1 15,-22 2 1-15</inkml:trace>
  <inkml:trace contextRef="#ctx0" brushRef="#br0" timeOffset="16718.9251">12672 3883 67 0,'-13'-33'37'0,"2"3"-3"15,4 2-17-15,14 19-5 16,-7 9-3-16,17 19-3 16,-10 13-1-16,7 17-5 15,3 16-13-15,6 12-24 16,-8 1-1-16,6 7 0 15,-11-6 0-15</inkml:trace>
  <inkml:trace contextRef="#ctx0" brushRef="#br0" timeOffset="17198.9874">12727 4903 49 0,'21'-9'37'16,"-2"-8"-1"-16,-2 0-7 15,-1-2-16-15,-9-10-4 16,-2 4-4-16,-12-3-2 0,-3 3-2 15,-11 4 1-15,-1 4-2 16,-6 7 0-16,-3 10 0 16,-3 5-1-16,6 9 1 15,7 10 0-15,5 5-1 16,7 1 1-16,9-1 0 16,3 0 0-16,10-5 0 15,7-8 0-15,5-9-1 16,1-7 0-16,0-11 1 15,0-4-1-15,-2-2 0 16,-3-4 1-16,-4 1 0 16,-6 3 0-16,-5 7 1 15,-6 10 1-15,0 0-1 16,14 15 0-16,-7 8 1 16,4 5-6-16,1 1-23 0,4-4-10 15,10 1 0-15,1-16-1 16</inkml:trace>
  <inkml:trace contextRef="#ctx0" brushRef="#br0" timeOffset="17719.0521">13687 4354 24 0,'-18'5'29'0,"18"-5"-3"0,0 0-11 16,47 0-3-16,18-3-3 16,27 3-2-16,22-4 0 15,25 4-2-15,15 0-1 16,13-4 0-16,3 1 0 16,2 3-2-16,-9-3-4 15,-13-3-12-15,-25-2-18 16,-16 4-1-16,-37-11 0 15,-20 7 0-15</inkml:trace>
  <inkml:trace contextRef="#ctx0" brushRef="#br0" timeOffset="18020.0903">14335 4055 25 0,'7'-49'35'16,"5"-4"1"-16,-8-9-2 16,0-7-17-16,4 9-4 15,-8 3-3-15,2 12-4 16,-2 10-1-16,-5 26-2 0,-1 18-1 15,2 24-1 1,4 19-5-16,-3 16-19 0,3 6-15 16,4 17 0-16,-4-4 0 15</inkml:trace>
  <inkml:trace contextRef="#ctx0" brushRef="#br0" timeOffset="18531.6774">13989 4705 51 0,'-37'-7'33'0,"0"1"-8"16,-8 6-8-16,1 4-4 16,5 7-4-16,7 3-2 15,15 7-2-15,11 6-2 16,19 7 1-16,8 1-1 16,18 6 1-16,-2-1 1 15,4 2-1-15,-10-4 0 16,-5-3 0-16,-14-8 0 15,-16-5-1-15,-13-10-2 16,-12-6-2-16,-4-6-7 16,-8-16-12-16,3-5-19 15,11-1 0-15,2-9-1 16,14 5 0-16</inkml:trace>
  <inkml:trace contextRef="#ctx0" brushRef="#br0" timeOffset="18717.7005">14138 4910 68 0,'25'0'37'0,"2"-8"-1"16,12 2-13-16,10-3-19 15,4 4-12-15,5 0-26 16,-8-5-2-16,3 10 0 15,-11-7-1-15</inkml:trace>
  <inkml:trace contextRef="#ctx0" brushRef="#br0" timeOffset="19048.7427">14670 4784 43 0,'-15'-21'35'0,"10"1"1"16,5-3-3-16,5-1-20 16,18 7-5-16,6 1-3 15,8 12-2-15,1 4 1 16,0 5-1-16,-8 9-1 16,-5 11 1-16,-18 6-1 15,-7 6 0-15,-20 3-1 16,-11 4 1-16,-5-3-1 15,-1 1 0-15,4-5 0 0,7-7-1 16,9-4 0-16,14-11 0 16,18-2-2-16,11-9-2 15,14-1-5-15,4-3-17 16,9-7-13-16,10 3 0 16,-3-2 0-16</inkml:trace>
  <inkml:trace contextRef="#ctx0" brushRef="#br0" timeOffset="19473.797">15305 5014 9 0,'-6'-23'59'16,"9"6"-35"-1,-6-4-7-15,-3-1-5 16,-3 1-3-16,-6-3-1 15,0 9-3-15,-5 2-1 16,-2 10 0-16,-5 3-2 16,2 12 0-16,-1 3-1 15,5 7 0-15,3 5-1 16,7 1 1-16,4-3-1 16,7-1 1-16,11-7 0 15,2-5 0-15,7-3-1 16,3-9 1-16,2-6-1 15,-1-5-1-15,1-1 1 16,-3-2 0-16,-2 2-1 0,-2 3 2 16,-7 3 2-16,0 10 0 15,-11-4 2-15,18 20 0 16,-9-3 0-16,5 6 1 16,-3-4-1-16,6 0-7 15,3-9-34-15,3 1-3 16,-3-11 1-16,8-8-2 15</inkml:trace>
  <inkml:trace contextRef="#ctx0" brushRef="#br0" timeOffset="26642.1038">17081 1005 34 0,'-43'37'29'0,"-5"28"-9"15,-3 17-7-15,-2 21-4 16,3 7 1-16,5 16-2 16,12-2-5-16,16 0-2 15,13-19-1-15,16-6 3 16,17-17-1-16,12-11 1 0,14-14-2 16,1-9 1-16,2-10-2 15,-8-7 0-15,-9-4 1 16,-16-3-2-16,-15 5 2 15,-15 8-1-15,-15 15 1 16,-11 9 0-16,-2 15 1 16,-2 13 0-16,5 12 0 15,9 8 0-15,15 5 0 16,17-3 0-16,18-2-1 16,22-5 0-16,22-13 0 15,17-15 0-15,20-13-1 16,13-14 0-16,9-15 0 15,5-10-1-15,-1-15 1 16,-3-5 0-16,-12-8-1 16,-12 1 1-16,-15 3 0 0,-14 6 0 15,-14 12 1-15,-10 11 0 16,-12 17 0-16,-7 14 0 16,-3 16 0-16,1 12 1 15,5 5-1-15,4 5 0 16,9-4-1-16,7-7-1 15,18-12-1-15,12-13-2 16,10-17 1-16,14-12 0 16,5-15-1-16,6-11 1 15,-2-7 1-15,-4-7 1 16,-9 2 1-16,-14 0 3 16,-15 12 1-16,-15 8 0 0,-11 20 1 15,-12 14-1 1,-6 15 0-16,-1 13 0 0,4 12-2 15,1 1 0-15,15 2-2 16,11-3-1-16,14-14-2 16,18-12-1-16,13-16-2 15,15-15 0-15,12-17 1 16,16-11 0-16,4-14 1 16,7-10 1-16,-3-9 1 15,-1-7 2-15,-7-3 1 16,-11 2 1-16,-7 8 1 15,-14 7 0-15,-9 15 0 16,-11 11-1-16,-7 19 2 16,-8 16-1-16,-3 21-2 0,2 10-1 15,0 5-2 1,-1 4 0-16,1-3-1 0,1-3 1 16,3-15 0-16,2-10 1 15,5-14 0-15,-5-12 3 16,6-11 0-16,5-11 2 15,5 0 0-15,8-9-2 16,14 0-5-16,-1-6-24 16,2 10-8-16,-7-12-1 15,-9 2 0-15</inkml:trace>
  <inkml:trace contextRef="#ctx0" brushRef="#br0" timeOffset="28191.301">17573 1829 14 0,'30'23'18'0,"-9"-13"-3"16,6-3 0-16,1-4-1 16,0-3 0-16,-2-5-1 15,-5-7-2-15,-3-1-2 16,-14-8-2-16,-4 5-1 16,-11-3-1-16,-9 6-2 15,-5 0 1-15,-6 7-3 16,-3 6 0-16,0 3 0 15,3 10-1-15,5 9 1 16,10 7-1-16,9 2 2 16,11 4-1-16,9 0 1 15,10-1 1-15,9-3-1 16,9-7-1-16,5-8-7 0,4-9-16 16,3-7-13-16,-8-22 0 15,6 2-1-15</inkml:trace>
  <inkml:trace contextRef="#ctx0" brushRef="#br0" timeOffset="28868.3869">17989 1606 31 0,'20'-8'31'15,"-6"-2"-9"-15,1-3-4 16,-2 2-2-16,-6-3-2 0,-1-3-5 16,-10-2-1-16,-5 0-2 15,-10 4-3-15,-2-2 0 16,-4 10-1-16,0 2 0 16,-3 5-2-16,1 5 0 15,3 4 0-15,7 10 0 16,6 6 1-16,5-3-2 15,6 3 2-15,5-3-1 16,7-4 0-16,4-4 1 16,5 1 0-16,2-10-1 15,1-8 0-15,0-4-1 16,-1-6 0-16,-6-3 0 0,-1 2 1 16,-5-1-1-1,-2 3-2-15,-9 0 1 0,0 12 0 16,0 0 1-16,0 9 1 15,0 6-2-15,0 0 1 16,0 2 0-16,8-3 1 16,3 0 1-16,3-8 0 15,3-6-1-15,-1-6 1 16,4-10 0-16,-2-4 0 16,0-7 0-16,-1-8 0 15,-2-7-1-15,-3-7 1 16,-3-4 0-16,-3 0 0 15,-2 6 3-15,-4 2 1 16,0 45-1-16,0-58 0 0,0 49 1 16,0 18-4-1,-3 20 0-15,3 12 0 0,0 8-3 16,3 6 0-16,-3 4-1 16,7 4 1-16,-2-5 0 15,2-8 2-15,-1-12-1 16,0-5-5-16,-6-19-10 15,0-14-17-15,0 0-4 16,0 0 0-16,-3-32-1 16</inkml:trace>
  <inkml:trace contextRef="#ctx0" brushRef="#br0" timeOffset="28989.4024">18183 1466 32 0,'0'0'31'0,"16"-9"-2"16,9 9-9-16,12 0-18 0,6-3-28 15,15 6-2-15,-3-3-2 16,16 6 1-16</inkml:trace>
  <inkml:trace contextRef="#ctx0" brushRef="#br0" timeOffset="29432.4579">18522 1736 14 0,'12'0'33'0,"-12"0"-1"16,2 15-4-16,-2-1-11 15,-7 5-9-15,7 6 0 16,-5 1-1-16,5 3-2 16,0-5 0-16,10-2-2 15,0-6 2-15,5-4-3 16,1-12 2-16,3-6-2 16,3-7-2-16,2-3 2 15,-6-9-3-15,0 3 2 16,-5-4-2-16,-3 2 2 15,-3 7-3-15,-7 17 2 16,0-12 0-16,0 12 1 0,-3 15-1 16,3 2 1-16,3 9-2 15,1 1-1-15,9 5-4 16,-3-8-17-16,4-3-12 16,9-1-2-16,-4-9 2 15</inkml:trace>
  <inkml:trace contextRef="#ctx0" brushRef="#br0" timeOffset="29874.5144">19090 1601 37 0,'-22'-17'35'15,"3"17"0"1,-8 0-3-16,-1 10-22 0,6 11-5 15,-3 9-4-15,5 6 2 16,5 12-3-16,9 0 1 16,6 1 0-16,0-8 2 15,16-1-1-15,3-8 0 16,5-3 2-16,7-14-3 16,0-15 2-16,4-7-1 15,1-13-3-15,-1-6 1 16,-3-6-1-16,-3-4-2 15,-3-10 2-15,-6-3 0 16,-8 4 0-16,-2 7 1 16,-5 6 3-16,-5 13-2 0,-3 6 0 15,3 13 2 1,-14 19-2-16,8 13 2 0,0 4-3 16,3 11 2-16,-2 1-1 15,2-2 1-15,3 0-1 16,4-6-2-16,3-4-4 15,-7-13-16-15,0-8-16 16,0-15-1-16,0 0-1 16,0 0 0-16</inkml:trace>
  <inkml:trace contextRef="#ctx0" brushRef="#br0" timeOffset="30118.0461">19093 1828 8 0,'11'-2'31'15,"-2"-10"0"-15,15 4-1 0,5-6-14 16,-1-3-4-16,10 5-5 16,-1-3 1-16,4 8-2 15,-5 3 1-15,4 4 1 16,-10 11-2-16,-3 7 0 16,-9 8-2-16,-6 6 1 15,-8 2 0-15,-10 2-3 16,-1-3-6-16,-15-8-11 15,3-4-22-15,-5 5-2 16,-3-18 1-16,4-1-2 16</inkml:trace>
  <inkml:trace contextRef="#ctx0" brushRef="#br0" timeOffset="30599.6085">19835 1831 33 0,'-21'-5'37'15,"-1"-2"-2"-15,22 7-8 16,0 0-8-16,0 0-8 16,33 0-4-16,6 0-3 0,13 4-1 15,14 1-3-15,12-2 2 16,8 1-1-16,1 0 0 16,-6 0-1-16,-10-4-2 15,-9-4-2-15,-22-4-5 16,-11 0-5-16,-23-6-3 15,-6-1 2-15,-13-4 0 16,-2 2 2-16,-4 4 1 16,6-1 6-16,13 14 2 15,-12-9 15 1,20 22-3-16,-3 3 0 16,-3-1-1-16,-2 4 1 0,0 1-3 15,-11-1-5 1,-5 0-12-16,0-2-15 0,-18-8-4 15,5 0 0-15</inkml:trace>
  <inkml:trace contextRef="#ctx0" brushRef="#br0" timeOffset="30884.6433">19882 1717 19 0,'-12'10'30'0,"-5"-2"3"16,0 5-9-16,1 5-13 16,-2 5-5-16,5 7 1 15,4-2-1-15,9-4-1 16,9-1-1-16,9-4-2 15,9-2-3-15,3-6-16 16,2-11-14-16,10-5-2 16,-6-9-3-16,5-3 8 15</inkml:trace>
  <inkml:trace contextRef="#ctx0" brushRef="#br0" timeOffset="31192.1829">20150 1182 62 0,'0'-12'39'0,"0"12"-3"16,11 11-13-16,-11 14-16 16,4 7-5-16,-7 4-1 15,0 8-1-15,-3 2 3 16,0-4-4-16,-4 0 2 15,0-14 0-15,1-3 0 16,2-11 0-16,2 4 0 16,5-18 0-16,14 17 0 0,3-14-1 15,8-3 1 1,8 0-2-16,5 0-13 16,8 7-24-16,-6-15-1 0,13 0 1 15,-6 1 1-15</inkml:trace>
  <inkml:trace contextRef="#ctx0" brushRef="#br0" timeOffset="31770.7772">20974 1787 20 0,'-28'0'30'0,"-4"0"-7"15,14 5-6-15,18-5-4 16,0 0-2-16,25 3-4 16,18-6-2-16,23 3-2 15,17 0-1-15,21 3-1 16,17 0 1-16,12 0-1 15,2 2-2-15,-8-1-3 16,-7 5-5-16,-20-4-5 16,-20-1-11-16,-21-4-3 15,-32-5-5-15,-13 5 13 16</inkml:trace>
  <inkml:trace contextRef="#ctx0" brushRef="#br0" timeOffset="32011.8081">21461 1610 30 0,'-32'-33'24'0,"12"-9"-3"15,6-8-1-15,7-12-2 16,7 4 1-16,-3-6-4 16,6 11 0-16,-3 1-4 15,0 7-4-15,0 45 1 16,-10-44-1-16,4 58-3 15,-1 17-6-15,7 17-3 0,-4 4-16 16,-2 13-20-16,6 13 2 16,0-1-2-16,9 1 1 15</inkml:trace>
  <inkml:trace contextRef="#ctx0" brushRef="#br0" timeOffset="32485.3672">21126 2120 25 0,'-25'-11'32'0,"5"6"-4"16,-10-1-7-16,-1-3-5 15,3 7-4-15,0 2-3 16,8 2-3-16,9 7-2 16,11 6-1-16,9 2-1 0,9 8 0 15,2 1 0-15,4 8 1 16,-3-2 1-16,-1 6-1 16,-11-10 0-16,-9-1-1 15,-9-5-2-15,-13-10-4 16,0-5-12-16,-2-7-21 15,-6-17 0-15,13 1-1 16,1-8 1-16</inkml:trace>
  <inkml:trace contextRef="#ctx0" brushRef="#br0" timeOffset="32659.3894">21230 2192 38 0,'25'4'34'16,"-3"-11"0"-16,11 11-4 16,6-4-39-16,-3-13-20 15,16 10-3-15,-13-10 0 16,9 13-1-16</inkml:trace>
  <inkml:trace contextRef="#ctx0" brushRef="#br0" timeOffset="33168.4563">21775 2289 38 0,'17'-13'29'0,"-10"8"-4"16,6-2-4-16,-4 2-3 15,-1-7-3-15,0 3-5 16,-8-9-3-16,0 1-2 16,-13-4-2-16,1 3-2 15,-7 4 0-15,-5-1 0 16,-1 8-2-16,-3 7 0 0,4 4 0 15,-1 11 0 1,6 7 0-16,4 3 1 0,8 2-1 16,7 1 2-16,4-6-1 15,9-4 1-15,2-2 0 16,8-9-1-16,1-7 1 16,3-10 0-16,-2-3-1 15,-5-3-1-15,-1 4 1 16,-5-2 0-16,-2 6 0 15,-2 8 0-15,-10 0 0 16,8 11 1-16,-4 5 0 16,2 6 0-16,5-5 0 15,0 5-4-15,1-7-19 16,4-1-15-16,-1-10 1 16,13-4-1-16</inkml:trace>
  <inkml:trace contextRef="#ctx0" brushRef="#br0" timeOffset="33598.0093">22482 1805 24 0,'0'0'36'0,"18"26"1"15,-18-9-3-15,-10 6-19 16,1 2-26-16,-12-8-18 0,9 0-3 15,-6-9-1-15</inkml:trace>
  <inkml:trace contextRef="#ctx0" brushRef="#br0" timeOffset="34183.5833">23103 1550 40 0,'-7'-22'30'0,"-1"7"-6"16,-9 5-7-16,-4 2-7 16,-4 8-3-16,0 0-2 15,0 11-2-15,4 6-2 16,2 10-1-16,8 1 0 15,7 4 1-15,8 0-2 0,8-3 3 16,2-2-2-16,8-8 3 16,5-5-2-16,1-9 1 15,0-7 0-15,-6-11-2 16,-11-9 2-16,-1-6-3 16,-10-5 4-16,-6 1-5 15,-12-2 4-15,0 2-3 16,-4 0 3-16,3 13-1 15,6 6 0-15,1 7 0 16,12 6 1-16,0 0 0 16,12-5-1-16,7 8 0 15,10 2 1-15,3-1-3 0,9-4-7 16,2 0-19 0,-6 3-9-16,7-3 0 15,-9 0 1-15</inkml:trace>
  <inkml:trace contextRef="#ctx0" brushRef="#br0" timeOffset="34621.1612">23378 1434 43 0,'0'0'33'0,"0"0"1"15,12 4-10-15,3 6-12 16,1 2-6-16,8 4-2 15,0-3 1-15,6 1-1 16,-5-2 0-16,-1-1 0 16,-2-4-1-16,-4 0 0 15,-8-5 0-15,-10-2-2 16,0 0-2-16,-6 13 1 16,-6-5-1-16,-4 6 0 15,-6 0-2-15,-2 3 2 16,-1 3-2-16,0 0-1 15,8 5-12-15,2-4-20 0,0-7-3 16,15-1 3-16,0-13-3 16</inkml:trace>
  <inkml:trace contextRef="#ctx0" brushRef="#br0" timeOffset="35214.7363">23964 1693 10 0,'18'-13'30'0,"-5"-6"-4"16,-2 0-1-16,0-1-10 15,-11-6-1-15,0 2-7 16,-5-2 1-16,-1 1-3 15,-7 7 0-15,-7 4-3 16,-3 5 0-16,-6 9-2 0,1 9 1 16,-1 8-1-16,5 8-2 15,4 6 2-15,6 3-2 16,8-3 3-16,6 0-2 16,17-4 2-16,0-7-4 15,6-13 2-15,2-2-2 16,3-14 1-16,-3-6-1 15,0-10 0-15,-10 1 3 16,-2-6-1-16,-3 7 5 16,-2 4-2-16,-4 2 4 15,-4 17-2-15,0 0 1 0,-7 11 0 16,7 11-2-16,3 15 1 16,7-1-5-1,3 1-7-15,-6 2-30 0,5 9 2 16,-1-14 1-16,5 2-2 15</inkml:trace>
  <inkml:trace contextRef="#ctx0" brushRef="#br0" timeOffset="36887.9727">17205 3130 37 0,'-13'0'36'16,"13"0"0"-16,4 9-9 15,15-9-10-15,18 0-5 16,9-3-8-16,7 6-36 0,-4-15-2 16,6 7-2-16,-13-11-1 15</inkml:trace>
  <inkml:trace contextRef="#ctx0" brushRef="#br0" timeOffset="38391.6635">17741 3147 8 0,'0'0'31'0,"0"0"1"15,0 9-7-15,10-9-5 16,8 4-4-16,5-4-5 16,7 0-2-16,3-3-2 15,2 1-1-15,-1-6-3 16,-2 0 0-16,-6-1-1 15,-9-3-1-15,-9-1-1 16,-8 1 0-16,-11 0 0 16,-6 0-1-16,-4 6 1 15,-6 1-2-15,-2 5 1 0,-1 9 0 16,2 5 0-16,3 5 1 16,3 8 0-16,11 2 1 15,6 3 0-15,9-1 0 16,8-2 1-16,12-5 0 15,7-5 0-15,9-6-3 16,8-7-6-16,-2-6-26 16,2-13-3-16,4-4-1 15,-8-14 0-15</inkml:trace>
  <inkml:trace contextRef="#ctx0" brushRef="#br0" timeOffset="39143.2593">18273 2887 28 0,'10'-16'33'0,"6"7"-5"16,-8-7-4-16,-8 0-5 0,0-1-5 16,-9-3-5-16,-3 4-3 15,-6 1-3-15,-1 3-1 16,-6 2-2-16,2 7 1 15,0 7-2-15,2 5 1 16,5 7-1-16,6 3 1 16,2 3 0-16,8-2 0 15,5 2 0-15,8-4 1 16,3-7-1-16,2-8 1 16,3-3 0-16,-1-10-1 15,3-2 1-15,-4-2 0 16,-2-4-1-16,-6-1 0 0,-4 0 0 15,-1 7 0 1,-6 12-1-16,3-10 0 16,-3 10 0-16,-6 10 0 0,2 4 1 15,4 3-1-15,0 5 1 16,6 2 1-16,1-3-1 16,4-1 1-16,5-6 0 15,3-6 0-15,0-8 0 16,3-3 0-16,-1-11 0 15,0-6 0-15,-2-9 0 16,-4-6-1-16,2-2 1 16,-4-5-1-16,-4-3 1 15,-3 4 0-15,-6 1-1 16,0 7 1-16,0 9 0 16,0 14 0-16,0 10 0 0,-9 9 0 15,6 14 0-15,3 8 0 16,0 13 1-16,0 1-2 15,0 5 1-15,3-8-3 16,5 4-9-16,-5-6-26 16,-3-16-1-16,6-5 0 15,-6-19 0-15</inkml:trace>
  <inkml:trace contextRef="#ctx0" brushRef="#br0" timeOffset="39288.2774">18404 2745 50 0,'6'-20'36'16,"14"20"0"-16,4-4-5 0,10 1-22 16,12 3-13-1,7-9-30-15,10 11-1 0,-4-2 0 16,5 4-1-16</inkml:trace>
  <inkml:trace contextRef="#ctx0" brushRef="#br0" timeOffset="39699.3292">18773 3089 21 0,'0'0'35'15,"-6"19"0"1,0-9 1-16,0 4-16 0,6 9-9 16,0-5-3-16,3 7-1 15,4-4-1-15,8 0-2 16,3-8 0-16,7-3-2 16,-1-10 0-16,1-7-1 15,2-7-1-15,-1-2 1 16,-2-5-2-16,-5-6 1 15,-2 3-1-15,-10 0 0 16,1 3 0-16,-5 8 1 16,-3 13 0-16,0 0 0 15,-14 4 1-15,8 15 0 16,1 6 0-16,5 6-1 16,5 6-7-16,2 0-30 0,6-11-1 15,17 0-1-15,5-13 0 16</inkml:trace>
  <inkml:trace contextRef="#ctx0" brushRef="#br0" timeOffset="40091.3798">19372 2919 51 0,'-22'8'35'16,"4"15"-1"-16,-4 9-12 16,0 4-7-16,9 15-5 15,1-3-4-15,9 5-1 16,3-4-2-16,13-5 0 16,2-6-3-16,6-9-3 15,8-4-10-15,1-13-24 0,-5-12 0 16,8-7 0-16,-8-7-1 15</inkml:trace>
  <inkml:trace contextRef="#ctx0" brushRef="#br0" timeOffset="40248.3987">19452 3210 64 0,'0'0'35'16,"0"0"1"-16,15 4-14 15,4-4-20-15,7 0-22 16,5 0-13-16,-3-8-2 16,7 4-1-16</inkml:trace>
  <inkml:trace contextRef="#ctx0" brushRef="#br0" timeOffset="40498.9324">19783 3028 42 0,'0'0'37'0,"0"0"0"16,-3 14 0-16,3 1-20 15,-13 0-8-15,8 11-4 16,-1 1-2-16,6 7 0 16,0-1 0-16,5 1-1 15,2-5 0-15,8-3-2 0,1-5 0 16,3-7-4-1,6-3-11-15,-1-11-23 0,-9-6-2 16,2-3 2-16,-9-11-2 16</inkml:trace>
  <inkml:trace contextRef="#ctx0" brushRef="#br0" timeOffset="40653.9501">19696 3142 42 0,'0'0'34'16,"15"10"-1"-16,5-5-8 16,1-5-34-16,-3-2-20 15,11 2-3-15,-5-10-1 16,4 3 3-16</inkml:trace>
  <inkml:trace contextRef="#ctx0" brushRef="#br0" timeOffset="40826.4728">20054 2997 62 0,'14'0'40'16,"4"9"0"-16,-5 6-5 16,-5 7-19-16,8 13-7 15,-9 3-1-15,0 5-3 16,-7 0-2-16,-9 1-5 16,1-1-6-16,-3-4-34 15,-5-12 1-15,3-4-1 16,-5-14-1-16</inkml:trace>
  <inkml:trace contextRef="#ctx0" brushRef="#br0" timeOffset="41412.5479">20527 3149 36 0,'0'0'33'0,"-11"5"2"16,25-5-9-16,14 0-11 15,9-5-6-15,16 5-1 16,9 0-3-16,11 0 0 15,2-4-2-15,-3 1-2 16,-7 0-2-16,-16-2-2 16,-11 1-2-16,-16-3-3 15,-10 3-1-15,-15-5-1 0,3 9 0 16,-22-16 0-16,13 9 1 16,-1-1 4-16,10 8 2 15,0 0 5-15,0 0 1 16,17-5 3-16,-6 9 1 15,2 7 2-15,-5-2 1 16,0 6-1-16,-8-5-3 16,-4 1-6-16,-3-1-12 15,1 0-21-15,-14-10 0 16,6 0-3-16,-14-10 1 16</inkml:trace>
  <inkml:trace contextRef="#ctx0" brushRef="#br0" timeOffset="41669.5804">20487 3027 43 0,'-15'8'35'16,"7"9"-1"-16,-5 6-10 15,5-7-10-15,8 9-6 16,4-6-1-16,9 1-2 16,7-6-2-16,5-7-5 15,7-2-14-15,6-5-20 16,-9-8 0-16,9 2-1 16,-12-12 1-16</inkml:trace>
  <inkml:trace contextRef="#ctx0" brushRef="#br0" timeOffset="41955.1153">20720 2677 44 0,'10'0'35'15,"-10"0"2"-15,10 12-2 16,-1 8-23-16,-9 3-4 15,6 8-4-15,-6-1 0 16,0 4 0-16,-8-4-3 0,4-2 1 16,1-4 0-16,3-4-1 15,3-8 0-15,7 0 0 16,5-5 0-16,6-2-1 16,9 4-6-16,2 0-32 15,1-9 0-15,9 0 0 16,-1 0-1-16</inkml:trace>
  <inkml:trace contextRef="#ctx0" brushRef="#br0" timeOffset="42523.1887">21484 3185 17 0,'-33'0'32'16,"16"11"0"-16,6-11-11 16,11 0-4-16,33 3-2 15,15-6-4-15,34 3-3 16,22-4-3-16,31 4-1 15,18 0-2-15,14 0-4 0,-1 0-7 16,-16 6-18-16,-21-6-8 16,-24 0 0-16,-39-6 0 15</inkml:trace>
  <inkml:trace contextRef="#ctx0" brushRef="#br0" timeOffset="42798.724">21940 2998 26 0,'0'-35'35'0,"8"-2"1"0,-3-11 1 16,-5 2-20-16,11 7-4 15,-11 1-4-15,7 10-2 16,-7 10-3-16,0 18-1 16,0 22-2-16,-4 16-1 15,8 15-5-15,-4 6-30 16,-4 3-3-16,11 9 1 16,-7-4-1-16</inkml:trace>
  <inkml:trace contextRef="#ctx0" brushRef="#br0" timeOffset="43298.7882">21797 3476 31 0,'-9'-22'28'16,"-5"14"-4"-16,-9-3-7 16,-2 3-5-16,0 4-3 15,2 1-2-15,3 6 0 16,5 4-2-16,12 8-1 16,8 2 0-16,8 6 1 15,4 1-1-15,6 5 1 16,-4 0 0-16,4 4 0 15,-9-4-1-15,-5-1 1 16,-15-6-2-16,-10-5-1 16,-7-4-3-16,-8-9-5 15,5 0-12-15,-2-4-19 16,1-16-1-16,12 5-1 0,4-8 1 16</inkml:trace>
  <inkml:trace contextRef="#ctx0" brushRef="#br0" timeOffset="43490.3115">21886 3602 61 0,'0'0'38'0,"30"0"0"15,-3 0-4-15,4-6-24 16,9 6-10-16,3 0-19 15,2 0-18-15,-9 0 0 16,1 0-2-16,-14 0 1 0</inkml:trace>
  <inkml:trace contextRef="#ctx0" brushRef="#br0" timeOffset="44008.3779">22392 3661 47 0,'15'-9'36'0,"5"2"-5"15,-5-4-6 1,0-3-8-16,0 0-4 0,-9-8-5 15,1 4-3-15,-7-6-1 16,-10 2-1-16,1 2-2 16,-4 3 0-16,-5 4-1 15,-1 6 0-15,-4 7 0 16,1 10 0-16,2 10-1 16,5 7 1-16,1 2 0 15,6 2-1-15,5-1 0 16,6-2 1-16,12-4-2 15,1-9 0-15,3-8-1 16,4-7 1-16,2-5-1 16,0-10 0-16,4-1 1 0,-5-7 0 15,-3 0 1-15,-3 1 1 16,-5 2 2-16,-2 6-1 16,-1-1 1-16,-10 15-1 15,0 0 1-15,9 0 0 16,-9 12 0-16,0 4-2 15,6 0-1-15,-3 2-7 16,1-2-22-16,7 4-7 16,0-11 0-16,14 3-1 15</inkml:trace>
  <inkml:trace contextRef="#ctx0" brushRef="#br0" timeOffset="44220.4042">23074 3217 51 0,'13'10'37'0,"2"13"1"16,-15 2-5-16,-4-3-21 15,-4 8-8-15,-4-5-26 16,-2 1-12-16,-8-14-2 15,10-2-1-15</inkml:trace>
  <inkml:trace contextRef="#ctx0" brushRef="#br0" timeOffset="44812.9792">23635 3007 35 0,'4'-13'34'15,"-9"-7"-1"-15,-3 6-11 16,-2 4-8-16,-7 3-5 16,0 7-5-16,-1 7-2 15,3 8 0-15,2 5-1 16,-3 7-1-16,7-2 1 15,2 2 0-15,10-3 2 16,3-2-1-16,4-5 0 16,5-5 1-16,1-7-1 15,4-5 0-15,0-10 0 16,-5-5 0-16,-8-6-2 16,-4-3 1-16,-3-4-1 0,-9-2-1 15,-3 3 0 1,-1 1-1-16,-3 4 1 0,1 3 0 15,13 6 1-15,2 13-2 16,0-9 2-16,9 9 1 16,6 0-1-16,4 0 1 15,9 3 0-15,2-3-1 16,-2 6-5-16,7-6-18 16,-1-6-13-16,6 6-1 15,-11-10 1-15</inkml:trace>
  <inkml:trace contextRef="#ctx0" brushRef="#br0" timeOffset="45203.5285">24156 2854 32 0,'13'-6'34'0,"-13"6"-1"16,9 14-7-16,-9-14-10 16,-9 16-5-16,-3-6-4 0,-8 7 0 15,-1-3-2 1,-5 6-1-16,-1-3-1 15,3 1-1-15,-1-4-1 0,3-1 0 16,2 0-1-16,11-3 1 16,1 0 0-16,8-10-1 15,15 15 1-15,1-8-1 16,6 0 0-16,5 2-3 16,7 3-6-16,-34-12-18 15,66 16-11-15,-66-16 1 16,70 17-1-16</inkml:trace>
  <inkml:trace contextRef="#ctx0" brushRef="#br0" timeOffset="45729.596">24478 3096 31 0,'51'-27'32'0,"-51"27"-6"16,0 0-2-16,0 0-5 16,34-55-5-16,-34 55-3 15,0 0-4-15,-4-66-1 16,4 66-1-16,-22-43-2 15,22 43-1-15,0 0 0 0,-59-39-2 16,59 39 1 0,-46 0-1-16,46 0 0 0,-47 32 0 15,47-32 1-15,-37 50-1 16,37-50 0-16,-9 56 1 16,9-56-1-16,5 44 0 15,-5-44-1-15,0 0 0 16,58 26-1-16,-58-26 0 15,51-11 0-15,-51 11 0 16,47-28-1-16,-47 28 2 16,0 0 0-16,42-53 1 15,-42 53 1-15,0 0 0 16,0 0 1-16,0 0-1 16,0 0 1-16,0 0 0 0,0 45-1 15,0-45-1 1,8 62-11-16,-8-62-26 0,26 49-1 15,-26-49 0-15,47 32 0 16</inkml:trace>
  <inkml:trace contextRef="#ctx0" brushRef="#br0" timeOffset="50979.9282">9456 6007 45 0,'-13'-3'25'0,"13"3"-3"16,-22 0-5-1,8 0-5-15,1 3-4 0,-2 2-2 16,8 4-4-16,1 3 0 16,6 0-1-16,3 0-1 15,7-1 1-15,6 0 0 16,1-3 0-16,5-3 0 16,-4-5 1-16,0-5 1 15,-1-1 1-15,-7-5 1 16,-3 1-1-16,-11-4 1 15,0 4 0-15,-9-2 0 16,2 6-1-16,-3 0-2 16,-1 6 0-16,5 4-1 15,1 1 0-15,9-5-1 16,-6 15 1-16,6-15-1 0,12 14 1 16,-12-14 0-16,19 5-1 15,-7-5-3-15,-12 0-14 16,12-9-20-16,-2 5-1 15,-10 4 0-15,16-8 0 16</inkml:trace>
  <inkml:trace contextRef="#ctx0" brushRef="#br0" timeOffset="51605.008">10048 6009 29 0,'0'0'32'15,"-7"-14"-2"-15,1 2-6 16,6 12-6-16,-22-17-4 16,9 11-4-16,-4 2-3 0,1 4-3 15,0 5-1 1,2 7-1-16,-1 4-2 0,4 4 1 15,2 3-1-15,6 3 1 16,3 0-1-16,5-2 0 16,5-3 1-16,8-5 0 15,-2-7 0-15,5-6-1 16,2-7 1-16,-1-7 0 16,-6-6 0-16,-3-2 0 15,-7-5-1-15,-6 0 1 16,-3 0-1-16,-8 1 0 15,-3 4 1-15,0 5-1 16,2 2 0-16,2 2 0 16,10 10 0-16,-10-7 0 15,10 7 0-15,12 0-1 0,4 2 1 16,6-2 0-16,4 3 0 16,6-3 0-16,1 0-1 15,0 0-3-15,2 0-10 16,-1 5-21-16,-10-11-2 15,3 6 1-15,-6-7-1 16</inkml:trace>
  <inkml:trace contextRef="#ctx0" brushRef="#br0" timeOffset="51987.0568">10379 5920 28 0,'0'0'33'16,"19"0"1"-16,-8 8-6 15,8-4-12-15,6 6-7 16,1-2-1-16,6 3-2 15,-3-4-2-15,1 0-2 16,-5-2 0-16,-6 0-1 16,-4-5 0-16,-6 5 0 15,-9-5-1-15,0 0 1 0,-17 12-1 16,-2-3 1 0,0 4-1-16,-6 4 1 0,0 0-1 15,2 0-1-15,1 2-5 16,0-7-10-16,8-5-19 15,11 3-1-15,3-10 0 16,0 0 0-16</inkml:trace>
  <inkml:trace contextRef="#ctx0" brushRef="#br0" timeOffset="52566.1298">10983 6123 25 0,'3'-14'32'16,"8"4"-3"-16,-4-3-6 15,-7-3-4-15,3 4-4 16,-6-5-3-16,3 2-3 16,-15-2-2-16,8 3-2 15,-11-2-1-15,0 6-1 16,-3 1-1-16,0 5-1 16,-3 4 0-16,1 5-1 15,4 6 0-15,0 5 0 0,3 5 0 16,5 4 1-16,7-1-1 15,4 0 0-15,9 0 0 16,4-5 1-16,1-4-2 16,6-7 1-16,5-8-1 15,1 0 0-15,-4-10 0 16,-1-3 0-16,0-1 1 16,-4-1-1-16,-7 1 2 15,1 0-1-15,-4 4 1 16,-7 10 0-16,0 0 1 15,0 0 0-15,4 9 0 16,-4 6 0-16,6 4-1 16,2 3 1-16,-1 2 0 15,5-1-1-15,-1-5 0 0,1-2-4 16,1 0-15-16,2-7-21 16,-15-9 0-16,9 0 0 15,-9 0 0-15</inkml:trace>
  <inkml:trace contextRef="#ctx0" brushRef="#br0" timeOffset="54725.9042">9414 6807 23 0,'0'0'29'0,"0"-14"-2"0,0 14-7 15,-7-14-6-15,-3 9-3 16,1 5-4-16,-4-7-2 16,0 7-1-16,-1 4-1 15,1 4-2-15,3 1-1 16,2 3 1-16,4 3-1 15,4-3 1-15,7 0 1 16,7-2-1-16,3-3 1 16,6-4-1-16,0-3 1 15,1-6 1-15,-4-3-1 16,-3-3 1-16,-6 0-1 16,-7 2 0-16,-7-3 0 0,-8 4 1 15,-3 4-1 1,-3 5-1-16,0 0-1 0,0 3 1 15,1 1-1-15,3 3 0 16,4 3 0-16,5 0 0 16,4-10 0-16,4 15 1 15,6-11-1-15,1-4 2 16,0 0-1-16,3 0 1 16,-4-7 0-16,-10 7 0 15,13-9-2-15,-13 9-6 16,5-11-20-16,-5 11-11 15,0-9 0-15,0 9-1 16</inkml:trace>
  <inkml:trace contextRef="#ctx0" brushRef="#br0" timeOffset="55302.4782">9987 6784 37 0,'0'-10'29'0,"0"10"-4"15,11-13-4-15,-14 1-3 0,3 12-4 16,-11-19-3-16,0 13-3 16,-3-2-2-16,-1 8-2 15,-4 0-1-15,-2 7-2 16,3 4 0-16,0 5-1 16,5 5 0-16,4 3 0 15,5 1 0-15,4 2 1 16,7-1-1-16,5-7 0 15,3-4-1-15,3-5-1 16,2-7 1-16,-1-8-1 16,1-7 1-16,-7-6-1 15,-4-4 1-15,-6-3 0 0,-3 0 1 16,-9-2 0 0,-1 3 1-16,2 2 1 0,-5 3-1 15,7 6 0-15,6 2 1 16,0 11-1-16,6-9 1 15,8 9-1-15,9 0-1 16,5 0 1-16,7 0 0 16,3 0-1-16,-1 0-3 15,-5 0-12-15,-2-6-21 16,-1 6 0-16,-11-3-1 16,2 6 1-16</inkml:trace>
  <inkml:trace contextRef="#ctx0" brushRef="#br0" timeOffset="55712.5293">10543 6711 32 0,'21'0'33'0,"-21"0"-2"16,0 0-6-16,-6 19-10 15,-9-11-4-15,-1 3-4 16,-7-1-1-16,-2 2-3 0,-1 1 0 15,1-2-2-15,8-1-1 16,1 2 1-16,7-3 1 16,9 1-1-16,5 0 1 15,13 0 0-15,1-2 0 16,9 2 0-16,1-2 0 16,1-1-4-16,5 3-8 15,-8-2-22-15,-2-8-4 16,-3 7-1-16,-4-7 0 15</inkml:trace>
  <inkml:trace contextRef="#ctx0" brushRef="#br0" timeOffset="56221.5946">10927 6970 32 0,'6'-17'34'16,"10"8"0"-16,-10-7-8 15,3-1-9-15,6 2-4 16,-5-4-4-16,-4 3-2 16,-6-7-2-16,0 5-1 15,-9-3-1-15,0 3-1 16,-7-1 0-16,-3 6 0 15,-6 1-2-15,-3 5 1 0,1 7 0 16,2 6-1-16,1 5 0 16,8 6 0-16,0 4 0 15,5 2-1-15,8 1 1 16,12-1 0-16,3-4 1 16,7-7-1-16,3-3 1 15,2-9-1-15,2-5 1 16,1-5-1-16,-4-3 0 15,-3-2 1-15,-5-3-1 16,-6 4 0-16,-3 1 0 16,-6 13 0-16,10-13 0 15,-10 13 0-15,0 0 1 16,6 14 0-16,-2 1 0 16,5 6 0-16,-3-1 0 0,6 2-4 15,-1 1-14-15,4-3-22 16,-8-6 0-16,7 0 0 15,-14-14-1-15</inkml:trace>
  <inkml:trace contextRef="#ctx0" brushRef="#br0" timeOffset="57830.7994">13439 5878 9 0,'0'0'25'16,"-14"-4"-5"-16,14 4-3 16,-20 6-5-16,9-3-2 15,11-3-3-15,-16 16-2 16,12-6-1-16,4-1 0 16,10 2 0-16,-1-6 2 15,6 2 0-15,-2-7 1 16,4 3 1-16,-5-6-1 15,5-1 1-15,-12-5-1 16,-5 9-1-16,0-19-1 16,0 19 0-16,-19-16-3 15,4 9 0-15,-2 4 0 0,-1 3-2 16,5-4 0-16,-3 4-5 16,16 0-9-16,0 0-22 15,0 0-2-15,16 7 1 16,-6-7-1-16</inkml:trace>
  <inkml:trace contextRef="#ctx0" brushRef="#br0" timeOffset="58425.4659">14004 5827 12 0,'0'0'28'16,"-28"-23"23"0,12 15-33-16,-5-4-6 15,-3 3-1-15,-1 2-3 16,0 5-3-16,2 2-1 16,5 8-2-16,4 4-1 15,4 3 0-15,6 7 0 0,4 0 0 16,10 1 0-16,3-3 1 15,4-2 0-15,3-4-1 16,3-9 1-16,1-1-1 16,0-8 1-16,-5-4-1 15,-2-6 0-15,-9-5 0 16,-8-3-1-16,0 0 0 16,-13-2 1-16,0 2-1 15,-5 3-1-15,1 3 1 16,2 4 0-16,4 3-1 15,11 9 2-15,0 0-1 0,0 0 0 16,17 0 0 0,5 5 0-16,6-2 0 15,7 1-2-15,2-4-8 0,5-5-17 16,5 5-8-16,-9-9 0 16,5 9-1-16</inkml:trace>
  <inkml:trace contextRef="#ctx0" brushRef="#br0" timeOffset="58785.511">14312 5704 19 0,'0'0'31'0,"0"0"2"16,15 7-2-16,3 2-15 16,0-3-6-16,8 4-3 15,1 1-1-15,2 2-1 16,1-3-2-16,-5 1-1 16,-4-3-1-16,-8-1 0 15,-13-7 0-15,8 17-1 16,-14-7 1-16,-6 2 0 15,-9 1 0-15,-1 1-1 16,-2 3 1-16,3-3-2 16,-1 2-2-16,4-7-7 15,5-2-12-15,13-7-13 0,0 0 0 16,0 0 0-16</inkml:trace>
  <inkml:trace contextRef="#ctx0" brushRef="#br0" timeOffset="59177.561">14781 5792 61 0,'-5'-21'32'16,"1"-7"-6"-16,11 1-12 15,9 6-5-15,4 1-2 16,10 8 0-16,1 6-2 0,4 6 0 16,-4 9-1-16,-1 7-1 15,-9 1-1-15,-11 8 1 16,-10-2-1-16,-7 5 1 16,-11 1-1-16,-10 3 0 15,-5-6 0-15,2 0-2 16,0-3 1-16,7-2 0 15,10-4-1-15,7-7 0 16,7-10-1-16,18 7-1 16,8-3-3-16,2-4-3 15,13 0-4-15,1-4-2 16,7 4-12-16,0-3-3 16,0 3-2-16,-2 0 4 15</inkml:trace>
  <inkml:trace contextRef="#ctx0" brushRef="#br0" timeOffset="59523.6053">15339 5946 59 0,'0'0'26'0,"-5"-17"-2"16,-3 5-4-16,-4-5-7 15,1 3-3-15,-5-2-4 16,4 0-2-16,-6 4-2 16,-1 2-1-16,1 6-2 15,-2 4 2-15,2 11-1 16,5 4 0-16,-2 2 1 15,5 3-1-15,4 0 1 16,6 1-1-16,0-3 1 0,9-2 0 16,3-4 0-1,2-8-1-15,6-4 0 0,0 0 0 16,1-4-1-16,-1-4 1 16,0 1-1-16,-3 0 0 15,0 2 0-15,-4 3 1 16,0 2 0-16,-1 7 0 15,0 3 0-15,2-1 0 16,-3 8-4-16,0-5-15 16,-5 0-16-16,7 1 1 15,-13-13-2-15,14 16 1 16</inkml:trace>
  <inkml:trace contextRef="#ctx0" brushRef="#br0" timeOffset="60184.711">13352 6810 44 0,'4'-10'32'0,"-8"-4"-5"15,-1 2-7-15,5 12-5 0,-15-15-4 16,15 15-4 0,-21 5-2-16,21-5-3 0,-14 17-1 15,6-7-1-15,8 5 1 16,0-1 0-16,6-2 0 16,5-5 0-16,1 0 0 15,1-7 1-15,3 0 1 16,3-4-1-16,-7-6 0 15,-3 2 1-15,-4-4-1 16,-5 0 0-16,-6 0-1 16,6 12 1-16,-20-14-1 15,7 5-3-15,4 9-3 16,9 0-9-16,-6-11-23 16,17 14-1-16,2-3 1 15,12 4-1-15</inkml:trace>
  <inkml:trace contextRef="#ctx0" brushRef="#br0" timeOffset="60756.7836">14041 6718 31 0,'0'0'29'15,"-3"-15"-4"-15,-8 8-6 16,-2 0-5-16,-5 2-3 15,-1 5-2-15,-6-5-3 16,2 5-1-16,-5 8-1 16,6 4-1-16,2 3-2 15,8 6 0-15,3 1 0 16,5 0 1-16,4 2-1 16,12-7 1-16,5-1 0 15,4-6 0-15,2-10-1 16,1-5 1-16,-1-7-1 0,-4-4 0 15,-5-6-1-15,-2 1 1 16,-9-3-1-16,-7 3 0 16,-2 0 1-16,-2 4-1 15,0 4 1-15,1 4 0 16,7 9 0-16,0-11 0 16,0 11-1-16,26 0 1 15,-4 0 0-15,8 0-1 16,2 0 0-16,7 0-1 15,-2 6-4-15,-4-6-15 16,-4 0-16-16,-2 5-1 16,-7-5 0-16,2 10 0 15</inkml:trace>
  <inkml:trace contextRef="#ctx0" brushRef="#br0" timeOffset="61149.3336">14643 6686 19 0,'28'0'30'15,"-11"-4"1"-15,-3 4-6 0,-14 0-6 16,0 0-7 0,0 14-4-16,-20-6-2 15,-2 3-2-15,-9-1 0 0,-2 5-1 16,-1-1-1-16,3 1-2 16,3-1 1-16,6-2-1 15,4-2 1-15,9 0 0 16,9 0 0-16,0-10 0 15,21 14 1-15,1-7-1 16,5-1-3-16,2-6-7 16,8 4-21-16,7 1-5 15,-10-7-1-15,12 7 0 16</inkml:trace>
  <inkml:trace contextRef="#ctx0" brushRef="#br0" timeOffset="61566.3863">15037 6826 3 0,'-17'-26'63'16,"9"11"-33"-1,-2-5-10-15,-3-5-5 16,8 5-5-16,1-4-3 15,10 4 0-15,1 1-2 16,10 7-1-16,3 5-1 16,5 7 0-16,1 5-1 15,-2 6 1-15,-7 5 0 0,-6 8 0 16,-11-2-1-16,-9 7 0 16,-12-3 0-16,-9 3 0 15,-5 0-1-15,-3-2 0 16,0-4-1-16,3-3 0 15,10-1 0-15,5-6 0 16,15-3-1-16,5-10-1 16,25 12-1-16,0-12-3 15,13 0-2-15,0 0-5 16,11 0-3-16,1 0-11 16,-1-4-8-16,0 4 0 15,-6-4 1-15</inkml:trace>
  <inkml:trace contextRef="#ctx0" brushRef="#br0" timeOffset="61967.9369">15476 6924 42 0,'0'0'27'15,"10"-13"-2"-15,-5 4-6 16,-2-3-6-16,-3-4-3 16,0 1-3-16,0-7-1 15,-8 0-1-15,-2 0-2 16,-1 0 0-16,-6 4 0 15,-1 3-1-15,-4 4-1 16,0 8 1-16,1 7-1 16,1 8 0-16,2 2-1 15,6 9 1-15,5-1-1 16,7 4 0-16,0-2 1 0,11-5 0 16,6-2 0-16,5-7-1 15,2-5 1-15,2-5-1 16,1-10-1-16,-2-3 1 15,0-3 0-15,-7 0-1 16,-4-1 0-16,-4 3 0 16,-3 3 1-16,-7 11 1 15,0 0 1-15,0 0-1 16,11 23 1-16,-5-2 0 16,-2 5 0-16,3 0-3 15,4 4-12-15,4-3-23 16,-10-13-1-16,9 0 0 15,3-11-1-15</inkml:trace>
  <inkml:trace contextRef="#ctx0" brushRef="#br0" timeOffset="119753.9827">774 7768 33 0,'0'0'32'16,"-34"-46"-4"-16,34 46-5 16,-58 0-6-16,58 0-4 15,-76 47-4-15,54 1-3 16,-2 11-1-16,16 14-2 15,13 6-2-15,5 0 1 16,14-4-1-16,11-12 0 16,3-12 0-16,13-19 1 15,2-19 0-15,-12-19 1 16,-41 6 0-16,78-68 0 16,-49 15 0-16,-8-8 0 15,-8-6-1-15,-33-2-2 16,-8 1-1-16,-8 5-3 0,-4 13-3 15,-1 4-9-15,-7 17-12 16,-2 12-11-16,-1 8 0 16,51 9 1-16</inkml:trace>
  <inkml:trace contextRef="#ctx0" brushRef="#br0" timeOffset="119868.4956">560 7894 25 0,'71'39'31'16,"-21"-29"-1"-16,-3 1-17 15,9 5-30-15,14-9-8 16,-9 6-3-16,-6-13 0 16</inkml:trace>
  <inkml:trace contextRef="#ctx0" brushRef="#br0" timeOffset="120242.5444">1242 8027 27 0,'0'0'33'15,"-75"0"0"-15,51 0-5 16,24 0-13-16,-56 22-8 16,46-7-4-16,7 2-2 15,14-1 0-15,2-1-2 0,16 1 1 16,-9-5-1-1,-3-2 0-15,7-4-1 16,-4 0 1-16,-20-5-1 0,0 0 1 16,0 0 0-16,0 0 1 15,-44 19 1-15,44-19 1 16,0 0 1-16,-62 39 0 16,51-19 0-16,-6-2 0 15,17 4 0-15,17-4-1 16,-1-3-4-16,10-2-8 15,2-6-24-15,-10-14-1 16,6 0 1-16,7-19 0 16</inkml:trace>
  <inkml:trace contextRef="#ctx0" brushRef="#br0" timeOffset="120372.0599">1167 7815 14 0,'-15'-20'22'0,"2"3"-14"15,3 12-8-15,10 5-19 16,18 2-5-16</inkml:trace>
  <inkml:trace contextRef="#ctx0" brushRef="#br0" timeOffset="120678.0989">1315 7903 34 0,'14'-10'35'0,"-1"-11"1"15,2 5-2-15,7 5-17 0,2 1-4 16,2 16-4 0,-5 7 0-16,3 25-1 0,-4 10-2 15,2 18-1-15,-1 3 0 16,1 2-1-16,-9-3-1 16,5-8-1-16,0-9-1 15,-4-16 0-15,-2-17 0 16,-12-18-1-16,0 0 0 15,-6-21-2-15,-7-1 0 16,-9-6-2-16,-6 4 0 16,-2 1-3-16,-1 9-1 15,1 3-3-15,6 14-7 16,0 8-19-16,5 1-2 16,10 12 1-16,9-6 1 15</inkml:trace>
  <inkml:trace contextRef="#ctx0" brushRef="#br0" timeOffset="121296.1984">1891 8286 50 0,'-3'-19'35'0,"-10"-11"1"16,4 1-13-16,-3 3-9 15,-9 0-5-15,0 10-3 16,-2 1-3-16,4 12-1 16,1 7-1-16,5 13 0 0,1 7-1 15,12 6 0 1,0 1 0-16,12 1-1 0,3-3 0 16,2-5 1-16,3-5-1 15,2-13 1-15,6-6-2 16,-6-10 1-16,3-5 0 15,-3-8 0-15,-9-2 0 16,-2-1 0-16,-1-2 0 16,-4 5 1-16,-6 3 0 15,0 8 1-15,0 12 0 16,-16-3 0-16,13 13 0 16,-2 5 0-16,2 6 0 15,8 4 1-15,-2-1-1 16,6-3 0-16,4-4 0 0,8-4 0 15,3-9 0-15,2-9 0 16,-4-8 1-16,6-7-1 16,3-5 0-16,-4-4 0 15,-2 0 0-15,-9 3 2 16,-9 1-1-16,4 9 1 16,-4 7 0-16,-7 9 0 15,0 14 0-15,0 10 1 16,-15 11-1-16,9 9-1 15,6 7-1-15,0 7 1 16,8 5 0-16,-1-5-2 16,5 0-4-16,-3-11-3 15,18-4-15-15,-4-12-19 16,-11-19 0-16,-3-9-1 16,-9-14 0-16</inkml:trace>
  <inkml:trace contextRef="#ctx0" brushRef="#br0" timeOffset="121454.7202">2155 8323 36 0,'24'-10'31'0,"14"10"0"16,-2-7-9-16,5 2-16 16,11 1-13-16,-6-5-13 15,5 2-10-15,-11-10 0 16,6 3-1-16</inkml:trace>
  <inkml:trace contextRef="#ctx0" brushRef="#br0" timeOffset="121783.2612">2616 8087 54 0,'-15'0'35'0,"-3"-6"1"16,2 6-13-16,1 6-10 15,5 0-6-15,1 4-3 16,6 1-2-16,3 2 0 15,6 0-1-15,1 0-1 16,1 1-1-16,-8-14-1 16,12 18-1-16,-12-18-1 15,0 0-1-15,5 10 0 16,-5-10 1-16,-15 2 1 16,8 1 2-16,7-3 3 0,-18 15 2 15,10 2 3 1,3-4 0-16,8 10 2 15,0-5 0-15,15 7-2 0,-6-7 0 16,7 2-4-16,5-8-6 16,4-12-21-16,10-3-15 15,9-10-1-15,3-14-1 16,5 2 0-16</inkml:trace>
  <inkml:trace contextRef="#ctx0" brushRef="#br0" timeOffset="122557.8583">3667 8148 3 0,'3'-10'24'0,"10"1"-3"16,-7-3-8-16,1 1 0 15,-7-5-3-15,0 2 0 0,-10-1-1 16,-8 3 0 0,-7 5 0-16,-10-3 0 15,-2 10-1-15,-5 0 1 0,1 15-2 16,3-4 0-16,11 9-1 15,2 1-1-15,16 5-2 16,9-2-1-16,16-1 1 16,8-3-1-16,4-4-1 15,9-3 0-15,0-8-2 16,3-5-2-16,-2-7-1 16,2-2 0-16,-9-9-2 15,0-1 0-15,-6-3 0 16,-1 0 2-16,-5 0 3 15,-4 3 3-15,-2 6 2 0,-8 2 2 16,5 11 2-16,-10 0 0 16,3 18 1-1,-3-2-1-15,0 10-4 0,4 3-6 16,-4 0-29-16,5-4-7 16,8-1-2-16,0-9 0 15</inkml:trace>
  <inkml:trace contextRef="#ctx0" brushRef="#br0" timeOffset="123436.4912">4633 7956 20 0,'-17'4'26'0,"-9"-4"-2"15,7 9-10-15,4 0-5 16,5 4-4-16,10 2-1 0,4 1 0 16,9-3-2-16,4-3 0 15,5-4 0-15,1 0 0 16,-1-6 1-16,-3 0-1 15,-8-6-1-15,-11 6 0 16,0-9 0-16,-15 9-1 16,-1 0 1-16,-8 0-1 15,3 5-1-15,-2 5 1 16,4 3 1-16,5 5 0 16,8 2 1-16,6 3 0 15,9 2 0-15,3-2-1 16,6-3 2-16,2-4 0 15,4-5-2-15,1-6 0 16,-1-10-1-16,2-10 0 0,-6-4-1 16,0-3 0-16,-3-5 0 15,-3 0-1-15,-2 0 1 16,-1 2 1-16,-1 7 1 16,-4 4 1-16,-6 14 2 15,11-3 0-15,-4 14 0 16,-4 2 1-16,2 7-1 15,-5 0 0-15,3 2-1 16,-3-2-1-16,0-4 0 16,0-4-1-16,0-12 0 15,0 0 0-15,0 0-1 16,0 0 0-16,-4-24-1 0,4 3-1 16,6-2 0-1,0-1 0-15,6 0-1 0,0 2 1 16,1 3 0-16,5 4 1 15,1 9 2-15,-4 6 0 16,1 8 1-16,-1 5 0 16,-2 4 0-16,-4 5-1 15,0 0-2-15,-2 4-6 16,-2-8-11-16,-1-5-17 16,5 3 0-16,-9-16 0 15,12 13 2-15</inkml:trace>
  <inkml:trace contextRef="#ctx0" brushRef="#br0" timeOffset="123602.5122">5151 7999 38 0,'0'0'37'16,"16"0"2"-16,-10 11-1 16,-3 5-18-16,5 11-8 15,-4 2-8-15,2 0-13 16,-6-4-27-16,7 2-2 15,-7-11-1-15,7-4 1 16</inkml:trace>
  <inkml:trace contextRef="#ctx0" brushRef="#br0" timeOffset="123964.5582">5250 7795 39 0,'12'-31'36'16,"6"-1"2"-16,14 15 0 16,11 13-23-16,0 7-3 15,5 18-2-15,-6 8-2 16,-1 17-2-16,-14 2 0 16,-2 12-1-16,-9-3-1 15,-7 0-1-15,-6-8 0 16,-3-8-1-16,0-7-2 15,0-15 1-15,0-19-2 16,0 0 0-16,0 0 0 16,-9-26-1-16,3 5 1 15,-4 0-1-15,-2 3 0 0,-6 8 1 16,-7 10 0 0,-3 8 0-16,3 7-1 0,-3 3-7 15,6 2-32-15,0 8 1 16,1-8-1-16,13-2 0 15</inkml:trace>
  <inkml:trace contextRef="#ctx0" brushRef="#br0" timeOffset="124686.6498">6003 8057 63 0,'-18'-17'27'16,"-2"5"-3"-1,-3 4-5-15,-5 3-4 0,4 10-5 16,-5 7-2-16,12 7-3 15,2 6-1-15,12 6-2 16,3 0 0-16,13-4 0 16,2-2 0-16,8-5-1 15,4-13 0-15,4-7 0 16,-3-13-1-16,0-9 0 16,3-4 0-16,-6-5-1 15,0-4 1-15,-1 1 0 16,-5 1 0-16,-4 8 1 15,-3 4 1-15,1 13 0 16,-4 8 0-16,4 12 0 0,0 10 1 16,1 17-1-1,2 9 0-15,-1 11 0 16,-2 3 0-16,-6 8-1 0,-7 0 1 16,-4-1-2-16,-11-7 0 15,-6-13 0-15,-4-10-1 16,-4-17-1-16,2-11 1 15,4-18-1-15,8-13 0 16,6-14 1-16,9-8-1 16,7-11 1-16,10-4-1 15,9-4-2-15,9 4-5 16,-2-1-8-16,8 4-18 16,4 10-3-16,-7 2 0 15,5 17 0-15</inkml:trace>
  <inkml:trace contextRef="#ctx0" brushRef="#br0" timeOffset="125069.6981">6608 7966 15 0,'0'-10'33'0,"-15"-6"-1"16,5 7-5-16,-5 1-7 15,0 1-6-15,-1 7-5 16,3 5-2-16,4 5-4 15,6 2-1-15,3 2-1 16,6 3-1-16,4-2 0 16,2-1-1-16,1-2-1 0,2-1 0 15,-3-5-3 1,-2-2-1-16,-10-4-1 16,0 0 0-16,-10 6 1 0,-2-3 2 15,-7-3 1-15,0 6 2 16,-2 1 3-16,2 2 3 15,1 7 1-15,5-3 0 16,7 7 2-16,0 0-1 16,12 4-1-16,0-2 0 15,7-3-1-15,2-4-3 16,3-5-4-16,4-4-12 16,4-6-21-16,-12-21-1 15,6 1 0-15,-8-11-1 16</inkml:trace>
  <inkml:trace contextRef="#ctx0" brushRef="#br0" timeOffset="125387.24">6568 7675 71 0,'-10'-15'37'16,"10"15"0"-16,-12-7-15 15,12 7-16-15,0 0-8 16,0 25-8-16,0-8-14 15,7 5-6-15,-1 7-1 16,2 0 4-16,5 2 10 16,6 3 8-16,8 0 10 15,4-3 8-15,9 4 14 16,8 3 8-16,-2-3 1 16,3-2-4-16,-8 3-8 0,-10-3-8 15,-7 2-5-15,-14-6-2 16,-14-4-2-16,-17-9-2 15,-10-7-3-15,0-2-8 16,-7-7-28-16,-1-17-1 16,8 2 1-16,0-10-1 15</inkml:trace>
  <inkml:trace contextRef="#ctx0" brushRef="#br0" timeOffset="126556.3879">7482 7956 21 0,'17'-13'32'0,"16"8"1"16,-6-2-4-16,13 1-14 16,-2 4-6-16,-2 2-4 15,-4 0-4-15,-9 0-1 16,-10 4-1-16,-13-4 0 16,-8 16 0-16,-10-3 0 0,-4 1 0 15,-3 5 0-15,2 2 1 16,3 6 0-16,7 1 1 15,9 2 0-15,8-1 1 16,11-2-2-16,7-2 1 16,4-5 0-16,4-9 0 15,3-7-2-15,-1-7 1 16,-2-6-1-16,-2-11 0 16,-7-2 1-16,-4-6-1 15,-4-1 1-15,-7 2 0 16,-1 1 1-16,-5 2-1 15,-3 9 1-15,3 15 0 0,-11-8 0 16,11 8-1 0,-11 25 1-16,11-3 0 0,0 4-1 15,0 0 0-15,5 0 1 16,4-2 0-16,0-8 1 16,4-6-1-16,-2-7 1 15,5-8-1-15,-3-3 1 16,1-7-1-16,-3-6 0 15,0-1 0-15,-1-3-1 16,-4 1 1-16,-2 2 0 16,0 6 0-16,-4 0 1 15,0 16 0-15,0 0 0 16,0 0 0-16,3 16 1 16,-3 6-1-16,0 1 0 15,5 2 1-15,-2 1-1 0,3-3-1 16,1-6 1-16,3-5 0 15,1-12 0-15,5 0-1 16,-1-9 1-16,2-6-1 16,0-2 1-16,2-3-1 15,-3 0-1-15,-3 2 0 16,0 4 0-16,-2 5 0 16,0 3 0-16,-1 10 0 15,0 3 0-15,1 6 0 16,-1 1 0-16,1 3 0 15,0-4 1-15,2 1 0 16,-3-9 0-16,1-5 1 16,-1-3 0-16,-3-9-1 15,-1-2 0-15,-1-2-3 0,1 0-6 16,-6-1-27-16,3 0-5 16,4 5 0-16,2-2-1 15</inkml:trace>
  <inkml:trace contextRef="#ctx0" brushRef="#br0" timeOffset="127055.4524">9049 8029 11 0,'12'13'31'0,"-7"-2"2"15,4 17-2-15,-9-1-16 16,0 3-3-16,0 2-4 16,0-5-3-16,-4-6-3 15,-4-7-1-15,8-14-2 16,-16 0 1-16,12-18-2 0,4-4 1 16,0-7 0-16,0-6-1 15,11 0 2-15,5 0 1 16,4 5 0-16,5 5 0 15,3 7 1-15,-1 7 1 16,1 11 0-16,-5 9-1 16,-6 11 0-16,-5 4-2 15,-6 4-5-15,-3 6-12 16,1 3-16-16,-11-10-1 16,7 2 0-16,0-15 1 15</inkml:trace>
  <inkml:trace contextRef="#ctx0" brushRef="#br0" timeOffset="127437.4997">9524 7988 34 0,'0'0'33'0,"-21"-16"0"15,8 16-13-15,1 2-6 16,1 5-5-16,7 6-4 15,0 1-2-15,11 1-1 16,4 1-2-16,6-4-1 16,0 1 0-16,0-6-1 15,0-2-1-15,-5-5 0 16,-2 0-1-16,-10 0 0 16,-6-11 1-16,-9 7 2 0,-1-3 1 15,-5 2 0 1,-1 5 3-16,0 0 0 0,0 12 0 15,9 0 0-15,2 2 1 16,7 6-2-16,7 1 0 16,7 1-3-16,4 0-5 15,7-3-8-15,3-5-4 16,7-5-5-16,2-9-3 16,13-4-7-16,-6-11 4 15</inkml:trace>
  <inkml:trace contextRef="#ctx0" brushRef="#br0" timeOffset="127727.0364">9805 8017 41 0,'-15'0'32'15,"-7"-3"1"-15,3 9-11 0,7 11-9 16,3 3-3-16,9 7-4 16,5 0-2-16,9 2 1 15,1-2-2-15,6-4 0 16,-1-8 0-16,0-6-1 15,-6-9 0-15,-3-13-1 16,-7-3 1-16,-4-10-1 16,-3-8 0-16,-8-6-1 15,-1-9 1-15,-3-5-1 16,0 0-1-16,5-1 0 16,2 3-3-16,8 6-1 15,3 10-4-15,8 7-10 16,5 11-16-16,10 18-2 15,-8 3 0-15,10 15 1 0</inkml:trace>
  <inkml:trace contextRef="#ctx0" brushRef="#br0" timeOffset="127897.5584">10054 7974 69 0,'-11'26'40'16,"-2"1"1"-16,5 3-4 15,8 3-24-15,-11-3-8 16,11-2-9-16,4 0-16 16,1-7-19-16,-5-12-2 15,0-9 0-15,0 0 0 16</inkml:trace>
  <inkml:trace contextRef="#ctx0" brushRef="#br0" timeOffset="128033.076">10006 7731 35 0,'0'0'25'0,"0"0"-13"15,0 0-16-15,12 13-20 16,-8-2-4-16</inkml:trace>
  <inkml:trace contextRef="#ctx0" brushRef="#br0" timeOffset="128664.1557">10187 7999 33 0,'-10'-13'32'0,"10"13"2"16,-8 13-3-16,8 2-18 15,3 6-5-15,2 5-4 16,5 1 0-16,0-3 0 16,7-1-1-16,-1-8-1 15,3-7-1-15,-1-8 0 16,0-8 0-16,0-6-1 16,1-7 0-16,-3-1 0 15,-9-3 0-15,2 2 0 0,-3 1 1 16,-6 3-1-1,3 6 1-15,-3 13 0 0,0 0 0 16,-9 0 1-16,9 9-1 16,-3 6 1-16,3 5 0 15,4-1 0-15,1 0 0 16,4-3 0-16,-2-5 0 16,3-5-1-16,4-6 0 15,2-8 1-15,-4-3-1 16,3-5 0-16,-1 1-1 15,1-5 1-15,-3 4 0 16,1-1-1-16,-2 5 0 0,-1 4 1 16,3 8-1-1,-2 0 0-15,-1 12 1 16,-1 3-1-16,1 2 0 0,2 2 1 16,-5 0-1-16,8-1 1 15,-6-5-1-15,1-5 1 16,1-5 0-16,-1-6 0 15,-10 3 0-15,15-20 0 16,-8 2 0-16,-1-1-2 16,-6-1-5-16,6 4-12 15,0 0-22-15,-6-4 0 16,8 3 0-16,0-1 0 16</inkml:trace>
  <inkml:trace contextRef="#ctx0" brushRef="#br0" timeOffset="129250.7303">11599 7903 66 0,'-9'0'32'16,"-12"0"-11"-16,-1 8-4 15,1 9-7-15,2 4-3 16,7 8-3-16,8 1-1 0,10 4 0 16,6-7-1-16,10-1 0 15,7-9 1-15,2-5-1 16,-1-12 1-16,-4-7-1 16,-11-7 0-16,-8-2 0 15,-10-4-1-15,-7 0 0 16,-9 2-3-16,-4-1-6 15,2 7-11-15,2 5-17 16,1-1-1-16,18 8 1 16,-13-6-2-16</inkml:trace>
  <inkml:trace contextRef="#ctx0" brushRef="#br0" timeOffset="129476.7591">11734 7921 52 0,'12'-7'37'0,"0"7"-2"15,-12 0-10-15,0 0-6 16,11 20-8-16,-11-5-4 16,0 5-2-16,5 1-1 15,4 3-1-15,4-3-1 16,2-5-1-16,5-3 1 16,2-7-2-16,1-6-1 15,-2-5-3-15,3-2-7 16,-14-7-21-16,-4-7-7 15,0 1 0-15,-12-9-1 16</inkml:trace>
  <inkml:trace contextRef="#ctx0" brushRef="#br0" timeOffset="129628.2783">11860 7689 37 0,'-5'-29'37'0,"1"11"0"0,4 1-2 15,-6 7-15-15,6 10-13 16,0 0-10-16,7 13-16 15,-4-1-17-15,5 8-2 16,1-5 2-16,4 8-1 16</inkml:trace>
  <inkml:trace contextRef="#ctx0" brushRef="#br0" timeOffset="129889.811">12016 7883 48 0,'31'50'37'0,"-7"5"2"15,-3 8-10-15,-3 8-8 16,-6-4-10-16,-1 6-3 0,-13 0-5 15,-8-8-3 1,-4-4-3-16,-10-14-1 16,-1-10-3-16,-3-18 0 0,1-7 0 15,-2-21 0-15,12-10 0 16,7-18 3-16,10-6 1 16,0-15 3-16,16-7 2 15,11-3 0-15,7-3 2 16,7 5-1-16,-5 1 0 15,-1 10-2-15,0 9-3 16,-5 12-14-16,-10 1-18 16,-1 20-1-16,-14-2 0 15,-5 15 1-15</inkml:trace>
  <inkml:trace contextRef="#ctx0" brushRef="#br0" timeOffset="130061.8326">12294 7895 68 0,'10'10'37'16,"0"3"-1"-16,-3 5-15 16,-7 0-9-16,9 11-4 15,-9 1-6-15,5-3-7 16,2 2-13-16,6-2-19 16,-13-13 0-16,13-4-1 15,-13-10 0-15</inkml:trace>
  <inkml:trace contextRef="#ctx0" brushRef="#br0" timeOffset="130280.3604">12526 7932 33 0,'-31'-4'33'0,"7"9"0"16,-9-2-9-16,5 1-7 15,5 6-6-15,2 0-5 16,13 4-1-16,8 3-1 15,6 2-1-15,7 0-1 16,6 1-2-16,1-2-5 16,4-2-13-16,1-6-17 15,8 1 0-15,-12-11-1 16,10 0 0-16</inkml:trace>
  <inkml:trace contextRef="#ctx0" brushRef="#br0" timeOffset="130595.9011">12607 7758 28 0,'13'-26'35'15,"13"14"1"-15,3 3 1 16,-1 9-18-16,7 14-4 16,-6 5-4-16,-1 12-3 15,-6 4-2-15,1 7 0 16,-6 1-2-16,-2 2 0 15,-2 0-1-15,-5-5-1 16,-2-7 0-16,-6-5-1 16,0-7-1-16,-4-11-1 15,-8-5 1-15,-4-9-1 16,-6-2-1-16,-2 0 1 0,-2-2-1 16,-3 3-2-16,1 5-3 15,-5 0-7-15,10 0-21 16,3 10-5-16,-1-6 0 15,11 3 1-15</inkml:trace>
  <inkml:trace contextRef="#ctx0" brushRef="#br0" timeOffset="130800.9269">12991 7916 91 0,'0'0'40'0,"9"5"-1"16,-5 8-21-16,-4-1-7 0,9 9-9 15,-2 2-7-15,1 2-28 16,2-5-6-16,1-2 0 16,-1-7-1-16</inkml:trace>
  <inkml:trace contextRef="#ctx0" brushRef="#br0" timeOffset="131379.501">13439 7985 20 0,'-22'-20'33'16,"5"8"0"-16,-5-6 0 0,-2 6-16 15,4 6-8-15,-4 6-2 16,5 4-3-16,-1 6-1 16,9 6-1-16,4 5 0 15,7 1-1-15,4 1 1 16,4-4-1-16,3-2 0 16,-1-5 0-16,8-5-1 15,-4-7-1-15,0 0-1 16,-2-10 0-16,-5-2-2 15,-3-5 0-15,6 3-1 16,-3-5 0-16,0 2 1 16,1 3 2-16,4 2 3 0,0 6 1 15,1 6 2-15,3 6 2 16,-4 2 1-16,1 8 0 16,-2 1 1-16,3 6-1 15,-6-5-3-15,2 1 0 16,-4-6-2-16,4-5-1 15,1-5-2-15,5-7-1 16,-2-4 0-16,0-7-2 16,3 0 0-16,3-4 1 15,3 0-1-15,-4 3 2 16,-1 3 1-16,-5 6 1 16,-2 2 2-16,1 10 1 15,-12-5-1-15,11 20 1 16,-11-3-1-16,3 2-1 0,-3 0-7 15,0-5-14-15,0-4-17 16,6-1 0-16,-6-9-1 16,10 0 1-16</inkml:trace>
  <inkml:trace contextRef="#ctx0" brushRef="#br0" timeOffset="131576.0258">13914 7940 61 0,'17'16'41'16,"0"-2"-1"-16,4 5 0 16,4 5-24-16,-12-5-6 15,1 2-4-15,-14-3-1 16,0-2-3-16,-5-4-4 16,-16-12-20-16,-2 0-19 0,-1 0-1 15,-7-13-1-15,4-3 1 16</inkml:trace>
  <inkml:trace contextRef="#ctx0" brushRef="#br0" timeOffset="132315.1196">14655 8023 17 0,'8'0'31'0,"9"12"2"16,-8 2 0-16,4 12-16 15,-1 5-8-15,-3 1-3 16,2 0-2-16,0-5 0 15,5-8-1-15,-2-12-1 16,3-12 1-16,1-9-1 16,3-8 0-16,-2-7 0 15,-3-2-2-15,0-2-4 16,-5-1-10-16,-1 1-19 16,2 14-2-16,-7-5-1 15,8 12 0-15</inkml:trace>
  <inkml:trace contextRef="#ctx0" brushRef="#br0" timeOffset="132589.6543">15238 8022 66 0,'0'27'38'0,"-18"-3"-1"16,-7-2-10-16,-1-1-13 16,-5-6-7-16,0-3-3 15,0-6-4-15,6-6-1 16,3-5-1-16,6-8-1 15,11 2 0-15,5-6 0 16,0 1 0-16,13 0 0 16,0 3 1-16,7 4 1 15,2 9 2-15,2 4-1 16,-2 7 1-16,0 9-1 16,-3 7-1-16,-3-2-6 0,8 9-6 15,-2-1-16-15,1-10-7 16,12 0 0-16,2-10 0 15</inkml:trace>
  <inkml:trace contextRef="#ctx0" brushRef="#br0" timeOffset="133116.7224">16059 8023 25 0,'-17'-9'31'16,"-6"-5"0"-16,9 10 0 0,2 4-20 16,12 0-5-16,0 0-3 15,0 14-1-15,15-6-1 16,4 1 0-16,3-1-1 16,0-1-1-16,0-4-2 15,-6-1-1-15,-7-2-2 16,-9 0 0-16,0 0 1 15,-20 4-1-15,-3 0 1 16,-3 5 1-16,-3 1 3 16,2 3 2-16,-18 27 7 15,36-14-1 1,7-2 0-16,9 2 1 16,6-5-1-16,9 0 1 15,4-9-2-15,6-4-1 16,-1-8-2-16,1-9 0 0,1-4-1 15,-1-6-1-15,-5-4 0 16,-5-2 0-16,-3-3 0 16,-2 2-1-16,-4 3 1 15,-4 6 0-15,-3 3-1 16,-6 14 1-16,0 0-1 16,0 0 1-16,3 16-1 15,-3 3 1-15,-5 4-4 16,2 0-2-16,3 1-15 15,5 2-16-15,-8-11 0 16,3-1-1-16,0-14 1 16</inkml:trace>
  <inkml:trace contextRef="#ctx0" brushRef="#br0" timeOffset="133301.2452">16213 7783 60 0,'-8'-18'36'0,"-1"2"-2"16,9 16-11-16,0 0-31 15,0 0-22-15,0 0-5 16,7 16-1-16,4 4 0 16</inkml:trace>
  <inkml:trace contextRef="#ctx0" brushRef="#br0" timeOffset="133462.2649">16334 7961 27 0,'29'42'39'0,"1"1"0"0,2 4 1 16,-2-1-15-16,-7-9-7 16,4 1-5-16,-8-14-6 15,2-5-2-15,-2-12-2 16,-4-10-2-16,0-11-1 16,-4-10-5-16,1 0-7 15,-5-7-23-15,5-5-7 16,6 4 0-16,0 0 0 15</inkml:trace>
  <inkml:trace contextRef="#ctx0" brushRef="#br0" timeOffset="133893.3207">17007 8097 38 0,'-4'27'39'16,"-8"2"0"-1,-9-7-1-15,-1-5-16 0,1 2-9 16,-2-6-7-16,5-9-4 15,2-4-3-15,1-10-2 16,5-3 0-16,2-7-1 16,8-2-1-16,0-1 1 15,10 0-1-15,-2 1 2 16,5 6 2-16,4 8 2 16,2 8 0-16,2 13 1 15,-2 2 1-15,0 8-1 16,-3 1 1-16,4 5 0 0,-2-3-1 15,1-1 0 1,-3-12 0-16,3-5-1 16,-2-8 0-16,4-8 0 0,-2-7 0 15,2-4-1-15,-3-7 1 16,-3-2-1-16,-1 1 0 16,-5 2 0-16,-1 7 1 15,-4 7 0-15,-4 11 0 16,0 0 0-16,-9 14 0 15,3 8 0-15,0 7-2 16,-1 1-7-16,4 4-20 16,3 2-11-16,6-10-1 15,16 1 0-15</inkml:trace>
  <inkml:trace contextRef="#ctx0" brushRef="#br0" timeOffset="134401.8848">17854 8003 15 0,'0'0'32'0,"27"11"0"16,-5-7 0-16,15 1-16 15,5 1-8-15,-1 1-3 16,3-1-3-16,-4-1-2 16,-6-5-1-16,-9 0-1 15,-13 0 0-15,-12 0 0 16,0 0 1-16,-21-8 0 16,1 13 2-16,-4 0 0 15,0 10 2-15,2 2 0 16,4 8 1-16,7 4 0 0,7 1-1 15,8 2-2 1,7-3-3-16,10-2-4 0,5-8-7 16,6-9-15-16,11 1-6 15,-6-16 0-15,8-1 0 16</inkml:trace>
  <inkml:trace contextRef="#ctx0" brushRef="#br0" timeOffset="134762.9307">18433 8055 55 0,'-10'6'29'0,"-3"-1"-10"16,13-5-7-16,-3 20-5 0,9-8-2 16,3 4-2-1,4-3 0-15,2 0 0 0,-2-4-3 16,0-2-1-16,-1-4-3 15,-12-3-1-15,0 0-1 16,0 0 0-16,-5-11 1 16,-10 7 1-16,2 4 2 15,-4 0 4-15,-2 0 2 16,-15 16 11 0,25-1-7-16,0-1 0 15,9 5 0-15,0 1-1 16,5 1-2-16,3-5-1 15,6 1-2-15,2-3-4 16,-3-7-14-16,-1-7-19 0,8-2-1 16,-7-14 0-1,4 1 0-15</inkml:trace>
  <inkml:trace contextRef="#ctx0" brushRef="#br0" timeOffset="134916.4509">18451 7810 56 0,'-10'-20'36'0,"-3"8"0"16,13 12-10-16,0 0-26 15,0 0-29-15,0 0-6 16,11 9-1-16,4 10-1 16</inkml:trace>
  <inkml:trace contextRef="#ctx0" brushRef="#br0" timeOffset="135273.9955">18627 8020 20 0,'20'0'30'0,"14"3"1"15,-6-6-4-15,3 3-16 16,8 0-3-16,-5 0-3 15,0 0-2-15,-13-3 0 16,-5 3-2-16,-16 0 0 16,0 0 1-16,0 0 0 0,-15-7 0 15,-1 11 1 1,-4 2 0-16,0 1 1 16,1 8-1-16,3 0 1 0,6 6-1 15,5 1-1-15,5 3-1 16,5 3-2-16,4-4-2 15,9 2-1-15,3-6-3 16,9 0-4-16,-1-7-8 16,6-7-6-16,5 1-4 15,-4-7-1-15,5-4 2 16</inkml:trace>
  <inkml:trace contextRef="#ctx0" brushRef="#br0" timeOffset="135490.0231">19167 8173 60 0,'-6'-20'30'15,"0"-1"-3"-15,-5 4-6 0,-4-3-6 16,-1 9-5 0,-4-3-2-16,3 9-3 0,-1 5-2 15,4 9-1-15,3 4-1 16,3 7 0-16,2 4 0 16,6 2 0-16,6 2-1 15,2-2-1-15,5 0-4 16,-1-9-5-16,9-1-14 15,1-6-14-15,-3-10 1 16,3-6 0-16</inkml:trace>
  <inkml:trace contextRef="#ctx0" brushRef="#br0" timeOffset="135659.0456">19258 8093 71 0,'7'-15'38'15,"-3"1"-6"-15,-4 5-7 0,0 9-8 16,4 11-6-16,-4 8-4 15,0 2-4-15,-4 4-1 16,4 7-2-16,-7-4-4 16,7 7-7-16,0-11-16 15,7-4-14-15,12-4 1 16,6-6-1-16</inkml:trace>
  <inkml:trace contextRef="#ctx0" brushRef="#br0" timeOffset="135920.0805">19722 8032 34 0,'-3'-22'30'0,"3"9"0"15,-4 2-13-15,4 11-7 16,0 0-5-16,-13-4-2 15,13 4-2-15,-16 13-1 16,8-4-2-16,1 2-1 16,-2 0-4-16,4 0-4 15,-2-1-3-15,7-10-4 16,-10 14-2-16,0-14 0 16,10 0 1-16</inkml:trace>
  <inkml:trace contextRef="#ctx0" brushRef="#br0" timeOffset="136207.1139">19547 8096 12 0,'-12'26'32'16,"5"-16"-16"0,7 6 1-16,3-1 0 15,3-3-1-15,7 0-2 16,1-8-1-16,7 0-3 16,1-9-1-16,8 1-2 15,-1-6-2-15,7 1-1 16,-4-5 0-16,7 4-1 15,-5 0 1-15,5 10-1 16,-5-4 1-16,-4 11 0 16,-4 0 0-16,-8 6 0 15,-7 1-1-15,-8 4 0 16,-7-1 0-16,-9-1-1 0,-7-2-2 16,-6-9-10-16,1-5-30 15,-1 0-2-15,-4-12 1 16,8 0-1-16</inkml:trace>
  <inkml:trace contextRef="#ctx0" brushRef="#br0" timeOffset="137018.7173">20623 7982 27 0,'0'0'34'16,"0"17"1"-16,0 4-3 16,4 5-15-16,-4-3-8 15,3 5-2-15,4-3-1 16,6-6-2-16,3-4-1 16,5-10-1-16,2-5-1 15,2-5-1-15,-4-8 0 16,-2-4-1-16,-7-3 1 15,-4-1-1-15,-3 2 0 16,-5 2-1-16,0 5 1 16,0 12 0-16,-12-9 0 0,12 9 1 15,-11 17 0 1,11-1 1-16,0 2 0 0,5 2 1 16,6-1 0-16,4-4 1 15,6-2 0-15,3-6 0 16,2-7-1-16,2-4 1 15,-3-6-2-15,-6-5-1 16,-3-2-3-16,-9-6-7 16,-2 0-6-16,-10-6-12 15,-8-4-6-15,-1-1 2 16,-3 0 6-16,1-5 8 16,1 3 10-16,2 4 10 15,-6-19 33 1,16 36-5-16,3 15-2 15,-3-9-6-15,3 9-7 0,6 15-10 16,1-1-16-16,-1-5-22 16,15 10-1-16,-6-6-1 15,11 7 0-15</inkml:trace>
  <inkml:trace contextRef="#ctx0" brushRef="#br0" timeOffset="137329.7593">21252 7919 56 0,'-20'0'34'0,"0"6"1"16,0 1-17-16,-3 1-7 0,7 9-4 16,-2 3-3-16,8 3-1 15,4 2-1-15,6-1 0 16,12 0-1-16,4-4 1 15,6-5-1-15,5-1 1 16,1-9 0-16,0-5 0 16,-5-3-1-16,-8-3 0 15,-10-4 0-15,-14-2 0 16,-9 0-1-16,-8-2-2 16,-1 5-6-16,-7-5-16 15,-1 2-14-15,12 4 0 16,-1-4 0-16</inkml:trace>
  <inkml:trace contextRef="#ctx0" brushRef="#br0" timeOffset="137502.2804">21420 7974 60 0,'46'4'38'15,"-6"-4"0"-15,-2-3-10 16,-2 3-17-16,-7 0-9 15,-10-3-12-15,-1-2-18 16,-6 2-8-16,-12 3-2 16,0-10 0-16</inkml:trace>
  <inkml:trace contextRef="#ctx0" brushRef="#br0" timeOffset="137663.2995">21521 7978 37 0,'-12'16'38'16,"12"7"0"-16,-7-3-5 15,4-1-14-15,3 3-8 16,4-1-7-16,0-4-6 16,3-1-9-16,1 0-23 15,8-11-3-15,8-1-1 16,4-8 0-16</inkml:trace>
  <inkml:trace contextRef="#ctx0" brushRef="#br0" timeOffset="138046.3478">21962 7957 26 0,'-12'-5'31'16,"-10"-4"0"-16,13 9-5 16,-1 3-14-16,10-3-6 15,-7 18-1-15,7-7-2 16,7 3 1-16,3-3-1 15,1 0 0-15,1-2-3 16,0-2-1-16,0-2-2 16,-12-5-1-16,8 4 0 15,-8-4-1-15,-15 0 1 16,-1 0 2-16,-4 0 2 16,-1 6 3-16,-3-2 4 15,8 8 3-15,-1-1 1 16,13 8 1-16,0-4 0 15,14 9-1-15,0-7-2 0,11 4-2 16,0-7-3-16,6-3-4 16,1-2-10-16,0-2-31 15,1-16 0-15,9 1-2 16,2-9 1-16</inkml:trace>
  <inkml:trace contextRef="#ctx0" brushRef="#br0" timeOffset="138492.4045">22696 8003 43 0,'16'-5'38'15,"-16"5"-1"-15,18 16-2 16,-8-1-18-16,-7-2-8 16,4 3-3-16,-7-4-2 15,0 1-1-15,0-13 0 16,-3 12-2-16,3-12 0 15,7-11-1-15,0-3 0 16,3-1 0-16,6-3 0 0,5 1-1 16,3-4 1-16,1 5 1 15,-1 3 1-15,1 9 1 16,-5 4 0-16,1 13 1 16,-4 3 0-16,0 9 1 15,-11 2-2-15,1 4 0 16,-1 3-3-16,-6-6-10 15,0-3-31-15,-6 1-2 16,-1-6 1-16,-5 1-1 16</inkml:trace>
  <inkml:trace contextRef="#ctx0" brushRef="#br0" timeOffset="139733.5632">637 9206 16 0,'-40'14'32'0,"40"-14"0"15,0 0-2-15,0 0-15 16,45 15-4-16,-45-15-4 0,77 4 1 16,-77-4-3-16,73 0-1 15,-73 0-2-15,53 0 0 16,-53 0-1-16,0 0 0 16,0 0 0-16,0 0-1 15,-19 39-1-15,19-39 1 16,-37 46 0-16,37-46-1 15,-26 61 1-15,26-61 0 16,6 58 0-16,-6-58 0 16,37 47-1-16,-37-47-2 15,60 25 1-15,-60-25 0 16,69-7 0-16,-69 7-1 16,70-34 0-16,-32 12 1 15,-10-2 0-15,-28 24 3 16,22-50 0-16,-22 50 2 0,-9-42 0 15,9 42 1-15,0 0 1 16,-69-29 0-16,69 29 0 16,-55 12-2-16,55-12 0 15,0 0-1-15,-14 63 0 16,14-63-2-16,26 49 1 16,-7-28-1-16,-19-21 0 15,55 23-5-15,-34-23-10 16,-3-9-11-16,5-1-11 15,2-13 0-15,-6 1 0 16</inkml:trace>
  <inkml:trace contextRef="#ctx0" brushRef="#br0" timeOffset="139920.0866">1203 9174 68 0,'0'0'38'0,"0"0"-2"0,0 0-7 15,15 29-11-15,-15 4-6 16,9 18-6-16,0 8 0 15,2 10-2-15,3 2-1 16,5 3-1-16,-7 0-1 16,-2-9-3-16,9-6-4 15,-14-17-11-15,5-10-25 16,0-14 0-16,-1-15 0 16,-9-3 0-16</inkml:trace>
  <inkml:trace contextRef="#ctx0" brushRef="#br0" timeOffset="140365.1429">1271 9498 28 0,'3'-10'32'16,"11"12"1"-16,3-2 0 16,7-4-21-16,-2 0-12 15,7-1-5-15,1-3-8 16,-6 1-7-16,2-3-1 15,-4-3 3-15,-7-3 4 16,-3 1 8-16,1-1 7 16,-9 4 6-16,1-1 34 15,-5 13-15-15,0 0-1 16,6 25-5 0,-6-11-5-16,10 8-6 0,-7-2-2 15,0 4-1-15,1-7-3 16,1-3-1-16,-5-14-1 15,15 3-1-15,-15-3 0 16,11-24-1-16,3 6 1 16,5-3 0-16,0-3-1 15,2 4 0-15,-6 3 0 16,1 5 1-16,6 7 0 16,-3 9 0-16,-3 7-1 15,-8 8 1-15,-4 5 0 16,-4 1-1-16,6 8-7 15,-6-6-21-15,-7-5-10 0,2-3 1 16,-5-8 0-16</inkml:trace>
  <inkml:trace contextRef="#ctx0" brushRef="#br0" timeOffset="140580.1705">1689 9152 54 0,'-9'-36'38'0,"-3"6"0"16,5 12-1-16,7 18-22 16,0 0-10-16,0 0-18 15,0 10-23-15,13 13-2 16,-7-3 0-16,12 7-1 16</inkml:trace>
  <inkml:trace contextRef="#ctx0" brushRef="#br0" timeOffset="141393.7735">2365 9377 60 0,'12'-12'31'0,"16"3"-3"16,3-1-17-16,10-2-4 16,2 3-2-16,-3 1-2 15,-8 1-1-15,-4 2 0 16,-10 5 0-16,-6 0-1 0,-12 0 0 16,-9 14 1-16,-6 1-1 15,-4 2 1-15,10 1 1 16,0 5-2-16,9 2 2 15,6 1-1-15,7-1-1 16,5-3 0-16,5-2 0 16,6-4 0-16,0-7-1 15,-1-7-1-15,5-7-3 16,4-7-1-16,-6-5 0 16,3-4-1-16,-5-4 0 15,-4-1 2-15,-6-1 1 16,-6 0 1-16,-9 3 5 0,-10 3 2 15,1 6 1 1,-12 2 0-16,-1 7 0 0,-4 6-1 16,1 5 0-16,2 5-2 15,3 6-1-15,1 4-1 16,2 4 0-16,13-3 0 16,4 0 0-16,5-2 1 15,3-3-1-15,4-8-1 16,5-8 0-16,-2 0-2 15,6-10-2-15,-6 0 0 16,0-7 0-16,-1 0 0 16,-6-5-1-16,-3 8 2 15,-3-1 2-15,-2 3 1 16,-4 12 2-16,0 0 1 0,0 0 0 16,-12 4 0-1,12 8 0-15,-4 3 0 0,4 2-1 16,0-1 0-16,9-3-1 15,4-3-1-15,0-7-1 16,4-3-1-16,2-6 0 16,2-5 0-16,3-4 0 15,0 1 0-15,1-3 1 16,-1 5 1-16,6 7 2 16,-9 2 2-16,4 8 2 15,-7 2 0-15,3 10 0 16,-14-2 0-16,-1 8 0 15,-10-4 0-15,-5 3-3 16,-3-6-2-16,-3-3-7 16,-1-5-27-16,-3-2-8 0,-3-6 0 15,6-5-1-15</inkml:trace>
  <inkml:trace contextRef="#ctx0" brushRef="#br0" timeOffset="141883.3358">4205 9286 43 0,'0'0'36'16,"16"19"0"-16,-9 8-11 0,3 1-7 15,8 9-6 1,-8-6-2-16,8 3-4 0,-5-8-1 16,1-11 0-16,0-11-2 15,0-10 0-15,1-7-1 16,2-7-2-16,-1-5-2 15,-1-7-7-15,5 6-11 16,1-3-20-16,-4-1 0 16,7 4 1-16,-3 0-2 15</inkml:trace>
  <inkml:trace contextRef="#ctx0" brushRef="#br0" timeOffset="142157.3705">4736 9286 59 0,'6'24'39'0,"-6"5"-2"15,-10 0-8-15,-7-8-11 0,1 4-8 16,-9-6-4-16,1-5-4 16,-1-5-1-16,2-9-2 15,2-6-1-15,8-6 0 16,2-2-1-16,4-6 0 16,7-2 0-16,7 1 0 15,6 1 1-15,3 7 0 16,5 4 2-16,2 9 0 15,1 6 0-15,0 8 1 16,-2 7 0-16,0 6-2 16,-4 5-15-16,4 2-20 15,-13-9 0-15,10 5-2 0,-7-9 1 16</inkml:trace>
  <inkml:trace contextRef="#ctx0" brushRef="#br0" timeOffset="142703.4387">5780 9299 45 0,'-9'-9'35'0,"-13"-5"-3"16,-4 3-10-16,3 7-7 15,-2 4-3-15,6 6-6 16,3 8-1-16,16 5-1 16,9 3-2-16,11 2 0 15,7 0 0-15,7 2-1 16,-1-6 1-16,3-3 0 16,-5-7 0-16,-6-10-1 15,-10 0 0-15,-8-12 0 0,-14-4 0 16,-6-5-1-1,-8-8 1-15,-4-7-1 0,0-6-1 16,-3-1 0-16,8-5-1 16,4-1 0-16,12 3 0 15,7 1 0-15,12 8-1 16,5 6-2-16,10 11-4 16,-1 6-7-16,4 9-16 15,1 12-4-15,-8 2 0 16,1 13 0-16</inkml:trace>
  <inkml:trace contextRef="#ctx0" brushRef="#br0" timeOffset="142884.963">6025 9281 43 0,'-7'23'37'16,"7"7"1"-16,0-4-5 15,0-4-13-15,4 3-10 16,-4-1-11-16,0-5-17 15,-4-7-18-15,8-2-1 16,-4-10-1-16,0 0 0 16</inkml:trace>
  <inkml:trace contextRef="#ctx0" brushRef="#br0" timeOffset="143192.0014">6049 9077 23 0,'0'-24'33'0,"0"-2"-1"0,4 18-4 16,-4 8-19 0,-7-9-16-16,7 9-11 0,0 15-4 15,0 3-2-15,0 4 3 16,0 3 9-16,7 8 10 16,2 4 10-16,1-1 8 15,5 3 9-15,23 42 31 16,-17-44-30-1,6-3-6-15,-8-6-7 16,6-3-3-16,-7-9-4 16,5-10-2-16,-5-8-1 15,0-9-1-15,-1-4-3 16,-5-8-7-16,6-2-18 16,-2-1-13-16,-3-2-2 0,8 3 1 15</inkml:trace>
  <inkml:trace contextRef="#ctx0" brushRef="#br0" timeOffset="143778.5767">6750 9227 64 0,'-22'-7'30'16,"8"2"-6"-16,-3 5-8 15,7 5-5-15,10-5-4 0,0 17-3 16,4-7 0-16,6-1-2 16,6 0-1-16,2 0-1 15,-3-5-1-15,1-1-3 16,-16-3-1-16,13 0-1 15,-13 0 1-15,-16 0-1 16,-2 0 2-16,-5 5 0 16,-2 2 3-16,-2-1 2 15,2 7 2-15,3 2 2 16,7 6 1-16,6 0 0 16,9 4-1-16,9-3 1 15,4 1-1-15,5-5-1 16,4-3 0-16,5-6-2 0,1-6 0 15,1-8-1 1,1-5 1-16,-3-6-1 0,2-4-1 16,-4-4 1-16,-4-3-1 15,-4 1 0-15,-3 2 0 16,-1 0 1-16,-6 6 0 16,-2 4 0-16,-5 14 0 15,0-9 1-15,0 9 0 16,-3 19 1-16,3-1 0 15,0 2-1-15,0 7 1 16,0-3-1-16,6 0-1 16,1 3-5-16,2-5-26 0,0-10-10 15,10-4 1 1,0-12-1-16</inkml:trace>
  <inkml:trace contextRef="#ctx0" brushRef="#br0" timeOffset="144661.688">8350 8872 5 0,'-22'-12'24'0,"-27"9"6"15,24 3-20 1,-2 5-2-16,4 2-2 15,2 4-1-15,8 0-2 16,6 6 1-16,7-2-1 16,13 4 1-16,5-2 0 0,8 2 2 15,-3-1-1-15,4 5 2 16,-3-6 0-16,-3 5 0 16,-8-2 0-16,-5 5-1 15,-11-3 0-15,-5 0-1 16,-4 0-1-16,-2-2 0 15,-2-1-2-15,6 0-2 16,0-2 1-16,10-3-2 16,0 2 0-16,10-2 0 15,2 5-1-15,1-1 1 16,-4 6-1-16,-3 0 2 16,-6 8 0-16,-9 1 1 15,-4 3 0-15,-5-1 0 16,-1-3 1-16,0 0 0 15,4-6 1-15,10-1-1 0,5-8 0 16,15-2-3-16,6-6-6 16,3-1-25-16,6-8-4 15,8 0 0-15,-5-15-1 16</inkml:trace>
  <inkml:trace contextRef="#ctx0" brushRef="#br0" timeOffset="145304.7701">9030 9303 12 0,'-8'-25'33'16,"-1"18"1"-16,-13-5-1 0,-3 2-14 15,0 10-6-15,-6 0-5 16,2 8-2-16,0 6-2 16,9 8-2-16,4 2-1 15,10 4 0-15,6-1-1 16,6 0 2-16,6-5-1 15,7-3 0-15,0-7 0 16,2-7 0-16,-2-9 0 16,-2-6 0-16,-3-4 0 15,-6-6-1-15,-8-4 0 16,0-4-1-16,-10-1 1 16,0 0-1-16,1 4 1 0,-1 0 0 15,1 6 0-15,4 0 0 16,5 6 1-16,12 4-1 15,2 5 1-15,6 4 0 16,8 0 0-16,3 6 0 16,-1-2-1-16,5 4 1 15,0-1-2-15,-2-2-11 16,1-5-24-16,6 0 0 16,-8-7 0-16,11 7-1 15</inkml:trace>
  <inkml:trace contextRef="#ctx0" brushRef="#br0" timeOffset="145658.3154">9414 9131 40 0,'10'5'35'16,"-10"-5"1"-16,28 14-4 16,6-4-16-16,-6 2-7 15,12 2-3-15,1-1 0 16,2 2-3-16,-6-5-1 16,-3 1-1-16,-7-2-1 15,-7-1 0-15,-9 1 0 16,-14 1 0-16,-6 3 0 15,-11 1-1-15,-8 4 1 0,-4 2 0 16,-5 0 0 0,0 0-3-16,5 0-6 0,6-5-23 15,4-9-5-15,22-6 0 16,0 0 0-16</inkml:trace>
  <inkml:trace contextRef="#ctx0" brushRef="#br0" timeOffset="146080.8695">10015 9305 27 0,'-9'-15'34'15,"-5"-11"0"-15,14 1-1 16,5-1-18-16,5-2-4 16,17 5-3-16,0 1-2 15,12 13-1-15,2 6-1 16,4 11-1-16,-4 6 1 16,-6 8 0-16,-12 4-1 15,-13 8-1-15,-15-1 1 16,-14 5-1-16,-14-3-1 15,-7-3 1-15,-5-1-1 16,3-4-1-16,7-5 0 0,4-4-1 16,11-5 1-1,20-13-1-15,0 13-2 0,13-13-2 16,17 0-3-16,2 0-5 16,12 0-11-16,10 0-13 15,-3-5-2-15,11 5 1 16,-9 0 6-16</inkml:trace>
  <inkml:trace contextRef="#ctx0" brushRef="#br0" timeOffset="146546.4287">10661 9501 43 0,'12'-15'25'16,"-9"-5"-5"-16,0-3-3 16,-3 5-3-16,-5-6-2 15,-2 5-2-15,-5-2-2 16,0 8-1-16,-10 3-2 16,-1 7-1-16,-4 3-1 15,3 10-1-15,-2 5-1 16,5 7 0-16,5 3 0 15,6 3-1-15,4-3 1 16,9 0 0-16,5-4-2 16,5-9 0-16,6-3-3 15,-2-9 0-15,5-4-1 16,-3-6 0-16,2 0-1 0,-10-7 1 16,2 3 0-16,-7 2 3 15,-2 2 1-15,-4 10 1 16,0-11 1-16,0 11 1 15,0 0 1-15,4 18-1 16,2-6 1-16,5 5 0 16,2 3 0-16,2-3-4 15,5 2-11-15,3 0-20 16,-7-12-1-16,9 3 0 16,-8-14-1-16</inkml:trace>
  <inkml:trace contextRef="#ctx0" brushRef="#br0" timeOffset="147278.5249">11059 9010 14 0,'0'0'11'16,"0"0"-3"-16,0 0 0 15,10 5-1-15,-10-5 1 16,6 16 1-16,-6-8 0 15,0 4 0-15,0 1-1 16,-3-1-2-16,6 2 0 16,-3 2-1-16,4-4-1 0,2 1 0 15,1-4-2-15,1 1 0 16,-8-10-1-16,14 12 0 16,-14-12 0-16,0 0 0 15,10 7-1-15,-10-7 1 16,-4 13 0-16,4-13-1 15,-10 19 1-15,4-9 0 16,2 7 0-16,1 2 1 16,3 5 1-16,0 2 0 15,0 8 2-15,3 0 0 16,1 8 1-16,-4 0 1 16,6 5-1-16,-6-5 0 15,4 3 0-15,-4-7-2 16,0-1 1-16,0-5-3 15,0-4 1-15,-3-6-1 0,3-2 0 16,-7-6-5-16,-5-7-16 16,-1-7-19-16,0 0 0 15,-8-13-1-15,6 0 0 16</inkml:trace>
  <inkml:trace contextRef="#ctx0" brushRef="#br0" timeOffset="149115.8034">11583 9242 15 0,'0'0'31'16,"0"0"1"-16,24-6 1 16,-7 3-16-16,12-3-6 15,8 2-6-15,3 1-3 16,-2-2-5-16,4 5-10 15,-4 0-14-15,-10 0-5 16,-7 7 0-16,-21-7-1 16</inkml:trace>
  <inkml:trace contextRef="#ctx0" brushRef="#br0" timeOffset="149300.8291">11621 9319 42 0,'10'0'33'16,"15"5"-2"-16,3-5-10 16,8-2-7-16,2 2-7 15,8 0-8-15,1 0-18 16,2-8-13-16,14 2-1 16,-5-8-1-16</inkml:trace>
  <inkml:trace contextRef="#ctx0" brushRef="#br0" timeOffset="149591.865">12384 8931 69 0,'0'0'36'0,"-8"32"-5"15,12 8-11-15,-8 5-9 16,11 13-3-16,-7 3-1 16,4 7-4-16,2-4-3 15,-1-7-10-15,6-6-22 0,-2-9-6 16,-9-19 0-16,10-4 1 15</inkml:trace>
  <inkml:trace contextRef="#ctx0" brushRef="#br0" timeOffset="149995.4157">12343 8891 17 0,'26'-29'34'16,"20"14"1"-16,1 3 1 16,7 9-16-16,6 16-6 15,-7 4-5-15,-5 12-3 16,-15 5-2-16,-12 9 0 0,-21-1-2 16,-16 1-1-16,-13-2 0 15,-14-4-1-15,-5-2 0 16,1-6 0-16,6-4 0 15,7-8-2-15,9-3 2 16,12-6-2-16,13-8 1 16,7 9 2-16,14-3-1 15,10 5 1-15,5 3 1 16,3 6 1-16,4 2-1 16,3 2 2-16,-7 0-1 15,-2 1 0-15,-9-8-1 16,-11-1-1-16,-6-5-4 0,-11-11-12 15,0 0-22 1,0 0-2-16,-13 4-1 0,3-4 1 16</inkml:trace>
  <inkml:trace contextRef="#ctx0" brushRef="#br0" timeOffset="150689.0038">12890 9489 36 0,'0'0'36'15,"15"0"1"-15,-3 14-3 16,9 6-14-16,-2 1-8 16,10 9-4-16,-2-1-4 15,1 5-2-15,3-1-8 16,-7-6-13-16,-6-8-18 16,5-4-1-16,-13-10 0 15,-1-5-1-15</inkml:trace>
  <inkml:trace contextRef="#ctx0" brushRef="#br0" timeOffset="150893.0447">13172 9535 42 0,'-14'-16'36'0,"14"16"1"16,-27 17-4-16,3-4-15 0,-2 9-8 15,-6 0-4-15,1 3-2 16,-3 0-1-16,2-3-3 15,5-2-5-15,3-6-4 16,12-2-10-16,8-3-18 16,4-9 0-16,0 0-1 15,18-10 1-15</inkml:trace>
  <inkml:trace contextRef="#ctx0" brushRef="#br0" timeOffset="151148.5766">13291 9494 45 0,'0'0'37'16,"2"9"0"-16,4 10-1 15,2 6-19-15,-5 1-8 16,2 7-3-16,0-3 0 15,1 2-3-15,5-3-3 16,-7-7-6-16,5-1-12 16,0-8-20-16,-9-13 0 15,0 0-1-15,0-10 0 0</inkml:trace>
  <inkml:trace contextRef="#ctx0" brushRef="#br0" timeOffset="151433.113">13349 9598 40 0,'3'-10'32'16,"14"10"-1"-16,-17 0-11 16,11-3-6-16,-11 3-5 15,0 8-2-15,-3 2-2 16,-12-3 0-16,0 4 0 16,-12-3-1-16,3 3 0 15,-4-2-2-15,1-2 0 16,3-1-1-16,6-1 1 15,6-2-1-15,12-3-1 16,0 10 1-16,11-5-1 0,6-1 1 16,6 1-2-1,8 1-1-15,-1-2-6 16,2 1-6-16,-4 0-20 0,-9-5-3 16,-1 0 0-16,-18 0 0 15</inkml:trace>
  <inkml:trace contextRef="#ctx0" brushRef="#br0" timeOffset="151946.1987">13231 9560 45 0,'0'0'30'16,"0"0"-2"-16,0 0-5 16,8 18-4-16,-8-18-5 15,16 21-4-15,-5-10-4 16,6 1-6-16,2 2-17 16,7 3-18-16,-7-13-1 15,8 7-1-15,-11-9-1 16</inkml:trace>
  <inkml:trace contextRef="#ctx0" brushRef="#br0" timeOffset="152381.2542">13503 9496 47 0,'0'0'36'16,"0"10"-1"-16,5 2-11 15,11 9-7-15,-2-2-7 16,5 6-1-16,-4-5-3 15,2-1-6-15,-1 0-7 16,-2-7-16-16,-5-7-13 16,2-5-2-16,-5-7 1 15</inkml:trace>
  <inkml:trace contextRef="#ctx0" brushRef="#br0" timeOffset="152606.3093">13738 9493 20 0,'0'0'33'16,"0"0"1"-16,-7 20-3 16,-1-7-9-16,1 10-7 15,-9-3-4-15,5 10-3 16,-6-3-2-16,4 4-2 16,-2-6-1-16,2-3-1 15,2-3-2-15,2-6-5 16,9-1-9-16,0-3-23 15,0-9 0-15,0 0-1 0,0 0 0 16</inkml:trace>
  <inkml:trace contextRef="#ctx0" brushRef="#br0" timeOffset="173649.8366">758 10554 9 0,'0'0'31'15,"0"0"1"-15,-58-28-5 16,58 28-8-16,-47 34-5 15,47-34-4-15,-44 88-3 16,35-22-1-16,12 3-3 16,6 4 1-16,8 0-1 0,11-5 0 15,-1-15 0 1,26-17 1-16,4-20-2 0,-2-20 1 16,-3-21 0-16,7-16 0 15,-4-16 0-15,-12-9-1 16,-8-7 0-16,-30 1 0 15,-10 2 0-15,-26 6-1 16,-5 7-1-16,-9 12 0 16,-7 12-1-16,2 11-4 15,4 15-6-15,5 7-9 16,-4 15-6-16,45-15-3 16,-37 44 0-16,37-44 3 15,-43 57 6-15,43-57 7 16,-14 48 8-16,14-48 21 15,56 52-2-15,-56-52-8 16,89 26-18-16,-31-26-4 16,10 15-4-16,2-15 20 15</inkml:trace>
  <inkml:trace contextRef="#ctx0" brushRef="#br0" timeOffset="174034.8852">1445 10756 47 0,'-16'-9'35'15,"-10"-1"-1"-15,-4 1-9 16,3 9-10-16,2 0-5 16,9 7-3-16,1 2-3 0,7 7-2 15,3 3 0-15,10 2-1 16,8 1-1-16,12-5 0 15,1-3-1-15,-4 0-1 16,1-5-1-16,-6-5 0 16,-6 1 0-16,-11-5-1 15,0 0 1-15,-25 3 0 16,-1 1 3-16,0 3 0 16,-8 1 2-16,6 4 0 15,3 2 1-15,12 2 1 16,2 0 0-16,14 4-1 0,6-4 0 15,6 1 0-15,7-5-2 16,3 0-1 0,3-3-5-16,-4-6-17 0,1-8-14 15,3-5-1-15,-2-11-1 16,-2 0 1-16</inkml:trace>
  <inkml:trace contextRef="#ctx0" brushRef="#br0" timeOffset="174230.9104">1403 10570 52 0,'-12'-6'8'15,"3"2"-10"-15,9 4-19 16,9-4-5-16</inkml:trace>
  <inkml:trace contextRef="#ctx0" brushRef="#br0" timeOffset="174491.9432">1562 10655 65 0,'9'-19'34'0,"1"-7"-2"16,8 2-17-16,7 11-5 15,3 4-2-15,0 13-2 16,3 8 0-16,0 16 0 15,-3 7 0-15,-3 15-1 16,-10 4-1-16,1 4 1 16,-6-4-2-16,-2-2-1 15,1-5 0-15,-5-8 0 0,-7-9-2 16,-4-10 1-16,-3-7-1 16,-4-6 1-16,-5-4-1 15,-3-3-2-15,-11 0-1 16,0-6-6-16,9 6-13 15,3-3-17-15,5-6-2 16,1 6 1-16,8-8 0 16</inkml:trace>
  <inkml:trace contextRef="#ctx0" brushRef="#br0" timeOffset="174955.005">1966 10858 51 0,'-8'-9'36'15,"8"9"1"-15,-2 16-6 16,-4-6-18-16,2 9-6 16,1 1-3-16,3 2-1 15,7-3-1-15,7 2 0 16,-4-5 0-16,3-5 0 15,-2-6 0-15,6-5-1 16,4-8-1-16,1-5 0 16,-13-2 1-16,-2-2-1 15,-2-3-1-15,-1 2 0 0,5 3 0 16,-9 5 1-16,0 10-1 16,-8 0 1-16,8 0 0 15,5 22 0-15,4-7 0 16,1 3 1-16,0 0 0 15,4-3 0-15,6-5 1 16,1-3-1-16,4-7 1 16,-6-5 0-16,-5-7 0 15,2-3-1-15,-10-4 1 16,1-7-2-16,2 3-3 16,-9-3-9-16,-6 3-27 15,0 10-1-15,-9-3 1 16,4 16-2-16</inkml:trace>
  <inkml:trace contextRef="#ctx0" brushRef="#br0" timeOffset="175486.57">3205 10971 52 0,'0'0'36'16,"-28"-9"0"-16,4 9-14 15,5 7-7-15,-3 0-5 16,4 10-4-16,8 0-3 16,7 3 0-16,6 1-2 15,14 1 0-15,1 1 0 16,6-9 0-16,1-2 0 15,3-5 0-15,-2-7 0 16,-8-7 0-16,0-5-1 16,-6-8 1-16,-5-6-1 15,-7-8 0-15,0-7 1 0,-6-8-1 16,-1-4 1-16,-1-3-1 16,1-1 0-16,4 0 0 15,3 4-1-15,0 3-3 16,12 16-6-16,0 9-19 15,5 7-9-15,6 16 0 16,-4 4-1-16</inkml:trace>
  <inkml:trace contextRef="#ctx0" brushRef="#br0" timeOffset="175894.1221">3370 10933 28 0,'22'-3'36'16,"-1"3"2"-16,4 3-3 16,0 11-15-16,-12-1-4 15,2 12-5-15,-8-5-2 16,1 2-3-16,-8-5-3 15,-2-1 0-15,-4-6-2 16,6-10-2-16,0 0-1 16,-4-10 0-16,14-3-1 15,-1-7 0-15,9 0 0 16,1-3-1-16,5 3 1 16,2 2 2-16,-1 5 0 0,-1 9 2 15,-7 4 1-15,-3 14-1 16,-8 0 1-16,-1 6 0 15,-5 2-2-15,-4 0-4 16,0 6-5-16,-6-5-19 16,2-7-10-16,-1 1 0 15,-4-8 0-15</inkml:trace>
  <inkml:trace contextRef="#ctx0" brushRef="#br0" timeOffset="176223.6636">3650 10714 48 0,'31'-37'36'0,"-1"6"1"0,7 13-12 15,3 18-8-15,-3 0-4 16,7 21-4-16,-8 2-1 16,5 16-2-16,-7 1-2 15,1 6 0-15,-7 1-1 16,-1-1 0-16,-2-3-2 15,-6-5 0-15,-5-8-1 16,-6-10 0-16,-8-6 0 16,0-14-1-16,-14 6-1 15,-3-12 1-15,-5-2-1 16,-5-1 0-16,-3 4 1 16,0 5-1-16,-1 5 0 15,0 2-3-15,7 8-6 0,-2 3-21 16,5-3-6-16,7 2-2 15,3-10 1-15</inkml:trace>
  <inkml:trace contextRef="#ctx0" brushRef="#br0" timeOffset="176562.2074">4351 10960 61 0,'16'21'36'0,"-16"-9"1"16,-4 1-14-16,-2 2-8 0,-8-4-6 15,2-2-5 1,-7-3-4-16,1-6-2 0,-1 0-3 16,0-7-1-16,2-1 0 15,1-6-1-15,9-1 1 16,1-2 0-16,6 0 3 15,8 3 3-15,18-3 5 16,-10 12-1 0,7 5 0-16,-3 6 0 15,3 5 0-15,0 3-5 16,-4-1-7-16,1-4-25 16,3 8-2-16,-7-7 0 15,9 5-1-15</inkml:trace>
  <inkml:trace contextRef="#ctx0" brushRef="#br0" timeOffset="176923.7522">4856 10992 68 0,'-26'-13'37'15,"4"3"-2"-15,-4 1-18 16,-3 1-5-16,2 5-5 15,1 3-3-15,7 3-2 16,5 7-1-16,7 7 0 16,7 2 1-16,6 1-1 15,9-1 0-15,5 0 1 0,4-5-1 16,4-2 1 0,-4-6-1-16,1-6 0 15,-6-10 0-15,-4-4-1 0,-7-3 1 16,-8-9-1-16,-6-6 1 15,-5-10-1-15,-8-6 1 16,1-8-2-16,-2-1-1 16,-1-6-4-16,12 12-5 15,-2-4-13-15,8 10-14 16,14 16 0-16,1 3-1 16,14 22 1-16</inkml:trace>
  <inkml:trace contextRef="#ctx0" brushRef="#br0" timeOffset="177350.8072">4902 10965 50 0,'16'4'39'16,"5"11"0"-16,1-1-7 16,-6-1-13-16,6 8-6 15,-10-3-4-15,0 2-2 16,-6-5-3-16,-2-3-2 16,-4-12 0-16,6 11-1 15,-6-11 0-15,12-10-1 0,0-3 0 16,1-3 0-16,4-2 0 15,1 2-1-15,3-1 1 16,-5 5-1-16,3 6 0 16,-5 3 1-16,2 7 0 15,-6 7 0-15,-1 2-1 16,-3 3 2-16,-3 3-1 16,-3 0-1-16,0 2-2 15,-3-6-5-15,3 3-8 16,-10-4-23-16,10-14-1 15,-13 6-1-15,13-6 0 16</inkml:trace>
  <inkml:trace contextRef="#ctx0" brushRef="#br0" timeOffset="177560.8333">5104 10537 71 0,'0'-12'37'15,"0"12"0"-15,9 20-14 16,-6-1-18-16,3 9-37 16,-6-9-4-16,11 13 1 15,-11-6-3-15</inkml:trace>
  <inkml:trace contextRef="#ctx0" brushRef="#br0" timeOffset="178110.9039">6466 10487 29 0,'0'0'35'15,"3"32"1"-15,2 24 0 16,-2 17-19-16,-3 9-6 16,8 15-3-16,-6 2-2 15,4-3-4-15,-6-8-6 16,0-20-7-16,4-23-20 15,-4-13-5-15,-7-20-1 16,7-12 0-16</inkml:trace>
  <inkml:trace contextRef="#ctx0" brushRef="#br0" timeOffset="178486.4517">6311 10472 45 0,'52'-28'36'0,"10"11"0"16,18 13-14-16,8 18-6 16,-5 7-6-16,-5 11-3 15,-14 7-2-15,-16 10-1 16,-27 4-1-16,-21 5-2 16,-28-1 1-16,-19-4-1 15,-14-3 0-15,-3-6 0 16,-6-7 0-16,2-10-1 15,6-12-1-15,12-9 1 16,10-9-1-16,16-5 0 16,14-2 1-16,10 10-1 15,24-11 1-15,14 14 0 0,6 9 0 16,11 9 1 0,4 6 0-16,0 8 1 0,-7-1 0 15,-1-1-2-15,-11-2-3 16,-12-10-13-16,-9-5-22 15,-2-4 0-15,-17-12 0 16,17 0 0-16</inkml:trace>
  <inkml:trace contextRef="#ctx0" brushRef="#br0" timeOffset="183935.9875">8990 5864 12 0,'4'20'26'16,"-8"-8"-4"-16,4 4-10 15,-3 4-3-15,3 1-1 16,-5 1-1-16,2 1-2 16,-4-1-2-16,-2 0 0 15,-2 1 0-15,0-1-1 16,-4 1 1-16,1 1-1 15,-3 1-1-15,1-1 0 16,0-4 0-16,3-2 0 16,3-3-1-16,3-2 1 15,7-13-3-15,-4 12-3 16,4-12-8-16,0 0-13 0,23 5-3 16,-23-5-1-1,28 6 14-15</inkml:trace>
  <inkml:trace contextRef="#ctx0" brushRef="#br0" timeOffset="184687.5832">8773 6302 53 0,'0'0'21'0,"0"0"-4"16,10-9-5-16,-10 9-4 15,11 4-2-15,-1 2-1 16,-10-6-1-16,19 21 0 16,-10-3-1-16,4 7 0 0,-6 9 1 15,2 7-1-15,-3 8 0 16,0 9-1-16,-6 5 0 15,3 7 0-15,-3-2-1 16,-3-1 0-16,3-6 0 16,0-11 0-16,6-8-1 15,3-9 0-15,7-9-2 16,1-12-7-16,3-9-21 16,8 4-4-16,-9-14 0 15,11 4 0-15</inkml:trace>
  <inkml:trace contextRef="#ctx0" brushRef="#br0" timeOffset="185289.1588">7749 6024 37 0,'12'10'35'0,"-6"11"1"15,4 15-13-15,1 15-6 16,-8 5-5-16,9 9-2 16,-7 1-8-16,-5-1-10 15,4-12-15-15,-1-7-13 16,-7-24 0-16,4-8-1 16</inkml:trace>
  <inkml:trace contextRef="#ctx0" brushRef="#br0" timeOffset="185619.7004">7811 6120 17 0,'21'-48'35'0,"13"14"0"15,1 5 1-15,4 10-15 16,2 19-7-16,-7 5-4 16,-7 13-3-16,-13 10-2 15,-11 9-2-15,-14 1-1 16,-9 6-1-16,-8 0-2 15,-6-2 0-15,3-6-3 16,0-6 1-16,9-4-1 16,4-11 0-16,10-1 0 15,8-5 2-15,0-9 2 16,23 15 0-16,-1-7 1 16,2-2 1-16,7 2 0 15,1 2 1-15,1-2-2 0,-5-1-3 16,0 0-7-16,-9-2-12 15,-7-5-14-15,2 7-1 16,-14-7 0-16,10 6 4 16</inkml:trace>
  <inkml:trace contextRef="#ctx0" brushRef="#br0" timeOffset="185866.7334">8149 6551 27 0,'10'4'35'0,"-10"-4"0"15,13-14-7-15,-1 2-6 0,-2 0-7 16,4 1-4 0,-5-2-4-16,4 6-1 15,-4-5-3-15,0 8 0 0,-9 4 0 16,12 4-1-16,-12-4 1 16,7 23-2-16,-7-7 2 15,3 3-2-15,-3 1 2 16,3 2-3-16,-3 0-3 15,-3-3-25-15,0-6-12 16,3 2 0-16,0-15-2 16</inkml:trace>
  <inkml:trace contextRef="#ctx0" brushRef="#br0" timeOffset="186957.8713">15928 5733 12 0,'24'0'25'15,"-8"-5"-5"-15,5 8-3 16,-4 5-3-16,-2 10-1 16,-5 7-3-16,-5 6-2 15,-1 8-1-15,-4 0-1 16,0 4-1-16,0 1-1 15,6-2-1-15,3-4 0 16,5-5-1-16,3-4-1 0,1-6 1 16,-1-4-1-16,-2-5 0 15,0-4 0-15,-6-5 0 16,-9-5-1-16,0 0 0 16,0 12 0-16,-6 0 0 15,1 7 0-15,1 13 0 16,2 5 0-16,2 13-1 15,0 8 1-15,0 7 1 16,0 8-1-16,-3 2 0 16,-4-2 1-16,-5-3 0 15,-5-8-1-15,-3-8 1 16,-2-8 0-16,-3-12-1 16,3-12-1-16,0-16-7 15,7-10-12-15,12-8-14 16,0-18 0-16,15 0 0 0</inkml:trace>
  <inkml:trace contextRef="#ctx0" brushRef="#br0" timeOffset="187341.9203">16613 5871 39 0,'13'6'34'0,"-13"13"0"16,4 6-11-16,0 15-9 15,-4 3-5-15,7 10-1 16,-4-2-3-16,4-2-2 16,0-2-4-16,-5-9-7 15,8-5-13-15,-2-9-14 0,-11-16-1 16,3-8 0-1,0 0 5-15</inkml:trace>
  <inkml:trace contextRef="#ctx0" brushRef="#br0" timeOffset="187666.9614">16693 5782 50 0,'32'-20'35'0,"11"14"1"15,-2 6-17-15,-9 7-6 16,-1 12-4-16,-16 3-2 16,-7 9-3-16,-17 3-1 15,-10 4-1-15,-11 1 0 0,-8-3-1 16,-3 1 0 0,4-8-1-16,4-3-1 0,5-7 1 15,13-2-1-15,11-6 1 16,16-1-1-16,8 1 1 15,7-2 1-15,8 4-1 16,2 2 0-16,2 2 1 16,-3 1-1-16,-5-5-8 15,-4-4-24-15,-6 4-5 16,-10-13 0-16,5 2-1 16</inkml:trace>
  <inkml:trace contextRef="#ctx0" brushRef="#br0" timeOffset="188063.5118">16995 6246 31 0,'8'-12'36'0,"4"12"1"16,1-11-2-16,2 5-19 15,10 6-6-15,-4 0-4 16,2 8-1-16,-4 1-2 16,-5 3 0-16,-4 3-2 15,-7 2 1-15,-9 0-1 16,-3 2 1-16,-6-1-1 16,-1 0 0-16,-2-2 0 15,3-1-1-15,0-3 1 0,3-3 0 16,12-9-1-1,-6 11 1-15,6-11 1 0,15 3-1 16,0-3 1-16,5 0-1 16,3 0 0-16,2 5 0 15,-1-5 0-15,0 0-3 16,-3 7-10-16,-4-5-28 16,-8-2 0-16,0 0 0 15,-9 0 0-15</inkml:trace>
  <inkml:trace contextRef="#ctx0" brushRef="#br0" timeOffset="189339.6944">6925 11207 24 0,'0'0'28'0,"18"-6"-4"15,-9-4-4-15,3-1-2 16,1 2-3-16,-6-4-3 16,3 5-2-16,-3-3-1 15,-7 11-3-15,13-12 0 16,-13 12-1-16,3 10 0 15,-3 4-1-15,0 3-1 0,0 9-1 16,0 3 1 0,0 8 0-16,0 0 0 0,4 5-1 15,-1-5 0-15,2-3-2 16,1-5-2-16,-2-10-7 16,5-9-20-16,-9-10-10 15,9-3-1-15,1-9 0 16</inkml:trace>
  <inkml:trace contextRef="#ctx0" brushRef="#br0" timeOffset="189864.2601">7511 10647 52 0,'-5'22'35'0,"7"18"1"15,-2 10-17-15,0 1-6 16,0 11-2-16,0-6-4 15,0 1-2-15,0-7-2 16,0-12 0-16,0-10-2 16,-4-11 1-16,4-17-1 15,0 0 1-15,-10-13-1 16,10-10 0-16,-3-15 0 0,3-6 0 16,0-10-1-16,0-10 0 15,6 1 1-15,8 2-1 16,3 2 0-16,6 7 0 15,8 10 0-15,2 13 0 16,4 13 1-16,5 16-1 16,-1 3 0-16,-3 14 1 15,-3 9 1-15,-8 11 1 16,-8 9 0-16,-4 11 1 16,-12 2-1-16,-3 4 0 15,0 0 0-15,-6 0-2 0,0-3-3 16,3-13-15-16,-2-11-25 15,13-10 1 1,3-14-1-16,9-2 0 16</inkml:trace>
  <inkml:trace contextRef="#ctx0" brushRef="#br0" timeOffset="190338.3214">8251 10532 51 0,'0'0'37'15,"0"0"0"-15,9 26-11 16,-9 3-7-16,7 21-8 16,-7 3-4-16,6 14-1 0,-6 1-1 15,0 1-2-15,0-6-2 16,0-5 0-16,-3-6-4 16,-4-16-11-16,7-3-9 15,0-8-16-15,-3-11-1 16,3-14 0-16,0 0 1 15</inkml:trace>
  <inkml:trace contextRef="#ctx0" brushRef="#br0" timeOffset="190734.8723">8270 10551 31 0,'28'-22'34'16,"9"12"0"-16,-2 7-5 16,2 3-14-16,4 13-6 15,-6 5-3-15,-4 10-2 16,-13 4 0-16,-12 8-2 16,-12 2 0-16,-15-1 0 15,-8 3-2-15,-10-3 1 16,-4-3-2-16,2-4 1 15,6-7-2-15,7-11 1 16,11-6-1-16,17-10 1 16,0 0 2-16,34 6 0 0,-3-6 1 15,9 7 1 1,3 5 1-16,3 5 0 16,-1 4 0-16,-5 6 0 0,-11 1-1 15,-3-4-2-15,-4 4-5 16,-8-12-17-16,-7-6-17 15,1 1 0-15,-8-11-1 16,11 6 0-16</inkml:trace>
  <inkml:trace contextRef="#ctx0" brushRef="#br0" timeOffset="191201.4303">8706 11180 31 0,'15'-11'36'0,"1"-5"1"16,8 5 0-16,2 5-18 15,1-3-6-15,4 9-5 16,-6 5-1-16,0 6-3 15,-7 4 0-15,-8 3-1 16,-10 0 0-16,-6 6-1 16,-10-3-1-16,-4 1 0 15,-7-2 0-15,-2-3 0 16,2-3-1-16,2-3 0 16,6-4-1-16,5-5 1 0,14-2 0 15,0 0 0-15,14-4 0 16,5 1 0-16,6 0 0 15,2-1 1-15,6 4-1 16,-3 0 0-16,-2 0 0 16,-6 0 0-16,-3 0 0 15,-4 5 1-15,-6-2-1 16,-9-3 0-16,0 0-1 16,0 0-7-16,0 0-25 15,0 0-6-15,0 0-1 16,0 0-1-16</inkml:trace>
  <inkml:trace contextRef="#ctx0" brushRef="#br0" timeOffset="191834.0108">9346 10783 26 0,'0'0'32'16,"25"10"2"-16,-3-10-4 15,7 0-14-15,13 3-7 16,-1-3-5-16,5 0-4 16,0 6-8-16,-5-6-10 15,-6 0-14-15,-6 0-1 16,-13 0 0-16,0 0 7 15</inkml:trace>
  <inkml:trace contextRef="#ctx0" brushRef="#br0" timeOffset="192054.0398">9390 10949 57 0,'0'0'31'0,"0"0"-7"16,22-6-7-16,7 2-5 16,6 4-5-16,7-6-4 15,4 6-1-15,1 0-7 16,-3 7-23-16,-8-10-5 16,3 6 0-16,-14-10 0 0</inkml:trace>
  <inkml:trace contextRef="#ctx0" brushRef="#br0" timeOffset="192729.6251">10546 10471 46 0,'-22'-7'21'16,"-12"1"-4"-16,0 3-3 15,0 3-4-15,2 5-3 16,6 1-1-16,5 4-3 16,11 1 0-16,10 0-2 0,12 4 0 15,9-2 0 1,5 4 0-16,7 0 0 15,1 3 0-15,0 1 0 0,-5 2 2 16,-8 1 0-16,-8 3 1 16,-10-2-1-16,-3 2 1 15,-14-3 0-15,0 3 0 16,-5-7-2-16,0-1-4 16,6 0-3-16,-1-6-4 15,10 3 0-15,1-4-2 16,3-1 2-16,3 0 3 15,1 4 4-15,-4 6 4 16,-12-1 5-16,-2 11 4 16,-14 0 2-16,-1 8 0 15,-9-5-1-15,7 7-3 0,2-4-1 16,11-1-3 0,10-7-1-16,16-1-2 0,14-6-1 15,10-5-3-15,11 1-4 16,-1-6-25-16,2-7-8 15,3-3 1-15,-7-7 0 16</inkml:trace>
  <inkml:trace contextRef="#ctx0" brushRef="#br0" timeOffset="193386.7092">11001 10827 36 0,'-5'-15'33'0,"1"5"-2"15,-9 1-10-15,-5 2-5 16,0 7-4-16,-8 7-3 16,6 10-2-16,-1 7-3 15,7 5-1-15,4 2-2 16,10 4 0-16,4-2 0 16,6-2 0-16,7-6-1 15,3-8 1-15,-2-9 0 16,1-8 0-16,-4-11 0 15,-7-4-1-15,-5-9 1 16,-8-4-1-16,-7-7 1 0,-3 2-1 16,-2 0 0-1,-2 3 0-15,3 4 0 0,3 6 0 16,6 7 0-16,7 2 0 16,11 11 0-16,6 0 0 15,7 5-1-15,8 0 1 16,5-5 0-16,5 4-1 15,5-4-6-15,-3-3-13 16,-4-5-15-16,4 8-2 16,-13-8 1-16,-1 8 0 15</inkml:trace>
  <inkml:trace contextRef="#ctx0" brushRef="#br0" timeOffset="193774.2578">11393 10645 51 0,'11'3'34'0,"11"7"0"16,3 4-8-16,2-4-18 15,8 7-3-15,1-2-1 16,5 3-1-16,-7-1-1 16,-3-2-1-16,-6-4 0 15,-5-2 0-15,-6-4-1 0,-14-5 0 16,0 0 0 0,0 10 0-16,-11-4 0 15,-8 3 0-15,-6 4 1 0,-6 4 0 16,-6 4-1-16,0 3 1 15,-1 1 0-15,1-4-1 16,9-1-3-16,5-8-9 16,9-4-17-16,14-8-7 15,0 0 1-15,15-4-1 16</inkml:trace>
  <inkml:trace contextRef="#ctx0" brushRef="#br0" timeOffset="194240.817">12064 10797 17 0,'-6'-12'31'15,"-10"-12"1"-15,16 2-4 16,0-3-11-16,4-2-3 16,13 6-5-16,3 2-1 15,10 11-2-15,2 8-1 16,6 13-1-16,-10 4 1 16,-2 13 0-16,-13 6-1 15,-8 8-1-15,-13 2 0 0,-11 1 0 16,-14-2 0-16,-4-7-2 15,-5-4 0-15,3-9-1 16,4-7-1-16,4-7 0 16,10-11 0-16,8 0 0 15,9-11 0-15,8 0-1 16,12 2 1-16,5 0 0 16,5 6 0-16,3 3 1 15,0 0 0-15,0 11-1 16,0 1-4-16,-9 0-9 15,-1-3-13-15,3 7-10 16,-4-8 1-16,9 2-2 0</inkml:trace>
  <inkml:trace contextRef="#ctx0" brushRef="#br0" timeOffset="194707.3768">12581 11096 39 0,'0'-20'33'0,"3"11"1"16,-3-8-11-16,-5-5-8 15,5 1-6-15,-10-4-1 16,7 1-3-16,-8-1-1 16,-2 3-1-16,-4 3-1 15,-1 6-1-15,-3 6 0 0,-1 7 0 16,2 13 0-1,2 7-1-15,3 3 1 16,9 4 0-16,6 2 0 0,0-2 0 16,10-3 0-16,7-5 0 15,3-9-2-15,4-4-2 16,2-6-2-16,-4-9-1 16,6-1 0-16,-10-6-1 15,2 2 0-15,-7-4 1 16,0 5 2-16,-9 1 4 15,-4 3 2-15,0 9 2 16,-10-4 1-16,10 4 1 16,-7 13 0-16,4 3 0 15,3 0-1-15,3 4 0 0,1 0-2 16,6-3-2 0,4-1-5-16,-4-3-16 0,2-6-16 15,14-2-1-15,4-8 0 16,10-2-1-16</inkml:trace>
  <inkml:trace contextRef="#ctx0" brushRef="#br0" timeOffset="195263.9472">12935 10580 24 0,'13'-17'33'16,"11"8"0"-16,-5 0-8 15,6 6-6-15,0 12-5 16,-7 1-2-16,-1 15-3 15,-12 3-2-15,-5 8-1 16,-3 0-1-16,-3 6-1 16,-4-6-1-16,1-2 0 15,1-5-2-15,4-6 0 16,4-5 0-16,5-7 0 16,-5-11 0-16,9 10 0 15,-9-10 0-15,11 0-1 16,-11 0 1-16,0 0-1 0,8 17 0 15,-8-1 0-15,0 8-1 16,0 5 1-16,5 13 1 16,0 5-1-16,1 7 0 15,0 1 1-15,1 2-1 16,1-2 0-16,-5-1 0 16,-3-7 0-16,-9-11 0 15,-6-4 0-15,-7-10 0 16,-5-5 0-16,0-6 0 15,-3-5-1-15,3-6-3 16,1-6-15-16,5-2-21 0,12-3 1 16,2-6 0-1,7 3-1-15</inkml:trace>
  <inkml:trace contextRef="#ctx0" brushRef="#br0" timeOffset="197682.3108">13735 11105 20 0,'22'17'34'16,"-14"1"1"-16,-4 10-1 15,-11-3-19-15,-5 0-18 16,2 0-25-16,-16-16-3 16,12-1-2-16,-4-17-1 15</inkml:trace>
  <inkml:trace contextRef="#ctx0" brushRef="#br0" timeOffset="198044.3565">14363 10863 57 0,'20'9'37'0,"-20"-9"1"15,10 18-12-15,-14 6-11 16,-9-3-5-16,-3 6-4 16,-6-4-1-16,-6-3-3 15,1-4-2-15,-1-7-1 16,1-9-2-16,6-4 0 16,7-7 0-16,4-6-1 15,8-4 1-15,2-1 0 16,5 2 2-16,6 3 1 15,3 8 1-15,6 9 0 16,-1 5 1-16,2 9 0 0,0 7 0 16,1 7-2-16,-4 3-4 15,-2-2-20-15,-4-5-12 16,0 0-1-16,-4-10 1 16</inkml:trace>
  <inkml:trace contextRef="#ctx0" brushRef="#br0" timeOffset="198258.8841">14327 10686 75 0,'-3'-17'34'0,"3"17"-3"15,0 0-30-15,0 0-30 0,21 12-3 16,-14 3-4-16,10 9 1 15</inkml:trace>
  <inkml:trace contextRef="#ctx0" brushRef="#br0" timeOffset="198537.4192">14592 11061 42 0,'22'18'35'15,"3"0"1"-15,-4-8-3 16,-1-10-17-16,10 0-6 15,-2-6-3-15,0-5-4 16,-3-7 0-16,-5 0-2 0,-7-6 0 16,-5 1 0-1,-8 0-1-15,-8 1 0 16,-9 8 0-16,-6 5-1 0,-4 6 0 16,0 3 1-16,0 10-1 15,4 6 0-15,4 6 1 16,6 6 0-16,3 4 0 15,5 3 0-15,5 0 1 16,0 4-1-16,6 1 0 16,-2-4-8-16,7-7-24 15,1 2-4-15,-5-15-1 16,10-6 0-16</inkml:trace>
  <inkml:trace contextRef="#ctx0" brushRef="#br0" timeOffset="198846.4583">15251 10937 63 0,'9'18'36'0,"-22"-1"1"16,0-4-15-16,-6 7-9 15,-9-7-8-15,1-1-4 16,-1-4-3-16,-2-8-2 15,5-3-1-15,2-11 0 16,6-2 1-16,3-7 0 16,9 3 2-16,5-2 2 15,5 4 2-15,9 7 2 0,3 6 1 16,5 10 0 0,1 8 0-16,4 11-1 15,-5 3-1-15,-1 1-6 0,-3-1-31 16,-2 7-2-16,-9-8 0 15,4-1 0-15</inkml:trace>
  <inkml:trace contextRef="#ctx0" brushRef="#br0" timeOffset="199726.5717">16059 10837 29 0,'-26'-13'31'0,"12"13"-4"16,-9 0-9-16,5 7-6 15,5 1-4-15,0 2-2 16,13 4-2-16,0-2-1 16,13 0-1-16,1-3 0 15,7-1 1-15,-2-3-2 16,1-3 1-16,-1-2-2 16,-7 0 0-16,-12 0-1 15,0 0 0-15,0 0 0 16,-15 0 0-16,-3 0 0 15,-1 9-1-15,0 1 1 16,-1 3 1-16,6 4 0 0,5 3 1 16,9 0 0-1,3-2 0-15,7-4 0 16,8-2 1-16,4-5 0 0,3-4-1 16,1-7 1-16,2-6-1 15,-3-4-1-15,0-4 1 16,-5-1 0-16,1 1-1 15,-6 2 0-15,-3 4 0 16,-2 2 1-16,-10 10 0 16,13 0 0-16,-13 0 0 15,8 16 0-15,-8-5 1 16,0-11-1-16,4 16 1 16,-4-16-1-16,0 0-1 15,0 0 1-15,0 0-1 16,-5-16 0-16,8-1 0 0,2-7-1 15,5 1 1 1,3-2 0-16,2 0 0 0,3 1 0 16,1 9 2-16,-1 7-1 15,0 8 1-15,-3 13 0 16,-3 7 1-16,-5 4-1 16,0 6 0-16,-3 3-3 15,1 0-6-15,1-4-13 16,5-1-17-16,-3-11 1 15,6-3-1-15,-3-7 0 16</inkml:trace>
  <inkml:trace contextRef="#ctx0" brushRef="#br0" timeOffset="199937.5968">16637 10835 46 0,'0'0'36'0,"0"16"2"16,0 8-1-16,5 2-22 15,-5-1-10-15,6 2-8 16,1-3-24-16,3 2-9 16,-10-12 0-16,10 1-1 15</inkml:trace>
  <inkml:trace contextRef="#ctx0" brushRef="#br0" timeOffset="200282.1404">16610 10625 48 0,'20'-45'37'0,"10"20"1"15,5 12-6-15,-2 6-14 16,11 18-6-16,-7 8-3 15,3 15-2-15,-13 5-2 16,-4 12-1-16,-7 4 0 16,-4 0-1-16,-6-3-1 15,-2-3-1-15,-4-6-1 16,0-14 0-16,5-4-1 16,4-14-1-16,2-8 1 0,2-7-2 15,-2-4 0 1,-6-7 0-16,-1 3-1 0,-4 0 1 15,0 12 1-15,-23-11 0 16,-1 11-1-16,-4 6 0 16,3 4-6-16,-2 2-18 15,1-4-11-15,8 1 0 16,0-5 0-16</inkml:trace>
  <inkml:trace contextRef="#ctx0" brushRef="#br0" timeOffset="200606.6816">17311 10796 44 0,'0'0'31'15,"-25"-6"-3"-15,12 6-10 16,3 6-8-16,-1 3-4 16,5 2-4-16,6 4-1 15,0-2 1-15,6 1-2 16,3 0 1-16,2-4 0 16,0 0-1-16,1-3-2 15,-12-7-2-15,18 6-4 0,-18-6-7 16,0 0-8-1,0 0-4-15,-5-14-5 16,5 14 1-16</inkml:trace>
  <inkml:trace contextRef="#ctx0" brushRef="#br0" timeOffset="200827.7102">17270 11001 39 0,'15'-2'16'0,"-6"-7"-9"16,-3-4-21-16,7 8-4 16,-13-7-4-16,0 12 15 15</inkml:trace>
  <inkml:trace contextRef="#ctx0" brushRef="#br0" timeOffset="201125.2487">17289 10546 68 0,'0'0'36'0,"0"0"-6"16,0 0-9-16,0 0-11 15,5 19-13-15,-5 4-30 16,0-9-3-16,8 10 0 16,-8-4-1-16</inkml:trace>
  <inkml:trace contextRef="#ctx0" brushRef="#br0" timeOffset="201930.3505">17437 10857 50 0,'0'0'38'15,"7"11"1"-15,5 9 0 0,1 9-23 16,4 1-7 0,5 12-5-16,-3 1 1 0,-2 4-3 15,-6 0 0-15,-11-5-2 16,-4-3-1-16,-16-8-3 15,-8-8 1-15,-7-12-2 16,-1-6 1-16,2-10-1 16,8-7 1-16,5-12 1 15,14-8 0-15,10-7 2 16,11-4 0-16,13-3 1 16,9-1-1-16,3-1 1 15,5 2 0-15,-2 5 0 16,-2 5 0-16,-5 9 1 15,-5 3 0-15,-8 7 0 0,-6 6 0 16,-7 8 1-16,-9 3 0 16,0 13 0-16,-3 3 1 15,-1 3-2-15,-1 1 0 16,5 4 1-16,-3-1 0 16,3 0-1-16,3-2 0 15,6-7 1-15,0-8-1 16,4-1 0-16,0-10 0 15,1-1 0-15,-1-7 0 16,0-5-1-16,-1-3 1 16,-5 2-1-16,2 1 0 15,-3 1 0-15,-3 5 0 0,-3 12 0 16,0 0-1 0,0 0 0-16,0 12 1 15,5 4 0-15,-2 4-1 0,5 1 1 16,0-1 0-16,6-2 1 15,0-4 0-15,7-6 0 16,-2-8 0-16,-3-5 0 16,-1-7 0-16,-5-5 0 15,-1-2-4-15,-9-8-6 16,0 4-17-16,-8 1-13 16,-9-3-1-16,-4 11 1 15</inkml:trace>
  <inkml:trace contextRef="#ctx0" brushRef="#br0" timeOffset="202464.918">17289 10921 47 0,'-16'7'25'16,"6"-2"-3"-16,-4 5-3 15,-2-5-1-15,9 7-3 16,-4-3-3-16,11 4-1 0,3-2-3 16,9 1-2-16,3-4-5 15,0 1-35-15,-2-12-3 16,3 3 0-16,-10-9-1 15</inkml:trace>
  <inkml:trace contextRef="#ctx0" brushRef="#br0" timeOffset="204215.1429">18749 10471 32 0,'0'0'33'0,"5"-12"2"16,-5 12-5-16,4 34-14 15,-4 1-5-15,0 13-5 16,0 10-1-16,0 7 0 0,-4 0-4 16,-1-7-3-1,5 0-8-15,-6-12-15 0,-4-12-11 16,10-8 0-16,0-26-1 15</inkml:trace>
  <inkml:trace contextRef="#ctx0" brushRef="#br0" timeOffset="204561.1872">18720 10548 33 0,'16'-45'35'15,"0"0"-1"-15,14 12-9 16,11 13-6-16,0 7-7 15,7 13-4-15,-8 7-2 16,-3 11-1-16,-12 7-1 0,-14 9-2 16,-15 2 1-1,-14 3-1-15,-16 3 0 0,-7-2-1 16,-3-4 0-16,1-5 0 16,4-6-2-16,8-6 1 15,9-6-1-15,9-9 0 16,13-4 0-16,10 12 1 15,10-7 1-15,3 6-1 16,4 3 0-16,6 2 1 16,0 7 0-16,1 3 1 15,-6-1-2-15,-7-4-4 16,-1 4-13-16,-2-7-22 16,-18-18 1-16,14 19-1 15,-14-19 1-15</inkml:trace>
  <inkml:trace contextRef="#ctx0" brushRef="#br0" timeOffset="204893.2294">19036 11089 25 0,'0'0'33'0,"9"0"-2"15,-9 0-4-15,13-17-9 16,0 9-5-16,-4-9-4 16,6 5-2-16,-6-4-1 15,0 5 0-15,-1 0-2 16,-8 11 0-16,10-7-1 0,-10 7 0 16,0 18-1-1,0-1 1-15,0 2-2 0,0 10 1 16,0-3 0-16,-2 0 0 15,2-3-3-15,0-6-4 16,2 0-16-16,5-8-18 16,-7-9 0-16,11-11-1 15,1-5 0-15</inkml:trace>
  <inkml:trace contextRef="#ctx0" brushRef="#br0" timeOffset="205261.2769">19452 10662 57 0,'0'0'32'16,"9"10"-11"-16,-9-10-5 16,19 7-5-16,-7-7-1 15,10 6-3-15,4-6 0 0,6 0-2 16,0 0-2-16,1 0-3 15,-2-4-6-15,-5 1-10 16,-5-3-15-16,-3 6-5 16,-18 0 0-16,0 0 0 15</inkml:trace>
  <inkml:trace contextRef="#ctx0" brushRef="#br0" timeOffset="205503.3079">19500 10776 34 0,'3'11'36'0,"8"-11"0"15,15 0-2-15,5 0-17 0,1-7-8 16,3 5-9-16,2-3-29 16,-1 5-6-16,-10-9-1 15,2 9 0-15</inkml:trace>
  <inkml:trace contextRef="#ctx0" brushRef="#br0" timeOffset="206101.8837">20283 10417 16 0,'-17'-12'25'16,"2"12"-16"-16,-6-4-2 16,2 4-2-16,-3 4 0 15,1 1-1-15,4 2 0 16,6 1-2-16,11 2 1 16,0 4-1-16,10-3 1 0,4 4 0 15,2 0 0-15,3 2 0 16,0 0 1-16,0 1 0 15,-5 0 1-15,-8-2 1 16,-2 2-1-16,-4-1 1 16,-3 0-1-16,-4-2 0 15,1 0-1-15,-2 1-1 16,3-4-1-16,1 3-2 16,4-2 1-16,0 0-1 15,0 2 0-15,4 1 0 16,-9 2 0-16,-1 3 0 15,-4 4 1-15,-5 3 1 0,0 2 1 16,-2 0 0 0,-1-2 1-16,2-1 0 15,6 0 0-15,5-8 0 0,8 0 0 16,1-5-2-16,7-2 1 16,1-4-1-16,4 0 0 15,-3-2-2-15,0-6-5 16,1 0-23-16,1-2-9 15,-8-7 1-15,8 1-2 16</inkml:trace>
  <inkml:trace contextRef="#ctx0" brushRef="#br0" timeOffset="206779.4692">20653 10723 41 0,'-16'-13'32'16,"1"8"-7"-16,-3 5-6 15,-1 0-5-15,2 8-4 16,-3 4-3-16,6 9-3 16,8 4-1-16,6 6 0 15,5-1-2-15,8 1 2 16,7-4-1-16,3-3 0 0,4-9 1 15,1-5 0-15,-4-10 0 16,-3-11-1-16,-9-6 1 16,-7-5-1-16,-10-4 0 15,-5-5-1-15,-4-3 0 16,-5 3 0-16,1 1-1 16,1 6 0-16,7 4 0 15,5 6 0-15,5 14 0 16,11-12 0-16,3 12-1 15,7 5 1-15,7-2 0 16,3 3-1-16,3-1-6 16,-1-5-15-16,-1 0-16 15,10-5 1-15,-7-4-1 16,5 3 1-16</inkml:trace>
  <inkml:trace contextRef="#ctx0" brushRef="#br0" timeOffset="207124.5135">21056 10586 38 0,'15'0'34'0,"-3"3"1"16,14 4-4-16,5 2-20 15,-2 0-3-15,5 3-3 16,0-3-1-16,-1 1-2 16,-8-3 0-16,-3-2-1 0,-9 2 0 15,-13-7-1-15,3 14 1 16,-3-14-1-16,-25 21 0 16,3-5 1-16,-3 4 0 15,-6 3-1-15,0 0 0 16,3-1-3-16,1 2-5 15,1-7-10-15,8-5-16 16,14 1-2-16,4-13-1 16,13 3 1-16</inkml:trace>
  <inkml:trace contextRef="#ctx0" brushRef="#br0" timeOffset="207817.1015">21677 10849 38 0,'0'0'24'16,"0"0"-3"-16,6-10-1 15,-6 10-3-15,7-17-3 16,1 3-2-16,-8-7-4 16,0 1-3-16,-5-5-1 15,-5 3-1-15,-2-1-1 16,-6 4-1-16,-5 3 0 16,-1 9 0-16,0 7-1 15,-1 10 0-15,3 3 0 16,8 7 0-16,-1 5 0 15,7 1 0-15,4 3 0 0,7-4 1 16,4-6-2-16,5-2 1 16,4-7-1-16,4-8 0 15,2-2-1-15,0-5 1 16,2-6-1-16,-6-2 1 16,0 1 0-16,-3 1 1 15,-8 2 0-15,-7 9 1 16,0 0 0-16,11-4 1 15,-11 4-1-15,4 19 1 16,1-5-1-16,1 4 0 16,2 1 1-16,1-2-1 15,5 1 0-15,-2-3-1 0,-2-2-4 16,-10-13-9 0,18 7-22-16,-8-7-1 0,-10 0 0 15,20-8 0-15</inkml:trace>
  <inkml:trace contextRef="#ctx0" brushRef="#br0" timeOffset="208336.1679">22044 10424 49 0,'22'-9'34'0,"-7"-2"-3"16,2 6-14-16,2 9-4 16,-6 4-1-16,-3 11-5 15,-6 4 0-15,-4 7-3 16,0 2 1-16,0 4-1 15,0-2 1-15,0-1-3 16,0-8 0-16,6-1 0 16,1-6-1-16,4-5 0 15,-4-4 0-15,-7-9 0 16,18 8 0-16,-18-8 0 16,0 0 0-16,10 0-1 15,-10 0 0-15,0 0 0 0,-8 20 0 16,1-3-1-1,-1 10 1-15,1 8 0 0,0 6 0 16,7 6 0-16,-4 6 0 16,1 2 1-16,3 2 0 15,0-7-1-15,-5-8 1 16,2-7-1-16,-3-7-1 16,-9-11-4-16,4-4-5 15,-5-7-26-15,-6-12-4 16,10-3 1-16,-6-8-1 15</inkml:trace>
  <inkml:trace contextRef="#ctx0" brushRef="#br0" timeOffset="208907.7618">18620 11604 16 0,'13'-12'32'15,"-13"0"2"-15,7 21 0 0,-13 13-14 16,0 11-8-16,6 19-4 15,-6 3-4-15,6 12 1 16,-7 0-4-16,7-2-4 16,3-3-10-16,-3-10-17 15,0-19-5-15,4-10 0 16,-4-23-2-16</inkml:trace>
  <inkml:trace contextRef="#ctx0" brushRef="#br0" timeOffset="209214.8002">18612 11601 56 0,'39'-46'33'0,"-2"12"-8"15,8 22-4-15,-2 20-8 0,-6 10-4 16,-3 14-4-16,-15 6-1 16,-13 7-2-16,-11 2 0 15,-13 2-2-15,-8-8-1 16,-8-5-2-16,-3-5 1 15,1-7-1-15,5-4-1 16,8-8 1-16,8-4 0 16,15-8 2-16,0 0 1 15,15 6 2-15,9-1 0 16,5 2 0-16,3 4 0 16,4 2 0-16,-3 3 0 15,-1-2-7-15,-2-1-22 16,-2 2-8-16,-16-11 0 0,4 2 1 15</inkml:trace>
  <inkml:trace contextRef="#ctx0" brushRef="#br0" timeOffset="209537.8408">18999 11976 66 0,'17'-8'37'15,"8"8"0"-15,-5 5-20 16,2-2-7-16,-1 11-3 16,-5-1-2-16,-6 6-1 15,-10 2-1-15,-4 0-1 0,-9 0 0 16,-5-1 0 0,-4-2 0-16,2-2-1 0,1-3 0 15,4-5 0-15,2-5-1 16,13-3 0-16,0 0 0 15,11 5-1-15,3-5-1 16,3-8-5-16,8 8-12 16,8 0-20-16,-5-11 0 15,11 5 1-15,-2-8-1 16</inkml:trace>
  <inkml:trace contextRef="#ctx0" brushRef="#br0" timeOffset="209818.8788">19504 11828 27 0,'0'0'34'0,"12"0"1"16,9 3 0-16,5-3-19 15,3 0-6-15,6 6-5 16,0-6-5-16,0 0-8 16,-1 0-20-16,-1 6-6 15,-17-6-2-15,0 5 1 0</inkml:trace>
  <inkml:trace contextRef="#ctx0" brushRef="#br0" timeOffset="210067.9095">19527 11928 48 0,'0'0'33'0,"10"10"-2"15,11-6-13-15,3-2-7 16,6 2-9-16,2-4-23 15,8 4-10-15,-7-4-2 16,9 0-1-16</inkml:trace>
  <inkml:trace contextRef="#ctx0" brushRef="#br0" timeOffset="210742.9959">20354 11512 12 0,'-16'-6'26'0,"16"6"-6"15,-24 0-5-15,11 0-5 16,-3 5-3-16,2 1-2 0,1 2-2 16,4-1 0-16,9-7-1 15,0 16-1-15,3-4 1 16,6 1 1-16,4 3 0 15,2 1 1-15,-1 5 0 16,-3 0 1-16,-2 0 0 16,-4-1 0-16,-1 2 1 15,-8-3-2-15,-2-2 0 16,0-4-1-16,0-2 0 16,6-12-2-16,-4 12 0 15,4-12-1-15,13 4 0 16,-3 0 0-16,3 0 0 15,1 4-1-15,-6 5 1 16,-3 5 0-16,-5 5 1 16,-7 5-1-16,-7 3 1 0,-4 2-1 15,-2 0 1-15,2-2 0 16,2 1 0-16,3-3 0 16,6-4 1-16,2-4-1 15,10-1 1-15,3-4-2 16,2-5-2-16,4-2-16 15,0-3-16-15,-2-12-2 16,7 2 1-16,-5-10-1 16</inkml:trace>
  <inkml:trace contextRef="#ctx0" brushRef="#br0" timeOffset="211292.0643">20840 11844 12 0,'0'0'31'0,"0"-22"-2"16,0 22-7-16,-21-16-7 15,5 12-4-15,0 9-4 0,-3 2-1 16,4 8-1-16,-1 3-2 16,8 10 0-16,4-2 0 15,7 3-1-15,2-2 1 16,9-4 0-16,3-5 0 15,6-4 0-15,-2-10 0 16,0-4-1-16,-6-8 0 16,-1-7 0-16,-7 0-1 15,-3-5 0-15,-4-1 0 16,-5 0-1-16,-1 1-1 16,-2 2 1-16,3 3 0 15,5 6-1-15,0 9 1 0,5-14 0 16,6 14 1-1,2 0 0-15,6 0 0 16,4 4 0-16,2-1 1 0,3-3-1 16,-2 6-3-16,1-6-9 15,-1-10-25-15,4 10 0 16,-10-9-1-16,7 9 0 16</inkml:trace>
  <inkml:trace contextRef="#ctx0" brushRef="#br0" timeOffset="211743.122">21295 11745 53 0,'16'6'34'16,"-3"4"-2"-16,4 2-13 15,11 4-9-15,1 0-4 16,6 4-1-16,-2-5-2 16,-1 5-1-16,-8-8-1 0,-8 1 0 15,-8-3 0-15,-8-10 0 16,-20 13 0-16,-7-5 0 16,-3 2 0-16,-6 1 0 15,-2-1 0-15,-1 2 0 16,8 0-3-16,4-3-7 15,11-2-20-15,16-7-7 16,0 0-1-16,20 4 1 16</inkml:trace>
  <inkml:trace contextRef="#ctx0" brushRef="#br0" timeOffset="212164.1755">21824 11846 17 0,'4'-20'30'15,"-4"-9"0"-15,22 4-7 16,0 1-5-16,5 5-4 15,7 13-3-15,0 6-2 16,3 14 0-16,-12 0-1 16,-5 12-1-16,-15 1-2 15,-10 5 0-15,-12-2-1 16,-10 2-2-16,-11-6 0 0,-3-3-1 16,-5-4-1-16,6-4 0 15,9 0-1-15,7-6 0 16,14-2 0-16,10-7-1 15,22 10 1-15,3-7 1 16,14 4-2-16,2 0-2 16,5 5-6-16,-1-6-13 15,-5 0-14-15,1 0-1 16,-7-9 0-16,3 3 2 16</inkml:trace>
  <inkml:trace contextRef="#ctx0" brushRef="#br0" timeOffset="212606.731">22349 11998 28 0,'-2'-27'65'16,"2"12"-44"-1,-7-2-5-15,-1-1-4 16,-3 4-3-16,-9-2-3 15,3 7-3-15,-9 2-1 16,1 7-1-16,-2 7 0 16,0 4 0-16,5 5-1 15,9 5 1-15,2 3 0 0,7 0 0 16,4-1 0 0,11-5 1-16,6-1-1 15,4-9-1-15,1-5 0 0,4-7-2 16,-2-4 1-16,-2-5-1 15,1-6-1-15,-4 0 1 16,-6 1 1-16,-3 0 0 16,1 6 1-16,-6 3 1 15,-5 9 1-15,0 0 1 16,0 0-1-16,0 16 1 16,0 0 0-16,0 5-2 15,0 2 1-15,6-1-3 16,0 0-6-16,0-1-22 15,11-9-8-15,14 1 1 16,-2-13-1-16</inkml:trace>
  <inkml:trace contextRef="#ctx0" brushRef="#br0" timeOffset="213195.3068">22643 11543 26 0,'25'-10'32'16,"-6"-4"1"-16,6 10-12 0,0 8-4 15,-8 6-5-15,0 12-2 16,-8 0-3-16,-3 9-2 16,-6 0-1-16,-3 2 0 15,-3-5-1-15,-1 1 0 16,1-6 0-16,6-3-2 16,0-8 1-16,0 0-1 15,0-12 0-15,0 0 1 16,16 5-1-16,-16-5-1 15,10-8 0-15,-10 8 0 16,0 0-1-16,0 0 1 16,-16 11 0-16,7 6-1 0,-1 6 1 15,-3 9 0 1,4 9 1-16,-1 10 0 0,-1 4 0 16,5 5 0-16,-1 2 1 15,2 1 1-15,1-3 0 16,4 1 0-16,-3-11 0 15,3-6-1-15,0-11 1 16,0-6 0-16,3-9-1 16,-3-5-1-16,0-13-2 15,0 0-2-15,-13 8-6 16,0-15-14-16,-1 2-18 16,1 3 0-16,-3-6-1 15,1 3 2-15</inkml:trace>
  <inkml:trace contextRef="#ctx0" brushRef="#br0" timeOffset="221412.0837">9995 6404 9 0,'-22'5'27'0,"2"-5"-3"16,20 0-2-16,25 0-3 15,13 0-3-15,26-4-1 16,18-2-3-16,29 0-2 15,16-3-1-15,20 4-3 16,2-1-2-16,-7 3 0 16,-12-1-3-16,-22 0-6 15,-18 4-25-15,-20 0-7 0,-37-4 1 16,-9 4-2-16</inkml:trace>
  <inkml:trace contextRef="#ctx0" brushRef="#br0" timeOffset="222537.226">13749 6252 5 0,'-35'0'26'0,"35"0"-4"15,0 0-5-15,46 0-2 16,25 0-1-16,27-6-2 16,31 6 1-16,23-3-3 15,24 3 0-15,10 0-2 16,8 0 0-16,-7-3-2 15,-14 3-1-15,-23 0-1 16,-30 0 0-16,-30-4-1 16,-25 4-2-16,-30 0-4 0,-24 0-25 15,-11 0-8-15,-21-5-2 16,-7-5 0-16</inkml:trace>
  <inkml:trace contextRef="#ctx0" brushRef="#br0" timeOffset="223639.3657">470 13944 30 0,'0'0'34'0,"21"42"-2"16,-21-42-9-16,0 0-7 15,56 0-3-15,-56 0-4 16,51-65-2-16,-16 16-2 15,-4-9-1-15,-14-6-2 16,-1-5 0-16,-9 2 0 0,-12 0-1 16,8 13 1-16,-3 9 0 15,0 45-1-15,-26-48 0 16,26 48 1-16,0 0-1 16,-12 55 0-16,27-5 0 15,-4 11 0-15,4 4 1 16,10 5-1-16,0-4 0 15,5-4-1-15,-1-9-3 16,-29-53-8-16,28 66-20 16,-28-66-7-16,0 0-1 15,0 0 0-15</inkml:trace>
  <inkml:trace contextRef="#ctx0" brushRef="#br0" timeOffset="223920.402">597 13755 50 0,'0'0'35'16,"0"0"0"-16,0 0-8 15,46 21-27-15,-46-21-19 16,69 20-12-16,-69-20-3 16,49 9 0-16</inkml:trace>
  <inkml:trace contextRef="#ctx0" brushRef="#br0" timeOffset="223966.9089">507 13668 41 0,'0'0'31'0,"-45"-30"-2"0,45 30-13 15,0 0-34-15,0 0-11 16,0 0-3-16,0 0 0 15</inkml:trace>
  <inkml:trace contextRef="#ctx0" brushRef="#br0" timeOffset="224409.4643">1029 13897 47 0,'0'0'37'16,"13"22"-1"-16,7-15-4 0,-3-4-18 16,12-6-5-16,-18-2-4 15,2-4-2-15,-4-3-2 16,-1-8-2-16,-8 20 1 16,0 0 0-16,-36-58-1 15,36 58 0-15,-48-17 1 16,48 17 0-16,-45 3 1 15,45-3 1-15,-26 43 0 16,26-43 1-16,-12 69 0 16,12-69 0-16,6 81 1 15,3-36-2-15,0-2 0 16,0-2-4-16,-9-41-7 16,7 64-13-16,8-43-17 15,-15-21-1-15,26 7 0 0,-12-22 0 16</inkml:trace>
  <inkml:trace contextRef="#ctx0" brushRef="#br0" timeOffset="224667.9974">1618 13846 43 0,'-8'26'34'15,"-18"-5"1"-15,-8 2-4 16,-4-5-19-16,-1-8-10 15,4-6-4-15,0-4-4 16,5-12 1-16,5 0-2 0,13-9 1 16,4 1 1-16,13-2 2 15,8 1 4-15,4 8 4 16,11 1 3-16,7 12 2 16,-4 6 1-16,3 13 1 15,0-1-2-15,-2 12 0 16,-8 2-3-16,-3-2-10 15,-5-5-28-15,9 0-7 16,-12-9-1-16,2 1-1 16</inkml:trace>
  <inkml:trace contextRef="#ctx0" brushRef="#br0" timeOffset="225392.0892">2431 13811 53 0,'0'0'31'0,"12"-12"-2"16,4 2-16-16,9 3-5 15,2-3-3-15,1 2-1 16,-4 1 0-16,1 2-1 16,-5-2 0-16,-6 7 0 15,-14 0-1-15,0 10 1 16,-14 2-1-16,-2 7 0 15,0-3 0-15,3 7 0 0,1 2 0 16,9 3-1-16,6-1 1 16,9 1-2-16,13-3 1 15,9-6 0-15,4 1-1 16,5-8 1-16,1-3 0 16,-7-9-1-16,4-6 0 15,-5-6-1-15,-8-4 1 16,-9-5 0-16,-7-3 0 15,-9-1-1-15,-8 2 1 16,-5-2 1-16,-11 6 0 16,-4 4 0-16,-3 5 0 15,-1 10 0-15,5 0 0 16,6 11 0-16,5 3 0 16,7 10 0-16,12-3 0 0,9 3 0 15,10-5 0-15,6-2 0 16,-3-4 1-16,3-5-1 15,-3-8-1-15,-7-3-5 16,-1-4-12-16,-6-3-20 16,-17-9-1-16,3 4-1 15,-9-12 1-15</inkml:trace>
  <inkml:trace contextRef="#ctx0" brushRef="#br0" timeOffset="225875.6506">3696 13753 58 0,'-13'6'34'0,"-5"-1"-1"16,2 7-17-16,3 10-7 16,4 0-3-16,9 4-3 15,0 2-1-15,8-2 0 16,3-4 0-16,1-1 0 16,0-9 0-16,1-4 0 15,-13-8-1-15,0 0-1 16,0 0-2-16,-16-8-6 15,2-1-9-15,0-1-18 16,-7-7 0-16,6 3-1 16,-1-8 0-16</inkml:trace>
  <inkml:trace contextRef="#ctx0" brushRef="#br0" timeOffset="226174.7104">3746 13801 67 0,'31'17'38'16,"-9"2"-1"-16,-4-5-13 15,-1 9-8-15,-5-6-5 16,-1 1-5-16,-5-5-2 16,-2-3-1-16,-4-10-2 15,0 0-1-15,10-3 0 16,-6-9-1-16,6-1 1 16,-1-3-1-16,5-1-1 15,1 0 1-15,4 3 0 16,0 5 1-16,-2 5 1 15,-2 10-1-15,-2 2 1 0,-4 10 0 16,-4 3 1-16,-5 4-1 16,0 5-1-16,-2-1-4 15,2 1-6-15,-9-9-16 16,-2-6-14-16,6-1 0 16,5-14 0-16</inkml:trace>
  <inkml:trace contextRef="#ctx0" brushRef="#br0" timeOffset="226428.7438">3970 13467 57 0,'0'-22'37'16,"0"22"0"-16,0 0-7 0,0 17-19 15,0 4-14-15,0-1-29 16,8 14-4-16,-8-5 0 15,8 13-2-15</inkml:trace>
  <inkml:trace contextRef="#ctx0" brushRef="#br0" timeOffset="226700.7789">4145 13684 39 0,'12'0'38'0,"-2"9"2"15,3 17-6-15,5 14-14 16,-12 4-5-16,6 18-4 16,-6-1-4-16,4 9-2 15,-7-2-3-15,-3-3-1 16,3-3-3-16,-3-9-4 16,0-4-10-16,0-16-24 15,-6-16-1-15,6-17 0 16,0 0 0-16</inkml:trace>
  <inkml:trace contextRef="#ctx0" brushRef="#br0" timeOffset="227114.8292">4223 13924 44 0,'18'0'33'15,"-6"-7"-1"-15,8 7-3 16,5 0-24-16,5 0-3 15,4 4-3-15,6-4-3 16,1-5 0-16,3 1 0 16,-2-6 1-16,-1 1 1 0,-6 0 4 15,-9-1 3 1,-7 10 3-16,-19 0 1 16,0 0 2-16,-11 11-1 0,-7 5 0 15,-12-5-1-15,6 3-4 16,-7-5-4-16,5-5-1 15,3-4-1-15,3-10 0 16,10-2-1-16,2-8-1 16,8-2 0-16,0-2 1 15,8 3 0-15,2 3 2 16,7 7 1-16,7 11 2 16,-3 0 0-16,4 17 0 15,0 5 2-15,0 6-3 16,0 4-2-16,-4-3-11 15,0-5-27-15,0 3-1 0,-4-10-1 16,9-1 0 0</inkml:trace>
  <inkml:trace contextRef="#ctx0" brushRef="#br0" timeOffset="227597.89">5600 13728 50 0,'-19'9'33'0,"-6"-1"1"15,1 9-15-15,6 11-6 16,2 2-4-16,14 4-2 15,2-1-1-15,18 0-1 16,0-10 0-16,10-2 0 0,0-10 0 16,3-5-1-1,-6-12 0-15,-4-2-2 0,-11-6 0 16,-10-3-2-16,-6 1 0 16,-13-3-4-16,-2 6-8 15,-8-2-19-15,-2 1-8 16,4 5 0-16,1-7-1 15</inkml:trace>
  <inkml:trace contextRef="#ctx0" brushRef="#br0" timeOffset="227876.9267">5625 13780 26 0,'93'0'72'16,"-48"-4"-38"-16,3 2-12 15,-4 2-9-15,-5-5-6 16,-4 2-8-16,-7-1-6 0,-13 0-13 15,-15 4-14-15,16-14-2 16,-26 4 0-16,10 10-1 16</inkml:trace>
  <inkml:trace contextRef="#ctx0" brushRef="#br0" timeOffset="227927.9327">5861 13802 58 0,'0'28'35'0,"0"-7"0"16,0 4-11-16,9-1-12 15,-2-3-11-15,4-8-11 16,5-4-16-16,9-4-8 16,-6-7-2-16,6-3 1 15</inkml:trace>
  <inkml:trace contextRef="#ctx0" brushRef="#br0" timeOffset="228197.4671">6170 13837 47 0,'-13'0'34'15,"-11"-3"0"-15,0 3-11 16,-1 6-8-16,-3-3-5 16,12 8-4-16,1-1 0 15,15 5-2-15,0 1-1 16,11 3 1-16,6-4-1 16,8-1 1-16,3-6-1 15,5-4-1-15,-2-4 0 16,-2-9 0-16,-4-3 0 0,-7-3-2 15,-7-3 0 1,-11-1-3-16,-7 6-7 16,-9 2-29-16,-9-10-1 0,6 6 0 15,-6-2 1-15</inkml:trace>
  <inkml:trace contextRef="#ctx0" brushRef="#br0" timeOffset="228565.5139">6902 13617 41 0,'9'7'36'16,"7"10"3"-16,11 19-3 16,11 16-20-16,-3 7-4 15,8 14-2-15,-3 5-4 0,-5-1-6 16,-2 0-8-16,-15-9-21 16,-8-15-10-16,-4-7 0 15,-11-22 0-15</inkml:trace>
  <inkml:trace contextRef="#ctx0" brushRef="#br0" timeOffset="228822.5464">7225 13711 76 0,'-18'5'37'0,"-4"14"0"15,-13 12-16 1,-7 8-12-16,-6 15-4 15,-3 6-3-15,0 2-1 0,1 2-2 16,4-8-6-16,12-3-6 16,3-7-20-16,7-14-5 15,17-11 0-15,7-21 1 16</inkml:trace>
  <inkml:trace contextRef="#ctx0" brushRef="#br0" timeOffset="229175.0911">7349 13837 39 0,'12'0'35'15,"13"10"1"-15,-5-6-5 16,4-4-17-16,3 5-4 15,-2-9-3-15,0-2-2 16,-7-7-3-16,-1-2 0 16,-8-1-2-16,-9-4 0 15,-7 0-2-15,-5-1 0 16,-7 5-1-16,-4 4 1 16,-1 9-1-16,-4 3 1 15,4 13 0-15,2 7 3 16,3 6 0-16,7 10 1 0,0 3 1 15,8 7 0 1,0 2 0-16,4-2 0 16,4 0 0-16,0-4-3 0,6-2-6 15,1-11-15-15,4-12-16 16,11-7 0-16,-5-13 0 16,10-1-1-16</inkml:trace>
  <inkml:trace contextRef="#ctx0" brushRef="#br0" timeOffset="229476.1298">7857 13793 55 0,'-12'-20'36'0,"2"4"1"0,-5 0-15 16,-4-2-7-16,1 11-4 15,-7 2-2-15,6 8-3 16,-2 1-3-16,2 8 0 16,2 6-1-16,5 1 0 15,7 7-1-15,5-1 0 16,9-2 1-16,5 0-1 16,3-5 0-16,6-8-2 15,2-1-3-15,-3-9-11 16,1-16-21-16,-1-1-3 15,-10-8 0-15,2-3-1 16</inkml:trace>
  <inkml:trace contextRef="#ctx0" brushRef="#br0" timeOffset="229775.1672">7800 13476 56 0,'-11'-26'28'0,"11"13"-7"15,0 13-26-15,-11-10-18 16,17 19-6-16,-6-9-1 15</inkml:trace>
  <inkml:trace contextRef="#ctx0" brushRef="#br0" timeOffset="229825.1742">7879 13663 37 0,'21'47'39'16,"-9"-7"-1"-16,6-2 1 16,-3-4-15-16,-10-10-8 15,6-2-7-15,-5-10-3 16,4-5-2-16,-10-7-1 0,18-11-1 15,-10-3-2 1,1-5-2-16,5 5-6 0,-7-7-9 16,6 4-21-16,0 5-3 15,-4-3-1-15,6 9 1 16</inkml:trace>
  <inkml:trace contextRef="#ctx0" brushRef="#br0" timeOffset="230109.2107">8192 13755 64 0,'-12'21'38'0,"-2"-9"-1"16,7-1-7-16,2 8-15 0,0-3-6 15,8 8-3 1,1-3 0-16,10 0-1 16,5-5-1-16,6-6 0 0,4-5-1 15,5-5-1-15,-1-7 1 16,-2-6-2-16,-5-10 0 15,-6 1-1-15,-12-4 1 16,-8 3-2-16,-12 2-1 16,-10 1-2-16,2 8-8 15,-11 3-30-15,0 1 0 16,4 4-1-16,3-2 1 16</inkml:trace>
  <inkml:trace contextRef="#ctx0" brushRef="#br0" timeOffset="230964.8191">9314 13660 52 0,'-13'21'32'16,"-6"-1"1"-16,6 11-17 15,3 7-4-15,4 0-2 16,10 5-3-16,5-6-2 15,9-5 0-15,5-14 0 16,7-10-1-16,0-11 0 16,3-14-1-16,-3-9-1 0,-2-8-1 15,-8-9-1 1,-4-4 0-16,-14-4 0 16,-8-6 0-16,-12-2-1 0,-8-2 0 15,-6 1 1-15,-5 1 0 16,0 9-1-16,1 11 0 15,2 11 0-15,6 18 1 16,7 16-1-16,8 19 1 16,9 14-1-16,7 12 1 15,11 5 1-15,6 2-1 16,8 0 0-16,9-7-2 16,6 3-2-16,5-16-2 15,7-6-3-15,-2-16-3 16,4-4-1-16,-5-12-1 15,3 0 1-15,-11-7 3 0,-4-3 6 16,-7 2 5-16,9 8 15 16,-42 0-2-1,3 25 0-15,-16-11-1 16,-4 4-1-16,-6-5-3 16,0 0-4-16,-4-5-2 15,1-8-4-15,4-3-1 16,2-8-1-16,8-5-1 15,6-1 1-15,6-1-1 16,6-1 1-16,6 5 1 16,4 3 2-16,3 6 1 15,4 12 3-15,-3 5 1 0,1 8 0 16,-2 1 0 0,2 6 0-16,-6 1-3 15,-2-2-7-15,2-1-21 0,0-5-11 16,-5-12-1-16,6 1 0 15</inkml:trace>
  <inkml:trace contextRef="#ctx0" brushRef="#br0" timeOffset="231671.9098">10806 13661 29 0,'0'0'30'16,"-25"-15"0"-16,5 10-14 16,-3 5-4-16,3 0-5 15,3 9-1-15,2-1-2 16,11 6-1-16,4-2-1 0,7 5 0 15,5-2 0-15,9-3-1 16,-1-3 1-16,-3-2-1 16,3-1 0-16,-7-6-2 15,-13 0 1-15,8 3-1 16,-8-3-1-16,-21 5 1 16,1 3 0-16,3 2 1 15,-4 4 1-15,4 1 1 16,4 3 1-16,8 3 0 15,9 1 2-15,10-3-1 16,5-4 0-16,6-3 0 16,3-8-1-16,3-4 0 15,0-2-1-15,0-9 0 16,-4-7-1-16,-2-2 0 0,-6-6-1 16,-4 0 1-16,-2 3 0 15,-4 0 1-15,-3 6-1 16,-6 4 0-16,0 13 0 15,0 0 1-15,-4 10 0 16,4 10-1-16,-3 2 0 16,3 4-2-16,0 3-3 15,0-5-7-15,9-2-21 16,-5-3-5-16,-4-19-1 16,6 13 0-16</inkml:trace>
  <inkml:trace contextRef="#ctx0" brushRef="#br0" timeOffset="231957.9452">10952 13407 66 0,'0'-26'38'16,"0"14"-1"-16,0 1-8 15,0 11-26-15,0 14-31 16,0-14-8-16,0 20-2 15,0-8 0-15</inkml:trace>
  <inkml:trace contextRef="#ctx0" brushRef="#br0" timeOffset="232248.9815">11046 13714 44 0,'0'0'36'16,"0"23"0"0,4-2-5-16,-1 3-17 15,10 5-5-15,-3-3 0 0,6-1-4 16,-1-9-1-16,3-6-1 16,1-10 0-16,3-12 0 15,-4-5-1-15,0-8 0 16,-2-1-1-16,-1-3-2 15,-1 3-6-15,-6 3-26 16,-4-5-6-16,4 13-1 16,-4 0 1-16</inkml:trace>
  <inkml:trace contextRef="#ctx0" brushRef="#br0" timeOffset="232903.565">11681 13675 61 0,'0'18'35'16,"-13"-1"-6"-16,-3 3-9 15,0 9-6-15,-8-5-2 16,2 4-6-16,-7-5-1 0,3-5-2 16,-3-7 0-16,2-8-2 15,3-3 0-15,4-15 0 16,2-2-1-16,5-3-1 15,10-1 1-15,3-5-1 16,6 5-1-16,6 5 1 16,4 2 0-16,4 11 0 15,4 6 0-15,0 10 1 16,1 6 1-16,0 7-1 16,-2 3 1-16,1 0 0 15,-2-1 1-15,3-5-1 16,-3-5 1-16,2-10-2 15,0-8 1-15,-3-7 0 16,3-7-1-16,-4-8 0 0,-1-4 0 16,-6-6 0-16,-3 0 0 15,-2 2-1-15,-2 0 0 16,-2 8 1-16,-4 5 0 16,6 8 0-16,-6 9 0 15,0 0 1-15,0 22-1 16,3 1 1-16,-3 5 1 15,3 0-1-15,-3 1 0 16,6-2-2-16,-2-1-4 16,-4-11-14-16,3-2-18 15,-3-13-2-15,19 0 0 16,-1-6 1-16</inkml:trace>
  <inkml:trace contextRef="#ctx0" brushRef="#br0" timeOffset="233160.5975">12213 13633 67 0,'0'0'38'16,"0"0"-1"-16,0 0-9 15,0 0-17-15,0 0-6 16,3 10-5-16,-3-10-4 15,0 0-8-15,0 0-22 16,0 0-3-16,0 0-1 16,0 0 1-16</inkml:trace>
  <inkml:trace contextRef="#ctx0" brushRef="#br0" timeOffset="233467.137">12198 13833 14 0,'0'0'63'16,"0"0"-36"0,0 0-7-16,0 0-5 15,0 0-5-15,0 0-1 16,0 0-3-16,0 0-2 16,0 0-3-16,0 0-3 15,0 0-14-15,9 11-18 16,-9-11-1-16,0 0 0 15,0 0-1-15</inkml:trace>
  <inkml:trace contextRef="#ctx0" brushRef="#br0" timeOffset="234807.807">3070 15446 19 0,'0'0'34'0,"11"-8"2"15,-1 18-1-15,5 9-15 16,1 6-5-16,9 11-7 0,3 5-3 16,9 10-1-16,7-2-3 15,-2-1-6-15,5-3-10 16,-7-8-18-16,-6-16-4 16,-3-5 0-16,-11-13-1 15</inkml:trace>
  <inkml:trace contextRef="#ctx0" brushRef="#br0" timeOffset="235092.3434">3470 15543 25 0,'-24'-15'34'0,"7"23"0"15,-11 1-3-15,-6 4-14 16,-3 8-7-16,-3 4-4 0,2 1-2 15,-5 0-2-15,9-2-1 16,3 2-1-16,6-10-5 16,7 0-4-16,1-7-12 15,8-6-13-15,9-3-1 16,0 0-1-16</inkml:trace>
  <inkml:trace contextRef="#ctx0" brushRef="#br0" timeOffset="235402.3827">3824 15346 49 0,'-12'-20'35'0,"1"20"-1"16,-8 4-11-16,-6 0-8 16,-1 16-6-16,-4 2-4 15,-1 11-1-15,0 5-2 16,10 9 1-16,5 3-2 16,13 2 1-16,9 0-1 15,11-2 0-15,10-2-1 16,8-8-3-16,7-6-4 15,-3-11-14-15,-3-10-17 0,1-7 1 16,-11-12-2-16,4-7 2 16</inkml:trace>
  <inkml:trace contextRef="#ctx0" brushRef="#br0" timeOffset="235705.4209">4015 15455 42 0,'-8'-17'37'15,"8"17"0"-15,-11 11 1 16,1 10-21-16,8 13-8 16,-4 5-4-16,6 6-1 15,0 4-1-15,5 1-1 0,-2-6-1 16,5-5-2 0,2-2-4-16,-7-11-14 0,-3-12-20 15,5-2 0-15,-5-12-1 16,-14-3 1-16</inkml:trace>
  <inkml:trace contextRef="#ctx0" brushRef="#br0" timeOffset="235991.4586">3746 15670 39 0,'5'-22'31'0,"21"6"-4"15,-2-8-11-15,7-2-5 16,9 3-4-16,0 4 0 15,5 9-1-15,0 5 2 16,2 13 0-16,-7 4 1 0,3 12-1 16,-8 1-1-16,-1 10-1 15,-10-3 0-15,-2 7-3 16,-11-6 1-16,-11 1-2 16,-8-3-1-16,-10-2 0 15,-9 0-2-15,-3-8-5 16,0 6-11-16,-1-11-22 15,-3-6-2-15,13-3 0 16,-2-7 0-16</inkml:trace>
  <inkml:trace contextRef="#ctx0" brushRef="#br0" timeOffset="236314.4992">4711 15479 60 0,'0'0'37'16,"0"0"0"-16,7 33-15 15,-7-5-8-15,7 11-7 16,-4 2-2-16,5 8-1 16,-2-6-1-16,5-4-1 15,-1-7-3-15,-3-10-3 16,3-3-9-16,-10-7-19 16,0-12-7-16,-10 0 0 15,-6-15 0-15</inkml:trace>
  <inkml:trace contextRef="#ctx0" brushRef="#br0" timeOffset="236718.051">4557 15733 19 0,'0'-9'33'0,"13"9"-1"16,-3-12-4-16,11 0-11 16,7 1-6-16,3-2-2 15,6 0-4-15,-3-1-1 16,3 2-1-16,-6 0-1 15,-5 4 0-15,-5 3 0 16,-11 1 0-16,-10 4-1 16,0 0 0-16,-20 0 0 15,-1 0-1-15,-7 4 1 0,-3-1-1 16,0-3 0-16,-2 0 0 16,2 0 1-16,5 0-1 15,5 0 0-15,3-3 0 16,6-1 0-16,12 4 0 15,-10-4 0-15,10 4 0 16,7 7 0-16,6-1 0 16,4 3 1-16,7 5 0 15,7 2 1-15,3 3 0 16,2-1-1-16,-1 1 1 16,-1-5 0-16,-6-2-2 15,-5 5-6-15,-8-3-31 16,-15-14-1-16,13 7 0 15,-13-7 0-15</inkml:trace>
  <inkml:trace contextRef="#ctx0" brushRef="#br0" timeOffset="237364.6322">5187 15550 34 0,'0'0'33'16,"7"24"0"-16,-7-1-11 15,0-4-8-15,12 6-5 16,-2-4-4-16,8 0-2 15,2-9-1-15,3-2 1 16,0-10-2-16,1-3 1 16,-2-8-1-16,-4-4 1 15,-5-2-1-15,-3-2-1 0,-4-1 1 16,-4 5 0 0,-2 4 0-16,0 11 1 0,0 0-1 15,-9 9 2-15,9 8 0 16,7 17 0-16,-4 9 0 15,5 10 0-15,-4 8 0 16,-4 10-1-16,0 1 1 16,-13 3-1-16,-7-6-1 15,-6-5 0-15,-11-11 0 16,-3-14 0-16,0-15-1 16,-1-19 0-16,4-18-1 15,8-13-1-15,11-10-1 0,5-15-5 16,13 0-8-1,13 1-22-15,2 0-2 16,14 10 1-16,-2-1 0 0</inkml:trace>
  <inkml:trace contextRef="#ctx0" brushRef="#br0" timeOffset="237994.7135">5844 15320 54 0,'-33'-4'33'0,"5"10"-7"15,-9 13-9-15,-4 10-5 16,7 13-4-16,3 4-3 15,13 9-1-15,8 5 0 16,10-1-1-16,10-7 0 0,14-5 1 16,5-12 0-1,7-9-1-15,5-11 0 16,3-15 0-16,-4-9-2 0,3-10 0 16,-3-10 0-16,-2-6-1 15,-4-10-1-15,-7-2 0 16,-2-6 0-16,-9 4 0 15,-6 4 0-15,-5 5 1 16,-5 10 0-16,-5 11 0 16,-5 11 1-16,-3 16 0 15,1 14 1-15,3 13-1 16,6 5 1-16,3 6 0 16,0 6-1-16,6-1 1 15,1-4 0-15,4-1-2 16,-1-13 0-16,0-6-5 0,1-4-16 15,-1-8-19-15,-10-15 1 16,0 0 0-16,-16-22 0 16</inkml:trace>
  <inkml:trace contextRef="#ctx0" brushRef="#br0" timeOffset="238286.7494">5879 15603 23 0,'13'-7'33'15,"3"-7"1"-15,8 2 0 16,9-4-20-16,3-2-4 16,9 2-2-16,2 1-3 15,2 4-1-15,1 4 0 16,-3 12 0-16,-3 5 1 0,-5 9 0 16,-8 7 0-16,-9 9 0 15,-12 3-1-15,-4 11-1 16,-16-3 1-16,-2-2-2 15,-10-3-3-15,-5-8-4 16,1-1-10-16,-2-9-25 16,-3-13 0-16,10-7 1 15,-3-9-2-15</inkml:trace>
  <inkml:trace contextRef="#ctx0" brushRef="#br0" timeOffset="238688.3">6821 15588 54 0,'10'6'36'0,"-1"-6"-2"15,7 2-11-15,12 1-8 16,-4-3-5-16,7 5-4 16,1-5-3-16,2 0-2 15,0 0-3-15,-6-5-8 16,-3 2-12-16,0 3-15 16,-10-5 1-16,1 5-2 15,-16 0 2-15</inkml:trace>
  <inkml:trace contextRef="#ctx0" brushRef="#br0" timeOffset="239109.8545">6899 15778 31 0,'0'0'32'0,"0"0"-6"16,15 0-5-16,1-3-4 0,6 3-5 15,-1 0-3-15,7 0-2 16,0 0-3-16,0 0-1 16,0 0-1-16,-3 4 0 15,-5-4-1-15,-2 0 1 16,-9 0-1-16,-9 0 1 16,13 0-2-16,-13 0 2 15,0 0-2-15,0 0-2 16,0 0-6-16,0 0-17 15,-4-10-10-15,4 10-1 16,0 0 0-16</inkml:trace>
  <inkml:trace contextRef="#ctx0" brushRef="#br0" timeOffset="241058.1016">16876 1835 14 0,'0'0'27'15,"0"0"-4"-15,-14 0-4 16,14 0-3-16,-11-7-4 16,11 7-3-16,0 0-1 15,0 0-2-15,0 0-2 16,14 0-1-16,0 0 0 0,11 0-1 15,4 0 0 1,5 0-1-16,3 0 1 0,3 0-1 16,-3 0 0-16,-4 0 1 15,-2 3-1-15,-8-3 0 16,-6 0 0-16,-6 0 0 16,-11 0 0-16,10 0 1 15,-10 0-1-15,0 0 0 16,0 0 1-16,0 0-1 15,0-12 1-15,0 12-2 16,-7-14 2-16,7 14-3 16,-13-20 3-16,4 8-3 15,-1-3 1-15,-2 5 0 16,4-1 0-16,0 2 0 0,8 9-1 16,-9-11 0-1,9 11 1-15,0 0 0 16,0 0-1-16,16 9 1 0,-4-4-1 15,6 5 1-15,1-3-1 16,3 3 2-16,-2 0-1 16,1 0 1-16,-4-3-1 15,-3 0 2-15,-4-5-1 16,-10-2 1-16,0 0-1 16,0 12 1-16,0-12 0 15,-20 11 1-15,5-5-1 16,-1 6 1-16,-2 3-1 15,2 1 0-15,-2-1 2 16,5-2-1-16,2-2 0 16,4-1-1-16,1 0 1 0,6-10-3 15,0 0-2-15,0 0-13 16,-14 10-26-16,14-10 1 16,-12 0-2-16,12 0 1 15</inkml:trace>
  <inkml:trace contextRef="#ctx0" brushRef="#br0" timeOffset="244483.9057">17999 2498 14 0,'173'43'13'16,"43"9"0"-16,36 7 1 15,42 13-2-15,28 8 0 16,31 4-1-16,23 8-3 15,14 3-2-15,7 5-1 0,2 0-1 16,-10-5 0-16,-19-9 1 16,-22-5 1-16,-38-12-1 15,-34-5 1-15,-44-13 0 16,-41-6-1-16,-48-11 1 16,-31-7-1-16,-36-8-1 15,-27-3-3-15,-19-4-1 16,-17-6-8-16,-13-6-14 15,12 9-12-15,-25-16-2 16,3 7 2-16</inkml:trace>
  <inkml:trace contextRef="#ctx0" brushRef="#br0" timeOffset="249839.4086">7648 15663 26 0,'0'0'35'15,"-11"0"3"-15,11 0-1 16,26 14-15-16,-2-14-8 0,13 7-5 16,9-3-8-16,5-4-16 15,0 0-20-15,15 0-3 16,-9-10 1-16,2 2-2 15</inkml:trace>
  <inkml:trace contextRef="#ctx0" brushRef="#br0" timeOffset="250152.9481">8201 15657 60 0,'0'0'36'15,"0"0"0"-15,26 0-13 16,7 0-7-16,6 0-6 15,15 0-4-15,5 0-1 16,8 0-5-16,1 0-5 16,-5 0-20-16,-7-3-13 15,-7-2 0-15,-12-10-1 0</inkml:trace>
  <inkml:trace contextRef="#ctx0" brushRef="#br0" timeOffset="250437.9845">8439 15166 32 0,'-5'-30'36'0,"-2"2"0"16,7 12-4-16,0 16-14 15,0 0-4-15,9 20-7 16,-9 13-5-16,6 12-11 15,-2 3-25-15,7 17-2 16,-6-2 0-16,5 7-1 0</inkml:trace>
  <inkml:trace contextRef="#ctx0" brushRef="#br0" timeOffset="251021.5607">8491 16059 39 0,'19'3'31'0,"-19"-3"-6"15,12-13-5-15,-9 4-5 16,-3-4-4-16,0 1-4 16,-7-6 0-16,-1 1-3 15,-8-4-1-15,-3 7 0 16,-7 7-1-16,2 7 0 15,-5 4-1-15,3 8 0 16,4 8-1-16,2 7 1 16,7 6-1-16,9 2 1 15,4-5-1-15,11-3 0 0,6-8-1 16,3-7 1-16,7-8-1 16,-1-10-1-16,2-7 0 15,-2-9 0-15,0-1 0 16,-4-4 0-16,-4 5 1 15,-7 3 0-15,-4 5 2 16,-7 14 0-16,6-10 1 16,-6 10 0-16,0 22 1 15,3-1-1-15,-3-1 1 16,7 4 0-16,-1-3-1 16,2 2 1-16,0-1-1 15,4-5 0-15,-3-5 0 16,0-5-1-16,-9-7 0 15,15 12 1-15,-15-12-1 0,0 0-4 16,11 3-6-16,-11-3-27 16,-4-9-1-16,4 9-1 15,-3-16 1-15</inkml:trace>
  <inkml:trace contextRef="#ctx0" brushRef="#br0" timeOffset="251840.1657">9183 15451 28 0,'0'14'31'16,"-3"-4"2"-16,14 2-11 15,2 5-5-15,4-5-5 16,7 5-4-16,-2-10-3 16,5-2 0-16,-2-5-2 15,-2-9 0-15,-8-6-1 16,-3-2-1-16,-9-1 1 16,-6-2-1-16,-9 2 0 15,-7 4-1-15,-4 5 0 16,-5 6 0-16,-3 10 1 15,2 8 0-15,0 6 1 16,7 10 0-16,4 3 0 16,9 5 2-16,9 0-1 15,9 5 0-15,6-7 1 0,10-1-1 16,4-11-1-16,7-6-2 16,4-5-6-16,-5-14-18 15,-1-15-15-15,6-4 0 16,-5-15-1-16,1-3 0 15</inkml:trace>
  <inkml:trace contextRef="#ctx0" brushRef="#br0" timeOffset="252680.7709">9631 15152 45 0,'13'-18'23'0,"1"1"-3"16,-3 0-4-16,-7-4-2 16,-1 3-4-1,-10-6-2-15,-2 7-2 0,-4 0 0 16,-3 2-1-16,-4 6-2 16,0 5-1-16,-2 4-1 15,1 8 0-15,4 5 0 16,2 7 0-16,5 4-1 15,5 5 1-15,5-4-1 16,11-2 0-16,3-4 1 16,5-10 0-16,0-2-1 15,6-10 0-15,-3-8-1 16,-2-4 1-16,-3-4-1 16,-4-2 1-16,-5 0 0 15,-4 3-1-15,-4 1 0 0,0 5 0 16,0 12 2-1,-9-10-1-15,9 10 0 0,-9 15 0 16,3 2 1-16,2 5 0 16,4 2-1-16,0 1-1 15,8 3-3-15,-1-6-9 16,6-5-10-16,5-1-11 16,-3-16 0-16,7 4 0 15</inkml:trace>
  <inkml:trace contextRef="#ctx0" brushRef="#br0" timeOffset="253101.8239">9885 14890 39 0,'10'-31'33'0,"-3"1"-3"0,-1 2-7 16,0 10-5-16,-6-1-3 15,0 19-3-15,0 0-2 16,7 25-2-16,-11 2-2 15,4 11 0-15,-6 5-1 16,6 8-1-16,-3 3 0 16,3-2-1-16,0-2-1 15,5-5-1-15,-5-7 0 16,3-12-3-16,3-3-2 16,-6-23-4-16,11 9-6 15,-14-20-9-15,3-1-10 16,-9-9-2-16,-1-3 1 15,-3-3 3-15,-5 1 8 16,0 2 11-16,-1 4 12 0,4 2 6 16,5 7 17-16,3 1 6 15,7 10-1-15,0 0-1 16,23 0-6-16,-2 5-5 16,3-5-5-16,5 5-4 15,1 1-6-15,-2-3-17 16,-1-3-19-16,8 3 0 15,-7-8-1-15,7 5 0 16</inkml:trace>
  <inkml:trace contextRef="#ctx0" brushRef="#br0" timeOffset="253677.8962">10047 15527 32 0,'0'18'32'0,"-4"-4"2"15,4 10-11-15,-3 9-8 16,-3-1-3-16,9 6-4 15,0-8-2-15,8-1-1 16,1-7 0-16,10-9-1 16,2-13-1-16,6-5 0 15,-1-12 0-15,0-7-2 16,-2-5 1-16,-6-5-1 16,-4-1-1-16,-3 4 0 15,-8 3 1-15,-6 7-1 0,0 9 0 16,0 12 1-16,-17 0 0 15,11 15 0-15,-1 8 0 16,3 6 0-16,1 4 1 16,3 2-2-16,10-2-1 15,-1-4-6-15,10-2-18 16,2-5-14-16,-2-14 1 16,9-8-1-16</inkml:trace>
  <inkml:trace contextRef="#ctx0" brushRef="#br0" timeOffset="253996.9388">10725 15207 41 0,'-30'-15'35'16,"14"20"1"-16,-11 6-3 15,-4 4-18-15,8 14-4 16,-8 3-2-16,8 13-4 16,0 4 0-16,9 8-1 15,4 1-1-15,10 2-1 16,6-2 0-16,12-4-2 16,7-7 0-16,9-14-7 15,10-5-11-15,1-17-21 16,-6-13 0-16,6-10-1 15,-10-17 1-15</inkml:trace>
  <inkml:trace contextRef="#ctx0" brushRef="#br0" timeOffset="254289.9747">10932 15241 62 0,'-7'9'36'16,"-1"4"1"-16,8 6-14 15,-3 14-10-15,-2 2-4 16,5 10-2-16,0 1-3 16,0 3 1-16,0-2-2 15,0 1-1-15,0-7 0 16,5-5-2-16,2-3 0 0,3-13-4 16,8-6-3-1,-6-9-11-15,3-5-19 0,3-7-3 16,-2-8 1-16,-1 1 0 15</inkml:trace>
  <inkml:trace contextRef="#ctx0" brushRef="#br0" timeOffset="254599.5144">10742 15556 21 0,'-8'0'33'15,"8"0"0"-15,11-6-3 16,10 0-13-16,7-5-8 16,-2-3-2-16,9-3-2 0,-3-3-2 15,6 0 0 1,-2 2 0-16,2 0-1 0,-5 7 2 16,-1 8 1-16,-3 3 0 15,0 17 1-15,-5 1-1 16,-1 11 0-16,-5 3-1 15,-3 5 1-15,-8 0-2 16,-7 1 0-16,0-4-2 16,-12-2 0-16,0-3-2 15,-4-6-1-15,0-3-4 16,-2-9-5-16,4 2-14 16,14-13-16-16,-21 0 0 15,21 0 0-15,-8-21 2 16</inkml:trace>
  <inkml:trace contextRef="#ctx0" brushRef="#br0" timeOffset="255695.395">11693 15434 64 0,'0'0'37'0,"-6"30"1"16,6 2-14-16,-10-1-12 15,10 10-4-15,-5 4-4 16,5 3-5-16,5-3-7 16,-5-7-19-16,0-12-11 15,0-2 0-15,0-24 0 16</inkml:trace>
  <inkml:trace contextRef="#ctx0" brushRef="#br0" timeOffset="255999.4343">11524 15616 67 0,'0'0'36'0,"18"-5"1"16,3-3-18-16,12 8-8 15,1 0-5-15,8 0-2 16,-3 2-5-16,0-2-15 16,-7 0-20-16,0 7-1 15,-10-11 0-15,1 4-1 16</inkml:trace>
  <inkml:trace contextRef="#ctx0" brushRef="#br0" timeOffset="256418.4883">12463 15457 45 0,'-7'-12'34'16,"13"2"-1"-16,1-13-7 15,3-9-14-15,3 1-4 16,2-10-3-16,-1-1 0 16,-4-1-2-16,1 7 1 15,-5 2-1-15,-6 10 0 16,0 2-1-16,0 10 0 15,0 12-1-15,-9 10-1 16,9 11 1-16,0 11-1 16,0 11-1-16,6 6-3 15,2 9-5-15,-2 7-23 0,4-9-5 16,0 5-1-16,-10-15 1 16</inkml:trace>
  <inkml:trace contextRef="#ctx0" brushRef="#br0" timeOffset="256745.0292">12218 15729 46 0,'0'0'35'0,"29"-2"0"16,-7 2-15-16,14-5-7 0,18 5-3 15,8 0-2-15,13 0-3 16,1 0-5-16,4-3-13 16,-6-4-21-16,-3 7-3 15,-18-3 1-15,-8 3-2 16</inkml:trace>
  <inkml:trace contextRef="#ctx0" brushRef="#br0" timeOffset="257604.6385">12476 16158 22 0,'29'-19'45'15,"-15"4"-25"-15,2-1-4 16,-3-2-3-16,-5-7-2 16,-1 4-2-16,-7-7-2 15,-4 7-1-15,-10-1-1 16,-6 8-2-16,-5 3-1 15,-3 7-1-15,-6 9 0 16,4 6 0-16,-1 12 0 0,6 6-1 16,8 5 0-1,10 3 1-15,3-1-1 16,12 0 2-16,6-7-2 0,10-5 1 16,3-12-1-16,7-12-1 15,0-5 0-15,3-15 0 16,-3-1 0-16,-3-10-1 15,-5-5 1-15,-6-1 0 16,-2 5 1-16,-8 6 1 16,-7 2 1-16,-3 10 0 15,0 6 1-15,0 8 0 16,0 0 0-16,-13 24 0 16,13-4 0-16,-5 7-1 15,8-1-2-15,2-1-5 0,8 3-13 16,2 1-18-1,-5-19-1-15,11 4-1 16,-4-18 0-16</inkml:trace>
  <inkml:trace contextRef="#ctx0" brushRef="#br0" timeOffset="258140.73">13203 15565 54 0,'26'7'32'0,"-13"-11"1"16,8 4-19-16,8 0-6 15,0-5-1-15,3 0-2 16,-3-3-2-16,-4-2 0 15,-8-5-1-15,-11-1 0 0,-6 3-1 16,-13 1 0 0,-8 3-1-16,-6 4 1 0,-5 5-2 15,-3 9 2-15,1 7-1 16,1 9 2 0,6 2-1-16,11 8 1 0,5-2 1 15,14 7 1-15,8-1 0 16,14-2 0-16,7-10 0 15,9-2-2-15,5-6-1 16,-1-15-8-16,5-8-30 16,-4-7-2-16,-6-14 0 15,1-4 0-15</inkml:trace>
  <inkml:trace contextRef="#ctx0" brushRef="#br0" timeOffset="258719.303">13652 15091 54 0,'-23'-20'21'0,"8"-1"-4"16,3-4-3-16,9-4-2 16,6 3-3-16,9 1-1 15,8 6-1-15,3 5-2 16,4 9 1-16,-1 5-1 16,-1 9 0-16,-8 7-1 15,-6 7-1-15,-11 1 0 16,-13 5-1-16,-8 0 1 15,-5 0-1-15,-5-2-1 0,1-4 0 16,4-3-1 0,3-6 0-16,4-2 1 0,11-2-2 15,8-10 1-15,10 15 0 16,6-10 0-16,6 0 0 16,3 2 0-16,5-4-4 15,8 3-10-15,-1-3-23 16,-9-8 0-16,5 5 0 15,-14-10 0-15</inkml:trace>
  <inkml:trace contextRef="#ctx0" brushRef="#br0" timeOffset="259275.3741">14067 15136 58 0,'0'-17'27'0,"0"0"-5"16,-7 1-4-16,-8-4-4 16,0 8-2-16,-10-5-4 0,-1 11-1 15,-4 2-2-15,5 4-2 16,-3 10-1-16,7 7-1 16,1 1 0-16,9 5-1 15,6-1 0-15,5 2 0 16,7-4 2-16,5-6-1 15,3-5 0-15,2-6 0 16,4-6 0-16,1-8 0 16,0-4 0-16,-5 0 0 15,2-4-1-15,-5 3 1 16,-2 2-2-16,-2 3 1 0,-10 11 1 16,14-3-1-1,-10 12 1-15,1 5-1 16,2 3 1-16,1 1-2 0,-1 2-2 15,-1-6-8-15,6 1-7 16,1-1-19-16,-13-14-1 16,26-4 0-16,-14-9 0 15</inkml:trace>
  <inkml:trace contextRef="#ctx0" brushRef="#br0" timeOffset="259616.4175">14249 14740 55 0,'10'-3'36'0,"-10"3"1"15,9 12-9 1,-4 8-15-16,-5 3-5 0,7 9-1 16,-7 3-1-16,0 7-1 15,-4-3-1-15,4 7-1 16,-3-7-1-16,3-1-1 15,5-4 1-15,3-5-2 16,6-4 1-16,3-8-2 16,5-2-2-16,-3-15-5 15,8 0-15-15,-4-6-17 16,-8-10 0-16,-2-4 0 16,-13-4 0-16</inkml:trace>
  <inkml:trace contextRef="#ctx0" brushRef="#br0" timeOffset="259951.9593">14210 14929 41 0,'5'10'36'16,"8"-10"1"-16,16 3-3 16,1-3-19-16,0 3-6 15,5-3-6-15,1 3-10 16,-4 0-27-16,-1-7-2 15,7 4-1-15,-6-6 0 16</inkml:trace>
  <inkml:trace contextRef="#ctx0" brushRef="#br0" timeOffset="260321.0063">14488 15513 32 0,'0'-9'35'0,"0"9"0"16,0 21-8-16,-4-1-8 15,4 11-5-15,-5 1-6 16,5 6-1-16,0-4-1 16,3-5-2-16,4-9-1 15,7-5 0-15,4-11-1 16,1-7-1-16,5-11 1 16,1-8 0-16,1-7-2 15,-2-2 1-15,-3-1-1 16,-3-1 1-16,-6 2-1 0,-2 5 0 15,-2 8 0-15,-8 18 0 16,0 0 0-16,0 0 0 16,-5 31 0-16,5-3 1 15,0 3-1-15,0 3-1 16,7 3-3-16,-1-13-12 16,4-6-23-16,12-5-1 15,-4-11 0-15,10-2 0 16</inkml:trace>
  <inkml:trace contextRef="#ctx0" brushRef="#br0" timeOffset="260975.0902">15256 15250 29 0,'0'0'32'0,"-23"-16"-1"15,2 14-7-15,-7 7-7 16,-8 5-4-16,2 12-3 16,-6 5-2-16,8 14-1 15,2 5-2-15,10 7-1 16,3 2-2-16,10 4 0 15,7-4-1-15,15-5 1 16,5-8-1-16,9-12 0 16,4-13 0-16,5-11-1 15,3-6 0-15,2-17-1 16,-1-8 0-16,-2-7-2 16,-2-10 0-16,-8-4 1 15,-5 2-1-15,-9-6 1 0,-4 2 1 16,-6 6 0-16,-6 7 2 15,-3 9 0-15,-6 12 1 16,0 14-1-16,-2 7 1 16,2 15 0-16,1 7 0 15,3 9 0-15,0 3-1 16,5 5 0-16,0-4 0 16,8-2 0-16,1-5-3 15,-2-7-1-15,1-2-4 16,-8-12-21-16,0-14-10 15,0 0 0-15,-18 0 0 16</inkml:trace>
  <inkml:trace contextRef="#ctx0" brushRef="#br0" timeOffset="261352.1376">15135 15533 35 0,'23'-12'33'0,"-2"-10"-2"16,13-4-8-16,7 4-7 15,4-7-3-15,10 7-4 16,-5 2-1-16,6 10-1 16,-3 2-1-16,1 11 0 15,-8 5-2-15,-4 14 1 16,-13 3-2-16,-5 10 0 16,-13 2-1-16,-11 4 1 15,-7 1-2-15,-11-3 1 16,-10-5-1-16,-1-3 1 0,-5-4-2 15,3-6 1-15,0-7-1 16,5 0 1-16,5-5-2 16,2-4 1-16,8 1-1 15,11-6-1-15,-12 4-1 16,12-4 0-16,0 0 0 16,0 0-2-16,14-6-3 15,-14 6-5-15,13-10-12 16,-3 6-15-16,-10 4 3 15,0 0-2-15,5-11 5 16</inkml:trace>
  <inkml:trace contextRef="#ctx0" brushRef="#br0" timeOffset="262766.8173">6801 17205 53 0,'-4'10'36'16,"20"-10"-1"-16,4 7-13 15,9-7-9-15,11 2-4 16,4 3-5-16,3-5-4 15,2 5-3-15,-6-5-7 16,-5 12-9-16,-2-8-16 16,-17-10-2-16,-3 6 0 15,-16-10 7-15</inkml:trace>
  <inkml:trace contextRef="#ctx0" brushRef="#br0" timeOffset="263075.8564">6893 17367 13 0,'0'0'65'16,"13"16"-32"-16,2-16-14 15,6 11-7-15,2-11-1 16,8 7-2-16,2-7-5 15,-1 5 0-15,-2-5-1 16,-2 3-1-16,-6 0-2 0,-7-12-5 16,-5 5-20-1,-10 4-10-15,0-10-2 16,0 10 0-16</inkml:trace>
  <inkml:trace contextRef="#ctx0" brushRef="#br0" timeOffset="263652.431">8049 17015 17 0,'17'-13'29'0,"-10"-19"-4"16,7 3-8-16,-4-4-1 16,2 0-2-16,0 4-2 15,-5-6-1-15,1 10-1 16,-8 2-2-16,0 12-1 16,0 11-2-16,0 0-2 15,-11 4-1-15,7 10 0 16,1 11-2-16,3 3 0 15,0 11 0-15,6 3-1 16,0 5-3-16,3-6-5 0,4 11-8 16,1-5-19-1,-8-9 0-15,4-3 0 0,-10-16 0 16</inkml:trace>
  <inkml:trace contextRef="#ctx0" brushRef="#br0" timeOffset="263978.9718">7935 17241 28 0,'0'0'34'15,"-19"8"-1"-15,19-8 0 16,0 0-14-16,12 5-4 0,12-8-4 16,9 0-6-1,10 6 0-15,9-3-1 16,14 0 0-16,3 5-3 0,4-5-2 15,2 0-8-15,-9 14-22 16,-8-14-6-16,-8 0 0 16,-18 7-1-16</inkml:trace>
  <inkml:trace contextRef="#ctx0" brushRef="#br0" timeOffset="264488.537">8204 17660 25 0,'24'0'25'16,"-13"-10"0"-16,4 10-3 16,-2-9-5-16,-1-13-3 15,-3 4-3-15,-6-10-3 16,-3 16-4-16,-3-7 1 16,-10 9-3-16,-6-11-1 15,-8 2 1-15,-5 15-2 16,-4 4 1-16,2 10 0 0,0-1 0 15,7-1-2-15,4 9 2 16,11 12 0-16,12 0 0 16,2 2 1-16,14-4-1 15,3-17-1-15,7-1 1 16,1 1 1-16,4-10-1 16,-3-10 1-16,0-5-3 15,-4-14 0-15,-2-2 3 16,-3 12-1-16,-5-2-1 15,-5 1 0-15,-1 7-1 16,-8-1 0-16,0 14 2 16,0 12 2-16,-6 0-1 15,2 9 1-15,4 2 0 16,0 2-1-16,9-2 3 0,-9-23-1 16,19 63 0-1,-19-63-2-15,0 0-4 0,51 43-2 16,-37-39-14-16,-5 1-18 15,7-8-4-15,-7-12 1 16,5-9 0-16</inkml:trace>
  <inkml:trace contextRef="#ctx0" brushRef="#br0" timeOffset="265044.1079">9077 16516 32 0,'-23'21'32'15,"-9"12"-2"-15,-3 20-9 16,4 23-3-16,3 9-5 15,13 19-4-15,6 4-1 16,12 4-2-16,8 4-1 16,11-7-4-16,11-17-1 15,5-15-19-15,0-28-15 0,11-14-1 16,-5-10 0 0,2-12-2-16</inkml:trace>
  <inkml:trace contextRef="#ctx0" brushRef="#br0" timeOffset="265667.6856">9431 17050 45 0,'18'20'31'0,"-6"-9"-9"16,5 2-4-1,8-8-6-15,-4 0-4 0,4-5-2 16,-3-10-2-16,-2 3-1 15,-4-6 0-15,-6-2-1 16,-6-3-1-16,-7 10 0 16,-8-13-1-16,-8 8 1 15,-6 2-1-15,-4 6 1 16,-5 5-1-16,0 4-1 16,1 1 0-16,2 2 1 15,7 13 0-15,9 8 1 16,8-1 2-16,14 3-1 15,7-6 2-15,11 6 0 16,6-2 1-16,8-2 0 0,3-4 0 16,1-6-5-16,2-8-2 15,-5-8-23 1,-9 0-11-16,3-5-2 0,-8-18-1 16</inkml:trace>
  <inkml:trace contextRef="#ctx0" brushRef="#br0" timeOffset="266299.7664">9897 16633 41 0,'-7'-14'29'16,"3"-14"-10"-16,4-2-2 15,8 3-5-15,5-1-3 16,8 9-2-16,2 8-2 15,5 11 0-15,-6 5 1 16,-4 16-2-16,-9 0-2 16,-9 8 1-16,-13 3-2 15,-7-1 1-15,-6 3-1 16,-6-8 0-16,-1-5-2 16,8-10 0-16,3 3 0 15,10-10-1-15,12-4 1 0,-7-9 0 16,18-2 0-1,6 3 1-15,6 8 1 16,4 8 0-16,-1 1 0 0,1 3 0 16,-3 7 0-16,-2 3-4 15,-2 2-6-15,-7-1-11 16,-13-23-14-16,21 20-1 16,-21-20 0-16</inkml:trace>
  <inkml:trace contextRef="#ctx0" brushRef="#br0" timeOffset="266976.354">10267 16798 30 0,'12'-5'28'0,"-9"-11"-5"15,0 4-3-15,-3-3-6 0,0-1-2 16,-5 1-3-16,-4-10-2 15,0 7-3-15,-4 0-1 16,-2 4-1-16,-4 9 0 16,-1 5-2-16,-1 5 1 15,3 12-1-15,3 4-1 16,2 1 2-16,3 5-1 16,10 2 1-16,0-10 0 15,13-1 1-15,0-2 0 16,5-13 0-16,1-3 0 15,3 0-1-15,-1-8 1 16,-2-9-1-16,-2-1-1 0,-4 0 0 16,-3-1 0-1,-4 7-1-15,-2-3 0 0,-4 2 1 16,0 13-1-16,0 0 1 16,-10 11 0-16,7 3 0 15,3 1-1-15,0-1 2 16,3 5 0-16,4-1 0 15,5-4 1-15,7-4 0 16,1-15 0-16,5 3-1 16,-3-8 1-16,2-8 0 15,1-8 0-15,-3-1-2 16,-2-6 1-16,-6-4 0 16,0 0 0-16,-6-4 0 15,-2 6 0-15,-3 9-1 16,-3-1 1-16,-3 7 0 0,-3 11 0 15,6 9 0-15,-11 9-1 16,7 15 1-16,4-2-1 16,0 10 0-16,0 7 0 15,4 1 1-15,5 2-1 16,-3 1 1-16,2-7-1 16,2-8 0-16,-5 1-2 15,-1-18-3-15,3 2-7 16,-7-13-14-16,-3-13-12 15,3-1 0-15,-8-3 1 16</inkml:trace>
  <inkml:trace contextRef="#ctx0" brushRef="#br0" timeOffset="267300.3941">10534 16633 60 0,'10'-9'28'0,"8"7"-3"0,-3 2-6 15,1 0-5-15,2 7-5 16,0-5-3-16,-2 3-2 15,-3 0-5-15,-3-5-8 16,-1 0-23-16,4 3-4 16,-5-12 0-16,11 1 1 15</inkml:trace>
  <inkml:trace contextRef="#ctx0" brushRef="#br0" timeOffset="267834.4609">10701 17146 19 0,'0'0'67'16,"15"8"-40"0,3-2-6-16,1-2-3 15,10-4-7-15,1 5-2 16,9 0-2-16,-4-5-3 16,3 0-6-16,-1 5-13 15,-2-10-22-15,-14-7-1 16,3 2 0-16,-13-9-1 0</inkml:trace>
  <inkml:trace contextRef="#ctx0" brushRef="#br0" timeOffset="268383.5315">11395 17050 43 0,'12'9'34'15,"0"-9"1"-15,13 0-14 16,4 0-9-16,-5 0-2 16,7 0-3-16,-5-11-3 15,-1 7-1-15,-7-6-1 16,-5 2 0-16,-10-3-1 15,-7 1 0-15,-9 0 0 0,-7 5-1 16,-7 1 0 0,-6 0 0-16,1 8 0 0,-4 4 0 15,5 7-1-15,3 12 2 16,7-1-1-16,11 6 2 16,10 6 2-16,13-1-2 15,4-4 3-15,12 6-3 16,4-11 1-16,7-10-1 15,5 5-3-15,-8-10-10 16,-1-19-29-16,-1-1 2 16,-4-8-3-16,1-8 2 15</inkml:trace>
  <inkml:trace contextRef="#ctx0" brushRef="#br0" timeOffset="269194.6338">11959 16856 56 0,'0'0'25'0,"15"-16"-6"16,-15 2-4-16,0-4-6 16,-6-2-3-16,-7 1-2 15,-7 4 0-15,-2 6-2 16,-4 5 1-16,-2 8-2 15,1 0 0-15,3 12 1 16,2 2 0-16,12 5 1 16,7 4 1-16,6 1-1 15,7-12-1-15,9 0 2 16,2-6 0-16,6-4-1 16,-1-6 0-16,2 0-1 0,-4-16-1 15,-2-6 0 1,-3 6 0-16,-6-2 0 15,-4 1-1-15,-3 5-1 16,-6-2 1-16,0-1-1 0,0 15 0 16,0 0 0-16,-10 9 1 15,5 7-1-15,5-3 0 16,0 3 1-16,0 3 0 16,5 2 0-16,2-1 1 15,6-7 0-15,7-9-1 16,2-4 1-16,0-5 0 15,2-9 0-15,1-4 0 16,-1-6-1-16,0-12 0 16,-4-4 1-16,-4 3 0 15,-4-6 0-15,0 2-1 0,-6 8 0 16,-1 2 0 0,-2 4 1-16,-3 15 0 0,0 12 0 15,-11 0-1-15,8 21 1 16,0 7 0-16,3 7 1 15,3 13 0-15,1 7-1 16,6-6 0-16,0 3 0 16,1-8-1-16,0-7 1 15,-1-4-2-15,-4-11-4 16,0-12-4-16,-6-10-6 16,-5-16-10-16,-5-2-4 15,-5 1 0-15,-5-9 1 16</inkml:trace>
  <inkml:trace contextRef="#ctx0" brushRef="#br0" timeOffset="269562.6812">12127 16797 49 0,'0'0'24'0,"0"0"0"0,0 0-1 15,24 0-5-15,-6 0-3 16,10 11-3-16,-6-11-4 16,9 6-3-16,-4-6-5 15,-4 3-6-15,-2-3-25 16,-3 0-7-16,-18 0 1 15,19-13 0-15</inkml:trace>
  <inkml:trace contextRef="#ctx0" brushRef="#br0" timeOffset="269890.2226">12610 16540 28 0,'16'9'33'16,"1"8"-4"-16,9 20-3 15,7 23-4-15,-4 5-4 16,5 25-4-16,-9 4 1 16,-3 15-5-16,-15-4-2 15,-12 3-3-15,-19-14 0 16,-8-16-3-16,-7-15-1 16,-3-17 0-16,0-2-1 15,7-21-4-15,4-3-2 16,7-20-14-16,8 0-21 15,16 0-1-15,-4-11 2 0,14 1-2 16</inkml:trace>
  <inkml:trace contextRef="#ctx0" brushRef="#br0" timeOffset="270526.8049">13068 17019 28 0,'13'-8'36'16,"-13"8"0"-16,0 0-8 0,8 8-8 15,-8-8-6-15,-5 28-4 16,0-1-3-16,5 5-2 16,-5-1 0-16,5 1-4 15,0-6 2-15,10-2-3 16,-2-6 3-16,5-4-1 15,3-14-1-15,-3 3 0 16,5-11-2-16,0-9 2 16,-4 3-1-16,-2-8 1 15,0-2-3-15,-3-1 1 16,-3 1-2-16,-1 1 3 16,-1 5-2-16,-4 18 2 15,3-14-1-15,-3 14 1 16,0 16 0-16,6 1 1 0,-1 5 0 15,2 7-1-15,1-4 1 16,0-1-5-16,6 2-12 16,3-6-25-16,-7-8 4 15,6-1-3-15,-2-19-1 16</inkml:trace>
  <inkml:trace contextRef="#ctx0" brushRef="#br0" timeOffset="270937.3559">13816 16676 45 0,'-14'-8'35'16,"-1"8"-6"-16,-12 17-10 16,-7 0-5-16,2 10-2 15,-5 10-3-15,1 12-2 16,1-2-2-16,9 4 0 15,7 6-1-15,13-6 1 16,10 2-1-16,10-2-1 0,12-12 0 16,5-3-2-16,7-6 2 15,1-10-7-15,1-8-5 16,-5-8-20-16,-7-17-11 16,6-3-2-16,-12-12 1 15</inkml:trace>
  <inkml:trace contextRef="#ctx0" brushRef="#br0" timeOffset="271268.8994">13974 16818 42 0,'-3'-12'36'0,"3"12"1"15,-3 20-8-15,-3-6-13 0,2 15-6 16,-5 1-3-16,5 16-1 15,-2-4-1-15,6 1-1 16,0-1 1-16,6-6-3 16,1 1 1-16,5-8-3 15,4-6-1-15,-1-12-6 16,4-4-12-16,1-3-21 16,-9-15-2-16,1 5 0 15,-6-16 1-15</inkml:trace>
  <inkml:trace contextRef="#ctx0" brushRef="#br0" timeOffset="271608.9416">13769 17009 18 0,'0'0'33'15,"0"0"1"-15,0 0-4 16,21 3-14-16,-1-3-5 15,11 4-5-15,-1-4-1 16,9-4-2-16,2-6 0 16,0-5-1-16,-1 1 0 15,-4 2-1-15,-3-5 0 16,-3-1 0-16,-2-1 0 16,-4 2 1-16,-2 10 0 15,-3 7 0-15,-1 7 1 16,2 6-1-16,-1 0 1 0,2 9 0 15,-5 8 0-15,1 8 0 16,-7-1 0-16,-3-3 0 16,-7-5-1-16,-7 0-1 15,-8 0 1-15,-4 0-2 32,-2-10-1-32,-2-1-3 0,2-7 1 0,2-1-4 15,6 8-1-15,-1-14-6 16,14-4-9-16,-10 8-10 15,10-8-5-15,-4-9 2 16,4 9 3-16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08.2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15392 1419 32 0,'0'0'33'16,"12"0"-8"-16,4 10-6 0,9 17-4 15,2 6-4-15,11 15-3 16,-1 9-3-16,7 7-2 16,-1 6-9-16,-1-6-11 15,-4-4-17-15,3-11 1 16,-10-15-2-16,3-5 10 15</inkml:trace>
  <inkml:trace contextRef="#ctx0" brushRef="#br0" timeOffset="1">15891 1468 42 0,'-15'-8'35'15,"-10"8"1"-15,5 10-15 16,-9 14-7-16,-7 3-6 16,1 11-3-16,-7 11-1 15,-3 4-1-15,-2 3-4 16,1 2 2-16,-5 0-2 16,8-7-2-16,4-5-2 15,3-12-5-15,12-6-10 16,8-10-16-16,2-14 1 15,14-4 0-15,6-12 13 16</inkml:trace>
  <inkml:trace contextRef="#ctx0" brushRef="#br0" timeOffset="2">16263 1327 19 0,'-16'-19'32'16,"2"6"-1"-16,-12 13-12 15,-1 9-6-15,-4 14-5 16,-1 6-2-16,1 17-2 15,0 5-2-15,7 8-1 0,8 8 0 16,7-2 1-16,9 8-2 16,15-8 2-16,3-5 0 15,7-11-2-15,4-4-7 16,5-8-19-16,-6-20-6 16,10-5-1-16,-11-17 1 15</inkml:trace>
  <inkml:trace contextRef="#ctx0" brushRef="#br0" timeOffset="3">16461 1649 25 0,'-15'-14'32'16,"3"5"-3"-16,-7 2-8 15,-3 2-8-15,1 5-4 16,-2 0-4-16,5 4-1 15,2 8-3-15,10 10-1 16,6-3 0-16,9 3 2 16,3-1-1-16,0 4 3 0,1-1-2 15,0 5 3-15,-6-6-2 16,-7 0 2-16,-15-3-3 16,-5-11-8-16,-3-1-20 15,1-2-9-15,-8-11-2 16,9-4 0-16</inkml:trace>
  <inkml:trace contextRef="#ctx0" brushRef="#br0" timeOffset="4">16480 1368 29 0,'23'-7'38'0,"-2"7"0"16,3 8-1-16,-4 11-16 15,-2 12-12-15,-1 13-2 16,-6 14-4-16,-5 5 1 16,-6 5-3-16,-8 2 0 15,-4 0 0-15,-6-10-2 16,3-4-2-16,-4-14-5 15,7-7-7-15,3-10-24 16,-1-15 2-16,10-10-1 16,0 0 0-16</inkml:trace>
  <inkml:trace contextRef="#ctx0" brushRef="#br0" timeOffset="5">16935 1677 37 0,'27'0'33'16,"0"-4"2"-16,8 4-5 15,-1 3-24-15,4-3-6 16,-4 0-12-16,-8 0-15 0,-3 0-6 16,-10 4-1-16,-3-1 0 15</inkml:trace>
  <inkml:trace contextRef="#ctx0" brushRef="#br0" timeOffset="6">16941 1760 44 0,'0'13'40'16,"14"-6"-3"-16,9-2-12 15,5-5-8-15,7 7-7 16,3-5-21-16,7 1-24 16,-10-3-3-16,8 0 0 0,-6 0 0 15</inkml:trace>
  <inkml:trace contextRef="#ctx0" brushRef="#br0" timeOffset="7">17852 1206 61 0,'0'0'25'15,"-39"-60"-4"-15,39 60-5 16,0 0-5-16,-59 5-3 16,44 33-5-16,5 13-5 15,1 19 0-15,6 5 0 0,3 20 0 16,0 2 3-16,0 9 1 15,3-11 0 1,-3-2 3-16,-3-5 1 0,-4-4 0 16,-5-13-1-16,-7-8 1 15,1-13-3-15,-4-14-1 16,0-11-1-16,1-3-2 16,1-15-7-16,6-7-14 15,14 0-15-15,-12-25 0 16,12 12-1-16,5 0 6 15</inkml:trace>
  <inkml:trace contextRef="#ctx0" brushRef="#br0" timeOffset="8">17685 2464 42 0,'0'0'35'0,"9"0"2"16,8 0-3-16,8 0-23 15,0-5-7-15,3 1-11 16,4-6-22-16,2 10-7 16,-7-7 1-16,4 10-2 15</inkml:trace>
  <inkml:trace contextRef="#ctx0" brushRef="#br0" timeOffset="9">18068 2501 29 0,'-11'12'34'15,"-12"-12"2"-15,6 5-3 16,-1-10-18-16,-1-7-7 16,6-1-6-16,0-4 0 15,10 3-3-15,3 5 0 16,10-1 0-16,3 5 0 15,2 5 0-15,3 5 1 16,2 5 1-16,2 4 0 16,-1 0 2-16,3-5 0 15,2 2 0-15,-3-6 1 16,-1-5-1-16,-1 0 1 0,-1-11-3 16,-7-3-4-16,-5-9-12 15,-8-4-21-15,0 0-2 16,-12-17 0-16,3-6 0 15</inkml:trace>
  <inkml:trace contextRef="#ctx0" brushRef="#br0" timeOffset="10">18007 1006 45 0,'10'-48'33'15,"-10"48"-8"-15,0 0-5 16,0 0-9-16,12 57-3 16,-7-22-6-16,3 9-5 15,-1 4-24-15,-7-7-6 16,9-5 0-16,-9-3-2 16</inkml:trace>
  <inkml:trace contextRef="#ctx0" brushRef="#br0" timeOffset="11">17958 1199 12 0,'0'0'29'0,"36"-55"1"16,-36 55-6-16,46-20-14 15,-46 20-7-15,52-3-1 16,-52 3 0-16,52 10-1 15,-31 7-3-15,0-5 0 16,-4 8 4-16,-4-8-3 16,-5 2 2-16,-8-14-2 15,4 13 1-15,-4-13-1 16,0 0 5-16,0 0-3 0,-4-42 2 16,4 42 0-16,0 0-1 15,6-51 0-15,-6 51-1 16,0 0 1-16,0 0-1 15,43-29 2-15,-43 29-3 16,34 17 3-16,-34-17-1 16,50 28 2-16,-50-28 1 15,53 21 0-15,-53-21-1 16,52 14 4-16,-52-14 1 16,0 0-6-16,47-25 6 15,-47 25-7-15,0 0 0 16,-18-43 3-16,18 43 1 0,-40-19-7 15,40 19 1 1,-50 3 4-16,50-3-8 16,-44 26-14-16,24-3-19 0,13-5-5 15,0 4 0-15,7 5 2 16</inkml:trace>
  <inkml:trace contextRef="#ctx0" brushRef="#br0" timeOffset="12">18531 1724 16 0,'9'10'34'15,"10"10"-1"-15,2 6 0 16,5 5-21-16,11 10-3 16,-3-5-5-16,2-1-6 15,-1-2-15-15,2-2-16 16,-16-18 0-16,0-3-1 16</inkml:trace>
  <inkml:trace contextRef="#ctx0" brushRef="#br0" timeOffset="13">18823 1745 24 0,'-13'3'36'15,"-12"3"1"-15,-2 6-4 16,-8 10-15-16,-6 3-9 16,1 5-3-16,-3-2-2 15,4 4-4-15,5-4-5 16,4-3-9-16,13-4-13 15,6-6-10-15,4-15 2 16,7 0-2-16</inkml:trace>
  <inkml:trace contextRef="#ctx0" brushRef="#br0" timeOffset="14">19199 1586 29 0,'-19'-9'33'0,"-7"1"2"16,5 8-6-16,0 8-16 16,-2 6-7-16,-1 12-2 15,5 6-2-15,3 6 0 16,4 1-1-16,4 1 1 15,8 3-2-15,8 0 1 0,5-8 0 16,8-5-4 0,7-1-5-16,2-7-22 0,0-14-3 15,9-4-3-15,-9-16 2 16</inkml:trace>
  <inkml:trace contextRef="#ctx0" brushRef="#br0" timeOffset="15">19379 1626 15 0,'-11'0'33'0,"7"9"1"16,-9 11-6-16,5 1-15 16,3 6-1-16,-3 6-5 0,8 8 0 15,-4-1-2 1,4-1-1-16,0-5-4 0,0-5-6 15,6-2-9-15,0-2-19 16,-11-13 0-16,5-12-1 16,0 0 2-16</inkml:trace>
  <inkml:trace contextRef="#ctx0" brushRef="#br0" timeOffset="16">19143 1833 14 0,'-4'-19'32'15,"17"13"1"-15,5-6-2 0,6 4-18 16,7 2-6-16,4 1-2 16,5-3-3-16,0 5 0 15,1 3-2-15,-2 0 2 16,-1 0 0-16,-5 7 1 15,-2 2 1-15,-6-3-1 16,-5 8 2-16,-7 5-1 16,-5 3 2-16,-8 2-1 15,-6 0-3-15,-6-2-2 16,-7 0-14-16,1-2-21 16,4 2-2-16,-3-12 0 15,13-1-1-15</inkml:trace>
  <inkml:trace contextRef="#ctx0" brushRef="#br0" timeOffset="17">19868 1842 19 0,'15'-7'34'0,"-5"3"0"15,11 4-2-15,4 0-18 16,-3-5-7-16,5 2 0 0,-3-5-2 16,-1 1-1-16,-4-3-1 15,-4 4-2-15,-7-9 1 16,-8 1-3-16,-8-1 2 15,-6 2-2-15,-4 6 1 16,-6 7-2-16,-4 0 1 16,-4 3 0-16,2 11 0 15,5 4 1-15,3 11 0 16,11 2 2-16,7-2 0 16,11 3 1-16,7-1 1 15,13-4-2-15,4-3 2 16,7-7-6-16,3-10-6 15,-4-1-26-15,-1-19-2 16,8-1-2-16,-6-14-1 0</inkml:trace>
  <inkml:trace contextRef="#ctx0" brushRef="#br0" timeOffset="18">20147 1470 61 0,'0'0'37'16,"15"10"0"-16,0-6-13 16,7-4-18-16,6 0-6 0,3 2-11 15,6 1-24-15,-7-8-2 16,10 5 0-16,-10-8-2 15</inkml:trace>
  <inkml:trace contextRef="#ctx0" brushRef="#br0" timeOffset="19">20575 1380 16 0,'-14'-4'29'16,"-9"1"0"-16,12 3-7 16,0 5-10-16,4 6-5 15,14 5-2-15,0 1 0 0,9 6 1 16,-4 4 1-16,4 0 0 16,-6 7-1-16,-2-5-1 15,-11-5 1-15,-8-4-1 16,-8-1-2-16,-5-11-8 15,4-8-13-15,1-7-19 16,-5-11 0-16,12-1 0 16,0-1 2-16</inkml:trace>
  <inkml:trace contextRef="#ctx0" brushRef="#br0" timeOffset="20">20690 1235 28 0,'34'-29'40'15,"-25"22"-3"-15,5 4-2 16,0 13-15-16,-14-10-9 16,10 22-5-16,-10 2-1 15,0 7-5-15,-3 3 1 16,-1 3 0-16,0 0 1 15,2 1-1-15,2-1 0 16,0 0 0-16,3-7-2 16,5-7 0-16,3-2-3 15,-11-21-10-15,19 12-24 16,-5-12-2-16,-6-10 1 16,4-5-1-16</inkml:trace>
  <inkml:trace contextRef="#ctx0" brushRef="#br0" timeOffset="21">20662 1445 23 0,'-11'11'37'16,"22"-4"-1"-16,6-2 1 16,10-5-16-16,7 4-16 15,4 0-15-15,6 4-24 16,-5-8-1-16,8 3-3 15,-8-6 0-15</inkml:trace>
  <inkml:trace contextRef="#ctx0" brushRef="#br0" timeOffset="22">21133 2009 44 0,'7'-9'32'15,"5"1"-6"-15,-5-4-5 16,-7 0-5-16,0-5-4 16,-7-3-6-16,-4 2 0 15,-7 3-3-15,1 1-1 16,-11 5-2-16,1 3 0 15,-1 6-2-15,0 12 2 16,6 3 1-16,4 5-1 16,5 2 1-16,6 0-2 15,7 3 3-15,9-5-2 16,8-5 2-16,4-1-1 0,6-5 0 16,2-6 0-16,8-3 0 15,0-9-2-15,-2-7 1 16,-2-8-1-16,0-4-1 15,-6-5 1-15,-5-9-2 16,-6-4 2-16,-4-6-1 16,-6-1 2-16,-6-3 0 15,0 11 0-15,-6 4 3 16,2 4-2-16,0 10 0 16,1 8-1-16,3 19 1 15,-15 5-1-15,8 18 0 16,2 12 0-16,5 6-2 0,0 8 3 15,0 8-2 1,0 4 3-16,12 2 0 0,2-6 0 16,3-7-1-16,3-10 0 15,-2-8 2 1,2-11-3-16,2-10 3 0,-1-11-3 16,2-12 0-16,-2-8 0 15,-2-9 1-15,-3-9-1 16,2-8-2-16,-2-6 1 15,-4-13 0-15,0 5 0 16,-4 0 1-16,1 6 0 16,-3 6 0-16,0 13-1 15,-6 8 2-15,0 27-1 16,0 0 2-16,0 30-2 16,0 4 0-16,0 9 1 0,-3 6-1 15,-1 5 1-15,1 4 1 16,-2-5 0-16,5-5 0 15,0-4-1-15,0-10 1 16,0-8-3-16,0-5-1 16,0-21-10-16,9 9-18 15,-9-9-9-15,5-18-1 16,-5 4 2-16</inkml:trace>
  <inkml:trace contextRef="#ctx0" brushRef="#br0" timeOffset="23">21450 1828 16 0,'0'0'33'16,"13"0"1"-1,-1-2-1-15,9 2-19 0,7 0-13 16,2 0-18-16,11 0-14 16,-10 0-2-16,10 0 1 15</inkml:trace>
  <inkml:trace contextRef="#ctx0" brushRef="#br0" timeOffset="24">22007 1773 50 0,'12'-5'40'16,"-12"5"-1"-16,0 0-1 15,0 0-25-15,0 0-8 16,0 0-7-16,11 0-7 15,-11 0-14-15,0 0-17 16,0 0 1-16,0 0 0 16,0 0 7-16</inkml:trace>
  <inkml:trace contextRef="#ctx0" brushRef="#br0" timeOffset="25">22013 1922 14 0,'0'0'36'16,"-5"16"2"-16,5-16-1 16,0 0-14-16,0 0-7 15,0 0-4-15,0 0-8 16,10-4-23-16,-10 4-18 0,8-9 0 15,-8 9-1 1,4-22-3-16</inkml:trace>
  <inkml:trace contextRef="#ctx0" brushRef="#br0" timeOffset="26">22771 1760 10 0,'-29'-14'31'0,"12"14"1"16,-14-7-6-16,5 7-9 16,-2 9-8-16,2 6-3 15,8 7-1-15,7 7-2 16,11 4 0-16,3-3 2 15,12-1-2-15,4 2 3 16,8-8-3-16,-1-6 2 16,2-5-2-16,-7-12 3 15,-2-12-4-15,-8-9-1 16,-6-5 0-16,-5-10-1 16,-6-6 0-16,-4-9 1 15,-3-9-1-15,-1-1-1 0,4 6 0 16,3-1 3-1,7 10-3-15,10 0 0 0,0 10-5 16,8 14-7-16,2 17-18 16,3 5-6-16,5 7-1 15,-13 6 0-15</inkml:trace>
  <inkml:trace contextRef="#ctx0" brushRef="#br0" timeOffset="27">22912 1770 27 0,'0'0'34'0,"0"0"4"15,12 0-3-15,-7 12-18 16,1 2-8-16,-6 9-5 16,7 3 0-16,-7 0 2 15,5-1-5-15,-5 4-6 16,-5-7-21-16,-6-8-11 16,11 2-1-16,0-16 1 15</inkml:trace>
  <inkml:trace contextRef="#ctx0" brushRef="#br0" timeOffset="28">22886 1628 37 0,'0'-21'36'16,"5"10"0"-16,-5 1-1 15,0 10-29-15,13 0-28 16,-13 0-14-16,10 5 0 15,-13 5-1-15</inkml:trace>
  <inkml:trace contextRef="#ctx0" brushRef="#br0" timeOffset="29">23068 1792 17 0,'0'0'30'16,"0"0"1"-16,3 13-2 0,-3-2-17 15,7 4-5 1,-7 6-4-16,0 2 1 15,-5 0 3-15,5-2-3 0,0-4 2 16,0-6-2-16,0-11 1 16,0 0-3-16,0 0 1 15,-5-12-1-15,5-10-2 16,5-1 2-16,-5-1-4 16,0-2 2-16,10 2-1 15,-1 5 0-15,3-1 0 16,3 8 0-16,4 7 0 15,-6 5 0-15,13 8 0 16,-1 1 0-16,-2 6 0 16,-6 2-2-16,-2 12-12 15,-1 0-20-15,-14-9 1 0,10 2-1 16,-16-4 1 0</inkml:trace>
  <inkml:trace contextRef="#ctx0" brushRef="#br0" timeOffset="30">23222 1685 17 0,'0'-48'35'16,"22"2"3"-16,-2 5-1 15,10 6-15-15,6 14-12 16,-3 7-2-16,6 7-2 15,-8 11 0-15,3 14-2 16,-13 11-4-16,0 10 2 0,-1 4-2 16,-2 3 4-16,-8 0-4 15,0 4 4 1,-7-3-5-16,2-4 4 0,-1-14 0 16,-4-2-2-16,0-12 2 15,0-2-4-15,-7-4 1 16,7-9-2-16,-15 0 0 15,2-4-1-15,-1 4-1 16,-5-5 2-16,-3 5-1 16,-5 4 0-16,8-2-5 15,-9 7-14-15,-4-4-14 16,14 4-3-16,3-9 3 16,15 0-3-16</inkml:trace>
  <inkml:trace contextRef="#ctx0" brushRef="#br0" timeOffset="31">23766 1717 21 0,'0'0'24'0,"-17"0"-8"16,17 0-6-16,-8 14-4 0,8 0-1 15,8-2-1-15,-1 4-1 16,5-5 0-16,1 1-1 16,-1-4 0-16,0-3-1 15,-3-1-2-15,-9-4 0 16,0 0 0-16,0 0 0 15,-11 0-1-15,-2 3 1 16,-2 4 0-16,2 1 2 16,0 4 2-16,3 5 0 15,2 0 2-15,8 2 1 16,5-2-1-16,5 1 3 16,5-5-2-16,-1-2 0 15,6-7-2-15,3-8-2 0,6-2-1 16,-9-12-1-1,6 0 0-15,-4-6-3 0,-4 2 3 16,-3-2-2-16,-2 4 3 16,-8-1 1-16,-5 8 0 15,0 13 0-15,0 0 1 16,0 0-1-16,-9 9 1 16,9 2-2-16,-4 6 0 15,9 6 0-15,-2-1 0 16,-3 1 3-16,14-4-2 15,-1-7 1-15,0-3-1 16,-2-1 3-16,3-8-3 16,3-15 0-16,3 1 0 15,-2-10-3-15,-11 2 3 16,4-6-4-16,-5 4-1 0,-2-2-10 16,1 10-14-16,-17-1-11 15,3 12 0-15,0 0 0 16</inkml:trace>
  <inkml:trace contextRef="#ctx0" brushRef="#br0" timeOffset="32">24201 1952 37 0,'46'-10'37'0,"-46"10"-5"16,0 0-7-16,53-14-10 0,-53 14-5 15,0 0-6-15,54-30-1 16,-54 30-1-16,0 0-2 16,20-51 1-16,-20 51-1 15,-7-51 0-15,7 51 0 16,0 0-1-16,-46-51 0 15,46 51 0-15,-33-17 0 16,15 20 0-16,1 7-1 16,5 7 1-16,3 5 1 15,0 9 1-15,4 8-1 16,1-1 3-16,4 4 0 16,4-1 2-16,1 5-3 0,-8 0 2 15,6-3-3 1,-3-6-5-16,0-4-23 0,0-13-11 15,0 2 0-15,0-22 0 16</inkml:trace>
  <inkml:trace contextRef="#ctx0" brushRef="#br0" timeOffset="33">24647 1794 65 0,'0'0'24'0,"0"0"-5"16,-52-46-5-16,52 46-5 15,-42 0-3-15,42 0-2 16,0 0-2-16,-53 53 0 16,53-53-1-16,-19 42 1 15,19-42 0-15,0 0 0 16,0 51 0-16,0-51 0 15,0 0 1-15,0 0-1 0,47-16-1 16,-47 16 0 0,45-26 0-16,-45 26-1 0,54-35 1 15,-54 35 0-15,67-29-1 16,-67 29 1-16,66-11 0 16,-66 11 1-16,65-4-1 15,-65 4 1-15,53 9-1 16,-53-9 1-16,0 0 1 15,20 42-1-15,-20-42 0 16,0 0-1-16,-26 48 1 16,26-48-1-16,0 0 1 15,-59 54-4-15,59-54-2 0,0 0-9 16,-41 25-9 0,41-25-18-16,0 0 2 15,0 0-2-15,0 0 11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08.33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960 7847 47 0,'0'0'31'15,"-65"-14"-9"-15,65 14-6 16,-44 5-6-16,44-5-4 16,-42 18-1-16,42-18-2 15,0 0 0-15,4 47-1 16,-4-47 1-16,44 46 0 0,-44-46 0 15,44 57 1 1,-44-57 1-16,62 61 0 16,-62-61-1-16,14 57 1 0,-14-57-1 15,0 0-2-15,-55 44-2 16,55-44-6-16,-58-9-7 16,58 9-18-16,-51-35-6 15,51 35-2-15,-21-57 1 16</inkml:trace>
  <inkml:trace contextRef="#ctx0" brushRef="#br0" timeOffset="1">997 7628 31 0,'0'0'33'0,"0"0"0"0,6-56-14 15,19 49-5-15,-2 3-3 16,8 10-1-16,2 4-2 16,-15 9-2-16,-2 4-1 15,-16-23-1-15,-13 55 0 16,13-55 0-16,-41 51-1 15,41-51-2-15,-45 41 0 16,45-41 0-16,0 0-1 16,-25 29-3-16,46-24-3 0,7-5-5 15,6 7-9-15,7 0-14 16,4-7-4-16,11 10 1 16,2-6 0-16</inkml:trace>
  <inkml:trace contextRef="#ctx0" brushRef="#br0" timeOffset="2">1167 8078 55 0,'0'0'36'0,"0"0"1"16,28 15-14-16,11-15-12 15,1 0-10-15,12 0-23 16,2 0-12-16,-2-8-1 16,-2 8-1-16</inkml:trace>
  <inkml:trace contextRef="#ctx0" brushRef="#br0" timeOffset="3">1643 7872 16 0,'-7'-22'28'16,"7"22"1"-16,22-23-7 15,4 8-11-15,4 7-3 16,10-3-1-16,1 11-2 15,1 0-1-15,-4 6 0 16,-10 8-1-16,-9 5 0 16,-15 2 0-16,-12 1 0 0,-4 2-1 15,-6-6 1 1,-7 1-1-16,7-5-1 0,5-7-1 16,0-3 2-16,13-4-1 15,22 0 0-15,0 0 1 16,7 0-1-16,5 7 2 15,-2 6 1-15,-3 3 0 16,-10 10-1-16,-13 0 1 16,-16 3-1-16,-11-1-2 15,-10-8-3-15,-9 1-6 16,0-11-13-16,-1-10-16 16,16 0 0-16,6-14 0 15,13 3-1-15</inkml:trace>
  <inkml:trace contextRef="#ctx0" brushRef="#br0" timeOffset="4">2257 7967 26 0,'-28'-7'32'16,"4"7"2"-16,-11-3-8 15,8 3-11-15,7 0-5 16,9 6-2-16,14 5-3 16,11 1 0-16,9 8-1 15,-2 1 0-15,6 7 0 16,2 0 0-16,-1 3 1 0,-10-2-2 16,-14 0 0-1,-14-5 0-15,-9-9-3 0,4-2-5 16,-10-13-9-16,-2-7-24 15,5-2 0-15,0-11-1 16,13 2 0-16</inkml:trace>
  <inkml:trace contextRef="#ctx0" brushRef="#br0" timeOffset="5">2452 8045 42 0,'34'4'33'0,"0"-4"0"16,13 0-6 0,-7 0-31-16,-2-10-21 0,5 10-5 15,-16-4-3-15,5 7 0 16</inkml:trace>
  <inkml:trace contextRef="#ctx0" brushRef="#br0" timeOffset="6">2896 8008 28 0,'3'-26'32'0,"-7"-10"-3"15,4 1-8-15,6 6-3 16,-6-3-2-16,0 14-2 0,0 3-2 15,0 15-1-15,7 11-3 16,-1 14-1-16,-6 7-2 16,2 8-2-16,4 4-1 15,1 4-1-15,3 4-6 16,-6-10-16-16,5-3-16 16,1-2-3-16,-2-13-1 15,10-4 0-15</inkml:trace>
  <inkml:trace contextRef="#ctx0" brushRef="#br0" timeOffset="7">3274 7911 31 0,'-19'-12'35'0,"-12"-1"0"16,6 13-1-16,-3 6-20 15,-2 4-6-15,8 9-3 16,4 7-2-16,11 10-1 16,7 3 0-16,9 0 0 15,7-3 0-15,11-4 0 16,4-8 1-16,4-9-1 16,2-10 1-16,-3-10 0 15,-5-13 0-15,-2-6-1 0,-9-7 0 16,-5-3 0-1,-13-2 0-15,-5 1-3 16,-6 2-3-16,-11 4-13 0,-5 9-22 16,6 11-1-16,-7 0 1 15,8 13-1-15</inkml:trace>
  <inkml:trace contextRef="#ctx0" brushRef="#br0" timeOffset="8">3650 7886 33 0,'22'7'35'0,"3"-7"-1"15,14 3 0-15,-2-3-26 16,8 0-6-16,0 0-12 15,0 0-16-15,-4 3-7 16,-14-7-1-16,-4 8 0 16</inkml:trace>
  <inkml:trace contextRef="#ctx0" brushRef="#br0" timeOffset="9">3705 7982 38 0,'0'0'34'0,"10"9"0"16,9-4-12-16,14-5-9 16,8 7-8-16,11-4-8 15,2 1-17-15,3-4-13 16,8 5-1-16,-6-12 0 16</inkml:trace>
  <inkml:trace contextRef="#ctx0" brushRef="#br0" timeOffset="10">4465 7836 58 0,'-29'-19'36'15,"1"8"-1"-15,-3 2-15 16,-5 2-8-16,1 17-4 16,1 4-2-16,9 11-4 15,6 6 0-15,11 4-2 16,8 7 1-16,8 2 0 15,8-6 1-15,12-3-1 16,8-10 0-16,7-11 1 16,0-11-1-16,2-10 1 15,-7-13 0-15,-6-6 0 16,-7-7 1-16,-11-8-1 0,-14 2-1 16,-10 2-1-16,-10 6-6 15,-5 5-33-15,-6-3-1 16,2 11 0-16,-3-3-1 15</inkml:trace>
  <inkml:trace contextRef="#ctx0" brushRef="#br0" timeOffset="11">5225 7902 33 0,'-22'5'35'16,"3"-5"-5"-16,19 0-6 15,17 4-5-15,20-4-5 16,21 3-5-16,6-3-3 15,17 0-2-15,7 0-4 16,0 0-4-16,-2 0-6 16,-12 0-11-16,-18-7-15 15,-6 7 0-15,-20-5-1 16,-8 5 8-16</inkml:trace>
  <inkml:trace contextRef="#ctx0" brushRef="#br0" timeOffset="12">5411 8015 21 0,'0'0'29'16,"16"5"-6"-16,17-5-4 15,14 0-4-15,6 0-4 16,4 0-3-16,3-3-4 15,-1 0-3-15,-6-4-4 16,-12 3-2-16,-10-6-3 16,-10 2 0-16,-12-5 0 15,-9 1 0-15,-3-3 0 16,-6 1 2-16,0-3 3 16,2 2 5-16,4 1 3 0,3 3 2 15,0 11 2 1,17-7 0-16,1 10 3 0,0 3 0 15,1 10 0-15,-3-2-1 16,-4 8-3-16,-9-4 0 16,-3 5-2-16,-9-2-1 15,-3 2-2-15,-7-4-5 16,-3-2-11-16,3-8-24 16,3 3 0-16,-4-8-1 15,10 1 0-15</inkml:trace>
  <inkml:trace contextRef="#ctx0" brushRef="#br0" timeOffset="13">6846 7735 37 0,'0'0'34'15,"0"36"2"-15,-14-1-15 16,-3 6-6-16,-1 11-4 16,-4-2-4-16,6-2-4 15,2-7-2-15,4-9 0 16,10-15-1-16,0-17 0 15,13-4-1-15,-2-18 1 0,3-7 0 16,-2-10-1-16,0-8 0 16,-3 0 1-1,-3 1-1-15,-3 4 1 0,-3 6-1 16,3 7 1-16,-3 11 0 16,0 18 0-16,22 14 2 15,-3 12-2-15,3 6 1 16,9 10 0-16,6 5 0 15,3 1 0-15,0 0 0 16,-2-6-1-16,-8-8 0 16,-2-7 1-16,-15-5-1 15,-13-8 0-15,-10-6 1 16,-14-4-2-16,-7-4 1 16,-10-3 0-16,-1-1-1 15,-5-3-1-15,6 2-1 0,5-2-4 16,10 7-2-16,7-7-7 15,19 7-12-15,0 0-7 16,12-13 0-16,14 13 3 16</inkml:trace>
  <inkml:trace contextRef="#ctx0" brushRef="#br0" timeOffset="14">7448 7872 49 0,'0'0'34'0,"23"-9"-1"0,13 4-15 16,1 8-8-16,3-3-6 15,3 0-7-15,-2 4-7 16,-4 1-17-16,-14-10-6 15,0 10-1-15,-23-5 0 16</inkml:trace>
  <inkml:trace contextRef="#ctx0" brushRef="#br0" timeOffset="15">7497 7969 34 0,'0'0'35'0,"19"17"1"0,0-12-11 16,7-5-7-16,10 5-7 16,-1-5-10-16,3 7-33 15,-12-15-2-15,5 8-1 16,-14-12-2-16</inkml:trace>
  <inkml:trace contextRef="#ctx0" brushRef="#br0" timeOffset="16">8087 7686 40 0,'6'13'33'16,"-6"12"-8"-16,3 12-5 0,7 13-6 15,-3 7-4-15,5 12-2 16,-1 4-3-16,-1 0-7 15,2-5-9-15,-3-8-21 16,-9-14-2-16,9-6-1 16,-9-19 0-16</inkml:trace>
  <inkml:trace contextRef="#ctx0" brushRef="#br0" timeOffset="17">8037 7707 36 0,'15'-18'32'0,"10"3"-7"16,7 6-6-16,6 1-4 16,2 8-3-16,-5 4-3 15,-3 9-3-15,-12 3-1 16,-9 6-2-16,-11 1-1 0,-15 0-1 15,-4 1 0-15,-5-4 0 16,-2-3-1-16,5-4 0 16,5-7 0-16,16-6-1 15,0 0 1-15,19 9-1 16,6-3 1-16,2 2 0 16,5 3 1-16,-5 4 0 15,-6 6 0-15,-8 2-2 16,-13 0-1-16,-15-3-9 15,-5-6-21-15,-5-2-4 16,-11-12 0-16,8 0 0 16</inkml:trace>
  <inkml:trace contextRef="#ctx0" brushRef="#br0" timeOffset="18">8344 7463 32 0,'32'-26'36'0,"11"14"0"16,-10-1 0-16,-2 4-21 15,1 15-5-15,-12 5-5 16,-8 11-1-16,-12 5-1 16,-15 6-2-16,-5-2 1 15,0 1-2-15,1-3 0 16,6-5-2-16,9-2-3 15,10-9-8-15,14-3-12 16,7 2-12-16,-1-4 0 16,11 7-1-16</inkml:trace>
  <inkml:trace contextRef="#ctx0" brushRef="#br0" timeOffset="19">8605 7952 61 0,'9'9'36'0,"9"-9"-1"16,13 0-17-16,12 3-13 0,3 1-6 16,4-4-18-1,0-5-15-15,5 5-1 16,-11-14-1-16</inkml:trace>
  <inkml:trace contextRef="#ctx0" brushRef="#br0" timeOffset="20">9073 7725 35 0,'16'0'35'15,"-16"0"2"-15,18 11-4 16,-7 5-18-16,-11 1-3 15,0 10-4-15,0-1-2 16,-4 5-1-16,-1-2-1 0,5 0-2 16,5-3-1-1,4-3 0-15,4-6-1 0,5-6-1 16,1-5-2-16,0-6-3 16,3-4-2-16,-4-12-3 15,3 0 0-15,-8-11-2 16,4-1 2-16,-10-8 2 15,3-2 4-15,-6 2 5 16,-1 1 4-16,2 9 4 16,-8 2 1-16,3 24 1 15,0 0 1-15,0 0-2 16,-12 32-1-16,12 6-4 16,-6 3-1-16,3 10-1 15,3 3-3-15,-3-1-7 0,9 2-7 16,6-1-23-1,0-16 0-15,13-4 0 0,1-13 0 16</inkml:trace>
  <inkml:trace contextRef="#ctx0" brushRef="#br0" timeOffset="21">9677 8054 22 0,'-10'-22'34'15,"-12"-6"1"-15,5 9 0 16,-7 0-20-16,-3 3-5 16,-1 11-4-16,3 5-2 15,2 15-1-15,5 3-2 16,7 7 0-16,8 1 0 0,7 3 0 16,6-5 0-1,10-3 0-15,3-9-1 0,2-8 1 16,-2-4 0-16,4-12-1 15,-6-5 1-15,1-4-1 16,-6-3 0-16,-3-4 0 16,-4 2 1-16,-4 4-1 15,-1 2 1-15,0 6 0 16,-4 14 0-16,0 0 1 16,0 0-1-16,10 14 0 15,-4 6 0-15,4 2 0 16,-1 4-1-16,4-1 1 15,2 0 0-15,-1-4-1 16,0-6 1-16,-2-3 0 0,2-7-1 16,-2-5 1-1,1-5 0-15,-5-4-1 0,1-2 1 16,0-2-1-16,-4 1 0 16,3 3 0-16,-8 9 0 15,17-3 0-15,-8 11 0 16,3 5 0-16,3 10-1 15,3 6 1-15,-3 8 0 16,3 5 0-16,-7 1-1 16,-2 1 0-16,-9 4-1 15,-8-3 0-15,-8-2-1 16,-12-8 1-16,-1-9-1 16,-8-13 1-16,1-9-1 15,1-9 2-15,11-16 0 16,11-13 0-16,7-11 1 0,10-10 0 15,10-6 0-15,11-1 1 16,9 1 1-16,4 1-1 16,-3 7 2-16,-6 7-2 15,-1 12 1-15,-3 6-5 16,-4 13-10-16,-7 9-23 16,-14 6-1-16,0 0 0 15,0 0 0-15</inkml:trace>
  <inkml:trace contextRef="#ctx0" brushRef="#br0" timeOffset="22">10343 7896 54 0,'24'0'36'16,"-3"-6"0"-16,12 1-13 16,2 5-14-16,-1 0-7 15,-3 0-11-15,-2 0-19 16,-2 2-6-16,-14-4-2 16,4 4 0-16</inkml:trace>
  <inkml:trace contextRef="#ctx0" brushRef="#br0" timeOffset="23">10371 7996 17 0,'0'0'35'16,"12"18"1"-16,8-15-1 16,9 0-14-16,7 2-7 15,-2-5-7-15,4 3-7 16,-4 1-7-16,-10-4-19 15,-2 0-9-15,-4 0-1 16,-18 0 0-16</inkml:trace>
  <inkml:trace contextRef="#ctx0" brushRef="#br0" timeOffset="24">11090 7657 57 0,'-27'25'24'15,"-1"11"-3"-15,1 9-5 16,5 4-3-16,12 9-5 15,7-3-2-15,10 2-2 0,10-7-1 16,5-1-1 0,11-10-3-16,0-11-7 0,3-6-12 15,1-5-14-15,-12-17 0 16,10 0 0-16</inkml:trace>
  <inkml:trace contextRef="#ctx0" brushRef="#br0" timeOffset="25">11228 7946 29 0,'9'-8'33'16,"-9"8"0"-16,34 0 1 0,-4 0-24 15,9 0-7-15,3 0-14 16,1-7-21-16,10 7-1 15,-11-8 0-15,14 4 1 16</inkml:trace>
  <inkml:trace contextRef="#ctx0" brushRef="#br0" timeOffset="26">11600 7785 24 0,'-10'-12'32'0,"10"12"1"16,15-20-2-1,4 7-20-15,9 5-3 0,-1 2-4 16,1 3-1-16,-2 3 0 16,-7 3-1-16,-7 3-2 15,-12 4 1-15,0 1-1 16,-16 0 0-16,2 0 0 15,2 2-1-15,4-1 2 16,8 2-2-16,7 1 1 16,7 2 0-16,3 1 1 15,4 3 0-15,-6 2 0 16,-5 4 0-16,-10-1-1 16,-12-2-5-16,-12-3-11 15,-3-2-17-15,-10-12-1 16,4-2 0-16,-3-10 2 0</inkml:trace>
  <inkml:trace contextRef="#ctx0" brushRef="#br0" timeOffset="27">11866 7625 24 0,'53'0'35'15,"13"13"1"-15,-5 9 2 16,-2 8-18-16,-4 17-7 16,-15 4-3-16,-11 10-4 15,-21-2-1-15,-14 2-3 16,-18-3-3-16,-9-10-7 0,3-1-17 16,-6-10-14-16,-1-18-1 15,12-8 1-15</inkml:trace>
  <inkml:trace contextRef="#ctx0" brushRef="#br0" timeOffset="28">12303 7486 28 0,'5'-26'34'0,"15"11"2"16,0 1-3-16,2 5-17 0,5 15-4 15,-9 3-4-15,-6 14-2 16,-16 3-2-16,-11 9 0 16,-7-2-2-16,-2 2 0 15,1-3-1-15,5-4 0 16,13-7-1-16,12-5-2 15,15-4-4-15,13-8-13 16,6-4-18-16,9 8-1 16,2-8 0-16,6 5-1 15</inkml:trace>
  <inkml:trace contextRef="#ctx0" brushRef="#br0" timeOffset="29">12567 7954 29 0,'0'0'35'0,"17"14"2"16,12-14-1-16,11 0-15 15,10 0-15-15,2 6-13 16,2 1-27-16,-15-11-2 15,1 6 0-15,-20-6 0 16</inkml:trace>
  <inkml:trace contextRef="#ctx0" brushRef="#br0" timeOffset="30">13228 7657 68 0,'0'24'35'16,"-7"2"-10"-16,7 0-9 15,0 10-4-15,-4-2-2 16,10 2-5-16,-1-7-1 0,6-4 0 16,9-7-2-1,0-6-3-15,1-4-3 0,-5-8-7 16,7-6-11-16,-3 0-12 15,-7-10-2-15,2-1-2 16,-10-6 4-16</inkml:trace>
  <inkml:trace contextRef="#ctx0" brushRef="#br0" timeOffset="31">13381 7707 38 0,'-12'-4'36'15,"9"14"0"-15,-1 8-11 16,-2 5-6-16,6 11-6 15,-6 2-5-15,6 7-1 0,-4 1-3 16,4-2-2 0,6-4-2-16,-6-7-8 0,13-6-18 15,-4-7-12-15,2-13-1 16,7 0 0-16</inkml:trace>
  <inkml:trace contextRef="#ctx0" brushRef="#br0" timeOffset="32">13592 7945 75 0,'0'0'39'0,"0"0"0"15,0 0-9 1,0 0-26-16,7 9-13 0,-7-9-28 15,11 6-1-15,2-6-1 16,-13 0 0-16</inkml:trace>
  <inkml:trace contextRef="#ctx0" brushRef="#br0" timeOffset="33">13876 7915 21 0,'3'-25'30'0,"11"-2"-5"15,-6-3-6-15,-2-3-3 16,1 6-2-16,-7-1-2 16,3 7-2-16,-3 4-3 15,0 17-1-15,0 0-1 16,-3 15 0-16,0 12-2 16,3 10 0-16,0 4-1 15,0 7 1-15,0 2-2 16,6-3-1-16,-3-4-7 15,-3-9-14-15,0-8-16 0,12-6-1 16,-12-20 0-16,13 3 0 16</inkml:trace>
  <inkml:trace contextRef="#ctx0" brushRef="#br0" timeOffset="34">14148 7943 58 0,'0'0'37'0,"0"0"-1"16,0 0-7-16,0 0-34 15,8-12-27-15,1 12-4 0,-9 0-1 16,16 0 0 0</inkml:trace>
  <inkml:trace contextRef="#ctx0" brushRef="#br0" timeOffset="35">14586 7618 29 0,'-21'13'32'15,"-11"-1"1"-15,6 12-3 16,10 12-18-16,0 7-4 15,7 10-3-15,6 1-1 16,9 1 0-16,4 0-1 0,7-7-2 16,8-1-7-16,-2-12-18 15,-2-17-11-15,10-5 0 16,-7-17 0-16</inkml:trace>
  <inkml:trace contextRef="#ctx0" brushRef="#br0" timeOffset="36">14696 7903 61 0,'7'-6'35'16,"16"11"0"-16,-2-5-14 16,8 0-16-16,2 0-12 15,1-3-17-15,5 3-10 0,-11-5 0 16,6-2-1-16</inkml:trace>
  <inkml:trace contextRef="#ctx0" brushRef="#br0" timeOffset="37">15051 7765 61 0,'0'0'38'16,"0"0"-3"-16,0 0-9 16,4 21-9-16,-8 0-6 15,4 5-6-15,0 1-2 16,0-1-7-16,4 6-13 15,2-1-21-15,1-10-2 16,11-3 0-16,1-10 0 16</inkml:trace>
  <inkml:trace contextRef="#ctx0" brushRef="#br0" timeOffset="38">15412 7843 33 0,'-36'-19'35'16,"4"9"0"-16,-6 2-7 15,3 4-11-15,7 13-7 16,1 5-2-16,11 8-3 16,2 1 1-16,10 4-2 0,8-1 1 15,10 0-1 1,3-6-1-16,7-4-1 15,1-6-1-15,2-10-4 0,4 0-9 16,-8-6-21-16,-5-13-6 16,3-2-1-16,-11-12 0 15</inkml:trace>
  <inkml:trace contextRef="#ctx0" brushRef="#br0" timeOffset="39">15486 7599 63 0,'24'0'39'15,"-4"12"0"-15,1 10-15 16,6 19-7-16,-5 5-6 16,-1 9-4-16,-5 1 0 0,-9 3-3 15,-7 0-2 1,-6-2-2-16,-4-2-5 16,-11-12-12-16,-2-7-25 0,5-6 0 15,3-12 0-15,11-5 0 16</inkml:trace>
  <inkml:trace contextRef="#ctx0" brushRef="#br0" timeOffset="40">15960 7853 52 0,'12'7'37'0,"4"-2"0"15,10-5-15-15,2-2-6 16,10 2-5-16,-1 0-6 16,4-6-3-16,-2 6-5 15,-7-7-9-15,-1 2-16 16,-7 8-9-16,-13-8-1 16,-2 9 0-16</inkml:trace>
  <inkml:trace contextRef="#ctx0" brushRef="#br0" timeOffset="41">16005 7989 23 0,'29'14'35'0,"-4"-14"1"15,11 10 0-15,2-5-17 16,-2-5-8-16,1 2-8 15,-6-2-8-15,-7 5-21 16,-9-10-9-16,3 5-1 16,-18 0 0-16</inkml:trace>
  <inkml:trace contextRef="#ctx0" brushRef="#br0" timeOffset="52">16948 7824 29 0,'17'-9'26'16,"-12"-2"-2"-16,3 0-4 15,-4-4-3-15,-4-6-5 16,-4 3-2-16,-6-3-3 15,-3 2-2-15,-5 3-1 16,1 4-2-16,-6 5-1 16,5 7 0-16,1 3-1 15,5 9 1-15,4 5-2 16,8 2 1-16,0 1 0 16,12-1 1-16,2-1-1 15,5-4 0-15,4-5 0 16,1-4 0-16,-1-5 0 15,-2-5 0-15,-2 0 1 0,-3 1 0 16,-5-1 1-16,-2 5 0 16,-9 0 0-16,8 9 1 15,-3 7 0-15,0 6 0 16,-5 6 1-16,0 5-1 16,-10 3 0-16,-3 1 0 15,-8-2-1-15,-4-6-2 16,-6-8-3-16,-8-10-3 15,6-5-6-15,-3-12-8 16,10-6-15-16,8-2-3 16,3-8-1-16,15 3 2 0</inkml:trace>
  <inkml:trace contextRef="#ctx0" brushRef="#br0" timeOffset="53">17331 7856 58 0,'0'0'40'0,"20"0"0"0,7 9-5 15,7-2-20-15,-2-7-7 16,7 7-5-16,3-1-7 15,-8-2-23-15,-5-10-13 0,-2 6 1 16,-8-11-2 0</inkml:trace>
  <inkml:trace contextRef="#ctx0" brushRef="#br0" timeOffset="54">17548 7764 25 0,'0'-19'35'0,"0"19"1"16,0 0-2-16,-5 24-14 15,5 10-6-15,-6 6-8 0,3 6-13 16,0-3-26-16,6 8-3 15,0-12 0-15,9-3-2 16</inkml:trace>
  <inkml:trace contextRef="#ctx0" brushRef="#br0" timeOffset="55">17861 7717 27 0,'12'-6'35'15,"-12"6"1"1,16-4 1-16,-13 14-15 0,-3 2-13 16,0 8-3-16,0 3-1 15,4 5-1-15,3-3 0 16,3 3-3-16,7-6-1 15,-1-4-4-15,6-3-2 16,-4-8-4-16,8-1-3 16,-8-16-1-16,3 5-1 15,-10-14 1-15,-1 0 3 16,-3-7 5-16,-3-1 6 16,1 2 6-16,-5-1 3 15,0 11 3-15,-6 1 0 16,6 14 2-16,-10 0-1 15,10 18-3-15,-12 4-2 0,6 7-4 16,0 3 1-16,6 4-5 16,0 3-7-16,3-5-17 15,3-7-14-15,12-2 0 16,6-12-1-16</inkml:trace>
  <inkml:trace contextRef="#ctx0" brushRef="#br0" timeOffset="56">18485 7749 58 0,'-31'-14'36'0,"-10"0"1"16,7 10-13-16,4 9-14 0,1 6-5 15,8 14-3-15,6 4-1 16,13 6 0-16,6 0 0 15,15 0 1-15,8-6 0 16,10-7-1-16,2-8 2 16,4-11-2-16,-3-9 2 15,-6-10-2-15,-10-8 1 16,-8-4-1-16,-14-2-3 16,-10-2-7-16,-2-2-26 15,-4 9-4-15,-6 0 0 16,8 10 0-16</inkml:trace>
  <inkml:trace contextRef="#ctx0" brushRef="#br0" timeOffset="57">18955 7723 54 0,'28'3'36'0,"1"-3"2"16,11 0-8-16,4 0-24 15,0 3-11-15,-2 5-27 16,-12-8-3-16,-4 5-2 16,-13-5 0-16</inkml:trace>
  <inkml:trace contextRef="#ctx0" brushRef="#br0" timeOffset="58">19040 7840 33 0,'16'14'33'16,"1"-14"0"-16,16 7-5 16,5-7-25-16,7-8-25 15,11 11-8-15,-3-11-3 16,7 8 1-16</inkml:trace>
  <inkml:trace contextRef="#ctx0" brushRef="#br0" timeOffset="59">19565 7593 31 0,'0'0'35'0,"0"0"1"15,3 17-4-15,5 4-17 16,-4 0-6-16,3 9-2 16,1-1-1-16,4 3-1 15,0-6-1-15,3-5-1 16,1-4-2-16,2-7-1 16,5-5-2-16,-1-8-1 15,-1-4-1-15,-6-8-1 16,4-4 0-16,-7-4-1 0,0 0 2 15,-5-1 2 1,-4 2 2-16,-3 7 2 0,0 4 2 16,0 11 0-16,-13 4 2 15,11 15-1-15,-7 8 1 16,9 8-2-16,-7 3 0 16,7 4-1-16,0 3-5 15,8-7-6-15,5 1-12 16,8-4-18-16,0-14-1 15,12-2-1-15,1-12 1 16</inkml:trace>
  <inkml:trace contextRef="#ctx0" brushRef="#br0" timeOffset="60">20176 7775 18 0,'6'-18'32'0,"-8"-7"1"16,2 4-8-16,-5 0-8 15,-8 2-6-15,-2 8-3 16,-8 1-3-16,-1 10-1 16,-2 0-1-16,-1 10-2 15,4 0 0-15,5 6 0 16,5-2-1-16,8 1 1 15,5-4-1-15,0-11 1 16,18 14 0-16,1-10-1 0,2-4 1 16,1 2-1-1,3 1 0-15,1 4 0 0,0 3 1 16,0 9-1-16,2 3 1 16,-4 6 0-16,-6 1 1 15,-5 4 0-15,-6-2 2 16,-4-1-1-16,-10-5 1 15,-6-4-1-15,-10-7 0 16,-3-5 1-16,-4-4-3 16,2-5-3-16,5 0-11 15,0-3-25-15,-2-6-2 16,11 4 1-16,-1-6 0 16</inkml:trace>
  <inkml:trace contextRef="#ctx0" brushRef="#br0" timeOffset="61">1020 8998 33 0,'0'0'34'0,"-23"-44"1"15,23 44-10 1,-51-19-6-16,51 19-7 16,-67 22-5-16,67-22-3 0,-63 75-1 15,41-22-2-15,22 7 0 16,6 2 0-16,10-5 0 15,21-8 1-15,5-14-2 16,13-16 1-16,10-17 0 16,1-14 0-16,-18-17 0 15,-5-11 0-15,-12-6-1 16,-16-8 0-16,-28-1 1 16,-13 2 0-16,-10 2-3 15,36 51-9-15,-76-68-20 16,76 68-6-16,-52-34 0 0,52 34 0 15</inkml:trace>
  <inkml:trace contextRef="#ctx0" brushRef="#br0" timeOffset="62">1317 9331 25 0,'4'20'31'16,"-4"-11"0"-16,0 1-11 16,0 0-8-16,0-10-4 15,0 0-3-15,0 0-2 16,-10-12-2-16,7-5 0 16,-3-3 0-16,6-5-1 0,13-3 1 15,-11 4-1-15,11 2 1 16,-1 5 1-16,1 6 0 15,6 5 0-15,1 9 1 16,-1 4 0-16,-10 10 0 16,2 1-1-16,-6 3-7 15,8 1-16-15,3 5-12 16,-14-9-1-16,8 4 0 16</inkml:trace>
  <inkml:trace contextRef="#ctx0" brushRef="#br0" timeOffset="63">1839 9266 50 0,'-20'-22'38'0,"5"5"-1"16,-10 1-9-16,0 1-12 15,0 11-6-15,-3 1-3 16,16 8-4-16,-3 7 0 16,5 8-2-16,7 3 0 15,3 4 0-15,9-6-1 16,10 1 1-16,6-3-1 16,-3-6-2-16,0-3-1 0,2-10-8 15,2-5-16 1,-2-4-12-16,-17-10 1 15,-1-1-1-15</inkml:trace>
  <inkml:trace contextRef="#ctx0" brushRef="#br0" timeOffset="64">1708 9003 33 0,'-19'-25'37'0,"0"2"1"16,13 12-2-16,6 11-14 15,-9 0-13-15,9 0-17 16,13 9-27-16,5 6-1 15,-6-2-1-15,8 6 0 16</inkml:trace>
  <inkml:trace contextRef="#ctx0" brushRef="#br0" timeOffset="65">1888 9143 16 0,'0'0'31'0,"18"4"0"16,-6-4-3-16,14-4-18 16,3 4-2-16,3-5-3 15,-3 5-2-15,-5-7-1 16,-8 4 0-16,-7 0-1 15,-9 3 1-15,0 0 0 0,-15 3 1 16,-4 6 0 0,-3 4 0-16,0 3 1 0,8 4-1 15,4 5 1-15,3-1-1 16,7 2-1-16,10-1-1 16,8-4-2-16,4-4-3 15,13-3-2-15,2-9-4 16,6-5-15-16,13-5-10 15,-5-11-1-15,7 1 1 16</inkml:trace>
  <inkml:trace contextRef="#ctx0" brushRef="#br0" timeOffset="66">2490 9147 29 0,'-32'-10'34'15,"4"10"1"-15,-3-4-1 0,6 2-19 16,8 6-6-16,4 1-3 15,7 7-4-15,12-2-1 16,6 0 0-16,3 0 1 16,-2-3-2-16,3 1 0 15,-1-2-1-15,0-6-2 16,-2 0 0-16,-13 0-1 16,0 0 1-16,0 0 0 15,-21 8 1-15,7-2 2 16,-2 1 1-16,-2 4 2 15,1 5 2-15,4-2 1 16,13 6 1-16,3-5 0 0,17 4-1 16,-6-6 0-1,13 2-1-15,-1-8-4 0,5-7-18 16,-4-3-21-16,-1 0-2 16,-5-9 0-16,10 1 0 15</inkml:trace>
  <inkml:trace contextRef="#ctx0" brushRef="#br0" timeOffset="67">4505 9828 31 0,'-7'-10'32'0,"-14"-2"2"16,-3 2-13-16,-5 10-5 0,-6-6-5 15,8 12-4-15,-1 4-2 16,9 4-2-16,8 6-1 16,18 2-1-16,13 2 1 15,12 3-2-15,10 3 1 16,2 1 0-16,-2-2 0 15,-5 3 1-15,-11-7 0 16,-10 1 0-16,-21-6 0 16,-15-1 1-16,-11-5-1 15,-3-6-1-15,0-1-3 16,-2-7-5-16,10 0-10 16,10 0-15-16,16 0-5 0,5-11-1 15,10 1 0 1</inkml:trace>
  <inkml:trace contextRef="#ctx0" brushRef="#br0" timeOffset="68">4674 10132 66 0,'0'0'34'0,"10"-17"-6"16,-2-3-11-16,2 5-7 15,-1-4-1-15,2 6-2 16,-5 0-1-16,-6 13-2 16,12-11 1-16,-12 11-1 0,5 19 1 15,-3 3-2-15,-2 2 0 16,6 5-1-16,-2 0 0 16,4 0-2-16,0 2-5 15,-1-8-19-15,0-7-16 16,7-4-1-16,-4-5 1 15,6-1-1-15</inkml:trace>
  <inkml:trace contextRef="#ctx0" brushRef="#br0" timeOffset="71">4866 10286 24 0,'0'0'34'16,"12"11"0"-16,-16-2-2 15,4 1-18-15,-8 2-14 16,8-12-23-16,-13 22-8 16,-4-18-2-16,17-4-1 15</inkml:trace>
  <inkml:trace contextRef="#ctx0" brushRef="#br0" timeOffset="72">4987 10072 44 0,'5'-10'29'16,"5"4"-5"-16,5 2-7 16,4-1-6-16,3 8-2 15,0 0-1-15,-1 8 0 16,-9 7-1-16,-5 8-2 15,-13 1 0-15,-4 4-1 16,-9-3-1-16,1 2 0 0,2-5-2 16,4-4 0-1,12-8-1-15,7-7-2 0,11-3-5 16,5-8-14-16,4-4-15 16,7 3-1-16,-3-10 0 15,8 5 0-15</inkml:trace>
  <inkml:trace contextRef="#ctx0" brushRef="#br0" timeOffset="73">5562 9844 31 0,'10'0'31'0,"18"12"0"0,-6-9-7 16,13 2-25-16,4 5-22 15,-8-16-6-15,4 12 0 16,-11-12-2-16</inkml:trace>
  <inkml:trace contextRef="#ctx0" brushRef="#br0" timeOffset="74">5594 9951 36 0,'-13'5'37'15,"16"7"1"-15,-3-12-5 0,26 7-15 16,4-1-6 0,1-6-10-16,0 9-32 0,0-12-6 15,1 3-1-15,-7-7-2 16</inkml:trace>
  <inkml:trace contextRef="#ctx0" brushRef="#br0" timeOffset="75">6322 9913 29 0,'-62'11'22'16,"25"-5"-3"-16,37-6-2 15,32 9-2-15,39-9 1 16,50-3-3-16,36-6-1 16,41 4-2-16,30-6-3 15,29 3 0-15,14-6 0 0,17 1-2 16,1-2-2-16,-9 1-2 16,-14 2-4-16,-26 0-10 15,-27 0-24-15,-25 7 0 16,-43-1 0-16,-38 12-1 15</inkml:trace>
  <inkml:trace contextRef="#ctx0" brushRef="#br0" timeOffset="76">6487 9347 34 0,'0'0'31'15,"0"0"1"1,18-19-12-16,1 13-8 0,6-6-4 16,12 6-2-16,0 0-2 15,3 6-1-15,-6-3 0 16,-4 8 0-16,-10 2-1 15,-13 5 0-15,-10 4 0 16,-9 0-1-16,-8-2 1 16,2 0-1-16,0-1-1 15,5-4 0-15,9 1 1 16,14 3 0-16,8-3 0 16,10 4 1-16,1 3 1 15,2 7 0-15,-9 0 0 16,-7 5 0-16,-15-2 0 15,-9-1-1-15,-16-3-2 0,-12-7-7 16,0-4-14-16,2-7-17 16,-6-13 0-16,17-1-1 15,2-10 1-15</inkml:trace>
  <inkml:trace contextRef="#ctx0" brushRef="#br0" timeOffset="77">7042 9189 49 0,'12'-8'39'16,"-12"8"0"0,19 0-5-16,-4 16-16 15,-12 2-6-15,10 11-6 0,-7 5-2 16,3 3-3-16,-3-1-8 15,-6-5-13-15,0-6-20 16,0-4 0-16,-11-10-1 16,1-2 1-16</inkml:trace>
  <inkml:trace contextRef="#ctx0" brushRef="#br0" timeOffset="78">6965 9332 59 0,'18'-8'35'0,"13"8"1"16,3 0-11-16,3 0-17 0,8 0-10 16,6 0-17-16,4 4-16 15,-11-4 0-15,0 4 0 16</inkml:trace>
  <inkml:trace contextRef="#ctx0" brushRef="#br0" timeOffset="79">6977 9611 28 0,'10'13'35'15,"12"-13"2"1,18 0-1-16,5 0-19 0,9 0-9 15,4 3-10-15,2-6-30 16,4 7-3-16,-11-8-1 16,4 4 0-16</inkml:trace>
  <inkml:trace contextRef="#ctx0" brushRef="#br0" timeOffset="80">7566 9290 20 0,'0'0'34'16,"6"20"2"-16,6 9-3 0,2 14-13 16,0 1-7-1,8 11-3-15,-2-4-2 0,5 2-2 16,-5-11-2-16,2-7-1 15,-7-12-1-15,-2-16-2 16,-4-14 0-16,-3-10 0 16,-3-12-1-16,-3-11 0 15,0-9 1-15,-9-11-1 16,0-7-1-16,-1-5 2 16,-1-3 0-16,1 6 0 15,0 5-1-15,1 6 1 16,3 8 0-16,6 10 0 15,0 13 1-15,8 8-1 16,5 6 1-16,6 8-1 16,9 1 0-16,14 4-1 0,12 4 1 15,11 0-2-15,16 4 1 16,7-2 0-16,11 1 0 16,12-2 0-16,7-1 0 15,-2-4 0-15,1 0 1 16,-5-4 0-16,-7-2 0 15,-13 0 0-15,-15-3 1 16,-15 2 0-16,-22 1 0 16,-11 1 0-16,-13 2 0 15,-16 3 0-15,0 9 0 16,-5 5 0-16,-2 5-1 16,1 8 1-16,2 9-1 15,1 5-1-15,6 5-9 16,4 0-26-16,-4-10-2 0,7 1 1 15,-5-12 0-15</inkml:trace>
  <inkml:trace contextRef="#ctx0" brushRef="#br0" timeOffset="81">8082 9233 11 0,'14'25'31'0,"-20"-9"1"16,6 8-3-16,-5 2-14 16,-1 3-3-16,6 0-4 0,0 0-3 15,8-4-2-15,4-4-3 16,5-6-6-16,3-6-11 15,5-4-12-15,-10-13-3 16,7-1-1-16,-11-12 5 16</inkml:trace>
  <inkml:trace contextRef="#ctx0" brushRef="#br0" timeOffset="82">8222 9299 52 0,'0'0'35'0,"0"0"0"16,0 20-10-16,0 2-7 15,7 13-6-15,-4 0-4 16,7 10-2-16,-4-2-3 16,2-2-5-16,4 0-8 0,-3-7-25 15,2-10-3-15,8-4-2 16,-1-14 1-16</inkml:trace>
  <inkml:trace contextRef="#ctx0" brushRef="#br0" timeOffset="83">8659 9424 38 0,'0'-20'34'15,"7"2"-2"-15,-7-1-9 0,-7-3-6 16,1 3-6-1,-8-1-3-15,0 4-3 0,-8 4-1 16,-1 5-2-16,-1 3 0 16,0 4-2-16,2 6 1 15,2 2-1-15,6 1 0 16,3 3 0-16,8-1 0 16,3 0 0-16,8-3 0 15,4-1 0-15,3 0 0 16,6-2 1-16,2-2-1 15,2 0 0-15,-1 1 0 16,1 2 0-16,-2 2 0 16,-2 3 1-16,-3 4 0 15,-4 3 1-15,-5 3 0 16,-3 5 2-16,-10-2-1 0,-5 5 1 16,-9-4-1-16,-1-2 0 15,-6-7 0-15,-2-2-1 16,1-5-1-16,0-9-5 15,9 0-8-15,4 0-28 16,3-13 0-16,10 3 0 16,-3-2 0-16</inkml:trace>
  <inkml:trace contextRef="#ctx0" brushRef="#br0" timeOffset="84">7518 10430 43 0,'-33'-15'13'15,"7"-2"-3"-15,7-9 0 16,14-2 1-16,12-2 1 16,11 1 1-16,15 6 1 15,2 4-2-15,15 15 0 16,-6 4-1-16,2 21 0 16,-15 0-2-16,-6 14-1 15,-19 1-1-15,-9 4-2 16,-16-4-1-16,-9-2-1 15,-9-3-1-15,-3-7-2 16,0-6 0-16,2-5 0 16,7-10-1-16,7-3-1 0,8-5 1 15,10-5-1 1,12-2 0-16,6 1 1 16,13 5 1-16,2 1 0 0,8 5 1 15,2 3-1-15,-2 7 1 16,-1 3-4-16,-3 7-11 15,0-3-25-15,-14-9-1 16,0 2 0-16,-5-10 0 16</inkml:trace>
  <inkml:trace contextRef="#ctx0" brushRef="#br0" timeOffset="85">9817 9780 35 0,'0'0'35'16,"0"0"1"-16,25 11-8 15,-1-11-12-15,5 0-6 16,9 0-6-16,4 0-9 16,1 0-21-16,-8-2-8 0,2 2-2 15,-14-6 0-15</inkml:trace>
  <inkml:trace contextRef="#ctx0" brushRef="#br0" timeOffset="86">9904 9908 45 0,'15'3'36'15,"18"4"0"-15,0-7-3 16,7 0-24-16,1 0-25 16,-1 0-15-16,3 0-4 15,-12-8-1-15</inkml:trace>
  <inkml:trace contextRef="#ctx0" brushRef="#br0" timeOffset="87">10503 9919 26 0,'-34'8'30'16,"7"-8"-4"-16,27 0-7 15,15 6-5-15,30-6-2 16,31 0-1-16,29-4-1 16,39 4 0-16,28-8-1 15,39 2-3-15,21-4-1 16,13 2-1-16,2 0-5 16,-10-2-6-16,-21 4-14 0,-26 3-15 15,-49-7-2 1,-42 6 1-16,-53-8-1 0</inkml:trace>
  <inkml:trace contextRef="#ctx0" brushRef="#br0" timeOffset="88">10725 9365 27 0,'-6'-19'31'0,"19"12"-1"16,-7-5-8-16,9 0-6 16,12 4-5-16,3 0-3 15,3 5-2-15,-1 3 0 16,2 0-3-16,-10 8 0 15,-8 3-1-15,-13 5 0 0,-13 1-1 16,-8 2 0-16,-6-1-1 16,-1-1 1-16,-2 0-1 15,10-2 0-15,11 0 1 16,13 1-1-16,12 1 1 16,10 2 0-16,12 5 1 15,-7 1 0-15,3 6 1 16,-12-1-1-16,-7 2 0 15,-18-6 0-15,-11-1 1 16,-17-8-2-16,-9-2-1 16,1-6-3-16,-5-9-5 15,9 0-8-15,4-9-15 0,12-6-6 16,16 1-1 0,0-6 0-16</inkml:trace>
  <inkml:trace contextRef="#ctx0" brushRef="#br0" timeOffset="89">11290 9266 53 0,'0'-17'37'0,"0"17"2"15,0 0-10-15,3 20-10 16,5 11-8-16,-5 1-4 15,4 11-3-15,-1 0-1 16,3-1-3-16,-6 1-3 0,3-11-8 16,-1-9-25-16,-2-5-3 15,-3-18-1-15,-16 3 0 16</inkml:trace>
  <inkml:trace contextRef="#ctx0" brushRef="#br0" timeOffset="90">11155 9438 62 0,'19'-5'32'16,"17"8"-5"-16,2-3-15 15,4 7-9-15,0-4-10 16,2-3-20-16,2 9-4 16,-11-9-1-16,-2 11 0 15</inkml:trace>
  <inkml:trace contextRef="#ctx0" brushRef="#br0" timeOffset="91">11180 9719 33 0,'10'12'33'15,"10"-12"2"-15,13 0-3 16,10 0-18-16,-5-5-4 16,11 3-5-16,-8-1-10 15,-2 3-26-15,-13-7-3 0,1 1-1 16,-13-8 0-16</inkml:trace>
  <inkml:trace contextRef="#ctx0" brushRef="#br0" timeOffset="92">11693 9326 29 0,'-16'0'32'0,"16"0"2"16,3 9-8-16,9-6-11 15,11 2-5-15,7-2-3 16,5 0-2-16,4-3-1 15,-2-4-2-15,-1-2 0 16,-6-1-2-16,-7 0 1 16,-9 0 0-16,-14 7-1 15,14-8 0-15,-14 8 0 16,0 0 0-16,-19 17 1 0,8 3 0 16,-1 5 1-1,4 8-1-15,-2 2 1 0,1 4 0 16,5 0 0-16,4 0-3 15,7-6-3-15,-4-8-11 16,1-9-22-16,3-1 1 16,-7-15-1-16,0 0 0 15</inkml:trace>
  <inkml:trace contextRef="#ctx0" brushRef="#br0" timeOffset="93">11692 9503 23 0,'22'0'33'16,"2"-5"0"-16,17 5 1 16,2 0-15-16,11-4-13 15,10 4-9-15,-2-5-17 16,4 13-13-16,-20-8 0 16,6 18 0-16</inkml:trace>
  <inkml:trace contextRef="#ctx0" brushRef="#br0" timeOffset="94">11318 10249 20 0,'-14'0'31'15,"14"0"0"-15,0 0-9 16,10-19-3-16,13 13-4 16,6-1-3-16,16 12-2 15,-1 2 0-15,2 12 0 0,-2 3-1 16,-4 12-1-16,-21 0-1 16,-11 7-1-16,-20-5-2 15,-16-2-1-15,-9-5-1 16,-8-7-1-16,-7-7-1 15,0-8-1-15,4-7 0 16,10-8 0-16,5-4-1 16,13-4 0-16,10-2 1 15,10 2 0-15,11-1-1 16,10 6 2-16,8 4-1 16,5 3 1-16,7 4 1 15,-6 5-1-15,5 4 0 16,-1 3 0-16,-5 4 0 15,-8 0-4-15,-2 2-13 16,-5-2-22-16,-12-6-1 0,4 0-1 16,-11-10 1-16</inkml:trace>
  <inkml:trace contextRef="#ctx0" brushRef="#br0" timeOffset="95">13241 9585 15 0,'-10'0'30'16,"10"0"2"-16,0 0-12 16,28 0-3-16,6-6-2 15,8-12-3-15,23 1-1 16,11-14-3-16,24-3-3 15,14-5-1-15,15 0-2 16,-2-2 0-16,2 5-1 16,-11 2-1-16,-12 8-1 15,-17 6-1-15,-29 0 0 16,-21 7 0-16,-26 0-1 16,-18 1-1-16,-19 0 2 15,-8 1-1-15,-5-2 2 16,0 3 0-16,4 1 1 0,6-1-1 15,14 4 1-15,13 6 0 16,13 0 1-16,9 8 0 16,11 0 0-16,0 5 2 15,2 3 0-15,-3 3 2 16,-6 3-1-16,-15-3 1 16,-7 3-1-16,-10-7-1 15,-7-1-4-15,0-1-7 16,-2-4-26-16,0-12-3 15,15 3-1-15,0-12 0 16</inkml:trace>
  <inkml:trace contextRef="#ctx0" brushRef="#br0" timeOffset="96">14934 9087 24 0,'-12'-4'32'0,"-11"-5"2"15,1 9-9-15,-5 0-9 16,0 0-6-16,7 9-2 16,5 5-2-16,15 4-1 15,3 2 0-15,15 5-1 16,5-3 1-16,13 4-1 0,-2-2 0 15,2 0-1 1,-12-5-1-16,-8-1 1 0,-16-5-2 16,-8-4 0-16,-10-5-2 15,-10-4-4-15,1 0-6 16,-5 0-18-16,7-9-9 16,11 4 0-16,2-6-1 15</inkml:trace>
  <inkml:trace contextRef="#ctx0" brushRef="#br0" timeOffset="97">14998 9328 38 0,'17'4'35'16,"-6"-10"1"-16,-11 6-11 16,20-16-7-16,-11 5-7 15,2 2-4-15,-1 0-3 0,-10 9-1 16,13-10 0-16,-13 10-1 15,0 0 1-15,10 19 0 16,-10-2 0-16,0 7 1 16,-5-1-1-16,5 5 0 15,-3 1-1-15,3-3 0 16,0-1-2-16,0-8-4 16,4 1-8-16,-4-18-18 15,0 0-10-15,0 0 0 16,12-8 0-16</inkml:trace>
  <inkml:trace contextRef="#ctx0" brushRef="#br0" timeOffset="98">15389 9109 43 0,'15'9'38'16,"-1"-9"0"-16,10 0 0 16,4 6-22-16,0-6-7 15,9 0-4-15,-2 0-4 16,-2 0-4-16,0 4-6 0,-11-4-13 15,-4 0-16-15,-1 0 0 16,-17 0 0-16,15 3-1 16</inkml:trace>
  <inkml:trace contextRef="#ctx0" brushRef="#br0" timeOffset="99">15439 9239 22 0,'0'0'35'0,"0"10"0"15,13-5-9 1,7-2-5-16,8 1-6 16,2-4-5-16,1 0-5 0,0 0-11 15,-2 5-28-15,-9-10-2 16,4 1 1-16,-10-6-2 15</inkml:trace>
  <inkml:trace contextRef="#ctx0" brushRef="#br0" timeOffset="100">16139 9000 5 0,'19'-7'32'15,"-1"10"0"-15,-18-3 0 16,-2-9-15-16,-11 9-6 16,-7-3-3-16,-6 3-4 15,0 0-4-15,-1 0 0 0,-1 3 0 16,3 3 0 0,4 2 0-16,5 1 0 15,1 0 0-15,7 4-1 0,0-1 2 16,4 0-1-16,1-1 1 15,3-11 1-15,0 15 0 16,0-15 0-16,17 7 1 16,4-3 0-16,4-4 0 15,11 9 1-15,3 2 0 16,6 4 0-16,-2 1 1 16,-3 9-1-16,-13-1 1 15,-10 5-1-15,-17-2 1 16,-14 0-1-16,-17-5-2 15,-11-7-3-15,-3-2-9 0,-5-4-28 16,3-15-2-16,11 2 1 16,1-8-1-1</inkml:trace>
  <inkml:trace contextRef="#ctx0" brushRef="#br0" timeOffset="101">13235 10307 12 0,'-9'-4'31'16,"24"12"0"-16,14 2-2 16,23 4-14-16,17 6-4 15,18 6-2-15,24 6-1 16,7-1-2-16,11 1-2 16,-1-1 0-16,-4-2-2 15,-9-1-4-15,-16-9-9 16,-18-5-14-16,-20-4-5 15,-21-10 0-15,-14 0 3 0</inkml:trace>
  <inkml:trace contextRef="#ctx0" brushRef="#br0" timeOffset="102">14506 10549 41 0,'0'0'26'16,"0"0"-1"-16,11 6-4 16,-7 6-6-16,-4-1-4 15,-4 5-2-15,-3 0-5 16,-3 0-11-16,-6-9-24 15,11 7-2-15,-8-14-1 16,13 0 0-16</inkml:trace>
  <inkml:trace contextRef="#ctx0" brushRef="#br0" timeOffset="103">15034 10487 49 0,'-17'-11'33'0,"-11"-4"-4"15,2 6-11-15,3 4-6 16,-2 5-6-16,10 10-2 16,8 4-1-16,7 3-2 15,12 2 1-15,7 5 1 16,2 0 0-16,2 3 1 15,-2-3-1-15,-3 0 1 0,-14-5 0 16,-9-2 0 0,-12-6-3-16,-5-7-5 15,-2-4-15-15,1 0-17 0,-7-9-2 16,12-1 1-16,3-4 0 16</inkml:trace>
  <inkml:trace contextRef="#ctx0" brushRef="#br0" timeOffset="104">15036 10674 63 0,'22'12'37'16,"-8"-12"1"-16,3 0-14 16,4 6-10-16,-2-6-6 15,3 4-3-15,-6-1-2 0,-2 3-1 16,-14-6-1-1,5 21 0-15,-13-5 0 0,-8 1-1 16,-5 2 1-16,2 1-1 16,-1-1 1-16,4-1-1 15,9-4 1-15,7-4-1 16,0-10-1-16,20 10-1 16,3-7-3-16,2-10-6 15,12-2-24-15,6 3-4 16,-5-9 0-16,10 2 0 15</inkml:trace>
  <inkml:trace contextRef="#ctx0" brushRef="#br0" timeOffset="105">15485 10502 20 0,'0'0'34'16,"4"-12"-1"-16,17 12 1 16,0 0-19-16,10 0-6 15,5 0-3-15,0 0-2 16,-1 6-5-16,-4-2-6 16,-7 1-12-16,-9-5-13 15,-2 5-1-15,-13-5-1 16,0 0 6-16</inkml:trace>
  <inkml:trace contextRef="#ctx0" brushRef="#br0" timeOffset="106">15515 10634 17 0,'30'11'30'0,"-8"-11"0"16,12 0-1-16,-3 0-19 15,0 0-10-15,-3 0-23 16,-9-5-5-16,4 5-1 16,-23 0 0-16</inkml:trace>
  <inkml:trace contextRef="#ctx0" brushRef="#br0" timeOffset="107">15999 10546 25 0,'0'0'32'16,"16"8"0"-16,10-8 0 16,10-5-19-16,8 5-6 15,6 0-7-15,6 0-28 16,-14-7-4-16,2 7 1 0,-23-3-3 16</inkml:trace>
  <inkml:trace contextRef="#ctx0" brushRef="#br0" timeOffset="108">16425 10442 43 0,'12'-7'35'16,"3"-6"2"-16,12 6-6 15,6 7-17-15,0 0-4 16,4 5-4-16,-6 5 0 16,-3 6-2-16,-14 3-1 0,-10 6-1 15,-15 4 0 1,-11-1-1-16,-7 3 0 0,0-1 0 16,0-4-1-16,10-5 1 15,9-2-1-15,17-7 0 16,12 0 1-16,12-7-1 15,5-2 0-15,5-3 1 16,3 4-1-16,-4-4 0 16,-8 0 0-16,-6 0-2 15,-6 7-12-15,-2-7-25 16,-18 0 0-16,12 0 0 16,-12 0-1-16</inkml:trace>
  <inkml:trace contextRef="#ctx0" brushRef="#br0" timeOffset="109">589 12426 56 0,'0'0'28'0,"50"-50"-8"16,-27 8-5-1,-6-8-4-15,6-6-3 0,-6-3-2 16,1-6-1-16,5 4 1 16,-6 2-1-16,-11 13 1 15,-6 46-1-15,6-63-1 16,-6 63 0-16,0 0-1 15,0 0-1-15,0 0 0 16,-4 60-1-16,4-7 0 16,10 5-1-16,10 6 0 15,8 2 1-15,-5-2 0 16,1-5 0-16,1-8-3 16,-5-10-2-16,-20-41-13 15,42 39-20-15,-42-39-1 16,0 0 0-16,0 0-1 0</inkml:trace>
  <inkml:trace contextRef="#ctx0" brushRef="#br0" timeOffset="110">743 12269 34 0,'0'0'30'15,"42"0"1"-15,-42 0-14 16,65 11-11-16,-65-11-11 15,69 16-16-15,-28-16-8 16,-41 0-1-16,0 0 0 16</inkml:trace>
  <inkml:trace contextRef="#ctx0" brushRef="#br0" timeOffset="111">541 12111 32 0,'0'0'30'0,"0"0"1"16,0 0-10-16,0 0-25 16,0 0-20-16,0 0-6 15,71 17 0-15,-26 3 5 16</inkml:trace>
  <inkml:trace contextRef="#ctx0" brushRef="#br0" timeOffset="112">988 12351 21 0,'22'38'32'15,"5"-38"1"-15,-1 5-3 16,-1-5-13-16,13-9-5 16,-12 4-5-16,-7-6-2 15,4-3-3-15,-5-4 1 16,-18-4-2-16,0 0 0 15,-4 0-1-15,4 22 1 16,-44-41-2-16,44 41 1 16,0 0 0-16,-68-26 0 15,68 26 1-15,-50 18 0 16,50-18 0-16,-24 51-1 16,24-51 2-16,6 70 0 0,-6-28-1 15,0-42 2 1,9 80-3-16,10-42 1 0,-19-38-4 15,21 66-7-15,-14-35-22 16,7-17-5-16,3-1 0 16,4-13 0-16</inkml:trace>
  <inkml:trace contextRef="#ctx0" brushRef="#br0" timeOffset="113">1683 12308 31 0,'9'13'35'0,"-30"0"1"16,2 7-1-16,-18-1-15 15,-1-3-11-15,4-1-5 0,-6-3-4 16,4-7-1-16,1-5-2 16,8-4-1-16,10-4 0 15,9-8 0-15,8 1 0 16,6-2 2-16,9 2 1 15,4 3 2-15,10 5 3 16,7 7 0-16,-6 8 1 16,5 8 1-16,-4 6-2 15,0 2-10-15,-7 1-28 16,4 2 0-16,-12-7-2 16,5 3-1-16</inkml:trace>
  <inkml:trace contextRef="#ctx0" brushRef="#br0" timeOffset="114">3175 12078 31 0,'0'0'35'0,"37"8"1"16,-3 18-4-16,12 13-16 15,19 20-5-15,3 7-4 0,5 11-5 16,1 3-8-16,-3-3-13 16,-16-13-17-1,-2-8-1-15,-20-23 0 0,-7-8 3 16</inkml:trace>
  <inkml:trace contextRef="#ctx0" brushRef="#br0" timeOffset="115">3753 12097 40 0,'-22'-14'36'16,"2"18"-1"-16,-14 7-5 0,-7 12-15 16,1 14-5-1,-6 9-4-15,-4 11-3 0,-4 3-1 16,0 4-2-16,7 0-1 15,4-7-2-15,5-1-5 16,7-15-10-16,4-14-18 16,17-6 0-16,10-21-1 15,0 0 1-15</inkml:trace>
  <inkml:trace contextRef="#ctx0" brushRef="#br0" timeOffset="116">4160 12068 53 0,'-31'3'34'0,"-11"2"-4"16,-2 9-11-16,5 16-7 15,0 5-5-15,8 11-2 16,7 7 0-16,14 5-2 16,10-1 1-16,12 0-1 15,14-6 0-15,10-9-1 16,11-4-4-16,2-14-11 16,6-12-18-16,2-4-5 15,-9-15-2-15,0-2 1 0</inkml:trace>
  <inkml:trace contextRef="#ctx0" brushRef="#br0" timeOffset="117">4436 12293 27 0,'-47'-11'61'16,"23"11"-41"-16,2 0-5 16,7 9-4-16,2 2-3 15,13 8-2-15,0-3 0 16,14 3-2-16,5 0 0 16,3 4 0-16,-4-1 1 0,-1-1-2 15,-11-1 1-15,-6-2-2 16,-10-6 0-16,-10-4-3 15,-7-1-3-15,-7-7-12 16,1-10-21-16,7 1-1 16,0-10 0-16,12 2 0 15</inkml:trace>
  <inkml:trace contextRef="#ctx0" brushRef="#br0" timeOffset="118">4449 12083 50 0,'42'7'39'16,"1"12"1"-16,8 11 1 15,-5 11-25-15,-8 1-5 16,-1 16-4-16,-15-1-2 16,-10 0-2-16,-15-2-1 15,-12-11-5-15,-6 1-7 16,-11-9-27-16,1-14-4 15,7-9-1-15,1-10 0 16</inkml:trace>
  <inkml:trace contextRef="#ctx0" brushRef="#br0" timeOffset="119">5087 12296 52 0,'0'0'37'16,"20"-7"-1"-16,8 4-4 0,9 3-21 15,-3-4-6-15,7 4-4 16,2 6-6-16,-6-1-18 15,-11-5-13-15,4 3-1 16,-18-3 1-16</inkml:trace>
  <inkml:trace contextRef="#ctx0" brushRef="#br0" timeOffset="120">5151 12416 48 0,'12'0'36'0,"16"7"0"16,3-7-8-16,3 0-16 16,7 0-17-16,-5 0-27 15,8 0-3-15,-13-7 0 16,6 7-1-16</inkml:trace>
  <inkml:trace contextRef="#ctx0" brushRef="#br0" timeOffset="121">5767 12426 30 0,'0'0'31'0,"25"8"1"16,12-8-13-16,22-5-3 15,29 5-6-15,26 0-1 16,38 0-2-16,28-3 0 15,39 3-2-15,24-9-1 0,32-3 0 16,20 0-2 0,12-1 0-16,3-5-1 0,-5 3 0 15,-13-1-1-15,-22 0-4 16,-23 9-13-16,-35 7-20 16,-48-9 0-16,-38 9 0 15,-49-6 1-15</inkml:trace>
  <inkml:trace contextRef="#ctx0" brushRef="#br0" timeOffset="122">7206 11793 43 0,'-33'-10'29'16,"10"10"-3"-16,-2 0-7 16,10 6-4-16,13 10-6 15,4 0-2-15,18 6-1 16,6 3 0-16,12 4-2 15,-4-2 0-15,0 7 0 16,-13-5 0-16,-8 0-1 16,-18-4-1-16,-12-5 1 15,-14-5-3-15,-5-8-3 16,1-3-5-16,-2-11-11 16,10-7-14-16,13-1-4 15,5-9-1-15,15 4 1 16</inkml:trace>
  <inkml:trace contextRef="#ctx0" brushRef="#br0" timeOffset="123">7452 11734 33 0,'21'0'37'16,"-6"0"2"-16,-2 14-3 15,-3 11-15-15,-10 3-6 16,7 11-7-16,-3 3-1 15,6 6-3-15,-6-2-1 16,4-3-2-16,-1-2-5 16,-5-9-6-16,4-10-22 15,-6-3-7-15,0-19-1 16,-8 10-1-16</inkml:trace>
  <inkml:trace contextRef="#ctx0" brushRef="#br0" timeOffset="124">7332 11937 43 0,'10'-2'34'0,"7"2"0"16,14 2-2-16,5-2-27 16,4 3-7-16,8-3-16 15,1-5-14-15,13 5-2 16,-10-16 1-16</inkml:trace>
  <inkml:trace contextRef="#ctx0" brushRef="#br0" timeOffset="125">7852 11773 7 0,'-13'0'61'15,"26"3"-31"-15,12-3-14 16,3 0-7-16,5-5-4 16,2 2 0-16,1-4-1 15,1 2-2-15,-6-3 1 16,-4 2 1-16,-10-2 0 16,-3 3 1-16,-14 5-1 15,9 0 0-15,-9 0 1 16,-8 19-1-16,-1 1 1 0,4 9-1 15,-3 7 0-15,5 8-1 16,-1 2 0-16,4 2 0 16,0 0-2-16,4-4 1 15,1-6-3-15,-2-10-2 16,2-5-7-16,-5-23-19 16,-10 9-10-16,10-9 0 15,-21-21 0-15</inkml:trace>
  <inkml:trace contextRef="#ctx0" brushRef="#br0" timeOffset="126">7905 11965 65 0,'17'-5'36'0,"18"5"0"16,3 0-16-16,4 0-11 16,4 0-8-16,3 8-19 15,-1 4-17-15,-19-6-1 16,-1 11 0-16,-19-2-1 15</inkml:trace>
  <inkml:trace contextRef="#ctx0" brushRef="#br0" timeOffset="127">5854 12730 37 0,'-31'22'33'0,"6"19"1"16,-2 13-15-16,5 9-5 15,9 17-4-15,10-2-3 16,12 6-1-16,8-2-3 16,10-8-7-16,10-10-14 15,6-9-16-15,-5-25-1 16,6-10 0-16,-11-14 0 15</inkml:trace>
  <inkml:trace contextRef="#ctx0" brushRef="#br0" timeOffset="128">6401 13062 32 0,'-29'-31'32'16,"2"12"-2"-16,-4-3-11 16,-1 5-4-16,4 7-4 15,0 3-3-15,10 12-2 16,2 0-2-16,11 7-1 16,8 4 0-16,12 2 0 15,6 3-1-15,7 3 1 16,3 1-1-16,0-1 1 0,-3 0 0 15,-9 1 0-15,-10-4 0 16,-15-1-2-16,-9-6 1 16,-11-2-3-16,-5-2-3 15,-5-10-10-15,2 0-22 16,7-5-2-16,4-6-1 16,16 2 2-16</inkml:trace>
  <inkml:trace contextRef="#ctx0" brushRef="#br0" timeOffset="129">6481 12934 50 0,'0'0'38'15,"15"7"0"-15,-15 13-5 16,3-1-18-16,6 15-6 15,-2 0-4-15,5 5 0 16,-3 1-1-16,4-3-4 16,-4-5-2-16,-7-9-11 15,2-8-25-15,-4-2-1 16,0-13-1-16,-9 0 1 16</inkml:trace>
  <inkml:trace contextRef="#ctx0" brushRef="#br0" timeOffset="130">6435 13135 47 0,'0'-10'36'0,"18"10"0"15,-5 0-3-15,14-11-21 16,4 8-10-16,3 3-9 16,3 0-10-16,9-6-13 15,5 6-6-15,-4-6 0 16,7 6 0-16</inkml:trace>
  <inkml:trace contextRef="#ctx0" brushRef="#br0" timeOffset="131">6967 13126 25 0,'-36'-5'34'0,"-2"-12"0"15,14 5 0-15,11-5-15 16,13-8-10-16,12 4-3 15,10 6-3-15,12 4-1 16,1 5-1-16,4 6 1 16,-5 7 1-16,-6 7 0 15,-15 5 0-15,-9 8 0 16,-14 0 0-16,-5 3-1 16,-10-3 0-16,-1 1 0 15,-2-4 0-15,4-2-2 16,8-5 0-16,10-5 1 15,9-2-1-15,9-5-1 16,10-3 0-16,4-2-4 0,7 0-3 16,1 0-28-1,4-12-2-15,5 1 0 0,-6-12-1 16</inkml:trace>
  <inkml:trace contextRef="#ctx0" brushRef="#br0" timeOffset="132">7301 12668 45 0,'16'-15'39'15,"3"15"0"-15,11 15 0 16,1 20-22-16,-3 3-7 16,1 17-4-16,-6 6-2 15,-6 8 0-15,-7 5 0 0,-10-2-2 16,-7-5 0-1,-10-5-3-15,-6-4-1 0,-4-13-9 16,5-6-17-16,0-7-13 16,-3-23 0-16,10-4 0 15</inkml:trace>
  <inkml:trace contextRef="#ctx0" brushRef="#br0" timeOffset="133">7897 12633 17 0,'-23'0'34'16,"6"13"0"-16,-11 0 1 16,-3 15-16-16,0 11-5 15,-1 6-5-15,7 10-4 16,2 3-1-16,9 5-1 15,6-1 0-15,17-2-1 16,8-8 0-16,11-9-2 16,11-6-6-16,4-11-13 15,2-8-17-15,10-5-1 16,-9-13 0-16,4 0 0 16</inkml:trace>
  <inkml:trace contextRef="#ctx0" brushRef="#br0" timeOffset="134">8175 12922 19 0,'-16'0'32'15,"-10"-8"2"-15,4 8-5 16,-2 6-13-16,-1-1-4 16,9 9-4-16,1-5-2 0,15 8-1 15,6 1-1-15,16 2 0 16,6-1 0-16,7 2-1 16,-3 2 1-16,3-2-1 15,-7 1 0-15,-11-1 0 16,-17-5-1-16,-11-4-1 15,-14-3-1-15,-7-9-3 16,-1 4-6-16,-7-13-11 16,6-5-17-16,10 3-2 15,3-5 0-15,16 3 1 16</inkml:trace>
  <inkml:trace contextRef="#ctx0" brushRef="#br0" timeOffset="135">8379 13009 73 0,'8'8'37'0,"6"-8"1"15,12-5-16-15,12 5-14 16,0 0-5-16,4 0-6 15,3 0-19-15,4 0-15 16,-8-9-1-16,9 3 0 0,-6-6 1 16</inkml:trace>
  <inkml:trace contextRef="#ctx0" brushRef="#br0" timeOffset="136">9173 12761 19 0,'9'-3'31'16,"7"6"-1"-16,-16-3-11 16,0 0-5-16,0 0-5 15,-21 3-4-15,3-3-2 16,-3 0-2-16,-3 0-2 16,-3 0 0-16,4 0 0 15,2 0-1-15,3 3 1 16,1 5 0-16,3 1 0 15,3 3 1-15,4 4 2 0,0 2 0 16,2-1 0 0,3 2 1-16,2-1 0 15,0-5 0-15,6-3 0 0,6-5 0 16,10-2-1-16,3-3 2 16,10 5 0-16,4-5 0 15,5 5 1-15,-4 3 0 16,-1 6 0-16,-12 2 0 15,-9 6 1-15,-14-2-3 16,-11 1 1-16,-15 0-4 16,-6-4-4-16,-3 1-8 15,-6-6-26-15,-5-12-1 16,9-3 1-16,-2-11-1 16</inkml:trace>
  <inkml:trace contextRef="#ctx0" brushRef="#br0" timeOffset="137">9286 12552 62 0,'40'41'41'16,"5"17"2"-16,-4 12-6 0,-11 0-20 15,6 14-4-15,-16-5-3 16,-9 0-5-16,-16-8-3 15,-12-10-4-15,-6-1-9 16,-14-9-32-16,-11-13 0 16,-5-3 0-16,-12-4-1 15</inkml:trace>
  <inkml:trace contextRef="#ctx0" brushRef="#br0" timeOffset="138">10122 12222 51 0,'0'0'33'15,"24"10"-4"-15,7-4-13 16,-1 1-6-16,8-1-8 16,4 0-10-16,-1 1-17 0,-8-7-7 15,3 3 0 1,-14-6-1-16</inkml:trace>
  <inkml:trace contextRef="#ctx0" brushRef="#br0" timeOffset="139">10193 12366 42 0,'15'17'35'16,"4"-12"0"-16,9-1-12 16,10 2-5-16,-3-1-14 15,6 4-32-15,-10-9-5 0,6 5-2 16,-18-10 0-1</inkml:trace>
  <inkml:trace contextRef="#ctx0" brushRef="#br0" timeOffset="140">11025 12351 13 0,'-33'11'30'0,"12"-11"-1"15,21 0-8-15,40 7-4 16,25-7-1-16,34 0-4 16,23 0-3-16,33 0-2 15,17-3-1-15,17 3-1 16,2-8-2-16,-4 3-4 16,-13 5-10-16,-20 0-25 15,-32-7 1-15,-29 1-2 0,-37-3 1 16</inkml:trace>
  <inkml:trace contextRef="#ctx0" brushRef="#br0" timeOffset="141">11726 11761 49 0,'0'10'33'0,"0"16"-4"15,-9 6-10-15,-10 6-8 0,1 11-1 16,-4-1-4-16,0-2-2 15,2-8-2-15,4-6 1 16,7-11-1-16,9-11-1 16,0-10 1-16,10-24-1 15,0-4 1-15,7-9-1 16,-1-10 0-16,2-7-1 16,-1-2 1-16,-1-1-1 15,-3 5 1-15,-1 9-1 16,-3 8 1-16,-3 16-1 15,-6 19 2-15,18 5-1 16,-7 24 0-16,1 11 0 0,5 10 0 16,1 5 0-16,3 4-1 15,-2-4-3-15,3 1-7 16,-6-7-24-16,-8-18-4 16,2-5 1-16,-14-14-1 15</inkml:trace>
  <inkml:trace contextRef="#ctx0" brushRef="#br0" timeOffset="142">11607 11965 30 0,'14'0'32'16,"1"0"1"-16,18 6-1 15,0-2-28-15,13-4-28 16,4 16-5-16,-6-11-2 15,6 15-2-15</inkml:trace>
  <inkml:trace contextRef="#ctx0" brushRef="#br0" timeOffset="143">11457 12671 29 0,'-25'0'31'15,"-15"-8"-1"-15,2 4-13 16,1 4-4-16,9 0-4 16,11 9-2-16,11 5-1 15,14 1-2-15,11 4 0 16,14 8-1-16,2 2 1 15,4 4 1-15,-7 3-1 0,-7 2-1 16,-14-7 0 0,-11-2-1-16,-21-3-4 0,-12-11-4 15,-2-7-12-15,-2-8-18 16,-2-13 0-16,12-6-1 16,3-8 1-16</inkml:trace>
  <inkml:trace contextRef="#ctx0" brushRef="#br0" timeOffset="144">11637 12622 33 0,'25'0'37'0,"-12"3"0"16,-1 14 0-16,-2 5-17 15,-5 2-7-15,5 12-5 0,-5 2-2 16,0 5-2-16,2-1-4 15,-2-3-4-15,1-3-9 16,-3-7-22-16,-9-14-4 16,6-5 0-16,-15-13 0 15</inkml:trace>
  <inkml:trace contextRef="#ctx0" brushRef="#br0" timeOffset="145">11579 12844 42 0,'21'-4'31'0,"16"11"2"16,2-7-12-16,9 0-22 0,7 6-22 15,-3-6-7-15,11 4-1 16,-5-7 0-16</inkml:trace>
  <inkml:trace contextRef="#ctx0" brushRef="#br0" timeOffset="146">12179 12809 38 0,'-27'-25'34'16,"13"8"1"-16,5-6-2 16,9 2-20-16,19 12-5 15,2 1-3-15,7 8-2 16,4 0 1-16,1 13-1 0,-5 3-1 15,-7 7 0-15,-13 2 0 16,-8 1-1-16,-14 3 1 16,-7 2-1-16,-8-2 0 15,-2 0 0-15,0-5 0 16,4-4-1-16,11-5 0 16,13-1 1-16,3-14-1 15,25 12 0-15,3-12-1 16,3-8-5-16,10 4-12 15,3-1-20-15,-8-13 0 16,7 4-1-16,-5-10 1 16</inkml:trace>
  <inkml:trace contextRef="#ctx0" brushRef="#br0" timeOffset="147">13181 12213 33 0,'12'-12'36'16,"-10"1"0"-16,9 11-2 16,-5 14-15-16,-3 1-8 15,-1 16-5-15,2 1-4 16,3 7-2-16,-1 3-5 15,-6-3-16-15,0-5-15 16,7-5 0-16,-13-14-1 16,6-2 0-16</inkml:trace>
  <inkml:trace contextRef="#ctx0" brushRef="#br0" timeOffset="148">13053 12364 43 0,'19'0'34'0,"5"-4"2"16,14 4-3-16,7 0-24 16,5 3-21-16,4-3-20 15,-2-7-2-15,13 4-1 16,-3-11 0-16</inkml:trace>
  <inkml:trace contextRef="#ctx0" brushRef="#br0" timeOffset="149">13785 12255 66 0,'31'9'35'15,"12"-12"-2"-15,25-1-17 16,27 4-6-16,20-6-2 0,26 6-2 16,15-6-1-16,12 1-1 15,2-5 0-15,2 3-3 16,-12 0-3-16,-24-5-13 16,-24 0-17-16,-28 9-6 15,-34-10 0-15,-20 7 0 16</inkml:trace>
  <inkml:trace contextRef="#ctx0" brushRef="#br0" timeOffset="150">14488 11615 11 0,'6'-17'32'16,"-6"17"1"-16,0 0 0 15,12 28-15-15,-8 10-5 16,4 11-5-16,-2 3-3 16,-1 5-3-16,0 1-8 15,-5-3-20-15,-5-18-7 16,5-4-2-16,-15-19 0 15</inkml:trace>
  <inkml:trace contextRef="#ctx0" brushRef="#br0" timeOffset="151">14372 11618 21 0,'30'-12'32'16,"16"12"2"-16,-4-2-6 15,4 2-12-15,1 11-4 16,-7-2-3-16,-5 6-3 16,-11-1-3-16,-10 2 0 15,-18-3-1-15,-8-1 0 16,-5-3-1-16,-1 1 0 16,0-4 0-16,6 0 0 0,12-6-1 15,0 0 0-15,27 8 1 16,4-2-1-16,10 10 1 15,2 4-1-15,0 2 1 16,-4 3 0-16,-13 4 0 16,-14 2 1-16,-20 0-1 15,-17-6 0-15,-17-6-3 16,-12-8-5-16,2 1-11 16,1-5-18-16,-1-11-1 15,18 4 0-15,3-11-1 16</inkml:trace>
  <inkml:trace contextRef="#ctx0" brushRef="#br0" timeOffset="152">14150 12557 28 0,'-27'-14'32'0,"4"9"0"16,-5-3-12-16,4 3-5 16,2 5-4-16,6 5-3 0,16 7-3 15,12 3-1-15,13 7 0 16,4 3 0-16,8 10 0 15,0-2 1-15,0 6-1 16,-10-7-1-16,-14 0 0 16,-16-3 0-16,-18-6-1 15,-11-8-1-15,-8-11-1 16,-4-4-4-16,-1-11-4 16,13 2-9-16,5-3-16 15,10-11-5-15,22 5 0 16,7-7 0-16</inkml:trace>
  <inkml:trace contextRef="#ctx0" brushRef="#br0" timeOffset="153">14323 12697 35 0,'0'0'36'16,"0"0"0"-16,25 0 0 15,3 0-20-15,3-4-8 16,7 4-7-16,7 4-11 16,6-1-25-16,-9-8-1 15,10 5 0-15,-8-3 0 16</inkml:trace>
  <inkml:trace contextRef="#ctx0" brushRef="#br0" timeOffset="154">15031 12469 29 0,'24'-8'33'16,"3"8"-2"-16,-13 0-10 15,-14 0-6-15,0 0-4 16,0 0-6-16,-20 0-1 16,-1 3 0-16,0 1-3 0,-5 0-1 15,0 3 0-15,2 1 0 16,-1 2-1-16,1-3 1 15,6 2-1-15,4-3 0 16,2 3 1-16,2-4-1 16,10-5 2-16,-8 11 0 15,8-11 0-15,4 11 2 16,-4-11-1-16,14 11 1 16,-1-5 0-16,2-2 0 15,8 0 0-15,3 0-1 16,5 1 0-16,2 0 0 15,3 5-1-15,-2-1 1 0,-3 7-1 16,-5-1 1 0,-7 5 1-16,-11 1 0 15,-8 6 0-15,-10-4-1 0,-13 1 1 16,-11-4-1-16,-8-5 0 16,-4-1-1-16,-4-7-2 15,3-7-1-15,2 0-10 16,9-9-27-16,10 4-1 15,9-7 0-15,17 12-1 16</inkml:trace>
  <inkml:trace contextRef="#ctx0" brushRef="#br0" timeOffset="155">16049 12114 31 0,'30'5'34'0,"1"14"1"16,-17 1 0-16,-5 4-22 15,-19 5-15-15,-6-7-25 16,-1 3-6-16,-9-19-2 16,10-3 1-16</inkml:trace>
  <inkml:trace contextRef="#ctx0" brushRef="#br0" timeOffset="156">16481 11865 41 0,'10'-3'37'0,"-10"3"1"16,8 27-1-16,-1 11-20 15,-7 10-7-15,4 16-3 16,-4 2-3-16,7 7 0 16,-3-3-3-16,2-1-3 15,-2-8-7-15,-4-16-14 16,0-13-16-16,0-6 0 16,0-26 0-16,-8 8-1 15</inkml:trace>
  <inkml:trace contextRef="#ctx0" brushRef="#br0" timeOffset="157">16476 12237 51 0,'20'-19'33'0,"16"11"-1"16,0-4-10-16,6 4-28 16,8 8-22-16,-4-13-4 15,6 8-1-15,-4-10-1 16</inkml:trace>
  <inkml:trace contextRef="#ctx0" brushRef="#br0" timeOffset="158">17075 11943 55 0,'-20'-8'35'16,"-9"-2"-3"-16,6 3-12 0,2 7-9 15,3 6-5-15,9 3-3 16,9 1-1-16,4 2-1 15,9-1 0-15,3 1-1 16,0-4 0-16,1-3 0 16,-2 0 0-16,-15-5 0 15,0 0-1-15,0 0-1 16,-15 0 2-16,-6 5 0 16,-1 4 0-16,2 3 2 15,1 3 1-15,10 9 1 16,9 0 0-16,11 0 1 15,6 0 0-15,7 1 0 16,3-5-2-16,-1-7-8 16,3-10-32-16,0 1-2 0,-5-13 0 15,15 4-1-15</inkml:trace>
  <inkml:trace contextRef="#ctx0" brushRef="#br0" timeOffset="159">740 14676 61 0,'45'6'38'0,"-45"-6"0"15,0 86-17-15,-8-17-10 0,-11 4-2 16,5 8-3-16,-6-6-3 15,8-9-2-15,4-11-1 16,8-55-1-16,-25 49 1 16,25-49 0-16,0 0-1 15,30-49 0-15,-30 49 1 16,21-90 0-16,-16 33 0 16,12-6 0-16,-5 2 0 15,-2 3 1-15,-4 5 1 16,-3 10-1-16,-3 43 0 15,11-58 0-15,-11 58 0 16,0 0 1-16,45 21 0 16,-45-21-1-16,27 76 0 15,2-25 1-15,3 8 0 0,-10 2-1 16,3 0-2-16,-11-6-6 16,-5-7-23-16,12-7-10 15,-21-41 1-15,10 42-1 16</inkml:trace>
  <inkml:trace contextRef="#ctx0" brushRef="#br0" timeOffset="160">764 15015 67 0,'0'0'38'16,"0"0"1"-16,47 5-7 0,-47-5-32 15,63 9-31-15,-19-13-5 16,12 4-1-16,-8-7 0 16</inkml:trace>
  <inkml:trace contextRef="#ctx0" brushRef="#br0" timeOffset="161">1453 14901 62 0,'0'0'36'0,"14"-9"0"16,13 9-10-16,10 0-17 15,9 0-6-15,-2 0-4 16,6 7-9-16,-1-2-19 16,-8-5-7-16,-5 8 0 15,-11-8-1-15</inkml:trace>
  <inkml:trace contextRef="#ctx0" brushRef="#br0" timeOffset="162">1543 15037 38 0,'0'0'35'0,"10"10"-2"15,11-7-7-15,10-3-11 16,7 0-8-16,5 4-13 16,7 1-26-16,-16-7-2 15,3 4-2-15,-15-4 1 16</inkml:trace>
  <inkml:trace contextRef="#ctx0" brushRef="#br0" timeOffset="163">2412 15016 19 0,'-81'9'25'15,"28"3"1"-15,19 0-16 16,34-12-2-16,19 14-1 15,37-14-1-15,43 0 2 16,36-6 0-16,43-1 1 16,33-6 0-16,31 1 0 15,20-4-1-15,15 3-1 16,2 3-2-16,-9 3-1 16,-19 4-5-16,-25 3-17 15,-29-5-16-15,-29 8-2 16,-39-7 1-16,-33 4-2 15</inkml:trace>
  <inkml:trace contextRef="#ctx0" brushRef="#br0" timeOffset="164">3432 14493 22 0,'-7'-13'24'15,"-13"9"1"-15,-9-2-3 16,-8 1-4-16,3 5-2 15,-3-4-3-15,8 9-4 16,2-1-2-16,14 6-3 16,10 3-1-16,15 3-1 15,11 2 0-15,13 8 1 16,2-1-1-16,5 6 1 0,-5-1 0 16,-4 3-1-1,-10-2-1-15,-15-3 0 0,-9-2-4 16,-18-13-5-16,-6-1-13 15,-1-8-16-15,-9-13 0 16,8 0-1-16,-4-12 1 16</inkml:trace>
  <inkml:trace contextRef="#ctx0" brushRef="#br0" timeOffset="165">3605 14437 58 0,'10'14'38'0,"-4"5"1"16,-2 6-3-16,3 9-25 15,0 0-3-15,1 10-2 16,0-4-4-16,0-3-2 16,-1 1-5-16,-4-12-11 15,-3-6-24-15,7-8 1 16,-7-12 0-16,0 0-1 15</inkml:trace>
  <inkml:trace contextRef="#ctx0" brushRef="#br0" timeOffset="166">3528 14636 49 0,'0'0'35'0,"18"0"1"15,-4 0-4 1,7 0-28-16,10 0-15 0,3-3-22 15,7 6-1-15,-2-10 0 16,8 7-2-16</inkml:trace>
  <inkml:trace contextRef="#ctx0" brushRef="#br0" timeOffset="167">3917 14493 32 0,'12'4'31'16,"-1"-8"0"-16,14 4-3 16,8-4-22-16,2 1-2 15,-1-3-1-15,0 2 0 0,0-2-1 16,-9 2 1-16,-3 4 0 16,-10-5 0-16,-12 5 1 15,0 0 1-15,5 12 0 16,-13-2 0-16,2 11 0 15,-3-1-1-15,4 10 1 16,-1-1-2-16,3 9 1 16,3-1-2-16,0-2 0 15,3-1-1-15,2-7-2 16,-2-1-5-16,-6-11-14 16,3-15-18-16,-11 7 0 15,-4-14-1-15,2 1 0 16</inkml:trace>
  <inkml:trace contextRef="#ctx0" brushRef="#br0" timeOffset="168">3957 14676 37 0,'11'-18'34'0,"14"18"1"16,3-4-5-16,4 4-14 16,10 3-8-16,-1-1-5 15,-1 5-6-15,0 3-22 16,-6 10-10-16,-14-8 1 15,-1 7-2-15</inkml:trace>
  <inkml:trace contextRef="#ctx0" brushRef="#br0" timeOffset="169">2532 15279 34 0,'-27'0'34'0,"6"15"1"16,-11 8-10-16,-5 10-12 15,12 15-4-15,-2 5-2 16,14 7-2-16,10 4-2 15,18 2-2-15,7-5 1 16,6-7-4-16,15-5-9 16,4-9-19-16,2-23-6 15,7-2 0-15,-10-20-1 16</inkml:trace>
  <inkml:trace contextRef="#ctx0" brushRef="#br0" timeOffset="170">2939 15415 26 0,'-12'-11'32'0,"-10"-6"0"16,3 9-10-16,-6 8-7 15,-3 0-5-15,3 8-3 16,1 5-1-16,8 3-2 15,11 4-1-15,13 6 0 16,5-4 0-16,8 6 0 16,2-3 0-16,1 4 0 15,-2-4 0-15,-4-1 0 16,-11-6-1-16,-11-1 0 0,-11-6-1 16,-9-3-3-16,1-2-3 15,-7-10-7-15,4-1-11 16,9 0-15-16,0-10 1 15,14 2-1-15</inkml:trace>
  <inkml:trace contextRef="#ctx0" brushRef="#br0" timeOffset="171">3035 15380 23 0,'19'0'36'16,"-19"0"1"-16,21 8-1 0,-8 8-15 15,-10 5-8 1,7 9-4-16,-4 2-3 0,6 7-1 16,-6-3-2-16,4-1-2 15,-4-2-3-15,-6-6-4 16,6-4-12-16,-6-5-20 16,0-18 0-16,-10 11-1 15,-2-17 1-15</inkml:trace>
  <inkml:trace contextRef="#ctx0" brushRef="#br0" timeOffset="172">2962 15582 44 0,'11'0'33'0,"1"-7"1"16,13 7-10-16,4 0-17 0,4 0-7 15,7 0-12-15,4-10-18 16,9 10-3-16,-4-7 0 15,7 7 0-15</inkml:trace>
  <inkml:trace contextRef="#ctx0" brushRef="#br0" timeOffset="173">3478 15572 33 0,'-18'0'32'16,"-7"-18"0"-16,6 2-13 15,7-1-5-15,2-5-5 16,14 0-2-16,5 2-3 16,10 7 0-16,5 5 0 0,4 13 0 15,-2 5 1-15,-2 9-1 16,-8 8 0-16,-8 9-1 16,-8 3 0-16,-12 2 0 15,-10-6-1-15,-2-4-1 16,-7-2 0-16,-1-8-1 15,5-9-1-15,3-6 1 16,7-6-1-16,17 0 1 16,-6-16-1-16,16 7 0 15,8-1 0-15,5 4 1 16,4 2 0-16,1 4-2 16,3 7-5-16,-3-1-12 0,-6-2-18 15,5 4 0 1,-8-8-1-16,0 0 1 15</inkml:trace>
  <inkml:trace contextRef="#ctx0" brushRef="#br0" timeOffset="174">3708 15245 65 0,'21'0'36'0,"10"20"2"15,-2 13-19-15,1 11-9 16,1 14-2-16,-7 5-2 16,-3 10 0-16,-13-1-1 15,-8-1-3-15,-5-2-3 16,-19-12-9-16,0-12-26 16,-7-7-3-16,-4-17 0 0,10-5-1 15</inkml:trace>
  <inkml:trace contextRef="#ctx0" brushRef="#br0" timeOffset="175">4306 15200 17 0,'-22'5'33'16,"-13"5"1"-16,1 15-2 15,-4 11-15-15,1 11-4 16,6 12-4-16,5 2-3 16,12 4 0-16,5 0-3 0,13-2 0 15,10-9-1-15,9-8-2 16,11-9-4-16,2-13-16 15,1-10-17-15,11-6 1 16,-7-18-2-16,5 1 2 16</inkml:trace>
  <inkml:trace contextRef="#ctx0" brushRef="#br0" timeOffset="176">4463 15458 21 0,'-17'-17'31'0,"-7"-5"1"16,9 12-6-16,-3 7-13 15,6 3-3-15,6 13-2 0,6 1-2 16,10 8-1-16,2 2 0 16,6 4-1-16,3 1 0 15,0 2 1-15,-5-2-2 16,-5 0 1-16,-11-7-2 15,-10-3 0-15,-10-2-1 16,-5-10-2-16,-4-3-2 16,-2-9-6-16,8 2-8 15,3-5-16-15,4-8-4 16,16 3-1-16,0-8 1 16</inkml:trace>
  <inkml:trace contextRef="#ctx0" brushRef="#br0" timeOffset="177">4510 15540 31 0,'32'7'36'0,"-4"-7"2"16,3 6-4-16,-3-2-14 15,3-2-14-15,-2-2-20 16,-3-3-20-16,8 3-2 16,-10-11-1-16,5 6 0 15</inkml:trace>
  <inkml:trace contextRef="#ctx0" brushRef="#br0" timeOffset="178">4995 15391 48 0,'0'-13'30'0,"0"13"-10"16,4-12-7-16,-4 12-4 15,-16-4-3-15,1 4-3 16,0 0-2-16,-2 7-1 16,2 0 0-16,-1 4 0 15,4 2 0-15,-1 4 0 16,5 4 1-16,1 3 0 16,4-2 1-16,0-2 0 15,3-1 0-15,0-5 1 16,3-3 0-16,-3-11 0 15,22 5-1-15,-4-8 1 16,2 3-1-16,4-5 1 0,0 5 0 16,1 5-1-16,-2 3 0 15,-5 0 0-15,-7 8 1 16,-5-1-1-16,-10 1-2 16,-3-2-4-16,-12-4-12 15,-5-10-19-15,2 7-1 16,-9-10-1-16,7 3 1 15</inkml:trace>
  <inkml:trace contextRef="#ctx0" brushRef="#br0" timeOffset="179">5023 15152 41 0,'31'13'39'16,"-5"9"0"-16,7 16 1 16,-1 10-23-16,-2 2-5 15,1 13-3-15,-9-4-4 16,-4 7 0-16,-8-5-3 16,-10 0-1-16,-12-6-1 15,-10-7-5-15,-1-8-5 16,-13-10-20-16,-5-7-11 15,4-7 0-15,-3-13-1 16</inkml:trace>
  <inkml:trace contextRef="#ctx0" brushRef="#br0" timeOffset="180">5844 14384 60 0,'-24'4'32'16,"-13"6"-8"-16,-6 11-5 16,3 14-8-16,0 13-6 0,9 13-1 15,4 9 0-15,16 5-1 16,7-3-1-16,15-2-1 15,13-4-5-15,10-16-10 16,6-15-17-16,10-6-4 16,-4-22 0-16,10-7 0 15</inkml:trace>
  <inkml:trace contextRef="#ctx0" brushRef="#br0" timeOffset="181">6127 14679 26 0,'-18'-11'31'15,"-11"-3"0"-15,15 3-8 16,-1 11-9-16,2 7-4 16,10 7-3-16,3 2-2 15,9 7 0-15,3 2-1 16,6 4 0-16,-2-3-1 15,0 3 0-15,-5-5-1 16,-6-2 1-16,-10-3-2 16,-7-5 0-16,-9-4-4 15,-7-7-6-15,3 1-7 16,-1-4-15-16,-1-8-5 16,12 0 0-16,0-9 0 15</inkml:trace>
  <inkml:trace contextRef="#ctx0" brushRef="#br0" timeOffset="182">6285 14587 48 0,'12'0'37'16,"2"12"1"-16,-7 7-9 15,-3 2-13-15,6 14-5 16,-7-1-3-16,7 9-2 15,-4-4-3-15,0 0-3 16,3-7-4-16,-6-9-8 16,-3-6-26-16,4-5-2 15,-4-12 1-15,-10-2 0 0</inkml:trace>
  <inkml:trace contextRef="#ctx0" brushRef="#br0" timeOffset="183">6242 14770 31 0,'9'-13'32'0,"10"13"-1"16,-6-10-4-16,11 10-22 15,7-3-15-15,3-7-20 16,10 15 0-16,-4-10-1 16,9 11 7-16</inkml:trace>
  <inkml:trace contextRef="#ctx0" brushRef="#br0" timeOffset="184">6642 14739 28 0,'-25'-17'29'16,"14"7"-2"-16,-2-9-9 16,7-2-4-16,12 5-5 15,5 2-1-15,11 8-2 16,3 0 0-16,3 13 1 15,0 3-2-15,-3 11 1 16,-10 2-2-16,-5 8-1 16,-10 1 0-16,-7 2 0 15,-11-3-1-15,-3-4 1 16,-2-3-2-16,2-4 1 16,3-9-2-16,8-3 1 0,10-8-1 15,0 0 0-15,21 0 0 16,0-2-2-16,8 2-5 15,-1-6-10-15,0 2-19 16,10 4-2-16,-9-7 1 16,7 4 0-16</inkml:trace>
  <inkml:trace contextRef="#ctx0" brushRef="#br0" timeOffset="185">6871 14382 35 0,'19'0'37'16,"9"22"0"-16,3 7-7 16,-3 11-11-16,6 17-4 15,-12 4-3-15,-4 14-3 16,-15-1-1-16,-3 6-3 15,-15-10-3-15,-7-8-8 16,-2-11-26-16,-4-7-8 16,-4-19 0-16,13-9-1 15</inkml:trace>
  <inkml:trace contextRef="#ctx0" brushRef="#br0" timeOffset="186">7247 14183 35 0,'15'-11'30'16,"13"11"0"-16,-8-4-13 15,9 1-8-15,2 3-5 16,-1 0-1-16,-4 0-1 16,-3-4 0-16,-4 4-1 15,-5 0 0-15,-3 0 0 16,-11 0 0-16,0 0 0 16,8 7-1-16,-8 5 1 15,0 3 0-15,0 11 1 16,0 4 0-16,-4 11-1 15,4 7 2-15,-4 12-1 16,1 8 0-16,3 11 1 0,-7 4 1 16,7 9-1-16,-7-2 1 15,2 5-1-15,0-7 0 16,-1 3 0-16,0-7 1 16,3-7-1-16,-2-7-1 15,5-4 0-15,0-14-1 16,0-5 1-16,3-10 0 15,2-11-1-15,0-6 1 16,-2-8-1-16,-3-12 0 16,0 0 0-16,0 0 0 15,0 0 0-15,-19 5-1 16,2-5 1-16,-5 0-1 16,-5 0 0-16,-1 4-1 0,-5-4-2 15,5 5-6-15,0 0-28 16,6-7-2-16,22 2 0 15,-13-11 0-15</inkml:trace>
  <inkml:trace contextRef="#ctx0" brushRef="#br0" timeOffset="187">7852 15315 46 0,'0'-17'32'0,"-9"7"-9"15,-5 4-6-15,-4-1-3 0,-4 7-4 16,-3-6-1-16,4 6-2 15,-3 0-3-15,8 7-1 16,3 2-1-16,10 4-1 16,7 4 0-16,10 4 1 15,5 1-1-15,1 2 2 16,0 1-1-16,0 1 0 16,-6-2 0-16,-4-1 0 15,-14-7 0-15,-9-3-1 16,-3-1 0-16,-8-5-3 15,3-5-3-15,-4-6-6 16,8 4-9-16,3-8-14 16,3-5-4-16,11 4 1 15,5-8-1-15</inkml:trace>
  <inkml:trace contextRef="#ctx0" brushRef="#br0" timeOffset="188">7945 15296 34 0,'27'0'35'15,"-12"-5"0"-15,10 5-3 16,0 0-16-16,0 0-8 16,4 0-8-16,1 0-10 15,-5 4-19-15,-7-8-5 0,5 7-1 16,-23-3 0-1</inkml:trace>
  <inkml:trace contextRef="#ctx0" brushRef="#br0" timeOffset="189">7964 15394 30 0,'0'10'35'0,"0"-10"1"16,11 5-2-16,7-5-17 15,1 0-7-15,9 0-5 16,-2 0-9-16,2 0-16 16,-1-7-15-16,6 5-1 15,-4-11 0-15</inkml:trace>
  <inkml:trace contextRef="#ctx0" brushRef="#br0" timeOffset="190">8263 15320 21 0,'0'0'33'16,"0"0"1"-16,16 13-2 16,-4-13-18-16,5 0-6 15,3 0-12-15,2-8-25 16,7 8-3-16,-8-13-1 15,10 9-1-15</inkml:trace>
  <inkml:trace contextRef="#ctx0" brushRef="#br0" timeOffset="191">8596 15320 38 0,'0'0'32'15,"-11"-6"0"-15,11-4-13 16,6 0-6-16,2-5-5 16,3 5-3-16,1-1-2 15,6 5-1-15,-2 4 1 16,0 5 0-16,-5 7 1 16,-3 9 0-16,-8 2-1 15,-4 7 0-15,-8-1 0 16,-4 1 0-16,-6-1-2 15,-1-3 0-15,-1-6-2 16,-3-8 1-16,4-5-1 16,5-5 0-16,8-4-1 0,10 4 1 15,-5-14 0 1,5 14 1-16,18-14 0 0,-3 14 0 16,1 8 1-16,3 3 0 15,-1 2 0-15,-3 4-3 16,2 4-15-16,-3 1-19 15,-10-7 0-15,8-1-1 16,-12-14 1-16</inkml:trace>
  <inkml:trace contextRef="#ctx0" brushRef="#br1" timeOffset="192">6828 14188 45 0,'25'4'35'15,"-38"16"1"-15,-27 26-12 16,-38 32-8-16,-30 22-7 16,-28 15-8-16,-10 3-22 15,-9 5-13-15,-6-19-2 16,15-9-1-16</inkml:trace>
  <inkml:trace contextRef="#ctx0" brushRef="#br1" timeOffset="193">3798 15233 32 0,'15'-20'36'0,"-15"20"1"15,-50 37-4-15,-21 14-15 16,-27 31-7-16,-27 15-5 16,-21 21-4-16,-9 11-3 15,-8-1-4-15,7-4-5 16,7-16-18-16,10-15-9 0,30-14-1 15,17-31 1-15</inkml:trace>
  <inkml:trace contextRef="#ctx0" brushRef="#br0" timeOffset="194">9074 14717 21 0,'0'0'28'16,"22"5"1"-16,-3-5-7 15,12 0-14-15,6 0-7 16,2 0-11-16,6 10-14 15,-11-10-4-15,2 12 0 0,-17-12 10 16</inkml:trace>
  <inkml:trace contextRef="#ctx0" brushRef="#br0" timeOffset="195">9133 14877 63 0,'0'0'36'15,"12"0"0"-15,6-7-15 16,7 7-8-16,6-2-8 16,4 2-16-16,-3-3-23 15,13 7-2-15,-7-11 0 16,11 7 0-16</inkml:trace>
  <inkml:trace contextRef="#ctx0" brushRef="#br0" timeOffset="196">9721 14775 61 0,'29'3'34'15,"19"-8"1"-15,25 5-16 16,23 0-11-16,18-4-1 16,24 4-3-16,12-3-2 15,18-1 1-15,3-1-1 16,6-3-2-16,-5-4-4 16,-10-3-7-16,-11-3-20 15,-21 5-5-15,-30-8 0 16,-26 10 0-16</inkml:trace>
  <inkml:trace contextRef="#ctx0" brushRef="#br0" timeOffset="197">10292 14298 22 0,'-23'0'31'16,"-12"0"0"-16,0 0-11 15,0 4-5-15,8-4-4 16,6 10-2-16,9-4-3 16,12 9-1-16,14-3 0 15,14 5 0-15,5 3 1 16,9 3-1-16,-1 0 1 15,-2 6-2-15,-12-3 0 16,-10 3-1-16,-17-7 0 0,-10-2-1 16,-14-7-3-16,-8-5-3 15,-2-3-6-15,-4-9-13 16,5-7-15-16,17-1 0 16,1-11-1-16,15 8 1 15</inkml:trace>
  <inkml:trace contextRef="#ctx0" brushRef="#br0" timeOffset="198">10497 14267 62 0,'10'-3'38'0,"2"14"2"16,-7 7-8-1,-5 1-17-15,13 13-7 16,-11 0-3-16,6 5-1 0,-3-2-2 15,1-3-3-15,1 0-4 16,-7-10-12-16,0-9-23 16,-6-2 0-16,6-11 0 15,-16-4 0-15</inkml:trace>
  <inkml:trace contextRef="#ctx0" brushRef="#br0" timeOffset="199">10387 14403 47 0,'0'0'34'16,"17"-6"1"-16,1 6-4 0,13 0-19 16,1 0-10-1,5-3-14-15,8-3-21 0,9 6-2 16,-4-11 1-16,8 5-2 16</inkml:trace>
  <inkml:trace contextRef="#ctx0" brushRef="#br0" timeOffset="200">10831 14202 8 0,'0'0'31'0,"0"0"-1"16,24 7 1-16,-6-7-15 15,7 0-6-15,4-4-2 16,0-1-3-16,7 2 0 0,-11-3-1 15,0 1 1-15,-9-1-1 16,-5 3 0-16,-11 3 0 16,0 0 0-16,0 14 1 15,-5 2-2-15,-4 3 0 16,0 8 0-16,4 4-1 16,5 9 1-16,-4-2-1 15,4 5 0-15,5-4-2 16,-1-4-2-16,5-2-4 15,-6-11-14-15,-6-9-18 16,3-13 0-16,-10 3-1 16,0-9 1-16</inkml:trace>
  <inkml:trace contextRef="#ctx0" brushRef="#br0" timeOffset="201">10838 14382 33 0,'15'-7'34'15,"17"7"0"-15,0 0-3 16,10-3-16-16,0 3-11 16,2 0-13-16,3 10-24 15,-11-10 0-15,1 2-1 16,-16-2 0-16</inkml:trace>
  <inkml:trace contextRef="#ctx0" brushRef="#br0" timeOffset="202">10323 15034 52 0,'-22'-7'32'16,"1"2"-5"-16,-4 3-7 16,-3 2-4-16,5 0-7 15,1 5-3-15,7 3-3 16,4 2 0-16,11 5-2 16,8 2 1-16,9 5-1 15,5 0 1-15,2 4-1 16,1 1 0-16,-4 1 1 15,-6-2-1-15,-12 1 0 16,-11-6 0-16,-13-4 0 16,-7-4-2-16,-8-9-1 0,-1 0-3 15,-3-11-5-15,9 0-5 16,4-8-14-16,5-6-8 16,16 3 1-16,3-7 0 15</inkml:trace>
  <inkml:trace contextRef="#ctx0" brushRef="#br0" timeOffset="203">10497 15170 38 0,'-12'0'37'16,"12"0"1"-16,9-5-2 15,8-2-18-15,12 7-6 16,4-4-4-16,8 4-6 16,6 0-6-16,0-4-19 15,-3-1-14-15,4 5-1 16,-10-9 1-16,4 9-1 15</inkml:trace>
  <inkml:trace contextRef="#ctx0" brushRef="#br0" timeOffset="204">11085 14942 19 0,'22'3'28'16,"-22"-3"2"-16,0 0-13 15,0 0-4-15,-4 12-4 16,-11-6-3-16,-3 0-2 15,0 0-1-15,0 1-2 16,0-2-1-16,3 1 1 16,5 0 0-16,-1 0 1 0,11-6 0 15,-4 17 1-15,4-5 1 16,3 3 0-16,1-3 0 16,2 0 1-16,0-1 0 15,3-1-2-15,3-2 0 16,2-2-1-16,4-2 0 15,3-4 0-15,2 7-1 16,2-3 0-16,2 3-1 16,-2 0 2-16,-4 5-1 15,-8 0 1-15,-6 2 0 16,-7-2 0-16,-13 5 0 16,-7-8-3-16,-7-1-4 0,-4 0-15 15,1-4-17 1,-5-9-1-16,10 0 0 0,-3-9 1 15</inkml:trace>
  <inkml:trace contextRef="#ctx0" brushRef="#br0" timeOffset="205">11797 13977 19 0,'29'7'24'0,"-11"-7"-8"0,5 3-4 15,5-3-1 1,2-3-3-16,0 3-2 0,-2-5-1 16,-7 1-2-16,-1 1-1 15,-9 3 0-15,-1 0 0 16,-10 0-1-16,7 15 0 16,-9 2 1-16,-2 5 0 15,4 11 1-15,-4 10 0 16,4 9 0-16,-8 6 1 15,4 12 0-15,2 7 1 16,2 6 1-16,-6 9-1 16,3 3 0-16,-2-2 0 15,5 4 0-15,-4-8 0 16,4-1-1-16,-7-11 0 0,7-5-2 16,-6-13 1-1,6-6-1-15,0-12 0 0,0-9-1 16,-4-7 0-16,-1-6 0 15,-4-6 0-15,-4-5 0 16,1-3-1-16,-7-5 0 16,3 0-3-16,-3 0-6 15,5-5-18-15,14 5-10 16,-20-9-2-16,20 9 1 16</inkml:trace>
  <inkml:trace contextRef="#ctx0" brushRef="#br0" timeOffset="206">12340 15220 35 0,'-10'-20'27'0,"-4"12"-5"15,-3 3-6-15,1 5-4 0,-1 0-5 16,-2 0-1-16,7 6-1 16,0 2 0-16,7 3 0 15,5 3-1-15,8 5 0 16,1-1 0-16,6 7 1 16,1-1 0-16,-1 4-1 15,-4-2 0-15,-4-1-1 16,-7-1 0-16,-9-5-2 15,-2-7-1-15,-9-6-2 16,2 0-5-16,-4-10-8 16,7-5-15-16,15 9-6 0,-17-22-1 15,21 12 0-15</inkml:trace>
  <inkml:trace contextRef="#ctx0" brushRef="#br0" timeOffset="207">12464 15233 34 0,'0'0'34'16,"9"0"0"-16,10 0-3 15,6 0-19-15,-1 0-5 16,4 0-6-16,0 7-9 15,-1-3-17-15,-10-7-9 0,5 7 1 16,-22-4-1 0</inkml:trace>
  <inkml:trace contextRef="#ctx0" brushRef="#br0" timeOffset="208">12482 15361 44 0,'0'10'35'0,"10"-10"1"16,12 5-6-16,-1-5-28 16,2-7-30-16,6 10-4 15,-6-12-3-15,13 9 0 16</inkml:trace>
  <inkml:trace contextRef="#ctx0" brushRef="#br0" timeOffset="209">12715 15305 56 0,'0'0'35'0,"11"8"-7"16,5-8-11-16,10 3-4 16,1-3-8-16,4 0-15 15,-5-8-22-15,10 8-2 16,-10-14 0-16,8 8-1 16</inkml:trace>
  <inkml:trace contextRef="#ctx0" brushRef="#br0" timeOffset="210">13131 15350 35 0,'-21'0'30'0,"21"0"-4"16,-16-19-8-16,12 2-4 15,4 1-5-15,6-3-3 0,8-1-1 16,1 2-2 0,7 7 0-16,2 3 0 0,1 8 0 15,-1 7 1-15,-7 9 1 16,-9 5 0-16,-5 8-1 15,-10 2 0-15,-5 4 0 16,-10-5-2-16,-4-1 0 16,-3-2-3-16,-3-8-1 15,2-8 0-15,3-6 0 16,9-5 0-16,4-9-1 16,9-1 1-16,5 10 0 15,11-17 2-15,4 17 1 16,5 0 0-16,4 12 0 15,-3 5 0-15,3 2-2 16,0 7-14-16,-2-1-20 0,-10-11-1 16,4 3 0-16,-3-17-1 15</inkml:trace>
  <inkml:trace contextRef="#ctx0" brushRef="#br0" timeOffset="211">13564 14718 55 0,'0'0'35'0,"22"2"-1"16,-4-2-13-16,4 0-10 16,9-2-4-16,-1 2-4 15,7 0-7-15,-1 0-8 16,-6 0-14-16,-5 0-8 15,-1 2-1-15,-24-2 0 16</inkml:trace>
  <inkml:trace contextRef="#ctx0" brushRef="#br0" timeOffset="212">13631 14837 48 0,'0'0'36'16,"16"6"-1"-16,6-3-12 15,4-3-6-15,6 5-7 16,6-5-24-16,5 7-19 16,-9-12-3-16,3 7 0 15,-9-4-1-15</inkml:trace>
  <inkml:trace contextRef="#ctx0" brushRef="#br0" timeOffset="213">14255 14682 11 0,'0'0'33'0,"-14"0"2"16,32 7 0-16,12-7-16 15,13 0-5-15,26 4-4 16,13-4-3-16,18 0-3 16,7 0-3-16,4 0-7 15,3-3-23-15,-9 3-6 16,-22-15-1-16,-13 6 0 15</inkml:trace>
  <inkml:trace contextRef="#ctx0" brushRef="#br0" timeOffset="214">14849 14215 30 0,'16'-15'30'0,"-3"9"-5"15,-13 6-10-15,-21-10-4 0,-2 10-6 16,-7 3-3 0,-2 1-1-16,-1 0-1 15,-3 6 0-15,6 0 0 0,-1 4 0 16,4 0 0-16,5 3 0 16,5 2 0-16,3 3 2 15,0 0-1-15,7 0 1 16,2-2 0-16,5 0 1 15,0-5 0-15,6-3-1 16,3-7 1-16,11-5-2 16,2 0 2-16,11-5 0 15,2 0 0-15,7 5 2 16,2-6-1-16,-1 12 1 16,-6 2 1-16,-6 10 0 0,-14 0 0 15,-13 6-2 1,-18-2 0-16,-12-3-2 15,-9 0-3-15,-7-9-8 0,3-1-18 16,-1-4-10-16,0-9-2 16,12 4 0-16</inkml:trace>
  <inkml:trace contextRef="#ctx0" brushRef="#br0" timeOffset="215">14217 15158 28 0,'-14'-3'35'15,"14"3"0"-15,0 0-3 16,15-9-15-16,12 4-7 16,6 0-5-16,4 1-11 15,6-2-17-15,6 6-12 16,-11-2 0-16,6 8 0 15</inkml:trace>
  <inkml:trace contextRef="#ctx0" brushRef="#br0" timeOffset="216">14592 14970 15 0,'0'0'30'0,"20"14"1"15,3-14-3-15,9 0-16 16,8 3-2-16,-2-6-3 16,4-2-2-16,-7-6-2 15,-3 1-1-15,-9-3 1 16,-7 4-2-16,-16 9 2 15,0-10-1-15,-11 10 1 16,1 10 0-16,-5 4 0 16,2 9 0-16,-2 6 1 0,6 6-1 15,0 6 0 1,7 1-1-16,2-1 0 16,6-3-3-16,1-1-1 0,-1-11-6 15,4-2-8-15,-2-5-20 16,-8-19-1-16,9 0 0 15,-12-11 0-15</inkml:trace>
  <inkml:trace contextRef="#ctx0" brushRef="#br0" timeOffset="217">14657 15213 32 0,'22'-3'34'0,"15"3"0"16,-2 0-6-16,5-3-14 16,3 3-9-16,-2 0-14 15,-1 4-23-15,-17-10-1 16,4 6-1-16,-17-5 0 16</inkml:trace>
  <inkml:trace contextRef="#ctx0" brushRef="#br0" timeOffset="218">15496 14608 21 0,'24'-7'24'15,"16"7"-4"-15,0 0-18 16,1-3-13-16,7 9-11 0,-16-10-2 16,5 11 15-16</inkml:trace>
  <inkml:trace contextRef="#ctx0" brushRef="#br0" timeOffset="219">15544 14727 51 0,'31'10'30'16,"-3"-10"-4"-16,7 0-21 15,10 7-28-15,-6-17-5 16,14 10-1-16,-10-14-2 0</inkml:trace>
  <inkml:trace contextRef="#ctx0" brushRef="#br0" timeOffset="220">16095 14625 63 0,'14'0'37'0,"6"-4"0"15,13 4-12-15,11-3-16 16,0 3-2-16,3-4-8 16,0 4-19-16,-2 0-16 15,-13-6-1-15,-1 6 0 0,-15-10-1 16</inkml:trace>
  <inkml:trace contextRef="#ctx0" brushRef="#br0" timeOffset="221">17220 14158 5 0,'3'-13'21'15,"-3"13"-6"-15,-6-13-4 16,-7 13-5-16,-8 0-2 16,-5 2-2-16,-6 5-2 15,-2-1 0-15,1 3 0 0,-1 1 0 16,4 4 1-1,3 0 1-15,4 4 2 0,5-4 0 16,4 3 3-16,4 0-1 16,5 0 2-16,5-1 0 15,5-2 0-15,5-5-2 16,8-2 0-16,6-4-1 16,8 1 0-16,7-4 0 15,5 8 0-15,-1-3 0 16,2 4 0-16,-10 1 0 15,-7 10 1-15,-16-2-1 16,-12 5-1-16,-17-4-1 16,-11 0-3-16,-4-1-6 15,-11-8-12-15,-1-6-18 16,9 0-1-16,-2-13-1 0,13 4 1 16</inkml:trace>
  <inkml:trace contextRef="#ctx0" brushRef="#br0" timeOffset="222">16751 14614 17 0,'0'0'34'16,"0"0"1"0,30 12-2-16,6-12-13 0,6-3-7 15,19 3-2-15,7 0-3 16,4-5-4-16,2 3-4 16,-7-1-7-16,-3 3-9 15,-16 7-16-15,-14-7-5 16,-11 10-1-16,-23-10 1 15</inkml:trace>
  <inkml:trace contextRef="#ctx0" brushRef="#br0" timeOffset="223">16852 14894 37 0,'0'0'32'16,"20"8"-5"-16,5-8-10 16,8 0-3-16,10 0-2 15,4-5-4-15,2-2-3 16,0-2-1-16,-6 0-2 15,-8 0 0-15,-11 4 0 16,-9 0 0-16,-15 5 0 0,0 15 0 16,-15 1-1-1,-4 7 1-15,0 6 1 16,-2 5-1-16,1 5 0 0,3-1-1 16,5 2 0-16,3-3 0 15,2-3-1-15,4-5-2 16,-1-4-5-16,4-4-5 15,0-11-9-15,0-10-16 16,0 0 0-16,0 0 0 16,0 0 10-16</inkml:trace>
  <inkml:trace contextRef="#ctx0" brushRef="#br0" timeOffset="224">16874 15061 37 0,'15'0'35'0,"6"-7"1"16,13 7-8-16,10 0-12 15,-2-7-4-15,14 7-3 16,-5-3-2-16,4 3-1 16,-11-4-2-16,-3 4-1 15,-8-3 0-15,-6 3-2 16,-7-6 0-16,-8 3 0 15,-12 3-1-15,12-6 1 16,-12 6-1-16,0 0-2 16,0 0-2-16,0 0-2 15,0 0-9-15,0 0-16 16,0 0-8-16,0 0-1 0,-14 0 2 16</inkml:trace>
  <inkml:trace contextRef="#ctx0" brushRef="#br0" timeOffset="225">650 16986 50 0,'0'0'36'15,"18"55"-2"-15,-18-55-20 16,11 94-2-16,-8-30-4 16,5 7-2-16,-5 7-3 15,13-10-3-15,-9-18-5 16,-7-50-6-16,-3 84-7 16,3-84-21-16,0 0 1 0,17 44-1 15</inkml:trace>
  <inkml:trace contextRef="#ctx0" brushRef="#br0" timeOffset="226">682 17183 19 0,'0'0'35'16,"0"0"3"-16,55-36-12 15,-55 36-12-15,66-9-5 16,-66 9-3-16,76 9-3 16,-76-9-3-16,51 12 1 0,-51-12-2 15,0 0 3-15,23 59-2 16,-23-59-1-16,0 0 2 16,-46 48 0-16,46-48 0 15,0 0 0-15,-42 38-1 16,42-38-1-16,0 0 3 15,0 0-1-15,0 0 0 16,57 45 0-16,-57-45 0 16,44 34 0-16,-44-34 0 15,15 47 2-15,-15-47 0 16,-20 63-4-16,20-63 0 16,-53 34-3-16,53-34-8 15,-66 10-10-15,66-10-16 16,-54-16-1-16,54 16-1 0</inkml:trace>
  <inkml:trace contextRef="#ctx0" brushRef="#br0" timeOffset="227">1500 17183 41 0,'26'10'36'16,"8"-13"-3"-16,8 3-14 16,12 0-10-16,1 0-1 15,-6 0-7-15,-4 3-2 16,-13-3-11-16,1 0-9 15,-8 9-15-15,-16-16 0 16,-9 7 1-16</inkml:trace>
  <inkml:trace contextRef="#ctx0" brushRef="#br0" timeOffset="228">1574 17295 14 0,'0'0'37'16,"25"7"2"-16,-6-7-5 15,9 2-12-15,9 2-8 16,1-10-3-16,1 6-7 16,-2 0-7-16,-12 7-29 0,-2-12-6 15,2 5-3 1,-20-14 2-16</inkml:trace>
  <inkml:trace contextRef="#ctx0" brushRef="#br0" timeOffset="229">2374 17367 41 0,'38'3'18'0,"17"-8"0"16,27 5 1-16,32 0-7 16,20-17 0-16,31 10-2 0,19-8-1 15,25 0 0-15,17 6 0 16,10 2-3-16,2-16-4 15,3 7-3-15,-11 9-6 16,-16-12-14-16,-24 1-15 16,-19 6-1-16,-35-10-1 15</inkml:trace>
  <inkml:trace contextRef="#ctx0" brushRef="#br0" timeOffset="230">3473 16747 22 0,'-34'3'31'16,"-11"-3"0"-16,1 7-12 16,8 1-4-16,5 6-7 15,13 8-2-15,12-5 0 16,21 7-1-16,9-9-1 16,14 7 2-16,5 1 0 15,3 4-3-15,-2-5 1 16,-9 3-2-16,-17-5 0 15,-18 2-1-15,-12 0-2 16,-17-3-1-16,-8-4-4 16,-9-8-6-16,2-7-12 15,7 7-13-15,0-16 0 0,19-3 0 16</inkml:trace>
  <inkml:trace contextRef="#ctx0" brushRef="#br0" timeOffset="231">3711 16808 42 0,'6'15'38'16,"0"-1"-1"-16,-6 10-7 16,3-4-17-16,7 7-3 15,-7 1-3-15,4 6-2 16,0-2-4-16,2-9-5 15,2 0-11-15,-5-12-23 16,-6-11-1-16,-6 11-1 0,-7-19 1 16</inkml:trace>
  <inkml:trace contextRef="#ctx0" brushRef="#br0" timeOffset="232">3584 16951 31 0,'0'0'36'15,"19"-13"0"-15,8 13 1 16,3-4-24-16,6 1-8 16,5 3-8-16,11-4-12 15,11-1-20-15,-7-9-2 16,10 9 1-16,-7-3 5 16</inkml:trace>
  <inkml:trace contextRef="#ctx0" brushRef="#br0" timeOffset="233">4018 16673 10 0,'15'17'33'0,"-2"-13"-2"15,16 7 2-15,3-11-19 0,3-3-7 16,3 3-3-16,-2-6-2 16,0 0 0-16,-8-4-1 15,-7 3 0-15,-8-2 0 16,-13 9 1-16,0 0 0 15,-11 0 1-15,-1 11 0 16,-2 13 0-16,-2 0 0 16,5 6 2-16,2 8 0 15,4 7-1-15,5-10-1 16,5 7-1-16,1-9 0 16,3-3-1-16,-2-1-3 15,-2-6-4-15,4-10-8 16,-9-13-17-16,-5 9-6 0,5-9-1 15,-14 0 1 1</inkml:trace>
  <inkml:trace contextRef="#ctx0" brushRef="#br0" timeOffset="234">4074 16946 33 0,'15'-8'36'16,"14"2"-2"-16,7-2-12 15,4 1-7-15,10 2-4 16,-2 5-5-16,3-4-4 16,-3 4-7-16,-10 0-16 15,-10 5-14-15,-5 6-1 16,-23-11 0-16</inkml:trace>
  <inkml:trace contextRef="#ctx0" brushRef="#br0" timeOffset="235">3509 17529 34 0,'-34'0'27'0,"0"5"-4"15,-9-5-5-15,5 7-8 16,3 1-3-16,0-8-2 0,10 7-1 16,6 2-1-16,13 9 0 15,12-2 0-15,10 4-1 16,9-10 0-16,11-1 3 15,4 11-1-15,1 3 1 16,-41-23 0-16,72 59 1 16,-72-59-2-16,0 0 1 15,15 72-1-15,-15-72-2 16,-53 49 0-16,53-49-2 16,-78 13 1-16,78-13-4 15,-68-4-4-15,68 4-5 16,-36-21-21-16,36 4-3 15,0-7-1-15,0 24 2 16</inkml:trace>
  <inkml:trace contextRef="#ctx0" brushRef="#br0" timeOffset="236">3844 17500 18 0,'0'0'32'16,"0"0"1"-16,0 15-5 15,-6 7-14-15,2 0-3 16,4 5-1-16,0-27-4 16,7 76 0-16,-1-24-4 15,4 3-5-15,-2-9-7 16,-8-46-8-16,12 75-12 16,-12-75-5-16,0 48 1 15,0-48 5-15</inkml:trace>
  <inkml:trace contextRef="#ctx0" brushRef="#br0" timeOffset="237">3701 17702 43 0,'11'-12'33'16,"6"12"-4"-16,3 4-9 15,-20-4-7-15,64 17-6 16,-22-22-3-16,5 5-10 15,1 10-17-15,9-4-11 16,-9-19 1-16,6-2-1 16</inkml:trace>
  <inkml:trace contextRef="#ctx0" brushRef="#br0" timeOffset="238">4306 17704 16 0,'-9'-10'25'16,"-2"-10"-1"-16,11-1-2 15,3-4-4-15,9-4-2 16,5 11-1-16,6 6-3 16,6 16-3-16,-3-7-1 0,0 11 1 15,-26-8-3 1,35 48-1-16,-35-48-1 16,0 74-1-16,0-74-1 0,-46 69-1 15,46-69-2-15,-72 55-3 16,72-55-3-16,-78 34-2 15,78-34 0-15,-60-17-1 16,44 0 3-16,7 3-1 16,9 14 2-16,11-29 3 15,6 12 4-15,7-5 4 16,4 17 0-16,-28 5 2 16,69 24-1-16,-69-24-1 15,68 34-3-15,-68-34-13 16,50 40-23-16,-50-40 1 15,43 38-1-15,-43-38-2 0</inkml:trace>
  <inkml:trace contextRef="#ctx0" brushRef="#br0" timeOffset="239">5302 16566 44 0,'13'0'25'16,"5"0"-6"-16,4 0-5 0,3-4-6 16,9-1-5-16,0 2 0 15,1 3 1-15,-4-2 0 16,-4 2 0-16,-8-7-1 16,-4 7 0-16,-15 0-1 15,9 14 1-15,-12 3 0 16,0 8-1-16,-3 5-1 15,3 9 1-15,-4 14-1 16,5 12 1-16,-4 9 0 16,6 12-1-16,0-5 2 15,0 5-1-15,6 6 2 16,0-1-1-16,0-8 1 16,3-5-3-16,-3-17 2 15,4-1-1-15,-3 1 0 0,-1-3 0 16,-6-58-1-1,8 79-1-15,-8-79 0 0,0 48 1 16,0-48-1-16,0 49 2 16,0-49-4-16,0 0 1 15,0 0 3-15,0 0-2 16,-48 31 0-16,48-31 1 16,-41 7 0-16,41-7-3 15,-53-17 5-15,53 17-3 16,-55-10-2-16,55 10-1 15,-41-14-6-15,41 14-18 16,0 0-7-16,0 0 1 16,0 0-6-16</inkml:trace>
  <inkml:trace contextRef="#ctx0" brushRef="#br0" timeOffset="240">5984 17591 54 0,'-15'-4'23'0,"-6"4"-3"15,-2 0-6-15,2 6-3 16,-1 2-3-16,6 4-5 16,1-9-1-16,15-3 3 15,-12 20-1-15,17 1 0 0,-5-21 2 16,26 42 0 0,-26-42-1-16,43 43 2 15,-43-43-3-15,38 75 0 0,-38-75-2 16,18 61 1-1,-18-61 1-15,0 0-4 0,-34 55-2 16,34-55-3-16,-45 14 0 16,45-14-9-16,-42-16-9 15,42 16-12-15,0 0-5 16,0 0 5-16,-16-73 6 16</inkml:trace>
  <inkml:trace contextRef="#ctx0" brushRef="#br0" timeOffset="241">6167 17585 54 0,'0'0'35'16,"23"5"0"-16,-16-3-10 16,13-2-12-16,2 0-9 15,2-7-2-15,1 7 0 16,0 6-5-16,-3-6-7 16,-4 0-14-16,2 6-13 15,-12-17 0-15,2 7 3 16</inkml:trace>
  <inkml:trace contextRef="#ctx0" brushRef="#br0" timeOffset="242">6161 17706 38 0,'0'0'35'15,"0"0"-3"-15,16 14-9 16,-1-14-5-16,1-8-6 16,6 8-2-16,-22 0-7 15,46 21-15-15,-29-32-24 16,6 0 1-16,-7 6 0 16,8 5 0-16</inkml:trace>
  <inkml:trace contextRef="#ctx0" brushRef="#br0" timeOffset="243">6722 17551 9 0,'3'15'21'16,"-12"-8"-8"-1,9-7-5-15,-22-3-3 16,7 8-4-16,-4-5 1 0,-2 10 0 16,3-2-3-16,-14-18 1 15,16 19 1 1,7 3 1-16,-2 0 2 15,0 1-1-15,5-1 0 16,1-3 3-16,5-9 1 16,-7 44 0-16,7-44 1 15,0 0 0-15,6 29 0 16,3-32 0-16,7 3-1 16,2 0 0-16,-18 0 0 15,54 0-2-15,-24 0 1 0,1-6-2 16,-31 6 0-1,47 43-1-15,-47-43 2 16,21 58-4-16,-21-58 2 0,-18 43-1 16,18-43-2-16,-55 51 1 15,55-51-3-15,-63 24-2 16,63-24-3-16,-60-11-7 16,60 11-17-16,0 0-4 15,-45-23 1-15,45 23-2 16</inkml:trace>
  <inkml:trace contextRef="#ctx0" brushRef="#br0" timeOffset="244">7225 17044 39 0,'0'0'36'16,"15"6"-2"-16,4-6-11 15,9-2-10-15,12 2-4 16,0 0-6-16,5 0-7 16,0-3-9-16,-5 6-15 15,-12-3-6-15,-2 0-1 16,-26 0-1-16</inkml:trace>
  <inkml:trace contextRef="#ctx0" brushRef="#br0" timeOffset="245">7228 17174 38 0,'0'0'37'0,"16"0"-1"16,6 0-7-16,11-8-13 16,9 4-5-16,0 1-4 15,1 3-8-15,2 0-20 16,-3 10-15-16,-16-18-1 15,1 8-1-15</inkml:trace>
  <inkml:trace contextRef="#ctx0" brushRef="#br0" timeOffset="246">8014 17151 2 0,'0'9'29'16,"0"-9"1"-16,29 6-1 15,15-6-12-15,11 0-4 16,25-4-1-16,12 8-2 15,23-1-1-15,12-6-2 16,14 3-1-16,3-7 0 16,6-5-2-16,-5 5-2 15,-6-5-1-15,-14-3-4 16,-17 3-8-16,-19 5-16 0,-17 7-9 16,-35-10-1-1,-15 17 0-15</inkml:trace>
  <inkml:trace contextRef="#ctx0" brushRef="#br0" timeOffset="247">8590 16799 30 0,'-15'0'30'16,"15"0"-7"-16,0-15-5 15,8-7-3-15,7 0-5 16,0-9-4-16,5-5 0 15,-3-1-1-15,2-4-1 16,-7 2 1-16,0 11-1 16,-8 2 1-16,-4 6-1 15,-7 10 0-15,7 10-1 0,-17 17 0 16,10 12-2 0,0 5 1-16,7 12-1 15,0 9 0-15,0 6 0 0,8-2-1 16,0-6-1-16,4-8-4 15,-2-9-4-15,2-5-17 16,4-13-11-16,-7-23-1 16,6-1 0-16</inkml:trace>
  <inkml:trace contextRef="#ctx0" brushRef="#br0" timeOffset="248">9046 16752 27 0,'-19'-9'30'0,"4"4"-3"0,-7-7-12 16,1-10-3-16,6-1-4 16,5-12-1-16,10 1 1 15,7 1-1-15,13 6 0 16,3 2 0-16,10 13 0 15,-1 2-1-15,3 16 1 16,-7 7-1-16,-5 12-1 16,-10 9 0-16,-13 10-3 15,-12-1 0-15,-9 2 0 16,-12 2-1-16,-7-3-2 16,-5-8 0-16,0-7-2 15,4-10-1-15,2-15 2 0,11 0-1 16,7-9 1-1,21 5 0-15,-6-18 0 0,19 5 2 16,8 5 1-16,6 8 0 16,10 3 1-16,1 6 0 15,2 11-1-15,-3-6-2 16,-4 1-4-16,-1 11-13 16,-4-2-20-16,-13-16 0 15,0 6-1-15,-15-14 0 16</inkml:trace>
  <inkml:trace contextRef="#ctx0" brushRef="#br0" timeOffset="249">8663 17401 50 0,'0'0'34'0,"0"0"-1"16,12 8-12-16,4-8-7 0,14 0-5 15,1 4-3-15,9 5-2 16,0-18-1-16,1 2-1 15,-2-5-1-15,-7-1 0 16,-8 11 1-16,-8 5-2 16,-16-3 1-16,0 0 0 15,-3 21 0-15,-9 1 1 16,-4 15 1-16,-2 10-3 16,-3 2 2-16,4-5 0 15,0 7-1-15,4 7 2 16,5-3-1-16,5-6-2 15,3-49-2-15,3 48-1 16,-3-48-6-16,0 0-8 16,19 7-15-16,-12-32-7 0,-10-8 1 15,3 9 1-15</inkml:trace>
  <inkml:trace contextRef="#ctx0" brushRef="#br0" timeOffset="250">8698 17652 53 0,'0'0'37'0,"0"0"-3"16,23 0-9-16,5-4-9 15,11 4-3-15,2-9-6 16,10 9-9-16,2 6-31 16,5-3-5-16,-12-9 2 0,0-3-2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08.5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1095 2415 30 0,'0'0'32'16,"-30"-44"-4"-16,30 44-8 16,-68-33-8-16,68 33-3 15,-81-6-3-15,81 6-2 16,-74 28-2-16,74-28 0 15,-29 58-2-15,29-58 1 0,12 71 0 16,-12-71 0-16,35 62 0 16,6-37-1-16,2-4 1 15,-43-21 1-15,66 23 0 16,-66-23 0-16,0 0-1 16,0 0 1-16,0 0-1 15,0 0 0-15,-73 32 1 16,27-20-3-16,1 4 1 15,45-16-1-15,-55 43 1 16,55-43 1-16,-31 56-1 16,31-56 2-16,0 65-1 15,0-65 1-15,51 63 0 16,-51-63 0-16,55 53-1 16,-55-53-3-16,53 32-7 15,-53-32-27-15,58 0 1 0,-58 0-2 16,0 0 0-16</inkml:trace>
  <inkml:trace contextRef="#ctx0" brushRef="#br0" timeOffset="1">634 2623 14 0,'0'0'32'0,"0"0"0"15,0 0 1-15,0 0-18 16,0 0-11-16,0 0-16 15,0 0-19-15,84 44 0 16,-41-31 0-16,1 12 7 16</inkml:trace>
  <inkml:trace contextRef="#ctx0" brushRef="#br0" timeOffset="2">1167 2767 18 0,'0'0'28'0,"10"7"0"15,2-2-16-15,14-2-5 16,-1 3-3-16,-1 0 0 16,-2-2-1-16,-10 1 1 0,-12-5 0 15,17 5-1 1,-17-5 0-16,0 0 0 15,0 0 0-15,-23 5 0 0,11 2-1 16,3 3-1-16,-10 2-1 16,9 3 1-16,2 8 0 15,1-1 0-15,1 3 1 16,9-2-1-16,9-1 1 16,4-5 0-16,13 0 0 15,1-6-4-15,5-7-9 16,-1-4-16-16,12 4-5 15,-5-11 0-15,-7 7-2 16</inkml:trace>
  <inkml:trace contextRef="#ctx0" brushRef="#br0" timeOffset="3">1643 2837 35 0,'-18'-22'34'0,"18"22"0"15,-25-7-11-15,2 7-8 16,-4 2-6-16,-1 6-3 16,3 7-2-16,2 3-2 15,9 4-1-15,3 5 1 16,5 1-1-16,6-5 1 16,17 1 0-16,1-7 0 15,7 0 1-15,-3-10 0 0,-3-2-1 16,0-9 1-1,-1-1-2-15,-8-3-2 16,-1-4-5-16,-9 12-8 0,0-14-19 16,0 1-4-16,0 13-1 15,10-19 0-15</inkml:trace>
  <inkml:trace contextRef="#ctx0" brushRef="#br0" timeOffset="4">1745 2825 25 0,'0'0'31'15,"15"0"-2"-15,-15 0-7 16,10 12-6-16,-10-1-3 0,0-2 0 16,0 8-3-1,0-3-3-15,0 4-1 0,4-2-2 16,1 3-2-16,-8-6 0 15,3 0-2-15,3 0-5 16,-3-13-5-16,16 12-12 16,-4-6-16-16,-3-12 1 15,8 6 0-15</inkml:trace>
  <inkml:trace contextRef="#ctx0" brushRef="#br0" timeOffset="5">2176 3026 59 0,'4'16'37'15,"-8"-3"-2"-15,11-2-11 0,-7 3-11 16,0-3-7-16,-6-1-15 16,-11-4-26-16,0 0-2 15,-5-6 0-15,22 0-1 16</inkml:trace>
  <inkml:trace contextRef="#ctx0" brushRef="#br0" timeOffset="6">3773 3187 38 0,'9'-8'32'0,"-3"-2"-2"16,7 10-10-16,15 19-5 0,5 10-4 16,10 17-3-16,1 10-2 15,9 12-1-15,-5 4-8 16,-4 0-14-16,-7-11-17 16,-5 0-1-16,-10-18-2 15,-2-8 0-15</inkml:trace>
  <inkml:trace contextRef="#ctx0" brushRef="#br0" timeOffset="7">4298 3155 49 0,'-15'-4'37'0,"-18"10"0"16,-2 16-11-16,-10 15-13 15,-10 5-5-15,1 16-2 16,-5 5-2-16,0 5-2 16,5 2-2-16,9-7-3 15,6-2-5-15,7-15-8 16,10-13-20-16,17-8-2 16,5-25 1-16,10 8-2 15</inkml:trace>
  <inkml:trace contextRef="#ctx0" brushRef="#br0" timeOffset="8">4618 3171 58 0,'-22'0'33'16,"-12"0"-10"-16,0 13-10 16,1 8-5-16,0 8-1 15,0 10-2-15,6 7-1 16,7 5-1-16,6 2-1 16,14 0 0-16,13-2-1 15,8-7 1-15,9-3-4 0,7-14-7 16,4-9-20-1,6-3-5-15,-6-15-1 16,0 0 0-16</inkml:trace>
  <inkml:trace contextRef="#ctx0" brushRef="#br0" timeOffset="9">4933 3389 44 0,'-9'-15'29'16,"3"4"-4"-16,-10 3-7 15,-6 3-5-15,-2 5-4 16,-5 0-2-16,1 9-3 16,0-1-1-16,6 5-1 0,8 3-1 15,7 0 0-15,10 4 0 16,8 2 0-16,6 0 0 15,1 2 1-15,1 2 0 16,-4 0 1-16,-6-3 0 16,-9-1-1-16,-12-6-4 15,-6-4-6-15,-2-12-23 16,-1 4-5-16,-6-17-1 16,11 0 0-16</inkml:trace>
  <inkml:trace contextRef="#ctx0" brushRef="#br0" timeOffset="10">4996 3219 66 0,'30'8'40'0,"-3"9"0"15,0 11-14-15,0 13-13 16,-11 4-5-16,2 15 0 15,-11-2-4-15,-4 3-1 16,-7-5-3-16,-4-7-5 16,1-1-8-16,-3-13-28 15,-1-14 1-15,11-21-2 16,-10 7 1-16</inkml:trace>
  <inkml:trace contextRef="#ctx0" brushRef="#br0" timeOffset="11">5420 3430 43 0,'10'0'35'15,"2"0"0"-15,13-3-10 16,6 3-15-16,-4 0-4 16,8 0-4-16,-4 3-6 0,-4-3-9 15,-4 0-16-15,1 5-5 16,-14-10-1-16,3 10 0 16</inkml:trace>
  <inkml:trace contextRef="#ctx0" brushRef="#br0" timeOffset="12">5445 3560 19 0,'3'12'34'0,"-3"-12"0"16,25 8-5-16,0-3-13 15,-1-5-5-15,10 4-3 0,-3-4-10 16,-1 8-26-1,-7-17-6-15,0 9 0 0,-9-11 0 16</inkml:trace>
  <inkml:trace contextRef="#ctx0" brushRef="#br0" timeOffset="13">6094 3521 40 0,'0'0'35'16,"0"0"2"-16,0 0-8 16,33 0-14-16,-3-3-5 15,21 3-8-15,1-6-14 16,20 6-23-16,-10-13 0 16,9 9-1-16,-3-12-1 15</inkml:trace>
  <inkml:trace contextRef="#ctx0" brushRef="#br0" timeOffset="14">7119 3014 26 0,'32'-5'27'0,"-11"-3"-8"0,-9 4-3 15,-12 4-6 1,0 0-3-16,-21 0-2 0,-1 0-2 15,-4 0-1-15,-3 9-2 16,-2-3 0-16,3 0 0 16,-1 1-1-16,8 2 2 15,2 3 0-15,7-1 0 16,5 3 2-16,2-1 0 16,5 1 1-16,6-2 1 15,7 1 0-15,5-4 0 16,10 1 0-16,3-3-1 15,6 1 0-15,0 3 0 16,-3-2-1-16,-2 2 0 16,-8 3-1-16,-14-2 0 15,-10 5 1-15,-14-2-3 0,-10-4-3 16,-4-1-7-16,-6 3-22 16,-3-13-4-16,5 5 0 15,-2-9-1-15</inkml:trace>
  <inkml:trace contextRef="#ctx0" brushRef="#br0" timeOffset="15">6772 3445 54 0,'21'5'35'15,"7"-5"-3"-15,10 0-15 16,18 4-6-16,6-4-2 16,9 5-6-16,0-1-10 15,1 3-26-15,-7-7-1 16,-4 0-2-16,-14 0 1 15</inkml:trace>
  <inkml:trace contextRef="#ctx0" brushRef="#br0" timeOffset="16">6880 3677 38 0,'29'14'32'0,"-2"-14"0"15,10-7-13-15,7 7-11 16,-1-7-1-16,1-3-2 16,-7 2-1-16,-6-1 0 15,-7 1-1-15,-8 4-1 16,-16 4 0-16,0 0 1 15,0 17-1-15,-9 2 1 16,-4 7-1-16,1 11 0 0,0 5 0 16,3 8 1-16,0-1-1 15,5 1-2-15,-2-2-2 16,3-7-5-16,3-4-12 16,0-12-18-16,-10-13 1 15,10-12-2-15,-15-3 3 16</inkml:trace>
  <inkml:trace contextRef="#ctx0" brushRef="#br0" timeOffset="17">6924 3830 20 0,'29'4'30'15,"-2"-4"1"-15,16 5 1 0,1-1-25 16,8-4-23-1,13 0-13-15,-5-4 0 0,17 4-2 16</inkml:trace>
  <inkml:trace contextRef="#ctx0" brushRef="#br0" timeOffset="18">7730 3379 17 0,'0'0'30'0,"0"0"2"15,40 8-4-15,15-8-16 16,27 0-3-16,20-3 0 16,27 3 0-16,18-4-2 15,17 4-3-15,12-3-3 16,3 0-6-16,-4 3-4 16,-14 0-13-16,-18-4-9 15,-14 4-4-15,-34-6-1 16</inkml:trace>
  <inkml:trace contextRef="#ctx0" brushRef="#br0" timeOffset="19">8472 3185 16 0,'19'-21'32'16,"-6"-13"1"-16,5 0-11 15,-5-5-2-15,-3-5-4 16,-3 1-2-16,-7-3-2 16,-3 7-3-16,-5 3-3 15,1 12-1-15,-4 9-2 16,11 15-1-16,-13 29-1 16,13 9-4-16,0 20-10 15,6 13-25-15,-3 0 0 16,6 11 0-16,-5-7-1 15</inkml:trace>
  <inkml:trace contextRef="#ctx0" brushRef="#br0" timeOffset="20">8227 3739 35 0,'-30'-9'26'0,"0"4"-5"16,-4 0-3-16,0 1-3 16,3 4-4-16,0 0-2 15,9 2-2-15,10 4-2 16,12 7 0-16,11 0-2 15,10 7 0-15,6 1 0 16,4 5 1-16,-2 3 0 0,-2 0-1 16,-10 1 1-1,-11 0-1-15,-14-6 0 16,-10-4-2-16,-14-7-1 0,-2-9-4 16,2 2-4-16,-4-10-8 15,10-6-18-15,12 1-3 16,3-8-2-16,16 5 2 15</inkml:trace>
  <inkml:trace contextRef="#ctx0" brushRef="#br0" timeOffset="21">8443 3717 43 0,'0'0'37'15,"0"0"0"-15,9 20-11 0,1 5-8 16,-6 4-5-16,6 10-6 16,-4 2 0-16,2 3-4 15,-1 0-3-15,-4-10-9 16,4-2-14-16,-2-8-15 16,-10-14-1-16,5-10 0 15,-10 0 0-15</inkml:trace>
  <inkml:trace contextRef="#ctx0" brushRef="#br0" timeOffset="22">8339 3899 57 0,'11'-7'37'0,"6"-4"1"16,11 5-9-16,8 3-18 0,3-2-9 15,9 1-12-15,3-6-25 16,10 10-2-16,-5-7 0 15,7 4-1-15</inkml:trace>
  <inkml:trace contextRef="#ctx0" brushRef="#br0" timeOffset="23">8932 3807 22 0,'-16'-16'32'15,"-2"-10"1"-15,18 7 0 0,8-3-19 16,7 1-4 0,12 11-3-16,4 5-2 0,2 9 0 15,-3 5 0-15,-3 10 0 16,-12 4-2-16,-12 10 1 16,-10 0-1-16,-11 1-1 15,-11 0-2-15,-7-5-2 16,-5-1-2-16,-2-12-3 15,8 1 1-15,2-12-1 16,13-2 0-16,6-7 3 16,14 4 4-16,7-9 1 15,8 3 3-15,11 10 2 16,2-4 1-16,6 11 0 16,-1 2-4-16,0 1-17 0,-9-4-21 15,7 3-1 1,-9-9-2-16,9-4 1 0</inkml:trace>
  <inkml:trace contextRef="#ctx0" brushRef="#br0" timeOffset="24">10069 3074 39 0,'12'0'37'0,"-12"0"1"15,4 30 1-15,-1 5-21 16,-3 5-8-16,0 10-4 16,0-1-2-16,0-1-3 15,5 0-7-15,-5-14-18 16,-6-12-15-16,6-7 0 16,-14-11 0-16,0-4-1 15</inkml:trace>
  <inkml:trace contextRef="#ctx0" brushRef="#br0" timeOffset="25">9882 3273 36 0,'15'0'38'15,"6"-4"-1"-15,19 7 2 16,6 0-22-16,9-3-10 16,5 0-17-16,5-5-24 15,12 5-3-15,-7-11 0 16,9 5 0-16</inkml:trace>
  <inkml:trace contextRef="#ctx0" brushRef="#br0" timeOffset="26">10964 2939 14 0,'0'-61'72'15,"10"40"-40"-15,-4 10-11 16,-6 11-6-16,10 17-4 16,-7 10-4-16,1 11-2 15,3 4-2-15,-7 7 0 16,0 1-1-16,2 3-4 15,3-6-6-15,-5-4-28 16,0-16-2-16,3-6 1 16,-3-9-2-16</inkml:trace>
  <inkml:trace contextRef="#ctx0" brushRef="#br0" timeOffset="27">11169 2948 74 0,'8'-14'36'15,"10"-7"-4"-15,0 3-17 16,17 11-7-16,3 2-2 16,2 10-2-16,-7 7-1 15,-7 14 0-15,-7 1-2 16,-19 7 1-16,-12 2-1 15,-13 0 0-15,-5 0-1 0,0-6 0 16,1-6 0-16,10-6 0 16,6-6-1-16,13-12 0 15,19 9 1-15,9-9-3 16,8 0-5-16,-1 0-18 16,8 0-11-16,3 8 0 15,-8-4 0-15</inkml:trace>
  <inkml:trace contextRef="#ctx0" brushRef="#br0" timeOffset="28">10659 3517 27 0,'0'0'35'0,"35"-7"1"16,10 2 0-16,14-4-17 15,20 9-6-15,4 0-2 16,9 0-4-16,2 0-4 16,-9 0-7-16,-2 0-18 15,-8 0-16-15,-19-7-1 16,-6 3 0-16</inkml:trace>
  <inkml:trace contextRef="#ctx0" brushRef="#br0" timeOffset="29">10878 3755 23 0,'15'0'32'15,"19"9"0"-15,-1-9-5 16,8 0-14-16,3 0-4 16,-7 0-2-16,-2 0-3 0,-5-2-1 15,-8-1-1-15,-11 3 0 16,-11 0-1-16,0 0 1 15,-20 9 0-15,6 2 0 16,-4 5 1-16,-3 3 1 16,3 10-1-16,3 2 0 15,0 4 0-15,8-1-1 16,4 3 0-16,3-1-2 16,0-7-5-16,4 0-7 15,0-6-24-15,-4-23-1 16,6 10-1-16,-6-10 1 15</inkml:trace>
  <inkml:trace contextRef="#ctx0" brushRef="#br0" timeOffset="30">10855 3916 35 0,'14'-7'35'15,"15"7"1"-15,5-5-1 16,11-2-20-16,5 2-16 15,5-6-28-15,15 5-4 16,-5-7-2-16,10 3-1 16</inkml:trace>
  <inkml:trace contextRef="#ctx0" brushRef="#br0" timeOffset="31">11862 3370 37 0,'-24'-3'34'0,"24"3"1"16,34 3-1-16,18-6-24 16,34 3-4-16,14 0-2 15,37 0 0-15,17 3 0 16,22-3-1-16,18 0-1 16,0 0-1-16,-1 0-1 0,-17 0-4 15,-8 4-6-15,-31-4-21 16,-28-4-6-16,-27 4 0 15,-44-11 0-15</inkml:trace>
  <inkml:trace contextRef="#ctx0" brushRef="#br0" timeOffset="32">12646 3012 33 0,'5'-43'34'16,"2"-10"2"-16,-2-1-17 16,4 7-2-16,0-1-3 15,-4 13-3-15,-5 4-3 16,0 31-3-16,0 0-2 15,0 41-2-15,0 11-1 16,0 10-8-16,-4 8-26 16,1 17-3-16,-7-4 0 15,10 6 0-15</inkml:trace>
  <inkml:trace contextRef="#ctx0" brushRef="#br0" timeOffset="33">12319 3699 26 0,'0'0'30'16,"-24"-3"-1"-16,1 3-9 16,-11 5-6-16,3-5-6 15,-7 8-2-15,3-1 0 16,14 2 0-16,6 1-1 15,15 6 0-15,13-1-1 16,11 7 0-16,4 1 1 16,9 3-1-16,0-1 1 15,-5 1-2-15,-8 0 0 16,-10-2 0-16,-17-5 0 16,-11-4-3-16,-14-6-1 0,-10-9-2 15,-3 6-5-15,-4-13-10 16,4-3-19-1,14-3-1-15,-1-6-1 0,24 9 2 16</inkml:trace>
  <inkml:trace contextRef="#ctx0" brushRef="#br0" timeOffset="34">12503 3839 60 0,'11'3'39'0,"5"-3"0"15,12-3-3-15,11 3-25 0,-1-5-6 16,8 5-3 0,10 0-8-16,-3 0-28 0,5-7-4 15,-4 4-2-15,-3-4 1 16</inkml:trace>
  <inkml:trace contextRef="#ctx0" brushRef="#br0" timeOffset="35">13353 3655 8 0,'0'0'28'16,"13"-3"-1"-16,-25 3-6 16,-1 0-8-16,-2 3-6 15,-8-3-3-15,3 0-1 16,-8 0-1-16,4 0 0 15,3 0-1-15,1 0 0 16,4 0-1-16,3 0 1 16,0 5 0-16,-1 2 1 15,4 2 1-15,0 2 0 16,1-2 1-16,4 5 0 16,-2-2 1-16,7 0 1 0,0-12-1 15,9 16-1 1,2-12 0-16,7 1 0 0,6-5-1 15,0 5 0-15,10 1 0 16,4 0-1-16,0 6-1 16,-1 0 1-16,-7 5 1 15,-2 3-2-15,-9 1 2 16,-6 3-2-16,-13-2 0 16,-11-1 1-16,-10-3-1 15,-13-2 0-15,-6-5 0 16,-2-7 0-16,-5-4-1 15,1 0-3-15,3-4-6 16,2-3-22-16,6-6-8 16,20 4 0-16,-7-8 0 15</inkml:trace>
  <inkml:trace contextRef="#ctx0" brushRef="#br0" timeOffset="36">7685 4809 26 0,'-8'-17'30'16,"8"17"-6"-16,-17-12-5 15,6 10-5-15,1 2-4 16,0 2-3-16,4 8-2 16,1 0-3-16,5 2 0 15,9 1-1-15,1-2 2 16,2-2 1-16,6-1 2 16,-3-8 1-16,0 0 0 0,-8-12 1 15,-7 12 0 1,-5-25 0-16,-4 14-1 15,-8-2-2-15,0 4-2 0,-2 4-3 16,4 0-6-16,15 5-13 16,0 11-21-16,0-11-1 15,24 8 0-15,-2-4 0 16</inkml:trace>
  <inkml:trace contextRef="#ctx0" brushRef="#br0" timeOffset="37">7680 5554 41 0,'0'0'25'0,"0"-15"-1"15,-6 4-3-15,6 11-4 16,-18-12-3-16,8 12-4 16,-2 0-2-16,1 2-4 15,0 5-1-15,7 3-1 16,0 1 0-16,9 2-1 16,4-1 0-16,3 1 1 15,4-6 0-15,1-2 1 16,-3-5 0-16,-1-5 1 15,-13 5 0-15,6-17-1 16,-15 2 1-16,-1 6-1 16,-4-1-2-16,-3-2-8 15,8 2-32-15,9 10-1 16,-12-5 0-16,24 5 0 16</inkml:trace>
  <inkml:trace contextRef="#ctx0" brushRef="#br0" timeOffset="38">11985 4667 30 0,'-16'-4'31'16,"16"4"0"-16,-22 4-12 15,22-4-6-15,-16 6-6 16,16-6-3-16,-3 18-1 15,6-9-1-15,7 0-1 16,2-3 2-16,1-1 1 16,0-5 2-16,3 0 0 15,-6-9 1-15,-10 9-1 16,5-23 1-16,-11 11 0 16,-1-1-2-16,-2 4-2 15,9 9-7-15,-16-8-22 16,3 8-13-16,13 0 0 15,3 15 0-15</inkml:trace>
  <inkml:trace contextRef="#ctx0" brushRef="#br0" timeOffset="39">11945 5329 28 0,'0'0'32'15,"-10"-13"-6"-15,10 13-4 16,-16-3-6-16,1 3-3 16,15 0-3-16,-20 3-4 15,8 4-1-15,12-7-1 16,-11 18-1-16,11-10-1 15,0-8 1-15,20 12 0 16,-8-12 1-16,4 0 0 16,3-4 0-16,-7-4 1 15,0-2-3-15,-12 0 1 16,-3-2-2-16,3 12-11 16,0 0-28-16,-20-17-1 0,10 17 0 15,-2-5-1 1</inkml:trace>
  <inkml:trace contextRef="#ctx0" brushRef="#br0" timeOffset="40">8296 4734 17 0,'3'-21'32'0,"2"4"-2"16,-10 1-5-16,-4-1-3 15,-4 8-6-15,-7-3-3 16,2 12-5-16,-7 3-4 16,3 9-1-16,3 7-1 0,5 8-1 15,7 4-1 1,7 1 1-16,2 0-1 15,11-6 1-15,7-5 0 0,4-9-1 16,-1-9 1-16,0-10 0 16,-5-7 0-16,-3-6 0 15,-7-6 0-15,-8-1-1 16,-10 0 0-16,-3 3 1 16,-2 1-1-16,0 6 0 15,0 3 0-15,3 7 0 16,12 7 0-16,0 0 1 15,0 0-1-15,16-7 0 16,6 7 0-16,7 0 1 16,1 3-1-16,8-3-5 15,0 5-11-15,3 0-21 0,-11-5-1 16,2 8 1 0,-7-8-1-16</inkml:trace>
  <inkml:trace contextRef="#ctx0" brushRef="#br0" timeOffset="41">8545 4625 48 0,'0'0'35'0,"21"5"0"16,-2 3-13-16,7-1-8 0,8 5-7 16,1-1-2-16,5 1-2 15,-6-1-1-15,-3-3-1 16,-5 0-1-16,-12 0 1 16,-14-8 0-16,0 14-1 15,-20-7 1-15,-3 3 0 16,-7 5 0-16,-2-1 1 15,-2 3-1-15,4 1 1 16,2-2-1-16,9-1-1 16,10-1-4-16,9-14-18 15,0 0-15-15,18 5 0 16,-1-12-1-16,14 3 0 0</inkml:trace>
  <inkml:trace contextRef="#ctx0" brushRef="#br0" timeOffset="42">8907 4710 44 0,'0'0'36'16,"14"-5"0"-16,8 0-4 15,7 5-21-15,0 0-8 16,3 0-16-16,-3-7-21 16,10 7-1-16,-8-2-1 0,6 2 0 15</inkml:trace>
  <inkml:trace contextRef="#ctx0" brushRef="#br0" timeOffset="43">9230 4689 31 0,'-5'-11'35'0,"-1"-8"0"16,13 2-1-16,5 0-18 16,5 3-6-16,9 6-4 0,0 5-1 15,5 10-1 1,-6 2 0-16,-6 10 0 15,-11 6-1-15,-8 6 0 0,-15 5-1 16,-5 3 0-16,-13-2 0 16,-2-2-1-16,-1-6-1 15,6-3 0-15,7-6 0 16,7-8-1-16,16-12 1 16,-3 12 0-16,18-12-1 15,9 4 1-15,3 0 1 16,7 1 0-16,-4 2 0 15,3 2 0-15,-4-2 0 16,-6-2-4-16,-2 3-13 16,-6-3-23-16,-15-5 0 15,0 0-1-15,0-11 0 0</inkml:trace>
  <inkml:trace contextRef="#ctx0" brushRef="#br0" timeOffset="44">8239 5545 45 0,'-16'-20'33'0,"2"11"-6"15,-5 6-6-15,-4 3-7 16,-2 10-5-16,1 5-3 16,3 12-2-16,4 4-2 15,6 5 0-15,11 1-2 0,8 0 1 16,8-7 0-16,12-7 0 15,0-12 0-15,-1-11 1 16,1-5-1-16,-5-13 1 16,-8-5 0-16,-9-6 0 15,-11-3 0-15,-6-4 0 16,-6 3 0-16,0 3 0 16,-1 3 0-16,4 6-1 15,2 6 0-15,12 15 0 16,0-12-1-16,16 12 1 15,8 6-1-15,5-2 0 16,11 4-3-16,0-8-8 16,6 4-22-16,1 2-4 15,-7-6-1-15,6 0-1 16</inkml:trace>
  <inkml:trace contextRef="#ctx0" brushRef="#br0" timeOffset="45">8757 5496 31 0,'9'-8'35'0,"5"8"2"15,-14 0-7-15,0 0-11 16,-6 23-7-16,-14-9-4 0,-4 7-2 15,-9 1-1 1,-2 4-2-16,-5-2-1 16,5 0-1-16,4-5-1 0,7-3 1 15,10-1-1-15,11-3 1 16,10-2 0-16,12-3-1 16,6 2 1-16,9 0-1 15,4 2-2-15,-1-3-11 16,2-3-25-16,-1 2-1 15,-7-7 0-15,0 0 0 16</inkml:trace>
  <inkml:trace contextRef="#ctx0" brushRef="#br0" timeOffset="46">8919 5654 49 0,'-10'0'37'0,"10"0"-1"16,13 4-6-16,0-8-15 16,11 4-8-16,1 0-7 15,2-4-14-15,1 2-21 16,5 2-2-16,-5 0 0 15,2 0 0-15</inkml:trace>
  <inkml:trace contextRef="#ctx0" brushRef="#br0" timeOffset="47">9349 5622 43 0,'0'0'34'0,"-11"-25"2"15,21 12-4-15,8 0-19 16,4-1-7-16,9 9-2 16,-1 5-1-16,1 9 0 15,-10 4 1-15,-6 8-1 16,-15 1-1-16,-9 9 1 16,-11-1-1-16,-8-1 0 15,-6-3-1-15,2-6 0 16,-1-5-2-16,8-4 0 0,9-4 0 15,16-7 0-15,0 0-1 16,0 0 1-16,24-4 1 16,0 4 0-16,6 6 1 15,1 0 0-15,-3 3-1 16,-1-2-2-16,1 6-11 16,-5 0-25-16,-12-13 0 15,1 6 0-15,-12-6 0 16</inkml:trace>
  <inkml:trace contextRef="#ctx0" brushRef="#br0" timeOffset="48">12553 4638 28 0,'-5'-18'34'0,"5"8"1"16,-16-4-9-16,1 2-8 15,0 9-6-15,-7 3-3 0,1 9-5 16,3 5-1-1,4 7-2-15,5 5 0 0,9 5 0 16,8-2-1-16,4-3 1 16,10-3-1-16,7-8 1 15,1-8 0-15,-2-7 1 16,-8-7-1-16,-6-8 0 16,-6-6 0-16,-8-3 0 15,-5-2 0-15,-7 3 0 16,-8-2 0-16,3 4-1 15,3 4 0-15,4 4 1 16,10 13-1-16,0-13 0 16,18 13 0-16,3 0 1 15,10 0-1-15,5 0-1 0,7 3-3 16,4-6-6 0,2-3-19-16,4 2-8 0,-7-5-1 15,4 6 0-15</inkml:trace>
  <inkml:trace contextRef="#ctx0" brushRef="#br0" timeOffset="49">12950 4497 35 0,'0'0'35'16,"-12"0"1"-16,22 8-1 0,8-3-20 16,3 3-6-16,7 4-4 15,5-1 0-15,6 1-2 16,-5 1-1-16,1-2-1 16,-7 0 1-16,-4-3-2 15,-8-1 0-15,-5-3 0 16,-11-4 1-16,-4 14-1 15,-6-5 0-15,-6 3 0 16,-6 3 0-16,-8 3 1 16,4 3-1-16,-2-2-3 15,5-2-4-15,1-6-13 16,6-5-17-16,16-6 1 16,0 0-2-16,24 0 0 15</inkml:trace>
  <inkml:trace contextRef="#ctx0" brushRef="#br0" timeOffset="50">13626 4559 34 0,'0'-10'30'0,"0"10"-1"15,0 0-11-15,-13-4-7 16,-4 4-6-16,-5 0-2 16,-4 0-2-16,2 0 0 15,1 5 0-15,0-2 0 0,4 3 0 16,2 0 1-16,6 1 1 16,11-7 0-16,-14 19 1 15,14-19 0-15,-8 22 0 16,8-12 0-16,0 0 0 15,0-1-1-15,4 1 0 16,-4-10-1-16,17 9 0 16,-3-9 0-16,7 0 0 15,6 0 0-15,4 0-1 16,1 0 1-16,6 0-1 16,-3 7 0-16,-6 0 0 15,-7 2 0-15,-8 3 1 0,-10 2-1 16,-12 0 1-1,-12-1-1-15,-5-4-3 16,-6 5-6-16,-5-1-30 0,-6-13 0 16,10 5-1-16,-6-5-1 15</inkml:trace>
  <inkml:trace contextRef="#ctx0" brushRef="#br0" timeOffset="51">12535 5424 23 0,'0'-18'31'0,"7"4"-1"15,-7 0-9-15,-13-1-3 16,-2 1-6-16,-5 2-3 15,0 7-2-15,-6 0-3 16,2 5-1-16,0 9-2 16,4 4 0-16,5 6-1 15,5 5 1-15,10 2-1 16,3 0 0-16,7-2 1 16,8-1-1-16,2-7 1 15,1-7 1-15,3-5-1 16,-4-8 0-16,-5-5 0 0,-6-6 0 15,-5-1 0-15,-9-3 0 16,-3-2 0-16,-2 0-1 16,-3 2 0-16,1 1 0 15,3 6 0-15,9 2 0 16,0 0 1-16,12 8-1 16,5 2 1-1,4 0-1-15,10 0 1 0,7 4-1 16,4-4-2-16,1 0-8 15,4-3-26-15,0 3 0 16,-7-9-1-16,4 9 1 16</inkml:trace>
  <inkml:trace contextRef="#ctx0" brushRef="#br0" timeOffset="52">13103 5288 46 0,'21'0'36'0,"-21"0"-1"16,10 0-12-1,-10 0-8-15,-5 12-5 16,-10 0-3-16,-5-2-1 0,-3 3-2 16,-7 0-2-16,2 0-1 15,-1-1 0-15,3-3 0 16,3 1-1-16,12-3 0 16,11-7 1-16,-4 13-1 15,17-7 1-15,6 1-1 16,7 3 0-16,2-1-3 15,7 4-9-15,-4 0-26 16,4-5 0-16,2 2 0 16,-5-6-1-16</inkml:trace>
  <inkml:trace contextRef="#ctx0" brushRef="#br0" timeOffset="53">13572 5252 61 0,'21'-5'32'16,"-10"1"-8"-16,-11 4-4 15,0 0-6-15,0 0-5 16,-9-6-4-16,-5 6-2 0,-5 0-3 16,2 0-1-1,-4 0 0-15,0 5 0 0,1-2-1 16,2-1 0-16,0 3 1 16,3 2 0-16,3 0 0 15,0 1 1-15,3 3 1 16,0 0-1-16,4 3 1 15,0-1 0-15,1-1 0 16,4-1 0-16,0 1 0 16,0-12 0-16,14 10 0 15,-2-10 0-15,2 0 0 16,4 0 0-16,4 0 0 16,2 0 0-16,3 3 1 15,1 3-1-15,-2 4 1 16,-1 2 0-16,-6 3-1 0,-4-1 1 15,-6 3 0-15,-9 1 0 16,-8-2 0-16,-12 0 0 16,-9-4 0-16,-8-1-1 15,-3-1 0-15,-2-3-2 16,1-2-2-16,5 0-4 16,1-5-19-16,7 0-12 15,14 0-1-15,14 0 0 16</inkml:trace>
  <inkml:trace contextRef="#ctx0" brushRef="#br0" timeOffset="54">15415 1066 20 0,'-25'36'18'16,"-10"24"-6"-16,0 25 2 16,2 7-4-16,6 20-3 15,11-4 0-15,16 0-5 16,21-15 1-16,14-14 2 16,23-15-1-16,14-17 0 15,9-17-3-15,11-10 2 16,-2-11-2-16,-8-6 0 15,-13-3-1-15,-19 0-2 16,-24 0 2-16,-18 12-1 16,-18 13 2-16,-12 18 1 15,-9 14 0-15,-3 11 2 16,5 9 1-16,6 3 0 0,19 5 2 16,15-5-1-16,23-6-1 15,19-17 0-15,21-11-1 16,18-16-1-16,13-10-1 15,10-12 0-15,6-8-2 16,-5-11 0-16,-12-6 0 16,-15 3-1-16,-16 5-1 15,-16 9 1-15,-12 12-1 16,-7 17 1-16,-10 12 0 16,2 16 0-16,3 8 1 15,8 10 1-15,8 2-1 16,14-1 0-16,11-6-1 0,14-10-3 15,10-17 0-15,14-11 0 16,8-15 0-16,5-14 1 16,-3-13 0-16,-5-8 2 15,-11-6 2-15,-15 0 2 16,-17 5 1-16,-20 3 0 16,-13 16 0-16,-15 9 0 15,-6 18-1-15,-6 13-1 16,3 14 0-16,4 6-1 15,12 5 2-15,14-1-2 16,13-3 0-16,19-11-2 16,15-14-1-16,18-12 0 15,11-17-1-15,11-7 1 16,5-14-1-16,1-6 2 0,-4-4 0 16,-9 0 2-16,-10 7 2 15,-16 8 1-15,-11 18 1 16,-16 14 1-16,-6 19 0 15,-12 14-1-15,-3 19-1 16,-1 12 0-16,8 5-2 16,12-4-3-16,13-11-4 15,20-8-7-15,12-18-8 16,19-12-2-16,7-24 1 16,9-12 4-16,-8-19 6 15,-5-4 6-15,-13-10 8 16,-18-6 7-16,-11 1 9 15,-23 4 2-15,-3 15 0 16,-18 11-4-16,4 23-6 16,-5 10-3-16,4 22-5 0,5 13-1 15,8 9-3-15,10 6-1 16,6-5-3-16,20-5 0 16,5-17-3-16,15-10 0 15,2-22 1-15,14-12 2 16,1-14 5-16,3-15 3 15,7-7 3-15,122-55 10 16,-155 42-6 0,-3 10-1-16,-12 3-5 15,-8 3-16-15,-6 7-27 16,-17 7-1-16,-5-4 0 16,-10 1-2-16</inkml:trace>
  <inkml:trace contextRef="#ctx0" brushRef="#br0" timeOffset="55">16843 1486 24 0,'-7'-10'24'15,"-4"6"-3"-15,-8-1-3 16,-3-2-5-16,-4 7-4 16,-1-4-3-16,2 4-2 0,4 4 0 15,6-1-3 1,3-3-1-16,12 0 0 0,0 14 0 16,10-7 0-16,6 4 1 15,3 2 0-15,1 3 0 16,1 0 1-16,-3 8-1 15,-2-2 2-15,-6 6-1 16,-5-3 1-16,-5-3-1 16,-8 2 1-16,-2-7-2 15,-2 0 2-15,0-5-3 16,2 0-1-16,10-12 0 16,-11 12 1-16,11-12-2 15,8 18 2-15,3-9-2 16,-2 4 2-16,1 2 1 0,-7 8 2 15,-6 2 0-15,-7 5-1 16,-7 4 2-16,-1-1-2 16,-5 0 2-16,2 3-3 15,4-3 2-15,10-6-2 16,11-4 0-16,12-7 0 16,7-1-2-16,2-12-8 15,0-3-26-15,6 0-1 16,-11-9 0-16,2 6 0 15</inkml:trace>
  <inkml:trace contextRef="#ctx0" brushRef="#br0" timeOffset="56">17273 1760 35 0,'0'0'25'0,"16"-15"0"15,-16 15-4-15,8-19-2 16,-8 10-6-16,-11-1-1 16,-2 1-4-16,-2 3-2 15,-4 6-2-15,-3 6-2 16,1 4 0-16,3 8-2 16,5 7 1-16,4 4-2 15,9 0 2-15,11 1-1 16,8-3 2-16,4-6 0 0,4-7-1 15,1-12 0-15,-3-2 0 16,-1-9 1-16,-9-4-1 16,-10-12 1-16,-10-2-2 15,-6-1 0-15,-6 3 0 16,0 0 2-16,-1 0-3 16,1 4 2-16,6 1-1 15,11 8 0-15,0 12 0 16,23-12-1-16,0 7-3 15,11 5-5-15,0 0-11 16,2 0-18-16,6 5-2 16,-6-5 1-16,4 4 4 15</inkml:trace>
  <inkml:trace contextRef="#ctx0" brushRef="#br0" timeOffset="57">17525 1777 24 0,'0'0'35'0,"11"8"0"0,1-8-6 16,5 0-9-16,8 0-6 15,-2-3-6-15,6 3-8 16,3-4-21-16,1 8-14 16,-7-10-2-16,10 6 0 15</inkml:trace>
  <inkml:trace contextRef="#ctx0" brushRef="#br0" timeOffset="58">17850 1591 41 0,'4'-12'15'16,"-4"12"-2"-16,0 0-2 15,0 0-2-15,0 0 0 16,0 0 0-16,0 0-1 16,0 0 0-16,-14 15 0 15,0-4-1-15,-2 4-1 16,-8-2-1-16,0 6 0 15,-5-10-1-15,2 6-1 0,0-1 0 16,8-1-1-16,0-6 0 16,8 0 0-16,1-2 1 15,10-5 0-15,0 0 0 16,0 13 0-16,0-13 0 16,23 10 0-16,-6-4-1 15,6 0 2-15,8 3-3 16,6 1-2-16,4 1-7 15,-5-1-13-15,-3 3-20 16,2 5 2-16,-7-6-2 16,0 10 0-16</inkml:trace>
  <inkml:trace contextRef="#ctx0" brushRef="#br0" timeOffset="59">18075 1731 32 0,'-15'6'38'0,"15"-6"-1"16,0 0-7-16,10 4-9 0,12 3-7 15,1-7-5-15,15 6-3 16,-1-6-5-16,4-3-10 16,4-2-29-16,8 5-2 15,0-8 1-15,6 4-2 16</inkml:trace>
  <inkml:trace contextRef="#ctx0" brushRef="#br0" timeOffset="60">18672 1714 41 0,'-21'-11'28'0,"7"2"-3"0,4-4-4 15,0-3-4-15,13 0-4 16,4 3-4-16,10 4-3 16,3 1-3-16,8 8 0 15,1 6-2-15,4 4 0 16,-4 4 1-16,-3 10 0 15,-9-2-1-15,-12 2 1 16,-11 3-1-16,-13-3 2 16,-12-2-3-16,-6 0 2 15,-3 2-2-15,-2-12 1 16,3-2-1-16,6-1-1 0,10-3 1 16,9-3-1-1,14-3 1-15,0 0 1 0,13-3-1 16,7 3 1-16,6 6 0 15,4 1-1-15,2-1 2 16,-1 1-3-16,3 2-6 16,-6 0-30-16,-1-9 0 15,-2 3-2-15,-7-10 2 16</inkml:trace>
  <inkml:trace contextRef="#ctx0" brushRef="#br0" timeOffset="61">19068 1429 19 0,'25'-8'32'0,"-8"3"2"16,0 5-12-16,0 13-5 0,-7-4-5 16,-3 11-4-1,-7 7-2-15,0 9-1 16,-2-2 0-16,2-1-1 0,-8-1-2 15,4-4 0-15,4 4-1 16,0-9 0-16,5-9 0 16,4-4 1-16,-9-10-1 15,17 8 0-15,-7-6 0 16,-10-2 0-16,16 4-2 16,-16-4 2-16,10 13-1 15,-10-1 1-15,6 11-2 16,1 5 2-16,-3 7 0 15,2 7 1-15,-1 3 0 16,0 5 0-16,-5 4 0 0,-6-1 0 16,-4-6 1-16,-5-8-2 15,-5-6 0 1,-3-11 0-16,-2-6 0 0,0-8-2 16,4-10-1-16,2-13-6 15,9-1-21-15,5-2-11 16,-1-4 1-16,12 1-1 15</inkml:trace>
  <inkml:trace contextRef="#ctx0" brushRef="#br0" timeOffset="62">19475 1618 23 0,'0'0'31'16,"7"-20"-4"-16,6 9-6 16,9 5-4-16,8-4-6 15,11 10-4-15,5 0-2 16,10 10-1-16,-2 5-2 0,1 13 0 15,-10 2 0 1,-7 4 0-16,-20 0-1 0,-18-2 2 16,-14-4-2-16,-18-4 2 15,-8-4-1-15,-7-8 1 16,-1-3-1-16,0-9-1 16,9 0-1-16,8 0-3 15,12 0-2-15,9-7-4 16,10 7-9-16,0 0-14 15,18 5-5-15,1 2 0 16,-7-3 9-16</inkml:trace>
  <inkml:trace contextRef="#ctx0" brushRef="#br0" timeOffset="63">19492 2005 35 0,'-17'9'35'0,"17"-9"-5"16,11 5-7-16,7-5-3 15,16 5-5-15,4-5-4 16,14 5-5-16,5-5-1 15,4 5-1-15,-5-5-2 0,-3 4 0 16,-9 1 0 0,-11-5-1-16,-11 0 0 15,-10 0-3-15,-12 0-3 0,0 0-20 16,-12-7-13-16,12 7-2 16,-18 0 1-16</inkml:trace>
  <inkml:trace contextRef="#ctx0" brushRef="#br0" timeOffset="64">7246 4556 29 0,'-21'-17'17'16,"8"9"-2"-16,-3 4-2 15,-2 4-2-15,0 3-2 16,2 5-3-16,-2 4-1 15,5 4-2-15,1 2 0 16,5 7-1-16,7 1-1 16,3 0 1-16,10 6 0 15,2-1 0-15,8-3-1 16,-2 2 0-16,4 1 1 0,-7-1 0 16,-2-1 0-1,-4-2 0-15,-6-5 0 0,-6-2-1 16,-8-4 1-16,1-2 0 15,-6-5-1-15,6-4 0 16,7-5-2-16,-15 4 0 16,15-4 0-16,0 0 0 15,0 0-1-15,19 14 1 16,-9-3-1-16,5 4 1 16,-6 9 1-16,-5 6 1 15,-8 8-1-15,-9 8 1 16,-8 5 0-16,-6 9 0 15,-5 4 1-15,-4 3 1 16,7-3 0-16,5-5-1 0,8-3 2 16,13-7-1-16,10-6 1 15,8-9-1-15,9-7-1 16,2-10-5-16,2-1-31 16,-6-16 0-16,2-6-1 15,-12-13 0-15</inkml:trace>
  <inkml:trace contextRef="#ctx0" brushRef="#br0" timeOffset="65">6087 4707 8 0,'15'24'33'15,"-8"6"0"-15,8 18-5 0,-7 7-9 16,-4 6-4 0,6 9-4-16,-10-2-3 0,3-2-3 15,-3-9-2-15,0-10-3 16,0-9-4-16,0-13-6 15,0-6-8-15,0-19-13 16,-13 0-4-16,13 0-1 16,-21-32 8-16</inkml:trace>
  <inkml:trace contextRef="#ctx0" brushRef="#br0" timeOffset="66">6031 4913 14 0,'9'-46'34'16,"17"12"1"-16,4 4-4 0,7 8-10 15,13 16-6 1,-1 6-4-16,2 7-5 16,-8 11-2-16,-9 11-1 0,-13 3-1 15,-11 6-1-15,-17 1 0 16,-11 1 0-16,-13-1-1 16,-7-5 0-16,1-5 0 15,1-7 0-15,7-5-1 16,4-7 1-16,8-4-1 15,17-6 1-15,0 0 0 16,12 10 0-16,9-7 0 16,7 2 1-16,4 2-1 15,7 3 0-15,-1 2 0 16,2 0-3-16,-4 2-1 16,-1-2 0-16,-7 2 0 0,-3-3 0 15,-4-2 0-15,-7-4 0 16,-3-5 2-16,-11 0 3 15,16-10 0-15,-10 1 2 16,-2-7 0-16,3 3 2 16,-5-4 0-16,3 5-1 15,-5 0 0-15,0 12 0 16,0 0-1-16,0 0 0 16,7 23 0-16,-7-3 0 15,0 2-1-15,0 5-1 16,0-1 1-16,0 3-1 15,0-4 1-15,0-4-1 0,3-2 0 16,0-4-1 0,-3-3 1-16,0-12-2 15,7 15-4-15,-7-15-35 0,0 0 1 16,0 0-1-16,0 0 0 16</inkml:trace>
  <inkml:trace contextRef="#ctx0" brushRef="#br0" timeOffset="67">14090 4471 32 0,'33'0'28'15,"-4"4"-7"-15,1 7-3 16,-2 10-4-16,-9 6-2 16,-4 9-4-16,-10 3-1 15,-5 6-1-15,-5-3-2 16,0-1-1-16,0-5-1 15,2-7-1-15,3-6 1 16,8-10-1-16,5-6 1 16,2-7 0-16,2 0-1 15,-1-6 1-15,-5-1-1 16,-11 7-1-16,9-4 1 0,-9 14-1 16,-9 9 0-1,0 10-1-15,-4 7 0 0,3 12 1 16,3 9 1-16,4 8-1 15,3 6 2-15,0 2-1 16,3 1 0-16,-3-4 1 16,0 0 0-16,-10-7 0 15,-6-9 0-15,-6-11-1 16,-9-9 0-16,1-12-1 16,-2-13-1-16,1-9-4 15,12-9-8-15,7-12-20 16,12-15-4-16,16 1-1 15,6-11 1-15</inkml:trace>
  <inkml:trace contextRef="#ctx0" brushRef="#br0" timeOffset="68">14720 4732 50 0,'0'0'36'0,"4"18"1"15,-4 13-14-15,-4 7-8 16,8 13-7-16,-4 1-2 0,0 8 0 15,2 0-3-15,5-2 0 16,-4-8-3-16,2-13-6 16,-1-4-6-16,-1-10-26 15,-3-12 1-15,0-11-2 16,0 0 1-16</inkml:trace>
  <inkml:trace contextRef="#ctx0" brushRef="#br0" timeOffset="69">14676 4725 24 0,'38'-23'35'16,"12"16"1"-16,0 7-1 0,2 5-18 16,2 13-5-16,-13 5-4 15,-9 11-2-15,-19 4-3 16,-13 6-1-16,-19-1-1 15,-15-1-1-15,-9-4-1 16,-5-4 0-16,3-4-1 16,1-8 0-16,10-4 0 15,9-7 1-15,10-4 0 16,15-7 2-16,15 9 0 16,5-5 0-16,10 2 1 15,6 2-1-15,4 1 1 16,4 1 0-16,-1 3-2 0,-5-4-3 15,-2 6-11 1,-5 2-20-16,-5-10-3 16,5 4 0-16,-12-7-1 0</inkml:trace>
  <inkml:trace contextRef="#ctx0" brushRef="#br0" timeOffset="70">15069 5252 75 0,'13'-5'37'0,"2"0"-4"15,5-3-17-15,13 8-6 16,-4 0-3-16,2 0-1 16,-1 8-2-16,-7 3-1 15,-8 2 0-15,-9 5-2 0,-14-2 0 16,-8 7 0-16,-6 0 0 15,-6 1 1-15,0-1-2 16,4-2 1-16,1-2-1 16,10-5 0-16,10-3 1 15,3-11-1-15,22 12 1 16,6-8-1-16,1-4 0 16,4 0 1-16,1 4-1 15,-3-4-2-15,0 0-4 16,-12 4-23-16,-7-7-11 15,-2 3 0-15,-10 0 0 16</inkml:trace>
  <inkml:trace contextRef="#ctx0" brushRef="#br0" timeOffset="71">20365 1534 48 0,'0'0'35'0,"0"11"2"16,0 13-17-16,4 17-8 15,-1 14-6-15,4 6-1 16,-1 5 0-16,1 6-3 15,1-9-3-15,-4-14-4 16,5-11-7-16,-9-18-10 0,-6-10-2 16,-4-14-2-16,0-7 1 15,-8-16 8-15,2-12 5 16,-4-8 7-16,1-11 9 16,3-72 31-1,21 65-13-15,12-2 0 16,17 11-6-16,1 3-2 15,19 19-3-15,1 15-2 16,1 19-3-16,-12 7-2 16,-10 15 0-16,-22 11-2 15,-16 9 0-15,-19 6-1 0,-14-1-1 16,-10-4-1 0,-3-7 0-16,5 0-1 15,5-9 1-15,17-6-2 0,13-8 2 16,10-13 1-16,30 14 0 15,3-7 2-15,11 3 0 16,5 2 0-16,6 3 0 16,-4-3 0-16,-5 0-4 15,-3 4-12-15,-6-1-24 16,-18-15 2-16,-2 8-3 16,-17-8 3-16</inkml:trace>
  <inkml:trace contextRef="#ctx0" brushRef="#br0" timeOffset="72">20826 1959 17 0,'0'0'35'0,"14"-10"1"16,-14 10 0-16,16-7-15 15,-5 14-8-15,-4 3-4 16,2 8-3-16,-3 4 0 15,-3 8-1-15,-3-1-2 16,0 5 1-16,0 0-2 16,0-1-1-16,-3-3-4 15,0-13-7-15,3-2-23 16,0-15-6-16,0 0 0 16,16 0-2-16</inkml:trace>
  <inkml:trace contextRef="#ctx0" brushRef="#br0" timeOffset="73">21206 1663 20 0,'16'20'34'0,"-10"4"4"15,5 8-2-15,-4 11-21 16,-7-4-3-16,9 7-2 0,-9-7-3 16,0-3 0-16,0-5-1 15,0-11-2-15,0-11 0 16,0-9-1-16,-11-4-1 15,6-14-1-15,0-7-1 16,5-11 0-16,-6-8-1 16,6-12 0-16,5-5 0 15,1-3 0-15,11 3 0 16,6 5-1-16,4 2 2 16,5 15-1-16,6 15 1 15,3 15-1-15,6 18 1 16,1 16 0-16,-8 9 0 15,-5 11 1-15,-8 8 0 16,-5 3 1-16,-8 0-2 16,-6 1 1-16,-8-8 0 0,-5-7-1 15,0-3-4-15,-1-10-5 16,9 2-1-16,0-11-18 16,4-8-11-16,12-3-1 15,5-9 0-15</inkml:trace>
  <inkml:trace contextRef="#ctx0" brushRef="#br0" timeOffset="74">21981 1523 29 0,'0'-34'39'15,"0"5"-1"1,6 20 1-16,-6 9-17 15,6 22-12-15,2 13-5 0,-8 12-2 16,5 12 0-16,0 7-1 16,0 5 2-16,-5-2-2 15,0-5 0-15,0-9-4 16,-3-11-5-16,3-8-11 16,4-12-22-16,-13-21 0 15,9-3 0-15,-15-17-1 16</inkml:trace>
  <inkml:trace contextRef="#ctx0" brushRef="#br0" timeOffset="75">21930 1566 40 0,'29'-29'37'0,"1"6"1"16,14 3-13-16,6 15-9 15,-6 0-6-15,4 10-3 16,-10 7-3-16,-5 8 0 15,-16 4-3-15,-12 8 0 16,-19 1-1-16,-14 1 2 16,-7 2-2-16,-5-2 1 15,0 0-2-15,3-7 2 16,8-5-1-16,10-5 1 16,14-2-1-16,13-2 0 15,11 2 1-15,10-1-1 0,4-4 3 16,5 5-2-1,-1-1 0-15,0-2-7 16,0-6-27-16,-4 4-6 0,-11-10 1 16,4 4-1-16</inkml:trace>
  <inkml:trace contextRef="#ctx0" brushRef="#br0" timeOffset="76">22446 2002 50 0,'0'-25'37'0,"0"25"-2"16,15-18-9-16,4 4-12 0,9 11-5 15,-3-3-2-15,6 6-3 16,-5 0-1-16,0 9 0 15,-9 2 1-15,-8 9-2 16,-9 0 1-16,-12 5-1 16,-5 0-1-16,-2 4 1 15,-4-4-1-15,0 1 0 16,5-9 0-16,11 4-1 16,7-12 0-16,12-4 1 15,7-2 0-15,9-3-1 16,4 3 1-16,5-3 0 15,-1 0-1-15,-6-3 1 16,-4 3 0-16,-4 0 0 16,-5 0 0-16,-7 3 0 0,-10-3 0 15,11-4 0-15,-11 4 0 16,0 0 1-16,0 0-1 16,3 11 0-16,-3-11 0 15,0 0-1-15,0 0 1 16,0 0-1-16,0 0-2 15,0 0-4-15,0 0-7 16,0 0-30-16,-16-12 1 16,16 12-2-16,-12-22 1 15</inkml:trace>
  <inkml:trace contextRef="#ctx0" brushRef="#br0" timeOffset="77">20556 2413 40 0,'8'-11'35'16,"-8"-2"-6"-16,0 1-7 15,0 12-5-15,0-10-5 16,0 10-4-16,0 18-4 16,0 8 0-16,-3 7-3 15,0 7 1-15,3 6-2 0,0 4 2 16,-4-3-2-16,4-4 2 15,0-7-1-15,0-9 0 16,0-10 0-16,0-17 0 16,0 0 0-16,0 0 1 15,-15-12-1-15,6 0 0 16,-4-2 1-16,2 1-2 16,-1-1 0-16,1 9 0 15,11 5 0-15,-12 9-1 16,12 4 1-16,7 3 0 15,2 0-1-15,4 0 2 16,4-2-1-16,-1-5 1 16,1-5-2-16,-3-7-8 15,-3-7-29-15,2 5 0 16,-9-6 0-16,-4 11-1 0</inkml:trace>
  <inkml:trace contextRef="#ctx0" brushRef="#br0" timeOffset="78">20254 3330 26 0,'0'-11'34'0,"0"11"1"16,0-13-10 0,0 13-6-16,-14-10-7 15,1 6-3-15,-1 8-4 0,-1 2-2 16,-1 6-1-16,2 7-1 15,4 3-1-15,3 2 0 16,7 0 0-16,4-2 0 16,6-2 1-16,5-6 0 15,1-6 1-15,4-8 0 16,-3-8 0-16,-2-6 1 16,-5-8 0-16,-7-3-1 15,-3-1 0-15,-10 0 0 16,-1 1-1-16,-6 1 0 15,0 4-1-15,1 6 0 16,3 4 0-16,13 10 0 0,0 0-1 16,0 0 1-1,19-5 0-15,8 5-1 0,8 5 1 16,5-2 1-16,3-3-1 16,-2 0 0-16,-3 0-5 15,-2 3-12-15,-4-3-21 16,-19 0-1-16,-1 4 1 15,-12-4-1-15</inkml:trace>
  <inkml:trace contextRef="#ctx0" brushRef="#br0" timeOffset="79">20809 3284 8 0,'12'-6'28'0,"3"6"0"15,-15 0-4-15,9 0-4 16,-9 0-4-16,-16 10-3 0,-2-4-3 16,-10-1-2-16,-1 5-2 15,-7-3-2-15,-4 0-3 16,1 3 0-16,4-5 0 15,7 2-1-15,5-2 0 16,7 0 1-16,16-5 1 16,0 8 0-16,9-2 0 15,8-3 1-15,8 6 0 16,0-3-1-16,2 1 1 16,2 2-1-16,-3-2-4 15,-1 3-7-15,-2-2-24 0,-7-8-5 16,2 3 0-1,-7-6-1-15</inkml:trace>
  <inkml:trace contextRef="#ctx0" brushRef="#br0" timeOffset="80">20893 3381 34 0,'0'0'35'16,"0"0"0"-16,14 9-7 15,5-9-13-15,7 0-6 16,4 0-9-16,1 0-10 16,-1-3-23-16,9 3-2 15,-12-6 0-15,7 6-1 16</inkml:trace>
  <inkml:trace contextRef="#ctx0" brushRef="#br0" timeOffset="81">21286 3342 26 0,'-16'-19'34'0,"16"19"1"16,8-21-2-16,0 10-14 15,14 5-8-15,0 1-3 16,3 5-2-16,-3 5 0 15,-4 4-1-15,-7 2-1 16,-11 7-1-16,-10 4 0 16,-8 3-1-16,-6 1 0 15,-5 1-1-15,-1-1 0 16,-1-4-1-16,7-2-1 16,11-6 1-16,8-5 0 15,5-9 0-15,20 4 0 16,2-4 0-16,4-5 1 0,4 5-1 15,4-3-3-15,-6 0-13 16,-7-4-23-16,2 7-1 16,-5-9 0-16,3 2 0 15</inkml:trace>
  <inkml:trace contextRef="#ctx0" brushRef="#br0" timeOffset="82">22327 2463 26 0,'0'-20'35'16,"10"6"-1"-16,-10-1-7 15,6 3-6-15,-6 12-7 16,0 0-4-16,0 0-3 15,0 22-3-15,0 9-1 16,0 8-2-16,0 8 0 16,0 0-1-16,0 7 1 15,0-4-1-15,4-4 1 16,1-4 0-16,-5-9-1 0,5-12 1 16,-5-7 0-1,0-14 1-15,0 0-1 0,0 0 1 16,-13-6-1-16,6-9 1 15,0-2 0-15,-3 3-2 16,1 2 0-16,3 2-1 16,6 10 0-16,0 0 1 15,0 0-1-15,0 0 0 16,7 10 1-16,5 0 1 16,1-1 1-16,1-4 0 15,3-3 0-15,-6-4 0 16,5-5-2-16,1 1-7 15,1-4-21-15,-3-2-12 16,8 6 0-16,-9 3 0 0</inkml:trace>
  <inkml:trace contextRef="#ctx0" brushRef="#br0" timeOffset="83">22361 3331 20 0,'3'-13'33'0,"-3"13"1"15,-10-11-8-15,1 5-7 16,-3 6-7-16,-7 0-4 16,4 5-4-16,0 3-1 15,-1 7-2-15,4 3-1 16,6 4 0-16,6-2 0 0,3 1 1 16,5-4 0-16,5-2 0 15,1-6 0-15,4-4 1 16,0-5 1-16,-2-8-1 15,-7-3 0-15,-2-5 1 16,-2-2-1-16,-5-1 0 16,0-3 0-16,-8 2 0 15,-1 1-1-15,-2 5 0 16,4 1 1-16,1 2-1 16,6 11 0-16,-8-10 0 15,8 10 0-15,12 0 1 16,1 0-1-16,7 5 0 15,0-5 0-15,5 0 0 16,3 0-1-16,-1 0-3 0,4 2-9 16,-5-2-27-16,-11 0 0 15,4 0-1-15,-8 0 1 16</inkml:trace>
  <inkml:trace contextRef="#ctx0" brushRef="#br0" timeOffset="84">22816 3294 7 0,'21'0'30'0,"-12"-2"1"16,6 2-7-16,-5 0-5 15,-10 0-4-15,10 0-3 16,-10 0-2-16,0 0-2 15,-17 7-2-15,7 0-1 16,-11-1 1-16,-1 1-2 16,-9 0-1-16,1 0-1 0,-1-1-1 15,2 1-1-15,3-3 1 16,4 1-1-16,3-3 0 16,5 2 1-16,14-4 1 15,0 0-1-15,10 13 0 16,6-6 1-16,3 1 0 15,8 2 0-15,3 1-1 16,5 0-1-16,-2 0-4 16,-8-4-12-16,-6-1-23 15,3 3 0-15,-12-9-1 16,4 5 0-16</inkml:trace>
  <inkml:trace contextRef="#ctx0" brushRef="#br0" timeOffset="85">23324 3238 67 0,'0'0'23'16,"10"0"-4"-16,-10 0-6 0,0 0-4 15,-9 0-2-15,0-4-2 16,-2 4-2-16,-9-3 0 15,-1 0-1-15,-7 0-1 16,3 3 0-16,-4-4 0 16,1 4 0-16,0 0-1 15,7 5 0-15,4-1-1 16,3 3 1-16,14-7 0 16,-17 18 1-16,17-18-1 15,-5 20 2-15,3-10 0 16,2 2 0-16,0-12 2 0,0 19 0 15,0-19 0 1,4 11 0-16,-4-11 0 16,14 4 0-16,-1-4-1 0,4 0 0 15,4 0-1-15,3 0 0 16,0 0-2-16,1 6 1 16,3-1-1-16,-1 5 0 15,-3 1 0-15,-1 3 0 16,-11 1 1-16,-6 3 1 15,-3-1-1-15,-9 2 1 16,-9-5-1-16,-7 1 2 16,-11-5-1-16,-4 0-1 15,2-5 1-15,1 0-1 16,-3-5 0-16,5-5 0 0,5 5 0 16,7-5-1-1,8 5 1-15,12 0-1 16,-15-7 1-16,15 7-1 0,0 0 0 15,0 0 0-15,16 0-1 16,-16 0 0-16,11 5 0 16,-11-5 0-16,16 5 0 15,-16-5-1-15,0 0 1 16,10 7 0-16,-10-7 0 16,0 0 0-16,0 0-1 15,0 0-3-15,0 0-6 16,0 0-20-16,0 0-9 15,0 0 0-15,0 0 0 16</inkml:trace>
  <inkml:trace contextRef="#ctx0" brushRef="#br0" timeOffset="133">7987 6082 43 0,'-45'5'28'0,"13"-5"-2"16,32 0-5-16,15-3-6 15,29-4-2-15,35 0-3 16,26-4-2-16,35 2-2 15,21 0 0-15,22 1-1 16,3-1-1-16,-6 6 0 16,-20-2-2-16,-23 5-1 0,-31 3-3 15,-36-1-25-15,-32-2-11 16,-24 5-1-16,-24-5-1 16</inkml:trace>
  <inkml:trace contextRef="#ctx0" brushRef="#br0" timeOffset="134">12148 5767 26 0,'-16'0'33'16,"29"0"-3"-16,18 0-6 15,25-5-6-15,35 5-3 16,18-9-3-16,31 6-3 16,16-4-2-16,17 2-1 15,3 0-1-15,-2-1-1 16,-16 0-1-16,-21 2-1 16,-23-1-2-16,-29 2-5 0,-20 3-19 15,-30 0-15-15,-35 0 0 16,0 0-1-16</inkml:trace>
  <inkml:trace contextRef="#ctx0" brushRef="#br0" timeOffset="135">628 7342 53 0,'0'0'37'0,"0"0"0"15,0 0-15-15,0 86-9 16,-6-25-6-16,-16 8-1 16,3 1-1-16,12-2-3 15,-3-9-1-15,-1-14-1 16,11-45 0-16,-12 44-1 16,12-44 1-16,0 0-1 15,9-54-1-15,-2 8 1 16,2-9 1-16,-9-6-1 15,6-5 1-15,13-1 0 16,-5 7 1-16,-5 7 0 0,3 11 0 16,-12 42 0-1,0 0 0-15,0 0 1 16,55 5 0-16,-43 42 1 0,8 10-1 16,-4 9 0-16,0 1 0 15,10 0 1-15,-2-4-3 16,-8-11-3-16,-6-6-5 15,-10-46-14-15,0 0-17 16,0 48 0-16,0-48 0 16,0 0-1-16</inkml:trace>
  <inkml:trace contextRef="#ctx0" brushRef="#br0" timeOffset="136">586 7715 19 0,'0'0'29'0,"64"-21"1"0,-64 21-15 15,65-9-4-15,-17 9-2 16,-6 0-1-16,2 7-1 16,-2 3 0-16,-42-10-1 15,53 30 0-15,-53-30 0 16,0 0 0-16,42 58-1 16,-42-58 0-16,0 0 0 15,0 0-2-15,0 0-1 16,0 0-1-16,0 0 0 15,0 0-1-15,0 0 0 16,-20-48-1-16,20 48 0 16,26-43 1-16,-26 43 0 15,30-21-1-15,-16 21 1 16,1 5 0-16,1 6-1 16,1 6-1-16,-17-17-9 0,0 0-13 15,21 57-13-15,-4-44 1 16,7-1-1-16</inkml:trace>
  <inkml:trace contextRef="#ctx0" brushRef="#br0" timeOffset="137">1383 7764 37 0,'0'0'34'15,"-28"-11"1"-15,6 7-6 16,0 4-12-16,3 0-8 15,-2 3-4-15,5 3-3 16,7 4 0-16,9 3-2 0,9-1 1 16,13-1-1-16,-1-2 2 15,2-3-1-15,8-4 1 16,-7-2 0-16,1-7-2 16,-12 3-11-16,-1-4-25 15,-16-7 0-15,4 15-1 16,-9-26 0-16</inkml:trace>
  <inkml:trace contextRef="#ctx0" brushRef="#br0" timeOffset="138">2083 7556 57 0,'29'8'38'16,"11"17"1"-16,6 18-11 16,2 21-13-16,-12 6-3 15,4 20-5-15,-12-1-2 0,-4 2-3 16,-14-5-1 0,-20-7-3-16,-14-10-1 0,-17-17-1 15,1-10-2-15,-6-25 0 16,6-15 0-16,0-21 0 15,2-13 2-15,4-19 1 16,18-7 1-16,16-12 2 16,13-1 2-16,17-1 0 15,4 0-1-15,10 8 1 16,6 7-2-16,-5 8-6 16,6 12-20-16,-5 13-10 0,-23 2 1 15,4 14-2 1</inkml:trace>
  <inkml:trace contextRef="#ctx0" brushRef="#br0" timeOffset="139">2477 7615 49 0,'6'-15'37'0,"4"15"1"16,-5 16-11-16,-1-4-10 15,7 17-7-15,-4-3-4 16,-1 6-2-16,7-2 0 15,-4 0-2-15,-4-8 0 16,5-6-1-16,0-10 0 16,3-11 0-16,5-9 0 15,0-5-1-15,-4-4-2 0,0-4-7 16,5 2-20 0,-4 4-10-16,-8 0-1 0,2 11 0 15</inkml:trace>
  <inkml:trace contextRef="#ctx0" brushRef="#br0" timeOffset="140">2822 7645 42 0,'0'0'31'0,"-23"8"-2"15,15 1-13-15,8 8-6 0,0-1-3 16,8 6-3 0,-1-4 0-16,8-1 0 0,3-5-1 15,5-5 0-15,-2-7-1 16,4-6 0-16,-10-4 0 16,1-5-1-16,-3-5 0 15,-2 0 0-15,-4 1 0 16,-4 3 0-16,-3 4 0 15,0 12-1-15,0 0 1 16,-13 0-1-16,13 10 1 16,0 8-1-16,7 0 2 15,2 3 0-15,3-4 0 16,5 1 1-16,0-7 1 16,5-2-1-16,-6-6 1 0,-1-3 0 15,-2-10-1-15,0 0 0 16,-8-2-2-16,-5-5-4 15,0 3-10-15,-5-2-26 16,-5-5 0-16,10 5 0 16,0-1-1-16</inkml:trace>
  <inkml:trace contextRef="#ctx0" brushRef="#br0" timeOffset="141">3401 7621 54 0,'-34'-8'33'0,"10"11"-1"16,-1 2-17-16,2 2-6 16,11 12-4-16,0 3-2 15,12 2 0-15,6-2 0 16,9 3 1-16,1-4-1 15,12-4 0-15,-6-9 1 16,5-4-1-16,-5-4 0 16,-3-6-1-16,-7-3 0 15,-9-2-1-15,-9-4 0 16,-10 1-1-16,-2 0-3 16,-6-3-9-16,1 3-19 15,1 6-7-15,0-5 1 0,11 4-1 16</inkml:trace>
  <inkml:trace contextRef="#ctx0" brushRef="#br0" timeOffset="142">3456 7638 33 0,'48'0'35'0,"-6"-3"1"16,8-4-10-16,-10 3-8 16,-6-4-9-16,-3 2-12 15,-9-2-22-15,-4 5-9 16,-16-11-1-16,-2 14 0 15</inkml:trace>
  <inkml:trace contextRef="#ctx0" brushRef="#br0" timeOffset="143">3658 7614 38 0,'5'24'33'16,"-5"-5"1"-1,4 1-10-15,2 5-15 0,-1-2-18 16,6 4-21-16,-4-15-2 15,10 5-1-15,-1-15 1 16</inkml:trace>
  <inkml:trace contextRef="#ctx0" brushRef="#br0" timeOffset="144">4089 7692 56 0,'3'22'36'16,"-21"-5"-1"-16,-4-2-9 0,-5 3-11 15,-8-7-8 1,2-1-4-16,1-7-2 16,1-3-1-16,4-7-1 0,7-6-1 15,11-3 0-15,5-4 0 16,8 3 0-16,7 2 0 16,5 5 2-16,6 3 0 15,6 7 1-15,2 7 0 16,-2 6 0-16,-2 6 0 15,-1 5-7-15,-6-2-22 16,-7-6-8-16,0 0 0 16,-12-16 1-16</inkml:trace>
  <inkml:trace contextRef="#ctx0" brushRef="#br0" timeOffset="145">3928 7340 107 0,'0'0'35'16,"0"0"-23"-16,0 0-42 15,15 5-5-15,-15-5-2 16,22 19 0-16</inkml:trace>
  <inkml:trace contextRef="#ctx0" brushRef="#br0" timeOffset="146">5053 7311 40 0,'2'-54'34'16,"3"7"-9"-16,-5 14-4 15,-6 14-5-15,6 19-5 0,-9 17-1 16,11 26-2-16,6 13-1 16,10 19-2-16,2 8-1 15,3 12 1-15,-1 0-1 16,-3 3 0-16,-6-7-1 16,-7-8 0-16,-16-14-2 15,-12-14-1-15,-8-12-2 16,-8-15-1-16,1-11-6 15,-7-23-5-15,11-6-12 16,7-12-13-16,2-17 0 16,14 3 0-16</inkml:trace>
  <inkml:trace contextRef="#ctx0" brushRef="#br0" timeOffset="147">5479 7579 55 0,'-19'-21'35'15,"4"15"-1"-15,-1-1-18 16,-2 1-6-16,2 9-4 16,4 3-3-16,9 6-1 15,3 0-1-15,6 2 0 16,6-1-1-16,5 2 0 15,1-1 1-15,0-4-1 16,1-5-1-16,-6-1 0 0,0-1-2 16,-13-3 0-1,0 0 1-15,0 0-1 0,-19 10 0 16,3-7 0-16,0 5 1 16,-2 4 1-16,2 0 1 15,4 5 2-15,6-3-1 16,6 5 1-16,8-3 0 15,5 1 0-15,2-7 1 16,7-2 0-16,3-8-1 16,3 0 0-16,-3-8-1 15,2-5 1-15,-5-4-1 16,0-2 0-16,-3-3 0 16,-3 0-1-16,-7 2 1 15,0 5-1-15,-5 2 0 16,-4 13 0-16,0 0 0 0,0 0 1 15,-4 10-1-15,4 8 0 16,0 5 0-16,6-1 0 16,0-2 2-16,6 3 0 15,2-8 1-15,3-3 0 16,-2-7 1-16,4-5-1 16,-3-11 0-16,-1-4-1 15,-2-2-4-15,-6-13-7 16,1 0-15-16,-5-9-14 15,-9-7-1-15,4 2 0 16,-11-5 0-16</inkml:trace>
  <inkml:trace contextRef="#ctx0" brushRef="#br0" timeOffset="148">5721 7331 49 0,'2'11'20'15,"-2"4"-31"-15,0-15-8 16,17 26-7-16,-5-10 14 15</inkml:trace>
  <inkml:trace contextRef="#ctx0" brushRef="#br0" timeOffset="149">6018 7807 47 0,'13'66'37'16,"-22"-7"0"-16,-1 3-1 15,-8-7-20-15,-7-9-10 16,0-6-4-16,-2-7-2 15,0-11-3-15,3-8-1 16,6-14-1-16,2-12 0 0,5-12 0 16,7-6-1-16,4-13 1 15,6-5 2-15,10-8 2 16,5 0 2-16,10 0 2 16,4 2 1-16,5 7 0 15,3 2 0-15,1 11 1 16,-7 5-1-16,-3 16 0 15,-9 3-1-15,-6 10-1 16,-4 7 0-16,-6 8 0 16,-6 2-1-16,-3 5 0 15,0-2 0-15,0 1 0 16,2-5 0-16,-2-3 0 16,0-13-1-16,14 10 1 0,-14-10-1 15,15-10 0-15,-6-3 0 16,4 0 0-16,2 1 0 15,4-2-1-15,-3 3 0 16,2 3 1-16,-2 4 0 16,-3 4 0-16,-2 4 0 15,-1 6 0-15,-4 2 0 16,-3 3-2-16,-3 6-10 16,3 4-25-16,-9-8 0 15,6 5-1-15,-6-4 0 16</inkml:trace>
  <inkml:trace contextRef="#ctx0" brushRef="#br0" timeOffset="150">6770 7861 74 0,'-3'15'37'15,"3"11"-4"-15,-8-5-30 16,-1-6-34-16,4 10-3 16,-5-11-3-16,2 4 0 15</inkml:trace>
  <inkml:trace contextRef="#ctx0" brushRef="#br0" timeOffset="151">7482 7549 25 0,'-22'8'28'0,"-8"-8"-5"16,8 13-9-16,7 0-4 16,8 0-4-16,11 5-2 15,7-4-2-15,8-2 1 16,3-1-1-16,-1-2 0 15,1-4-1-15,-8-1 0 0,-14-4 0 16,0 0-1-16,-11 13 1 16,-11-5-1-16,-2 1 1 15,-3 5 1-15,2 0 1 16,5 5 2-16,5 0 0 16,15 1 0-16,2-1 1 15,14-1 0-15,3-4-1 16,7-5-3-16,1-1-5 15,-1-8-19-15,-3-15-12 16,4 4-1-16,-13-16-1 16</inkml:trace>
  <inkml:trace contextRef="#ctx0" brushRef="#br0" timeOffset="152">7478 7369 32 0,'-19'-38'36'16,"8"17"0"-16,-4 5-5 15,5 9-18-15,10 7-21 16,-17 3-22-16,17 10-4 16,0-3-1-16,5 9-1 15</inkml:trace>
  <inkml:trace contextRef="#ctx0" brushRef="#br0" timeOffset="153">7556 7577 26 0,'31'42'36'15,"10"10"1"-15,-6 0 0 16,1 0-17-16,4 9-8 16,-7-4-7-16,-2-5-7 15,-3-3-6-15,-8-8-20 0,-9-18-9 16,1-7 0-16,-12-16-1 16</inkml:trace>
  <inkml:trace contextRef="#ctx0" brushRef="#br0" timeOffset="154">7842 7720 51 0,'-18'0'37'15,"-11"3"0"-15,-5 18-11 16,-3 16-10-16,-7 1-6 16,1 11-7-16,3 4-8 15,-4 1-23-15,7-9-9 0,12 0 0 16,0-14-1-1</inkml:trace>
  <inkml:trace contextRef="#ctx0" brushRef="#br0" timeOffset="155">8133 7774 52 0,'-19'-30'35'16,"6"6"-1"-16,-8-1-15 15,-2 1-8-15,3 7-3 16,-5 6-4-16,3 8 0 0,2 6-2 16,6 11-1-1,3 1-1-15,6 6 0 0,5 0 0 16,9 0 0-16,5-3 1 15,8-6-1-15,2-4-1 16,0-8-1-16,4-5 0 16,-6-5-1-16,-1-2 0 15,-7-5-1-15,-5 2 1 16,-6-1 0-16,-3 7 1 16,0 9 2-16,-12-8 1 15,12 8 0-15,-12 15 1 0,12 0 0 16,0 3 1-16,12 2-1 15,0-3 0 1,10 0 0-16,2-7 0 16,6-3 0-16,-1-7 0 0,1-4-1 15,-4-6 1-15,-2-7-1 16,0-3 0-16,-4-5 1 16,-6-3 1-16,0-2-1 15,-5-1 2-15,1 6 0 16,-4 0-1-16,-1 10 1 15,-5 15 0-15,0 0-1 16,-8 13-1-16,8 18 0 16,-6 12 0-16,3 7-1 15,-1 9 0-15,4 6 0 16,0 0 0-16,0-4-3 0,4-1-2 16,-4-16-10-1,6-10-27-15,0-10 0 0,-6-24 0 16,14 0-1-16</inkml:trace>
  <inkml:trace contextRef="#ctx0" brushRef="#br0" timeOffset="156">8389 7795 68 0,'15'0'37'0,"13"0"1"16,4 0-8-16,11-5-26 15,13 1-10-15,2-4-27 16,4 8-5-16,-7-14 1 16,4 6-1-16</inkml:trace>
  <inkml:trace contextRef="#ctx0" brushRef="#br0" timeOffset="157">8811 7549 53 0,'-11'0'32'0,"-6"-3"1"15,17 3-17-15,-11 17-8 16,11-5-3-16,10 5-2 16,0-3-2-16,5 2-1 15,3-2-2-15,-1-3-2 0,0-4 0 16,-7-1-2-1,-10-6 1-15,0 0 0 0,0 0 2 16,-21 7 2-16,3-4 4 16,-1 4 1-16,-3-2 3 15,4 5 1-15,1 0 0 16,14 3 0-16,3-3-1 16,8 4-1-16,5-7-1 15,9 3 0-15,2-5-3 16,3-2-6-16,4-3-15 15,0 0-19-15,-7-7 1 16,1-1-2-16,0-2 1 16</inkml:trace>
  <inkml:trace contextRef="#ctx0" brushRef="#br0" timeOffset="158">9490 7561 31 0,'0'0'34'0,"0"0"-1"16,14-12-10-16,-14 12-6 16,10-4-3-16,-10 4-2 15,0 0-4-15,0 0-7 16,0 0-11-16,10 0-26 0,-10 0 0 15,0 0-1 1,0 0-1-16</inkml:trace>
  <inkml:trace contextRef="#ctx0" brushRef="#br0" timeOffset="159">9496 7707 13 0,'0'10'34'16,"0"-10"2"-16,0 0-1 15,0 0-14-15,0 0-8 16,0 0-7-16,11 6-15 16,-11-6-24-16,0 0-1 15,0 0-2-15,0 0 0 0</inkml:trace>
  <inkml:trace contextRef="#ctx0" brushRef="#br0" timeOffset="160">3691 9568 46 0,'26'20'36'0,"3"0"1"16,9 9-5-16,5 7-20 15,-1 5-3-15,4 2-8 16,1 1-11-16,-5-1-22 16,-11-16-4-16,-2-1-1 15,-12-15 0-15</inkml:trace>
  <inkml:trace contextRef="#ctx0" brushRef="#br0" timeOffset="161">4056 9586 53 0,'-10'0'37'15,"-12"7"0"-15,0 5-11 16,-6 12-12-16,-8 0-7 15,-2 8-2-15,-2 4-4 16,2-2-4-16,4 2-8 16,-1-5-15-16,11-9-10 15,10 0-1-15,2-10 0 16</inkml:trace>
  <inkml:trace contextRef="#ctx0" brushRef="#br0" timeOffset="162">4438 9433 63 0,'-31'4'34'0,"-11"7"-1"16,2 3-18-16,1 13-5 16,0 4-4-16,10 13-2 15,7-1-2-15,11 7 0 16,11 2-1-16,14-3 0 0,8-4 0 16,10-7-4-1,9-7-8-15,4-8-23 16,-5-15-1-16,3-5-1 0,-7-19 0 15</inkml:trace>
  <inkml:trace contextRef="#ctx0" brushRef="#br0" timeOffset="163">4604 9488 53 0,'0'0'37'16,"6"12"1"-16,-6 6-4 15,6 11-22-15,-6 3-6 16,3 11-1-16,-3 2-1 16,5 2-1-16,-3-1 0 15,5-3-2-15,1-5 0 16,5-8-3-16,3-4-1 0,1-13-8 16,10-5-20-16,1-8-8 15,-7-10 0-15,3-3 0 16</inkml:trace>
  <inkml:trace contextRef="#ctx0" brushRef="#br0" timeOffset="164">4402 9699 42 0,'0'0'34'0,"16"9"1"15,12-6-5-15,3-3-22 16,6 3-10-16,-1-3-18 0,-1-4-13 16,6 0-1-16,-12-8 0 15</inkml:trace>
  <inkml:trace contextRef="#ctx0" brushRef="#br0" timeOffset="165">4811 9551 27 0,'30'0'37'15,"-3"10"2"-15,4 7-1 16,0 7-15-16,-6-2-8 16,0 14-4-16,-13-2-5 15,-5 7-1-15,-7-4-2 0,-12 0-3 16,-3 1-4 0,-8-9-6-16,2 1-14 0,1-4-16 15,-4-9 0-15,6-1 0 16,-2-10 0-16</inkml:trace>
  <inkml:trace contextRef="#ctx0" brushRef="#br0" timeOffset="167">17481 5153 10 0,'-19'7'27'15,"0"-7"-2"-15,19 0-10 16,0 0-5-16,29 13-1 16,9-10-1-16,10 0-1 15,11 2-1-15,4 0-2 16,4-1-2-16,-5-4 0 15,-9 6 0-15,-6-6-1 16,-16 0 1-16,-13-5-2 16,-18 5 2-16,-6-15-2 15,-7 9 1-15,-5-3-1 16,3 0 0-16,0 0-2 16,15 9 1-16,-10-5 1 0,10 5 0 15,15 11 1-15,-5 0 1 16,-3 2 1-16,-2 4-1 15,-5-2 2-15,-5 0-5 16,1 0-15-16,4 1-15 16,-12-16-2-16,12 0 0 15,0 0 6-15</inkml:trace>
  <inkml:trace contextRef="#ctx0" brushRef="#br0" timeOffset="168">18186 5322 13 0,'0'0'34'0,"0"0"1"16,0 12 0-16,17-12-17 16,3 0-5-16,13 0-4 15,3 0-5-15,2 0-10 16,5-5-27-16,-1 5-2 15,-7-3-1-15,3 6 0 16</inkml:trace>
  <inkml:trace contextRef="#ctx0" brushRef="#br0" timeOffset="169">18698 5332 33 0,'16'9'33'16,"-3"-9"0"-16,7 3-14 15,6-1-6-15,3-2-3 16,3 0-3-16,-2-8-2 0,-5 2-2 15,-5-4 0 1,-7-2-1-16,-8-1 0 16,-5 0-1-16,-14 0 0 0,-1 3 0 15,-11 3-1-15,-4 7 0 16,1 0-1-16,-2 11 1 16,0 5-1-16,7 6 1 15,9 4 0-15,8 4 2 16,12 1-1-16,11-2 0 15,5-2 1-15,10-3 1 16,4-8-2-16,-1-6-1 16,3-7-9-16,-5-3-22 15,-8-17-6-15,1 0 0 16,-4-12 0-16</inkml:trace>
  <inkml:trace contextRef="#ctx0" brushRef="#br0" timeOffset="170">18940 5008 44 0,'-15'4'34'16,"15"-4"-8"-16,15 3-5 15,-1-3-6-15,10 6-3 16,1-6-4-16,6 0-8 0,7 0-17 15,3 8-18-15,-6-8-1 16,2 3-1-16,-13-3 3 16</inkml:trace>
  <inkml:trace contextRef="#ctx0" brushRef="#br0" timeOffset="171">19111 4937 8 0,'0'0'28'16,"0"-21"-5"-16,0 11-4 16,-9-2-5-16,-3 2-3 15,-2 5-4-15,-4 1-2 16,-4 4-2-16,-2 7-1 0,1 5-1 16,2 4 0-1,3 5 0-15,2 0 0 0,11 2 1 16,5-3 1-16,11 2 0 15,5-8 0-15,9-2 0 16,2-9 0-16,4-3 0 16,-2-7 0-16,-1-3-1 15,-4-6-1-15,-7-2 0 16,-3-2 0-16,-8 2-1 16,-6-1 0-16,0 4-1 15,-6 5 0-15,-4 7 0 16,-1 3 0-16,1 9 1 15,0 3 0-15,4 6 1 16,6 0 1-16,0 4 0 16,9-3 1-16,7 0 0 0,1-5-1 15,4-2-2-15,4-4-8 16,-1 1-26-16,-5-16-1 16,5 7-1-16,-5-13 0 15</inkml:trace>
  <inkml:trace contextRef="#ctx0" brushRef="#br0" timeOffset="172">19373 4666 27 0,'0'0'34'0,"0"0"-1"15,8 15-9-15,-8 9-7 16,-8 3-7-16,6 11-2 16,-5 2-1-16,2 5-2 15,-1-4-2-15,6 0 0 16,0-7-2-16,11-5 0 0,5-7-4 16,3-10-5-16,6-6-11 15,3-3-17-15,-6-10-1 16,1 0 0-16,-14-10 5 15</inkml:trace>
  <inkml:trace contextRef="#ctx0" brushRef="#br0" timeOffset="173">19265 4872 30 0,'16'5'32'16,"1"-9"2"-16,18 8-5 15,5-4-29-15,-2-10-28 16,10 15-3-16,-10-10-1 0,6 15-1 16</inkml:trace>
  <inkml:trace contextRef="#ctx0" brushRef="#br0" timeOffset="174">19464 5300 53 0,'15'-9'33'15,"-15"9"-8"-15,0 0-6 16,10 22-8-16,-13-10-3 16,3 7-3-16,0 0-1 15,0 3 0-15,6-1-2 16,2-3 0-16,3-4 0 15,5-6-1-15,4-8 1 16,1-3-1-16,2-5 0 16,2-6-1-16,-6-4 0 15,-1-3-1-15,-3 0 0 0,-3 1-1 16,-6 3 0-16,0 5 0 16,-6 12 1-16,0-9 0 15,0 9 1-15,-10 17 0 16,5 5 1-16,5 3 0 15,-5 3-1-15,5-2-3 16,10 3-12-16,5-3-20 16,-3-14-1-16,13 1 0 15,-3-13 0-15</inkml:trace>
  <inkml:trace contextRef="#ctx0" brushRef="#br0" timeOffset="175">20075 5087 3 0,'-26'-8'30'0,"3"13"1"15,-12 3-2-15,5 10-12 16,-3 10-4-16,4 4-3 15,8 12-1-15,4 1 0 16,10 4-2-16,7-1-1 16,11-2-1-16,9-5-3 15,5-8-3-15,6-3-14 16,7-8-21-16,-8-15 0 16,4-2-2-16,-8-13 1 0</inkml:trace>
  <inkml:trace contextRef="#ctx0" brushRef="#br0" timeOffset="176">20122 5337 19 0,'0'0'36'0,"-16"0"1"15,16 0 0-15,17 7-15 16,0-7-9-16,11 0-5 16,3 0-5-16,2 0-8 0,6 0-23 15,1 0-9-15,-11-5 0 16,4 5-1-16</inkml:trace>
  <inkml:trace contextRef="#ctx0" brushRef="#br0" timeOffset="177">20503 5136 41 0,'0'0'35'0,"3"10"2"15,-3 8-13-15,-5 0-9 0,5 11-7 16,-7 2 1-16,7 5-2 15,-4 0-1-15,4 1-2 16,5-4-2-16,6-5 0 16,4-4-2-16,4-10-3 15,4 1-8-15,-6-15-13 16,2-5-15-16,4 0 0 16,-11-12 0-16</inkml:trace>
  <inkml:trace contextRef="#ctx0" brushRef="#br0" timeOffset="178">20413 5313 40 0,'-11'4'32'0,"26"4"1"15,-3-4-14-15,12-4-17 16,1 5-13-16,-1-12-18 15,10 7-2-15,-14-10-1 16,9 3 10-16</inkml:trace>
  <inkml:trace contextRef="#ctx0" brushRef="#br0" timeOffset="179">20723 5208 33 0,'27'0'37'15,"-6"0"1"-15,4 8-6 0,1 16-10 16,-8-1-7-1,3 14-5-15,-11-3-3 16,-3 7-2-16,-10-4-2 0,-7 1-3 16,-3 3-5-16,-10-12-22 15,-6-7-14-15,-2-5 0 16,-5-9 0-16</inkml:trace>
  <inkml:trace contextRef="#ctx0" brushRef="#br0" timeOffset="180">21211 5428 5 0,'-9'7'29'0,"18"-1"1"15,7-6-9-15,9 0-4 16,11 6-4-16,9-6-1 15,15 3-2-15,1-6-3 16,7 3-2-16,3-3-1 0,-2 0-2 16,-4-2-2-1,-14 0-2-15,-10-1 0 16,-20-2-2-16,-9 0 1 0,-12-1-1 16,-12 1 1-16,-4 1 0 15,-2-1 0-15,4 2 2 16,4 2 1-16,10 4 0 15,0 0 1-15,14 11 0 16,3-1 2-16,-3 2 1 16,-4 2 0-16,-2 3 1 15,-8 0 0-15,-10-1-2 16,-8-3-6-16,-5-4-14 16,-7-9-16-16,10 6-2 15,-10-16-1-15,12 3 5 16</inkml:trace>
  <inkml:trace contextRef="#ctx0" brushRef="#br0" timeOffset="181">21271 5317 11 0,'-14'0'31'0,"7"12"1"16,-11-3-3-16,-2 2-13 15,5 7-6-15,4 1-3 0,11 4-2 16,4-6 0-16,15 3-1 16,5-6-3-1,7-4-6-15,7-10-25 0,4 3-4 16,-13-14 0-16,-2 2-1 15</inkml:trace>
  <inkml:trace contextRef="#ctx0" brushRef="#br0" timeOffset="182">21445 4825 6 0,'18'0'31'16,"-18"0"2"-16,3 20-1 16,-10 2-15-16,1 4-8 15,0 9-1-15,-4-1-2 16,2 6-2-16,-2-5-1 15,2 1-1-15,1-7 0 16,1-6-1-16,2-5 0 16,4-6 0-16,0-12 0 15,11 15 0-15,-2-15 1 16,3 0 0-16,3 0-1 16,7 0 2-16,0 0-1 15,0 0-1-15,3 0 1 0,-3 2-1 16,1 3-6-16,-5 2-23 15,-7-7-8-15,7 0-1 16,-9 0 1-16</inkml:trace>
  <inkml:trace contextRef="#ctx0" brushRef="#br0" timeOffset="183">21958 5438 22 0,'0'0'31'0,"19"9"0"0,12-9-9 15,20 0-11-15,24 0 0 16,21 0-1-16,18 0-2 16,11-3 0-16,8 3-1 15,-5-8-4-15,-1 3-6 16,-14 2-9-16,-26-1-13 15,-26-8-9-15,-15 9-2 16,-25-9 0-16</inkml:trace>
  <inkml:trace contextRef="#ctx0" brushRef="#br0" timeOffset="184">22474 5170 36 0,'9'-39'35'16,"-6"0"-5"-16,6-2-6 15,2 10-7-15,-8 2-3 16,4 13-4-16,-7 16-2 0,0 0-3 16,0 29-2-1,3 8-2-15,-3 10-5 0,-5 6-17 16,-1 5-16-16,11 10-2 16,-9-8 2-16,7 5-2 15</inkml:trace>
  <inkml:trace contextRef="#ctx0" brushRef="#br0" timeOffset="185">22250 5823 43 0,'-13'-14'30'0,"-5"9"-11"15,-8 0-5-15,-1 0-6 16,-1 5-1-16,-3 0-3 16,5 0-1-16,2 6 0 15,6 4-2-15,9 5 1 0,9 5 0 16,10 1 1-16,4 4 0 16,6-1 1-16,3 2 0 15,-1-1 0-15,-1 1 0 16,-8-7 0-16,-5-3-1 15,-13-5 0-15,-6-4-1 16,-7-7-3-16,-3 0-3 16,0-7-4-16,-7-3-11 15,4-4-17-15,11 7 0 16,-1-8-1-16,14 15 9 16</inkml:trace>
  <inkml:trace contextRef="#ctx0" brushRef="#br0" timeOffset="186">22305 5920 43 0,'0'0'36'0,"0"0"0"16,24 5-5-16,-2-5-18 15,1 0-5-15,9 0-3 16,3 4-6-16,1-4-19 16,-1-2-16-16,7 2-1 0,-11-6 0 15,7 6-1 1</inkml:trace>
  <inkml:trace contextRef="#ctx0" brushRef="#br0" timeOffset="187">22830 5995 32 0,'21'0'30'0,"-5"-10"-6"16,1 3-3-16,-3-3-6 15,-4-4-2-15,-5 2-5 16,-5-2-2-16,-4-3-1 16,-3 1-3-16,-7 1-1 15,-6 3-1-15,-7 3 1 16,-3 4-2-16,-1 10 1 15,7 2 0-15,-2 7 0 16,5 5 0-16,5 2 0 16,10 1 1-16,6 2-1 15,10-8 1-15,9-1-1 16,0-5 1-16,7-7-1 16,3-3 1-16,2-6-1 15,-1-6 1-15,-5-1-1 0,-1-3 1 16,-5 2 1-16,-3 2 0 15,-4 2 0-15,-2 1 0 16,-10 9 0-16,0 0 0 16,0 0 0-16,6 16 0 15,-10-1-1-15,4 2-2 16,0-3-4-16,4 5-13 16,3-2-19-16,-7-17 0 15,13 14 0-15,-4-17-1 16</inkml:trace>
  <inkml:trace contextRef="#ctx0" brushRef="#br0" timeOffset="188">23336 5441 25 0,'16'19'37'16,"0"9"2"-16,-9 0-4 16,-11-2-17-16,-2 8-5 15,-9-7-8-15,-6-2-24 16,-3-12-15-16,4-5-3 16,-3-11-1-16</inkml:trace>
  <inkml:trace contextRef="#ctx0" brushRef="#br0" timeOffset="189">23743 5286 49 0,'-10'-3'31'0,"-5"-2"-10"16,-2 5-6-16,-2 6-7 15,0 5-2-15,3 10-2 16,3 5-2-16,6 5 1 16,7 0-1-16,5 1 1 15,2-3 0-15,8-7 0 16,2-6 0-16,2-8 0 15,0-12 0-15,-1-8-1 0,-8-10 0 16,-4-5 0 0,-6-4-1-16,-8 0 1 15,-3-1-1-15,-2 3 0 0,-3 3 1 16,3 7 0-16,1 4 0 16,12 15 0-16,-6-13 0 15,6 13 0-15,17 0-1 16,2 0 1-16,5 4-2 15,6-1 0-15,6 1-4 16,4-4-12-16,-5 0-23 16,2 3 1-16,-4-6 0 15,-1 7-1-15</inkml:trace>
  <inkml:trace contextRef="#ctx0" brushRef="#br0" timeOffset="190">24216 5208 29 0,'26'9'32'0,"-26"-9"-3"16,6 12-7-16,-16-1-8 15,10-11-3-15,-31 24-2 0,11-10-3 16,-4 4-2-16,4-2-1 16,-4-1-1-16,-1 0-1 15,6-3 0-15,3 0 0 16,7-1 0-16,9-11 1 15,0 15 0-15,9-10 0 16,1 2 1-16,6 0-1 16,5 3-1-16,3 0-6 15,2-3-16-15,-26-7-15 16,49 16-1-16,-49-16-1 16,49 13 1-16</inkml:trace>
  <inkml:trace contextRef="#ctx0" brushRef="#br0" timeOffset="191">24529 5415 30 0,'0'0'28'15,"42"-16"-1"-15,-42 16-5 0,0 0-4 16,0 0-2-16,17-61-3 15,-17 61-2-15,0 0-3 16,-11-60-2-16,11 60-2 16,0 0 0-16,-59-49-2 15,59 49-2-15,-51-6 1 16,51 6-1-16,-51 17 0 16,51-17 1-16,-35 41-1 15,35-41-1-15,-19 48 1 16,19-48 0-16,0 0 0 15,19 54-1-15,-19-54-1 16,0 0 0-16,62 12 0 0,-62-12 0 16,49-18-1-1,-49 18 1-15,42-33 0 0,-42 33 1 16,0 0 2-16,44-53-1 16,-44 53 1-16,0 0 0 15,0 0 0-15,0 0 0 16,0 0 0-16,0 0 0 15,0 0 0-15,0 0 0 16,0 54 0-16,0-54 0 16,12 47-1-16,-12-47 1 15,0 0 0-15,31 52-2 16,-31-52-5-16,0 0-11 16,0 0-21-16,46 10 0 15,-46-10-1-15,0 0 0 16</inkml:trace>
  <inkml:trace contextRef="#ctx0" brushRef="#br0" timeOffset="192">17534 3402 16 0,'-35'0'16'0,"1"18"-3"16,-11 7-4-16,-2 10 0 15,-6 13-1-15,3 6 0 16,4 8-1-16,5 7 0 15,10 6-2-15,10-4 0 16,14-2-1-16,7-9-2 16,12-6-1-16,8-5-1 0,6-14 1 15,2-6-1 1,-1-10 0-16,-4-7 0 0,-6-6 1 16,-17-6-1-16,0 0 0 15,-11-5 0-15,-14 10 0 16,-10 7-1-16,-6 9 1 15,-7 10 0-15,-1 13 1 16,1 15-1-16,4 10 1 16,5 10-1-16,6 5 1 15,8 4 0-15,13-1 0 16,9-3-1-16,7-4 0 16,10-11 0-16,3-10 0 15,8-8 0-15,1-12-1 16,-1-11 2-16,-1-10-2 0,-5-6 0 15,-1-5 1 1,-5-4-1-16,-4 4-1 0,1 3 2 16,-3 6-1-16,2 9 1 15,0 14 0-15,7 11 1 16,0 12-1-16,9 5 2 16,7 2-1-16,11 2 0 15,9-3 1-15,15-9-1 16,11-8-1-16,12-16 1 15,11-9-1-15,8-9 0 16,6-10 0-16,1-7 0 16,-4-9 0-16,-5 1 0 15,-7 0 0-15,-7 5-1 16,-11 6 1-16,-5 10 0 16,-9 12 0-16,-8 9 0 0,-3 15 1 15,-5 8-1-15,-3 6 1 16,2 4 0-16,0-4 0 15,5-5-1-15,6-11 1 16,7-11-2-16,11-12 0 16,6-12 1-16,5-12-2 15,-3-5 1-15,-2-12 0 16,-6-3 0-16,-9-8 1 16,-9 0 0-16,-9 0 1 15,-9 6 0-15,-8 7 0 16,-2 10 2-16,0 15 0 15,0 8 0-15,7 16 0 0,-1 7 0 16,6 9 1 0,7-1-1-16,12-1-3 15,9-7-3-15,7-14-5 0,9-5-3 16,3-17-1-16,8-5-1 16,-1-18 1-16,-4-5 1 15,-12-9 4-15,-9-6 5 16,-11-1 6-16,-13-1 5 15,-11 7 1-15,-9 6 1 16,-4 15 1-16,-4 12-2 16,4 11-1-16,1 12-1 15,9 13-4-15,4 3 0 16,14 5-1-16,10-4-2 16,9-8-3-16,13-5-2 15,5-13-4-15,11-10 0 16,3-14 0-16,0-5 0 15,-8-11 3-15,-4-3 1 0,-13-1 5 16,-14-1 3-16,-10 10 4 16,-15 4 1-16,-5 17 0 15,-6 13 0-15,0 16-1 16,1 8-2-16,11 13-3 16,7 6 0-16,11 0-4 15,16 0-3-15,11-13-5 16,13-9-3-16,1-17 1 15,4-10 2-15,3-16 2 16,0-13 3-16,-4-8 3 16,-12-11 3-16,69-55 12 15,-86 49-7-15,-10 2-2 16,-1 10-1 0,-13 7-1-16,5 12-1 0,-9 13-1 15,2 12 0-15,-3 10 1 16,6 3-1-16,2-2 1 15,9-1-2-15,11-7-4 16,10-12-12-16,12-19-19 16,-7 2 1-16,-15-20 0 15,-16 1 12-15</inkml:trace>
  <inkml:trace contextRef="#ctx0" brushRef="#br0" timeOffset="193">5324 9661 39 0,'0'0'31'16,"11"8"-5"-16,9-8-6 16,8 3-8-16,9 2-2 15,1-5-3-15,5 4-6 16,0-4-5-16,-5 4-10 16,-5-4-17-16,-2 0-2 15,-15-7 1-15,0 7 1 0</inkml:trace>
  <inkml:trace contextRef="#ctx0" brushRef="#br0" timeOffset="194">5393 9806 14 0,'5'14'31'15,"8"-14"1"-15,11 5-9 16,7-5-5-16,4 0-6 16,5 0-3-16,-3 0-7 15,0 0-7-15,-8-4-25 0,2 8-3 16,-16-11 1-16,0 14-1 16</inkml:trace>
  <inkml:trace contextRef="#ctx0" brushRef="#br0" timeOffset="195">6056 9753 49 0,'-10'0'37'0,"10"0"1"16,10 0-7-1,8-6-15-15,17 6-6 0,5-5-5 16,15 1-10-16,5-3-25 16,5 4-8-16,-3-2 1 15,3 5-1-15</inkml:trace>
  <inkml:trace contextRef="#ctx0" brushRef="#br0" timeOffset="196">7011 9290 26 0,'0'0'21'15,"16"0"-3"-15,-16 0-3 16,-13 7-3-16,-3 0-5 15,-2-1-3-15,-6 2-1 16,-2-1-1-16,2 0-1 16,-1 2 0-16,3 1-1 15,4-1 1-15,2 1 2 16,4 2-1-16,5 3 2 0,1-1 0 16,3 1 1-16,-1-2 0 15,4 0 0-15,0-13 0 16,9 17 0-16,-9-17-1 15,19 7-1-15,-3-7-1 16,3 0 1-16,3 0-2 16,6 0 1-16,2 8 0 15,-2-1-1-15,-2 5 1 16,-2 5 0-16,-11 1 0 16,-5 3 1-16,-11-2 0 15,-9 1-3-15,-7-4-4 16,-9-6-12-16,-3-5-20 15,4 2-1-15,-4-7 0 16,10 0-1-16</inkml:trace>
  <inkml:trace contextRef="#ctx0" brushRef="#br0" timeOffset="197">6667 9792 35 0,'-10'8'36'0,"23"-5"1"16,8-3 1-16,10-7-21 15,14 7-6-15,3 0-4 16,14 0-3-16,1 0-9 16,1 0-31-16,-8-5-2 15,3 5 0-15,-12-7 1 16</inkml:trace>
  <inkml:trace contextRef="#ctx0" brushRef="#br0" timeOffset="198">6745 10072 37 0,'24'-7'31'16,"16"7"0"-16,-3-3-13 16,10-3-7-16,2 2-4 15,-4-5-2-15,-5 4-2 16,-10-2 0-16,-7-2-1 16,-8 3-1-16,-15 6 1 15,0 0 0-15,0 0 1 0,-12 0 1 16,2 16 0-1,-3 6 1-15,4 10-1 0,-3 3 1 16,8 8 0-16,1 3-2 16,3 0 0-16,4-3-2 15,2-5-2-15,0-6-5 16,-6-15-9-16,0-5-17 16,0-12-6-16,-9 0-1 15,-3-5 1-15</inkml:trace>
  <inkml:trace contextRef="#ctx0" brushRef="#br0" timeOffset="199">6793 10203 73 0,'35'0'37'0,"8"-8"0"16,7 3-19-16,9 5-15 15,0-4-30-15,-1 8-7 16,-11-4-2-16,-1 8-1 15</inkml:trace>
  <inkml:trace contextRef="#ctx0" brushRef="#br0" timeOffset="200">7877 9109 23 0,'-21'9'33'0,"-18"6"-4"16,-1 18-7-16,-4 23-4 15,-4 19-4-15,9 25-2 16,2 11-3-16,15 15-2 16,10 2-2-16,12 3-1 15,14-10-2-15,9-14-2 16,13-18-8-16,1-19-23 15,2-29-6-15,4-14 0 16,-9-23 0-16</inkml:trace>
  <inkml:trace contextRef="#ctx0" brushRef="#br0" timeOffset="201">7862 9769 41 0,'14'0'36'15,"7"5"0"-15,7-10 0 16,6 3-23-16,10 2-7 15,4 2-10-15,3 5-30 16,-7-11-1-16,4 4-2 16,-7-11 1-16</inkml:trace>
  <inkml:trace contextRef="#ctx0" brushRef="#br0" timeOffset="202">8541 9717 32 0,'6'9'34'0,"-6"-9"2"16,25 12-5-16,-4-7-15 15,0-5-6-15,9 0-2 16,-1-4-4-16,4-3 0 16,-4-2-2-16,-4-4-1 15,-8-3 0-15,-6-1 0 16,-7-1-1-16,-11 2 1 16,-9 2-1-16,-10 4 0 15,-6 5 0-15,-6 5 0 16,-2 10-1-16,3 6 2 0,0 7-1 15,10 5 1-15,7 5 0 16,14 3 1-16,10-2 0 16,14-1 0-16,10-7 1 15,9-3-1-15,5-7-1 16,0-7-4-16,5-4-7 16,-7-5-28-16,-8-12 0 15,-3 3-1-15,-9-8 0 16</inkml:trace>
  <inkml:trace contextRef="#ctx0" brushRef="#br0" timeOffset="203">8711 9266 40 0,'0'0'33'0,"18"0"-2"15,5 0-9-15,10-5-8 16,2 3-7-16,4-2-14 15,0-2-23-15,8 6-2 16,-11-10-2-16,4 10 0 16</inkml:trace>
  <inkml:trace contextRef="#ctx0" brushRef="#br0" timeOffset="204">9242 9257 27 0,'-17'-3'29'0,"6"3"-3"16,-4-10-9-16,2-2-4 0,6-2-6 15,4-5-3-15,7-1-1 16,9 3-1-16,7 1-1 16,2 5 0-16,6 7 1 15,-1 4 2-15,-4 13 1 16,-8 3 0-16,-6 7 0 15,-15 0 1-15,-5 6-1 16,-12-3-1-16,-7-1 0 16,-5-4-3-16,1-3 0 15,3-4 0-15,6-2-2 16,5-6 1-16,9 0-1 16,11-6 0-16,0 0 1 15,22 10-1-15,0-5 0 16,6-1-3-16,0-4-11 15,-1 4-20-15,9-1 0 0,-10-10-1 16,5 7 1-16</inkml:trace>
  <inkml:trace contextRef="#ctx0" brushRef="#br0" timeOffset="205">9477 9099 40 0,'10'0'37'15,"-10"0"2"-15,13 10 0 0,-7 12-20 16,-6-3-7-16,0 12-5 16,0-1-1-16,0 6-1 15,-3 1-2-15,3-2-1 16,5-3-1-16,5-7-1 15,3-4-2-15,2-7-2 16,6-5-4-16,-5-9-11 16,2-12-21-16,-3 1 0 15,-9-4 0-15,-1-2 1 16</inkml:trace>
  <inkml:trace contextRef="#ctx0" brushRef="#br0" timeOffset="206">9428 9252 45 0,'3'9'36'0,"18"-1"1"16,-1-2-4-16,9-6-18 15,7 3-11-15,1 2-15 16,3-1-24-16,-12-7-1 16,3 6-1-16,-1-9 1 15</inkml:trace>
  <inkml:trace contextRef="#ctx0" brushRef="#br0" timeOffset="207">9619 9688 54 0,'0'0'36'0,"0"23"0"16,-3-2-15-16,-6 4-7 15,4 7-4-15,-3-3-2 16,8 3-4-16,0-4 0 15,3-3-1-15,4-6 0 16,9-5-2-16,-1-11 1 16,7-6-1-16,0-7-1 15,-1-9 0-15,1-3-2 16,-3-6-1-16,-1 1 0 16,-7-2 1-16,2 6-1 0,-9 2 1 15,-1 4 0 1,-3 17 2-16,0 0 1 15,-7 10 0-15,7 11 1 0,-5 6 0 16,5 0 0-16,5 5 0 16,0-3-3-16,7-5-5 15,9-2-14-15,4-5-17 16,-3-17-1-16,11 0 0 16,-4-19 0-16</inkml:trace>
  <inkml:trace contextRef="#ctx0" brushRef="#br0" timeOffset="208">10211 9443 44 0,'-24'-4'36'0,"3"15"0"15,-8 7-2-15,-2 8-20 16,7 15-4-16,0 2-4 15,6 9-1-15,3 3-1 16,15 5 0-16,0-5-1 16,16-3-1-16,4-9-1 15,7-7-5-15,7-5-7 16,2-8-27-16,-2-17-1 16,5-6 0-16,-4-8-1 15</inkml:trace>
  <inkml:trace contextRef="#ctx0" brushRef="#br0" timeOffset="209">10282 9781 41 0,'0'0'36'0,"0"0"2"16,29 9-4-16,0-2-18 15,-2-7-6-15,9 6-6 16,-1-1-11-16,1-1-29 16,-8-7 0-16,2 3-2 15,-12-8 1-15</inkml:trace>
  <inkml:trace contextRef="#ctx0" brushRef="#br0" timeOffset="210">10631 9541 32 0,'18'6'36'16,"-6"3"2"-16,1 11-1 15,2 6-19-15,-15-2-5 16,7 10-3-16,-10-3-3 15,3 6-1-15,-3-1-2 16,3-2-2-16,0-5 0 16,8-5-2-16,2-4 1 15,5-5-1-15,4 0-3 0,-2-9-4 16,8 0-5-16,-8-6-21 16,1 0-7-16,0-6 0 15,-8-3 1-15</inkml:trace>
  <inkml:trace contextRef="#ctx0" brushRef="#br0" timeOffset="211">10564 9740 75 0,'-12'7'39'0,"25"-4"-1"15,6 2-16-15,8-9-12 16,10 4-8-16,5 0-6 16,0-6-14-16,5-3-19 15,11 4 0-15,-6-3-2 16,8 3 1-16</inkml:trace>
  <inkml:trace contextRef="#ctx0" brushRef="#br0" timeOffset="212">11053 9498 69 0,'23'24'40'16,"7"9"0"-16,-2 10-16 15,-7 2-8-15,8 11-4 16,-16-4-4-16,-4 3-2 16,-9-4-2-16,-9-4-4 15,-5-5-2-15,-7-11-5 16,3-1-8-16,-10-11-19 0,4-6-8 15,7-4 1 1,-3-9-1-16</inkml:trace>
  <inkml:trace contextRef="#ctx0" brushRef="#br0" timeOffset="213">11166 9039 38 0,'29'25'37'0,"1"16"2"16,10 26-10-16,9 22-12 16,-4 18-2-16,4 14-4 15,-13 8-4-15,-12 8-3 16,-19-6-3-16,-16-6-2 16,-13-14-1-16,-17-17-3 15,-1-11-6-15,-8-18-5 16,9-12-13-16,8-17-9 0,2-18 1 15,21-8-1-15</inkml:trace>
  <inkml:trace contextRef="#ctx0" brushRef="#br0" timeOffset="214">11995 9671 51 0,'0'0'36'0,"0"0"1"16,12 10-6-16,-8 9-16 15,-4 7-7-15,0 8-4 0,3 2-2 16,-3 3-2 0,7 0-7-16,-7-6-17 0,0-9-12 15,0-2-1-15,0-22-1 16</inkml:trace>
  <inkml:trace contextRef="#ctx0" brushRef="#br0" timeOffset="215">11859 9838 61 0,'17'-8'35'0,"17"8"0"15,8-7-10-15,6 7-18 16,5-4-16-16,2 0-18 15,6 4-7-15,-2-12-2 16,10 5 1-16</inkml:trace>
  <inkml:trace contextRef="#ctx0" brushRef="#br0" timeOffset="216">12693 9485 32 0,'13'-30'34'0,"-4"-9"2"16,0 5-12-16,3 6-5 15,-10 1-4-15,6 12-4 16,-8 6-2-16,0 9-2 15,9 25-3-15,-9 7-1 0,0 7-1 16,0 7-1-16,7 6-3 16,-3 0-6-16,4-6-27 15,1-1-4-15,-3-13 0 16,7-5 0-16</inkml:trace>
  <inkml:trace contextRef="#ctx0" brushRef="#br0" timeOffset="217">12991 9392 53 0,'0'-31'36'16,"12"11"1"-16,8 6-12 15,1 3-11-15,7 14-5 16,-1 4-4-16,-2 12 0 15,-8 6-2-15,-11 10-1 16,-11 3 0-16,-10 4-1 16,-9-2-1-16,-3-4 1 15,0-4-1-15,7-6 0 16,11-6-1-16,15-8 1 16,9-6-1-16,13-6 0 15,10 3-3-15,-2-3-9 16,4-4-25-16,-2 8 0 0,-13-4 0 15,-5 9 0 1</inkml:trace>
  <inkml:trace contextRef="#ctx0" brushRef="#br0" timeOffset="218">12579 9924 33 0,'0'12'35'0,"0"-12"-1"16,38 3-3 0,14-3-16-16,15 0-3 15,16 0-4-15,5 0-1 0,8 3-5 16,-3 3-7-16,-10 4-27 15,-23-7-4-15,-8 4 0 16,-25-7-1-16</inkml:trace>
  <inkml:trace contextRef="#ctx0" brushRef="#br0" timeOffset="219">12829 10151 31 0,'0'0'33'15,"9"0"0"-15,11 0-3 16,5-4-17-16,2-6-4 16,5 5-4-16,-2-6-1 15,-1 4 0-15,-4-1-1 16,-7 3-2-16,-8 5 1 15,-10 0-1-15,0 0 0 16,5 20 0-16,-10-8 0 16,1 5 0-16,4 4-1 15,0 2 1-15,0 2 0 16,0 1-1-16,0 2 1 16,-5 1 0-16,-1 1 0 15,-1 1 0-15,-4 1 0 16,0-1 0-16,2-2 0 0,0-4-3 15,9 0-5-15,0-6-23 16,0-19-6-16,11 10-1 16,-6-20 0-16</inkml:trace>
  <inkml:trace contextRef="#ctx0" brushRef="#br0" timeOffset="220">12799 10346 66 0,'22'4'38'15,"14"3"0"-15,4 1-12 16,4-8-16-16,7 4-4 0,-2-4-12 16,3 0-30-16,-14-6 0 15,3 0-2 1,-15-11 0-16</inkml:trace>
  <inkml:trace contextRef="#ctx0" brushRef="#br0" timeOffset="221">13971 9051 19 0,'-35'5'31'0,"4"28"2"15,-9 28-12-15,6 26-5 16,6 27-2-16,5 16-3 16,14 15-2-16,9 3-1 15,10 0-2-15,8-17-2 16,11-19-2-16,7-23-5 15,4-24-22-15,1-27-11 16,5-19 0-16,-5-19 0 16</inkml:trace>
  <inkml:trace contextRef="#ctx0" brushRef="#br0" timeOffset="222">14056 9857 24 0,'13'9'33'15,"1"-9"-2"-15,10 4-7 16,10-4-6-16,2 0-4 16,9 0-6-16,-2 0-4 15,0-4 0-15,-6 4-2 0,-3-2 0 16,-11 2-1 0,-5 0-1-16,-18 0 1 0,10 0-1 15,-10 0-1-15,0 0-4 16,-5 14-6-16,5-14-17 15,-12 5-7-15,12-5 0 16,-10 0 0-16</inkml:trace>
  <inkml:trace contextRef="#ctx0" brushRef="#br0" timeOffset="223">14694 9796 11 0,'-8'10'33'15,"16"-1"-1"-15,-8-9-5 0,26 14-9 16,4-8-4 0,1-6-3-16,7 2-4 15,-2-4-3-15,3-2-2 0,-6-6 0 16,-7-3 0-16,-8-3-1 16,-9 2 0-16,-9-3-1 15,-10 3 1-15,-8 3-1 16,-7 1 0-16,-9 7 0 15,-2 6 0-15,0 10 0 16,-1 5 0-16,4 7 1 16,8 6-1-16,9 3 2 15,11 4-1-15,11-1 2 16,15 1-1-16,7-10 1 16,12-5 0-16,5-8-2 15,7-9-4-15,4-12-25 0,3-6-9 16,-9-14 0-1,7-6 0-15</inkml:trace>
  <inkml:trace contextRef="#ctx0" brushRef="#br0" timeOffset="224">15303 9246 25 0,'0'0'23'0,"0"0"-4"16,0 0-2-16,0 0-5 16,0 0-2-16,-20 0-4 0,2-3-2 15,-2 3-3 1,-2 0 0-16,-1 0-1 0,-1 0 0 15,5 3 0-15,0 0 0 16,4 6 0-16,2 0 0 16,5 2 1-16,2 1 0 15,3 3 1-15,3-2 0 16,0 0 1-16,0-5 0 16,0-8 1-16,14 12-1 15,0-9 0-15,3-3 0 16,4 4-1-16,2-4 0 15,5 7 0-15,3-2 0 16,-1 7 0-16,-5 2 1 16,-6 4 0-16,-10 2 1 15,-9 4 0-15,-14-1-1 0,-5 2 0 16,-12-6-2 0,-4-4-2-16,-1-1-3 0,-1-10-8 15,9-4-13-15,8 0-11 16,4-16-1-16,12 4 1 15</inkml:trace>
  <inkml:trace contextRef="#ctx0" brushRef="#br0" timeOffset="225">15489 9235 36 0,'0'0'35'0,"11"-3"2"15,-11 3-7-15,4 20-11 16,2 4-7-16,-6 4-4 16,3 7-1-16,-3 2-2 15,4 1-2-15,-1 0 0 16,2-5-1-16,3-7-1 15,3-5-1-15,2-7-1 16,2-11-2-16,5 0-6 16,-5-9-15-16,-3-8-15 15,3 1-1-15,-10-5 1 16,0 3 0-16</inkml:trace>
  <inkml:trace contextRef="#ctx0" brushRef="#br0" timeOffset="226">15418 9382 50 0,'0'0'34'16,"31"3"0"-16,-9-3-14 15,11 0-11-15,5 0-17 16,-1 0-22-16,7 9-3 16,-5-9-1-16,5 15 0 15</inkml:trace>
  <inkml:trace contextRef="#ctx0" brushRef="#br0" timeOffset="227">15732 9792 51 0,'0'0'35'16,"0"0"-4"-16,0 0-7 15,-6 14-8-15,-6 5-4 16,6 9-5-16,-2 2-1 0,4 6-2 15,4-4 0-15,4-1-1 16,6-6-1-16,4-6 0 16,3-9 0-16,4-6-1 15,-1-9 0-15,5-7 0 16,-2-7 0-16,0-4-1 16,-1-5-1-16,-1-4 0 15,-4 0-1-15,1 2 1 16,-6 3 0-16,-4 5-1 15,-3 5 0-15,-5 17 2 16,0 0 1-16,0 0-1 16,-6 26 1-16,2-1 0 0,-1 2 0 15,5 5 0 1,0 1-1-16,6-4-6 0,6-9-32 16,5-1-1-16,1-9 0 15,9-5 0-15</inkml:trace>
  <inkml:trace contextRef="#ctx0" brushRef="#br0" timeOffset="228">16462 9475 4 0,'-28'0'31'16,"9"19"2"-16,-14 5 0 0,-3 16-13 16,2 12-6-16,-2 6-3 15,11 5-4-15,6 2-1 16,16 0-1-16,10-7-1 15,12-3 0-15,8-11-1 16,9-8-1-16,3-11-3 16,1-14-9-16,4-11-25 15,1 0-2-15,-11-14 1 16,1 0-1-16</inkml:trace>
  <inkml:trace contextRef="#ctx0" brushRef="#br0" timeOffset="229">16446 9866 61 0,'10'0'36'0,"5"0"0"16,10-4-14-16,10 4-13 15,3 0-8-15,1 0-18 16,-3-2-17-16,8 2-1 15,-7-11-1-15,4 11 0 16</inkml:trace>
  <inkml:trace contextRef="#ctx0" brushRef="#br0" timeOffset="230">16881 9624 45 0,'0'0'36'16,"0"0"1"-16,5 20-5 15,-5 3-18-15,-3 0-6 16,3 13-2-16,-7-2 1 16,7 5-3-16,-4-3 0 15,4-1-2-15,9-2 1 16,7-5-2-16,4-3 0 15,4-11 0-15,2-1-4 16,0-9-4-16,-1 0-15 16,1-4-17-16,-14-14-1 15,-3 2 1-15,-9-10-1 0</inkml:trace>
  <inkml:trace contextRef="#ctx0" brushRef="#br0" timeOffset="231">16821 9781 48 0,'-10'5'38'16,"10"-5"0"-16,13 14-4 15,-1-8-19-15,14-1-6 16,2-1-3-16,6 0-5 16,1 2-5-16,-3-6-18 15,-6-6-15-15,1 2-2 16,-9-10-1-16,1 5 1 15</inkml:trace>
  <inkml:trace contextRef="#ctx0" brushRef="#br0" timeOffset="232">17134 9549 31 0,'18'0'37'0,"9"12"1"15,-2 10-2-15,-2 5-14 16,7 16-8-16,-11 3-2 15,0 12-4-15,-11 0-2 16,-5 3-2-16,-12-1-3 16,-8-6-5-16,0 1-13 15,-5-8-24-15,-7-18 0 16,6-6-1-16,-1-14 1 16</inkml:trace>
  <inkml:trace contextRef="#ctx0" brushRef="#br0" timeOffset="233">17339 8994 21 0,'15'8'32'15,"1"19"1"-15,17 31-9 16,2 36-6-16,1 18-5 15,2 23-2-15,-11 13-3 16,-8 12-2-16,-16 2 0 16,-12-4-2-16,-16-13-2 15,-12-21 0-15,-7-19 0 16,-3-10-1-16,1-16-3 16,0-21-1-16,9-7-3 0,0-21-4 15,12-3-2 1,2-12-4-16,6-3-5 15,4-2-13-15,0-14-1 0,13 4 2 16,-15-7 23-16</inkml:trace>
  <inkml:trace contextRef="#ctx0" brushRef="#br0" timeOffset="234">5259 11471 69 0,'25'7'35'0,"-4"-7"-7"15,11 0-13-15,8 0-6 16,3 0-9-16,0 0-11 16,-2-10-17-16,-1 10-6 15,-12-4-1-15,-6 8 0 16</inkml:trace>
  <inkml:trace contextRef="#ctx0" brushRef="#br0" timeOffset="235">5308 11644 45 0,'16'0'37'0,"15"9"0"16,3-6-11-16,0-3-7 15,6 0-8-15,-5 0-5 16,-1 0-6-16,0 0-7 15,-13 0-25-15,-6-5-5 16,-2 5 0-16,-13 0-1 16</inkml:trace>
  <inkml:trace contextRef="#ctx0" brushRef="#br0" timeOffset="236">6394 10802 33 0,'-19'16'33'16,"-9"19"2"-16,-5 29-12 15,-8 34-6-15,-2 22-4 16,9 29-3-16,8 11-3 16,17 14-1-16,9 1-4 15,16-9-6-15,15-11-16 16,9-26-17-16,0-35 0 16,11-23-1-16,-9-33 1 15</inkml:trace>
  <inkml:trace contextRef="#ctx0" brushRef="#br0" timeOffset="237">7070 11103 15 0,'0'0'30'0,"16"-6"-2"16,-16 6-7-16,-16 0-5 16,-3 0-5-16,-5 0-6 15,-9 3-2-15,3-3-2 16,-4 5 0-16,0-5-1 16,6 6 0-16,4 1 0 15,5-3 0-15,6 5 0 16,3-1-1-16,5 3 2 15,5 0-1-15,0 1 2 16,4 3-2-16,1-3 2 0,2-1 0 16,-1 1 0-1,3 0-1-15,-9-12 1 0,20 16 1 16,-5-10-1-16,6-2 0 16,1 0 0-16,8 2 0 15,1-4 0-15,0 5 1 16,-2-1 0-16,-7 4 1 15,-11 0 0-15,-11 5 0 16,-9-6-1-16,-10-2-2 16,-5 3-6-16,-11-6-18 15,1-4-13-15,6 0-1 16,4-10 0-16</inkml:trace>
  <inkml:trace contextRef="#ctx0" brushRef="#br0" timeOffset="238">6691 11563 24 0,'0'9'34'16,"0"-9"2"-16,23 5-3 16,13 0-16-16,7-5-5 15,17 10-3-15,1-5-3 16,8 2-12-16,0-3-24 0,-1 6-5 16,-16-6-1-16,-6 7-1 15</inkml:trace>
  <inkml:trace contextRef="#ctx0" brushRef="#br0" timeOffset="239">6723 11848 17 0,'15'15'30'0,"3"-15"0"0,19 0-2 15,5 0-18-15,3-5-1 16,2-2-4-16,-4 2 0 16,-4-3-1-16,-9 1-1 15,-12 1-1-15,-8 6 1 16,-10 0-1-16,0 0 1 15,-15 21 0-15,2-4 0 16,-5 9 1-16,2 4-2 16,4 10 2-16,3 1-1 15,2 5 0-15,4-5-2 16,3-5-1-16,0 1-3 16,3-12-6-16,3-10-16 15,0-5-11-15,-6-10-1 0,0-21 1 16</inkml:trace>
  <inkml:trace contextRef="#ctx0" brushRef="#br0" timeOffset="240">6772 11955 64 0,'32'5'37'0,"4"-5"0"16,8 0-18-16,5 6-8 15,-2-6-5-15,2 0-9 16,-5-7-31-16,-4 7-2 16,-15-8 0-16,3 0-1 0</inkml:trace>
  <inkml:trace contextRef="#ctx0" brushRef="#br0" timeOffset="241">7552 11492 51 0,'0'0'33'0,"6"18"-5"16,9-6-13-16,4-5-4 15,11-1-1 1,0-6-3-16,5 0-2 0,-3-6-1 15,-2-5-2-15,-6-4 0 16,-9 2-2-16,-12-1 1 16,-14 3-1-16,-11 1-1 15,-6 6 1-15,-6 4-1 16,-5 7 0-16,4 11 0 16,0 3 1-16,9 7-1 15,9 4 1-15,12 3-1 16,10 0 2-16,10-1-1 0,10-3 1 15,6-9 0 1,10-6-1-16,0-4-3 0,1-12-16 16,-3-10-15-16,3-3-1 15,-6-13 0-15,5-2 0 16</inkml:trace>
  <inkml:trace contextRef="#ctx0" brushRef="#br0" timeOffset="242">7824 11165 54 0,'10'-2'34'0,"16"10"1"15,2-8-15-15,8 0-12 16,6 0-10-16,4-9-29 16,4 9-2-16,-10-6-2 15,5 6 1-15</inkml:trace>
  <inkml:trace contextRef="#ctx0" brushRef="#br0" timeOffset="243">8287 11058 28 0,'-7'-21'34'16,"15"7"0"-16,2 2-4 16,5 2-14-16,11 10-6 15,-2 0-3-15,0 14-1 16,-8 1-2-16,-10 9-1 15,-9 2 0-15,-8 5 0 16,-9 0-1-16,-5-1 0 16,-3-5-1-16,4-2 0 15,5-3 0-15,7-6 0 16,8-4-1-16,4-10 0 16,20 9 0-16,2-9-1 0,6 6-3 15,0-6-11 1,1-7-22-16,6 7 0 15,-11-12-1-15,6 6 1 0</inkml:trace>
  <inkml:trace contextRef="#ctx0" brushRef="#br0" timeOffset="244">8580 11018 61 0,'0'0'37'16,"0"0"1"-16,8 17-13 15,-8 5-10-15,-3 1-6 16,3 11-2-16,0-2 0 16,0 4-3-16,3-1-1 0,2-4-2 15,1-3 1 1,1-4-4-16,5-6-3 16,-12-18-10-16,15 10-25 0,-4-10 0 15,-9-10 0-15,5-3 0 16</inkml:trace>
  <inkml:trace contextRef="#ctx0" brushRef="#br0" timeOffset="245">8529 11161 57 0,'0'0'36'16,"12"10"0"-16,3-6-9 15,4-4-17-15,9 5-11 16,4 0-16-16,10 3-18 0,-5-8 0 15,10 0 0 1,-1-6-1-16</inkml:trace>
  <inkml:trace contextRef="#ctx0" brushRef="#br0" timeOffset="250">8870 11675 23 0,'0'0'34'0,"33"9"1"15,-5-9-2-15,9 0-17 16,7 0-3-16,0-3-8 16,2-2-8-16,-2-2-22 15,-2 7-9-15,-13-7 0 16,-3 7-1-16</inkml:trace>
  <inkml:trace contextRef="#ctx0" brushRef="#br0" timeOffset="251">9730 11347 20 0,'10'-23'34'0,"-10"-9"1"15,9 0-4-15,-5 3-10 16,-4-1-6-16,0 9-5 0,0 6-2 16,0 15-4-16,0 0 0 15,0 32-3-15,3 2 0 16,-3 8 0-16,5 9-1 16,-5 5-1-16,4 3-10 15,0-6-25-15,-4-14-2 16,7-4 1-16,-3-15 0 15</inkml:trace>
  <inkml:trace contextRef="#ctx0" brushRef="#br0" timeOffset="252">9956 11214 57 0,'0'-21'35'16,"10"7"0"-16,11 4-13 16,5 1-12-16,8 9-4 15,-3 0-2-15,1 13-1 16,-8 4 0-16,-12 7-1 16,-12 5 0-16,-12 5-1 15,-9-1 0-15,-1 1 1 16,-1-2-1-16,6-4-1 15,11-5 1-15,14-3-1 16,11-6 0-16,9-7-1 0,10 2-4 16,-2-9-10-16,1 0-22 15,3 8 0-15,-14-8-1 16,-3 4 1-16</inkml:trace>
  <inkml:trace contextRef="#ctx0" brushRef="#br0" timeOffset="253">9587 11771 41 0,'15'4'35'0,"20"-4"0"0,11 0-11 16,14-4-8-16,18 4-5 16,-2 0-3-16,5 0-4 15,-3 0-5-15,-10 2-17 16,-12-4-18-16,-9 2 0 16,-16-8 0-16,-6 4-1 15</inkml:trace>
  <inkml:trace contextRef="#ctx0" brushRef="#br0" timeOffset="254">9693 11993 74 0,'32'-2'34'0,"19"2"-4"16,5-7-20-16,4-1-2 16,1-2-4-16,-7-1-1 15,-5 0-2-15,-17 0 0 16,-10 3-1-16,-13 2 1 16,-9 6-1-16,-14 4-1 15,-6 6 1-15,-2 4 0 16,0 6 1-16,1 6 0 0,2 3 0 15,3 7 0 1,10 3 0-16,0 0 0 0,6 0-1 16,0-1-3-16,0-9-6 15,4-5-16-15,2-7-10 16,-6-17-1-16,0 0 0 16</inkml:trace>
  <inkml:trace contextRef="#ctx0" brushRef="#br0" timeOffset="255">9684 12139 60 0,'23'-8'36'0,"10"8"0"16,7 0-10 0,7-9-16-16,8 9-4 15,1-5-4-15,-3 2-6 0,-4-2-25 16,-8 5-7-16,-13-7 0 15,-3 3-1-15</inkml:trace>
  <inkml:trace contextRef="#ctx0" brushRef="#br0" timeOffset="256">10627 11611 21 0,'0'0'32'0,"11"19"0"15,0-14-4-15,8-1-14 16,8-1-5-16,1-6-3 16,5-1-2-16,-4-5-1 15,-1-3-1-15,-9-6-1 16,-7-1 0-16,-12 2 0 0,-13 1-1 16,-11 4 1-16,-7 5-2 15,-3 7 1-15,-3 5 0 16,3 8 0-16,1 10 1 15,10 5 0-15,10 6 1 16,9 2 0-16,13-2 1 16,7 1 0-16,14-7-1 15,7-3 1-15,8-10-4 16,5-9-15-16,5-6-19 16,-9-15 0-16,6-2-1 15,-7-15 0-15</inkml:trace>
  <inkml:trace contextRef="#ctx0" brushRef="#br0" timeOffset="257">11197 11052 13 0,'27'0'31'15,"-14"0"1"-15,-1 0-7 16,-12 0-8-16,0 0-5 0,-21 12-5 16,1-9-2-1,-2 0-2-15,-2 3-3 0,-3-1 0 16,4 3-1-16,0-1 0 15,7 2 0-15,-1 0-1 16,5 3 2-16,2-1 0 16,1 2 0-16,5-1 1 15,4-1 1-15,8 1-1 16,-8-12 1-16,23 18 0 16,-1-11 0-16,8 1-1 15,4-3 0-15,3 3 1 16,-3 1 0-16,-5 2 1 15,-6 0 0-15,-11 4 1 16,-12 0 0-16,-15 2 0 0,-10-2-2 16,-6-2-3-1,-2 0-11-15,2-2-24 0,-1-11 0 16,13 0-1-16,4-8 0 16</inkml:trace>
  <inkml:trace contextRef="#ctx0" brushRef="#br0" timeOffset="258">11364 11098 76 0,'0'0'38'0,"10"21"-4"16,-7 2-17-16,-3-1-5 0,0 8-4 15,3 2-2-15,3 5-2 16,-3-3-1-16,6 1 0 16,7-6-2-16,2-6-1 15,2-4-1-15,1-11-4 16,1-2-8-16,-6-6-22 16,-5-14-4-16,2 3 0 15,-17-10-1-15</inkml:trace>
  <inkml:trace contextRef="#ctx0" brushRef="#br0" timeOffset="259">11319 11249 37 0,'0'0'35'16,"15"-5"1"0,6 5-2-16,6 0-18 15,-1-4-7-15,8 4-10 0,0 0-11 16,4-4-22-16,-5-3-1 15,10 7-1-15,-8-9 0 16</inkml:trace>
  <inkml:trace contextRef="#ctx0" brushRef="#br0" timeOffset="260">11776 10696 44 0,'17'26'33'0,"-2"16"-2"15,4 19-9-15,8 25-5 0,1 14-3 16,0 24-2-16,-10 8-4 15,-8 12 0-15,-10 0-2 16,-14 2-1-16,-10-3-2 16,-7-6-1-16,-6-9-1 15,-3-12-2-15,3-11-1 16,3-18-6-16,10-11-7 16,6-22-26-16,1-25 1 15,11-12 0-15,-3-17 1 16</inkml:trace>
  <inkml:trace contextRef="#ctx0" brushRef="#br0" timeOffset="261">12293 11544 51 0,'20'-6'32'0,"-5"1"-5"16,-3 5-6-1,-2 15-4-15,-10 2-6 0,0 11-4 16,-6 2-2-16,2 7-1 15,-4 0 0-15,1 2-1 16,7-4-1-16,7-8-1 16,6-4 0-16,8-9 0 15,3-6 0-15,3-12 1 16,1-6-2-16,-2-5 1 16,-5-10 0-16,-2 0 0 15,-7-4-1-15,-3-1 0 16,-5 3 1-16,-4 4-2 15,-5 4 1-15,-2 8 0 16,7 11-1-16,-17 0 1 0,8 15 0 16,3 4-1-16,3 5 1 15,3 3 0-15,2 2 1 16,5 0-3-16,6-3-2 16,-2-6-15-16,-1-9-18 15,8-1-1-15,-2-14 0 16,7 4-1-16</inkml:trace>
  <inkml:trace contextRef="#ctx0" brushRef="#br0" timeOffset="262">12931 11282 30 0,'0'0'36'0,"-8"-14"0"15,-4 21 1-15,-9 7-18 16,-4 3-7-16,-1 17-5 16,-3 10-2-16,2 11-1 15,3 8-1-15,6 7-1 16,10 1-1-16,8-2 1 16,11-4-1-16,7-8-1 15,7-14-1-15,6-12-4 16,10-6-10-16,3-12-24 15,-9-16 1-15,6-5-1 16,-4-11 0-16</inkml:trace>
  <inkml:trace contextRef="#ctx0" brushRef="#br0" timeOffset="263">12998 11683 30 0,'-9'0'37'0,"9"0"0"15,11 11 0-15,5-11-17 16,15 0-9-16,2 0-3 16,8 0-5-16,3-2-7 15,-4-3-18-15,-2-3-15 16,5 4 0-16,-8-6-1 15,0 7 0-15</inkml:trace>
  <inkml:trace contextRef="#ctx0" brushRef="#br0" timeOffset="264">13505 11364 35 0,'8'-4'36'0,"-8"4"1"15,13 8 1-15,-4 7-19 16,-5 4-6-16,2 12-5 0,-6 1-1 16,3 7-2-1,-3 1-1-15,0 2 0 0,0 0-2 16,7-2 0-16,-1-3-1 15,4-8-1-15,5-6 0 16,1-4 0-16,5-6-4 16,-3-9-9-16,3-8-27 15,-4 0 0-15,-4-9-1 16,2 2 0-16</inkml:trace>
  <inkml:trace contextRef="#ctx0" brushRef="#br0" timeOffset="265">13409 11608 24 0,'0'0'33'0,"0"0"0"16,30 0 0-16,-4 0-17 15,2 0-9-15,6 0-10 16,2-3-20-16,6 9-9 15,-11-13-1-15,5 7 0 16</inkml:trace>
  <inkml:trace contextRef="#ctx0" brushRef="#br0" timeOffset="266">13895 11432 52 0,'19'-27'38'15,"4"10"1"-15,-3 10-11 0,0-1-9 16,5 23-6-16,-5 7-4 15,3 15-3-15,-8 6-2 16,-3 7 0-16,-5 6-2 16,-7 3 1-16,-3 1-2 15,-10-4-1-15,-6-6-2 16,-8-9-3-16,-1-2-6 16,-3-13-12-16,4-6-18 15,6-9 0-15,1-11-1 16,20 0 2-16</inkml:trace>
  <inkml:trace contextRef="#ctx0" brushRef="#br0" timeOffset="267">14411 11954 32 0,'0'0'32'16,"0"0"-8"-16,0 0-4 15,0 0-5-15,0 0-2 16,12 0-6-16,-12 0-9 15,0 0-23-15,0 0-7 16,0 0-1-16,-16 5-1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08.8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963 7383 25 0,'-19'-50'31'16,"19"50"-2"-1,0 0-8-15,-70-26-6 0,70 26-3 16,-54 4-3-16,54-4-3 15,0 0-1-15,-40 60-3 16,40-60 0-16,12 68 0 16,-12-68-1-16,31 65 0 15,-31-65 1-15,64 52-1 16,-64-52 0-16,0 0 0 16,47 34 0-16,-47-34 0 15,0 0-1-15,0 0 0 16,-66 0 0-16,66 0 0 15,-79 12 0-15,30 0 0 16,49-12 1-16,-56 43-1 0,56-43 1 16,-41 63 0-16,41-63 0 15,0 70 1-15,0-70-1 16,47 66 0-16,-47-66 0 16,47 47-6-16,-47-47-19 15,57 15-12-15,-57-15-1 16,45-12 1-16</inkml:trace>
  <inkml:trace contextRef="#ctx0" brushRef="#br0" timeOffset="1">513 7488 43 0,'0'0'36'15,"0"0"0"1,0 0-1-16,0 0-29 15,0 0-18-15,0 0-22 0,39 48-1 16,-39-48-1-16,84 47 1 16</inkml:trace>
  <inkml:trace contextRef="#ctx0" brushRef="#br0" timeOffset="2">972 7689 21 0,'0'0'34'15,"28"29"-1"-15,-13-2 1 16,7 9-18-16,4 2-10 16,-4 6-12-16,5-1-24 15,-3 8-2-15,-2-14-1 16,1 1-1-16</inkml:trace>
  <inkml:trace contextRef="#ctx0" brushRef="#br0" timeOffset="3">1271 7807 19 0,'-25'0'35'0,"-50"21"36"15,31 7-50 1,-2 2-8-16,-1 11-5 16,-3 1-6-16,10-1-9 15,40-41-14-15,-70 80-15 16,70-80 0-16,-32 49 0 15</inkml:trace>
  <inkml:trace contextRef="#ctx0" brushRef="#br0" timeOffset="4">1653 7839 20 0,'-20'-20'32'16,"-10"-9"-1"-16,11 10-1 15,-6 1-16-15,-3 2-7 16,4 11-2-16,-5 5-2 16,4 12-1-16,6 5 0 0,4 5-2 15,9 5 1-15,6-2-1 16,3 0 1-16,13-3 0 15,9-5 0-15,2-5 1 16,4-9-2-16,1-6-1 16,-5-9 0-16,-6-4-1 15,2-2 0-15,-8-4 0 16,-9 1-1-16,-6 2 1 16,0 2 1-16,-9 6 1 15,0 5 0-15,9 6 2 16,-16 6-1-16,10 7 1 15,6 3-1-15,3 4 1 16,3 1 1-16,7-1-1 16,0 0 1-16,5-3-1 0,-2-8 1 15,3-2-1-15,-1-7 1 16,3-7-1-16,4-5-1 16,-5-2 0-16,-5-7-1 15,0-1 1-15,-2-1 1 16,-1 3 1-16,-3-1-1 15,-3 9 2-15,-6 3-1 16,0 9 1-16,-12 4 0 16,15 10-1-16,-6 8-1 15,6 8-2-15,-9 4 2 16,2 8-1-16,4 2 0 16,7 2-2-16,-4-2 2 0,-3-6-4 15,3 1-6 1,-9-9-23-16,12-9-8 0,-4-7 0 15,-2-14 1-15</inkml:trace>
  <inkml:trace contextRef="#ctx0" brushRef="#br0" timeOffset="5">1791 7968 11 0,'25'-5'30'0,"-9"-4"-2"16,15 9 0-16,0-4-25 16,6-9-25-16,19 10-5 0,-15-8 0 15,14 7 4 1</inkml:trace>
  <inkml:trace contextRef="#ctx0" brushRef="#br0" timeOffset="6">2298 7728 43 0,'-27'-15'34'0,"6"9"-2"16,-3 2-13-16,5 4-8 15,7 4-4-15,12-4-3 16,-10 21-2-16,13-9 0 15,9 3-1-15,8-2 0 0,7-3 0 16,-3-2-1-16,-1-1 0 16,-10-4 0-16,-1-3-1 15,-12 0 0-15,0 0 0 16,0 0-1-16,-28 7 1 16,0 0 1-16,-4 0 1 15,9 4 0-15,0 3 1 16,3 2 1-16,9 3 1 15,11-1 0-15,9 1 1 16,13-6-1-16,6 3 0 16,-1-6 0-16,2-5-4 15,6 0-12-15,2-5-24 16,-13-13-2-16,1 6 1 16,-16-11-1-16</inkml:trace>
  <inkml:trace contextRef="#ctx0" brushRef="#br0" timeOffset="7">3444 7446 25 0,'4'-14'34'16,"19"26"1"-16,10 9 1 0,7 21-21 16,12 18-6-16,4 11-3 15,5 8-7-15,0 7-7 16,-3 0-17-16,-12-18-10 16,2-7 0-16,-15-24-1 15</inkml:trace>
  <inkml:trace contextRef="#ctx0" brushRef="#br0" timeOffset="8">4001 7457 45 0,'-21'-18'35'0,"-10"15"2"15,-3 13-12-15,-3 28-9 16,-9 7-6-16,-2 15-3 15,-4 8-2-15,-2 6-3 16,3-1-4-16,-2-4-5 16,13-5-5-16,3-10-15 15,3-13-10-15,17-9-1 16,2-18 0-16</inkml:trace>
  <inkml:trace contextRef="#ctx0" brushRef="#br0" timeOffset="9">4360 7422 24 0,'-17'-9'36'16,"-18"5"0"-16,2 15 1 15,-10 12-18-15,-2 12-7 16,5 16-3-16,2 9-3 16,10 11-2-16,8 1-2 15,12 2 0-15,14-2-1 16,9-7-2-16,10-11-2 16,8-16-6-16,11-12-17 15,2-9-11-15,-1-17-2 0,6-4 1 16</inkml:trace>
  <inkml:trace contextRef="#ctx0" brushRef="#br0" timeOffset="10">4616 7786 34 0,'-22'-20'32'15,"6"3"-3"-15,-13 4-8 16,-2 4-5-16,6 9-4 16,-4 0-3-16,9 10-2 15,9 5-3-15,11 7 0 0,8 1-2 16,13 4 0-16,1 1 0 16,4-1 1-16,0-1 1 15,-8 0-1-15,-9-8 1 16,-9-1-3-16,-17-6-1 15,-9-6-6-15,-1-5-14 16,-2 0-18-16,-8-15-1 16,9 2 0-16,2-8-1 15</inkml:trace>
  <inkml:trace contextRef="#ctx0" brushRef="#br0" timeOffset="11">4650 7484 42 0,'31'-10'39'16,"0"22"0"-16,-8 12 2 15,-5 9-26-15,-3 19-3 16,-10 5-4-16,-5 11-2 16,-10 0-4-16,-4 0-6 15,0-3-6-15,-9-9-16 16,5-13-14-16,7-6-1 15,-2-16 0-15</inkml:trace>
  <inkml:trace contextRef="#ctx0" brushRef="#br0" timeOffset="12">5086 7781 22 0,'25'2'32'0,"15"8"-1"15,-4-8-3-15,5 2-18 16,3-1-12-16,-4-3-16 15,-3 0-12-15,-16-5-1 16,2 5 0-16</inkml:trace>
  <inkml:trace contextRef="#ctx0" brushRef="#br0" timeOffset="13">5128 7882 39 0,'0'0'38'15,"23"20"0"-15,-2-15-6 16,8-5-13-16,11 8-6 16,-3-8-10-16,-3 6-28 15,-4-10-12-15,3 4 0 16,-13-9-1-16</inkml:trace>
  <inkml:trace contextRef="#ctx0" brushRef="#br0" timeOffset="14">5780 7835 44 0,'-51'8'23'16,"24"-3"-6"-16,27-5-4 16,40 13 0-16,29-9-1 15,34 3-1-15,29-7 0 16,33 7-4-16,21-7-1 15,21 3 0-15,10-3-2 16,1-7-3-16,-5 4-9 16,-14-4-22-16,-22-4-5 15,-21 4-2-15,-35-5 1 16</inkml:trace>
  <inkml:trace contextRef="#ctx0" brushRef="#br0" timeOffset="15">6611 7457 21 0,'12'-65'33'0,"-9"-5"1"15,0 4-9-15,3 9-3 16,-6 8-6-16,7 21-4 0,-7 19-3 16,0 28-3-16,0 17-1 15,0 20-3-15,0 20-10 16,0 13-30-16,-3-4 1 15,3 6-1-15,0-9 0 16</inkml:trace>
  <inkml:trace contextRef="#ctx0" brushRef="#br0" timeOffset="16">5963 8315 44 0,'-10'-4'33'15,"-18"-1"-5"-15,0-3-9 16,-3 8-4-16,-3-4-5 15,6 8-3-15,1 1-1 16,6 7-3-16,11 0-1 16,16 6 0-16,5 2 0 15,15 3 0-15,5 3 0 16,0 0 0-16,1-1 1 16,-4 0 0-16,-13-4 0 15,-9-1 0-15,-19-6 0 16,-11-4-2-16,-8-10 0 0,-5 0-4 15,3-6-6 1,-5-7-12-16,9-5-18 0,12 0 0 16,11-4 0-16,14 4 0 15</inkml:trace>
  <inkml:trace contextRef="#ctx0" brushRef="#br0" timeOffset="17">6338 8079 39 0,'-16'-4'35'0,"-12"4"1"16,0 14-9-16,-5 14-12 0,-3 8-5 15,9 17-3 1,-1 5-2-16,10 7-2 0,9-1 0 15,9-1-2-15,17-6 1 16,6-8-4-16,8-5-4 16,3-13-13-16,1-14-19 15,11-5 1-15,-12-12 0 16,10 0-1-16</inkml:trace>
  <inkml:trace contextRef="#ctx0" brushRef="#br0" timeOffset="18">6566 8332 51 0,'-24'-17'33'0,"4"5"-8"0,-6 6-8 15,-1 2-5-15,4 9-3 16,5 4-2-16,12 9-2 15,9 2-2-15,11 3-1 16,6 4 0-16,8 2 0 16,-3 3 1-16,2-3 0 15,-10-3 0-15,-7-1 0 16,-10-4-1-16,-13-4-1 16,-7-7-4-16,-7-5-7 15,1-5-22-15,2-3-5 16,-4-11-1-16,9 3 0 15</inkml:trace>
  <inkml:trace contextRef="#ctx0" brushRef="#br0" timeOffset="19">6687 8090 21 0,'10'-20'32'16,"16"14"0"0,5-1-11-16,-4 7-5 15,4 7-3-15,-8 0-2 0,-2 10-3 16,-15 2-2-16,-6 5-2 15,-20 1 0-15,0 4-1 16,-2-4 0-16,-3-2-2 16,6 0-1-16,5-7-1 15,11 0-2-15,11-7-4 16,14 2-3-16,6-6-10 16,3 0-16-16,12 4-1 15,-8-9 1-15,5 10 12 16</inkml:trace>
  <inkml:trace contextRef="#ctx0" brushRef="#br0" timeOffset="20">6987 8278 29 0,'0'0'36'0,"-10"20"0"15,7-1-3-15,-1 3-16 16,8 15-5-16,-4-3-2 15,6 9-3-15,-3-7-2 16,3-2-3-16,-1-2-3 16,-1-11-8-16,2-5-16 15,-6-16-13-15,0 0-1 16,0 0 1-16</inkml:trace>
  <inkml:trace contextRef="#ctx0" brushRef="#br0" timeOffset="21">6872 8490 23 0,'0'0'31'16,"18"-4"1"-16,3 0-5 16,11 2-16-16,5 2-11 15,3-7-18-15,7 11-12 16,-13-10 0-16,7 6-2 16</inkml:trace>
  <inkml:trace contextRef="#ctx0" brushRef="#br0" timeOffset="22">7249 8320 64 0,'0'0'36'0,"0"0"1"0,10 3-17 16,-5 11-9-16,-5-2-5 15,0 4-2-15,-4 1 1 16,4 4-1-16,0 0-1 15,5-2-1-15,1-4-1 16,6-2-1-16,4-3-1 16,0-6-3-16,7-4-2 15,-5-10-4-15,6 0 0 16,-9-6-1-16,4 0 0 16,-12-6 1-16,5 6 2 15,-7-3 6-15,-1 1 4 16,-4 7 3-16,0 1 2 0,0 10 1 15,0 0 1 1,-4 10 0-16,-2 3-2 0,6 8-1 16,-9 4-2-16,4 5-1 15,1 2-3-15,-4 0-17 16,-1-6-19-16,9 0-1 16,-7-10 0-16,9-3-1 15</inkml:trace>
  <inkml:trace contextRef="#ctx0" brushRef="#br0" timeOffset="23">7566 8153 40 0,'31'12'37'15,"9"18"0"-15,-7 7 2 0,0 5-24 16,0 11-4-16,-11 2-3 15,-7 3-1-15,-15-1 0 16,-6-4-3-16,-12-7-2 16,-7-9-7-16,0 2-12 15,1-14-23-15,-5-15-1 16,8-3-1-16,-1-14 1 16</inkml:trace>
  <inkml:trace contextRef="#ctx0" brushRef="#br0" timeOffset="24">8333 7803 32 0,'0'0'35'0,"31"3"-1"16,-8-3-3-16,9 4-18 16,6 0-7-16,3 1-6 15,-1-5-14-15,-6-4-18 16,0 4-3-16,-15-5 1 15,-1 5-1-15</inkml:trace>
  <inkml:trace contextRef="#ctx0" brushRef="#br0" timeOffset="25">8400 7896 30 0,'11'12'34'0,"2"-6"-3"16,14-3-7-16,5 1-13 15,1-9-35-15,10 10-6 16,-15-12-2-16,7 7-1 16</inkml:trace>
  <inkml:trace contextRef="#ctx0" brushRef="#br0" timeOffset="26">8997 7885 22 0,'-31'14'31'16,"31"-14"0"-1,28 17-2-15,45-8-16 0,33-2-2 16,40 4 0-16,29-5-2 16,31 1-1-16,23-7 0 15,17 6-2-15,4-6-2 16,-2-4-1-16,-13 4-4 15,-26-6-5-15,-23 3-7 16,-39-3-13-16,-38-4-12 16,-32 5 0-16,-39-6-1 15</inkml:trace>
  <inkml:trace contextRef="#ctx0" brushRef="#br0" timeOffset="27">9952 7009 26 0,'7'-32'27'15,"-7"-7"0"-15,5 3-5 16,0 5-3-16,-5 2-4 15,4 14-2-15,-4 15-4 0,0 14-2 16,-4 15-2-16,4 15-3 16,0 7-2-16,4 5-8 15,0 0-28-15,7 1 0 16,-4-13 0-16,11-8 0 16</inkml:trace>
  <inkml:trace contextRef="#ctx0" brushRef="#br0" timeOffset="28">9345 7332 57 0,'0'0'20'0,"33"8"-2"15,24-3-3-15,26-2-2 0,32 3-2 16,20-6-2-1,22 6-2-15,9-6-4 0,2 0-5 16,-8 0-7-16,-15 0-20 16,-27-9-5-16,-27 6-1 15,-40-6 1-15</inkml:trace>
  <inkml:trace contextRef="#ctx0" brushRef="#br0" timeOffset="29">9543 7621 38 0,'-7'-10'27'0,"-2"4"-2"16,-10 1-4-16,-6 1-7 15,1 4-3-15,-5 0-3 0,6 0-2 16,3 8-1 0,9 7-1-16,11-1-1 0,11 7-1 15,7-1 0-15,5 4 0 16,-1 1-1-16,1 1 1 16,-6-6 0-16,-7 1 0 15,-10-4-1-15,-17-5-3 16,1-3-5-16,-9-9-15 15,-2-4-14-15,9-3-1 16,-1-8 0-16,12 1 3 16</inkml:trace>
  <inkml:trace contextRef="#ctx0" brushRef="#br0" timeOffset="30">9642 7545 34 0,'-4'-21'33'0,"4"21"1"15,17-11-12-15,-3 5-7 16,7 10-4-16,-4 0-3 16,3 8-1-16,-7-3-1 15,-4 8-1-15,-9 1-2 16,-6 2 0-16,-6-4-1 15,-1 2 0-15,-2-5-1 16,7 0 0-16,3-4-1 16,5-9-1-16,16 10-4 0,0-10-6 15,10 0-20 1,2 4-8-16,-3-4 1 0,10 0 0 16</inkml:trace>
  <inkml:trace contextRef="#ctx0" brushRef="#br0" timeOffset="31">10073 7570 37 0,'-4'-18'37'16,"4"18"0"-16,0 0-1 15,4 15-19-15,5 9-7 16,-4-1-3-16,5 8-3 15,-7-1 1-15,6 5-1 0,-2-5-2 16,-4-2-3-16,2-1-3 16,-5-12-8-16,0-6-21 15,0-9-7-15,0 0 1 16,-6 3-1-16</inkml:trace>
  <inkml:trace contextRef="#ctx0" brushRef="#br0" timeOffset="32">9955 7727 16 0,'0'0'32'16,"15"0"1"-16,13 5 0 15,-3-5-15-15,11 0-12 0,8 0-10 16,3 0-18 0,11 0-10-16,-11-6 0 0,3 6-2 15</inkml:trace>
  <inkml:trace contextRef="#ctx0" brushRef="#br0" timeOffset="33">10398 7581 43 0,'0'0'34'15,"0"0"-4"-15,11 4-9 16,-11-4-8-16,4 26-3 15,-4-12-3-15,3 10 0 0,-3-6-1 16,0 5-1-16,3-3-3 16,6-3 0-16,1-2-1 15,6-5-1-15,2-4-1 16,-2-6-3-16,6 0-1 16,-5-9-2-16,6 0 0 15,-9-7-2-15,-1-1 2 16,-5-5 1-16,0 0 3 15,-5 2 4-15,-3-2 3 16,-3 6 2-16,-3 3 0 16,6 13 2-16,-10-5-1 15,6 18 0-15,-3 1-2 16,7 12-1-16,-4 0-4 16,4 4-6-16,4-2-30 15,1 9-1-15,-9-8 0 0,10 5-1 16</inkml:trace>
  <inkml:trace contextRef="#ctx0" brushRef="#br0" timeOffset="34">10172 8329 42 0,'0'0'36'16,"-23"-16"0"-16,-2 6-14 15,-5 7-7-15,-5 0-5 16,1 6-4-16,1 0-1 0,7 9-2 15,7 1-2 1,19 4 0-16,10 4 0 0,15 3-1 16,11 3 1-16,2 3 0 15,-1-2 2-15,-2 0 0 16,-8-2 0-16,-20-2 0 16,-16-3 1-16,-17-9-1 15,-18-4-1-15,-4-8-4 16,1 5-18-16,1-10-19 15,1-9-1-15,15 3 0 16,8-6-1-16</inkml:trace>
  <inkml:trace contextRef="#ctx0" brushRef="#br0" timeOffset="35">11993 7883 17 0,'0'11'33'15,"0"-11"1"-15,18 5-2 0,8-1-15 16,8-4-6-16,9 5-4 16,6-2-4-16,2-3-7 15,0 5-10-15,-3 0-12 16,-14-9-8-16,-1 4 0 15,-17-3-1-15</inkml:trace>
  <inkml:trace contextRef="#ctx0" brushRef="#br0" timeOffset="36">12086 7982 24 0,'0'9'34'0,"22"3"0"15,3-7-9 1,11 1-4-16,11 0-6 0,-4-6-5 16,5 0-14-16,-9-10-28 15,1 10-3-15,-16-7 0 16,0 7-2-16</inkml:trace>
  <inkml:trace contextRef="#ctx0" brushRef="#br0" timeOffset="37">12955 8020 11 0,'-31'0'26'0,"17"0"-7"15,14 0-2-15,21 6-3 0,19-6-1 16,26 0-1-1,27 0 0-15,25-6-3 0,33 6 0 16,24-9-2-16,25 4-1 16,13-3 0-16,14 1-2 15,-7 1-1-15,-6 0-1 16,-18 2-3-16,-28-2-7 16,-28-1-18-16,-32 2-9 15,-38-6-1-15,-28 5 0 16</inkml:trace>
  <inkml:trace contextRef="#ctx0" brushRef="#br0" timeOffset="38">13467 7195 47 0,'0'0'35'0,"16"4"0"15,7 8-12-15,16 15-8 16,2 3-6-16,11 13-3 16,-3 3-1-16,2 4-4 15,-3-1-4-15,-9-10-12 0,-6-5-21 16,-8-5-1 0,-12-16 0-16,-1-7 0 15</inkml:trace>
  <inkml:trace contextRef="#ctx0" brushRef="#br0" timeOffset="39">13979 7294 39 0,'0'0'35'16,"-12"-15"0"-16,0 11-10 16,-11 11-8-16,-10 6-7 15,-11 10-3-15,-8 4-3 16,-7 9 0-16,-6 3-2 15,0 4-1-15,3 1-1 16,5-3-3-16,11-6-1 16,10-7-5-16,16-3-6 0,12-10-12 15,8-15-10-15,26 11 1 16,1-16 0-16</inkml:trace>
  <inkml:trace contextRef="#ctx0" brushRef="#br0" timeOffset="40">13946 7749 26 0,'0'0'19'0,"18"-13"0"15,-8 3 0-15,2-3-2 16,0-1-1-16,-3-2-2 16,5 3-1-16,-8 0-2 15,2 3-1-15,-5-1-3 16,-3 11-1-16,0 0-1 16,10 9-2-16,-10 3-1 15,0 5 0-15,0 5-2 16,0 3 1-16,4 0 0 15,0 2 0-15,-4-5-1 16,6-4-3-16,1 1-6 16,-1-5-29-16,-6-14 0 15,15 0-1-15,-2-10 0 0</inkml:trace>
  <inkml:trace contextRef="#ctx0" brushRef="#br0" timeOffset="41">14598 7195 30 0,'0'0'33'16,"-17"-9"-4"-16,-2 9-8 16,-5 11-5-16,-8 3-5 15,-5 14-2-15,-6 7-1 16,7 13-3-16,1 4 0 15,12 11-1-15,6 0-1 16,13 0 0-16,10-5 0 16,15-7-2-16,10-8-4 15,7-14-9-15,9-12-23 16,3-5-3-16,1-12 1 16,8-5-1-16</inkml:trace>
  <inkml:trace contextRef="#ctx0" brushRef="#br0" timeOffset="42">14910 7495 28 0,'0'0'28'15,"-17"-13"-4"-15,-4 6-6 16,-4 4-5-16,-5-3-4 15,-3 6-2-15,0 0-2 16,6 6 0-16,2 3-1 16,9 3 0-16,11 2-1 15,10 8 1-15,10-2 0 16,10 5 1-16,0-3-1 16,3 6 1-16,-4-7-1 15,-4 4 0-15,-12-5-1 16,-12-4 0-16,-11-2-3 0,-13-10-7 15,-2 1-14-15,-2-5-17 16,-4-6 0-16,11-2 0 16,0-9-1-16</inkml:trace>
  <inkml:trace contextRef="#ctx0" brushRef="#br0" timeOffset="43">14902 7245 31 0,'39'-7'37'15,"3"18"1"-15,-8 11 0 0,-8 14-20 16,-4 19-6 0,-14 4-3-16,-5 8-3 0,-15-1-3 15,-9 1-5-15,-2-2-9 16,-1-11-17-16,2-16-11 15,8-5 0-15,-4-17 0 16</inkml:trace>
  <inkml:trace contextRef="#ctx0" brushRef="#br0" timeOffset="44">14345 8405 37 0,'3'-16'31'0,"1"1"-4"15,-13-1-6-15,-8 2-5 16,-4 2-6-16,-8 2-3 16,0 3-2-16,-4 2-3 15,5 5 0-15,5 5-2 16,8 5 1-16,10 3 0 16,12 6-1-16,11 2 1 15,10 4 1-15,9 3 1 16,2 4 0-16,-6-1 1 15,0-1 0-15,-19-4 1 16,-9-2 0-16,-17-6-1 16,-15-4 0-16,-12-9-2 0,-4-5-1 15,-2 0-5 1,-3-12-10-16,8-4-25 0,12 5 0 16,1-8-1-16,20 6 0 15</inkml:trace>
  <inkml:trace contextRef="#ctx0" brushRef="#br0" timeOffset="45">15862 7977 35 0,'3'22'32'16,"1"14"1"-16,-19-5-12 16,-1 6-16-16,-5-2-21 15,-7-16-13-15,11-1-2 16,-6-18-1-16</inkml:trace>
  <inkml:trace contextRef="#ctx0" brushRef="#br0" timeOffset="46">16267 7645 31 0,'14'-5'36'0,"2"19"1"16,0 15 2-16,-5 11-21 15,6 22-8-15,-8 7-2 16,3 14-2-16,-6 0-2 16,-6-3-4-16,-3-1-5 15,-8-13-9-15,7-8-10 0,0-11-15 16,-5-16-1-16,9-12 1 15,0-19 12-15</inkml:trace>
  <inkml:trace contextRef="#ctx0" brushRef="#br0" timeOffset="47">16282 7938 28 0,'12'-10'33'16,"13"10"0"-16,0-7-14 15,6 0-5-15,7 4-8 16,4 0-14-16,2 3-21 0,-7-9-2 16,9 7-1-16,-13-13 0 15</inkml:trace>
  <inkml:trace contextRef="#ctx0" brushRef="#br0" timeOffset="48">16796 7724 23 0,'0'0'29'16,"-21"4"-2"-16,21-4-9 15,-12 14-6-15,12-14-5 16,9 19-2-16,0-11-2 0,6 1 0 15,-2-2-1-15,2-2-1 16,-5-5 0-16,-10 0-1 16,0 0 0-16,-13 5-1 15,-2-5 2-15,-8 5 0 16,-4-1 2-16,1 7 2 16,0 2 1-16,7 4 1 15,6-1 1-15,13 5 0 16,4-4 0-16,13 5-1 15,3-9-1-15,10-1-2 16,-1-4-4-16,1-8-15 16,-5 0-24-16,2-7 0 15,-7-3 0-15,5 4-1 16</inkml:trace>
  <inkml:trace contextRef="#ctx0" brushRef="#br0" timeOffset="49">17522 7481 31 0,'26'-15'34'0,"1"6"2"16,15 20-6-16,6 18-14 15,0 10-5-15,8 14-3 16,-5 8-1-16,1 9-3 16,-11 0-3-16,-3-4-6 15,-5-6-9-15,-8-10-18 0,-7-20-5 16,0-6 0-16,-5-21-1 15</inkml:trace>
  <inkml:trace contextRef="#ctx0" brushRef="#br0" timeOffset="50">18110 7499 17 0,'-10'-9'36'16,"-16"9"1"-16,-2 17 0 15,-17 7-16-15,-4 3-7 16,-2 15-6-16,-10 1-3 16,2 6-3-16,1 3-4 15,5-6-10-15,7-4-18 0,11-4-7 16,4-9 0-16,16-5-1 16</inkml:trace>
  <inkml:trace contextRef="#ctx0" brushRef="#br0" timeOffset="51">18067 8058 33 0,'21'-9'32'0,"-9"-11"-2"15,7-1-9-15,-1 4-7 0,-4-2-3 16,3 5-2-16,-10 2-1 16,-7 12-2-16,10 0 0 15,-10 11-1-15,0 7 0 16,0 10-2-16,-5-3 0 16,5 5-1-16,-7 2 0 15,7-3-2-15,0-2-3 16,5-13-13-16,-5-14-19 15,18 16-4-15,-3-20 0 16,10-3 0-16</inkml:trace>
  <inkml:trace contextRef="#ctx0" brushRef="#br0" timeOffset="52">18606 7548 46 0,'-3'-12'35'0,"-16"3"-3"16,-5 3-10-16,-6 13-7 15,-9 1-6-15,2 16-2 16,0 2-2-16,8 12-2 15,9 2 0-15,10 6-1 16,10-2 0-16,14-1-1 0,9-2-2 16,5-9-11-16,8-8-24 15,4-4-1-15,2-9 0 16,11-4-2-16</inkml:trace>
  <inkml:trace contextRef="#ctx0" brushRef="#br0" timeOffset="53">18968 7683 19 0,'0'0'31'0,"-10"-14"0"16,-2 5-9-16,-6 3-6 15,-6-1-5-15,2 7-4 16,-9-4-2-16,3 4-1 16,7 8-1-16,5 2-2 15,8 3 0-15,8 3 0 16,13 1 0-16,6 3 2 15,6-1 0-15,1 3 0 16,-2 0 2-16,-3 0-1 16,-12-5 1-16,-9 0-1 0,-11-7 0 15,-11-5-5 1,-6 1-5-16,-6-6-23 0,-6-11-9 16,11 1 0-16,1-8-1 15</inkml:trace>
  <inkml:trace contextRef="#ctx0" brushRef="#br0" timeOffset="54">18972 7499 36 0,'41'0'37'0,"7"14"1"16,-5 12 0-16,-1 2-22 15,-3 16-6-15,-18 2-3 0,-7 7-2 16,-14-5-1-16,-11 1-3 16,-9-3-3-16,-8-10-8 15,2-7-23-15,2-4-6 16,2-14 0-16,12-3-1 16</inkml:trace>
  <inkml:trace contextRef="#ctx0" brushRef="#br0" timeOffset="55">19451 7674 18 0,'0'0'36'16,"16"0"-1"-16,2-4 2 0,6 4-17 16,11 0-9-16,-1 4-4 15,4-4-3-15,-4 4-3 16,-4-4-5-16,-1 4-8 16,-8 0-17-16,-10-4-8 15,-1 0 1-15,-10 0-1 16</inkml:trace>
  <inkml:trace contextRef="#ctx0" brushRef="#br0" timeOffset="56">19495 7773 17 0,'0'0'36'16,"18"17"-1"-16,4-10-2 15,7-4-13-15,10 4-7 16,-4-7-5-16,4 5-6 15,-2 2-9-15,-7-1-28 16,-13-6-1-16,2 0 0 16,-19 0 0-16</inkml:trace>
  <inkml:trace contextRef="#ctx0" brushRef="#br0" timeOffset="57">20083 7714 26 0,'-21'7'30'15,"11"-7"-7"-15,20 0-4 16,27 3-3-16,26-6-4 16,39 3-2-16,29-8-1 15,38 8-3-15,28-6 0 16,32 6-2-16,11-4 0 15,5 4-3-15,-14 0-3 16,-24 4-2-16,-23-1-7 16,-41-3-12-16,-42-7-10 15,-33 3-3-15,-42-9 1 16</inkml:trace>
  <inkml:trace contextRef="#ctx0" brushRef="#br0" timeOffset="58">20992 7207 47 0,'6'-65'32'0,"4"0"-6"0,-7 3-5 16,3 14-4-16,-6 10-5 16,0 29-1-16,0 9-5 15,-6 45-1-15,3 6-3 16,3 19-4-16,8 21-13 15,-1 11-22-15,-2-4 0 16,7-1-1-16,-4-10 1 16</inkml:trace>
  <inkml:trace contextRef="#ctx0" brushRef="#br0" timeOffset="59">20509 8214 22 0,'-15'-7'31'16,"-14"-11"0"-16,-1 8-14 16,-4 6-5-16,-3 1-3 15,7 6-3-15,2 1-1 16,11 8-2-16,10 3-1 15,17 5 0-15,7 0 0 16,18 5 0-16,6 0 0 0,6 1 1 16,-1-1-1-16,-5 1 1 15,-14-4 0-15,-12-3 0 16,-22-5-1-16,-14-3 0 16,-14-7-1-16,-9-4-2 15,-1 0-4-15,-3-12-8 16,7 1-12-16,16-1-11 15,4-7 0-15,21 4-1 16</inkml:trace>
  <inkml:trace contextRef="#ctx0" brushRef="#br0" timeOffset="60">20588 7982 33 0,'15'-5'27'16,"-2"-3"-3"-16,9 2-4 15,5 6-4-15,1-6-4 0,3 10-3 16,-8-1-1-16,-2 7-2 16,-12 1-1-16,-9 3-1 15,-14 2-1-15,-6 1-1 16,-4 0 1-16,-2-1-1 15,5-2-1-15,8 0 0 16,13-4 0-16,13-1 0 16,12-3-2-16,7 0-1 15,7 5-7-15,-1-3-16 16,1-3-12-16,2 5-1 16,-10-7 0-16</inkml:trace>
  <inkml:trace contextRef="#ctx0" brushRef="#br0" timeOffset="61">21150 8042 20 0,'11'-7'36'15,"-7"-5"1"-15,8 16 0 16,-3 8-16-16,-3 3-6 15,4 14-6-15,-10 3-3 16,7 9 0-16,-7 2-2 16,5 3-1-16,-5-5-2 15,0-5-2-15,-3-2-6 16,-5-12-13-16,1-8-19 16,7-4-1-16,0-10 0 0,-10-3 0 15</inkml:trace>
  <inkml:trace contextRef="#ctx0" brushRef="#br0" timeOffset="62">20998 8281 48 0,'0'0'35'0,"19"0"0"16,6-5-13-16,9 5-10 15,3-5-7-15,9 5-2 16,6-4-7-16,2 4-24 15,1-7-7-15,2 7-1 0,-8-13 1 16</inkml:trace>
  <inkml:trace contextRef="#ctx0" brushRef="#br0" timeOffset="63">21687 7999 11 0,'14'-4'33'0,"2"9"2"15,-16-5 1-15,0 0-16 16,9 20-7-16,-21-8-4 0,5 7-1 15,-7-2-1-15,2 5-2 16,-1 2-3-16,9 1 0 16,4-4-1-16,9 1 0 15,6-5 0-15,6-2-1 16,7-3 0-16,1-5-2 16,3-2-4-16,-8-10-6 15,4 3-11-15,-6-3-15 16,-7-10 0-16,-3 3 1 15,-12-10 10-15</inkml:trace>
  <inkml:trace contextRef="#ctx0" brushRef="#br0" timeOffset="64">21893 7974 53 0,'0'0'35'16,"0"0"-4"-16,-7 23-9 15,7 3-8-15,0 5-5 16,0 10-2-16,-4 3-1 15,4 4-2-15,0-2-1 16,0 1 0-16,3-7-1 16,2-3 0-16,-5-11-2 15,3-4 1-15,1-8 0 16,1-5-1-16,-5-9 0 16,4 10-3-16,-4-10-5 15,0 0-10-15,0 0-18 16,0 0-3-16,0-14 0 15,0 14-1-15</inkml:trace>
  <inkml:trace contextRef="#ctx0" brushRef="#br0" timeOffset="65">605 9274 5 0,'0'0'33'16,"0"0"1"-16,0 0 0 16,24 43-13-16,-14 7-5 15,-10 14-5-15,0 2-3 16,7 5-2-16,-7-5-2 16,11-8-1-16,0-14-1 15,-11-44-1-15,-6 44-1 16,6-44 0-16,0 0 0 15,0-52 0-15,2 9 0 16,-13-11 0-16,-3-10 0 16,6-4 0-16,-4-3 1 0,12 3-1 15,3 2 0-15,-8 7 1 16,5 6-1 0,25 11 0-16,-25 42 0 0,73-60-5 15,-19 45-10-15,-7 15-22 16,10-7 0-16,7 14 0 15,2 1 0-15</inkml:trace>
  <inkml:trace contextRef="#ctx0" brushRef="#br0" timeOffset="66">897 9506 30 0,'0'0'35'16,"-6"60"1"-16,6-60-5 16,27 70-16-16,-27-70-4 15,29 61-2-15,-29-61-3 16,0 0-2-16,0 0-1 15,47 23-1-15,-47-23-1 16,28-43-3-16,-8 19-4 16,-11-7-15-16,-9 31-15 15,22-48-2-15,-22 48 1 16,18-32-1-16</inkml:trace>
  <inkml:trace contextRef="#ctx0" brushRef="#br0" timeOffset="67">1267 9590 49 0,'-5'25'36'0,"-8"-3"1"16,13 6-11-16,3 1-13 16,-3-9-5-16,12 2-3 15,1-11-1-15,0-8-2 16,8-8-1-16,7-7 1 0,-12-5-1 15,-4-7 0 1,0-1 0-16,-5-6-1 16,-2 5 1-16,2 3 0 0,-7 3-1 15,-9 7 1-15,9 13 0 16,-10-5 0-16,10 15-1 16,0 7 1-16,0 5 0 15,3 4 0-15,6-1 0 16,7-3 0-16,6-1 0 15,2-6 0-15,-5-8 0 16,0-4 0-16,-1-9 0 16,1-4-1-16,-3-2-2 15,-7-9-9-15,-7-1-22 16,5 4-6-16,-3-3 0 16,11 7 0-16</inkml:trace>
  <inkml:trace contextRef="#ctx0" brushRef="#br0" timeOffset="68">1708 9726 36 0,'4'14'38'15,"4"1"0"-15,-8-15 1 16,19 5-19-16,6-5-8 16,0-11-3-16,5-2-3 15,1-6-2-15,-5-1-2 16,-8-6-1-16,-2 2-1 15,-10-2 0-15,-10 2-1 16,-8 6 1-16,-9 8-1 16,-8 5 1-16,-5 9-1 15,9 7 1-15,-2 9-1 16,6 8 1-16,4 8 1 0,6 5-1 16,11 3 0-16,8 1 0 15,5 2-1-15,3 2-7 16,-4-5-27-16,6-14-4 15,4-4-1-15,-7-15 0 16</inkml:trace>
  <inkml:trace contextRef="#ctx0" brushRef="#br0" timeOffset="69">2031 9485 55 0,'0'0'40'16,"15"-4"1"-16,-15 24 0 0,6 8-25 16,-6 1-8-16,-3 6-3 15,6 4-3-15,-3-4-7 16,9-3-21-16,-3-7-15 16,-12-14 0-16,6-11 0 15</inkml:trace>
  <inkml:trace contextRef="#ctx0" brushRef="#br0" timeOffset="70">1981 9210 78 0,'6'-21'38'0,"-12"4"-1"15,6 7-19-15,0 10-29 0,10-10-25 16,7 20-1-16,-17-10 0 15,13 24-1-15</inkml:trace>
  <inkml:trace contextRef="#ctx0" brushRef="#br0" timeOffset="71">2213 9401 16 0,'16'-36'34'0,"2"-2"0"0,-2-8 0 16,-1-2-12 0,7 6-7-16,-6-1-4 15,2 13-2-15,-12 2-2 0,1 16-2 16,-7 12-1-16,12 15-1 16,0 13-1-16,5 16-1 15,0 15 0-15,6 13 0 16,-1 11-1-16,-7 5 1 15,3 2 0-15,-13-3 0 16,-10-5-1-16,-17-8-2 16,-7-13-3-16,-11-20-13 15,-2-14-21-15,1-10 0 16,-1-17-1-16,14-10 0 16</inkml:trace>
  <inkml:trace contextRef="#ctx0" brushRef="#br0" timeOffset="72">2594 9559 25 0,'0'0'35'0,"0"0"2"15,-8 17-4-15,1-3-12 16,10 11-8-16,-3-4-4 0,4 4-2 16,-1-5-2-1,6-2-1-15,7-9-1 16,2-3-1-16,0-6 0 0,-1-12-1 16,0-2 0-16,-4-4 0 15,0-2-1-15,-3-1 0 16,-8 3 1-16,-2 2-2 15,-2 4 1-15,2 12 0 16,0 0-1-16,0 0 1 16,-5 24 0-16,10-5 0 15,10 3 0-15,3 0 0 16,6-1 1-16,7-4 1 16,-2-7-1-16,2-5 1 15,-7-10 0-15,0-6-1 16,-8-7 1-16,-5-4-2 15,-5-5 0-15,-13-3-7 16,1 1-18-16,-4 4-16 0,-11 1 1 16,5 7-1-16,-3 1 0 15</inkml:trace>
  <inkml:trace contextRef="#ctx0" brushRef="#br0" timeOffset="73">3948 9678 78 0,'-8'-25'27'0,"-1"2"-5"16,-7 4-6-16,-4 1-4 16,-1 8-4-16,-1 3-2 15,-1 12-2-15,2 7-1 16,4 5-1-16,7 9-2 15,10 0 1-15,0 2 0 16,13 1-1-16,6-5 1 16,6-3-1-16,4-8-1 15,2-9-6-15,-1-4-10 16,-2-4-19-16,-13-15 0 16,-1-3-2-16,-11-10 1 15</inkml:trace>
  <inkml:trace contextRef="#ctx0" brushRef="#br0" timeOffset="74">3892 9411 38 0,'-12'-19'18'16,"9"4"-20"-16,3 15-15 15,0 0-7-15,14 19 12 16</inkml:trace>
  <inkml:trace contextRef="#ctx0" brushRef="#br0" timeOffset="75">4016 9561 20 0,'27'17'32'0,"-4"-12"1"16,10 5-2-16,3-6-16 15,-4-4-6-15,2 0-4 0,-3-4-3 16,-3-2-2 0,-13 2 0-16,-6-1-1 0,-9 5 0 15,0 0 0-15,-14 0 1 16,0 10 0-16,-3 2 1 15,0 5 1-15,0 2 1 16,4 4 0-16,8-2 0 16,5 3 1-16,9-5-1 15,5-2 0-15,4-4 0 16,6-6 0-16,-1-7-2 16,3 0 1-16,-4-9-1 15,-2-3-1-15,2-4 0 16,-3-5-1-16,-5 1 1 15,-4-1-1-15,-1 4 0 0,-4 2 0 16,-3 4 2 0,-2 11 0-16,0 0 0 0,0 0 2 15,-5 18 0-15,10 3 0 16,-5-1 0-16,9 2 0 16,-3 0-2-16,2-3-7 15,3-8-31-15,1 2-2 16,-12-13 1-16,25 4-2 15</inkml:trace>
  <inkml:trace contextRef="#ctx0" brushRef="#br0" timeOffset="76">6620 9339 26 0,'-14'-23'28'0,"-15"3"-4"16,1 14-5-16,-6 16-5 16,6 25-4-16,3 24-2 15,9 19-1-15,9 17-2 16,7 14-1-16,10 12 0 16,-3 3-1-16,2-2 0 15,-9-6 0-15,-6-12-1 16,-7-14-1-16,-8-13-1 15,-3-11-1-15,-2-18-3 16,2-12-10-16,8-10-20 0,-3-23-1 16,19-3 0-16,-3-15 0 15</inkml:trace>
  <inkml:trace contextRef="#ctx0" brushRef="#br0" timeOffset="77">6278 10803 53 0,'0'12'35'0,"15"-12"0"15,8 0-14-15,8 3-17 16,3 1-16-16,7 2-19 15,-7-12-3-15,4 6 0 16,-8-3-1-16</inkml:trace>
  <inkml:trace contextRef="#ctx0" brushRef="#br0" timeOffset="78">6654 10844 37 0,'-25'-7'30'0,"7"2"0"15,-4-15-11-15,10 1-14 16,5-5-3-16,10 1 0 16,13 0-2-16,6 5 1 15,3 6 1-15,5 8 1 16,-2 11 1-16,1 5 1 16,-2 12 0-16,-5 3 1 15,-3 3 0-15,-1-7 0 0,4 0-1 16,-4-14 0-1,4-9-1-15,-3-9-2 0,-1-9-1 16,-5-6-4-16,-7-10-9 16,-6-2-24-16,-3 7-1 15,-18-7-1-15,2 8 1 16</inkml:trace>
  <inkml:trace contextRef="#ctx0" brushRef="#br0" timeOffset="79">6849 9143 23 0,'0'0'34'16,"13"14"2"-16,-13 4-2 16,-3 8-15-16,3 12-7 15,-6 1-4-15,6 11-2 16,-4-2-1-16,4-1-2 15,4-6-2-15,6-8 0 16,4-5-2-16,5-11-4 16,3-5-6-16,-4-12-16 15,-1-10-10-15,0-2 0 16,-10-9 0-16</inkml:trace>
  <inkml:trace contextRef="#ctx0" brushRef="#br0" timeOffset="80">6717 9353 39 0,'0'0'38'16,"15"0"0"-16,12 0-1 15,2 0-20-15,11 0-10 16,5 0-19-16,0-2-24 16,6 7-1-16,-9-5 0 15,2 4-1-15</inkml:trace>
  <inkml:trace contextRef="#ctx0" brushRef="#br0" timeOffset="81">7212 9953 28 0,'10'-5'35'16,"14"13"0"-16,-4-1 0 15,10 7-17-15,-2 6-11 16,0 4-2-16,0 3-6 15,0-1-7-15,-5-4-14 0,-6-10-12 16,3-2-1-16,-10-13 0 16</inkml:trace>
  <inkml:trace contextRef="#ctx0" brushRef="#br0" timeOffset="82">7516 9924 81 0,'-23'-9'37'0,"1"18"-8"15,-1 11-9-15,-11 4-8 16,0 9-5-16,-7-1-2 16,3 6-2-16,1-3-5 15,1-8-4-15,11 1-5 0,3-13-16 16,10-10-12 0,12-5 0-16,12-9 0 0</inkml:trace>
  <inkml:trace contextRef="#ctx0" brushRef="#br0" timeOffset="83">7783 9774 35 0,'-16'0'33'16,"-12"0"2"0,4 16-6-16,-1 5-14 0,-2 6-5 15,7 8-4-15,5 5-2 16,15 7 0-16,0-3-1 16,17 0-1-16,3-6-3 15,5-6-3-15,7-6-10 16,1-6-19-16,-5-20-3 15,9 0-1-15,-9-11 0 16</inkml:trace>
  <inkml:trace contextRef="#ctx0" brushRef="#br0" timeOffset="84">7856 9939 34 0,'13'0'34'0,"1"0"0"16,14 3-1-16,6-3-22 15,-4 0-3-15,7 0-5 16,-3 0-7-16,-7 0-13 16,-7-6-16-16,3 6-1 15,-15-14 0-15,4 11 0 16</inkml:trace>
  <inkml:trace contextRef="#ctx0" brushRef="#br0" timeOffset="85">8008 9965 53 0,'0'24'35'0,"-5"-2"-5"0,5-2-8 16,6 4-7-16,0-5-5 15,7-3-8-15,1-2-13 16,6-3-23-16,-9-11-1 15,9-4-1-15,-6-11 0 16</inkml:trace>
  <inkml:trace contextRef="#ctx0" brushRef="#br0" timeOffset="86">8260 9799 68 0,'19'19'38'0,"-5"2"0"16,1 4-14-16,2 10-14 16,-7 0-2-16,-1 5-6 15,-5 2-10-15,-9 2-28 16,-10-15-2-16,2-3 0 16,-8-9-1-16</inkml:trace>
  <inkml:trace contextRef="#ctx0" brushRef="#br0" timeOffset="87">8727 10054 40 0,'0'0'31'16,"4"-18"-3"-16,-9 8-5 15,-7-2-6-15,-8-5-5 16,-1 7-3-16,-8-4-4 15,3 9-1-15,-5-1-2 0,3 6-1 16,4 9 0 0,7 7-1-16,8 4 0 0,9 8 1 15,3-2-2-15,10 2 2 16,4-2-1-16,7-4 1 16,3-8 0-16,1-6-1 15,0-8-1-15,-2-15 0 16,1-1 0-16,-3-12-1 15,-4-8 1-15,-2-4-2 16,-3-6 1-16,-4-5 1 16,-5-2 2-16,-1 1 0 15,-5 2 1-15,-5 9 1 16,-1 7-1-16,-1 13 1 16,-5 13 0-16,12 8 1 15,-17 33-1-15,15 9 0 16,2 6-1-16,0 11 0 0,0 5-1 15,9 0-3-15,3-2-8 16,-2-6-24-16,5-17-5 16,7-6 1-16,-2-18-1 15</inkml:trace>
  <inkml:trace contextRef="#ctx0" brushRef="#br0" timeOffset="88">8890 9951 51 0,'28'0'35'0,"-4"0"0"15,9 0-10-15,3 5-15 16,-2-5-4-16,3 0-6 15,-5 5-8-15,-6-5-16 16,-12-5-11-16,0 5 1 16,-14-12-1-16</inkml:trace>
  <inkml:trace contextRef="#ctx0" brushRef="#br0" timeOffset="89">9056 9997 34 0,'-3'21'35'15,"11"8"2"-15,2-4-9 0,1 2-7 16,8 1-7-16,-5-11-4 16,7 0-9-16,1-9-26 15,-3-1-10-15,-6-9-2 16,7-3-1-16</inkml:trace>
  <inkml:trace contextRef="#ctx0" brushRef="#br0" timeOffset="90">9811 10038 4 0,'-44'0'28'0,"22"12"2"15,11-12 1-15,23 0-16 16,25 5-4-16,22-5-1 16,28 5-1-16,21-5 1 15,29 2-2-15,9-4-3 16,13 2-1-16,-5 0-2 16,-7-7-3-16,-18 7-4 15,-25-8-2-15,-23 5 0 16,-31-7-1-16,-21 2 0 0,-29-5 0 15,-8 1 2-15,-17-2 1 16,0-1 3-16,0 1-1 16,4 1 1-16,6 4 0 15,15-1 3 1,9 10 1-16,13 9 3 16,0 1 1-16,3 5 2 15,-7 2 0-15,-6 2 1 16,-12 1-1-16,-9-2-6 15,-7-2-18-15,-8 5-15 16,-20-18-2-16,5 6-2 16</inkml:trace>
  <inkml:trace contextRef="#ctx0" brushRef="#br0" timeOffset="91">9834 9968 38 0,'-11'5'31'15,"2"12"-1"-15,-12-6-15 16,-2 4-3-16,3 2-3 16,1 0-3-16,10 2 1 15,9-4-3-15,14 2 0 16,8 0-3-16,12 0-8 15,6-11-23-15,8 9-3 16,-10-15-1-16,6 5-1 16</inkml:trace>
  <inkml:trace contextRef="#ctx0" brushRef="#br0" timeOffset="92">10220 9415 45 0,'11'-23'36'16,"-5"7"-1"-16,2 16 1 16,-1 13-25-16,-7 12-4 15,5 13-4-15,-5 4-1 16,0 10-1-16,-5 1 1 15,2 1-1-15,-3-1 1 16,2-9-2-16,2-10 1 16,2-8-1-16,0-5 1 0,5-11-1 15,8-4 0-15,5-6-1 16,9 0 0-16,4-6-2 16,4 6-1-16,2-4-3 15,3 7-5-15,-6 1-9 16,-1-4-11-16,-6 5-3 15,-12-5-1-15,2 8 6 16</inkml:trace>
  <inkml:trace contextRef="#ctx0" brushRef="#br0" timeOffset="93">11607 10135 18 0,'-47'5'31'16,"33"6"0"-16,24-11 0 0,37 0-20 15,43 0-3-15,25 0-1 16,36 0-1-16,25-4-1 16,19 4-1-16,7 0-4 15,-1 0-4-15,-8-4-8 16,-23 4-20-16,-25-11-1 16,-27 0-1-16,-34-9 0 15</inkml:trace>
  <inkml:trace contextRef="#ctx0" brushRef="#br0" timeOffset="94">11833 9388 28 0,'9'-10'34'0,"2"10"0"16,15 23-2-16,9 15-16 15,3 8-6-15,10 10-4 0,-3 9-3 16,-1-1-8-1,-2-2-15-15,-4-4-14 0,-16-17-1 16,-1-8-1-16</inkml:trace>
  <inkml:trace contextRef="#ctx0" brushRef="#br0" timeOffset="95">12224 9401 62 0,'-12'-13'37'16,"-11"13"0"-16,-7 9-18 16,-5 20-7-16,-12 3-5 15,0 13-2-15,-6-1-2 0,0 4-2 16,3 1-4 0,3-5-5-16,12-3-13 15,4-3-14-15,7-16-2 0,15-5 0 16,9-17 0-16</inkml:trace>
  <inkml:trace contextRef="#ctx0" brushRef="#br0" timeOffset="99">12469 10458 68 0,'-17'-9'34'15,"-6"4"-12"-15,-3 5-6 16,-4-4-6-16,3 4-2 16,0 4-2-16,11 1-2 15,8 5 0-15,16 4-1 0,12 2 0 16,12 5-1-1,3 1 2-15,4 6-1 0,-5 0 2 16,-5 5-1-16,-18-6-1 16,-18 1 0-16,-17-4 0 15,-14-6-2-15,-10-6-1 16,-5-7-6-16,3-5-13 16,4-5-20-16,3-15-2 15,20 3 1-15,5-9-1 16</inkml:trace>
  <inkml:trace contextRef="#ctx0" brushRef="#br0" timeOffset="100">7433 10324 25 0,'0'0'29'0,"18"-13"-8"15,-9 5-4-15,2-1-4 16,3 0-1-16,-5-1-1 15,5 3 0-15,-14 7-3 16,17-12-1-16,-17 12-1 16,0 0-2-16,0 0-1 15,10 4 0-15,-10-4-1 16,0 17 0-16,0-4 0 16,0 4 1-16,0 0 0 15,0 3 0-15,0 1 0 16,3 0 1-16,-3-3-2 0,4 1 1 15,-4-7-2-15,5-1 1 16,-5-11-1-16,4 13-1 16,-4-13-1-16,0 0-6 15,0 0-16-15,0 0-17 16,0 0 1-16,0 0-2 16,0 0 1-16</inkml:trace>
  <inkml:trace contextRef="#ctx0" brushRef="#br0" timeOffset="101">12259 9864 23 0,'9'-13'25'16,"-9"13"-1"-16,9-19-3 16,-3 8-2-16,-2 1-2 15,-4-3-4-15,0 13-2 16,7-18-2-16,-7 18-2 16,0 0-2-16,10-6 0 15,-10 6-2-15,6 17 0 16,-6 0-1-16,4 5 0 15,-4 2 0-15,5 3-2 16,-1 2-3-16,-4-6-14 16,0-3-20-16,7-8-1 0,2-12-1 15,11 0 0-15</inkml:trace>
  <inkml:trace contextRef="#ctx0" brushRef="#br0" timeOffset="102">12772 9382 49 0,'-10'-15'32'16,"-3"6"-6"-16,-10 9-7 16,-10 14-5-16,3 13-4 15,-5 12-3-15,4 12-3 16,1 6-1-16,8 7 0 15,9 2-1-15,10-3-1 16,6-5 0-16,9-11-2 0,9-9-3 16,4-13-9-1,10-5-9-15,6-8-13 0,-4-17-1 16,12 2 0-16</inkml:trace>
  <inkml:trace contextRef="#ctx0" brushRef="#br0" timeOffset="103">13089 9660 15 0,'0'0'29'0,"-15"-11"2"16,0 6-11-16,-7 2-5 15,-4 3-6-15,1 0-1 16,-3 6-3-16,5 3-1 15,1 2 0-15,11 3-1 16,4 2-1-16,14 3 2 16,2 0 0-16,8 1 0 15,2-1 1-15,-1 3-1 16,-4-6 1-16,-2 1-2 0,-12-6 1 16,0-11-3-16,-21 13-1 15,-2-13-7-15,-1-3-13 16,1 0-17-16,-5-9 0 15,8 5 0-15,-4-8 0 16</inkml:trace>
  <inkml:trace contextRef="#ctx0" brushRef="#br0" timeOffset="104">13111 9389 26 0,'28'0'35'0,"-2"15"1"16,11 9-8-16,2 20-10 15,-7 2-3-15,1 12-4 16,-15 2-2-16,-4 3-3 15,-14-2-2-15,-9-6-4 16,-9-9-1-16,-7-10-4 16,1-3-4-16,-4-10-13 15,4-11-17-15,9 2 1 16,-3-14 0-16,6 6 3 16</inkml:trace>
  <inkml:trace contextRef="#ctx0" brushRef="#br0" timeOffset="105">22696 7672 22 0,'16'9'37'0,"-1"3"1"16,-2 12-1-16,-5 8-16 15,-14 3-5-15,-2 5-12 0,-3-6-31 16,-3-2-8 0,-8-17-1-16,12-9-2 0</inkml:trace>
  <inkml:trace contextRef="#ctx0" brushRef="#br0" timeOffset="106">23306 7433 38 0,'-14'-21'34'16,"0"9"1"-16,-7-2-14 15,-4 7-8-15,2 11-4 16,-6 5-4-16,5 13-2 16,6 8-1-16,9 7-1 15,9 1 0-15,12-1 0 16,3-3 0-16,5-8 0 0,7-7 0 16,2-11 0-16,-1-13 0 15,-10-9 0-15,-8-10 0 16,-10-4 1-16,-7-5-1 15,-5-2 0-15,-4 2 1 16,-5 5-1-16,3 3 0 16,-1 9 0-16,9 5 1 15,10 11-1-15,10-5-1 16,8 9 1-16,8 4-1 16,7-3 0-16,4 5-2 15,7-6-7-15,3-4-24 16,-2 4-5-16,-9-8 0 15,3 4 1-15</inkml:trace>
  <inkml:trace contextRef="#ctx0" brushRef="#br0" timeOffset="107">23554 7349 36 0,'0'0'35'0,"21"0"-2"16,3 8-10-16,7 2-9 0,-2 2-5 16,7 4-3-1,0 0-1-15,0 1-2 0,-5-3-2 16,-4-2 0-16,-7-2-1 15,-9-2 1-15,-11-8 1 16,6 17 0-16,-6-17 0 16,-19 18 1-16,0-6-1 15,-5 2 1-15,-1 2 0 16,0 0-3-16,1 1-6 16,-1-4-13-16,3-6-18 15,12 5-1-15,10-12 0 16,5 14-1-16</inkml:trace>
  <inkml:trace contextRef="#ctx0" brushRef="#br0" timeOffset="108">24193 7402 25 0,'-6'-13'36'0,"-6"-6"-1"16,-6 3-7-16,-2 7-9 15,-4-1-8-15,2 10-4 0,0 10-2 16,4 6-3-1,4 9 0-15,6 10-1 0,2 5-1 16,6 3 1-16,10 2-1 16,14-1 1-16,0-6 0 15,-24-38 0-15,72 44 1 16,-72-44-1-16,79 0 1 16,-79 0 0-16,61-53 1 15,-42 12 0-15,-10-7 0 16,-13 3-2-16,-7-1 1 15,-11 4-2-15,-1 9-4 16,3 11-22-16,-9 6-14 16,0 16 0-16,2 4-1 15</inkml:trace>
  <inkml:trace contextRef="#ctx0" brushRef="#br0" timeOffset="109">13758 10118 44 0,'26'17'37'16,"-14"2"1"-16,-8 1-11 16,-10 10-9-16,-13-5-7 15,-3-1-11-15,-4-12-31 0,6 3-5 16,-3-20-1-16,18-5-1 16</inkml:trace>
  <inkml:trace contextRef="#ctx0" brushRef="#br0" timeOffset="110">14551 9895 59 0,'0'0'34'16,"-27"-14"-10"-16,3 9-6 15,-3 5-6-15,-2 5-5 16,2 8-3-16,0 6-1 16,8 7-2-16,8 5-1 15,11 3 1-15,6 2 0 16,14-4-1-16,5-4 1 0,8-10 0 15,4-5 0-15,0-9 0 16,-5-9 0-16,-4-10 0 16,-8-7 0-16,-13-4 0 15,-7-6 0-15,-9 0 0 16,-8-1 0-16,-4-1 0 16,0 8 1-16,-1 1-1 15,2 6 0-15,8 9 0 16,12 10 0-16,0 0 0 15,16-5 1-15,12 11-2 16,9-1-1-16,7 3-4 16,11 0-12-16,6-1-19 0,-7-7-2 15,6 0 1 1,-12 0-1-16</inkml:trace>
  <inkml:trace contextRef="#ctx0" brushRef="#br0" timeOffset="111">14853 9893 42 0,'0'0'35'15,"19"13"-3"-15,6-5-10 16,11 5-9-16,-1 0-4 0,7 3-2 16,-1 1-2-16,0 0-1 15,-9-4-2-15,-3-2 0 16,-10-1-1-16,-9-3 0 16,-10-7 0-16,0 0 1 15,-20 7-1-15,2-5 1 16,-5 1-1-16,-5 4 1 15,-2 0-2-15,3 3-1 16,3 4-4-16,-1-5-11 16,9 0-19-16,10 2-2 15,6-11 0-15,0 10-1 16</inkml:trace>
  <inkml:trace contextRef="#ctx0" brushRef="#br0" timeOffset="112">15581 9971 55 0,'-19'-20'38'0,"4"5"-1"15,-9-2-8-15,0 0-14 16,2 10-7-16,-3 5-4 15,0 9-2-15,5 10-1 16,3 7 0-16,6 7-1 16,6 7 0-16,8 0 0 0,10 0 1 15,14-2-1-15,5-9 1 16,10-11-1-16,1-9 1 16,1-10 0-16,-4-13 0 15,-7-9 1-15,-10-5 0 16,-18-7-1-16,-8 2 1 15,-15-1 0-15,-6 4-2 16,-3 8-6-16,-5 9-31 16,-2 0-3-16,8 9 0 15,5 1 0-15</inkml:trace>
  <inkml:trace contextRef="#ctx0" brushRef="#br0" timeOffset="113">440 12380 12 0,'0'0'33'0,"0"0"2"15,51 17-10-15,-51-17-6 16,67-33-3-16,-23 0-1 16,-12-8-4-16,2-12-2 15,-12-4-3-15,-10-9-1 16,8-2-2-16,-5-2-1 15,-9 10 1-15,-6 7-1 16,0 53 0-16,-10-70 0 0,10 70-1 16,0 0 1-16,0 0-1 15,4 53 0-15,-4 2-1 16,6 9 0-16,12 8 0 16,4 1 1-16,-8-2-1 15,10-7-2-15,4-16-5 16,-13-6-9-16,-15-42-23 15,46 40-1-15,-46-40 0 16,0 0 0-16</inkml:trace>
  <inkml:trace contextRef="#ctx0" brushRef="#br0" timeOffset="114">608 12134 29 0,'0'0'34'0,"0"0"-1"16,0 0-5-16,49 41-20 16,-7-36-10-16,2-5-18 15,-2 10-10-15,-42-10-1 16,71 4-2-16</inkml:trace>
  <inkml:trace contextRef="#ctx0" brushRef="#br0" timeOffset="115">460 11950 41 0,'0'0'34'15,"0"0"0"-15,0 0-7 16,0 0-24-16,0 0-24 15,0 0-12-15,81 46 1 16,-33-24-1-16</inkml:trace>
  <inkml:trace contextRef="#ctx0" brushRef="#br0" timeOffset="116">1084 12279 39 0,'0'0'36'16,"-27"43"1"-16,27-43 0 16,36 13-22-16,-16-13-8 15,8 0-2-15,5-8-1 16,-9-1-1-16,-1-4-1 16,-17-4 0-16,-6-3 0 15,-12 0-1-15,-3 0-1 16,15 20 1-16,-61-30 0 15,61 30-1-15,-68 0 0 16,68 0 0-16,-54 28 0 16,54-28 1-16,-23 64-1 15,20-20 0-15,3-2 0 0,11 4-1 16,-1-1-3 0,4-7-14-16,-14-38-19 15,39 57-2-15,-27-43 1 0,13-6-1 16</inkml:trace>
  <inkml:trace contextRef="#ctx0" brushRef="#br0" timeOffset="117">1692 12279 47 0,'0'14'38'15,"-16"10"0"-15,-5-2-2 16,-9-6-19-16,2 2-8 15,-1-6-6-15,-5-7-4 16,0-5-1-16,1-7-2 0,9-7 1 16,10-4-1-16,1 1 2 15,13-2 1-15,7 3 2 16,13 6 2-16,9 2 0 16,6 13 1-16,-1 5 1 15,6 13-1-15,-3 4-4 16,-9 5-26-16,2-5-11 15,-4 4-1-15,-5-9 0 16</inkml:trace>
  <inkml:trace contextRef="#ctx0" brushRef="#br0" timeOffset="118">3004 11952 32 0,'13'-5'37'16,"14"5"0"-16,20 25 0 0,11 16-19 16,5 10-7-16,11 14-4 15,-3 7-3-15,1 6-11 16,-10-3-16-16,-7-8-14 16,-17-17 0-16,-7-13-1 15</inkml:trace>
  <inkml:trace contextRef="#ctx0" brushRef="#br0" timeOffset="119">3622 11943 42 0,'-23'9'38'16,"-11"11"1"-1,-6 20-1-15,-7 8-21 0,-5 4-7 16,5 11-4-16,-3 2-3 15,2 3-7-15,7-1-7 16,3-9-18-16,7-13-9 16,13-9-1-16,6-12 0 15</inkml:trace>
  <inkml:trace contextRef="#ctx0" brushRef="#br0" timeOffset="120">3687 12579 26 0,'18'-13'33'0,"-10"-8"2"16,8 4-1-16,-2 0-17 15,-6-2-5-15,-8 19-2 16,12-13-2-16,-12 13 0 15,5 14-2-15,0 9-2 16,-5 4-1-16,4 9-1 16,-4 3-1-16,5-2-4 15,4-1-6-15,1-7-21 16,-1-13-9-16,6-2-1 16,-2-14 1-16</inkml:trace>
  <inkml:trace contextRef="#ctx0" brushRef="#br0" timeOffset="121">4266 12054 46 0,'-10'-17'37'16,"-14"2"-3"-16,-9 8-6 0,-3 11-9 15,-7 3-6-15,4 18-5 16,1 9-3-16,8 11-2 15,10 6-2-15,11 5 0 16,9 0 0-16,17-1-2 16,8-3-4-16,8-12-15 15,3-13-18-15,11-5-1 16,-4-17 1-16,8-2-1 16</inkml:trace>
  <inkml:trace contextRef="#ctx0" brushRef="#br0" timeOffset="122">4520 12250 32 0,'-22'-18'35'16,"-9"-5"2"-16,7 10-2 15,0 4-18-15,3 7-8 16,7 11-3-16,9 3-2 15,14 12-2-15,8 0 0 16,7 5 0-16,2-1 0 16,-1 2 1-16,-3-3-1 15,-7-2 1-15,-15-4 0 16,-9-5-1-16,-13-5-3 0,-9-6-8 16,0-5-15-1,1-5-15-15,-4-7 0 0,10-5-1 16</inkml:trace>
  <inkml:trace contextRef="#ctx0" brushRef="#br0" timeOffset="123">4510 12007 52 0,'43'0'40'15,"3"19"0"-15,-7 16-1 16,-8 1-22-16,-1 18-6 15,-12 0-4-15,-4 5-3 16,-10-1-3-16,-14-5-11 0,2-7-26 16,-7-7-5-1,-3-16 0-15,1-6-1 0</inkml:trace>
  <inkml:trace contextRef="#ctx0" brushRef="#br0" timeOffset="124">5116 12230 74 0,'0'9'39'0,"16"-3"-1"0,6-6-14 15,8 0-15-15,8 5-7 16,2-1-7-16,-2-4-12 16,-5-3-20-16,-1 3-2 15,-14-4 1-15,-5 4-1 16</inkml:trace>
  <inkml:trace contextRef="#ctx0" brushRef="#br0" timeOffset="125">5101 12379 37 0,'12'13'36'0,"7"-5"1"15,15 0-1-15,1-2-21 16,3-3-16-16,3 6-29 0,-6-9-5 16,-1 7-2-16,-12-7 1 15</inkml:trace>
  <inkml:trace contextRef="#ctx0" brushRef="#br0" timeOffset="126">5894 12290 36 0,'-62'13'27'16,"7"-4"-5"-16,18 1-4 16,24 0-5-16,13-10-5 15,44 11-1-15,24-11 1 16,31 4 0-16,28-8 1 15,34 1-2-15,22-6-1 16,19 0 0-16,8-2-1 16,1 3-1-16,-12 1-3 0,-22 1-6 15,-22 6-7 1,-38 0-16-16,-34 0-9 0,-28 8-2 16,-34-8 2-16</inkml:trace>
  <inkml:trace contextRef="#ctx0" brushRef="#br0" timeOffset="127">6536 12029 11 0,'0'-46'30'16,"0"-15"3"-16,6 1-3 16,5 0-15-16,-9-3-1 15,7 11 0-15,-6 4-2 16,3 17-1-16,-6 19-2 16,0 27-3-16,0 18-2 15,-3 24-2-15,0 17-5 16,-4 14-30-16,5 4-5 15,2 7 0-15,0-13-1 16</inkml:trace>
  <inkml:trace contextRef="#ctx0" brushRef="#br0" timeOffset="128">6074 12707 56 0,'-21'-7'35'0,"4"0"-6"0,-4 7-10 15,-6-6-4-15,5 10-6 16,-3-4-2-16,6 9-2 16,1-2-1-16,11 6-1 15,7 0-1-15,11 8 0 16,11 1 0-16,13 5 0 16,9 2 0-16,3 3 0 15,2-3-1-15,-8 3 1 16,-7-2 0-16,-18-5-1 15,-16-2 1-15,-16-8-1 16,-15-5-1-16,-9-7 0 16,0-3-2-16,-7-7-3 0,13-3-3 15,-1-9-5 1,14 4-8-16,8-2-18 0,4-5 0 16,9 4 0-16,0-4 3 15</inkml:trace>
  <inkml:trace contextRef="#ctx0" brushRef="#br0" timeOffset="129">6326 12579 39 0,'0'-18'37'16,"0"18"2"-1,6-17-5-15,-6 8-16 0,0 9-6 16,13-5-5-16,-13 5-3 16,6 17-1-16,-13-2 0 15,-2 4-2-15,-6 4 1 16,-1-2-1-16,3 1 0 16,0-1-1-16,8-5 1 15,8 0-1-15,9-4 0 16,11-4 0-16,7-4-2 15,5 5-2-15,-1-9-11 16,0 6-24-16,2-2-1 16,-10-4 0-16,1 3 0 15</inkml:trace>
  <inkml:trace contextRef="#ctx0" brushRef="#br0" timeOffset="130">6723 12661 55 0,'0'-12'38'0,"0"12"1"15,0 0-5-15,-4 16-16 16,7 7-9-16,-3 3-3 16,6 8-3-16,-6 4 0 15,7 6 0-15,-3-3-2 16,2-2-2-16,-3-3-4 0,-3-11-8 15,3-10-28 1,2-1 0-16,-5-14 1 16,0 0-2-16</inkml:trace>
  <inkml:trace contextRef="#ctx0" brushRef="#br0" timeOffset="131">6583 12857 67 0,'15'0'39'0,"4"-5"-1"16,10 5-3-16,10-2-28 16,3-2-7-16,3-1-8 15,5 5-11-15,3-5-18 16,-7-4-2-16,3 4 1 0,-10-4-1 16</inkml:trace>
  <inkml:trace contextRef="#ctx0" brushRef="#br0" timeOffset="132">7122 12622 41 0,'10'-2'36'16,"-10"2"1"-16,12 0-8 15,-8 11-13-15,-10 1-4 16,2 10-5-16,-2 0 0 15,-1 5-1-15,1 0-2 16,6 0-2-16,0-6 0 16,11-1-1-16,1-2 0 15,5-4 0-15,5-5-2 0,-3-9-3 16,6 5-7-16,-9-14-13 16,2-3-14-16,2 2-1 15,-6-13-1-15,0-1 1 16</inkml:trace>
  <inkml:trace contextRef="#ctx0" brushRef="#br0" timeOffset="133">7322 12610 86 0,'0'0'32'0,"-7"17"-6"16,-1 2-8-16,8 13-6 16,-5 1-5-16,5 9 0 15,-3 1-3-15,3 4-1 16,0-5-1-16,0-4 0 0,0-5-2 15,0-6-1-15,0-3-4 16,0-10-10-16,0-14-24 16,3 8 0-16,-3-8-1 15,0 0 1-15</inkml:trace>
  <inkml:trace contextRef="#ctx0" brushRef="#br0" timeOffset="135">8187 12372 8 0,'24'26'31'16,"-24"-3"-2"-16,0 7-13 16,-7 0-33-16,-19-14-4 15,6 3-4-15,-8-19 5 16</inkml:trace>
  <inkml:trace contextRef="#ctx0" brushRef="#br0" timeOffset="136">8704 12028 34 0,'-9'-20'37'0,"-13"1"-1"16,2 13 1-16,-6 10-21 15,-2 9-6-15,8 16-4 16,4 6-3-16,7 8-1 16,9 1-1-16,14-1 0 15,5-7 0-15,7-5 0 16,4-14 1-16,-3-12 0 15,-2-9-1-15,-6-11 0 16,-12-12 1-16,-7-2-1 0,-15-4 0 16,-4-4-1-1,-5 4 1-15,-1 3-1 16,0 3 0-16,5 6 0 0,6 4 0 16,10 3 0-16,16 6 0 15,6 1 0-15,10 1 0 16,9 2 0-16,5 0-1 15,5 1-4-15,5 10-9 16,-5 2-23-16,-8-9-2 16,-1 10 0-16,-10-3 1 15</inkml:trace>
  <inkml:trace contextRef="#ctx0" brushRef="#br0" timeOffset="137">9025 11947 24 0,'0'0'32'0,"-9"0"2"16,26 10 0-16,3 0-19 16,10-1-6-16,7 6-4 15,1 1-1-15,2 2-1 16,-2-3-1-16,-5 2 0 15,-11-3-2-15,-10-2 1 16,-12 2 0-16,-6 3-1 16,-8-1 1-16,-6 1-1 15,-4 2 0-15,-1-3-2 16,3 3-5-16,0-1-7 0,7-4-14 16,8 3-6-16,-3-12-2 15,14 7 1-15</inkml:trace>
  <inkml:trace contextRef="#ctx0" brushRef="#br0" timeOffset="138">9669 12083 27 0,'-8'-22'37'0,"-4"9"1"16,-11 0-6-16,-4 0-9 15,1 8-8-15,-9 0-4 0,5 12-5 16,2 5-2 0,7 12-2-16,7 7-1 0,10 6 0 15,6 2-1-15,13 0 0 16,7-3 1-16,9-7 0 16,4-7 0-16,5-11 0 15,-2-11 0-15,-3-10 0 16,-7-13 0-16,-9-6 0 15,-11-7 0-15,-8-3 0 16,-11 0-1-16,-9 1-4 16,1 8-10-16,-3 7-26 15,-6 3 0-15,8 13 0 16,0 0-1-16</inkml:trace>
  <inkml:trace contextRef="#ctx0" brushRef="#br0" timeOffset="139">10379 12160 32 0,'0'0'28'16,"25"11"-7"-16,9-2-2 16,15-2 0-16,22 2-2 15,17-5-3-15,25 4-3 16,13-3-2-16,18 3-2 16,4-4-2-16,-1 0-2 15,-12-1-3-15,-17-3-3 0,-19 5-2 16,-30-5-2-1,-23 0 0-15,-34-9 0 16,-12 9 0-16,-38-22 1 0,-1 8 1 16,-10-3 4-16,2-1 1 15,6-1 2-15,11 2 0 16,14 6 0-16,16 11 1 16,13-5 0-16,14 14 1 15,11 5-1-15,0 4 0 16,1 5 1-16,-7 2 1 15,-9 3-1-15,-12-7-2 16,-14 0-4-16,-13-4-9 16,-12 0-23-16,-15-17-2 15,-4 3-1-15,-15-13-1 16</inkml:trace>
  <inkml:trace contextRef="#ctx0" brushRef="#br0" timeOffset="140">10515 11988 30 0,'12'0'34'16,"-12"0"1"0,-17 11-7-16,-8 5-9 0,-8 1-6 15,0 9-7-15,-1 2-2 16,5 4 0-16,4-1-1 16,14 0-1-16,15-2-1 15,19-5-2-15,13-5-7 16,5-1-26-16,7-18-2 15,8 0-1-15,-7-18 0 16</inkml:trace>
  <inkml:trace contextRef="#ctx0" brushRef="#br0" timeOffset="141">10755 11398 57 0,'6'-10'36'16,"-6"10"1"-16,11 17-7 16,-11 5-19-16,0 15-3 15,-9 5-4-15,4 12-1 16,-4 1-1-16,-1 6 0 15,0-8-1-15,-1-2 0 16,-1-10 0-16,6-5-1 0,2-8 1 16,4-7 0-1,5-9 0-15,8-6 0 0,4-1 1 16,9-5-1-16,3 0 1 16,2-3-1-16,7-2 0 15,-1-1-3-15,3 6-7 16,-8 0-24-16,-1-7-7 15,-2 7 1-15,-8-10-2 16</inkml:trace>
  <inkml:trace contextRef="#ctx0" brushRef="#br0" timeOffset="142">11120 11397 57 0,'26'4'32'0,"1"-4"1"15,5 0-20-15,1 6-8 16,1 4-7-16,-2-1-13 15,-6-9-17-15,6 9 0 16,-12-14 0-16,5 5 6 16</inkml:trace>
  <inkml:trace contextRef="#ctx0" brushRef="#br0" timeOffset="143">11493 11321 32 0,'7'-15'36'15,"-7"-2"1"-15,0 5-8 16,0 12-7-16,0-16-7 15,0 16-5-15,0 0-3 16,0 23-2-16,0-4-2 16,0 8-2-16,0 7 1 15,0 5-2-15,3 6-9 16,2 1-29-16,-9-6-1 16,13 3-1-16,-9-9 1 15</inkml:trace>
  <inkml:trace contextRef="#ctx0" brushRef="#br0" timeOffset="144">12315 12027 68 0,'17'10'38'0,"6"7"0"0,8 12-16 16,9 11-11-16,-3 4-5 15,4 7-2-15,0 0-6 16,-5-5-10-16,-5-5-25 15,-6-9-2-15,-11-15 1 16,-2-5 0-16</inkml:trace>
  <inkml:trace contextRef="#ctx0" brushRef="#br0" timeOffset="145">12671 12086 49 0,'-30'11'38'16,"-4"13"0"-16,-11 7-4 16,-3-1-20-16,6 10-6 15,-3-3-9-15,2-3-11 16,9-2-22-16,12-1-3 16,4-11-1-16,18-1 0 15</inkml:trace>
  <inkml:trace contextRef="#ctx0" brushRef="#br0" timeOffset="146">12651 12485 49 0,'0'0'38'0,"12"0"-1"16,-12 0 0-16,13-16-23 15,2 9-6-15,0-3-4 16,0 4-1-16,-2-1-2 16,1 7 1-16,-3 2 0 15,-3 8-1-15,-1 4 0 16,-3 6 0-16,-1 3 1 16,0 1-3-16,2 3-3 15,-5-7-20-15,4-9-15 16,10-1-1-16,-4-14 0 15,8-2 1-15</inkml:trace>
  <inkml:trace contextRef="#ctx0" brushRef="#br0" timeOffset="147">13208 11906 62 0,'-15'-8'36'0,"-11"5"0"16,-5 3-14-16,-2 12-12 15,-8 5-5-15,7 11-2 16,-1 10-2-16,11 8 0 16,8 3-1-16,13 4 1 0,13 0-1 15,11-1 1-15,11-4-2 16,5-7-9-16,7-7-10 15,3-9-16-15,-11-18-1 16,4-4 1-16,-9-13-1 16</inkml:trace>
  <inkml:trace contextRef="#ctx0" brushRef="#br0" timeOffset="148">13359 11981 41 0,'-5'-13'37'0,"5"13"1"16,0 12 1-16,5 5-22 16,-5 13-7-16,-3 7-4 0,3 10-2 15,-9 0 0-15,6 3-1 16,-1-4-1-16,4 0 0 16,4-7-2-16,4-9-1 15,6-8-4-15,0-13-6 16,13-6-20-16,-3-3-9 15,-6-12 0-15,4-1 0 16</inkml:trace>
  <inkml:trace contextRef="#ctx0" brushRef="#br0" timeOffset="149">13168 12194 40 0,'0'11'33'16,"15"-11"2"-16,12 11-4 16,6-8-23-16,1 1-11 15,3 2-20-15,-7-13-10 16,3 3 0-16,-8-10-1 16</inkml:trace>
  <inkml:trace contextRef="#ctx0" brushRef="#br0" timeOffset="150">13555 12045 52 0,'21'-5'37'0,"10"15"0"16,-3 9-10-16,-4 6-9 15,1 14-6-15,-9 0-4 0,-3 11-2 16,-13-4-2 0,-4-1-3-16,-8-2-6 0,-9-5-26 15,-2-15-7-15,4-4-3 16,1-12 1-16</inkml:trace>
  <inkml:trace contextRef="#ctx0" brushRef="#br0" timeOffset="151">14141 12123 67 0,'12'-7'38'16,"3"7"0"-16,13-9-14 15,4 9-13-15,2 0-7 16,4 3-4-16,1 3-8 15,-7-6-14-15,-4 0-15 16,1 4 0-16,-13-4-1 16,-1 3-1-16</inkml:trace>
  <inkml:trace contextRef="#ctx0" brushRef="#br0" timeOffset="152">14152 12286 26 0,'22'15'36'0,"-3"-11"1"16,15 3 0-16,1-1-16 16,0-6-7-16,4 4-7 15,-6-4-6-15,-6 0-15 16,-10-7-22-16,2 7-1 15,-19 0 0-15,12-10-2 0</inkml:trace>
  <inkml:trace contextRef="#ctx0" brushRef="#br0" timeOffset="155">14784 12179 11 0,'-9'0'33'16,"9"0"0"-16,28-7-3 16,21 7-14-16,12 0-4 15,22 0-3-15,9 0-2 16,14-3-3-16,2-1-4 16,-6-4-8-16,-12-6-16 15,-12 4-10-15,-29-11 0 16,-16 5-1-16</inkml:trace>
  <inkml:trace contextRef="#ctx0" brushRef="#br0" timeOffset="156">15172 11739 43 0,'-17'-29'34'0,"13"17"-1"0,4 12-12 16,0 0-7-16,8 35-7 15,2 4-2-15,5 17-6 16,1 11-18-16,4 13-14 16,-9-4-1-16,9 7-1 15</inkml:trace>
  <inkml:trace contextRef="#ctx0" brushRef="#br0" timeOffset="157">15018 12528 36 0,'0'-16'33'15,"6"-7"2"-15,12 2-10 16,17 5-15-16,0 4-2 15,8 12-1-15,-8 3-1 16,-2 14-1-16,-15 6 0 16,-15 8-3-16,-16 0 0 15,-18 0-2-15,-10-2-1 16,-5-4-1-16,-1-6-2 16,5-10-1-16,7-5-1 15,9-8 0-15,26 4 3 16,-3-18 2-16,21 11 2 0,7 4 1 15,8 0 3-15,7 9 1 16,1 3 0-16,2 8 0 16,-6 2 0-16,-3 0-7 15,-3-5-30-15,-5 1-6 16,-11-10 1-16,3 0-2 16</inkml:trace>
  <inkml:trace contextRef="#ctx0" brushRef="#br0" timeOffset="158">16179 11907 24 0,'-28'-16'32'16,"6"12"1"-16,-9-1-12 15,-2 5-4-15,-2 0-6 16,-2 4-3-16,7 7-3 15,8 3 0-15,13 5-2 16,14 3 0-16,14 4-1 16,7-1 1-16,7 1 0 15,0 2 0-15,0 2 0 16,-9-3-1-16,-14-3 1 0,-16-7-1 16,-14-5 0-1,-7-4-4-15,-5-8-7 0,2-7-15 16,2-4-13-16,-3-12-1 15,18 3 0-15</inkml:trace>
  <inkml:trace contextRef="#ctx0" brushRef="#br0" timeOffset="159">16290 11889 29 0,'30'0'38'16,"-13"7"1"-16,-3 10 0 15,-7 7-17-15,-7 3-7 16,0 8-6-16,-6 3-4 16,3-2-4-16,-2 1-7 15,-2-10-14-15,0-7-20 0,7-7 1 16,0-13-1-16,0-10 0 16</inkml:trace>
  <inkml:trace contextRef="#ctx0" brushRef="#br0" timeOffset="160">16320 11653 56 0,'-5'-13'34'16,"5"13"-3"-16,0 0-16 16,-12-5-44-16,12 5-4 15,9 12-1-15,2 1-1 0</inkml:trace>
  <inkml:trace contextRef="#ctx0" brushRef="#br0" timeOffset="161">16521 11923 47 0,'10'43'37'16,"-14"-8"1"-16,0 1 0 16,-2-5-23-16,-2-7-6 15,2-2-5-15,2-13-2 16,4-9 0-16,0 0-1 15,13-15 0-15,2-5 0 16,0 0 0-16,4-5-1 16,-1 0 0-16,6 7 0 0,-1 6 0 15,-5 7 0 1,-3 8 0-16,-6 8 0 16,-4 8 0-16,-2 8-4 0,-6-4-15 15,-5 1-19-15,11 4-1 16,2-9 0-16,15 2 0 15</inkml:trace>
  <inkml:trace contextRef="#ctx0" brushRef="#br0" timeOffset="162">17175 11547 22 0,'0'-21'35'16,"-17"9"1"-16,-7 20-3 16,-10 17-11-16,-11 17-7 15,5 22-6-15,0 16-3 16,13 13-2-16,9 0 0 0,18 4-2 16,11-8-3-1,11-16-13-15,14-13-24 0,16-11 0 16,3-26-1-16,11-12 1 15</inkml:trace>
  <inkml:trace contextRef="#ctx0" brushRef="#br0" timeOffset="163">17492 11942 13 0,'-23'4'31'0,"-12"-12"1"16,5 3-5-1,-4-9-12-15,5-1-3 0,10-4-4 16,10-6-2-16,16 5-1 16,9 3-1-16,13 8-1 15,6 9-1-15,4 3 0 16,-3 10 1-16,-4 12 0 16,-16 6 1-16,-12 7-1 15,-17 2 0-15,-12 1-1 16,-10-7-1-16,-6 0 0 15,3-3-1-15,0-7-1 16,11-5 0-16,9-6 0 16,12-4 0-16,6-9 1 15,25 6-1-15,5-6-3 16,7 0-9-16,5 0-22 0,0-14-2 16,6 8 0-16,-7-11 1 15</inkml:trace>
  <inkml:trace contextRef="#ctx0" brushRef="#br0" timeOffset="164">17786 11725 42 0,'14'-12'37'16,"-4"9"1"-16,-1 11 2 0,-6 16-24 15,-12 5-6 1,0 10-3-16,-6 4-1 16,4 8-2-16,-4-5 0 0,8 1-2 15,3-3-1-15,12-7 0 16,4-8-1-16,7-10-1 16,5-6-5-16,-7-18-10 15,5-1-24-15,-4-8 0 16,-9-8-1-16,0 2 0 15</inkml:trace>
  <inkml:trace contextRef="#ctx0" brushRef="#br0" timeOffset="165">17626 11950 52 0,'12'0'34'0,"14"4"0"16,-2 1-13-16,5-8-13 15,5 3-8-15,3 0-16 16,5 6-17-16,-19-12 0 16,4 6-1-16,-15-12 2 15</inkml:trace>
  <inkml:trace contextRef="#ctx0" brushRef="#br0" timeOffset="166">17980 11735 59 0,'29'-19'38'15,"-1"8"-1"-15,12 11-11 16,6 14-9-16,-7 9-7 16,2 13-3-16,-10 8-1 15,-7 11-2-15,-17 3 0 0,-7 3-1 16,-13-1-3-16,-9-6-4 16,-5-1-17-16,-4-9-20 15,-8-18-1-15,9-9 0 16,-3-13 0-16</inkml:trace>
  <inkml:trace contextRef="#ctx0" brushRef="#br0" timeOffset="167">18599 11855 45 0,'0'0'36'0,"5"12"-1"16,-2 1-12-16,-3 8-10 15,-3 5-4-15,3 7-2 16,-4-4-2-16,4 1 0 15,5-2-2-15,6-7 0 16,6-4 0-16,5-10 0 16,3-11-1-16,2-7 0 15,-1-7-1-15,2-7 1 16,-6-4-1-16,-4-3-1 16,-6-1 1-16,-6 6-2 15,-6 5 1-15,0 10 0 16,0 12 0-16,-18 7 0 15,5 8 0-15,3 12 1 16,4 7-1-16,2 3 1 0,4 4-2 16,9-5-6-16,5-2-12 15,4-7-21-15,-1-15 1 16,10-6-1-16,-7-15 0 16</inkml:trace>
  <inkml:trace contextRef="#ctx0" brushRef="#br0" timeOffset="168">19204 11651 58 0,'0'0'36'0,"-16"-11"1"16,0 15-11-1,-2 9-14-15,-10 5-5 0,3 12-3 16,-3 10-1-16,6 7 0 15,1 4-1-15,12 4-1 16,9-1 0-16,6-1 0 16,13-2-4-16,8-14-7 15,11-13-29-15,5-3 1 16,1-16-1-16,5-5 0 16</inkml:trace>
  <inkml:trace contextRef="#ctx0" brushRef="#br0" timeOffset="169">19431 11710 59 0,'-4'-13'37'0,"4"13"0"16,6 11-15-16,-2 6-8 15,3 12-6-15,-7 2-3 16,4 10 0-16,-4 2-1 15,3 6-1-15,-3-3 0 16,3-5-2-16,1-7-1 16,2-7-1-16,3-3-5 15,0-14-13-15,-9-10-20 16,23 0-1-16,-14-12 0 16,4 0 0-16</inkml:trace>
  <inkml:trace contextRef="#ctx0" brushRef="#br0" timeOffset="170">19251 11916 59 0,'10'6'36'0,"7"-6"0"15,17 0-15-15,5 0-11 16,-1 0-6-16,3-6-2 15,-2 0-4-15,-4-6 1 16,-2 1-2-16,-5-8 1 16,-1-2-1-16,-3-4 1 15,0 0 0-15,0 3 4 16,2 1 0-16,1 9 1 0,-2 2 1 16,4 10 0-1,-1 11 0-15,6 9 0 0,-3 3-1 16,-2 10 0-16,-8 1-1 15,-3 4 1-15,-10 1-1 16,-8 4 0-16,-9-4-1 16,-6-1 1-16,-8-5-1 15,-5-5-2-15,3-1-4 16,-6-8-4-16,9-4-16 16,3-5-14-16,-5-10-1 15,7 0 1-15</inkml:trace>
  <inkml:trace contextRef="#ctx0" brushRef="#br0" timeOffset="171">728 14359 68 0,'0'0'35'0,"-47"-29"-9"15,47 29-10-15,-69 42-6 0,69-42-3 16,-62 86-2-16,48-23-1 16,7 5-2-16,7 2-1 15,7-4 1-15,23-5-1 16,6-18 0-16,15-17 1 16,8-20 1-16,-18-18 0 15,1-21 1-15,-4-15 0 16,-18-15-1-16,-9-6 1 15,-11-6-1-15,-24 4-1 16,-2 7-2-16,-3 9-2 16,1 13-7-16,28 42-21 15,-48-45-10-15,48 45-2 16,0 0 2-16</inkml:trace>
  <inkml:trace contextRef="#ctx0" brushRef="#br0" timeOffset="172">924 14636 34 0,'0'0'35'0,"31"48"0"16,-31-48 0-16,0 0-20 15,12 46-5-15,-12-46-4 0,0 0-2 16,0 0-2 0,0 0 0-16,0 0-1 0,8-46-1 15,-8 46 0-15,22-51 0 16,-22 51 1-16,31-36-2 16,-9 25 2-16,-4 11 0 15,5 0 0-15,-12 14 1 16,0 4-2-16,-2 3-1 15,2 5-7-15,-8-3-10 16,-3 1-10-16,21 1-10 16,0-13 1-16,3-1-1 15</inkml:trace>
  <inkml:trace contextRef="#ctx0" brushRef="#br0" timeOffset="173">1553 14650 52 0,'-18'-7'38'16,"-4"-3"0"-16,0 0-5 15,-2 6-15-15,-5-1-6 16,2 10-6-16,-5 5-2 16,8 6-2-16,5 1-1 15,16 8-1-15,3 0 0 16,18 0 1-16,-5 1-1 15,9-3 0-15,8-8-1 0,-5-7-4 16,6-1-12 0,-6-11-22-16,-10-13-1 15,-5-2 0-15,2-16 0 0</inkml:trace>
  <inkml:trace contextRef="#ctx0" brushRef="#br0" timeOffset="174">1410 14374 55 0,'-16'-10'36'16,"5"5"-2"-16,11 5-10 0,5 17-47 16,-5-17-9-16,14 19-4 15,0-9 1-15</inkml:trace>
  <inkml:trace contextRef="#ctx0" brushRef="#br0" timeOffset="175">1628 14627 24 0,'0'0'32'0,"9"15"0"16,6-15-3-16,7 3-17 15,9-3-5-15,3 3-1 16,-6-3-3-16,-3-5-2 16,-1 0-1-16,-7 0 0 15,-6-2 0-15,-11 7 1 16,0 0 2-16,-25-5 0 0,7 14 1 16,-1 1 1-16,1 9 0 15,-1 4 0-15,3 6-1 16,3-1 0-16,13 3-1 15,11-1-3-15,5-4 1 16,1-3-2-16,8-7-2 16,6-4-5-16,-2-12-8 15,11-9-15-15,1-1-6 16,-9-11 0-16,8 3 0 16</inkml:trace>
  <inkml:trace contextRef="#ctx0" brushRef="#br0" timeOffset="176">2152 14633 59 0,'-20'-4'36'16,"-4"-6"-1"-16,5 5-12 15,1 5-10-15,-7 4-6 16,18 5-4-16,1 3-1 16,6 4-1-16,6-1-1 15,7 1 1-15,-1-2-1 16,5-3 0-16,1-3 0 15,-9-2-1-15,2-6-1 16,-11 0 1-16,10 0-1 16,-10 0 0-16,-12 0 0 15,-3 0 1-15,0 4 0 16,2 4 1-16,-6 6 1 16,0 5 0-16,7 1 1 15,6 2-1-15,6-1 1 0,10-1 0 16,-1-1 1-16,10 0-2 15,4-8 1-15,3-2-2 16,1-4-7-16,8-5-29 16,-23-5-1-16,4-2-1 15,2-15 1-15</inkml:trace>
  <inkml:trace contextRef="#ctx0" brushRef="#br0" timeOffset="177">3940 15259 44 0,'10'13'38'16,"11"0"-1"-16,16 6-5 15,5 14-18-15,-1 1-6 16,7 8-2-16,0 3-7 15,-3-4-8-15,-4-6-20 16,-6-4-9-16,-15-17 1 16,-2-5-1-16</inkml:trace>
  <inkml:trace contextRef="#ctx0" brushRef="#br0" timeOffset="178">4360 15279 65 0,'-14'5'38'16,"-10"9"0"-16,-9 2-11 0,-4 15-11 16,-14 2-8-16,-1 6-4 15,-2 2-3-15,3-5-1 16,6-2-3-16,5-10-4 16,12-1-7-16,9-7-24 15,19-16-2-15,0 0 1 16,19-9 0-16</inkml:trace>
  <inkml:trace contextRef="#ctx0" brushRef="#br0" timeOffset="179">4794 15140 51 0,'-23'4'35'15,"-17"4"1"-15,0 6-12 16,-4 14-12-16,-4 3-5 16,9 10-3-16,5 1-1 0,11 9-1 15,9-2-1-15,14 0 0 16,14-2 0-16,9-4 0 16,10-7-2-16,6-8-4 15,9-6-12-15,3-6-19 16,-9-16-1-16,4-5 0 15,-10-14 0-15</inkml:trace>
  <inkml:trace contextRef="#ctx0" brushRef="#br0" timeOffset="180">4899 15287 35 0,'-6'-13'38'15,"6"13"1"-15,0 14-1 0,0 3-16 16,8 18-9-16,-8 0-5 15,5 10-3-15,-5 1-1 16,6 3-1-16,-6-1-1 16,6-6-1-16,-2-2-1 15,4-11-2-15,3-8-4 16,0-13-9-16,4-8-23 16,4-5-2-16,-4-13-1 15,2-1 0-15</inkml:trace>
  <inkml:trace contextRef="#ctx0" brushRef="#br0" timeOffset="181">4675 15436 41 0,'27'-10'34'0,"2"-7"0"15,16 3-11-15,1 2-10 16,4-5-3-16,8 8-3 16,-5-3 0-16,3 8-1 15,-9 4 0-15,0 11 0 16,-12 6 0-16,-4 11-1 16,-12 4 0-16,-9 9-1 15,-10 2-2-15,-6 0-2 16,-8-2-5-16,-10-10-15 15,-4-5-20-15,8-10-1 16,-2-12-1-16,9-4 1 0</inkml:trace>
  <inkml:trace contextRef="#ctx0" brushRef="#br0" timeOffset="182">5591 15370 43 0,'9'5'36'16,"16"2"0"-16,3-7-3 16,9-4-21-16,6 8-6 15,1-4-5-15,2 0-9 16,1 0-15-16,-4 6-12 15,-21-10 0-15,0 8-1 16</inkml:trace>
  <inkml:trace contextRef="#ctx0" brushRef="#br0" timeOffset="183">5642 15502 21 0,'5'10'36'15,"7"-10"1"-15,16 8-2 16,7-5-13-16,1-3-8 16,5 0-15-16,-1-7-32 15,3 7-1-15,-11-14-2 16,4 7-1-16</inkml:trace>
  <inkml:trace contextRef="#ctx0" brushRef="#br0" timeOffset="184">6663 14690 10 0,'-9'-36'31'0,"-16"3"1"15,4 28-1-15,-1 14-14 16,-4 20-5-16,15 25-4 16,4 18-4-16,7 20-1 0,7 12 0 15,2 17 1 1,-3 7-1-16,0 6 0 0,-6-2 0 15,-4 0 1-15,-9-14-1 16,-9-1 0-16,-4-16 0 16,-4-14-1-16,-1-20 0 15,5-15-1-15,2-14-1 16,3-16-2-16,4-10-1 16,0-15-5-16,17 3-16 15,-7-19-12-15,0-1-2 16,7 5 0-16</inkml:trace>
  <inkml:trace contextRef="#ctx0" brushRef="#br0" timeOffset="185">6418 16341 38 0,'7'12'37'0,"14"-2"-2"15,1-7-4-15,9 4-23 16,6 2-25-16,-3-9-14 16,13 11-4-16,-12-17 0 15</inkml:trace>
  <inkml:trace contextRef="#ctx0" brushRef="#br0" timeOffset="186">6812 16431 8 0,'-12'9'29'16,"-10"-20"1"-16,10 6-1 0,-9-12-14 15,14-7-8-15,7 2-2 16,12-6 1-16,4 10-1 15,3 1 2-15,6 12 0 16,0 5 1-16,3 15-1 16,-7 6-1-16,1 2-1 15,-7 2-1-15,3 2-1 16,1-10 1-16,0-5-1 16,2-12 0-16,1-11 0 15,-6-7 0-15,0-1 0 16,-8-4 0-16,-8 0-1 15,-5 1-1-15,-8 5-1 0,-6 6-2 16,-3 2-5 0,4 3-15-16,-1-2-18 0,-3-9-1 15,8 0 1-15,0-14 0 16</inkml:trace>
  <inkml:trace contextRef="#ctx0" brushRef="#br0" timeOffset="187">6930 14376 59 0,'0'0'38'0,"9"6"-1"16,-9 10-13-16,0 6-9 15,4 12-6-15,-4 2-4 16,0 10 0-16,0 0-1 15,0 1-3-15,0-4 0 16,6-8-2-16,3-8-1 16,2-7-1-16,7-8-5 0,-4-12-11 15,2-5-19-15,3-2 0 16,-9-10 0-16,-2 2 0 16</inkml:trace>
  <inkml:trace contextRef="#ctx0" brushRef="#br0" timeOffset="188">6775 14589 55 0,'0'0'39'16,"33"10"1"-16,-3-10 0 16,7-5-24-16,6 5-6 15,0-3-5-15,0-2-4 16,-5 1-6-16,-10-6-11 0,-4 1-24 15,-7 4 1-15,-17 5-2 16,14-9 1-16</inkml:trace>
  <inkml:trace contextRef="#ctx0" brushRef="#br0" timeOffset="189">7181 15208 52 0,'13'5'38'15,"14"15"0"-15,5 12-7 16,2 1-16-16,6 13-5 16,0 3-8-16,-1-4-9 15,0 1-18-15,-6-7-13 16,-10-18 0-16,-3-7 0 15</inkml:trace>
  <inkml:trace contextRef="#ctx0" brushRef="#br0" timeOffset="190">7504 15276 48 0,'-22'9'38'15,"-9"4"-1"-15,-3 12-3 16,-5 6-19-16,-6 3-7 15,5 7-4-15,-1-4-6 16,7-3-5-16,10-1-7 16,5-4-18-16,7-16-5 15,12-1 0-15,0-12-1 16</inkml:trace>
  <inkml:trace contextRef="#ctx0" brushRef="#br0" timeOffset="191">7553 15623 57 0,'0'0'36'0,"16"0"0"0,-3-9-15 16,-3-1-7-16,6 0-6 15,-2-7-3-15,-2 5-2 16,-3 1-1-16,-9 11-1 15,13-6 1-15,-13 6 0 16,7 21-1-16,-7 1 2 16,0 4-2-16,-6 3 1 15,6 3-3-15,0-7-9 16,6-8-20-16,1-2-9 16,-7-15 1-16,26 0-1 0</inkml:trace>
  <inkml:trace contextRef="#ctx0" brushRef="#br0" timeOffset="192">7955 15133 65 0,'-20'-8'36'0,"1"13"2"16,-9 13-16-16,-4 4-10 16,7 13-5-16,0 7-4 15,10 9-1-15,12 1 0 16,6 1 0-16,15-1-2 0,8-5-1 16,10-9-5-16,0-13-17 15,2-11-14-15,2-5-1 16,-8-18 0-16,3-2 0 15</inkml:trace>
  <inkml:trace contextRef="#ctx0" brushRef="#br0" timeOffset="193">7977 15305 50 0,'0'0'37'0,"0"-12"1"16,13 12-4-16,15 0-18 15,-3 0-7-15,9 7-4 0,2-2-5 16,0 1-7-16,-1 0-18 16,1 0-12-16,-14-12-2 15,-1 3 1-15</inkml:trace>
  <inkml:trace contextRef="#ctx0" brushRef="#br0" timeOffset="194">8142 15326 45 0,'0'29'37'16,"-6"-2"0"-16,9 0-8 15,2 8-11-15,-5-6-8 16,3 2-10-16,4-6-17 16,3-6-19-16,-10-19 0 15,16 0-2-15,-9-15 1 0</inkml:trace>
  <inkml:trace contextRef="#ctx0" brushRef="#br0" timeOffset="195">8313 15166 57 0,'19'6'40'16,"5"14"1"-16,-1 8-1 15,-7 5-23-15,1 19-7 16,-8-3-4-16,-1 6-2 15,-11 0-2-15,-4-4-3 16,-6-4-5-16,-7-15-15 16,-3-8-20-16,4-9-1 15,-3-11 0-15,8-4 0 0</inkml:trace>
  <inkml:trace contextRef="#ctx0" brushRef="#br0" timeOffset="196">8860 15383 29 0,'0'-46'65'15,"-12"22"-45"1,-6 5-4-16,-5 7-3 16,-4 0-5-16,-2 12-2 15,-3 4-2-15,3 10-1 0,5 6-1 16,4 9-1 0,10 4 0-16,10 4 0 15,4 0-1-15,12-4 1 0,4-3 0 16,8-11 0-16,5-9 0 15,1-16 0-15,0-15 0 16,1-12-1-16,-2-11 1 16,-3-8-1-16,-7-8 0 15,-4-6 1-15,-8-4-2 16,-4 6 2-16,-7 6 0 16,0 11 0-16,-7 6 0 15,-3 14 1-15,1 13-1 16,0 20 1-16,-1 13 0 15,4 18 1-15,1 11-1 16,5 12-1-16,0 7 1 0,4 7 0 16,4-2-1-16,4-5-3 15,3-3-8-15,2-14-24 16,-3-17-5-16,6-11 0 16,-8-19 0-16</inkml:trace>
  <inkml:trace contextRef="#ctx0" brushRef="#br0" timeOffset="197">9052 15318 48 0,'7'0'38'0,"-7"0"0"16,28 0 1-16,-11 0-22 16,4 0-8-16,6 0-6 0,0 4-4 15,-3-4-6-15,0 0-9 16,-7 0-15-16,-17 0-6 15,15-14-2-15,-15 4 1 16</inkml:trace>
  <inkml:trace contextRef="#ctx0" brushRef="#br0" timeOffset="198">9188 15318 51 0,'-11'16'36'0,"7"7"-3"15,1 3-6-15,-1-4-7 16,8 9-7-16,-4-6-4 15,13 1-2-15,-2-6-3 16,3-2-1-16,3-5-1 16,0-7-6-16,4-6-27 0,0-4-8 15,-4-10-1 1,4 4-1-16</inkml:trace>
  <inkml:trace contextRef="#ctx0" brushRef="#br0" timeOffset="199">9722 15266 31 0,'27'7'36'15,"-3"-7"0"-15,14 3 0 16,-4-3-19-16,8 3-12 15,3-3-10-15,-2 0-19 16,1 5-11-16,-15-7-1 16,-4 4 1-16</inkml:trace>
  <inkml:trace contextRef="#ctx0" brushRef="#br0" timeOffset="200">9770 15413 17 0,'17'12'35'0,"1"-12"2"16,11 0-4-16,3 0-10 16,-1-5-6-16,5 5-6 15,-3 0-5-15,1-4-4 16,-6 1-2-16,-9-3-6 15,-1 6-7-15,-18 0-16 16,0 0-8-16,11-7 0 0,-21 2 0 16</inkml:trace>
  <inkml:trace contextRef="#ctx0" brushRef="#br0" timeOffset="201">10877 14454 40 0,'-20'-22'33'0,"-15"3"0"15,5 19-14-15,-7 16-5 16,1 19-4-16,10 23-3 16,9 17-2-16,17 21-2 15,6 13 0-15,12 15 0 16,7 4 0-16,5 5 0 16,-1-6-1-16,-3-6 1 15,-11-13 0-15,-8-13-1 16,-13-9 0-16,-8-14-1 15,-6-15-2-15,-6-16-6 16,4-10-10-16,0-15-19 16,0-16-2-16,11 0 0 15,-2-15-1-15</inkml:trace>
  <inkml:trace contextRef="#ctx0" brushRef="#br0" timeOffset="202">10819 16099 27 0,'0'0'35'0,"0"0"-1"16,25 0 0 0,-4-4-21-16,-1 1-9 15,6 3-14-15,0-7-22 0,10 7-2 16,-9 0 0-16,8 5 0 16</inkml:trace>
  <inkml:trace contextRef="#ctx0" brushRef="#br0" timeOffset="203">11059 16179 15 0,'-25'0'32'0,"-8"-17"0"15,17 3-3-15,5-7-13 16,8-2-4-16,15 6-3 16,9-1-1-16,7 11-1 15,3 7-1-15,7 7 1 16,-4 7-1-16,4 9-1 0,-11-3-1 15,4 2 0-15,-7-2-1 16,0-6 0-16,-4-10 0 16,-2-10-2-16,-4-8 1 15,0-7-1-15,-5-2 1 16,-5-1-2-16,-4-6 1 16,-11 0-4-16,0 9-4 15,-8-1-12-15,-1 0-20 16,-1 7-2-16,-5-7 1 15,4 2 0-15</inkml:trace>
  <inkml:trace contextRef="#ctx0" brushRef="#br0" timeOffset="204">11134 14279 31 0,'10'-4'36'15,"-10"4"2"-15,8 14-2 16,-8 13-18-16,-4 4-5 16,0 13-6-16,-5 1-2 15,6 4-2-15,0 0-1 16,3-3-1-16,11-5-1 16,4-5-2-16,8-9-4 0,-1-14-8 15,5-7-19-15,-1-6-4 16,-12-12-1-16,-2 0 1 15</inkml:trace>
  <inkml:trace contextRef="#ctx0" brushRef="#br0" timeOffset="205">11031 14505 40 0,'0'0'38'16,"28"13"1"-16,-5-10-4 15,6-3-14-15,6 0-10 16,-3 4-13-16,3-4-32 16,-10 0-4-16,6 0 0 0,-13-10-2 15</inkml:trace>
  <inkml:trace contextRef="#ctx0" brushRef="#br0" timeOffset="206">11959 14979 10 0,'6'-41'33'16,"5"4"2"-16,-2-6 0 15,-9 2-15-15,8 7-3 16,-8 5-3-16,4 9-5 16,-7 11-2-16,3 9-2 0,-7 25-2 15,0 8-2-15,7 13-1 16,-5 6-4-16,5 12-11 15,2 3-23-15,-2-8 0 16,4 2 0-16,-4-20 0 16</inkml:trace>
  <inkml:trace contextRef="#ctx0" brushRef="#br0" timeOffset="207">11706 15267 56 0,'11'6'36'16,"15"-10"-1"-16,20 4-6 0,10 0-22 15,8 4-6-15,4-4-13 16,-2 0-22-16,5 3-1 16,-13-5-1-16,1 7 0 15</inkml:trace>
  <inkml:trace contextRef="#ctx0" brushRef="#br0" timeOffset="208">11814 15658 22 0,'-25'-4'31'0,"6"-17"1"0,15-4-12 15,17 1-2-15,6-4-2 16,16 9-3-16,-1 3-2 16,6 14-3-16,-6 6-2 15,-3 13-1-15,-13 6-2 16,-13 10 0-16,-12 5-3 16,-12-3-1-16,-3-2-2 15,-11-8-1-15,3-7-2 16,-1-9 0-16,10-5 0 15,5-8 0-15,10-6 2 16,6-1 2-16,9 0 1 16,10 4 4-16,4 1 0 15,6 9 0-15,0 7 1 16,4 3-3-16,2 3-15 16,0 6-20-16,-13-11-1 0,5 7-1 15,-9-14 0-15</inkml:trace>
  <inkml:trace contextRef="#ctx0" brushRef="#br0" timeOffset="209">12610 15136 35 0,'0'0'29'15,"-23"-19"-9"-15,2 14-3 16,-6 5-4-16,-1 0-4 16,-3 5-2-16,3-1 0 15,4 8-2-15,5-1 1 0,13 6-1 16,6-3 0-16,15 6 1 15,5-3-2-15,7 5 1 16,-3 1 0-16,1 2-1 16,-7-2-1-16,-9 3 0 15,-9-6-1-15,-16 0-3 16,-7-4-2-16,-7-6-5 16,3-2-9-16,-4-4-14 15,0-9-7-15,11-1 0 16,3-9-1-16</inkml:trace>
  <inkml:trace contextRef="#ctx0" brushRef="#br0" timeOffset="210">12647 15116 60 0,'29'-8'39'0,"2"12"-2"15,-10 9-13-15,-11-1-7 16,2 14-7-16,-9 1-3 15,3 4-3-15,-6 0-4 16,0-7-6-16,-4 5-15 16,1-8-17-16,-11-10-2 15,14-11 1-15,-23 7-1 16</inkml:trace>
  <inkml:trace contextRef="#ctx0" brushRef="#br0" timeOffset="211">12693 14929 45 0,'14'-9'30'0,"-14"-2"-4"16,0 11-18-16,14 3-29 16,-14-3-6-16,0 0-4 15,0 0 2-15</inkml:trace>
  <inkml:trace contextRef="#ctx0" brushRef="#br0" timeOffset="212">12879 15190 26 0,'8'36'33'16,"4"7"1"-16,-12-18-3 0,0 1-14 16,-4-6-8-16,-1-10-4 15,5-10-2-15,0 0-1 16,0-23 0-16,5-1-1 15,7-3 1-15,2-2-1 16,7 3 1-16,2 4 0 16,3 6 0-16,-3 6 1 15,0 10 1-15,-7 9 0 16,0 5-1-16,-5 5 1 16,-5 4-2-16,-6 1 0 15,0-4-7-15,5 1-15 16,0-4-18-16,-5-17-1 15,0 16 0-15,0-16-1 16</inkml:trace>
  <inkml:trace contextRef="#ctx0" brushRef="#br0" timeOffset="213">13564 14758 18 0,'-31'-9'31'0,"4"21"-1"16,-11 6-9-16,0 12-3 15,-2 14-5-15,2 10-3 16,10 8-2-16,7 6-2 16,15 3-2-16,10 1-2 15,13-5 0-15,10-3-3 0,8-13-8 16,7-13-18-16,6-9-7 16,-8-20-2-16,9-6 2 15</inkml:trace>
  <inkml:trace contextRef="#ctx0" brushRef="#br0" timeOffset="214">13790 15262 15 0,'-28'-17'27'16,"11"2"0"-16,-3-14-12 0,8-2-4 15,9-3-3 1,6-4 0-16,10 3 0 0,5 4 0 16,10 8 1-16,2 5-1 15,4 18 0-15,-5 0 0 16,-4 17-2-16,-11 6-1 16,-11 8-2-16,-11 4 1 15,-13 4-2-15,-9-3-1 16,-7 1-1-16,-8-6 0 15,2-6-2-15,5-7 1 16,6-7-1-16,8-5 0 16,14-6 0-16,10 0 1 15,14-6 1-15,10 3-1 16,6 3 1-16,8 0-1 16,2 0-7-16,6 0-24 0,-2 5-4 15,-10-13 0-15,4 5 1 16</inkml:trace>
  <inkml:trace contextRef="#ctx0" brushRef="#br0" timeOffset="221">13977 15129 59 0,'-4'12'36'0,"4"-12"0"16,16 5-17-16,6 7-7 16,6-8-3-16,8 6-4 15,-1-5-1-15,3 0-3 16,-4-5-1-16,-5 0-3 16,-6-5-1-16,-12-4-2 15,-11 9 0-15,5-20-1 16,-5 20 1-16,-26-14 0 15,9 14 1-15,-9 0 2 16,2 9 2-16,-25 16 5 16,31-3 0-1,4-2 1-15,10 7 0 16,7-5 1-16,11 4 0 16,2 0-1-16,6-1 0 0,-1-3-2 15,7-6-5-15,-2-3-10 16,3-6-25-16,-13-15 0 15,4-2 0-15,-7-15 0 16</inkml:trace>
  <inkml:trace contextRef="#ctx0" brushRef="#br0" timeOffset="222">14334 14768 31 0,'23'-7'36'15,"12"24"1"1,4 12 1-16,2 10-21 16,4 24-5-16,-15 5-2 0,-8 18-3 15,-12 2-2-15,-13 5-1 16,-11-10-2-16,-12-5-3 16,-6-8-3-16,-7-21-9 15,10-10-17-15,6-16-10 16,6-23 0-16,17 0 0 15</inkml:trace>
  <inkml:trace contextRef="#ctx0" brushRef="#br0" timeOffset="223">14818 15179 19 0,'17'-9'34'15,"-8"-3"-1"-15,4 12-2 0,-13 0-14 16,6 14-6-16,-6 6-4 16,-3 4-2-16,3 12-2 15,0-2-1-15,0 2 0 16,5-3 0-16,7-5-1 15,4-8 0-15,4-8 1 16,3-8-1-16,3-11 0 16,-5-5 1-16,1-9-1 15,-3-6 0-15,-5 0 0 16,-4-3 0-16,-4 2-1 16,-6 6 1-16,-6 7-1 15,3 6 0-15,3 9 0 0,-14 11 0 16,9 4 1-1,5 12-1-15,0 3 0 0,7 2-5 16,1-3-14-16,-1-4-18 16,11-2 0-16,-3-14 0 15,8 1-1-15</inkml:trace>
  <inkml:trace contextRef="#ctx0" brushRef="#br0" timeOffset="224">15460 14979 24 0,'0'-16'36'15,"-8"3"1"-15,-4 10-1 0,-11 10-14 16,-8 1-8 0,1 14-6-16,-8 6-3 0,3 10-1 15,1 3-1-15,7 9-2 16,8 2 1-16,13 2 0 15,12 3-1-15,9-4-1 16,12-5-3-16,8-9-10 16,9-10-24-16,11-9-1 15,-1-17-2-15,10-3 1 16</inkml:trace>
  <inkml:trace contextRef="#ctx0" brushRef="#br0" timeOffset="225">15412 15170 25 0,'0'0'35'0,"19"9"0"15,2-9-1-15,4 0-17 16,11 5-7-16,-1-5-3 0,8 6-4 16,-2-6-5-1,-4 0-7-15,-6 0-11 16,-7 0-10-16,-12-6-6 0,-3 6 1 15,-9 0 2-15</inkml:trace>
  <inkml:trace contextRef="#ctx0" brushRef="#br0" timeOffset="226">15569 15179 47 0,'0'12'35'0,"0"1"-6"15,4 4-6-15,4 6-6 16,-2 0-4-16,6 6-5 15,1-3-3-15,4-4-2 16,1-3-3-16,-2-8-13 16,0-11-24-16,5 0 0 0,-7-13-1 15,7-2 0-15</inkml:trace>
  <inkml:trace contextRef="#ctx0" brushRef="#br0" timeOffset="227">15896 15005 41 0,'28'0'39'0,"10"20"0"15,-6 2 0-15,2 6-21 16,0 13-7-16,-14 1-3 16,-7 11-2-16,-13-2-1 15,-16 3-2-15,-10-5-4 16,-8-11-4-16,-1-3-17 0,0-10-19 15,-4-18-1-15,13-7 1 16,2-9-1-16</inkml:trace>
  <inkml:trace contextRef="#ctx0" brushRef="#br0" timeOffset="228">16517 15302 47 0,'4'-18'33'0,"2"0"-7"15,-6 2-6-15,-9-5-5 0,-3 5-4 16,-11-4-3 0,-2 4-1-16,-8 3-2 0,4 7-2 15,-4 6-1-15,4 6 0 16,4 7-1-16,7 7-1 16,9 5 0-16,11 5 0 15,9-3 1-15,6 2 0 16,5-8-1-16,7-5 1 15,4-11 0-15,1-8 0 16,-2-10-1-16,2-9 1 16,-6-8-1-16,-1-9 0 15,-3-8 0-15,-3-4 0 16,-7-3 0-16,-5-3 0 16,-4 2 1-16,-5 2 1 15,-5 9 0-15,-2 14 0 0,-6 11 0 16,0 19 0-16,0 15 0 15,0 21 1-15,-1 16 0 16,7 13-2-16,-1 5-1 16,4 2-3-16,10 4-15 15,2-9-22-15,0-13 0 16,12-11-2-16,0-20 1 16</inkml:trace>
  <inkml:trace contextRef="#ctx0" brushRef="#br0" timeOffset="229">16735 15100 53 0,'14'-5'37'15,"12"12"0"-15,1-4-12 16,5-6-13-16,8 3-2 16,-2 3-5-16,-2-3-3 15,-6-3-2-15,-5 1-2 16,-7-3-3-16,-9 2 0 15,-9 3-2-15,0 0-1 0,-20 3 0 16,0 2 0-16,0 3 1 16,-5 1 1-16,1 6 4 15,2-2 3-15,4 3 2 16,9 5 2-16,9 25 10 16,5-23-7-1,10 5 1-15,2-3-2 16,9 2-1-16,-1-8-2 15,6-4-1-15,-4-5-1 16,-1-10-9-16,-2-9-30 16,1 1-1-16,-9-10 0 15,-1 1-1-15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09.09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1215 4454 37 0,'-12'7'36'0,"12"-7"1"15,21 0-9-15,13 2-8 0,0-2-7 16,17 5-5-16,0-2-2 16,5 1-4-16,1 1-3 15,-14 0-5-15,-5 2-7 16,-14-2-18-16,-6-5-6 16,-18 0-1-16,0 0 1 15</inkml:trace>
  <inkml:trace contextRef="#ctx0" brushRef="#br0" timeOffset="1">1277 4555 46 0,'-13'12'37'16,"13"-12"-6"-16,7 8-3 0,14 1-7 16,8-9-4-16,13 7-5 15,-2-7-3-15,4 8-5 16,-3-6-2-16,-10-2-10 15,0-2-31-15,-4 2 0 16,-10-12-2-16,-3 7 1 16</inkml:trace>
  <inkml:trace contextRef="#ctx0" brushRef="#br0" timeOffset="2">2607 3756 40 0,'-13'-19'30'15,"-2"16"-7"-15,-7 15-5 0,-3 16-5 16,1 28-2 0,-1 19-3-16,7 25-1 15,11 16-1-15,7 19-1 0,0 9 1 16,12 6-3-16,-5-5 1 15,0-9-2-15,4-13 0 16,-5-14 0-16,-9-19-1 16,-7-18-1-16,-7-19-4 15,-5-19-14-15,1-17-18 16,8-12 0-16,-6-15-1 16,10-4 1-16</inkml:trace>
  <inkml:trace contextRef="#ctx0" brushRef="#br0" timeOffset="5">2871 3500 54 0,'0'13'35'16,"6"15"1"-16,-6 6-18 16,-7 3-6-16,7 10-2 15,-2-1-4-15,2 5-2 16,2-7 0-16,5-1-3 15,5-6 0-15,4-8-3 16,5-10-2-16,-4-6-5 16,4-9-13-16,1-4-14 0,-11-12-1 15,0 0 0-15,-11-9 4 16</inkml:trace>
  <inkml:trace contextRef="#ctx0" brushRef="#br0" timeOffset="6">2725 3764 57 0,'15'7'39'15,"5"-7"0"-15,15 4-3 16,3 0-22-16,-1-4-5 16,4 0-7-16,-1 0-11 0,-5 0-29 15,-11-9-1 1,-2 4-1-16,-7-1 1 0</inkml:trace>
  <inkml:trace contextRef="#ctx0" brushRef="#br0" timeOffset="7">2791 5370 16 0,'0'0'31'16,"3"-22"-4"-16,-9 8-3 15,-8 2-4-15,-3-3-3 16,-3 8-5-16,-10 1-2 16,4 9-3-16,-2 3-2 0,4 8-2 15,8 6-2 1,10 6 1-16,6 1-1 16,15 0 1-16,7-6 1 0,12-2 0 15,0-9 2-15,7-4 0 16,-13-11 0-16,-1-1 0 15,-11-9-1-15,-12-4-2 16,-4 3-7-16,-16 0-32 16,-5-7-3-16,11-1 0 15,1-8-2-15</inkml:trace>
  <inkml:trace contextRef="#ctx0" brushRef="#br0" timeOffset="8">3655 4311 23 0,'6'-32'33'16,"-6"-6"0"-16,-3 1-7 0,3 7-7 15,-6 4-5 1,6 13-4-16,0 13-2 0,0 0-3 15,-14 31-1-15,14 6-2 16,0 6-2-16,0 6 1 16,6 1-4-16,-1-3-7 15,4-7-22-15,3-1-4 16,-9-14 0-16,5-3 0 16</inkml:trace>
  <inkml:trace contextRef="#ctx0" brushRef="#br0" timeOffset="9">3350 4642 58 0,'30'3'36'16,"9"-3"0"-16,21-4-5 15,11 4-23-15,6 0-8 16,7 6-25-16,-1-11-11 15,4 5 1-15,-12-2-2 16</inkml:trace>
  <inkml:trace contextRef="#ctx0" brushRef="#br0" timeOffset="10">3525 4995 14 0,'4'-32'30'0,"23"4"-5"16,8 6-3-16,10 9-3 15,8 13-3-15,-6 4-2 16,-1 17-1-16,-15 4-4 16,-10 11-2-16,-21-2-2 15,-12 5-2-15,-14-5-4 16,-14-4-2-16,-3-3-1 15,-7-13-2-15,5-2-1 16,1-9 0-16,14-3 1 16,4-9 0-16,12 0 4 0,10-2 3 15,8-1 2-15,11 10 2 16,6-2 1-16,10 10 1 16,0 4 1-16,11 6-1 15,-8-1-1-15,1 5-7 16,1-8-32-16,-3 2-2 15,-11-10-2-15,3-1 0 16</inkml:trace>
  <inkml:trace contextRef="#ctx0" brushRef="#br0" timeOffset="11">4455 4436 39 0,'-31'-7'30'15,"6"7"-7"-15,-6 0-5 16,4 0-7-16,4 5-2 16,11 2-3-16,14 8-2 15,15 2-1-15,11 5 0 16,7-1 2-16,4 6-1 15,-4 4 2-15,-4 3-1 16,-16 0 0-16,-15 1 0 0,-14-7-1 16,-16-6-2-16,-7-6-4 15,-6-8-7-15,2-8-10 16,4-10-12-16,6-11-6 16,17-4 0-16,6-10 0 15</inkml:trace>
  <inkml:trace contextRef="#ctx0" brushRef="#br0" timeOffset="12">4528 4458 38 0,'22'0'38'0,"-1"17"0"16,-11 3-9-16,0 1-7 16,0 10-8-16,-10 0-5 0,3 4-6 15,-3-1-6-15,-3-5-20 16,-4-10-15-16,7-3-1 15,0-16 0-15,-15 9 0 16</inkml:trace>
  <inkml:trace contextRef="#ctx0" brushRef="#br0" timeOffset="13">4486 4199 61 0,'0'-19'33'0,"12"13"-2"16,-12 6-25 0,10-14-31-16,2 25-7 15,-12-11-1-15,20 26-1 0</inkml:trace>
  <inkml:trace contextRef="#ctx0" brushRef="#br0" timeOffset="14">4700 4538 27 0,'18'46'36'16,"-11"-11"0"-16,-1 3 0 16,-6-7-15-16,0-14-11 15,-3-4-4-15,3-13-3 16,0 0 0-16,0-18-2 16,9 1 0-16,5-6 0 0,3-2-1 15,5 1-1 1,1 1 1-16,2 7 0 15,0 11 0-15,-4 5 1 0,-3 7 0 16,-5 7-1-16,-7 7-3 16,-3 7-10-16,-1 3-24 15,-4-10 0-15,6 3 0 16,1-7-1-16</inkml:trace>
  <inkml:trace contextRef="#ctx0" brushRef="#br0" timeOffset="15">5342 4126 28 0,'0'0'33'16,"-27"24"1"-16,-1 6-11 16,-5 19-6-16,-3 11-4 15,3 17-4-15,8 3-1 16,13 10-2-16,12-6-3 15,9-4-3-15,18-7-9 16,8-8-27-16,5-24 0 0,13-7-1 16,-10-22 0-16</inkml:trace>
  <inkml:trace contextRef="#ctx0" brushRef="#br0" timeOffset="16">5470 4475 65 0,'18'-22'36'0,"11"7"-5"15,10 4-13-15,-1 1-6 16,10 10-4-16,-7 8-2 16,-6 6-1-16,-11 8-1 15,-14 6-1-15,-20 4 1 16,-14 3-3-16,-19 0 1 16,-7-3-2-16,0-3 0 15,0-4-1-15,10-4 0 16,11-6-1-16,14-3 1 15,15-12 1-15,17 12-1 16,11-9 1-16,8 0-2 16,2-3-4-16,8 3-13 0,1-3-18 15,-6-7-1 1,1 2 0-16,-9-5 0 0</inkml:trace>
  <inkml:trace contextRef="#ctx0" brushRef="#br0" timeOffset="17">5811 4555 40 0,'0'0'35'0,"12"-10"1"16,7 10 0-16,9-3-22 0,-1-3-7 15,6 6-2 1,0 0-2-16,0-3-4 15,-1 8-6-15,-13-5-15 0,-7-5-13 16,1 5-1-16,-13 0-1 16,0 0 0-16</inkml:trace>
  <inkml:trace contextRef="#ctx0" brushRef="#br0" timeOffset="18">5944 4580 44 0,'-6'24'38'16,"-2"2"0"-16,8-1-9 15,0 9-10-15,0-6-5 16,5 1-6-16,1-7-5 16,1-8-10-16,5-7-27 0,4-3-4 15,-1-10-1 1,3-3-1-16</inkml:trace>
  <inkml:trace contextRef="#ctx0" brushRef="#br0" timeOffset="19">6102 4186 48 0,'40'12'38'0,"13"17"-2"16,3 21-10 0,-10 6-5-16,1 23-6 0,-19-2-3 15,-9 13-3-15,-19-6-3 16,-10-4-5-16,-15-6-5 16,-13-16-21-16,-2-12-17 15,10-12 0-15,-4-19 0 16,12-10 0-16</inkml:trace>
  <inkml:trace contextRef="#ctx0" brushRef="#br0" timeOffset="20">6804 4709 38 0,'8'-16'28'0,"-2"3"-5"15,-11-4-6-15,-7 0-4 16,-4-1-4-16,-10 3-2 15,-1 2-2-15,-4 5-2 16,0 8-1-16,-3 0-2 16,9 14 1-16,7 5-1 15,5 7 0-15,13 2 0 16,3 1 0-16,12-1 0 16,4-4 2-16,9-6-1 15,4-11 0-15,1-7 0 16,2-14 0-16,-2-8 0 15,-3-7 0-15,-5-9 0 0,-2-7 0 16,-10-6-2-16,-5-2 2 16,-5-3-1-16,-3 1 1 15,-9 7 1-15,1 6 0 16,-2 10 1-16,-2 14-1 16,-1 12 1-16,4 18 0 15,2 14 1-15,3 14-2 16,0 6 0-16,4 11 0 15,5 2 0-15,1-1-3 16,7-1-8-16,-3-6-23 16,1-15-5-16,6-3 0 15,-5-18-2-15</inkml:trace>
  <inkml:trace contextRef="#ctx0" brushRef="#br0" timeOffset="21">6971 4563 49 0,'13'-8'36'0,"8"8"1"16,1-7-3-16,5 2-22 16,7 9-6-16,0-4-2 15,0 0-4-15,0 0-2 16,-9 0-7-16,0 0-5 15,-14-5-7-15,-2 1-6 0,-9 4-4 16,0-10-1 0,0 10 0-16</inkml:trace>
  <inkml:trace contextRef="#ctx0" brushRef="#br0" timeOffset="22">7156 4575 31 0,'-11'17'32'15,"7"7"0"-15,4 0-1 16,0-1-6-16,9 6-7 15,-3-6-4-15,11-1-4 16,-2-5-3-16,4-3-3 16,-1-4-7-16,-3-7-28 15,-2-9-8-15,3 1-1 16,-5-5-1-16</inkml:trace>
  <inkml:trace contextRef="#ctx0" brushRef="#br0" timeOffset="23">7849 4339 23 0,'0'0'35'15,"11"6"1"-15,11-4-1 0,12-2-16 16,6 0-7-16,7 0-8 15,6 5-6-15,-2-5-13 16,-4-3-19-16,-1 8-1 16,-17-5 0-16,-10 0-1 15</inkml:trace>
  <inkml:trace contextRef="#ctx0" brushRef="#br0" timeOffset="24">7933 4466 44 0,'0'0'34'0,"36"7"0"16,-5-5-9-1,12-2-17-15,4 0-23 16,-1 0-15-16,8 5-3 0,-9-10-1 16</inkml:trace>
  <inkml:trace contextRef="#ctx0" brushRef="#br0" timeOffset="25">8605 4450 34 0,'0'0'34'15,"33"9"2"-15,9-9-1 16,15-5-21-16,18 5-5 15,14 0-2-15,14 0-1 16,5-5-3-16,2 1-4 16,-7 0-9-16,-17 1-25 15,-20-10-2-15,-16 2-1 16,-28-5 1-16</inkml:trace>
  <inkml:trace contextRef="#ctx0" brushRef="#br0" timeOffset="26">8972 4017 13 0,'0'-24'33'15,"-8"-2"-1"-15,13 18 1 16,5 8-17-16,-2 11-5 16,5 17-3-16,-1 12-4 15,0 14-9-15,1 7-20 16,2 13-8-16,-9-1 0 15,3 7-1-15</inkml:trace>
  <inkml:trace contextRef="#ctx0" brushRef="#br0" timeOffset="27">8830 4858 23 0,'-3'-22'34'16,"17"5"2"-16,1-4-4 16,10-2-14-16,13 14-6 15,-1-3-2-15,4 12-2 16,-7 7-1-16,-9 10-3 16,-14 2-2-16,-14 10-1 15,-15 3-1-15,-14 0-2 16,-7 0 0-16,-8-5-1 0,2-1-1 15,4-9 0 1,13-1 1-16,10-7 1 0,18-9 2 16,0 0 1-16,27 7 2 15,8-7 1-15,5 3 0 16,7 2 0-16,-2-3 0 16,-1 3-4-16,-6 0-8 15,-4 0-30-15,-15-5 1 16,-2 0-2-16,-17-12 1 15</inkml:trace>
  <inkml:trace contextRef="#ctx0" brushRef="#br0" timeOffset="31">11262 4272 47 0,'-10'-22'35'0,"-4"3"-8"15,-6 5-5-15,-11 1-5 16,-1 13-6-16,-7 0-3 16,5 13-4-16,2 8-2 15,7 8 0-15,7 7-1 0,12 3 0 16,15-2-1-16,11-4-1 15,12 0-3-15,7-12-7 16,11-2-8-16,-1-9-10 16,4-10-4-16,3 0-3 15,-10-7 3-15</inkml:trace>
  <inkml:trace contextRef="#ctx0" brushRef="#br0" timeOffset="32">11466 4371 47 0,'-18'-15'31'0,"-13"-4"-3"15,2 6-7-15,-4 6-6 16,2 3-5-16,5 9-3 16,4 4-3-16,10 6-1 15,7-1-2-15,10 1 1 0,7 0-1 16,9-2 1 0,6-5-1-16,8-5 1 0,1-3-1 15,4-7 0-15,1-3 1 16,2 1-1-16,-2 1 1 15,-5 3 0-15,-5 2 1 16,-3 6 0-16,-8 5 0 16,-5 6 1-16,-12 2-1 15,-9 3 0-15,-10-1-1 16,-3-1-4-16,-2 0-14 16,1-8-24-16,-8-9 0 15,7 0-1-15,7-9 1 16</inkml:trace>
  <inkml:trace contextRef="#ctx0" brushRef="#br0" timeOffset="33">12237 3859 24 0,'-24'-13'35'0,"-7"13"1"16,-17 10-4-16,-9 9-12 15,5 24-6-15,-2 15-5 0,12 16-4 16,6 8-1 0,19 4-1-16,17 1-1 15,17-4 0-15,19-5 0 0,12-19-5 16,14-10-8-16,7-20-26 16,-4-16 0-16,3-8-1 15,-9-16 0-15</inkml:trace>
  <inkml:trace contextRef="#ctx0" brushRef="#br0" timeOffset="34">12513 4243 23 0,'-5'15'32'16,"-21"-10"1"-16,-4 0-7 15,-6-5-10-15,-4-8-5 16,4-5-5-16,2-8-1 16,9-2-2-16,7-5-1 15,14 2-1-15,11 0 0 16,10 3 0-16,8 10 0 16,9 9 0-16,3 6 0 0,0 13 2 15,-4 5-1-15,-9 10 2 16,-8 4 0-16,-16 7-1 15,-13-2 0-15,-11 3 0 16,-8-6-1-16,-1-2 0 16,1-5-1-16,5-7-1 15,7-4 1-15,9-7-1 16,11-11 0-16,18 10 1 16,4-10-2-16,6 0 0 15,5 0-4-15,4 0-8 16,7-9-23-16,0 9-2 0,-8-9 0 15,6 3-1 1</inkml:trace>
  <inkml:trace contextRef="#ctx0" brushRef="#br0" timeOffset="35">12616 4276 21 0,'0'0'34'0,"18"-6"1"16,0 6-3-16,9-7-13 15,7 7-6-15,-2-5-5 16,6 5-3-16,-7-5-2 0,0 0-4 16,-5 5-6-1,-7-7-8-15,-7-1-12 0,-3 8-9 16,-9 0 0-16,-6-12 0 15</inkml:trace>
  <inkml:trace contextRef="#ctx0" brushRef="#br0" timeOffset="36">12784 4256 37 0,'-5'11'35'15,"5"6"1"-15,0 2-10 16,0-2-7-16,0 8-4 15,-5-4-5-15,9 6-2 16,-4-3-2-16,9-1-2 0,0-4-1 16,4-5-3-1,5-4-9-15,3-1-30 0,2-9 0 16,13-5-1-16,2-9 1 16</inkml:trace>
  <inkml:trace contextRef="#ctx0" brushRef="#br0" timeOffset="37">12899 3835 23 0,'29'11'35'15,"16"23"1"-15,4 14-3 0,1 9-12 16,2 17-5 0,-14 1-4-16,-10 8-3 0,-22-8-2 15,-15-6-2-15,-18-9-5 16,-15-18-15-16,-4-13-23 15,0-7-1-15,4-15-1 16,13-7-1-16</inkml:trace>
  <inkml:trace contextRef="#ctx0" brushRef="#br0" timeOffset="38">13328 3628 30 0,'32'-3'29'15,"-8"3"-7"-15,13 0-5 16,7 0-3-16,-1 0-4 15,1 0-2-15,-5-4-2 16,-4 4 0-16,-9-4-1 16,-5 4-1-16,-8-5-1 15,-13 5 0-15,11 0 0 0,-11 0-1 16,0 0-1-16,-4 17 0 16,-2-4 0-16,2 8-2 15,-3 5 1-15,3 9 0 16,-4 7 1-16,6 9-1 15,2 6 0-15,-4 7 0 16,4 10 0-16,4 2 1 16,0 2-1-16,2 2 0 15,1-2 1-15,1-5-1 16,-2-4 0-16,1-10 1 16,0-9-1-16,-2-8 1 15,-3-8 0-15,-2-7-1 16,0-9 1-16,-5-7 0 15,-9-5 0-15,-5-6-1 0,-7 0 1 16,-8-6 0-16,-1 1-1 16,-5-1 0-16,1 3-3 15,2-2-5-15,12 5-11 16,12 0-17-16,3-2 0 16,10 2 0-16,19-4 0 15</inkml:trace>
  <inkml:trace contextRef="#ctx0" brushRef="#br0" timeOffset="39">14010 4848 36 0,'0'0'32'0,"-10"-20"-7"16,-4 8-5-16,-6 5-5 0,-6 0-4 16,1 7-2-16,-4 3-4 15,5 8-1-15,1 6-2 16,8 8 1-16,7 1-1 16,11 4 0-16,6-2 1 15,11 1 0-15,1-9 0 16,9-3 1-16,-5-11 0 15,2-6-1-15,-7-11 0 16,-5-3-2-16,-7-2-6 16,-8-7-25-16,-8-7-8 15,4 1 0-15,-9-7-1 16</inkml:trace>
  <inkml:trace contextRef="#ctx0" brushRef="#br0" timeOffset="40">13971 3377 16 0,'0'0'33'15,"5"13"2"-15,-9 13 0 16,-1 7-14-16,-5 6-8 15,4 10-4-15,0-1-2 16,6 2-2-16,2-4-1 16,11-6-2-16,3-10 0 0,5-10-1 15,4-8-3-15,-3-12-2 16,1 0-8-16,-9-5-17 16,-9-9-8-16,-1 3-1 15,-9-5 1-15</inkml:trace>
  <inkml:trace contextRef="#ctx0" brushRef="#br0" timeOffset="41">13811 3568 40 0,'0'0'37'15,"0"0"0"1,30-6-1-16,-3 6-20 0,5-6-7 15,7 6-5-15,4 0-6 16,-2 0-19-16,-4 0-15 16,-1 0-1-16,-14 0-1 15</inkml:trace>
  <inkml:trace contextRef="#ctx0" brushRef="#br0" timeOffset="42">9949 3731 27 0,'-30'15'33'15,"6"27"0"-15,-12 25-11 16,0 26-5-16,5 30-6 16,-2 15-2-16,14 14-2 15,9 5-2-15,14-5-6 16,11-15-13-16,16-19-20 15,-3-32-1-15,15-19 0 16,-2-29-1-16</inkml:trace>
  <inkml:trace contextRef="#ctx0" brushRef="#br0" timeOffset="43">9885 4391 50 0,'9'12'37'16,"5"-12"1"-16,15 2 0 0,7-2-26 16,5 0-14-1,5 5-33-15,2-12-1 16,8 4-1-16,-5-6-1 0</inkml:trace>
  <inkml:trace contextRef="#ctx0" brushRef="#br0" timeOffset="44">10316 4417 38 0,'16'4'36'0,"10"0"0"16,7-4-3-16,7 0-19 15,10 0-4-15,3 3-5 16,-1-3-7-16,0 0-16 15,-7 0-18-15,-14-6 0 16,-7 2-1-16,-17-8 0 16</inkml:trace>
  <inkml:trace contextRef="#ctx0" brushRef="#br0" timeOffset="45">10542 3984 52 0,'0'0'37'0,"0"0"-1"16,-10 0-5-16,10 25-19 15,0 8-6-15,0 12-7 16,5 10-18-16,2 8-17 16,-7-4-1-16,6 7 1 15,-6-7-1-15</inkml:trace>
  <inkml:trace contextRef="#ctx0" brushRef="#br0" timeOffset="46">10327 4734 24 0,'4'-24'33'0,"15"7"3"16,3-5-3-16,10 3-16 16,16 13-6-16,-3 2-1 0,7 13-2 15,-14 4 0-15,-7 12-3 16,-18 3-1-16,-13 8 0 15,-20 2-2-15,-11-1 1 16,-12-4-2-16,-4-4 0 16,2-8-1-16,6-4 0 15,9-7 0-15,10-6-1 16,20-4 1-16,0 0 1 16,22-12 0-16,7 12 1 15,8 2 0-15,4 7 1 16,1 1-1-16,-2 3 0 15,-3 7-8-15,-5-2-34 16,-10-10-1-16,-4-1 0 16,-18-7-1-16</inkml:trace>
  <inkml:trace contextRef="#ctx0" brushRef="#br0" timeOffset="47">13028 3670 22 0,'17'11'37'15,"15"29"0"-15,7 24 2 16,4 24-17-16,1 27-8 15,-12 15-2-15,-6 19-3 16,-17 5-3-16,-17-1-5 16,-17-10-11-16,-22-15-28 15,-12-30-1-15,-4-14-1 16,-5-24 0-16</inkml:trace>
  <inkml:trace contextRef="#ctx0" brushRef="#br0" timeOffset="48">14372 4180 12 0,'20'0'31'0,"20"6"0"16,-2-6-3-16,7-3-15 15,2 3-12-15,-1-8-16 0,1 8-13 16,-14-11-2-16,-2 11-1 16</inkml:trace>
  <inkml:trace contextRef="#ctx0" brushRef="#br0" timeOffset="49">14438 4293 17 0,'0'0'34'16,"19"12"1"-16,3-12 1 15,14 0-18-15,2 0-17 16,-2-10-29-16,11 10-3 15,-10-11-3-15,7 9 0 0</inkml:trace>
  <inkml:trace contextRef="#ctx0" brushRef="#br0" timeOffset="50">15134 4226 34 0,'0'0'36'0,"0"0"1"15,30-8-4-15,6 8-15 16,7-7-7-16,13 7-5 16,6-6-3-16,7 1-9 15,1-3-29-15,-1 8-2 16,-13-5 0-16,-4 5-1 16</inkml:trace>
  <inkml:trace contextRef="#ctx0" brushRef="#br0" timeOffset="51">15844 4247 69 0,'29'-11'34'0,"23"2"-11"16,11 6-8-16,11-3-3 0,15 6-4 15,-2 0-2 1,3 0-8-16,-3 0-16 0,-9 6-16 15,-22-12-2-15,-11 6-1 16,-25-4 0-16</inkml:trace>
  <inkml:trace contextRef="#ctx0" brushRef="#br0" timeOffset="52">16124 3768 24 0,'-3'-50'35'16,"8"13"1"-16,-5 8-1 0,0 19-18 15,7 23-6-15,-2 16-4 16,2 17-7-16,0 15-16 15,4 14-19-15,-11 0 0 16,10 11-1-16,-10-13 0 16</inkml:trace>
  <inkml:trace contextRef="#ctx0" brushRef="#br0" timeOffset="53">16123 4437 23 0,'-11'6'35'15,"3"7"0"-15,-7-3-4 16,1 1-12-16,1 4-6 16,3 0-3-16,10 2-4 15,6-5-1-15,9 1-2 16,5-2 1-16,8-1-2 16,2-2-2-16,0-5-5 0,2-3-7 15,-9-6-15-15,-5-3-10 16,1-2-1-16,-11-8-1 15</inkml:trace>
  <inkml:trace contextRef="#ctx0" brushRef="#br0" timeOffset="54">16272 4409 22 0,'0'0'35'16,"-9"17"2"-16,9 6-3 15,4 8-13-15,-9 3-5 16,5 15-4-16,0 1-3 15,0 5-2-15,3-3-3 0,-3-4-3 16,4-5-3 0,-4-12-10-16,3-8-27 15,1-6 0-15,-4-17-1 0,0 0 0 16</inkml:trace>
  <inkml:trace contextRef="#ctx0" brushRef="#br0" timeOffset="55">17112 3532 19 0,'-13'14'18'0,"-8"3"-1"16,0 11-1-16,-2 14 0 15,-1 15 0-15,5 21-3 16,-2 17-1-16,6 21-1 15,1 0-1-15,14 7-3 16,14-6-1-16,16-6-3 16,14-15-7-16,14-17-30 0,6-32 0 15,15-10-1 1,-3-27-1-16</inkml:trace>
  <inkml:trace contextRef="#ctx0" brushRef="#br0" timeOffset="56">17633 4071 26 0,'-26'-16'29'16,"10"11"-4"-16,-8 5-5 15,-4 4-6-15,1 9-4 16,0 5-3-16,4 10-3 16,8 5-1-16,7 4-1 0,8 1 0 15,13-2-3-15,4-2-5 16,6-7-9-16,8-10-15 15,7 0-2-15,-8-17-1 16,9 5 9-16</inkml:trace>
  <inkml:trace contextRef="#ctx0" brushRef="#br0" timeOffset="57">17797 4167 25 0,'-15'-19'28'0,"15"19"-8"16,-25-16-5-16,10 13-6 16,-2 8-4-16,2 3-2 0,1 9-2 15,6 4 0-15,5 4 0 16,3-3 0-16,6 1 1 16,4-2-1-16,6-8 1 15,1-6 0-15,8-7 0 16,-3-5 1-16,3-9 1 15,-1-5 1-15,3 0 1 16,-2-6 0-16,6 8 1 16,-5-2 1-16,3 9 0 15,-5 1-2-15,1 9 0 16,-5 9 0-16,-3 8-2 16,-9 0 0-16,-8 7-1 15,-5-3-1-15,-8 3-2 16,-1 1-7-16,-7-3-31 0,-4-12-1 15,6-3-1-15,0-7 0 16</inkml:trace>
  <inkml:trace contextRef="#ctx0" brushRef="#br0" timeOffset="58">18580 3739 40 0,'-24'0'31'0,"-13"6"-7"16,-3 16-5-16,0 16-5 15,4 8-3-15,10 18-1 0,4 5-3 16,13 9 0 0,9-3-1-16,11-3-1 0,12-9-2 15,11-8-1-15,7-11-5 16,1-20-16-16,2-13-17 16,9-7-2-16,-6-15 1 15,4-4-1-15</inkml:trace>
  <inkml:trace contextRef="#ctx0" brushRef="#br0" timeOffset="59">18851 4079 22 0,'-20'0'27'0,"-14"-8"-5"16,5-4-5-16,-4-9-5 15,6-5-4-15,6-5-1 16,12-2-3-16,12 3-1 0,8 1-1 16,13 7-1-1,6 10 0-15,9 12-1 0,1 8 2 16,-3 11 1-16,-7 8 2 16,-10 7 0-16,-13 3 1 15,-13 7-1-15,-11-4 0 16,-9 1 0-16,-7-8-2 15,2-1-1-15,-3-7-1 16,9-6 0-16,8-6 0 16,17-13-1-16,0 14 0 15,14-14 1-15,8 0-1 16,6 0 0-16,6 0-2 16,2 0-9-16,4-8-23 15,0 8-2-15,-9-8-1 16,2 8 1-16</inkml:trace>
  <inkml:trace contextRef="#ctx0" brushRef="#br0" timeOffset="60">18981 4049 9 0,'10'0'32'0,"2"-7"1"15,13 7-1-15,3 0-15 16,0 0-5-16,5 0-4 16,-2 0-1-16,-1 0-2 15,-4 0-3-15,-7 0-5 16,-4 0-5-16,-15 0-8 0,13-4-6 16,-13 4-3-16,0 0 0 15,-14 0 1-15</inkml:trace>
  <inkml:trace contextRef="#ctx0" brushRef="#br0" timeOffset="61">19160 4059 42 0,'-11'12'24'16,"1"2"0"-16,1 4-1 15,6 4-4-15,-3 1-3 16,9 4-5-16,-3-4-2 16,10 3-3-16,2-7-2 15,6-5-3-15,0-4-8 16,2-10-10-16,1-4-19 15,8 0-1-15,-1-9-1 0,5 3 0 16</inkml:trace>
  <inkml:trace contextRef="#ctx0" brushRef="#br0" timeOffset="62">19298 3731 24 0,'18'6'34'15,"10"13"0"-15,3 6-8 16,1 6-5-16,8 13-6 16,-4 5-2-16,3 13-3 15,-14 3-2-15,-4 3-2 16,-13-5-3-16,-8-2 0 16,-5-6-1-16,-7-6-1 15,-7-10-1-15,-2-13-6 16,3-2-13-16,2-10-21 15,-5-10 1-15,1 0-2 0,-4-9 1 16</inkml:trace>
  <inkml:trace contextRef="#ctx0" brushRef="#br0" timeOffset="63">19520 3388 14 0,'15'10'31'15,"15"27"2"-15,6 19-8 16,4 19-8-16,5 19-3 16,-4 17-3-16,-6 18-1 15,-12-1-2-15,-12 0-4 16,-15-10-2-16,-11-15-6 15,-7-12-8-15,-9-18-8 16,-2-24-16-16,13-11 0 16,2-19 0-16,15-7 12 15</inkml:trace>
  <inkml:trace contextRef="#ctx0" brushRef="#br0" timeOffset="64">19994 3405 31 0,'15'0'18'0,"17"5"-2"16,5-2-6-16,7 2-1 15,2 0-2-15,-2 0 0 16,-5 1 0-16,-7-3 1 16,-7-1-1-16,-7-2-1 15,-7 0-1-15,-11 0 0 16,0 0 0-16,0 0 0 16,0 0-3-16,-5-7-1 15,5 7-1-15,-9 10 0 16,3 0 0-16,3 6 0 15,-4 11 0-15,2 7 0 16,-2 10 0-16,1 7 0 16,2 12 0-16,4 4 0 15,0 9 1-15,0 3-1 16,7 5 1-16,-4-2-1 0,1-1 1 16,1-6-1-16,-1-6 1 15,-4-8 1-15,5-10-1 16,-9-9 0-16,-2-11 1 15,2-7 1-15,-3-9-1 16,-7-6 1-16,0-4 0 16,-7-5-2-16,-4 0 2 15,-3-9-1-15,2 5-1 16,-5-4-3-16,0 0-2 16,12 4-9-16,1 0-19 15,6-2-4-15,12 6-1 0,0 0 0 16</inkml:trace>
  <inkml:trace contextRef="#ctx0" brushRef="#br0" timeOffset="65">20505 4671 10 0,'0'0'31'0,"-24"-29"24"15,6 19-37 1,-2 3-3-16,0 7-5 16,-5 0-3-16,5 10-4 15,3 4 0-15,7 5-2 16,6 5 1-16,10 2 0 15,3-3 1-15,11-1 0 16,0-7 1-16,8-4 0 0,0-11-1 16,-3-4-2-1,-2-6-11-15,-6-9-26 0,-13-9 0 16,-4-1-1-16,-11-13 0 16</inkml:trace>
  <inkml:trace contextRef="#ctx0" brushRef="#br0" timeOffset="66">20538 3248 23 0,'7'-14'35'0,"6"7"1"15,-13 7 0-15,10-5-15 16,-4 21-8-16,-12 3-4 16,6 9-4-16,-5 8-3 15,5 4 0-15,5 2-1 16,1-3-2-16,3 1-2 16,0-13-7-16,7-2-12 15,3-6-16-15,-19-19 1 16,17 6 0-16,-17-16 3 15</inkml:trace>
  <inkml:trace contextRef="#ctx0" brushRef="#br0" timeOffset="67">20465 3396 60 0,'18'0'37'16,"11"3"1"-16,5 3-11 15,5-6-16-15,8 7-3 16,-2-3-8-16,-2-4-18 16,-7-6-19-16,-2 3 0 15,-13-6-1-15,-2 9 0 16</inkml:trace>
  <inkml:trace contextRef="#ctx0" brushRef="#br0" timeOffset="68">1056 6754 34 0,'0'0'35'0,"17"12"1"0,8-4-6 16,16-8-15-16,9 3-4 15,11-3-5-15,-6 0-5 16,-3 0-8-16,-6-3-11 16,-7-3-14-16,-5 6-3 15,-13-6-1-15,-21 6-1 16</inkml:trace>
  <inkml:trace contextRef="#ctx0" brushRef="#br0" timeOffset="69">1139 6890 21 0,'7'10'35'15,"14"-10"2"-15,1 0-4 16,19 4-12-16,-3-6-4 15,5 2-7-15,3-4-3 16,-5 4-2-16,-10-3-4 16,-3 0-9-16,-7-3-23 15,-5 6-7-15,-3-6 1 16,-13 6-1-16</inkml:trace>
  <inkml:trace contextRef="#ctx0" brushRef="#br0" timeOffset="70">1873 6861 47 0,'11'14'37'0,"8"-14"1"16,18 0-11-16,4 3-10 0,11-3-8 15,2-4-15-15,4-2-28 16,4 3-2-16,-12-8-1 15,6 3-1-15</inkml:trace>
  <inkml:trace contextRef="#ctx0" brushRef="#br0" timeOffset="71">2396 6885 67 0,'0'0'37'0,"35"-10"1"0,8 10-18 15,11-9-7-15,13 9-6 16,7 0-2-16,4 0-2 15,-1 5-3-15,-12-5-9 16,0 0-25-16,-15 0-4 16,-19-10 0-16,-3 5-1 15</inkml:trace>
  <inkml:trace contextRef="#ctx0" brushRef="#br0" timeOffset="72">2703 6377 58 0,'-6'-24'37'16,"-2"14"1"-16,8 10-11 16,5 27-12-16,-5 2-6 15,6 17-7-15,1 11-10 16,-2 9-28-16,2 1-1 15,5 5-1-15,-8-5 1 16</inkml:trace>
  <inkml:trace contextRef="#ctx0" brushRef="#br0" timeOffset="73">2667 7115 37 0,'0'0'37'16,"11"3"1"-16,-11-3-3 15,-15 21-15-15,9 1-8 0,-7-2-3 16,5 6-3-16,-2-1-2 16,6 1-1-16,4-5-2 15,12-4 0-15,11-6 0 16,8-5-2-16,3-3-1 16,-1-8-5-16,5-2-5 15,-9-8-11-15,2-3-9 16,-7 0-6-16,-12-6 1 15,-2-1 4-15</inkml:trace>
  <inkml:trace contextRef="#ctx0" brushRef="#br0" timeOffset="74">2874 7120 88 0,'-6'14'34'0,"0"10"-4"16,6 13-8-16,-7 1-6 0,10 11-7 15,-3 1-3-15,0 1-4 16,4-2-9-16,-4-2-33 15,0-15 0-15,6-7-1 16,-4-13 1-16</inkml:trace>
  <inkml:trace contextRef="#ctx0" brushRef="#br0" timeOffset="75">3726 6118 16 0,'-13'-2'32'16,"-4"31"1"-16,-21 18-1 15,-5 24-15-15,9 26-3 16,0 14-4-16,18 18-2 15,7 5-1-15,18 0-2 16,10-11-2-16,15-11-4 16,17-17-20-16,6-18-15 15,-3-29 0-15,4-14-1 0,-7-24 0 16</inkml:trace>
  <inkml:trace contextRef="#ctx0" brushRef="#br0" timeOffset="76">4241 6775 39 0,'9'-11'33'0,"-15"-6"-2"15,-6 0-10-15,-7 8-6 16,-9 1-3-16,0 8-4 16,-6 10-3-16,5 7 0 15,2 5-2-15,10 7 1 16,10 4-2-16,11 4 1 15,10-6-1-15,9-2 0 16,5-7 1-16,5-6-2 16,2-8-3-16,-5-8-8 15,-1-14-23-15,-2 5-5 16,-12-11 0-16,1 3-1 16</inkml:trace>
  <inkml:trace contextRef="#ctx0" brushRef="#br0" timeOffset="77">4540 6800 51 0,'-20'-16'28'16,"2"9"-3"-16,-4 4-4 15,-6 3-5-15,3 7-5 16,-1 0-2-16,6 13-3 15,4 1-1-15,11 6-1 16,8-1 0-16,11 1 0 16,5-6 0-16,7-2 0 15,-1-8-1-15,5-4 0 16,-5-7-2-16,-5-5-5 16,-2-4-15-16,-1-4-20 15,-11-9 0-15,5 2 0 16,-5-5-1-16</inkml:trace>
  <inkml:trace contextRef="#ctx0" brushRef="#br0" timeOffset="78">4793 6788 29 0,'0'0'26'0,"-22"-14"-4"15,7 9-2-15,-4 1-4 16,0 0-3-16,2 4-3 16,-3 4-2-16,9 6-2 15,2 0-1-15,9 5 0 16,5 0-1-16,9 6 0 0,3-1 0 15,6 4 1 1,-3-1 0-16,5 1 0 0,-10-3-1 16,-5 1 0-16,-10-4 0 15,-13-2-1-15,-5-7-1 16,-6-1 0-16,-4-5-2 16,1-3-3-16,3 0-4 15,1-9-10-15,9 0-18 16,14 9-5-16,-9-18 0 15,9 18 0-15</inkml:trace>
  <inkml:trace contextRef="#ctx0" brushRef="#br0" timeOffset="79">5104 6341 34 0,'-19'17'34'0,"-15"10"1"16,3 13-10-16,-3 16-8 15,1 6-4-15,16 13-5 16,6 3-2-16,14 3-2 15,8-6-2-15,12-11-4 16,11-8-7-16,2-11-22 16,2-16-5-16,3-9-1 0,-11-16 0 15</inkml:trace>
  <inkml:trace contextRef="#ctx0" brushRef="#br0" timeOffset="80">5405 6754 44 0,'-28'-2'33'0,"-7"-15"-11"15,8-5-4-15,6 0-4 16,7-7-3-16,14 3-3 15,11-1-2-15,13 10-1 16,7 5-1-16,6 12-1 16,3 3 1-16,-3 10-1 15,-6 6 1-15,-12 10-1 16,-12 2 0-16,-13 5-1 16,-14-2 0-16,-8 2 0 0,-6-4-1 15,-2-3 0-15,3-6 0 16,9-3-1-16,3-8 0 15,14-2 0-15,7-10-1 16,16 9 0-16,6-5-2 16,5-4-5-16,11 7-11 15,3-4-19-15,-2-6 0 16,5 3-1-16,-7-16 1 16</inkml:trace>
  <inkml:trace contextRef="#ctx0" brushRef="#br0" timeOffset="81">5687 6503 63 0,'12'0'38'16,"0"17"0"-16,-8 5-13 15,-4 3-13-15,7 12-3 16,-7 4-2-16,0 6-2 15,-4-4-2-15,4 3-1 16,-3-7 0-16,9-1-1 16,4-6 0-16,5-8-1 15,6-9-2-15,1-9-4 16,3-2-7-16,-3-7-25 16,-4-12-2-16,-2 0 0 15,-9-9-1-15</inkml:trace>
  <inkml:trace contextRef="#ctx0" brushRef="#br0" timeOffset="82">5575 6721 28 0,'0'0'32'0,"22"9"0"15,-2-9-4-15,9 0-17 16,8 0-6-16,-2-2-7 15,-1-1-14-15,-6-11-13 16,0 9-1-16,-12-10-2 16</inkml:trace>
  <inkml:trace contextRef="#ctx0" brushRef="#br0" timeOffset="83">5913 6520 44 0,'25'0'37'0,"0"7"-4"16,6 7-3-16,6 15-9 15,-9 0-5-15,6 15-5 16,-16 1-3-16,-5 7-1 16,-13-4-4-16,-7-2-4 15,-8 2-6-15,-10-10-28 16,-3-10-5-16,4-8-2 16,0-10 2-16</inkml:trace>
  <inkml:trace contextRef="#ctx0" brushRef="#br0" timeOffset="84">6384 6702 17 0,'0'0'30'0,"3"9"-2"16,-3-9-6-16,19 0-3 15,3 2-4-15,3-2-1 16,15 0-3-16,-2 0-2 15,11 4-3-15,-3-4-2 16,-2 0 0-16,-3-3-2 16,-7 3 0-16,-7 0-1 15,-9 0 0-15,-7-3 0 16,-11 3-2-16,0 0-3 16,0 0-7-16,0 0-10 15,0 0-16-15,0 0-1 16,0 0 1-16,0 0 1 0</inkml:trace>
  <inkml:trace contextRef="#ctx0" brushRef="#br0" timeOffset="85">7092 6644 25 0,'9'-27'32'16,"3"2"-5"-16,-3 1-4 15,-3 0-3-15,4 6-3 16,-10-2-4-16,6 9-3 16,-6 11-3-16,0 0-1 0,0 20-2 15,0 11-2 1,0 7 0-16,4 9 0 0,-1 6-2 16,2 1-5-16,5 1-18 15,2-6-15-15,-2-13-1 16,3-7 1-16</inkml:trace>
  <inkml:trace contextRef="#ctx0" brushRef="#br0" timeOffset="86">7361 5940 21 0,'40'32'36'0,"4"20"1"16,10 24 1-16,0 19-17 15,-8 12-5-15,4 21-4 16,-22 3-3-16,-6 3-3 16,-17-12-3-16,-10-12-1 0,-7-14-2 15,-10-16-5-15,2-9-10 16,-3-18-19-16,4-20-6 15,10-7 0-15,2-13 0 16</inkml:trace>
  <inkml:trace contextRef="#ctx0" brushRef="#br0" timeOffset="87">8308 6525 40 0,'0'9'36'0,"17"-2"0"16,3-7-11-16,10-4-9 15,10 4-5-15,4 0-3 16,4 0-7-16,3 0-6 15,-8-3-10-15,-6-2-15 16,-5 10-5-16,-16-7-2 16,-2 6 1-16</inkml:trace>
  <inkml:trace contextRef="#ctx0" brushRef="#br0" timeOffset="88">8394 6650 41 0,'0'0'37'16,"27"8"1"-16,4-8-1 16,7-3-20-16,7 6-8 15,0-3-6-15,-3 0-16 16,-8 0-24-16,0 5 0 16,-13-5 0-16,-5 4-1 15</inkml:trace>
  <inkml:trace contextRef="#ctx0" brushRef="#br0" timeOffset="89">9435 6418 39 0,'0'-34'27'16,"5"-2"-2"-16,0-2-2 15,-2-1-5-15,1 4-2 16,-4 4-5-16,0 12-2 16,-7 7-3-16,7 12-1 15,-5 22-2-15,5 9-2 16,2 6-1-16,4 9-4 15,5 8-12-15,-1 6-21 16,-5-10 0-16,4-1 0 16,-12-11 0-16</inkml:trace>
  <inkml:trace contextRef="#ctx0" brushRef="#br0" timeOffset="90">9107 6737 72 0,'35'0'38'0,"11"0"0"16,14 0-16-16,7-3-12 15,9 3-5-15,10 0-5 16,0 0-8-16,0-4-19 16,-7 4-10-16,-20-5-1 15,-8 5-1-15</inkml:trace>
  <inkml:trace contextRef="#ctx0" brushRef="#br0" timeOffset="91">9487 6898 29 0,'7'19'34'0,"-7"-19"0"16,-13 27-2-16,5-6-22 16,-2-4-2-16,3 5-1 15,3-3-3-15,11-2-2 16,7-5-3-16,8-5-3 0,4-2-4 16,4-10-5-16,-1 2-1 15,-2-11-2-15,-3 4 1 16,-10-9 3-16,-1 5 6 15,-9-1 6-15,-4 3 6 16,0 12 22 0,-6 3-10-16,-1 11-1 15,3 10-3-15,-2 3-3 16,6 7-5-16,0 4-7 16,-4-3-11-16,4-4-24 15,10-5 0-15,-2-10-1 16,8 0 0-16</inkml:trace>
  <inkml:trace contextRef="#ctx0" brushRef="#br0" timeOffset="92">10442 5969 20 0,'-7'-29'35'15,"-5"25"0"-15,-19 17 2 16,-14 30-16-16,-1 28-8 16,-7 25-4-16,3 23-2 15,-2 14-1-15,18 11-1 0,13-2-2 16,17-3-1-16,17-13-4 15,14-22-19-15,10-26-17 16,17-15-1-16,-1-30 0 16,5-13 1-16</inkml:trace>
  <inkml:trace contextRef="#ctx0" brushRef="#br0" timeOffset="93">10676 6534 71 0,'0'-30'36'0,"3"1"-12"15,1 7-5-15,-4-1-4 16,9 13-4-16,-9 10-2 16,0 0-3-16,0 8-1 15,0 20-2-15,0 9 0 16,0 12-2-16,0 5 0 15,3 7 0-15,1 3-3 16,-4-8-4-16,15-1-13 16,0-13-20-16,-9-18-1 15,9-7-1-15,-3-13 1 16</inkml:trace>
  <inkml:trace contextRef="#ctx0" brushRef="#br0" timeOffset="94">11004 6660 30 0,'0'0'38'16,"13"14"1"-16,12-14-1 15,8 0-13-15,12 5-14 0,0-5-3 16,5-3-7 0,4 3-11-16,-5 0-26 0,-6-9-3 15,3 4 1-15,-6-4-2 16</inkml:trace>
  <inkml:trace contextRef="#ctx0" brushRef="#br0" timeOffset="95">11929 6604 50 0,'-8'-20'35'16,"1"4"-6"-16,-9 3-10 15,-9-1-5-15,0 9-4 16,-9 3-2-16,3 10-3 15,-4 5-1-15,8 12-1 16,4 6-1-16,9 5-1 16,11 3 0-16,12-2-1 15,7 1-4-15,10-11-6 0,12 2-9 16,2-7-11-16,2-12-7 16,6-3 0-16,-5-7 1 15</inkml:trace>
  <inkml:trace contextRef="#ctx0" brushRef="#br0" timeOffset="96">12174 6676 20 0,'-27'-23'30'0,"6"6"0"16,-13 5-7-16,4 3-6 15,3 12-5-15,0 5-3 0,9 12-2 16,2 4-1-1,13 2-1-15,3 1 0 16,11-1 0-16,4-4-1 0,10-5 0 16,0-10-2-16,7-7 1 15,-1-7-1-15,-3-7 1 16,0-3-1-16,-4-3 0 16,-1-1 0-16,-4 4 0 15,-1 2 1-15,0 6-2 16,-2 4 1-16,6 9-1 15,0 4 0-15,-4 4 0 16,-1 2 0-16,-4 3-1 16,-5 3 0-16,-12-3-2 15,-7 0-1-15,-15-5-5 16,-3 0-23-16,-5-2-9 0,-6-10 0 16,7 4 0-16</inkml:trace>
  <inkml:trace contextRef="#ctx0" brushRef="#br0" timeOffset="97">12920 6229 53 0,'-13'-5'30'0,"-18"10"-6"15,-5 12-4-15,-4 20-6 0,-7 9-4 16,5 17-1-16,6 4-1 15,13 13-2-15,12 0-2 16,13 0 0-16,12-8-1 16,15-7-2-16,12-12-5 15,6-18-10-15,9-15-23 16,6-8-1-16,-3-22 0 16,6-3 0-16</inkml:trace>
  <inkml:trace contextRef="#ctx0" brushRef="#br0" timeOffset="98">13094 6654 30 0,'-28'-18'31'0,"1"-14"0"16,14 3-11-16,13 0-5 15,8-2-5-15,17 9-2 16,5 4-1-16,9 12-1 16,1 6 1-16,0 14-2 15,-13 0 1-15,-9 9-1 16,-12 6-1-16,-14 2-1 16,-13 0 0-16,-8 2-1 15,-7-4 0-15,2-3-1 16,5 3-1-16,8-4 1 15,9-7-1-15,12 1 0 0,12-9-2 16,9-2-1 0,11-1-7-16,1-7-15 0,1-9-13 15,8-1-1-15,-3-8 0 16</inkml:trace>
  <inkml:trace contextRef="#ctx0" brushRef="#br0" timeOffset="99">13531 6413 39 0,'10'-17'38'16,"-10"17"1"-16,11 0 0 0,-11 15-19 15,-4 9-5 1,-1 13-8-16,-8 3-1 16,4 6-1-16,-2 2-1 0,6-1-2 15,0-4 1-15,10-1-2 16,1-10-1-16,9-6 0 15,4-7-2-15,-1-11-4 16,5-4-8-16,-8-9-23 16,-2-10-4-16,-1-4 0 15,-9-7-1-15</inkml:trace>
  <inkml:trace contextRef="#ctx0" brushRef="#br0" timeOffset="100">13369 6586 55 0,'0'0'35'0,"15"17"0"16,4-13-12-1,8 0-13-15,8-1-5 0,0-3-9 16,-3 0-18-16,-5-8-12 16,0-1 0-16,-12-10-1 15</inkml:trace>
  <inkml:trace contextRef="#ctx0" brushRef="#br0" timeOffset="101">13707 6377 53 0,'28'13'40'0,"9"17"1"16,2 6-4-16,-6 0-17 16,6 16-7-16,-11-1-5 0,-4 4-3 15,-14 2-1 1,-13-3-5-16,-10-5-6 0,-14-13-14 15,-7-2-22-15,2-7 1 16,-4-10-1-16,10-7 0 16</inkml:trace>
  <inkml:trace contextRef="#ctx0" brushRef="#br0" timeOffset="102">14044 5966 51 0,'32'41'39'15,"12"19"1"-15,8 21 2 16,3 17-25-16,-11 8-5 16,0 18-2-16,-20 4-3 15,-15-2-2-15,-25-10-3 16,-23-16-6-16,-6-6-20 15,-12-14-19-15,-10-18-1 16,-1-12 0-16,-3-17 0 0</inkml:trace>
  <inkml:trace contextRef="#ctx0" brushRef="#br0" timeOffset="103">14790 6702 38 0,'23'13'38'0,"-13"0"0"15,-2 11 0-15,-13 1-19 16,-4-2-14-16,-4-3-18 0,-2-11-22 15,15-9-2-15,0 0-1 16,7-14 0-16</inkml:trace>
  <inkml:trace contextRef="#ctx0" brushRef="#br0" timeOffset="104">15434 6134 18 0,'3'-12'34'16,"7"23"2"-16,-6 8 0 15,0 12-15-15,-1 15-9 16,-6 6-4-16,3 10-2 16,-4-1-1-16,4 2-2 15,0-10-1-15,4-10-1 16,5-7-2-16,6-9-1 15,6-5-3-15,2-13-6 0,7-4-14 16,-1-5-11-16,-8-12-1 16,1 5 0-16</inkml:trace>
  <inkml:trace contextRef="#ctx0" brushRef="#br0" timeOffset="105">15243 6401 48 0,'0'0'38'15,"0"0"0"-15,17 13-4 16,12-7-17-16,6-6-8 16,9 5-6-16,5 2-8 15,1 1-30-15,3-8-2 0,0 0-2 16,-11-8 0-16</inkml:trace>
  <inkml:trace contextRef="#ctx0" brushRef="#br0" timeOffset="106">15839 6278 65 0,'-11'0'36'0,"16"10"-2"16,9 2-16-16,2-2-7 0,14 6-5 15,2 0-1-15,5 4-2 16,-2-3-1-16,2-2 0 15,-7-1-2-15,-5-4 1 16,-9 0-1-16,-11 2 1 16,-10-3-1-16,-7 1 1 15,-9 5-1-15,-7-1 1 16,-3 4-1-16,-3-1-3 16,2 2-5-16,0-7-7 15,9-1-17-15,12-1-5 16,11-10-1-16,0 0 0 15</inkml:trace>
  <inkml:trace contextRef="#ctx0" brushRef="#br0" timeOffset="107">16434 6334 42 0,'-3'-17'34'16,"-11"-1"1"-16,2 3-9 16,-8 9-12-16,-6 6-6 15,4 10-3-15,-2 4-3 16,2 9-1-16,4 7 0 16,8 5 0-16,10 3 0 15,9-1 0-15,9-5 0 16,9-3 1-16,8-9 0 0,4-8-1 15,3-12 2-15,0-5 0 16,-8-13-1-16,-9-4 1 16,-10-8-1-16,-10-3 1 15,-11-1-2-15,-8 2 1 16,-6 2-2-16,-5 5-5 16,4 10-9-16,0 8-25 15,2 0 0-15,9 11-1 16,0 2 1-16</inkml:trace>
  <inkml:trace contextRef="#ctx0" brushRef="#br0" timeOffset="108">1028 8463 41 0,'0'0'29'15,"0"0"-2"-15,0-46-3 16,0 46-4-16,-56-16-7 15,56 16-3-15,-60 10-3 16,60-10-2-16,-48 48 0 16,48-48-3-16,-31 73 0 15,31-73 0-15,27 78-1 16,-27-78 0-16,59 64 0 16,-21-43 0-16,-7-6-2 0,-31-15 1 15,0 0-1-15,43 2 0 16,-43-2-1-16,0 0 0 15,-78-15 1-15,35 13 0 16,-6 2 1-16,49 0-1 16,-73 17 2-16,73-17-1 15,-69 42 1-15,69-42 1 16,0 65-1-16,0-65 1 16,24 72-1-16,-24-72 1 15,40 63-2-15,-40-63 0 16,74 43-6-16,-74-43-20 15,50 7-11-15,-50-7-2 0,0 0 1 16</inkml:trace>
  <inkml:trace contextRef="#ctx0" brushRef="#br0" timeOffset="109">547 8606 44 0,'0'0'33'0,"0"0"0"15,0 0-10-15,0 0-29 16,62 17-24-16,-21-8-2 16,6 10 0-16,11-6 0 15</inkml:trace>
  <inkml:trace contextRef="#ctx0" brushRef="#br0" timeOffset="110">1160 8753 13 0,'0'0'30'0,"11"-7"0"16,15 11 1-16,11-4-20 16,3-7-5-16,1 7-1 15,-10-4 0-15,-7 4-2 16,-8-6-1-16,-16 6 2 15,-12 0 0-15,-7 7 1 16,-16-1 0-16,3 9 1 16,-1 1-1-16,5 7 2 15,6 2-1-15,15 7-1 16,14-4-1-16,6 5-1 0,11-7-1 16,8-2 0-16,9-2-3 15,7-10-4-15,-1-2-11 16,6-7-22-16,-6-11 1 15,6 1-2-15,-8-8 1 16</inkml:trace>
  <inkml:trace contextRef="#ctx0" brushRef="#br0" timeOffset="111">1726 8828 57 0,'-15'-13'37'0,"-7"-2"-2"16,-3 2-11-1,1 13-9-15,-1-2-5 0,7 11-3 16,-2 8-3-16,6 6-1 16,4 5-1-16,4 3-1 15,9-1 0-15,9-2 1 16,10-3 0-16,-3-4-1 16,8-5-3-16,-5-10-3 15,9 1-11-15,-6-7-22 16,-7-7-1-16,-2-5 0 15,-13-3 0-15</inkml:trace>
  <inkml:trace contextRef="#ctx0" brushRef="#br0" timeOffset="112">1866 8807 41 0,'16'0'39'0,"-16"0"-1"0,6 17-9 15,-6 1-8-15,-4-5-5 16,4 9-5-16,0 0-2 16,8 3-3-16,-8 0-3 15,8-1 0-15,2-4-1 16,-4-3-2-16,10-3-4 16,-8-6-23-16,-8-8-15 15,16 3 0-15,-16-3 0 16</inkml:trace>
  <inkml:trace contextRef="#ctx0" brushRef="#br0" timeOffset="113">4249 9709 48 0,'0'0'35'0,"9"12"-1"15,1 3-12-15,13 16-5 16,4 3-4-16,11 12-5 16,0 1-1-16,6 7-4 15,1-3-3-15,-6-7-9 16,1-8-20-16,-6-9-9 15,-12-15-1-15,-2-3 1 0</inkml:trace>
  <inkml:trace contextRef="#ctx0" brushRef="#br0" timeOffset="114">4680 9774 57 0,'-19'-6'37'0,"-1"10"0"15,-11 10-13-15,-1 0-8 16,-4 13-6-16,-8-1-3 16,3 10-3-16,-5-1-1 15,5 6-3-15,2-5-2 16,5-5-6-16,9 2-8 0,6-7-20 16,9-13-2-1,10-2-1-15,0-11 0 0</inkml:trace>
  <inkml:trace contextRef="#ctx0" brushRef="#br0" timeOffset="115">5023 9641 50 0,'-22'-5'36'0,"-15"-2"1"16,3 10-12-16,-2 9-10 0,-2 7-6 15,3 12-3-15,4 6-2 16,9 8-1-16,11 1 0 16,11 5-1-16,11 0-1 15,8-1 0-15,10-6-3 16,5-9-6-16,12-8-14 15,4-8-16-15,-9-19 0 16,4 0-1-16,-4-23 1 16</inkml:trace>
  <inkml:trace contextRef="#ctx0" brushRef="#br0" timeOffset="116">5147 9694 58 0,'0'0'38'0,"0"10"1"16,0 3-9-16,6 13-16 16,-6 3-5-16,0 10-2 15,3 1-1-15,1 4-2 16,-1 1-1-16,4-3-1 16,2-4-1-16,6-10-2 15,-1-2-3-15,6-11-5 16,1-3-9-16,4-10-23 15,-9-10 0-15,2-1 1 16,-8-10 0-16</inkml:trace>
  <inkml:trace contextRef="#ctx0" brushRef="#br0" timeOffset="117">4992 9890 54 0,'0'0'31'0,"10"8"-4"16,15-8-14-16,3 0-6 15,4 3-8-15,6-3-10 16,3 0-18-16,-10-8-2 16,4 4 0-16,-18-11 3 15</inkml:trace>
  <inkml:trace contextRef="#ctx0" brushRef="#br0" timeOffset="118">5318 9753 48 0,'17'-8'37'16,"10"8"1"-16,6 5-13 15,-1 6-5-15,7 12-7 16,-9-1-3-16,-1 11-2 16,-10-1-2-16,-9 5-2 15,-10-2-2-15,-12-3-3 16,-5 0-7-16,-10-13-12 15,-4-2-20-15,6-4-1 16,4-13 0-16,21 0 0 16</inkml:trace>
  <inkml:trace contextRef="#ctx0" brushRef="#br0" timeOffset="119">5941 9798 24 0,'-9'-5'34'0,"9"5"1"15,18 0-1-15,7 0-15 16,11 0-7-16,-1-4-6 15,9 4-3-15,-1 0-6 16,-6-3-9-16,-3 3-14 16,-5 0-9-16,-14-6 0 0,-15 6-1 15</inkml:trace>
  <inkml:trace contextRef="#ctx0" brushRef="#br0" timeOffset="120">5954 9907 29 0,'-6'10'37'16,"18"0"1"-16,12-4-1 16,7-6-15-16,13 6-8 15,2-6-9-15,4 0-20 16,-6 0-20-16,3-3-2 16,-13-6-2-16,2 1 1 0</inkml:trace>
  <inkml:trace contextRef="#ctx0" brushRef="#br0" timeOffset="121">6573 9866 17 0,'0'12'32'0,"14"-12"1"15,25 8 2-15,11-4-18 16,16-4-6-16,20 0-1 0,10 0-2 16,10 0-4-16,5 0-6 15,-9-2-17-15,-18-5-16 16,-7 7 0-16,-25-7-1 16</inkml:trace>
  <inkml:trace contextRef="#ctx0" brushRef="#br0" timeOffset="122">6983 9491 42 0,'-13'-67'37'16,"10"7"1"-16,-5 8-4 15,1 6-18-15,7 27-6 16,0 19-3-16,6 14-2 16,0 22-4-16,0 14-6 15,7 17-13-15,-2 7-20 16,-7 2 0-16,2 10 0 16,-6-8 0-16</inkml:trace>
  <inkml:trace contextRef="#ctx0" brushRef="#br0" timeOffset="123">6877 10082 45 0,'11'0'35'16,"-11"0"1"-16,0 10-5 15,0 6-18-15,-11 0-4 16,5 7-4-16,1 1 0 16,5 2-2-16,0-2-1 15,7-3 0-15,8-2-2 16,3-7-2-16,6-3-3 16,-1-9-4-16,4-4-6 15,-5-10-6-15,3-2-1 16,-6-10 1-16,-2 1 3 0,-5-4 8 15,-2 0 7-15,-3 4 8 16,-7-7 28 0,0 32-11-16,-7 8 0 15,-5 8-2-15,9 18-5 16,-7 2-5-16,10 12-3 16,-5 0-2-16,7 1-4 15,4 2-6-15,-6-8-21 16,7-9-13-16,3-5-1 15,-5-12 0-15</inkml:trace>
  <inkml:trace contextRef="#ctx0" brushRef="#br0" timeOffset="124">7864 9010 29 0,'-28'23'33'0,"6"26"0"16,-11 23-13-1,3 18-5-15,11 17-3 0,5 8-1 16,14 5-3-16,6-4-1 15,16-3-2-15,4-13-2 16,6-21-4-16,9-16-5 16,-4-17-22-16,0-25-9 15,5-6 1-15,-10-19 0 16</inkml:trace>
  <inkml:trace contextRef="#ctx0" brushRef="#br0" timeOffset="125">8153 9585 45 0,'16'-35'36'0,"-9"-2"-4"16,4 0-9-16,-1 10-5 15,-10 1-5-15,0 26-3 16,0 0-1-16,3 17-3 16,-9 18-1-16,6 12-3 15,0 5-1-15,0 8 0 16,7 3-2-16,0-5-4 16,8-3-10-16,1-12-24 15,-3-15 0-15,5-7-1 16,-3-13 0-16</inkml:trace>
  <inkml:trace contextRef="#ctx0" brushRef="#br0" timeOffset="126">8523 9714 28 0,'0'0'36'16,"18"10"2"-16,9-3 0 0,10 0-16 15,4-7-8-15,12 7-3 16,0-7-5-16,2 7-2 15,-6-4-3-15,-7-3-6 16,-7 0-29-16,-9 0-5 16,-14 0 0-16,-2-4-1 15</inkml:trace>
  <inkml:trace contextRef="#ctx0" brushRef="#br0" timeOffset="127">9464 9618 15 0,'5'-23'33'15,"-1"9"1"-15,-18-3-1 16,-9 2-11-16,-4 13-8 15,-8 2-4-15,3 9-4 16,-4 6-1-16,9 13-1 16,5 4-1-16,13 6-1 0,9 3-1 15,10-1 1-15,11-4-1 16,12-3 0-16,7-5-1 16,5-11-3-16,1-5-1 15,1-12-3-15,5 0 0 16,-8-15-1-16,1 1-1 15,-10-8 2-15,-4 0 0 16,-10-7 4-16,-5 0 2 16,-13 0 4-16,-12-2 1 15,-8 6 2-15,-11 1 1 16,-4 7-1-16,-5 5 1 16,3 12-2-16,2 0 0 15,8 17-1-15,7 0-2 16,13 5 1-16,7 0-2 0,12 0 2 15,2-5-1-15,9-3 0 16,5-9 0-16,4-5-1 16,1-3 1-16,1-5-1 15,1-3 0-15,-1 1 0 16,-1 0 0-16,-5 3 0 16,-3 7 1-16,-9 0-1 15,-7 10 1-15,-8 4 0 16,-10 3 0-16,-4 0 0 15,-6 3-1-15,-4-3-4 16,1 3-5-16,-2-4-26 16,3-11-6-16,8 0-1 0,10-5 1 15</inkml:trace>
  <inkml:trace contextRef="#ctx0" brushRef="#br0" timeOffset="128">10361 9230 73 0,'-25'0'36'16,"5"12"-12"-16,-11 14-5 16,-5 8-6-16,5 20-3 15,0 4-1-15,15 10-2 16,7 1-1-16,11 4-2 15,10-3 0-15,11-7-1 16,5-10-1-16,11-16-3 16,2-6-5-16,-3-16-18 15,0-9-16-15,5-10 0 16,-6-10-1-16,7-6 1 0</inkml:trace>
  <inkml:trace contextRef="#ctx0" brushRef="#br0" timeOffset="129">10742 9653 22 0,'-12'0'32'0,"0"0"0"16,-8-13-9-16,-4-1-3 0,4-5-7 16,-3-7-4-1,10-1-2-15,6-4-1 16,14 2-3-16,6 4-1 0,11 5-1 16,10 8-1-16,1 12 1 15,0 0 0-15,0 16 1 16,-12 3 0-16,-9 12 1 15,-19 1-1-15,-8 6 0 16,-18-4 0-16,-6 2 0 16,-4-2-1-16,3-4 0 15,4-5 0-15,9-4-1 16,14-5 0-16,11-4 1 16,17-6-1-16,8-2-2 15,10-1 0-15,-2-3-6 16,10-4-12-16,0 1-18 0,-9-10 1 15,2 3-1 1,-9-9 0-16</inkml:trace>
  <inkml:trace contextRef="#ctx0" brushRef="#br0" timeOffset="130">10986 9402 57 0,'0'0'37'16,"0"0"2"-16,7 21-6 15,-7 9-18-15,-8 5-7 16,5 7-1-16,-5 1-1 16,5 2-3-16,3-3 0 15,0-3-1-15,8-6-1 16,6-7 0-16,4-7-1 0,5-9-1 16,2-3-6-16,-2-12-8 15,1-4-25-15,-2-2-1 16,-10-8 1-16,-4 0-1 15</inkml:trace>
  <inkml:trace contextRef="#ctx0" brushRef="#br0" timeOffset="131">10911 9611 46 0,'6'10'33'0,"-6"-10"2"16,29 3-6-16,-2 2-18 15,-1-5-5-15,4 0-6 16,0 0-10-16,-2 0-14 16,-8-14-10-16,2 6 1 0,-11-14-2 15</inkml:trace>
  <inkml:trace contextRef="#ctx0" brushRef="#br0" timeOffset="132">11240 9364 46 0,'19'-11'37'0,"9"15"1"15,-1 14-7-15,-1 8-7 16,7 16-10-16,-12 5-4 16,-1 10-2-16,-12-2-3 15,-8 6 0-15,-11-5-3 16,-6-4-4-16,-6-3-3 16,-11-8-32-16,0-14-4 15,7-7-1-15,1-7 1 16</inkml:trace>
  <inkml:trace contextRef="#ctx0" brushRef="#br0" timeOffset="133">11504 8810 35 0,'28'0'36'0,"17"28"1"16,3 29 1-16,7 23-20 15,4 27-6-15,-5 12-3 0,-6 11-2 16,-16-1-2-16,-15-2-1 16,-17-10-1-16,-19-13-3 15,-14-12-5-15,-9-22-10 16,-4-17-24-16,6-11 0 16,-1-16-1-16,14-13 0 15</inkml:trace>
  <inkml:trace contextRef="#ctx0" brushRef="#br0" timeOffset="134">12058 9535 48 0,'18'-9'38'16,"-4"3"0"-16,3 14-2 15,-4 6-20-15,-13 3-5 16,0 10-5-16,-6 1-2 16,2 4-1-16,-4-2-1 15,3 0 0-15,5-5-1 16,3-3 0-16,7-6 0 15,7-6-2-15,4-6 1 0,2-9-2 16,0-4-1 0,0-5 1-16,-2-6-1 0,-3-7-1 15,-2-1 1-15,-5-1 2 16,-4 4 0-16,-2 5 1 16,-5 4 1-16,0 16 1 15,0 0 0-15,0 0 0 16,-2 20 0-16,2 4-1 15,0 1 0-15,4 1-3 16,3 0-8-16,-3-4-14 16,3-4-14-16,9-1-1 15,-2-11 0-15,12 2-1 16</inkml:trace>
  <inkml:trace contextRef="#ctx0" brushRef="#br0" timeOffset="135">12734 9256 32 0,'-3'-14'34'15,"-17"4"1"-15,0 14 2 16,-11 12-20-16,-5 8-5 15,4 17-5-15,-2 7-1 16,12 11-2-16,5 3-1 16,12-1 0-16,10-1-1 15,14-4-1-15,8-5-1 16,5-15-4-16,9-5-14 0,0-12-20 16,-9-13 0-16,6-6 0 15,-8-10-1-15</inkml:trace>
  <inkml:trace contextRef="#ctx0" brushRef="#br0" timeOffset="136">12986 9287 60 0,'7'-11'39'0,"-7"11"0"15,14 10 1-15,-10 12-27 16,-4 5-5-16,5 11-5 0,-5 8 0 15,7 7-1 1,-7 2 0-16,6 1-1 0,-1-5-1 16,2-6 0-16,3-6-2 15,1-12-5-15,7-4-14 16,2-11-19-16,-7-12-1 16,5-3 1-16,-7-10 0 15</inkml:trace>
  <inkml:trace contextRef="#ctx0" brushRef="#br0" timeOffset="137">12795 9558 28 0,'7'11'31'15,"-7"-11"1"-15,30 14-4 0,4-9-17 16,0-5-2-16,10-3-4 15,-2-8-1-15,0-4-1 16,-1-8 2-16,1-2-1 16,-1-5 2-16,0 2 1 15,-5-2 0-15,3 9 0 16,-4 5 1-16,3 12-2 16,-5 9 0-16,1 14-1 15,-8 6-1-15,0 12-1 16,-8 3-1-16,-6 4 0 15,-9 2 0-15,-3-3-1 0,-13-2 0 16,-5-4 0 0,-6-1-1-16,-3-11-2 15,0 1-2-15,-5-13-6 0,9 5-12 16,3-8-20-16,-3-10 0 16,10 5-1-16,-1-10 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19.0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3208 14137 43 0,'0'0'33'16,"7"12"-1"-16,5 1-11 15,4 0-7-15,6 12-6 16,0-4-1-16,5 9-2 15,2-6-5-15,-9 0-7 16,6 0-11-16,-2 0-17 16,-11-12 1-16,5 3-3 15,-18-15 6-15</inkml:trace>
  <inkml:trace contextRef="#ctx0" brushRef="#br0" timeOffset="1">3486 14166 9 0,'-20'0'31'0,"20"0"2"16,-28 11 0-16,6-2-15 16,0 7-6-16,-7 1-5 15,3 5-1-15,-5 1-2 16,6 2-1-16,-3 1-4 15,6-3-4-15,7-2-8 16,5-1-16-16,1-14-5 0,12 3-1 16,-3-9 0-1</inkml:trace>
  <inkml:trace contextRef="#ctx0" brushRef="#br0" timeOffset="2">3777 14033 24 0,'-12'0'33'15,"-10"-3"-1"1,4 3-7-16,-6 3-7 0,-2 1-5 16,1 9-4-16,-3 2-2 15,8 9-2-15,2 5-3 16,3 4-1-16,8-1-1 16,7 2 1-16,3 0-2 15,6-1 1-15,7-3-2 16,-1-8-3-16,10-3-5 15,-3-7-15-15,-1-8-10 16,11-4 0-16,-11-9-1 16</inkml:trace>
  <inkml:trace contextRef="#ctx0" brushRef="#br0" timeOffset="3">3834 14098 31 0,'0'0'31'0,"0"0"-1"16,-5 10-9-16,5 2-7 15,0 0-5-15,5 7-2 16,-5 3-1-16,0 5 0 16,4-1-2-16,-4 6-1 15,3-6-1-15,0 1 0 16,2-4-2-16,1-5-2 15,4-4-4-15,-10-14-8 0,22 6-20 16,-4-2-1 0,-9-11 0-16,5 4-1 0</inkml:trace>
  <inkml:trace contextRef="#ctx0" brushRef="#br0" timeOffset="4">3813 14200 33 0,'-9'0'33'0,"9"0"0"15,8 12-9-15,-8-12-11 16,20 4-7-16,-6-4-9 16,4 6-16-16,-8-11-12 0,14 5-1 15,-13-11-2 1</inkml:trace>
  <inkml:trace contextRef="#ctx0" brushRef="#br0" timeOffset="5">4016 14082 25 0,'0'0'37'16,"17"19"0"-16,-11 0-1 16,-1 7-13-16,4 11-8 15,-9-3-5-15,7 9-3 16,-7-6-3-16,-5-1-4 15,5-3-6-15,-9-11-12 16,-1-7-19-16,4-3-1 16,-3-12-2-16,9 0 1 0</inkml:trace>
  <inkml:trace contextRef="#ctx0" brushRef="#br0" timeOffset="6">4253 14197 40 0,'0'0'34'15,"13"0"1"-15,1 6-4 0,3-2-20 16,-2-2-9-1,4-2-7-15,4 5-17 16,4 3-11-16,-9-8-1 0,2 0 0 16</inkml:trace>
  <inkml:trace contextRef="#ctx0" brushRef="#br0" timeOffset="7">4266 14315 29 0,'0'0'69'15,"0"0"-40"1,17 6-14-16,3-6-8 0,5 0-6 16,3 0-19-1,0-5-10-15,7 5-6 0,-8-3 0 16</inkml:trace>
  <inkml:trace contextRef="#ctx0" brushRef="#br0" timeOffset="8">4749 14093 20 0,'-24'-14'67'16,"8"14"-41"-16,-1 0-7 15,-4 0-6-15,4 5-4 16,-2 7-3-16,5 4-2 15,3 6-2-15,6 5-1 16,5 0-1-16,5 4 0 16,6-4 0-16,6 2 1 15,1-9-1-15,7-4 1 16,0-9-1-16,4-7 1 16,-5-5 0-16,0-11 0 15,-6-4 0-15,-4-7 0 16,-8-4 0-16,-9 2-1 0,-7-5 1 15,-5 3-2-15,-1 6-4 16,-5 4-14-16,-4-1-17 16,11 18 0-16,-4-4-2 15,18 8 2-15</inkml:trace>
  <inkml:trace contextRef="#ctx0" brushRef="#br0" timeOffset="9">5085 14336 71 0,'0'0'39'15,"13"18"-2"-15,-13-3-16 16,-5 0-10-16,5 8-5 16,-11-2-8-16,-1 0-20 15,-3-6-15-15,7-1-1 16,-3-9-1-16</inkml:trace>
  <inkml:trace contextRef="#ctx0" brushRef="#br0" timeOffset="10">5463 14100 53 0,'0'0'31'16,"0"0"-10"-16,0 17-7 16,-6 0-5-16,3 7-2 15,-3 1-2-15,0 6 0 16,3-4-2-16,3 5-2 16,0-7-1-16,3-2 1 15,7-4-1-15,4 0 0 16,5-7-3-16,0-4-5 15,0-8-15-15,6 7-10 16,-13-14 0-16,7 4 0 0</inkml:trace>
  <inkml:trace contextRef="#ctx0" brushRef="#br0" timeOffset="11">5383 14209 36 0,'-15'0'37'0,"15"0"-1"16,18 0 1-16,-5 0-21 15,11 0-10-15,4 5-12 16,6 4-27-16,-5-9-2 16,4 6-2-16,-7-6-1 15</inkml:trace>
  <inkml:trace contextRef="#ctx0" brushRef="#br0" timeOffset="12">5913 14133 25 0,'0'0'26'0,"0"0"-8"16,-16 12-6-16,10-1-5 15,-5-1-2-15,-3 4-3 16,-6-2-1-16,0 0 0 16,-2 0-1-16,4-2 1 15,-1-2 1-15,5-1 1 16,3-1 2-16,11-6 1 16,-3 11 2-16,3-11-1 15,17 15 1-15,-8-4 0 16,9 2 0-16,-3-3-3 15,4 1-4-15,0 1-10 0,2 5-25 16,-12-14-1 0,8 6 0-16,-17-9 0 0</inkml:trace>
  <inkml:trace contextRef="#ctx0" brushRef="#br0" timeOffset="13">6230 14192 35 0,'-25'-9'30'0,"13"9"-8"16,-7 0-5-16,4 4-5 15,2 6-4-15,-3 0-4 16,4 8 0-16,5 2-3 16,7 8 0-16,0 0 0 0,11 1-1 15,3 0 1-15,5-6 0 16,6-5 0-16,3-8 2 16,-4-10-1-16,4-5 2 15,-3-12 2-15,-3-5 0 16,-9-10 2-16,-4 0-1 15,-9-3 1-15,-7 1-1 16,-11 1-2-16,-3 4-3 16,-2 10-8-16,1 6-32 15,-8-3-1-15,9 13-1 16,-4-2 0-16</inkml:trace>
  <inkml:trace contextRef="#ctx0" brushRef="#br0" timeOffset="14">10643 14195 20 0,'-3'-24'32'0,"3"24"0"15,0 0-11-15,0 0-2 16,13 4-6-16,-2 11-5 16,10 10-3-16,0 6-2 15,9 5-1-15,1-2-3 16,2-3-5-16,-1-4-9 0,-2-1-14 15,-12-16-4-15,3 2-1 16,-21-12-1-16</inkml:trace>
  <inkml:trace contextRef="#ctx0" brushRef="#br0" timeOffset="15">10906 14185 40 0,'0'0'32'0,"-10"10"-2"16,-3 4-9-16,-8 6-8 16,-4 2-5-16,-5 2-3 15,-5-1-2-15,-1 2 0 16,1-4-2-16,7-3-2 0,0-5-1 16,7-5-2-16,10 0-3 15,1-1-7-15,10-7-9 16,15 9-10-16,-15-9-1 15,25 0 1-15</inkml:trace>
  <inkml:trace contextRef="#ctx0" brushRef="#br0" timeOffset="16">11162 14050 12 0,'-31'-3'62'16,"14"6"-36"-16,-5 6-10 15,-1-1-5-15,4 8-3 16,0 5-3-16,4 5-1 15,3 0-2-15,5 4-1 16,7 0-1-16,3-1 0 16,5 1 1-16,3-6-3 15,5-3-1-15,1-6-6 16,5-6-10-16,4 1-13 16,-9-14 0-16,14 4-1 15</inkml:trace>
  <inkml:trace contextRef="#ctx0" brushRef="#br0" timeOffset="17">11321 14022 24 0,'-10'-7'31'0,"10"7"1"15,-7 11-8-15,4 0-7 16,-1 6-6-16,0 4-3 15,1 8-1-15,3 1-1 16,0 7-2-16,-4-1-1 16,8-2-1-16,-1 0-1 0,3-2 1 15,-2-5-1 1,7-2-1-16,-1-9 0 0,2-5 0 16,4-2-4-16,-4-9-5 15,7 0-13-15,5-4-14 16,-11-8 1-16,0 1-1 15</inkml:trace>
  <inkml:trace contextRef="#ctx0" brushRef="#br0" timeOffset="18">11200 14197 17 0,'-12'0'28'15,"20"7"-3"-15,-8-7-8 0,17 0-5 16,-2 0-7-16,4 0-5 16,2-4-3-16,1-2-2 15,-1-5-1-15,2-2 0 16,-2-3 1-16,0-1 3 16,-3 0 3-16,-1-1 3 15,4 5 4-15,16 3 14 16,-22 12-8-1,2 13-1-15,-7 1-1 16,3 15-2-16,-9 0-1 16,-1 9-2-16,-8-6-1 15,2 1-3-15,-4-5-4 0,0-8-4 16,4 2-7 0,-6-14-13-16,9-10-11 15,0 0-1-15,0 0-1 0</inkml:trace>
  <inkml:trace contextRef="#ctx0" brushRef="#br0" timeOffset="19">11755 14214 39 0,'0'0'31'0,"0"0"-4"0,21-8-11 15,-1 4-9-15,0 2-10 16,5 2-15-16,-7-7-10 16,5 11-3-16,-10-10 1 15</inkml:trace>
  <inkml:trace contextRef="#ctx0" brushRef="#br0" timeOffset="20">11755 14276 39 0,'0'0'29'16,"0"0"1"-16,16 6-16 15,2-6-7-15,1 0-9 0,8 4-11 16,-1-11-14-16,10 7-3 16,-10-9 1-16,17 9 12 15</inkml:trace>
  <inkml:trace contextRef="#ctx0" brushRef="#br0" timeOffset="21">12240 14130 12 0,'-15'4'32'16,"-12"-8"-1"-16,8 8-3 16,-5 1-11-16,2 5-6 15,5 7-5-15,5 1-1 16,6 7-2-16,6-1-2 15,9 5 0-15,4-4 1 16,5-1-1-16,7-5 1 16,3-5-1-16,0-8 1 15,2-6-1-15,-2-10 0 16,-8-7 1-16,-4-4-1 16,-5-5 0-16,-5 1-3 15,-8-4-4-15,-5 4-7 0,-1 8-18 16,-8-5-2-1,16 22-2-15,-20-21 0 16</inkml:trace>
  <inkml:trace contextRef="#ctx0" brushRef="#br0" timeOffset="22">12530 14365 47 0,'5'30'35'0,"-15"-9"0"16,10 2-10-16,-8-1-33 15,-6-13-23-15,10 4-2 16,-5-13-1-16,9 0-1 0</inkml:trace>
  <inkml:trace contextRef="#ctx0" brushRef="#br0" timeOffset="23">12921 13975 48 0,'0'9'35'16,"0"9"0"-16,-4 5-13 15,-3 6-7-15,4 6-5 16,-5 3-3-16,4 3-3 16,4 0-2-16,0-3-1 15,0-2 0-15,7-6-1 16,4-6 1-16,4-5-3 0,5-4-4 15,-3-11-9-15,2-8-17 16,0 0-5-16,-7-8 0 16,1-1 0-16</inkml:trace>
  <inkml:trace contextRef="#ctx0" brushRef="#br0" timeOffset="24">12834 14197 39 0,'0'0'33'0,"0"0"0"15,21 0-12 1,-4 5-7-16,1-2-10 0,3 1-14 16,-2-4-21-16,15 5-2 15,-10-5 0-15,7 8-1 16</inkml:trace>
  <inkml:trace contextRef="#ctx0" brushRef="#br0" timeOffset="25">13171 14134 30 0,'0'0'33'16,"0"0"1"-16,0 0-3 15,19 11-16-15,-3-2-8 16,4 5-3-16,-1-2-2 16,4 3-1-16,2-3-2 15,-3 0 0-15,0-2-1 16,-8-3-1-16,-3-2 0 15,-11-5 0-15,12 9 0 16,-12-9 2-16,-12 10 0 16,-3 0 1-16,-1 2 0 15,-5 2 2-15,-3-1-2 16,3 2-2-16,2-3-7 0,6-1-14 16,1-11-9-1,12 0 0-15,0 0 0 16</inkml:trace>
  <inkml:trace contextRef="#ctx0" brushRef="#br0" timeOffset="26">13694 14126 25 0,'-21'-11'32'0,"7"11"0"15,-6-5-11-15,0 5-6 16,0 4-6-16,0 4-2 16,7 6-2-16,-1 0-2 15,5 7-1-15,4 3 0 16,5 0-1-16,5 1 1 15,7 1-1-15,1-7 0 16,5-3 1-16,6-5-1 16,4-6 0-16,-3-8-1 15,1-4 1-15,-5-9-1 16,-2-4 2-16,-6-4 1 16,-6-1 0-16,-7-1 0 0,-9 3 0 15,-6-2-4 1,-3 0-13-16,-4 3-21 15,9 10-2-15,-11-5 0 0,11 7-1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09.2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17778 4135 22 0,'0'0'16'0,"0"0"-3"15,59 7 1-15,22-7-2 16,35 0-2-16,38 0-2 16,37 0-2-16,36-3-1 15,37-4 2-15,33-1 0 16,24-3-1-16,21 1-1 15,13-5 0-15,6 6-1 16,-6-2 0-16,-12 5 0 16,-25-1-1-16,-23 2-3 15,-36 2 0-15,-38 1-1 16,-32 2-1-16,-40-8 1 16,-34 1-2-16,-31-2-1 15,-20 1 0-15,-26-3 0 0,-12 0 0 16,-14-1 1-16,-12 12-1 15,-12-19 1-15,-2 12 0 16,-5 2 1-16,-3-1 1 16,4 2 1-16,-2 4-1 15,3-3 1-15,7 3-1 16,10 0 1-16,0 0 0 16,20 3 1-16,-5 1 0 15,7 2 1-15,4 1 0 16,-1 2 0-16,-1-1 1 15,-8 2 1-15,-9 0-1 16,-7 0-2-16,-4 0-9 16,-1 3-19-16,-11-13-4 15,16 10 1-15,0-10-1 0</inkml:trace>
  <inkml:trace contextRef="#ctx0" brushRef="#br0" timeOffset="1">23375 4132 21 0,'20'-12'30'0,"-16"-8"-2"0,-1 5-5 16,-8 1-6-16,-7 2-5 16,-5 7-3-16,-1 1-4 15,-2 13-1-15,-4 3-2 16,6 5 0-16,0 9-1 16,8 3 0-16,10 1-1 15,4-4 1-15,3-1 0 16,7-8 1-16,2-8 0 15,-1-9 0-15,1-12 0 16,-1-2 0-16,-12-8 0 16,0-2 0-16,-3-3 1 15,0 3-2-15,0 0 1 16,8 6-1-16,0 4 0 0,8 5 0 16,5 4 0-1,9 5-1-15,2 0 1 0,2 5 0 16,-4 0 0-16,1-1-1 15,-2 1-3-15,-9-5-20 16,-4-5-14-16,-3 0 0 16,-9-5-1-16,-4 10-1 15</inkml:trace>
  <inkml:trace contextRef="#ctx0" brushRef="#br0" timeOffset="2">20372 1618 10 0,'-11'34'25'16,"1"35"-8"-16,-2 34 1 16,2 34-4-16,1 42 2 15,-3 32-3-15,3 32-1 16,-1 26-2-16,4 19-3 15,-1 7 0-15,1 5-4 16,-1 0-2-16,1-8-2 0,1-5-2 16,2-12-7-1,8-14-10-15,2-16-14 16,-7-29-1-16,3-19 1 0</inkml:trace>
  <inkml:trace contextRef="#ctx0" brushRef="#br0" timeOffset="3">20271 1703 10 0,'0'0'26'16,"-23"6"-3"-16,10 4-7 16,-4 6-4-16,-2-3-6 15,2-1 2-15,3-2-4 16,4-3-1-16,10-7 0 16,0 0 1-16,7-23-1 15,8 4 0-15,4-3 3 16,2-3-2-16,-2-2 1 15,0 5-1-15,-1 5 1 16,-2 9-2-16,-4 8 1 0,3 8-1 16,-8 8-2-1,4 7 0-15,-1 6-10 0,3 3-14 16,-4-6-13-16,11 1 2 16,0-10-3-16</inkml:trace>
  <inkml:trace contextRef="#ctx0" brushRef="#br0" timeOffset="4">20637 1587 31 0,'-4'-23'37'15,"8"9"-1"-15,-4 2-4 0,0 1-24 16,0 11-17-16,-4-11-23 15,4 11-3-15,5 11-1 16,1 0 5-16</inkml:trace>
  <inkml:trace contextRef="#ctx0" brushRef="#br0" timeOffset="5">20672 1705 21 0,'-3'30'35'0,"3"10"-2"15,0 0-8-15,-10 2-7 16,5 2-4-16,-9-4-3 16,1-4-3-16,-10-11-2 15,4-6-5-15,-5-11-3 0,-1-16-10 16,6-6-19-16,7-1-6 16,-3-16 0-16,15 1-1 15</inkml:trace>
  <inkml:trace contextRef="#ctx0" brushRef="#br0" timeOffset="6">20850 1584 20 0,'3'-20'36'0,"-3"-4"0"16,0 5 0-16,8 2-18 15,0 2-8-15,7 10-6 0,3 1-1 16,3 4-2-16,-1 9-2 16,-5 7 2-16,-4 10-1 15,-11 3-1-15,0 5 2 16,-12-4-1-16,-5 0 0 16,-1-1 0-16,3-5 0 15,1-5 1-15,4-6-1 16,10-13 0-16,0 0 0 15,7 9 0-15,7-9 1 16,2 6-1-16,1-6 1 16,0-3-1-16,1 3-1 15,0 3 1-15,-3-1 0 0,-1 2 0 16,-14-4 0 0,12 9 0-16,-12-9-1 15,0 9 2-15,0-9 0 0,0 0 0 16,0 0-1-16,0 0 0 15,0 0 1-15,4-11-1 16,1 2 0-16,-5 9-1 16,19-17 1-16,-7 7-1 15,-2 7 1-15,-1 3 1 16,1 3-2-16,-1 5 2 16,-9-8-2-16,10 18-3 15,0-2-12-15,-4-1-18 16,-1-6-3-16,8 2 1 15,-13-11-2-15</inkml:trace>
  <inkml:trace contextRef="#ctx0" brushRef="#br0" timeOffset="7">21274 1840 3 0,'0'0'34'0,"0"0"3"16,0 0-1-16,0 0-14 15,4-12-7-15,-4 3-3 16,4-1-3-16,-4-5-1 16,0-2-4-16,0-9 0 15,3-3-3-15,-3-1 1 16,-5-3-2-16,5-1 1 16,6 3-1-16,0-4 0 15,1 7-1-15,4 2-1 16,-1 5-2-16,10 7-3 0,-6 0-9 15,5 6-15-15,-1 3-7 16,-8 5-1-16,3 5 1 16</inkml:trace>
  <inkml:trace contextRef="#ctx0" brushRef="#br0" timeOffset="8">21268 1652 23 0,'0'0'35'16,"0"0"1"-16,16 0-1 0,-2-7-20 15,8 7-8 1,-4-3-2-16,5 3-2 16,-1 0 0-16,0 0-2 0,-4 4 1 15,-2-4-1-15,-4 0 1 16,-12 0-1-16,11 0 0 15,-11 0 0-15,0 0 0 16,0 0-1-16,0 0-2 16,0 0-4-16,0 0-6 15,0 0-22-15,-9 8-3 16,9-8 0-16,-9 0 0 16</inkml:trace>
  <inkml:trace contextRef="#ctx0" brushRef="#br0" timeOffset="9">19899 4438 29 0,'7'-17'32'0,"-15"-4"1"16,-5 9-13-16,-4 4-6 15,-7 3-5-15,2 5-3 0,-4 8-2 16,3 7-1-1,3 4-1-15,8 7-2 0,5 4 1 16,7 2 0-16,10-3 0 16,11 0-1-16,7-5 1 15,9-8 0-15,2-10 1 16,2-11 1-16,-4-10 0 16,-5-7 0-16,-10-9 1 15,-10 0-1-15,-12-3 0 16,-17 3-2-16,-4 7-7 15,-4 8-29-15,-2-5-2 16,8 10-1-16,3-2 0 16</inkml:trace>
  <inkml:trace contextRef="#ctx0" brushRef="#br0" timeOffset="10">21674 4075 16 0,'9'-10'25'0,"-9"-6"-5"16,0 1-2-16,4 2-2 16,-4 0-3-16,0 13-2 15,0-10-2-15,0 10-3 16,-5 18-2-16,5 3-1 16,-4 4-1-16,4-2-1 15,0 5 1-15,0-6 2 16,0-3-1-16,4-7 1 15,-4-12-1-15,10-6 1 16,-10-6 0-16,4-6-1 16,-4-3-2-16,0-1-7 0,5 1-14 15,-1 9-16 1,-11-4 0-16,7 16 0 0,0 0-1 16</inkml:trace>
  <inkml:trace contextRef="#ctx0" brushRef="#br0" timeOffset="11">21538 4639 28 0,'9'-11'30'0,"-5"-8"-6"15,1 2-5-15,1 3-4 16,0 1-4-16,-6 13-3 15,6-15 0-15,-6 15-1 16,6 12-2-16,-3 6 0 16,-3 1-1-16,3 7 0 15,-3 3 0-15,5 5 0 16,-1-5 0-16,-2 0-1 0,-2-5-1 16,0-4 0-16,0-3-3 15,0-8-8-15,0-9-30 16,0 0 1-16,0 0-1 15,11-9 0-15</inkml:trace>
  <inkml:trace contextRef="#ctx0" brushRef="#br0" timeOffset="12">21690 1950 32 0,'0'0'26'16,"3"-20"-3"-16,-3 20-6 16,0 0-3-16,0 0-4 0,-4 24-3 15,0 0-3 1,0 10-11-16,-1 10-18 0,5 18-7 16,-5-4 2-16,9 8-1 15</inkml:trace>
  <inkml:trace contextRef="#ctx0" brushRef="#br0" timeOffset="13">21651 2663 30 0,'0'-15'32'0,"0"15"-2"16,0 0-6-16,5 12-9 16,-5 3-6-16,-3 7-5 15,-2 6-8-15,5 6-20 16,0 8-7-16,-8-4-2 15,8 10 0-15</inkml:trace>
  <inkml:trace contextRef="#ctx0" brushRef="#br0" timeOffset="14">21630 3310 39 0,'6'-12'34'15,"-6"12"1"-15,0 9-8 16,0 1-12-16,0 10-8 15,0 4-9-15,-6 9-22 0,-4 0-10 16,10 13 0 0,-4-1 0-16</inkml:trace>
  <inkml:trace contextRef="#ctx0" brushRef="#br0" timeOffset="15">21445 3957 24 0,'-8'-12'36'16,"8"12"1"-16,0 0 1 15,14 0-16-15,10 18-8 0,0-1-4 16,11 11-4-16,-1 3-1 16,4 8 0-16,-1 3-3 15,0-2-3-15,-5 0-5 16,-11-9-12-16,-5-6-22 15,-1-2 0-15,-5-11 0 16,0-5-1-16</inkml:trace>
  <inkml:trace contextRef="#ctx0" brushRef="#br0" timeOffset="16">21805 3977 49 0,'-4'-13'35'15,"4"13"-1"-15,0 0-9 16,-16-5-8-16,6 13-6 16,-11 0-3-16,0 10-4 15,-10 5 0-15,0 6-2 16,-7 5 0-16,0 3 0 15,0-2-1-15,5-3-1 16,3-4 1-16,6-5-1 16,10-9-1-16,14-14-7 15,0 0-30-15,0 0-2 16,10-15 1-16,6 8-1 0</inkml:trace>
  <inkml:trace contextRef="#ctx0" brushRef="#br0" timeOffset="17">21593 5005 27 0,'0'0'33'16,"0"0"0"-16,0 0-9 15,4 22-8-15,-8-6-8 16,4 7-2-16,-6 4-1 15,6 5-5-15,0 5-9 16,5 2-23-16,-5-10-2 16,5 5-1-16,-5-10 0 0</inkml:trace>
  <inkml:trace contextRef="#ctx0" brushRef="#br0" timeOffset="18">21615 5521 15 0,'0'0'34'16,"-2"17"2"-16,-3-5 0 0,-1 5-15 16,6 10-9-16,0-1-4 15,0 8-2-15,0 0-5 16,4-1-4-16,6 6-9 16,-2 0-23-16,-5-13-2 15,3 0 1-15,-9-11-1 16</inkml:trace>
  <inkml:trace contextRef="#ctx0" brushRef="#br0" timeOffset="19">19965 3875 41 0,'0'0'37'0,"17"14"0"15,-3 1-10 1,16 14-10-16,3 1-5 15,7 12-3-15,4 3-1 0,2 8-4 16,-2-2-6-16,-9-5-6 16,0 0-14-16,-8-8-17 15,-13-12-1-15,1-4 0 16,-15-22 1-16</inkml:trace>
  <inkml:trace contextRef="#ctx0" brushRef="#br0" timeOffset="20">20362 3953 28 0,'6'-12'35'0,"-6"12"-1"16,-17 5-5-16,-5 4-9 16,-4 8-8-16,-13 0-4 15,-2 10-1-15,-8 0-3 16,0 4-1-16,2-5-2 16,10 2 0-16,2-5-1 15,7-6 0-15,9 0-3 16,5-10-7-16,14-7-26 15,0 0-2-15,0 0 1 0,0 0-1 16</inkml:trace>
  <inkml:trace contextRef="#ctx0" brushRef="#br0" timeOffset="21">21243 2027 26 0,'3'24'27'15,"-43"14"-11"-15,-13 22-5 16,-22 19-3-16,-21 17-1 16,-15 15 0-16,-4 7-3 15,0 0-4-15,7-10-9 16,18-10-11-16,9-24-8 16,33-13-1-16,16-33 10 15</inkml:trace>
  <inkml:trace contextRef="#ctx0" brushRef="#br0" timeOffset="22">21323 2480 27 0,'25'18'30'0,"-40"4"1"15,-26 19-15-15,-23 21-5 16,-20 14 0-16,-16 13-1 15,-18 7-3-15,0 7-4 16,-6-2-3-16,8-4-8 16,16-10-14-16,21-10-12 15,12-27 0-15,34-11 0 16</inkml:trace>
  <inkml:trace contextRef="#ctx0" brushRef="#br0" timeOffset="23">21367 2926 26 0,'15'11'29'0,"-25"24"2"16,-33 14-19-16,-24 14-2 16,-15 24-1-16,-20 10-2 15,-9 7 0-15,-5 3-4 16,5-4-5-16,12-4-8 15,14-9-15-15,12-23-7 16,28-14 0-16,16-35 0 16</inkml:trace>
  <inkml:trace contextRef="#ctx0" brushRef="#br0" timeOffset="24">21301 3410 2 0,'31'24'27'0,"-40"5"1"16,-22 22 0-16,-34 10-16 16,-18 10-6-16,-20 15-2 15,-12 7 0-15,2 6-2 16,-5-3-3-16,6-7-4 16,10-9-12-16,21-3-12 15,13-30 0-15,32-14 0 16</inkml:trace>
  <inkml:trace contextRef="#ctx0" brushRef="#br0" timeOffset="25">21197 3989 35 0,'5'36'30'15,"-42"5"1"-15,-21 16-15 16,-21 13-5-16,-23 11-4 15,-7 6-2-15,-7 1-2 16,7-1-3-16,4-7-7 16,20-10-19-16,13-22-7 15,37-13 0-15,15-29-1 16</inkml:trace>
  <inkml:trace contextRef="#ctx0" brushRef="#br0" timeOffset="26">21304 4386 18 0,'20'26'31'0,"-40"5"1"15,-16 22 0-15,-33 8-23 16,-23 15-3-16,-20 13-2 16,-12 2-1-16,0 0-1 15,5-4-3-15,13-10-7 16,17-20-23-16,35-7-1 15,19-33 0-15,35-17 0 16</inkml:trace>
  <inkml:trace contextRef="#ctx0" brushRef="#br0" timeOffset="27">21351 4899 11 0,'-37'53'28'0,"-20"22"0"15,-41 5 0-15,-13 16-24 16,-17 9-2-16,-2-1-1 16,6-3-3-16,14-11-10 15,22-7-16-15,8-28 1 16,39-14-1-16</inkml:trace>
  <inkml:trace contextRef="#ctx0" brushRef="#br0" timeOffset="28">21329 5416 27 0,'4'22'32'16,"-17"22"1"-16,-32 1 0 16,-24 16-21-16,-21 12-9 15,-15 9 0-15,-10 7 0 16,-3-3-1-16,8-4 0 15,12-4-5-15,11-6-24 16,19-19-6-16,28-6-1 16,9-24 0-16</inkml:trace>
  <inkml:trace contextRef="#ctx0" brushRef="#br0" timeOffset="29">916 7486 35 0,'0'0'30'0,"-52"-14"-4"15,52 14-6-15,-69 10-4 16,69-10-6-16,-66 45-3 15,66-45-3-15,-52 68-1 16,52-68-2-16,0 76 1 16,0-76 0-16,30 64-1 15,-30-64 1-15,74 33-1 16,-74-33 0-16,76 10 0 16,-76-10-1-16,53-10 0 15,-53 10 0-15,0 0-1 0,0 0 1 16,0 0 1-1,-59-13 0-15,11 24 0 0,3 8 1 16,0 6 0-16,45-25 0 16,-56 60 1-16,56-60-1 15,-20 68 0-15,20-68 1 16,27 57-1-16,-27-57-1 16,73 32 1-16,-27-27 0 15,-46-5-1-15,83-17 0 16,-33-1 0-16,-9-7 0 15,-1-4-1-15,-40 29 0 16,46-61 1-16,-46 61-1 16,24-49 1-16,-24 49 0 15,0 0 0-15,0 0 0 16,0 0 1-16,0 37-1 0,0-37-3 16,-5 66-6-16,5-66-23 15,-4 61-8-15,4-41 0 16,0-20-2-16</inkml:trace>
  <inkml:trace contextRef="#ctx0" brushRef="#br0" timeOffset="30">1050 7542 56 0,'-38'-50'35'16,"38"50"-2"-16,0 0-14 15,0 0-41-15,0 0-11 16,0 0-1-16,0 0-1 0</inkml:trace>
  <inkml:trace contextRef="#ctx0" brushRef="#br0" timeOffset="31">1178 7772 32 0,'34'44'38'15,"-12"-4"2"-15,-10 3-3 16,9-7-14-16,-14-7-8 15,1-2-6-15,0-12-3 16,4-8-2-16,-12-7-1 16,20-7-1-16,-3-5-1 15,-10-4-3-15,8 1-6 16,-3-5-20-16,-6-2-12 16,1 0-1-16,5-1 0 15</inkml:trace>
  <inkml:trace contextRef="#ctx0" brushRef="#br0" timeOffset="32">1693 7845 66 0,'-2'25'40'15,"-12"1"-1"-15,-5-1-10 16,1-10-11-16,2 3-10 16,-8-7-4-16,1-7-4 15,3-4-2-15,3-12-1 16,12 1-2-16,5-8 1 15,-3 0 0-15,8-2 0 16,8 4 1-16,2 4 2 16,8 9 1-16,1 4 2 15,-6 7 1-15,2 6 0 0,0 3 0 16,-1 6 0-16,4-5-1 16,1 0 0-16,-6-8 0 15,4-2-1-15,6-7-1 16,-6-7 0-16,5-4 1 15,-8-5-1-15,-6-4 0 16,-1 2 2-16,1 1-2 16,-5 8 2-16,-8 9-1 15,0 0 1-15,0 0 0 16,0 22-1-16,7-1-4 16,-7 4-22-16,0-2-15 15,3 4-1-15,13-8 0 16,15 3 0-16</inkml:trace>
  <inkml:trace contextRef="#ctx0" brushRef="#br0" timeOffset="33">3486 7988 54 0,'24'15'38'0,"19"24"0"16,3 14-5-16,1 8-21 0,5 19-3 16,-2 2-5-16,-4-1-5 15,-1-3-11-15,-10-10-25 16,-15-23-1-16,1-12 0 16,-7-19-1-16</inkml:trace>
  <inkml:trace contextRef="#ctx0" brushRef="#br0" timeOffset="34">3965 7997 51 0,'-8'-15'39'0,"-10"15"-1"0,-30 53 11 31,3-9-39-31,-2 16-3 16,-6 5-4-16,-6 7-2 0,0 3-4 15,2-6-4-15,8-4-3 16,5-15-15-16,7-13-14 16,13-13-1-16,8-14 1 15,16-10 5-15</inkml:trace>
  <inkml:trace contextRef="#ctx0" brushRef="#br0" timeOffset="35">4389 7931 57 0,'-27'0'36'15,"-3"15"1"-15,-13 11-17 16,-2 8-7-16,5 17-5 15,-1 7-3-15,10 9 0 16,10 4-2-16,15 1 0 16,8-2-1-16,16-9-2 15,11-6-5-15,8-15-15 16,2-14-17-16,11-7-1 16,-5-19-1-16,1 0 0 15</inkml:trace>
  <inkml:trace contextRef="#ctx0" brushRef="#br0" timeOffset="36">4626 8294 19 0,'-24'-22'35'0,"3"10"0"16,-6 0-3-16,-1 4-13 15,7 8-7-15,2 7-4 16,10 11-1-16,9 0-2 16,12 8-2-16,7 0 1 15,2 0 0-15,0 0-1 0,0 1 1 16,-7-2 1-16,-8-3-2 16,-12-4-2-16,-14-7-4 15,-3 0-14-15,-7-8-22 16,-7-10 0-16,5-8-1 15,-3-7-1-15</inkml:trace>
  <inkml:trace contextRef="#ctx0" brushRef="#br0" timeOffset="37">4641 8026 50 0,'50'6'40'0,"-6"7"0"15,-4 15 1-15,-10 13-24 16,-12 8-5-16,-3 12-4 0,-15 4-3 16,-15 3-3-16,-3-4-5 15,-7-10-9-15,8-8-28 16,0-9-2-16,3-16 1 16,7-9-1-16</inkml:trace>
  <inkml:trace contextRef="#ctx0" brushRef="#br0" timeOffset="38">5125 8290 62 0,'16'0'39'0,"9"0"0"16,8 0-7-16,11 4-20 16,-6-4-7-16,3 0-11 15,2 5-18-15,-7-1-14 16,-17-8 0-16,-6 4-1 16</inkml:trace>
  <inkml:trace contextRef="#ctx0" brushRef="#br0" timeOffset="39">5168 8408 67 0,'16'6'39'0,"12"0"1"16,7-2-5-16,2-4-26 16,6 0-16-16,-3-5-29 15,4 5-3-15,-13-9 0 16,6 6-1-16</inkml:trace>
  <inkml:trace contextRef="#ctx0" brushRef="#br0" timeOffset="40">5801 8407 29 0,'-15'11'32'15,"27"-7"0"-15,42-2-8 16,42-2-5-16,25 0-4 15,37 6-3-15,24-10-2 16,23 2-3-16,9-7-1 16,7 1-3-16,-8-2-3 0,-15-4-8 15,-16 2-14-15,-34-1-16 16,-37-7 0-16,-31 7-1 16,-40-6 0-16</inkml:trace>
  <inkml:trace contextRef="#ctx0" brushRef="#br0" timeOffset="41">6248 7902 43 0,'-25'-5'33'16,"4"5"-4"-16,-4 2-11 16,3 4-4-16,6 3-5 15,7 2-2-15,12 4-3 16,7 2-2-16,12 3-1 15,5 1 0-15,5 1 0 16,-3 0 1-16,-5 1 0 16,-10-3 0-16,-11-2 0 15,-15-4 0-15,-10-2 1 16,-11-5-1-16,-2-7-3 16,-2 0-5-16,0-12-11 15,9-2-18-15,13 1-1 16,5-9-1-16,17 4 0 15</inkml:trace>
  <inkml:trace contextRef="#ctx0" brushRef="#br0" timeOffset="42">6425 7736 32 0,'3'-21'33'0,"13"8"-3"16,8 1-8-16,2 5-6 15,4 10-3-15,-8 3-3 16,-1 9-2-16,-11 2-2 16,-10 8-1-16,-9 1-1 0,-10 3-1 15,-3-2-1-15,-3-4 0 16,7-1 0-16,6-5-3 15,12-3-1-15,12-7-7 16,16 0-8-16,6-3-13 16,3-4-8-16,13 3 0 15,-2-7 0-15</inkml:trace>
  <inkml:trace contextRef="#ctx0" brushRef="#br0" timeOffset="43">6967 7831 51 0,'0'0'38'0,"-14"0"1"15,14 0-4-15,0 29-16 0,0-6-8 16,0 12-6-16,0 3 0 16,5 3-2-16,-5 1-1 15,3-3-2-15,1-3-4 16,-4-12-8-16,6-9-27 15,0 0-2-15,-6-15 0 16,0 0 0-16</inkml:trace>
  <inkml:trace contextRef="#ctx0" brushRef="#br0" timeOffset="44">6797 8032 42 0,'21'4'34'0,"1"-4"-1"15,15 0-3-15,10 0-30 16,3 0-11-16,22 6-20 16,-7-13-2-16,9 7 0 15,-10-8 3-15</inkml:trace>
  <inkml:trace contextRef="#ctx0" brushRef="#br0" timeOffset="45">7311 7956 26 0,'-15'-16'33'0,"2"-6"1"15,13 6-3-15,16-1-18 16,6 2-3-16,9 12-2 0,2 3-2 16,0 5 1-16,-8 2-1 15,-5 11-1-15,-12 1-1 16,-11 10 0-16,-16-2-1 15,-7 1 0-15,-7 4-1 16,4-6 0-16,1 2-1 16,12-6 0-16,14-4-1 15,14-6 1-15,13-6-2 16,13-6-3-16,7 0-10 16,7 0-25-16,-3-6 0 15,9 3-1-15,-13-3 0 0</inkml:trace>
  <inkml:trace contextRef="#ctx0" brushRef="#br0" timeOffset="46">6146 8844 22 0,'-9'-16'31'15,"2"7"-2"-15,-12 1-6 16,-5-1-5-16,2 9-4 15,-7 0-4-15,6 8-3 16,4 4-2-16,13 8-1 16,9 2-2-16,11 6 1 15,13 2-1-15,6 3 2 16,-1-1-1-16,1 3 0 16,-7-8 0-16,-12 1 1 15,-14-6-1-15,-18-5 0 16,-13-2-4-16,-9-11-6 0,3-4-17 15,2-4-14-15,-5-9-1 16,15-3-1-16,6-6 1 16</inkml:trace>
  <inkml:trace contextRef="#ctx0" brushRef="#br0" timeOffset="47">6573 8623 43 0,'-15'-8'36'16,"-1"11"2"-16,-11 9-10 16,-4 9-12-16,0 23-4 15,-7 6-5-15,14 14 0 16,3 3-1-16,17 9-1 15,10-4-2-15,13-2 0 16,15-9-4-16,3-17-16 16,6-13-22-16,5-12-1 15,-6-14-1-15,-2-10 1 16</inkml:trace>
  <inkml:trace contextRef="#ctx0" brushRef="#br0" timeOffset="48">6841 8799 31 0,'-29'5'31'15,"-8"-5"0"-15,4 7-12 16,7 5-6-16,4 5-3 16,19 6-3-16,9 0-2 15,16 6 0-15,4 0 0 16,8 3 0-16,-1-3 0 16,1 0 0-16,-9-7-1 0,-6 2 1 15,-19-10-2 1,-13-3-1-16,-8-5-4 15,-10-11-13-15,-3-5-21 0,5-1-2 16,-4-10 0-16,14 1-1 16</inkml:trace>
  <inkml:trace contextRef="#ctx0" brushRef="#br0" timeOffset="49">6936 8596 21 0,'13'-7'35'0,"2"-2"0"16,8 9-3-16,4 3-13 0,-6 0-3 15,1 10-5-15,-9-1-2 16,-6 8-1-16,-14-1-3 15,-8 5 0-15,-8-3-2 16,2-2-1-16,2-1 0 16,4-5-1-16,11-2-1 15,14-5-4-15,11 0-4 16,7-6-11-16,7 0-19 16,6 0-2-16,1 0 0 15,2 5 0-15</inkml:trace>
  <inkml:trace contextRef="#ctx0" brushRef="#br0" timeOffset="50">7057 8957 58 0,'0'0'37'15,"6"12"-1"-15,11-3-14 16,11-9-12-16,12 0-8 16,6 3-12-16,7 3-25 15,-9-10 0-15,6 4-2 16,-11-2 1-16</inkml:trace>
  <inkml:trace contextRef="#ctx0" brushRef="#br0" timeOffset="51">7542 8918 35 0,'-6'-29'34'0,"9"7"2"16,-3 0-14-16,5 3-5 15,2 9-3-15,-7 10-2 16,3 10-2-16,-3 9-3 15,0 16-1-15,-5 0-2 16,5 9-1-16,-5 3-2 0,0-4-7 16,5 0-17-1,7-9-16-15,-7-17 0 0,7-3-1 16,-7-14 0-16</inkml:trace>
  <inkml:trace contextRef="#ctx0" brushRef="#br0" timeOffset="52">7722 8647 55 0,'31'12'38'16,"6"10"2"-16,1 9-6 0,-6 7-17 15,4 15-6-15,-15 4-3 16,-6 6-1-16,-15-2-1 16,-10-1-3-16,-7-3-1 15,-8-11-2-15,-1-7-3 16,-2-14-10-16,10-6-27 16,-1-5-2-16,3-11-1 15,4-3 1-15</inkml:trace>
  <inkml:trace contextRef="#ctx0" brushRef="#br0" timeOffset="53">8369 8226 51 0,'25'10'35'0,"0"-10"0"16,8 3-15-16,9 1-10 15,2-1-8-15,3-3-13 16,-4-3-18-16,2 5-5 16,-12-7 0-16,-4 5-2 0</inkml:trace>
  <inkml:trace contextRef="#ctx0" brushRef="#br0" timeOffset="54">8446 8357 34 0,'0'10'36'16,"0"-10"0"-16,20 6-10 15,8-1-6-15,3-5-6 16,10 0-5-16,-1 0-10 15,0 5-31-15,-6-10-4 16,0 5-1-16,-11-7 0 16</inkml:trace>
  <inkml:trace contextRef="#ctx0" brushRef="#br0" timeOffset="55">9039 8332 29 0,'6'10'31'0,"33"-3"-5"0,40-2-5 16,42 2-2-16,38-3-2 15,45 1-4-15,32-5-3 16,36 0-3-16,21-5-2 16,18 1-2-16,7-1-2 15,-6-2-2-15,-18 2-2 16,-21-4-4-16,-25 2-22 15,-36 7-8-15,-47-10 0 16,-43 10-1-16</inkml:trace>
  <inkml:trace contextRef="#ctx0" brushRef="#br0" timeOffset="56">10056 7833 34 0,'0'0'32'15,"-31"-21"-5"-15,6 13-6 16,-5 8-5-16,-3 0-4 16,4 11-3-16,1 2-3 15,11 6-1-15,9 4 0 0,16 4-2 16,11 1 1-1,12 3-2-15,1-5 1 16,6 2-1-16,-2-3 0 0,-6-3-1 16,-11-4 0-16,-15-3 0 15,-13-2-1-15,-11-8-1 16,-5 2-2-16,-8-7-5 16,4 0-8-16,1 0-17 15,4-12-5-15,15 2 1 16,6-9-1-16</inkml:trace>
  <inkml:trace contextRef="#ctx0" brushRef="#br0" timeOffset="57">10262 7603 11 0,'-6'-33'33'0,"12"8"1"15,-1 7-7-15,13 2-6 16,8 12-6-16,-1 0-3 16,3 13-4-16,-6 3-1 15,-4 9-3-15,-15 1-2 16,-7 5 0-16,-13 1 0 15,-8-3-1-15,-3-1 0 0,-1-4 0 16,4-4-1 0,6-3 1-16,19-13-1 15,0 12-1-15,17-9-3 0,8-3-5 16,11 7-8-16,5 3-20 16,-2-6 1-16,5 6-2 15,-9-4 2-15</inkml:trace>
  <inkml:trace contextRef="#ctx0" brushRef="#br0" timeOffset="58">10648 7782 33 0,'0'0'37'0,"0"0"0"15,6 18-3-15,-6-3-13 16,0 11-9-16,0 1-4 16,4 7-2-16,-4 0-1 15,3 2-3-15,-3 0-1 16,5-8-7-16,0 0-10 16,-3-6-23-16,-2-22 0 15,-8 16 0-15,-4-22-1 16</inkml:trace>
  <inkml:trace contextRef="#ctx0" brushRef="#br0" timeOffset="59">10462 8000 39 0,'0'0'35'0,"21"-14"1"16,10 14-1-16,8 3-21 15,6-3-9-15,10 0-14 16,5-6-25-16,9 11-1 15,-6-8-1-15,6 8 1 16</inkml:trace>
  <inkml:trace contextRef="#ctx0" brushRef="#br0" timeOffset="60">11235 7923 29 0,'-27'-8'34'0,"6"4"1"16,-1-11-12-16,0-5-5 0,11 0-5 15,1-3-4-15,13 1-3 16,4 1-3-16,13 4-1 15,8 5-1-15,5 8-1 16,2 8 1-16,0 4-1 16,0 8 1-16,-5 6-1 15,-12 7 1-15,-10 2-1 16,-16 1 1-16,-9 3-1 16,-9 1 1-16,-7-2-2 15,-2-3 1-15,2-5 0 16,6-5-1-16,7-5 1 15,11-3 0-15,9-13 1 0,17 7-1 16,7-7 1 0,6 0 0-16,5-4 0 0,4 4-1 15,-2-3 1-15,-2 3-1 16,-5-4-3-16,-8 9-6 16,-7-1-22-16,-15-4-6 15,11 0 0-15,-11 0 0 16</inkml:trace>
  <inkml:trace contextRef="#ctx0" brushRef="#br0" timeOffset="61">9463 8836 30 0,'-20'-4'29'16,"-13"0"-8"-16,5 0-4 16,2 4-5-16,1 0-4 15,8 9-3-15,7 2-1 16,10 5-1-16,16 4-1 15,10 1 0-15,7 5-1 16,3 4 2-16,-2-2 1 0,-2 2 1 16,-12-3 0-1,-12 1 0-15,-17-6 0 0,-15-3 0 16,-12-9-1-16,-4-5-4 16,-1-5-6-16,1-7-12 15,7-9-18-15,17-1 0 16,7-8 0-16,17 3-1 15</inkml:trace>
  <inkml:trace contextRef="#ctx0" brushRef="#br0" timeOffset="62">9909 8569 42 0,'-23'5'34'0,"6"11"1"16,-6 12-13-16,-5 10-6 16,3 16-5-16,1 6-3 15,11 10-1-15,5 5-2 16,16 0-1-16,6-5-2 15,11-7-6-15,14-10-14 16,9-11-19-16,-3-20 0 16,8-4-1-16,-5-18 0 0</inkml:trace>
  <inkml:trace contextRef="#ctx0" brushRef="#br0" timeOffset="63">10321 8872 55 0,'-26'-15'29'0,"5"8"-6"15,-4 4-6-15,-4-1-5 16,2 4-4-16,2 5-3 15,7 7-2-15,8 2-2 16,10 4 0-16,12 3 0 16,8 1 0-16,3 2 0 15,4 3 0-15,-1-3 0 16,-7 2 1-16,-7-6 0 16,-15-1-1-16,-13-5-5 0,-14-7-10 15,-7-7-19-15,0-3-2 16,-5-10 0-16,9 2 0 15</inkml:trace>
  <inkml:trace contextRef="#ctx0" brushRef="#br0" timeOffset="64">10483 8816 49 0,'10'0'37'16,"0"16"1"-16,-3 2-9 16,-7 4-14-16,4 12-5 0,-4 2-3 15,0 5-1-15,-4 2-3 16,4 0-2-16,0-6-4 16,0-12-10-16,0-8-25 15,4-1-1-15,-4-16 0 16,0 0 0-16</inkml:trace>
  <inkml:trace contextRef="#ctx0" brushRef="#br0" timeOffset="65">10342 9004 41 0,'16'0'33'0,"9"0"0"15,2 0-4-15,8 0-22 0,3 0-11 16,4-3-24-16,7 7-4 16,-14-8-1-16,4 8 0 15</inkml:trace>
  <inkml:trace contextRef="#ctx0" brushRef="#br0" timeOffset="66">10785 8898 37 0,'0'0'35'0,"15"0"-1"16,-15 8-5-16,0 9-9 15,4 11-8-15,-4-1-5 16,0 7-2-16,6 3-10 15,0 1-30-15,-6-14-1 16,11 2 0-16,-6-13-1 0</inkml:trace>
  <inkml:trace contextRef="#ctx0" brushRef="#br0" timeOffset="67">10924 8540 33 0,'22'0'36'0,"12"18"1"15,5 14-8-15,1 14-6 16,8 21-6-16,-12 4-5 15,-8 18-2-15,-19-3-3 16,-9 1-4-16,-9-5-4 16,-12-16-7-16,0-11-17 15,-1-13-15-15,-6-16 0 16,12-9-1-16,3-12 0 16</inkml:trace>
  <inkml:trace contextRef="#ctx0" brushRef="#br0" timeOffset="68">11625 8540 20 0,'-11'-4'34'16,"-3"13"1"-16,-21 6-5 16,-14 15-10-16,6 20-5 15,-2 10-6-15,9 15-3 16,6 4-1-16,20 3-2 15,12-1 0-15,18-6-2 16,16-7-4-16,9-21-14 16,1-15-19-16,13-10-1 15,-7-18 0-15,1-4 1 16</inkml:trace>
  <inkml:trace contextRef="#ctx0" brushRef="#br0" timeOffset="69">11897 8869 66 0,'0'0'27'0,"-14"-19"-4"16,-7 9-6-1,-3 5-5-15,-4 1-3 16,0 4-2-16,-3 0-2 0,9 11-1 16,7 1-1-1,15 8 0-15,7-2 0 0,9 8 0 16,2-2 0-16,6 5 2 15,-5-2-1-15,-4 2 0 16,-12-7-1-16,-14-3-1 16,-8-5-3-16,-12-7-8 15,0-4-19-15,0-3-12 16,0-12 1-16,14 2-2 16</inkml:trace>
  <inkml:trace contextRef="#ctx0" brushRef="#br0" timeOffset="70">11926 8952 43 0,'11'0'38'0,"11"0"0"16,4 0 1-16,6-5-21 15,3 7-10-15,-1 2-9 16,-3-4-16-16,-3 0-19 15,1 3-2-15,-8-6 0 16,2 3-1-16</inkml:trace>
  <inkml:trace contextRef="#ctx0" brushRef="#br0" timeOffset="71">12346 8756 54 0,'4'-10'38'0,"-4"10"2"16,0 0-1-16,2 24-23 16,-2-3-6-16,3 13-5 15,-3 3-1-15,4 7-1 16,-4-1-3-16,0-5-7 16,6-3-18-16,-6-6-16 15,0-15 1-15,3-4-1 16,-3-10 0-16</inkml:trace>
  <inkml:trace contextRef="#ctx0" brushRef="#br0" timeOffset="72">12417 8584 54 0,'31'24'41'0,"15"17"0"15,-4 8 1-15,-6 6-26 16,5 14-3-16,-13 0-5 16,-7 4-2-16,-15-4-2 15,-11-5-2-15,-17-9-3 16,-6-13-4-16,3-1-12 16,-4-15-25-16,-1-11-1 15,0-4 0-15,0-11 0 16</inkml:trace>
  <inkml:trace contextRef="#ctx0" brushRef="#br0" timeOffset="73">13170 8158 34 0,'23'7'32'0,"5"-7"1"16,16 5-3-16,4-5-21 15,2 5-8-15,0-5-11 16,-2 0-10-16,-4 7-12 15,-14-7 0-15,-4 5 0 0</inkml:trace>
  <inkml:trace contextRef="#ctx0" brushRef="#br0" timeOffset="74">13272 8274 24 0,'-24'16'34'16,"5"-5"-5"-16,19-11-3 15,16 17-5-15,10-13-4 16,18 3-5-16,0-7-4 16,5 0-14-16,-4 0-28 15,5 0-2-15,-12-11 0 16,2 4-1-16</inkml:trace>
  <inkml:trace contextRef="#ctx0" brushRef="#br0" timeOffset="75">14010 8258 27 0,'13'18'32'0,"24"-12"3"16,34 1-12-16,27 1-6 15,25-4-1-15,28 3-5 16,19-7-4-16,14-2-2 16,4-3-4-16,-6-5-9 0,-9 1-20 15,-22 3-9 1,-34-6 1-16,-27 5-2 16</inkml:trace>
  <inkml:trace contextRef="#ctx0" brushRef="#br0" timeOffset="76">14838 7717 17 0,'0'0'33'0,"-10"10"1"15,-3 17 1-15,-7 9-16 16,-6 6-8-16,1 8-5 16,-2 0 0-16,6 0-1 15,3-6-2-15,8-9-1 16,7-18-1-16,3-17 1 16,17-3 0-16,-1-17-1 0,3-12 1 15,-2-9-1-15,3-10 0 16,-4-5-1-16,1 1 1 15,-2 4 0-15,-4 7-1 16,-2 10 2-16,0 13-1 16,2 17 0-16,1 17 1 15,3 18 0-15,0 8-1 16,4 12 1-16,5 3-1 16,4 3 0-16,-3-3-2 15,-2-8-4-15,6-2-12 16,-7-13-22-16,-10-14 0 15,-2-5 0-15,-10-12 0 16</inkml:trace>
  <inkml:trace contextRef="#ctx0" brushRef="#br0" timeOffset="77">14667 7982 38 0,'0'0'36'0,"0"0"0"15,34-7 0-15,6 7-20 16,15 0-11-16,6 0-14 16,2 3-25-16,6 10-2 15,-15-1 0-15,-2 11 0 16</inkml:trace>
  <inkml:trace contextRef="#ctx0" brushRef="#br0" timeOffset="78">15051 8622 50 0,'-9'-9'36'16,"-15"-4"-1"-16,-8 2-14 0,-2 6-8 15,-5 0-4-15,5 8-3 16,1 1-3-16,11 6 0 16,9 4-2-16,17 5 1 15,12 2 0-15,15 5 0 16,4 0 1-16,6 4 0 0,-4-2 0 15,-4 1 2 1,-10-3-1-16,-16-1 0 16,-14-5 0-16,-16-8-1 0,-7-9 0 15,-5-3-2-15,1-9-2 16,0-7-3-16,11-1-7 16,5-6-20-16,13-5-10 15,14 4-1-15,6-2 1 16</inkml:trace>
  <inkml:trace contextRef="#ctx0" brushRef="#br0" timeOffset="79">16062 7904 66 0,'10'-5'35'15,"-10"5"-10"-15,7 12-5 16,3 17-8-16,-6 3-4 16,6 11-3-16,-3 6-1 15,1 2-1-15,-2 1-5 16,-2-9-6-16,-1-1-8 15,-3-12-18-15,-11-14-2 0,3-7-1 16,-11-15-1-16</inkml:trace>
  <inkml:trace contextRef="#ctx0" brushRef="#br0" timeOffset="80">15915 8157 49 0,'0'-13'36'15,"14"10"-2"-15,11 3-9 16,10-3-10-16,12 3-9 15,6 6-8-15,9-1-28 16,4-8-5-16,17 3-1 16,-1-10 0-16</inkml:trace>
  <inkml:trace contextRef="#ctx0" brushRef="#br0" timeOffset="81">16595 8141 49 0,'-16'-3'33'0,"29"3"2"16,19 0-18-16,19-7-5 15,27 4-2-15,14-5-3 16,26 2-1-16,12-5 0 15,9-2-2-15,1-1-1 0,-5-1-4 16,-9 5-5 0,-25-5-11-16,-14 1-17 15,-25 6-3-15,-25-6-1 0,-17 8 0 16</inkml:trace>
  <inkml:trace contextRef="#ctx0" brushRef="#br0" timeOffset="82">16975 7570 30 0,'13'-6'35'16,"-13"6"0"-16,15 18 1 16,-9 13-21-16,-2 1-6 15,4 12-5-15,-4 2-1 16,4-3-6-16,-1 0-14 16,2-7-19-16,-9-15 0 15,3-3 0-15,-3-18 0 16</inkml:trace>
  <inkml:trace contextRef="#ctx0" brushRef="#br0" timeOffset="83">16927 7519 54 0,'32'-21'37'0,"2"-2"0"16,8 4-14-16,10 13-10 15,-3 1-5-15,1 9-3 16,-10 3-1-16,-9 7-2 16,-16 4-1-16,-15 1 0 15,-15 2 0-15,-10 0-1 16,-2-5 1-16,1 2-1 16,2-1 1-16,11-2-1 15,13-2 0-15,19 2 0 0,10 2 0 16,8 2 1-1,2 1-1-15,-3 5 2 16,-7 4 0-16,-13 1 0 0,-16-1 0 16,-19 0 0-16,-12-5-1 15,-11-7-8-15,1-5-30 16,0-1-2-16,-1-11-1 16,11 0-1-16</inkml:trace>
  <inkml:trace contextRef="#ctx0" brushRef="#br0" timeOffset="84">16978 8453 17 0,'-8'-10'32'16,"-3"7"-1"-16,-18-1-8 0,1 4-7 15,2 0-4-15,-4 3-3 16,9 7-2-16,6 3 0 16,11 7-1-16,10 0 1 15,12 6-2-15,2 1 0 16,7 4 1-16,-5-4-1 15,0 3 0-15,-11-7-2 16,-11 0 0-16,-17-8-2 16,-8-7-1-16,-3-3-4 15,-7-10-5-15,7 0-9 16,0-9-14-16,8-6-8 16,16 1 0-16,4-5 1 15</inkml:trace>
  <inkml:trace contextRef="#ctx0" brushRef="#br0" timeOffset="85">17149 8417 80 0,'24'0'40'16,"-2"14"-3"-16,-5 8-15 16,-11 0-7-16,3 10-7 15,-9 1-1-15,3 4-3 16,-3-1-3-16,0-2-4 15,0-3-10-15,0-7-29 16,-4-13 1-16,4-11-1 16,-11 0 0-16</inkml:trace>
  <inkml:trace contextRef="#ctx0" brushRef="#br0" timeOffset="86">17057 8557 35 0,'15'0'35'0,"7"3"1"16,2-3 0-16,9 0-17 16,6 2-17-16,4 1-10 15,-1-3-10-15,1-5-12 16,3-3-1-16,-11-6 1 16,0-3 5-16,-4-2 7 15,-5-4 16-15,-2 0 2 0,-3 0 20 16,4-9 43-1,-15 26-31-15,-10 6-3 16,12 8-7 0,-4 15-7-16,-8 2-5 0,8 11-4 15,-8 3-1-15,7 3-1 16,-4-2-2-16,1-4-1 16,3-4-5-16,-7-13-13 15,-7-7-23-15,7-12-1 16,0 0-1-16,0 0 1 15</inkml:trace>
  <inkml:trace contextRef="#ctx0" brushRef="#br0" timeOffset="87">18422 7758 38 0,'0'0'34'0,"4"15"-1"16,-2 8-10-16,5 17-8 16,-3 3-5-16,4 11-3 15,-4-1-1-15,4-3-6 16,-3-5-9-16,-1-14-24 16,-4-16-3-16,0-15 0 0,-13-3 0 15</inkml:trace>
  <inkml:trace contextRef="#ctx0" brushRef="#br0" timeOffset="88">18259 7911 70 0,'28'3'40'16,"8"-3"0"-16,11 2-12 16,11 1-17-16,5-3-7 15,2 0-15-15,1-5-27 16,8 2-1-16,-2-6-1 15,7 3 0-15</inkml:trace>
  <inkml:trace contextRef="#ctx0" brushRef="#br0" timeOffset="89">19101 7972 35 0,'19'0'37'15,"28"2"0"-15,19-2-3 16,21 0-17-16,27 0-5 15,11 0-4-15,17 0-2 0,6 0-2 16,4 0-4 0,-3 0-8-16,-14 3-27 0,-20-12-4 15,-16 3 0-15,-20-7-1 16</inkml:trace>
  <inkml:trace contextRef="#ctx0" brushRef="#br0" timeOffset="91">19632 7386 28 0,'-4'-34'35'16,"13"22"1"-16,-9 12-4 16,3 14-14-16,3 23-6 15,-6 7-4-15,8 9-2 16,-8 1-2-16,7 3 0 16,-7-5-2-16,4-7 1 15,-4-13-2-15,0-14 1 16,0-18 0-16,0 0-1 15,0-31 1-15,-7-5-1 16,0-15 0-16,0-6 0 0,1-4-1 16,-2 1 1-16,8 5-1 15,0 5 0-15,10 9 1 16,9 14-1-16,8 10 0 16,11 10 0-16,9 7 0 15,6 0-3-15,8 10-7 16,-5-3-23-16,9-3-7 15,1 1 0-15,-5-5-1 16</inkml:trace>
  <inkml:trace contextRef="#ctx0" brushRef="#br0" timeOffset="92">19558 8279 43 0,'-18'-3'34'16,"-10"-4"-1"-16,-1 7-12 15,7 5-6-15,-2 3-5 0,10 13-2 16,5 1-3-1,14 9 0-15,6 3-1 0,8 7-1 16,-1-4 1-16,1 3-1 16,-3-5 0-16,-7-2-1 15,-14-8 1-15,-12-5-1 16,-11-11-1-16,-10-9 0 16,-1 0-3-16,-1-12-4 15,9 2-6-15,0-12-14 16,14 0-12-16,17 5-2 15,4-2 0-15</inkml:trace>
  <inkml:trace contextRef="#ctx0" brushRef="#br0" timeOffset="93">19635 8470 31 0,'0'0'38'0,"0"0"0"16,11 5 0-16,18-5-17 15,9 0-10-15,7 0-5 16,10 0-9-16,5 3-10 16,-1 0-25-16,-9-6 1 15,0 3-2-15,-14-5 1 16</inkml:trace>
  <inkml:trace contextRef="#ctx0" brushRef="#br0" timeOffset="94">20123 8402 37 0,'12'-15'36'0,"-4"-8"2"15,-1-1-13-15,4 7-5 16,-8-3-5-16,6 11-4 16,-9-5-3-16,0 14-2 15,0 0-2-15,0 0-1 16,9 26-2-16,-5-3 0 0,0 6 0 16,-1 8-1-1,3 1 2-15,-1 6-1 16,0-4 0-16,2-2 0 0,-3-7 0 15,-1-4 0-15,-3-8 0 16,5-6 0-16,-5-13-3 16,0 0-7-16,0 0-31 15,0 0-1-15,0 0-1 16,-2-10 1-16</inkml:trace>
  <inkml:trace contextRef="#ctx0" brushRef="#br0" timeOffset="95">21143 7940 35 0,'19'0'36'0,"4"10"2"16,-12 6-10-16,-11 0-11 15,-7 6-11-15,-8 1-16 16,0-3-23-16,-10-12-2 16,10-2-1-16,-1-13-2 15</inkml:trace>
  <inkml:trace contextRef="#ctx0" brushRef="#br0" timeOffset="96">21640 7625 55 0,'15'0'39'0,"-9"11"1"16,4 18-7-16,-7 20-19 15,-3 9-4-15,3 16-4 16,-3 5-2-16,0 0-8 15,0 0-8-15,-3-9-25 16,3-19-4-16,3-10 0 16,-6-18-1-16</inkml:trace>
  <inkml:trace contextRef="#ctx0" brushRef="#br0" timeOffset="97">21605 7914 59 0,'35'0'37'0,"0"-7"-1"0,9 7-11 15,0 0-30-15,2-5-28 16,14 5-2-16,-9-7-2 16,7 2 1-16</inkml:trace>
  <inkml:trace contextRef="#ctx0" brushRef="#br0" timeOffset="98">22226 7642 31 0,'-23'-9'33'15,"-7"-1"1"-15,14 10-3 0,4 5-17 16,-1 7-8-16,9 5-3 15,4 3-1-15,7-1 0 16,5 0-1-16,3-3 1 16,7-4-2-16,-6-3 0 15,2-7 0-15,-18-2-1 16,9-5 1-16,-9 5-1 16,-19-7 1-16,-1 7 1 15,-4 0 0-15,0 10 2 16,-3 1 2-16,9 9 0 15,8 1 1-15,10 6-1 16,7-5 2-16,10 3-2 0,6-4 0 16,6-3-1-16,3-4-4 15,-2-11-7-15,0-6-32 16,-9 0-1-16,-8-6-1 16,-1 4 0-16</inkml:trace>
  <inkml:trace contextRef="#ctx0" brushRef="#br0" timeOffset="99">743 10459 38 0,'18'-42'36'16,"-18"42"1"-16,0 0-11 16,0 54-8-16,0-54-6 15,-12 85-3-15,0-30-3 16,-7 0-2-16,13-1-2 0,-1-3-1 16,-1-8 0-1,8-43 0-15,-16 61 0 16,16-61 0-16,0 0 0 0,0 0 0 15,0 0 0-15,0 0 0 16,16-75-1-16,-8 31 1 16,11-9-1-16,2-3 0 15,-11 1 0-15,8 0 0 16,-8 7 0-16,-4 6 0 16,-6 42 1-16,31-54-1 15,-31 54 0-15,0 0 1 16,0 0 0-16,0 0 1 15,44 74 0-15,-21-27-1 16,-11 7 1-16,5 6 0 16,7 1-1-16,-6-6 0 0,12-3-3 15,-12-6-4 1,-18-46-13-16,6 52-21 0,7-39-1 16,-13-13 0-16,0 0 0 15</inkml:trace>
  <inkml:trace contextRef="#ctx0" brushRef="#br0" timeOffset="100">760 10698 78 0,'0'0'37'0,"0"0"1"15,0 0-22-15,63-11-24 16,-63 11-26-16,62-5-1 15,-18-1-1-15,8 2-1 16</inkml:trace>
  <inkml:trace contextRef="#ctx0" brushRef="#br0" timeOffset="101">1391 10578 47 0,'-11'8'35'15,"22"-4"2"-15,11-4-13 16,12-3-8-16,1 3-6 15,8-4-2-15,2 4-6 0,3-4-5 16,-2 0-8 0,4 4-14-16,-15 0-11 15,-14-7-1-15,0 7 0 0</inkml:trace>
  <inkml:trace contextRef="#ctx0" brushRef="#br0" timeOffset="102">1472 10699 22 0,'0'0'32'15,"0"0"-1"1,17 0-8-16,7 0-4 0,13 0-5 15,-3-5-1-15,7 5-4 16,-5-5-3-16,-4 5-3 16,-2-3-1-16,-4 3-1 15,-5 0 0-15,-8 0-3 16,-1 0-5-16,-12 0-14 16,0 0-15-16,0 0 0 15,0-9 1-15,0 9-1 16</inkml:trace>
  <inkml:trace contextRef="#ctx0" brushRef="#br0" timeOffset="103">2378 10722 42 0,'0'0'22'0,"29"20"-2"16,3-10 1-16,24-1-3 16,28 3-4-16,25-12-3 0,36 3-3 15,35-8-2 1,29 1-2-16,19-6-1 16,18 0-2-16,4 2 0 0,-5-1-4 15,-17 6-7-15,-29 8-25 16,-40-8-1-16,-30 10 0 15,-46-7 0-15</inkml:trace>
  <inkml:trace contextRef="#ctx0" brushRef="#br0" timeOffset="104">3097 10231 39 0,'-20'0'32'0,"-10"0"-2"15,3 0-11-15,1 5-7 16,2 3-3-16,10 9-2 16,12-1-3-16,12 6 0 15,14 2-2-15,10 4 0 16,4-3 1-16,5 4-1 16,-3-2 1-16,-2 0 1 15,-17-3 0-15,-8-2 0 16,-20-5 0-16,-14-4 0 15,-10-6-2-15,-3-7-3 16,-7-5-6-16,-3-6-14 16,8-8-17-16,9 2-1 0,4-7 1 15,17 5-1-15</inkml:trace>
  <inkml:trace contextRef="#ctx0" brushRef="#br0" timeOffset="105">3206 10031 37 0,'3'-30'36'0,"15"11"1"15,4 2-4-15,6 5-16 16,7 12-7-16,-4 0-2 0,-4 9-2 15,-9 4-2-15,-8 9-1 16,-14 1-1-16,-11 5 0 16,-10-2-1-16,-3 0 0 15,-2-3 0-15,8-2 0 16,7-3-1-16,12-4 0 16,12 0-1-16,13-7-2 15,12 3-5-15,3-4-9 16,6 0-21-16,6 4-1 15,-5-10 0-15,6 10 0 16</inkml:trace>
  <inkml:trace contextRef="#ctx0" brushRef="#br0" timeOffset="106">3726 10188 78 0,'0'0'38'16,"0"0"-1"-16,0 0-16 15,-3 28-8-15,3-5-6 16,5 9-2-16,-1 1-2 16,3 6 0-16,-4 0-1 15,3-3-1-15,-1-5-4 16,-5-7-7-16,9-10-26 0,-9-1-4 15,0-13 0 1,-9 0 0-16</inkml:trace>
  <inkml:trace contextRef="#ctx0" brushRef="#br0" timeOffset="107">3547 10389 51 0,'0'0'36'0,"21"-4"1"15,5 4-1-15,12 0-24 16,0 0-8-16,5 0-5 16,6 0-10-16,4 0-25 15,-5-3 0-15,4 3-1 16,-8-8 0-16</inkml:trace>
  <inkml:trace contextRef="#ctx0" brushRef="#br0" timeOffset="108">4232 10314 39 0,'-31'-21'34'15,"15"5"0"-15,8-8-14 16,11 0-4-16,15 5-6 16,5 1-2-16,16 9-3 15,2 4 0-15,4 12-2 16,-4 5 1-16,-6 8-1 15,-10 4 1-15,-9 6-2 0,-16 2 1 16,-14 0-1-16,-13 2 0 16,-6 0 0-16,-3-2 0 15,1-3-2-15,4-5 1 16,7-2 0-16,11-7-1 16,13-4 0-16,13-4 0 15,5-3 0-15,12-4 0 16,5 0 1-16,3-3-1 15,3 3 0-15,-2-8 0 16,-3 4-2-16,-3 1-1 16,-12-4-6-16,1 7-9 15,-10 0-20-15,-12 0-1 0,6-12 0 16,-6 12 0 0</inkml:trace>
  <inkml:trace contextRef="#ctx0" brushRef="#br0" timeOffset="109">2495 11040 33 0,'0'0'33'16,"-18"4"1"-16,-4 13-8 16,-1 15-8-16,-9 9-4 0,9 17-3 15,-4 5-3-15,11 14-2 16,10 1-3-16,12-3-3 16,10-5-7-16,-1-7-15 15,10-17-16-15,6-9 0 16,1-19 0-16,10-4 0 15</inkml:trace>
  <inkml:trace contextRef="#ctx0" brushRef="#br0" timeOffset="110">2790 11253 46 0,'-16'-14'34'0,"7"14"1"16,-15 0-14-16,2 3-6 15,-3 6-7-15,0 0-1 16,9 7-2-16,5 0-2 15,11 7 0-15,8 2-1 16,14 2 0-16,0 3 1 16,9 2-1-16,-3-3 0 15,3 2 1-15,-16-3-1 0,-9-3 0 16,-16-7-1-16,-11-5-3 16,-3-4-5-16,-7-12-10 15,0-7-19-15,3 1-3 16,2-12 0-16,14 1 0 15</inkml:trace>
  <inkml:trace contextRef="#ctx0" brushRef="#br0" timeOffset="111">2951 11257 61 0,'5'-14'37'0,"9"6"-2"15,-14 8-10 1,10-6-9-16,-2 16-4 16,-5 3-5-16,1 12-3 0,2 3-2 15,-2 8 1-15,4 2-1 16,-4-2-1-16,1 3-2 16,-2-8-4-16,4-2-8 15,-7-5-22-15,0-15-4 16,0-9-1-16,0 0 0 15</inkml:trace>
  <inkml:trace contextRef="#ctx0" brushRef="#br0" timeOffset="112">2911 11392 41 0,'0'0'34'0,"25"0"1"0,-3-6-2 16,5 6-22-16,4 0-8 15,0 0-7-15,-3-6-6 16,0 1-5-16,-3-5-4 16,-4 0 0-16,-4-4 1 15,-2-2 3-15,-9-4 7 16,4-1 10-16,-1 4 7 16,3-15 28-1,-8 23-16-15,-4 9 0 16,9 0-3-16,0 10-3 15,-3 6-5-15,0 9-4 16,-6 4-2-16,10 8 0 16,-8 2-4-16,-2-4-7 15,7 3-10-15,-7-1-19 0,9-18-3 16,6-7 0-16,0-12-1 16</inkml:trace>
  <inkml:trace contextRef="#ctx0" brushRef="#br0" timeOffset="113">3470 11003 50 0,'34'11'37'15,"-1"5"2"-15,11 13 0 0,0 5-27 16,-4 5-3-1,-8 14-2-15,-14 2-1 0,-10 8-2 16,-16-2-2-16,-9-3-5 16,-6-5-6-16,-9-7-23 15,-2-14-8-15,15-10 0 16,0-17 0-16</inkml:trace>
  <inkml:trace contextRef="#ctx0" brushRef="#br0" timeOffset="114">3946 10940 52 0,'-29'3'35'0,"10"14"-2"16,-7 10-14-16,-5 11-6 15,8 13-4-15,1 3-2 16,10 10-2-16,9 2-1 16,10-1-2-16,6-1 1 15,10-9-4-15,10-6-7 16,-3-10-22-16,1-16-6 15,7-6-1-15,-8-17 0 16</inkml:trace>
  <inkml:trace contextRef="#ctx0" brushRef="#br0" timeOffset="115">4225 11168 32 0,'-18'-4'35'0,"-9"-7"0"16,4 11-3-16,2 7-16 15,-1-2-6-15,12 12-4 16,5-2 0-16,13 9-2 0,8-1-1 15,6 6 0-15,1-1 0 16,1 1 0-16,-3-3 0 16,-6-1-1-16,-15-2 0 15,-6-5-1-15,-15-4 0 16,-7-3-3-16,-5-4-2 16,-2-10-9-16,1-3-20 15,9 0-6-15,-2-8 0 16,16 2 0-16</inkml:trace>
  <inkml:trace contextRef="#ctx0" brushRef="#br0" timeOffset="116">4283 11318 51 0,'18'-3'37'16,"7"6"0"-16,-2-3-5 15,1 0-19-15,5 4-7 16,-4 2-6-16,-3-2-9 16,-1-4-18-16,-2 3-9 15,-19-3-1-15,19-5 0 16</inkml:trace>
  <inkml:trace contextRef="#ctx0" brushRef="#br0" timeOffset="117">4533 11153 51 0,'0'0'37'16,"9"8"-2"-16,-5 6-7 15,3 12-12-15,-7 2-7 16,7 7-1-16,-7 2-3 16,7-1-5-16,-3 2-15 15,-4-1-22-15,0-13-1 16,0-2 0-16,0-12-1 15</inkml:trace>
  <inkml:trace contextRef="#ctx0" brushRef="#br0" timeOffset="118">4638 11015 38 0,'21'6'38'16,"11"15"2"-16,2 8 0 15,3 5-18-15,0 20-9 16,-15 5-3-16,-3 9-2 16,-19 1-2-16,-10 1-2 15,-10-9-4-15,-10-5-4 16,3-6-18-16,-4-15-20 0,-2-16 0 15,10-8 0 1,-1-16-1-16</inkml:trace>
  <inkml:trace contextRef="#ctx0" brushRef="#br0" timeOffset="119">5206 10007 15 0,'13'0'24'0,"15"4"0"15,-1-4-15-15,7 0-2 16,0 0-2-16,1 0-2 16,-4 0-2-16,-4 0 0 15,-6 0 0-15,-7 0 0 16,-3 0 1-16,-11 0 1 16,0 0 0-16,0 15 1 15,0-15-1-15,-4 18 1 16,0-1 0-16,1 5 0 15,-1 6-1-15,1 5-2 16,3 8 1-16,0 6-1 0,0 11 1 16,0 5-1-16,7 9 2 15,-4 5 0-15,3 9 1 16,-4 3 0-16,5 5 1 16,-4 2 0-16,2-2 0 15,-3-1 0-15,4-3-1 16,-6-4-1-16,6-7 0 15,-2-9-2-15,-2-7 0 16,2-11 0-16,1-6 0 16,-1-9-1-16,-1-8 1 15,0-8-1-15,0-6 1 16,-3-6-1-16,0-9 1 0,0 9 0 16,0-9 0-16,0 0 0 15,0 0 0-15,0 0-1 16,0 0 1-16,-9 0-1 15,9 0 1-15,-15-3-1 16,-1 3 0-16,-5 0 0 16,-2 0 0-16,-4 3 0 15,-1-3 0-15,2 4-2 16,-1-4-3-16,9 4-4 16,5-4-15-16,13 0-13 15,0 0-1-15,0 0 1 16</inkml:trace>
  <inkml:trace contextRef="#ctx0" brushRef="#br0" timeOffset="120">5820 11352 13 0,'0'0'28'15,"-28"-8"1"-15,9 8-10 16,-2 0-6-16,0 3-3 16,2 4-3-16,3-1-1 15,8 3 1-15,0 1-1 16,15 4 0-16,4 0 1 16,9 5-1-16,-2-1 0 15,5 6 1-15,-5-5-1 16,1 8-2-16,-10-5 0 15,-9 0-2-15,-12-3 1 16,-4-2-2-16,-5-5-1 16,-6-3-3-16,3-3-6 15,2-9-6-15,10-1-13 16,12 4-10-16,-3-21 0 0,15 10 0 16</inkml:trace>
  <inkml:trace contextRef="#ctx0" brushRef="#br0" timeOffset="121">5988 11382 28 0,'0'0'34'0,"23"0"2"15,-6 0-1-15,8-6-18 16,6 6-8-16,-3 0-4 15,6 0-3-15,-6 0-8 16,-5-3-9-16,0 0-16 16,-5 6-4-16,-18-3 0 15,16 0-1-15</inkml:trace>
  <inkml:trace contextRef="#ctx0" brushRef="#br0" timeOffset="122">5988 11494 49 0,'0'0'33'15,"24"0"1"-15,-2 0-15 16,3-3-8-16,6 3-12 16,-3-6-16-16,7 6-16 15,-11-5 0-15,7 5-1 16</inkml:trace>
  <inkml:trace contextRef="#ctx0" brushRef="#br0" timeOffset="123">6472 11380 41 0,'-16'-4'29'16,"-8"-8"0"-16,-1 12-15 15,5 5-6-15,2 5-3 16,2 9 0-16,4 5-1 16,9 5 0-16,3 2 1 15,9 1 1-15,1-4 0 16,11-2-1-16,2-5 0 0,4-6 0 16,1-11 0-1,0-8-1-15,-4-7 0 16,1-7-1-16,-9-6-1 0,-5-4-1 15,-7-2-2-15,-12-5-12 16,-6 0-24-16,0 12-2 16,-9-7 0-16,5 10 1 15</inkml:trace>
  <inkml:trace contextRef="#ctx0" brushRef="#br0" timeOffset="124">6896 10638 19 0,'10'0'33'16,"11"5"2"-16,4-5-6 15,3-5-12-15,12 5-4 16,-3 0-4-16,7-3-3 15,-3 3-3-15,-2-4-2 16,-5 4-1-16,-9 0-4 16,-3 0-4-16,-10 0-4 15,-12 0-12-15,13 6-11 0,-13-6 0 16,-11 0 1 0</inkml:trace>
  <inkml:trace contextRef="#ctx0" brushRef="#br0" timeOffset="125">6973 10778 39 0,'0'0'34'0,"20"3"-7"16,4 1-5-16,4-4-3 15,9 0-4-15,0 0-5 16,4 0-4-16,-1-5-2 16,-4 5-1-16,-6-4-1 0,-6 4 0 15,-4 0-1-15,-8-3-2 16,-1 3-3-16,-11 0-11 16,0 0-20-16,0 0-2 15,0 0-1-15,0 0 1 16</inkml:trace>
  <inkml:trace contextRef="#ctx0" brushRef="#br0" timeOffset="126">7766 10697 26 0,'-15'8'33'0,"20"2"0"15,6-5-10-15,12 0-7 16,21 2-3-16,12-7-4 16,18 7-1-16,13-7-2 15,14 0-3-15,6-7-1 16,6 2 0-16,-2-3-3 0,-13-1-6 15,-11 3-12 1,-13 2-16-16,-29-7-1 0,-10 6 0 16,-25-7 0-16</inkml:trace>
  <inkml:trace contextRef="#ctx0" brushRef="#br0" timeOffset="127">8194 10374 18 0,'-21'-5'24'0,"7"0"0"16,-6-7-5-16,5-4-4 15,4-4-3-15,7-2-1 16,13 0-2-16,5-1-2 15,12 7-2-15,5 2 0 0,7 8 0 16,2 6-1 0,0 4 1-16,-8 9-1 15,-5 6 0-15,-18 4-2 0,-9 4 1 16,-16 2-1-16,-8 3-1 16,-13-3 1-16,-4 4-1 15,1-6 0-15,3-2-1 16,6-5 1-16,14-4-1 15,12-4 1-15,14-5-2 16,11-2 1-16,11-5 1 16,5 2-1-16,8-2 2 15,0 0 0-15,4 3 0 16,-7-3 0-16,-5 0 2 16,-7-3-1-16,-7 3 1 15,-8-2-1-15,-14 2-1 0,11-3 0 16,-11 3 0-1,0 0-1-15,0 0-1 0,-9 0 0 16,9 0-2-16,0 0-1 16,0 0-4-16,0 0-7 15,-12 8-22-15,12-8-5 16,0 0 1-16,-11 0-1 16</inkml:trace>
  <inkml:trace contextRef="#ctx0" brushRef="#br0" timeOffset="128">7928 11142 36 0,'-12'8'35'0,"3"-8"-1"15,9 0-8 1,18 5-7-16,6-5-6 0,12 0-3 16,0 3-5-16,9-3-4 15,0 6-11-15,-3-2-17 16,-8-8-10-16,-4 4 0 16,-12-8-1-16</inkml:trace>
  <inkml:trace contextRef="#ctx0" brushRef="#br0" timeOffset="129">8313 11049 59 0,'12'0'38'15,"-5"12"1"-15,-7 12-11 16,0 1-12-16,7 12-7 16,-7 4-2-16,5 4-3 0,-5 3-6 15,0-4-24-15,0-7-13 16,6-7 0-16,-6-11-1 15</inkml:trace>
  <inkml:trace contextRef="#ctx0" brushRef="#br0" timeOffset="130">9120 10572 44 0,'0'0'34'0,"15"6"1"0,13-6-8 16,4 5-14-16,5-5-6 16,5 4-5-16,3-4-10 15,-5 0-12-15,-5-2-14 16,-1 2-1-16,-17-7 0 16</inkml:trace>
  <inkml:trace contextRef="#ctx0" brushRef="#br0" timeOffset="131">9204 10635 34 0,'0'10'37'16,"0"-10"-1"-16,31 12 1 0,-2-7-19 16,4-5-9-1,1 5-14-15,1-5-29 0,6 0-1 16,-2-5-2-16,5 5 1 15</inkml:trace>
  <inkml:trace contextRef="#ctx0" brushRef="#br0" timeOffset="132">9821 10572 54 0,'0'0'38'16,"24"-4"0"-16,4 4-8 16,6 4-15-16,3-4-6 15,4 3-8-15,2 1-14 16,2 2-23-16,-9-6-1 15,7 0-1-15,-6-6-1 16</inkml:trace>
  <inkml:trace contextRef="#ctx0" brushRef="#br0" timeOffset="133">10493 10553 20 0,'0'0'33'0,"-14"-17"1"15,14 6-1-15,0-4-17 16,0-7-5-16,13 5-4 16,1-2-3-16,12 4 0 15,6 5-3-15,5 10 1 16,4 5 0-16,0 9 0 15,-3 4 1-15,-7 6 0 16,-13 5 0-16,-13 5 0 16,-19 0-1-16,-12 2 0 0,-15-4-2 15,-11-4-1-15,-3-2-3 16,-4-8 0-16,8-4 0 16,5-7-1-16,15-4 1 15,12-3 1-15,19 0 3 16,0 0 2-16,28-7 2 15,9 11 1-15,4-1 0 16,11 5 2-16,-4-1-1 16,5 4-1-16,-10-7-2 15,-5 2-5-15,-7-6-25 16,-11 4-12-16,-20-4 0 16,10-4 0-16</inkml:trace>
  <inkml:trace contextRef="#ctx0" brushRef="#br0" timeOffset="134">640 12859 46 0,'0'0'38'0,"0"0"0"15,0 0-6-15,10 78-15 0,-3-32-7 16,-7 12-2 0,-5 2-1-16,12 3-3 0,-9-5 0 15,5-3-4-15,8-6-3 16,-11-49-8-16,-14 58-20 15,14-58-9-15,0 0-1 16,0 0 0-16</inkml:trace>
  <inkml:trace contextRef="#ctx0" brushRef="#br0" timeOffset="135">558 12973 34 0,'47'-40'37'16,"-47"40"1"-16,59-24 0 0,-59 24-20 15,73-8-8-15,-73 8-4 16,77 11-2-16,-77-11-2 16,0 0-1-16,32 50 0 15,-32-50 0-15,0 0-1 16,-32 57 1-16,32-57-1 15,-50 35 1-15,50-35-1 16,0 0 0-16,0 0 0 16,0 0 0-16,0 42 0 15,0-42 1-15,59 29 0 16,-59-29 1-16,66 44-1 16,-66-44 1-16,32 65 0 15,-32-65 0-15,-17 66-2 16,17-66-2-16,-47 51-4 0,47-51-8 15,-68 38-21-15,68-38-5 16,-56-5 0-16,56 5 0 16</inkml:trace>
  <inkml:trace contextRef="#ctx0" brushRef="#br0" timeOffset="136">1274 13044 50 0,'0'0'37'0,"21"-3"2"16,2 3-5-16,20 0-20 15,-1 0-6-15,12 5-3 16,-8-5-4-16,-2 0-7 16,-7 4-11-16,0 0-20 15,-15-4 0-15,-22 0-2 16,0 0 0-16</inkml:trace>
  <inkml:trace contextRef="#ctx0" brushRef="#br0" timeOffset="137">1311 13143 57 0,'18'7'38'0,"16"-1"0"15,8 0-13-15,3-6-10 16,2 0-10-16,3 0-28 16,-9 0-12-16,-5-4-1 15,-2 4-2-15</inkml:trace>
  <inkml:trace contextRef="#ctx0" brushRef="#br0" timeOffset="138">2065 13204 21 0,'-22'3'24'0,"22"-3"-5"0,46 2-1 15,19-6 0-15,32-2-1 16,33-6 0-16,35 1-3 16,24-7-2-16,31 3-1 15,6-3-3-15,18 6-2 16,-2-4-3-16,3 3 0 16,-10 2-4-16,-15 0-4 15,-20 6-11-15,-22 1-23 16,-33-8 0-16,-28 6 1 15,-37 0-1-15</inkml:trace>
  <inkml:trace contextRef="#ctx0" brushRef="#br0" timeOffset="139">2880 12622 29 0,'-28'-12'31'16,"0"12"-4"-16,-6-5-10 15,1 5-4-15,7 12-3 16,2-2 0-16,20 6-3 16,8 4-1-16,14 7-1 15,10-2 1-15,13 8 0 16,-1-1-1-16,6 2 0 16,-10-3-1-16,-9 3 0 0,-18-9-2 15,-12-3 0 1,-17-5-3-16,-10-9-6 0,-5-2-13 15,-4-6-18-15,-5-18 0 16,16-1-1-16,0-7 1 16</inkml:trace>
  <inkml:trace contextRef="#ctx0" brushRef="#br0" timeOffset="140">3057 12426 38 0,'9'-14'36'0,"-3"-1"2"15,13 6-2-15,6 6-20 16,2-2-6-16,4 10-4 16,-3 0-3-16,-5 6 0 15,-9 7-1-15,-10 4-1 16,-11 2 1-16,-7 2-1 15,-9-1-1-15,-2-1 1 16,0-2 0-16,7-1-2 16,6-6 0-16,12-15-1 15,9 20-3-15,6-17-7 16,13-1-16-16,6 5-10 16,-3-7-1-16,7 0 1 0</inkml:trace>
  <inkml:trace contextRef="#ctx0" brushRef="#br0" timeOffset="141">3510 12586 60 0,'-6'-10'36'0,"6"10"2"16,-7 20-13-16,7-7-9 15,0 15-9-15,0 1-2 16,0 10 0-16,0 0-2 15,0 1-1-15,7 1-3 16,-7-7-6-16,3-2-10 0,-3-10-22 16,0-22-1-1,-6 12 1-15,-8-17 0 16</inkml:trace>
  <inkml:trace contextRef="#ctx0" brushRef="#br0" timeOffset="142">3289 12793 49 0,'9'-13'36'16,"16"13"0"-16,2-5-3 16,11 1-24-16,12 4-8 15,12 0-10-15,7 0-23 16,-6-4-2-16,10 4-1 16,-8-4-1-16</inkml:trace>
  <inkml:trace contextRef="#ctx0" brushRef="#br0" timeOffset="143">3928 12661 54 0,'0'-20'36'15,"-3"-8"-1"-15,9 1-14 16,11 7-5-16,2 1-5 15,10 9-2-15,-1 2-3 16,7 8-2-16,-5 8 0 16,-4 6-1-16,-10 9-1 15,-10 7-1-15,-11 3 1 0,-10 4-1 16,-10 3-1 0,-7-1 0-16,-5 0-1 0,2-6 0 15,4-4 0-15,8-8-1 16,6-2 1-16,17-19-1 15,0 15 1-15,19-15 0 16,7 0 1-16,8-6 0 16,3 3 0-16,5-1 0 15,-2-1 0-15,-4 2 0 16,-7 0-1-16,-8 0 1 16,-6 3 0-16,-15 0 0 15,11 3-2-15,-11-3-3 16,0 0-1-16,-12 4-2 15,12-4-3-15,-11 4-2 16,11-4-6-16,0 0-7 0,-10 0-7 16,10 0 0-16,0 0 1 15</inkml:trace>
  <inkml:trace contextRef="#ctx0" brushRef="#br0" timeOffset="144">2849 13541 56 0,'0'-16'26'15,"0"16"-4"-15,-19-9-3 0,-3 3-5 16,2 6-4-16,-6 0-3 16,1 8-2-16,0-1-1 15,4 8-2-15,9-1 0 16,9 8-1-16,15 0 0 16,12 3 1-16,4 0-1 15,7 2 0-15,5-5 0 16,-6 2 0-16,0-1 1 15,-12 0 0-15,-16-4 0 16,-18-2-1-16,-10-3 1 16,-6-6-3-16,-6-1-3 0,0-7-7 15,0-7-14-15,15-1-12 16,-2-10-1 0,21 2 0-16</inkml:trace>
  <inkml:trace contextRef="#ctx0" brushRef="#br0" timeOffset="145">3290 13372 42 0,'-13'-10'35'0,"-9"3"1"15,0 14-9-15,-3 9-12 0,-9 10-5 16,6 13-3 0,1 7-2-16,9 9-2 0,11 5-1 15,7 1 0-15,12 0 0 16,13-5-1-16,9-7-2 16,7-9-2-1,12-8-9-15,3-6-23 0,-4-22-2 16,7-4-1-16,-4-13 0 15</inkml:trace>
  <inkml:trace contextRef="#ctx0" brushRef="#br0" timeOffset="146">3696 13542 24 0,'-21'-17'63'16,"-2"12"-41"-16,-1 2-6 16,-1 3-5-1,-1 4-3-15,5 0-2 0,3 5-2 16,9 4 0-16,9 1-1 16,11 7 0-16,5-2 0 15,9 6 2-15,-4-2-1 16,4 3 0-16,-6-1 0 15,-7 3-1-15,-12-8 1 16,-11-1-3-16,-11-5-1 16,-9-9-5-16,2 0-5 15,-8-10-14-15,3-7-13 16,9-1-2-16,6-8-1 16,15 6 4-16</inkml:trace>
  <inkml:trace contextRef="#ctx0" brushRef="#br0" timeOffset="147">3701 13650 48 0,'7'0'38'16,"13"5"0"-16,-2-5-3 15,3 0-20-15,8 3-7 16,-1-3-3-16,1 0-4 15,-2 0-8-15,-9 0-17 16,-6-5-14-16,3 2 0 16,-6-6-1-16</inkml:trace>
  <inkml:trace contextRef="#ctx0" brushRef="#br0" timeOffset="148">4074 13518 42 0,'0'0'38'16,"0"0"0"-16,0 11-2 16,0 4-16-16,0 0-9 15,3 9-5-15,-3 0-3 16,4 7-2-16,-1 1-6 16,-3-2-23-16,0-9-11 15,0 0 0-15,-4-9 0 16</inkml:trace>
  <inkml:trace contextRef="#ctx0" brushRef="#br0" timeOffset="149">4238 13367 54 0,'37'13'40'15,"10"13"0"-15,-2 7 1 16,-10 5-26-16,7 12-5 16,-17 1-2-16,-8 5-2 15,-20-3-1-15,-11-6-3 16,-9-2-2-16,-12-13-7 16,5-6-30-16,-3-2-5 15,3-16-1-15,9-4 1 0</inkml:trace>
  <inkml:trace contextRef="#ctx0" brushRef="#br0" timeOffset="150">5250 12317 41 0,'19'0'18'0,"6"10"-2"15,-1-5-2-15,-3 2-4 16,0-3-3-16,-4 0-1 15,-4 0-1-15,-13-4 1 16,12 4-1-16,-12-4-1 16,0 0 0-16,0 0 0 15,0 0 0-15,0 0-1 16,-4 14-1-16,4-3-2 0,0 6 1 16,-3 9-1-16,3 9 1 15,0 10 0-15,3 7-1 16,0 14 2-16,0 10-1 15,-3 7 2-15,0 10-1 16,0 0 2-16,0 6-1 16,0-2 2-16,-5 4-1 15,-1-9 0-15,6-5-1 16,-6-10 0-16,6-3 0 16,0-12-1-16,0-6-1 15,3-12 0-15,0-6 0 16,2-8 0-16,-2-3 0 15,4-8 0-15,-7-5-1 16,0-2 0-16,0-12 1 16,-12 12 0-16,-1-7-1 0,-3-5 1 15,-9 0-1-15,1 0 0 16,-7 0 1-16,3 0-1 16,-3 0-1-16,6 0 0 15,1 0-2-15,11 0-5 16,0 0-9-16,13 0-22 15,7-15 0-15,5 5 0 16,13 1 0-16</inkml:trace>
  <inkml:trace contextRef="#ctx0" brushRef="#br0" timeOffset="151">5823 13678 33 0,'-9'-11'22'0,"-7"7"-3"16,-5 4-2-16,0 0-2 15,-5 0-3-15,1 5-2 16,3 2-2-16,1 0-2 16,12 1-1-16,2 3-1 15,10 0 0-15,7 2-1 16,6 3 0-16,3 1 1 16,5 1 0-16,-4-3 0 15,0 5 0-15,-7-1 0 0,-4 1-2 16,-15-7 2-1,-5 0-2-15,-6-4-2 16,-6-3-3-16,2-1-5 0,-6-8-10 16,5-7-18-16,9 2-1 15,4-8-1-15,9 4 0 16</inkml:trace>
  <inkml:trace contextRef="#ctx0" brushRef="#br0" timeOffset="152">5901 13660 36 0,'0'0'36'0,"18"5"0"16,-2-5 0-16,-1 0-22 15,10 4-6-15,-4-4-3 16,5 0-4-16,1 0-6 16,-7 0-10-16,-2-7-15 15,0 7-6-15,-11-11-1 16,5 8 1-16</inkml:trace>
  <inkml:trace contextRef="#ctx0" brushRef="#br0" timeOffset="153">5917 13762 41 0,'0'0'34'16,"15"5"-3"-16,-2-5-9 15,2 0-7-15,6 0-5 16,1 0-7-16,0 0-19 15,-6-8-17-15,12 3-1 16,-10-5-1-16,10 10-1 16</inkml:trace>
  <inkml:trace contextRef="#ctx0" brushRef="#br0" timeOffset="154">6204 13708 42 0,'0'0'35'0,"0"8"0"16,0-8-10-16,26 5-6 16,-14-5-5-16,12 0-5 15,-4 0-2-15,5 0-4 16,2 0-4-16,-8 0-15 0,2-7-21 15,0 7-2 1,-8-8 2-16,3 8-2 16</inkml:trace>
  <inkml:trace contextRef="#ctx0" brushRef="#br0" timeOffset="155">6508 13616 57 0,'0'0'34'16,"10"0"-7"-1,-10 10-6-15,0 4-7 0,7 8-3 16,-7 3-2-16,8 9-1 15,-5-2-2-15,1 6-2 16,2-7 0-16,-3 2-1 16,-3-4-1-16,6-6-2 15,-6-4-3-15,0-10-17 16,0-9-19-16,0 0 0 16,-15 0-1-16,15 0 1 15</inkml:trace>
  <inkml:trace contextRef="#ctx0" brushRef="#br0" timeOffset="156">7042 12875 34 0,'19'16'36'16,"-5"-16"0"-16,15 0-4 15,5 5-16-15,1-5-8 16,7 0-5-16,2 0-7 15,-4 0-9-15,0-7-15 0,-2 7-7 16,-18-6-1 0,3 6 0-16</inkml:trace>
  <inkml:trace contextRef="#ctx0" brushRef="#br0" timeOffset="157">7104 13024 49 0,'18'12'36'0,"1"-12"1"15,9 0-15-15,9 5-7 16,-3-5-12-16,3 5-35 0,-5-12-1 16,4 4-3-1,-15-9 0-15</inkml:trace>
  <inkml:trace contextRef="#ctx0" brushRef="#br0" timeOffset="158">7801 12944 9 0,'-26'-3'33'0,"26"3"1"16,0 0 0-16,16 7-15 15,25-1-4-15,18-6-5 16,25 4-3-16,10-4-1 15,20 0-3-15,7-4-3 16,0-4-8-16,-4-1-11 16,-10 2-17-16,-29-5 0 15,-11 7-1-15,-32-5 4 16</inkml:trace>
  <inkml:trace contextRef="#ctx0" brushRef="#br0" timeOffset="159">8118 12497 51 0,'15'-12'34'16,"5"-5"1"-16,7 1-18 16,16 10-5-16,1-4-4 15,4 10-1-15,-4 5-1 16,-3 9-3-16,-14 2 0 15,-14 4-2-15,-18 1 1 16,-15 0-1-16,-8-2 0 16,-6-1 0-16,0-6 0 15,3-3-1-15,10-7 1 16,21-2-1-16,0 0 1 16,29 5 0-16,5 0 0 15,6 5 0-15,2 4 1 16,-2 6 0-16,-8 4 1 15,-15 5-1-15,-17-4 1 16,-16-4-1-16,-13-5-2 0,-12-5-1 16,1-1-6-16,-5-10-18 15,5-8-16-15,13 1 1 16,6-6 0-16</inkml:trace>
  <inkml:trace contextRef="#ctx0" brushRef="#br0" timeOffset="160">7637 13429 33 0,'17'0'33'0,"9"4"0"16,2-4-8-16,10 0-12 15,5 0-13-15,3 0-16 16,6 6-15-16,-12-10-2 16,3 4 1-16</inkml:trace>
  <inkml:trace contextRef="#ctx0" brushRef="#br0" timeOffset="161">8085 13226 60 0,'9'-18'35'15,"-1"9"-7"-15,-8 9-7 16,9 6-5-16,-1 16-6 15,-8 2-2-15,3 13-3 16,-3 5-2-16,5 7-2 16,0 5-8-16,-5 0-21 15,0-12-9-15,7-5-1 0,-4-14-1 16</inkml:trace>
  <inkml:trace contextRef="#ctx0" brushRef="#br0" timeOffset="162">8387 13384 75 0,'0'0'40'0,"0"0"0"0,0 0-7 16,0 0-30-16,-8 14-39 16,8-14-2-16,0 0-1 15,0 0-1-15</inkml:trace>
  <inkml:trace contextRef="#ctx0" brushRef="#br0" timeOffset="163">7599 13164 18 0,'-12'21'33'0,"-16"7"0"16,7 23-2-16,1 9-14 15,4 6-5-15,13 10-7 0,11 0-9 16,13-4-17 0,12-16-11-16,24-10-1 0,-1-19-1 15</inkml:trace>
  <inkml:trace contextRef="#ctx0" brushRef="#br0" timeOffset="164">8325 13162 32 0,'36'5'38'16,"12"11"2"-16,-1 11-4 15,-2 2-11-15,-3 25-7 16,-15-1-6-16,-7 9-3 15,-20-2-6-15,-13 0-4 16,-6 1-13-16,-7-7-27 16,-5-13 0-16,6-12-1 15,1-12 0-15</inkml:trace>
  <inkml:trace contextRef="#ctx0" brushRef="#br0" timeOffset="165">8879 13079 54 0,'-27'10'34'0,"7"17"-8"15,-8 16-5-15,0 11-6 16,6 16-5-16,10 2-2 0,12 6-5 15,16-3-9 1,11-4-25-16,6-20-5 16,16-10 1-16,-4-23-2 0</inkml:trace>
  <inkml:trace contextRef="#ctx0" brushRef="#br0" timeOffset="166">8731 12914 45 0,'15'6'33'16,"9"-10"-7"-16,16 1-6 15,16 3-7-15,13-6-3 16,17 6-3-16,5-4-3 16,5 4-8-16,-3-3-8 15,-10 8-19-15,-18-5-3 16,-9 5 0-16,-26-5-1 16</inkml:trace>
  <inkml:trace contextRef="#ctx0" brushRef="#br0" timeOffset="167">8969 13362 30 0,'0'0'35'15,"4"14"0"-15,10-14 0 16,8 0-16-16,11 0-11 16,5 3-13-16,6 5-27 15,-4-15-2-15,10 7-2 16,-11-11 1-16</inkml:trace>
  <inkml:trace contextRef="#ctx0" brushRef="#br0" timeOffset="168">9287 13316 19 0,'-3'-16'32'15,"0"-7"2"-15,16 5-3 16,12 4-13-16,4 1-5 16,8 13-3-16,0 0-1 15,-3 17-2-15,-13 2-1 0,-6 9-2 16,-15 1 0-16,-12 4-1 16,-12 0-1-16,-7 1 1 15,-7-5-2-15,7-6 0 16,2-4-1-16,11-7 0 15,13-1 0-15,5-11 0 16,22 6 0-16,1-6-2 16,10 0-2-16,-1-4-6 15,6 4-19-15,0 0-9 16,-7-14-1-16,-3 6 0 16</inkml:trace>
  <inkml:trace contextRef="#ctx0" brushRef="#br0" timeOffset="169">9613 13183 45 0,'24'0'39'16,"-2"4"2"-16,6 19 0 15,-6 12-19-15,-3 6-9 16,-2 19-6-16,-9 0-1 15,-8 5-4-15,-10-2-2 16,-8-5-6-16,-1-2-16 16,-5-11-20-16,-9-16 0 15,3-3 0-15,-1-12 0 16</inkml:trace>
  <inkml:trace contextRef="#ctx0" brushRef="#br0" timeOffset="170">9949 12775 43 0,'24'0'35'16,"-10"0"-1"-16,13 0-13 15,12 0-6-15,1 2-6 16,8-2-5-16,1 9-5 16,-5-6-13-16,-2-6-18 0,-4 6-3 15,-17-12 0-15,0 9-1 16</inkml:trace>
  <inkml:trace contextRef="#ctx0" brushRef="#br0" timeOffset="171">10051 12900 21 0,'12'0'32'15,"19"9"-2"-15,3-9-7 16,7 0-7-16,1 0-8 16,2 0-9-16,-2 0-10 0,-10-8-18 15,0 8-3 1,-15-8 0-16,-2 8 8 0</inkml:trace>
  <inkml:trace contextRef="#ctx0" brushRef="#br0" timeOffset="172">10693 12808 38 0,'0'0'33'0,"34"8"0"16,6-3-15-16,21-5-5 15,20 0-1-15,11 0-5 0,19 3-3 16,10-3-1-16,5 0-5 15,1 0-10-15,-3-3-19 16,-14-10-4-16,-9 8 0 16,-25-14-1-16</inkml:trace>
  <inkml:trace contextRef="#ctx0" brushRef="#br0" timeOffset="173">11059 12378 14 0,'0'0'29'0,"7"-15"-4"15,7 5-5-15,9-1-3 16,6-1-4-16,13 4-2 16,-2 3-2-16,5 5-3 15,-6 0-2-15,-6 8-1 16,-10-1-1-16,-13 7-1 15,-13 0 0-15,-16 1 1 16,-6-1-1-16,-9-2 0 16,3-1-1-16,3-3 0 0,6-2 0 15,13-2 0-15,9-4 0 16,21 9 0-16,7-2 1 16,7 2 0-16,4 4 0 15,-3 1 0-15,-6 4 2 16,-13 0-1-16,-14-1 1 15,-16-5-1-15,-14-2 0 16,-8-5-3-16,-3-1-4 16,-3-4-13-16,3-7-18 15,16 3 0-15,3-4-1 16,19 8 0-16</inkml:trace>
  <inkml:trace contextRef="#ctx0" brushRef="#br0" timeOffset="174">10976 13065 52 0,'0'0'34'16,"16"-3"-9"-16,-1-4-4 15,13 2-3-15,4-6-3 16,15 5-4-16,1-1-2 16,7 7-2-16,-6 0-1 15,-4 10-2-15,-11 0-1 16,-15 6 0-16,-19 5-1 16,-12 3 0-16,-21 2 0 15,-9 3-2-15,-7-4 1 16,-6-2-2-16,4-1 1 15,6-3-2-15,12-4 2 16,6-5-2-16,16-3 0 0,11-7 2 16,11 9 0-16,14-5 0 15,9 0 1-15,9 3-1 16,4-7 1-16,3 5 0 16,0 0 0-16,-4-5 0 15,-6 4-1-15,-6-4-2 16,-9 0-7-16,-14 0-28 15,-11 0-3-15,16-5-1 16,-16 5-1-16</inkml:trace>
  <inkml:trace contextRef="#ctx0" brushRef="#br0" timeOffset="175">558 15350 55 0,'11'55'34'16,"-11"-55"-2"-16,9 79-19 0,-9-25-4 15,0 4-2-15,10 1-2 16,-4-7-1-16,0-6-2 16,-6-46 1-16,3 54-1 15,-3-54 1-15,0 0-2 16,0 0 1-16,0 0 0 16,0 0-1-16,-15-42 1 15,15 42-2-15,-10-67 1 16,4 24-1-16,6-1 1 15,4-4 0-15,-13 0 1 16,5 3 0-16,10 0-1 16,-6 45 1-16,23-70 0 0,-23 70 0 15,48-44-1 1,-48 44 1-16,64-20-3 16,-23 20-8-16,2 0-23 0,2-5-6 15,1 1-1-15,15-6 1 16</inkml:trace>
  <inkml:trace contextRef="#ctx0" brushRef="#br0" timeOffset="176">1302 15577 73 0,'31'-2'35'0,"-1"-3"1"15,10 1-21-15,14 4-10 0,-4 0-5 16,-2-4-6 0,0 4-13-16,-2 4-15 0,-15-7-1 15,-10 8 0-15,-21-5 1 16</inkml:trace>
  <inkml:trace contextRef="#ctx0" brushRef="#br0" timeOffset="177">1351 15748 23 0,'0'10'37'15,"0"-10"0"-15,31 4-1 16,3-4-13-16,1-6-8 15,11 6-8-15,-3 0-23 16,7 0-19-16,-10-6-1 16,-2 6-2-16,-5-13 1 0</inkml:trace>
  <inkml:trace contextRef="#ctx0" brushRef="#br0" timeOffset="178">2132 15737 27 0,'-24'11'26'0,"3"-11"-8"16,21 0-4-16,38 0 0 16,20-3-4-16,35-1 1 15,27-11 0-15,35 5 0 16,22-8-1-16,31 4-2 16,15-4 0-16,16 2-3 15,2-1 0-15,-2 2-3 0,-13 1-2 16,-18-2-4-1,-15 10-9-15,-29-3-19 16,-31-2-4-16,-24 5-1 0,-40-3-1 16</inkml:trace>
  <inkml:trace contextRef="#ctx0" brushRef="#br0" timeOffset="179">3044 15069 25 0,'-31'-3'32'16,"6"10"0"-16,-12 2-10 0,6 1-8 15,6 6-4-15,10 2-2 16,15 4-1-16,6 0-1 16,19 4-2-16,6-2 1 15,12 3-1-15,4-4-1 16,-2 3 1-16,-6-2-1 15,-9-1 1-15,-17-3-2 16,-13 0 1-16,-21-3 0 16,-9-4-2-16,-6-3-2 15,-7-7-3-15,2-3-8 16,-2-7-11-16,9-8-15 0,15 4-1 16,3-11 0-1,16 3 4-15</inkml:trace>
  <inkml:trace contextRef="#ctx0" brushRef="#br0" timeOffset="180">3212 14945 18 0,'-13'-25'33'15,"13"9"0"-15,0-8 1 16,7 5-17-16,16 7-5 16,3 2-4-16,9 10-1 15,-2 0-2-15,-1 10 0 0,-10 6-1 16,-8 7-2-16,-14 2 0 16,-8 5 0-16,-10-3 0 15,-4-1 0-15,-4-3-1 16,4-5 0-16,10-4-1 15,9-5-1-15,13-3 0 16,14-6-3-16,8 4-5 16,1-4-9-16,11 0-15 15,2 5-4-15,-5-5 0 16,5 4-1-16</inkml:trace>
  <inkml:trace contextRef="#ctx0" brushRef="#br0" timeOffset="181">3680 15051 68 0,'0'0'37'15,"0"0"-3"-15,-10 20-15 16,10-2-7-16,0 10-5 16,0 1-1-16,0 9-1 15,0 3-1-15,3 0-2 16,-3-2-4-16,0-7-8 15,0-6-17-15,0-5-12 16,0-21 0-16,-10 13 0 16</inkml:trace>
  <inkml:trace contextRef="#ctx0" brushRef="#br0" timeOffset="182">3460 15274 39 0,'11'-12'35'0,"16"12"2"15,1-9-2-15,13 1-21 16,7 5-9-16,4-1-10 16,4 0-12-16,-2-4-18 15,7 5 0-15,-7-7-1 16,7 6 1-16</inkml:trace>
  <inkml:trace contextRef="#ctx0" brushRef="#br0" timeOffset="183">4213 15223 12 0,'0'0'27'16,"-14"19"-2"-16,-5-19-7 16,-1 0-6-16,-1-4-3 15,-1-9-3-15,9-7-1 16,4-2-1-16,13-3-1 0,4-1 0 15,11 2 0-15,7 0 0 16,7 9 0-16,0 3 1 16,2 12 0-16,-5 4 2 15,-5 10 0-15,-8 1 0 16,-11 8-1-16,-11 2-1 16,-9 5 0-16,-14-1 0 15,-6 3-2-15,-6-6 0 16,0-2-2-16,6-5 0 15,3-4-1-15,9-3 1 16,13-6 0-16,9-6 0 16,21 0 0-16,6 0 0 15,5 0 1-15,1 0 0 16,5 0-1-16,-2 0 1 0,-6 0-1 16,-7 0-6-16,-9 3-21 15,-14-3-10-15,14-4 0 16,-14 4 0-16</inkml:trace>
  <inkml:trace contextRef="#ctx0" brushRef="#br0" timeOffset="184">2623 16021 38 0,'-25'-4'25'15,"1"4"-8"-15,2 4-3 0,2 4-4 16,8 1-2-16,3 2-1 16,9 5 0-16,9-2-1 15,13 4 0-15,4 1-1 16,7 4 1-16,5-1 0 15,-1 4-1-15,-4-4 0 16,-8 4-1-16,-16-4-1 16,-12 4 0-16,-17-9-1 15,-6-1 0-15,-11-5-1 16,2-7-3-16,-1-4-3 16,1-2-11-16,14-11-18 15,12 1-3-15,6-4-1 16,14 1 1-16</inkml:trace>
  <inkml:trace contextRef="#ctx0" brushRef="#br0" timeOffset="185">3181 15836 51 0,'-12'-16'35'0,"-4"16"-6"15,-12 17-8-15,-9 5-4 16,6 22-5-16,-4 2-2 16,8 14-3-16,6 4-2 15,14 5 0-15,13 0-1 16,12-2-1-16,7-11-3 16,12-12-3-16,7-2-8 15,0-14-29-15,4-19 0 16,7-9-1-16,-7-12 0 0</inkml:trace>
  <inkml:trace contextRef="#ctx0" brushRef="#br0" timeOffset="186">3571 16072 19 0,'0'0'29'15,"-18"-6"-8"-15,-3 6-2 16,-7 0-4-16,-3 0-3 16,0 0-2-16,2 0 0 15,7 9-3-15,4-4-2 16,18 5 1-16,4 4-1 16,17 5 0-16,4-1 0 15,8 6 1-15,-5 2-1 16,0 3 0-16,-9 1-1 15,-9 0-2-15,-14-8-1 16,-11-7-6-16,-9 1-9 0,-4-6-22 16,-3-17-2-1,9 1-2-15,0-12 0 0</inkml:trace>
  <inkml:trace contextRef="#ctx0" brushRef="#br0" timeOffset="187">3771 16011 42 0,'20'4'38'0,"-9"0"0"16,-3 21 1-16,1 6-24 16,-9 2-6-16,5 11-2 15,-5-1-2-15,0 2-3 16,0-6-2-16,0-6-3 15,0-6-6-15,-7-7-21 0,7-20-9 16,0 0-1-16,-13-3 0 16</inkml:trace>
  <inkml:trace contextRef="#ctx0" brushRef="#br0" timeOffset="188">3655 16188 40 0,'15'-17'35'0,"11"17"1"16,-2-9-1-16,2 4-23 15,9 1-8-15,1 4-3 0,0-3-4 16,2-2-2 0,-4-4-1-16,-3 2-1 0,-4-6 2 15,-2 1 2-15,-7 2 2 16,0-3 2-16,-3 2 10 15,-3 4-3 1,-12 7 0-16,6 12 0 16,-6 1-3-16,0 5-1 15,0 6-1-15,4 6 0 16,-4 1-2-16,5 0-3 16,1 1-8-16,-6 2-24 15,0-10-3-15,5 4-2 16,-5-15 1-16</inkml:trace>
  <inkml:trace contextRef="#ctx0" brushRef="#br0" timeOffset="189">4216 15823 45 0,'28'8'39'0,"-2"6"-1"16,8 11-2-16,1 14-20 15,-11 4-5-15,2 17-3 16,-11 0-3-16,-8 4-1 16,-11 2-2-16,-7-2-3 15,-6-7-5-15,-11-12-20 16,-3-7-13-16,8-8-2 16,-2-18 0-16</inkml:trace>
  <inkml:trace contextRef="#ctx0" brushRef="#br0" timeOffset="190">5116 14882 31 0,'12'-12'29'15,"7"12"2"-15,-6-3-15 16,11-3-7-16,4 6-2 16,1-6-1-16,2 6-2 15,-4-2-1-15,-4 2-2 16,-5 0-1-16,-3 5 1 16,-15-5-1-16,12 9 1 0,-12-9 0 15,0 17-1-15,-3-5 1 16,-1 5 0-16,4 6 0 15,-2 6 0-15,2 6 0 16,-5 11 0-16,5 8 0 16,0 11 0-16,0 12 0 15,0 7 1-15,0 10 0 16,3 6 0-16,-3-2 0 16,4 6 1-16,-4-6 0 15,0-2 0-15,0-6-1 16,0-6 0-16,-5-12 0 15,-1-5 0-15,-1-13-1 0,-2-8 0 16,-2-11-1 0,1-9 2-16,-6-6-1 0,4-6 1 15,-4-5 0-15,1-2 0 16,-4-2-1-16,3-1 1 16,-3-4-2-16,1 5-2 15,5-5-4-15,-2-6-11 16,3-4-19-16,12 10-3 15,-9-18 0-15,9 18 0 16</inkml:trace>
  <inkml:trace contextRef="#ctx0" brushRef="#br0" timeOffset="191">5703 16104 43 0,'-20'-7'23'0,"2"7"-2"15,-5-3-5-15,3 6-5 16,-5-3 0-16,3 9-2 15,1-2-1-15,8 6-1 16,4-3-2-16,9 4 0 16,9 1-1-16,7 2 0 15,5 3 0-15,7 3-1 16,1-1 0-16,-5 0-1 16,-6-5 0-16,-5 5 0 15,-13-3-1-15,-10-1 1 16,-7-8-2-16,-6-4-1 0,-5-2-3 15,-3-4-7-15,7 0-14 16,8-6-13-16,0-8-1 16,13 5 1-16</inkml:trace>
  <inkml:trace contextRef="#ctx0" brushRef="#br0" timeOffset="192">5829 16177 28 0,'0'0'32'16,"28"0"0"0,-12-7-4-16,-1 4-18 0,7 3-11 15,0 0-11-15,0 7-13 16,-10-14-6-16,7 11-1 15,-19-4 4-15</inkml:trace>
  <inkml:trace contextRef="#ctx0" brushRef="#br0" timeOffset="193">5832 16274 49 0,'0'9'34'0,"0"-9"-2"16,20-2-11-16,1 2-9 0,-2 0-7 16,6 2-9-16,-1-2-16 15,7 0-14-15,-12-7 0 16,5 10 0-16</inkml:trace>
  <inkml:trace contextRef="#ctx0" brushRef="#br0" timeOffset="194">6195 16153 42 0,'4'-17'34'16,"-4"17"0"-1,0 0-12-15,9-13-7 16,-9 13-4-16,6 10-3 0,0 5-1 15,-6 2-2-15,6 9 0 16,-2-5-1-16,1 9 1 16,-5 0-3-16,7-1 1 15,-7-3-1-15,3-1-1 16,-3-5-2-16,0-10-4 16,0 2-18-16,0-12-18 15,0 0 2-15,0 0-1 16,4-16 0-16</inkml:trace>
  <inkml:trace contextRef="#ctx0" brushRef="#br0" timeOffset="195">6815 15416 59 0,'13'3'35'16,"12"-3"-3"-16,6-3-9 15,6-1-11-15,4 4-5 16,1 0-3-16,-1 0-6 0,-3 0-7 16,-8 3-13-16,-11-3-14 15,2 0 0-15,-21 0 0 16</inkml:trace>
  <inkml:trace contextRef="#ctx0" brushRef="#br0" timeOffset="196">6866 15533 36 0,'0'0'35'0,"30"0"0"15,-2 0-12-15,2 0-5 16,8 0-5-16,0 0-7 0,-1-4-10 16,0-2-25-16,-6 6-6 15,-13-8-1-15,-1 8 0 16</inkml:trace>
  <inkml:trace contextRef="#ctx0" brushRef="#br0" timeOffset="200">7674 15041 34 0,'6'-14'29'16,"13"2"-7"-16,-4 0-5 16,10 0-5-16,8 1-3 15,3 3-1-15,4 8-2 16,-6-3-1-16,0 9-1 15,-10 5 0-15,-12 4-1 16,-12 3-1-16,-10 3 0 16,-8-1 0-16,-4-4 0 15,-3 1 1-15,5-5-2 16,5-2 0-16,15-10-1 0,3 9 2 16,18-4-2-16,7-2 0 15,8 3 0-15,1 2 0 16,2 7 0-16,-8-1 1 15,-11 10 1-15,-11-3-1 16,-18 4 0-16,-11-3 0 16,-9-2-1-16,-10 1-6 15,-5-7-7-15,4-4-13 16,6-2-10-16,-5-8 0 16,17 0 0-16</inkml:trace>
  <inkml:trace contextRef="#ctx0" brushRef="#br0" timeOffset="201">7559 15458 8 0,'-3'10'33'0,"3"-10"2"16,16 5 1-16,11-5-15 15,13-5-5-15,15 5-4 16,6-10-1-16,10 7-5 16,4-6-3-16,-1 1-6 0,-6 5-9 15,-14 3-19-15,-9-10-5 16,-12 10-1-16,-14-6-1 15</inkml:trace>
  <inkml:trace contextRef="#ctx0" brushRef="#br0" timeOffset="202">7649 15783 22 0,'14'-13'33'0,"-7"-4"-1"15,20 0-7-15,3 5-5 16,4-3-6-16,5 15-3 16,-5 0-2-16,-2 10-2 15,-13 8 0-15,-13 9-2 16,-12 1-1-16,-10 7-1 16,-14 3 0-16,-3 1-1 15,-3-6 0-15,7-1-2 16,7-9 0-16,16-7 1 0,14-4 1 15,15-5 0 1,11-7 1-16,9 0 0 0,1 0 0 16,2 0 1-16,-5 0-1 15,-6 4 0-15,-7-1-1 16,-10 1-1-16,-3-4-2 16,-15 0-3-16,11 10-5 15,-11-10-25-15,0 0-8 16,0 0-1-16,0 0 0 15</inkml:trace>
  <inkml:trace contextRef="#ctx0" brushRef="#br0" timeOffset="203">13090 10554 20 0,'57'-12'21'0,"-8"12"0"16,0 28-1-16,-15 27-1 15,-18 25-3-15,-12 31-3 16,-17 23-4-16,-9 24-1 16,-11 11-1-16,1 9-3 15,1 3-1-15,12-8-1 16,13-11-2-16,15-16 0 16,11-21 1-16,15-20-1 15,9-16 1-15,5-19-1 16,2-17 1-16,-3-16-1 15,-7-12 0-15,-7-12 0 0,-8-1-1 16,-15-3-1 0,-11 7 1-16,-6 13-1 15,-9 10-1-15,-7 18 2 0,4 26 0 16,-5 25 1-16,4 26 1 16,-2 19 0-16,6 23 0 15,2 17 1-15,4 18 0 16,4 16 0-16,-2 3 0 15,7 0-1-15,0 0 0 16,9-3 0-16,4-10 0 16,1-10-2-16,2-15 0 15,-3-16-3-15,1-15-5 16,-9-21-9-16,-5-23-18 16,-5-15 0-16,-16-25-1 15,2-19 10-15</inkml:trace>
  <inkml:trace contextRef="#ctx0" brushRef="#br0" timeOffset="204">14273 12414 18 0,'0'0'23'16,"20"8"-4"-16,10-8-2 16,17 0-2-16,19 0-2 15,15 0-4-15,12 4 0 16,11-4-2-16,8 0-3 15,0 3-4-15,-13-3-6 16,-12 0-8-16,-18 7-10 16,-24-7-7-16,-12 7-1 15,-33-7 6-15</inkml:trace>
  <inkml:trace contextRef="#ctx0" brushRef="#br0" timeOffset="205">14376 12567 18 0,'0'0'20'0,"0"0"-4"16,22 4-2-16,11-4-1 15,15 0 0-15,9-5-2 16,10 3-2-16,4-3-2 15,6-2-2-15,-1-2-1 16,-3-1-1-16,-12-2-2 16,-14-4 0-16,-11 0-1 0,-15-2 0 15,-12-1-1 1,-15 1 1-16,-11-2-1 0,-3 4 1 16,-3-2 0-16,1 6 1 15,4 2 1-15,8 3-1 16,10 7 1-16,12-4 0 15,11 11 0-15,8 3 1 16,8 4-1-16,2 2 0 16,0 2 0-16,-2 2 1 15,-8 0 1-15,-8 3 1 16,-12-6 2-16,-8 5-2 16,-17-6 2-16,-4 4 0 15,-11-6-2-15,1 6 1 16,-11-3-3-16,3 0-1 0,-1-1-6 15,3-1-25 1,6-5-12-16,17-1 0 0,0-11 0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09.4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946 4611 5 0,'0'0'33'15,"-45"11"0"-15,45-11 1 16,0 0-13-16,35 13-7 16,11-9-4-16,20-4-2 15,7 0-2-15,14 0-1 0,10 0-2 16,8-4-3-1,-11-1-4-15,-5 5-3 16,-26-2-9-16,-8-1-10 0,-12 3-7 16,-21-4-2-16,-12 8-1 15</inkml:trace>
  <inkml:trace contextRef="#ctx0" brushRef="#br0" timeOffset="1">1053 4717 24 0,'0'0'31'15,"0"0"-6"-15,21-6-5 16,13 3-1-16,16 3-4 16,16-6-2-16,8 6-4 0,7-6-1 15,-7 6-4-15,-5-4-2 16,-10 0-4-1,-4 4-4-15,-15-8-3 0,-11 8-1 16,-29 0-1-16,11-17 0 16,-19 6 1-16,-2 1 2 15,-1-1 3-15,-2 1 4 16,3 2 3-16,2-2 1 16,8 10 1-16,18-7 1 15,3 10 1-15,-1 1 1 16,4 6 0-16,-3 2 0 15,-2 5 1-15,-7 0 0 16,-6 5-1-16,-14-3 0 16,-14 5-2-16,-3-7-2 0,-9-2-9 15,2-8-28-15,8 2-3 16,-4-9 0-16,12 0-1 16</inkml:trace>
  <inkml:trace contextRef="#ctx0" brushRef="#br0" timeOffset="2">2419 4454 56 0,'8'-11'38'16,"17"17"0"-16,12 12-13 15,6 11-9-15,16 25-6 16,-1 14-3-16,3 14-3 0,-3 5-6 16,-11-4-20-16,-9-11-16 15,-2-12-1-15,-9-20-1 16,-4-16 0-16</inkml:trace>
  <inkml:trace contextRef="#ctx0" brushRef="#br0" timeOffset="3">2939 4449 72 0,'-23'4'39'16,"-13"11"1"-16,-8 15-16 15,-2 15-12-15,-13 12-5 16,2 11-3-16,-1 4-3 0,2-1-6 16,13 4-11-16,3-10-22 15,0-16-1-15,18-10-1 16,9-17 0-16</inkml:trace>
  <inkml:trace contextRef="#ctx0" brushRef="#br0" timeOffset="4">3332 4405 51 0,'-27'-8'37'0,"-1"14"0"16,-16 13-15-16,-2 8-8 16,8 19-4-16,-5 8-3 15,12 10-3-15,6 9 0 16,12 0-1-16,13-2-2 16,19-7-2-16,13-7-7 15,5-10-21-15,7-20-10 16,9-6 1-16,-1-21-1 15</inkml:trace>
  <inkml:trace contextRef="#ctx0" brushRef="#br0" timeOffset="5">3687 4661 12 0,'-14'-4'34'15,"-10"-5"-1"-15,0 6-2 16,-9 0-11-16,3 3-6 16,2 4-4-16,0 1-3 15,13 7-2-15,6 2-2 16,21 5 1-16,6 3-1 16,10 3 1-16,0 2 0 15,4 4 0-15,-7-1 0 16,-4 0-1-16,-18-4 0 15,-13-2-2-15,-14-5-3 16,-14-11-7-16,1-8-27 16,-2-6-4-16,-2-13 0 0,12-4 0 15</inkml:trace>
  <inkml:trace contextRef="#ctx0" brushRef="#br0" timeOffset="6">3698 4430 53 0,'44'0'40'16,"2"18"1"-16,-5 9 0 15,-10 8-25-15,4 22-7 16,-12 6-2-16,-10 12-3 16,-13-2-2-16,-5-1-3 15,-9-4-10-15,-6-6-31 16,0-19 1-16,1-10-2 15,-1-17 1-15</inkml:trace>
  <inkml:trace contextRef="#ctx0" brushRef="#br0" timeOffset="7">4384 4712 40 0,'0'0'37'15,"12"6"1"-15,7-6-3 16,5-7-16-16,17 7-10 16,-1-6-3-16,5 6-5 15,4 0-4-15,-9-5-8 16,0 5-13-16,-8 7-14 16,-12-9 0-16,-6 2 0 15</inkml:trace>
  <inkml:trace contextRef="#ctx0" brushRef="#br0" timeOffset="8">4435 4846 28 0,'25'9'36'15,"-2"-9"2"-15,17 3-1 16,2-3-18-16,0 0-6 16,1 4-5-16,-2-4-3 15,-4 0-2-15,-9 0-1 16,-7-4-5-16,-5 4-11 16,-5 5-24-16,-11-5 0 15,0 0-1-15,-11-11 1 0</inkml:trace>
  <inkml:trace contextRef="#ctx0" brushRef="#br0" timeOffset="9">5408 4770 11 0,'-6'11'35'0,"6"-11"1"16,3 11 0-16,18-6-14 16,10-5-6-16,16 4-5 15,6-4-3-15,12 0-6 16,4-3-15-16,3 3-23 15,-9-9-2-15,-1 5 0 16,-12-3 0-16</inkml:trace>
  <inkml:trace contextRef="#ctx0" brushRef="#br0" timeOffset="10">6401 4682 23 0,'-35'0'28'0,"4"-3"-5"16,-6-6-7-16,6-6-3 15,10-5-3-15,7-7-2 16,14 3 1-16,13-2-2 16,12 6 0-16,9 3-2 15,15 14 0-15,-3 3 0 16,4 18 1-16,-9 5 0 15,-13 10-1-15,-15 6 1 16,-19 7-3-16,-17-1 0 16,-13-1-1-16,-12-5-1 15,-7-6-1-15,-1-4-1 0,6-12 0 16,7-8 0 0,13-9 1-16,13 0-1 15,17 0 1-15,0-14 0 0,23 14 1 16,1 0 0-16,10 5 0 15,4 7 0-15,2 3-1 16,0 5-6-16,-2 1-32 16,-5-13-1-16,2 2 0 15,-11-10 1-15</inkml:trace>
  <inkml:trace contextRef="#ctx0" brushRef="#br0" timeOffset="11">7021 4849 48 0,'-28'6'28'0,"8"-6"-7"16,20 0-3-16,0 0-4 16,35 2-3-16,20-2-4 15,20 0-2-15,21 0 0 16,16 3-2-16,12 2 0 0,0-5-2 16,-3 5-3-1,-7-2-8-15,-21 1-18 0,-27-11-7 16,-16 7-1-16,-32-15 0 15</inkml:trace>
  <inkml:trace contextRef="#ctx0" brushRef="#br0" timeOffset="12">7377 4592 21 0,'-8'-46'36'0,"12"2"0"16,0-5-4-16,-4 1-12 16,13 11-4-16,-11 2-5 0,7 21-3 15,-9 14-3-15,7 19-1 16,-4 18-1-16,-3 16-5 16,6 15-15-16,0 10-22 15,-6-2 1-15,0 8-1 16,0-11 1-16</inkml:trace>
  <inkml:trace contextRef="#ctx0" brushRef="#br0" timeOffset="13">7594 5155 10 0,'0'0'32'15,"-19"-14"2"-15,3 6-3 16,-10 3-12-16,0 1-5 16,-3 4-5-16,5 0-4 15,2 5-1-15,10 4 0 16,12 5-2-16,8 1 0 0,15 2 1 16,8 5 0-16,5 3 0 15,-2 0 2-15,1 2 0 16,-10-5 0-16,-9 5 0 15,-19-6 0-15,-16 0-1 16,-18-8-1-16,-7-3 0 16,-8-7-1-16,0-3-3 15,4-4 0-15,5-6-3 16,12 1-4-16,9-10-7 16,22 2-25-16,6 2 0 15,10-1-1-15,10 4 0 0</inkml:trace>
  <inkml:trace contextRef="#ctx0" brushRef="#br0" timeOffset="14">8597 4463 30 0,'9'0'38'16,"7"20"0"-16,-5 8-3 16,0 11-14-16,1 14-8 15,-9 3-4-15,4 9-5 16,-2-4-5-16,-5-8-12 15,2-14-22-15,2-5-4 16,-4-20 0-16,0-14 0 16</inkml:trace>
  <inkml:trace contextRef="#ctx0" brushRef="#br0" timeOffset="15">8475 4734 33 0,'-10'-16'37'0,"27"16"0"15,8-6 0-15,15-1-17 16,14 2-18-16,11 1-21 16,11 4-16-16,0-16-1 15,7 9-1-15</inkml:trace>
  <inkml:trace contextRef="#ctx0" brushRef="#br0" timeOffset="16">9307 4375 16 0,'33'-16'33'0,"3"-5"2"15,13 8-3-15,2 1-13 16,-6 3-6-16,-4 9-5 16,-10 4-2-16,-13 9-2 15,-18 5-2-15,-16 4 0 16,-13 1-2-16,-3-1 2 16,1-2-2-16,6-1 1 0,11-5-1 15,14-2 1-15,19-3-1 16,15-2 1-16,11 2 0 15,4 4 0-15,-4 2 1 16,-7 2 0-16,-14 1 0 16,-17 1-3-16,-17 1-3 15,-15-5-18-15,-17-11-16 16,2 4 1-16,-10-8-1 16,10 5 0-16</inkml:trace>
  <inkml:trace contextRef="#ctx0" brushRef="#br0" timeOffset="17">9221 4809 52 0,'0'0'38'0,"14"8"1"16,23-16-13-16,17 6-11 15,13-7-4-15,16 4-4 16,5 1-4-16,8-2-7 16,0 6-17-16,-6 0-17 15,-20 0-1-15,-13 9 0 16,-20-1 0-16</inkml:trace>
  <inkml:trace contextRef="#ctx0" brushRef="#br0" timeOffset="18">9407 5126 25 0,'4'-16'35'0,"21"7"0"16,6-2 0-16,16-1-19 15,3 8-5-15,-1 1-4 16,-3 10 0-16,-11 2-2 16,-18 13-1-16,-17 2-2 15,-16 3-1-15,-20 0-3 0,-14-1-1 16,-4 2-1 0,-7-10-2-16,4-3 1 0,7-10-1 15,12-5 0-15,13-4 3 16,14-4 2-16,19-5 4 15,13 4 2-15,13 5 1 16,5 0 0-16,10 10 2 16,-2 5-1-16,-1 8-4 15,-4 3-12-15,-2 3-28 16,-17-11 0-16,5-2-1 16,-11-12-2-16</inkml:trace>
  <inkml:trace contextRef="#ctx0" brushRef="#br0" timeOffset="19">10463 4715 4 0,'-23'10'32'0,"4"-10"1"16,19 0-5-16,35 7-11 15,17-7-1-15,35 0-3 16,19 0-1-16,31 0-3 16,11-4-3-16,14 4-1 15,-5 0-2-15,-7 3-1 16,-19-3-10-16,-27 3-20 15,-26-7-9-15,-23-1 0 16,-34-5-1-16</inkml:trace>
  <inkml:trace contextRef="#ctx0" brushRef="#br0" timeOffset="20">10960 4389 51 0,'0'-70'35'0,"8"7"-8"16,-3 2-9-16,-5 5-3 16,7 14-3-16,-7 13-3 15,0 29-1-15,0 23-3 16,0 18-4-16,0 16-5 0,0 12-21 15,0 6-12-15,0 10-1 16,0-1 1-16</inkml:trace>
  <inkml:trace contextRef="#ctx0" brushRef="#br0" timeOffset="21">10816 5092 35 0,'0'0'33'16,"-31"-14"-2"-16,0 8-9 15,-9 6-6-15,-1 0-5 16,2 7-3-16,2-1-1 16,15 8-1-16,11 4-1 15,21 3-1-15,13 2-1 16,12 1 0-16,0 0 1 16,2 2-1-16,-9-2 1 15,-8 1-2-15,-20-9-1 16,-17-4-2-16,-12-4-4 15,-12-8-12-15,0-7-21 0,3-1-2 16,5-6 1 0,17-2 0-16</inkml:trace>
  <inkml:trace contextRef="#ctx0" brushRef="#br0" timeOffset="22">10961 5063 53 0,'31'0'39'0,"-9"0"1"16,-1 12-2-16,-3 3-22 16,-12 2-6-16,8 10-4 15,-11 1-2-15,1 4-3 16,-2 2-2-16,-2-6-11 16,0-6-26-16,0 3-3 0,-2-14 0 15,2-11 1-15</inkml:trace>
  <inkml:trace contextRef="#ctx0" brushRef="#br0" timeOffset="23">10886 5223 73 0,'22'-12'36'0,"12"12"1"15,0 3-20-15,9-6-14 16,4 0-8-16,6-3-5 15,-6-4-2-15,3 0 0 16,-10-7 3-16,0 2 4 0,-10 3 6 16,-7-5 3-1,1 9 6-15,-14-1 4 0,6 14 2 16,-16-5 0-16,15 25-3 16,-15-5-3-16,3 12-4 15,-3 3-2-15,0 3-3 16,0 0-6-16,-6-1-32 15,2-13-3-15,4-7-1 16,0-17 0-16</inkml:trace>
  <inkml:trace contextRef="#ctx0" brushRef="#br0" timeOffset="24">12253 4468 38 0,'12'12'36'0,"-5"5"0"15,4 15-2-15,-1 7-20 16,-4 3-5-16,0 5-5 16,-1 1-5-16,-5-7-10 15,4-12-25-15,-4-5 0 16,0-24-1-16,-17 8 1 0</inkml:trace>
  <inkml:trace contextRef="#ctx0" brushRef="#br0" timeOffset="25">12104 4637 46 0,'16'0'36'16,"5"0"0"-16,19 0-4 15,10 3-19-15,0-3-8 16,9 0-20-16,2-5-20 15,14 0-1-15,-4-6 0 16,10 5-1-16</inkml:trace>
  <inkml:trace contextRef="#ctx0" brushRef="#br0" timeOffset="26">12989 4272 39 0,'21'-16'35'16,"15"10"-4"-16,4 0-11 16,3 0-5-16,-1 10-4 15,-8-1-3-15,-6 10-2 16,-15 0-2-16,-11 5-2 15,-15-2 0-15,-8 2-1 16,-6-4 0-16,2-1-1 16,3 0 0-16,9-5 0 0,13-8 0 15,10 15 0-15,15-6 0 16,8-1 0-16,5 3 0 16,0 3 0-16,-7 1 0 15,-11 2 1-15,-16-2-1 16,-17 2-1-16,-14-2-3 15,-14-8-15-15,-11-3-17 16,2-1-1-16,-1-3 1 16,12 0-1-16</inkml:trace>
  <inkml:trace contextRef="#ctx0" brushRef="#br0" timeOffset="27">12888 4715 58 0,'32'12'35'0,"4"-12"1"15,18 0-15-15,10 0-11 16,9 0-6-16,1 0-10 16,4 4-16-16,-5 4-13 15,-18-8-1-15,-6 7 0 16</inkml:trace>
  <inkml:trace contextRef="#ctx0" brushRef="#br0" timeOffset="28">13013 4942 42 0,'0'0'34'0,"15"-4"2"16,13 0-10-16,12 4-14 15,9 4-2-15,-5 3-3 16,-5 10-1-16,-15 3-2 16,-16 5 0-16,-17 2-2 15,-18 2 1-15,-13 0-1 16,-7 0-1-16,-4-2 1 16,5-5-2-16,7-1 1 15,17-6-1-15,16-3 1 16,20-3-1-16,13-5 1 15,13-4-2-15,11 6-6 16,6-2-31-16,-2-12-1 16,9 5 1-16,-11-9-1 0</inkml:trace>
  <inkml:trace contextRef="#ctx0" brushRef="#br0" timeOffset="29">13921 4657 22 0,'-29'9'33'16,"2"-9"2"-16,27 0-10 16,12 5-8-16,20-5-4 15,26 0-4-15,23-3-3 0,26 3-1 16,22-7-2-16,23 3-1 16,11 1 0-16,4-1-3 15,-2 4-3-15,-17-8-8 16,-17 8-9-16,-25 0-12 15,-33 0-4 1,-23 0 1-16</inkml:trace>
  <inkml:trace contextRef="#ctx0" brushRef="#br0" timeOffset="30">14661 4399 20 0,'-7'-61'34'0,"7"5"2"16,0-2-3-16,0 0-14 16,8 13-3-16,-8 5-4 15,9 18-4-15,-9 22-2 16,5 12-2-16,-5 22-2 15,-3 12-4-15,3 17-10 16,0 10-26-16,-6 1-1 16,2 11 1-16,-8-6-1 15</inkml:trace>
  <inkml:trace contextRef="#ctx0" brushRef="#br0" timeOffset="31">14386 5005 31 0,'-24'-5'32'15,"-14"-6"2"-15,6 7-12 16,-3 4-7-16,-1 0-5 16,8 7-2-16,9 4-2 15,19 7 0-15,10 2-1 16,17 5 0-16,6 0-1 15,4 4 0-15,-1-1 1 16,-4-1-1-16,-9-3 0 16,-17-2-2-16,-19-6 1 15,-17-3-2-15,-13-4-1 16,-5-9-1-16,0 0-3 16,-1-9-7-16,14 4-9 15,11-3-15-15,15-6-4 0,20 4-1 16,9-4 1-16</inkml:trace>
  <inkml:trace contextRef="#ctx0" brushRef="#br0" timeOffset="32">14524 5117 39 0,'0'0'37'0,"14"-4"1"15,10 4 0-15,12-3-22 16,8-4-7-16,6 3-6 0,5 4-7 16,-5 0-23-1,-5-6-10-15,-5 6-1 0,-11-2 0 16</inkml:trace>
  <inkml:trace contextRef="#ctx0" brushRef="#br0" timeOffset="33">15055 4979 62 0,'9'-20'38'15,"-9"1"-4"-15,5-1-12 16,-5 20-7-16,7-14-4 15,-7 14-4-15,6 24-2 0,-2 1-2 16,-4 5 0-16,9 7-1 16,-4 4 1-16,2 2 0 15,-1-4 0-15,2 0 0 16,-5-9-1-16,2-3-1 16,-1-9 1-16,-4-8-3 15,0-10-4-15,0 0-13 16,0 0-24-16,-9-6 1 15,6-3-2-15,3 9 1 16</inkml:trace>
  <inkml:trace contextRef="#ctx0" brushRef="#br0" timeOffset="34">16115 4699 38 0,'28'19'33'15,"-16"-3"1"-15,-5 2-18 16,-12 1-27-16,-16-12-15 16,8 3-4-16,-15-17-2 15</inkml:trace>
  <inkml:trace contextRef="#ctx0" brushRef="#br0" timeOffset="35">16672 4346 15 0,'6'-9'35'16,"4"14"1"-16,-10 16-4 15,0 9-11-15,8 19-6 16,-4 6-4-16,8 16-2 16,-4 7-2-16,3 4-6 0,-1-3-8 15,-5-9-18 1,-5-13-13-16,5-9-1 0,-12-18 0 15</inkml:trace>
  <inkml:trace contextRef="#ctx0" brushRef="#br0" timeOffset="36">16651 4625 33 0,'46'-7'34'15,"-2"-5"-1"-15,11 7-5 16,0 2-40-16,-7-11-18 16,10 12-1-16,-9-12-1 15</inkml:trace>
  <inkml:trace contextRef="#ctx0" brushRef="#br0" timeOffset="37">17243 4371 29 0,'0'0'33'0,"-4"12"2"16,13-4-6-16,4 1-17 15,1-2-5-15,5 3-2 0,-2-5-1 16,2 1-2-1,-5-6-1-15,-14 0-1 0,0 0 0 16,0 0-1-16,-20-10 0 16,-4 8 0-16,-3 2 1 15,0 0 1-15,1 8 1 16,7 6 1-16,4 2 2 16,15 8-1-16,6-4 1 15,14 6 0-15,3-7 0 16,10 0-1-16,1-6-3 15,1-8-16-15,-5-8-23 16,2-3 0-16,-11-6-1 16,0 1-1-16</inkml:trace>
  <inkml:trace contextRef="#ctx0" brushRef="#br0" timeOffset="38">18560 4149 13 0,'-32'-12'30'0,"2"20"0"16,-11 3-8-16,4 15-9 16,6 16-4-16,10 6-4 15,14 8 0-15,11 2 0 16,17-2-1-16,13-9 1 16,14-8 0-16,5-17 0 0,8-12 1 15,-9-18 0 1,-5-11 0-16,-15-16-2 0,-15-7 1 15,-22-11-1-15,-17-3-1 16,-16 2-2-16,-4 5-3 16,1 11-8-16,-4 3-16 15,7 9-12-15,18 13-1 16,9 3 1-16</inkml:trace>
  <inkml:trace contextRef="#ctx0" brushRef="#br0" timeOffset="39">19350 4211 30 0,'9'0'35'16,"-9"0"0"-16,-15 0-3 15,-7 10-16-15,-12-2-7 16,0 13-4-16,-8-3-2 16,2 7 0-16,-2-2-1 15,8-2-1-15,5-1-1 16,8 1 0-16,14-6 1 16,12-1-1-16,10-4 0 15,10 0 1-15,8-1 0 16,4 3-2-16,6 0-6 15,-3 1-28-15,-2-6-1 0,0 2-2 16,-7-3 2-16</inkml:trace>
  <inkml:trace contextRef="#ctx0" brushRef="#br0" timeOffset="40">19734 4296 50 0,'-10'-12'35'15,"-11"-5"-1"-15,-1 8-14 16,0 9-9-16,-3 0-5 15,7 16-3-15,-3 1-2 16,8 9 0-16,4 2-1 16,9 3 1-16,9-4-1 15,7-2 1-15,2-8 0 16,6-8 0-16,-1-9 0 16,-2-5 1-16,-3-8-1 15,-7-7 0-15,-11-5 0 16,0-3 0-16,-10-2 1 15,-3 5-1-15,0 1 1 16,1 3 0-16,3 5 0 0,9 5 0 16,0 11 0-16,18-9-1 15,4 9 0-15,7 0 0 16,4 4-1-16,5-4-1 16,1 5-2-16,-5-5-6 15,7 0-20-15,0 6-9 16,-4-10-1-16,3 7 0 15</inkml:trace>
  <inkml:trace contextRef="#ctx0" brushRef="#br0" timeOffset="41">20393 4156 19 0,'32'0'32'16,"-14"-5"0"-16,0 5-6 16,-4 6-5-16,-14-6-5 15,0 17-4-15,-17-6-3 16,-4 8-3-16,-12-2-1 15,1 3-1-15,-5-1-2 16,1 1-1-16,7-1-1 16,4-2 0-16,10-3 0 0,8-2 0 15,19-2 0-15,9-1 0 16,8 1 0-16,8 0-1 16,6 1-6-16,-1-3-12 15,1-2-18-15,8 5-1 16,-7-7 0-16,3 3-1 15</inkml:trace>
  <inkml:trace contextRef="#ctx0" brushRef="#br0" timeOffset="42">20909 4235 31 0,'14'-32'36'16,"-7"-7"0"-16,2 2-9 15,3 10-7-15,-12-5-6 16,9 16-3-16,-9 2-4 16,0 14-2-16,4 16-2 15,-4 9-2-15,-3 10-1 16,3 8 0-16,0 7 0 15,0 3 0-15,3 1 0 16,0-3 0-16,-3-8 0 16,5-6 1-16,-2-9 0 15,-3-9-1-15,-5-7 0 0,5-12 0 16,-23 7 0 0,6-7 0-16,1-2 1 0,-2 2-2 15,2-7 1-15,1 4-1 16,6 3 1-16,9 0 0 15,0 0 0-15,21-4 0 16,0 4 0-16,3 0 0 16,5 0 0-16,2 0 0 15,1 0 0-15,-1 0 0 16,-5 0 0-16,-4 0 1 16,-4 0-1-16,-4 0 1 15,-2 0-1-15,-3 0 1 16,-9 0-2-16,0 0 0 15,10-6-4-15,-10 6-5 16,0 0-7-16,0 0-19 0,-12 0-2 16,12 0-2-16,0 0 2 15</inkml:trace>
  <inkml:trace contextRef="#ctx0" brushRef="#br0" timeOffset="43">6880 6041 28 0,'-5'-21'31'15,"1"11"-6"-15,-8 4-6 16,2 1-4-16,-2 5-4 15,-4 5-3-15,3 5-3 16,-1 4-1-16,7 4-2 16,1 1 0-16,6-2 1 15,9-3-1-15,7-1 0 16,-1-6 1-16,6-4-1 16,-1-9 1-16,-2-1-1 15,-5-8 2-15,-4-1-2 16,-9-1 1-16,-6 0 0 0,-9 0 0 15,0 3-1-15,-5 5 0 16,2 3-1-16,-1 6 0 16,4 0-1-1,6 9 0-15,9-9 0 0,-4 17 0 16,11-7 1-16,5-2-1 16,1-1 0-16,-1-3 2 15,1 1-1-15,-2-5 1 16,-11 0 0-16,10 0-2 15,-10 0-6-15,0 0-32 16,3-10 0-16,3-1-2 16,16 4 1-16</inkml:trace>
  <inkml:trace contextRef="#ctx0" brushRef="#br0" timeOffset="44">7375 6027 26 0,'8'-11'34'0,"-8"11"1"16,-11-9-9-16,-4 2-7 15,3 7-5-15,-9 4-5 16,2 4-4-16,-1 7-1 15,5 7-2-15,1 4-1 16,7 5 0-16,4 0-1 16,6-1 1-16,7-2-1 15,3-6 1-15,5-7 0 16,2-11 0-16,0-8 0 0,-1-8 0 16,-1-6 0-1,-5-5 0-15,-7-6 0 16,-6 1 0-16,0-1 0 0,-8 3-1 15,-1 1 1-15,1 5 0 16,-1 5 0-16,7 3-1 16,2 12 0-16,11-10 1 15,6 10-1-15,6 0 0 16,7 5 0-16,2-3-1 16,7 4-4-16,1-6-12 15,-5 0-21-15,5 0 0 16,-8-3-1-16,2 3 1 15</inkml:trace>
  <inkml:trace contextRef="#ctx0" brushRef="#br0" timeOffset="45">7694 5983 46 0,'16'8'35'0,"2"3"0"15,2 3-9-15,5-6-14 16,5 6-4-16,-1 1-4 16,-1-1-1-16,-6-2-1 15,-3-1 0-15,-10-2 0 0,-9 1 0 16,-3-1 0-1,-7 1-1-15,-7-5 1 0,-3 4 0 16,0 2 0-16,-2 3-2 16,2 0-4-16,0-4-10 15,6-3-23-15,11 3-1 16,3-10 0-16,6 17 0 16</inkml:trace>
  <inkml:trace contextRef="#ctx0" brushRef="#br0" timeOffset="46">8273 6092 46 0,'-19'-18'36'15,"4"4"1"-15,-10 2-5 0,-2-3-17 16,1 11-7-16,-5 4-3 15,5 7-3-15,1 7-1 16,5 7 0-16,6 7-1 16,9 5 0-16,5 2 1 15,16-2-1-15,7-2 1 16,6-8 1-16,7-8-2 16,3-10 2-16,1-11-1 15,-4-9 0-15,-7-9 0 16,-7-7 0-16,-13-5 0 15,-13-1-1-15,-8 1-2 16,-16 2-7-16,-1 3-29 0,-6 11-1 16,-9 3 0-1,2 12 1-15</inkml:trace>
  <inkml:trace contextRef="#ctx0" brushRef="#br0" timeOffset="47">6716 6809 78 0,'0'0'27'0,"-18"0"-7"16,8 4-7-16,3 6-5 15,2 2-5-15,5 5 0 16,3-3-1-16,6 3 0 16,4-3 1-16,6-2-1 15,0-9 2-15,4-3 0 16,-4-5 0-16,-3-4 1 16,-4-7-1-16,-6 0 0 15,-8-4 0-15,-5 3-1 16,-11 2 0-16,0 4-1 15,-2 2 0-15,-2 9-1 0,2 0-1 16,3 0 0-16,5 10 0 16,12-10 0-16,-9 18 0 15,12-8 0-15,1-1 1 16,-4-9-1-16,11 11 0 16,-11-11 1-16,9 3 0 15,-9-3-1-15,0 0-1 16,0 0-2-16,10-6-8 15,-10 6-28-15,0 0-1 16,20-5 0-16,-8 0-1 16</inkml:trace>
  <inkml:trace contextRef="#ctx0" brushRef="#br0" timeOffset="48">7262 6769 31 0,'4'-20'34'16,"-6"11"-1"-16,-10 3-9 0,0-1-5 16,0 7-5-16,-7 0-5 15,1 11-3-15,2 3-3 16,4 5-1-16,0 6-2 15,9 2 1-15,3 2 0 16,3-2-1-16,5-4 1 16,8-4 0-16,-1-7 0 15,4-12 0-15,0-4 0 16,-1-8 0-16,-2-7 0 16,-4-4-1-16,-6 0 1 15,-6-6-1-15,0 3 0 16,-4 3 0-16,-3 2 1 0,0 6-1 15,1 2 0-15,6 2 0 16,0 11 1-16,10-6-1 16,6 6 0-16,7 0 1 15,2 0-2-15,6 0 1 16,3 3-3-16,-3-5-9 16,6-5-24-16,1 7-2 15,-7-7 0-15,1 7 1 16</inkml:trace>
  <inkml:trace contextRef="#ctx0" brushRef="#br0" timeOffset="49">7901 6696 16 0,'15'0'33'15,"-15"0"-1"-15,0 0-4 16,0 0-8-16,-12 10-5 16,-7 4-5-16,-10-1-2 15,-2 6-2-15,-6-4-3 16,2 2-1-16,3-2-1 0,5 1 0 15,6-5 1 1,11 0 0-16,10-2 0 0,11 0 0 16,9 0 0-16,7 2 0 15,1 0 0-15,4-1-4 16,4 3-10-16,-4 2-26 16,-9-10 0-16,6 4 0 15,-13-9 0-15</inkml:trace>
  <inkml:trace contextRef="#ctx0" brushRef="#br0" timeOffset="50">8242 6777 66 0,'-15'-18'37'0,"-1"4"1"16,-1 2-18-16,-8 0-7 15,2 12-6-15,-2 0-3 16,1 9-2-16,3 6-1 16,4 9 0-16,7 5-1 15,6 5 1-15,8-2-1 16,13-1 1-16,5-5-1 15,8-9 1-15,4-5 0 0,3-12 0 16,-1-10 0 0,-4-6 0-16,-6-9 0 15,-6-4 0-15,-12 1-1 0,-8-2 0 16,-10 4-4-16,-12 2-20 16,-3 2-15-16,3 7 0 15,-7-2 0-15,10 8-1 16</inkml:trace>
  <inkml:trace contextRef="#ctx0" brushRef="#br0" timeOffset="51">10469 5973 21 0,'-10'-10'32'0,"10"10"-1"16,-22 5-6-16,9 0-8 15,1 7-7-15,3 0-3 16,4 7-3-16,5-2-1 16,8 0 0-16,2-2-1 15,8-2 2-15,0-9 0 16,2 0 0-16,-5-11 0 16,2-2 1-16,-10-6-1 15,-7 1-1-15,-5-3 0 0,-4 3-1 16,-8-1-1-16,-4 5-1 15,3 4 0-15,-4 6 0 16,6 0 0-16,1 6-1 16,15-6 1-16,-5 13 0 15,5-13 0-15,14 15 0 16,-2-10 1-16,0-2 0 16,2-3-1-16,-3 0 1 15,0 0-5-15,-11 0-28 16,0 0-6-16,11-11 0 15,-11 11-1-15</inkml:trace>
  <inkml:trace contextRef="#ctx0" brushRef="#br0" timeOffset="52">10979 5961 36 0,'0'0'32'0,"-20"-4"-5"16,4 4-4-16,-3 6-7 15,-1 3-6-15,2 7-3 16,1 5-3-16,6 4-1 15,5 3-2-15,6 1 0 16,5-2 0-16,7-3 1 16,3-6-1-16,6-6 1 15,-2-8 0-15,2-8-1 16,-5-7 1-16,-1-7-1 0,-6-5 1 16,-9-4-1-16,0-1 0 15,-9-1 1-15,-3 0-1 16,1 5 1-16,-2 4 0 15,4 6 0-15,3 3-1 16,6 11 1-16,0 0-1 16,29-7 0-16,-3 7 0 15,7 5-1-15,7-5-1 16,4 3-6-16,5-3-19 16,1 0-11-16,-9 0-2 15,-1 0 1-15</inkml:trace>
  <inkml:trace contextRef="#ctx0" brushRef="#br0" timeOffset="53">11388 5944 37 0,'-11'2'35'16,"21"6"0"-16,0-1-7 16,10 2-12-16,7 3-8 15,2 1-1-15,6 3-3 0,-3-3 0 16,1-1-3-16,-6-3 1 15,-6-4-1-15,-3 0 0 16,-18-5 0-16,10 4-1 16,-10-4 1-16,-21 3-1 15,-2 2 1-15,-4 2-1 16,-3 1 0-16,-3 4 0 16,2 0 0-16,3 1-2 15,7-4-7-15,12 0-20 16,9-9-7-16,0 0-2 15,21 8 1-15</inkml:trace>
  <inkml:trace contextRef="#ctx0" brushRef="#br0" timeOffset="54">11757 6079 53 0,'16'5'36'0,"-3"-5"-1"15,6-3-16-15,7 3-6 0,-3 0-7 16,2-3-9-1,0-1-18-15,-1 4-13 0,-11-9-2 16,5 4 1-16</inkml:trace>
  <inkml:trace contextRef="#ctx0" brushRef="#br0" timeOffset="55">12033 5932 30 0,'0'-16'36'0,"0"16"2"15,0 0-1-15,-9 0-16 16,9 18-8-16,0 1-6 16,0 9-3-16,4 3-1 0,-1 5-4 15,1 3-11 1,9 2-25-16,-13-12-1 16,7 2-1-16,-7-8 1 0</inkml:trace>
  <inkml:trace contextRef="#ctx0" brushRef="#br0" timeOffset="56">10416 6904 38 0,'-3'-18'33'16,"3"3"-5"-16,-9 2-6 16,-4 1-6-16,1 5-5 15,-4 0-4-15,3 7-2 16,-2 10-3-16,8 1 0 16,0 2-2-16,7 4 1 15,6-1 0-15,7-1 1 16,2-4-1-16,3-2 1 15,1-9 1-15,1 0-1 16,-6-9 0-16,-2-4 1 16,-7-3-1-16,-8 2 0 15,-9-3 0-15,-2 5-1 0,-5 1-1 16,0 5 1-16,-1 6-1 16,5 0 1-16,2 10-1 15,8-1 0-15,5 1 0 16,0-10-4-16,25 18-12 15,0-9-22-15,-8-9 0 16,7 3-1-16,-4-8 1 16</inkml:trace>
  <inkml:trace contextRef="#ctx0" brushRef="#br0" timeOffset="57">10893 6759 59 0,'-20'-10'32'15,"2"7"-5"-15,-5 3-9 16,-2 8-6-16,3 8-5 16,1 5-3-16,7 10-1 15,6 2-1-15,8 2 0 16,7-1 0-16,8-2 0 16,3-9 1-16,10-6-1 0,-3-9 1 15,2-8-1-15,-5-10 1 16,-3-8-2-16,-5-8 1 15,-10-3-1-15,-4-2 0 16,-8 0 0-16,-4-1-1 16,-2 5 1-16,2 4-1 15,-1 5 0-15,8 6 1 16,5 12-1-16,11-12 0 16,6 12 1-16,9 0-1 15,6 0 0-15,7 0-4 16,2 0-9-16,2-5-25 15,6 5 0-15,-4-9 0 0,3 9-1 16</inkml:trace>
  <inkml:trace contextRef="#ctx0" brushRef="#br0" timeOffset="58">11506 6721 42 0,'14'0'35'0,"-14"0"-1"15,-20 4-8-15,2 4-9 0,-9-1-6 16,0 7-4-16,-6-1-3 15,6 3-1-15,-1-1-1 16,9 2-1-16,9 0-1 16,13-2 1-16,12 1-1 15,8-4 0-15,7 2-2 16,4-6-5-16,6 4-16 16,2 0-14-16,-6-6 0 15,-4 1 0-15</inkml:trace>
  <inkml:trace contextRef="#ctx0" brushRef="#br0" timeOffset="59">11677 6855 49 0,'0'0'35'0,"0"0"-1"16,20 3-10-16,-2-3-10 16,0 0-6-16,7 0-7 15,6 0-12-15,9-3-23 16,-6-7-1-16,17 3-1 15,0-7 0-15</inkml:trace>
  <inkml:trace contextRef="#ctx0" brushRef="#br0" timeOffset="60">12129 6786 24 0,'3'-20'37'0,"6"4"1"15,-5-1-1-15,-4 1-15 0,0 16-8 16,8-9-6-16,-5 22-2 16,-3 6-2-16,8 12-2 15,-3 8-1-15,2 6-1 16,-2 2-3-16,-5-4-11 16,0-4-24-16,0-5-1 15,0-12 0-15,0-6 0 16</inkml:trace>
  <inkml:trace contextRef="#ctx0" brushRef="#br0" timeOffset="61">13996 5912 37 0,'0'0'31'16,"-20"-3"-5"-16,9 3-7 16,0 4-4-16,-2 3-5 0,6 2-3 15,4 3-3-15,3 0 0 16,8 1-1-16,5-1 1 16,1-5 0-16,6 0 1 15,-6-7-1-15,0 0 1 16,-14 0-1-16,11-17 0 15,-14 5-1-15,-5 0 0 16,-7 0-2-16,1 2 0 16,-2 1-1-16,2 4 0 15,4 1 0-15,10 4 0 16,0 0 0-16,0 0 0 16,9 6 0-16,2-3 0 15,1 1 0-15,2-1 1 0,-5-3-1 16,-9 0 0-1,0 0-2-15,0 0-9 0,0-16-28 16,0 16 1-16,-8-12-1 16,8 12 0-16</inkml:trace>
  <inkml:trace contextRef="#ctx0" brushRef="#br0" timeOffset="62">14507 5880 25 0,'-15'-21'35'16,"2"12"0"-16,-8-2 1 15,1 2-17-15,-4 9-7 16,-1 5-5-16,2 8-4 16,2 5 0-16,3 5-2 15,8 6 0-15,7 0 0 16,7 2 0-16,12-5 0 16,5-4 0-16,7-7 0 15,2-10 0-15,1-5 0 16,0-8 0-16,-7-6 0 15,-6-6 0-15,-11-3 0 16,-7-4-1-16,-5 2 0 0,-5-1 1 16,-3 4-1-16,-2 2 0 15,3 4 0-15,0 3 0 16,12 13 1-16,-6-12-1 16,6 12 1-16,19 0-1 15,0 0 0-15,7 0 0 16,4 3 0-16,8 1-4 15,-3-4-9-15,4-4-25 16,0 6 0-16,-7-2 0 16,2 0-1-16</inkml:trace>
  <inkml:trace contextRef="#ctx0" brushRef="#br0" timeOffset="63">14786 5829 66 0,'14'0'34'16,"10"9"-10"-16,7 2-10 15,0-1-5-15,6 5-2 16,-2-5-2-16,0 3-2 15,-7-4-1-15,-3-2 0 16,-7-3-1-16,-6-4 0 16,-12 0 0-16,0 0-1 0,0 0 1 15,-12 8-1-15,-7-4 1 16,-2 4-1-16,-5 2 0 16,0 2-1-16,-1 4-7 15,2-1-18-15,1-7-10 16,14 3 1-16,10-11-1 15</inkml:trace>
  <inkml:trace contextRef="#ctx0" brushRef="#br0" timeOffset="64">15235 5903 27 0,'12'-24'35'15,"3"4"-1"-15,-9-1-4 16,2-1-8-16,0 10-7 16,-8-3-5-16,0 15-2 15,0 0-2-15,0 14-3 16,-5 4 0-16,5 8-1 16,0 3-1-16,0 6-1 15,2 3 1-15,3-5-3 16,2 5-11-16,0-10-25 15,-7-11-2-15,3 0 1 16,-6-6 0-16</inkml:trace>
  <inkml:trace contextRef="#ctx0" brushRef="#br0" timeOffset="65">13893 6785 26 0,'-24'8'26'0,"13"2"-9"15,-1 2-3-15,3 2-2 16,9 3-2-16,0-2-1 16,11 1 1-16,4-7-1 15,5 0 0-15,-3-9-2 16,3 0 0-16,-6-9-1 16,-3 0-2-16,-11-7 1 15,0 7-2-15,-13-6 0 16,-2 5-1-16,-1 1-1 15,-1 6 0-15,1 3-1 16,6 5 1-16,10-5-1 0,0 15 0 16,7-6 0-1,4-1-4-15,6 3-11 0,1 0-22 16,-5-11 0-16,2 0 0 16,-15 0-1-16</inkml:trace>
  <inkml:trace contextRef="#ctx0" brushRef="#br0" timeOffset="66">14424 6786 20 0,'4'-12'33'0,"-4"12"-1"15,3-18-5-15,-8 7-8 16,5 11-6-16,-19-15-3 16,4 15-4-16,-7-3 0 15,0 9-3-15,-2 4-1 16,2 9 0-16,0 5-1 0,7 5 0 16,5 2 0-16,10 1 1 15,7-3-1-15,9-1 1 16,6-10 0-16,4-4-1 15,0-11 1-15,2-8-1 16,-6-7 1-16,-5-5-1 16,-10-5 0-16,-7-4-1 15,-7-3 1-15,-2 2-1 16,-7 0 1-16,1 3-1 16,4 5 0-16,4 6 0 15,7 4-1-15,0 9 1 16,17-7 0-16,1 7 0 0,6 4 0 15,7 1 0 1,2-1-2-16,4-4-5 16,7 0-24-16,-1 0-7 0,-6-6 0 15,6 3 0-15</inkml:trace>
  <inkml:trace contextRef="#ctx0" brushRef="#br0" timeOffset="67">15032 6724 18 0,'16'0'33'0,"-3"-3"0"16,-13 3-7-16,12 0-6 15,-12 0-5-15,-11 7-5 16,-8-3-1-16,0 4-2 15,-9-1-2-15,0 3-2 16,-6 2-1-16,3 0-1 16,0-3 0-16,6-1 0 15,6 2 0-15,6-1 0 16,8 3 0-16,10-2 0 0,7 3 0 16,8-2 1-16,9 4-1 15,4-1-1-15,3 3-4 16,0 1-31-16,-2-12-3 15,3 2-1-15,-7-8 0 16</inkml:trace>
  <inkml:trace contextRef="#ctx0" brushRef="#br0" timeOffset="68">15296 6804 66 0,'7'-14'29'15,"-2"1"-6"-15,-1-8-6 16,3 5-3-16,-7-4-3 15,5 5-3-15,-5-3-1 16,0 7-2-16,0 0-1 16,0 11-1-16,0-12-1 15,0 12 0-15,0 11-1 16,-5 7-1-16,5 7 1 0,-3 10-1 16,3 4 0-16,0 6 0 15,4 2-2-15,0-4-10 16,5-6-26-16,1-6-1 15,-3-11 1-15,7-1-1 16</inkml:trace>
  <inkml:trace contextRef="#ctx0" brushRef="#br0" timeOffset="69">7079 6488 23 0,'0'0'23'0,"9"12"-2"16,4-5-4-16,14-3-1 15,14 0-3-15,15-2-1 16,15-2-5-16,20 0-1 16,15-2-3-16,19-1 0 15,12-4-2-15,-1 4 0 16,-4-3 0-16,-13 6 1 15,-22-5 1-15,-15 5 0 16,-23-3 1-16,-22 3 1 0,-22 0 0 16,-15 0 0-16,0 0 0 15,0 0-1-15,0 0-3 16,-18 0-17-16,4 0-20 16,4 0-3-16,-5-3 2 15,15 3-2-15</inkml:trace>
  <inkml:trace contextRef="#ctx0" brushRef="#br0" timeOffset="70">14177 7246 15 0,'-17'7'17'0,"17"-7"-1"16,0 0-3-16,0 0 1 16,0 0-2-16,0 0-1 15,0 0-1-15,0 0 0 16,5 12-1-16,-5-12-1 15,13 5-1-15,-13-5-2 16,22 0-1-16,-3 2 0 16,11-2-1-16,8 3 0 15,15-3-1-15,15 0 0 0,19 0 1 16,20 0 0-16,14 4-1 16,11-4 0-16,3 0 0 15,-3 0-1-15,-11 0 1 16,-19 0-1-16,-20 3 0 15,-23-3 0-15,-25 0-1 16,-21 0 1-16,-13 0 0 16,-16 5-1-16,1-5 0 15,-1 4-3-15,0-1-18 16,-2-3-17-16,7 8 1 16,-3-8-2-16,14 0 1 15</inkml:trace>
  <inkml:trace contextRef="#ctx0" brushRef="#br0" timeOffset="82">11793 9175 14 0,'0'16'25'16,"0"-16"-5"-16,-7 19-22 15,11 1-17-15,-8-1 2 16,7 13-3-16</inkml:trace>
  <inkml:trace contextRef="#ctx0" brushRef="#br0" timeOffset="114">10679 6382 16 0,'0'0'17'0,"0"0"-3"15,-11 0-1-15,11 0 0 16,0 0 1-16,0 12-3 16,11-5 0-16,6-3-2 0,17 4 0 15,18-5-1-15,28 3 0 16,22-3-2-16,27 0-2 15,21-3-1-15,20 5-1 16,2-5 0-16,-2 5-1 16,-14-1-1-16,-25 0 1 15,-25 0-1-15,-28 2 1 16,-27-1 0-16,-25 3 0 16,-19 4-5-16,-20 5-31 15,-18-8 0-15,6 6 1 16,-15-15-1-16</inkml:trace>
  <inkml:trace contextRef="#ctx0" brushRef="#br0" timeOffset="115">1022 7952 36 0,'0'0'33'15,"0"0"1"-15,-62-29-13 16,62 29-6-16,-75 12-5 16,75-12-4-16,-56 48-2 15,56-48-1-15,-34 75-2 16,24-33 1-16,10-1-1 15,0-41 0-15,52 67 0 16,-52-67 1-16,70 40 0 16,-70-40 0-16,67 10-1 15,-67-10 1-15,54-13-1 16,-54 13-1-16,0 0 1 16,0 0-1-16,-70-19-1 0,70 19 0 15,-82 22 0 1,31 1 1-16,9 9-1 15,42-32 0-15,-61 76 1 0,55-34-1 16,6-42 2-16,17 76-1 16,-17-76 1-16,59 50-1 15,-59-50 1-15,84 13 0 16,-33-21-2-16,-1-5 1 16,-5-5 0-16,-5 0 0 15,-6 1-1-15,-6 4 0 16,1 5 1-16,-11 13 0 15,-15 5 1-15,-3 7-1 16,9 1 1-16,-9 3 0 16,3 0 0-16,2-4 0 15,-10-2 0-15,5-15-1 0,0 0 0 16,0 0 0 0,-5-24-1-16,5 2 0 0,3-4 0 15,7-3 1-15,5 0-1 16,3 3 1-16,-2 5-1 15,5 11 1-15,-8 7 1 16,2 9 0-16,-2 8 0 16,-1 7 0-16,-3 7-4 15,-2-2-11-15,2-4-22 16,1 2-1-16,5-7 0 16,4-2 0-16</inkml:trace>
  <inkml:trace contextRef="#ctx0" brushRef="#br0" timeOffset="116">1497 8440 67 0,'0'0'38'0,"0"18"1"16,6-3-11-16,0 7-19 16,-2 1-8-16,-4 2-22 15,0-6-15-15,0 1-2 16,-4-11 0-16</inkml:trace>
  <inkml:trace contextRef="#ctx0" brushRef="#br0" timeOffset="117">1581 8203 61 0,'18'-43'38'0,"16"12"0"15,1 14-12-15,8 4-13 16,3 28-4-16,-8 10-2 16,-1 18-2-16,-12 10-2 15,-3 10 0-15,-7 0-1 16,-3 0 0-16,-8-6 0 16,-4-10-1-16,2-13-1 15,2-10 0-15,-1-14 0 16,-3-10-2-16,0-10 1 15,-7-5-1-15,1-4 0 16,-3 0 1-16,-13 4 0 0,-6 7 0 16,-3 8 1-1,0 0 0-15,0 16-5 0,4-3-13 16,1 3-21-16,6 3 0 16,9-10 0-16,11-9-1 15</inkml:trace>
  <inkml:trace contextRef="#ctx0" brushRef="#br0" timeOffset="118">2278 8402 47 0,'-15'-14'36'0,"3"8"-2"16,-4 2-14-1,-6 4-7-15,9 4-5 0,1 3-4 16,12 5-2-16,3 1-1 16,13 1 0-16,-3 1-1 15,2-5 0-15,7 0 0 16,-4-5-2-16,-5-1-2 16,-13-4-1-16,0 0 1 15,-28 0-1-15,10 0 0 16,-8 0 1-16,-5 6 2 15,-2 1 3-15,2 0 2 16,5 8 1-16,10-1 0 16,11 5 1-16,2-1 0 15,9 1-1-15,9-4-3 0,-2-4-9 16,14-11-22-16,2 6-4 16,-11-19-1-16,3-2 0 15</inkml:trace>
  <inkml:trace contextRef="#ctx0" brushRef="#br0" timeOffset="119">2269 8211 26 0,'-12'-48'34'15,"6"11"0"-15,-9 1-3 16,8 13-16-16,7 23-7 16,-12 7-5-16,12 19-2 15,0 15-2-15,12 13 1 16,3 8 2-16,14 10-1 15,-1 5 2-15,8 4 0 16,1 1 0-16,4-1 0 0,-10-5 1 16,-4-5-1-16,-11-8-2 15,-16-8 0-15,-12-7-3 16,-13-15-3-16,-2-5-1 16,-14-17-2-16,4-7-1 15,-1-14 0-15,7-9 1 16,6-13 0-16,18-11 2 15,11-7 3-15,12-4 0 16,12-2 3-16,9 2-4 16,4 9-14-16,-6-7-10 15,11 22 1-15,-22-4-1 16</inkml:trace>
  <inkml:trace contextRef="#ctx0" brushRef="#br0" timeOffset="120">2647 8465 45 0,'0'0'33'0,"-9"-8"-2"15,9 8-11-15,-16 4-7 16,4 6-4-16,7 8-3 15,1-3 0-15,4 5-2 16,10-2 0-16,8-3-1 16,0-5 0-16,7-3 0 15,0-11-1-15,3-6 0 0,0-5-1 16,0-4 0-16,-8-1 0 16,-6 1-1-16,-5 0 0 15,-5 4 0-15,-1 5-1 16,-3 10 1-16,0 0 0 15,-9 19 0-15,9-2 0 16,6 1 0-16,0 3 1 16,6 0 0-16,3-3 0 15,1-5 1-15,2-9 0 16,1-4 1-16,-1-5-1 16,-1-7 1-16,-10-5-1 15,-1-2-1-15,-6-1-4 0,-7-2-20 16,1 1-17-16,-1 3-1 15,-6-2 1-15,13 7-1 16</inkml:trace>
  <inkml:trace contextRef="#ctx0" brushRef="#br0" timeOffset="121">4329 8453 35 0,'0'-15'30'16,"-7"-4"-5"-16,0 3-7 15,-5 5-4-15,-7 1-4 0,-2 10-3 16,-7 0-2-16,1 13-2 16,1 3-1-16,1 9-1 15,5 4 0-15,6 5-1 16,11-1 0-16,12-1 1 15,7-6 0-15,12-5-1 16,3-9 1-16,3-7 0 16,0-10 0-16,-2-8 0 15,-5-8-1-15,-9-3 0 16,-10-3 0-16,-11-1 1 16,-9-2-1-16,-5 3 0 15,-7 1 1-15,1 7 0 16,1 6 1-16,2 1 0 15,9 5 0-15,11 7 1 16,14-7 0-16,10 7-1 0,9 0-1 16,5 0 1-16,5 4-2 15,2-4-3-15,-2 5-10 16,-3 4-21-16,-9-9-3 16,3 5 0-16,-13-5 0 15</inkml:trace>
  <inkml:trace contextRef="#ctx0" brushRef="#br0" timeOffset="122">4715 8328 66 0,'10'0'35'0,"7"0"1"16,16 8-19-16,7 6-10 15,1 2-2-15,5 5-1 16,-2-2-2-16,-4-1 0 16,-8-3-1-16,-8-1-1 15,-12 1 1-15,-9-4-1 16,-9 0 1-16,-9 1-1 16,-10 2 1-16,-6 1-1 15,-3 1 1-15,-6 1-1 16,2 1-1-16,3-1-3 15,9 2-6-15,2-7-8 16,14-4-14-16,14 3-4 16,-4-11-1-16,31 7 1 15</inkml:trace>
  <inkml:trace contextRef="#ctx0" brushRef="#br0" timeOffset="123">5371 8475 52 0,'6'-16'36'16,"-13"-4"-5"-16,-5 5-6 15,-4 5-9-15,-8 1-4 16,3 9-5-16,-4 0-3 16,-1 9-2-16,2 7 0 15,6 10-1-15,5 3-1 16,7 2 1-16,9 3-1 0,10-2 1 15,8-2 0 1,6-6-1-16,11-11 1 16,2-9 0-16,0-10 0 0,1-9 0 15,-4-8 0-15,-9-4 0 16,-12-7 0-16,-7 0-1 16,-16 0-1-16,-8 0-5 15,-3 10-10-15,-7 5-23 16,-4 3 0-16,8 8 0 15,-3 5-1-15</inkml:trace>
  <inkml:trace contextRef="#ctx0" brushRef="#br0" timeOffset="124">5948 8681 60 0,'0'20'39'16,"-7"-4"0"-16,-8 3-6 16,-3 3-23-16,-6 1-23 15,3 0-23-15,-12-11-2 16,11 3 0-16,-3-15-1 16</inkml:trace>
  <inkml:trace contextRef="#ctx0" brushRef="#br0" timeOffset="125">6577 8468 18 0,'0'0'32'15,"0"-27"2"-15,0 16-9 16,-15 0-7-16,-1 2-5 15,-3 9-4-15,-3 0-3 16,1 9-2-16,-1 8-2 16,6 9-1-16,5 6 0 0,11 2-1 15,0 2 1 1,14-4-1-16,5-3 1 0,6-7 0 16,0-10 0-16,3-10 0 15,-6-6 0-15,-4-9-1 16,-9-6 1-16,-9-5-1 15,-12-3 0-15,-5-2 0 16,-3 3-1-16,-4 1 1 16,1 2-1-16,4 5 1 15,7 3-1-15,12 15 1 16,6-12 1-16,16 12-1 16,6 0 0-16,8 7 0 15,10-1-1-15,2 1-3 16,8 0-10-16,6-2-22 0,-9-10 1 15,10 5-1 1,-9-5 1-16</inkml:trace>
  <inkml:trace contextRef="#ctx0" brushRef="#br0" timeOffset="126">7075 8407 37 0,'22'3'34'16,"13"7"1"-16,-1-1-12 15,3-2-9-15,6 5-4 16,-2-1-4-16,-3 1-2 16,-7-1 0-16,-6 1-2 15,-11-3 0-15,-9 3-1 16,-12-1 2-16,-6 3-1 16,-15-2 1-16,0 5-1 15,-9-2 0-15,-1 1 1 16,4-1-1-16,7-1-2 15,2 0-1-15,10-7-9 0,15-7-23 16,5 11-5 0,8-15 0-16,11 4-1 15</inkml:trace>
  <inkml:trace contextRef="#ctx0" brushRef="#br0" timeOffset="127">7618 8519 31 0,'28'0'35'15,"-1"-4"0"-15,8 10-2 0,5-3-18 16,-2-3-7-16,0 4-15 15,-3-8-25-15,-3 9-2 16,-12-12-1-16,4 4-1 16</inkml:trace>
  <inkml:trace contextRef="#ctx0" brushRef="#br0" timeOffset="128">8046 8381 57 0,'0'0'37'0,"-3"12"1"16,3 0-11-16,0 13-12 16,0 2-7-16,0 8-2 0,0 4-1 15,3 2-2 1,-3 0-4-16,0-7-15 0,0-5-22 16,5-3-2-16,-2-11 1 15,12-3-1-15</inkml:trace>
  <inkml:trace contextRef="#ctx0" brushRef="#br0" timeOffset="129">8538 8739 67 0,'14'12'39'15,"0"9"0"-15,-10 4-11 16,-11-7-18-16,-5 3-9 16,-7-6-30-16,-7 0-8 15,-8-7 0-15,5-2-2 16</inkml:trace>
  <inkml:trace contextRef="#ctx0" brushRef="#br0" timeOffset="130">9148 8485 46 0,'0'-17'32'16,"0"5"-6"-16,0 12-6 15,-23-15-5-15,5 18-5 16,-9 3-3-16,3 9-3 16,0 6-1-16,6 8-1 15,6 4-1-15,7 3 0 16,10 0 0-16,9-5 0 0,7-6 0 15,5-8 0-15,-2-9 0 16,1-8-1-16,-4-12 1 16,-6-7 0-16,-11-4 0 15,-8-9-1-15,-6 1 0 16,-7-1 0-16,-3 1-1 16,-1 4 1-16,0 4-1 15,5 5 1-15,10 3-1 16,6 15 1-16,10-14 0 15,12 10 0-15,9 4 0 16,6 0 0-16,5 0 0 16,5 0-2-16,3 0-5 15,-1 4-23-15,-7-4-6 16,0 2 0-16,-14-2 0 16</inkml:trace>
  <inkml:trace contextRef="#ctx0" brushRef="#br0" timeOffset="131">9942 8431 31 0,'20'0'32'0,"-9"0"0"0,-11 0-11 16,3 10-5-16,-22 0-5 15,-6 4-3-15,-12 1 0 16,-6 4-3-16,-3 0-2 16,1-1-2-16,2-1 0 15,9-1 0-15,10-3 0 16,9-2-1-16,15-1 0 15,10 2 0-15,11-3 0 16,6-1-2-16,11 7-6 16,1 1-20-16,2-7-7 15,8 4 0-15,-6-5-1 16</inkml:trace>
  <inkml:trace contextRef="#ctx0" brushRef="#br0" timeOffset="132">10214 8598 35 0,'10'-24'30'0,"-7"-8"-3"16,7-3-7-16,2 3-3 16,-5-4-3-16,6 7 0 15,-8 1-3-15,4 12-2 16,-4 4-2-16,-5 12-2 15,5 10-2-15,-2 13 0 16,-3 5-1-16,4 10-1 0,-1 3 0 16,1 4 0-1,0-2 0-15,3-3-3 0,0-1-16 16,-1-11-21-16,-6-13 0 16,0-2-1-16,0-13-1 15</inkml:trace>
  <inkml:trace contextRef="#ctx0" brushRef="#br0" timeOffset="133">11362 8465 28 0,'14'0'35'0,"14"23"1"16,3 5-4-16,0 13-18 16,3 14-3-16,-8 6-1 15,-3 9-4-15,-11 2-2 16,-12-8-4-16,-8-7-2 16,-19-12-5-16,-2-11-2 15,-10-20-1-15,9-11 1 16,1-25-1-16,12-10 2 0,8-18 2 15,9-4 2 1,15-9 5-16,7 0 4 16,10-3 0-16,2 4 1 0,3 10 0 15,-5 5 1-15,0 12-1 16,-9 6-1-16,-1 13 0 16,-7 8-1-16,-3 15-1 15,-5 9 0-15,-1 6-1 16,-1 4 0-16,-1 5-1 15,2 2-4-15,-6-5-9 16,9-6-20-16,0-1-4 16,-9-21 0-16,22 13 0 15</inkml:trace>
  <inkml:trace contextRef="#ctx0" brushRef="#br0" timeOffset="134">12055 8463 39 0,'11'0'37'0,"-2"12"0"16,-15 7-9-16,-8-5-11 16,-2 6-5-16,-11 0-3 15,0 0-3-15,-5-7-3 16,1-3-2-16,0-7-1 16,2-6 0-16,8-4-1 15,4-6 0-15,7-5 0 16,10 0-1-16,6 1 1 15,6 3 0-15,6 5 0 16,5 9 1-16,1 4 0 16,1 8 1-16,0 5-1 0,-3 3-4 15,2 6-12 1,0-1-20-16,-7-9 0 0,8-3-1 16,0-9 0-16</inkml:trace>
  <inkml:trace contextRef="#ctx0" brushRef="#br0" timeOffset="135">12242 8460 35 0,'0'0'35'16,"0"0"1"-16,21 0 0 15,3-3-22-15,5 6-6 16,-1-3-2-16,4 0-2 15,-4 0-1-15,-4-4-1 0,-4 1 0 16,-9-1-1-16,-11 4 0 16,0 0-1-16,0 0 0 15,-22 0 0-15,5 7 0 16,-1 5 0-16,0 5 0 16,3 4 0-16,4 2 0 15,8 3 1-15,3-2 0 16,11 0 0-16,1-6 0 15,6-4 0-15,2-7 0 16,4-7 1-16,-1-3-1 16,0-7 0-16,2-7 0 15,-4-5-1-15,2 0 0 0,-6-1 1 16,-1 0-1 0,-4 5 0-16,-2 3 0 0,-7 4 0 15,-3 11-1-15,0 0 1 16,0 9 1-16,0 6-2 15,-3 5 2-15,-1 0-3 16,4 6 0-16,-6-5-7 16,6 1-11-16,6-4-18 15,-6-18-1-15,-6 9 0 16,6-9 1-16</inkml:trace>
  <inkml:trace contextRef="#ctx0" brushRef="#br0" timeOffset="136">12643 8115 66 0,'0'-34'39'0,"0"20"0"15,0 14-8-15,-6 9-18 16,6 18-11-16,0 9-18 16,4 7-22-16,-8-5-1 15,4 7 0-15,-11-7 1 16</inkml:trace>
  <inkml:trace contextRef="#ctx0" brushRef="#br0" timeOffset="137">3965 8885 21 0,'0'0'18'16,"6"-10"-4"-16,-6 10-1 15,12 14-2-15,-5 0-2 16,4 5-3-16,1 1-2 16,4 4 0-16,2 2 0 0,2-1 0 15,0-3-1-15,0-4-1 16,-1-5-1-16,0-6 1 16,-1-7 0-16,2 0-1 15,1-8 0-15,0 0 0 16,4-4-1-16,3 2 1 15,2 5-1-15,6 0-1 16,-1 5 1-16,1 5 0 16,-2 0 0-16,-3 1 0 15,-3 2 0-15,-7-3 0 16,-2 2 0-16,-7-3 0 16,-2-1 0-16,-10-3 0 0,9 4 0 15,-9-4 1 1,0 0 0-16,0 0 0 0,0 0 0 15,0 0 0-15,0 0-1 16,12-8 1-16,-12 8 0 16,19-15-2-16,-5 5 1 15,4-2-1-15,6 0 0 16,2 3 1-16,5 2-1 16,2 1 0-16,4 6 0 15,3 6 1-15,5 3 0 16,2 3 0-16,5 0 1 15,3 3 2-15,2-6 0 16,7-1 1-16,2-8 0 16,2 0 1-16,-6-11 0 0,-7 2-1 15,-11-8 0-15,-13 1-2 16,-12 1-3-16,-19 0-7 16,-12 2-19-16,-4 9-7 15,-13-5-1-15,5 9 0 16</inkml:trace>
  <inkml:trace contextRef="#ctx0" brushRef="#br0" timeOffset="138">4518 9315 27 0,'0'0'33'0,"7"32"2"15,-3 3-3-15,3 9-19 16,0 12-4-16,-2 2-1 15,4 2-3-15,-3-4-4 16,2-10-10-16,0-8-10 16,-1-9-16-16,-7-17 0 15,0-12-2-15,0 0 10 0</inkml:trace>
  <inkml:trace contextRef="#ctx0" brushRef="#br0" timeOffset="139">4584 9405 13 0,'38'-36'34'0,"1"8"2"16,9 16-1-16,-4 12-14 16,-10 0-6-16,-6 24-5 15,-21 3-4-15,-11 11-3 16,-16 4-2-16,-13-1-2 16,-4 2-4-16,-4-9 0 15,9 0-1-15,6-7 0 16,13-6 0-16,11-8 1 15,13-1 1-15,11-6 3 16,9 0 3-16,6 1 2 0,4-2 0 16,-1 2 0-16,-6-4 2 15,1 2-1-15,-10-5 1 16,-4 7-1-16,-8-7-1 16,-3 4 0-16,-10-4-1 15,12 12 1-15,-12-2-2 16,3 5 0-16,-3 2 0 15,0 0-1-15,0 2-1 16,0-3-7-16,3-5-27 16,1-1-5-16,-4-10 1 15,9 0-1-15</inkml:trace>
  <inkml:trace contextRef="#ctx0" brushRef="#br0" timeOffset="140">6465 8861 17 0,'0'0'21'16,"0"15"-3"-16,0 2-3 15,7 3-4-15,-1 3-2 16,3 4 1-16,0 0-2 16,3-2-2-16,4-1-2 15,0-3-1-15,3-7 0 16,5-6-1-16,1-5-1 15,8-3 0-15,6-8 0 16,3 0 0-16,6-1 0 16,0 0-1-16,2 3 0 15,0 6 0-15,-7 0 0 16,-6 6 0-16,-5 0 0 0,-7 4-1 16,-5 3 2-1,-5-3-1-15,-4 1 0 0,-11-11 0 16,12 13 2-16,-12-13-1 15,0 0 0-15,0 0 1 16,0 0-1-16,9-11 0 16,-9 2 0-16,3 0 0 15,0-1-1-15,4 0-1 16,-1 1 0-16,4 4 0 16,5-3 0-16,3 4 0 15,7 4 0-15,2 0 1 16,6 4-1-16,7-1 1 15,6 2 0-15,3 0 0 16,4 0 0-16,1 1 0 0,-6-3 1 16,4-3-1-1,-7 4 1-15,-5-4 0 16,-3 0 1-16,-7-6 0 0,-4-1 0 16,-4-3 1-16,-1-5-1 15,-5 3 1-15,0-2-1 16,-4 1 0-16,-1 2-3 15,-1 6-7-15,-10 5-23 16,10-5-3-16,-10 5 0 16,0 0 0-16</inkml:trace>
  <inkml:trace contextRef="#ctx0" brushRef="#br0" timeOffset="141">6872 9457 18 0,'0'0'32'0,"0"0"2"15,8 12-4-15,-4 7-13 16,-1 10-6-16,-3 3-4 0,3 8-2 16,-3-1 0-16,4 0-4 15,-2-7-3-15,-2-7-3 16,6-7-5-16,-6-18-1 15,0 0-1-15,-9-7 0 16,4-12 1-16,-6-12 4 16,2-6 4-16,3-6 5 15,3-5 5-15,17-52 15 16,13 58-11 0,6 2 1-16,11 16-3 15,2 5-1-15,4 15-2 16,-8 8-1-16,-7 15-2 0,-16 6-1 15,-15 10 0 1,-18 3-1-16,-13 6 0 16,-11-5-1-16,-2-2 1 0,0-4-2 15,6-7 1-15,8-6-1 16,14-9 0-16,12-11 0 16,17 6 0-16,11-6 0 15,2 0 1-15,7 0 0 16,3 4 0-16,-2 0 0 15,-4 3 0-15,-4 1-1 16,-8 1 1-16,-9 2 0 16,-10-1 1-16,-3-10-1 15,-9 17 1-15,-1-12-1 16,1 0 1-16,9-5-1 0,-15 0-1 16,15 0 1-16,0 0 0 15,15 0-1-15,-3 0 0 16,5 0 1-16,0 0-1 15,2 6 1-15,-3 1 0 16,-4 0 1-16,-6 5-1 16,-6 0 2-16,0 2-2 15,-3 1 1-15,-3-2 0 16,0 0 1-16,6-1-1 16,3-2 0-16,6-3 0 15,6-2-1-15,6-1 1 16,2 3-1-16,6-7-7 15,-1 0-29-15,5 0-1 16,-6-7-1-16,11 7 1 16</inkml:trace>
  <inkml:trace contextRef="#ctx0" brushRef="#br0" timeOffset="142">8942 8882 23 0,'-5'21'19'15,"5"-5"-2"-15,4 7-3 16,1 3-2-16,2 1-3 16,3 2 0-16,4-4-4 15,3-2 0-15,3-9-2 16,5-4-1-16,1-10-1 15,5 0 1-15,6-7-1 16,6 1 0-16,5 0 0 0,4-1-1 16,3 7 0-16,-4 0 1 15,-3 8-1-15,-4 3-1 16,-7 5 2-16,-10 1-1 16,-9-1 1-16,-7 1-1 15,-4-3 2-15,-5 0 1 16,-2-14 1-16,0 11 0 15,0-11 0-15,0 0 0 16,0 0 0-16,0 0 0 16,11-17-2-16,-11 17-1 15,14-17-2-15,-6 9 1 16,4-4-1-16,2 3 0 16,3-4 0-16,4 0 0 15,3 4 0-15,1 0 0 0,2 5 0 16,4 4 1-16,3 0 1 15,4 6-1-15,4-1 1 16,2 5 0-16,3-3 0 16,5 0 0-16,1-7 1 15,2 0 0-15,2-4 0 16,-1-6 0-16,-4-4 0 16,-7-1 0-16,-10-4-1 15,-9-1-3-15,-10 3-6 16,-16 5-21-16,-18-2-6 15,-5 11-1-15,-12-6 0 16</inkml:trace>
  <inkml:trace contextRef="#ctx0" brushRef="#br0" timeOffset="143">9190 9544 36 0,'3'8'34'0,"-6"7"0"0,3 8-11 16,5 16-9-16,-5 1-6 16,5 8 0-16,-1-5-5 15,0-4-5-15,2-7-6 16,-6-10-14-16,0-22-10 16,4 13-4-16,-11-23 1 15</inkml:trace>
  <inkml:trace contextRef="#ctx0" brushRef="#br0" timeOffset="144">9190 9522 21 0,'21'-53'33'0,"18"15"2"0,5 8-9 15,6 11-5 1,2 15-7-16,-8 4-4 16,-4 18-3-16,-17 5-3 0,-14 11-1 15,-16 2-1-15,-15 3-1 16,-11 0-1-16,-5-4 0 15,0-3-1-15,6-5 0 16,5-6 0-16,13-3 0 16,14-4-1-16,11-5 2 15,15-1 0-15,8 4 0 16,6 0 1-16,4 1-1 16,-2 2 0-16,-6-5-7 15,-3 5-15-15,-3-1-14 16,-18-14 0-16,1 7 0 15</inkml:trace>
  <inkml:trace contextRef="#ctx0" brushRef="#br0" timeOffset="145">9666 9786 20 0,'7'-10'33'15,"14"10"-2"1,-2-7-7-16,4 7-6 0,2 0-5 15,0 0-4-15,-2 5-3 16,-5 1-1-16,-8 4-3 16,-10 3 0-16,-3-1-1 15,-10 2 0-15,0-3 0 16,-2-1-1-16,3 0 0 16,3-4 0-16,9-6 0 15,9 10 0-15,5-5 1 16,3 2 2-16,1 2 0 15,-6 4 0-15,-3 3 1 16,-15-1 0-16,-7 0 0 16,-11-1-1-16,-3-2-1 0,-2-5-4 15,-5-7-7-15,7 0-15 16,9 0-14-16,-2-10-1 16,20 10 0-16,-11-16 0 15</inkml:trace>
  <inkml:trace contextRef="#ctx0" brushRef="#br0" timeOffset="146">13634 8267 14 0,'0'0'33'16,"16"9"1"-16,-16 12 2 0,0 11-16 15,4 18-7 1,-7 4-4-16,3 12-3 0,3-1-4 15,-3-5-9-15,0-6-13 16,0-10-15-16,-9-20-1 16,6-6-1-16</inkml:trace>
  <inkml:trace contextRef="#ctx0" brushRef="#br0" timeOffset="147">13572 8283 17 0,'31'-45'35'0,"13"13"0"16,3 5 1-16,4 9-17 15,4 18-5-15,-9 6-6 0,-9 14-4 16,-17 8-1-16,-15 7-2 16,-14 4-2-16,-15 0-1 15,-10 2-3-15,-11-5 0 16,3-3 0-16,4-10 1 15,14-2 1-15,11-9 1 16,13-2 2-16,19 1 3 16,10-5 0-16,16 4 2 15,4 2-1-15,3 5-4 16,-2 0-12-16,-2 7-21 16,-14-10-2-16,-1 3-1 15,-17-8 1-15</inkml:trace>
  <inkml:trace contextRef="#ctx0" brushRef="#br0" timeOffset="148">14112 8645 55 0,'0'0'37'0,"17"18"-3"15,-8 0-10-15,-9-1-6 16,9 11-6-16,-12-1-4 16,3 5-4-16,0-3-7 15,-6-7-18-15,6-5-17 0,6-8-2 16,3-9 1 0,13-7-1-16</inkml:trace>
  <inkml:trace contextRef="#ctx0" brushRef="#br0" timeOffset="149">14426 8347 47 0,'15'7'37'0,"-5"7"1"15,-1 8-5-15,4 15-17 0,-7 1-6 16,2 7-1 0,-8-4-3-16,4-2-2 0,-4-8 0 15,-7-8-2-15,2-13-2 16,5-10-1-16,-10-11 0 16,5-10 0-16,1-10-1 15,1-11 0-15,3-7-1 16,0-8 1-16,6-1 0 15,6-1 1-15,7 2 0 16,8 8 0-16,10 11 1 16,4 12-1-16,5 16 2 15,3 17-1-15,-4 12 0 16,-5 15 1-16,-9 8 0 16,-12 9 0-16,-7 4 0 15,-12 1-3-15,-4-1-8 0,-10-5-18 16,1-8-11-16,10-8 1 15,3-10-1-15</inkml:trace>
  <inkml:trace contextRef="#ctx0" brushRef="#br0" timeOffset="150">15185 8179 43 0,'-3'-18'36'16,"3"18"2"-16,0 27 1 16,0 8-24-16,4 16-6 15,0 10-4-15,1 6 0 16,-5 1-1-16,5-5-1 0,-5-7-4 16,0-16-4-16,5-6-16 15,0-16-19-15,-5-18 0 16,-10-9 0-16,7-14 1 15</inkml:trace>
  <inkml:trace contextRef="#ctx0" brushRef="#br0" timeOffset="151">15176 8112 46 0,'37'-19'37'15,"6"5"0"-15,8 14-7 0,3 5-16 16,-8 4-6-1,-1 13-3-15,-15 4-1 16,-17 6-2-16,-19 5-1 0,-17-1 0 16,-13 1-2-16,-12-2 1 15,2-4-2-15,1-6 1 16,5-1-1-16,13-3 1 16,16-4 0-16,18 3 1 15,14-6 1-15,12 4 0 16,5-2 1-16,5 2 0 15,-2-1-2-15,-3-6-13 16,-9-4-23-16,1-2-2 16,-15-7 0-16,2 2 0 15</inkml:trace>
  <inkml:trace contextRef="#ctx0" brushRef="#br0" timeOffset="152">15665 8565 36 0,'21'0'35'0,"-2"0"0"15,9 5-4-15,-1-1-17 16,-2 1-4-16,-2 5-5 16,-6 0-1-16,-4 2-1 15,-13-1-1-15,-5 3-1 16,-6-1 0-16,-4-1 0 15,1-1 0-15,-1-1 0 16,4-2 0-16,11-8 0 16,0 15 0-16,11-9 1 15,7-2-1-15,3-4-3 16,7 7-18-16,5-2-18 16,-10-8 1-16,4 3-2 0,-11-10 1 15</inkml:trace>
  <inkml:trace contextRef="#ctx0" brushRef="#br0" timeOffset="153">16203 8159 24 0,'0'0'33'0,"0"0"-1"15,6 26-9-15,-6 9-5 16,0 6-5-16,4 11-4 0,-4-1-1 16,0 4-2-16,0-9-2 15,0-4 0-15,0-11-1 16,0-12 0-16,-6-9-1 16,6-10 0-16,-5-16-2 15,5-7 2-15,-5-8-2 16,5-13 1-16,-3-8-1 15,6-9-1-15,3-3 1 16,8-1 0-16,10 7 0 16,7 5 0-16,7 11 1 15,6 19-1-15,5 20 0 16,0 17 1-16,-2 16-1 0,-10 16 1 16,-11 5-1-1,-11 7-1-15,-6 0-6 0,-9-6-13 16,-7-5-18-16,7-5 0 15,0-15 0-15,18 1-1 16</inkml:trace>
  <inkml:trace contextRef="#ctx0" brushRef="#br0" timeOffset="154">16907 8095 64 0,'5'13'37'0,"3"23"0"16,-3 15-16-16,-5-1-11 16,5 12-2-16,-5-2-2 15,0-1-2-15,0-8-3 16,-3-13-4-16,3-8-7 15,0-14-19-15,0-16-9 16,-13-6-1-16,5-14 0 16</inkml:trace>
  <inkml:trace contextRef="#ctx0" brushRef="#br0" timeOffset="155">16904 8010 55 0,'35'-29'35'0,"15"20"-1"15,1 14-14-15,-4 9-6 0,0 15-6 16,-14 0-3-16,-13 12-1 16,-20 1-1-16,-11 3-1 15,-15-4-1-15,-8-2 1 16,-2-7-2-16,2-4 1 16,6-7 0-16,13-5-1 15,11-3 0-15,4-13 1 16,26 15-1-16,2-5 0 15,4-1 0-15,4 2 0 16,1 3-5-16,-5-1-21 16,-2-4-12-16,1 1 0 0,-9-6 0 15</inkml:trace>
  <inkml:trace contextRef="#ctx0" brushRef="#br0" timeOffset="156">17404 8494 14 0,'-7'-24'33'0,"16"15"1"16,2 1-1-16,10-2-17 15,9 10-4-15,-4 0-3 16,7 6-2-16,-9-2-1 15,-4 6-2-15,-10 2-1 16,-10 0-2-16,-4 0 1 0,-8 0-1 16,-3-2 0-16,1 0 0 15,-2-5-1-15,16-5 0 16,-10 12 0-16,10-12 0 16,18 9-1-16,-1-2 1 15,-4 3 0-15,-3 2 1 16,-5 2-1-16,-5 1 0 15,-9 0-3-15,-11-6-14 16,-9-5-20-16,10 0 1 16,-2-13-1-16,11 3 0 15</inkml:trace>
  <inkml:trace contextRef="#ctx0" brushRef="#br0" timeOffset="157">17965 8214 40 0,'17'-7'36'0,"14"7"1"15,0 0-2-15,5-4-22 16,4 4-8-16,-1 0-8 0,-7 0-14 16,-6 0-18-1,0 7-1-15,-17-7 0 0,-9 0-1 16</inkml:trace>
  <inkml:trace contextRef="#ctx0" brushRef="#br0" timeOffset="158">17996 8307 22 0,'0'0'38'15,"14"15"-1"-15,6-8 1 16,5-7-16-16,15 7-10 16,-7-7-4-16,5 4-12 15,-2-4-32-15,-2 0-1 16,-11-5-1-16,0 5 0 0</inkml:trace>
  <inkml:trace contextRef="#ctx0" brushRef="#br0" timeOffset="159">18906 7836 20 0,'-21'0'9'0,"3"4"0"16,5 0 0-16,5 5 0 15,3 1 2-15,5-1-1 0,6 4 0 16,8 1-2-16,3 2 1 15,5 2-2-15,1 3-1 16,0-1-2-16,-4 3 1 16,-2 0-1-16,-9 3-1 15,-8-5 1-15,-5 1-1 16,-8-4 0-16,-1-3-1 16,-3-1 0-16,4-4-1 15,4-3 0-15,9-7 0 16,0 0-1-16,25 12 0 15,-7-2 0-15,3 2 1 16,-1 4-1-16,-7 5 0 16,-7 3 0-16,-11 7 0 15,-9 1 0-15,-9 4 1 0,-2-4 0 16,0 1 1-16,4-2 0 16,6-2 0-16,12-4 1 15,13-5-1-15,9-2-2 16,7-8-8-16,3-7-25 15,8 2-2-15,-4-13-1 16,7-1 0-16</inkml:trace>
  <inkml:trace contextRef="#ctx0" brushRef="#br0" timeOffset="160">19630 8131 29 0,'-12'-9'29'0,"-11"-5"-7"16,-2 8-5-16,-2 6-5 15,-3 2-4-15,5 13-1 16,-3 6-1-16,9 9-1 16,5 6-1-16,10 5 1 15,4-2 0-15,15 0 0 0,6-10 0 16,12-5 0-16,4-12 0 16,6-7-1-1,-5-18 0-15,-1-5 1 0,-10-14-2 16,-11-2 0-16,-13-6 0 15,-13 1-1-15,-11 2-2 16,-6 1-6-16,4 8-22 16,-4 6-12-16,5 1 1 15,13 11-1-15</inkml:trace>
  <inkml:trace contextRef="#ctx0" brushRef="#br0" timeOffset="161">20258 8010 36 0,'30'5'35'0,"-15"-5"1"16,-4 8-9-16,-6 4-13 16,-17 0-4-16,-6 6-3 15,-10-1-3-15,-10 4 0 16,-8-2-1-16,-1-1-2 0,1-1 0 15,8-2 0-15,5-1-1 16,10-1 0-16,11-1 1 16,16 1-1-16,11 0 0 15,10 2 1-15,9 3-1 16,2 0-4-16,5 2-13 16,6-1-21-16,-14-9 0 15,5 3 0-15,-13-9 1 16</inkml:trace>
  <inkml:trace contextRef="#ctx0" brushRef="#br0" timeOffset="162">20685 8172 37 0,'-3'-19'36'16,"-2"7"0"-16,-5-3-13 15,-6-1-8-15,-2 9-4 16,-6 0-5-16,4 7-2 16,-3 11-3-16,3 6 0 15,4 7-1-15,4 3 0 16,10 3 0-16,5-2 0 15,6-4 0-15,4-5 1 0,7-7-1 16,1-12 1-16,0-7 0 16,-2-10-1-16,-7-7 1 15,-5-2-1-15,-7-6 0 16,-3 0 0-16,-3 2 1 16,-1 5 0-16,-2 1 1 15,3 9-1-15,2 1 0 16,4 14 1-16,17-13-1 15,4 13 0-15,7 0-1 16,6-2-3-16,13 7-9 16,6-1-26-16,-1-8 0 15,6 4 0-15,-10 0-1 16</inkml:trace>
  <inkml:trace contextRef="#ctx0" brushRef="#br0" timeOffset="163">21278 7998 24 0,'12'0'31'16,"2"12"1"-16,-14-12-13 16,0 12-5-16,-9 1-5 0,-9-2-1 15,-6 4-2-15,-7 0 0 16,-1 2-3-16,-2-2-1 16,5-1-1-16,5 2 1 15,6-3-1-15,11-1 1 16,12-3-1-16,10 1 1 15,10-4-4-15,13 6-10 16,7 5-22-16,-4-11-2 16,16 7 0-16,-1-4 0 15</inkml:trace>
  <inkml:trace contextRef="#ctx0" brushRef="#br0" timeOffset="164">21671 8103 58 0,'7'-30'35'15,"4"-4"-6"-15,1 6-6 16,-7-1-7-16,3 9-5 16,-4-2-3-16,-4 22-2 0,9-7-3 15,-9 17-1 1,0 7-1-16,0 9-1 0,0 8 0 16,0 4 0-16,-4 4 1 15,2-1-1-15,2 0 0 16,-5-7 1-16,2-5-1 15,-3-9 0-15,-3-5-1 16,-3-7 1-16,0-5 0 16,-1-3-1-16,2 0 1 15,1 0-1-15,10 0 1 16,-9-5 0-16,9 5 0 16,22 3 0-16,-1-1-2 15,4-2-5-15,8 3-21 16,5 1-11-16,4-8 0 15,8 4 0-15</inkml:trace>
  <inkml:trace contextRef="#ctx0" brushRef="#br0" timeOffset="165">22156 7800 35 0,'26'-7'35'0,"-2"-5"1"15,2 9-15-15,3 6-4 0,-9 3-6 16,1 10-2-16,-11 3-3 15,-2 7-1-15,-8 2 0 16,0 4-2-16,-4 0 0 16,-1 2-1-16,-3-5 0 15,5-5 0-15,3-4-1 16,0-3 0-16,0-7 0 16,0-10 0-16,0 0-1 15,0 0 1-15,12 7 0 16,-12-7-1-16,0 0 0 15,-7 12 0-15,3 7 0 16,-2 7 0-16,1 8 0 0,2 8 0 16,0 5 0-16,-3 2 0 15,6 7 1-15,0-2-1 16,-3-6 1-16,3-8 0 16,0-6 1-16,-3-7-1 15,3-6 1-15,0-5-1 16,0-16 0-16,0 0-3 15,0 0-5-15,-16 5-33 16,10-16-1-16,3-3 0 16,-11-7 0-16</inkml:trace>
  <inkml:trace contextRef="#ctx0" brushRef="#br0" timeOffset="166">709 10859 40 0,'0'0'37'16,"0"0"0"-16,0 0-8 15,19 77-12-15,-25-14-7 16,-7 2-3-16,-3 11-2 16,4-2-2-16,-10-9-3 15,3-12-1-15,19-53-2 16,-6 57 0-16,6-57 1 0,0 0-1 16,0 0 0-16,16-79 0 15,-6 27 2-15,4-6 1 16,0-5 1-16,-3 2 1 15,-11 3 1-15,0 4-1 16,14 10 1-16,-14 44 0 16,0 0 0-16,0 0 0 15,0 0-2-15,47 26 1 16,-24 25-1-16,3 8 0 16,-6 4 0-16,2 3-3 15,3-11-5-15,-10-1-13 16,12-9-17-16,-27-45-2 0,23 50 1 15,-23-50-1 1</inkml:trace>
  <inkml:trace contextRef="#ctx0" brushRef="#br0" timeOffset="167">652 11207 14 0,'0'0'31'0,"0"0"-1"16,63-22 0-16,-23 17-18 15,10 5-5-15,-6 0-2 16,-2 0-1-16,11 5-3 16,-3 3 1-16,-15 3-1 15,-1 3 1-15,-16 3-1 0,-4 0 2 16,-4 0-1 0,3-1 0-16,-21-1 2 15,8-15 1-15,0 0-2 0,0 0 0 16,-26 5-1-16,26-18 0 15,7-6-1-15,-7-1 0 16,16-3-1-16,3 0-1 16,-4 1 1-16,11 8-1 15,-9 4 2-15,-4 7 0 16,-2 8 0-16,2 3 1 16,-7 8-1-16,1 4-1 15,5-1-5-15,-12 5-10 16,9 3-19-16,10-12-1 15,9-2-1-15,3-6 0 16</inkml:trace>
  <inkml:trace contextRef="#ctx0" brushRef="#br0" timeOffset="168">1757 11218 49 0,'-28'-18'40'15,"-3"3"0"-15,-2-2-5 16,-4-3-16-16,3 12-7 16,-7-1-5-16,4 13-2 15,9 4-2-15,12 11-2 16,16 4 0-16,7 4-1 16,8 4 1-16,6-2 0 15,11-5-1-15,9-6 0 0,-1-4-4 16,-10-14-5-1,1 0-20-15,-6-10-12 16,-6-12 1-16,-6-6-1 0</inkml:trace>
  <inkml:trace contextRef="#ctx0" brushRef="#br0" timeOffset="169">1630 10824 67 0,'-15'-34'38'0,"8"18"0"16,7 16-12-16,-3 9-13 15,10 6-17-15,-1 5-32 16,12 6-1-16,-5-2-1 16,6 7 0-16</inkml:trace>
  <inkml:trace contextRef="#ctx0" brushRef="#br0" timeOffset="170">2614 11127 24 0,'15'41'30'16,"-15"-6"0"-16,0 4-9 16,0-1-10-16,-7-6-3 15,4-9-3-15,-6-14-2 16,9-9-1-16,-16-14-1 16,13-8 0-16,6-9-1 15,4-3 1-15,-1-2 0 0,6 1 2 16,5 3 0-16,4 10 2 15,6 3-1-15,2 13 1 16,-5 6 1-16,4 12-2 16,-5 5 0-16,-5 8-1 15,-2 7-1-15,-7 1-3 16,-6 6-4-16,-7-4-11 16,2-7-19-16,2 0-1 15,0-14-1-15,3-2 0 16</inkml:trace>
  <inkml:trace contextRef="#ctx0" brushRef="#br0" timeOffset="171">2946 11137 48 0,'0'-14'36'0,"0"14"-1"16,12 14-10-16,-8 2-8 15,4 13-8-15,-5 3-9 16,-3 7-19-16,0-6-15 15,3 2-2-15,-3-13-1 16</inkml:trace>
  <inkml:trace contextRef="#ctx0" brushRef="#br0" timeOffset="172">2924 10790 66 0,'-8'-34'37'0,"8"18"0"0,0 16-11 16,-11-5-29-16,7 19-30 15,4-4-3-15,4 14-1 16,-4-2-1-16</inkml:trace>
  <inkml:trace contextRef="#ctx0" brushRef="#br0" timeOffset="173">3107 11155 62 0,'24'38'36'0,"-6"-8"2"0,-5-2-15 15,3 0-11 1,-5-11-5-16,2-3-2 16,-3-9-2-16,2-5 1 0,-12 0-2 15,19-22-1-15,-7 4 1 16,-3-5-2-16,1 2-4 15,-3-3-10-15,-1-1-23 16,2 8-3-16,-4-2 1 16,12 7 0-16</inkml:trace>
  <inkml:trace contextRef="#ctx0" brushRef="#br0" timeOffset="174">3736 11187 58 0,'-21'25'38'0,"-8"-4"0"16,1-4-6-16,0 1-20 15,-3-4-7-15,1-4-3 16,2-6-3-16,5-8-1 16,5-2-1-16,5-8 1 15,7 0-1-15,6-6 1 16,5 1 1-16,9 0 1 15,4 4 1-15,8 2 0 16,-2 9 1-16,0 8 0 16,-1 6 0-16,-2 9 0 15,-2 3-4-15,-9 3-17 16,-5-1-18-16,3 5 0 0,-8-12 0 16,8 2-1-1</inkml:trace>
  <inkml:trace contextRef="#ctx0" brushRef="#br0" timeOffset="175">3825 11153 59 0,'16'0'36'0,"5"8"3"15,-2 2-5-15,-6 1-24 16,-2 7-4-16,-2 1-1 15,-5 1-3-15,-4-4-2 16,-3-4 0-16,3-2-3 0,0-10 0 16,0 0-1-1,-3-9-1-15,9-4 1 0,-2-7 1 16,2-1 1-16,-2 4 2 16,0-2 1-16,-4 6 2 15,0 13 0-15,0 0 0 16,0 0 1-16,-4 15-1 15,4 2 0-15,0 5-1 16,8-1 0-16,1-1-4 16,7 2-6-16,2-8-4 15,11-1-7-15,6-7-19 16,1-6-1-16,7 0 1 16,-4-6 4-16</inkml:trace>
  <inkml:trace contextRef="#ctx0" brushRef="#br0" timeOffset="176">4422 11128 17 0,'-18'-14'32'16,"-9"-7"0"-16,9 16-1 16,1-4-17-16,-2 3-4 15,7 6-5-15,2 6-2 16,10-6-2-16,-10 18 0 15,10-10-1-15,0 6-1 16,3-5-3-16,-3 0-3 16,0-9-2-16,-3 11-1 15,-7-11 0-15,-3 5 1 0,-2-5 2 16,0 6 3 0,-3 0 4-16,-8 17 13 15,19-9-3-15,7 6 1 16,7-3-1-16,7 1 0 15,0-3-2-15,10-4-1 16,-3-5-1-16,8-6-3 16,0-6 0-16,3-5 0 15,0-3-1-15,3-4 0 16,-1-1 0-16,2 2 0 16,-1 5 0-16,3 5 1 15,-11 7 1-15,1 7 1 16,-11 3 0-16,-4 11-1 15,-10-2 0-15,-6 4 0 0,-10-2-4 16,-5-4-11-16,-5-7-29 16,1-2-1-1,-4-8 0-15,9-3 0 0</inkml:trace>
  <inkml:trace contextRef="#ctx0" brushRef="#br0" timeOffset="177">5569 10831 37 0,'0'0'35'0,"3"46"0"16,-6 15-12-16,3 13-8 15,4 17-6-15,-4 7-6 16,6-2-12-16,-1-13-22 15,5-9-3-15,-10-24-1 16,0-11-1-16</inkml:trace>
  <inkml:trace contextRef="#ctx0" brushRef="#br0" timeOffset="178">5519 10892 20 0,'37'-39'33'16,"16"15"-1"0,-13 2 1-16,-2 13-18 0,-10 16-6 15,-13 5-4-15,-9 8-2 16,-11 3-1-16,-11 4-2 16,-6-3 1-16,-3-2-1 15,1-3 0-15,9-6-1 16,15-13 0-16,-4 14 1 15,20-8 0-15,8 2 1 16,7 4 1-16,-2 5 0 16,-5 5 0-16,-6 6 2 15,-15 3-2-15,-10 1-3 0,-10-2-3 16,-11-5-13 0,-3-11-17-16,1-1-1 15,-2-19 0-15,16-3-2 0</inkml:trace>
  <inkml:trace contextRef="#ctx0" brushRef="#br0" timeOffset="179">5793 10863 47 0,'46'-23'36'16,"-1"5"3"-16,9 11-13 16,-4 19-8-16,-6 5-6 15,1 18-3-15,-11 4-3 16,-6 8-1-16,-8 6-1 15,-6 0-1-15,-10-7 0 16,-4-7-2-16,0-6 0 0,-4-10-2 16,1-6 0-1,3-17-2-15,-11 3-1 0,4-16 0 16,-3 1-2-16,-5-3 1 16,-1 5 1-16,-8 0 0 15,-1 10 0-15,-5 0 1 16,2 13-3-16,-1-1-10 15,4 0-18-15,13 5-1 16,-4-11-1-16,20 4 0 16</inkml:trace>
  <inkml:trace contextRef="#ctx0" brushRef="#br0" timeOffset="180">6474 11057 47 0,'0'0'35'15,"-21"-17"-1"-15,9 9-10 16,3 8-10-16,-8 5-7 16,11 5-3-16,0 2-2 15,6 1-1-15,3 0 0 16,7-1 0-16,6-1 0 15,-2-1-1-15,2-5-2 16,-1-5-3-16,-2 0-2 16,-13 0-3-16,15-4 0 15,-15 4 0-15,0 0 0 16,-21-9 2-16,6 13 4 0,-4 0 5 16,1 5 4-16,0 6 3 15,-8 18 13 1,22-18-11-16,11 4 0 15,-1-7-2-15,9 2-2 16,-2-7-3-16,1-7-8 16,3 0-18-16,-1-7-12 15,-16-11-2-15,6-2 0 16</inkml:trace>
  <inkml:trace contextRef="#ctx0" brushRef="#br0" timeOffset="181">6401 10658 28 0,'8'-12'29'0,"-8"3"-6"0,0 9-16 15,23 23-30-15,-18-11-5 16,14 19-1-16</inkml:trace>
  <inkml:trace contextRef="#ctx0" brushRef="#br0" timeOffset="182">6645 11176 50 0,'6'35'35'16,"-12"-15"1"-16,0-8-13 15,0-2-10-15,-4-10-5 16,7-10-4-16,3-7-1 0,0-6-2 16,9-4-1-1,3-2-1-15,5 1 0 0,4 2 0 16,1 4 0-16,2 10 1 15,-2 7 0-15,1 8 1 16,-5 7 0-16,0 9 0 16,-5 3-2-16,-4 3-9 15,1-3-24-15,5 5-1 16,-6-7 0-16,16 1-2 16</inkml:trace>
  <inkml:trace contextRef="#ctx0" brushRef="#br0" timeOffset="183">7170 11182 29 0,'-13'-18'35'16,"-12"-4"-3"-16,3 1-5 16,-5 5-9-16,-4 3-6 15,6 10-4-15,-6 7-3 16,8 8-1-16,4 5-1 15,8 7-1-15,7-1 0 16,7 2 0-16,7-2 0 16,8-5 0-16,6-7 0 15,3-7-2-15,1-4 0 16,-2-10-2-16,3-1 0 16,-8-7 0-16,-2-1-1 15,-7-2 1-15,-5 1-1 0,-7 2 2 16,0 4 0-1,-7 5 1-15,7 9 1 0,-11-7 0 16,11 7 2-16,-10 16-1 16,10 1 1-16,3 3 0 15,3 3 0-15,6 0 0 16,1-2 0-16,3-2 0 16,5-7-1-16,1-4 1 15,-1-8-1-15,1-5-2 16,0-5-1-16,-6-11-4 15,2 2-13-15,1-3-22 16,-13-10 0-16,1 2 1 16,-3-3-2-16</inkml:trace>
  <inkml:trace contextRef="#ctx0" brushRef="#br0" timeOffset="184">7480 10917 33 0,'10'26'37'16,"-10"0"2"-16,6 18-2 15,-1 7-15-15,-5 3-7 16,10 13-7-16,-8-2-2 16,3 6-5-16,2 2-8 15,-7 1-31-15,-3-17-1 16,3-6 0-16,-4-18-2 16</inkml:trace>
  <inkml:trace contextRef="#ctx0" brushRef="#br0" timeOffset="185">7473 11262 62 0,'17'-4'37'0,"-1"-4"0"16,10 1-5-16,5 7-28 15,3 0-10-15,3 0-12 16,-1-10-18-16,12 10 0 15,-8-11 0-15,8 1-1 16</inkml:trace>
  <inkml:trace contextRef="#ctx0" brushRef="#br0" timeOffset="186">7987 11027 42 0,'-17'-9'33'15,"-12"-1"-2"-15,7 3-9 16,3 7-9-16,-2 0-5 15,8 7-5-15,7 3-1 16,6 2-1-16,9 1 0 16,2 0-1-16,3-2-2 15,3-2-2-15,0-3-2 16,-4-6-3-16,-13 0 0 16,0 0 0-16,0 0 0 15,-16 6 2-15,-4-6 4 16,-2 5 4-16,-1-1 6 15,-13 17 16 1,29-4-10-16,4-2 1 16,14 4-2-16,3-3-1 0,7 3-4 15,6-5-5-15,-2-3-21 16,4-11-18-16,2 2-1 16,-8-10-1-16,7 2 0 15</inkml:trace>
  <inkml:trace contextRef="#ctx0" brushRef="#br0" timeOffset="187">8981 11130 28 0,'7'-12'34'16,"-10"-8"0"-16,0 2-8 0,-6 5-7 16,-8-2-5-16,-4 10-3 15,-7 0-4-15,3 10-2 16,-5 2-1-16,3 11-2 15,7 6 0-15,8 2 0 16,8 3 0-16,12 0 0 16,9-6 0-16,5-5-4 15,8-4-4-15,-2-14-13 16,-1-12-17-16,2-2-3 16,-10-13 0-16,-1-2 0 15</inkml:trace>
  <inkml:trace contextRef="#ctx0" brushRef="#br0" timeOffset="188">8904 10867 36 0,'-9'-14'31'0,"-5"-2"-3"0,14 16-19 15,0 0-29-15,0 0-7 16,20 22-4-16,-20-22 6 16</inkml:trace>
  <inkml:trace contextRef="#ctx0" brushRef="#br0" timeOffset="189">9087 11017 34 0,'0'0'34'0,"22"18"1"16,-6-12 0-16,8-3-24 16,10 3-4-16,-3-6-3 0,5 2-4 15,-2-2-1-15,-7-3-1 16,-7 3 0-16,-20 0-1 15,0 0 1-15,0 0 0 16,-18-7 2-16,-6 15 1 16,-2 2 1-16,-1 6 0 15,2 1 2-15,9 8 0 16,3-1 0-16,13 2 0 16,0-2 0-16,16 1-2 15,0-9 1-15,11-1-1 16,1-9-1-16,1-6-2 15,4-3 0-15,-4-6-2 16,1-7-1-16,-6-3 1 16,-1-1-2-16,-8-4 2 15,2 3 0-15,-6 0 3 0,-5 1 0 16,-4 5 3-16,-2 2 0 16,0 13 0-16,0 0 1 15,0 0 0-15,-8 20-1 16,8-1 0-16,0 2-2 15,0-1-3-15,3 3-8 16,1-2-27-16,-1-11 0 16,11 0 1-16,0-10-2 15</inkml:trace>
  <inkml:trace contextRef="#ctx0" brushRef="#br0" timeOffset="190">10053 11054 81 0,'0'0'39'0,"0"0"0"16,0 0-13-16,0 0-17 16,0-10-6-16,0 10-4 15,0 0-7-15,0 0-19 16,0 0-12-16,0 0 0 15,0 0 0-15</inkml:trace>
  <inkml:trace contextRef="#ctx0" brushRef="#br0" timeOffset="191">10049 11203 52 0,'0'0'37'0,"0"0"-1"16,-3 11-8-16,3-11-9 15,0 0-6-15,0 0-5 16,0 0-2-16,0 0-2 16,0 0-1-16,0 0-2 15,0 0-4-15,0 0-8 16,0 0-28-16,0 0-1 15,13-7-1-15,-13 7 1 16</inkml:trace>
  <inkml:trace contextRef="#ctx0" brushRef="#br0" timeOffset="192">1791 13493 47 0,'17'32'35'0,"-6"-6"-1"16,9 3-12-16,11 17-6 0,2-2-1 15,7 8-6-15,1-2-4 16,6-5-10-16,-1-3-20 16,-6-6-13-16,-8-14 1 15,-1-7-1-15</inkml:trace>
  <inkml:trace contextRef="#ctx0" brushRef="#br0" timeOffset="193">2163 13595 38 0,'-3'-12'36'0,"-11"5"0"15,0 13-1 1,-4 9-20-16,-13 2-6 0,-2 10-3 15,-9 7-2-15,-4 2-1 16,-3 0-2-16,9-2-3 16,8 0-3-16,-1-10-9 15,10-4-14-15,11-4-8 16,12-16-1-16,0 0-1 16</inkml:trace>
  <inkml:trace contextRef="#ctx0" brushRef="#br0" timeOffset="194">2583 13477 58 0,'-30'-13'35'0,"3"11"-2"16,-7 8-15-16,-6 3-5 16,3 13-6-16,0 6-1 15,9 11-2-15,0 7-1 16,16 9-1-16,6-4 0 16,14 3 0-16,14-4-1 15,7-6-1-15,5-3-2 16,5-15-11-16,5-15-24 15,0-3 0-15,-4-14-1 0,4-4 0 16</inkml:trace>
  <inkml:trace contextRef="#ctx0" brushRef="#br0" timeOffset="195">2729 13480 33 0,'-9'-21'35'15,"9"21"1"-15,0 0-2 16,0 0-15-16,0 24-7 16,0 4-4-16,0 12-3 15,0 4-1-15,5 7 0 0,-5 3 0 16,3-1-1 0,-3-3 0-16,7-6-2 0,8-8 1 15,5-8-1-15,1-10-2 16,3-9-4-16,2-6-16 15,-2-6-18-15,-3-12-2 16,-2-1 2-16,-16-8-2 16</inkml:trace>
  <inkml:trace contextRef="#ctx0" brushRef="#br0" timeOffset="196">2508 13735 63 0,'0'0'36'0,"13"0"1"15,14 0-13-15,8 0-17 16,4 0-5-16,2-2-11 16,-1-5-25-16,0 7-2 15,-8-10 0-15,1 3-1 16</inkml:trace>
  <inkml:trace contextRef="#ctx0" brushRef="#br0" timeOffset="197">2962 13521 66 0,'27'13'38'0,"0"7"2"15,1-3-15-15,0 19-12 0,-9-2-4 16,-4 14-1-16,-13-2-2 15,-6 5-2-15,-9-4-2 16,-8-5-4-16,1-1-9 16,-7-2-29-16,-1-18-1 15,15-6 0-15,-2-15 0 16</inkml:trace>
  <inkml:trace contextRef="#ctx0" brushRef="#br0" timeOffset="198">3444 13641 49 0,'16'5'37'16,"11"-5"0"-16,1 2-5 16,7-4-20-16,11 2-5 15,-3 0-3-15,4 2-3 16,-7 2-4-16,-9-4-11 0,0 0-17 15,-9 0-6 1,-10-6-1-16,-5 6 1 0</inkml:trace>
  <inkml:trace contextRef="#ctx0" brushRef="#br0" timeOffset="199">3488 13803 57 0,'19'12'36'16,"2"-9"-4"-16,7-3-11 0,10 5-6 16,-2-5-4-1,7 0-5-15,-3 0-2 0,-4 0-2 16,-6 0-2-16,-8-5-10 15,-4-5-24-15,-3 10-4 16,-15 0 0-16,0 0 1 16</inkml:trace>
  <inkml:trace contextRef="#ctx0" brushRef="#br0" timeOffset="200">4296 13699 24 0,'-15'0'36'16,"15"0"2"-16,6 12 0 0,15-12-18 16,15 7-7-16,7-3-8 15,8-1-16-15,0-3-24 16,14 0-2-16,-3-11 0 15,9 3-1-15</inkml:trace>
  <inkml:trace contextRef="#ctx0" brushRef="#br0" timeOffset="201">5113 13689 10 0,'-19'7'31'0,"-12"-14"-1"16,4-4-7-16,5-9-4 15,0-6-3-15,13-5-4 0,6-2-3 16,10 5-2-16,7-2-2 15,11 13 0-15,3 3-1 16,5 14-1-16,-3 8 1 16,-6 16-2-16,-5 6 1 15,-13 9-1-15,-16 8-2 16,-10 1 0-16,-9-2-2 16,-11-3-2-16,0-4 0 15,0-12-1-15,8-6 0 16,1-9 1-16,12-4 1 15,7-8 3-15,12 0 2 16,9 0 2-16,7 0 1 0,12 7 1 16,-1-1 0-1,11 6 0-15,-4-1-3 0,3-2-9 16,-3-4-32-16,1 0 1 16,-11-7-2-16,7 2 0 15</inkml:trace>
  <inkml:trace contextRef="#ctx0" brushRef="#br0" timeOffset="202">5433 13658 44 0,'12'-12'37'0,"6"12"-1"16,-8 4-9-16,-3 6-10 15,4 11-6-15,-11 4-3 16,0 6-3-16,0-1-1 15,-6 1-1-15,6-2-1 16,0-1-1-16,0-7 0 16,13-3 0-16,3-10 0 15,8-8 0-15,0 0-1 16,2-12 0-16,3-5-1 0,-4-5 0 16,4-4-1-16,-4-3 1 15,-6 2-1-15,-5 2 1 16,-4 2 0-16,-7 6 1 15,-3 7 1-15,0 10 0 16,-9 5 0-16,3 10 0 16,1 4 1-16,5 7-1 15,0 3-1-15,0-5-6 16,11 3-24-16,2 0-9 16,-1-10 0-16,4-6 0 15</inkml:trace>
  <inkml:trace contextRef="#ctx0" brushRef="#br0" timeOffset="203">6186 13496 27 0,'-16'-22'36'0,"-1"12"1"16,-11 1 0-16,-3 9-17 16,0 9-7-16,-7 7-6 15,4 12-3-15,0 6-2 16,9 7 0-16,10 7-1 16,6 5 0-16,9-4 1 15,11 1-1-15,8-1 0 0,8-10-2 16,9-1-7-16,1-9-28 15,2-21-2-15,5-4 0 16,-4-15-1-16</inkml:trace>
  <inkml:trace contextRef="#ctx0" brushRef="#br0" timeOffset="204">6391 13496 44 0,'-7'-20'35'0,"7"20"1"16,0 0-6 0,0 11-14-16,0 12-7 15,0 4-3-15,0 9-1 0,0 2-1 16,-3 6 0-16,0 0-1 16,3 0 0-16,3-4 0 15,3-2-1-15,1-8-1 16,5-5-3-16,4-4-2 15,1-13-8-15,6-2-18 16,0-6-9-16,-9-8-1 16,5 0 1-16</inkml:trace>
  <inkml:trace contextRef="#ctx0" brushRef="#br0" timeOffset="205">6223 13725 48 0,'-15'5'35'15,"27"0"1"-15,1-5-4 16,9 0-23-16,9 0-7 16,3 0-6-16,0-6-12 15,3-5-13-15,0 4-4 16,-9-10 1-16,3 0 4 15</inkml:trace>
  <inkml:trace contextRef="#ctx0" brushRef="#br0" timeOffset="206">6641 13558 69 0,'29'-4'35'0,"2"6"-2"16,-5 8-6-16,3 15-9 16,-10 0-6-16,-3 9-6 0,-7 0 0 15,-3 10-2-15,-10-2-1 16,-4-1-1-16,-5-3-1 15,-2-7-1-15,-4-2-1 16,-3-7-4-16,7-3-4 16,-7-11-3-16,10 1-3 15,-4-9-3-15,16 0-4 16,-21 0-3-16,21 0-5 16,-13 4-4-16,4-11 1 15,9 7 22-15</inkml:trace>
  <inkml:trace contextRef="#ctx0" brushRef="#br0" timeOffset="207">7328 13529 52 0,'0'0'35'16,"0"0"1"-16,8 29-13 15,-8 5-9-15,0 4-6 16,0 10-3-16,0-1-1 15,6 2-5-15,1-1-10 16,-1-7-21-16,-6-21-5 16,11-3 1-16,-11-17-1 15</inkml:trace>
  <inkml:trace contextRef="#ctx0" brushRef="#br0" timeOffset="208">7144 13723 37 0,'0'0'36'0,"0"0"1"16,9-5-1-16,13 8-18 16,12-3-8-16,10-5-9 15,14 5-15-15,9 0-22 16,-7-8 0-16,15 1-1 16,-1-13 0-16</inkml:trace>
  <inkml:trace contextRef="#ctx0" brushRef="#br0" timeOffset="209">8006 13283 46 0,'27'-12'34'16,"2"-3"-1"-16,8 5-13 15,3 6-8-15,-6 4-4 16,-1 5-3-16,-10 3-2 0,-7 10-2 16,-16 1 1-1,-8 3-1-15,-11 0 0 16,-5-1 0-16,-3-3-1 0,6-1 1 15,5-5-1-15,16-12 0 16,6 14 0-16,17-11 1 16,10 3-1-16,4 2 0 15,1 2 0-15,-7 3 1 16,-11 5 0-16,-14 3-1 16,-17-1-1-16,-15-3-4 15,-7-4-15-15,-3 0-15 16,-12-10 0-16,14 5-1 15,-1-13 0-15</inkml:trace>
  <inkml:trace contextRef="#ctx0" brushRef="#br0" timeOffset="210">7907 13808 40 0,'0'0'36'0,"0"0"0"16,20 6-4-16,12-15-16 16,23 6-7-16,2-3-3 15,14 6-1-15,4 0-3 16,1-3-9-16,-2 3-13 15,-5 6-17-15,-18-6 0 0,-8 9 0 16,-14-9 0 0</inkml:trace>
  <inkml:trace contextRef="#ctx0" brushRef="#br0" timeOffset="211">8006 14085 53 0,'15'-4'35'0,"2"-5"1"15,14-1-9-15,13 10-18 0,-4 0-2 16,4 12-2-16,-11 3-1 15,-6 8-1-15,-16 2-1 16,-16 6-1-16,-13 1 0 16,-16 1-2-16,-10-2-1 15,-7-8 0-15,1-5-1 16,2-8 0-16,10-5 0 16,8-9 0-16,13-3 2 15,17-6 1-15,8 1 1 16,18 0 1-16,7 4 1 15,9 4 0-15,1 4 1 0,4 10-1 16,-6-1 0 0,0 6-1-16,-7 0-6 0,-8 3-32 15,-6-12-1-15,0-1-1 16,-9-10 0-16</inkml:trace>
  <inkml:trace contextRef="#ctx0" brushRef="#br0" timeOffset="212">8791 13612 31 0,'0'0'34'16,"9"21"0"-16,2-6-7 15,10-4-13-15,7 5-4 16,3-9-3-16,6 1-2 16,-3-8-2-16,1-3 0 15,-7-7-1-15,-6-4-1 16,-7 0 1-16,-12-4-2 16,-12-1 0-16,-9 4 1 15,-11 3-1-15,-5 7-1 16,-6 5 1-16,-2 9 0 15,1 4-1-15,3 9 1 0,7 6 0 16,10 9 1-16,8 0 1 16,16 4 0-16,10-6 1 15,15-3 1-15,6-2 0 16,15-6 0-16,0-9-1 16,3-11-6-16,2-7-22 15,-3-8-13-15,-12-13-1 16,0-3-1-16</inkml:trace>
  <inkml:trace contextRef="#ctx0" brushRef="#br0" timeOffset="213">9072 13248 64 0,'0'0'36'15,"25"3"1"-15,-4-3-10 16,7-3-19-16,9 3-9 16,5 0-27-16,5 0-7 0,-10-4-2 15,7 1 1-15</inkml:trace>
  <inkml:trace contextRef="#ctx0" brushRef="#br0" timeOffset="214">9481 13039 45 0,'22'-6'37'16,"-22"6"2"-16,6 11-4 15,-3 11-21-15,-11 1-3 16,3 11-4-16,-6-1-1 0,6 7-2 15,2 3 0-15,6-2-2 16,4-3 0-16,7-8-1 16,5-6-3-16,1-7-3 15,3-2-10-15,-3-9-25 16,-8-15 0-16,-1-2 0 16,-11-7-1-16</inkml:trace>
  <inkml:trace contextRef="#ctx0" brushRef="#br0" timeOffset="215">9424 13213 61 0,'0'0'38'0,"24"0"0"16,-2 0-2-16,7-5-26 16,7 5-12-16,3-5-33 15,4 7-1-15,-11-6-2 16,7 8 0-16</inkml:trace>
  <inkml:trace contextRef="#ctx0" brushRef="#br0" timeOffset="216">9659 13624 36 0,'14'-10'36'16,"8"10"0"-16,-10 5 0 15,0 0-19-15,-3 11-6 16,-9-1-6-16,0 10-2 16,-7 3 0-16,-1 2 0 15,0-4-1-15,3 0 0 16,5-6-1-16,9-3 0 16,6-5 1-16,4-7-1 15,6-10-1-15,0-5 1 0,3-9-1 16,-1-1 0-1,-2-4 1-15,-6-1-2 0,-4 0 1 16,-4 3 0-16,-4 8 1 16,-7 14 0-16,0 0 0 15,0 0 0-15,-9 22 1 16,9 5 0-16,-5 1-2 16,5 1-5-16,11-3-30 15,4 3-5-15,-3-11 0 16,16-6 0-16</inkml:trace>
  <inkml:trace contextRef="#ctx0" brushRef="#br0" timeOffset="217">10388 13336 70 0,'0'0'35'0,"-21"-6"-11"16,-1 22-6-16,-12 0-7 16,2 14-4-16,-7 11-2 15,8 7-2-15,4 5-1 16,12 10 0-16,10-5 0 16,11-3 0-16,12-4-1 15,13-11-2-15,9-7-5 16,3-13-15-16,-1-15-15 15,6-10-1-15,-7-12 0 16,4-2-1-16</inkml:trace>
  <inkml:trace contextRef="#ctx0" brushRef="#br0" timeOffset="218">10649 13446 48 0,'0'0'36'0,"0"0"1"15,-11 16-5-15,6 9-17 16,-4 4-6-16,3 9-3 16,-3 3-1-16,4 4-1 15,1-3 0-15,4-1-1 16,7-2-1-16,6-8 0 16,-1-6-1-16,4-9-3 15,5-3-2-15,-1-13-8 16,2 0-14-16,2-4-14 15,-14-12 0-15,4 1 0 16</inkml:trace>
  <inkml:trace contextRef="#ctx0" brushRef="#br0" timeOffset="219">10445 13669 22 0,'0'0'34'15,"0"6"0"-15,21 1-1 16,1-7-15-16,11 0-12 16,5 0-9-16,6-7-5 15,2-3-9-15,3-7-5 16,-2-4 2-16,-2-2 6 16,-6-5 6-16,3-1 8 0,0 4 8 15,-9-1 6 1,1 9 8-16,-6 7 3 0,-1 10 0 15,-7 11-5-15,2 14-7 16,-11 1-5-16,-1 9-3 16,-10 3 0-16,0 8-2 15,-6-4 0-15,-4 1-2 16,-5-2-1-16,-3-6-2 16,-2 0 0-16,-3-7-3 15,3 0 1-15,0-11-1 16,3-3-1-16,1-8 1 15,4 1 0-15,2-7 0 16,10 0 0-16,-9 0-2 16,9 0-2-16,0 0-5 0,0-12-9 15,0 12-11-15,0 0 0 16,0 0 1-16</inkml:trace>
  <inkml:trace contextRef="#ctx0" brushRef="#br0" timeOffset="220">11445 13737 68 0,'17'0'38'0,"18"-4"0"16,5 1-10-16,6-5-18 15,11 2-6-15,1 6-12 16,1 0-29-16,-13-3 0 15,2 3-2-15,-12 0 1 16</inkml:trace>
  <inkml:trace contextRef="#ctx0" brushRef="#br0" timeOffset="221">12229 13264 51 0,'14'-13'34'0,"15"13"-1"15,5-2-18-15,0 2-4 16,4 7-5-16,-5 2-1 0,-4 5-1 15,-7 4-1 1,-12 4-1-16,-13 0 0 16,-12-1 0-16,-7-4-1 0,-2 0 0 15,2-5 1-15,4-2-1 16,18-10 0-16,0 0 1 16,12 5-1-16,17-5 1 15,7 7 0-15,2 2 0 16,-4 2 0-16,-6 7 0 15,-15 0 0-15,-13 6-1 16,-16 0-1-16,-12-4-5 16,-2-1-13-16,-6-3-20 15,-4-10 0-15,8-1-1 16,4-5 1-16</inkml:trace>
  <inkml:trace contextRef="#ctx0" brushRef="#br0" timeOffset="222">12154 13800 61 0,'0'0'37'0,"15"8"1"15,19-4-16-15,10-8-8 16,14 4-5-16,5 0-5 16,2 0-10-16,2 0-27 15,-2 6-4-15,-15-6-1 0,-6 9 0 16</inkml:trace>
  <inkml:trace contextRef="#ctx0" brushRef="#br0" timeOffset="223">12187 14132 46 0,'0'0'35'0,"17"-22"1"0,8 5-14 16,12 5-7-16,-3-3-4 16,9 11-2-16,-7 4-3 15,-4 4-2-15,-8 6-1 16,-11 10-1-16,-19 2-1 16,-12 5 0-16,-11 2-1 15,-8 0-2-15,-7-3-1 16,-2-4-1-16,3-3 0 15,7-12 0-15,13 0 1 16,11-7 0-16,12 0 2 16,15-12 2-16,7 7 3 15,16 5 0-15,1 0 2 0,8 13 0 16,-6-2 0 0,4 5 0-16,-8 0-2 0,-3 3-1 15,-4-2-8-15,-10-5-34 16,-3-12-1-16,0-9 0 15,-7-8-1-15</inkml:trace>
  <inkml:trace contextRef="#ctx0" brushRef="#br0" timeOffset="224">12941 13660 24 0,'22'8'35'15,"1"-5"1"-15,9 4-4 16,2-1-14-16,1-3-4 16,6 6-5-16,-4-9-3 15,3 0-2-15,-12-12-2 16,-8 3 0-16,-5-5-1 15,-15-1-1-15,-5-2 1 16,-13-1-2-16,-10 4 1 16,-8 2 0-16,-3 12-1 15,-3 4 1-15,1 7 0 16,2 8 0-16,6 5 0 16,9 8 1-16,11 3 1 0,13 1 0 15,14-3 0 1,13-4 1-16,8-3 0 15,11-5-1-15,7-5-3 0,5-11-15 16,-3-10-22-16,6-10-2 16,-4-8 1-16,0-2-1 15</inkml:trace>
  <inkml:trace contextRef="#ctx0" brushRef="#br0" timeOffset="225">13479 12975 39 0,'8'-12'38'0,"5"12"0"16,-13 0-4-16,5 15-16 16,-2 10-7-16,-6 5-4 15,3 10-1-15,-4 5-2 16,4 4-1-16,4 0-1 16,3-2-2-16,5-8-1 15,3-7-5-15,7-3-6 16,-4-8-24-16,-2-18-4 15,0-3 1-15,-6-11-1 0</inkml:trace>
  <inkml:trace contextRef="#ctx0" brushRef="#br0" timeOffset="226">13347 13227 44 0,'0'0'39'15,"19"-5"1"-15,8 5-1 16,11-3-19-16,9 3-12 16,4 6-11-16,3-1-33 15,-5-8-3-15,5 3 1 16,-6-5-2-16</inkml:trace>
  <inkml:trace contextRef="#ctx0" brushRef="#br0" timeOffset="227">13784 13583 36 0,'19'5'35'0,"-9"2"3"15,1 7-7-15,-8 9-16 16,-7 0-3-16,-1 9-5 16,-5-1-1-16,5 2-2 15,-1-3-1-15,9-3-1 16,5-8 1-16,12-5-1 0,7-8 0 15,5-6-1 1,5-10 0-16,2-5-1 0,-3-7 0 16,-4-4 0-16,-2-3-1 15,-8 0 0-15,-8 4 0 16,-8 5 1-16,-6 7 0 16,0 13 0-16,-10-7 0 15,3 17 1-15,-3 8 0 16,6 7-1-16,-1 1 2 15,5 2-2-15,9 0-4 16,-1-6-14-16,1-5-21 16,11-5 1-16,-1-8-1 15,9-4-1-15</inkml:trace>
  <inkml:trace contextRef="#ctx0" brushRef="#br0" timeOffset="228">14544 13314 77 0,'-15'0'38'0,"-8"3"0"15,-4 6-21-15,-1 16-7 16,-9 11-4-16,6 10-1 15,-2 7-2-15,10 7 0 16,6 1-1-16,17 2 0 0,10-4 0 16,15-6-2-16,10-8-6 15,8-7-32-15,4-18-2 16,16-5 0-16,-4-15 0 16</inkml:trace>
  <inkml:trace contextRef="#ctx0" brushRef="#br0" timeOffset="229">14617 13650 41 0,'0'0'37'0,"0"0"2"16,21 5-4-16,9-5-19 16,2 0-5-16,12 5-6 15,3-5-10-15,3 5-32 16,-4-12 0-16,3 2-2 15,-12-7 1-15</inkml:trace>
  <inkml:trace contextRef="#ctx0" brushRef="#br0" timeOffset="230">15110 13365 65 0,'14'0'38'16,"-14"0"-3"-16,15 12-12 16,-7 9-8-16,-8 2-7 15,5 11-2-15,-5 2 0 0,0 10-2 16,0-4-1-1,-4 0-1-15,4-1-1 16,6 1 1-16,0-6 0 0,7-7-2 16,3-9-1-16,2-11-5 15,9-2-11-15,1-7-24 16,-4-7 1-16,3-8-1 16,-6-6-1-16</inkml:trace>
  <inkml:trace contextRef="#ctx0" brushRef="#br0" timeOffset="231">15026 13569 50 0,'0'0'39'15,"0"0"0"-15,25 9-6 16,6-5-18-16,4-4-7 15,5 0-6-15,6 0-8 16,-1 5-31-16,-2-13-1 16,2 4 0-16,-13-13-1 15</inkml:trace>
  <inkml:trace contextRef="#ctx0" brushRef="#br0" timeOffset="232">15555 13338 45 0,'20'5'39'16,"5"14"2"-16,0 9 0 16,-4 5-23-16,7 12-7 15,-12 2-4-15,0 7-1 16,-10 0-2-16,-3 1-1 15,-3-3-2-15,-10-9-2 16,-2-6-1-16,-5-8-2 16,3-5-2-16,-4-12-2 15,8 3-11-15,-8-8-17 16,2-7-6-16,7 0 2 16,-3-6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19.07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20251 2072 22 0,'0'0'21'16,"0"0"-10"-16,0 20-2 15,-4-2-3-15,4 12-1 0,-4 11 0 16,4 9-1-16,-5 12 1 15,5 12-3-15,-5 14 0 16,2 11-1-16,0 14 1 16,-1 6 1-16,-3 7 0 15,-3 9 1-15,0 5-1 16,-3-4-1-16,-2 3 2 16,-2-10-1-16,2-7 1 15,-1-3-2-15,2-5 1 16,4-11-2-16,3-13 2 15,4-8-2-15,3-14 1 16,0-9 0-16,6-10-1 0,-2-14 0 16,2-11 1-1,-6-10 0-15,0-14 0 0,0 10 1 16,0-10-2-16,-10-11 1 16,1 2 0-16,-6-5 0 15,1 0-2-15,-3-2 1 16,1-3-1-16,-2-1 0 15,3 0 1-15,2 2-1 16,3 3 0-16,3 2 0 16,2 3-1-16,5 10 0 15,0 0 0-15,0 13 0 16,0 8 0-16,8 3 1 16,-1 8 0-16,3 1 2 15,3 3-1-15,2-4 3 0,-1-3-1 16,0-8 2-1,6-11-1-15,-3-10 0 0,1-10-1 16,-1-8-4-16,0-10-7 16,2-12-26-16,3-4-3 15,-6-16-1-15,5-1 0 16</inkml:trace>
  <inkml:trace contextRef="#ctx0" brushRef="#br0" timeOffset="1">18600 1363 12 0,'0'0'29'16,"0"19"0"-16,0 4-10 15,0 13-7-15,0 12-4 16,0 8 0-16,0 2-3 16,6 2 0-16,-6-6-3 15,4-11 2-15,0 1-4 16,-4-14-1-16,8-12-4 15,-8-18-6-15,0 0-11 16,0 0-9-16,3-22 0 16,-3 1 0-16</inkml:trace>
  <inkml:trace contextRef="#ctx0" brushRef="#br0" timeOffset="2">18617 1327 9 0,'19'-10'14'16,"4"10"-4"-16,-1 7-1 15,0-7 0-15,-7 0 0 16,-1 3 0-16,-3 3-2 16,-11-6 1-16,15 16-1 15,-15-16 2-15,0 14-2 16,0 0 0-16,0 7-1 0,0 7 0 15,0 9-2-15,0 1 0 16,0 4-1 0,0 2-1-16,3 5 0 0,0-2-2 15,1-4 0-15,1-4-6 16,-1-12-5-16,1-5-20 16,4 2-1-16,-9-14-1 15,15-2 6-15</inkml:trace>
  <inkml:trace contextRef="#ctx0" brushRef="#br0" timeOffset="3">19030 1614 5 0,'-5'-11'25'0,"-14"-1"0"15,5 7-12-15,2 8-6 16,0 4-3-16,6 4-2 16,3 1-1-16,3 6-1 15,6 1-1-15,4-2 2 16,3 0-2-16,2-2 0 16,1-3-1-16,-2-3 1 15,-3-4-1-15,-2-5 2 16,-9 0-1-16,0 0 0 15,0 0 0-15,-17-2 2 16,1 2 0-16,-1 0-1 0,-1 5 0 16,1 2 2-16,-1 3-1 15,5 2 1-15,1-2 0 16,10 4 1-16,4 0-2 16,4-4 2-16,6-1-3 15,4-3-2-15,7-1-6 16,4-5-9-16,-3 0-10 15,16 0 1-15,-14-11 19 16</inkml:trace>
  <inkml:trace contextRef="#ctx0" brushRef="#br0" timeOffset="4">19288 1683 21 0,'-25'-12'33'0,"9"9"-1"0,-8 0-10 15,0 3-9-15,7 9-5 16,1 5-4-16,9 3-1 16,2 4-3-16,9 1 1 15,4-1-1-15,5-1 2 16,2-1-1-16,5-6 1 16,1-3 0-16,0-3 0 15,-2-11 0-15,-4-4-1 16,-6-10 1-16,-4-4-1 15,-5-9 1-15,-10-7-2 16,-4-8 2-16,-3-8-3 16,-4-4 2-16,4 3 0 0,2 2-1 15,5 4-2-15,6 8 0 16,4 7-4-16,11 12-7 16,7 19-20-16,-2 9-3 15,8-1 1-15,-7 9 6 16</inkml:trace>
  <inkml:trace contextRef="#ctx0" brushRef="#br0" timeOffset="5">19517 1648 25 0,'-6'25'32'15,"-1"-10"1"-15,10 2-12 0,-3 7-11 16,0 1-8-16,0-2-6 16,3 1-15-16,6-2-11 15,-9-7-3-15,4-4 1 16</inkml:trace>
  <inkml:trace contextRef="#ctx0" brushRef="#br0" timeOffset="6">19466 1512 25 0,'-12'-32'36'15,"12"15"-2"-15,-10 2-1 16,10 15-24-16,0 0-22 0,0 0-20 16,0 0-1-16,0 0-1 15</inkml:trace>
  <inkml:trace contextRef="#ctx0" brushRef="#br0" timeOffset="7">19825 1726 28 0,'-12'19'35'0,"0"1"-6"16,-9 1-8-16,0-5-9 0,-1-1-5 15,0-6-5 1,0-9-2-16,1 0-2 16,3-6-1-16,4-1 1 0,5-5-1 15,5-9 1-15,4 1 0 16,0 1 3-16,10 6-2 16,2 4 3-16,2 9 0 15,1 0 0-15,1 7 1 16,-1 13-1-16,0 7 0 15,1 1-16-15,3 6-17 16,-5-12 0-16,15 2-1 16,-2-11 8-16</inkml:trace>
  <inkml:trace contextRef="#ctx0" brushRef="#br0" timeOffset="8">20614 1371 19 0,'-22'-12'27'16,"2"7"-9"-16,-9 2-7 16,-5-6-4-16,-3 6-2 15,0-3-2-15,2 0-2 16,7 3-1-16,4 3-1 16,13 6 1-16,11-6 0 15,0 14 0-15,12-2 1 16,5 8 2-16,6 1-1 15,-2-2 0-15,1 3 2 0,-8 8 0 16,-7 5 1-16,-10 2-1 16,-10 4 0-16,-8 0-3 15,-6-4 3-15,-1 2-3 16,0-2 1-16,3-7-2 16,6-3 0-16,8-14 0 15,11-2 1-15,0-11 0 16,19 17-1-16,1-12 1 15,5 0 0-15,5-1-2 16,-1-4-5-16,5 0-11 16,-1 5-14-16,-8-8-1 15,4 3 0-15</inkml:trace>
  <inkml:trace contextRef="#ctx0" brushRef="#br0" timeOffset="9">20620 1624 32 0,'0'0'33'0,"0"0"-2"16,-4 9-13-16,4 7-7 15,-6 2-6-15,6 0-2 16,0-1 0-16,6 3 2 16,-2-3-1-16,9-1 2 15,1-6-2-15,7-5 2 16,-5-5 0-16,2 0 1 15,-2-4-2-15,-1-2-3 16,-1-3-2-16,-8-6-9 16,1 1-10-16,-4-1-20 0,-3 0 2 15,5 3-4-15,-5-7 6 16</inkml:trace>
  <inkml:trace contextRef="#ctx0" brushRef="#br0" timeOffset="10">20813 1598 25 0,'0'0'34'0,"16"26"-2"16,-7-1-9-16,2 2-8 16,9 9-2-16,-3 7-5 15,7 8 1-15,-8 5-2 16,4 1-3-16,-8 2 0 16,-8-7-4-16,-4-2 1 0,-8-9-3 15,-7-7 1 1,-4-12-2-16,3-13-1 0,-3-14 1 15,4-6 0-15,3-8 0 16,6-6 2-16,6-9 0 16,4-6 1-16,4-3 0 15,7 0-1-15,5-1 2 16,4 3-2-16,0 3 0 16,1 1 1-16,-2 8 0 15,-2 3-2-15,-6 9-4 16,-1 5-5-16,-14 12-16 15,6-15-5-15,-6 15-3 16,0 0 1-16</inkml:trace>
  <inkml:trace contextRef="#ctx0" brushRef="#br0" timeOffset="11">20765 1369 20 0,'0'0'29'0,"0"0"-3"16,0 0-35-1,0 36-13-15,-7-12-5 16,14 7 11-16</inkml:trace>
  <inkml:trace contextRef="#ctx0" brushRef="#br0" timeOffset="12">21111 1601 18 0,'0'-12'35'0,"11"19"0"15,-11-7-5-15,7 20-13 16,-1 2-8-16,-6 1-5 16,5 3 1-16,-5 1-2 15,6-2-2-15,-6-6-4 16,3-4 0-16,-3-15-5 15,0 0-3-15,19 3-1 16,-10-16 0-16,6 1 1 16,-1-8-1-16,4 2 3 0,-2-3 1 15,-1 3 5-15,-2 5 3 16,-4 1 2-16,-9 12-1 16,0-10 1-16,0 10 3 15,-18 5 0-15,3 3-1 16,1 1 1-16,0 3-1 15,0-2 0-15,2 0 1 16,7 2-2-16,5 0 0 16,7-3-1-16,7 2 0 15,2-2-4-15,6-4-9 16,-2-5-19-16,15 9 0 16,-8-15 0-16,8 6 22 0</inkml:trace>
  <inkml:trace contextRef="#ctx0" brushRef="#br0" timeOffset="13">21329 1527 14 0,'0'-29'34'16,"0"-1"0"-16,9 3-12 15,7 10-5-15,1 6-4 16,7 8-3-16,0 3-3 15,4 13-2-15,-3 6-1 16,0 7-1-16,-3 9 0 16,-4 4 0-16,-3 5-2 15,-3 0 3-15,-1-1-2 0,-3-9 1 16,-1-4-3 0,-2-7 3-16,-5-5-2 0,5-4 1 15,-5-14-1-15,0 0-1 16,5-17 1-16,-8 2-3 15,-4 0 2-15,-2-3-2 16,1-1 1-16,-4 1-2 16,-4 9 2-16,-4 9-1 15,2 7 1-15,-2 3 1 16,3 5-4-16,-2 0-1 16,8 5-9-16,-2-2-12 15,3-7-12-15,13 4 2 16,-3-15-3-16</inkml:trace>
  <inkml:trace contextRef="#ctx0" brushRef="#br0" timeOffset="14">21729 1624 28 0,'0'-26'37'0,"8"6"1"16,-8 6-2-16,4 5-18 16,-4 9-9-16,6 14-2 15,-4 5-4-15,-2 7-2 16,0 4-1-16,3 2-5 16,-3-6-6-16,5-4-27 0,2 2 1 15,-4-9-2-15,12-2 2 16</inkml:trace>
  <inkml:trace contextRef="#ctx0" brushRef="#br0" timeOffset="15">21999 1607 40 0,'0'0'28'16,"-9"-14"-7"-16,0 14-6 16,-1 0-5-16,-7 3-3 15,3 4-4-15,-3 6-1 16,3 1-1-16,3 8-2 15,3-3 1-15,8-2-1 16,0 0 2-16,7-3-2 16,5-2 4-16,6-6-1 15,-2 0 2-15,-2-6 2 16,0-6-1-16,-14 6 0 16,12-18 0-16,-12 18-2 15,-10-19-13-15,-5 7-23 0,15 12-4 16,-20-17 1-16,20 17-1 15</inkml:trace>
  <inkml:trace contextRef="#ctx0" brushRef="#br0" timeOffset="16">22144 1665 14 0,'7'-9'33'16,"11"9"0"-16,-7-8 0 16,-11 8-20-16,16 6-5 15,-16-6-4-15,7 20 0 0,-7-9-2 16,0 2 0-16,0-13 0 16,-3 14 1-16,3-14-1 15,0 0 0-15,0 0 0 16,0 0 0-16,4-19 0 15,5 6-1-15,-3-3 2 16,3 1-4-16,7-1 2 16,0 1-1-16,-2 2-1 15,0 6 1-15,-1 7 1 16,0 5-1-16,0 7 0 16,-3 0 1-16,-6 6-3 15,0-2-2-15,3 8-13 16,-2-1-12-16,-5-7-8 15,13 5 1-15,-11-12-2 16</inkml:trace>
  <inkml:trace contextRef="#ctx0" brushRef="#br0" timeOffset="17">22659 1601 37 0,'9'-10'26'16,"-9"10"-5"-16,-7-14-4 15,7 14-5-15,-19-11-4 16,3 8-2-16,-4 3-2 16,-1 3-2-16,4 0 0 15,3 5 0-15,0-4-2 16,7 4 0-16,4 4 0 15,6 5 0-15,12-1 0 16,8 2 1-16,1 1-2 16,2-5 4-16,-4 6-1 0,0-1 3 15,-6-5-2 1,-4 2 3-16,-18-7-2 0,-6-2 0 16,-9-1-4-16,-4 0-14 15,-4-6-22-15,7 0 0 16,-6-7-3-16,10 5 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19.3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850 2530 25 0,'0'0'25'0,"52"7"-3"15,-52-7-2-15,0 0-3 16,48-22-3-16,-48 22-1 16,0 0-4-16,50-43-1 0,-50 43-2 15,8-46 0 1,-8 46-2-16,0-51 0 0,0 51-1 15,-20-48 0-15,20 48 0 16,0 0-1-16,-51-47-1 16,51 47 1-16,0 0-2 15,-61 12 0-15,61-12 0 16,-42 44 0-16,42-44 0 16,-21 58 0-16,21-58 0 15,-11 73 0-15,11-73 0 16,17 60 0-16,-17-60 1 15,32 42-1-15,-32-42 1 16,44 16 0-16,-44-16-1 16,0 0 1-16,55-38-2 0,-55 38 1 15,50-56 0-15,-50 56-1 16,15-71 1-16,-15 71-1 16,5-68 0-16,-5 68 1 15,5-47 1-15,-5 47-2 16,0 0 1-16,0 0 0 15,0 0 0-15,-44 6 0 16,44-6 0-16,-7 49 0 16,7-49 1-16,-3 58 0 15,3-58-1-15,13 66 1 16,-13-66 1-16,19 68-1 16,-19-68 0-16,22 45-2 15,3-25-5-15,-4-12-9 16,1-11-25-16,1 3 1 15,10-17-1-15,4 0 0 0</inkml:trace>
  <inkml:trace contextRef="#ctx0" brushRef="#br0" timeOffset="1">1305 2338 25 0,'0'0'38'15,"0"0"0"-15,0 0 0 0,17 6-20 16,7-6-7 0,6 0-3-16,-3 0-2 15,3 0-5-15,6 0-4 0,-5-8-8 16,0 8-13-16,-5 0-14 15,-6-2 0-15,-9 2-1 16</inkml:trace>
  <inkml:trace contextRef="#ctx0" brushRef="#br0" timeOffset="2">1312 2467 16 0,'0'0'34'0,"-7"17"2"15,7-17-8-15,21 6-7 16,-1-1-4-16,8-5-5 16,6 6-3-16,-3-6-4 15,-3 0-7-15,2 0-18 16,-5 3-16-16,3-8-2 15,-1 5 0-15,-10-6 1 16</inkml:trace>
  <inkml:trace contextRef="#ctx0" brushRef="#br0" timeOffset="4">926 3349 17 0,'0'0'30'0,"0"0"-4"16,0 0-6 0,9-42-3-16,-9 42-5 0,0 0-2 15,0 0-4-15,-51-23-1 16,51 23-2-16,0 0 0 15,-61 3-2-15,61-3 0 16,0 0 0-16,-62 19-1 16,62-19 1-16,0 0 0 15,0 0-1-15,-31 49 2 16,31-49-1-16,0 0 1 16,17 43 1-16,-17-43 0 15,0 0 0-15,62 59 1 16,-62-59 0-16,37 48 0 15,-37-48 0-15,50 51 0 16,-50-51 0-16,9 54 0 0,-9-54-1 16,-15 45-1-16,15-45 1 15,0 0-1-15,-40 47-1 16,40-47-1-16,-48 7 0 16,48-7 0-16,-41-13 0 15,41 13-1-15,0 0-2 16,-52-32-3-16,52 32-4 15,0 0-6-15,0 0-21 16,9-48-4-16,-9 48 0 16,0 0 1-16</inkml:trace>
  <inkml:trace contextRef="#ctx0" brushRef="#br0" timeOffset="5">1065 3430 13 0,'0'0'35'16,"9"4"1"-16,5-4 0 15,17 0-17-15,2-4-7 0,7 4-2 16,7-5-3-16,-9 5-3 16,-4 0-1-16,1 0-3 15,-10 0-3-15,-10-3-8 16,6 3-15-16,-9 3-11 15,-12-3-1-15,10 0 0 16</inkml:trace>
  <inkml:trace contextRef="#ctx0" brushRef="#br0" timeOffset="6">1118 3556 30 0,'0'0'35'0,"11"11"-2"0,3-11-7 16,10 5-7-16,6-5-4 15,0 5-3-15,1-7-2 16,-3 2-4-16,3 0-3 15,-5-7-11-15,-1-1-26 16,-5 8-5-16,3-11 0 16,0 5 0-16</inkml:trace>
  <inkml:trace contextRef="#ctx0" brushRef="#br0" timeOffset="7">1565 3560 30 0,'0'0'37'0,"6"13"0"16,7-13-3-16,6 0-18 15,12 0-5-15,3 2-8 16,-1-2-22-16,-10-9-15 16,13 5-3-16,-7-10-1 15</inkml:trace>
  <inkml:trace contextRef="#ctx0" brushRef="#br0" timeOffset="9">719 4046 24 0,'0'0'33'0,"0"0"-1"16,0 0-12-16,0 0-7 16,-26 64-5-16,26-64-1 15,0 65-2-15,0-65-2 16,14 56-1-16,-14-56 1 15,0 0-2-15,0 0 2 16,0 0-2-16,0 0 0 16,0 0-1-16,0 0 0 15,-5-44-1-15,5 44-2 16,7-50 1-16,-7 50-1 16,0 0 1-16,15-56-1 15,-15 56 2-15,0 0 0 16,0 0 0-16,45-34 1 15,-45 34 0-15,0 0 0 0,45-9 0 16,-45 9 1-16,50 0 0 16,-50 0-1-16,0 0 2 15,51 11 0-15,-51-11 1 16,0 0 1-16,0 0 0 16,20 60 0-16,-20-60 0 15,-6 47 1-15,6-47-2 16,-5 44 0-16,5-44-2 15,0 0 1-15,-3 55-1 16,3-55-4-16,0 0-4 16,0 0-8-16,0 0-16 15,0 0-6-15,0 0 0 0,0 0-1 16</inkml:trace>
  <inkml:trace contextRef="#ctx0" brushRef="#br0" timeOffset="10">1221 4180 9 0,'0'0'31'0,"0"-16"1"16,0 7-7-16,3-1-6 15,-3-3-6-15,0 13-2 0,-9-20-1 16,-4 11-3-1,3-1-1-15,10 10 0 16,-40-10-3-16,40 10 0 0,-47 0-1 16,47 0 0-16,-42 9-1 15,42-9 0-15,0 0 0 16,0 0 0-16,-41 53 0 16,41-53 0-16,0 0 1 15,15 57-1-15,-15-57 1 16,19 36-1-16,-4-24 1 15,12-2-1-15,2-6 0 16,-7-4 0-16,6-4-2 16,-10-6-4-16,11 1-11 15,-4-5-23-15,-10-6-1 16,-5 2 0-16,-10-3-1 0</inkml:trace>
  <inkml:trace contextRef="#ctx0" brushRef="#br0" timeOffset="11">1141 3956 34 0,'0'0'34'15,"-45"-18"0"-15,45 18-9 16,0-12-26-16,14 17-27 16,-3-11-3-16,4 13-2 15,9-7 0-15</inkml:trace>
  <inkml:trace contextRef="#ctx0" brushRef="#br0" timeOffset="12">1271 3996 9 0,'0'0'32'16,"-7"-29"2"-16,7 17 0 15,16-5-19-15,-1-3-4 16,5 6-2-16,4 2-1 16,0 8-1-16,-1 4 0 15,1 11-2-15,-2-1 0 16,-4 14 0-16,5-1 0 16,-5 10 0-16,-2 1 0 0,-1 2 0 15,0 3-2 1,-5 0 0-16,2-5-1 0,1-2 0 15,-8-6-1-15,-1-5 1 16,3-5-1-16,-7-16 0 16,0 0 0-16,0 0-1 15,0-10 1-15,-7-5-1 16,0-5-1-16,1-6 0 16,0 2-1-16,1-1 1 15,-5 5-1-15,-3 3 1 16,-2 5-1-16,3 6 1 15,-4 6 0-15,-1 5 1 16,-6 6-1-16,5 4 1 16,-2 0-1-16,5-1 1 15,5 5-3-15,2-7-4 0,2 5-8 16,6-3-24-16,0-14-2 16,18 11 1-16,-8-11 0 15</inkml:trace>
  <inkml:trace contextRef="#ctx0" brushRef="#br0" timeOffset="13">1804 4196 49 0,'0'0'23'0,"0"-14"-4"16,-3 5-4-16,3 9-4 15,-12-18-1-15,12 18-2 16,-16-13 0-16,7 8-3 16,-13 0 0-16,6 5-3 15,-2-4 0-15,5 4-1 16,-1 6 0-16,1 2-1 15,1 4 0-15,2 4 1 16,10 1-1-16,4 3 1 16,2 1 1-16,3-1 1 15,6-2 0-15,3-5 0 16,4-5-1-16,4-3 1 0,-2-8-1 16,-2-6-1-1,0-4-3-15,-4-6-9 0,0-5-23 16,-8 7-4-16,-6-8 0 15,-4 9 0-15</inkml:trace>
  <inkml:trace contextRef="#ctx0" brushRef="#br0" timeOffset="14">2129 4114 19 0,'10'-2'30'0,"-10"-10"-6"16,0 12-2-16,-7-9-7 15,-6 1-3-15,2 2-2 16,-5-3-3-16,3 4-1 16,-5 1-1-16,0 0-2 15,-4 4 0-15,6 0-1 0,-2 0-1 16,5 4 0-16,13-4-1 15,-14 15 0-15,14-2 0 16,4 0 1-16,5 1-1 16,6 1 1-16,9 2 0 15,1 1 0-15,-1-2 0 16,1 3 2-16,-6-4-1 16,2 0 2-16,-4 1-1 15,-8 2 1-15,-18-4 0 16,-5 1-1-16,-7-2 0 15,-1-4-1-15,-3 1-2 16,0-6-5-16,-2 1-13 16,9-5-22-16,1-9 0 15,17 9 0-15,-16-23 0 0</inkml:trace>
  <inkml:trace contextRef="#ctx0" brushRef="#br0" timeOffset="15">1841 2123 26 0,'12'0'36'16,"-12"0"1"-16,0 0-9 16,0 0-6-16,-6 17-7 15,0 7-3-15,-9 3-4 16,6 9-2-16,-7-2-2 15,0 0-1-15,4-3-2 0,6-2-1 16,6-3 1-16,0-5-1 16,3-7-1-16,6-2 1 15,4-7-1-15,9 0 0 16,0 2 0-16,-4-7-2 16,4 7-4-16,-7-11-4 15,4 4-6-15,-7-7-10 16,-2-1-5-16,-2-4-2 15,-2-6 2-15</inkml:trace>
  <inkml:trace contextRef="#ctx0" brushRef="#br0" timeOffset="16">1966 2244 48 0,'0'-19'33'16,"-4"7"0"-16,4 12-3 0,-9 10-8 16,9 18-6-1,-7-1-4-15,4 16-4 0,-5 4-2 16,8 9 0-16,0 1-2 15,-4-4-1-15,4-7-1 16,0-9-2-16,0-1-3 16,0-14-11-16,6-8-29 15,-6 3 0-15,0-17-1 16,3 15 0-16</inkml:trace>
  <inkml:trace contextRef="#ctx0" brushRef="#br0" timeOffset="17">1997 3294 49 0,'15'-10'39'16,"-8"1"-2"-16,2 0-10 16,-9 9-8-16,0 0-6 15,15 18-3-15,-21-5-3 16,0 7-2-16,-10 1-2 15,3 5 0-15,-1 1-2 16,0 0 1-16,-2 0-2 16,4-1 0-16,0-6 0 15,6-2 1-15,9-4-1 0,6-3 0 16,4-5 1 0,5-3-1-16,-2-3-1 0,3-5-1 15,11 1-2-15,-1-7-3 16,-2 5-4-16,-7-11-2 15,0 5-3-15,-6-10 1 16,7 8 1-16,-9-8 1 16,-3 5 5-16,-9-3 4 15,0 1 6-15,0 5 6 16,0 0 2-16,0 14 2 16,-15-11 1-16,15 11-1 15,-15 13 0-15,15 8-2 16,-6 1-2-16,6 12-3 15,-4 3 0-15,1 6 0 16,3-5-2-16,0 4 0 0,7-3 0 16,-1-6-1-16,-6-8-1 15,-4-7 0-15,7-5-6 16,-3-13-13-16,-9 9-24 16,9-9-2-16,-12 8 0 15,12-8 0-15</inkml:trace>
  <inkml:trace contextRef="#ctx0" brushRef="#br0" timeOffset="18">12000 8881 15 0,'0'13'29'15,"-7"-1"0"1,7 9-13-16,0 7-29 0,-3-8-10 16,10 9-3-16,-7-14 0 15</inkml:trace>
  <inkml:trace contextRef="#ctx0" brushRef="#br0" timeOffset="19">11884 9382 3 0,'-11'5'32'16,"11"-5"1"-16,0 0-1 15,14 7-13-15,-1-7-6 16,1 0-7-16,4 0-10 16,-1-4-23-16,7 8-5 0,-7-10-1 15,6 10 0-15</inkml:trace>
  <inkml:trace contextRef="#ctx0" brushRef="#br0" timeOffset="20">12101 9304 31 0,'0'0'31'0,"0"0"-4"16,9 0-7-16,-9 0-5 16,-2 15-4-16,-2-2-3 15,-2 1-1-15,3 1-3 16,-2 2-1-16,5-1-2 15,0-1 0-15,0-3-2 16,5 2-5-16,2-6-6 16,2-1-10-16,6 1-11 15,-15-8-1-15,18-5 0 16</inkml:trace>
  <inkml:trace contextRef="#ctx0" brushRef="#br0" timeOffset="21">12181 9310 29 0,'-9'12'32'0,"9"9"-2"16,0 1-9-16,-3 7-8 15,3 3-5-15,0 4-6 16,3-4-12-16,-3-4-20 16,9 4-2-16,-9-17-1 15,5 3 4-15</inkml:trace>
  <inkml:trace contextRef="#ctx0" brushRef="#br0" timeOffset="22">11876 4159 4 0,'-3'24'1'15,"1"-7"-5"-15,5 9 4 16,-3-7 0-16</inkml:trace>
  <inkml:trace contextRef="#ctx0" brushRef="#br0" timeOffset="23">11873 8207 48 0,'-17'-10'36'15,"17"10"-7"-15,0 0-5 0,-11-8-6 16,11 8-6-16,0 0-3 16,0 0-3-16,0 0-2 15,15 19-1-15,1-8-1 16,5 5 0-16,3 3 0 15,5 6 0-15,3 2 0 16,0-1-1-16,-2-2 0 16,-2-2-1-16,-5 0-3 15,-5-7-3-15,0 0-7 16,-18-15-15-16,7 9-12 16,-7-9-1-16,0 0 1 15</inkml:trace>
  <inkml:trace contextRef="#ctx0" brushRef="#br0" timeOffset="24">12123 8243 13 0,'3'-12'27'0,"-3"12"-6"15,6-11-4-15,-6 11-3 16,0 0-2-16,4-12-1 15,-4 12-1-15,0 0-2 16,0 0-1-16,0 0-1 16,0 0-2-16,-10 8-1 15,10-8 0-15,-15 13-1 16,4 1 0-16,-6 1 0 16,-4 7 0-16,-8 1 1 15,-2 6 0-15,-6 3 0 16,1-1 0-16,1 1 0 15,5-6 0-15,2-4 0 0,9-3-1 16,6-6 0 0,6-4 0-16,7-9 0 0,0 0-1 15,0 0-1-15,0 0-8 16,8-13-29-16,-8 13-2 16,9-12 1-16,-9 12-2 15</inkml:trace>
  <inkml:trace contextRef="#ctx0" brushRef="#br0" timeOffset="37">11971 3334 33 0,'0'0'34'0,"0"0"-4"15,0 0-4-15,-5 9-7 16,-2 9-5-16,2 17-5 16,-2 8-6-16,1 9-11 15,2 3-27-15,8 13-1 16,-4-1 0-16,7 7-1 15</inkml:trace>
  <inkml:trace contextRef="#ctx0" brushRef="#br0" timeOffset="38">11894 4405 43 0,'-4'-17'39'0,"4"17"-1"15,0 0-6-15,-11 11-15 0,11 7-6 16,-5 4-5-16,3 9-4 16,2 9-5-16,0 5-6 15,4 4-18-15,4 6-11 16,-5-3-1-16,5 5 1 16</inkml:trace>
  <inkml:trace contextRef="#ctx0" brushRef="#br0" timeOffset="39">11919 5286 37 0,'0'0'34'0,"0"26"0"16,-6 0-8-16,2 11-14 16,2 12-8-16,2 9-12 15,-4 9-20-15,1-3-6 16,10 9 0-16,-7-9 0 15</inkml:trace>
  <inkml:trace contextRef="#ctx0" brushRef="#br0" timeOffset="40">11962 6483 46 0,'-5'-20'37'15,"5"20"-1"-15,-5 9-12 0,1 4-8 16,4 14-7-1,0 10-7-15,0 7-13 0,-4 8-24 16,4 17-2-16,-3 1 1 16,6 4-2-16</inkml:trace>
  <inkml:trace contextRef="#ctx0" brushRef="#br0" timeOffset="41">11974 7478 19 0,'-3'10'29'15,"6"19"-3"-15,-8 4-14 16,2 11-20-16,6 19-17 0,-10-5-1 15,13 13 0 1</inkml:trace>
  <inkml:trace contextRef="#ctx0" brushRef="#br0" timeOffset="42">11969 8504 28 0,'-3'12'29'0,"3"-12"-4"16,-7 20-20-16,7 1-25 15,-5-10-6-15,10 12-1 16,-5-11 14-16</inkml:trace>
  <inkml:trace contextRef="#ctx0" brushRef="#br0" timeOffset="43">11965 8712 26 0,'0'0'34'0,"0"0"0"15,-3 12-6-15,3 0-12 16,-3-4-32-16,6 18-13 15,-9-9-1-15,12 11-3 16</inkml:trace>
  <inkml:trace contextRef="#ctx0" brushRef="#br0" timeOffset="45">18085 1509 17 0,'-37'0'21'0,"26"0"-3"16,25 0-4-16,29-3-1 16,31 3 0-16,29-3-1 15,27 3-2-15,18 0-2 16,19 0-1-16,1 0-2 15,-2 3 0-15,-11-3-4 0,-16 0-3 16,-23 0-7-16,-29-5-15 16,-27-2-10-16,-21-5-1 15,-31 0 1-15</inkml:trace>
  <inkml:trace contextRef="#ctx0" brushRef="#br0" timeOffset="46">18768 1295 28 0,'0'-62'35'16,"0"62"-12"-16,4-73-3 15,-4 73-3-15,0-75-2 16,0 75-1-16,0-66-4 16,0 66-1-16,-4-46-5 15,4 46 1-15,0 0-5 16,0 0 3-16,0 0 1 15,-14 25-2-15,18 24-4 16,-1 9-16-16,-3 7-22 0,11 7 1 16,-4 4 3-16,6 2-5 15</inkml:trace>
  <inkml:trace contextRef="#ctx0" brushRef="#br0" timeOffset="47">18415 1719 27 0,'-8'-14'23'0,"-3"9"-2"16,-10 3-6-16,-3-3-3 15,-4 5-4-15,-2 0-3 16,2 5-1-16,2 0-2 16,8 6-1-16,5 1 0 15,11 3 2-15,5 1-2 16,11 4 2-16,9-1 0 15,5 4 2-15,-1 0-1 16,2-1 1-16,-8-2 1 16,-2 1-1-16,-13-1 1 15,-10-3-2-15,-14-5 1 16,-9-5-2-16,-7-4 1 0,-1-3-4 16,0 0-2-16,1-8-6 15,8-2-9-15,7-1-14 16,5-2-9-16,14 1 2 15,6-2-1-15</inkml:trace>
  <inkml:trace contextRef="#ctx0" brushRef="#br0" timeOffset="48">18680 1702 6 0,'0'-12'33'0,"0"12"2"16,3-13-9-16,-3 13-6 0,0 0-6 15,-3-9-4-15,3 9-3 16,0 0-2-16,0 0-2 16,0 0-2-16,0 0-1 15,-5 12 0-15,5-12 0 16,0 0 1-16,-3 13-1 16,3-13 1-16,-4 12-1 15,4-3 0-15,-4 5 1 16,4 4-1-16,0 1 1 15,0 8-2-15,0 0 3 16,0-1-1-16,4 1 0 16,1 0-2-16,2-4-4 0,0-4-2 15,-2-8-13 1,-5-11-12-16,15 7-4 16,-15-7-2-16,9-8 11 0</inkml:trace>
  <inkml:trace contextRef="#ctx0" brushRef="#br0" timeOffset="49">18497 1795 11 0,'13'0'33'0,"11"6"2"0,4-6-12 15,6 0-5 1,10 4-2-16,-3-4-4 0,6 0-4 16,-4 0-3-16,-5-4-7 15,-3 4-8-15,-7 0-27 16,-13-9 1-16,1 9-1 16,-16 0 0-16</inkml:trace>
  <inkml:trace contextRef="#ctx0" brushRef="#br0" timeOffset="50">19155 1862 28 0,'0'0'25'16,"12"-10"-3"-16,-12 10-3 16,15-13-2-16,-6 7-3 15,-3-4-3-15,-6 10 0 16,12-15-3-16,-7 4-2 15,-8-2 0-15,-1-1-2 16,-6 0-1-16,-4 1-1 16,-4 1 0-16,-3 0-3 15,-4 3 1-15,-3 9 0 16,5 0-1-16,-1 16 1 16,7-1-1-16,6 7 1 0,4 7-2 15,7-2 3 1,5 3 0-16,6-4 0 15,4-3 0-15,6-5-1 0,1-6 3 16,-1-6-3-16,2-12 0 16,-2 0 1-16,0-6-2 15,-4-4 2-15,-4-3-1 16,-5 0 1-16,-1 1-2 16,-4 4 2-16,-3 3 0 15,0 2-1-15,0 9-1 16,0 0 1-16,-10 0-1 15,10 12 1-15,4 1-1 16,2 5 1-16,0 1 2 16,6-4-2-16,7 7-5 15,15-6-33-15,4-9 1 0,20-3-2 16,6-12 1 0</inkml:trace>
  <inkml:trace contextRef="#ctx0" brushRef="#br0" timeOffset="51">609 10202 23 0,'31'-51'32'16,"-31"51"-3"-16,5-50-5 15,-5 50-5-15,3-58-3 16,-3 58-4-16,-11-58-2 0,11 58-2 15,-21-49-2 1,21 49-1-16,0 0-1 0,-42-39-1 16,42 39-2-16,-43 6 0 15,43-6-1-15,-52 33 0 16,52-33 0-16,-12 58-1 16,12-58 1-16,-11 73 0 15,11-73 0-15,7 68 0 16,-7-68 1-16,50 49-1 15,-50-49 1-15,0 0-1 16,53 22 1-16,-53-22 0 16,46-28 0-16,-46 28 0 15,45-43-1-15,-45 43 1 16,27-59-1-16,-27 59 0 16,15-56 1-16,-15 56-1 0,3-46 1 15,-3 46-1-15,0 0 0 16,-18-44 0-16,18 44 0 15,0 0-1-15,0 0 1 16,0 0 0-16,0 0-1 16,0 0 0-16,-16 64 2 15,16-64-1-15,6 68 1 16,-6-68-1-16,14 70 1 16,-14-70 0-16,24 56 0 15,-24-56-1-15,0 0-2 16,12 45-5-16,-12-45-14 15,0 0-19-15,0 0 0 16,0 0 0-16,53-49-1 16</inkml:trace>
  <inkml:trace contextRef="#ctx0" brushRef="#br0" timeOffset="52">887 9978 24 0,'0'0'34'0,"0"0"1"15,0 0-8-15,0 0-5 16,0 0-8-16,45-5-5 16,-20 5-5-16,4-3-1 15,10 3 0-15,1-5-5 16,2 2-4-16,-2 3-11 0,-10 0-14 15,-5 0-6-15,-5 0 1 16,-3 0-1-16</inkml:trace>
  <inkml:trace contextRef="#ctx0" brushRef="#br0" timeOffset="53">975 10082 12 0,'0'0'33'0,"-43"28"2"15,43-28-3-15,0 0-10 16,0 0-5-16,0 0-6 0,63 3-2 16,-30-3-4-16,1 0-6 15,0 0-16-15,6-7-18 16,3 7-2-16,-1-7-1 15,-1 2 0-15</inkml:trace>
  <inkml:trace contextRef="#ctx0" brushRef="#br0" timeOffset="54">1716 10032 23 0,'-11'18'27'0,"-14"-13"-7"16,0 0-5-16,0-9-2 16,-3-7-2-16,1-2-3 0,7-9-1 15,12-1-2-15,5-5 0 16,3 0-2-16,9 2 0 15,8 4-1-15,7 5 1 16,10 8 2-16,-1 6-1 16,2 10 1-16,-7 5 1 15,-3 12 0-15,-7 1 0 16,-3 12 0-16,-15 1-2 16,-6 5-1-16,-16 1 0 15,-9-1-1-15,1-4-2 16,1-5-1-16,-4-7-1 15,-3-9-1-15,6-7 0 16,5-11-1-16,10-3 0 16,2-9 1-16,10 1 0 0,3-3 0 15,13 3 1-15,2 3 1 16,10 4 2-16,1 4 0 16,-2 8 2-16,4 2-1 15,0 3 1-15,-4 2 0 16,0-1-2-16,-4 1-26 15,-2-6-12-15,-2-1 0 16,-4-8-1-16</inkml:trace>
  <inkml:trace contextRef="#ctx0" brushRef="#br0" timeOffset="55">643 10793 45 0,'38'-46'29'15,"-38"46"-3"1,0 0-5-16,0 0-5 0,0 0-6 16,-38-47-3-16,38 47-2 15,0 0-3-15,-64 5-1 16,64-5 0-16,-43 18-1 16,43-18-1-16,0 0 1 15,-31 47 0-15,31-47 0 16,-10 42-1-16,10-42 2 15,34 43-1-15,-34-43 1 16,54 46 1-16,-54-46 0 16,40 45 0-16,-40-45 1 15,44 43 1-15,-44-43-1 16,14 43 0-16,-14-43 0 16,0 0 0-16,-45 56 0 0,45-56-2 15,-42 19 1-15,42-19-1 16,-55 3-1-16,55-3-1 15,0 0-3-15,-48-27-5 16,48 27-8-16,0 0-15 16,-9-45-8-16,9 45 0 15,0 0 1-15</inkml:trace>
  <inkml:trace contextRef="#ctx0" brushRef="#br0" timeOffset="56">823 10851 25 0,'0'0'34'0,"0"0"0"16,0 0-6-16,0 0-7 15,0 0-7-15,0 0-5 16,0 0-3-16,74-20-2 16,-74 20 1-16,61-6-3 15,-61 6-3-15,52-8-8 0,-25 8-14 16,-2 0-14-1,-25 0 0-15,25-9-1 0</inkml:trace>
  <inkml:trace contextRef="#ctx0" brushRef="#br0" timeOffset="57">864 10946 10 0,'0'0'30'16,"0"0"-2"-16,0 0-4 0,0 0-3 16,0 0-3-16,0 0-4 15,49 29-1-15,-49-29-3 16,48 0-3-16,-12 0-1 15,-5 0-4-15,-31 0-3 16,30 2-11-16,-14-2-26 16,-2 0 0-16,-14 0-1 15,15 0 1-15</inkml:trace>
  <inkml:trace contextRef="#ctx0" brushRef="#br0" timeOffset="58">1271 10902 45 0,'-16'0'38'0,"16"0"-1"15,0 0-9-15,25-6-9 16,-10 6-7-16,20 0-5 16,2 0-3-16,-2 0-11 15,6-5-29-15,1 11-3 16,-5-11 0-16,-4 5 0 15</inkml:trace>
  <inkml:trace contextRef="#ctx0" brushRef="#br0" timeOffset="59">1847 10817 16 0,'-5'9'29'0,"0"11"-2"15,-10-11-7-15,-3-4-8 0,-1-5-5 16,-2-7-2-16,6-7-3 16,-1-8 0-16,4-6 0 15,3-7 3-15,9 0 0 16,11 0 0-16,5 6 2 15,2 2 0-15,10 13 0 16,0 4 1-16,6 15 0 16,-5 10-3-16,-1 10 0 15,-14 12 0-15,-1 7-2 16,-13 6-1-16,-5 5 0 16,-11-1-1-16,-10-3-2 15,2-7-1-15,-10-7-1 0,-1-8-1 16,-2-15-1-1,1-5 2-15,7-9-1 0,8-6 1 16,2-4 0-16,3-3 2 16,16 1 2-16,4 2 0 15,11 6 1-15,10 4 1 16,6 3 0-16,0 4 0 16,3 5 1-16,6 2-1 15,-3 2-3-15,-3 4-11 16,0-5-26-16,-12-6-1 15,3 3 0-15,-25-12-2 16</inkml:trace>
  <inkml:trace contextRef="#ctx0" brushRef="#br0" timeOffset="60">470 11489 5 0,'0'0'31'16,"0"0"1"-16,25 58-4 0,-25-58-13 15,7 57-4-15,-7-57-3 16,20 64-2-16,-20-64-2 15,0 47-2-15,0-47-1 16,0 0-2-16,0 0-1 16,0 0 0-16,0 0-1 15,0 0 1-15,-31-42-2 16,31 42 0-16,-9-50 2 16,9 50 0-16,0-51 1 15,0 51 1-15,11-42 0 16,-11 42 0-16,0 0 1 15,57-30 2-15,-57 30 0 16,0 0 2-16,45 22 0 16,-45-22 1-16,0 0 1 15,41 53-1-15,-41-53 0 0,0 46-2 16,0-46-3-16,10 44-7 16,-10-44-16-16,0 0-13 15,4 54-1-15,-4-54-1 16</inkml:trace>
  <inkml:trace contextRef="#ctx0" brushRef="#br0" timeOffset="61">885 11704 24 0,'0'0'31'15,"0"0"-4"1,11-48-4-16,-11 48-4 0,0 0-6 16,-7-44-3-16,7 44-1 15,0 0-3-15,0 0-2 16,-46-39 0-16,46 39-2 16,-43 0-1-16,43 0 0 15,0 0 0-15,0 0-1 16,-39 51 1-16,39-51-1 15,0 0 1-15,12 54 0 16,-12-54 1-16,0 0-1 16,42 38 1-16,-42-38 0 15,0 0-2-15,55 3-6 16,-55-3-17-16,0 0-14 0,0 0-1 16,46-31 0-16</inkml:trace>
  <inkml:trace contextRef="#ctx0" brushRef="#br0" timeOffset="62">891 11397 7 0,'-32'-42'0'16,"32"42"-2"-16,0 0-2 15</inkml:trace>
  <inkml:trace contextRef="#ctx0" brushRef="#br0" timeOffset="63">970 11480 21 0,'-21'-48'32'16,"21"48"2"-16,0 0-8 15,9-61-10-15,-9 61-3 16,0 0-3-16,50-41 0 16,-27 39-3-16,1 13 0 15,-2 3-2-15,6 12 1 16,-2 2-1-16,1 8 0 16,1-1-1-16,-9 5-1 0,-9-5 0 15,2-3 0 1,3-9-2-16,-8-4 0 0,-1-6 0 15,-6-13 0-15,-3 10-1 16,-9-14 0-16,12 4 0 16,-21-13-1-16,4 10 0 15,-2 3 0-15,19 0 1 16,-54 6 0-16,54-6 0 16,-45 23 0-16,45-23-2 15,-41 30-2-15,41-30-7 16,0 0-15-16,-49 29-14 15,49-29-1-15,0 0 1 16,18 0-2-16</inkml:trace>
  <inkml:trace contextRef="#ctx0" brushRef="#br0" timeOffset="64">1618 11635 14 0,'0'0'30'0,"0"-21"1"15,0 11-7-15,0-2-7 16,-6-4-6-16,-1 5-3 16,-7-3-1-16,-2 6-2 15,-4 0-1-15,-6 8-1 16,0-3-1-16,-3 9 0 15,5 0 0-15,3 8-1 0,5 0 0 16,6 3 0-16,5 0 1 16,5 0-1-16,12-4 1 15,4-2 0-15,0-1 0 16,9-6 0-16,-4-4 1 16,1-7-1-16,3-5 0 15,5-4 0-15,-5-2 0 16,3-1 0-16,-3-2 0 15,0 4 0-15,-1 1 0 16,8 7 0-16,1 4 0 16,-5 5 1-16,-9 8-1 15,0 3 0-15,0 0 0 16,-1 7 0-16,-8 2 0 16,-7 4 0-16,-10-1 1 0,-6 3-1 15,1-1 0-15,-3 0 0 16,-7-2-3-16,-6-4-3 15,1 1-10-15,1-9-27 16,1-11-2-16,7 0 0 16,-4-7 1-16</inkml:trace>
  <inkml:trace contextRef="#ctx0" brushRef="#br0" timeOffset="71">12715 16307 22 0,'0'0'29'16,"0"0"0"-16,6 10-12 15,-6 2-4-15,0 4-8 16,0 7-8-16,0 1-10 16,0-2-15-16,7 9-1 15,-11-5-1-15,13 11 19 16</inkml:trace>
  <inkml:trace contextRef="#ctx0" brushRef="#br0" timeOffset="72">12750 16722 4 0,'5'18'25'16,"-8"-8"-1"-16,3 6-12 0,0 4-12 15,0 2-13-15,4 14-11 16,-8-21-1-16,8 9 23 16</inkml:trace>
  <inkml:trace contextRef="#ctx0" brushRef="#br0" timeOffset="73">12769 16965 15 0,'0'0'30'15,"3"21"-1"-15,-10-10-10 0,7 8-23 16,7 10-20-16,-14-4-3 16,10 9-3-16</inkml:trace>
  <inkml:trace contextRef="#ctx0" brushRef="#br0" timeOffset="74">12605 17452 39 0,'0'0'34'0,"0"0"0"16,10 5-15-16,-10-5-6 15,23-8-4-15,-9 11-7 16,3 6-14-16,0-9-19 15,8 0-3-15,-8-5-1 16,7 5 1-16</inkml:trace>
  <inkml:trace contextRef="#ctx0" brushRef="#br0" timeOffset="75">12818 17412 21 0,'6'-12'30'16,"-6"-8"-6"-16,8 5-4 16,2 2-4-16,0 13-4 15,6 0-4-15,-1 13-2 16,-1 9-3-16,-1-8-1 0,-2 5 1 15,-3 15-2 1,-4 2-2-16,-4-5-1 0,-5 2-3 16,-2-9-2-16,-7-9 1 15,0 8-1-15,-7-3-2 16,3-14 3-16,-4-6 0 16,4-3 2-16,1-5 4 15,4 8 2-15,3 0 1 16,5-12 1-16,5-1 1 15,7 4 0-15,6-2 2 16,0 8-1-16,6 10-1 16,-2-7 0-16,5 0 1 15,-5 9-1-15,3-2 1 16,-4 11 0-16,-1-1-4 16,-5-5 0-16,0-8-2 0,-1-1-9 15,-2 11-23-15,-7-14-2 16,11-2-2-16,-11-17 0 15</inkml:trace>
  <inkml:trace contextRef="#ctx0" brushRef="#br0" timeOffset="78">12500 16293 40 0,'0'0'34'16,"0"0"-3"-16,0 0-4 15,0 0-5-15,0 0-5 16,17 9-4-16,-5 1-3 16,9 7-3-16,1-2-1 15,12 11 0-15,-2 6-3 16,5 7 0-16,-1 0-1 16,0 4-1-16,0-9-2 0,-5-3-1 15,-3 1-3-15,-9-11-4 16,0-4-6-16,-19-17-14 15,15-5-15-15,-12-9 2 16,-8-5 0-16</inkml:trace>
  <inkml:trace contextRef="#ctx0" brushRef="#br0" timeOffset="79">12890 16278 6 0,'9'0'29'15,"-9"0"-3"-15,6-9-4 16,-6 9-3-16,0 0-1 15,0 14-2-15,0-14-3 16,-15 19-1-16,-1-6-2 16,-1 16 0-16,-14 0-2 15,1 4-1-15,-10 3-3 16,1 3 0-16,-3 2-2 0,2-4 0 16,2-1 0-1,8-7-2-15,5-8 1 0,8-3 0 16,5-6-1-16,12-12 2 15,-11 5-1-15,11-5-1 16,3-18-2-16,0 1-7 16,8 7-33-16,-1-1 0 15,-3-6-1-15,9 5 1 16</inkml:trace>
  <inkml:trace contextRef="#ctx0" brushRef="#br0" timeOffset="81">21727 6214 6 0,'0'0'0'0,"-14"9"-5"16,19 4 5-16,-5-13 0 16</inkml:trace>
  <inkml:trace contextRef="#ctx0" brushRef="#br0" timeOffset="114">19565 969 24 0,'-63'-80'19'0,"-16"3"-4"16,-21 6-4-16,-17 8-5 16,-18 14 2-16,-14 16 1 15,-19 22-3-15,-12 20-3 16,-8 23 0-16,-4 30 2 0,7 40 0 16,10 25 2-16,27 24-5 15,27 23 0-15,48 5 1 16,41 15 2-16,51-4-1 15,48-8-4-15,51-29 2 16,38-17 3-16,46-27 2 16,27-30 0-16,27-29-1 15,14-30 0-15,9-23-1 16,-14-27 0-16,-16-29-2 16,-27-27 0-16,-42-26-2 15,-46-28-1-15,-57-25-1 16,-52-17 1-16,-57-6 0 15,-48 2-5-15,-53 19 1 16,-34 13-3-16,-39 27-4 16,-14 27-9-16,-2 38-17 0,5 24-4 15,24 22 2-15,19 16 18 16</inkml:trace>
  <inkml:trace contextRef="#ctx0" brushRef="#br0" timeOffset="115">19870 1405 20 0,'0'0'23'0,"0"0"-5"16,10-3-5-16,19 3-2 16,12-4-1-16,16 4-2 15,18-3-2-15,20 6 0 16,13-3-1-16,9 0 0 16,2 5-1-16,-3-2 1 15,-9 1-3-15,-11-4 0 16,-16 6-1-16,-21-9-1 15,-19-4-1-15,-18-3 1 16,-12-1-1-16,-17-1 0 16,-6-9 0-16,-8 2 0 0,-3-1 0 15,0 1 1-15,5 6 0 16,2 5-1-16,8 4 0 16,9 4 1-16,0 0 0 15,20 20 1-15,-5-5 1 16,0 5 1-16,-5 1 0 15,-4 2 2-15,-10 0-1 16,-5-2 1-16,-10-2-7 16,-3 1-28-16,-3-13-5 15,13-7-1-15,2 0 0 16</inkml:trace>
  <inkml:trace contextRef="#ctx0" brushRef="#br0" timeOffset="116">21314 1531 31 0,'23'-5'29'0,"-3"5"-13"15,5 0-3-15,7 0-1 16,-1-7 1-16,6 7-2 16,-5-10-3-16,-2 4-1 15,-10-5-2-15,-4-1 0 0,-8 0-2 16,-8-2 0 0,-6 2 0-16,-7-1-2 15,-9 3 0-15,-4 5-1 0,-2 5 0 16,-4 10-1-16,0 1 0 15,1 10 0-15,5 5 0 16,5 7 0-16,11 4 1 16,10-1-1-16,10 0 1 15,10-8 1-15,10 0 0 16,13-6-1-16,6-10-1 16,2-12-9-16,2-15-21 15,3 1-5-15,-11-10 1 16,4-4-2-16</inkml:trace>
  <inkml:trace contextRef="#ctx0" brushRef="#br0" timeOffset="117">21653 1201 9 0,'0'0'31'16,"22"8"0"-16,-8-8-3 15,6 0-20-15,8-3-9 16,-28 3-19-16,65 0-8 16,-65 0-2-16,66-4 3 15</inkml:trace>
  <inkml:trace contextRef="#ctx0" brushRef="#br0" timeOffset="118">22140 1243 15 0,'0'0'29'0,"0"0"-5"16,0 0-2-16,16-47-5 15,-16 47-3-15,0 0-2 16,0-48-1-16,0 48-3 0,0 0-1 16,-46-43-3-16,46 43-2 15,-51 0-1-15,51 0-1 16,-55 14-2-16,29 7 1 15,9 7-1-15,6-7-2 16,11 5 3-16,5-3-3 16,4-4 2-16,9-6 3 15,5-2 0-15,5-11-3 16,-2-11 3-16,-26 11 0 16,50-32 0-16,-50 32 3 15,0 0-1-15,44-58 0 16,-44 58-1-16,0 0 0 15,0 0 0-15,0 0 0 16,-24-31-2-16,14 42-3 0,2 6 0 16,2 2-1-16,6 4 1 15,0-3 0-15,9 5 1 16,5-6 0-16,2-4 1 16,2-15 1-16,5 0 2 15,1-7-1-15,-1-10 1 16,-23 17-1-16,46-48 2 15,-46 48 1-15,39-70-4 16,-39 70 1-16,23-58-1 16,-23 58 1-16,13-51-4 15,-13 51 3-15,0 0 1 16,0 0 0-16,0 0 3 0,0 0-1 16,-10 38 1-1,10-2-3-15,-4 6 4 0,4 1-3 16,0-2-2-16,4-5-2 15,-4-6 0-15,4-8-3 16,-1-3-5-16,-3-19-10 16,0 0-16-16,0-12-2 15,-10-3 0-15,6-8 7 16</inkml:trace>
  <inkml:trace contextRef="#ctx0" brushRef="#br0" timeOffset="119">22274 1192 33 0,'0'0'34'0,"0"0"-1"16,59-43-12-16,-59 43-10 0,54-4-15 16,-54 4-26-1,55 4-2-15,-55-4-1 16,49 15 1-16</inkml:trace>
  <inkml:trace contextRef="#ctx0" brushRef="#br0" timeOffset="120">22530 1463 26 0,'10'-3'32'0,"-10"3"-1"16,-10 0-10-16,10 0-7 16,-13 27-6-16,9-2-3 15,-1 3-2-15,5 3-1 16,0-1 0-16,4-3 1 15,3 1-2-15,3-4 2 16,4-10-1-16,3-6 2 16,-2-12-1-16,5-6 1 0,-3-5 0 15,2-6-2 1,0-7 2-16,0 0-4 16,-6 1 2-16,0-2-1 0,-6 5-1 15,-3 6-1-15,-4 6 1 16,0 12-1-16,-10 8 0 15,-1 6 1-15,1 9-1 16,-1 5 1-16,6 2-1 16,5 5 0-16,0 0-7 15,0-5-11-15,10-5-20 16,11-2 2-16,-3-9-3 16,11-5 13-16</inkml:trace>
  <inkml:trace contextRef="#ctx0" brushRef="#br0" timeOffset="121">22971 1384 11 0,'-12'-6'27'16,"-13"6"0"-16,3 7-16 0,2 10-3 15,-3 10-3-15,5 4 1 16,2 12-1-16,7 1 1 16,4 3-1-16,10-2 1 15,2-3-1-15,5-4 2 16,4-9 0-16,8-4 0 0,0-16-3 16,6-9 1-1,-3-9-1-15,2-9-1 16,-4-9 0-16,1-11-3 0,-4 0 1 15,-3-13-3-15,-7-3 2 16,-1 1-1-16,-8 2 1 16,-3 10 0-16,4 2 1 15,-4 15-1-15,-8 7 1 16,8 17 1-16,-13 17-1 16,5 10 1-16,4 4-1 15,1 10 0-15,-5 5 0 16,8 1 1-16,-5 1-2 15,5-5 2-15,3-6-4 16,0-8-1-16,4-3-11 0,-5-9-16 16,-2-17-10-1,12 5 2-15,-12-5 2 0</inkml:trace>
  <inkml:trace contextRef="#ctx0" brushRef="#br0" timeOffset="122">22982 1581 8 0,'18'-6'29'0,"-4"-5"-3"15,12-3-9-15,5-5 0 16,1-3-2-16,7 2-1 16,-5 3-2-16,12 5-3 0,-6 0-1 15,5 9-2 1,-6 3 0-16,1 6-2 15,-10 13-1-15,-7 8-1 0,-6 3 1 16,-9 3 0-16,-13 3-2 16,-7-5 2-16,-9 1-6 15,-6-11-5-15,9-5-31 16,0-5 1-16,-7-8-1 16,25-3-1-16</inkml:trace>
  <inkml:trace contextRef="#ctx0" brushRef="#br0" timeOffset="123">23737 1676 43 0,'16'14'37'0,"-10"3"0"15,-3 3-14-15,-3 4-5 16,-9-2-10-16,-1-1-13 16,-3-4-29-16,4-5-3 15,-3-12-2-15,12 0 0 16</inkml:trace>
  <inkml:trace contextRef="#ctx0" brushRef="#br0" timeOffset="124">24264 1477 24 0,'0'0'22'0,"0"0"-3"15,0 0-2-15,17-48-6 0,-31 40-1 16,5 1-2-16,-13 3-4 16,4 0-1-16,-5 4-1 15,-1 8-2-15,-5 4 0 16,3 3 1-16,5 7-2 15,1 2-1-15,9 2 2 16,4 1-2-16,7-3 3 16,6 0-3-16,4-4 3 15,7-6-2-15,9-10 2 16,-2-4 2-16,-2-12-1 16,-22 12 2-16,46-37-1 0,-46 37 2 15,42-53-3 1,-42 53 5-16,22-49-2 0,-22 49 0 15,0 0-1-15,0 0-1 16,0 0 0-16,0 0-1 16,0 0 1-16,0 0-2 15,0 0 0-15,0 0-3 16,6 51 4-16,-6-51-6 16,26 43-2-16,-26-43-15 15,41 45-15-15,-41-45-1 16,43 13 0-16</inkml:trace>
  <inkml:trace contextRef="#ctx0" brushRef="#br0" timeOffset="125">24405 1363 33 0,'0'0'35'0,"55"-16"-1"15,-55 16-13-15,42 29-7 16,-42-29-3-16,61 29-3 16,-61-29-2-16,56 12-1 15,-56-12-2-15,0 0-1 16,53 5-1-16,-53-5 0 15,0 0-1-15,0 0 1 0,0 0 0 16,0 0 0-16,0 0-1 16,-43 38 2-16,43-38-1 15,0 0 1-15,-65 52 0 16,65-52-3-16,-46 40-5 16,46-40-5-16,0 0-17 15,-44 39-10-15,44-39 0 16,0 0-1-16</inkml:trace>
  <inkml:trace contextRef="#ctx0" brushRef="#br0" timeOffset="126">25030 1359 28 0,'0'0'34'16,"0"0"-1"-16,-31-46-8 15,31 46-8-15,0 0-7 16,-50 9-4-16,50-9-2 16,0 0-2-16,-59 61-1 15,59-61-4-15,-30 65 3 16,30-65-3-16,-17 78 4 15,17-78-4-15,23 70 3 16,-23-70-2-16,71 29 4 16,-29-24 0-16,1-8 0 0,10-10 0 15,-10-5 1-15,-2-9 4 16,-41 27-3-16,44-74 4 16,-44 74-4-16,0-66 4 15,0 66-6-15,-37-63 4 16,37 63-9-16,-50-42-13 15,50 42-24-15,-42-10-1 16,42 10 0-16,-41 0-1 16</inkml:trace>
  <inkml:trace contextRef="#ctx0" brushRef="#br0" timeOffset="127">23433 2464 9 0,'0'-14'31'16,"3"4"-3"-16,-3-4-5 15,-7 2-4-15,1 2-4 16,-8-2-3-16,-3 9-4 15,-3 3-2-15,1 5-2 16,-2 4-2-16,-1 7-1 16,2 5-1-16,2 6 0 15,10 1 1-15,8 1-1 16,5-3 0-16,11-3 1 16,7-3-1-16,9-4 1 15,-3-9 1-15,5-7-1 16,-4-5 0-16,-5-9 1 15,-10-7-1-15,-9-3 0 0,-6-4 0 16,-15-1 0-16,-1-2 0 16,-6 2-1-16,1 4 0 15,2 9 1-15,4 2-1 16,4 2 0-16,11 12 0 16,0-13 0-16,14 13 0 15,9 0-1-15,6 0 1 16,9-3 1-16,0 3-1 15,4-3-1-15,2 7-9 16,-9 2-22-16,-11-12-4 16,0 6-1-16,-11 0 0 15</inkml:trace>
  <inkml:trace contextRef="#ctx0" brushRef="#br0" timeOffset="128">23758 2353 35 0,'0'0'35'0,"0"0"-1"16,4-9-7-16,-4 9-10 0,19 9-7 15,0 2-4-15,2 0-3 16,5 3-1-16,-2 0 1 16,7-1-1-16,-7-3-1 15,-2-1 0-15,-6-2-1 16,-5-2 2-16,-11-5 0 15,10 12 0-15,-10-12 1 16,-13 10 0-16,-1-2 0 16,-5 8 0-16,-6-1 1 15,-2 3-1-15,-2-2-1 16,2-2-3-16,7 4-4 16,-1-7-11-16,11-6-23 0,10-5-2 15,0 0-1 1,18 7 1-16</inkml:trace>
  <inkml:trace contextRef="#ctx0" brushRef="#br0" timeOffset="132">24154 2485 17 0,'0'0'35'0,"0"0"2"15,11-3-12 1,-11 3-3-16,0 0-6 16,67-3-3-16,-67 3-4 0,80 0-2 15,-35 5-4-15,-5-3-6 16,-40-2-13-16,63 0-24 15,-63 0 0-15,0 0 0 16,0 0 1-16</inkml:trace>
  <inkml:trace contextRef="#ctx0" brushRef="#br0" timeOffset="133">24739 2515 38 0,'0'0'33'0,"30"-51"-3"15,-30 51-5-15,-6-50-6 16,6 50-5-16,-29-43-4 16,29 43-3-16,-48-33-1 15,48 33-2-15,-54-19-2 16,54 19 0-16,-61 17-1 16,61-17-1-16,-46 47 0 15,46-47 1-15,-25 64-2 16,25-64 1-16,0 71 1 15,0-71-1-15,37 51 1 16,-37-51-1-16,61 23 1 16,-61-23 0-16,66-19-1 15,-66 19 1-15,65-46-1 0,-65 46 1 16,45-58-1-16,-45 58 1 16,24-58-1-16,-24 58 0 15,0 0 1-15,0 0-1 16,0 0 0-16,0 0 1 15,0 0 0-15,0 0-1 16,0 0 1-16,52 59 0 16,-52-59 0-16,44 52-4 15,-44-52-12-15,46 47-26 16,-46-47 0-16,0 0 0 16,0 0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19.5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16712 2133 7 0,'-8'12'17'15,"8"-12"1"-15,-9 0-6 0,9 0-2 16,0 0-3-16,0 0 0 0,0 0 0 16,0 0-1-16,0 0-1 15,-9 0-1-15,9 0 0 16,0 0-1-16,0 0-1 15,0 0 0-15,-11 0-1 16,11 0 0-16,0 0-1 16,-9 14 1-16,9-14-1 15,0 0 0-15,0 0 0 16,0 0 1-16,-7 10-1 16,7-10 1-16,0 0 1 15,0 0-1-15,0 0 1 16,0 0 0-16,9-10-1 0,4 3 1 15,4-7-1 1,13-4 0-16,8-8 0 16,17 2 0-16,10-7 0 0,15-3-1 15,9-5-1-15,8 1 0 16,2 1 1-16,-3 5-1 16,-6 3 0-16,-12 7 1 15,-15-1 1-15,-12 8 1 16,-19 3 1-16,-11 8 1 15,-11-2 0-15,-10 6 0 16,0 0 0-16,-6-12 0 16,6 12-1-16,-10-5-2 15,10 5 0-15,-11-9 0 16,11 9-1-16,-11-8 1 16,11 8-1-16,-12-7 1 0,12 7-1 15,-14-14 0 1,3 5 1-16,-2-2-1 0,-2-1 1 15,-3-1-2-15,-1 1 2 16,0 1-2-16,0 0 1 16,1 2 0-16,5 2-1 15,4 7 0-15,9 0 0 16,0 0 1-16,9 0-1 16,11 0 1-16,8 0 0 15,9-4 0-15,3 4 1 16,4-5-1-16,-2 2 0 15,-2 3 1-15,-4 0 0 16,-9 10 0-16,-11-1 1 16,-7 4 0-16,-9 3 2 0,-7 4 0 15,-4 2 0 1,-2 1 1-16,-6 0-2 0,3 0 2 16,-6-5-3-16,5 1 2 15,1-5-3-15,4-1 1 16,2-3-7-16,-2-3-16 15,12-7-20-15,0 0 0 16,0 0 1-16,25-17-3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19.5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4396 7645 11 0,'0'0'27'15,"0"0"-6"1,12 6-3-16,2-6-3 0,3 3-3 15,8 0-3-15,0-3 0 16,3 6-2-16,-2-6-3 16,2 7 0-16,-5-7-2 15,-3 7 1-15,-9-1 0 16,-3 3-1-16,-8 2-1 16,-7 4 1-16,-5 2-1 15,-4 6 1-15,-8 4 0 16,-4 2-1-16,0-1 1 15,3 0-1-15,-3-2-1 16,9-4 1-16,0-2 0 16,10-4-1-16,9-7 1 0,0-9-1 15,15 11 0 1,4-11 1-16,6 0-1 0,3 0 1 16,6 0-2-16,1-4-3 15,1 4-7-15,-5 0-16 16,-8-12-8-16,4 12 1 15,-13-12-2-15</inkml:trace>
  <inkml:trace contextRef="#ctx0" brushRef="#br0" timeOffset="1">4382 7861 24 0,'0'0'28'0,"14"-5"-6"15,12 5-4-15,4-3-5 0,7 3-5 16,5-3-10-16,3-3-19 16,4 11-7-16,-12-12-2 15,7 12 0-15</inkml:trace>
  <inkml:trace contextRef="#ctx0" brushRef="#br0" timeOffset="2">5082 7640 22 0,'0'0'30'16,"-19"-21"-3"-16,3 15-4 15,-4 6-4-15,-8 0-6 16,1 11-3-16,-6 3-3 16,2 10-2-16,3 4-2 15,4 10-1-15,4 2 0 16,7 4-1-16,13-3 1 16,7-2-1-16,9-3 0 0,6-7-2 15,9 0-3 1,0-15-14-16,-2-10-18 15,11-4 1-15,-10-6-1 0,8-3 0 16</inkml:trace>
  <inkml:trace contextRef="#ctx0" brushRef="#br0" timeOffset="3">5187 7604 41 0,'0'0'33'16,"4"18"-2"-16,-1-6-12 0,-3 11-6 15,0-1-3-15,0 11-1 0,0 1-1 16,0 5-3-16,-6-3-1 16,6 0-2-16,0-3 0 15,0-2-1-15,3-5 0 16,5-5 0-16,3-6-2 15,4-7-2-15,3 0-4 16,-1-8-8-16,7-6-16 16,-2 2-5-16,-4-11-2 15,0 5 2-15</inkml:trace>
  <inkml:trace contextRef="#ctx0" brushRef="#br0" timeOffset="4">5047 7821 16 0,'29'0'20'15,"-7"-4"-6"-15,8-1-4 0,2-1-4 16,-1-5-2-16,-3 2-2 15,-3-3 2-15,-3-4 1 16,-1 0 2-16,-2-1 3 16,-1 0 0-16,0 5 3 15,0 2-1-15,11 10 2 16,-1 0-2-16,6 13-2 0,-6 3-1 16,0 13-2-1,-10 2-1-15,-2 8-1 0,-13-4-1 16,-8 2-1-16,-12-5 0 15,-4 0-2-15,-4-5-1 16,0-9-4-16,1-2-5 16,1-12-10-16,9-4-21 15,14 0 0-15,-13-8-1 16,13 8 0-16</inkml:trace>
  <inkml:trace contextRef="#ctx0" brushRef="#br0" timeOffset="5">5839 7756 5 0,'0'0'33'0,"0"0"1"0,12 0 1 16,3 0-16-16,10 0-6 16,3 0-4-16,6 0-2 15,1 0-3-15,2-4-5 0,-3 4-6 16,-9-3-9-1,-3-3-13-15,-1 6-6 0,-21 0 0 16,12 0 0-16</inkml:trace>
  <inkml:trace contextRef="#ctx0" brushRef="#br0" timeOffset="6">5882 7889 23 0,'29'5'34'16,"-2"-13"-1"-16,5 4-10 47,1 0-7-47,-5 1-5 0,-6-2-11 0,-4-4-28 0,1 13-4 0,-19-4-1 15,9 0-1-15</inkml:trace>
  <inkml:trace contextRef="#ctx0" brushRef="#br0" timeOffset="7">6646 7533 8 0,'0'0'33'0,"0"31"0"0,-11-3-1 16,-3 11-14-16,1 13-6 16,-6 0-1-16,3 6-4 15,1-7-2-15,3-8-3 0,2-7 1 16,7-10-2 0,3-11 2-16,0-15-2 0,7-10 0 15,2-11 0-15,1-8-1 16,1-7 2-16,2-8-2 15,-3-6 0-15,1-4 0 16,2 1 1-16,-3 2-1 16,-1 12 2-16,0 2-1 15,-3 10 1-15,0 12-1 16,-6 15 1-16,16 6 0 16,-9 18 0-16,1 6 0 15,5 11-1-15,2 3 0 16,4 8 1-1,2 2-1-15,1-4 0 0,0-5 1 16,0-4-3-16,-2-8-1 31,-3-11-3-31,1 2-8 0,-18-24-14 0,10 10-12 0,-10-10-1 16,-10-13 1-16</inkml:trace>
  <inkml:trace contextRef="#ctx0" brushRef="#br0" timeOffset="8">6608 7787 11 0,'-15'-9'33'16,"15"9"0"-16,0 0 1 15,8 0-16-15,8 8-6 16,2-4-7-16,7 3-9 16,6 0-14-16,10 5-15 0,-11-9 0 15,9 3-2 1</inkml:trace>
  <inkml:trace contextRef="#ctx0" brushRef="#br0" timeOffset="9">6998 7773 33 0,'0'0'35'0,"22"8"0"0,-7 4-3 0,4 2-17 15,7 7-7-15,-2 3-3 16,7 1-4-16,-3 3-6 15,-1-6-8-15,-4-4-16 16,0-3-7-16,-10-12 1 0,3-3-1 16</inkml:trace>
  <inkml:trace contextRef="#ctx0" brushRef="#br0" timeOffset="10">7290 7807 46 0,'-13'-10'38'0,"2"10"-2"0,-6 3-8 15,-4 4-9-15,0 7-7 16,-8 1-4-16,2 5-3 16,-2 1-2-16,1 1-3 15,1 4-3-15,-1-6-11 16,9-1-22-16,3 2-4 16,4-11 1-16,7 1-1 15</inkml:trace>
  <inkml:trace contextRef="#ctx0" brushRef="#br0" timeOffset="11">7628 7635 23 0,'0'0'34'0,"-19"-19"2"0,4 19-2 16,-4 4-18-16,-7 1-6 15,-5 10-3-15,1 2-4 16,2 9 0-16,-1 3-1 0,6 5-2 16,7 5 1-16,7 1 0 15,9 0-1 1,9-3 1-16,10-1-1 0,3-2 1 15,11-6-2-15,2-10-4 16,3-4-3-16,1-14-11 16,5 0-1-16,-6-17-2 15,1-4 0-15,-5-9-1 16,-4-6 3-16,-5-5 5 16,-5-2 9-16,-7-4 15 15,-5 3 7 1,-5-35 25-1,-3 50-18-15,-6 7-2 0,0 10-1 16,-3 8-4-16,2 17-5 16,-2 5-5-16,3 9-2 0,0 10-1 15,1 6-1-15,0 2 0 16,5 3 0-16,-3-3 0 16,3-1-1-16,0-6 0 15,0-8-4-15,0-3-4 16,0-14-11-16,0-13-19 15,0 0-1-15,-15-8-1 16,3-6 1-16</inkml:trace>
  <inkml:trace contextRef="#ctx0" brushRef="#br0" timeOffset="12">7603 7787 24 0,'25'-6'31'0,"-2"-10"1"0,9 6-14 0,10 4-2 15,2-3-3-15,7 9-1 16,-5 0-2-16,4 13-1 16,-14-2-2-16,-1 11 0 15,-13 2 0-15,-3 4-2 16,-16 1-1-16,-6 1-1 16,-11-3 0-16,-3-1-1 15,-5-2-2-15,-1-7-3 16,4 2-9-16,-4-4-28 15,1-8 0-15,6-4 0 16,1-3-1-16</inkml:trace>
  <inkml:trace contextRef="#ctx0" brushRef="#br0" timeOffset="13">8406 7649 14 0,'11'-4'34'0,"-11"4"2"16,3 12-1-16,-8 14-15 15,1 2-5-15,7 13-5 0,-3-3-4 16,0 10-1-16,5-7-2 15,3-3-4-15,1-5-4 16,1-11-12-16,-5-13-20 16,-5-9 0-16,0 0 0 15,0 0-1-15</inkml:trace>
  <inkml:trace contextRef="#ctx0" brushRef="#br0" timeOffset="14">8307 7828 57 0,'26'0'29'0,"7"-4"-9"0,2 0-7 15,9 4-3-15,2 4-8 0,1-4-15 16,-5 0-17-16,10 0-2 16,-12-8 0-16,6 8 9 15</inkml:trace>
  <inkml:trace contextRef="#ctx0" brushRef="#br0" timeOffset="15">8842 7460 26 0,'0'0'35'0,"0"0"1"16,0 23 1-16,6 5-22 0,0 0-5 15,3 14-1-15,-2 0-2 16,4 10 0-16,-6-3-2 16,1 0-2-16,-1-8-2 15,-5-5-4-15,4-3-6 16,-7-10-15-16,-4-10-14 16,7-13-1-16,-9 8 0 15,9-8 1-15</inkml:trace>
  <inkml:trace contextRef="#ctx0" brushRef="#br0" timeOffset="16">8773 7501 27 0,'12'-36'34'0,"15"14"-1"0,3 3-14 15,1 5-5-15,7 10-3 16,-4 4-3-16,-2 8-2 15,-7 6-2-15,-8 7-2 16,-12 4-1-16,-8 2 1 16,-9-1-2-16,-4-1 1 15,-5-5 0-15,2-1-1 16,1-6 0-16,18-13-1 16,-7 14 1-16,17-10 0 15,11 2-1-15,7 4 1 16,4 6 0-16,1 4 1 15,-2 2 0-15,-7 7 1 0,-6 3 0 16,-10 1 1-16,-16 1 0 16,-11-5-1-16,-9-3 0 15,-6-3-4-15,-2-6-5 16,-6-4-12-16,1-10-17 16,10-3-1-16,0-4-1 15,13 1 1-15</inkml:trace>
  <inkml:trace contextRef="#ctx0" brushRef="#br0" timeOffset="17">9233 7768 36 0,'0'0'35'0,"0"0"-1"0,5 10-8 16,-5 0-13-16,10 6-5 16,-5-1-2-16,5 2 0 15,1-1-1-15,2-3-2 16,-2-4 0-16,2-4-1 16,1-9 0-16,1-3 0 15,0-5-1-15,-1-4 0 16,0-3-1-16,-1 0 1 15,-3 0-2-15,-1 1 1 16,-2 6 0-16,-7 12 0 16,8-9-1-16,-8 9 1 15,5 20 1-15,1 6 0 0,0 8 1 16,-1 12-1 0,-5 5 2-16,4 9-1 0,-10 1 1 15,-3 4-1-15,-10-5 0 16,-6-3 0-16,-9-11-1 15,2-8 0-15,-5-11-1 16,1-13-1-16,5-9 0 16,5-14-3-16,8-8-5 15,1-14-16-15,7-9-14 16,14-2-2-16,4-6 2 16,18 3-1-16</inkml:trace>
  <inkml:trace contextRef="#ctx0" brushRef="#br0" timeOffset="18">9904 7504 33 0,'-12'-4'31'15,"-9"-3"-7"-15,-1 13-4 0,-4 9-6 0,-7 7-3 16,4 7-2-16,-4 6-2 16,7 7-2-16,3 2-1 15,6 5 0-15,6-3 0 16,11 0 0-16,0-5-1 15,15-3 0-15,2-6-1 16,9-3 1-16,2-13-2 16,5-6-1-16,6-6-1 15,1-11-4-15,1-5 0 16,-5-12-3-16,2-2 0 16,-7-10 0-16,-1 0 0 15,-9-9 2-15,-5-1 3 16,-7 1 3-16,-3 0 3 15,-6 10 3-15,0 1 1 0,-8 10 0 16,-1 7-1 0,9 17 1-16,-17 0-2 0,12 20-1 15,-2 3-2-15,4 11 0 16,-2 1-1-16,5 8 1 16,0-2 1-16,0 2-2 15,5-5 1-15,-5-4-1 16,4-6 0-16,-4-7-3 15,0-1-3-15,0-20-6 16,-10 12-6-16,-5-15-4 16,0-2-2-16,-7-7 0 15,1 0 2-15,-3-5 6 0,3 1 5 16,0-3 8 0,6-1 7-16,8 0 5 15,7 2 4-15,10-1 2 0,6 1-2 16,8 1-2-16,7-4-2 15,9 6 0-15,1 2-1 16,9 7-2-16,-2 2 1 16,2 8-1-16,-2 2-1 15,-2 10 1-15,-10 5 0 16,-4 11-2-16,-7-2 1 16,-7 5-1-16,-9-3-1 15,-4 1-1-15,-10-4 0 31,-4 0-2-31,-5-7 0 0,-1-3 0 0,-3-2 0 16,-4-7-1-16,4 0 1 0,2-1-1 16,1-4 0-1,2-2 1-15,2-3-2 0,11 0 1 16,-13 0 0-16,13 0-1 16,0 0 0-16,0 0 1 15,0 0-2-15,0 0 0 16,0 0-2-16,0-9-6 15,0 9-26-15,10-6-5 16,-10 6 1-16,0 0-1 16</inkml:trace>
  <inkml:trace contextRef="#ctx0" brushRef="#br0" timeOffset="19">831 8949 27 0,'0'0'30'16,"0"0"-3"-16,0 0-9 0,46 12-5 15,11-12-1-15,3 5-2 16,11-5-2-16,5 5-2 16,5-5-2-16,-8 3-2 15,-5 1 0-15,-12-1 0 16,-15 3 0-16,-17 3 0 15,-11 2-1-15,-6 6 1 16,-20 1-1-16,-4 5 1 16,-14 8 0-16,-2 4 0 0,-10 3 0 15,-13 6-1 1,3 1 1-16,-3 2-1 16,1 1 0-16,1-4 0 0,9-2-1 15,45-42 0-15,-64 70 1 16,64-70-1-16,-20 50 0 15,20-50 1-15,24 24-1 16,14-24 0-16,17 0 1 16,0-7-1-16,11-5 1 15,6 0-1-15,6-2 1 16,-4 2-2-16,-5 1 2 16,-17 2-1-16,-11 4-2 15,-14-2-3-15,-3 7-4 16,-13 0-10-16,-11 0-16 0,0 0-2 15,-10-13-1 1,10 13 1-16</inkml:trace>
  <inkml:trace contextRef="#ctx0" brushRef="#br0" timeOffset="20">929 9249 30 0,'0'0'34'0,"0"0"0"16,20-10-11-16,13 10-7 0,22-4-3 15,1 4-2-15,8 0-2 16,3 0-2-16,2-3-2 16,-5 3-2-16,-10 0 1 15,-8 0-1-15,-21-4 0 16,-6 4 0-16,-7 0-1 16,-3 0-1-16,-9 0 0 15,0 0-4-15,0 0-8 16,0 0-23-16,-13 7-5 15,13-7 0-15,0 0-1 16</inkml:trace>
  <inkml:trace contextRef="#ctx0" brushRef="#br0" timeOffset="21">1965 8969 21 0,'0'0'32'0,"-25"9"-2"0,3 1-8 16,-2 9-5-16,-7 8-3 15,7 9-2-15,-7 3-2 16,9 12-3-16,-3 0 0 16,7 7-2-16,6-2 0 15,12 1-1-15,11-3-2 16,4-4 0-16,5-9 0 15,1-7-2-15,13-6-4 16,-6-12-11-16,4-11-23 16,4 0-1-16,-8-18 1 15,9 4-1-15</inkml:trace>
  <inkml:trace contextRef="#ctx0" brushRef="#br0" timeOffset="22">2288 9331 20 0,'0'0'29'16,"-13"-21"-5"-16,-2 13-4 0,-5-1-4 15,-7 1-3-15,-1 4-4 0,-3-1-2 16,6 5-2-16,4 0-2 16,5 7-1-16,-2 0 0 15,11 2-1-15,7 2 1 16,12 3 0-16,7 0 0 16,6 4 1-16,-5-1 1 15,4 6 0 63,-2-3 1-78,-4 4-1 0,-9 0-1 0,-9 1 1 0,-21-5-1 0,-7 0-2 0,-7-5-1 0,-5-7-3 0,3-1-4 0,-6-10-10 0,5-9-17 16,10 0-4-16,8-7-1 16,12 0 2-16</inkml:trace>
  <inkml:trace contextRef="#ctx0" brushRef="#br0" timeOffset="23">2288 9056 47 0,'9'-14'36'15,"9"8"1"-15,-1 9-12 16,1 4-8-16,9 16-5 16,-7 2-3-16,4 15-3 0,-2 5-2 15,0 12 0 1,-7 6-2-16,-6 5-1 0,-9-2 1 16,-12-3 0-16,0-5-1 15,-4-5 0-15,-3-10-1 16,-2-11-1-16,3-10-3 15,1-15-6-15,5-4-14 16,12-3-17-16,-12-20 1 16,19 3 0-16,1-10 0 15</inkml:trace>
  <inkml:trace contextRef="#ctx0" brushRef="#br0" timeOffset="24">2802 9322 36 0,'0'0'35'0,"16"-9"1"0,-3 9-9 15,8-6-12-15,10 6-4 16,-3-4-3-16,6 4-2 15,-6 0-4-15,-4 0-3 16,1 0-5-16,-6 0-5 16,0 0-10-16,-4 0-13 0,-15 0-2 15,9-6 0 1,-9 6 6-16</inkml:trace>
  <inkml:trace contextRef="#ctx0" brushRef="#br0" timeOffset="25">2833 9416 15 0,'-3'12'32'0,"3"-12"1"0,0 0-9 16,25 8-6-16,-6-8-4 16,12 0 0-16,-7 0-4 15,10 0-4-15,-6-3-2 16,1 3-1-16,-8 0 0 15,-2 0 0-15,-4-4 0 16,-15 4-2-16,16 0-5 0,-16 0-13 16,-3-11-20-16,3 11 0 15,-13-7-1-15,13 7 1 16</inkml:trace>
  <inkml:trace contextRef="#ctx0" brushRef="#br0" timeOffset="26">3849 8681 13 0,'-15'-31'29'0,"5"13"1"0,-10 1-12 16,-2 8-4-16,-3 9-4 16,0 16-2-16,4 12-3 15,-1 17-1-15,10 13-2 0,5 17 0 16,7 15 1-1,7 11 0-15,5 14 1 16,4 3 0-16,-1 2 2 0,-4-6-1 16,0-2 1-16,-7-13-1 15,-9-9-1-15,-7-13-1 16,-4-14 0-16,-5-11-1 16,-1-15-1-16,1-10-2 15,-1-14-3-15,4-5-6 16,3-8-16-16,2-14-10 15,13 4-2-15,0-10 0 16</inkml:trace>
  <inkml:trace contextRef="#ctx0" brushRef="#br0" timeOffset="27">3678 10270 19 0,'0'0'30'16,"0"-14"1"-16,14 14-2 0,5-11-21 15,2 5-9-15,6 2-16 16,-2-7-12-16,13 11-1 15,-8-7 0-15</inkml:trace>
  <inkml:trace contextRef="#ctx0" brushRef="#br0" timeOffset="28">4059 10249 28 0,'-16'0'36'0,"4"9"0"0,-7-13-1 0,-3-2-20 16,6-3-6-16,4-4-4 15,7-1-2-15,5-5-2 16,11 2-2-16,5 1 0 16,5 3 0-16,7 5 1 15,2 8 0-15,-1 5 2 16,1 11 1-16,-5 2 1 16,1 6 0-16,-5-4 0 0,5 2 2 15,-10-5-1 1,4-4 1-16,-8-13-1 0,6-4-1 15,-3-10 1-15,-4-6-2 16,-3-1 1-16,-3-1-2 16,-5-2-2-16,-5-1-2 15,0 6-6-15,-9-2-21 16,-4 3-14-16,1-1 1 16,-6-5-2-16</inkml:trace>
  <inkml:trace contextRef="#ctx0" brushRef="#br0" timeOffset="29">4049 8386 34 0,'0'0'35'15,"10"19"0"-15,-8 7-9 16,4 5-9-16,4 8-6 15,-1 0-2-15,0 3-4 16,0-4-3-16,-4-7-5 16,3-3-9-16,-8-10-14 15,0-18-10-15,-10 10-1 16,-8-17 0-16</inkml:trace>
  <inkml:trace contextRef="#ctx0" brushRef="#br0" timeOffset="30">3953 8581 26 0,'31'-4'25'0,"1"-6"-8"0,8 3-5 15,3 0-3-15,0 2-3 16,0 5-1-16,-6 0-1 16,-3 7-1-16,-9 0 1 15,-5 7 0-15,-10-1-1 16,-6-1 1-16,-7 0-1 15,3-12 1-15,-18 14 0 0,5-14-2 16,0-5-3 0,1-5-1-16,3-3-1 15,5-6 0-15,4 3-1 0,4-3 0 16,7 5 1-16,3 2 0 16,6 6 2-16,2 6 2 15,1 4 2-15,2 8 1 16,0-1 1-16,1 7 1 47,-1-5 0-47,2 2 1 0,-1-5 1 0,3-3-1 0,-7-7 0 0,-1-2-1 15,-6-9 0-15,-5-2-1 16,-10-7-2-16,-3 2 1 16,-8-3-2-16,-9 5-1 15,-6 3-1-15,-2 5-2 0,2 8-8 16,-2 14-25-16,1-2-4 15,9 7 1-15,-2 4-1 16</inkml:trace>
  <inkml:trace contextRef="#ctx0" brushRef="#br0" timeOffset="31">4684 9287 36 0,'31'-3'31'16,"-9"0"-6"-16,6 3-5 0,9 0-5 15,-3-3-2-15,8 3-4 16,-5 0-2-16,3 5-2 16,-12-1-1-16,-4 3-1 15,-11 2-1-15,-6 5 1 16,-11 3-1-16,-7 3 0 16,-12 5-1-16,-5 5 1 15,-7 1 0-15,-5 1-1 78,1-3-1-78,3-2 1 0,5-4-1 0,10-3 1 0,7-5-1 0,14-15 2 0,14 13-2 0,9-13 1 0,6 0 1 0,9 3-1 0,0-6 0 16,5 0 0-16,-1 3-3 16,-9-7-4-16,1 7-10 15,-6-3-23-15,-10-9 1 16,-2 2-1-16,-10-7 0 15</inkml:trace>
  <inkml:trace contextRef="#ctx0" brushRef="#br0" timeOffset="32">4747 9431 22 0,'-8'5'33'0,"8"-5"3"0,0 0-7 0,10 4-10 16,9-4-6-16,11 0-4 15,2 3-3-15,6 0-2 16,2-3-6-16,1 0-10 16,2-3-18-16,1 3-5 15,-7-9-2-15,3 6 0 16</inkml:trace>
  <inkml:trace contextRef="#ctx0" brushRef="#br0" timeOffset="33">5457 9251 29 0,'-21'-19'33'16,"8"19"-1"-16,-9 0-10 0,-6 7-4 16,1 10-5-16,-7 3-3 15,9 9-2-15,-3 4-2 16,7 7-1-16,5 2-2 16,13 2-1-16,3-2 0 15,15-4-1-15,1-4 0 16,9-7-3-16,6-5-5 15,0-13-12-15,5-9-17 0,5-8-2 16,-4-13 1 0,6 2-2-16</inkml:trace>
  <inkml:trace contextRef="#ctx0" brushRef="#br0" timeOffset="34">5712 9287 28 0,'-13'-16'35'15,"13"16"2"-15,-15 5-3 16,8 4-15-16,7 12-7 16,-6 1-4-16,6 11-2 15,0 7-2-15,0 4 0 16,0 0-1-16,4 2-2 16,1-5-1-16,2-6-3 15,5-3-6 16,-8-12-17-31,-4-20-12 0,15 14-1 0,-15-14 0 0</inkml:trace>
  <inkml:trace contextRef="#ctx0" brushRef="#br0" timeOffset="35">5488 9458 21 0,'23'0'28'0,"-2"-6"0"0,7-3-12 0,6 1-3 0,7-9-3 0,1 1 0 0,-4-1-1 0,8 4-1 0,-8-2 1 0,5 11 0 0,-6-2-1 0,1 13 0 16,-7 6-1-16,-6 9-1 15,-7 5 0-15,-6 10-1 16,-12-1-1 31,-7 3-1-47,-8-3 0 0,-6-1-1 0,-4-6-1 0,-2-4-2 0,1-9-4 0,1-10-7 15,7-6-26-15,5 0-3 16,1-13-1-16,9 4 0 16</inkml:trace>
  <inkml:trace contextRef="#ctx0" brushRef="#br0" timeOffset="36">6270 9453 24 0,'0'0'32'0,"19"16"1"0,-1-10-12 16,7-3-6-16,6 3-4 15,0-6-2-15,0 0-3 16,0-7-1-16,-2 2-1 0,-8-7-2 15,-3 2 0 1,-12-3-1-16,-6 0 0 16,-10 0 0-16,-8 3 0 0,-6-1-2 15,-1 8 1-15,-9 3 0 16,2 7 0-16,-1 6 0 16,4 5-1-16,2 5 1 15,11 6 1-15,4 3 0 16,12 3 1-16,6-1 0 15,7 0 0-15,9-3 0 16,8-6 1-16,4-4-1 16,6-6-1-16,1-5-4 15,2-10-11-15,-2-10-22 16,8-3-2-16,-11-11 1 16,5 0-1-16</inkml:trace>
  <inkml:trace contextRef="#ctx0" brushRef="#br0" timeOffset="37">6512 9154 46 0,'12'9'35'0,"0"-9"2"0,12-7-15 0,6 7-8 0,1-4-5 0,6 4-4 0,2-5-7 0,-1 5-19 0,-7-7-14 0,5 7-1 0,-10-6 0 16</inkml:trace>
  <inkml:trace contextRef="#ctx0" brushRef="#br0" timeOffset="38">7063 9039 16 0,'-15'0'30'15,"-10"-3"-1"-15,6 3-10 0,4 0-4 16,-3 3-5-16,8 3-3 16,10-6-3-16,-3 15 0 15,10-5-1-15,8 2 1 16,6 5 0-16,2-1 0 15,-1 2 1-15,-1 4 0 16,-5-2 0-16,-7 3-1 16,-9-3 1-16,-7 2-1 15,-11-7-2-15,-7-2-2 16,3-3-6-16,-8-5-16 16,1-10-15-16,10 3 0 0,1-10 0 15,12 0-1-15</inkml:trace>
  <inkml:trace contextRef="#ctx0" brushRef="#br0" timeOffset="39">7293 8899 53 0,'0'0'36'16,"11"7"2"0,-11 8-16-16,0-4-7 0,0 13-4 15,-5-2-4-15,5 10 0 16,-6-3-2-16,6 8-2 16,0-2 0-16,6-1-2 15,0-4 1-15,5-2-2 16,3-5-1-16,1-7-4 15,4-3-6-15,-6-9-19 16,-3-11-9-16,4-1-2 16,-11-9 1-16</inkml:trace>
  <inkml:trace contextRef="#ctx0" brushRef="#br0" timeOffset="40">7212 9064 45 0,'9'0'37'0,"13"5"-1"0,1-1-8 0,10-4-13 15,9 0-6-15,-2 3-4 16,2-3-8-16,1 0-20 16,-2 0-14-16,-13-6 0 15,1 6 0-15</inkml:trace>
  <inkml:trace contextRef="#ctx0" brushRef="#br0" timeOffset="41">7864 9634 47 0,'-4'-20'20'0,"0"3"-3"0,-9-2-3 0,-4 1-3 16,-3 2-2-16,-8 4-1 15,0 3-2-15,-4 5-2 16,1 8-2-16,0 5 0 0,4 9-1 16,4 2 0-1,9 5-1-15,6-1 0 0,8 0 1 16,10-2 1-16,4-2-1 15,8-6 1-15,7-5 0 16,2-9-1-16,3-4 1 16,0-8-1-16,-1-8-1 15,1-5 0-15,-5-7-1 16,-4-5-1-16,-7-5 1 16,-1 0-1-16,-7-3 0 15,-6 4 2-15,-4 5-1 16,-4 5 1-16,-4 9 1 15,-4 9 0-15,-2 13 0 16,-4 4 1-16,5 14-1 16,-1 10 1-16,1 6 0 0,5 9 0 15,4 2 0-15,4 2 0 16,6 2 0-16,4-8 0 16,8 0 1-16,4-9 0 15,7-6-1-15,1-14 0 16,2-9 0-16,4-8-1 15,-2-8 0-15,2-9 0 16,-1-10-1-16,-4-7 0 16,-6-6-1-16,-2-3 1 15,-6-3-1-15,-6 3 1 16,-3 4 0-16,-8 6 1 16,0 8 0-16,-5 9 1 15,-1 9-1-15,6 12 1 16,-14 9 0-16,10 8 0 0,0 10 0 15,1 4 1 1,3 11-1-16,0 3 1 0,3 2 0 16,1 0-1-16,0 0 0 15,-1-8 0-15,4-2-1 16,-3-7 0-16,1-9-2 16,1-6-2-16,-6-15-3 15,9 7-3-15,-9-7-4 31,0-16-6-31,-12-3-10 0,1-3-2 0,-4-3 0 16,-3 1 7-16,0-4 7 16,2 5 7-16,1-2 6 0,6 4 8 15,5 2 11 1,12 9 6-16,2-1 1 16,7 5-3-16,6 6-4 0,-1-4-2 15,7 8-3-15,-4-1-1 16,4 4-1-16,-2-4-1 15,-4 4-1-15,-2-3 0 16,-6-1-1-16,-3-3-1 16,-3 3 0-16,-9-3-2 15,10-5-1-15,-10 5-5 16,0 0-6-16,0-11-24 16,0 11-3-16,-13 0-2 15,13 0 2-15</inkml:trace>
  <inkml:trace contextRef="#ctx0" brushRef="#br0" timeOffset="42">8984 9428 10 0,'0'0'30'15,"15"0"2"-15,7 6-2 0,1-6-14 16,5 0-7-16,6 3-2 16,2-3-3-16,1 3-4 15,-2 6-5-15,-6-1-8 16,-6-5-12-16,-1 9-7 16,-13-12 0-16,1 12 2 0</inkml:trace>
  <inkml:trace contextRef="#ctx0" brushRef="#br0" timeOffset="43">9035 9566 36 0,'7'10'27'0,"10"-5"-3"0,9 1-4 16,7 0-4-16,4-3-3 15,3 3-3-15,-3-6-6 16,-3 5-11-16,-9-9-25 16,3 8-2-16,-13-13 1 15,3 6-1-15</inkml:trace>
  <inkml:trace contextRef="#ctx0" brushRef="#br0" timeOffset="44">10197 8789 18 0,'-17'-25'24'0,"7"11"-4"0,-8 4-3 15,0 10-4-15,-3 9-5 16,1 13-1-16,1 18-1 16,1 12-2-16,7 20 1 15,1 12-1-15,6 22 1 16,4 8 0-16,4 7 1 16,-4 1-1-16,3 2 0 15,-3-6-1-15,-7-5-2 16,-4-11 1-16,-3-15-1 15,-8-12 0-15,-2-15-2 0,-1-11-2 16,-2-16-3 0,6-11-3-16,0-14-10 15,6-13-15-15,15 5-2 0,-6-26 1 16,17 14 5-16</inkml:trace>
  <inkml:trace contextRef="#ctx0" brushRef="#br0" timeOffset="45">9988 10497 14 0,'-15'-4'29'0,"15"4"0"0,0 0-6 0,22-8-8 16,1 8-3 0,2-7-5-16,8 7-3 0,1-2-4 15,2 2-17-15,-7-7-13 16,7 7-2-16,-15-5 1 15</inkml:trace>
  <inkml:trace contextRef="#ctx0" brushRef="#br0" timeOffset="46">10333 10464 9 0,'-19'0'22'16,"19"0"0"-16,-16-15-17 0,13 1-1 0,3-1-1 16,0-2-1-16,6 3 2 15,4 4 3-15,2 3 0 16,1 4 2-16,5 6 0 16,-3 2 2-16,4 7-1 15,-1 0-2 1,4 5-1-16,-6 0 0 0,4 0-1 15,-3-4-1-15,2-2 1 63,-6-3-1-63,2-3 0 0,-3-5 1 0,1-8-1 0,-7-2-1 0,0-1-1 0,-6-5-2 0,-7 0-5 16,1-1-9-16,-4 0-25 15,-11-8 0-15,4 3-1 0,-6-11 0 16</inkml:trace>
  <inkml:trace contextRef="#ctx0" brushRef="#br0" timeOffset="47">10428 8596 37 0,'4'10'33'15,"-4"-1"-2"-15,0 11-10 0,0 4-8 16,5-1-4-16,-1 7-2 0,-4-2-5 16,4-4-6-16,-1-3-15 15,1 0-14-15,-15-16-1 16,4 5 0-16</inkml:trace>
  <inkml:trace contextRef="#ctx0" brushRef="#br0" timeOffset="48">10335 8698 15 0,'23'-8'23'16,"10"6"-5"-16,1-3-6 0,5 5-2 0,-1 0-1 15,-2 3-2-15,0 3 1 16,-5 0-1-16,-4 0-2 15,-6-3-1-15,-5 2 0 16,-6-5-1-16,-10 0 0 16,13 0-2-16,-13 0-1 15,0-14-1-15,0 1-2 16,0 0-1-16,-3-2-1 16,3 1 0-16,0 0 0 15,7 0 0-15,-3 2 2 16,6 5 0-16,-10 7 2 15,21-10 1-15,-6 10 1 16,1 0 0-16,2 5 2 16,-1 4 0-16,3 1 1 0,-3 2 0 15,2 3 0-15,-4 0 1 16,1 2 0-16,-2-1 0 16,1-1-1-16,-4-2 0 15,3 0 1-15,-3-6 0 31,0-1 0-31,-2-6 0 16,-9 0 0-16,14-15 0 0,-11 4 0 0,-3-7-1 16,-6 1-1-16,-1-2 0 15,-3 3-1-15,-4 2 0 16,-4 5-1-16,-2 4-1 16,-5 5-2-16,1 13-7 15,0 3-29-15,-7-3 0 16,10 6 0-16,-6-5 0 0</inkml:trace>
  <inkml:trace contextRef="#ctx0" brushRef="#br0" timeOffset="49">11050 9409 3 0,'-8'19'25'16,"1"21"1"-16,-7 0-12 0,-1 7-3 15,1 0-2-15,-2-5-4 16,5-1-2-16,2-8-1 16,2-8 1-16,3-8-2 15,4-17 1-15,0 0 0 0,0 0-1 16,4-24 1-16,2-1 1 16,0-8 0-16,2-9 0 15,0-6 1 1,1-4-1-16,5-2 2 0,0 3 1 15,-1-1 0-15,2 11 1 16,-3 1 1-16,0 13-2 16,-2 7 1-16,1 11-2 15,-11 9-1-15,16 7 0 16,-9 10-2-16,3 10-1 16,2 9 0-16,6 11 0 15,-2 5 0-15,2 5 0 16,-2-1 0-16,3 0 0 15,-4-5 0-15,-3-5-1 16,-2-11-1-16,-5-9-2 0,3-5-4 16,-8-11-9-16,0-10-16 15,0 0-6-15,-14-9 0 16,5-3 0-16</inkml:trace>
  <inkml:trace contextRef="#ctx0" brushRef="#br0" timeOffset="50">10986 9554 4 0,'0'0'27'0,"18"7"0"0,7-4-7 0,-1 2-10 16,7 2-2-16,4-2-10 15,1-5-13-15,6 12-11 16,-11-12-1-16,9 6 2 15</inkml:trace>
  <inkml:trace contextRef="#ctx0" brushRef="#br0" timeOffset="51">11428 9528 45 0,'12'4'36'0,"0"-1"0"16,12 6-4-16,6 8-18 15,-4 0-6-15,8 5-3 0,-1 0-3 16,-3 4-2-16,-3-2-5 16,-7-4-8-16,-1-4-14 15,0-1-11-15,-19-15 1 16,20 3 0-16</inkml:trace>
  <inkml:trace contextRef="#ctx0" brushRef="#br0" timeOffset="52">11730 9518 34 0,'0'0'35'16,"-20"-10"0"-16,5 15-7 15,-3 9-8-15,-9 1-7 16,2 12-5-16,-7-1-2 15,0 3-4-15,2 0-3 0,-1-5-7 16,10 0-12-16,8-5-18 16,2-11 1-16,11-8-1 15,11 0 1-15</inkml:trace>
  <inkml:trace contextRef="#ctx0" brushRef="#br0" timeOffset="53">12086 9351 26 0,'-18'-4'31'0,"-15"-4"1"16,9 14-9-16,-4 3-10 0,-2 7-4 15,6 11-3-15,-1 4-1 16,7 6-1-16,4 4-1 16,9 4 0-16,5-1 0 15,12 0-1-15,2-6-1 16,9-5 0-16,5-7-3 16,2-9-6-16,6-6-7 15,1-7-14-15,-5-12-4 16,6-4-2-16,-7-10 1 0</inkml:trace>
  <inkml:trace contextRef="#ctx0" brushRef="#br0" timeOffset="54">12280 9419 40 0,'0'-32'34'0,"0"13"-3"0,-5 11-6 16,5 8-6-16,-7 17-5 15,2 7-6-15,5 10-3 16,-6 3-1-16,6 9-1 15,0 0-1-15,0 0 1 16,0-3-1-16,5-5-1 16,-5-6-3-16,3-12-4 15,1-1-14-15,1-7-17 16,-5-12-2-16,-11-2 1 16,0-10 0-16</inkml:trace>
  <inkml:trace contextRef="#ctx0" brushRef="#br0" timeOffset="55">12063 9532 8 0,'7'-19'32'0,"18"9"2"0,-3-7-3 0,6 0-11 16,9 5-5-16,0 2-3 15,9 10-3-15,-7 0-1 16,5 18 0-16,-8-1-2 15,-2 10-1-15,-7 2-1 16,-7 7 0-16,-9 1 0 16,-8 5-2-16,-9-8 1 15,-5-2-2-15,-9 0 0 16,-4-7-1-16,1 0-4 0,-4-11-8 16,5-7-22-16,4 2-6 15,-3-9 0-15,7-3-1 16</inkml:trace>
  <inkml:trace contextRef="#ctx0" brushRef="#br0" timeOffset="56">12718 9561 23 0,'16'0'29'0,"9"7"-10"0,0-2-2 15,5-2-4-15,1 0-3 16,-6-3-2-16,0-3-2 16,-7-4-2-16,-7-1 0 15,-7-3-1-15,-4-1-1 16,-7 1 0-16,-4 1-2 16,-6-1 1-16,-6 3-1 15,-2 8 0-15,-3 0 0 16,0 9 0-16,1 7 1 15,-1 2 1-15,5 5 0 16,5 3 2-16,8 5 0 0,8-4 0 16,12 2 1-1,7-6-1-15,9 0 1 0,7-8-2 16,7-3 0-16,1-5-1 16,3-7-5-16,2-7-11 15,-5-3-22-15,-7-12-1 16,-1-2-1-16,-10-11 2 15</inkml:trace>
  <inkml:trace contextRef="#ctx0" brushRef="#br0" timeOffset="57">12903 9233 28 0,'0'0'31'32,"16"13"2"-32,-4-13-11 0,12 0-10 0,7 3-5 15,-1-3-6-15,5 0-11 16,-4-9-19-16,8 9-2 16,-11-5-1-16,9 5 1 15</inkml:trace>
  <inkml:trace contextRef="#ctx0" brushRef="#br0" timeOffset="58">13371 9121 34 0,'-19'0'32'0,"-7"-10"-2"15,7 6-11-15,4 4-5 0,5 0-6 16,10 0-2-1,7 19-2-15,13-2 0 0,-1 0 1 16,5 6 0-16,-5-3 1 16,-3 5 0-16,-7-2-1 15,-9 1-1-15,-12-6 0 16,-9-4-2-16,-7-4-4 16,-4-10-8-16,6 0-12 15,6-5-16-15,-2-11 0 16,15-2 0-16,0-9 0 15</inkml:trace>
  <inkml:trace contextRef="#ctx0" brushRef="#br0" timeOffset="59">13596 8959 39 0,'0'0'37'0,"17"0"1"0,-17 10-3 16,-6 4-16-16,6 13-5 15,-6 2-6-15,6 10-2 16,0 1 0-16,0 2-2 16,3-1-1-16,1-6-1 15,1-2-3-15,-2-8-4 16,5 0-7-16,-8-8-25 0,0-17-3 16,0 0 0-1,-13-4-1-15</inkml:trace>
  <inkml:trace contextRef="#ctx0" brushRef="#br0" timeOffset="60">13483 9184 41 0,'20'0'32'0,"1"-10"0"0,12 5-9 16,3 3-16-16,3 2-15 15,12 5-22-15,-8-8-3 16,11 11 1-16,-10-8 1 15</inkml:trace>
  <inkml:trace contextRef="#ctx0" brushRef="#br0" timeOffset="61">14083 9719 36 0,'10'-8'28'15,"-10"-6"-7"-15,-4-3-5 0,-7 0-4 0,-7 0-4 16,-4 2-2-16,-5 3-2 16,-1 5-1-16,-3 7-1 15,0 0 0-15,-1 10-1 16,8 2 0-16,4 4 0 16,6 3 0-16,7 1 1 15,10 2 1-15,7-7 0 16,8 2 0-16,8-7 0 15,4-2 1-15,5-8-1 16,5-3 0-16,-2-8-1 16,0-8-1-16,-4-7 0 15,-2-7-1-15,-4-5-1 16,-3-6 0-16,-10-5 0 16,-3-1-1-16,-6-1 0 0,-6 4 1 31,0 8 0-16,-9 5 0-15,0 10 1 0,-5 12 0 0,1 12 1 0,-3 12 0 16,1 12 0-16,2 13 0 16,1 6 1-16,5 8 0 15,2 4-1-15,9-1 1 16,3-3-1-16,7-2 1 16,4-7-1-16,3-10 0 15,3-8 0-15,2-8 1 16,1-7-2-16,0-9 1 15,1-8-1-15,-2-7-1 16,0-6 1-16,1-7-2 16,-4-7 2-16,1-4-2 0,-6-6 2 15,-4-2-1-15,-3 3 2 16,-1 3 1-16,-7 5 1 16,-3 9-1-16,0 5 1 15,-3 11 0-15,3 11 0 16,-7 15 0-16,1 5 0 15,2 10-1-15,0 6 0 16,-1 8 0-16,5 4-1 16,-3 1 0-16,3-3 0 15,0-3 0-15,0-6-1 16,0-6-2-16,7-5-4 16,-7-14-6-16,7-2-7 0,-7-10-15 15,-3-10-6-15,-1-4 0 16,-9-8 0-16</inkml:trace>
  <inkml:trace contextRef="#ctx0" brushRef="#br0" timeOffset="62">14339 9596 25 0,'16'0'30'0,"-5"-6"-3"0,11 6-10 0,0 0-3 15,2 0-4-15,5 0-2 16,-5 0-2-16,3 6 0 15,-5-6-1-15,0 0 1 0,-5 0-2 16,-2 0 1 0,-2 0-1-16,-2 0-1 15,-11 0-1-15,10-7-5 0,-10 7-7 16,0 0-17-16,0 0-9 16,0 0 0-16,0 0-1 15</inkml:trace>
  <inkml:trace contextRef="#ctx0" brushRef="#br0" timeOffset="63">15337 9347 19 0,'0'-12'33'0,"0"12"1"0,0 16-7 16,0 1-5-16,2 14-7 15,-2 1-5-15,8 9-4 16,-8 0 0-16,8 5-2 16,-2-6-2-16,-2-5-1 15,3-4-3-15,-7-11-3 16,6-5-6-16,-6-15-11 15,-9 8-9-15,9-8-6 16,-21-11 0-16,11 3 4 0</inkml:trace>
  <inkml:trace contextRef="#ctx0" brushRef="#br0" timeOffset="64">15185 9598 47 0,'0'0'34'0,"15"-5"-8"0,3 1-4 15,8 4-7-15,4-3-4 16,9 3-3-16,3 0-1 16,2 0-3-16,-4-3-2 15,-2 3-1-15,-2 0-5 0,-8 0-9 16,-6-7-21 0,-4 10-3-16,-18-3 0 15,20 0 0-15</inkml:trace>
  <inkml:trace contextRef="#ctx0" brushRef="#br0" timeOffset="65">16524 8577 30 0,'-11'-9'32'0,"-6"9"0"0,-1 14-13 15,5 19-5-15,-4 15-4 16,6 19-1-16,2 13-2 16,5 13-1-16,4 10-1 15,7 9-2-15,3 5 0 16,0-3 1-16,-3-6-2 16,0-4 0-16,-7-9 1 15,-4-8-1-15,-9-12-1 16,-7-12-1-16,0-10-4 0,-8-16-9 15,3-11-22-15,4-9-3 16,-3-11 0-16,10-2 0 16</inkml:trace>
  <inkml:trace contextRef="#ctx0" brushRef="#br0" timeOffset="66">16288 10360 32 0,'0'0'36'0,"0"0"-1"0,18 0 2 0,8-6-17 15,8 3-14-15,3-1-10 16,0 0-14-16,-2-4-16 15,7 8-2-15,-11-9 1 16,-2 9-2-16</inkml:trace>
  <inkml:trace contextRef="#ctx0" brushRef="#br0" timeOffset="67">16664 10347 32 0,'-16'0'33'16,"4"10"0"-16,-11-10-3 0,2-4-20 15,3-4-8-15,4-1-5 0,3-3-1 16,8-2 0 0,8-2-1-16,7 3 2 0,4 0 1 15,6 7 2-15,3 6 5 16,-1 3 1-16,2 9 1 16,-4 0 1-16,4 5-1 15,-3 1 1-15,3 3 0 16,-6-6-1-16,3-3-2 15,-6-9 0-15,-1-3-1 16,-3-10 0-16,-2-3-1 16,-7-7-2-16,-4-6-2 15,0 1-3-15,-10-7-8 0,4 4-22 16,-1 4-5 0,-8-7 0-16,4 6-1 15</inkml:trace>
  <inkml:trace contextRef="#ctx0" brushRef="#br0" timeOffset="68">16812 8313 46 0,'6'19'35'0,"-6"0"-6"16,0 8-6-16,0 10-7 15,0-1-3-15,3 7-5 16,-3-4-3-16,0-1-3 16,6-6-6-16,-6-7-7 0,4-11-19 15,1-3-7 1,-5-11 0-16,0 0 0 0</inkml:trace>
  <inkml:trace contextRef="#ctx0" brushRef="#br0" timeOffset="69">16754 8488 19 0,'25'-3'18'0,"12"3"-9"16,1 0-3-16,2 0-2 15,1 5-1-15,-4 2 0 16,-6-1 2-16,-6 2 1 16,-10 0 0-16,-15-8 0 15,0 0 0-15,0 0-1 0,-9 7 0 16,-1-15-2-16,10 8-1 16,-14-18-1-16,14 8 0 15,7 0-1-15,4 2 1 16,2 4 0-16,4 4 2 15,3 3 1-15,1 6 2 16,-2 2 1-16,2 2 0 16,-1 0 1-16,2 2-1 15,-4-5 2-15,6-1-2 16,-4-9-1-16,2 0 0 16,-5-6-2-16,-4-7 0 15,-6-2-1-15,-3-1 0 16,-10 1-2-16,-5 2 0 15,-7 2-1-15,-4 5 0 16,-1 6-3-16,-4 2-5 0,7 8-21 16,2 7-10-16,1-7-1 15,7 9 1-15</inkml:trace>
  <inkml:trace contextRef="#ctx0" brushRef="#br0" timeOffset="70">17437 9014 25 0,'0'-14'30'0,"-8"0"3"0,8 14-13 0,-4 19-5 16,4 9-3-16,7 12-5 16,-1 5-2-16,4 11 0 15,-4 2 0-15,2 0-2 0,-2-1-1 16,-2-5-1-1,2-3-3-15,-6-11-3 0,0-4-7 16,0-10-8-16,-6-10-15 16,6-2 0-16,0-12 0 15,-10-9 17-15</inkml:trace>
  <inkml:trace contextRef="#ctx0" brushRef="#br0" timeOffset="71">17362 9140 29 0,'26'-14'30'16,"-4"2"-8"-16,11-3-7 0,7 5-2 16,7 3-3-16,3 7-2 15,-4 0-3-15,-2 7-2 16,-9 3-1-16,-8 5 0 15,-9 2 0-15,-11 5 0 16,-13-3-1-16,-7-2 0 16,-5 0 1-16,-1-3 0 15,0-2 0-15,3-2-2 16,5-6 0-16,11-4 1 16,0 0-1-16,11 0 0 15,8 0 1-15,6 6-1 0,6 3 0 16,3 6 1-1,-2 4-1-15,-4 8 2 0,-6 4-1 16,-11 3 1-16,-11 4 0 16,-13-1 0-16,-12-3 0 15,-9-3 1-15,-6-9-1 16,1-5-1-16,-2-7 0 16,11-10-2-16,4-6-4 15,8-7-4-15,15 0-8 16,10-2-14-16,4-4-5 15,10 8 0-15,1-6 0 16</inkml:trace>
  <inkml:trace contextRef="#ctx0" brushRef="#br0" timeOffset="72">18135 9319 22 0,'-7'13'30'15,"7"6"2"-15,-6-1-7 0,3 2-13 16,3 5-3-16,3-3-2 16,6-1-2-16,4-1 0 15,6-7-2-15,1-6 0 0,3-7 0 31,-1-4-1-31,2-3-1 0,-3-7 1 0,-5 0-1 16,-1-4 1-16,-4 3-1 16,-3 1 0-16,-2 0-1 15,-6 14 1-15,3-12-1 16,-3 12 0-16,0 12 1 16,0 7 0-16,0 11 1 15,0 10 0-15,-8 9 2 16,-3 5 0-16,-3 7 0 15,-9 0 1-15,-2 0-1 16,-7-6 0-16,-4-6-1 16,-8-15-1-16,4-10-1 15,1-9 0-15,1-15-1 0,5-10 0 16,6-10-1-16,7-9-2 16,6-7-1-16,14 1-2 15,2-6-3-15,17 6-5 16,5-6-9-16,8 2-15 15,9 10 0-15,2-3 1 16,16 8 6-16</inkml:trace>
  <inkml:trace contextRef="#ctx0" brushRef="#br0" timeOffset="73">18775 9236 37 0,'-23'-21'29'15,"8"9"-6"-15,-12 2-7 16,2 10-5-16,-4 4-2 16,-5 7-3-16,1 13-1 15,0 3-1-15,5 11 0 16,3 3-1-16,6 6 0 15,5-1 0-15,11 1 0 16,8-3-1-16,11-5 1 16,6-7-1-16,9-6 0 15,4-11-1-15,6-8 1 0,-2-7-2 16,3-13 0 0,-3-5-1-16,-4-11-1 0,-4-5 0 15,-7-7-1-15,-3-3 0 16,-4-4 0-16,0 1 1 15,-6 2 1-15,-3 4 1 16,-2 6 2-16,-1 7-1 16,-2 8 1-16,-3 10 0 15,0 10-1-15,0 0 1 16,-5 27-1-16,1-3-1 16,4 8 0-16,-2 4 0 15,2 8 1-15,0 1-1 16,0-2 0-16,0-1 0 15,0-5-4-15,0-5-6 16,0-1-23-16,-10-17-2 0,7-2 0 16,-10-16 0-16</inkml:trace>
  <inkml:trace contextRef="#ctx0" brushRef="#br0" timeOffset="74">18681 9396 47 0,'31'-11'28'0,"2"-4"-10"0,10 1-4 0,6 3-4 15,1 1-1-15,4 6-3 16,-6 0 1-16,0 9-1 16,-10 2 0-16,-4 8 0 0,-12 3 0 15,-4 7-1 1,-13 1-1-16,-5 4 1 0,-10 1-1 15,-4 0-1-15,-3-4-1 16,-4-3-3-16,-3-3-2 16,-4-9-4-16,2-1-8 15,0-6-16-15,1-12-6 16,8 2-2-16,-2-11 2 16</inkml:trace>
  <inkml:trace contextRef="#ctx0" brushRef="#br0" timeOffset="75">19398 9465 9 0,'0'0'30'16,"0"0"1"-16,13 7-10 0,3-7-5 16,3 0-3-16,4-4-1 15,-3-2-3-15,4 1-3 16,-1-6-1-16,-5 0-1 16,-4-1-1-16,-7-3-2 15,-7-1 1-15,-3 2-2 16,-7 0 1-16,-5 4-2 15,-5 4 1-15,-5 6-1 0,-2 0 1 16,0 10 0-16,3 5 0 16,4 4 1-16,6 3 1 15,7 3 0-15,7 1 1 16,9 2 1-16,7-3-1 16,7 1 1-16,3-6-1 15,2 1 0-15,3-8-2 16,-2-5-2-16,2-4-8 15,-7-7-19-15,-2-14-10 16,2-2 0-16,-2-10-1 16</inkml:trace>
  <inkml:trace contextRef="#ctx0" brushRef="#br0" timeOffset="76">19609 9053 27 0,'-13'-2'33'0,"13"2"0"0,0 0-13 15,13 0-7-15,5 2-3 16,1-2-3-16,6 0-1 15,5 0-7-15,-1-4-11 16,-1-1-21-16,6 5-1 16,-9-8 0-16,4 8 0 0</inkml:trace>
  <inkml:trace contextRef="#ctx0" brushRef="#br0" timeOffset="77">20170 8899 19 0,'-17'-10'24'15,"7"10"-12"-15,-2 3-1 0,12-3-2 0,-11 23-1 16,11-8 0-1,0 6 1-15,5 1-1 0,3 5 0 16,-1-3-1-16,2 3 1 16,-9-5-2-16,0-1-1 15,-7-4 0-15,-7-4-3 16,-5-6-3-16,-7-7-6 16,2-3-14-16,5-2-12 15,-6-12-1-15,16 1-1 16</inkml:trace>
  <inkml:trace contextRef="#ctx0" brushRef="#br0" timeOffset="78">20303 8777 25 0,'24'-9'34'0,"-9"-5"0"0,5 14-1 16,-4 0-16-16,-6 4-6 15,2 12-5-15,-5 7-1 16,-1 8-2-16,-6 3 0 16,0 8-1-16,-6 3 0 15,3-1-1-15,-1 2 2 16,0-5-3-16,4-5-2 16,0-7-5-16,6-5-12 15,7-7-18-15,-13-17 1 16,14 7-2-16,-14-18 0 0</inkml:trace>
  <inkml:trace contextRef="#ctx0" brushRef="#br0" timeOffset="79">20267 9010 40 0,'12'0'31'0,"12"4"-1"0,0-4-13 15,8 0-11-15,2 3-14 16,-5-8-21-16,14 5-2 16,-12-5-1-16,11 5 9 15</inkml:trace>
  <inkml:trace contextRef="#ctx0" brushRef="#br0" timeOffset="80">20754 9367 38 0,'-19'-11'19'0,"-7"1"-3"0,-1 7-4 16,2 3-2-16,3 10-3 16,3 4-1-16,2 4-1 0,7 5-1 15,3 3 2 1,7 2 0-16,3-1-1 16,11 2 1-16,1-8-1 0,9-1 0 15,-1-9-1-15,6-5 0 16,0-6-1-16,2-12-1 15,-3-6 0-15,0-9-1 16,-5-6 0-16,-4-5 0 16,-5-5 0-16,-2-6-1 15,-7-4 0-15,-2 1 0 16,-3 2 0-16,-6 6 0 16,1 5 0-16,-2 10-1 15,1 8 0-15,6 21 1 16,-19-3 0-16,6 20-1 15,3 9 2-15,-4 10-1 0,1 6 2 16,-1 8-1-16,4 4 0 16,7 4 0-16,3-1 1 15,12-5 0-15,3-6-1 16,7-9 1 0,7-8-1-16,9-12 1 0,0-10-1 15,3-10 0-15,-3-11 0 16,2-7 0-16,-6-9-1 15,-2-6 0-15,-4-5 0 16,-5-5 0-16,-4 0-1 16,-6-3 0-16,-3 3 1 15,-2 7-1-15,-4 3 1 16,-1 10 0-16,-3 4-1 16,-3 12 1-16,3 10 1 0,-10 8-1 15,4 9 1-15,2 6-1 16,-1 4 1-16,1 6 1 15,4 4-1-15,0 0 1 16,0-1-2-16,6-2 2 16,-3-3-2-16,3-6 0 15,-1-1-4-15,-5-10-5 16,6-3-14-16,-6-11-15 16,0 0 0-16,-17-8-1 15,0-11 1-15</inkml:trace>
  <inkml:trace contextRef="#ctx0" brushRef="#br0" timeOffset="81">21085 9283 11 0,'27'0'29'15,"-7"-5"1"1,9 5-11-16,0-3-3 0,2 3-4 16,3 0-1-16,-6 0-3 15,0 0 0-15,-6 0-2 16,0 0-1-16,-5 0-1 15,-4 0-1-15,-13 0 0 16,11-4-1-16,-11 4-1 16,0 0 0-16,0 0-1 15,0 0 0-15,0 0-1 16,0 0 1-16,0 0-1 16,0 0-1-16,0 0-3 15,0 0-9-15,0 0-20 16,0 0-1-16,0 0-1 0,0 0 1 15</inkml:trace>
  <inkml:trace contextRef="#ctx0" brushRef="#br0" timeOffset="82">9857 10773 5 0,'4'11'8'31,"-4"1"1"-31,7 7-1 0,-7 0-2 0,5 3 0 16,-5 2-2-1,3 3 0-15,-3-1-2 0,4-1 2 16,-1 1-2-16,3-4 1 16,2 1 0-16,2-3 1 15,5-2 0-15,5-5 0 16,8 0 0-16,5-4 0 16,10-1-1-1,4-1 0-15,9-3 0 0,6 2 0 16,7-3-1-16,4-3 0 0,5 3-1 15,5 1 0-15,4-4 0 16,5 3 0-16,1-3-1 16,3 0 1-16,1-3-1 15,0 3 0-15,4-3 0 16,-2-1 0-16,-4 4 1 16,-2-7-1-16,-4 7 1 15,-8-2-1-15,-8 2 1 16,-7 4-1-16,-16 0 1 15,-7 2-1-15,-12-1-9 16,-10-5-18-16,2 11-1 16,-23-11 0-16,21 0 12 0</inkml:trace>
  <inkml:trace contextRef="#ctx0" brushRef="#br0" timeOffset="83">11914 11143 14 0,'5'10'13'16,"7"8"-3"-16,-3 2 1 0,3 6-3 15,-2-3 0-15,2 4-3 16,1-2 0-16,-3 1-1 15,-2-7-2-15,1 3 0 16,-2-9 0-16,0 0 1 16,-7-13 1-16,9 13-1 0,-9-13 1 15,0 0 0-15,11-13 0 16,-6 1 0-16,0-1-1 16,1-8-1-16,0 0-1 31,1-4 0-31,2-1-1 0,-5-5 0 0,3 4 1 15,-2-2-1-15,0 5 1 47,-1 3-1-31,-1 5 0-16,-3 2 0 0,0 5 0 0,0 9 0 0,0 0-1 0,12-10 0 0,-12 10 1 16,12-3-1 15,1 0 1-31,5-1-1 0,7 1 1 0,5 0 0 0,8 0 0 15,4-3 1-15,6 2-1 0,4-1 0 16,4 5 0-16,3-3 0 16,5 3 0-16,-2-5 0 15,4 3 0-15,3 2 1 16,3-5-1-16,2 3 0 16,0-3 0-16,0 1 0 15,1-1 1-15,0 2-1 16,-3-3 0-16,-2 2 0 15,-5-1-1-15,3-1 2 16,-3-2-1-16,0 1 0 16,-1 0 0-16,0-1 0 0,0-1-1 15,1 1 1 1,-3-2 0-16,-2 3 0 16,-1 0 1-16,-1 0-1 0,-2-1 0 15,-3 3 0-15,-1-2 0 16,-3 1 1-16,-1 1-1 15,-2-1 0-15,-4 1 0 16,-4 1 1-16,-5-1-1 16,-3 1 0-16,-4 0 1 15,-9-3-1-15,-2 1 1 16,-6-2-1-16,0-2 2 16,-3-3-1-16,0 0-1 15,0-3 2-15,1-3-2 16,3 0 1-16,3 0 0 15,-1-2 0-15,3 1 1 0,-5-2 0 16,1 1 1 0,-4-1 0-16,-1 0 0 0,-6 0 1 15,3 2-1-15,-6-3-1 16,0 5-2-16,3 1-4 16,-4 3-17-16,-2 0-12 15,6 14 0-15,0-16-1 16</inkml:trace>
  <inkml:trace contextRef="#ctx0" brushRef="#br0" timeOffset="86">10485 11640 25 0,'0'-22'32'16,"0"22"-1"-16,12-14-8 0,-12 14-6 16,13 14-5-16,-11 4-3 15,4 14-1-15,-6 4-2 16,4 11 0-16,-4-1-2 0,0 7-2 16,-9-5 0-16,0 1-1 15,-2-3 1-15,-2-3-2 16,-1-8 0-16,0-6 0 15,3-7 1-15,1-7-1 16,3-6 1-16,7-9-1 16,0 0 1-16,18-12-1 15,2 1 1-15,8 2-1 16,3 0 1-16,7 1-1 16,5 1 0-16,0 7 0 15,-5 0 0-15,-2 0 0 16,-5 0 1-16,-7 7-2 0,-6-7 1 15,-6 4 0 1,-12-4-2-16,9 0-6 16,-9 0-10-16,14 4-20 0,-14-4 0 15,17-11 1-15,-6 0-1 16</inkml:trace>
  <inkml:trace contextRef="#ctx0" brushRef="#br0" timeOffset="87">11339 11579 43 0,'-22'-7'22'0,"6"7"-4"0,-6-5-5 0,-2 5-2 16,0 0-3-16,-2 5-3 16,6 2 0-16,3 3-3 15,6-1 0-15,6 4-2 16,8 0 1-16,4-1-1 15,9 3 0-15,4-1 1 16,6 3-1-16,-3-2 1 16,2 3 1-16,-5-1 1 15,-4 2 2-15,-8 3-1 16,-8-1 1-16,-5 0 0 16,-6-1-1-16,-3-4 0 15,1 0-1-15,-1-4-1 16,5 0-1-16,9-12-1 15,-5 10-1-15,5-10 0 0,10 7 0 16,0 1-1-16,-2 4 1 16,-2 3-1-16,-6 6 0 15,-8 5 1-15,-7 9 1 16,-5 4 0-16,-2 2 1 16,-2-3 1-16,3 0-1 15,2-3 1-15,9-6 0 16,10-5-1-16,7-6 1 15,8-9-2-15,7 0 1 16,5-3-2-16,3-2-4 16,8 0-5-16,1 2-23 15,-3-14-3-15,7 8 0 16,-5-9 1-16</inkml:trace>
  <inkml:trace contextRef="#ctx0" brushRef="#br0" timeOffset="88">11752 11783 34 0,'0'0'34'16,"-10"11"-2"-16,-3 4-9 15,1 6-7-15,0 9-5 16,-3 1-3-16,0 7-3 0,-1 0-1 16,5 3-1-16,-1-3-1 15,3-4-1 1,-1-7 0-16,3-8 0 0,2-4 0 15,5-15 1-15,0 0-1 16,0 0 0-16,0-21 0 16,5-2 1-16,1-5-2 15,3-4 0-15,2-7 0 16,-2-2 0-16,4-2-1 16,-3-2 1-16,1 7-1 15,0 4 1-15,-2 5 0 16,-1 7 1-16,-1 3-1 15,-1 10 0-15,-6 9 1 16,14 0 0-16,-14 0-1 16,21 21 1-16,-7-2 0 0,5 6 0 15,1 6 0 1,3 5-1-16,0 1 1 0,-1 2 0 16,-1 0 0-16,-4-3-1 15,0 0 0-15,-4-4-1 16,-1-1-1-16,-6-11-3 15,1 0-5-15,-7-10-10 16,0-10-14-16,10 10-4 16,-10-10 1-16,-8-13 0 15</inkml:trace>
  <inkml:trace contextRef="#ctx0" brushRef="#br0" timeOffset="89">11687 11971 61 0,'16'4'31'0,"2"-4"-7"0,6 5-7 0,4-1-3 16,4 1-5-16,-2-1-3 16,-1-1-9-16,-1-3-20 15,-4 5-11-15,-14-5-1 16,5 0 0-16</inkml:trace>
  <inkml:trace contextRef="#ctx0" brushRef="#br0" timeOffset="90">12131 11837 40 0,'0'0'24'0,"0"0"-1"0,0 0-2 15,13 0-2-15,-3 10-5 16,-1 3-2-16,9 6-3 16,1 3-2-16,6 5 0 15,2 3-2-15,-2 2-2 16,3-4-3-16,-3-1-4 15,0-1-6-15,-7-8-13 16,-5-6-15-16,3-2 1 16,-16-10-2-16</inkml:trace>
  <inkml:trace contextRef="#ctx0" brushRef="#br0" timeOffset="91">12414 11879 23 0,'-21'-4'31'16,"6"14"1"-16,-13-2-9 0,-1 5-8 15,-2 6-5-15,-3 3-4 16,2 2-2-16,1 1-2 16,4-2-2-16,6-1-3 15,4-5-4-15,11 1-4 0,6-6-10 16,0-12-12-1,19 0 0-15,-6-8 1 16</inkml:trace>
  <inkml:trace contextRef="#ctx0" brushRef="#br0" timeOffset="92">12671 11748 58 0,'-16'3'31'0,"-14"-3"-10"16,3 10-7-16,1 4-5 16,1 5-2-16,3 4-2 0,-1 4-1 15,10 5 1-15,1 5 0 16,12 4-1-16,3-2-1 15,11 4 0-15,5-4 1 16,10-2-1-16,4-6-1 16,7-6 0-16,3-9-2 15,2-13-1-15,2-9-1 16,-2-12-1-16,-4-5 0 16,-5-10-1-16,-3-5 1 15,-7-3-1-15,-6-3 1 16,-8-1 1-16,-5 2 1 15,-4 2 2-15,-3 5 1 16,-3 7-1-16,-4 6 1 16,-3 7 0-16,2 10 0 0,8 6 1 15,-16 20 0-15,11 4-2 16,0 2 0-16,5 9-1 16,-3 4 1-16,3 5 0 15,4-1 0-15,1 0 0 47,0-6-2-47,0-5-2 0,2-2-5 0,-4-10-13 0,-3-20-15 0,7 12 0 16,-7-12-1-16,-7-16 4 15</inkml:trace>
  <inkml:trace contextRef="#ctx0" brushRef="#br0" timeOffset="93">12758 11906 41 0,'22'-5'30'16,"3"-10"-8"-16,4 1-1 15,7 4-7-15,1 1-1 16,4 6-4-16,-2-1-1 16,3 6-1-16,-3 3-1 15,0 7-1-15,-9-1-1 16,-2 9 0-16,-9-1-1 15,-5 3 1-15,-7 3-1 16,-7 3 0-16,-9 1 0 16,-3 3-1-16,-5-3 0 15,-1 0-1-15,0-4-2 0,0-4-3 16,4-4-4-16,1-9-5 16,13-8-16-16,0 0-12 15,14-9 2-15,7-2-1 16</inkml:trace>
  <inkml:trace contextRef="#ctx0" brushRef="#br0" timeOffset="94">13417 11662 40 0,'17'-5'30'16,"-4"-5"-8"-16,5 3-5 15,1 7-5-15,-2-4-1 16,0 8-3-16,-5 0-1 16,-1 9-1-16,-9 1 0 15,-2 5-2-15,-5-2 1 16,-1 2-2-16,-2 2 1 0,4 3-2 16,-1-6 0-1,5 0-1-15,6-4 1 0,0-4-2 16,1 2 1-16,2-5 1 15,-9-7-2-15,16 8 1 16,-16-8-1-16,0 0 1 16,10 4-1-16,-10-4 1 15,0 0-1-15,0 13 0 16,-3-3 0-16,3 3 0 16,0 7 0-16,0 8 0 15,0 6 0-15,3 8 0 16,2 4 0-16,3 4 0 15,-2 1 0-15,-2-1 1 32,-4-2 0-32,0-7-1 15,-10-8 0-15,-6-6 1 0,-2-10-1 0,-4-5 1 0,-2-4-1 16,1-8 0-16,3 0-3 31,0-8-3 0,8 3-6-31,3-2-20 0,3-7-6 0,8 4-1 0,-2-4 0 0</inkml:trace>
  <inkml:trace contextRef="#ctx0" brushRef="#br0" timeOffset="95">16297 10545 11 0,'6'20'13'16,"-9"-9"-2"-16,3 5-1 0,-3 0 0 0,3 4 0 15,0 2-1-15,3 0-2 16,-3 0-1-16,7-2-1 16,-2-2-1-16,3 1 0 15,4-1 0-15,4-3-1 16,-1-2 0-16,4-3 0 16,7-1 0-16,3-3 1 15,10-3-1-15,6-3 1 16,9 0-1-16,5-3 0 15,10 3 0-15,4-5 0 16,8 5-1-16,4 0 0 16,7 2-1-16,-1 1 0 0,7 2 0 15,3 0 0-15,6-2 0 16,3-3 0-16,6 0 0 16,-1-4 0-16,1-1-1 15,-3-3 1-15,-7 2-1 47,-10-3 1-47,-12 2-1 0,-14 0 0 0,-14 3 0 0,-11 0 0 0,-12 4 0 16,-8 0 0-16,-7 5 0 15,-5-1 0-15,-3 4 0 16,2 6 0-16,1 3 0 16,1 5 0-16,2 3 1 0,-1 0-1 15,0 4 1 1,-1-1 0-16,2 1-1 15,-3-4 1-15,-3-5 0 0,-2-3 0 16,-4-6 0-16,-4-11 0 16,7 11 0-16,-7-11 0 15,0 0 0-15,0-17 0 16,0 5 0-16,0-4 0 16,0-7-2-16,4-1 1 15,1-3-1-15,5-1 1 16,0 1-1-16,1 5 1 15,1 0-1-15,-3 6 0 16,-1 4 1-16,-8 12-1 16,14-7 1-16,-14 7 0 0,9 4 0 15,-9-4 0 1,0 0 0-16,13 5 0 0,-13-5 0 16,9 4 0-16,-9-4 0 15,0 0 0-15,0 0 1 16,0 0-1-16,10 4 0 15,-10-4 0-15,0 0 0 16,16 0-1-16,5 0 1 16,5 0 0-16,10 0 1 15,13 0-1-15,10-7 0 16,13 3 0-16,15-1-1 16,13 1 2-16,12-1-2 15,14-2 2-15,10 1-2 16,9-3 1-16,7 0 0 15,6 0 0-15,1 0 0 0,3-3 0 16,-6 1 1-16,-5 3-1 16,-6-2 0-16,-11 1 0 15,-13 1 0-15,-14-2 1 16,-21-2-1-16,-21-2 0 16,-17-5 1-16,-18-3-1 15,-17-7 1-15,-13-1-2 16,-13-1 2-16,-5 0-2 15,-4 2-4-15,5 2-16 16,0 6-15-16,-12-3 0 16,8 14 1-16</inkml:trace>
  <inkml:trace contextRef="#ctx0" brushRef="#br0" timeOffset="96">17206 11361 19 0,'4'-10'32'15,"6"18"2"-15,-3 6-11 16,-4 11-3-16,0 16-6 16,-3 5-3-16,0 12-2 15,-8 3-2-15,1 6-2 0,-4-5-2 16,0-1-1-16,-2-5-1 16,4-10 0-1,-1-7 0-15,3-9-1 0,7-9 0 16,4-10 2-16,9-5-2 15,8-6 1-15,8-4 0 16,5-2-1-16,7 2 0 16,2 1 1-16,1 3-1 15,-2 3 0-15,-5 4 0 16,-6 0-1-16,-2 2-2 16,-6-5-6-16,2 2-16 15,2-2-13-15,-6-11 0 16,6 5 1-16</inkml:trace>
  <inkml:trace contextRef="#ctx0" brushRef="#br0" timeOffset="97">18100 11376 20 0,'10'-4'20'0,"-16"-6"-2"0,6 10-2 16,-19-9-4-16,1 3-4 16,-7 3-3-16,-3-2-1 15,-2 1-1-15,1 4 0 16,2-3-1-16,5 3-1 16,4 0 0-16,5 0-1 15,13 0 1-15,-3 15 0 16,15-6 0-16,6 4 1 15,7 3-1-15,1 6 2 16,5 3 0-16,0 4 0 0,-1 4 0 16,-8-1 0-16,-9 0 0 15,-8-1 0-15,-8 1 0 16,-9-9 0-16,-1 1-1 16,-6-7-1-16,3-4 1 15,-1-3-1-15,4-4 0 16,13-6-1-16,0 0 0 15,0 9 0-15,0-9 0 16,20 6-1-16,-9 4 1 16,-4 2 0-16,-3 8-1 15,-8 2 1-15,-9 4 0 16,-6 6 0-16,-4 2 0 16,-3 0 1-16,1 1-1 15,3-5 0-15,5-1 0 16,7-2 1-16,10-3 0 0,7-1-1 15,7-5 1-15,5-1-1 16,6-3 1-16,5-2-1 16,2-2-1-16,3 1-8 15,-2-3-19-15,-4-13-6 16,8 5-1-16,-8-9 1 16</inkml:trace>
  <inkml:trace contextRef="#ctx0" brushRef="#br0" timeOffset="98">18467 11487 41 0,'-3'-16'34'0,"3"16"-4"16,0 16-9-16,-3 6-5 0,3 12-6 0,-3 2-4 15,3 11 1-15,0 3-2 16,5 3-1-16,0-4-1 16,2-4-1-16,-3-5-1 15,1-7-1-15,0-3-3 16,-5-9-4-16,4-3-8 16,-4-7-17-16,0-11-6 0,-14 0 1 15,5-11 0 1</inkml:trace>
  <inkml:trace contextRef="#ctx0" brushRef="#br0" timeOffset="99">18428 11567 11 0,'27'-7'28'0,"-3"-7"-1"16,10 6-7-16,5 5-5 15,1 3-5-15,2 3-2 0,-3 5-2 16,-4 6-1 0,-11 1-1-16,-9 6-1 15,-15-2-1-15,-4 1 0 0,-13-3-1 16,0-1 1-16,-2-1-1 16,1-5 1-16,4-2-2 15,14-8 1-15,0 0 0 16,7 12-1-16,14-6 0 15,1 4 0-15,3 4 1 16,0 4-1-16,-6 1 1 16,-5 8 0-16,-14 1 1 15,-8 0-1-15,-14-4 1 16,-11-1 0-16,-3-4 0 16,-5-4-1-16,2-3-1 15,2-6-3-15,9-6-4 0,7-4-5 16,21 4-9-1,-5-14-8-15,10 0-6 0,18 6 1 16</inkml:trace>
  <inkml:trace contextRef="#ctx0" brushRef="#br0" timeOffset="100">18970 11727 52 0,'0'0'29'0,"-8"0"-6"15,8 0-6-15,-8 16-5 16,4-4-3-16,4 7-2 0,0-1-2 16,4 2 1-16,2-1-2 15,8 1-1-15,-2-6 1 16,5-2-2-16,-1-5 1 15,5-7-1-15,-3 0 0 16,1-8 0-16,-5-5-1 16,-1 0 0-16,-1-1-1 15,-4 0 1-15,-1 0-1 16,-1 3 1-16,-6 11-2 16,2-12 1-16,-2 12 0 15,0 19 0-15,0 3 0 16,0 7 0-16,-2 7 0 15,-4 6 0-15,-1 9 0 16,-4 4 0-16,-4-2 0 0,-5-2 0 16,-7-5 0-16,-2-6 0 15,-5-11 0-15,0-7 0 16,2-11-1-16,-1-14-1 16,6-7-1-16,2-14-4 15,13-2-4-15,0-12-9 31,12-3-11-31,10 1-6 0,1-6 1 0,15 8 0 16</inkml:trace>
  <inkml:trace contextRef="#ctx0" brushRef="#br0" timeOffset="101">19606 11554 20 0,'0'0'29'16,"-18"-19"-2"-16,3 19-8 16,-2 0-5-16,-8 8-5 15,1 9 0-15,-5 5-3 16,5 8 0-16,1 2-1 15,6 5-1-15,2 0 0 16,8 4 0-16,7-2-1 16,7 2 0-16,5-5-1 0,7-2 0 15,3-5-1 1,3-5-1-16,5-6-2 0,-1-10-5 16,3-3-5-16,-2-10-11 15,-5-11-11-15,3 1-1 16,-8-14-1-16</inkml:trace>
  <inkml:trace contextRef="#ctx0" brushRef="#br0" timeOffset="102">19775 11577 25 0,'0'0'31'0,"5"-13"1"15,-5 13-10-15,3 9-6 16,-8 2-6-16,1 9-2 0,-2 4-2 15,6 8-2 1,-6 4 2-16,6 7-3 0,0-4 0 16,0 5-1-16,8-4-1 15,1-1-2-15,1-5-3 16,-3-7-11-16,-2-10-20 16,1 0-1-16,-6-17 0 15,0 0 0-15</inkml:trace>
  <inkml:trace contextRef="#ctx0" brushRef="#br0" timeOffset="103">19685 11764 31 0,'32'-10'23'0,"9"2"-3"0,-6-1-2 16,2-1-2-16,-3 2-3 15,-2 3-3-15,0 1-2 16,-6 4-2-16,1 0-1 16,-7 4-1-16,1 5 0 15,-3 5-1-15,-2 5 0 16,-6 3 0-16,-1 6 1 0,-9-3-1 15,-6 6 0 1,-8-2 0-16,-4-1 0 0,-9-1-1 16,-2-5-1-16,-5-3-4 15,0-9-6-15,9-2-23 16,5-1-5-16,-1-14-2 16,21 7 1-16</inkml:trace>
  <inkml:trace contextRef="#ctx0" brushRef="#br0" timeOffset="522.9698">20237 11454 14 0,'31'-36'63'16,"-10"23"-41"-16,-1 5-5 15,0 3-4-15,2 7-3 16,-8 4-2-16,1 9-1 16,-8 6-3-16,-3 6 0 15,-4 2-1-15,0 2 0 0,-9 0-1 16,5-1 0-16,-2-5 0 16,2-1 0-16,4-7-1 15,0-3 0-15,0-14 0 16,7 14 0-16,-7-14 0 15,9 6 0-15,-9-6-1 16,0 0 1-16,9 3-1 16,-9-3 0-16,0 0 0 15,-4 16 0-15,0-4 0 16,1 2 0-16,-1 8 0 16,-2 7 0-16,6 5 0 15,-4 7 0-15,4 5 0 16,4 3 0-16,-4-1 0 15,3 1 0-15,-3-4 0 0,0-6 0 16,0-7 0-16,-3-6 0 16,-7-8 0-16,2-4 1 15,-2-5-1-15,0 0 0 16,-2-5 0-16,0 0 0 16,0-4 1-16,0 5-1 15,2-2 0-15,1 1-1 16,9-4 0-16,-16 0-2 15,16 0 0-15,-10 0 0 16,10 0-4-16,0 0-4 16,0 0-12-16,8-12-14 15,-8 12 1-15,3-12 0 0</inkml:trace>
  <inkml:trace contextRef="#ctx0" brushRef="#br0" timeOffset="2505.761">11742 12651 27 0,'0'0'33'15,"6"-12"1"-15,-6 12-9 0,0 0-6 16,4 20-6-16,-4 1-4 16,0 3-4-16,0 6-1 15,0-1 0-15,0 2-2 16,0-1-2-16,0-4-2 0,6-2-6 15,-6-10-6-15,3-1-11 16,4-4-11-16,-7-9 0 16,0 0 0-16</inkml:trace>
  <inkml:trace contextRef="#ctx0" brushRef="#br0" timeOffset="2887.3098">11848 12678 12 0,'0'0'32'15,"7"-15"2"-15,-7 15-8 0,4-10-6 16,-4 10-5-16,0 0-3 16,0 0-4-16,0 0-3 15,5 15-1-15,-5-5-1 16,0 3 0-16,5 5 0 15,-5-1 0-15,0 5 0 16,0 2 0-16,0-2-1 16,0 2-1-16,3-5 1 15,-3 0-1-15,2-4-1 16,-2-3 1-16,0-12-1 16,7 11-1-16,-7-11-3 15,0 0-10-15,0 0-24 16,0 0-1-16,0 0 0 15,0 0 0-15</inkml:trace>
  <inkml:trace contextRef="#ctx0" brushRef="#br0" timeOffset="2888.3098">11129 13672 37 0,'0'0'33'16,"-5"12"0"-16,-4 8-13 15,-2 14-5-15,-8 4-4 16,1 13-3-16,-4 2-1 15,-2 6-1-15,-1 1-3 16,3-7 0-16,3-7-2 16,2-7 0-16,6-8 0 15,2-14 0-15,9-17 1 16,0 0-2-16,0-27 2 16,9-1-1-16,0-6 0 0,4-7-1 15,1-5 1 1,2-5-2-16,2 2 1 15,1 1 0-15,-1 0-1 0,0 5 1 16,-4 1-1-16,0 5 1 16,-2 6 0-16,-1 10 0 15,-7 3 0-15,3 8 1 16,-7 10-1-16,8 3 1 16,-1 12-1-16,2 11 1 15,1 6 1-15,4 10-1 16,3 5 1-16,4 6-1 15,3 2 1-15,-1 4-1 16,1-6 1-16,-2-3-2 16,2-8 0-16,-4-10 0 15,0-1-2-15,-6-14-6 0,1-2-6 16,-15-15-18 0,9-6-6-16,-5-3-1 0,-11-8 1 15</inkml:trace>
  <inkml:trace contextRef="#ctx0" brushRef="#br0" timeOffset="2889.3098">11067 13943 10 0,'0'0'32'16,"0"0"3"-16,0 0-1 0,21-10-14 15,3 10-4-15,-1 0-6 0,10 0-2 16,-4 0-2 0,2 5-7-16,0-2-12 0,0 2-22 15,-10-8-1-15,4 6-1 16,-9-10 1-16</inkml:trace>
  <inkml:trace contextRef="#ctx0" brushRef="#br0" timeOffset="2890.3098">11579 13652 33 0,'-5'-14'35'0,"5"14"1"16,19 5-12-16,-3 10-5 0,9 16-5 16,2 3-5-1,7 14-2-15,1-1-1 0,3 6-2 16,2-2-3-16,-4-2-3 16,-1 1-8-16,-5-9-20 15,-8-14-8-15,3-5 0 16,-9-13 0-16</inkml:trace>
  <inkml:trace contextRef="#ctx0" brushRef="#br0" timeOffset="2891.3098">11982 13667 37 0,'-13'3'35'0,"-12"2"2"16,2 11-3-16,-3 9-19 0,-7 2-4 16,-2 10-3-16,-6 5-3 15,0 7-2-15,-3 0 0 16,2 1-2-16,0-6 0 16,6-5-2-16,5-4-3 15,5-15-10-15,12-8-19 16,14-12-4-16,-10 0-2 15,19-9 2-15</inkml:trace>
  <inkml:trace contextRef="#ctx0" brushRef="#br0" timeOffset="2892.3098">12313 13522 30 0,'-11'0'32'0,"-12"-5"1"0,-3 9-11 16,1 14-5-16,-6 3-5 15,6 17-2-15,0 7-2 16,7 11 0-1,5 2-2-15,13 7 0 0,6 1-2 16,10 1 0-16,4-1-1 16,8-8-1-16,0-7-1 15,2-10-4-15,1-6-5 16,-6-15-15-16,-2-10-15 0,4-7-1 16,-2-16-1-1,6-1 2-15</inkml:trace>
  <inkml:trace contextRef="#ctx0" brushRef="#br0" timeOffset="2893.3098">12530 13796 21 0,'0'0'27'0,"-16"-10"-4"0,0 10-2 16,-2-7-5-16,-3 7-3 15,-1 0-4-15,1 4-1 16,3-1-1-16,4 4-2 16,4-2-1-16,6 5-1 15,4 0 1-15,10 3-1 16,0 0 2-16,6 8-1 16,-5-3 1-16,1 4 0 0,-8-1-1 15,-1 4-1-15,-7-4 1 16,-4-2-3-16,-6-5-1 15,-3-8-4-15,3-2-8 16,-2-10-9-16,5-9-13 16,2-2-5-16,0-7 0 15,9-3 1-15</inkml:trace>
  <inkml:trace contextRef="#ctx0" brushRef="#br0" timeOffset="2894.3098">12516 13507 40 0,'26'0'35'15,"4"14"1"-15,3 14-14 0,-4 5-4 0,5 18-4 16,-9 3-3-16,1 9-3 16,-11-3-1-16,-2 3-3 15,-8-7-1-15,-5 1 0 16,-11-6-2-1,-2-7-1-15,-4-5 0 0,-1-10-1 16,2-6-1-16,-1-9 1 16,4 0 0-16,0-8-1 15,2-6 1-15,1 0-1 16,10 0 1-16,-10-9-1 16,10 9-2-16,0 0-5 15,4-10-9-15,-4 10-19 0,3-11-1 16,-3 11 0-1,6-18 0-15</inkml:trace>
  <inkml:trace contextRef="#ctx0" brushRef="#br0" timeOffset="2895.3098">18582 12518 35 0,'0'0'34'0,"0"0"-2"16,9 3-9-16,-9 14-8 15,-4 7-4-15,4 7-5 16,-3 3-1-16,3 7-1 15,0-3-5-15,0-5-7 16,7-4-14-16,5-2-13 0,-9-17-1 16,7 0 1-16</inkml:trace>
  <inkml:trace contextRef="#ctx0" brushRef="#br0" timeOffset="2896.3098">18749 12564 38 0,'0'-13'35'16,"0"13"2"-16,0 10-9 0,0-10-9 15,0 25-8-15,-4-6-4 16,4 7-2-16,0-2-1 16,3 4-1-16,1-2-2 15,1-6-5-15,2 2-14 0,2-6-20 16,-9-16 0-16,10 17-1 15,-10-17 0 1</inkml:trace>
  <inkml:trace contextRef="#ctx0" brushRef="#br0" timeOffset="2897.3098">18108 13423 40 0,'0'0'35'0,"0"-10"0"0,0 10-12 0,0 26-6 16,-3-1-6-16,6 14-4 15,-3 4-3-15,5 8 1 16,-1 4-2-16,2 1-1 16,-2-7 0-16,1-5-2 15,0-3-3-15,-5-10-6 16,7-4-14-16,-7-7-15 15,0-20 0-15,-8 6 1 16</inkml:trace>
  <inkml:trace contextRef="#ctx0" brushRef="#br0" timeOffset="2898.3098">17958 13515 17 0,'20'-26'34'0,"3"-6"1"0,12 4-3 15,6 3-14-15,7 5-4 16,8 8-5-16,-3 9-2 16,-1 9-3-16,-11 8-2 15,-11 11 0-15,-13 3 0 16,-17 7 0-16,-10 3-1 15,-11 1 0-15,-7-8 0 16,2-2-1-16,-1-6-1 0,7-10 0 16,11-5-1-1,9-8 1-15,19 0-1 0,5-6 1 16,7 6 0-16,6 3 1 16,1 4 1-16,0 8 0 15,-7 7 0-15,-9 5 1 16,-16 2 0-16,-13 5 1 15,-11-3-1-15,-13-2-1 16,-10-5 0-16,-7-5-1 16,1-4-3-16,0-13-4 15,9-2-4-15,1-7-12 16,6-12-14-16,17 0-1 16,7-8 0-16,16 5 10 15</inkml:trace>
  <inkml:trace contextRef="#ctx0" brushRef="#br0" timeOffset="2899.3098">18620 13346 49 0,'20'0'35'0,"-6"9"-5"0,7 6-8 0,5 14-8 16,-4 1-5-16,6 9-2 15,-6 1-2-15,3 1-2 16,-3-3-5-16,-4-8-7 16,0-8-16-16,1-6-11 15,-10-16 0-15,10 0-1 16</inkml:trace>
  <inkml:trace contextRef="#ctx0" brushRef="#br0" timeOffset="2900.3098">19037 13397 50 0,'0'0'37'0,"-7"10"0"0,-11 13-12 0,-8 1-10 15,-1 13-4-15,-7 2-4 16,-2 10-2-16,-2 2-2 16,0 3 0-16,-2-8-1 15,8-3-2-15,5-5-2 16,3-10-6-16,14-4-14 15,5-9-17-15,5-15 0 16,0 0 0-16,15-12-1 16</inkml:trace>
  <inkml:trace contextRef="#ctx0" brushRef="#br0" timeOffset="2901.3098">19443 13312 45 0,'0'0'34'0,"-27"0"-9"0,4 9-4 15,-3 8-6-15,-9 7-3 16,2 15-3-1,-4 6-2-15,6 10-1 0,4 7-2 16,8 4 0-16,5-1-1 16,14 0 0-16,6-6-1 15,15-3 0-15,9-8-4 16,6-12-6-16,9-8-13 16,7-9-17-16,-3-13-1 15,5-6 0-15,-7-12 0 0</inkml:trace>
  <inkml:trace contextRef="#ctx0" brushRef="#br0" timeOffset="2902.3098">19647 13627 32 0,'-25'-9'31'0,"6"9"-6"0,-4-4-6 0,-3 4-6 16,5 0-3-16,-1 0-2 15,8 9-2-15,3-1-1 16,8 7-1-16,3-3 1 0,9 5-1 15,0 0 0-15,4 2 1 16,-2 0 0 0,0 2-1-16,-6-1 1 0,-5 0-2 15,-6-6 1-15,-7-5-2 16,-7-1-1-16,-4-8-4 16,4 7-6-16,-8-14-10 15,6-4-15-15,4 2-5 16,1-7 0-16,9 2-1 15</inkml:trace>
  <inkml:trace contextRef="#ctx0" brushRef="#br0" timeOffset="2903.3098">19727 13368 29 0,'27'-6'36'0,"8"16"1"0,-6 9-2 0,-3 9-16 15,3 17-6-15,-10-1-3 16,-2 11-2-16,-10 0-2 16,-4 5-1-16,-8-3-1 15,-4-1-2-15,-5-10 0 16,-4-3-1-16,0-4 0 15,1-4 0-15,1-8 0 16,1-4-1-16,0-6 1 0,5-6-1 16,2-1 1-1,8-10-2-15,-13 8 1 16,13-8-1-16,-12 0 0 0,12 0-1 16,0 0-1-16,-12-13-2 15,12 13-2-15,-3-9-4 16,3 9-7-16,0 0-18 15,0-12-4-15,0 12 1 16,0 0 1-16</inkml:trace>
  <inkml:trace contextRef="#ctx0" brushRef="#br0" timeOffset="2904.3098">11301 14867 34 0,'0'-24'34'0,"4"14"-2"15,-4 10-9-15,0 0-4 16,-4 30-4-16,1-2-5 16,3 18-2-16,-5 1-2 15,5 15-1-15,0-4-1 0,0 4-1 16,3-4 0-16,-3-3-2 15,4-9-1-15,-4-9-4 16,7-2-3-16,-7-16-6 16,0-6-17-16,0-13-9 15,0 0 0-15,0 0 0 16</inkml:trace>
  <inkml:trace contextRef="#ctx0" brushRef="#br0" timeOffset="2905.3098">11222 14950 19 0,'18'-37'34'16,"14"8"-2"-16,0 0-4 0,7 7-6 15,8 10-5-15,-5 3-4 16,2 17-4-16,-10 5-2 15,-6 9-3-15,-13 7 0 16,-12 7-2-16,-12 1-1 16,-12 2 0-16,-10-1 1 15,-5-1-2-15,-2-4 0 16,0-5 0-16,7-6 0 16,3-6-2-16,8-6 2 15,9-7-2-15,11-3 1 16,0 0-1-16,21-6 2 0,2 6-1 15,4 0 2 1,7 5 0-16,1 3 0 16,1 7 2-16,-4 3-1 0,-1 4 1 15,-8-1 0-15,-4 6-1 16,-6-4 1-16,-3 1-1 16,-2-5-1-16,-4-3 1 15,0-4-1-15,-4-4-1 16,0-8-2-1,0 0-1-15,18 0-5 0,-18-9-9 16,6-2-20-16,-6 11-3 16,12-17-1-16,-12 17 1 15</inkml:trace>
  <inkml:trace contextRef="#ctx0" brushRef="#br0" timeOffset="2906.3098">11762 15250 22 0,'0'-12'36'0,"0"12"1"0,14 5 0 0,-14-5-13 15,20 14-10-15,-9-4-5 16,4 10-3-16,-1 1-1 15,4 5-2-15,-3 1-2 16,-1-1-3-16,0 2-3 16,-4-9-5-16,2 2-7 0,-5-8-17 15,-7-13-4-15,11 7-1 16,-11-19 1-16</inkml:trace>
  <inkml:trace contextRef="#ctx0" brushRef="#br0" timeOffset="2907.3098">11953 15291 33 0,'0'0'34'0,"-32"14"27"16,18-1-44 0,-8 1-5-16,3 6-4 15,-3 0-3-15,1 3-1 16,-1-1-2-16,4-1-1 15,3-1 0-15,-1-3 0 0,7-5-1 16,3-2 1-16,6-10-1 16,-8 11 0-16,8-11 0 15,0 0 1-15,0 0-1 16,0 0 0-16,0 0 1 16,0 0-1-16,0 0 0 15,0 0 1-15,0 0-1 16,0 0 1-16,0 0-1 15,0 0 0-15,0 0 1 16,0 0-1-16,0 0 0 16,0 0 0-16,0 0 0 0,0 0 0 15,0 0 0 1,0 0 1-16,0 0-1 0,0 0 0 16,0 0 1-16,0 0-1 15,9-6 0-15,-9 6 1 16,0 0-1-16,0 0 0 15,0 0 0-15,0 0 0 16,0 0 0-16,0 0 1 16,0 0-1-16,0 0 0 15,0 0-1-15,0 0-1 16,0 0-4-16,0 0-9 16,8-15-19-16,-8 15-3 15,0 0-1-15,0 0 0 16</inkml:trace>
  <inkml:trace contextRef="#ctx0" brushRef="#br0" timeOffset="2908.3098">18516 14500 31 0,'14'-3'34'0,"-14"3"0"0,0 22-8 0,0 10-9 0,0 8-5 0,0 14-3 15,0 5-1-15,4 9-1 16,-4-1-3-16,9 5 0 16,-5-4-2-16,1-7 0 15,-1-7-2-15,-1-12-4 0,-3-6-2 16,-3-13-9-16,3-7-18 15,0-16-5-15,-12 5-1 16,12-5 1-16</inkml:trace>
  <inkml:trace contextRef="#ctx0" brushRef="#br0" timeOffset="2909.3098">18470 14557 47 0,'25'-36'37'0,"14"10"1"0,9 6-16 16,0 2-4-16,14 15-5 16,-2 3-4-16,1 11-2 15,-7 4-2-15,-9 13-2 16,-13 3 0-16,-16 5-2 15,-16 0 0-15,-16 4 0 16,-15 2-1-16,-10 2 1 16,-8-1-1-16,-7-4 1 15,-1-6-2-15,6-5 2 16,8-7-1-16,5-6 0 16,7-5 0-16,10-4 0 15,8-6-1-15,13 0 1 16,0 0 1-16,21 18-1 0,-2-6 1 15,8 5 0-15,5 0 0 16,5 6 0-16,1-1 1 16,1 3-2-16,-7-4 1 15,-5-4-4-15,-1 1-4 16,-12-8-4-16,2 2-18 16,-4-2-13-16,-12-10 1 15,14 14-1-15</inkml:trace>
  <inkml:trace contextRef="#ctx0" brushRef="#br0" timeOffset="2910.3098">18954 15061 23 0,'0'0'34'0,"14"11"0"0,-4 0-6 0,-2 6-13 16,9 3-5-16,-6 0-1 15,8 3-3-15,-6-2-2 16,6-1-5-16,-4-5-4 15,-3-6-3-15,4-4-6 16,-4-5-2-16,2-5-1 16,-4-7 0-16,7 0 3 15,-4-5 7-15,2-2 6 16,0 1 6-16,3-15 22 16,-15 18-11-16,-3 15 1 15,0-14-2 1,0 14-3-16,-19 10-3 0,7 5-3 15,-5 4 0-15,1 4-2 16,-5 5 1-16,2 5-2 16,-3 1 0-16,6 3 0 15,-3-4-1-15,3-1 0 16,1-2 0-16,4-5-1 16,1-3 1-16,4-4-1 15,0-7 0-15,4-2 0 16,2-9 0-16,0 9-1 15,0-9-3-15,0 0-8 16,0 0-30-16,10-6 0 16,-10 6 0-16,0 0 0 15</inkml:trace>
  <inkml:trace contextRef="#ctx0" brushRef="#br0" timeOffset="2911.3098">947 16099 62 0,'0'0'36'15,"0"0"-5"-15,0 0-9 16,0 0-6-16,0 0-4 16,0 0-3-16,14 68-3 15,-5-17-1-15,-4 9-1 0,8 12 0 16,-4-3-3-16,5 5 1 15,0-11-2-15,-8-6 1 16,-6-2-1-16,5-8-1 16,-5-47-2-16,0 51-3 15,0-51-5-15,0 0-10 16,0 0-16-16,0 0-5 16,0 0 1-16,-42-32 1 15</inkml:trace>
  <inkml:trace contextRef="#ctx0" brushRef="#br0" timeOffset="2912.3098">885 16177 21 0,'0'0'36'0,"41"-80"1"0,-17 52-1 16,23 9-17-16,7 3-5 15,0 16-4-15,8 10-3 16,-8 14-2-16,-14 7-2 16,-12 9 0-16,-2 5 1 15,-24 4-1-15,-14-4-2 16,-9 4 1-16,-13-1-3 16,-4-4 3-16,38-44 0 15,-74 68-2-15,74-68 0 16,-71 36 1-16,71-36-2 15,-49 20 2-15,49-20-2 0,0 0-1 16,0 0-3-16,0 0 4 16,15-20 0-16,15 22 0 15,9-2-1-15,2 15 1 16,5-1 4-16,-1 6-3 16,-8 14 4-16,0 6-4 15,1-4 2-15,-13-1 0 16,-4-1-2-16,-6-6 2 15,-3 2-1-15,-5-4-3 16,8-9-5-16,-15-17-16 16,0 0-18-16,19 3 0 15,-5-16 0-15,6 6-1 16</inkml:trace>
  <inkml:trace contextRef="#ctx0" brushRef="#br0" timeOffset="2913.3098">1562 16736 21 0,'-12'0'34'0,"12"0"1"0,3 12-9 16,-3-12-6-16,24 4-5 15,-11-7-5-15,5 6-2 16,2 1-2-16,5 7-2 16,2-6 1-16,-2-1-3 15,-4-1-2-15,-5 6 2 16,0 0-2-16,-4 2 1 16,0-4-1-16,-3-2 0 15,-9-5 0-15,4 17 1 16,-14-2 1-16,2 2-2 0,-5 0 2 15,-2-5-1-15,-8 5 0 16,-2 4 0-16,-5 1 0 16,5 7-2-16,3-5 1 15,0-2 0-15,1-5-3 16,5-1 3-16,6-3-1 16,5 4 1-16,5-7-2 15,3-1 2-15,-3-9-2 16,18-6 3-16,1 12 1 15,1 4-1-15,0-3-2 16,-4-16 1-16,9 9 1 16,-7 0 0-16,-2 0 0 0,2 12-3 15,-2-12-2 1,-16 0-2-16,18 2-4 0,-18-2-13 16,0 0-17-16,16-5 0 15,-16 5 0-15,0-19 11 16</inkml:trace>
  <inkml:trace contextRef="#ctx0" brushRef="#br0" timeOffset="2914.3098">1557 16941 43 0,'-14'0'29'0,"14"0"-4"0,-9-5-6 0,9 5-4 15,0 0-4-15,0 0-2 16,0 0-3-16,9-4-2 16,10 9-1-16,-6-5 0 15,6 4 0-15,5 1-1 16,1 3 0-16,3-8-2 16,-3 7 1-16,-1-7-1 0,-8 0 2 15,-1 7-1-15,1-2-2 16,-6-5 0-16,-10 0 2 15,0 0-1-15,12-9 1 16,-12 9-1-16,0 0 0 16,0 0 0-16,0 0 1 15,0 0-1-15,0 0 0 16,0 0 0-16,0 0-1 16,0 0-1-16,0 0-1 15,0 0-2-15,0 0-3 16,0 0-4-16,0 0-6 15,0 0-9-15,0 0-10 0,0 0 2 16,0 0 5 0</inkml:trace>
  <inkml:trace contextRef="#ctx0" brushRef="#br0" timeOffset="2915.3098">2567 16190 16 0,'0'0'30'0,"0"0"-6"0,0 0-2 0,-19-11-5 16,4 4-6-16,2 1-1 15,-5 0-2-15,2 6-1 16,-5 0-3-16,5 2 0 16,-3-2-2-16,4 8 1 15,2-1-1-15,2 0-2 16,1 2 1-16,10-9-1 16,0 0 0-16,-9 9 0 0,9-9 0 15,0 0 1-15,0 0-1 16,0 0-1-16,12 6 1 15,-12-6 0-15,0 0-1 16,10 0-1-16,-10 0 0 16,11 0-1-16,-11 0-1 15,10-2 2-15,-10 2-1 16,0 0 1-16,0 0 0 16,0 0 1-16,0 0 0 15,0 0 1-15,0 0 0 16,0 0 1-16,-8 5-1 15,8-5 0-15,0 0 0 16,0 0 0-16,0 0 0 16,0 0 1-16,15 0-1 15,2 0 0-15,3 0 1 0,7 2 0 16,5 3 0-16,7 2 0 16,-5 5 1-16,7 5 0 15,-10 3 1-15,-3 8 0 16,-10 10 1-16,-7 4-2 15,-11-3 0-15,-8 7 0 16,-7-5 0-16,-8-2 0 16,-2-5-2-16,-5-2 1 15,2-14-2-15,-2-5 2 16,-2-3 0-16,4-10 1 16,0 0-2-16,5 4 0 0,3-4-1 15,5-6-2 1,15 6-6-16,-13-4-10 0,13 4-19 15,23-3 0-15,-11-6 0 16,12 6 13-16</inkml:trace>
  <inkml:trace contextRef="#ctx0" brushRef="#br0" timeOffset="2916.3098">2407 16811 20 0,'-15'3'32'16,"15"-3"-4"-16,0 0-6 16,10 0-4-16,3 0-4 15,2-3-4-15,10 9-3 16,4-10 0-16,7 8-2 15,-1-7 0-15,4 0-1 0,-4 7 0 16,-1 4-2-16,-3-8 0 16,-3 4 0-16,-13-4-1 15,1 0 1-15,-7 0 0 16,-9 0-1-16,10 6 1 16,-10-6 0-16,0 0-1 15,0 0-1-15,0 0-2 16,0 0-17-16,-17-13-21 15,17 13 0-15,0 0-1 16,-5-15 1-16</inkml:trace>
  <inkml:trace contextRef="#ctx0" brushRef="#br0" timeOffset="2917.3098">3373 16062 41 0,'0'0'34'15,"0"0"-8"-15,0 33-3 0,6 8-5 16,-2 9-7-16,7 15-4 16,-4 4-1-16,2 8 1 15,-2 0-3-15,2-2-1 16,0-11-2-16,-3-12-3 0,-1-10-3 16,-5-16-3-16,2 1-13 15,1-10-17-15,-3-17-2 16,-10-14 2-16,-5-8 10 15</inkml:trace>
  <inkml:trace contextRef="#ctx0" brushRef="#br0" timeOffset="2918.3098">3343 16150 32 0,'24'-34'33'0,"19"16"1"0,0 7-14 0,8 7-5 0,4 11-5 0,-2 7-2 0,2 13-2 0,-14 3-1 0,-7 7-1 15,-20 3-1-15,-14 3 0 16,-20-2-1-16,-11 5 0 16,-18-12-1-16,-8-3 1 15,-4-1-2-15,1-2-1 16,2-8 1-16,8-6 0 15,10-7-2-15,12-4 2 16,9 2-1-16,19-5 1 16,6 14 1-16,13-9 1 15,12 2-1-15,6 2 2 16,6 11 0-16,4-3 0 16,2 3 0-16,-2 6-2 0,-7-10 1 15,-3 0 0-15,-9 6-1 16,-3-3-1-16,-6-3-3 15,-7-3-4-15,4 1-11 16,-4-7-21-16,-12-7-2 16,16 18 0-16,-16-18 0 15</inkml:trace>
  <inkml:trace contextRef="#ctx0" brushRef="#br0" timeOffset="2919.3098">3829 16725 16 0,'0'0'36'15,"0"0"0"-15,0 0 1 0,0 0-19 16,15 18-7-16,1-4-4 16,-2 6-1-16,6 5-2 15,-2-9-2-15,1 1 0 16,-1 2-3-16,-5-7-2 15,3 8-6-15,-10-9-12 16,-6-11-17-16,10-4 2 16,-10 4-2-16,0 0 10 15</inkml:trace>
  <inkml:trace contextRef="#ctx0" brushRef="#br0" timeOffset="2920.3098">4021 16722 16 0,'-13'0'36'0,"-2"4"1"0,2 18 0 16,-2-5-17-16,-7 4-8 15,4 4-5-15,-4 1-3 16,3-2-1-16,2-6-2 16,3-2 0-16,2-1 0 15,0 1-1-15,12-16-2 16,-10 11-3-16,10-11-8 15,0 0-24-15,0 0 0 16,19 0-2-16,-19 0 2 16</inkml:trace>
  <inkml:trace contextRef="#ctx0" brushRef="#br0" timeOffset="2921.3098">4377 16242 26 0,'0'0'33'0,"-12"8"2"0,12 8-10 0,0 13-8 15,0 9-6-15,0 13-3 16,3-2-2-16,3 8-1 16,-3-5-2-16,2 1-1 15,-3-3-1-15,3-5 0 16,-1-16 0-16,-4-11 0 15,0-7 1-15,0-11 0 16,0-14-1-16,0-4 1 16,-4-14-2-16,4-4 2 15,-7-8-1-15,2-6 0 16,5-1 0-16,0-1-2 0,7 0 2 16,2-2-1-1,8 7 2-15,6 1-3 16,8 13 2-16,3 8-2 0,4 5 1 15,2 11 0-15,-5 9 0 16,-2 9 2-16,-6 12-1 16,-4 14 1-16,-6 8 0 15,-5 8 0-15,-7 7 0 16,-1 5 0-16,-4 4 0 16,5-1-1-16,-5-7 0 15,3-10-1-15,-1-9-4 16,-2-11-1 15,9-3-7-31,-9-6-28 0,0-20-2 0,0 0 2 0,-5-13-3 16</inkml:trace>
  <inkml:trace contextRef="#ctx0" brushRef="#br0" timeOffset="2922.3098">5184 16183 39 0,'-6'-28'36'0,"6"14"-3"16,0 14-9-16,0 0-4 15,-8 29-5-15,5 1-5 0,6 18-3 16,-3-1-3-16,6 11 1 16,-1 0-3-16,1 2 1 15,1-4-1-15,2 1-1 16,-2-14-1-16,1-9 1 15,-4-5-2-15,-1-6-2 16,4-3-2-16,-7-20-10 16,0 0-17-16,0 0-8 15,0-14 0-15,0 4-1 16</inkml:trace>
  <inkml:trace contextRef="#ctx0" brushRef="#br0" timeOffset="2923.3098">5179 16199 22 0,'19'-39'37'16,"15"10"1"-16,2-1 0 0,11 4-18 16,5 19-7-16,-2 2-5 15,-1 17-1-15,-8 4-2 16,-7 12-1-16,-15 5-3 15,-13 5 1-15,-18 2 0 16,-10 0-1-16,-16 2 0 16,-4 0 0-16,-5-6-1 15,0-7 0-15,4 0 0 16,3-12 0-16,9 1 0 0,6-5-1 16,12-7 0-1,13-6 1-15,0 0-1 0,10 9 1 16,11-5 1-16,4 6-1 15,6-2 1-15,3 3 2 16,1 4-1-16,1 5 1 16,-5 0 0-16,-3 0-1 15,-5-3 0-15,-2-4 0 16,-8 5-1-16,-5-3 0 16,-1-4-2-16,-7-11-2 15,9 11-3-15,-9-11-7 16,0 0-18-16,12 0-11 15,-12-14-1-15,10 5 0 16</inkml:trace>
  <inkml:trace contextRef="#ctx0" brushRef="#br0" timeOffset="2924.3098">5635 16632 22 0,'0'0'35'0,"18"17"2"0,-9-11-2 0,-3 3-19 15,6 9-7-15,1-4-1 16,-1 5-5-16,1-9-2 16,-1 2-1-16,-2 0-5 15,-4-3-4-15,4-5-12 16,-3-4-12-16,-7 0-4 16,14-7 2-16,-14-7 10 15</inkml:trace>
  <inkml:trace contextRef="#ctx0" brushRef="#br0" timeOffset="2925.3098">5811 16643 50 0,'0'0'36'0,"0"9"-1"0,-3 3-10 15,-13 21 4 1,4-17-21-16,3 8-2 16,-4-1-1-16,1-1-1 15,0 1-1-15,1 6-2 16,3-9 1-16,-2-5 0 15,3 6 0-15,2-9-1 16,-1-2 1-16,6 5-2 16,0-15 1-16,0 0 0 15,-7 11-1-15,7-11 0 16,0 0 0-16,0 0 0 0,0 0 0 16,0 0 1-16,0 0-1 15,0 0 0-15,0 0 0 16,0 0 0-16,0 10 1 15,0-10-1-15,0 0 1 16,0 0-1-16,0 0 0 16,0 0 0-16,0 0 0 15,0 0 0-15,0 0 0 16,0 0 0-16,0 0 1 16,0 0-2-16,0 0 1 15,0 0 1-15,0 0-1 16,0 0 1-16,0 0-1 15,0 0 0-15,0 0-1 0,0 0 2 16,0 0 0-16,0 0-1 16,0 0 0-16,0 0 1 15,0 0-2-15,0 0 0 16,0 0-1-16,0 0-8 16,4-11-25-16,-4 11-7 15,0-13-1-15,0 13 0 16</inkml:trace>
  <inkml:trace contextRef="#ctx0" brushRef="#br0" timeOffset="2926.3098">15133 13601 26 0,'0'-21'36'16,"5"7"0"-16,-5-1-10 0,0 3-6 15,0 12-4-15,0 0-3 16,6 15-4-16,-6 4-3 16,7 16-1-16,-4 3-1 15,2 13-1-15,-1 2 1 16,2 5-2-16,-2-4 0 16,-1-4-1-16,0-7-1 15,-3-7-1-15,0-6-3 16,3-11-2-16,1-3-7 15,-4-16-9-15,0 0-15 16,0 0-3-16,0 0-1 0,0-13 3 16</inkml:trace>
  <inkml:trace contextRef="#ctx0" brushRef="#br0" timeOffset="2927.3098">14902 13887 35 0,'0'0'29'15,"0"0"-6"-15,0 0-4 0,15-12-2 16,11 3-3-16,14 5-3 16,9-6-2-16,13 5 0 15,1-5-2-15,6 5 1 0,-7-5-2 16,-5 6-1-16,-12 0-1 15,-5 4-1-15,-18 0-1 16,-7-3 0-16,-15 3 0 16,9 0-4-16,-9 0-2 15,0 0-10-15,0 0-24 16,0 16-1-16,0-16-1 16,0 17-1-16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22.49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774 5925 44 0,'-41'-25'35'16,"41"25"-3"-16,0 0-5 0,0 0-6 0,0 0-5 15,0 0-4 1,56 66-5-16,-9-16-1 0,2 4-2 15,1 11-1-15,4 3-1 16,0 1-2-16,-4 0-3 16,-4-15-8-16,-8-3-20 15,-8-9-9-15,-3-20-1 16,-8-7 0-16</inkml:trace>
  <inkml:trace contextRef="#ctx0" brushRef="#br0" timeOffset="1">1320 5975 25 0,'-15'0'36'0,"-6"0"1"0,1 12 1 0,-10 11-16 16,30-23-8-16,-81 67-4 15,30-23-4-15,6 11-1 16,-2 1-3-16,-2 5 1 16,-2-1-1-16,7-4-1 15,7-8-2-15,37-48-1 16,-41 70-4-16,41-70-7 16,0 0-15-16,-31 41-11 15,31-41-1-15,0 0 1 16</inkml:trace>
  <inkml:trace contextRef="#ctx0" brushRef="#br0" timeOffset="2">1670 5959 38 0,'-20'0'36'0,"-12"10"-1"0,-5 8-7 0,-3 7-8 15,-6 6-7-15,4 13-4 16,5 3-4-16,13 10-1 16,5 1-3-16,19 2 1 15,9-2 0-15,10-2-1 16,14-9-1-16,9-10-3 15,7-5-8-15,-6-10-23 0,4-17-3 16,6-5-2 0,-7-12-1-16</inkml:trace>
  <inkml:trace contextRef="#ctx0" brushRef="#br0" timeOffset="3">1934 6227 26 0,'0'0'33'16,"-9"-17"1"-16,-6 9-10 0,-10 5-5 16,0-4-6-16,0 10-3 15,0-3-2-15,1 8-3 16,2 0-1-16,3 6-2 16,7 3 0-16,12 2 0 15,16 3-1-15,2 2 1 16,0 1-1-16,1 3 2 15,0-4-1-15,0 1 0 16,-4-4 1-16,-9-4-2 16,-19-1 0-16,-8-7-3 15,4-2-8-15,-9-7-18 0,-3-8-10 16,5-1-1-16,-4-12 0 16</inkml:trace>
  <inkml:trace contextRef="#ctx0" brushRef="#br0" timeOffset="4">1897 5966 57 0,'40'6'39'0,"7"17"0"0,0 4-6 0,-10 11-18 16,9 18-5-16,-17 2-3 15,-12 7-2-15,-14 3-1 16,-9-4-2-16,-3-3-2 0,-7-8-3 16,-4-6-3-16,-13-18-9 15,15-8-25-15,0-4-1 16,8-17 0-16,10 0 1 16</inkml:trace>
  <inkml:trace contextRef="#ctx0" brushRef="#br0" timeOffset="5">2520 6192 63 0,'0'0'39'0,"0"-11"1"0,0 11-7 16,9 22-18-16,-9-2-7 16,10 9-2-16,-7 6-2 15,4 2-1-15,-3 5-1 16,0-5-2-16,0 1-3 16,-4-14-8-16,6-1-21 15,-6-8-10-15,0-15 1 16,0 0-1-16</inkml:trace>
  <inkml:trace contextRef="#ctx0" brushRef="#br0" timeOffset="6">2365 6345 52 0,'3'-16'39'0,"17"16"0"0,11-5 1 15,8 1-21-15,8 9-10 16,-3-5-4-16,8 4-5 15,-2 2-19-15,-4-3-21 16,-12-8 1-16,0-2-2 16,-2-9 0-16</inkml:trace>
  <inkml:trace contextRef="#ctx0" brushRef="#br0" timeOffset="7">3001 5968 46 0,'16'4'37'0,"4"3"0"0,10 13-4 0,7 8-18 15,0 0-7-15,6 10-2 16,0 3-5-16,-6-4-8 16,-3 3-14-16,-5-7-17 15,-10-16 1-15,-2-3-1 16,-7-14 0-16</inkml:trace>
  <inkml:trace contextRef="#ctx0" brushRef="#br0" timeOffset="8">3506 5961 58 0,'0'0'39'15,"-15"10"1"-15,-5 16-6 0,-5 3-18 16,-2 16-7-16,-9 6-2 16,2 7-3-16,-3 2-1 15,5 0-1-15,4-3-2 16,3-5-1-16,3-5-2 31,6-15-7-31,11 0-12 0,-1-11-19 0,6-21 0 16,0 10 0-16,6-19 1 15</inkml:trace>
  <inkml:trace contextRef="#ctx0" brushRef="#br0" timeOffset="9">4021 5932 25 0,'-16'-8'37'15,"-10"-1"0"-15,-4 9 1 0,-14 5-17 16,-3 4-8-16,2 15-5 15,-3 4-3-15,3 18-2 0,8 8-2 16,7 10 0 0,9 5-1-16,16 4 1 15,10 0 0-15,12-3 0 0,11-6-2 16,7-14-7-16,10-12-23 16,8-9-7-16,-6-16 0 15,8-8-1-15</inkml:trace>
  <inkml:trace contextRef="#ctx0" brushRef="#br0" timeOffset="10">4201 6256 44 0,'0'0'35'16,"-25"-16"-1"-16,3 5-13 0,-6 7-6 15,-4-4-5-15,-1 8-2 16,-2-3-3-16,8 6-2 16,1 5-2-16,12 4 1 0,5 2-2 15,15 6 1-15,6 1 1 16,6 4 0-16,1 1 0 16,2 4 2-16,-3-4-1 15,-3 0 0-15,-10-2 0 16,-10-3-1-16,-8-3-2 15,-10-8-6-15,1-2-13 16,-6-8-20-16,0-9-1 16,1-3 0-16,1-12 0 15</inkml:trace>
  <inkml:trace contextRef="#ctx0" brushRef="#br0" timeOffset="11">4220 5891 32 0,'52'11'38'16,"-2"8"1"-16,2 17 1 0,-4 16-19 16,-12 4-7-16,0 17-4 15,-15-3-2-15,-7 9-2 16,-17-6-2-16,-11-3-1 15,-9-7-1-15,-3-7-1 16,-4-13-1-16,-1-10-2 16,3-5-3-16,-3-14-9 15,10-6-28-15,3-1 0 16,1-12 1-16,7 1-1 0</inkml:trace>
  <inkml:trace contextRef="#ctx0" brushRef="#br0" timeOffset="12">4983 6288 44 0,'16'9'34'0,"2"-9"-1"0,7 4-16 0,13 2-4 15,-5-6-3-15,7 5-4 16,-2-5-3-16,-1 4-6 16,-5 0-8-16,-8-4-13 15,-12 0-10-15,0 2-1 16,-12-2 0-16</inkml:trace>
  <inkml:trace contextRef="#ctx0" brushRef="#br0" timeOffset="13">5007 6416 21 0,'0'0'37'0,"26"9"0"0,-4-9-2 0,5 3-11 15,7 4-7-15,-6-7-5 16,4 5-6-16,-5-2-9 16,-5 4-33-16,-8-7-2 15,0 3-1-15,-14-3 0 16</inkml:trace>
  <inkml:trace contextRef="#ctx0" brushRef="#br0" timeOffset="14">5913 6409 37 0,'-62'0'30'0,"15"0"-6"0,4 7-4 16,9-7-5-16,16 8-4 15,18-8-2-15,27 6-2 16,27-6-1-16,33 0-2 16,24-5 0-16,33 3 0 15,21-3 0-15,25 0-1 16,4-2 0-16,5 2 0 15,-12-2-1-15,-19 2-2 16,-20 0-3-16,-37 0-6 16,-27 5-5-16,-33-4-17 15,-31-1-7-15,-20 5 0 16,-31-10 0-16</inkml:trace>
  <inkml:trace contextRef="#ctx0" brushRef="#br0" timeOffset="15">6627 6036 21 0,'0'-55'34'16,"6"3"1"-16,-4-3-10 0,-2-3-4 16,0 12-4-16,-6 0-4 0,6 14-3 15,-8 13-2-15,8 19-4 16,-13 16 0-16,9 16-2 16,-2 13-2-16,3 14-5 15,3 18-16-15,3 9-17 31,-8-4-1-31,10 1 0 0,-5-7 1 0</inkml:trace>
  <inkml:trace contextRef="#ctx0" brushRef="#br0" timeOffset="16">6366 6696 20 0,'0'0'34'16,"-18"-17"0"-16,-1 8-9 0,-6 2-6 15,-9-2-5-15,0 9-4 16,-1-5-4-16,2 5-2 15,2 6-2-15,6 4 0 16,12 4-2-16,13 6 1 16,6 4 0-16,16 5 1 15,4 4-1-15,5 2 1 16,-1 2 0-16,-2-2 1 16,-6 0 0-16,-9-4-1 15,-17-5 1-15,-12-6-1 16,-11-7-1-16,-8-6-1 0,-3-3-1 15,-2-8-2-15,3 0-5 16,1-10-12-16,14-5-17 16,9 2-2-16,9-5 0 15,17 2 1-15</inkml:trace>
  <inkml:trace contextRef="#ctx0" brushRef="#br0" timeOffset="17">6465 6828 65 0,'-11'4'37'16,"11"-4"2"-16,11 9-15 0,5-13-11 0,12 4-7 15,3 0-2-15,6-3-2 16,7 3-4-16,-2-8-11 15,5 0-25-15,-1 8 0 16,-5-11-1-16,-1 11 1 16</inkml:trace>
  <inkml:trace contextRef="#ctx0" brushRef="#br0" timeOffset="18">7024 6824 68 0,'-3'-19'35'0,"-4"-2"-11"0,7-9-7 16,13 8-5-16,-1-2-3 15,12 10-3-15,3 4-1 16,8 10-1-1,-1 8-1-15,1 9 1 0,-8 4-1 16,-8 11 0-16,-13 6 0 16,-12 4-1-16,-12-1 0 15,-10 0-1-15,-10-3-1 16,-3-6 0-16,1-3-1 0,4-10 0 16,5-4-1-1,6-10 1-15,9-5-1 16,16 0 0-16,0 0 1 0,0 0-1 15,23-9 2-15,1 9-1 16,1 0 1-16,3 6 1 16,0 0 0-16,-3 3 0 15,-3-3 0-15,-5 2 0 16,-4 1-5-16,-10 1-32 16,-3-10-2-16,0 0 0 15,0 0-1-15</inkml:trace>
  <inkml:trace contextRef="#ctx0" brushRef="#br0" timeOffset="19">8028 6350 35 0,'0'0'26'16,"18"7"-3"-16,7-3-4 0,10-4-3 15,8 3-1-15,2-3-4 16,9 0-2-16,-6 0-3 16,-1 0-1-16,-11 0 0 0,-9 0 0 15,-8 0 0 1,-4 0-1-16,-15 0-2 0,0 0-1 15,0 0-5-15,3 10-32 16,-3-10-2-16,0 0 0 16,0 0-1-16</inkml:trace>
  <inkml:trace contextRef="#ctx0" brushRef="#br0" timeOffset="20">8977 6418 24 0,'11'3'16'0,"19"-3"0"0,27 0 0 0,29 0-1 15,32-5 0-15,33 5-1 16,33-5-2-16,36 5-2 15,20-12 0-15,26 8-2 16,8-6-1-16,8 4-1 16,-4-7-1-16,-2 1-2 15,-12-1 0-15,-12 0-1 16,-18 1 0-16,-23 0-2 16,-22 7-1-16,-30-2-7 15,-25 7-10-15,-37 7-16 0,-35-4-3 16,-28 6-1-16,-34-9 0 15</inkml:trace>
  <inkml:trace contextRef="#ctx0" brushRef="#br0" timeOffset="21">10598 6092 10 0,'9'-15'31'0,"9"3"-1"0,-1-8-7 16,-1-6-3-16,-1-1-3 16,-3-9-4-16,1 1-2 15,-7-5-3-15,1 1-2 16,-7 0-1-16,5 3 0 16,-5 5-2-16,-5 7-1 15,0 10 0-15,5 14-1 0,-8 12 0 31,8 19 0-31,0 10 0 0,0 13-2 0,3 15-9 16,-3 11-27-16,0-4-1 16,0 3 0-16,-6-9-1 15</inkml:trace>
  <inkml:trace contextRef="#ctx0" brushRef="#br0" timeOffset="22">9145 6624 25 0,'-27'10'32'0,"3"18"0"0,-6 12-13 16,1 8-3-16,8 14-3 16,4 3-3-16,10 8-1 0,7-2-2 15,17 1-2-15,3-11-2 16,5-8-3-16,5-8-4 16,-5-15-11-16,8-9-15 15,0-5-6-15,-8-16-1 16,7 0 1-16</inkml:trace>
  <inkml:trace contextRef="#ctx0" brushRef="#br0" timeOffset="23">9528 6938 24 0,'-16'-9'32'15,"-10"-4"1"-15,-1 8-11 0,4 5-6 16,-2 4-4-16,10 10-2 16,4 1-3-16,16 8 0 15,5 1-2-15,12 5-1 16,-1 2 1-16,6 4 0 15,-3-4 0-15,-2 2 0 16,-11-5-1-16,-11-4-1 16,-6-5 0-16,-16-4-2 15,-4-5-3-15,-7-10-6 16,5 0-15-16,0-5-17 16,-3-9 0-16,9-2 0 0,5-3-1 15</inkml:trace>
  <inkml:trace contextRef="#ctx0" brushRef="#br0" timeOffset="24">9651 7084 34 0,'27'4'37'0,"-3"-4"1"0,4 0-1 16,-2 0-20-16,-2-4-5 15,3 4-7-15,-4 0-5 16,-5 0-6-16,3 4-12 0,2 1-20 16,-7-5 1-16,8 0-1 15,-1 0 0-15</inkml:trace>
  <inkml:trace contextRef="#ctx0" brushRef="#br0" timeOffset="25">10130 7029 56 0,'5'-19'34'0,"2"3"-9"0,1 1-5 15,-3 1-5-15,-5 14-3 16,7-17-3-16,-7 17-2 0,0 0-2 15,7 24-1-15,-7-4-1 16,5 7-1-16,-5 2 0 16,3 7 0-16,-3-2 1 15,4 0-3-15,-4-4-1 16,0-5-11-16,3-5-16 16,0-4-11-16,-3-16 0 15,0 13-1-15</inkml:trace>
  <inkml:trace contextRef="#ctx0" brushRef="#br0" timeOffset="26">10426 6645 70 0,'30'15'37'0,"11"17"1"16,-1 12-20-16,0 3-7 0,1 14-3 16,-13 1-2-16,-9 7-1 15,-13-4-1-15,-12-2-2 16,-11-8-1-16,-7-11-3 16,-2-5-3-16,-3-15-13 15,6-10-21-15,9-7 0 0,3-11-1 16,11 4 0-1</inkml:trace>
  <inkml:trace contextRef="#ctx0" brushRef="#br0" timeOffset="27">11140 6628 29 0,'-23'3'35'15,"-10"1"1"-15,2 11 1 0,-3 10-21 16,-3 6-4 0,8 13-4-16,-3 5-2 0,11 9-1 15,4 1-2-15,12 4 1 16,5 3-2-16,8-4 1 15,4-6-2-15,10-7 0 16,3-4-2-16,6-13-7 16,7 0-11-16,5-11-20 15,-5-13-1-15,9-8 1 16,-3-5-1-16</inkml:trace>
  <inkml:trace contextRef="#ctx0" brushRef="#br0" timeOffset="28">11432 6933 40 0,'-15'-9'34'0,"-10"-8"1"0,-5 6-13 16,2 5-6-16,-5-2-7 16,11 8-2-16,2 4-2 31,10 8-1-31,10 6-2 0,19 7 0 0,5 1 0 16,8 4 0-16,1 2 0 0,2 4 1 15,-6-4 0 1,-6 0 0-16,-15-5-1 15,-15-5 1-15,-10-5 1 0,-9-3-2 16,-6-7-1-16,-3-7-4 16,4 0-7-16,-2-12-22 15,7-2-8-15,16-1 0 16,2-6 0-16</inkml:trace>
  <inkml:trace contextRef="#ctx0" brushRef="#br0" timeOffset="29">11720 7019 50 0,'0'0'38'0,"0"0"0"0,0 0-2 0,15 4-21 16,10 0-6-16,-3-4-5 15,3 4 0-15,0-4-3 16,2 2-4-16,3 3-10 16,-5-1-25-16,-4-7-1 15,9 0 0-15,-2-5 0 16</inkml:trace>
  <inkml:trace contextRef="#ctx0" brushRef="#br0" timeOffset="30">12138 6902 23 0,'3'-15'33'16,"0"-6"2"-16,12 1-11 0,8 12-6 15,2-2-3-15,9 10-4 16,0 4-2-16,5 9-2 15,-6 1-2-15,-4 6-1 16,-9 3-1-16,-8 0-1 16,-12 5 0-16,-15-2 0 15,-8-1 0-15,-5-1 0 16,-2-4-1-16,1-1 0 0,3-2-1 16,6-5 0-16,7-2 1 15,13-10-1-15,-5 9 0 16,15-6 0-16,6-3 0 15,5 0-1-15,7 0-2 16,6 0-3-16,9 0-12 16,1 0-21-16,-3-8 0 15,3 4-1-15,-9-9 2 16</inkml:trace>
  <inkml:trace contextRef="#ctx0" brushRef="#br0" timeOffset="31">12519 6571 59 0,'18'0'37'0,"14"14"1"0,2 10-17 15,4 5-7-15,5 20-4 16,-3 4-3-16,-5 7-2 16,-8 5-1-16,-11 3 0 15,-16-2-1-15,-12-3 0 16,-10-7-1-16,-8-6-1 16,-5-11 1-16,3-7-1 0,4-8 0 15,4-5 0 1,3-7-2-16,8-6 0 0,3-3-2 15,10-3-2-15,-10 0-6 16,10 0-12-16,-13-11-18 16,13 11 0-16,-7-13 1 15,7 13 1-15</inkml:trace>
  <inkml:trace contextRef="#ctx0" brushRef="#br0" timeOffset="32">13515 6255 54 0,'11'0'33'16,"11"0"-7"-16,9 0-7 15,0 0-6-15,9 0-3 16,-3 0-3-16,2 5-3 16,-3-5-4-16,-8 0-5 15,0 0-6-15,-15 0-9 16,-2-5-8-16,-11 5-7 0,0 0-1 15,0 0 6-15</inkml:trace>
  <inkml:trace contextRef="#ctx0" brushRef="#br0" timeOffset="33">13535 6390 33 0,'0'0'35'15,"24"6"-5"-15,3-6-4 0,3 0-6 16,9 0-4-16,-2 0-5 16,5 0-4-16,-7-4-2 15,-1 4-6-15,-6 0-9 16,-7 0-27-16,-10-8 0 0,-1 8-1 16,-10 0 1-16</inkml:trace>
  <inkml:trace contextRef="#ctx0" brushRef="#br0" timeOffset="35">14118 6344 3 0,'9'0'16'15,"5"0"-2"-15,11 0-1 0,15 0-1 16,16 6-2-16,22-6 1 15,20 3 0-15,22-3-1 16,23 0-1-16,25 0-2 16,21 0-1-16,21 0 0 15,17-5 1-15,17 5-1 16,8-7-1-16,11 7 0 16,3-7-1-16,-2 2 1 15,-7 0-1-15,-6 5-1 16,-16-4-1-16,-18 4-1 15,-21 0 0-15,-26 0-1 16,-22 4 1-16,-24 0-1 0,-22 0 0 16,-25-1-1-16,-15 3-6 15,-20 1-19-15,-15-7-10 16,-3 6-1-16,-24-6 0 16</inkml:trace>
  <inkml:trace contextRef="#ctx0" brushRef="#br0" timeOffset="36">14887 5794 33 0,'-12'-10'30'16,"-1"4"-7"-16,-8-2-4 15,1 4-5-15,-1 4-4 16,-1-4-4-16,4 8-1 16,0 0-2-16,9 5 0 15,9 4-1-15,5 5 0 16,7 4 0-16,8 3-1 0,4 1 2 15,2 2-1-15,-1 0 2 16,-2-1-1-16,-9 2 1 16,-7-5 0-16,-15-7 0 15,-8 0-1-15,-12-8 0 16,-3-1 0-16,-6-8-1 16,4 0-3-16,0-5-2 15,6-7-4-15,12 5-5 16,5-7-12-16,7-1-14 15,13 2 1-15,3 0-1 16</inkml:trace>
  <inkml:trace contextRef="#ctx0" brushRef="#br0" timeOffset="37">15048 5909 20 0,'0'0'31'16,"0"0"-1"-16,0 0-5 0,10 4-7 15,8-4-4-15,8 0-4 0,1 0-2 16,11 0-1-1,0 0-2-15,8 0-1 16,-3 0-5-16,0-7-8 0,-1-2-25 16,0 3-2-16,-9-6-1 15,0 4 1-15</inkml:trace>
  <inkml:trace contextRef="#ctx0" brushRef="#br0" timeOffset="38">15607 5848 30 0,'6'-21'31'0,"7"1"-9"0,-3-3-4 15,0-2-3-15,0 0-2 16,-4-2-2-16,1 3-2 16,-7 1-2-16,8 7-1 15,-8 0-1-15,6 6-1 16,-6 10-1-16,0 0-1 16,0 0-1-16,0 0-1 15,6 24 0-15,-6-3 0 16,5 8 0-16,-2 3 1 15,2 7 1-15,-1 2 0 16,2 0 0-16,-4-3 0 16,-2-4 0-16,3-5 0 0,-3-7 0 15,0-5-1-15,0-5 0 16,0-12 0-16,3 12-3 16,-3-12-7-16,0 0-26 15,0 0-3-15,-6-11-1 16,6 11 0 31</inkml:trace>
  <inkml:trace contextRef="#ctx0" brushRef="#br0" timeOffset="39">16081 5903 35 0,'0'13'33'16,"0"-13"-8"-16,23 2-4 0,1 2-5 16,0-4-4-16,13 0-2 15,3 0-2-15,9 0-2 16,1-4-3-16,-1-2-2 16,-5 2-4-16,-7-4-5 15,-2 8-11-15,-10 0-16 0,-14 0-1 16,-11 0 0-16,5 11 4 15</inkml:trace>
  <inkml:trace contextRef="#ctx0" brushRef="#br0" timeOffset="40">16762 5925 5 0,'11'0'26'15,"-11"-9"0"-15,8-2-6 0,2-3-4 16,-2-3-2-16,5-3-2 16,-5-5-1-16,3 2-1 15,-6-8-2-15,3 6 0 16,-8-1-2-16,6 1 0 0,-6 4-2 15,0 3-1-15,0 4-1 16,0 14 0-16,0 0-1 16,0 20-1-16,4 9 1 15,-2 9 0-15,3 4-1 16,1 10 2-16,1 1 0 16,2-1-2-16,2 1-9 15,-6-7-27-15,-2-12-2 16,3-6 0-16,-6-10 0 15</inkml:trace>
  <inkml:trace contextRef="#ctx0" brushRef="#br0" timeOffset="41">14598 6561 12 0,'-9'-7'30'16,"9"7"-3"-16,-27 9-6 15,3 6-4-15,-1 14-3 16,-5 8-4-16,8 18-1 16,2 8-3-16,10 11-1 0,5 5-1 15,15 3 0 1,5-5-1-16,12-6-1 16,8-9-1-16,5-16-5 0,9-8-10 15,0-9-20-15,-4-21-2 16,1-1 1-16,-6-14 0 15</inkml:trace>
  <inkml:trace contextRef="#ctx0" brushRef="#br0" timeOffset="42">15144 6892 27 0,'0'0'21'0,"-23"-9"-4"0,5 5-2 16,-4 2-4-16,-4 2-1 15,1 0-2-15,0 0-2 16,4 3-2-16,2 4 0 16,5 3 0-16,5 2-1 15,9 4 0-15,6-1 1 16,8 7-1-16,4-2 0 16,4 2 0-16,-3-1 1 15,2 2-1-15,-5-4 1 16,-6 0-1-16,-10-5 0 15,-10-1 0-15,-11-5-1 16,-5-1-1-16,-5-4-1 16,-2-3-4-16,2 0-5 15,-1-4-15-15,3-6-12 0,16 5 0 16,5-7 0-16</inkml:trace>
  <inkml:trace contextRef="#ctx0" brushRef="#br0" timeOffset="43">15231 7056 14 0,'0'0'32'16,"-14"3"1"-16,23-3-3 0,5 0-14 15,6 0-4-15,11 2-5 0,2-2-3 16,5 0-1-16,5 4-6 16,-1-4-19-16,-7 0-11 15,6 0-1-15,-13-6 0 16</inkml:trace>
  <inkml:trace contextRef="#ctx0" brushRef="#br0" timeOffset="44">15710 7068 6 0,'-4'-23'32'0,"10"13"1"0,-6-14 1 15,2 4-15-15,4-1-5 16,-6-4-3-16,10 4-2 16,-10-1-2-16,4 3-1 15,-4 4-1-15,4 6-2 16,-4 9 0-16,0 0-1 16,0 18-1-16,0 5 1 15,0 7-2-15,3 7 1 16,-3 2 0-16,5 2 0 15,-5 0 0-15,6-4-1 16,-3-2-4-16,-3-12-9 0,7-7-22 16,-2-3-4-16,-5-13 1 15,10 4-1-15</inkml:trace>
  <inkml:trace contextRef="#ctx0" brushRef="#br0" timeOffset="45">15851 6684 38 0,'30'20'36'0,"1"10"2"0,4 11-8 15,6 13-14-15,-5 5-4 16,2 10-3-16,-14-3-1 0,-6 4-2 15,-14-11-2-15,-10-7-4 16,-10-3-3-16,-11-14-7 16,4-2-17-16,-3-9-12 15,-5-16-1-15,12-1 0 16</inkml:trace>
  <inkml:trace contextRef="#ctx0" brushRef="#br0" timeOffset="46">16503 6699 30 0,'-29'7'33'0,"-11"3"2"0,2 8-12 16,5 15-8-16,2 7-3 15,9 11-2-15,3 0-2 16,10 8-1-16,3-2-1 16,14 2-2-16,8-7 0 15,3-3-2-15,4-10 0 16,5-7-5-16,2-1-7 15,1-7-27-15,0-13-2 0,6-2 1 16,-7-12-1-16</inkml:trace>
  <inkml:trace contextRef="#ctx0" brushRef="#br0" timeOffset="47">16841 6977 25 0,'0'0'30'0,"-11"-19"-3"0,-3 11-9 16,-6 1-5-16,-5 0-5 15,1 7-2-15,-2 0-1 16,4 0-2-16,1 8-1 16,8 1 0-16,6 3-1 15,9 5 1-15,10 3 0 16,4 1-1-16,5 1 1 15,1 1 1-15,-1-2 0 16,-2 3 0-16,-10-3 1 16,-9-1-1-16,-11-4 0 0,-7-1 0 15,-11-5-1-15,-5-7-5 16,1 1-6-16,0-4-22 16,-1-10-5-16,15 3 0 15,1-10-1-15</inkml:trace>
  <inkml:trace contextRef="#ctx0" brushRef="#br0" timeOffset="48">16934 7035 37 0,'-4'10'35'0,"4"-10"-1"0,18 0-10 15,2 4-7-15,0-4-5 16,5 0-3-16,3 0-3 16,0 0-7-16,5 3-16 15,1-3-19-15,-11-4-1 16,8 4 0-16,-1-6 0 15</inkml:trace>
  <inkml:trace contextRef="#ctx0" brushRef="#br0" timeOffset="49">17472 6976 33 0,'0'0'24'0,"-12"0"-3"0,-1-8-1 0,0 2-3 16,4-6-4-16,0-2-4 16,9-1-3-16,6 1-1 15,6 2-1-15,4 0-1 16,6 8-1-16,0 4 0 15,2 10 1-15,-5 3 0 16,-3 9 0-16,-10 1 1 16,-6 7-1-16,-11-1 0 15,-7 2 0-15,-5-2 0 16,-2 0-1-16,-3-3 0 16,3-3-2-16,6-4 1 0,7-1 0 15,8-4 0-15,4-14-1 16,25 14 0-16,-6-12-2 15,8-2-2-15,2-2-3 16,8 2-9-16,2 0-21 16,-7-14-1-16,2 8-1 15,-5-8 2-15</inkml:trace>
  <inkml:trace contextRef="#ctx0" brushRef="#br0" timeOffset="50">17759 6583 43 0,'31'12'35'16,"-1"12"-3"-16,7 14-8 16,9 20-7-16,-5 4-4 15,4 14-1-15,-14 1-2 16,-10 4-3-16,-14-4 0 16,-12-4-2-16,-11-10-2 15,-6-13 0-15,-10-8-1 0,-1-7-2 16,2-8-2-1,2-9-2-15,7 0-6 0,-1-12-16 16,3-6-15-16,6 0 0 16,1-9-1-16,13 9 2 15</inkml:trace>
  <inkml:trace contextRef="#ctx0" brushRef="#br0" timeOffset="51">19061 6266 32 0,'0'0'28'16,"0"0"-3"-16,0 0-3 0,0 0-4 15,25 8-5-15,-2-8-3 16,9 8-2-16,2-5-2 0,8 3-4 16,3-2-3-1,-1-4-6-15,0 2-8 16,-8-2-11-16,-6-4-7 0,-4 8-3 15,-16-9 1-15</inkml:trace>
  <inkml:trace contextRef="#ctx0" brushRef="#br0" timeOffset="52">19130 6418 7 0,'8'7'32'0,"6"-7"1"16,16-2-3-16,2 2-11 15,5-5-4-15,4 5-4 0,-3-2-3 16,2 2-3-16,-8 0-2 16,-5-5-7-16,-5 5-18 15,-4 0-14-15,-18 0 1 16,11-5-1-16</inkml:trace>
  <inkml:trace contextRef="#ctx0" brushRef="#br0" timeOffset="53">19872 6377 18 0,'63'0'20'16,"24"0"-1"-16,22 0 1 0,24 0-1 15,26 0-2-15,22-6-3 16,26 6-2-16,14-5-2 15,17 5-4-15,-2 0 0 16,-4 0-2-16,-19 0-1 16,-17 0-1-16,-31 0-3 0,-34 0-5 15,-27 0-10 1,-38 4-19-16,-32-10-2 16,-20 3 1-16,-25-8-1 0</inkml:trace>
  <inkml:trace contextRef="#ctx0" brushRef="#br0" timeOffset="54">20695 5842 24 0,'0'0'21'16,"0"0"-1"-16,-8-14-4 0,-7 11-2 15,-6-2-4-15,-5 5-3 16,-7 0-1-16,2 5 0 16,0 2-1-16,7 3-2 0,0-1 1 15,11 4-1-15,9 3 0 16,16 2 0-16,10 1 0 16,12 4 0-16,3 0 0 15,3 5 1-15,-3-3 0 16,0 2 0-16,-12-3 0 15,-10 1-1-15,-19-6 0 16,-14-1 1-16,-11-5-1 16,-6-3-1-16,-5-5-1 15,-2-5-2-15,2 0-3 16,2-10-6-16,18 4-8 16,9-3-15-16,11-7-6 0,15 4 1 15,6-3 0 1</inkml:trace>
  <inkml:trace contextRef="#ctx0" brushRef="#br0" timeOffset="55">20877 5989 25 0,'0'0'34'0,"0"0"0"15,15 0-10-15,7 0-5 0,1 0-5 16,7 0-5-16,3 0-3 16,2 0-2-16,1 0-6 15,-5-4-11-15,-4-1-23 16,1 5 0-16,-10-5-1 15,4 5 1-15</inkml:trace>
  <inkml:trace contextRef="#ctx0" brushRef="#br0" timeOffset="56">21360 5922 25 0,'-5'-25'31'0,"13"14"1"0,2-6-12 16,3 2-5-16,12 6-4 15,1 2-2-15,11 11-2 16,-2 2 0-16,3 8-2 15,-10 3-1-15,-4 4 0 16,-10 6-1-16,-14 0 0 16,-11 1-1-16,-6 0 0 15,-14-2-1-15,-4-4 0 16,3-1 0-16,2-4-1 16,6-2 1-16,8-6-1 15,6-4 0-15,10-5 0 0,0 0 0 16,24 10 0-16,-4-10 0 15,4 0 0-15,5 0 1 16,4 4 0-16,-1-4 0 16,-2 0 0-16,-2 0 1 15,-6 0-1-15,-5 0 2 16,-5 0-1-16,-12 0 0 16,14 0-1-16,-14 0 1 15,0 0-1-15,0 0 0 16,0 0 0-16,0 0-3 15,0 0-4-15,0 0-11 16,0 0-23-16,-10-9 0 0,10 9-1 16,0 0 1-16</inkml:trace>
  <inkml:trace contextRef="#ctx0" brushRef="#br0" timeOffset="57">20021 6592 23 0,'-28'15'30'15,"9"10"2"-15,-10 7-14 0,4 12-4 0,5 12-3 16,8 7-3 0,12 8-2-16,7 1 0 15,14 0-1-15,7-6-1 0,6-6-2 16,4-12-2-16,1-12-9 15,-5-14-22-15,0-3-3 16,-11-19-1-16,-1 0 0 16</inkml:trace>
  <inkml:trace contextRef="#ctx0" brushRef="#br0" timeOffset="58">20392 6890 25 0,'0'0'30'0,"-5"-19"-6"0,-7 11-5 16,-7 0-4-16,-3 2-5 15,-1 6-2-15,-2 0-2 16,6 7-1-16,-1 1-2 16,9 6 0-16,5 3 0 15,14 5 0-15,5-1 0 0,10 4 0 16,-2-1 1-1,3 2-1-15,-3-2 1 0,-4 0 0 16,-9-5-1-16,-12-1-1 16,-10-8 0-16,-7-3-2 15,-3-2-2-15,-4-8-8 16,5 1-11-16,2-4-17 16,3-7 0-16,14 1 0 15,1-2 4-15</inkml:trace>
  <inkml:trace contextRef="#ctx0" brushRef="#br0" timeOffset="59">20481 7004 12 0,'18'0'33'15,"-5"-4"2"-15,8 4-5 16,-1-4-9-16,2 0-7 15,6 4-4-15,-2-3-3 16,4 3-3-16,-4 0-1 16,-1 0 0-16,-3 0-2 15,-3 0-1-15,-7 0-3 16,-12 0-11-16,11-7-21 16,-11 7-2-16,0 0 0 15,0 0 0-15</inkml:trace>
  <inkml:trace contextRef="#ctx0" brushRef="#br0" timeOffset="60">20906 6847 16 0,'0'0'32'0,"0"0"2"0,0 0-4 16,11 24-10-16,-4 3-7 15,-1 2-3-15,1 7-2 16,-7-2-1-16,4 2 0 0,-4-3-3 16,5-3-1-1,-5-6-3-15,0-10-6 0,0-3-17 16,0-11-15-16,0 0 0 31,0 0-1-15</inkml:trace>
  <inkml:trace contextRef="#ctx0" brushRef="#br0" timeOffset="61">21069 6593 58 0,'26'6'37'0,"10"16"-5"0,5 11-11 16,-1 9-6-16,2 16-3 15,-11 0-3-15,-2 8-2 16,-17-1-1-16,-8 0-1 15,-14-5-2-15,-6-4-2 16,-8-10-1-16,-3-9-5 16,6-3-9-16,-7-10-16 15,7-12-10-15,12-7-2 16,9-5 1-16</inkml:trace>
  <inkml:trace contextRef="#ctx0" brushRef="#br0" timeOffset="62">21668 6685 16 0,'-20'-15'30'0,"5"15"2"0,-9 0-9 0,-2 9-8 16,3 11-4-16,-5 6-3 15,5 11 0-15,1 7-1 16,10 11-1-16,6-1-1 0,6 6-1 16,8-3 0-16,7-1-1 15,2-10 0-15,3-3-6 16,5-8-2-16,-2-9-18 15,-5-11-14-15,7-3 1 16,-3-12-2-16</inkml:trace>
  <inkml:trace contextRef="#ctx0" brushRef="#br0" timeOffset="63">21896 6870 19 0,'-4'-11'31'0,"-11"-10"0"0,-1 7-11 16,1 5-6-16,1 1-4 15,3 8-2-15,11 0-3 16,-4 25-1-16,12-8-1 16,8 11 0-16,8-1 0 15,6 7 0-15,-2-4 1 16,2 2-1-16,-12-7 1 16,-6-2-1-16,-12-5 1 15,-15-5-1-15,-10-6-1 0,-10-4 0 16,-5-3-2-16,2-5-5 15,7 1-8-15,3-5-15 16,6-3-9-16,22 2 0 16,0-4-1-16</inkml:trace>
  <inkml:trace contextRef="#ctx0" brushRef="#br0" timeOffset="64">22113 6941 15 0,'0'0'35'0,"-11"-7"1"0,11 7 0 16,14 0-15-16,2-4-8 15,3 4-6-15,5 0-1 16,5-3-5-16,-1 3-7 15,-1 7-23-15,-5-12-7 16,3 5 0-16,-6-5-1 16</inkml:trace>
  <inkml:trace contextRef="#ctx0" brushRef="#br0" timeOffset="65">22427 6829 13 0,'0'-24'32'0,"12"18"1"0,1-3-2 15,7 5-16-15,5 8-4 16,-2 2-2-16,2 6-1 16,-8 0-1-16,-1 7-2 15,-16-2 0-15,-5 4-1 16,-8 0 0-16,-4 1-1 15,-4-4 1-15,2 0-2 16,-1-2 0-16,6-2-1 16,6-1 0-16,8-2-1 15,0-11 0-15,27 13-1 0,-7-7-2 16,-2-6-5 0,9 8-10-16,1-5-20 0,-5-8 0 15,2 1-1-15,-12-7 0 16</inkml:trace>
  <inkml:trace contextRef="#ctx0" brushRef="#br0" timeOffset="66">22635 6609 37 0,'19'0'34'15,"-4"3"1"-15,12 11-13 16,2 17-7-16,-4 8-3 16,2 11-4-16,-8 7-2 0,1 5 0 15,-10 1-2-15,-3 3 0 16,-10-6-1-16,-6-5-1 16,-8-8-1-16,-4-8 0 15,2-7 1-15,0-9-1 16,-3-3 0-16,2-11-1 15,2-2 0-15,1-7-1 16,2 0 1-16,4 0-2 16,-2-4 0-16,0-1 0 15,13 5-2-15,-14-6 0 16,14 6-3-16,-9-6-5 16,9 6-16-16,0 0-9 0,-5-17-1 15,5 17 2-15</inkml:trace>
  <inkml:trace contextRef="#ctx0" brushRef="#br1" timeOffset="67">21595 5668 20 0,'33'-30'31'0,"-6"14"-5"0,-27 16-6 16,-22-4-4-16,-20 24-4 15,-17 10-3-15,-16 16-3 16,-14 6-1-16,-15 14-1 16,-9 7-1-16,-3 5-3 15,1 2-4-15,8-5-7 16,10-11-15-16,18-3-8 15,9-20-1-15,28-7 1 16</inkml:trace>
  <inkml:trace contextRef="#ctx0" brushRef="#br1" timeOffset="68">22717 6618 22 0,'13'-5'32'0,"-23"-2"0"0,-17 13-10 0,-15 13-6 15,-24 10-4-15,-15 22-2 16,-28 13-3-16,-18 20-1 16,-19 13-4-16,-18 12-10 15,-7 4-26-15,-1 12-1 16,-6-8 0-16,12-1 0 16</inkml:trace>
  <inkml:trace contextRef="#ctx0" brushRef="#br0" timeOffset="69">4865 8419 21 0,'0'0'33'15,"7"10"0"-15,2-10-9 0,11 0-7 16,7 3-5 0,4-3-2-16,6 0-3 15,0 0-3-15,3 4-2 0,-9-4-2 16,-2 0-3-1,-5 0-3-15,-6-6-7 0,-6 3-11 16,-2 3-10-16,-10 0 0 16,0 0-1-16</inkml:trace>
  <inkml:trace contextRef="#ctx0" brushRef="#br0" timeOffset="70">4915 8558 27 0,'0'0'30'16,"19"0"-4"-16,2 0-9 0,7 0-1 0,6 0-4 16,-4-3-2-16,6 3-3 15,-6 0-1-15,-4 5 0 16,-5-5-1-16,-6 2 0 15,-15-2-1-15,12 3-1 16,-12-3-2-16,0 0-5 16,0 0-10-16,0 0-21 15,-12 5-1-15,12-5-1 16,-9 0 0-16</inkml:trace>
  <inkml:trace contextRef="#ctx0" brushRef="#br0" timeOffset="71">5712 8600 22 0,'-49'0'29'16,"30"6"-7"-16,19-6-2 0,43-5-3 16,28 3-1-1,25-7-3-15,28 5-4 0,22-6 0 16,21 5-2-16,7-2 0 15,6 1-3-15,-10 0 0 16,-8 2-2-16,-19 1 0 16,-20-2-4-16,-20 5-2 15,-29-5-5-15,-21 5-6 16,-22 0-14-16,-31 0-9 16,0 0 2-16,-38-11-2 15</inkml:trace>
  <inkml:trace contextRef="#ctx0" brushRef="#br0" timeOffset="72">6472 8341 40 0,'5'-35'31'0,"5"-7"-5"0,-1-6-5 15,-6-8-4-15,3 3-3 16,-6-5-2-16,4 8-2 16,-7 0-3-16,3 12-1 0,-6 4-3 15,6 17 1-15,0 17-2 16,0 0 0-16,-4 27-1 15,4 13-1-15,6 10-1 16,-3 10-5-16,7 10-22 16,-5 5-11-16,-5-7 0 15,7 4 0-15</inkml:trace>
  <inkml:trace contextRef="#ctx0" brushRef="#br0" timeOffset="73">6341 8899 14 0,'0'0'23'0,"-28"-13"-3"0,6 10-3 0,-9-3-2 15,-2 3-3-15,-1 3-1 16,2 0-2-16,5 9-1 16,8-1-1-16,10 7 0 15,9 1-1-15,21 8 0 16,4-1-1-16,15 9 2 15,-5-4-1-15,4 8 0 16,-8-2 0-16,-10-2-2 16,-16-3 0-16,-14-3-1 15,-17-9-1-15,-11-5-2 0,-3-3-2 16,-6-13-5-16,11-1-9 16,2-6-16-16,8-5-8 15,19 2 1-15,6-4 0 16</inkml:trace>
  <inkml:trace contextRef="#ctx0" brushRef="#br0" timeOffset="74">6480 9093 26 0,'0'0'35'16,"10"0"0"-16,6-8-3 16,9 1-15-16,15 3-6 15,3-2-6-15,6 2-5 16,2 4-11-16,-3 0-22 15,-9-3-1-15,2 3-2 16,-10 0 1-16</inkml:trace>
  <inkml:trace contextRef="#ctx0" brushRef="#br0" timeOffset="75">6990 9054 24 0,'15'-8'24'0,"-5"-9"-1"0,4 0-3 16,-1-7-4-16,0-5-2 15,-1-2-3-15,-4-4-1 16,3 3-1-16,-11-1-1 15,8 9-1-15,-8 1-1 16,0 12-1-16,0 11-1 0,0 0-1 16,0 20-1-16,0 9-1 15,0 6 0-15,3 6-1 16,-3 3 0-16,7 0 1 16,-7-1-1-16,6-4 0 15,-6-5 2-15,3-5-2 16,-3-11 1-16,-3-4 0 15,-6-2 0-15,-2-5 0 16,-6-1 0-16,1-2-1 16,-5-4 0-16,2-3 0 15,3 3-1-15,4 0 1 16,12 0-1-16,0-12 0 16,16 7 0-16,8 1 1 15,4 1-1-15,3 3 0 16,3 0 2-16,0 3-1 0,-2 1 0 15,-8-4-3-15,-4 9-9 16,-3-3-26-16,-17-6 0 16,16-6 0-16,-16 6 0 15</inkml:trace>
  <inkml:trace contextRef="#ctx0" brushRef="#br0" timeOffset="76">8285 8611 50 0,'0'0'24'0,"-15"4"-6"16,15-4-1-16,0 0-4 0,0 0-2 15,24 8-1-15,1-8-3 16,14 6 0-16,12-6 0 16,19 6-1-16,11-6-2 15,18 3 0-15,9-3-1 16,11 0-1-16,1 0 0 16,1 0-1-16,-7 0 0 15,-13-3 0-15,-16 3-1 16,-18 0 1-16,-16-4-1 15,-19 4 0-15,-15-7 1 16,-17 7-1-16,-9-14 0 0,-12 5 0 16,-3-2 0-16,-2 0 0 15,-2 1 0-15,1-1 1 16,5 2-1-16,7 0 0 16,4 4-1-16,11 5 1 15,0 0 0-15,22-9 0 16,0 9-1-16,3 5 1 15,2 0 0-15,1 4 0 16,-2-2 1-16,-5 5 0 16,-6-2 1-16,-11 2-1 15,-7 1 1-15,-6 0 0 16,-6-1-1-16,-3 1 1 16,0-1-1-16,1-1 0 15,4-2-2-15,4 0-2 16,9-9-4-16,-3 11-14 0,3-11-19 15,18 4 1-15,-4-8-1 16,12 4 0-16</inkml:trace>
  <inkml:trace contextRef="#ctx0" brushRef="#br0" timeOffset="77">10182 8555 31 0,'18'-13'28'0,"-18"13"-1"15,8-16-2-15,-8 16-3 16,-6-18-3-16,6 18-4 16,-19-18-6-16,5 13-3 15,-6-5-2-15,1 6-2 16,-3 4 0-16,1 0-1 16,0 9 1-16,4 3-2 15,3 4 1-15,4 4-1 16,7 3 1-16,3 0-1 0,9-1 1 15,5 0-1 1,3-5 1-16,3-5-1 0,1-6 1 16,1-2 0-16,-3-8 0 15,-1-4 0-15,-6-4-1 16,-6-1 1-16,-6-4 0 16,-5-2-1-16,-3-1 0 15,-3 1 0-15,0 2-1 16,0 2 1-16,-1 3 0 15,6 2-1-15,2 1 0 16,4 9 0-16,12-4 1 16,0 4 0-16,4 0 0 15,4 4-1-15,3-4 1 16,2 6 0-16,0 0 0 16,-3-1 1-16,4-1-1 0,-3-4 1 15,-4 4 0-15,-1-4 0 16,-4 0 1-16,0-5 0 15,-4 0 0-15,-1 0-1 16,-9 5 0-16,7-10-2 16,-7 10-3-16,0-10-10 15,0 10-26-15,0 0-1 16,0-10 0-16,0 10 0 16</inkml:trace>
  <inkml:trace contextRef="#ctx0" brushRef="#br0" timeOffset="78">10546 8444 39 0,'0'0'34'0,"0"0"-1"0,4 9-11 0,13 0-6 0,3 1-6 16,7 4-4-16,1-1 1 16,4 2-3-16,1-1-1 15,-1 1-1-15,-5-3 0 16,-5 0-1-16,-6-5 1 0,-4-1-1 15,-12-6 1 1,6 10 0-16,-6-10 0 0,-15 9 0 16,-3-5 0-16,-1 2 0 15,-5 3 0-15,-3 0-1 16,-2 0 0-16,0 2-1 16,3-2 1-16,4-1-2 15,4 1-1-15,1-3-4 16,17-6-9-16,-9 14-21 15,9-14-3-15,15 0 0 16,-4-4 0-16</inkml:trace>
  <inkml:trace contextRef="#ctx0" brushRef="#br0" timeOffset="79">10968 8663 72 0,'6'-10'28'16,"6"-2"-6"-16,0 2-5 0,0-6-3 16,2 2-3-16,-4-6-3 15,2 3 0-15,-5-4-2 16,3 4-1-16,-4-2-2 15,1 4 1-15,-7 0-2 0,5 3 0 16,-5 3 0 0,0 9-1-16,0 0 0 15,3-10-1-15,-3 10 0 0,0 0 1 16,0 10-1-16,0 4 0 16,0 1 1-16,-3 6-1 15,3 4 1-15,0 4 0 16,0 3 0-16,0 4 0 15,0-3 0-15,0-4-1 16,0 1 1-16,0-6-1 16,0-3 0-16,4-4 1 15,-4-5-1-15,0-2 0 16,0-10 0-16,5 11 0 16,-5-11 1-16,0 0-1 15,0 0 1-15,0 0-1 0,0 0 1 16,0 0-1-16,0 0 1 15,0 0 0-15,0 0-1 16,0 0 0-16,0 0 0 16,0 0 0-16,0 0-1 15,0 0-1-15,0 0 0 16,0-9-1-16,0 9-2 16,0 0-4-16,0 0-8 15,0 0-24-15,0 0 1 16,7-9 0-16,-7 9 0 15</inkml:trace>
  <inkml:trace contextRef="#ctx0" brushRef="#br0" timeOffset="80">8182 9089 42 0,'0'0'25'0,"0"0"-3"0,12-7-3 0,5 10-4 15,9 6-4-15,7 5-2 16,19 9-3-16,9 0 0 16,18 8-2-16,11 2 0 15,17 3-1-15,5 3-1 16,11-1 0-16,1-2-1 15,-5-4 0-15,-6 0 0 16,-16-5-1-16,-16-1 0 16,-15-7 1-16,-18-4-1 15,-17-5 1-15,-18-6-1 16,-13-4 1-16,-10-2-1 16,-4-6 1-16,-5-1 0 0,-3-6 0 15,1-2-1-15,1-2 1 16,-1 2-1-16,5 3 0 15,6-1 0-15,1 1 1 16,1 4-1-16,8 10-1 16,0-13 1-16,0 13 0 15,20 0 0-15,-4 7 0 16,1 3 0-16,4 1 0 16,1 1 0-16,0 4 0 15,-7-1 1-15,-3 2 0 16,-9 0 1-16,-6-2 1 15,-7-1 0-15,-3 2 0 0,-7-4 0 16,0 2-1 0,0-5 1-16,3 0-1 0,3-4-3 15,14-5-3-15,0 0-10 16,0 0-24-16,17 0-2 16,13-5 0-16,3-7 1 15</inkml:trace>
  <inkml:trace contextRef="#ctx0" brushRef="#br0" timeOffset="81">10224 9541 32 0,'0'-9'32'0,"0"9"-1"0,3-17-8 15,-11 3-5-15,0 3-4 16,-10-2-5-16,2 5-2 0,-8-1-2 16,1 9-1-1,-3 0-2-15,3 8 0 16,2 6-1-16,4 7-1 0,3 2 1 16,7 2-1-16,7 2 0 15,9-3 0-15,6-4 1 31,4-3-1 1,1-6 1-32,3-8 0 0,-1-5 0 0,-2-6 0 0,-4-3 0 0,-5-4-1 0,-6-7 1 15,-5 1-1-15,-5-3 0 16,-1 6 1-16,-3-1-1 16,0 2 0-16,2 2 0 15,2 3 0-15,5 12 0 16,5-9 0-16,8 9 0 0,3 0 0 15,6 0-1 1,1 0 2-16,2 6-1 16,6-3 0-16,0 0 0 0,-3-3 0 15,-2 6 0-15,-4-6 0 16,-1 3 1-16,-6-3-2 16,-3 0-1-16,-12 0-6 15,13 0-17-15,-13 0-12 16,0 0-1-16,0 0 0 15</inkml:trace>
  <inkml:trace contextRef="#ctx0" brushRef="#br0" timeOffset="82">10797 9476 29 0,'0'0'31'0,"13"0"2"0,-13 0-11 0,0 0-5 15,0 10-6-15,-13-5-2 16,-2 4-3-16,-8 0-1 15,2 4-1-15,-9 0-1 16,2 1-1-16,1-3-1 0,3-1 0 16,4-1 0-16,7 0 0 15,13-9 1-15,-9 14 0 16,9-14-1-16,19 9 2 16,-4-3-1-16,6 1 0 15,2 0 0-15,4 3-1 16,0 0-1-16,-1-3-1 15,-2 4-7-15,-1 1-27 16,-5-12-3-16,6 6-1 16,-7-6 2-16</inkml:trace>
  <inkml:trace contextRef="#ctx0" brushRef="#br0" timeOffset="83">11079 9650 30 0,'13'-7'29'0,"-8"-8"-4"0,2 2-2 16,1-4-4-16,-4-3-3 15,2 0-3-15,-6-3-2 16,7 5-1-16,-7-3-3 16,0 6 0-16,0 0-2 15,3 5-1-15,-3-1-2 16,0 11 1-16,0 0-1 0,0-10-2 16,0 10 1-16,0 0-1 15,0 8-1-15,-3 6 1 31,3 6 0-31,0 6 0 0,0 3 0 0,0 3 1 16,0 2-1-16,3-1 1 16,0-2 0-16,2-5-1 15,-5-7 1-15,5-5 0 16,-5-4-1-16,0-10 0 16,5 11 1-16,-5-11-1 15,0 0-1-15,0 0-4 16,0 0-30-16,0 0-6 15,0 0 1-15,0 0-1 16</inkml:trace>
  <inkml:trace contextRef="#ctx0" brushRef="#br0" timeOffset="84">9803 8146 17 0,'0'0'25'0,"-4"-13"-4"0,4 13-2 15,0 11-3-15,0 5-3 16,0 14-3-16,0 8-2 16,2 15-1-16,-2 11 0 15,0 15-1-15,-2 5 0 16,-1 7-3-16,-1-5 0 16,-1-3-1-16,1-11-1 15,-1-9 0-15,3-12 0 16,2-12-2-16,-4-13-3 15,4-9-3-15,0-7-12 0,0-10-15 16,0 0-1 0,0 0 0-16,0-24 5 15</inkml:trace>
  <inkml:trace contextRef="#ctx0" brushRef="#br0" timeOffset="85">9700 8158 8 0,'0'0'20'0,"-15"0"-3"0,15 0-3 16,0 0-2-16,0 0-3 15,0 0-1-15,18 3-2 0,4-3-1 16,9 0 0 0,16 0-1-16,17 0 1 15,18 0 0-15,12 0-1 0,18 0-1 16,13 0 0-16,13 0 0 15,6 0-1-15,-1 0-1 16,-5-3 0-16,-8 3 0 16,-10-2 0-16,-13-1 0 15,-17-1 0-15,-21 1-1 16,-17 0 1-16,-13 0-1 16,-14-1 0-16,-11 4 0 15,-14 0 0-15,0 0 0 16,0 0 0-16,-16-12 1 15,16 12-1-15,-13-2 0 16,13 2 1-16,0 0-1 0,-10 0 1 16,10 0-1-16,0 0 0 15,0 0 0-15,0 0 0 16,0 0-1-16,0 0 1 16,0 0 0-16,0 13-1 15,3 5 1-15,-3 8 0 16,0 13 0-16,6 8 1 15,1 10 0-15,2 10 0 16,2 4 0-16,-2 1 0 16,0 2 0-16,1-6 0 15,-2-6 0-15,-2-1 1 16,0-11 0-16,-3-5 0 16,-3-5 1-16,0-7-1 15,0-3-1-15,0-6-3 0,0-7-8 16,0-17-24-16,-11 17-1 15,-2-17 0-15,13 0 0 16</inkml:trace>
  <inkml:trace contextRef="#ctx0" brushRef="#br0" timeOffset="86">9583 9111 21 0,'-9'-6'29'0,"17"3"-8"16,8 0-5-16,13-2-3 0,14 1-2 15,15-1-3-15,22 2 1 16,13-4 0-16,20 4-2 16,12-2-1-16,16 2 0 15,5-5-2-15,8 3 0 16,0-2-2-16,-4-1 1 15,-4 1-2-15,-10 0 0 16,-13 0 0-16,-20 2-1 16,-19-1 0-16,-19 3 0 15,-16-1 1-15,-17 4 0 0,-15 0 1 16,-17 0-1 0,0 0 0-16,0 0 1 0,0 0 0 15,0 0-1-15,-11-11 0 16,11 11-1-16,0 0 1 15,-12-3-1-15,12 3 1 16,0 0-2-16,0 0-6 16,-13 0-21-16,13 0-9 15,-12-5-1-15,2-4 1 16</inkml:trace>
  <inkml:trace contextRef="#ctx0" brushRef="#br0" timeOffset="118">958 11105 40 0,'0'0'33'15,"-6"-46"-4"-15,6 46-4 0,0 0-7 16,-45-34-4-16,45 34-5 16,-58 5-3-16,58-5-2 15,-69 43-1-15,69-43-1 16,-62 83-1-16,37-30 0 16,5 5 0-16,17-1 0 15,23-2 0-15,8-8 1 16,-28-47 0-16,80 60 0 15,-35-49 0-15,7-15 1 16,6-13-1-16,-6-11 1 16,-20-6-1-16,-7-9 2 15,-19-3-2-15,-17-3 0 0,-7 2 0 16,-6 3-1-16,24 44-2 16,-75-71-2-16,75 71-7 15,-70-47-15-15,70 47-17 16,0 0 1-16,0 0-1 15,0 0 1-15</inkml:trace>
  <inkml:trace contextRef="#ctx0" brushRef="#br0" timeOffset="119">1326 11475 18 0,'-6'12'34'0,"6"8"1"0,0-4-6 0,0-1-10 15,2 4-4-15,-4-10-2 16,6 0-4-16,-4-9-1 15,12 0-2-15,-12-12-1 16,0-3 0-16,10-8-1 16,-5-2-1-16,11-3-1 15,-3 0-1-15,1 2 0 16,2 6 0-16,3 3-1 16,-3 8 1-16,8 6-1 0,-2 7 1 15,-10 6-1-15,-3 7 1 16,-2 1-1-16,-1 3-2 15,1 8-2-15,-7-8-5 16,3 7-5-16,-7-7-6 16,14-2-11-16,8-1-7 15,0-7-1-15,2 1 0 16</inkml:trace>
  <inkml:trace contextRef="#ctx0" brushRef="#br0" timeOffset="120">1807 11583 36 0,'3'-16'33'0,"9"3"-3"0,-8-5-3 0,-4-4-7 16,7 4-6-1,-7-6-1-15,0 3-4 0,-14-3-2 16,0 9 0-16,-9-1-2 16,-2 4-2-16,1 4 0 15,2 8-2-15,-5 4 1 16,8 6-2-16,0 7 0 15,6 6 0-15,10 1-1 16,3 4 2-16,6 0-1 16,4-4 1-16,5-3-1 15,0-7 1-15,10-4-2 16,1-10-1-16,-4 0-2 16,-7-14-3-16,7 0-8 15,-13-11-12-15,1-1-13 0,-1-3 0 16,-18-6 2-1</inkml:trace>
  <inkml:trace contextRef="#ctx0" brushRef="#br0" timeOffset="121">1736 11231 49 0,'-20'-24'38'0,"12"9"-1"0,1 5-8 16,7 10-8-16,0 0-8 16,-12-6-7-16,12 6-7 15,6 9-17-15,10 0-20 16,-16-9-1-16,15 17 1 15,-5-8-1-15</inkml:trace>
  <inkml:trace contextRef="#ctx0" brushRef="#br0" timeOffset="122">1895 11356 64 0,'-13'0'37'0,"13"0"0"0,10 12-16 0,5-12-11 16,12 0-3-16,3 0-3 15,3 5-1-15,-2-5 0 16,-1 0-2-16,-2 0 1 16,-6 3-1-16,-9-3 1 15,-13 0 0-15,0 0 0 16,-13 3-1-16,-3-3 1 0,1 5 0 15,-3 3 0 1,-1 1-1-16,0 2-1 0,3 4 1 16,16 3-1-16,0 0 0 15,0 4-1-15,7-4 0 16,9 0-2-16,2-7-3 16,17 4-6-16,-1-11-12 15,-1-4-15-15,8-4-1 16,6-12 1-16,5 4 1 15</inkml:trace>
  <inkml:trace contextRef="#ctx0" brushRef="#br0" timeOffset="123">2489 11351 38 0,'-22'-9'36'15,"4"9"0"-15,-3 0-3 0,1-5-17 16,4 9-7-16,8 2-4 15,5 2-2-15,6 4-2 16,3 0 0-16,0-2 0 16,3 1-2-16,1-4 1 15,0 0-1-15,1-2 0 16,-11-5 0-16,0 0 0 16,0 0 0-16,-14 8 0 15,0-5 1-15,-3 3 0 16,0 2 0-16,-7 3 2 15,2 6-1-15,3 2 1 0,10 2 0 16,6 1 0 0,3 4 1-16,0-7 0 15,12 0 1-15,4-6-1 0,11-2 0 16,-2-5 1-16,3-1-1 16,-3-5 0-16,0 0 0 15,-3-5-1-15,-1 1 1 16,-7-2-1-16,-3 1-1 15,-2-4 0-15,-9 9-1 16,11-15-1-16,-11 5-4 16,0 10-6-16,0 0-26 15,0-13-5-15,0 13 0 16,0 0 1-16</inkml:trace>
  <inkml:trace contextRef="#ctx0" brushRef="#br0" timeOffset="124">4131 11008 31 0,'0'-9'35'15,"0"9"2"-15,11-6-8 0,10 23-9 16,7 5-6-16,13 18-5 16,2 5-2-16,8 10-1 15,-3 6-2-15,2 3-2 16,-10-1 0-16,-4-6-5 0,-5-6-5 16,-8-12-9-16,-7-10-21 15,2-5-1-15,-8-18 0 16,2-6 0-16</inkml:trace>
  <inkml:trace contextRef="#ctx0" brushRef="#br0" timeOffset="125">4631 11038 22 0,'-9'-3'34'0,"-9"-3"2"0,-2 14 0 16,-7 5-18-16,-7 7-5 16,2 12-4-16,-10 3-2 0,-2 13-1 15,-4 2-3-15,-3 7-1 16,1 1 0-16,4-1 0 16,4-6-2-16,3-9 0 15,11-6-2-15,7-12-4 16,11-5-5-16,10-19-16 15,0 0-11-15,24-12 0 16,-4-7 0-16</inkml:trace>
  <inkml:trace contextRef="#ctx0" brushRef="#br0" timeOffset="126">5053 10952 25 0,'-24'-5'33'16,"-12"-2"2"-16,5 13-4 16,-7 3-14-16,-5 8-6 15,5 11-4-15,0 4-1 16,8 12-1-16,2 2-1 15,13 7-1-15,9 3 0 16,12 3-1-16,8-2 1 16,11-1-1-16,6-8 0 0,7-5-2 15,2-6-5 1,-2-15-12-16,3-11-21 0,1-7 0 16,-4-17 0-16,5 1-1 15</inkml:trace>
  <inkml:trace contextRef="#ctx0" brushRef="#br0" timeOffset="127">5302 11239 38 0,'-30'-16'33'16,"5"7"-1"-16,-7 2-11 15,1 0-7-15,3 7-4 0,0 4-3 16,13 6-2-16,6 2-1 16,12 5-1-16,6 4 0 15,10 4 0-15,-3-2 1 16,8 5 0-16,-5-4 0 16,-5-2 0-16,-7-3 0 15,-7 1-1-15,-16-9 0 16,-5-1-3-16,-4-8-5 15,-6-7-5-15,4 5-11 16,2-11-18-16,-3-10-1 16,6 2 1-16,3-8-1 15</inkml:trace>
  <inkml:trace contextRef="#ctx0" brushRef="#br0" timeOffset="128">5246 10961 46 0,'35'-13'38'16,"11"13"1"-16,-3 12-5 15,-5 5-18-15,2 18-3 16,-9 4-4-16,-3 15-3 16,-13 2-1-16,-12 6-1 15,-12-4-1-15,-9 1-1 16,-3-5-2-1,-5-9-4 17,1-4-5-32,-6-20-13 0,6-8-18 0,8-5-2 0,-1-15 1 0,11-2-1 0</inkml:trace>
  <inkml:trace contextRef="#ctx0" brushRef="#br0" timeOffset="129">5966 11047 50 0,'0'0'38'0,"0"0"2"15,-3 26-4 1,6 6-20-16,-6-1-6 0,9 13-2 15,-6-2 0-15,3 5-3 16,-3-2-2 0,9-5 0-16,-6-5-2 0,1-7-3 15,2-6-4-15,-6-22-10 16,0 0-24-16,9 4-2 16,-9-17 1-16,-7 0 0 15</inkml:trace>
  <inkml:trace contextRef="#ctx0" brushRef="#br0" timeOffset="130">5804 11260 33 0,'0'0'35'0,"0"0"1"16,28 4-3-16,3 0-17 0,0-4-6 16,7 5-5-16,2-1-6 15,3-4-16-15,1 0-19 16,6 0 0-16,-10-5 0 15,6 1 0-15</inkml:trace>
  <inkml:trace contextRef="#ctx0" brushRef="#br0" timeOffset="131">6332 11006 52 0,'15'5'37'0,"7"5"1"15,12 7-6 1,4 12-20-16,-1-3-3 0,5 9-2 16,-3-2-2-16,-3 0-6 15,-5 2-4-15,-12-12-13 16,-7-8-20-16,1-6 0 16,-13-9-1-16,21-12 0 15</inkml:trace>
  <inkml:trace contextRef="#ctx0" brushRef="#br0" timeOffset="132">6769 10990 32 0,'0'-18'39'15,"0"18"0"-15,0 0 1 16,-18 0-15-16,12 24-10 16,-16 2-4-16,3 13-5 0,-9 5 0 15,-2 13-2-15,-2 1-1 16,5 1-1-16,0 1-3 15,2-7-9-15,10-10-32 16,7-3 0-16,1-14 0 16,10-6-1-16</inkml:trace>
  <inkml:trace contextRef="#ctx0" brushRef="#br0" timeOffset="133">7252 10875 37 0,'-16'-10'34'0,"-16"4"-2"16,-12 11-10-16,4 17-6 15,-5 9-5-15,9 17-3 0,2 6-1 16,13 13-1-16,7 3-1 16,17 0 0-16,14-2-1 15,13-2-1-15,7-11-3 16,7-15-7-16,11-9-20 16,2-11-11-16,-5-20-1 15,4-3 1-15</inkml:trace>
  <inkml:trace contextRef="#ctx0" brushRef="#br0" timeOffset="134">7491 11160 48 0,'-34'-16'34'0,"3"8"-3"0,0 2-10 15,-3 1-8-15,9 13-3 16,4 2-2-16,13 8-3 16,8 3 0-16,15 3-1 15,5 1 1-15,5 4-1 16,-2 0 1-16,1 0 0 16,-8-4-1-16,-13-1 0 15,-11-7-1-15,-11-1-1 16,-12-6-2-16,-3-7-4 15,2 1-6-15,-6-14-18 0,3-4-13 16,12-3 0-16,4-5 0 16</inkml:trace>
  <inkml:trace contextRef="#ctx0" brushRef="#br0" timeOffset="135">7516 10875 40 0,'40'0'38'0,"10"19"2"16,-4 7-2-16,-5 6-19 0,2 22-4 16,-15-1-4-1,-11 11-2-15,-17 1-2 0,-11 0-2 16,-9-5-1-16,-6-2-2 15,-5-7 0-15,1-9-1 16,1-6-3-16,1-13-3 16,12 1-6-16,-2-6-32 15,4-14-1-15,14-4 1 16,-20-4 0-16</inkml:trace>
  <inkml:trace contextRef="#ctx0" brushRef="#br0" timeOffset="136">8242 11165 13 0,'0'10'35'16,"0"-10"1"-16,21 10 0 0,1-2-14 15,6-8-7-15,12 8-5 0,3-8-2 16,9 6-3-1,1-6-3-15,-4 0-3 0,-1 0-4 16,-14-10-7-16,0 10-11 16,-7 0-13-16,-14-7 0 15,-5 7-1-15,-8 0 6 16</inkml:trace>
  <inkml:trace contextRef="#ctx0" brushRef="#br0" timeOffset="137">8319 11330 36 0,'0'0'35'16,"25"5"0"-16,6-5-11 0,9 0-7 15,1-3-3-15,9 6-3 16,-6-3-4-16,4 0-2 15,-9 0-1-15,-6 5-1 16,-12-5 0-16,-3 0 0 16,-8 0-2-16,-10 0 1 15,10 0 0-15,-10 0-2 16,0 0-3-16,0 0-6 16,0 0-21-16,0 0-9 15,0 0-1-15,0 0 0 16</inkml:trace>
  <inkml:trace contextRef="#ctx0" brushRef="#br0" timeOffset="138">9374 11352 20 0,'-86'17'29'15,"8"-11"-3"-15,16 2-10 0,25-1-2 0,19-3-2 16,18-4-3-16,42 0-4 15,26 0 1-15,23-2 1 16,27 2 0-16,21-8-1 16,20 5 1-16,11-3-2 15,9 2 0-15,-4-2-1 16,-6 3-1-16,-17-2-1 16,-17 1-3-16,-21 4-2 15,-25-6-7-15,-19 6-11 16,-28 3-15-16,-28-9-1 0,-14 6-1 15,-25 0 2-15</inkml:trace>
  <inkml:trace contextRef="#ctx0" brushRef="#br0" timeOffset="139">10028 11189 38 0,'12'-25'32'0,"-7"-11"-7"15,3-7-3-15,-3-7-4 16,-5-8-2-16,0 5-4 0,-13-7-1 15,9 10-3-15,-9 0-2 16,3 12 0-16,1 8-2 16,3 18-2-16,6 12 0 15,-6 14 0-15,6 17-2 16,6 10 1-16,1 11-4 16,1 6-6-16,2 8-25 15,0 2-6-15,-7-6 1 16,4 1-1-16</inkml:trace>
  <inkml:trace contextRef="#ctx0" brushRef="#br0" timeOffset="140">9790 11684 46 0,'-14'0'33'0,"-12"-5"-5"15,-2 5-6 1,-1 0-6-16,-7 0-4 16,4 6-4-16,2-1-3 0,11 6 0 15,5 0-2-15,14 3 0 16,12 5 0-16,13 4-1 15,7 1 0-15,6 2 0 16,-1 0 0-16,-1 5 0 16,-8-5 1-16,-10 1-2 15,-18-8 1-15,-11-2 0 16,-13-6-1-16,-10-6 1 16,-3-5-2-16,-1 0-1 15,2-4-2-15,2-8-4 16,14 5-9-16,1-3-17 15,10-2-7-15,9 2 0 0,9 0 1 16</inkml:trace>
  <inkml:trace contextRef="#ctx0" brushRef="#br0" timeOffset="141">9962 11815 35 0,'0'0'37'0,"-15"0"0"0,15 0-4 16,20 0-14-16,-3 0-8 16,12 0-2-16,0 0-5 15,7 0 0-15,2-3-2 0,5 3-1 16,-1-5-3-16,-1 2-6 15,2 0-15-15,-5 3-16 16,-8-5 2-16,-2 9-2 16,-8-4 1-16</inkml:trace>
  <inkml:trace contextRef="#ctx0" brushRef="#br0" timeOffset="142">10442 11863 20 0,'0'-16'29'0,"10"2"-7"0,-3-5-2 0,0-3-2 16,3 1-2-16,-5-5-2 15,2 7-2-15,-7-6-2 16,9 9-1-16,-9 0-2 15,2 7-1-15,-2 9-1 16,0-9-3-16,0 9 0 16,0 9 0-16,0 4-2 15,0 4 0-15,3 3 1 16,-1 5-1-16,2 3 1 16,-1-1-1-16,0 1 1 15,-3-2 0-15,0-2 0 16,0-3-1-16,-7-3 0 15,-1-4 1-15,-4-2 0 16,-1-3-1-16,-2-4 0 0,1 0 0 16,1-5 0-16,3 0 0 15,10 0 0-15,0 0-1 16,0 0 1-16,16-5-1 16,3 5 1-16,4-4-1 15,5 4 1-15,2 0-1 16,1 0-3-16,-2-4-9 15,1 0-26-15,7 2 0 16,-3-10 0-16,9 4 0 16</inkml:trace>
  <inkml:trace contextRef="#ctx0" brushRef="#br0" timeOffset="143">11562 11448 39 0,'17'10'35'15,"1"7"2"-15,-8 5-13 0,-8 0-7 0,-2 9-4 16,-5-5-4 0,-6 2-1-16,-5-6-3 0,0-4-2 15,-2-3-3-15,4-10-2 16,4 2-4-16,10-7-12 16,-11-12-20-16,11 12 0 15,5-17-1-15,-5 17 1 16</inkml:trace>
  <inkml:trace contextRef="#ctx0" brushRef="#br0" timeOffset="144">12300 11153 29 0,'0'-17'32'0,"0"2"-1"0,-12-1-9 16,-2 4-4-16,-3 7-6 16,-6-2-3-16,-1 12-2 15,0 6-2-15,2 11-1 16,5 5-2-16,8 7 0 16,4 3 0-16,10 1-1 15,10 3 1-15,8-5-1 16,2-8 0-16,6-9 0 15,0-9 0-15,-2-10 1 0,-7-10-1 16,-5-7 1-16,-9-6-1 16,-8-7 0-16,-8-6 0 15,-4 1 0-15,-3-2-1 16,1 4-1-16,-2 4 1 16,7 2 0-16,3 5-1 15,13 5 1-15,7 8 0 16,10 3 0-16,5 6 0 15,6 0 0-15,3 0 0 16,2 0 0-16,0 6 1 16,-3-2-1-16,-10-4-1 15,-2 0-3-15,-3 4-7 16,-7-4-16-16,-6-5-10 16,4 5-1-16,-13 0 0 15</inkml:trace>
  <inkml:trace contextRef="#ctx0" brushRef="#br0" timeOffset="145">12753 11032 55 0,'11'0'35'0,"4"7"-4"16,2 1-12-1,4-3-7-15,10 7-5 0,0 0-3 16,4 2 0-16,-1 1-2 16,-1-1 0-16,-7-2 0 15,-4-3-1-15,-5-1 0 16,-4-3 0-16,-13-5-1 15,10 7 1-15,-10-7-1 16,0 0 1-16,-19 9 0 16,3 0-1-16,-7 0 2 15,-2 5-1-15,-6 2 1 16,-1 2-1-16,-3 1 1 0,6-1-1 16,2 2-2-1,5-7-1-15,9 0-5 16,3-7-10-16,10-6-10 0,15 11-9 15,1-16-2-15,11 5 1 16</inkml:trace>
  <inkml:trace contextRef="#ctx0" brushRef="#br0" timeOffset="146">13310 11073 43 0,'0'-22'35'0,"5"-3"-6"15,-5 2-5-15,4 7-4 0,-4 0-5 16,0 16-5-16,0-10-3 15,0 10-3-15,0 18-1 16,0 1-2-16,-3 4-1 16,3 5 0-16,0 4 1 15,4 5 0-15,0 0-1 16,1 0 1-16,1-3 0 16,0-3-1-16,0-4 1 15,-1-6 0-15,-1-2-1 16,0-4 1-16,-4-4 0 15,0-11 1-15,-11 10-1 16,1-10 1-16,-1 0-1 0,-1 0-1 16,-2 0 1-16,0-5-1 15,2 5 0-15,4-3-1 16,8 3 1-16,0 0-1 16,0 0 1-16,11-5 0 15,3 5 0-15,8 0 0 16,4 0 0-16,1 0 0 15,1 0-1-15,-2-3 0 16,0 3-2-16,-6-7-5 16,2 7-12-16,-4 0-20 15,-12-9 0-15,4 4 1 16,-10 5 0-16</inkml:trace>
  <inkml:trace contextRef="#ctx0" brushRef="#br0" timeOffset="147">14197 11344 31 0,'10'8'38'16,"1"10"1"-16,-11 0-1 15,0 1-18-15,0 6-10 16,-7-1-18-16,4 0-26 16,-8-15-2-16,11-9-3 15,0 0 1-15</inkml:trace>
  <inkml:trace contextRef="#ctx0" brushRef="#br0" timeOffset="148">14824 11226 39 0,'15'20'32'15,"-15"-8"-1"-15,0-2-11 16,0 2-9-16,0-12-5 16,-12 5-2-16,3-13-1 15,2-6-2-15,2-7 0 16,1-4 0-16,4-4-1 15,4 0 1-15,1-1 1 16,8 6 1-16,1 0 1 16,5 12-1-16,-4 4 2 15,6 8 0-15,-5 7-1 16,0 10 0-16,-5 3-2 0,-2 3-2 16,-2 5-2-16,-3 1-3 15,5 3-6-15,0-7-1 16,10 1-3-16,0-9-1 15,15 2 0-15,2-10 2 16,13 2 1-16,1-5 4 16,2-6 4-16,-6 2 3 15,-4-2 6-15,24-6 12 16,-43 2-5 0,-12-7 3-16,-2 1 0 15,-13-7 0-15,1 1 1 16,-8-9-4-16,1 1-2 15,-9-4-3-15,1 2-1 0,-4 1-2 16,-1 7-1-16,-1 3 0 16,4 9-2-16,-2 6 1 15,6 13-1-15,3 3 1 16,4 5-1-16,6 6 1 16,6-1-1-16,4-1 0 15,8-1 0-15,3-6 1 16,5-7 0-16,1-4-1 15,4-7 1-15,-3-7 0 16,1-4 0-16,-3-5 0 16,-4-3-1-16,-4-3 0 15,-3 5 0-15,-6-2 0 16,-6 3 0-16,3 7-1 16,-3 9 1-16,0 0-1 15,-5 10 1-15,5 3 0 0,0 4-1 31,0 1 2-31,9 3-1 0,2-1 2 0,3-4-1 16,2-4 0-16,2-3 1 16,1-6 0-16,0-3 1 15,-1-6 0-15,-4-3-1 16,-4-5 0-16,-5-2 0 16,-5-2-1-16,0-4 0 15,-5 5-2-15,-6-2-5 16,5 6-18-16,-2 1-18 15,-1 0 1-15,9 12-1 16,15-16 1-16</inkml:trace>
  <inkml:trace contextRef="#ctx0" brushRef="#br0" timeOffset="149">16686 11076 24 0,'-14'-15'30'15,"4"15"-4"-15,-10 0-8 16,2 0-6-16,1 9-3 15,1 3-2-15,7 3-3 16,9 3 1-16,10 2-1 16,5-2-1-16,8 0 1 15,1-4-1-15,3 1-1 0,-4-8 1 16,1 0 0 0,-9-7-1-16,-15 0 0 15,0 0 0-15,0 0-1 0,-25-7 1 16,3 7-1-16,-2-3 0 15,-3 3-1-15,1 7 0 16,4 0 0-16,4 4 0 16,8 4 1-16,4 2 0 15,6 2 0-15,4 1 1 16,8-2 0-16,4-3 0 16,6-1 0-16,5-9 1 15,2-5-1-15,2-2 0 31,5-7 0-31,-3-7-1 0,0 0 0 0,-5-7 0 16,-1 0-1-16,-9 0 0 0,-1 0 1 16,-5 0-1-16,-5 5 1 15,-4 4-1-15,-3 14 1 16,0-9-1-16,0 9 1 16,-6 12 1-16,6 8-2 15,-6-1 0-15,6 6 0 16,-5 1 1-16,5 1-4 15,0 0-2-15,0-8-8 16,0-3-21-16,5-4-4 16,-5-12-1-16,0 0 0 15</inkml:trace>
  <inkml:trace contextRef="#ctx0" brushRef="#br0" timeOffset="150">16896 10914 36 0,'3'-13'36'16,"-3"-2"1"-16,0 15-2 16,0-11-19-16,0 11-12 15,0 0-16-15,0 0-22 16,0 0-2-16,0 0 1 15,6 10-2-15</inkml:trace>
  <inkml:trace contextRef="#ctx0" brushRef="#br0" timeOffset="151">16995 11044 33 0,'17'29'36'16,"-5"-2"0"-16,5 3-6 0,2 3-12 15,-3-2-8-15,5 1-3 16,-2-6-2-16,-1-3-1 16,-5-12-1-16,-2-5 0 15,-1-6-1-15,-10 0 0 16,15-17 1-16,-8 2-2 16,-5-3 0-16,-2-4-4 15,9 3-4-15,-9-2-11 16,4 1-15-16,6 7-6 15,-2-6 0-15,12 8 0 0</inkml:trace>
  <inkml:trace contextRef="#ctx0" brushRef="#br0" timeOffset="152">17559 11156 59 0,'0'23'35'15,"-9"-2"-4"-15,-5-2-6 16,-2 2-8-16,-7-6-9 15,4-1-3-15,-4-6-1 16,2-3-2-16,3-5-1 16,2-5 0-16,7-3 0 15,0-3-1-15,9-4 0 0,0 1-1 16,12-3 1 0,0 2-1-16,4 3 1 0,-1 3-1 15,3 5 0-15,-1 4 1 16,2 8 0-16,-2 2 0 15,-2 4 0-15,-1 5 0 16,0 1 0-16,0 0 0 16,-1 1 1-16,0-4 0 15,2-6-1-15,-1-5 1 16,1-6-1-16,1 0 1 16,-1-7-1-16,1-4 1 15,-4-4-1-15,1 1 1 16,-4-2 0-16,-2 4 1 15,-3 1 0-15,-4 11 0 0,5-10 1 16,-5 10 0 0,0 0 0-16,-3 18 0 15,3-4-1-15,0 1-1 0,-4 2-1 16,4-2-6-16,0 5-15 16,7-4-20-16,-7-16 0 15,17 14 0-15,-4-14-1 16</inkml:trace>
  <inkml:trace contextRef="#ctx0" brushRef="#br0" timeOffset="153">18587 11105 13 0,'0'0'31'0,"0"0"2"16,0 0-4-16,0 22-11 16,0-2-7-16,0 1-5 15,0 5 0-15,0 3 0 16,10 1-1-16,2-4-1 16,6-2 1-16,-2-9 0 15,6-5-1-15,0-6 1 16,3-4-1-16,-1-14-1 15,1 1 0-15,-10-7-1 0,0-4 0 16,-5-2-2-16,-5 0-1 16,-2 2-3-16,-6 0-4 15,3 5-16-15,0 8-14 16,-5-1-1-16,5 12-1 16,0 0 2-16</inkml:trace>
  <inkml:trace contextRef="#ctx0" brushRef="#br0" timeOffset="154">18941 11268 54 0,'0'12'34'0,"9"0"-4"0,-9-12-11 16,-4 9-6-16,4-9-5 16,0 0-3-16,-6-12-1 0,6-2-1 15,0-3-1-15,4-1-1 16,4-3-1-16,5-1 0 15,2 4 0-15,1 1 1 16,2 3 0-16,-4 8 0 16,3 6 1-16,-3 5 0 15,-3 6 1-15,-3 4-1 16,-3 5 0-16,-2 1-1 16,-3 3-3-16,9-1-6 15,-9-4-8-15,7-7-22 16,4 2 0-16,3-7 0 15,10-2-1-15</inkml:trace>
  <inkml:trace contextRef="#ctx0" brushRef="#br0" timeOffset="155">19407 11085 30 0,'-26'-18'34'15,"6"11"0"-15,-4-1 0 16,0 8-20-16,14 9-5 16,-2 0-4-16,12 4-1 15,7 4-2-15,8 2 0 16,3-4 0-16,3-2 0 16,0-2 0-16,-2-6-2 15,-2 0 1-15,-5-5-1 16,-12 0 0-16,0 0 0 15,-10 0-1-15,-8 0 1 0,-2 3-1 16,1 6 0-16,-2-1 1 16,4 4 0-16,4-1 0 15,5 1 0 1,8 0 0-16,11 1 0 0,4-1 1 16,4-4-1-16,2 3 1 15,4-1 0-15,3-3-1 16,2 2 1-16,5-4 0 15,3-2 0-15,-1-3-1 16,1 0 1-16,0-8-1 16,-3 0 0-16,-4-5 0 15,-7-3-1-15,-10-3 1 0,-14-4-1 16,-3 1 1-16,-12 0-1 16,-7 3 1-16,-4 2 0 15,-4 4-1-15,1 7 2 16,2 6 0-16,6 13 0 15,0 3 1-15,10 10 1 16,4 6 0-16,7 8 0 16,0 4 1-16,6 8-1 15,-1-4 0-15,0 1 0 16,0-4-3-16,-1-6-1 16,3-3-5-16,-7-11-15 15,-3-12-19-15,3-13 0 16,0 0-1-16,16 0 1 15</inkml:trace>
  <inkml:trace contextRef="#ctx0" brushRef="#br0" timeOffset="156">20107 11080 17 0,'-8'-11'32'0,"-14"-4"2"0,7 8-1 0,-6 4-17 16,2 3-6 0,1 8-4-16,-1 8-1 0,8 6-2 15,-1 3 1-15,8 3-1 16,4 1 1-16,10 2-1 15,4-4 1-15,7-2-1 16,1-9-1-16,0-4 1 16,-2-9 0-16,0-3-1 15,-10-3 0-15,-10-7 0 16,-5-2-1-16,-12-3 0 16,-4 1-2-16,-4 1-4 15,2 5-10-15,-1 0-21 16,3-1-2-16,7 5 0 15,14 4-2-15</inkml:trace>
  <inkml:trace contextRef="#ctx0" brushRef="#br0" timeOffset="157">20182 11108 27 0,'14'-3'37'0,"-14"3"1"0,11-8-1 15,-11 8-15-15,0 0-8 16,14 6-7-16,-12 3-2 16,5 5-2-16,-2 0-1 15,0 5-1-15,3 1 1 16,0 2-2-16,0-1 2 16,2-1-1-16,-1-7 0 0,3 0 0 15,0-4 0-15,3-5 1 16,-3-4-1-16,3-8 0 15,-2-1-1-15,0-4 0 16,0 0-2-16,-6-8-7 16,4 6-9-16,-8-2-20 15,-3-5-2-15,-3 2 0 16,-3-2-1-16</inkml:trace>
  <inkml:trace contextRef="#ctx0" brushRef="#br0" timeOffset="158">20351 10930 53 0,'-3'-22'39'0,"-1"-1"-1"16,0 3-9-16,4 10-12 16,0 10-9-16,0-11-10 0,0 11-17 15,7 13-19 1,-7-13 0-16,4 20-1 0,-4-9 0 16</inkml:trace>
  <inkml:trace contextRef="#ctx0" brushRef="#br0" timeOffset="159">20435 11039 44 0,'9'11'34'0,"10"10"-3"0,0-3-10 0,-2-2-7 16,0 7-7-16,-2-4-2 15,2-1-1-15,-4-1 1 16,-3-2-1-16,-10-15 0 0,17 15 1 15,-17-15 0 1,14 0 0-16,-10-11-1 0,4 1 1 16,-2-6-2-16,1 3-1 15,-2-3-1-15,0-2-1 16,-1 4-3-16,-4-3-7 16,0 8-17-16,0 9-14 15,0-12 1-15,0 12-1 16</inkml:trace>
  <inkml:trace contextRef="#ctx0" brushRef="#br0" timeOffset="160">21006 11169 49 0,'-16'-21'33'0,"0"3"-10"16,-3 2-6-16,-6 0-5 15,1 8-1-15,-5 1-2 16,5 12-2-16,0 3-1 16,7 10-1-16,4 1 0 15,8 4-1-15,5 3 0 16,11-2-1-16,2-4 1 15,5-3-1-15,2-9-1 0,3-4 0 16,0-8-1-16,1-5 1 16,-4-10-2-16,3-3 1 15,-2-4-1-15,0-2 0 16,3-2 0-16,1 1 0 16,0 2-1-16,3 4 1 15,2 10 0-15,-1 7 1 16,1 9-1-16,1 7 0 15,-5 8 1-15,-2 5 0 16,-5 5 0-16,-4 1 0 16,-7-1 0-16,-4-1 0 15,-10-5 1-15,-9-3-1 16,-8-3 0-16,-5-7-2 16,-2-3 0-16,-4-3-3 15,0 0-2-15,-2-6-4 31,12 6-8-31,3-3-16 0,5-6-6 0,16 6 1 0,0 0 0 16</inkml:trace>
  <inkml:trace contextRef="#ctx0" brushRef="#br0" timeOffset="161">21602 11200 56 0,'7'-18'34'0,"-2"1"-7"16,-5 2-8-16,-3-8-6 15,3 6-3-15,-12-5-2 0,3 6-3 16,-4 4-1-16,-3 3-1 16,-1 5-2-16,3 4 1 15,-3 7-1-15,1 3-1 16,1 7 1-16,8 5 0 15,1 1 0-15,6 1 0 16,6-2 0-16,7-1 1 16,5-4 0-16,6-4-1 15,2-7 1-15,1-6-1 16,-4-6 0-16,-3-6 0 16,-4-5 0-16,-9-2-1 15,-7-3 0-15,-9-3-2 16,0 4-3-16,-9-1-20 15,0 1-15-15,3 9 0 0,-1-2 0 16,16 14 1 0</inkml:trace>
  <inkml:trace contextRef="#ctx0" brushRef="#br0" timeOffset="162">22329 11076 24 0,'0'0'32'16,"11"-6"1"-16,10 3-9 0,5 0-6 15,4 0-7-15,10 3-2 16,1 0-3-16,4 0-2 16,-6 0 0-16,-2 0 0 15,-9 3-1-15,-6-3 0 16,-11 0-1-16,-11 0 1 15,0 0-2-15,-18 0 1 16,3 6-1-16,-2 2-1 0,3 4 1 16,0 6-1-1,0 2 1-15,11 3-1 0,6 2 1 16,5 1 0-16,8-2 0 16,9-1-1-16,0-7 0 15,7-4 1-15,4-5-1 16,2-7 1-16,0 0 0 15,0-8 0-15,-4-4 0 16,-3-1 0-16,-3-3 0 16,-2-2 0-16,-6-2-1 15,-3-2 1-15,-11 0-1 16,-6 2 0-16,0 1-1 16,-4 1 0-16,-5 2 1 15,-6 5-1-15,-6 6 0 16,-1 5 0-1,3 0 0-15,-2 8 0 0,3 5 1 0,2 2-1 16,3 3 1-16,5 0 1 16,8 2 0-16,8-4-1 15,2-3 2-15,8-1 0 16,1-8-1-16,5-4 0 16,4 0 0-16,-3-8 0 15,2-3-1-15,-2-3 0 16,-7-1-1-16,-3 1 1 15,1 0-1-15,-8 3 1 16,-2 2-2-16,-6 9 2 16,0 0-1-16,0 0 1 0,0 13 0 15,0 1 0 1,0 2 0-16,0 4 0 0,5 0 1 16,1-1 0-16,7 0 1 15,5-3-1-15,1-7-1 16,4-5 2-16,2-4-1 15,1-3 0-15,-1-9 1 16,-1-2-1-16,-7-6 0 16,-7-1 0-16,-3-3 0 15,-7 2 0-15,0 2-1 16,-8 2-1-16,-1 5-3 16,-4 1-4-16,13 12-16 15,-13 0-17-15,-6-3 0 16,0 10 0-16,-10-4 1 0</inkml:trace>
  <inkml:trace contextRef="#ctx0" brushRef="#br0" timeOffset="163">21834 12096 20 0,'6'-19'33'0,"-13"-10"0"0,0 6-9 15,0 1-6-15,-5 0-4 16,-1 10-3-16,-6 1-2 16,1 11-3-16,-9 0-1 15,2 17-2-15,-2 1-1 16,4 11-1-16,5 6 1 16,11 2-1-16,1 0 0 0,13-1 1 15,8-5 0 1,7-7 0-16,9-6 1 0,0-10-1 15,-3-13-1-15,-1-8 1 16,-5-7-1-16,-8-6 0 16,-10-7 0-16,-4-1 0 15,-16-3-1-15,1 5 1 16,-4 3-1-16,-2 7 0 16,5 3 1-16,4 5-2 15,12 14 1-15,-7-16 0 16,17 16 0-16,4 0 0 15,11 0 0-15,6 0 0 16,4 0-1-16,5 4 1 16,1-4 1-16,-1 3-2 15,-3-3-2-15,-9 0-4 0,1 0-12 16,-7 0-20 0,-10 0-1-16,-1 0 1 0,-11 0-2 15</inkml:trace>
  <inkml:trace contextRef="#ctx0" brushRef="#br0" timeOffset="164">22160 11940 27 0,'0'0'34'0,"0"0"1"0,13 0-6 15,5 7-12-15,4 0-5 0,6 4-4 16,0-1-2-16,6 2 0 16,0-1-2-16,-1-1 0 15,-8 0-2-15,-3-2 0 16,-9-4 0-16,-1 1 0 16,-12-5 0-16,4 10 1 15,-4-10-1-15,-11 14 0 16,-3-5 0-16,1 3 0 15,-3 6-1-15,-6 1 1 16,-3 2-1-16,-2-1-1 16,-1 0 0-16,-1-4 0 15,8 3-2-15,0-9-1 16,11 2-4-16,10-12-4 0,0 0-11 16,17 10-17-1,6-14-1-15,14 4-1 0,1-8 3 16</inkml:trace>
  <inkml:trace contextRef="#ctx0" brushRef="#br0" timeOffset="165">22671 12066 21 0,'-12'-26'33'16,"19"8"2"-16,-2-5-7 0,8 3-10 16,12 9-5-16,-4-1-2 0,13 12-2 15,-3-4-1-15,3 14 0 16,-8-1-2-16,4 10-1 16,-12 1-1-16,-10 6 0 15,-8 2-1-15,-16 2 0 16,-8 5-1-16,-5-3-1 15,-5 1 0-15,0-5-1 16,-1-3 0-16,5-2 1 16,9-5-1-16,7-5 0 15,4-4 1-15,10-9-1 16,11 7 1-16,6-7-1 0,8 0 1 16,8 0-1-1,2 0 1-15,4-7 0 16,0 2 0-16,-3 3 0 0,-1 2 0 15,-5-5 0-15,-10 0 0 16,-4 5 0-16,-7-3 0 16,-9 3 0-16,11 0 0 15,-11 0-1-15,0 0 1 16,0 0 0-16,0 0-1 16,-3-11 0-16,3 11 0 15,0 0-1-15,0 0 0 16,0 0-3-16,0 0-4 15,-8-9-15-15,8 9-20 16,0 0-1-16,0 0 2 16,0 0-1-16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22.6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908 8652 22 0,'0'0'30'16,"0"0"-3"-16,-13 45-6 0,13-45-1 15,0 0-5-15,68 10-2 16,-28-10-3-16,3 0-3 16,-4 0-2-16,-3-6-1 15,-5 6-2-15,3 0 0 16,-12 0 1-16,-3 3-1 15,-19 6 0-15,-12 2 1 16,-1 6-1-16,-5 3 0 16,18-20 1-16,-52 54-1 0,52-54-1 15,-76 60 0 1,76-60 0 0,-67 58-1-16,67-58 1 0,-48 45 0 0,48-45-1 15,0 0 0-15,-42 38 0 16,42-38 0-16,0 0 0 15,0 0 1-15,50 19-1 16,-29-19 0-16,15 4-1 16,13-4 1-16,-2 2 0 15,-6-2-1-15,-1 3 0 16,-5-3-1-16,-1 0-2 16,-4 5-3-16,-10-9-8 0,-20 4-15 15,13-3-9 1,-13 3 0-16,6-13 0 15</inkml:trace>
  <inkml:trace contextRef="#ctx0" brushRef="#br0" timeOffset="1">934 8932 9 0,'0'0'31'16,"-53"-14"2"-16,53 14-4 0,0 0-8 15,0 0-5-15,0 0-4 0,56-25-5 16,-21 22-1 0,3 3-1-16,10 0-1 0,-1 0-1 15,-5 3-1-15,-6 0-1 16,-1 2-5-16,-11-5-11 15,-5-3-21-15,4 6-1 16,-23-3 0-16,14-5-1 16</inkml:trace>
  <inkml:trace contextRef="#ctx0" brushRef="#br0" timeOffset="2">1618 8601 41 0,'-13'0'35'0,"-8"0"-2"0,-6 0-10 15,-1 12-5-15,-7 0-6 16,5 12-3-16,-5 1-3 16,9 8-1-16,-1 5-2 15,11 6-1-15,11-1 0 16,13 1-1-16,9-1 1 0,5-3-1 16,5-6 0-1,7-8-1-15,10-6-4 16,-4-14-6-16,3 0-14 0,-2-6-14 15,-7-15 0-15,9 3-1 16,-12-7 0-16</inkml:trace>
  <inkml:trace contextRef="#ctx0" brushRef="#br0" timeOffset="3">1804 8643 55 0,'0'0'35'16,"3"-16"2"-16,-3 16-15 0,0 0-8 0,9 9-3 15,-2 8-4-15,-7 6-2 16,3 6-1-16,-3 5-1 16,6 8 0-16,-6-1-1 15,-6 2 0-15,3-2-1 16,3-3-1-16,0-4 1 15,10-8-1-15,-6-6 0 16,7-5 0-16,1-5-2 16,3-6-3-16,7-1-7 15,-7-8-20-15,-1-4-7 16,3-2-1-16,-2-8 0 16</inkml:trace>
  <inkml:trace contextRef="#ctx0" brushRef="#br0" timeOffset="4">1581 8831 14 0,'12'0'32'16,"1"-16"1"-16,11 10 1 0,10-6-18 15,4-3-3 1,5 5-3-16,-6-1-1 0,4 4-2 16,-4 3-1-16,7 4-1 15,2 4-1-15,-5 6 0 0,-7 0 0 16,2 6 0 0,-1 0-1-16,-5 3 0 15,-4 0 0-15,-13 6-1 0,-13 0 0 16,-5 2 0-16,-10-4 0 15,-7 1-1-15,1-2-2 16,-4-2-2-16,-3 1-8 16,0-9-14-16,9-4-15 15,10-3-2-15,9-5 1 16,0 0 0-16</inkml:trace>
  <inkml:trace contextRef="#ctx0" brushRef="#br0" timeOffset="5">2365 8797 30 0,'0'0'36'16,"-13"-3"3"-16,23 3-1 0,6 0-18 15,8-4-7-15,10 4-4 16,1 0-4-16,5-3-1 16,-2-1-1-16,-1 4-2 15,-10-5-2-15,-8 1-2 16,3 4-2-16,-9-6-6 0,1 6-9 16,-14 0-8-1,0 0-9-15,0 0-1 0,-14 7 0 16</inkml:trace>
  <inkml:trace contextRef="#ctx0" brushRef="#br0" timeOffset="6">2394 8933 72 0,'0'0'32'16,"18"13"-6"-16,1-13-7 15,11 0-5-15,-1 0-3 16,10-3-4-16,-7-3-3 15,2 4-3-15,-3 2-11 16,-8 0-27-16,-15-3 0 16,4 3-2-16,-12 0 1 15</inkml:trace>
  <inkml:trace contextRef="#ctx0" brushRef="#br0" timeOffset="7">3094 8666 44 0,'0'0'37'0,"4"-9"1"0,13 16-3 15,9 14-18-15,-2 1-6 16,10 15-6-16,-2 4-2 16,7 8 0-16,-4 0-2 0,-4-5-3 15,-2 0-6 1,-9-11-13-16,-7-8-17 0,0-6-2 15,-13-19 1-15,18 0 0 16</inkml:trace>
  <inkml:trace contextRef="#ctx0" brushRef="#br0" timeOffset="8">3456 8719 30 0,'0'0'38'15,"-43"0"36"-15,18 12-51 0,-6 2-9 16,-1 12-6 0,-7 3-4-16,-1 7-1 0,-1 2-2 15,1-1 0-15,9-2-3 16,1-6-2-16,9 0-4 16,1-14-10-16,20-15-18 15,-3 14-4-15,11-23 1 16,9-2 1-16</inkml:trace>
  <inkml:trace contextRef="#ctx0" brushRef="#br0" timeOffset="9">3612 8449 45 0,'6'-10'37'0,"-6"10"2"0,0 0-1 0,0 0-21 16,0 12-7-16,7 9-4 15,-7 6-2-15,0 3-1 16,-4 3 0-16,4 4-1 16,0-4 1-16,0-1-2 15,0-6 0-15,-3-6-1 16,3-8 1-16,0-12-1 15,0 0 0-15,0 0-1 16,0-11 0-16,-3-3 0 16,-4-2-1-16,-3-2 0 15,-4 2 0-15,-7 1 1 0,-2 3-1 16,-2 3 1-16,1 1 0 16,4 5 1-16,2 3-1 15,7 0 1-15,11 0 0 16,0 0-1-16,18 6 1 15,8-3 0-15,5 3 0 16,4-1 0-16,0-3 0 16,3 3 0-16,-7-2 0 15,-4-3 1-15,-9 3-1 16,-18-3 0-16,0 0 0 16,0 0 0-16,-24-10 1 15,2 5-1-15,-3-1 0 16,0 0 0-16,4 1 0 15,5 0-1-15,16 5 1 0,0 0 0 16,0 0-2-16,22 0-4 16,6 10-12-16,10-1-20 15,-7-4-1-15,8 7 1 16,-2-8-1-16</inkml:trace>
  <inkml:trace contextRef="#ctx0" brushRef="#br0" timeOffset="10">3668 8522 27 0,'0'0'34'0,"0"0"2"0,0 0-6 0,-18 4-10 15,4 10-7-15,-7 1-4 16,-2 6-4-16,-1-3-2 16,2 3-1-16,1 0-1 15,3-7-4-15,5 1-4 16,1-7-11-16,12-8-19 15,0 0 0-15,0 0 0 16,0 0 0-16</inkml:trace>
  <inkml:trace contextRef="#ctx0" brushRef="#br0" timeOffset="11">4026 8665 41 0,'-27'-15'35'16,"8"15"0"-16,-12 7-12 0,-1-1-8 16,-1 12-5-16,-2 2-4 15,5 12-2 1,9 5-1-16,7 8-1 0,11 1 0 15,9 1 0-15,9-2-1 16,12-4 1-16,7-4-4 16,5-12-5-16,4-6-14 15,2-9-16-15,-9-15 0 16,5-5 0-16,-9-12-1 16</inkml:trace>
  <inkml:trace contextRef="#ctx0" brushRef="#br0" timeOffset="12">4230 8649 63 0,'0'0'38'0,"0"0"0"0,0 0-10 0,-5 25-15 16,5-1-6-16,0 9-3 16,-5 8-1-16,5 6-1 15,-4 0 0-15,4 2-1 16,0-3 0-16,5-6 0 15,1-5 0-15,8-8-1 16,1-8-1-16,6-12-5 16,3-2-8-16,-2-5-25 0,-2-14-1 15,2-1 0-15,-10-7 0 16</inkml:trace>
  <inkml:trace contextRef="#ctx0" brushRef="#br0" timeOffset="13">4008 8869 29 0,'25'-5'31'0,"2"-8"-3"0,17-5-9 16,6 0-5-16,4-4-1 15,10 7-1-15,-7-3-1 16,3 12-1-16,-8 2-1 15,0 8 0-15,-14 6-2 0,-4 13-1 16,-15 5-1-16,-7 8 0 16,-12-1-2-16,-5 3 0 15,-8-1-2-15,-8-5-5 16,3 1-10-16,-4-8-28 16,-2-11 0-16,5-2 0 15,-3-7 0-15</inkml:trace>
  <inkml:trace contextRef="#ctx0" brushRef="#br0" timeOffset="14">5293 9022 56 0,'29'22'39'0,"-9"4"1"0,-3 6-12 0,-5 4-11 15,-15-5-6-15,-5 1-5 16,-10-8-4-16,-6-7-12 16,2-10-28-16,1 0-2 15,2-14 0-15,19 7-1 16</inkml:trace>
  <inkml:trace contextRef="#ctx0" brushRef="#br0" timeOffset="15">6446 8468 21 0,'-12'0'34'16,"12"0"1"-16,15 5 1 0,10-5-18 16,13 6-6-16,10-6-4 0,15 6-1 15,8-6-1-15,7 3-1 16,-1-3-1-16,-1 0-1 15,-7 0-2-15,-11 0 0 16,-16 9 0-16,-17 1 0 16,-12 3 0-16,-17 7 0 15,-14 4 0-15,-13 8 0 16,-13 7 0-16,-11 7 0 16,-10 3-1-16,-6 6 1 15,-1 3-1-15,1-2 0 16,5-3 0-16,8-4 0 15,9-7 0-15,14-8 1 0,11-7-1 16,17-9 0 0,13-9 0-16,16-4 1 15,13-5-1-15,17 0 0 0,10-5 1 16,6 2-1-16,6-6 0 16,1 3 0-16,-4-1 0 15,-9 2-2-15,-9 5-3 16,-15-7-7-16,-3 2-16 15,-12 1-12-15,-10-6 0 16,-13 10 0-16</inkml:trace>
  <inkml:trace contextRef="#ctx0" brushRef="#br0" timeOffset="16">6530 8794 44 0,'-10'-7'37'0,"10"7"-1"0,16 0-11 16,8-5-6-16,22 5-6 15,5-2-4-15,15 2-2 16,5-6 0-16,7 6-3 15,-4-4-1-15,-9 4-1 16,-9-6 1-16,-13 6-2 16,-15 0 1-16,-7 0-1 15,-11 0-3-15,-10 0-5 16,0 0-33-16,0 0-1 16,-16-5 0-16,16 5 0 0</inkml:trace>
  <inkml:trace contextRef="#ctx0" brushRef="#br0" timeOffset="17">7646 8488 30 0,'-21'0'32'0,"-20"0"0"0,-7 7-10 16,0 17-5-16,-2 6-3 16,5 14-3-16,7 12-4 15,13 10-1-15,10 2-1 16,17 6-2-16,13-4-1 16,14-3 1-16,7-5-3 15,9-12-5-15,6-8-6 16,-2-9-26-16,-1-21 0 15,1-6-1-15,-5-16 0 16</inkml:trace>
  <inkml:trace contextRef="#ctx0" brushRef="#br0" timeOffset="18">7902 8815 18 0,'-2'-9'30'0,"2"9"-5"0,-21-12-4 0,6 8-4 16,-7-1-3-16,-5 2-3 16,2 3-2-16,-4 0-2 15,3 0-2-15,-1 3-2 16,7 5 0-16,5 1-1 16,10 5 0-16,7 2 1 15,13 4 0-15,5 2 0 16,5 0 0-16,3 4 1 15,0 1 0-15,-3-4-1 16,-5 0 1-16,-12-4-1 16,-8-1-1-16,-15-6 0 15,-8-3 0-15,-5-6-3 0,-1-3-1 16,-1 0-3 0,-2-10-7-16,9 3-12 15,3-5-16-15,6-5 0 0,9 3 0 16,5-4 2-16</inkml:trace>
  <inkml:trace contextRef="#ctx0" brushRef="#br0" timeOffset="19">7885 8438 43 0,'19'-8'37'0,"4"14"1"16,9 11-10-16,12 24-10 0,-4 5-6 15,4 17-3-15,-12 7-1 16,-5 8-3-16,-15-1 0 16,-12-1-2-16,-14-4 0 15,-9-7-1-15,-7-10-1 16,-2-11-2-1,1-10-2-15,3-12-4 0,9-3-6 16,2-12-15-16,5-11-13 16,12 4 0-16,0-24 0 15</inkml:trace>
  <inkml:trace contextRef="#ctx0" brushRef="#br0" timeOffset="20">8403 8811 27 0,'0'0'36'15,"0"0"2"-15,22-5-4 0,9 5-15 16,1-5-5-16,10 5-5 0,-2 0-2 16,5 0-2-1,-7 0-2-15,-4 0-3 16,-6 5-3-16,-10-5-7 0,-3 5-12 16,-6-1-17-16,-9-4 1 15,-11 8-1-15,-8-3 0 16</inkml:trace>
  <inkml:trace contextRef="#ctx0" brushRef="#br0" timeOffset="21">8469 8927 29 0,'7'13'36'0,"8"-9"2"0,10 3-1 0,9-4-18 15,-1-3-6 1,5 0-5-16,0 3-6 15,-7-3-19-15,-4-8-20 0,-2 8-1 16,-13-10 0-16,4 6 0 16</inkml:trace>
  <inkml:trace contextRef="#ctx0" brushRef="#br0" timeOffset="22">9357 8390 8 0,'-15'-81'59'16,"-1"44"-39"-16,-1 10-3 15,-1 6-3-15,-4 11-4 16,-1 12-2-16,-1 11-2 16,2 19-2-16,-2 10 0 15,7 16-1-15,1 11 1 0,9 17 0 16,3 10-1-16,7 11 2 15,2 2 0-15,3 6-1 16,2-5 0-16,-1-3 0 16,-2-6-1-16,-1-6 0 15,-6-16-1-15,0-11 0 16,0-16-1-16,-7-10 0 16,0-13-2-16,-5-12-4 15,1-10-8-15,-7-7-20 16,0-14-5-16,7 5-1 15,-7-8 0-15</inkml:trace>
  <inkml:trace contextRef="#ctx0" brushRef="#br0" timeOffset="23">9097 9798 53 0,'28'3'34'16,"-8"-8"2"-16,11 0-7 15,4 0-26-15,2-1-8 16,1 6-21-16,-3-8-7 16,6 8-2-16,-10 0 0 15</inkml:trace>
  <inkml:trace contextRef="#ctx0" brushRef="#br0" timeOffset="24">9490 9797 34 0,'-31'0'31'0,"15"0"-1"0,-5-8-12 15,9-5-5-15,5 1-6 16,7-5-3-16,12 3-1 16,3 4 1-16,10 4-1 15,-3 6 2-15,6 4 0 16,-6 1 2-16,2 9 0 15,-8-3 0-15,5 5 1 16,-7-7-2-16,2-1-1 16,-4-8 0-16,3-7-2 15,-4-3-3-15,-3-9-6 16,1 0-15-16,-4-8-19 16,-10-12 1-16,-1-3-1 15,-6-11 0-15</inkml:trace>
  <inkml:trace contextRef="#ctx0" brushRef="#br0" timeOffset="25">9585 7963 33 0,'0'0'35'0,"0"0"1"0,12 14-2 0,-8 9-18 16,-4 6-6-16,3 6-5 15,1 1-2 1,2 3 0-16,0 1-6 0,-6-9-10 15,2-9-19-15,-2-1-4 16,-8-12 0-16,8-9-1 16</inkml:trace>
  <inkml:trace contextRef="#ctx0" brushRef="#br0" timeOffset="26">9483 8151 26 0,'16'-13'31'15,"12"13"0"-15,-1-11-12 0,4 3-5 16,1 4-5-16,-2 4-3 16,-2 0-2-16,-3 0-1 15,-10 4-1-15,-5 1-1 16,-10-5 1-16,0 12-1 16,0-12 0-16,-12 10 1 15,12-10-1-15,-13 0-1 16,13 0 1-16,6-7-1 15,6 3 0-15,5 0-1 16,4 4 2-16,3 0-1 16,4 7 2-16,1 3-1 0,1 5 1 15,-3 0 1 1,1 1 0-16,-3-3 1 0,1-3 0 16,-2-4-1-16,0-6 1 15,-7-6 1-15,-2-3-1 16,-10-7 0-16,-5 0 0 15,-11-2-1-15,-6 4-1 16,-9-1-1-16,-1 8-1 16,-3 7-3-16,-1-4-7 15,8 10-24-15,4 10-6 16,-1-5 0-16,9 10 0 16</inkml:trace>
  <inkml:trace contextRef="#ctx0" brushRef="#br0" timeOffset="27">10059 8884 4 0,'0'0'21'0,"0"0"-1"0,0 0-15 16,0 0-5-16,0 0-3 16,0 0-2-16,0 0 0 15,0 0-1-15,7-7 0 16,-7 7 0-16,0 0 2 16,0 0 0-16,0 0 0 15,0 0 1-15,0 0 1 0</inkml:trace>
  <inkml:trace contextRef="#ctx0" brushRef="#br0" timeOffset="28">10066 8877 9 0,'0'0'6'15,"0"0"0"-15,0 0 0 0,0 0 3 16,0 0-5-16,0 0 0 16,0 0-1-16,0 0 0 15,0 0 1-15,0 0 0 16,0 0 1-16,0 0 1 15,0 0 0-15,11 0 0 16,-1 0 0-16,3-3 0 16,8 0 0-16,4-2-1 15,9 5-1-15,4-3 0 0,3 3-1 16,-2 4 1 0,-1 3 0-16,-5 1 1 0,-8 4 0 15,-8 0 1-15,-11 5 0 16,-16-3 0-16,-5 5 0 15,-8-2-1-15,-6 3 0 16,-6 1-2-16,-3 1 0 16,0 2-1-16,4-2 0 15,3 0-1-15,8-1 1 16,7-3 0-16,12-1 0 16,14-8 0-16,11-2-1 15,11-2 1-15,13-5-1 16,3 3 1-16,3 1-1 15,0-4 0-15,-7 3-1 16,-5 2-3-16,-14 0-8 0,-2-5-27 16,-12 5 1-16,-11-5-2 15,0 0 1-15</inkml:trace>
  <inkml:trace contextRef="#ctx0" brushRef="#br0" timeOffset="29">10096 9080 23 0,'-23'0'35'16,"23"0"0"-16,0 0 2 0,12 0-18 16,19 0-6-16,2-3-4 0,15 3-4 15,0-5-1 1,3 2-6-16,1 3-13 0,3 0-21 15,-15-6-1-15,4 6 0 16,-7-10 0-16</inkml:trace>
  <inkml:trace contextRef="#ctx0" brushRef="#br0" timeOffset="30">10825 8833 31 0,'-21'-2'34'0,"-10"-3"2"16,0 7-5-16,0 12-14 0,-4 1-5 16,8 14-4-16,-1 0-2 15,10 9-1-15,7-1-1 16,11 4-1-1,6-2-1-15,14 0 0 0,7-8-1 16,7-5-8-16,11-6-18 16,3-5-12-16,-6-15 0 15,4-4-2-15</inkml:trace>
  <inkml:trace contextRef="#ctx0" brushRef="#br0" timeOffset="31">11104 8863 46 0,'0'0'36'0,"-12"-3"2"15,0 12-2-15,1 2-20 0,1 10-7 16,-3 3-3-16,3 8-2 16,-1 1-1-16,5 3 0 15,6 1 0-15,7-1-1 16,3-7 0-16,7-2 0 15,2-7-1-15,2-4-3 16,3-4-2-16,-4-12-10 16,-2-7-23-16,0 0-3 15,-8-8 0-15,-2 1 0 16</inkml:trace>
  <inkml:trace contextRef="#ctx0" brushRef="#br0" timeOffset="32">10873 9029 17 0,'-11'0'33'0,"11"0"1"0,0 0-1 15,15-5-15-15,11-3-5 16,11 2-4-16,3-4-3 16,11-2-1-16,-1-1-1 15,4 4 1-15,-4 2 0 16,3 7-1-16,-8 5 1 15,2 7-1-15,-13 4 0 0,-6 7 0 16,-12 4-1 0,-7 6 0-16,-9 0 0 0,-13-1-2 15,-9-3-1-15,-8-4-5 16,4-1-12-16,-1-6-24 16,-4-10 1-16,6-8-1 15,4-5 0-15</inkml:trace>
  <inkml:trace contextRef="#ctx0" brushRef="#br0" timeOffset="33">11686 9049 45 0,'0'0'36'0,"0"0"0"0,20 5-4 16,5-5-19-16,-1-6-5 16,7 3-2-16,-3-3-1 15,-1-2-2-15,-6-4-1 16,-7 0-1-16,-8 0 0 16,-10 0-1-16,-8 1 1 15,-9 2-1-15,-7 1 0 16,-3 8-1-16,-4 0 1 15,-1 10 0-15,4 6 0 16,8 4 1-16,4 3 0 0,11 4 1 16,13 4 0-1,9 0 0-15,10-4 1 16,8-3-1-16,3-5-1 0,7-5-2 16,3-3-6-16,-6-11-13 15,-5-12-19-15,5-2-1 31,-8-11 0-31,6-1 1 0</inkml:trace>
  <inkml:trace contextRef="#ctx0" brushRef="#br0" timeOffset="34">11932 8632 40 0,'-9'0'36'0,"9"0"1"16,0 0 0-16,36-9-21 0,-5 4-6 16,11 5-5-16,1 0-4 15,3 0-6-15,2-3-20 16,-3 6-12-16,-10-6 0 16,0 3-1-16</inkml:trace>
  <inkml:trace contextRef="#ctx0" brushRef="#br0" timeOffset="35">12514 8536 32 0,'-25'-15'34'16,"3"10"0"-16,-3-4-4 15,7 3-13-15,5 6-7 16,4 7-5-16,9 6-1 15,9 2 0-15,7 7 0 16,2 2 0-16,2 6 0 16,-5-2 1-16,-1 4-1 15,-9-4 0-15,-5-1-1 16,-13-4-1-16,-6-8-3 16,-3-2-4-16,-6-13-15 15,3-7-19-15,11-2 0 16,4-11 0-16,10 2-1 15</inkml:trace>
  <inkml:trace contextRef="#ctx0" brushRef="#br0" timeOffset="36">12759 8400 46 0,'12'-8'38'0,"-12"8"1"0,-3 10-1 15,-6 3-21-15,-3 2-7 16,2 11-5-16,-3 0-1 16,-1 9-1-16,2 3 0 15,5 0-2-15,4 1 1 16,8-1-2-16,4-6 0 16,7-5-2-16,7-5-4 15,-2-10-13-15,1-7-21 0,2-5 0 16,-6-17 1-16,-2 2-1 15</inkml:trace>
  <inkml:trace contextRef="#ctx0" brushRef="#br0" timeOffset="37">12597 8560 44 0,'0'0'38'0,"0"0"-1"0,27 14 1 0,2-11-21 15,11-3-12-15,7 0-17 16,-1-5-23-16,8 5-1 16,-4-8-2-16,8 8 1 15</inkml:trace>
  <inkml:trace contextRef="#ctx0" brushRef="#br0" timeOffset="38">13193 9121 60 0,'2'-22'30'16,"-7"8"-6"-16,-8-3-5 15,-9-3-6-15,-4 6-3 16,-9-1-3-16,0 8-2 0,-2 2-2 16,3 5-1-1,-1 10 0-15,10 5-1 0,5 6-1 16,13 3 1-16,7 2 1 15,9 2-2-15,7-4 2 16,9-4 0-16,5-3 0 16,3-6-1-16,2-11 0 15,2-9 0-15,-2-8-1 16,-1-7 1-16,-2-5-2 16,-9-6 1-16,-3-5-1 15,-8-3 0-15,-6 2 0 16,-6 4 0-16,-3 8 1 15,-9 4-1-15,-4 11 1 16,1 14-1-16,-1 9 1 16,0 12 1-16,2 10-1 0,6 7 0 15,2 3 1-15,6 2-1 16,7-1 1-16,6-5 0 16,4-5 1-16,9-8-1 15,2-9 0-15,5-10 0 16,3-9 0-16,1-8-1 15,0-10 0-15,-1-7 1 16,-4-8-2-16,-4-6 1 16,-4-7 0-16,-5-2 0 15,-5 2 1-15,-5 3 0 16,-6 2 1-16,-3 9 0 16,-3 7-1-16,-1 16 1 15,4 13 0-15,-8 12 0 16,3 11 0-16,5 10-1 0,0 8 0 15,5 6 1-15,-1 1-1 16,3 2 0-16,1-4 0 16,-1-7 1-16,0-5-2 15,-2-8-1-15,-1-4 0 16,-4-12-4-16,0-10-2 16,-13 4-3-16,13-4-2 15,-26-18 0-15,12 5-1 16,-6-11 2-16,8 4 1 15,-3-4 4-15,12 2 4 16,3 1 4-16,6 3 3 16,10 7 2-16,2-1 1 0,9 9 0 15,-4-3 1 1,10 10-1-16,-7-4 0 16,5 6-2-16,-7-3 0 0,2 0-2 15,-5-3 0 1,-2 4-1-16,-4-4-1 0,-3-4 0 15,-12 4-3-15,13-5-2 16,-13 5-6 0,0 0-27-16,0 0-5 0,-10 5 1 15,10-5-1-15</inkml:trace>
  <inkml:trace contextRef="#ctx0" brushRef="#br0" timeOffset="39">14218 8914 25 0,'0'0'35'15,"21"10"1"-15,-11-10-1 16,6 0-17-16,11 3-7 15,-2-3-4-15,7 0-2 16,2 0-4-16,0 0-4 16,-3 4-6-16,-7-8-9 15,-5 0-9-15,-4 8-9 16,-15-4 0-16,0 0 0 0</inkml:trace>
  <inkml:trace contextRef="#ctx0" brushRef="#br0" timeOffset="40">14268 9031 44 0,'0'0'34'0,"5"8"-6"0,9-8-6 0,9 7-6 0,2-7-5 16,6 7-5-16,1-4-19 15,4 2-21-15,-9-9 0 16,6 4-2-16,-5-4 1 0</inkml:trace>
  <inkml:trace contextRef="#ctx0" brushRef="#br0" timeOffset="41">15285 8317 25 0,'0'-19'32'15,"-13"-1"-1"-15,-4 9-11 16,0 11-6-16,-9 7-3 16,1 16-3-16,-4 9-1 15,4 17-2-15,0 11 0 16,8 13-1-16,3 12-1 16,9 11 1-16,5 2-1 15,5 6-1-15,7-2-1 16,4-1 1-16,-2-4-1 15,-2-6 1-15,-5-8 0 16,-7-8-1-16,-6-9 0 16,-6-9 1-16,-9-11-2 0,-4-10-2 15,2-9-8-15,-1-12-23 16,5-15-4-16,19 0-1 16,-15-23 0-16</inkml:trace>
  <inkml:trace contextRef="#ctx0" brushRef="#br0" timeOffset="42">15030 9862 54 0,'0'0'37'16,"0"0"0"-16,25 7-4 0,2-7-22 0,-1 0-6 15,8-7-13-15,3-1-25 16,4 8-3-16,-9-7-1 16,4 7 0-16</inkml:trace>
  <inkml:trace contextRef="#ctx0" brushRef="#br0" timeOffset="43">15439 9911 36 0,'-31'3'32'16,"7"5"1"-16,-5-12-2 0,10-6-22 16,4-5-5-16,9-2-3 0,9 0 0 15,7-1-2-15,6 2 1 16,4 9 1-1,2 7 1-15,-1 0 1 0,-1 13-1 16,-3 0 2-16,3 4 0 16,-2 0 1-16,4 0 0 15,0-8 0-15,3-2-1 16,-1-7 0-16,-2-8 0 16,-3-5-1-16,-7-1 0 15,-9-2-1-15,-8-2-2 16,-6 4-8-16,-11-1-23 15,-4 0-8-15,3 3 0 0,-10-7 0 16</inkml:trace>
  <inkml:trace contextRef="#ctx0" brushRef="#br0" timeOffset="44">15523 8003 40 0,'0'0'35'16,"0"0"1"-16,0 0-9 0,11 26-11 16,-11-4-6-16,4 11-4 0,-4 1-3 15,3 4 0-15,0 0-3 16,-3-8-6-16,4-2-11 16,-4-6-20-16,-4-13 1 15,4-9-1-15,-18 0 1 16</inkml:trace>
  <inkml:trace contextRef="#ctx0" brushRef="#br0" timeOffset="45">15376 8186 12 0,'11'0'30'16,"1"-14"1"-16,15 10 1 15,2-5-19-15,2-1-4 16,8 2-3-16,2 0-1 15,1 8-1-15,-4-6-1 0,-3 6 0 16,-6 4 0-16,-5 5 1 16,-9-1 0-16,-6 3-1 15,-9 0 0-15,0-11 0 16,-19 15 0-16,6-11-1 16,-1-4-1-16,-1-7-1 15,6-2-1-15,4-3 0 16,5-1-1-16,7 0 0 15,3 2 0-15,7 3 0 16,-1 4 1-16,3 8 0 16,2 4 1-16,0 7 1 15,1 2 1-15,3 5 0 0,-3-3 0 16,6 0 1 0,1-6 0-16,0-3 0 0,-2-10 1 15,-3-4 0 16,-5-12-1-31,-7 0 1 0,-7-5-1 0,-5 2 0 0,-16-4 0 16,-1 8-1-16,-5 2-3 16,-5 7-5-16,5 8-16 31,0 4-18-31,-2-1-1 0,5 9 1 0,0-1-1 16</inkml:trace>
  <inkml:trace contextRef="#ctx0" brushRef="#br0" timeOffset="46">15772 8875 49 0,'0'0'37'0,"0"0"0"16,0 0-12-16,22 26-8 15,-1-5-5-15,12 12-4 16,4 2-3-16,6 10 0 15,3 0-1-15,-2 0-3 16,-2-3-5-16,-7-8-9 0,-2-8-21 16,-10-4-5-1,-11-10-1-15,-1-7 1 16</inkml:trace>
  <inkml:trace contextRef="#ctx0" brushRef="#br0" timeOffset="47">16183 8951 33 0,'0'0'34'15,"-12"-11"1"-15,12 11-6 16,-26 11-13-16,4-1-6 16,-2 10-4-16,-10 1-1 15,-4 6-2-15,-7 2 0 16,0 6 0-16,-1-2-2 15,2 1 0-15,3-5-1 0,7-3-4 16,10-2-5-16,3-11-9 16,9-6-17-16,12-7-2 15,0 0 0-15,12 0 1 16</inkml:trace>
  <inkml:trace contextRef="#ctx0" brushRef="#br0" timeOffset="48">16302 8666 35 0,'7'-10'33'15,"-7"-1"0"1,0 11-12-16,0 0-7 0,-7 23-5 16,5 1-3-16,-6 5-2 15,3 4-2-15,0 6 0 16,2-1 0-16,3-6-1 16,0-3 1-16,0-7-1 15,0-8 0-15,0-14 0 16,0 0 0-16,11-5-1 15,-11-10 1-15,0-3-1 16,-3 0 0-16,-2-2 0 0,-5 1-1 16,-5 4 1-16,-1 1-1 15,-5 3 1-15,2 3 0 16,-1 1 0-16,2-1-1 16,3 1 1-16,3 0 0 15,12 7-1-15,-5-13 1 16,14 13 0-16,6 0 0 15,5 5 1-15,4 3 0 16,4 4 0-16,1 2 0 16,-1 3 0-16,0-1-1 15,-6 1-5-15,-3-1-28 16,-4-9-3-16,1 1 0 0,-16-8 0 16</inkml:trace>
  <inkml:trace contextRef="#ctx0" brushRef="#br0" timeOffset="49">16688 8882 33 0,'0'0'33'16,"-18"-11"-2"-16,0 5-9 0,-4 6-6 16,-6 0-5-16,2 10-4 15,-8 0-1-15,5 9-2 16,-2 5-1-16,4 7-1 15,5 4 1-15,7 10-1 0,10-2 1 16,10 3-1-16,7-2 1 16,9-2-1-16,6-7 0 15,8-3-2-15,6-6-2 16,-2-14-8-16,3-3-15 16,1-9-12-16,-8-9-1 15,3 0 0-15</inkml:trace>
  <inkml:trace contextRef="#ctx0" brushRef="#br0" timeOffset="50">16806 8925 64 0,'0'0'32'0,"8"15"-7"0,-8-6-6 15,0 13-6-15,0 0-3 0,0 9 0 16,-8 1-2-16,5 2-3 16,-1 1-1-16,4 0-1 15,0-6-1-15,0-1-1 16,10-5 1-16,2-5-1 16,3-7-2-16,0-4-1 15,2-5-5-15,-4-5-9 16,3-7-20-16,-1 2-3 15,-7-9 0-15,2 5 0 16</inkml:trace>
  <inkml:trace contextRef="#ctx0" brushRef="#br0" timeOffset="51">16595 9072 24 0,'0'0'33'0,"12"-7"-3"16,4 3-6-16,9 1-6 16,9 3-5-16,1-5-4 0,10 5-1 15,-2-5-3-15,3 0-1 16,-1 1-1-16,-2 0-1 15,-6 0 0-15,-1 4 1 16,-7-4-1-16,-5 8 0 16,-1 1 0-16,-5 7 0 15,-7 1 1-15,-4 4-1 16,-7 6 0-16,0 4-1 16,-6-2 0-16,-6 0-2 15,-1 0 0-15,-4-3-4 16,1 2-4-16,-7-12-5 15,8 0-11-15,-1-4-13 16,-5-8-1-16,6 0 2 16</inkml:trace>
  <inkml:trace contextRef="#ctx0" brushRef="#br0" timeOffset="52">17373 9114 44 0,'14'0'35'16,"-14"0"0"-16,22 0-15 0,0 0-7 0,-1 0-3 16,6 0-2-1,0-5-2-15,3 2-3 16,-6-4 0-16,-1 1-2 0,-7-2 1 15,-9-3-2-15,-7 0 1 16,-8 1 0-16,-7-1-1 16,-8 4 0-16,-4 1 0 15,-6 6 0-15,-2 0-1 16,1 7 1-16,1 6 0 16,4 3 0-16,4 5 0 15,10 6 1-15,8 0 0 16,11 0-1-16,7-1 2 15,12-1-1-15,4-4 1 16,6-2 0-16,6-6-1 16,1-9-3-16,4-1-7 0,-7-3-27 15,-4-17-3-15,2 5 1 16,-7-11 0-16</inkml:trace>
  <inkml:trace contextRef="#ctx0" brushRef="#br0" timeOffset="53">17548 8768 32 0,'0'0'35'0,"0"0"1"0,19 7-5 15,6-2-15-15,1-5-4 16,8 0-6-16,0 0-2 16,3-3-5-16,3 3-8 15,-3 4-26-15,-10-13-1 16,1 9-1-16,-8-11 0 16</inkml:trace>
  <inkml:trace contextRef="#ctx0" brushRef="#br0" timeOffset="54">18089 8645 46 0,'-10'0'28'15,"-9"-4"-7"-15,3 4-6 0,2 0-5 16,1 0-2-16,13 0-1 16,-8 12-1-16,14 0-1 15,6 1-1-15,5 4 1 16,1 0 0-16,2 5 0 16,-5-3-2-16,-4 0 1 15,-9 0-2-15,-5-1 0 16,-12-6 0-16,-4-5-4 0,-3-1-8 15,-2-6-22 1,-4-8-5-16,11 1 0 0,-3-12 0 16</inkml:trace>
  <inkml:trace contextRef="#ctx0" brushRef="#br0" timeOffset="55">18270 8495 38 0,'6'-13'36'0,"7"10"0"16,-13 3-1-16,0 0-19 0,10 0-6 16,-10 0-3-1,0 20-3-15,-5-3-1 16,0 7-1-16,2 6 0 0,-1 3-1 15,0 3 1-15,4 1-2 16,-3-2 1-16,8-1 0 16,4-1-1-16,4-4 0 31,1-5-2-31,2-11-4 0,3 3-9 0,-1-9-23 16,-4-12 0-16,-1 0-1 15,-9-12 0-15</inkml:trace>
  <inkml:trace contextRef="#ctx0" brushRef="#br0" timeOffset="56">18188 8660 65 0,'0'0'36'0,"24"4"-2"0,-3-2-15 0,2-2-8 16,10 4-5-16,1-4-5 15,0 3-9-15,-2-7-24 16,-1 4-4-16,-13 0-1 16,3 0 1-16</inkml:trace>
  <inkml:trace contextRef="#ctx0" brushRef="#br0" timeOffset="57">18854 9137 21 0,'5'-11'29'0,"2"1"-9"0,-7-2-3 0,0-3-4 16,-7-1-1-16,-6-1-3 15,-5 0-2-15,-4 0-2 16,-7 5-2-16,-5-1 0 15,1 9 0-15,0 4-1 16,3 10 0-16,5 4 0 16,7 8-1-16,3 3 2 15,12 3-1-15,8 1 1 16,7-3-1-16,7-1 1 16,6-5 0-16,6-8-1 15,1-6-1-15,4-6-3 16,-2-12 1-16,-1-2-1 15,-2-10-1-15,-3-3 0 16,-9-9 1-16,0-3-1 0,-7-6 1 16,-7-4 1-16,-5 4 1 15,0 2 1-15,-5 5-1 16,-5 7 1-16,2 9-1 16,-4 7 1-16,2 15 0 15,1 12-1-15,0 8 1 16,1 9-1-16,1 7 0 15,5 5 1-15,2 3 0 16,0 1-1-16,7 1 1 16,3-4 0-16,4-4 0 15,4-8 0-15,5-7 0 16,1-7-1-16,1-11-1 16,5-5 0-16,-3-8-2 15,4-7 1-15,-4-9 0 0,-4-5-1 16,-2-10 0-1,1-4 2-15,-4-6 0 0,-5-5 2 16,-1-2 1-16,-3-2 1 16,-1 6 1-16,-1 4 1 15,0 11 0-15,-7 6 0 16,2 17 1-16,-2 14-1 16,0 10-1-16,0 13 0 15,0 14-2-15,0 4 0 16,0 10 1-16,0 4-1 15,0 6 0-15,0-6-1 16,4-4 1-16,-4-5-1 0,0-7 1 16,3-10-2-1,-3-7 0-15,6-6-1 16,-6-16-5-16,0 0-4 0,0 0-4 16,0-19-4-16,-10-2-2 15,2-1 0-15,-10-7 1 16,4 5 5-16,-7-1 5 15,6 4 8-15,3 3 6 16,1 2 4-16,11 7 5 16,0 9 0-16,12-9 1 15,1 5-2-15,10 4-3 16,-4 0-1-16,8 4-2 16,-3-4-1-16,2 0-1 15,-1 0-1-15,-2 2 0 16,-6-2-1-16,1 0-1 0,-7-2 0 15,-2 2-1-15,-9 0-1 16,10 0-2-16,-10 0-3 16,0 0-8-16,0 0-18 15,0 0-8-15,-10-4 0 16,10 4 0-16</inkml:trace>
  <inkml:trace contextRef="#ctx0" brushRef="#br0" timeOffset="58">19861 9024 35 0,'0'0'31'15,"12"9"-5"-15,4-9-5 16,11 3-3-16,1-3-5 15,13 0-2-15,0-4-4 0,4 4-3 16,-3 0-1-16,-6-3-2 16,-5 3-1-16,-10 0-5 15,-4 7-5-15,-17-7-10 16,0 0-15-16,5 18-1 16,-5-18 0-16,-11 13 9 15</inkml:trace>
  <inkml:trace contextRef="#ctx0" brushRef="#br0" timeOffset="59">19934 9162 13 0,'0'0'24'15,"0"0"-3"-15,16 7-1 0,1-7-2 16,7 0-2-16,6 0-1 16,5 0-4-16,0 0-2 15,1 0-2-15,-2 0-2 16,-5 0 0-16,-8 0-1 16,-2 0 0-16,-9 0-1 15,-10 0 0-15,11 0-2 16,-11 0 1-16,0 0 0 15,0 0-2-15,0 0-1 16,0 0-5-16,0 0-11 16,-3 10-20-16,3-10 0 0,0 0-1 15,-15 6 0-15</inkml:trace>
  <inkml:trace contextRef="#ctx0" brushRef="#br0" timeOffset="60">8204 10976 30 0,'0'0'33'15,"30"5"-1"-15,-7-5-12 16,3 0-4-16,6 4-4 15,-3-4-4-15,2 0-3 0,-3 0-2 16,-4 0-1-16,-5 0-2 16,-3 4 1-16,-8-4-2 15,-8 0-3-15,13 4-3 16,-13-4-7-16,0 0-6 16,0 0-11-16,0 0-2 15,0 0-1-15</inkml:trace>
  <inkml:trace contextRef="#ctx0" brushRef="#br0" timeOffset="61">8254 11081 21 0,'0'0'31'15,"13"9"-3"-15,3-9-5 16,8 0-4-16,1 0-2 0,4 0-5 15,-3 0-2-15,2 0-4 16,-3 0 0-16,-3 0-2 16,-8 0 0-16,-3 0-1 15,-11 0-3-15,7-4-9 16,-7 4-27-16,0 0-1 16,0 0 0-16,0 0-1 15</inkml:trace>
  <inkml:trace contextRef="#ctx0" brushRef="#br0" timeOffset="62">9282 10396 42 0,'0'-15'28'15,"0"15"-4"-15,-19-7-4 0,-9 22-4 16,-6 16-4-16,-8 21-1 16,3 30-3-16,-3 26-2 15,11 28-2-15,5 16 0 16,16 15 0-16,13 0-1 15,15-3 0-15,9-8-1 0,9-21 0 16,3-24-1 0,0-24-1-16,1-19-4 0,-10-23-13 15,-10-19-21-15,-1-9 0 16,-19-17-1-16,13-18 1 16</inkml:trace>
  <inkml:trace contextRef="#ctx0" brushRef="#br0" timeOffset="63">10066 10722 53 0,'-7'-33'26'15,"-5"4"-3"-15,-6 4-6 0,-5-2-3 0,0 7-4 16,-4 6-3-16,3 8-2 16,-1 6-2-16,0 15-1 15,4 10-1-15,2 14 0 16,1 15-1-16,8 15 1 16,-1 11 0-16,8 13 1 15,3 7 0-15,0 8 1 16,6 2 1-16,0 2 0 0,-6-10 1 15,0-2-1 1,-3-11-1-16,-5-10 0 0,-6-13 0 16,-1-12-1-16,-4-12-1 15,-1-12-1-15,0-9-2 16,3-13-3-16,4-1-10 16,0-7-24-16,3-13 0 15,7 2 0-15,1-9-1 16</inkml:trace>
  <inkml:trace contextRef="#ctx0" brushRef="#br0" timeOffset="64">9753 12123 59 0,'0'0'36'0,"0"0"0"0,28-7-13 15,-4 0-14-15,8 3-4 16,0 0-4-16,3 4-4 16,3 8-8-16,-7-3-3 15,2 10-8-15,-10-1 0 16,-3 3 0-16,-8-2 2 0,-1 4 4 15,-11-6 6-15,0-4 10 16,0-9 5-16,-26-8 20 31,18-2-12-31,2-3-1 0,3-6-1 16,3 2-2-16,3-1 0 16,5 8 0-16,-8 10-1 15,20-5 1-15,-9 9 0 16,5 10 0-16,-3 1-1 15,8 4-2-15,-2-6 0 16,5-2-2-16,-1-5 0 16,1-6-1-16,-2-11-1 15,-4-5-1-15,-3-2-3 16,-8-6-8-16,-3-8-26 16,-4 8-2-16,-12-8-1 15,5 4 0-15</inkml:trace>
  <inkml:trace contextRef="#ctx0" brushRef="#br0" timeOffset="65">10242 10528 21 0,'9'0'33'0,"-9"0"0"0,7 11 0 0,-4 6-15 0,-3 3-7 16,4 8-5-16,-4-1 0 16,5 4-2-16,-2 0-4 15,-3-6-6-15,4-1-10 16,-1-5-18-16,-3-19-1 16,-13 13 0-16,-2-23 0 15</inkml:trace>
  <inkml:trace contextRef="#ctx0" brushRef="#br0" timeOffset="66">10146 10636 56 0,'25'0'31'0,"1"-3"-11"0,-2-2-4 0,6 5-6 16,-2-3-2-16,-5 3-3 15,-5 0-1-15,-3 0-1 16,-15 0-1-16,0 0 0 15,0 0 0-15,0-16-2 16,0 16-1-16,-15-17-1 16,11 7-2-16,1 0 1 15,3 10 0-15,8-14 0 16,6 10 0-16,2 4 2 16,2 4 2-16,5 6 2 15,1 4-1-15,2 3 1 0,1 2 0 16,4 3 0-16,-4-2-1 15,1-3 0-15,-3-2 1 16,2-6 0-16,-3-5 1 16,-6-4 1-16,-6-7 0 15,-5-4 0-15,-10-4 0 16,-3 0-1-16,-8-3 0 16,-3 3-1-16,-4 1-1 15,1 3-2-15,0 4 0 16,0 3-2-16,6 4-3 15,0 0-5-15,9 13-11 0,5-3-18 16,0-10 0 0,-10 19 0-16,10-19 0 15</inkml:trace>
  <inkml:trace contextRef="#ctx0" brushRef="#br0" timeOffset="67">10658 11313 44 0,'15'2'35'0,"-2"4"2"0,5 8-7 15,10 12-17-15,-1 6-4 16,8 9-3-16,0 2-2 16,1 2-2-16,-4-1-4 15,-5-6-10-15,-2-7-15 16,-3-2-10-16,-13-15 0 0,2-3 0 16</inkml:trace>
  <inkml:trace contextRef="#ctx0" brushRef="#br0" timeOffset="68">10994 11350 42 0,'-18'-3'33'0,"3"16"1"0,-11 2-14 15,-4 4-8-15,-6 9-3 16,-4 1-4-16,1 2-2 15,-1-2-1-15,3 0-1 16,3-2-4-16,7-5-4 16,7-3-7-16,8-3-15 15,12-16-5-15,-5 9 0 0,5-9 0 16</inkml:trace>
  <inkml:trace contextRef="#ctx0" brushRef="#br0" timeOffset="69">11374 11209 46 0,'-20'0'33'16,"-10"-6"-3"-16,1 6-12 0,3 8-5 16,-5 1-4-16,6 10-4 15,0 2 0-15,6 8-2 16,3 4 0-16,8 7 1 16,1 3-2-16,11 3 1 15,4-3-2-15,8-1 1 16,4-3-1-16,7-10-1 15,2-3-3-15,2-12-6 16,7-5-12-16,-1-6-15 16,-6-12 0-16,1-1-1 15,-10-12 2-15</inkml:trace>
  <inkml:trace contextRef="#ctx0" brushRef="#br0" timeOffset="70">11528 11251 21 0,'0'0'33'0,"0"0"2"0,10 20-1 15,-10-5-16-15,0 5-7 16,0 9-2-16,-4 1-2 16,4 8-1-16,-5 1-3 15,5 2-1-15,0-3 0 16,0-1-1-16,0-6-1 15,8-2 1-15,0-7 0 16,3-3-1-16,4-9-1 0,-1-4-3 16,4-2-7-16,-4-7-12 15,-1-6-14-15,1 1 0 16,-9-11 0-16</inkml:trace>
  <inkml:trace contextRef="#ctx0" brushRef="#br0" timeOffset="71">11326 11451 32 0,'3'11'30'0,"13"-2"1"0,2-9-14 15,7 0-6-15,7-6-3 0,3 1-2 16,1-7-2-16,-1-1-1 15,-1-1 0-15,-4-4 1 16,-3 1 0-16,-5 0 1 16,4 7-1-16,-7-2 2 15,7 12-1-15,-3 7 0 16,5 7 0-16,-3 2-2 16,0 10 0-16,-4 3 0 15,-6 3 0-15,-8 2-1 16,-7 0 0-16,-9-4 0 15,-5 2-1-15,-6-5 0 16,-3-4-2-16,3-3-1 0,-3-8-4 16,8 1-8-1,0-5-24-15,2-8-1 0,13 0-1 16,0-14 1-16</inkml:trace>
  <inkml:trace contextRef="#ctx0" brushRef="#br0" timeOffset="72">12154 11432 33 0,'0'0'25'16,"13"11"-3"-16,1-6-3 15,3 1-3-15,3 0-4 0,-1-6-3 16,3 4-3-16,-4-8-2 16,2-1 0-16,-6-2-1 15,-2 1 0-15,-7-4-1 16,-1 0-1-16,-4-2 0 16,-7-1 0-16,-1 4 0 15,-4 0-1-15,-3 1 0 16,-3 5 0-16,-1 3 0 15,-2 4 0-15,2 4 0 16,-2 5 0-16,2 5 0 16,2 5 0-16,6 4 0 15,4 3 2-15,7 1-1 16,3 2 1-16,9 1 1 16,7-2 1-16,3-9-1 15,7-3 0-15,4-8 1 0,4-3-2 16,-2-9 0-16,-5 0-6 15,1-5-6 1,-4 1-27-16,-7-7-1 0,-1 5 0 16,-10-6 0-16</inkml:trace>
  <inkml:trace contextRef="#ctx0" brushRef="#br0" timeOffset="73">12383 11049 21 0,'0'0'31'16,"0"0"-2"-16,14 5-7 0,-3-5-5 15,7 4-3-15,1-4-3 16,10 3 0-16,0-3-5 15,5 3-2-15,-2-3-1 16,-3 0 0-16,-3 4-2 16,-5-4-3-16,-3 4-7 15,-10 0-20-15,-8-4-6 16,0 0-1-16,0 0 1 16</inkml:trace>
  <inkml:trace contextRef="#ctx0" brushRef="#br0" timeOffset="74">12978 10972 10 0,'0'0'27'0,"-25"-12"15"0,13 9-25 16,-1 3-3-16,-2-5-2 16,1 5-2-16,1 0-3 15,1 0-2-15,3 3-2 16,9-3-1-16,-8 10 0 16,8 0 1-16,8 0-1 15,-1 3 0-15,7 0 1 0,2 5 0 16,-1-4 0-1,2 3 0-15,-3-1 1 16,-2 1 0-16,-7 0 0 0,-5 3 0 16,-6-4 0-16,-5-2-1 15,-7-3 1-15,-1 0-2 16,-2-5-1-16,0-6-2 16,4-3-3-16,-1-10-4 15,18 13-8-15,-15-21-14 16,13 5-9-16,6 0 1 15,-1-4-1-15</inkml:trace>
  <inkml:trace contextRef="#ctx0" brushRef="#br0" timeOffset="75">13090 10668 41 0,'4'-20'32'16,"-4"20"-7"-16,5-14-5 0,-5 14-4 0,0 0-6 16,0-9-1-16,0 9-4 15,0 0-1-15,0 14-2 16,0-4 0-16,0 5 1 16,-5 0-1-16,5 7 0 15,0-1 1-15,0 0-1 16,0 3 0-16,5-2-1 15,-5-3 0-15,4-1 0 16,-4-4 0-16,4-4 0 16,-4-10 0-16,4 13-1 15,-4-13 1-15,0 0-1 16,-4-10-1-16,4 10 1 16,-11-14-1-1,4 6-1-15,-4-1 1 0,-4 2-1 16,1-1 1-16,-1 4 1 0,1 4-1 15,3-4 1-15,0 4 0 16,11 0-1-16,-11-3 1 16,11 3 0-16,0 0 0 15,17-6 0-15,-5 2 0 16,4-1 0-16,2 0 0 16,3-1 0-16,0 3 0 15,1-3 1-15,-5 1-1 16,-1 0 1-16,-2 0 1 15,-4 1-1-15,-10 4 1 16,0 0-1-16,0 0 0 16,0 0 0-16,-10-10 0 15,-4 10-1-15,-3 0 1 16,-6-3-1-16,-2-1 0 0,-1-1 0 16,2 2 0-16,2-3 0 15,3 2 0-15,4 0 1 16,2-1-2-16,13 5 1 15,0 0 0-15,0 0 0 16,0 0 0-16,23 16-1 16,-6-7 1-16,3 3 0 15,5 0 0-15,1 1 0 16,0-2 0-16,-2-1 0 16,-4-1 0-16,-2-2 1 15,-5-1-2-15,-2-4 2 16,-11-2-1-16,10 5 0 0,-10-5 0 15,0 0 1 1,0 0-2-16,0 0-2 0,0 0-9 16,0 0-25-16,0 0-1 15,0 0 1-15,0 0-1 16</inkml:trace>
  <inkml:trace contextRef="#ctx0" brushRef="#br0" timeOffset="76">13392 10844 26 0,'0'0'33'0,"0"0"1"0,16 0-4 15,-16 0-11-15,0 14-6 16,3 6-5-16,-6 1-2 15,3 8-2-15,-6 1 0 16,3 4-1-16,-3-4-1 16,0 0 0-16,3 0-1 15,3-4 1-15,0-3-1 16,3-4-1-16,6-5 2 16,3-3-2-16,4-1 2 15,3-6-2-15,0-4-1 0,2-4-3 16,1 4-5-16,-6-14-9 15,2 4-12-15,-2 0-8 16,-10-5 0-16,2 6 0 16</inkml:trace>
  <inkml:trace contextRef="#ctx0" brushRef="#br0" timeOffset="77">13261 11032 59 0,'0'0'32'0,"30"-7"-5"0,-2 7-7 0,2-8-8 15,8 8-2-15,-1-4-1 16,4 4-2-16,-7-3-1 15,-2 3-2-15,-11 0 0 16,-5 0-2-16,-16 0 1 16,14 0-2-16,-14 0 0 15,0 0 0-15,0 0 0 16,0 0-1-16,0 0 0 16,0 0-1-16,0 0 0 15,0 0-1-15,0 0-1 16,0 0-1-16,0 0-1 15,0 0-1-15,0 0 0 16,0 0-1-16,0 0 2 0,0 0 0 16,0 0 0-16,0 0-1 15,0 0-5 1,-6 12-16-16,6-12-4 0,0 0-1 16,-15 0 0-16</inkml:trace>
  <inkml:trace contextRef="#ctx0" brushRef="#br0" timeOffset="78">13780 11612 33 0,'3'-11'27'16,"-7"-7"-2"-16,0-1-4 0,-5 2-4 16,-3-4-4-16,-2 7-3 15,-8-2-2-15,2 10-2 16,-2 2-1-16,-1 10-2 16,1 4-2-16,5 9 0 15,0 3-1-15,8 2 0 16,9 4 0-16,0-1 0 15,7-2 1-15,6-1-1 16,7-7 1-16,4-4 0 16,3-4 0-16,1-6 0 15,-1-8 0-15,1-6 0 16,-4-7 0-16,1-10-1 16,-5-8 1-16,-3-7 0 15,0-6 0-15,-6-3-1 0,-4-2 1 16,-3-1 0-16,-1 6 0 15,-3 5 0-15,0 10 1 16,-6 9-1-16,0 7 1 16,6 18-1-16,-13 0 1 15,7 12 0-15,-1 10-1 16,1 16 0-16,1 6 0 16,-2 9 0-16,4 5 0 15,3 3 0-15,3-2-1 31,4-5 1-15,2-4-3-16,2-14-2 0,7-3-7 0,2-12-23 0,-2-12-5 0,10-4-1 16,-2-9 1-1</inkml:trace>
  <inkml:trace contextRef="#ctx0" brushRef="#br0" timeOffset="79">14110 11296 34 0,'7'-11'35'16,"-11"-2"1"-16,4 13-7 0,0 0-11 0,0 0-5 15,0 20-4 1,-6 0-3-16,6 10-2 15,0 4-1-15,0 8 0 0,3 4 0 16,3 1-2-16,-1-4 1 16,1-1-2-16,-2-8 1 15,2-5 0-15,-2-7-2 16,-1-7 0-16,1-6-3 16,-4-9-5-16,0 0-8 15,0 0-9-15,-11-13-8 16,3 2-5-16,-11-10 3 15</inkml:trace>
  <inkml:trace contextRef="#ctx0" brushRef="#br0" timeOffset="80">13955 11521 48 0,'0'0'31'16,"-3"-11"-2"-16,13 7-7 0,11 4-7 16,3 0-3-16,11 0-4 15,-1-5-1-15,10 5-2 16,-4-4-1-16,0 4-1 15,-9-6-1-15,-5 2 1 16,-8 2-1-16,-4 2 0 16,-14 0-3-16,10-8-6 15,-10 8-17-15,0 0-13 16,5-12-2-16,5 8 0 16</inkml:trace>
  <inkml:trace contextRef="#ctx0" brushRef="#br0" timeOffset="81">14389 10430 25 0,'11'0'29'16,"-11"0"-1"-16,25 12-7 0,1 13-4 15,7 15-5-15,17 22-1 16,2 18-3-16,4 20 1 16,-5 10-2-16,-6 16-3 15,-12 8-1-15,-14 7 0 0,-19-3 0 16,-14-5-1 0,-20-10 0-16,-7-9 0 0,-6-4 0 15,-2-12 0-15,-1-19-1 16,8-14-1-16,5-13-4 15,6-20-4-15,12-11-19 16,11-13-12-16,-2-23 1 16,13-9 0-16</inkml:trace>
  <inkml:trace contextRef="#ctx0" brushRef="#br0" timeOffset="82">14934 10446 32 0,'0'-11'30'0,"0"11"-7"0,0 0-4 0,5 14-5 16,-5 1-3-16,0 2-3 16,3 9-3-16,-3 3 0 15,0 4 0-15,0 3-2 16,3-1 0-16,-3-3-1 0,6 0 0 15,-6-4-1 1,7-5-2-16,-4-8-1 16,-1-6-4-16,-2-9-1 0,10 0-4 15,-10 0-1 1,7-15 0-16,-7 5-1 0,0-7 2 16,-5 3 2-16,-3-2 4 15,-3 2 3-15,-15-7 9 16,12 15-1-1,1 0 1-15,3 6 1 16,-1-5 0-16,11 5-1 16,-17 0 1-16,17 0-1 15,-12 0 0-15,12 0-1 16,0 0 0-16,0 0-1 16,-12 5 0-16,12-5 0 15,0 0-2-15,0 0-1 0,13-11 0 16,-2 5 0-16,3-4 0 15,6-2-2-15,2 1 0 16,6-2 0-16,1 1 1 16,-2 1-1-16,-2 0 1 15,-1 2 0-15,-6 1 1 16,-2 4 0-16,-16 4 0 16,12-10 0-16,-12 10 0 15,0 0 0-15,0 0-1 16,-17 0 0-16,2 5-1 15,-7 4 1-15,-1 2-1 16,-4 0 0-16,-4 1 0 16,2 0 0-16,1-3 0 15,2-1 0-15,4-3 0 0,7-5 0 16,2 0-1-16,13 0 1 16,-15-12 0-16,9 2 0 15,4 0-1-15,2 0 1 16,0-1 0-16,0 11 0 15,0-15 0-15,0 15 0 16,0 0 0-16,11-10 0 16,0 10 0-16,5 8 0 15,6-1 0-15,5 3 0 16,4 4 0-16,4 3 0 16,-1 0 0-16,-1 0 0 15,-4 0-1-15,-5 0 1 16,-4-2 0-16,-8-4 0 15,-4-1 0-15,-8-10 0 0,5 11 0 16,-5-11 1-16,0 0-1 16,0 0 1-16,0 0 0 15,0 0-1-15,0 0 0 16,0 0 1-16,0 0-1 16,0-9 0-16,0 9 0 15,0 0 0-15,0 0 0 16,0 0 0-16,0 0 0 15,0 0 0-15,0 0 0 16,0 0 0-16,0 0 0 16,0 0 0-16,0 0 0 15,0 0 0-15,0 0 0 16,0 0 0-16,-8-9 0 0,8 9 0 16,0 0 0-16,0 0 0 15,0 0 0-15,0 0 0 16,0 0 0-16,0 0 0 15,0 0 0-15,0 0 0 16,0 0 0-16,-11-7 0 16,11 7 0-16,0 0 1 15,0 0-1-15,0 0 0 16,0 0 0-16,0 0 0 16,0 0-1-16,0 0 0 15,0 0-1-15,0 0-1 16,0 0-2-16,0 0-3 15,0 0-5-15,-9 4-10 16,9-4-15-16,0 0 1 16,-13-2 1-16,13 2 9 15</inkml:trace>
  <inkml:trace contextRef="#ctx0" brushRef="#br0" timeOffset="83">9282 12364 12 0,'0'0'10'16,"0"0"-1"-16,0 0 0 0,7 11 0 15,-7-11-1-15,0 0 0 16,5 15-1-16,-5-15-2 15,0 15 1-15,0-6-1 16,0 3-1-16,-5 0 0 16,1 0 0-16,1 1-1 15,0 2-1-15,-1-2 0 16,4 1-1-16,0-3 1 16,0-1-1-16,0-1 0 15,5 3 0-15,-5-12 0 16,11 17 0-16,-2-7 0 15,0-1 0-15,-2 1 0 0,3 1-1 16,-1-1 1-16,1-1 0 16,0 1-1-16,1-3 1 15,0 3-1-15,0-2 1 16,3 0 0-16,-2 0 0 16,2 1 1-16,3-1 1 15,1 1 0 1,2 2-1-16,3-3 0 0,3-1 1 15,1 0-1-15,3 1-1 16,2-1 0-16,3 0 0 16,-1-3 0-16,-2 2-1 0,2-1 1 15,-2-2-1 1,3 4 0-16,-2-3 0 0,-2 1 1 16,1-2-1-16,4 2 1 15,-1-1-1-15,3-1 0 16,0-1 1-16,1-2-1 15,0 0 1-15,1 0-1 16,-2 0 0-16,1 3 0 16,0-3 0-16,-3 4 1 15,4-4-1-15,0 0 0 16,3 0 1-16,2 0-1 16,4 0 0-16,4 0 0 15,2-5 1-15,1 1-1 16,1 1 0-16,-3 3 0 15,-2-4 0-15,-1 1 0 0,-3 3 0 16,-5 0 0-16,-2 0 0 16,0 0 0-16,0 3 0 15,1-3 0-15,2 0 0 16,2 0 0-16,0 0 0 16,0 0 0-16,-2 0 0 15,-2 0 0-15,-4 0 0 16,-2 0 1-16,-4 4-1 15,0-4 0-15,-4 3 0 16,-1-3 0-16,0 4 0 16,1 1 0-16,-1 0 0 15,1-5 0-15,0 4 0 16,-4-1 0-16,0 0 0 16,-2 2 0-16,0-1 0 15,-3 2-1-15,0 1 1 0,-1 2 0 16,0 1 0-16,1 4 0 15,0 0 0-15,1 2 0 16,-2 0 0-16,-1 0 0 16,2 0 0-16,-3-1 0 15,0-1 1-15,-4-2-1 16,-3 0 0-16,0-2 0 16,-4-1 1-16,-5-9-1 15,7 17 1-15,-7-17-1 16,6 15 0-16,-6-15 0 15,3 11 1-15,-3-11 0 16,0 10-1-16,0-10 1 16,0 0 1-16,0 0 0 15,0 0 0-15,0 0 0 0,0 0-1 16,0 0 1-16,0 0 0 16,0-14-1-16,0 14 0 15,3-13 0-15,-3 4-1 16,0 0 1-16,0-3-1 15,0 0 1-15,6 1-1 16,-3 0 0-16,2-1 0 16,0 0 0-16,0 4 0 15,-5 8 0-15,12-18 1 16,-12 18-1-16,12-16 1 16,-6 7-1-16,3-1 0 15,1 3 0-15,2-3 0 0,2 0 0 16,2 1 0-1,0-1 0-15,0 0 0 0,2 3 0 16,-1 0 0-16,-1 1 0 16,1 2 0-16,-2-1 0 15,2 1 0-15,0 4 0 16,3-5 0-16,2 1 0 16,5 0 0-16,4-3 0 15,0 2 0-15,3 1 0 16,4 1 0 31,0-4 0-47,0 4 0 0,0-1 0 0,-1 4 0 0,-3 0 0 0,0 0 0 0,-1 0 1 15,3 0-1-15,-3 0 0 16,4 0 0-16,1 0 0 0,3-5 0 16,1 0 0-16,3 0 0 15,-3 0 0-15,-2 0 0 16,-2-1 0-16,-3 3 0 15,0-2 0-15,-4 1 0 16,-1 4 0-16,0-6 0 16,1 6 0-16,3-3 0 15,-1-1-1-15,2 0 2 16,1 1-2-16,-1 0 1 16,-4 0 1-16,-1 3-1 15,-3-6 0-15,-3 3 0 16,1 3 0-16,-5-4 0 15,0 4 0-15,1-5 0 16,1 5 0-16,2-4 0 0,2 4 0 16,2 0 0-16,0 0 0 15,-1 0 0-15,-2 0 0 16,-2 0 0-16,-3 0 0 16,-2 0 0-16,-5-2 0 15,-1 2 0-15,-1-4 0 16,-2 0 0-16,4 4 1 15,1-6-1-15,1 4 0 16,-1-1 0-16,1 3 0 16,-3-5 0-16,1 2 0 15,-2 3 0-15,-1-4 0 16,-10 4 0-16,9-5 0 0,-9 5 1 16,8-12-1-1,-8 12 0-15,11-11 0 0,-11 11 0 16,10-14 0-16,-10 14 0 15,14-15 0-15,-14 15 1 16,11-14-1-16,-11 14 0 16,9-11 1-16,-9 11 0 15,5-9 0-15,-5 9-1 16,5-13 1-16,-5 13-1 16,0-12 0-16,0 12 1 15,0-14-1-15,0 14 1 16,0-17-2-16,0 17 1 15,-4-15-1-15,4 15 2 16,0-10-1-16,0 10 0 0,0 0-1 16,0 0 1-16,0 0 0 15,0 0 0-15,0 0 0 16,0 0 0-16,0 0-1 16,0 0 1-16,0 0-1 15,0 0 1-15,0 0 1 16,0 0-2-16,0 0 2 15,0 0-1-15,0 0 0 16,0 0 0-16,0 0 0 16,0 0 0-16,0 0-1 15,0 0 2-15,0 0-2 16,0 0 1-16,0 0 1 16,0 0-2-16,0 0 1 15,0 0 0-15,0 0 1 16,0 0-2-16,0 0 2 0,0 0-1 15,0 0-1-15,0 0 1 16,0 0 1-16,-9 4-1 16,9-4 0-16,-10 7-3 15,10-7-6-15,-15 19-28 16,1-15 0-16,4 6-1 16,-10-12-1-16</inkml:trace>
  <inkml:trace contextRef="#ctx0" brushRef="#br0" timeOffset="84">10767 13437 36 0,'-6'-10'35'15,"6"10"-1"-15,0 0-10 0,0 0-5 16,0 0-5-16,3 15-5 16,8 0-3-16,0 4-3 15,9 7 1-15,3 6-1 16,10 5-1-16,3 1 0 15,4 4-1-15,4 0 1 16,-1 2-1-16,-2-2-1 16,-1-1-1-16,-6-3-1 0,-8-6-4 15,-4 0-5-15,-10-8-10 16,-2-7-16-16,-1 1-1 16,-9-18 0-16,5 16 1 15</inkml:trace>
  <inkml:trace contextRef="#ctx0" brushRef="#br0" timeOffset="85">11241 13423 26 0,'6'-10'23'16,"-6"10"-3"-16,0 0-2 16,0 0-2-16,0 0-5 15,0 0-1-15,0 0-3 16,0 0-1-16,-12 3 0 15,1 2-1-15,2 4-2 16,-6 3-1-16,-2 4 1 16,-4 3 1-16,-6 6-1 15,-4 5 1-15,0 4-1 16,-5-2 0-16,0 4 0 16,0 2 0-16,2 1-1 15,1-4 0-15,4-2-1 16,4-7 0-16,3 1 0 15,6-7-1-15,0-1 1 0,5-7-1 16,1-1 0-16,10-11 0 16,-13 13 0-1,13-13 1-15,-11 9-1 0,11-9 1 16,0 0-1-16,0 0 0 16,-10 10 1-16,10-10-1 15,0 0 1-15,0 0-1 16,0 0 0-16,0 0-2 15,0 0-5-15,0 0-16 16,13 0-14-16,-13 0-1 16,11-14 0-16,-11 14-1 15</inkml:trace>
  <inkml:trace contextRef="#ctx0" brushRef="#br0" timeOffset="86">11593 13392 39 0,'-19'-3'29'0,"5"5"-7"0,-5 7-5 16,-4 1-5-16,0 9-4 15,-6 3 0-15,2 10 0 16,-1 2-1-16,4 7 0 16,1 2-1-16,11 11 0 15,0-3 0-15,12 5 0 16,3-7-2-16,11 1 0 15,5-4 0-15,9-2-2 16,0-8 1-16,4-8-3 0,1-5-2 16,-2-11-6-1,1 3-16-15,-2-4-15 16,-12-11 0-16,3 0 0 0,-8-9 0 16</inkml:trace>
  <inkml:trace contextRef="#ctx0" brushRef="#br0" timeOffset="87">11914 13665 36 0,'-4'-13'24'15,"4"13"-2"-15,-17-9-2 0,2 6-5 16,0 3-3-16,-7 0-3 16,3 0-3-16,-2 3-2 15,3 4-1-15,0-2-1 16,5 5-1-16,3-3-1 0,0 1 1 16,10 2 1-16,0 1-1 15,3 0 1-15,8 2 0 16,1 4 1-16,6 0 0 15,-1 3 1-15,4 2-2 16,-4-1 2-16,-3 1-2 16,-5 0 1-16,-7-3 0 15,-5-2-1-15,-8 0 1 16,-5-5-1-16,-7-2 0 16,-3-3-2-16,0-7 0 15,-1 0-3-15,2-9-3 16,5 4-5-16,0-7-11 0,3-3-16 15,12 1 0 1,2-7 0-16,6 8 1 0</inkml:trace>
  <inkml:trace contextRef="#ctx0" brushRef="#br0" timeOffset="88">12035 13471 46 0,'0'0'32'0,"0"0"-7"0,9-10-6 0,-9 10-5 16,0 0-4-16,3 10-2 16,-3-10-3-16,0 22-1 15,0-7 0-15,5 5 1 16,-5 0-1-16,0 3 0 16,0 1-1-16,0-2-1 15,0-1 0-15,0-4 0 16,0-1 0-16,0-3-1 15,0-13 1-15,3 13-1 16,-3-13 0-16,0 0 0 0,9-13 1 16,-4 4-2-1,1-5 1-15,2-1-1 16,-1-2 0-16,1 0 0 0,2 2 0 16,-2 0 0-16,-1 4 0 15,-7 11-1-15,9-17 1 16,-9 17 0-16,0-10 0 15,0 10 0-15,-18 0 0 16,2-4 0-16,-2 4 0 16,-3-3 0-16,-1 3 0 15,-1 0 0-15,1 0-1 16,3 0 1-16,1-3 0 16,7 3-1-16,11 0 1 15,-10 8 0 1,10-8 0-16,11 9 0 0,3-4 0 0,4 2 0 15,5 3 0-15,2 0 0 16,2 2 0-16,0-3 1 16,-2-1-1-16,-5 0 0 15,-3-1 1-15,-3-1-1 16,-14-6 1-16,14 6-1 16,-14-6-2-16,0 0-5 15,12-5-18-15,-12 5-14 16,0-11 0-16,0 11-1 15,0 0 1-15</inkml:trace>
  <inkml:trace contextRef="#ctx0" brushRef="#br0" timeOffset="89">12256 13390 44 0,'10'0'32'0,"-10"0"-6"0,24 21-5 0,-2 1-6 16,1 3-4-16,6 8-2 16,0 3-1-16,2 5-2 15,-7 2-1-15,-3 1-1 0,-11-2 0 16,-7 3-2 0,-9-4 1-16,-6 1-1 15,-10-2 0-15,-4-1 0 0,-4-4-1 16,0-3 1-16,2-6-1 15,0-2 0-15,5-8-1 16,1-3 1-16,7-6 0 16,4-2 0-16,11-5 1 15,-15 5-1-15,15-5 0 16,0 0 1-16,0 0-1 16,-3-10 1-16,3 10-1 15,0 0-2-15,0 0-2 16,3-11-5-16,-3 11-22 15,0 0-10-15,0-12-2 16,0 12 1-16</inkml:trace>
  <inkml:trace contextRef="#ctx0" brushRef="#br0" timeOffset="90">15510 11306 28 0,'0'0'34'16,"0"0"1"-16,10 0-9 0,6 4-7 15,5-4-6-15,8 0-5 16,0 0-2-16,7 4-2 16,-3-4-1-16,3 0-2 15,-2 4-1-15,-6-4-2 16,-4 0-3-16,-7 0-1 16,1 3-4-16,-18-3-1 15,15 0-5-15,-15 0-3 16,0 0-5-16,0 0-4 15,-18 4-2-15,18-4 5 16</inkml:trace>
  <inkml:trace contextRef="#ctx0" brushRef="#br0" timeOffset="91">15551 11427 36 0,'0'0'26'15,"0"0"-3"-15,4 12-3 0,14-12-2 16,7 3-4-16,2-3-2 16,5 0-3-16,-3 0-3 15,0 0-2-15,-3 0 0 16,-4 0-2-16,-6 0-3 16,-6 0-10-16,-10 0-25 15,16-6 0-15,-16 6 0 16,15-7-1-16</inkml:trace>
  <inkml:trace contextRef="#ctx0" brushRef="#br0" timeOffset="92">16491 10989 32 0,'0'0'36'0,"24"9"1"16,-5 10-6-16,10 5-12 15,13 14-5-15,3 2-3 16,11 12-4-16,-4 0-1 16,6 4-2-16,-4 0-1 0,-4-2-3 15,-10-7-1-15,-7-7-3 16,-8-4-6-16,-9-10-10 16,-4-9-19-16,-4-5-1 15,-8-12 0-15,0-10 1 16</inkml:trace>
  <inkml:trace contextRef="#ctx0" brushRef="#br0" timeOffset="93">17006 11050 31 0,'-10'0'35'15,"-10"0"1"-15,4 9-2 0,-7 4-17 0,-7 7-4 16,-2 11-5-16,-12 5-1 16,-2 8-2-16,-5 4-1 15,-2 5-1-15,-1-3-1 16,4 1-1-16,5-8 0 16,9-6-2-16,7-7-4 15,6-13-6-15,15-5-14 16,8-12-14-16,0 0 0 15,7-19 0-15</inkml:trace>
  <inkml:trace contextRef="#ctx0" brushRef="#br0" timeOffset="94">17167 10719 57 0,'6'-10'36'15,"-6"0"-4"-15,-5 0-12 0,5 10-7 16,0 0-5-16,-4 14-3 15,1 1-2-15,3 9-1 16,-5 2-1-16,5 5 0 0,-4 2 0 16,4 3 1-16,0-7-1 15,-3-2 0-15,3-8 0 16,0-4 0-16,0-15 0 16,0 10 0-16,0-10 1 15,12-15-1-15,-6 2 0 16,2 1 0-16,0-2-1 15,-2 0 1-15,1 3-1 16,-4 2 0-16,-3 9 0 16,-7-12 0-16,-4 12 0 15,-5-4-1-15,-7 4 1 16,-2-4 0-16,-5 0 0 0,0-1 1 16,1 1-1-1,7 0 1-15,2-3-1 0,6 0 0 16,14 7 0-16,0 0 0 15,0 0 0-15,21-5 0 16,-4 12-1-16,7 1 1 16,0 2-1-16,4 1 1 15,0 2 0-15,-5 0 0 16,-3-5 1-16,-4-2-1 16,-6-6 1-16,-10 0-1 15,0-9 0-15,-7-2 1 16,-8-5-1-16,-3-4 1 15,-1 2-1-15,1 0 0 16,0 3-1-16,5 3 1 16,4 5-1-16,9 7 1 0,0 0 0 15,14 14-1-15,2 1 1 16,4 1 0-16,3 1 0 16,2 0 1-16,0-1-1 15,-2-3-1-15,-3-2-2 16,-7-7-19-16,-13-4-17 15,18 0 1-15,-18 0-1 16,0 0 0-16</inkml:trace>
  <inkml:trace contextRef="#ctx0" brushRef="#br0" timeOffset="95">17613 10793 36 0,'-11'6'32'0,"-15"5"-6"0,0 10-4 16,1 11-5-16,-6 7-3 15,9 19-2-15,-2 0-3 16,10 14-2-16,-1-1-2 16,8 6-1-16,7-3-1 15,5-4 0-15,6-7-1 16,9-8-2-16,4-8-1 16,3-15-8-16,10-5-10 15,6-8-20-15,-5-19 1 16,9 0-1-16,-7-13 0 15</inkml:trace>
  <inkml:trace contextRef="#ctx0" brushRef="#br0" timeOffset="96">17934 11226 42 0,'0'-15'32'16,"-12"15"-8"-16,-4-5-6 0,-2 0-5 16,2 5-4-16,-6 0-2 15,4 0-2-15,1 0-1 16,5 3-1-16,1 0-1 16,11-3 1-16,0 13 0 15,8-2 0-15,5 0 0 16,5 4 0-16,4 1 1 15,5 4-1-15,-1 0 0 16,2 2-1-16,-4 0 0 16,-9 0 0-16,-6 0 0 15,-9-1 0-15,-15-4-1 0,-5-3 1 16,-9-3-1 0,-4-3 0-16,-3-5 0 0,0-3-3 15,4-4-3-15,0-6-8 16,13 0-13-16,8-2-13 15,2-8-1-15,13 5 1 16</inkml:trace>
  <inkml:trace contextRef="#ctx0" brushRef="#br0" timeOffset="97">18133 11006 42 0,'0'0'35'0,"4"-12"-1"0,-4 12-12 15,11 0-7-15,-11 0-4 16,9 16-4-16,-9-4-3 16,5 6 0-16,-5 1-1 15,6 2 0-15,-6 2 0 16,4 0-2-16,-4-5 1 16,0-2-1-16,0-4 1 0,0-12-1 15,0 13 1-15,0-13-2 16,0 0 1-16,13-17-1 15,-6 4-1-15,2-2 1 16,1 1-2-16,-1-2 1 16,1 3 0-16,-3 2 0 15,-1 1 1-15,-6 10 0 16,0-12 0-16,-12 9-1 16,-3 0 1-16,-7 3 0 15,-4 0 0-15,-1 0 0 16,0 3 0-16,1 0 0 15,2-3 0-15,4 5 0 16,9-1 0-16,11-4 0 16,0 0 0-16,3 13 0 0,10-9 0 15,5 2 0-15,4 1 0 16,4 2 1-16,2 1 0 16,-3 1-1-16,0-2 1 15,-5-4-1-15,-2 1-6 16,-5 0-23-16,-4-10-9 15,2 0-1-15,-8-5 1 16</inkml:trace>
  <inkml:trace contextRef="#ctx0" brushRef="#br0" timeOffset="98">18438 10760 42 0,'9'0'33'16,"-9"0"-5"-16,21 16-6 0,2 13-4 15,2 5-5-15,6 17-3 0,-3 5-2 16,1 13-1 0,-11 4-2-16,-4 7-1 0,-14 0 0 15,-5 0-2-15,-11-3-1 16,-10-2 1-16,-4-9-2 15,-3-7 1-15,3-7 0 16,1-11 0-16,3-10-1 16,2-12 1-16,4-4-1 15,5-6 1-15,3-4 0 16,12-5-1-16,-16 0 1 16,16 0-1-16,0 0 1 15,-9-12 0-15,9 12-1 16,0-11 0-16,0 11 0 15,0-15 1-15,0 15-1 16,3-12 0-16,-3 12 0 0,0 0 0 16,3-10 0-1,-3 10 0-15,0 0 0 0,0 0 0 16,0 0-1-16,0 0-1 16,0 0-4-16,-3-9-6 15,3 9-23-15,0 0-5 16,6-10-1-16,-6 10 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0:43:44.8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569 9704 30 0,'0'0'22'16,"0"0"-1"-16,0 0-1 15,50 22-2-15,-50-22-3 16,45-57-3-16,-21 12-3 15,14-6-3-15,-12-9 0 16,-1-3-1-16,0-5-1 16,-7 2-1-16,-9 1 1 15,11 10 0-15,-5 7 1 16,-15 48-2-16,2-63 0 16,-2 63 0-16,0 0 0 15,0 0-1-15,0 0 0 0,4 80-1 16,2-23-1-16,12 11 0 15,-2 7 1-15,18 0-2 16,-1 3-2-16,-7-11-4 16,0-4-5-16,-5-17-16 15,-3-9-12-15,-2-11-1 16,-16-26 2-16</inkml:trace>
  <inkml:trace contextRef="#ctx0" brushRef="#br0" timeOffset="159.5241">752 9574 39 0,'0'0'32'0,"6"-48"0"16,-6 48-10-16,70 0-19 0,-24 0-20 16,15 6-13-16,2-6 0 15,4 12-2-15</inkml:trace>
  <inkml:trace contextRef="#ctx0" brushRef="#br0" timeOffset="571.5731">1432 9532 11 0,'-34'-15'33'15,"-4"-8"0"-15,4 10 1 0,-3 1-16 16,12 5-6-16,1 14-5 16,5 6-3-16,10 11-1 15,5 5-2-15,8 3-1 16,14-1 1-16,5-1 0 16,1-2-1-16,1-7-1 15,1-7 0-15,-6-8 0 16,8-6-1-16,-10 0 1 15,-18 0-1-15,13-19 0 16,-13 9 1-16,0 10 2 16,-9-15 0-16,9 15 2 15,-18 12 0-15,11 5 1 0,1 7 1 16,6 10-1 0,4 6 1-16,8 5-1 0,-3 3-2 15,6-2-4-15,4 0-10 16,2-8-24-16,1-15-1 15,0-6 0-15,-6-12-1 16</inkml:trace>
  <inkml:trace contextRef="#ctx0" brushRef="#br0" timeOffset="1195.1521">1767 9653 57 0,'-10'-27'35'0,"7"3"-5"15,-6 0-11-15,-5-5-5 0,4 8-4 16,-10-1-1-16,3 7-4 16,1 5-2-16,-2 10 0 15,4 8-2-15,3 9 0 16,1 9-2-16,0 1 1 15,10 3 0-15,7-1 0 16,3 0 0-16,7-7 1 16,-1-6 0-16,0-7-1 15,6-9 0-15,5-5-1 16,-4-5 1-16,-5-7-1 16,0-2 0-16,-11-5 0 0,4 2 0 15,-3 1 1 1,-3 4-1-16,-5 4 2 0,0 13 0 15,-13-11 0-15,13 11 1 16,0 12-2-16,4 2 0 16,2 4 1-16,0 2 0 15,3 0 0-15,13 1-1 16,4-2 1-16,-5-2 0 16,-5-3 0-16,2-7-1 15,-5-7-3-15,5-3-2 16,-6-10-3-16,-2-3-2 15,-10-13-2-15,6-4-1 0,-13-10 1 16,4-2 3 0,-5-8 3-16,-2 2 5 15,-6 3 5-15,2-1 5 0,6 13 3 16,-3 2 0-16,11 13-1 16,-7 6-1-16,7 15-2 15,0 0-7-15,-6 28-34 16,3-12-4-16,9 8-1 15,-6-4-1-15</inkml:trace>
  <inkml:trace contextRef="#ctx0" brushRef="#br0" timeOffset="1727.7207">2998 9349 50 0,'12'7'30'0,"0"6"-3"15,3 14-5-15,8 10-6 16,1 2-4-16,7 14-2 15,0-4-5-15,4-1-7 0,2-1-10 16,-3-5-25 0,-6-22 1-16,0-4-1 0,-10-16-1 15</inkml:trace>
  <inkml:trace contextRef="#ctx0" brushRef="#br0" timeOffset="1909.7429">3314 9428 64 0,'-31'0'36'0,"0"15"-2"16,1 4-16-16,-11 1-8 15,9 8-3-15,-2 1-6 16,3 0-5-16,7 3-7 16,1-4-15-16,6-9-10 0,11-1 0 15,6-18-1 1</inkml:trace>
  <inkml:trace contextRef="#ctx0" brushRef="#br0" timeOffset="2200.7815">3742 9274 35 0,'-31'-10'36'16,"0"10"1"-16,-6 0 0 0,-1 5-20 16,7 13-8-1,3 3-4-15,4 10-3 16,8 5 0-16,8 6-1 0,8 3 0 16,9-1-1-16,6-1 0 15,7-6-2-15,6-5-6 16,3-10-13-16,-2-9-16 15,12-5-1-15,-6-16 1 16,3-2-1-16</inkml:trace>
  <inkml:trace contextRef="#ctx0" brushRef="#br0" timeOffset="2436.8098">3934 9261 39 0,'-12'-9'38'15,"12"9"1"1,-20 9-5-16,9 1-14 0,4 15-8 16,-3 3-5-16,8 13-2 15,-5 5-1-15,7 7-1 16,0-2-2-16,0-2 0 16,7-5-2-16,-1-9-4 15,3-3-6-15,-2-13-22 16,-7-19-8-16,15 0 1 15,-15-7 0-15</inkml:trace>
  <inkml:trace contextRef="#ctx0" brushRef="#br0" timeOffset="2705.8448">3691 9478 23 0,'6'-14'33'16,"2"-12"1"-16,15 4-1 15,9 2-19-15,9-3-4 16,11 8-4-16,5 4 0 16,6 11-1-16,-6 4 0 15,-3 13 0-15,-9 3 0 16,-11 10-1-16,-15 2 1 16,-10 6-1-16,-15-4-1 15,-9 2 0-15,-9-4-1 16,-2-3-5-16,0 0-9 15,-2-6-25-15,5-12-3 16,13 1 0-16,10-12 0 16</inkml:trace>
  <inkml:trace contextRef="#ctx0" brushRef="#br0" timeOffset="3066.89">4726 9356 57 0,'-29'-15'37'0,"1"15"-4"16,-5 0-10-16,-4 4-10 16,8 12-5-16,2 5-3 15,12 13-1-15,5 3-2 16,10 3 0-16,13 2-1 16,6-3 1-16,7-2-3 15,5-7-2-15,1-3-7 16,-2-13-22-16,-5-11-6 15,3-3 0-15,-14-14 0 16</inkml:trace>
  <inkml:trace contextRef="#ctx0" brushRef="#br0" timeOffset="3233.4112">4520 9476 48 0,'9'12'39'15,"12"-9"-1"-15,17 5-4 0,9-4-21 16,-1 2-11-16,2 7-36 16,-4-13-2-16,3 0-2 15,-11-7 0-15</inkml:trace>
  <inkml:trace contextRef="#ctx0" brushRef="#br0" timeOffset="3591.9585">5315 9085 30 0,'-9'-17'36'0,"9"17"0"16,-6 17-4-16,6 12-13 15,2 22-6-15,-2 8-5 0,10 13-3 16,-7 4-2-16,2-5-6 15,5-1-8-15,-7-10-24 16,-3-21-3-16,3-10 0 16,-3-29 0-16</inkml:trace>
  <inkml:trace contextRef="#ctx0" brushRef="#br0" timeOffset="3811.4842">5387 9078 38 0,'11'4'38'0,"-5"21"0"16,-2 11-4-1,-4 9-19-15,10 11-5 0,-2 6-1 16,2 5-4-16,2-3-1 16,-3-5-5-16,4-5-6 15,-10-11-13-15,-3-12-19 16,0-7 0-16,-13-16 0 15,13-8 0-15</inkml:trace>
  <inkml:trace contextRef="#ctx0" brushRef="#br0" timeOffset="4181.0327">5367 9092 73 0,'44'-18'38'0,"8"13"-6"15,2 5-15-15,7 11-5 16,-11 5-2-16,-6 11-4 16,-16 4-2-16,-16 4-2 15,-16 6-1-15,-21-3-2 16,-14 1-1-16,-8-7 0 16,-6-2-2-16,3-9 1 15,5-3-1-15,7-10 0 16,10-5 1-16,10-3 1 15,18 0 2-15,0 0 0 16,30-5 2-16,2 11 0 16,7 7 2-16,5 7 1 15,0 4 0-15,-1 9 1 16,-9-1-1-16,-2 4-1 16,-8-4-3-16,-8-3-5 0,2 0-20 15,-3-3-17-15,-5-14 1 16,5-4-2-16,-2-11 1 15</inkml:trace>
  <inkml:trace contextRef="#ctx0" brushRef="#br0" timeOffset="4586.583">6338 9341 26 0,'6'12'36'15,"16"-5"1"-15,6-7 0 16,21 0-17-16,10 0-11 16,9 0-1-16,10 0-4 15,1 0-2-15,-4 0-4 0,-2 0-4 16,-15 0-9-16,-8-3-12 15,-13 7-10-15,-18-4-1 16,-10 4 1-16</inkml:trace>
  <inkml:trace contextRef="#ctx0" brushRef="#br0" timeOffset="4910.6237">6434 9433 18 0,'-9'7'33'16,"9"-7"-3"-16,16 0-6 0,17 3-5 16,13-3-4-1,14 0-5-15,1-3-3 16,12-2-2-16,-8-2-3 0,-2-4-2 16,-6 0 0-16,-14-3-1 15,-8-1-2-15,-11 1 1 16,-4-1-1-16,-11 2 0 15,3 3 2-15,-2 4 1 16,5 3 0-16,0 3 2 16,0 8 1-16,3 4 1 15,-8 6-1-15,0 4 1 16,-17-1-2-16,-6-1-6 16,-5-3-22-16,-6-3-9 15,-14-9-1-15,4-1-1 0</inkml:trace>
  <inkml:trace contextRef="#ctx0" brushRef="#br0" timeOffset="5452.1938">7775 9293 37 0,'16'0'36'0,"1"14"2"0,10 11-1 16,10 12-22-16,1 5-7 15,2 7-3-15,3 4-6 16,-5-5-17-16,-6-6-18 15,2-4-2-15,-13-17 1 16,0-7-1-16</inkml:trace>
  <inkml:trace contextRef="#ctx0" brushRef="#br0" timeOffset="5632.2158">8128 9334 24 0,'-26'2'35'0,"-10"6"-1"15,-2 15 1-15,-5 4-19 16,-6 4-8-16,4 4-6 16,3 6-9-16,5-3-11 15,5-7-14-15,16-1-3 16,-2-12 1-16,18 0 7 16</inkml:trace>
  <inkml:trace contextRef="#ctx0" brushRef="#br0" timeOffset="5917.2518">8452 9239 7 0,'-21'4'31'16,"-14"-4"0"-16,8 12 1 15,-7 4-16-15,0 3-7 16,8 10-3-16,5 5-1 16,9 5-1-16,9 3-2 15,10 3 1-15,10-2-2 16,10-1-1-16,8-6-4 16,3-9-13-16,-1-11-15 15,9 0-1-15,-7-19 0 0,4 0 6 16</inkml:trace>
  <inkml:trace contextRef="#ctx0" brushRef="#br0" timeOffset="6173.7842">8666 9256 44 0,'-7'-13'37'15,"7"13"1"-15,0 0-6 16,-16 15-15-16,16 8-7 15,-10 3-5-15,7 8 0 16,-3 7-2-16,6 6 0 16,-3-1-2-16,7 1 1 15,3-5-2-15,4-4 1 16,4-4-1-16,3-10-2 0,5-6-3 16,-2-11-8-16,2-7-21 15,0 0-5 1,-10-13-1-16,0 1 1 0</inkml:trace>
  <inkml:trace contextRef="#ctx0" brushRef="#br0" timeOffset="6503.8275">8427 9431 36 0,'9'8'34'0,"4"-8"1"15,10 4-3 1,11-4-23-16,0-3-1 16,7 0-3-16,0-3-2 0,0-5-1 15,-1-3-1-15,-1-4 0 16,-4-2 0-16,-2 3-1 16,-1 1 2-16,-1 5 0 15,-1 5 2-15,0 6 0 16,-7 13 1-16,0 7 1 15,-12 8-1-15,-4 12 1 16,-10 3-2-16,-6 1-2 16,-5 1-5-16,-7-6-11 15,-3-7-26-15,4-1-1 16,-1-14 0-16,8-7 0 16</inkml:trace>
  <inkml:trace contextRef="#ctx0" brushRef="#br0" timeOffset="7159.4099">10214 9344 47 0,'5'10'38'16,"2"1"1"-16,10 4-2 16,14 11-21-16,-5-1-6 15,9 10-4-15,-3 2-4 16,4-2-4-16,-1 3-15 0,-5-4-22 16,-11-15-1-16,-4-1 0 15,-15-18 0-15</inkml:trace>
  <inkml:trace contextRef="#ctx0" brushRef="#br0" timeOffset="7361.4361">10506 9345 29 0,'-24'0'36'15,"1"20"0"-15,-10-3 1 16,5 9-18-16,-6 9-8 15,-2-1-6-15,3 6-5 16,2-1-7-16,1-6-13 16,7-10-16-16,12 1 0 0,-2-16-1 15,13-8 1-15</inkml:trace>
  <inkml:trace contextRef="#ctx0" brushRef="#br0" timeOffset="7939.0096">10593 9082 20 0,'0'0'33'0,"18"0"-7"0,-11 11-3 16,-1 4-3-16,1 8-4 16,-7 3-1-16,0 6-3 15,0-1-3-15,2 4-3 16,-2-5-2-16,0-2-2 16,0-6-1-16,0-6-1 15,4-4-1-15,-4-12-2 16,0 0 0-16,0 0-1 15,0-14-1-15,0-1 0 16,0-2 0-16,0-3 1 16,8 1 1-16,-4 2 0 15,6 0 2-15,-1 3 0 16,-1 2 1-16,-8 12 1 0,13-12 0 16,-13 12 1-16,0 0 0 15,-15 4 0-15,-1-4 0 16,-5 8 0-16,-2-8 0 15,-1 2-1-15,0-2 1 16,2 0-1-16,3 0 0 16,9 0 0-16,10 0 0 15,0 0 0-15,0 0 0 16,16 10 0-16,3-4 1 16,4 2-1-16,4 0 1 15,4-1-3-15,4 5-9 16,0-2-26-16,-7-10 0 0,1 7-1 15,-10-7 0 1</inkml:trace>
  <inkml:trace contextRef="#ctx0" brushRef="#br0" timeOffset="8345.061">11049 9184 29 0,'0'0'34'16,"-10"-15"0"-16,0 15-8 15,-11 7-7-15,-7 1-5 16,2 14-5-16,-7 2-3 16,5 10-1-16,1 6-1 15,9 7-1-15,8-2-1 16,10 2 0-16,13-2-2 15,9-6-3-15,7-2-6 16,3-8-15-16,1-11-14 0,7-3 0 16,-5-15 0-1</inkml:trace>
  <inkml:trace contextRef="#ctx0" brushRef="#br0" timeOffset="8639.597">11183 9235 30 0,'0'0'35'16,"8"12"2"-16,-2 2-8 15,-1 6-10-15,2 13-7 0,-7-1-1 16,5 8-4-1,-5 0-1-15,0 2-2 0,5-3-2 16,4-2 0-16,1-7-2 16,5-9-2-16,4-4-4 15,-1-10-11-15,1-7-21 16,3 0-1-16,-10-12 0 16,2 0 0-16</inkml:trace>
  <inkml:trace contextRef="#ctx0" brushRef="#br0" timeOffset="8986.6425">11045 9428 27 0,'11'7'30'0,"0"-11"-1"15,17 4-6-15,2 0-17 16,5-8-3-16,5 0-1 15,1-2-1-15,-3-3 1 16,2-2 0-16,-1 1 2 16,-3-6 2-16,0 8 1 15,-7-3 2-15,3 9 0 16,-5 3 0-16,5 14 1 16,-8 3-2-16,3 11-2 15,-7 4-1-15,-5 8-1 16,-8 2-2-16,-3 5 0 0,-9-4-2 15,-6-5-2-15,-2-1-4 16,-9-8-10 0,0-6-23-16,4-2-2 0,-6-10 1 15,7-1-1-15</inkml:trace>
  <inkml:trace contextRef="#ctx0" brushRef="#br0" timeOffset="9986.7909">9338 9319 8 0,'4'12'32'15,"-4"-12"2"-15,20 10-1 16,8-4-15-16,7-2-4 15,13 1-5-15,2-5-5 16,3 0-7-16,-3 0-8 0,-3 0-16 16,-14-5-6-16,-3 7-1 15,-20-4-1-15</inkml:trace>
  <inkml:trace contextRef="#ctx0" brushRef="#br0" timeOffset="10242.3227">9352 9513 26 0,'0'10'34'0,"0"-10"0"15,27 0-10-15,5 6-6 16,7-9-6-16,10 6-1 0,3-3-4 15,1 0-3-15,-2 0 0 16,-6-3-3-16,-9 3-5 16,-11 0-22-16,-10-11-10 15,-4 11 0-15,-11-12-1 16</inkml:trace>
  <inkml:trace contextRef="#ctx0" brushRef="#br0" timeOffset="29347.0231">12408 9475 11 0,'0'0'23'16,"0"11"-5"-16,0-11 0 16,16 0-2-16,8 4-1 15,13-4-1-15,15 9-2 16,14-5-2-16,21 3-2 15,9-2-2-15,13 2-1 16,7-4-1-16,3 1-1 16,-7-1-2-16,-7-3 1 15,-11 4-2-15,-21-4 0 16,-11 0 0-16,-22-4-1 0,-17 4-1 16,-15-5-1-1,-8 5 0-15,-18-14-1 0,-6 4-1 16,-4-2 1-16,-1 2 1 15,1-2 0-15,3 1 0 16,1 1 1-16,8 1 1 16,9-1 1-16,7 10 0 15,14-10 0-15,4 10 0 16,5 0 1-16,1 0 0 16,1 9 2-16,-1 2 1 15,-7 3 0-15,-7 2 0 16,-6 1 0-16,-8 0 0 15,-3-2-2-15,-3 2-5 16,-5-5-18-16,-4-10-13 0,8 4-1 16,-9-14 0-1</inkml:trace>
  <inkml:trace contextRef="#ctx0" brushRef="#br0" timeOffset="29894.5924">12584 9385 21 0,'0'0'18'16,"0"0"-5"-16,0 0-4 16,0 0-5-16,-12 12-1 15,12-12-1-15,0 0-1 16,-7 10 0-16,7-10 1 15,0 0 2-15,0 0 0 16,0 0 1-16,0 0 2 16,0 0 0-16,0 0 1 15,10-5-1-15,-10 5-1 0,0 0-2 16,0 0 0-16,-18-3-2 16,3 5-1-16,-3 4-1 15,-2 1 0-15,0 0 0 16,-2 5 1-16,6 0 0 15,3 1 1-15,11 4 1 16,5-3 0-16,11 3 0 16,5-1 0-16,8 0 1 15,3 0-4-15,1-4-10 16,-3-5-23-16,4 1-1 16,-9-11 0-16,8 3-1 15</inkml:trace>
  <inkml:trace contextRef="#ctx0" brushRef="#br0" timeOffset="30360.6533">13008 8959 31 0,'0'-23'32'0,"5"14"-2"16,-5 9-10-16,0 0-5 0,3 16-3 16,-3 4-5-16,-3 9-2 15,-6 3-1 1,2 9 0-16,-4 0-1 0,1 0-1 15,-3-2 0-15,3-3-1 16,1-6 1-16,3-4-1 16,2-7-1-16,4-6 1 15,7-4 0-15,4-2-1 16,7-7 1-16,5 0 0 16,5 0-1-16,4 0 1 15,2 0 0-15,1 0-1 16,-1 0 0-16,-4 0 0 15,-8 0-1-15,-4 3 1 16,-5 0-3-16,-13-3-21 0,0 0-12 16,0 13-1-16,-15-13 1 15</inkml:trace>
  <inkml:trace contextRef="#ctx0" brushRef="#br0" timeOffset="31887.8686">14245 9177 31 0,'7'-11'35'15,"-7"11"2"-15,29 0-5 16,0 26-13-16,3 7-5 15,9 26-4-15,2 10-3 16,9 11-2-16,-2 0-2 16,1-3-5-16,-1 1-6 15,-8-15-13-15,-3-16-18 16,-2-14 0-16,-13-21 0 0,1-7 0 16</inkml:trace>
  <inkml:trace contextRef="#ctx0" brushRef="#br0" timeOffset="32129.3979">14779 9261 15 0,'-8'-12'34'0,"-12"2"2"16,2 15 0-16,-12 6-16 15,-6 5-6-15,2 12-6 16,-10 9-2-16,-3 9-2 15,-4 8-2-15,1 4-1 16,1 0-4-16,2-2-1 16,9-3-5-16,2-14-7 0,10-10-14 15,12-8-7-15,4-16 1 16,10-5 0-16</inkml:trace>
  <inkml:trace contextRef="#ctx0" brushRef="#br0" timeOffset="32443.9391">15092 9140 49 0,'-26'-16'36'0,"6"23"-1"0,-13 2-15 16,-1 8-6-16,0 14-6 16,-1 8-1-16,3 12-2 15,3 9-1-15,11 6-2 16,11-1 0-16,10 3-1 16,11-3 0-16,8-6 0 15,12-6-4-15,5-15-6 16,8-7-17-16,6-8-12 15,-8-16 1-15,5-7-1 16</inkml:trace>
  <inkml:trace contextRef="#ctx0" brushRef="#br0" timeOffset="32832.4894">15405 9481 10 0,'0'0'31'15,"-16"-19"1"-15,-1 9-8 16,-9 1-6-16,-4 3-5 15,1 3-3-15,-2 3-3 0,6 4-2 16,1 1-1 0,8 9 0-16,10 1-1 0,12 4 0 15,7 1 1-15,8 5 0 16,-2-1 0-16,2 4 1 16,-5-4-1-16,-8 3 0 15,-8-6-2-15,-16-2-3 16,-6-4-6-16,-11-9-14 15,-1-6-17-15,7-6-2 16,-3-11 1-16,11-7 0 16</inkml:trace>
  <inkml:trace contextRef="#ctx0" brushRef="#br0" timeOffset="33059.0172">15265 9061 45 0,'40'3'37'16,"1"11"2"-16,7 15-7 16,-2 18-17-16,-10 5-3 15,-1 18-4-15,-13 3-1 16,-11 4-3-16,-14-2-2 16,-15-7-5-16,-5-6-3 15,-9-13-9-15,6-8-14 16,7-12-11-16,0-17-1 15,19-12 1-15</inkml:trace>
  <inkml:trace contextRef="#ctx0" brushRef="#br0" timeOffset="33323.5502">15772 9443 47 0,'0'0'36'0,"10"-8"1"16,18 8-6-16,6 0-18 16,3 0-5-16,8 4-5 15,-2-4-2-15,-2 4-5 16,-3-2-7-16,-11 1-15 15,-14-3-11-15,-3 4 0 0,-10-4 0 16</inkml:trace>
  <inkml:trace contextRef="#ctx0" brushRef="#br0" timeOffset="33459.5672">15813 9566 25 0,'0'0'34'0,"25"17"1"16,-5-13-8-16,15-1-10 15,4 0-26-15,-2-7-20 16,12 4-3-16,-5-13-3 16</inkml:trace>
  <inkml:trace contextRef="#ctx0" brushRef="#br0" timeOffset="33900.1242">16496 9174 31 0,'7'7'37'15,"8"3"0"-15,18 14-3 16,13 16-16-16,8 9-7 16,10 15-3-16,0 4-2 15,1 6-4-15,-3-1-5 16,-14-12-10-16,-8-11-24 16,-10-5-1-16,-20-26-1 15,-1-8 0-15</inkml:trace>
  <inkml:trace contextRef="#ctx0" brushRef="#br0" timeOffset="34119.652">17018 9218 45 0,'-18'-7'37'16,"-3"18"1"-16,-14 6-7 15,-10 8-16-15,0 18-5 16,-10 4-3-16,0 13-3 15,-3-2-2-15,4 2-3 16,4-4-1-16,5-8-5 16,14-5-6-16,5-11-17 15,8-17-9-15,18-15 1 0,0 0 0 16</inkml:trace>
  <inkml:trace contextRef="#ctx0" brushRef="#br0" timeOffset="34677.2218">17152 8904 34 0,'13'-21'38'16,"-10"10"0"-16,-3 11-1 15,5 31-18-15,-10-2-7 16,5 13-5-16,0 3-3 15,0 6 0-15,0-5-1 0,0-2-2 16,6-12 0-16,-6-9-2 16,3-6-2-16,-3-17-1 15,0 0-2-15,-18-9-2 16,9-10 0-16,-7-8 0 16,3 0 1-16,-2-4 1 15,3 2 3-15,2 4 2 16,2 5 1-16,6 9 3 15,2 11 0-15,0 0 0 16,17 7 0-16,-2 6 0 16,0 1-1-16,8 3 0 15,0-3 0-15,-4-2-1 0,1-1-1 16,-8-7-1 0,-12-4 1-16,0 0-1 0,-11-5-1 15,-14-2 1-15,-7-2 0 16,-2 1 0-16,-2 0 1 15,4 1 1-15,4 2 1 16,14 1-1-16,14 4 1 16,4-10 1-16,12 5-1 15,12 3 1-15,6-3 0 16,5 5-1-16,1-3 0 16,-5 3-1-16,0 0-7 15,-11 5-29-15,-3-7-2 16,1 2-1-16,-13-8 0 15</inkml:trace>
  <inkml:trace contextRef="#ctx0" brushRef="#br0" timeOffset="35154.7835">17603 9114 56 0,'-28'-3'36'15,"-14"6"-4"-15,-2 11-14 16,4 15-5-16,1 10-4 15,7 16-2-15,7 7-2 16,13 7-1-16,12-2-2 16,13 1 0-16,12-7-2 15,8-9-2-15,11-9-3 0,3-12-10 16,2-14-15 0,8-6-8-16,-5-11 0 0,6-6 0 15</inkml:trace>
  <inkml:trace contextRef="#ctx0" brushRef="#br0" timeOffset="35580.3373">17936 9414 30 0,'0'0'31'16,"-20"-15"-2"-16,3 8-10 15,-4 2-6-15,-2 0-3 16,3 5-3-16,-2 7-2 15,9 1 0-15,5 4-2 16,11 5 1-16,9 3 0 16,11 6 0-16,-1-1 0 15,4 5 1-15,-3-2 0 0,-3 2 0 16,-10-5-1 0,-10 1 0-16,-15-9-1 15,-10-5-2-15,-4-5-2 0,-3-7-6 16,3-3-12-16,3-5-20 15,2-12 0-15,15 0-1 16,5-8 0-16</inkml:trace>
  <inkml:trace contextRef="#ctx0" brushRef="#br0" timeOffset="36074.4">18095 9121 31 0,'4'-12'35'15,"-4"2"2"1,0 10-1-16,11 16-17 0,-11 0-7 16,9 10-5-16,-6 3-2 15,2 5-1-15,-2 0 0 16,1 0-2-16,-1-3-1 15,-3-7-1-15,4-6-1 16,-4-7-1-16,0-11-1 16,0 0 0-16,13-7 0 15,-6-7 0-15,0-3 0 16,-2-1 1-16,2 0 0 16,-3 1 1-16,-4 2 1 15,-11 3 1-15,-5 2-1 16,-7 1 2-16,-4 6-1 0,0-1 0 15,-2 4 1-15,5-3-1 16,3 3 0-16,8 0 0 16,13 0 0-16,10 0-1 15,9 0 0-15,4 5 1 16,6 2-1-16,1 2 0 16,0 2-1-16,-1 3 1 15,-7 0 0-15,-5-1-3 16,-4 2-9-16,-5-1-25 15,-8-14 0-15,0 0-1 16,0 0 1-16</inkml:trace>
  <inkml:trace contextRef="#ctx0" brushRef="#br0" timeOffset="36380.939">18267 9144 12 0,'22'13'36'0,"16"15"2"16,-1 4 0-16,2 9-16 16,5 11-5-16,-7 3-4 15,-2 8-4-15,-17-6-3 16,-8 0-1-16,-16-6-2 16,-11-4-2-16,-11-7 0 15,-7-6 1-15,-7-6-2 16,0-8 1-16,5-5-1 15,3-5 0-15,6-4-1 0,3-2-1 16,6-4-2-16,4 0-4 16,15 0-6-16,-13 0-25 15,13 0-1-15,0 0 0 16,0-11 1-16</inkml:trace>
  <inkml:trace contextRef="#ctx0" brushRef="#br0" timeOffset="38881.6023">13899 8726 16 0,'3'-22'31'0,"-10"3"2"15,7 19-11-15,-6 19-3 16,3 22-5-16,3 25-4 0,3 21-3 15,3 22-3-15,-2 19 0 16,3 11-3 0,1 5-2-16,-1-5-4 0,1-5-4 15,-8-10-16-15,-3-21-10 16,3-11-1-16,-9-25 2 16</inkml:trace>
  <inkml:trace contextRef="#ctx0" brushRef="#br0" timeOffset="39401.6682">13753 8693 6 0,'12'0'22'0,"23"2"-8"16,20-2-2-16,29 0-1 16,30-2-1-16,35-2-2 15,35 0-1-15,40-2 0 16,35 3 0-16,29-3 0 15,17 6 1-15,12-4-1 16,9 4 0-16,0 0 1 16,-1 0-2-16,-10-3 0 15,-14 3-4-15,-19-3-5 16,-23-3-10-16,-28-4-21 16,-26 7-1-16,-42-7-1 15,-30 10 3-15</inkml:trace>
  <inkml:trace contextRef="#ctx0" brushRef="#br0" timeOffset="39874.2288">18714 8639 21 0,'0'0'31'16,"9"18"1"-16,0 18-12 16,2 19-5-16,0 16-4 15,1 21-3-15,-5 14 0 16,2 20-2-16,-9 5-2 15,-6 1 0-15,-3-6-2 0,-1-5-1 16,-1-10-3-16,2-11-3 16,9-8-9-16,4-16-21 15,-4-19-1-15,17-7 0 16,-7-20 2-16</inkml:trace>
  <inkml:trace contextRef="#ctx0" brushRef="#br0" timeOffset="40493.809">13896 10268 19 0,'-15'7'23'0,"5"-7"-9"16,10 0-3-16,24 6 0 16,20-2-2-16,27 1-1 15,26-1-1-15,35 1 1 16,32 1-2-16,38 1 0 16,27-1 0-16,33 2-2 15,21-4 1-15,22 0 1 0,19-4-1 16,12-6-1-1,11-4 1-15,6 1-1 0,-1-6 0 16,-9-1-3-16,-20 1-7 16,-33 5-28-16,-43-12-2 15,-40 10-1-15,-66-13 0 16</inkml:trace>
  <inkml:trace contextRef="#ctx0" brushRef="#br0" timeOffset="45167.183">588 11243 8 0,'0'0'32'0,"24"53"2"16,-24-53-7-16,0 0-6 0,61 34-5 15,-61-34-2 1,51-29-3-16,-51 29-3 16,59-75-1-16,-28 22-2 0,-6-6-1 15,-5-6-1-15,-9-2-1 16,-8-1 0-16,6 12 0 16,0 5 1-16,-9 51-1 15,-7-67 0-15,7 67-1 16,0 0 0-16,0 0 1 15,-10 68-1-15,10-12-1 16,11 10 1-16,3 7-1 16,3 0 1-16,11-1-1 15,3-3-1-15,-6-14-1 16,-8-6-3-16,-17-49-6 16,26 58-13-16,-26-58-15 0,0 0-2 15,0 0 1 1,0 0 0-16</inkml:trace>
  <inkml:trace contextRef="#ctx0" brushRef="#br0" timeOffset="45474.2219">730 11160 45 0,'0'0'34'0,"0"0"0"16,48-21-14-16,-48 21-8 15,61-14-3-15,-19 8-3 16,-42 6-1-16,65-5-1 15,-23 9-1-15,-4 4 0 16,-8 8 0-16,-2 2 0 0,-5 7-1 16,-3-1 1-1,5 3 0-15,1-1-1 16,-7-2 1-16,-8-6 1 0,9-9 0 16,4-9-1-16,-9-8 0 15,6-8 1-15,-1-5 0 16,-6-4-1-16,-3 1-2 15,4 2-5-15,-15 0-23 16,0 5-14-16,7 6-2 16,-5-1 1-16,11 5-1 15</inkml:trace>
  <inkml:trace contextRef="#ctx0" brushRef="#br0" timeOffset="46912.9049">2096 11057 11 0,'0'0'21'0,"0"0"-2"16,16 0-3-16,-5 0-1 15,2 7-4-15,5-4 0 16,11 0-2-16,11 0 0 16,3-3-2-16,6 0-1 15,-8 0-1-15,-1 0-2 0,-4-5-1 16,-6 1 0 0,-9 0-1-16,-21 4 1 0,0 0 0 15,-21 0-1-15,-5 4 0 16,-5 5 0-16,-2 7 1 15,-1 3 0-15,0 4 0 16,6 5 0-16,9 0 0 16,15 2 0-16,11-5 1 15,12 1-1-15,8-8-4 16,11-4-4-16,8-4-13 16,4-5-16-16,-9-9-1 15,4 1-1-15,-13-11 1 16</inkml:trace>
  <inkml:trace contextRef="#ctx0" brushRef="#br0" timeOffset="47423.9695">2707 11156 48 0,'-13'-17'27'0,"1"7"-1"16,-7 3-6-16,-8-1-5 16,4 8-4-16,-4-4-3 15,4 11-3-15,2 2-1 16,7 5-2-16,3 6 0 15,11 2-2-15,6-2 1 16,10 1-1-16,8-4 1 16,7-3 0-16,1-7 1 0,2-7-1 15,-3-6 1 1,-6-3-1-16,-9-5 1 0,-11-1-2 16,-14 0-6-16,-12 2-30 15,-8-11-1-15,-2 5 0 16,-5-9-1-16</inkml:trace>
  <inkml:trace contextRef="#ctx0" brushRef="#br0" timeOffset="48060.0503">3713 10987 46 0,'-32'-8'35'15,"6"8"-1"-15,-4-4-12 16,-3-2-8-16,10 6-4 16,4 3-4-16,15 7-1 15,8 1-1-15,14 5-1 16,6 4 0-16,12 3 1 15,-3 6 0-15,3 4 0 0,-8-1-1 16,-7 0 0 0,-18-3 0-16,-9-4 0 15,-11-5-1-15,-11-7 0 0,-3-6-2 16,-4-7-2-16,6-8-3 16,3-8-6-16,11 3-7 15,5 0-20-15,8-9-3 16,11 4 0-16,3-2 1 15</inkml:trace>
  <inkml:trace contextRef="#ctx0" brushRef="#br0" timeOffset="48256.075">3894 11040 27 0,'11'0'34'0,"10"4"-1"0,1-8-1 16,8 4-20-16,7 0-7 16,-2 0-5-16,-1 4-11 15,-1-4-16-15,-3 3-6 16,-17-3 0-16,3 4-1 16</inkml:trace>
  <inkml:trace contextRef="#ctx0" brushRef="#br0" timeOffset="48439.1">3894 11142 47 0,'0'0'36'0,"11"8"0"0,12-8-14 16,8 0-7-16,4 0-8 15,6 0-11-15,4 0-18 16,3 5-12-16,-9-9-2 15,5 8 0-15</inkml:trace>
  <inkml:trace contextRef="#ctx0" brushRef="#br0" timeOffset="48896.1569">4616 10979 41 0,'-8'-12'33'15,"8"12"-6"-15,-24-12-6 16,0 9-6-16,0 3-4 16,-3 0-3-16,4 0-2 15,-1 5-2-15,8 5 0 16,6 1-2-16,10 5 1 16,7 1-1-16,12 4 1 15,2 3-1-15,5 3 1 0,1 0 0 16,0 2 0-16,-10-4 0 15,-4 1-1-15,-13-4 1 16,-9-3-1-16,-12-3 0 16,-4-8-2-16,-5-1-3 15,-1-7-5-15,4 0-11 16,6 0-20-16,0-12-2 16,21 12 1-16,-9-15 0 15</inkml:trace>
  <inkml:trace contextRef="#ctx0" brushRef="#br0" timeOffset="49263.2035">4840 11311 30 0,'0'-14'32'16,"0"6"-4"-16,-12-1-6 15,-1-3-2-15,-4 7-5 16,-6-3-3-16,1 8-4 16,-5-2-1-16,6 9-3 0,0-2-1 15,11 7 0 1,5 3-1-16,7 1 0 15,11-1 0-15,8 1-1 0,3-5 1 16,4-1 0-16,0-6 0 16,-2-4-1-16,-5-3-1 15,-10-7-8-15,-1-6-28 16,-10 2-3-16,-13-9 0 16,6 2-1-16</inkml:trace>
  <inkml:trace contextRef="#ctx0" brushRef="#br0" timeOffset="50081.3075">5715 11042 23 0,'-28'-10'29'0,"3"10"-8"15,-2 0-4-15,1 3-5 16,5 9-2-16,8-2-2 16,10 6-2-16,6 1-1 15,13-2-1-15,3 1-1 16,8-4 0-16,1-1 0 0,5-2 0 16,-8-3-1-1,-6-6 0-15,-9 0-1 0,-10 0 0 16,0 0 0-16,-25 0-1 15,1 0 0-15,-4 0 0 16,-1 0 0-16,0 9-1 16,3-2 2-16,7 6-1 15,4-1 0-15,9 5 1 16,6-4 0-16,11 5 0 16,4-6 1-16,6-1-1 15,6-6 1-15,7-5 0 16,-2 0 0-16,4-9 0 15,-5-4-1-15,-3-1 1 16,0-3-1-16,-6-2 0 0,-10 3-1 16,-3 1 2-1,-3 3-2-15,-6 12 0 16,3-10 1-16,-3 10-1 0,0 12 2 16,7 5-2-16,-3 3 0 15,-4 2-2-15,5 2-4 16,-5-3-10-16,4-7-21 15,1 2 1-15,-5-16-1 16,0 11 0-16</inkml:trace>
  <inkml:trace contextRef="#ctx0" brushRef="#br0" timeOffset="50241.8275">5861 10847 30 0,'0'-25'33'0,"-9"1"0"16,9 15-4-16,0 9-26 16,-3-11-22-16,11 22-12 15,-8-11-2-15,9 27-1 16</inkml:trace>
  <inkml:trace contextRef="#ctx0" brushRef="#br0" timeOffset="50423.851">5975 11088 53 0,'21'41'38'0,"-6"-8"1"16,5-8-10-16,-2 2-11 16,-8-15-6-16,6 1-5 15,-4-13-2-15,3-6-1 16,0-6-3-16,2-5-1 0,1-2-6 16,-9-5-8-16,4 0-25 15,0 4-2-15,-5-4 0 16,5 7 0-16</inkml:trace>
  <inkml:trace contextRef="#ctx0" brushRef="#br0" timeOffset="50843.9039">6518 11121 42 0,'-13'21'37'0,"-5"6"0"15,-7-7-5-15,-5-3-14 16,2-3-9-16,-3-8-5 0,5-6-3 15,4 0-2 1,8-14 0-16,7 2-2 16,7-3 1-16,4-5-1 0,6 2 1 15,7 3-1-15,4 2 2 16,2 5 0-16,2 8 1 16,-1 4 2-16,-2 8-1 15,0 4 2-15,-1 5-2 16,-6 0 2-16,4-3-1 15,-6-3 0-15,5-3-1 16,-3-7 0-16,1-5-1 16,-3-9 0-16,2-5 1 15,-3-4-2-15,-2-1 1 16,0 0-1-16,-5 2 2 0,1 0-1 16,-6 6 1-1,0 11-1-15,0 0 1 0,0 0 0 16,0 15-1-16,-3 3-2 15,3 2-12-15,0 1-22 16,9 3-1-16,10-7-1 16,15 5 0-16</inkml:trace>
  <inkml:trace contextRef="#ctx0" brushRef="#br0" timeOffset="51350.969">7420 11090 44 0,'15'35'35'0,"-8"-7"0"15,2 4-13-15,2 2-8 16,-11-10-4-16,4-4-4 15,-7-10-2-15,3-10-1 0,-11-8-1 16,7-9-1-16,-1-8-1 16,0-5 0-16,5-3-1 15,7-1 1-15,5 1-1 16,7 4 2-16,2 2-1 16,7 11 1-16,0 7 0 15,3 9 0-15,-3 7 0 16,-3 9 1-16,-6 5-2 15,-5 4-4-15,-2 8-7 16,-4 0-22-16,-5-9-4 16,7 2 0-16,-2-9 0 15</inkml:trace>
  <inkml:trace contextRef="#ctx0" brushRef="#br0" timeOffset="51634.5053">8037 11142 44 0,'0'-20'36'0,"-16"-2"2"15,3-2-10-15,-8 9-11 16,-10-2-5-16,5 14-5 16,-7 3-2-16,8 6-2 15,4 7-1-15,6 8-1 16,8 3 0-16,7 5-1 15,10-1 1-15,5-2 0 0,7-3 0 16,3-4-1 0,2-3-4-16,-3-16-8 15,9-3-21-15,-6-10-6 0,-11-8 0 16,5-6-1-16</inkml:trace>
  <inkml:trace contextRef="#ctx0" brushRef="#br0" timeOffset="51740.0205">7980 10842 38 0,'-11'-30'34'16,"-6"-1"0"-16,17 17-12 16,0 14-31-16,-5-10-18 15,17 17-5-15,-2-7-2 16</inkml:trace>
  <inkml:trace contextRef="#ctx0" brushRef="#br0" timeOffset="52100.0646">8164 10905 41 0,'5'-26'35'15,"13"0"1"-15,-1 0-7 16,9 1-13-16,12 10-6 16,-5 6-1-16,5 17-2 15,-7 8 0-15,-1 14-1 16,-10 9-2-16,-6 9 0 15,-6 5-1-15,-5 3 0 0,-3-8 0 16,-3-1-2 0,0-8 1-16,3-10-2 15,0-9 1-15,0-8-2 0,0-12 1 16,0 0 0-16,0-9-2 16,-5-4 0-16,-5 1 0 15,-8 1 1-15,-2 5-1 16,-7 3 1-16,0 6-2 15,-4 1-4-15,9 13-9 16,3 0-23-16,2-6-1 16,13 3 0-16,4-14 0 15</inkml:trace>
  <inkml:trace contextRef="#ctx0" brushRef="#br0" timeOffset="52483.6129">8801 11194 71 0,'0'-14'31'0,"-10"-2"-9"16,-5-2-5-16,-2 4-6 16,-5-1-3-16,0 6-3 15,1 3-2-15,3 6-1 16,4 8-1-16,4-1 0 15,4 3 0-15,6 2-1 16,7 0 1-16,6-1 0 16,1-4 0-16,5-7 0 15,3-4-1-15,6 2 1 0,0-5-1 16,5 2 0 0,-1 2 1-16,-1 3 0 0,-3 5 1 15,-3 5 1-15,-7 2 1 16,-5 4 0-16,-8-1 0 15,-8 1 0-15,-8-2-3 16,-5-6-10-16,-4-2-29 16,0-1-2-16,-5-5 0 15,8-3 0-15</inkml:trace>
  <inkml:trace contextRef="#ctx0" brushRef="#br0" timeOffset="53379.2271">9514 10978 28 0,'0'0'33'16,"26"0"1"-16,-5 0-4 0,4 0-16 15,13 6-6 1,4-4-3-16,1 4 0 0,-5-2-3 15,-2 1 1-15,-10-5-2 16,-7 0 0-16,-19 0 0 16,0 0 0-16,0 0 0 15,-23-3-1-15,1 3 0 16,-2 0 0-16,-2 8-1 16,3 3 1-16,3 4-1 15,7 4 1-15,9 3 0 16,10 5 0-16,6-1 1 15,10-2-1-15,5-3 1 16,6-3-1-16,5-6 1 16,2-6 0-16,-1-6-1 15,-4-10 1-15,-2-5-1 0,-4-2 0 16,-5-5 0-16,-10-2 0 16,-4 1 0-16,-10-2 0 15,-6 4 0-15,-4 6-1 16,-6 1 1-16,-4 6 0 15,-2 8 0-15,3 0 0 16,-2 8-1-16,4 3 1 16,6 4 0-16,4 2 0 15,7-1 1-15,0 2-1 16,11-2 1-16,3-1 0 16,3-5 0-16,4-3 0 15,3-7 0-15,0 0-1 16,0 0 1-16,-2-11-1 15,0-2-1-15,-6 2 1 0,0-1 0 16,-7 2 0-16,-9 10 0 16,8-13 0-16,-8 13 0 15,0 0 0-15,-3 9 0 16,3 2 1-16,0 4 0 16,7 2-1-16,3-1 2 15,4 0-1-15,2-3 2 16,5-1-1-16,-3-9 0 15,3-3 1-15,-6-9-1 16,1-5 1-16,-6 0-2 16,-4-4-1-16,-4-1-7 15,-4-2-19-15,-3-2-12 0,2 5-1 16,-2-2 0 0</inkml:trace>
  <inkml:trace contextRef="#ctx0" brushRef="#br0" timeOffset="53791.779">11057 10697 59 0,'12'0'39'0,"16"21"-1"16,9 19-12-16,6 5-12 15,11 15-3-15,1 5-4 16,1 6-6-16,-3 0-5 16,-6-10-11-16,-7-10-23 0,-8-7-1 15,-15-20 0 1,-2-6-1-16</inkml:trace>
  <inkml:trace contextRef="#ctx0" brushRef="#br0" timeOffset="54026.8097">11550 10755 21 0,'-13'-33'34'15,"4"20"2"-15,-8 9-1 16,-8 9-16-16,-5 17-6 15,-10 10-4-15,-5 11-2 16,-7 5-3-16,-3 6-1 16,-3 2-2-16,3-2-1 15,5-2-3-15,8-9-3 16,10-6-5-16,6-10-15 0,8-12-11 16,18-5 0-16,0-10 0 15</inkml:trace>
  <inkml:trace contextRef="#ctx0" brushRef="#br0" timeOffset="54332.348">11907 10652 44 0,'-17'-6'37'16,"-17"0"0"-16,-5 6-5 0,5 17-18 16,-9 2-5-16,4 14-3 15,-1 7-2-15,7 9 0 16,5 4-2-16,18 7 0 16,10 1 0-16,6-1 0 15,11-4 0-15,12-5-2 16,8-8-3-16,1-11-10 15,3-11-25-15,3-7-1 16,-8-14 0-16,5 0-1 16</inkml:trace>
  <inkml:trace contextRef="#ctx0" brushRef="#br0" timeOffset="54693.3933">12097 10939 51 0,'-27'-13'35'0,"4"4"0"16,-7-1-14-16,0 2-8 15,6 8-5-15,2 0-2 16,12 8-2-16,10 3-1 16,6 7-2-16,10 1 1 0,8 8 0 15,-2-1 0-15,-4 3 0 16,-4 1 1-16,-8-1 0 16,-11-4-2-16,-14-4-2 15,-7-5-4-15,-11-11-13 16,-3-8-20-16,6-4-1 15,0-11 0-15,9-3 0 16</inkml:trace>
  <inkml:trace contextRef="#ctx0" brushRef="#br0" timeOffset="54897.9202">12079 10594 50 0,'45'17'39'0,"3"18"1"15,-4 14-5-15,-12 5-19 16,3 14-3-16,-18 0-5 16,-6 4-3-16,-11-2-3 15,-14-8-3-15,0-4-11 16,-10-11-25-16,-6-18-3 16,5-5-1-16,5-14 0 15</inkml:trace>
  <inkml:trace contextRef="#ctx0" brushRef="#br0" timeOffset="55123.9491">12865 11242 79 0,'7'9'38'16,"-2"7"2"-16,-11 1-17 16,-6 3-33-16,-2-2-24 15,-17-8-3-15,3 0-1 16,-9-10 0-16</inkml:trace>
  <inkml:trace contextRef="#ctx0" brushRef="#br0" timeOffset="55718.5242">13541 10977 45 0,'-33'-19'35'16,"9"19"0"-16,-8 0-15 16,-3 7-5-16,8 8-6 15,2 3-2-15,13 7-4 16,12 3 1-16,13 2-2 15,8-3 1-15,13-2 0 16,1-7 0-16,1-7-1 16,-4-11-1-16,-8-6 1 0,-8-11-2 15,-10-5 0-15,-12-9 0 16,-10-8 0-16,-5-5-1 16,-3-6 0-16,4 3-1 15,-1-4-1-15,14 6-1 16,7 2-4-16,10 6-2 15,8 8-6-15,11 10-13 16,10 14-8-16,-7 0 1 16,7 14 1-16</inkml:trace>
  <inkml:trace contextRef="#ctx0" brushRef="#br0" timeOffset="56002.5606">13700 10975 28 0,'-6'26'35'15,"6"8"1"-15,0-13-1 16,0-1-17-16,8 3-7 16,-8-11-3-16,8 0-2 15,-8-12-3-15,10 0 0 16,-10 0-2-16,11-13 1 16,-4 0-1-16,3 1 0 15,-1 0-1-15,2 6 0 16,-1 6 0-16,-10 0 0 15,15 6 0-15,-9 10 1 16,-2 0-1-16,0 5-2 16,2 1-4-16,-6-6-10 15,5-5-21-15,4-1 0 16,-9-10-1-16,14-3 0 0</inkml:trace>
  <inkml:trace contextRef="#ctx0" brushRef="#br0" timeOffset="56281.0955">13881 10890 45 0,'18'-47'36'0,"9"9"-9"16,7 11-5-16,-2 6-3 15,8 21-4-15,-7 11-1 16,-1 17-3-16,-8 5-4 16,-4 14-1-16,-8 1-2 15,0 4 0-15,-6 0-1 16,2-7-1-16,-3-4 0 15,4-8-1-15,-2-11 0 0,-2-9-1 16,-5-13-1 0,0 0 0-16,-12-6-2 0,-7-5-1 15,-5 1-2-15,-7-3-5 16,2 8-9-16,2 1-21 16,-4 4 1-16,9 0-1 15,1 0 2-15</inkml:trace>
  <inkml:trace contextRef="#ctx0" brushRef="#br0" timeOffset="56462.1188">14514 11135 77 0,'13'4'41'0,"-13"-4"0"0,12 3-7 16,-12-3-23-16,0 0-11 15,0 14-39-15,0-14-1 16,-10-5-1-16,2-2 0 16</inkml:trace>
  <inkml:trace contextRef="#ctx0" brushRef="#br0" timeOffset="56942.6784">15182 10668 47 0,'22'4'39'15,"5"10"1"-15,10 15-10 16,14 20-12-16,0 6-5 16,6 14-5-16,-4 1-3 15,-3 1-7-15,-1-2-11 16,-9-9-26-16,-12-21-1 15,-6-10 0-15,-12-16 0 16</inkml:trace>
  <inkml:trace contextRef="#ctx0" brushRef="#br0" timeOffset="57198.7119">15727 10736 46 0,'-17'-8'36'0,"-9"3"0"16,-1 5-6-16,-1 15-17 15,-10 6-5-15,-2 16-2 16,-11 2-2-16,2 11-1 16,-6 2-1-16,2 5-2 15,-1 0-2-15,3-6-5 16,8-5-7-16,7-9-19 15,6-13-4-15,14-7-1 0,4-11 0 16</inkml:trace>
  <inkml:trace contextRef="#ctx0" brushRef="#br0" timeOffset="57544.2567">16179 10599 33 0,'-28'-3'35'0,"-11"3"1"16,0 19-2-16,-4 11-20 15,-3 10-4-15,5 14-3 16,1 6-3-16,16 9 0 16,10 3-2-16,14 1 0 15,10-4 0-15,15-5-1 16,9-13-2-16,6-8-5 16,6-10-12-16,4-9-19 15,-11-17-1-15,3-3 0 16,-10-14 0-16</inkml:trace>
  <inkml:trace contextRef="#ctx0" brushRef="#br0" timeOffset="58009.8153">16388 10935 50 0,'0'-15'32'16,"-4"5"-6"-1,-8-1-7-15,-7 0-5 0,-2 5-6 16,-2 3-2-16,0 3-2 16,-1 0-2-16,3 7 0 15,5 0 0-15,8 5 0 16,8 0 0-16,8 4 0 16,9 1 0-16,10 2 0 15,1-2 0-15,3 2 1 16,-2-2-1-16,-5 1 0 15,-9-2 0-15,-11-2 0 16,-16-5 0-16,-13-2 0 16,-4-1-3-16,-5-6-4 15,1 0-6-15,0 0-16 16,8-11-11-16,13 6-1 0,9-4 1 16</inkml:trace>
  <inkml:trace contextRef="#ctx0" brushRef="#br0" timeOffset="58335.3566">16641 11092 51 0,'0'0'34'15,"-16"-14"-9"-15,1 6-5 16,-3 5-5-16,-6 0-3 16,5 6-3-16,-3-3-2 0,4 9-1 15,-2 0-2-15,11 7 0 16,2-2 0-16,10 3-1 16,3-2 1-16,8-2-2 15,1-2 1-15,7-3-3 16,-1-5-3-16,-3-10-8 15,7-3-21-15,-3-2-8 16,-11-8 0-16,7 2-1 16</inkml:trace>
  <inkml:trace contextRef="#ctx0" brushRef="#br0" timeOffset="58588.8889">16664 10636 37 0,'14'-8'38'0,"8"23"0"15,7 11-1-15,-5 9-19 16,4 18-5-16,-7 0-4 16,-4 9-2-16,-9-1-3 15,-8 2 0-15,-6-5-1 16,-6-7-2-16,-9-6-2 15,-9-15-9-15,7-3-19 16,1-8-12-16,-3-12 0 16,9-4 0-16</inkml:trace>
  <inkml:trace contextRef="#ctx0" brushRef="#br0" timeOffset="59320.9822">17131 10990 65 0,'-10'3'30'16,"20"-3"-10"-16,14 0-6 15,11 0-4-15,19 4-2 16,5-4-2-16,13 0-2 16,4 0-2-16,-2 0 0 15,-7 4-1-15,-11-4 0 16,-13 4-1-16,-18-4-2 16,-12 0-1-16,-13 0-1 15,-17-8 0-15,-3 0-1 16,-3-1 1-16,-3-3 0 0,6 1 0 15,3 0 2 1,9 2 0-16,13-4 4 16,7 13 0-16,3 2 2 15,3 9 1-15,-2 0 1 16,-4 6 1-16,-9-1-1 16,-3 4 1-16,-6-2-3 15,-1-2-4-15,-1-1-7 16,1-4-22-16,-3-11-7 15,10 0-1-15,11-4 0 16</inkml:trace>
  <inkml:trace contextRef="#ctx0" brushRef="#br0" timeOffset="59575.5146">18012 10779 32 0,'0'-12'36'16,"0"12"2"-16,11 7-2 16,-11 8-17-16,7 15-6 15,-7 2-5-15,6 8-2 16,-6-1-1-16,9 3-1 16,-5-4-1-16,1-7-3 15,-1-5-2-15,-4-12-5 16,6-2-8-16,-6-12-15 15,-10 0-10-15,10 0 0 16,-24-17 1-16</inkml:trace>
  <inkml:trace contextRef="#ctx0" brushRef="#br0" timeOffset="60048.5742">17858 10946 43 0,'0'0'30'15,"15"-16"-3"-15,8 10-11 16,9-1-7-16,5-3-4 15,13 3-2-15,5 0 0 16,6 2-2-16,-1 5 1 16,-4 4 0-16,-5 3 1 15,-8 5 1-15,-11-1-1 16,-11 5 1-16,-14-2 0 16,-11 1 1-16,-8-6-2 15,-3-4 0-15,-7-5-1 16,1-6 0-16,-2-4-2 0,2-9 0 15,8 1-1 1,4-8 0-16,9 3-1 0,6 0 1 16,7 6-1-16,3 3 1 15,8 8 1-15,2 9 0 16,0 6 1-16,3 9 1 16,-2 5 1-16,4 4 0 15,1-2 1-15,7 0 0 16,2-6 0-16,3-5-1 15,-1-7 1-15,2-7-1 16,-8-8-1-16,-4-8 0 16,-12-6 1-16,-12-1-2 15,-14-1 1-15,-10 1 0 16,-11 6-1-16,-5 5 0 16,-8 12-4-16,-5 0-10 0,-2 14-28 15,4 8-1-15,-6 2 1 16,6 8-1-16</inkml:trace>
  <inkml:trace contextRef="#ctx0" brushRef="#br0" timeOffset="65006.7849">19328 11078 44 0,'-7'18'27'15,"4"4"-23"-15,-6 2-18 16,-13-13-11-16,15 4-4 16</inkml:trace>
  <inkml:trace contextRef="#ctx0" brushRef="#br0" timeOffset="65585.3584">19730 10803 34 0,'11'-6'34'16,"0"-4"1"-16,14 6-6 16,3 4-18-16,2-5-4 15,2 5-2-15,-3 0-1 16,-3 0-1-16,-7-3-1 16,-6 3 0-16,-13 0-1 15,0 0 0-15,-19 3 0 0,0 5-1 16,-5 5 0-16,0 6 0 15,1 3 0-15,7 9 0 16,4-1 0-16,12 2 0 16,12 2 0-16,8-5 0 15,13-6 1-15,8-4-1 16,7-7 1-16,2-8-1 16,0-4 1-16,-3-7-1 15,-6-5 0-15,-4-4 0 16,-13-2 0-16,-11-5 0 15,-10-2 0-15,-11 0 1 16,-6 2 1-16,-5 3-1 16,-6 3 0-16,-2 5 0 15,1 6 1-15,5 9-1 16,3 5 1-16,8 8 0 0,7 1-1 16,7 3 1-16,5 1 0 15,4-1 0-15,3-3-1 16,2-4-1-16,2 0-8 15,-4-8-20-15,0-5-11 16,3-4 0-16,-6-11-1 16</inkml:trace>
  <inkml:trace contextRef="#ctx0" brushRef="#br0" timeOffset="65713.875">20280 10749 45 0,'-4'-31'37'0,"4"11"1"16,-9-1-5-16,3 9-25 15,6 12-20-15,-4-10-22 0,14 19-3 16,-10-9 0-16,16 17 0 16</inkml:trace>
  <inkml:trace contextRef="#ctx0" brushRef="#br0" timeOffset="66009.4136">20317 10812 14 0,'6'10'33'16,"13"7"1"-16,-1-10-1 15,14-2-15-15,5 3-9 16,-1-3-4-16,5-1-2 16,-2-4-2-16,-5 3 0 15,-7-3 0-15,-8 0-1 0,-19 0 1 16,0 0-1 0,-11 4 1-16,-9 3 1 15,-7 2-1-15,0 4 1 0,-1 1 1 16,5 5-1-16,3-1 0 15,12 5 1-15,5-3-2 16,7-1 1-16,12-1-3 16,7-4-2-16,16-2-9 15,3-3-20-15,3-9-4 16,7 0-1-16,0-9 0 16</inkml:trace>
  <inkml:trace contextRef="#ctx0" brushRef="#br0" timeOffset="66380.9592">20989 10880 28 0,'-19'-15'31'0,"4"15"1"0,-1-5-13 16,0 5-7-16,7 13-4 16,3-1-2-16,6 5-2 15,4-2-2-15,6-1 0 16,1-2 0-16,2-3-2 15,2-3 0-15,-3-6-1 16,-12 0 0-16,12-6 0 16,-12 6-1-16,-10-13 0 15,-3 7 1-15,-2 3 1 16,-6 3 0-16,1 0 2 16,-4 10 0-16,1 5 2 15,4 2 0-15,10 7 1 16,1-3 1-16,8 3 0 0,7-4 0 15,9 1-1-15,3-6 0 16,9-2-1-16,-1-8-1 16,-3-5-5-16,4 4-9 15,-2-4-28-15,-8-8 1 16,-1 5-2-16,-17 3 1 16</inkml:trace>
  <inkml:trace contextRef="#ctx0" brushRef="#br0" timeOffset="69162.8334">21843 10776 30 0,'-13'14'31'0,"-10"1"-2"15,4 9-10-15,8 10-7 16,3-1-3-16,13 4-1 16,3-6-2-16,17-2-1 15,5-12 1-15,7-9-2 16,2-12 1-16,1-12-2 16,-7-14 0-16,-8-10-1 15,-13-8 0-15,-19-6 0 0,-11-5-1 16,-16-4 0-1,-13 4-1-15,-6 8 0 16,1 8-1-16,-1 16 0 0,10 10 1 16,5 17-1-16,13 10 1 15,10 12-1-15,15 13-2 16,5 2-7-16,13 7-9 16,16 1-16-16,4-9-2 15,23 1 0-15,4-13 5 16</inkml:trace>
  <inkml:trace contextRef="#ctx0" brushRef="#br0" timeOffset="69449.8695">22506 10844 22 0,'16'23'34'16,"-27"-4"1"-16,-8 6-3 0,-16 4-14 16,-13-5-7-1,1-4-5-15,-4-5-5 0,1-9-2 16,8-6-1-16,4-12-2 15,10-4 1-15,7-9-1 16,11 1-1-16,7-5 2 16,11 7 3-16,6 4 2 15,2 6 2-15,5 12 2 16,4 6 1-16,5 16 1 16,-1 0 0-16,1 11 0 15,-8-3-2-15,3 2-5 16,1-2-10-16,4-3-28 15,-6-15-2-15,14-1 0 16,-7-11-1-16</inkml:trace>
  <inkml:trace contextRef="#ctx0" brushRef="#br0" timeOffset="69703.9224">22988 10764 40 0,'0'0'36'0,"21"0"1"16,-14 14-3-16,-2 7-20 0,2 9-7 15,-1 1-3 1,0 0-7-16,1 2-15 0,-3-2-17 15,-7-11-2-15,8 1 1 16,-5-21-2-16</inkml:trace>
  <inkml:trace contextRef="#ctx0" brushRef="#br0" timeOffset="69981.9586">23305 10822 21 0,'-4'-14'33'0,"-12"-1"0"16,2 6-4-16,-3 5-13 15,-5 4-7-15,6 8-5 0,-2 6-1 16,11 6 0-16,1 1 0 16,10 4 0-16,3-2 1 15,6 0 0-15,-5-8 0 16,7-1 0-16,0-8 0 15,-15-6-3-15,0 0-5 16,-8-16-15-16,-12-3-17 16,6 4-1-16,-7-11-1 15,1 4 0-15</inkml:trace>
  <inkml:trace contextRef="#ctx0" brushRef="#br0" timeOffset="70158.4809">23296 10755 61 0,'37'32'38'0,"-7"3"1"16,2 3-12-16,3 12-14 16,-4-3-3-16,0 4-6 15,-6-3-2-15,0-8-7 16,-3-6-16-16,-4-13-17 16,-18-21-2-16,16 8 0 15,-16-20-1-15</inkml:trace>
  <inkml:trace contextRef="#ctx0" brushRef="#br0" timeOffset="70330.503">23616 10798 42 0,'-10'-11'37'16,"1"20"-1"-16,-12 7-2 0,-4 6-17 16,-2 12-8-1,-8-1-2-15,2 6-3 0,-4 3-6 16,-1-3-8-16,5-6-24 15,10-1-3-15,-2-13-2 16,18-3 0-16</inkml:trace>
  <inkml:trace contextRef="#ctx0" brushRef="#br0" timeOffset="70705.0502">23651 10778 50 0,'12'-14'38'0,"-2"14"1"16,-10 0-5-16,14 6-15 15,-2 12-9-15,-1 1-4 0,8 5-1 16,1-2-1-16,0 2-1 16,2-4 0-16,-4 0-1 15,0-11-2-15,2-9-2 16,-10 0-3-16,-10-18-7 15,0 2-5-15,-4-12-10 16,-2-2-1-16,-4-14 2 16,-1 3 5-16,-4-7 6 15,6 7 9-15,0 2 8 16,2 0 11-16,5 8 8 16,-4 2 2-16,6 14-2 0,-4 3-4 15,4 12-6 1,0 0-8-16,0 0-17 0,0 17-21 15,7 3-1-15,-7-4-1 16,10 12 0-16</inkml:trace>
  <inkml:trace contextRef="#ctx0" brushRef="#br0" timeOffset="71261.6207">24143 10697 46 0,'-10'-20'33'0,"10"20"0"15,-20-5-16-15,4 5-8 16,4 9-5-16,5 5-1 0,7 4-2 16,0-1 0-16,0 4 1 15,12 2-1-15,3-4 0 16,-1-2 0-16,4-5-1 15,-1-3 0-15,-7-9 1 16,-10 0-2-16,14 0 1 16,-14 0 0-16,-24-13-1 15,13 7 0-15,-9 2 1 16,-6 4 0-16,8 9 1 16,-2 0-1-16,11 4 2 15,2 3-1-15,4 1 1 16,6 0 0-16,11 3 0 15,-2-7 0-15,10-2 0 16,-22-11 0-16,52 10 0 0,-52-10 0 16,59-6-1-1,-59 6 0-15,53-29 0 0,-53 29 0 16,43-44-1-16,-43 44 1 16,25-42 0-16,-25 42 1 15,0 0 0-15,24-44 0 16,-24 44 1-16,0 0 1 15,0 0 0-15,0 0 0 16,22 51-1-16,-22-51 0 16,6 48 0-16,-6-48-3 15,10 49-6-15,-10-49-30 16,0 0-4-16,7 41-1 0,-7-41 0 16</inkml:trace>
  <inkml:trace contextRef="#ctx0" brushRef="#br0" timeOffset="72367.0014">771 12359 43 0,'0'0'30'0,"18"-44"-3"16,-18 44-5-16,0 0-5 15,-25-47-5-15,25 47-2 16,0 0-3-16,-52-21-3 16,52 21-1-16,0 0-1 15,-48 44-2-15,48-44 1 16,-7 51-1-16,7-51 0 15,14 51 1-15,-14-51 0 16,0 0-1-16,50 39-1 16,-50-39-3-16,47-16-6 15,-47 16-9-15,27-48-9 16,-27 48-5-16,11-72 0 16,-11 27 4-16,5 2 11 15,-14-3 14-15,2 2 4 0,7 44 14 16,-18-73 43-1,12 21-26-15,6 52-6 16,0 0-10-16,0 0-14 16,0 0-23-16,0 0-11 15,0 0-2-15,0 0 0 16</inkml:trace>
  <inkml:trace contextRef="#ctx0" brushRef="#br0" timeOffset="72846.5619">845 12178 29 0,'0'0'34'0,"0"0"1"15,0 0-1-15,52 30-21 0,-17-27-6 16,0 2-1-16,-2-5-2 16,0 0-1-16,-3 0-1 15,-2-5-1-15,-4 1 0 16,-24 4-1-16,0 0 1 15,0 0 0-15,0 0 0 16,0 0 0-16,-45 19-1 16,45-19 1-16,-48 38 0 15,48-38 0-15,-27 44 0 16,27-44 0-16,3 47 0 16,-3-47-1-16,0 0 1 15,22 54 0-15,9-46-1 0,-8 1 1 16,4-9 0-1,1 0-1-15,-5-12 0 0,4 0 0 16,6-5-1-16,-9-4 1 16,-14-1 0-16,2-1-1 15,-3 0 0-15,-9-1 1 16,7 6 0-16,-7 4 1 16,-10 9 0-16,10 5 0 15,-9 12 1-15,6 5 0 16,6 3 0-16,0 6-1 15,-3 3-2-15,6-5-10 16,16-5-24-16,12-1-4 16,4-10 1-16,11-2-1 15</inkml:trace>
  <inkml:trace contextRef="#ctx0" brushRef="#br0" timeOffset="73217.609">2244 12155 27 0,'9'0'35'0,"4"0"0"16,12 0-2-16,10 0-16 15,-2 0-8-15,11 0-3 16,2 0-5-16,-6-5-4 15,0 2-8-15,-12-1-10 16,-12-6-7-16,-16 10-1 16,0-11 0-16</inkml:trace>
  <inkml:trace contextRef="#ctx0" brushRef="#br0" timeOffset="73592.1562">2439 12167 37 0,'-18'22'27'15,"5"8"0"-15,8 2-4 0,5-1-5 16,12 4-6-16,3-8-6 15,7-2-3-15,6-5-3 16,4-7-2-16,7-4-3 16,-2-9-2-16,7-6-1 15,-4-7-1-15,1 0 1 16,-4-7 0-16,-10 1 2 16,-5-1 4-16,-9 0 4 15,-10 3 4-15,-13 4 2 16,-32 3 11-1,19 17-9-15,-4-1-1 16,8 12-1-16,1 2-2 0,11 8-2 16,1-5 0-1,15 3 0-15,7-5-1 16,9-4 1-16,-1-5 0 0,9-4-1 16,-6-8 1-16,4-10-1 15,-7-5-1-15,-6-2 0 16,-7-2-1-16,-11-4-3 15,-7 2-7-15,-9 2-31 16,-9-4 0-16,7 5 0 16,-7-4-1-16</inkml:trace>
  <inkml:trace contextRef="#ctx0" brushRef="#br0" timeOffset="74089.2207">3753 12110 32 0,'0'0'31'0,"-31"-9"-3"16,7 9-9-16,4 0-6 15,-3 8-2-15,6 4-3 16,4 1 0-16,9 10-2 16,8-2 0-16,14 7-1 15,4 1 0-15,7 3 0 16,-1-3-1-16,-2 4 0 16,-4-6-1-16,-13 0 1 15,-9-9-3-15,-16-2 0 16,-5-7-3-16,-8-9-4 15,3 0-7-15,-1-9-14 0,-1-7-12 16,17 2-1 0,-1-7 1-16</inkml:trace>
  <inkml:trace contextRef="#ctx0" brushRef="#br0" timeOffset="74292.2457">3874 12198 45 0,'18'6'37'16,"-5"-6"0"-16,11 2-4 15,3 2-19-15,0-4-8 16,5 3-4-16,-1 0-6 16,-6-3-17-16,-4 0-15 0,-1 0-1 15,-20 0-1 1,11 0 1-16</inkml:trace>
  <inkml:trace contextRef="#ctx0" brushRef="#br0" timeOffset="74456.7657">3915 12315 60 0,'13'0'37'15,"12"6"1"-15,0 1-13 16,5-7-15-16,6 3-16 15,-6-3-27-15,5 6-4 16,-7-9 0-16,3 6-1 16</inkml:trace>
  <inkml:trace contextRef="#ctx0" brushRef="#br0" timeOffset="75041.8403">4641 12101 37 0,'0'0'31'0,"-15"-18"-5"16,0 7-6-16,-5 5-5 16,-8 4-3-16,1 6-4 15,-4 0-1-15,3 7-3 16,1 2-1-16,6 5-1 16,10 4 0-16,11 2 0 0,4 1 0 15,13 3 0-15,8-3 1 16,6 1 0-16,3-3-1 15,-1-2 1-15,-7-4 0 16,-4-1-1-16,-16-3 1 16,-6-13-1-16,-18 12-1 15,-6-12-1-15,-5 3-2 16,-6-6-5-16,8 3-6 16,-1-6-15-16,5-1-11 15,23 7 0-15,-14-6 0 16</inkml:trace>
  <inkml:trace contextRef="#ctx0" brushRef="#br0" timeOffset="75395.8856">4836 12382 20 0,'-13'-7'29'16,"13"7"-1"-16,-21-6-7 15,2 6-6-15,1 0-2 16,-2 6-1-16,3 4-2 16,-4 0-1-16,9 7-1 0,1-3-1 15,11 10-1 1,0-4-1-16,13 1 0 0,2-3 1 15,10-2-3-15,0-8 2 16,4-4-2-16,-4-9-1 16,-1-6 1-16,-5-4-3 15,-10-4-2-15,1 2-9 16,-8-2-29-16,-8-3-1 16,3 5-1-16,-6 0 1 15</inkml:trace>
  <inkml:trace contextRef="#ctx0" brushRef="#br0" timeOffset="77013.0921">4894 11796 43 0,'0'0'36'15,"0"0"-2"-15,0 0-10 16,-4 30-8-16,0-5-5 15,4 10-4-15,0 0-3 16,0 4 0-16,4-2-3 16,-1-6-3-16,3-3-5 15,-3-13-8-15,1-6-11 16,-4-9-11-16,0 0 0 16,0-9 0-16</inkml:trace>
  <inkml:trace contextRef="#ctx0" brushRef="#br0" timeOffset="77426.1434">4728 11969 20 0,'-16'0'63'16,"16"0"-39"-1,6-10-2-15,16 3-6 16,1-2-3-16,13 2-5 16,1-2-3-16,5 4-1 15,-2-3 0-15,-3 3-1 16,-6 1-1-16,-6 4-1 15,-10 0 1-15,-5 0-1 16,-10 0-1-16,0 0 1 16,-13-7 0-16,-3 0-1 15,-5 2 0-15,-6-5 0 16,-4-3-2-16,-1 1 1 16,1 0-1-16,2 1 1 0,4 2 0 15,5 4-1-15,6 5 2 16,14 0-1-16,-6 7 1 15,15 5-1-15,4 5 2 16,7 2-1-16,3 1 1 16,6 5 1-16,2-2-1 15,-1 2 1-15,-3-4 0 16,-3-1-1-16,-2-6-1 16,-10-4-4-16,0 2-13 15,-12-12-21-15,0 0 0 16,0 0-1-16,0 0 1 15</inkml:trace>
  <inkml:trace contextRef="#ctx0" brushRef="#br0" timeOffset="78367.2634">5866 12230 3 0,'11'-12'28'0,"-22"-8"-2"16,2 7-7-16,-6 4-3 16,-7 5-2-16,0 8-4 15,-2 4-1-15,8 9-2 16,4 3-3-16,12 6-1 16,0-1-1-16,16 3 0 0,5-6-1 15,5-3 1-15,4-5-1 16,-5-7 0-1,-1-3 0-15,-8-4-1 16,-3-6 0-16,-13 6 0 0,-7-13-1 16,-6 9 1-16,-7 1-1 15,-3 3 0-15,1 0 1 16,-1 7 0-16,4 2 1 16,3 3-1-16,9 5 2 15,7 0-1-15,0 2 1 16,16 1 0-16,-3-3 1 15,8-5-1-15,4-6 0 16,6-6-1-16,-3-5 0 16,3-8 0-16,0-6-1 15,-3-6 1-15,-4-2-1 0,-4 0 0 16,-4-1 0 0,-8 1 1-16,-2 5 1 0,-6 6-1 15,0 7 1-15,0 9-1 16,0 0 2-16,-9 22-1 15,6 1 0-15,3 8-1 16,3 3-1-16,-3 1-10 16,9-4-23-16,-3-2-4 15,-3-9 0-15,4-2-1 16</inkml:trace>
  <inkml:trace contextRef="#ctx0" brushRef="#br0" timeOffset="78540.285">6025 11940 51 0,'-12'-25'34'0,"10"15"1"16,2 10-13-16,0 0-24 16,0 0-19-16,0 0-13 15,4 28 0-15,-1-13 0 16</inkml:trace>
  <inkml:trace contextRef="#ctx0" brushRef="#br0" timeOffset="78720.3087">6161 12206 56 0,'29'51'38'15,"-7"-8"1"-15,-4-2-11 16,3 3-10-16,-8-13-6 16,3-4-6-16,-5-15-1 0,2-7-3 15,0-12 0 1,2-5-2-16,4-7-1 0,-1-8-6 15,4 0-9-15,-4-11-10 16,5 6-10-16,4 5-2 16,-5 6 3-16</inkml:trace>
  <inkml:trace contextRef="#ctx0" brushRef="#br0" timeOffset="79102.3564">6606 12287 45 0,'5'23'34'15,"-5"4"-2"-15,-7-4-3 16,-4-7-9-16,1 2-6 15,-9-11-5-15,4-4-5 16,-4-7-2-16,4-4-1 16,2-4 0-16,4-4-2 15,3-2 1-15,6-3-1 16,3 1-1-16,4 3 2 0,5 7-1 16,4 4 0-16,1 6 1 15,0 8 1-15,1 5 0 16,1 6 0-16,2 4 1 15,-2 1 0-15,-1-4-1 16,1-5 1-16,-1-5-1 16,1-4 1-16,-2-6-1 15,1-9-1-15,-6-3 1 16,1-6-1-16,-2-2 1 16,-2 1-1-16,-2 2-1 15,-4 5 1-15,-3 12 0 16,0 0-1-16,0 0 1 0,-6 14-1 15,6 8-2 1,0-1-9-16,7-1-23 0,10 8-4 16,5-12 0-16,18-1 0 15</inkml:trace>
  <inkml:trace contextRef="#ctx0" brushRef="#br0" timeOffset="79922.4614">7772 12080 23 0,'0'0'32'15,"-24"-14"-5"-15,4 14-8 16,0 3-3-16,0 5-3 16,6 5-4-16,3 2-3 15,11 6-2-15,11 0-2 16,5 0 0-16,5-4-1 15,4-4 1-15,2-3-1 16,-2-5-1-16,-4-5 1 0,-5 0-1 16,-16 0 0-1,4-15 0-15,-13 7-1 0,-7 3 1 16,-5 1-1-16,-4 4 1 16,2 0 0-16,2 9 0 15,3 5 1-15,7 4 1 16,6 5-1-16,8 3 2 15,7-4-1-15,5 5 1 16,4-8-1-16,3-2 0 16,2-5 1-16,3-5-1 15,-1-7-1-15,2-12 1 16,-3-3-2-16,-2-4 1 16,-3-2 0-16,-1 1-1 15,-3-1 0-15,-3 4 0 16,-3 6 0-16,-10 11 1 0,10 0 1 15,-7 11-1-15,-3 1 0 16,-3 4 0-16,0 2 1 16,-3-2-1-16,3-2 0 15,-3-3-1-15,6-11 0 16,-13 0 0-16,13 0-1 16,0-25 0-16,7 6 1 15,2-3-2-15,2-4 1 16,4 0 1-16,5 5 0 15,1 4 0-15,-2 6 1 16,2 6 0-16,-1 5 0 16,-1 11 0-16,-4 4 1 15,-2 10-1-15,-6-2 1 16,0 4-1-16,-3 0-3 0,-4 0-5 16,3 0-13-16,-3-5-19 15,0-11-1-15,3-2 1 16,-3-9-1-16</inkml:trace>
  <inkml:trace contextRef="#ctx0" brushRef="#br0" timeOffset="80095.9847">8299 12114 29 0,'12'0'38'0,"-8"9"-1"15,6 14 1-15,-5 8-18 16,-5 1-8-16,5 7-4 0,-5 0-7 15,0-4-10 1,0-10-21-16,0-3-8 0,0-22-1 16,-3 14 0-16</inkml:trace>
  <inkml:trace contextRef="#ctx0" brushRef="#br0" timeOffset="80247.5027">8282 11847 67 0,'0'-12'36'16,"0"3"-7"-16,0 9-37 15,6 11-21-15,-6-11-5 16,6 31-3-16</inkml:trace>
  <inkml:trace contextRef="#ctx0" brushRef="#br0" timeOffset="80698.5604">8772 12218 32 0,'-3'-24'32'0,"-2"11"-6"15,-11 1-5-15,-6 1-5 16,2 5-4-16,-6 3-3 15,2 7-2-15,-4 3-1 16,10 10-2-16,5 3-1 16,7 5-1-16,6 0 0 15,8 1-1-15,1-3 1 16,4-4-1-16,1-4 1 16,-3-4 0-16,-11-11-1 0,10 6-2 15,-10-6-4 1,-10-10-10-16,-1-2-21 15,11 12-1-15,-20-27-1 0,17 10 0 16</inkml:trace>
  <inkml:trace contextRef="#ctx0" brushRef="#br0" timeOffset="80982.5974">8772 12197 55 0,'18'13'40'15,"-1"7"-1"-15,-6 4-5 16,-11-6-18-16,7 6-5 15,-7-9-5-15,0 2-3 16,0-8-1-16,0-9-2 16,0 0 0-16,11-12 0 15,0-1-1-15,1-3 0 0,5-1 0 16,-1-3 0-16,4 2 0 16,-4 6 0-16,2 6 1 15,-2 9 0-15,-5 6 0 16,-3 6 0-16,-2 5 0 15,-6 1-1-15,4 6-5 16,-4-8-12-16,-4-2-21 16,4-5-1-16,0-12 0 15,14 0 1-15</inkml:trace>
  <inkml:trace contextRef="#ctx0" brushRef="#br0" timeOffset="81159.6182">9160 12178 52 0,'16'0'40'16,"-1"9"2"-16,0 5-2 0,3 7-22 16,-9-5-8-16,1 8-3 15,-10-2-4-15,-4-1-3 16,-3-1-15-16,-2-6-26 16,-10-9-1-16,-3-5 1 15,3-3-1-15</inkml:trace>
  <inkml:trace contextRef="#ctx0" brushRef="#br0" timeOffset="81697.6875">9983 12160 15 0,'21'29'33'16,"-9"0"1"-16,4 7-1 0,-10-2-16 15,-1-5-5 1,-1 0-5-16,-4-12-5 0,-7-5-2 16,7-12-1-16,-20-6-2 15,10-8 1-15,0-9-2 16,2-1 0-16,1-8 0 15,11 3 2-15,4-2 1 16,6 2 2-16,7 5 1 16,6 8 1-16,7 7 1 15,-3 9 0-15,7 5 0 16,-7 7 0-16,-3 8 0 16,-9 5-2-16,-3 4 1 15,-8-3-3-15,-5 1-4 16,-3-1-7-16,-3-4-13 15,-4-9-10-15,7 2-1 0,0-15 0 16</inkml:trace>
  <inkml:trace contextRef="#ctx0" brushRef="#br0" timeOffset="81968.2214">10524 12250 54 0,'0'-18'36'0,"0"0"-3"16,-9 0-9-16,-7-3-9 16,0 7-4-16,-5-1-4 15,1 8-1-15,-1 7-3 16,3 4-1-16,3 6-1 0,8 12-1 16,4 0 0-16,6 3 1 15,4 3-1-15,6-2 1 16,3-3-2-16,2-7-4 15,3-1-11-15,2-6-23 16,-8-14 1-16,3-4-1 16,-6-11 0-16</inkml:trace>
  <inkml:trace contextRef="#ctx0" brushRef="#br0" timeOffset="82111.7404">10476 11916 65 0,'-8'-20'36'0,"-4"-1"-1"16,12 21-19-16,-4-12-22 0,4 12-26 16,0 0-3-16,0 0-1 15,10 9-1-15</inkml:trace>
  <inkml:trace contextRef="#ctx0" brushRef="#br0" timeOffset="82434.2794">10553 11911 15 0,'25'-10'34'16,"-3"-11"1"-16,10 1-9 16,2 6-6-16,-5 3-3 15,5 15-2-15,-7 3-2 16,2 19-2-16,-8 6-3 16,0 15-1-16,-5 2-2 15,0 8 0-15,-2-4-3 16,-1-3 1-16,-1-3-1 0,-2-9-1 15,-1-10-1-15,-2-10 0 16,-7-8 0-16,0-10 0 16,-9 0-1-16,-8 0 0 15,-3-5 1-15,-7 0-1 16,-4 5 0-16,-3 0-1 16,2 12-1-16,0-3-6 15,10 5-12-15,8-1-20 16,5-8 0-16,9-5-1 15,23 0 1-15</inkml:trace>
  <inkml:trace contextRef="#ctx0" brushRef="#br0" timeOffset="82825.3321">11218 12296 50 0,'-4'-15'34'16,"-10"-7"-8"-16,-3 0-7 16,2 6-5-16,-7 0-3 15,4 7-5-15,0 5-2 16,0 9-1-16,5 3-1 16,8 6 0-16,5 4-1 15,2 3 0-15,7-6 0 16,4 1 1-16,5-9 0 0,6-1-1 15,4-6 1-15,1-6-2 16,2-1 1-16,3-3 1 16,1-1 0-16,0 4 0 15,-4 0 1-15,-2 7 0 16,-8 6 1-16,-5 2 0 16,-10 2 0-16,-6 5-1 15,-7 3-1-15,-11-1-3 16,0 1-14-16,-1-6-26 15,-11-8 0-15,8 0 0 16,0-10 0-16</inkml:trace>
  <inkml:trace contextRef="#ctx0" brushRef="#br0" timeOffset="83720.4435">11932 12130 5 0,'27'6'30'0,"-2"-9"-1"15,15 8-2-15,-2-5-14 16,4 0-3-16,1 0-3 16,-6-8-3-16,-5 8-1 15,-7-7 0-15,-10 7 0 16,-15 0 0-16,0 0 1 15,-13 0-1-15,-2 6 1 16,-4 5-2-16,-1 7 1 16,2 2 0-16,6 7-1 15,5 1 1-15,10 1-1 16,5-1 0-16,10-3 0 16,8-5 0-16,4-5 0 0,5-9-1 15,3-6 1 1,-1-9-1-16,-4-4-1 0,-2-4 1 15,-5-4 0-15,-8-5-1 16,-7-2 1-16,-8 2-1 16,-7 2 0-16,-6 3 0 15,-3 5 0-15,-5 4 0 16,-3 5 0-16,-2 7 0 16,1 7 0-16,4 5 0 15,2 5 1-15,4 2-1 16,3 3 0-16,5 2 1 15,4 0-1-15,7-5 1 16,4 1-1-16,4-7 1 16,3-4 0-16,3-5 0 15,1-4-1-15,1-5 0 0,-1-6 0 16,-1-1-1-16,-6-5 1 16,1 3 0-16,-4-1-1 15,-6 2 0-15,0 2 0 16,-6 11 0-16,3-12 0 15,-3 12 1-15,0 10 0 16,5-1 0-16,-2 4 0 16,2 3 0-16,2 0 2 15,4 0 0-15,4-1 1 16,1-4 0-16,2-3 0 16,0-8 0-16,-1-3 0 15,-2-6 0-15,0-4-1 0,-8-6 0 16,-2-5-3-1,-5 1-5-15,0-3-15 0,-8 2-19 16,8 5 0-16,-4-3-1 16,7 7 1-16</inkml:trace>
  <inkml:trace contextRef="#ctx0" brushRef="#br0" timeOffset="84182.5048">13424 11797 45 0,'23'7'39'0,"2"14"-1"15,17 17 1-15,10 17-25 0,-2 7-5 16,7 13-2-16,-1 3-3 16,-1-5-5-16,-1 2-11 15,-9-9-26-15,-13-23-1 16,-2-7-1-16,-15-22 1 15</inkml:trace>
  <inkml:trace contextRef="#ctx0" brushRef="#br0" timeOffset="84403.5306">13974 11854 54 0,'-16'3'37'0,"-15"8"0"15,-9 10-8-15,0 18-16 16,-10 4-6-16,2 12-2 16,-4 2-2-16,0 3-1 15,3 1-3-15,1-8-5 16,8-5-10-16,11-6-22 16,3-16 1-16,16-7-2 15,10-19 1-15</inkml:trace>
  <inkml:trace contextRef="#ctx0" brushRef="#br0" timeOffset="84734.0722">14398 11882 18 0,'-15'-19'35'0,"2"13"1"16,-12-1 0-16,4 7-16 15,-4 7-6-15,-9 5-5 16,3 16-4-16,-3 2-1 16,9 10-1-16,3 3-1 15,12 5 1-15,10 3-2 0,9 0 1 16,10-2 0-1,12-3-1-15,5-5-1 0,2-8-5 16,6-3-11-16,1-9-22 16,-10-13-1-16,1-5 0 15,-6-9 0-15</inkml:trace>
  <inkml:trace contextRef="#ctx0" brushRef="#br0" timeOffset="85099.6183">14717 12085 24 0,'-18'-12'34'16,"-12"-6"-1"-16,6 3-7 15,-1 5-9-15,-3 2-5 16,5 8-4-16,2 0-2 16,9 10-1-16,4 3-2 15,11 8 1-15,5 0 0 16,4 6 1-16,1-3 0 16,1 5-1-16,-5-4 0 15,-4-1 0-15,-11-7-2 16,-8-5 0-16,-8-6-2 15,-6-6-3-15,0 0-9 0,-3 0-27 16,2-16-1 0,8 2 0-16,1-9 0 15</inkml:trace>
  <inkml:trace contextRef="#ctx0" brushRef="#br0" timeOffset="85352.6505">14697 11814 59 0,'47'17'40'0,"-3"7"0"16,-1 12-7-16,-2 9-20 0,-13 5-2 16,-3 11-4-1,-12-3-3-15,-10 2 1 16,-13-4-4-16,-6-5 0 0,-8-1-3 15,-4-10-5-15,6 0-10 16,-2-9-25-16,-7-12 1 16,8-2-1-16,-2-11 1 15</inkml:trace>
  <inkml:trace contextRef="#ctx0" brushRef="#br0" timeOffset="103631.886">15404 12272 69 0,'0'0'43'0,"10"7"-1"16,-10-7-3-16,-9 0-25 16,9 0-11-16,-3 12-20 15,3-12-24-15,-6 12 0 16,6-12-2-16,0 0 1 16</inkml:trace>
  <inkml:trace contextRef="#ctx0" brushRef="#br0" timeOffset="104625.511">16055 12351 31 0,'10'-17'33'16,"14"0"-1"-16,2-14-11 15,1-8-6-15,7-4-4 16,-1-10-2-16,-1-1-3 16,-4-3-2-16,-5 1 0 15,-5 7 0-15,-7 9-1 16,-8 5 0-16,-3 19 0 16,0 16 0-16,-7 11-1 15,3 20 0-15,6 18 0 16,3 9-1-16,9 12 0 0,4 0 1 15,5 1-1-15,7-8 0 16,1-9-2-16,4-9-4 16,-10-20-10-16,-1-12-23 15,-5-6-1-15,-19-7 0 16,0-20 0-16</inkml:trace>
  <inkml:trace contextRef="#ctx0" brushRef="#br0" timeOffset="104784.5312">16158 12170 26 0,'5'9'34'15,"-5"-9"-1"-15,26 19-3 0,-2-9-20 16,4 0-14 0,7 4-24-16,-10-14-3 15,8 13-2-15,-14-13 0 0</inkml:trace>
  <inkml:trace contextRef="#ctx0" brushRef="#br0" timeOffset="104951.5529">16014 12016 15 0,'-31'-19'30'15,"20"19"0"-15,-5-6-4 16,16 6-26-16,21 19-26 15,-8-16-3-15,21 15 0 16,0-5 13-16</inkml:trace>
  <inkml:trace contextRef="#ctx0" brushRef="#br0" timeOffset="105272.0937">16672 12372 38 0,'7'13'36'0,"11"0"-1"16,-5-7-3-16,3-6-19 16,9 0-5-16,-7-7-3 15,4-5-2-15,-7-5 0 16,-4-7-2-16,-7-3 0 16,-7-4 0-16,-6 3-1 15,-7 2 0-15,-8 4 0 16,-1 8 0-16,-3 9-1 0,0 12 2 15,4 9-1 1,5 15 1-16,5 2 0 0,7 7 0 16,7 3 1-16,4 1 0 15,5 0-3-15,2-6-7 16,6-7-22-16,2-2-8 16,-8-14 1-16,7-1-2 15</inkml:trace>
  <inkml:trace contextRef="#ctx0" brushRef="#br0" timeOffset="105579.1318">17209 12296 41 0,'0'17'37'15,"-19"-5"1"-15,3-3-4 16,-2 0-19-16,-8-5-6 15,2 0-5-15,-1-4-3 16,2-5-1-16,6-6-2 16,1-2 1-16,7-1-1 15,3-3 1-15,6 4 0 16,3-1 1-16,2 1 1 16,10 7 1-16,-2 6 0 15,6 6 0-15,2 7 0 16,2 6-3-16,-1 6-14 0,6 4-23 15,-8-6 1 1,8 7-1-16,1-12 1 0</inkml:trace>
  <inkml:trace contextRef="#ctx0" brushRef="#br0" timeOffset="105964.1831">18043 12238 22 0,'6'-13'35'15,"-21"-11"1"-15,-2 4-7 16,-8 6-8-16,-9-4-5 16,4 10-6-16,-7 0-2 15,7 14-4-15,-1 2-1 16,10 13-1-16,9 3-1 16,12 3 0-16,7-1 0 15,12-4-1-15,7-1 0 16,5-9-3-16,9 0-5 15,-6-12-12-15,1-7-18 16,-2-2 0-16,-7-5-1 16,-4 1 0-16</inkml:trace>
  <inkml:trace contextRef="#ctx0" brushRef="#br0" timeOffset="106117.7017">18185 12114 43 0,'14'6'38'0,"-14"7"0"15,7 4-6-15,-4 8-17 16,-3-3-6-16,0 3-13 16,-6 3-30-16,12 2-3 15,-6-7-1-15,12 0-1 16</inkml:trace>
  <inkml:trace contextRef="#ctx0" brushRef="#br0" timeOffset="106541.7549">18879 12162 18 0,'25'29'31'15,"-17"-14"1"-15,-3 5-12 16,-2 1-5-16,-3-8-4 0,-4-1-3 16,4-12-1-16,-10 0-2 15,4-15-2-15,6-5-2 16,0-6 1-16,10-4-2 15,4 1 1-15,6 0 0 16,6 8 0-16,2 5 1 16,1 7 0-16,-3 9 0 15,-2 10 1-15,-5 10-1 16,-5 2-1-16,-4 7-6 16,-3-2-13-16,4 7-18 15,-11-10 0-15,16 4 0 16,-9-12 0-16</inkml:trace>
  <inkml:trace contextRef="#ctx0" brushRef="#br0" timeOffset="106784.2864">19408 12255 11 0,'9'-20'33'16,"-12"-7"3"-16,-1 0-1 15,-7 1-14-15,-8-3-7 16,0 8-4-16,-8 3-2 15,0 11-3-15,-2 4-1 16,3 11-1-16,7 8-2 16,8 9 0-16,8 4-1 15,6 1 0-15,10-4 0 16,4-2-1-16,11 0-5 16,-4-10-20-16,-1-14-11 15,4 0-1-15,-8-13 0 0</inkml:trace>
  <inkml:trace contextRef="#ctx0" brushRef="#br0" timeOffset="106929.8041">19368 11914 22 0,'0'-13'33'0,"-10"-3"-4"16,10 16-6-16,0 0-38 15,0 0-11-15,0 0-5 16,0 0-1-16</inkml:trace>
  <inkml:trace contextRef="#ctx0" brushRef="#br0" timeOffset="107242.844">19461 11914 22 0,'21'-16'37'16,"-4"-5"1"-16,9 9 0 15,3 2-17-15,-5 2-5 16,5 15-4-16,-6 6-2 15,3 14-4-15,-7 4-1 16,-4 11-1-16,-6-1-1 16,0 5 0-16,-4-7-1 15,-1-1-1-15,-4-6 0 16,5-8 0-16,-5-10 0 16,0-14 0-16,0 0 0 15,0 0-1-15,-13-9 1 16,-3 4-2-16,-5-1 1 0,-5 6-1 15,-2 4 0-15,-3 5-4 16,2 7-3-16,-6-4-10 16,12 1-24-16,8-1 0 15,15-12 0-15,4 13-1 16</inkml:trace>
  <inkml:trace contextRef="#ctx0" brushRef="#br0" timeOffset="107679.4002">19985 12200 40 0,'13'-11'34'16,"-7"-6"-6"0,-6-2-6-16,0 3-6 0,-10-7-3 15,1 10-4-15,-8 0-2 16,2 10-3-16,-8-2-1 15,1 8-1-15,2 8-1 16,5 9-1-16,5 5 1 16,7 2-1-16,6-2 0 15,7 0 0-15,6-1 0 16,8-5 0-16,2-8 0 16,2-11-1-16,-1 0 1 15,0-12-1-15,-1-3 1 16,-4-6-1-16,-2-1 1 15,-4-3 1-15,-5-1 0 16,0 5 2-16,-7 2-1 0,2 7 1 16,-6 12 0-16,0 0 0 15,0 0-1-15,0 17 1 16,0 6-2-16,0 5-1 16,5 1-1-16,-5-5-7 15,5-2-30-15,2 2-1 16,0-9-1-16,13-1 0 15</inkml:trace>
  <inkml:trace contextRef="#ctx0" brushRef="#br0" timeOffset="112850.6994">20827 12105 26 0,'10'-17'28'16,"17"6"-10"-16,-1 3-5 0,7 8-5 16,2-3-3-16,2 3-1 15,-2 0-1-15,-6 0 1 16,-3 0 1-16,-11 0 0 15,-3-3 0-15,-12 3 0 16,0 0 0-16,0 0 0 16,-17 0-1-16,4 9-2 15,-2 2-1-15,2 6 0 16,2 5-1-16,4 2 0 16,7 2 0-16,12 0 0 15,5-2 1-15,14-3-1 16,6-5 1-16,5-11-1 0,2-5 0 15,1-4 1 1,-5-9 0-16,-4-6-1 16,-5-3 1-16,-14-4 0 0,-9-3 0 15,-8 1 0-15,-7 2 0 16,-7 2 1-16,-1 2-1 16,-7 6-1-16,0 6 1 15,-1 4 0-15,5 12-1 16,2 4 0-16,8 9 0 15,3 3 0-15,5 3 0 16,7 3 0-16,5-2 0 16,7-3 0-16,5-4 1 15,0-7-1-15,-1-8 1 16,2-7 0-16,-1-6-1 16,-5-7 1-16,-1-3 0 0,-8-4-1 15,-2 0 1 1,-4 0 0-16,-1 6-1 0,-3 5-1 15,0 12 1-15,-3-10 0 16,3 10 0-16,0 19-1 16,0 0 0-16,8 1 1 15,2 2 0-15,1-2 1 16,6 1 0-16,2-2 1 16,5-4 1-16,-4-10 1 15,3-5 0-15,-7-8 0 16,-1-4 0-16,-3-4 0 15,-3-6-4-15,-6 0-7 16,-3-5-19-16,3 2-13 16,11 8-1-16,1-1 0 15</inkml:trace>
  <inkml:trace contextRef="#ctx0" brushRef="#br0" timeOffset="113155.7383">22240 11975 49 0,'15'-11'36'0,"-4"11"-8"15,0 15-8-15,1 19-5 0,-9 9-4 16,7 13-3-16,-10 4-1 16,7 8-2-16,-7 2-2 15,-3-2-4-15,3-7-7 16,-7-16-9-16,-2-11-21 16,9-10 0-16,0-24-1 15,-5 9 1-15</inkml:trace>
  <inkml:trace contextRef="#ctx0" brushRef="#br0" timeOffset="113314.2579">22278 12177 6 0,'23'-6'29'16,"-3"-7"0"-16,15 16 1 0,-2-3-20 15,5-3-11-15,3 6-13 16,-11-11-14-16,10 8 0 15,-7-7-1-15</inkml:trace>
  <inkml:trace contextRef="#ctx0" brushRef="#br0" timeOffset="113651.7999">22669 11976 35 0,'-15'-4'30'0,"-5"-4"-9"16,4 8-4-16,2 3-5 0,1 6-4 15,7 2-4 1,6 3-1-16,11 1-1 16,2-1 0-16,3-1 0 0,-1-5-1 15,-1 0 0-15,-2-3 0 16,-12-5-1-16,11 0 0 16,-11 0 1-16,-19-8-1 15,1 8 0-15,1 0 0 16,-4 0 1-16,0 7 0 15,4 2 0-15,1 4 1 16,6 2 1-16,10 2 0 16,9 3-1-16,3-4 1 15,7 1-1-15,5-2-2 16,4-6-6-16,7-5-17 16,6 2-12-16,-10-19 0 15,11 6 0-15</inkml:trace>
  <inkml:trace contextRef="#ctx0" brushRef="#br0" timeOffset="113988.3436">22886 11971 17 0,'16'-13'29'16,"2"13"0"-16,-1-4-14 15,8 4-5-15,2-3-5 16,-7 3-1-16,1-4 1 16,-4 4-1-16,-7 0 0 0,-10 0 1 15,0 0 0 1,0 0 1-16,-14 4 0 0,-2 1-1 16,1 4-1-16,-1 2-1 15,5 6 0-15,-2 0 0 16,11 3-1-16,2 4 0 15,5-2 0-15,7-1-1 16,1-4-6-16,6-3-8 16,1-1-22-16,0-13-1 15,4 0 0-15,-9-10 0 16</inkml:trace>
  <inkml:trace contextRef="#ctx0" brushRef="#br0" timeOffset="114144.363">23229 12105 50 0,'0'0'36'16,"11"6"1"-16,-11-6-16 15,0 0-13-15,0 0-36 16,-10 0-4-16,10 0-3 16,0 0-1-16</inkml:trace>
  <inkml:trace contextRef="#ctx0" brushRef="#br0" timeOffset="115917.0351">23385 12086 32 0,'0'0'24'0,"14"-15"-2"15,-10 2-1-15,2 0-4 16,-6-6-3-16,2 5-3 16,-8-5-2-16,1 6-3 15,-12-1-1-15,-2 5-1 16,-5 4-3-16,5 5 0 15,-5 5 0-15,3 4 0 16,-1 5-1-16,6 4 0 16,8 2 0-16,8 1 0 15,5-1 1-15,3-2-1 16,3-5 1-16,4-3-1 0,4-8 1 16,3-2-1-16,0-9 1 15,-4-1-1-15,0-7 0 16,-8-1 1-16,3 2-1 15,-1 2 0-15,-4 1 0 16,-5 4 0-16,-3 9 0 16,0 0 0-16,0 0-1 15,5 21 1-15,-5-7 0 16,3 3 0-16,-3 3-1 16,4-3-5-16,6-1-19 15,7-1-11-15,-4-15-1 16,13 6 1-16</inkml:trace>
  <inkml:trace contextRef="#ctx0" brushRef="#br0" timeOffset="116258.578">23814 11950 41 0,'-9'-22'34'15,"-2"8"2"-15,-4-2-7 16,-3 7-15-16,0 9-6 16,1 5-3-16,0 10-3 15,7 6 0-15,2 6 0 16,8 2-1-16,2 3 1 16,8-2-1-16,2-2 0 15,2-6 1-15,0-6-1 0,1-7 1 16,-4-4-1-1,-11-5 0-15,0-14 0 0,-7-3 0 16,-8 3 0-16,-6-5-2 16,-2 0-5-16,4 5-12 15,-2 1-19-15,1-4-1 16,11 9 1-16,1-4-1 16</inkml:trace>
  <inkml:trace contextRef="#ctx0" brushRef="#br0" timeOffset="116453.102">23867 11911 40 0,'29'4'35'0,"-2"-1"1"15,5 9-5 1,1 15-15-16,-2 3-6 0,3 12-4 16,-6 2-2-16,-5 4-1 15,0 0-4-15,-5-7-2 16,-3-1-5-16,-4-11-16 15,-8-15-13-15,-8-4-1 16,5-10-1-16</inkml:trace>
  <inkml:trace contextRef="#ctx0" brushRef="#br0" timeOffset="116647.6272">24178 11979 65 0,'-13'-7'39'0,"-9"7"-1"15,-12 11-13-15,3 14-10 0,-8 2-6 16,-2 10-2-16,0 5-3 16,2 2-1-16,1-1-4 15,6-5-5-15,9-1-15 16,9-10-20-16,6-10 1 16,14-8-1-16,6-9 0 15</inkml:trace>
  <inkml:trace contextRef="#ctx0" brushRef="#br0" timeOffset="116874.1567">24337 12175 70 0,'0'0'41'16,"0"0"0"-16,0 0-2 15,0 0-25-15,0 0-8 16,0 0-4-16,0 0-2 16,0 0-14-16,0 0-27 15,0 0 0-15,0 0 0 16,0 0-1-16</inkml:trace>
  <inkml:trace contextRef="#ctx0" brushRef="#br0" timeOffset="117918.2894">640 12980 41 0,'0'0'38'0,"0"0"0"15,0 0-3-15,0 0-18 0,17 82-6 16,-1-21-5 0,-8 9-1-16,-1 11 0 0,4 3-2 15,-18 0-1-15,7-6 0 16,5-15-1-16,-5-9 0 15,-9-13-1-15,9-41 1 16,5 47-1-16,-5-47 0 16,0 0 1-16,0 0-1 15,64-9 0-15,-64 9 0 16,48-10-2-16,-48 10-6 16,52-5-18-16,-52 5-13 15,40 5-2-15,-40-5 1 16,0 0 0-16</inkml:trace>
  <inkml:trace contextRef="#ctx0" brushRef="#br0" timeOffset="118264.3594">1355 13563 46 0,'-7'19'37'15,"-2"10"1"-15,-8-3-4 16,3-5-21-16,-2 5-4 16,-21-9-5-16,3-2-3 15,7-10-3-15,27-5 1 16,-63-8-1-16,63 8 0 16,-60-32-1-16,60 32 1 15,-21-47 1-15,29 24 0 0,-8 5 2 16,26 5-1-16,-5 6 1 15,10 10 0-15,7 6 1 16,-4 8 0-16,1 5-1 16,-11 3-4-16,4 1-13 15,-3 3-19-15,1-12-1 16,-4 2-1-16,-4-12 0 16</inkml:trace>
  <inkml:trace contextRef="#ctx0" brushRef="#br0" timeOffset="118458.8823">1494 13534 48 0,'6'10'37'0,"1"5"1"16,-2 11-3-16,12 15-21 16,-9 0-4-16,-2 14-3 15,1-1-3-15,-4 1-4 16,4-1-6-16,-7-10-9 15,-5-12-22-15,0-6-3 16,5-26 1-16,0 0-1 16</inkml:trace>
  <inkml:trace contextRef="#ctx0" brushRef="#br0" timeOffset="118632.9074">1547 13600 50 0,'24'-20'36'16,"-1"4"0"-16,-2 12-10 15,0 15-9-15,-11 1-6 16,-10 13-6-16,-9 0-8 16,-4 3-25-16,-6-8-8 15,-2 1-2-15,0-12 0 16</inkml:trace>
  <inkml:trace contextRef="#ctx0" brushRef="#br0" timeOffset="118963.9466">1792 13692 18 0,'0'0'35'0,"15"8"-1"16,-6-16-1-16,4-9-13 16,6-3-8-16,3-12-3 0,2-8-5 15,-8-6 0-15,-4-4-2 16,-3-9-1-16,-9-2 0 15,0-4 0-15,-13 2 0 16,-7 5-1-16,-6 10 0 16,-2 10 0-16,6 11 1 15,-3 17 0-15,7 19 0 16,3 16 3-16,8 21-1 16,10 13 0-16,13 12-1 15,9 1 1-15,3 4-1 16,3-3-2-16,1-11-8 15,11-2-12-15,6-16-19 0,-6-15 0 16,4-12 0 0,-2-14 0-16</inkml:trace>
  <inkml:trace contextRef="#ctx0" brushRef="#br0" timeOffset="119392.0002">2381 13491 35 0,'6'20'36'0,"-19"0"-1"16,2 3-2-16,-11 6-17 15,-7-7-7-15,5 2-3 16,-7-10-3-16,0-6-2 16,3-8 0-16,0-8-1 15,3-6 0-15,9-7 0 16,12-4 0-16,4 1 0 15,7 2 0-15,6 6 0 16,12 3 1-16,3 10 0 0,5 6 0 16,3 9 0-1,-9 7-3-15,-2 1-11 0,0 0-23 16,3 5-1-16,-9-9 0 16,5 3-1-16</inkml:trace>
  <inkml:trace contextRef="#ctx0" brushRef="#br0" timeOffset="119858.0582">2755 13511 33 0,'-18'-21'35'0,"3"5"0"15,-13 3-8-15,-6 2-9 16,6 11-6-16,-3 2-4 0,6 12-3 15,-2 3-1 1,11 7-2-16,6 0-1 0,10 2 0 16,9-3 0-16,10-3 0 15,6-1-2-15,7-5-1 16,5-4-1-16,2-10-3 16,8 0-2-16,-4-14-1 15,1 4 0-15,-9-11 0 16,-2 2 3-16,-7-9 3 15,-5 2 3-15,-9 2 3 16,-12 2 4-16,-6 4 1 16,-9-1 0-16,-1 7 0 15,-3 3-1-15,-2 9-2 16,-1 0-2-16,1 12 0 16,8 3-1-16,6 7 0 0,7 1-1 15,13 5 2-15,-3-1 0 16,11 1 1-16,0-3-1 15,10-5 0-15,0-4-1 16,4-10-4-16,2-6-32 16,2 0-6-16,-5-14 0 15,11-1-1-15</inkml:trace>
  <inkml:trace contextRef="#ctx0" brushRef="#br0" timeOffset="120821.6813">4250 13358 19 0,'-18'-24'30'0,"8"24"0"15,-13-4-8-15,4 4-10 16,1 9-6-16,2 0-3 0,7 2-1 16,4 5-1-16,9-1 0 15,5-1 0-15,3-2 0 16,7-5-1-16,-1-1 1 15,-1-2 0-15,-1-4 0 16,-7 0-1-16,-9 0 0 16,0 0-1-16,-13-8 0 15,-3 11 1-15,-6 2-1 16,0 2 0-16,1 4 1 16,5 4 1-16,4-1 0 15,5 3 1-15,11-1 1 16,2-2 1-16,12-2 0 0,-2-7-1 15,9-5 2-15,-2-4-1 16,5-6-1-16,-2-9 0 16,1-1-1-16,-4-4-1 15,-1-1 1-15,-4 1-1 16,-2 5 0-16,-5 1 0 16,-2 9 0-16,-9 9 1 15,14 7 0-15,-8 8 0 16,3 5 0-16,0 4-1 15,1 2 1-15,1 1-1 16,3-2 0-16,-3-7 0 16,0-2 0-16,-1-12 0 15,0-4 0-15,-1-10 1 16,-2-5 0-16,0-4 0 0,-1-3-1 16,0-5-1-16,1-1-3 15,2 5-6-15,-5-1-12 16,3 1-17-16,5 10-1 15,-1 0 0-15,8 9 0 16</inkml:trace>
  <inkml:trace contextRef="#ctx0" brushRef="#br0" timeOffset="121138.2232">4902 13438 60 0,'-3'-17'32'0,"3"2"-7"16,-8-1-4 0,-5-2-6-16,0 4-5 0,-9-1-3 15,0 5-1-15,-3-1-2 16,0 11-1-16,1 0-1 16,5 14-1-16,3 0 1 15,6 8-1-15,8-2-1 16,8 6 1-16,5-2 1 15,8-4-1-15,2-3 0 16,4-7 1-16,1-6-2 16,-1-8-1-16,1-4-5 15,-11-11-14-15,-5-5-19 16,0 0 0-16,-10-6 0 16,-3 1-1-16</inkml:trace>
  <inkml:trace contextRef="#ctx0" brushRef="#br0" timeOffset="121566.276">4702 12930 34 0,'0'0'35'16,"-11"-13"1"-16,11 22-2 15,4 8-24-15,7 4-20 16,8 10-24-16,-8-5 0 15,9 10-1-15,-5-6 0 0</inkml:trace>
  <inkml:trace contextRef="#ctx0" brushRef="#br0" timeOffset="121814.3074">5026 13290 47 0,'19'22'39'0,"-1"0"0"16,6 9 1-16,2 3-25 15,-6-4-5-15,0 8-3 16,-10-2-1-16,-10-5-2 16,-12-5-1-16,-11-7-4 0,-4-6-4 15,-10-13-13-15,2-4-22 16,5-4-2-16,1-9 1 15,11-2-1-15</inkml:trace>
  <inkml:trace contextRef="#ctx0" brushRef="#br0" timeOffset="126214.849">6001 13404 10 0,'0'0'27'0,"11"23"0"15,-14-4-14-15,3-1-4 0,-5 1-2 16,1-9-3-16,4-10-2 16,-9 0 0-16,6-14-1 15,3-7 1-15,0-4 0 16,3-7 1-16,9 3 2 16,-2 0-1-16,5 12 1 15,1 5 1-15,3 12 0 16,-4 8 0-16,3 11 0 15,-5 3-2-15,2 7-1 16,0 0-1-16,3 0 0 16,2-5-1-16,5-5 0 15,3-4 0-15,8-7-1 16,2-8 1-16,3 0-1 16,-2-7 1-16,-1-4 0 0,-10-3-1 15,-3-1 0-15,-7-6 1 16,-12 0-1-16,-6-5 0 15,-12 2 1-15,-6-2-2 16,-1 4 1-16,1 2-1 16,-4 8 1-16,3 8-1 15,1 8 1-15,1 8-1 16,5 13 1-16,3 11-1 16,3 4 1-16,6 9 0 15,0 1 0-15,0 4 1 16,9-5-1-16,0 0-3 15,0-11-11-15,4-14-20 16,9 1-2-16,-9-18 2 16,11-3-1-16</inkml:trace>
  <inkml:trace contextRef="#ctx0" brushRef="#br0" timeOffset="126523.3881">6924 13349 31 0,'-15'26'34'0,"-4"-14"-1"15,0 5-4-15,-8-3-17 16,-2-5-5-16,-1-3-2 16,-1-6-2-16,2 0-3 15,5-8 1-15,2-7-1 0,6-3 0 16,10-2-1-16,6 1 0 15,0 0 1-15,13 3-1 16,2 6 1-16,7 6 0 16,-1 9 0-16,1 10 1 15,1 4-1-15,-2 10-9 16,0 6-25-16,-8-12 1 16,5 9-1-16,-15-17 0 15</inkml:trace>
  <inkml:trace contextRef="#ctx0" brushRef="#br0" timeOffset="126988.9477">6946 13280 58 0,'13'5'38'0,"-1"7"-1"16,15 12-4-16,2 15-23 15,-4 5-5-15,5 10 0 16,-8-1-2-16,-3 2-3 15,-7 5-3-15,-12-11-6 16,-13-5-7-16,-15-12-7 16,-3-4-2-16,-5-16 0 15,-1-4 4-15,1-16 4 16,7-10 6-16,10-10 9 16,6-6 7-16,13-9 9 15,13-3 3-15,8 0-1 16,10-5-2-16,7 5-3 15,1 0-2-15,1 4-3 16,0 4-2-16,-2 6-1 0,-7 1-2 16,-4 6 2-16,-7 2 1 15,-5 7 1-15,-2-1 0 16,-2 9 0-16,-11 8 2 16,13 0 0-16,-9 8 1 15,5 20-2-15,-9 3-1 16,6 16-1-16,-6 8 0 15,9 8 0-15,-5 1-4 16,-4-3-4-16,6 1-10 16,-6-7-23-16,-4-18-3 15,2-11-1-15,-4-16 1 16</inkml:trace>
  <inkml:trace contextRef="#ctx0" brushRef="#br0" timeOffset="127168.9693">7390 13476 27 0,'30'-18'32'16,"4"14"0"-16,-10-4-2 15,5 8-28-15,-1 4-27 16,-11-11-4-16,9 7-2 16,-7-10-1-16</inkml:trace>
  <inkml:trace contextRef="#ctx0" brushRef="#br0" timeOffset="127420.502">7894 13312 18 0,'3'17'34'15,"-20"-8"1"-15,-3 11-3 16,-12-3-11-16,-5-6-9 16,4 2-5-16,-4-8-3 15,3-5-3-15,3 0-1 16,5-12-1-16,8-1 0 15,7-6 0-15,7 0-1 16,4-1 1-16,11 1 1 16,4 4 0-16,7 6 1 15,3 9 0-15,2 2 1 16,3 13 0-16,-4 4-1 16,-2 6-12-16,-6-2-23 15,4 7-1-15,-10-6 0 16,8 3 0-16</inkml:trace>
  <inkml:trace contextRef="#ctx0" brushRef="#br0" timeOffset="127952.0698">7894 13210 6 0,'17'-7'27'15,"17"7"1"-15,-4-5-6 0,4 3-11 16,0-3-2-16,0 5-4 15,-5 0-2-15,-8-4-2 16,-9 4 0-16,-12 0-1 16,0 0 0-16,-23 18 0 15,3-10 0-15,0 6-1 16,0 3 3-16,1 4-1 16,10-3 2-16,6 7 0 15,9-3 1-15,6-3 0 16,11 0 0-16,2-10 1 15,5-2-1-15,2-7-1 0,2-8 0 16,-4-8-1 0,-2-1 0-16,-3-4 0 15,-5-3-1-15,-6 3 0 0,-3 1 1 16,-2 2-1-16,-5 7 0 16,-4 11-1-16,0 0 1 15,0 0 0-15,-9 23-2 16,9-3-5-16,-6 5-15 15,3-6-13-15,7 5 0 16,-4-14-1-16</inkml:trace>
  <inkml:trace contextRef="#ctx0" brushRef="#br0" timeOffset="128823.1809">8442 13241 42 0,'10'-4'36'0,"-10"4"0"15,20-5-8-15,-9 14-12 0,-4 1-7 16,1 8-4-16,-3 2-1 16,-1 3-1-16,-4-5-3 15,-3-5-1-15,3 2-3 16,0-15-2-16,0 0 1 16,0 0-2-16,0-20 0 15,3-1 1-15,8 1 1 16,-4-2 2-16,3 3 4 15,-2 4 0-15,-2 2 1 16,-6 13 1-16,0 0 0 16,0 0-1-16,7 13 1 15,-4 2-1-15,1 0 0 0,3 3-1 16,8 2 0-16,6 0 0 16,9-3 0-16,6-3-1 15,4-2 0-15,5-6 1 16,2-2-1-16,-3-4 0 15,-4 0 0-15,-6-7-1 16,-8-5 1-16,-8 0 0 16,-7-2 0-16,-11-2 1 15,-4-5 0-15,-10 1-1 16,-1-1 1-16,-4 1 0 16,-2 3-1-16,-1 3 0 15,0 3 1-15,2 11-2 16,2 0 1-16,3 11-1 15,6 3 1-15,5 8 0 0,4 0 0 16,0-1 1-16,11-1-1 16,5-5 2-16,3-3-1 15,4-3 1-15,1-9-1 16,0-6 1-16,0-5-1 16,-3-3 0-16,-4 0 1 15,-2 4-1-15,-6-2 0 16,-9 12 0-16,9-10 1 15,-9 10-1-15,0 0 1 16,5 17 0-16,-5-17 0 16,14 19 1-16,-4-9-1 15,4-1 1-15,-1-1-1 0,2-3 1 16,-3-5-1 0,1 0 0-16,-3-5-2 0,-10 5-5 15,11-15-5-15,-11-2-8 16,0 3-7-16,0-9-1 15,0 2-1-15,-9-8 3 16,6-1 4-16,-7-3 9 16,1-6 11-16,0 3 11 15,-2 0 10-15,2 5 2 16,-1 4 1-16,3 10-3 16,-1 3-3-16,8 14-5 15,0 0-6-15,-7 21-15 16,7-6-28-16,3 7-1 15,-3-2 0-15,8 9-1 0</inkml:trace>
  <inkml:trace contextRef="#ctx0" brushRef="#br0" timeOffset="129306.2426">9930 13150 15 0,'0'-10'31'16,"-16"-3"1"-16,6 9-6 0,-8 7-8 15,-4 1-7-15,3 12-5 16,2-3-3-16,7 9-1 16,4 5 0-16,10-1-1 15,4-2 0-15,6-2 1 0,3-5-1 16,1-2 1-16,-3-3 1 16,-2-7-3-16,-13-5-5 15,0 0-19-15,0 0-9 16,-9-14-1-16,-7-4 1 15</inkml:trace>
  <inkml:trace contextRef="#ctx0" brushRef="#br0" timeOffset="129620.3013">10000 13137 69 0,'25'17'39'15,"-9"0"1"-15,-6-4-16 16,1 11-12-16,-4-7-4 15,0 4-3-15,-4-6-2 0,-3-2-2 16,0-13-1-16,0 0-2 16,20 0 0-16,-8-15 1 15,5 2-1-15,4-5-1 16,4-1 1-16,3 3 0 16,2 6 1-16,-3 3 1 15,-3 7 0-15,-4 8 1 16,-5 5 0-16,-8 7 0 15,-7 4 1-15,0 3-1 16,-2 2-2-16,-7-2-4 16,5-2-10-16,-3-5-23 15,-3-11 0-15,10-9 0 16,-14 0-1-16</inkml:trace>
  <inkml:trace contextRef="#ctx0" brushRef="#br0" timeOffset="129792.8251">10267 12871 59 0,'-5'-21'36'0,"5"21"1"16,0 0-8-16,-6 21-32 16,9 5-29-16,-6-1-4 15,9 7 0-15,-6-2 0 16</inkml:trace>
  <inkml:trace contextRef="#ctx0" brushRef="#br0" timeOffset="130152.8697">10543 13083 36 0,'0'-25'35'16,"0"17"-1"-16,0 8-8 0,0 14-6 15,0 20-6-15,-6 8-4 16,6 17-4-16,0 8-3 16,0 10 0-16,0 1 0 15,0-3-4-15,-3-11-6 16,-3-12-15-16,-1-15-16 16,7-9 0-16,-8-18 0 15,8-10 0-15</inkml:trace>
  <inkml:trace contextRef="#ctx0" brushRef="#br0" timeOffset="130578.9247">10516 13263 31 0,'15'-9'30'0,"-6"-4"0"16,13 13-5-16,-1 5-18 15,3 0-4-15,6-2-3 16,9 2-3-16,4-5-3 15,4 0-1-15,0-4 0 16,2-3 0-16,-3-4 3 16,0-1 2-16,-7 0 5 15,-10 2 4-15,5 1 18 16,-34 9-11 0,-4 11 0-16,-11 6-2 15,-11-3-3-15,0 4-3 16,-6-4-2-16,-1-2-1 0,0-7-3 15,6-5 1 1,5-9-2-16,4-7 1 16,9-3-2-16,5-6 1 0,4-1-1 15,9 2 1-15,2 6-1 16,6 10 2-16,5 5 0 16,1 12 0-16,1 4 1 15,1 14-1-15,1 7-1 16,-1 0-12-16,0-5-22 15,2 5-1-15,-7-11-1 16,13-1 0-16</inkml:trace>
  <inkml:trace contextRef="#ctx0" brushRef="#br0" timeOffset="131245.5083">11162 13130 16 0,'11'0'31'0,"-2"-5"1"16,12 5-8-16,4 5-10 15,6-5-4-15,3 0-3 16,1 3-2-16,0-3 0 15,-6-3-3-15,-7 3 0 16,-8-6-1-16,-14 6 0 0,0 0 0 16,-18 6 0-1,0 0-1-15,-4 8-1 0,4 3 1 16,1 5 0-16,5 5 1 16,12-1-1-16,4 0 1 15,14-5-1-15,8-1 1 16,7-8-1-16,5-5 0 15,4-7-1-15,-2-9 0 16,-1-4 0-16,-2-4 0 16,-12-4 0-16,-5 0 0 15,-10-1-1-15,-6 2 1 16,-7 1 0-16,-4 8 0 16,-5 2 1-16,-4 9 0 15,-1 0-1-15,-1 5 1 16,5 7-1-16,0 1 1 0,4 3 0 15,5-1 1-15,4 0-1 16,4-3 1-16,5-5 0 16,5 0 0-16,3-7 0 15,6-4 0-15,6-2 0 16,2-4 1-16,1 1 1 16,1 2 1-16,2 3 0 15,-5 1 2-15,0 8 0 16,-9 1 1-16,-3 5 0 15,-8 2 0-15,-4 3-2 16,-9 0-1-16,-4-2-5 16,-3 1-9-16,-1-3-29 15,-9-8 0-15,2 2-2 16,-12-9 0-16</inkml:trace>
  <inkml:trace contextRef="#ctx0" brushRef="#br0" timeOffset="131930.5953">6040 13773 16 0,'-43'16'27'16,"21"-6"-7"-16,38-1-7 16,33-4-1-16,41-5-1 15,40 0 0-15,35-5 1 16,39-1 1-16,26-6-2 15,30-2-2-15,7-3-1 16,10 2 0-16,-12-6-1 16,-9 4-1-16,-19 0-2 0,-25 0-1 15,-31 3 0 1,-33 2-1-16,-36 2-2 0,-31 3-5 16,-29 7-17-16,-27 0-17 15,-25 0 0-15,-21-7 0 16,-16 3 0-16</inkml:trace>
  <inkml:trace contextRef="#ctx0" brushRef="#br0" timeOffset="132651.6874">12539 13146 28 0,'17'4'35'15,"-1"2"1"-15,10 10-5 16,4 12-12-16,-1-2-5 16,7 14-5-16,2-2-3 15,-1 1-5-15,-2 2-6 16,-6-11-14-16,-4-11-19 16,1-5 1-16,-9-11 0 0,3-3-1 15</inkml:trace>
  <inkml:trace contextRef="#ctx0" brushRef="#br0" timeOffset="132836.7103">12923 13219 72 0,'-28'10'36'0,"-15"2"-4"16,-2 5-17-16,0 8-5 15,-4-1-5-15,2 2-5 16,4-1-3-16,3-8-8 15,7-5-19-15,15 1-5 16,5-13-1-16,13 0 0 16</inkml:trace>
  <inkml:trace contextRef="#ctx0" brushRef="#br0" timeOffset="133166.753">13326 13080 2 0,'-17'-5'28'15,"-15"-7"3"-15,12 12-4 0,-7 0-11 16,-3 9-4-1,2 11-2-15,-2 4-2 0,8 10-2 16,1 4 1-16,8 6-2 16,5 3-1-16,8-1-1 15,9-6 0-15,7-5-4 16,6-2-2-16,5-15-9 16,5-8-16-16,10-3-7 15,-7-17-1-15,11 0 1 16</inkml:trace>
  <inkml:trace contextRef="#ctx0" brushRef="#br0" timeOffset="133441.3101">13458 13105 41 0,'-6'10'35'0,"6"10"-2"15,-3 7-11-15,-6-2-6 16,5 10-2-16,-7-3-5 16,8 9-3-16,1-6-2 15,4 3-1-15,3-5-1 16,6-1 0-16,3-8 0 16,4-4-1-16,2-4-1 15,3-10-4-15,2-3-7 16,-3-3-26-16,-3-15-1 15,1 0 0-15,-9-6-1 16</inkml:trace>
  <inkml:trace contextRef="#ctx0" brushRef="#br0" timeOffset="133651.8369">13217 13259 55 0,'12'-8'32'16,"7"11"1"-16,1-3-19 15,5 0-9-15,8 5-5 16,3-1-13-16,5 2-15 0,-6-9-4 16,5 3 1-16,-10-12-1 15</inkml:trace>
  <inkml:trace contextRef="#ctx0" brushRef="#br0" timeOffset="133837.3596">13678 13139 56 0,'25'0'36'16,"-2"4"-4"-16,1 5-6 15,4 15-10-15,-12 3-5 16,2 9-3-16,-11 5-1 16,-2 3-3-16,-10-6 0 15,-4-1-2-15,-4 1-6 16,-10-6-22-16,-2-8-14 15,1-4 1-15,2-8-2 16</inkml:trace>
  <inkml:trace contextRef="#ctx0" brushRef="#br0" timeOffset="134536.9493">14773 13167 9 0,'-28'-3'28'15,"7"10"1"-15,-10-3-12 16,8 5-4-16,8 4-3 15,8 0-3-15,11 2-3 16,7-4-1-16,8-1 0 16,2-5 0-16,1 1-1 15,-3-6 0-15,-2 0 0 16,-17 0-2-16,0 0 1 16,0 0 0-16,-20-6-1 15,-1 6 0-15,-3 6 0 16,-1 1 0-16,-1 2 0 0,8 4 0 15,8 3 1 1,4 3-1-16,10 0 1 16,4-1 0-16,7-4 0 0,5 3-1 15,2-7-2-15,1-5-12 16,7 0-17-16,-12-18-1 16,6 1 0-16,-13-10 6 15</inkml:trace>
  <inkml:trace contextRef="#ctx0" brushRef="#br0" timeOffset="134987.5059">14862 13213 36 0,'17'29'32'16,"9"6"2"-16,0-10-15 16,4-5-5-16,5-3-5 15,-7-8-3-15,6-6-1 16,-6-6-1-16,-1-5-2 15,-9-7 0-15,-5-3-1 16,-7-6-1-16,-6 1-1 16,-9 2 0-16,-6 2-1 15,-4 3 1-15,-6 5-1 0,-2 7 0 16,1 8 2 0,0 10 0-16,4 8 0 0,2 9 0 15,3 6 1-15,4 12 0 16,4 2 1-16,3 2-1 15,2 2-1-15,4-6-2 16,0-5-10-16,0-11-22 16,13-2-1-16,-5-21 0 15,10-4-1-15</inkml:trace>
  <inkml:trace contextRef="#ctx0" brushRef="#br0" timeOffset="135193.5324">15251 13115 36 0,'25'-11'37'0,"-4"11"0"15,6 19 0-15,-3 13-20 16,-2 4-9-16,3 12-2 16,-3 6-2-16,-5 6-4 15,-4 0-5-15,-8-9-16 16,-9-7-17-16,4-5 1 15,-12-15-2-15,2-6 1 16</inkml:trace>
  <inkml:trace contextRef="#ctx0" brushRef="#br0" timeOffset="135562.0787">14711 12885 45 0,'6'-11'34'0,"-13"1"0"15,7 10-13-15,0 34-45 16,-14-14-7-16,14 16-2 15,-10-6-2-15</inkml:trace>
  <inkml:trace contextRef="#ctx0" brushRef="#br0" timeOffset="135997.1348">15477 13171 45 0,'0'0'36'16,"-4"8"0"-16,-11 13-9 15,-9 8-14-15,-4 11-6 16,-5 3-5-16,-1 5-3 16,6 5-7-16,1-5-19 15,3-12-9-15,16-4 0 16,1-15 0-16</inkml:trace>
  <inkml:trace contextRef="#ctx0" brushRef="#br0" timeOffset="136320.6748">15764 13229 68 0,'-10'-14'32'16,"-6"-2"-11"-16,-5 3-6 15,0 6-6-15,-1 4-2 16,4 7-3-16,0 4-2 16,6 9 0-16,4 0 0 15,8 2-1-15,6 3 1 16,7-2-1-16,2-6 0 0,5-2 1 16,2-5-1-16,1-7-3 15,1 0-5-15,-5-4-9 16,-3-10-15-16,2 5-4 15,-8-9-1-15,4 7 0 16</inkml:trace>
  <inkml:trace contextRef="#ctx0" brushRef="#br0" timeOffset="136531.2043">15856 13180 36 0,'9'-4'35'16,"-9"4"1"-16,10 13-10 15,-6-3-7-15,3 7-8 16,-2 1-3-16,4 6-2 15,-3-5-2-15,5-1 0 0,-1-5-1 16,1-5-1 0,1-8 0-16,3 0 0 0,-5-10-1 15,2-3-1-15,3 0-4 16,-4-7-8-16,6 1-22 16,1 4-5-16,-4-3 0 15,5 6 0-15</inkml:trace>
  <inkml:trace contextRef="#ctx0" brushRef="#br0" timeOffset="137267.8193">16202 13121 37 0,'0'0'31'0,"0"0"1"15,15-12-14 1,0 12-8-16,3 0-5 0,2 0-2 15,-1 0-1-15,-1-4 0 16,-3 0-1-16,-15 4 0 16,13-4-1-16,-13 4 1 15,-11 0-1-15,0 0 0 16,-2 7 0-16,-3 2 0 16,-1 4 1-16,4 3-1 15,0 0 1-15,4 4-1 16,6 0 1-16,3 1-1 15,12-1 0-15,4-1-1 16,6-3-1-16,6-7 0 16,9 1-2-16,4-10-2 0,5 0-3 15,2-3 0 1,2-4 2-16,-5-3 2 0,-2 0 5 16,-5 1 1-16,7-4 10 15,-45 13 0 1,0 0-2-16,-11 0 1 15,-11 10-2-15,-9 2-3 16,-2-2-2-16,-3-3-1 16,1-2-1-16,2-5 0 15,8 0 0-15,4-9-2 16,12-1 1-16,5-7-1 16,7 0 0-16,7 3 1 15,5 1-1-15,3 2 0 16,1 7 1-16,3 4 0 15,-3 6 1-15,2 6 0 0,-4 5 0 16,2 0 0-16,-2 4 1 16,-1-4-1-16,3 0 1 15,-1-2-1-15,2-9 0 16,-1-6 0-16,2-4-1 16,-3-5 0-16,0-3 0 15,-1-5 1-15,-1-1-2 16,-5-1 2-16,-3 2-1 15,-2 3 0-15,0 5 1 16,-6 9 0-16,0 0 0 16,0 0 0-16,0 18-1 15,0 1-3-15,-5-1-13 16,11 5-8-16,10 0-12 16,10-11-2-16,19 5 1 15</inkml:trace>
  <inkml:trace contextRef="#ctx0" brushRef="#br0" timeOffset="137727.8781">17775 13105 8 0,'10'-4'31'0,"-10"4"2"15,-17-9-5-15,-2 9-10 16,-7 5-5-16,2 5-4 16,-4 4-2-16,5 8-2 15,3-1-1-15,9 5-1 16,7 0-1-16,12-1 0 16,9-1 0-16,6-6 0 0,1-4 0 15,1-6 0 1,-2-8-1-16,-5-3-1 15,-7-3-3-15,-11-7-6 0,-5-1-18 16,-3 2-9-16,-13-6-1 16,7 6 1-16</inkml:trace>
  <inkml:trace contextRef="#ctx0" brushRef="#br0" timeOffset="138140.93">18158 13062 38 0,'-15'-8'35'16,"2"8"-3"-16,-7 0-12 15,2 0-7-15,5 8-4 16,-2-3-3-16,15-5-2 15,-7 20-2-15,17-9-1 16,0 2 1-16,5 0-1 16,-2-4-1-16,-1-5 0 15,1 4-2-15,-13-8-2 16,0 0 0-16,0 10 0 16,-13-10-1-16,-8 3 1 15,1 3 1-15,-4 1 1 16,-1 0 2-16,5 4 3 0,0-2 2 15,12 5-1 1,8-1 2-16,8 4-1 0,4-3 1 16,9 1-3-16,3 0-4 15,2-6-11-15,7-6-17 16,12 3-7-16,-4-13-1 16,18 2 1-16</inkml:trace>
  <inkml:trace contextRef="#ctx0" brushRef="#br0" timeOffset="138600.4885">19140 13068 54 0,'-16'9'32'0,"-9"3"-8"16,4 5-10-16,8 7-5 0,1 0-1 15,12 5-2 1,5-5 1-16,12-1-2 0,1-7 1 16,6-3-2-16,-3-8 1 15,-1-5-2-15,-11-7-2 16,-9-5 0-16,-7 1-3 15,-12-4-6-15,-2 3-13 16,0 1-16-16,-8-6-1 16,10 10 0-16,-1-6 4 15</inkml:trace>
  <inkml:trace contextRef="#ctx0" brushRef="#br0" timeOffset="138863.5214">19273 13058 35 0,'12'-3'33'16,"2"11"1"-16,-14-8-14 16,7 21-7-16,-7-4-4 15,4 6-2-15,5 1-2 16,-3-1-1-16,7 0 0 16,0-4-1-16,8-2 0 15,-1-8 0-15,3-2-1 16,-3-7 0-16,-1-7 0 15,-4-3 0-15,-2-6-3 16,-3 3-5-16,-10-8-13 16,0-4-18-16,0 4-1 15,-3-4 0-15,3 6 0 16</inkml:trace>
  <inkml:trace contextRef="#ctx0" brushRef="#br0" timeOffset="139165.0595">19592 13031 21 0,'11'-10'34'0,"6"1"1"16,-5-9-3-16,-1-5-14 15,8-3-7-15,-3-4-4 16,2-2-2-16,-6-1-2 16,-1 4-1-16,-3 0-1 15,-4 8 0-15,2 8-1 16,-6 13 1-16,0 14-1 15,3 13 2-15,0 12-1 16,3 12 2-16,4 11 1 0,4 9-1 16,-4 5 1-16,-1 1 0 15,-5-6-1-15,-8-5-3 16,-4-6-2-16,-11-16-9 16,-4-18-27-16,-10-9-1 15,-5-17-1-15,5-4 0 16</inkml:trace>
  <inkml:trace contextRef="#ctx0" brushRef="#br0" timeOffset="139627.6187">19968 13070 51 0,'0'10'32'0,"0"8"-6"0,0 5-12 16,0-2-4-16,10 4-1 16,0-2-1-16,9 0-2 15,1-11 1-15,4-1-2 16,0-11 0-16,0-4 0 15,-3-6-2-15,-1-7-1 16,-7-4-2-16,-5-4-2 16,-5 5-5-16,-6-5-8 15,3 2-14-15,0 7-7 16,-7-5-1-16,7 8 4 16</inkml:trace>
  <inkml:trace contextRef="#ctx0" brushRef="#br0" timeOffset="139892.6528">20227 13055 85 0,'17'25'32'0,"3"6"-6"16,4 12-8-16,-4 4-5 16,6 9-5-16,-6 2-2 15,-2 4-1-15,-12-6-2 16,-6-5-2-16,-11-6-1 16,-9-11-2-16,-5-14 0 15,-8-14 0-15,5-10 0 16,-3-15-1-16,6-8 1 15,5-15 0-15,12-3 1 16,8-3 1-16,12-6 0 16,8 1 0-16,8 2-1 15,5 3-1-15,5 9-6 16,-2 10-23-16,-3-2-6 0,3 11-1 16,-12 4 0-16</inkml:trace>
  <inkml:trace contextRef="#ctx0" brushRef="#br0" timeOffset="140141.6859">20761 13176 36 0,'0'0'27'0,"4"-12"-6"15,-4 12-9-15,0-14-5 0,0 14-3 16,-3-11-1-16,3 11-3 16,0 0-1-16,0 0-4 15,-4-9-7-15,4 9-6 16,0 0-10-16,0 0 0 16,0 0 11-16</inkml:trace>
  <inkml:trace contextRef="#ctx0" brushRef="#br0" timeOffset="140402.2164">20706 13113 28 0,'-4'-14'24'0,"4"14"-2"16,7-13-4-16,-7 13-5 0,18-3-2 16,-18 3-1-1,20 11-2-15,-11-1 1 0,-1 4-2 16,-4 1 0-16,-1 2-2 15,-3-2-1-15,0 0-1 16,0-4-1-16,0-11-1 16,0 16-1-16,0-16-2 15,0 0-3-15,0 0-3 16,7 0-6-16,-7 0-9 16,0 0-9-16,0 0-5 15,5-11 2-15</inkml:trace>
  <inkml:trace contextRef="#ctx0" brushRef="#br0" timeOffset="140711.2567">20771 13181 13 0,'0'0'29'15,"6"-16"-5"-15,4 8-4 16,2-2-4-16,1-4-3 16,2 2-1-16,-2 2-3 15,6 6-1-15,-3-2-1 16,2 11-1-16,-4 2-1 16,-1 7-1-16,-3 2 0 15,1 5-1-15,-4 1 0 0,0 0-4 16,-4 0-5-1,-6-4-12-15,-2-6-19 0,5 1 0 16,-10-10 0-16,10-3-1 16</inkml:trace>
  <inkml:trace contextRef="#ctx0" brushRef="#br0" timeOffset="140902.7805">20793 12818 36 0,'6'-43'37'16,"1"16"0"-16,-7 12 0 0,0 15-21 15,13 27-10 1,-7 10-15-16,5 8-28 16,-7-5 0-16,7 8 1 0,-6-7-2 15</inkml:trace>
  <inkml:trace contextRef="#ctx0" brushRef="#br0" timeOffset="141517.359">21693 12894 28 0,'-4'-12'31'0,"21"12"0"16,-4-7-14-16,17-1-7 15,6 0-4-15,0-5-1 16,3 2 0-16,-3-2-2 16,-4 0 0-16,-4 1-1 15,-7 2 0-15,-9 0-1 16,-12 10 0-16,10 0 0 16,-10 0 1-16,-9 18 0 15,6 8 0-15,-1 5 0 16,4 10 1-16,-3 7 1 15,-1 6 0-15,-4-1 0 16,4 3-1-16,-10-6 0 16,-3-7-2-16,-10-8-1 15,-4-12-4-15,3-7-7 0,-3-11-16 16,0-15-10-16,14-1 0 16,3-12-1-16</inkml:trace>
  <inkml:trace contextRef="#ctx0" brushRef="#br0" timeOffset="142095.9327">22285 12968 41 0,'0'0'30'0,"-17"-11"-8"16,5 11-9-16,3 0-5 0,-5 8-3 15,9 4 0-15,-1 1-2 16,6 6-1-16,4-4 0 16,3 0 1-16,4-4-1 15,3-1 1-15,2-3-1 16,0-2 0-16,-1-5 0 16,-3-4 0-16,-3 4-2 15,-9 0 1-15,0 0-1 16,0 0 0-16,-14-8-1 15,2 8 0-15,-2 8 1 16,-3-1-1-16,3 2 2 16,3 4-1-16,4-1 2 15,7 2 0-15,0-4 1 16,10 4 0-16,2-6 1 16,7-4-1-16,2-4 0 0,4-5-1 15,-5-6-1-15,3 1 1 16,-1-5-1-16,0 1 0 15,-4-1-1-15,-2 2 0 16,-8 2-1-16,-8 11 1 16,15-12-1-16,-15 12 1 15,9 0-1-15,-9 0 1 16,6 12-1-16,-1-2 1 16,2 2 1-16,2 0-1 15,3 0 1-15,-2-2-1 16,-3-1 1-16,4-6-1 0,1 4-3 15,-12-7-7 1,15-5-13-16,-15 5-13 16,7-17 0-16,-7 17-1 0</inkml:trace>
  <inkml:trace contextRef="#ctx0" brushRef="#br0" timeOffset="142293.457">22554 12799 64 0,'6'-27'37'15,"-6"3"-5"-15,0 5-10 16,0 19-10-16,0 0-10 16,0 0-14-16,0 0-24 15,11 21-1-15,-16-9-1 16,11 10 1-16</inkml:trace>
  <inkml:trace contextRef="#ctx0" brushRef="#br0" timeOffset="142878.5321">22680 12992 40 0,'5'8'37'16,"6"11"1"-16,2 1-1 16,-1 8-23-16,7 10-6 15,-2 4-1-15,6 7-3 16,-5-1 0-16,-3 5-3 15,-12-2-2-15,-8-4-1 16,-8-6-2-16,-11-7 0 0,-5-7-1 16,-10-14 1-1,-3-5-1-15,1-14 2 16,11-7 1-16,8-10 2 0,5-11 1 16,17-4 2-16,7-8-1 15,14 0 2-15,10-3-1 16,10-1 0-16,0-1-1 15,4 5 1-15,1 3-1 16,-2 4 0-16,-3 5 0 16,-8 9 0-16,-7 4 0 15,-6 6-1-15,-6 8 0 16,-6 7 0-16,3 7-1 16,-7 8 1-16,-4 2-1 15,6 6 1-15,0-2 0 16,0 3 1-16,1-3-1 0,-2-2 1 15,-5-7-1-15,0-12 1 16,13 10-1-16,-13-10 1 16,10-7-1-16,-10 7 0 15,17-19 0-15,-4 2 0 16,-1 2-1-16,2 1 0 16,-2-1 0-16,1 4-1 15,-1 3 0-15,-2 3 1 16,-10 5-1-16,11 14 0 15,-4-1 1-15,0 3-1 16,-2 4 2-16,-1-1-1 16,1 1-2-16,-2-5-6 15,4-1-20-15,-7-14-13 16,0 0 1-16,10 9-1 16</inkml:trace>
  <inkml:trace contextRef="#ctx0" brushRef="#br0" timeOffset="143270.5821">23675 12605 50 0,'13'-25'37'15,"-6"7"0"-15,-7 18-6 0,11 2-16 16,-11 14-7-16,4 15-3 16,-4 4-3-16,0 7-1 15,0 9-3-15,0-6-11 16,-5-1-22-16,5 2-3 16,-10-12 0-16,6-3 0 15</inkml:trace>
  <inkml:trace contextRef="#ctx0" brushRef="#br0" timeOffset="143599.6231">23664 13133 56 0,'0'0'37'0,"10"0"2"16,-10 0-11-16,0 0-9 0,0 0-7 16,0 0-3-16,0 0-3 15,0 0-3-15,0 0 1 16,0 0-1-16,0 0-3 15,10 0-4-15,-10 0-16 16,0 0-20-16,0 0-2 16,0-10 0-16,0 10 0 15</inkml:trace>
  <inkml:trace contextRef="#ctx0" brushRef="#br0" timeOffset="144260.208">19165 13528 28 0,'0'0'23'0,"0"0"-10"16,0 0-2-16,26 4 0 0,10-4-1 15,18-7 3-15,19 0-1 16,31 0-1-16,18-5-1 16,28 4-2-16,12-2 0 15,14 5-1-15,-3-4-1 16,-4 4-1-16,-18 1-1 15,-20 4-1-15,-27 3-1 16,-26 0 0-16,-26 0-3 16,-26-3-8-16,-26 0-29 15,0 0-1-15,-19-5 0 16,-6 2 0-16</inkml:trace>
  <inkml:trace contextRef="#ctx0" brushRef="#br0" timeOffset="161160.0033">17951 4867 17 0,'-20'0'10'0,"6"0"0"16,-1 0 0-16,3 0-2 15,2 0-2-15,10 0 0 16,-9 0-2-16,9 0 0 15,22 0-2-15,7 0 0 16,14 0 0-16,15-2-1 16,10 2 1-16,9 0-1 15,4 0 0-15,-3 0 0 16,-10 0 0-16,-15 0 2 16,-16 2-1-16,-19-2 1 0,-18 0 0 15,-20 7 0-15,-16-7 0 16,-10 5 0-16,-7-2-1 15,-6-1 0-15,0 4-1 16,0 0 0-16,1 1-12 16,-1 1-18-16,12 11 0 15,-8-15-1-15,14 14 16 16</inkml:trace>
  <inkml:trace contextRef="#ctx0" brushRef="#br0" timeOffset="165323.3904">498 14916 15 0,'0'0'32'0,"59"20"-4"16,-59-20-6-16,46-46-2 0,-46 46-3 15,51-89-2-15,-18 38-3 16,-5-10-3-16,-15-1-1 16,-3-2-2-1,-3 13 0-15,-7-2-2 0,0 53-1 16,10-68-1-16,-10 68 0 15,0 0 0-15,0 0-2 16,0 0 2-16,-12 63-2 16,22-13 0-16,-6 11 0 15,3 7 1-15,12 0-1 16,0-3 1-16,10-7-1 16,4-7-1-16,-33-51-2 15,46 57-4-15,-46-57-6 16,47-3-12-16,-47 3-14 15,20-45-1-15,-20 45 0 0,-17-63 2 16</inkml:trace>
  <inkml:trace contextRef="#ctx0" brushRef="#br0" timeOffset="165556.9209">583 14647 16 0,'0'0'33'16,"0"0"1"-16,0 0-6 15,0 0-10-15,0 0-5 16,43 19-10-16,-43-19-19 16,61 18-14-16,-61-18-2 15,65 17-2-15</inkml:trace>
  <inkml:trace contextRef="#ctx0" brushRef="#br0" timeOffset="165886.9632">981 14863 55 0,'0'0'37'0,"0"0"0"16,25 17-5-16,2-13-23 15,8-4-4-15,0-2 0 0,5-5-1 16,-6-3-2 0,-8-4-1-16,-5-3-1 15,-3-2 1-15,-14-1 0 0,-16 1-1 16,-7 2 0-16,19 17 0 16,-62-19 0-16,62 19 0 15,-65 7 0-15,65-7 1 16,-63 42-1-16,63-42 1 15,-19 69-1-15,19-27 0 16,6 0 1-16,13 3-1 16,-8-3-3-16,0-2-5 15,7-12-16-15,-5-10-15 16,6-3 0-16,-1-15 1 16,4-4-1-16</inkml:trace>
  <inkml:trace contextRef="#ctx0" brushRef="#br0" timeOffset="166188.0007">1661 14798 41 0,'0'28'36'0,"-22"-2"0"16,-5 4-5-16,-8 0-16 15,1-9-8-15,-2-3-3 16,-1-7-4-16,5-7-1 15,-1-8 0-15,11-6-1 16,6-5 0-16,9-6 1 16,7 1 1-16,3-1 1 15,4 4 1-15,9 5 1 0,6 3 1 16,9 9 0-16,-1 11 0 16,1 6-1-16,-3 8-8 15,-3 6-31-15,3-7-1 16,-1 2 0-16,-5-6-1 15</inkml:trace>
  <inkml:trace contextRef="#ctx0" brushRef="#br0" timeOffset="166667.5624">2629 14720 31 0,'3'27'35'0,"-13"-4"-1"16,-5 7-11-16,-12 0-5 0,-5-7-6 16,4-1-5-16,-6-13-3 15,6-9-1-15,0-12-1 16,5-5-1-16,7-8 0 15,9-3 0-15,4 2-1 16,3 1 0-16,7 8 0 16,5 11 0-16,7 9 0 15,5 12 0-15,-2 8 1 16,3 8 0-16,-2 5-2 16,3-2-7-16,5-3-15 15,0-2-13-15,-6-14 0 16,12-2-1-16</inkml:trace>
  <inkml:trace contextRef="#ctx0" brushRef="#br0" timeOffset="167037.6099">3001 14807 15 0,'-19'-24'34'15,"0"9"1"-15,-15-9-1 16,-3 5-16-16,0 11-6 15,-6 2-4-15,6 6-3 16,5 9-2-16,8 10-1 16,8 5-1-16,13 3 0 15,12 1-1-15,10-1 1 16,8-4-1-16,9-3 2 16,1-6-1-16,-1-4 0 15,-1-10-1-15,-5 0 1 16,-8-5 0-16,-6-3-1 15,-16 8 1-15,3-12-1 0,-3 12 0 16,-19 7 1-16,7 6 0 16,-4 9 0-16,4 4 0 15,0 7 0-15,5 6 0 16,7-3-6-16,7 1-9 16,5-7-19-16,-3-11-4 15,13-7-1-15,-9-12 1 16</inkml:trace>
  <inkml:trace contextRef="#ctx0" brushRef="#br0" timeOffset="167534.1721">3156 14725 36 0,'-3'-14'36'16,"-13"-6"2"-16,1 9-2 0,-1 8-22 15,-2 3-5-15,5 7-3 16,-2 5-2-16,8 10-2 16,1 4-1-16,6 5 0 15,6 3 0-15,7-2 0 16,2-3 0-16,5-5 0 16,1-6 0-16,4-10 0 15,-1-8 0-15,4-8 0 16,-8-7 0-16,-3-5 0 15,-1-5 0-15,-4-1 0 0,-9 2 1 16,-3 4-2 0,0 0 1-16,0 6-1 0,-5 3 1 15,5 11-1-15,0 0 0 16,-10 4 0-16,10 9 0 16,-3 2-1-16,6 5 1 15,3 2 0-15,0 0 0 16,4-3 0-16,5-1 0 15,4-7 0-15,5-5 0 16,5-6 1-16,-2-9 0 16,-2-4-1-16,-2-6 1 15,-3-1 0-15,-5-1 0 16,-5-1-3-16,-7 7-9 16,-6 1-28-16,-7-6-1 15,5 8 0-15,-8 1 0 0</inkml:trace>
  <inkml:trace contextRef="#ctx0" brushRef="#br0" timeOffset="168414.8043">3413 14337 59 0,'-3'-9'36'16,"-3"28"-2"-16,-6 6-26 16,-4 6-33-16,23 10-6 15,-2-6-4-15,20 10-1 16</inkml:trace>
  <inkml:trace contextRef="#ctx0" brushRef="#br0" timeOffset="168923.8922">4687 14594 54 0,'-16'-7'30'0,"-1"0"-9"16,-8 2-4-16,3 0-5 16,0 5-3-16,8 0-3 15,3 0-2-15,11 12-1 16,14 0 0-16,5 5 0 15,4 5 0-15,3 3 0 16,-2 3 1-16,-6 4 0 16,-8 0-1-16,-10-2 0 15,-16-2-1-15,-8-7 0 16,-8-7-3-16,-2-9-5 16,6-2-6-16,1-13-9 15,6-4-12-15,17 3-5 0,4-5 1 16,9 7 0-1</inkml:trace>
  <inkml:trace contextRef="#ctx0" brushRef="#br0" timeOffset="169271.9355">4760 14933 23 0,'0'0'29'16,"11"-7"-4"-16,0-3-4 0,3-5-3 15,-3-2-4 1,7 5-1-16,-7-6-1 16,6 7-3-16,-11-2-1 0,3 9-1 15,-9 4 0-15,0 0-2 16,6 20-1-16,-6-1 0 15,-6 4-2-15,6 5 1 16,-3 1-1-16,3 2 0 16,-3-3-1-16,3-5 0 15,4-1-4-15,-4-11-13 16,0-11-24-16,8 9-1 16,-8-9 0-16,23-17-1 15</inkml:trace>
  <inkml:trace contextRef="#ctx0" brushRef="#br0" timeOffset="170287.5647">5199 14636 48 0,'0'0'35'16,"16"6"1"-16,6-6-15 15,3 5-8-15,7-5-6 16,7 3-5-16,1 2-10 16,-2 1-20-16,-7-9-7 15,0 7 0-15,-16-4-1 16</inkml:trace>
  <inkml:trace contextRef="#ctx0" brushRef="#br0" timeOffset="170496.5919">5256 14760 52 0,'0'0'35'15,"9"11"2"-15,6-4-16 16,4-7-9-16,10 4-4 15,7-4-7-15,1 0-26 16,1-9-9-16,6 4-2 16,-8-9 0-16</inkml:trace>
  <inkml:trace contextRef="#ctx0" brushRef="#br0" timeOffset="170926.6465">5833 14638 34 0,'0'0'35'0,"11"13"0"16,-11 2 1-16,0 6-21 16,0 7-7-16,-5-2-3 15,5 4 0-15,0-6-2 16,-3-3 0-16,3-11-1 0,0-10-1 16,0 0 0-16,-6-21 0 15,6-1 1-15,3-1-2 16,3-5 0-16,-1 0 1 15,8 1-1-15,3 7 0 16,2 1 1-16,4 7-1 16,0 5 1-16,3 7 0 15,-4 7 0-15,1 6 0 16,-7 3 0-16,-2 4-2 16,0 4-7-16,-8-1-15 15,-5-1-15-15,7 2-1 16,-7-6 1-16,10 0-1 0</inkml:trace>
  <inkml:trace contextRef="#ctx0" brushRef="#br0" timeOffset="171256.6876">6255 14798 8 0,'21'-38'50'15,"-11"17"-30"-15,1 1-2 16,-4 4-3-16,-3-3-2 16,-4 7-2-16,-13-3-2 15,-2 8-2-15,-8-1-1 16,-4 8-2-16,-6 0-1 16,4 0 0-16,0 6-1 0,7 5 1 15,7 2-1-15,12 5 1 16,3 0 0-16,10 4 0 15,6-2 0-15,5 1-1 16,3-3 0-16,1-5-2 16,-2-3-6-16,-5-10-8 15,3-7-11-15,-5-5-12 16,-4-12-1-16,-3-3 0 16</inkml:trace>
  <inkml:trace contextRef="#ctx0" brushRef="#br0" timeOffset="171475.2154">6260 14442 55 0,'-6'-20'36'0,"-3"1"1"16,3 7-12-16,6 12-11 0,0 0-16 15,9 22-30-15,-6-12-4 16,6 9-1-16,-3-4 0 16</inkml:trace>
  <inkml:trace contextRef="#ctx0" brushRef="#br0" timeOffset="171783.7543">6369 14645 2 0,'-12'-22'32'15,"6"-17"0"-15,14 8-1 0,5-6-10 16,6 0-4-16,8 7-3 16,-1 3-5-16,7 10-2 15,-1 9 0-15,-1 16-1 16,-5 5 0-16,-3 11-2 16,-6 9-1-16,0 7 0 15,-7 2-1-15,-2-1 0 16,-3-6 0-16,0-6-1 15,-5-3 0-15,3-9 0 16,-3-7 0-16,0-10-1 16,-15 0 1-16,-1-4-1 15,-3 4 0-15,-5 0 0 0,-3 2-2 16,-6 4-7 0,7 2-21-16,4 4-10 0,-3-4 1 15,16-1-1-15</inkml:trace>
  <inkml:trace contextRef="#ctx0" brushRef="#br0" timeOffset="172257.817">6949 14633 26 0,'-13'-17'30'16,"4"5"1"-16,-10 2-9 15,-1 3-5-15,0 7-6 16,-2 4-3-16,7 6-3 15,-1 3-2-15,7 2-1 16,9 3-1-16,0 0 0 16,9-4 0-16,7-3 1 15,2-6-1-15,6-5 1 16,2-8 0-16,6-2 0 0,2-3 1 16,6 0 1-1,-3 1-1-15,3 6 1 0,-8 2 1 16,-2 11 0-16,-8 4 0 15,-7 8 0-15,-15 1-2 16,-3 5 1-16,-15-2-2 16,-4 0-2-16,-1-4-7 15,-6-5-26-15,3-9-8 16,5-5 0-16,2-6 0 16</inkml:trace>
  <inkml:trace contextRef="#ctx0" brushRef="#br0" timeOffset="172550.8529">7577 14741 58 0,'12'6'39'0,"-12"4"1"16,0 4-8-16,-6 10-17 16,-5-3-6-16,2 0-18 15,-1-6-27-15,4 2-3 16,-5-11 0-16,11-6 0 0</inkml:trace>
  <inkml:trace contextRef="#ctx0" brushRef="#br0" timeOffset="173114.9239">8572 14429 30 0,'-9'-13'30'15,"9"13"-3"-15,-23-8-8 16,1 8-6-16,1 0-3 15,-4 0-4-15,5 0-1 0,2 6-1 16,9 0 0 0,9-6 0-16,2 22 0 0,14-10-1 15,10 5 1-15,2 2 0 16,4 3 1-16,-2 2-1 16,-4 3 0-16,-8-1-1 15,-12-1 0-15,-12-2 0 16,-10-4-1-16,-11-6 0 15,-5-7-3-15,2-2-2 16,-3-12-6-16,13-1-7 16,2-6-9-16,12-4-11 15,12 4-2-15,1-4 0 0</inkml:trace>
  <inkml:trace contextRef="#ctx0" brushRef="#br0" timeOffset="173459.4675">8689 14676 14 0,'-13'0'29'16,"13"0"2"-16,0 0-11 15,17-10-3-15,-3 6-4 16,3 0-2-16,4 4 0 15,-4 4-1-15,1 9-2 16,-9-2-3-16,-2 7-1 16,-7 3-1-16,-11 4 0 0,-3 0-1 15,-3 0-1-15,-2-4 1 16,3-2-2-16,3-4 1 16,5-2 1-16,8-13-1 15,9 11 0-15,5-11 0 16,4 0-1-16,7 0-4 15,1 0-24-15,0-7-10 16,6 4 0-16,-4-12 0 16</inkml:trace>
  <inkml:trace contextRef="#ctx0" brushRef="#br0" timeOffset="173814.0129">8990 14483 30 0,'0'0'37'16,"21"-3"0"-16,-1-1-1 15,7-2-15-15,9 6-8 16,0-6-5-16,7 3-5 0,0 3-3 16,-5 0-3-16,-6 0-7 15,-9 0-9-15,-5-4-13 16,-3 8-6-16,-15-4 1 15,0 0-1-15</inkml:trace>
  <inkml:trace contextRef="#ctx0" brushRef="#br0" timeOffset="174041.0446">9053 14580 60 0,'19'7'34'0,"9"-7"-4"0,1 0-10 15,0-5-6-15,6 5-3 16,-3 0-4-16,0 0-8 16,-1 0-27-16,-3 0-7 15,-13-10-3-15,3 8 1 16</inkml:trace>
  <inkml:trace contextRef="#ctx0" brushRef="#br0" timeOffset="174604.6155">9995 14374 17 0,'0'0'30'16,"-11"-21"1"-16,-3 13-10 0,-5 0-5 16,-5 1-4-16,1 7-3 15,-2 0-3-15,3 4-1 16,0 2-1-16,8 4-2 15,7 2 0-15,7 5 0 16,12 5 0-16,8 2 0 16,8 1 1-16,2 2-1 15,1-2 1-15,0 2 0 16,-8-2 0-16,-9 0 0 16,-14-6 0-16,-10-3 0 15,-14-5-1-15,-6-3 0 16,-5-4-1-16,-3-4-2 0,4 0-4 15,1-7-7-15,14 2-12 16,19 5-13-16,-12-15-1 16,22 12 0-16,5-6 5 15</inkml:trace>
  <inkml:trace contextRef="#ctx0" brushRef="#br0" timeOffset="174940.6558">10096 14697 52 0,'16'-10'33'0,"-7"-1"-8"16,1-1-5-16,5 2-6 15,-5-6-2-15,3 7-4 16,-5-2-2-16,2 7 0 16,-10 4-1-16,12 7 0 15,-12 9-1-15,0 6-1 16,0 8-1-16,0 6 1 16,-6 1-2-16,6 2 0 15,0 1-3-15,-6-9-8 16,6-7-27-16,5-4-2 15,-5-20 0-15,0 0-1 0</inkml:trace>
  <inkml:trace contextRef="#ctx0" brushRef="#br0" timeOffset="175588.2382">10297 14098 48 0,'14'-5'37'0,"-14"5"0"16,0 0-12-16,0 18-7 16,-14 1-6-16,-1 5-5 15,-5 2-3-15,1 3 0 16,-3-2-2-16,4-5 0 16,1-10-2-16,5-5 1 15,12-7 0-15,0 0 0 16,-5-22-1-16,10 2 1 15,-2-3-1-15,2-2 0 16,0 3 1-16,-5 3-1 16,0 3 0-16,-4 3-1 15,-3 1 1-15,7 12-1 0,-14 0 1 16,14 0-1 0,-3 21 0-16,8-5 1 0,7 3-1 15,5-2 2-15,7 5-2 16,1-3 2-16,-2-3-1 15,-3-5 1-15,-3-4-1 16,-8-7-1-16,-9 0 0 16,0 0 0-16,-13-12-1 15,-5 0-1-15,0-1 1 16,-1 0-2-16,2 3 1 16,3 0 1-16,14 10 0 15,0 0 1-15,0 0 1 0,20 12 0 16,3 2 1-1,1 6-4-15,4-2-25 16,3 5-8-16,-11-9 1 0,3 3-2 16</inkml:trace>
  <inkml:trace contextRef="#ctx0" brushRef="#br0" timeOffset="176610.8679">10658 14480 38 0,'3'10'33'0,"9"-10"-3"16,9 0-8-16,9 0-7 15,1 0-7-15,7 0-7 0,-2 0-8 16,-3 3-9 0,-5-8-16-16,-1 5-1 0,-16-8 0 15,-1 8 8-15</inkml:trace>
  <inkml:trace contextRef="#ctx0" brushRef="#br0" timeOffset="176846.8979">10683 14591 63 0,'10'8'35'16,"8"-8"-10"-16,9 2-7 0,8-2-11 16,2 0-26-1,6 3-12-15,-10-11-3 0,12 8 0 16</inkml:trace>
  <inkml:trace contextRef="#ctx0" brushRef="#br0" timeOffset="177716.0089">11611 14367 30 0,'-30'-13'32'16,"12"13"-1"-16,-7-4-12 16,0 4-6-16,0 3-4 15,5 3-4-15,7 6-2 16,9 2-2-16,8 1 0 16,7-1 0-16,6-3-1 15,4-2 1-15,3-2-1 16,-1 0 1-16,-2-7-1 15,-7 0 1-15,-14 0-2 16,0 0 1-16,0 0 0 16,-25 0 0-16,2 6 0 15,-4-3-1-15,-1 1 1 0,4 1-1 16,3 4 2-16,7-1-1 16,7 2 1-16,7 1-1 15,11 1 1-15,1-2 0 16,7 2 1-16,4-4-1 15,5 0 0-15,-1-4 0 16,2-4 0-16,-1 0-1 16,-1-4 1-16,-4-1 0 15,-2 0-1-15,-5-2 0 16,-5 2 1-16,-2-1-1 16,-9 6 0-16,0 0 1 15,9-9-1-15,-9 9 0 16,0 0 0-16,0 0 0 15,0 0 1-15,-7-12-2 0,7 2 1 16,0-2-2-16,7-5 2 16,0-1-1-16,4-2 0 15,0 1 1-15,3 6 1 16,1 2 1-16,0 11 1 16,-5 4 1-16,4 10-1 15,-7 3 2-15,-1 7-1 16,0-2-2-16,-3 4-4 15,4-1-5-15,-2-3-24 16,1-13-6-16,5 0 0 16,0-13-1-16</inkml:trace>
  <inkml:trace contextRef="#ctx0" brushRef="#br0" timeOffset="177935.0379">12021 14391 60 0,'14'0'37'16,"-14"0"1"-16,9 23-15 16,-3-1-10-16,-6-3-6 15,0 5-9-15,5-1-19 16,-5 1-15-16,-7-14-1 16,7-1 0-16</inkml:trace>
  <inkml:trace contextRef="#ctx0" brushRef="#br0" timeOffset="178194.0705">12011 14156 46 0,'-3'-23'32'0,"3"23"-6"0,9-6-32 16,-9 6-17-16,17 19-6 15,-12-2-4-15</inkml:trace>
  <inkml:trace contextRef="#ctx0" brushRef="#br0" timeOffset="178544.6145">12517 14391 35 0,'-3'-16'24'0,"3"16"-3"16,-17-16-2-16,0 7-5 15,-1 2-3-15,-6 0-3 0,0 7-2 16,-3-3-1-16,4 7-2 16,2 4-1-16,6 2-1 15,3 6-1-15,12 1 1 16,0 3-1-16,12 0 1 15,3-2 0-15,5 0-1 16,0-6 2-16,-1-3-1 16,-1-6 0-16,-5-3 0 15,-13 0 0-15,5-13-1 16,-11 3-1-16,-11-4-3 16,0 7-7-16,-1 0-19 15,-6-4-4-15,11 11 0 16,-5-12 0-16</inkml:trace>
  <inkml:trace contextRef="#ctx0" brushRef="#br0" timeOffset="178845.1526">12563 14362 58 0,'20'6'37'0,"2"10"0"15,-10 1-14-15,-4-1-8 16,2 6-6-16,-7-6-4 15,2 2-1-15,-5-4-1 16,3-4-2-16,-3-10 1 16,0 0-2-16,10-18 0 15,0 3 1-15,1-2-1 16,2-1 1-16,0 1-2 0,-1 3 2 16,1 5-1-1,-3 9 1-15,-1 9 0 0,-4 6-1 16,-1 4-1-16,-1 0-5 15,6 5-19-15,-3-1-14 16,-6-7 0-16,12-3 0 16</inkml:trace>
  <inkml:trace contextRef="#ctx0" brushRef="#br0" timeOffset="179085.1833">12905 14371 48 0,'14'0'38'16,"11"13"1"-16,-6 1-3 0,-1 2-19 16,5 7-6-1,-8-3-4-15,-3 3-2 16,-9-1-1-16,-3-3-3 0,-11-4-3 16,-6-12-12-16,-5-3-26 15,2 0 0-15,-3-10-1 16,8 2 1-16</inkml:trace>
  <inkml:trace contextRef="#ctx0" brushRef="#br0" timeOffset="179513.7386">13629 14387 28 0,'16'13'36'15,"2"12"1"-15,-9-2-5 16,0 0-14-16,0 6-5 16,-4-4-5-16,0-4-3 15,-5-8-2-15,0-13-1 0,0 0-2 16,-13-5 0 0,13-9-1-16,0-8 0 0,6-1 0 15,3-4 0-15,2 0 0 16,3 2 1-16,4 5 0 15,5 8 2-15,-4 5 0 16,0 12 0-16,-2 7 0 16,-3 9 0-16,-3 6-2 15,-4 4-17-15,-7-2-21 16,7 7 0-16,-3-12 0 16,19 1 0-16</inkml:trace>
  <inkml:trace contextRef="#ctx0" brushRef="#br0" timeOffset="180062.8086">14178 14461 23 0,'11'-10'30'0,"7"3"-3"15,-8-1-3-15,-3-3-5 16,-7 1-4-16,-7-5-3 15,-7 6-2-15,-8 0-3 16,-6 3-1-16,-2 6-1 0,-3 3-2 16,3 7 0-1,4 6-1-15,9 4 0 16,10 2 0-16,11 1 0 0,13 2-2 16,5-5 1-16,6-6-3 15,6-2-5-15,-5-12-17 16,-2-7-15-16,-1-5 0 15,-9-12 0-15</inkml:trace>
  <inkml:trace contextRef="#ctx0" brushRef="#br0" timeOffset="180321.3401">14193 14188 38 0,'-6'-24'35'0,"-4"-1"-1"15,10 11-8-15,0 3-27 16,0 1-26-16,6 20-5 0,-6-10-2 15,16 16-1 1</inkml:trace>
  <inkml:trace contextRef="#ctx0" brushRef="#br0" timeOffset="180551.8696">14302 14241 29 0,'15'-15'35'0,"10"6"2"16,-1-3-2-16,4 1-18 15,9 11-4-15,-4 0-2 16,4 15-3-16,-9 5-1 16,0 9-1-16,-8 6-2 15,-4 5 0-15,-7-4-1 0,-4 3 0 16,-5-8-2 0,-4-2 1-16,0-5-1 0,-3-8 0 15,7-16-1-15,-19 9 1 16,8-9-1-16,-6-11-1 15,0 2 0-15,-2-2 0 16,-6 5-2-16,0 1-2 16,2 5-3-16,-5 3-15 15,3 2-19-15,9 7 1 16,-1-5 0-16,17 3 1 16</inkml:trace>
  <inkml:trace contextRef="#ctx0" brushRef="#br0" timeOffset="181032.9303">14962 14468 20 0,'11'-14'32'16,"-11"-7"-6"-16,-5 1-4 0,-5 0-5 16,-5-1-4-1,-3 8-4-15,-4 4-3 0,1 4-1 16,-1 5-1-16,6 8-1 15,0 1-1-15,9 8 0 16,3 2 0-16,7 1 0 16,3-5 0-16,7-3 0 15,1-7 0-15,5-5 0 16,6-4-1-16,5-5 0 16,1-3 1-16,4 0-1 15,-2-1 1-15,4 7 1 16,-4 6 1-16,-2 7 0 15,-11 4 0-15,-4 9 1 16,-7-1-1-16,-9 3-1 16,-3 0 1-16,-6 2-3 0,-4-5-2 15,-2-10-5 1,6 2-18-16,-1-7-16 0,-3-12-2 16,13 8 1-16,-14-25-1 15</inkml:trace>
  <inkml:trace contextRef="#ctx0" brushRef="#br0" timeOffset="181378.9747">15585 14328 59 0,'11'0'36'16,"10"2"-1"-16,3 2-17 15,7-4-8-15,3 0-4 16,1 3-2-16,0-3-4 16,-1 3-3-16,-8-3-5 15,1 0-16-15,-1 5-11 16,-16-12-1-16,4 7-1 16</inkml:trace>
  <inkml:trace contextRef="#ctx0" brushRef="#br0" timeOffset="181625.006">15613 14433 28 0,'4'11'37'16,"-4"-11"1"-16,24 6-1 15,3-6-17-15,1 0-7 16,9 4-5-16,-2-4-6 15,-1-5-17-15,-7-2-22 0,6 7-1 16,-11-9 0 0,6 3 0-16</inkml:trace>
  <inkml:trace contextRef="#ctx0" brushRef="#br0" timeOffset="181942.5456">16245 14457 41 0,'-12'0'34'0,"21"0"-9"15,11 0-2-15,12-7-7 16,16 7-2-16,9 0-4 16,17 4-2-16,2-4-2 15,8 0-4-15,-2 3-9 16,-10-3-17-16,-10 0-12 15,-6-3-2-15,-19-9 0 16</inkml:trace>
  <inkml:trace contextRef="#ctx0" brushRef="#br0" timeOffset="182184.5766">16582 13981 27 0,'-9'-47'36'0,"-4"3"0"16,8 18 1-16,1 16-20 15,4 10-5-15,-5 26-5 16,5 6-5-16,5 14-6 16,5 10-15-16,2 9-17 15,-6-1 0-15,8 2-1 16,-7-8 0-16</inkml:trace>
  <inkml:trace contextRef="#ctx0" brushRef="#br0" timeOffset="182604.6307">16418 14762 32 0,'-13'8'35'16,"-2"-10"1"-16,15 2 0 16,0 0-22-16,0-24-3 15,15 11-3-15,11-2-2 16,10 4-2-16,0 1 1 0,6 6-1 16,-4 4 0-16,-6 10-1 15,-10 7 0-15,-11 5-1 16,-17 4-1-16,-10 0 0 15,-9-2 0-15,-7-3-2 16,-3-4-1-16,0-6-1 16,4-6-1-16,4-8-1 15,9-6 1-15,7-6 0 16,11-2 1-16,6 0 1 16,7-1 2-16,7 6 2 15,5 3 1-15,4 9 0 16,-1 9 1-16,3 7 0 15,-6 1-2-15,0 3-3 16,3 6-10-16,0-4-28 0,-5-11-1 16,7-2 0-1,2-9 1-15</inkml:trace>
  <inkml:trace contextRef="#ctx0" brushRef="#br0" timeOffset="183166.7015">17243 14352 29 0,'0'0'34'0,"0"0"1"15,22 3-4-15,-2 1-16 16,-1-4-6-16,7 3-4 16,-2-3 0-16,4-3-1 15,-4-1-1-15,-3-4-2 16,-10-3 1-16,-6-2-1 0,-11-2 0 16,-8 4-1-16,-8 3 0 15,-6 5 0-15,-6 3-1 16,-5 3 1-16,5 10 0 15,0 5 0-15,3 4 0 16,9 5 1-16,10 1 1 16,12 3 0-16,7-2 1 15,14 0-1-15,7-3 2 16,9-4-2-16,7-6-2 16,0-11-10-16,1-7-27 15,3-4-2-15,-4-12 0 16,-2-4 0-16</inkml:trace>
  <inkml:trace contextRef="#ctx0" brushRef="#br0" timeOffset="183484.2417">17381 13955 34 0,'19'0'37'15,"0"0"0"-15,11 0-4 16,6 0-17-16,-2-7-5 15,6 7-5-15,-3-4-6 16,-6 1-13-16,-6 1-23 16,2 2-1-16,-14-10-1 15,4 7 1-15</inkml:trace>
  <inkml:trace contextRef="#ctx0" brushRef="#br0" timeOffset="183741.2748">17840 13820 60 0,'0'0'36'15,"12"-8"0"-15,-12 8-17 16,0 0-14-16,0 0-15 15,0 0-18-15,0 0-7 16,0 0-2-16,-3 11 2 16</inkml:trace>
  <inkml:trace contextRef="#ctx0" brushRef="#br0" timeOffset="183980.305">17865 13958 44 0,'7'33'38'0,"-7"-2"-1"0,-2 2-9 15,2 8-9-15,-16-8-6 16,5 4-5-16,-11-9-2 16,-2-3-2-16,-1-8-2 15,-3-9-4-15,3-8-6 16,-3-10-18-16,5-10-14 16,15-3 0-16,0-9 0 15</inkml:trace>
  <inkml:trace contextRef="#ctx0" brushRef="#br0" timeOffset="184408.8601">18010 13866 23 0,'8'13'32'0,"-8"-13"1"15,9 18-8-15,-6-1-11 0,-3 0-4 16,4 3-1 0,-4-4-3-16,0-1-1 0,0-15-1 15,-7 13 0-15,7-13-1 16,0 0-1-16,-9-19 0 16,9 6-1-16,0-4 0 15,9-3 0-15,-2 1-1 16,8 0 0-16,3 2 0 15,0 2 0-15,1 5 1 16,0 1 0-16,-1 9 0 16,-1 6 0-16,-7 5 1 15,-3 4-1-15,-7 6-1 0,0 1-4 16,0 7-12 0,3 2-21-16,-9-13-1 15,6 1 1-15,0-7-1 0</inkml:trace>
  <inkml:trace contextRef="#ctx0" brushRef="#br0" timeOffset="184664.8959">18431 13670 37 0,'14'-12'36'0,"-14"12"2"15,9 0-3-15,-9 23-15 16,-9 2-6-16,-1 15-6 0,-8 7-1 16,4 11-1-1,-9 2 0-15,0 1-3 0,3-1-2 16,-1-11-5-16,12 2-8 16,-5-10-29-16,5-20-1 15,9-6 0-15,0-15 0 16</inkml:trace>
  <inkml:trace contextRef="#ctx0" brushRef="#br0" timeOffset="185158.9558">18485 13936 62 0,'10'-10'39'0,"1"-4"0"16,6-2-14-16,9 12-13 16,-3-3-4-16,8 7-3 15,-4 0-1-15,-1 5-2 16,-5 1-1-16,-6 2 0 15,-6 2 0-15,-9-10-1 16,0 17 0-16,0-17 0 16,-11 15-1-16,11-15 1 15,-3 9 0-15,3-9-1 16,16 6 1-16,-1 0-1 16,2 2 0-16,0 1 1 0,-1 8 1 15,-4 3-1 1,-7 1 1-16,-8 4-1 0,-13-3 1 15,-6-3 0-15,-6-2 0 16,-2-1 0-16,-2-8 0 16,3-1-1-16,1-7 0 15,6 0 0-15,8 0-1 16,2-6-4-16,12 6-7 16,-11 5-27-16,11-5-1 15,0 0 0-15,0 0 0 16</inkml:trace>
  <inkml:trace contextRef="#ctx0" brushRef="#br0" timeOffset="218045.4721">18972 14541 52 0,'0'0'39'0,"0"0"2"15,10 14-8-15,-10-14-18 16,-4 11-5-16,4-11-4 16,-10 6-9-16,10-6-34 15,0 0-2-15,-12-3-2 16,12 3 1-16</inkml:trace>
  <inkml:trace contextRef="#ctx0" brushRef="#br0" timeOffset="219060.6007">19938 14158 20 0,'-10'-17'31'0,"-12"-4"-3"16,-4 6-8-1,-3 11-6-15,-7 4-4 0,3 12-2 16,0 5-3-16,11 9-2 15,4 3 0-15,12 5-2 16,12-3 0-16,10-5 1 16,10-4-1-16,8-5 0 15,3-6 0-15,-1-4 0 16,-6-7 0-16,-8 0 0 16,-9-7-1-16,-13 7 1 15,-18-5-1-15,-7 5 0 16,-10 3 0-16,-5 2 0 15,0 4 0-15,2 7 0 16,7 5 0-16,6 0 0 16,11 5 0-16,9 0 1 0,9 1-1 15,11-2 0-15,6-4 1 16,10-5-1-16,5-8 1 16,4-5-1-16,1-7 1 15,-1-7-1-15,0-5 0 16,-4-1 1-16,-6-3-1 15,-4 4 1-15,-9 2-1 16,-3 6 2-16,-5 8-1 16,-9 0 1-16,0 19 0 15,0-2 0-15,-5 2 0 16,1-2-1-16,-2-2 1 16,2-4-2-16,4-11 1 0,0 0-1 15,0-16 0 1,11-1 0-16,-1-5-1 15,4-2 1-15,4-3 0 0,2 5 0 16,1 1 0-16,-2 7 1 16,0 6 1-16,-3 8 0 15,-2 5-1-15,-3 6 1 16,-3 8 1-16,-2 3-2 16,-6 3-1-16,0-1-6 15,3 3-7-15,-3-3-25 16,-5-11 0-16,5 1 0 15,0-14-1-15</inkml:trace>
  <inkml:trace contextRef="#ctx0" brushRef="#br0" timeOffset="219316.1331">20401 14374 36 0,'0'0'37'0,"0"0"-1"15,0 0 1-15,5 11-20 16,-5 4-10-16,0 5-10 16,0 2-20-16,-9-6-13 15,9 4-1-15,-4-10 0 16</inkml:trace>
  <inkml:trace contextRef="#ctx0" brushRef="#br0" timeOffset="219567.1658">20385 14212 27 0,'-3'-39'36'0,"3"11"0"0,0 3-2 15,0 13-25-15,0 12-33 16,3 9-7-16,7 10-4 16,-8-1-1-16</inkml:trace>
  <inkml:trace contextRef="#ctx0" brushRef="#br0" timeOffset="219813.1959">20758 14362 43 0,'0'-10'34'0,"0"10"-2"16,3-16-10-16,-3 16-8 15,-17-12-4-15,1 9-3 16,-3 3-2-16,-5 5-3 16,-2 2 0-16,0 5-1 15,6 5 0-15,3 4 0 16,7 1 0-16,4-1-1 16,6 0 1-16,8-3 0 15,3-4-1-15,4-4 1 16,0-6-4-16,0-4-4 15,-2-10-8-15,2 1-10 16,2 0-10-16,-8-10-1 16,6 2 1-16</inkml:trace>
  <inkml:trace contextRef="#ctx0" brushRef="#br0" timeOffset="220071.2285">20808 14345 47 0,'10'2'33'15,"3"8"-2"-15,-4 2-6 16,-5 3-8-16,4 6-6 15,-8-3-2-15,4 4-3 16,-4-6-1-16,2-1-1 16,-2-6-1-16,0-9-2 15,13-2-1-15,2-11 1 16,3 0-1-16,2-5 1 16,3 1-1-16,2 0 0 15,-2 3-1-15,-1 6 2 16,-4 8-1-16,-6 3 1 0,-6 7 0 15,-3 4-2-15,-3 4-3 16,-5-4-14-16,-4 2-20 16,9 2-2-16,-11-11 0 15,11 5 1-15</inkml:trace>
  <inkml:trace contextRef="#ctx0" brushRef="#br0" timeOffset="220337.7633">21111 14372 29 0,'18'-3'39'0,"9"13"0"16,2-2 0-16,6 2-16 16,-3 9-12-16,-7-3-4 0,-4 3-2 15,-13-2-2-15,-8-5-6 16,-5 3-11-16,-12-3-25 15,-17-12-1-15,4 5 1 16,-4-5-2-16</inkml:trace>
  <inkml:trace contextRef="#ctx0" brushRef="#br0" timeOffset="220595.7964">21654 14521 41 0,'17'4'38'16,"-6"0"0"-16,0 8 0 15,-5 8-23-15,-10 1-13 16,-8 5-33-16,-3-11-5 16,3 2-1-16,-4-10-1 0</inkml:trace>
  <inkml:trace contextRef="#ctx0" brushRef="#br0" timeOffset="221157.8678">22099 14229 38 0,'9'-20'37'15,"6"20"0"-15,-4 14-4 16,-3 14-17-16,7 19-4 16,-7 9-5-16,2 16-1 15,-4 4-1-15,-2 5-3 0,-4-2-7 16,-10-11-11 0,1-12-23-16,5-12-1 0,-7-16 0 15,2-17 1-15</inkml:trace>
  <inkml:trace contextRef="#ctx0" brushRef="#br0" timeOffset="221436.4028">22193 14417 43 0,'25'-4'32'0,"13"10"-2"16,-4-6-21-16,6 0-21 0,7 6-13 15,-4-11-4 1,12 5-2-16</inkml:trace>
  <inkml:trace contextRef="#ctx0" brushRef="#br0" timeOffset="221688.4343">22690 14292 27 0,'-22'-17'34'15,"1"9"-2"-15,-8 1-7 16,-1 2-7-16,6 8-6 15,-2 2-5-15,14 7-3 16,6 0-1-16,12 3-2 16,1-2-1-16,8-1 1 15,5-2 0-15,0 0-1 16,4-4 0-16,-5-3 0 0,-7-3-1 16,-12 0 1-1,0 0 0-15,-13 0 0 0,-4 0 1 16,-2 3 0-16,-4 0 0 15,0 3 1-15,4 3 0 16,9 5 1-16,10 0 0 16,12-1-3-16,4 2-1 15,4-6-10-15,9-1-22 16,7 5-4-16,-2-13-1 16,11 5 0-16</inkml:trace>
  <inkml:trace contextRef="#ctx0" brushRef="#br0" timeOffset="222062.4864">23219 14408 36 0,'12'-10'30'16,"-1"3"-3"-16,-5-2-2 16,-6-6-4-16,0 5-4 15,-13-7-4-15,0 6-2 0,-14-2-3 16,3 6-2-1,-4 2-3-15,6 5-1 0,-7 3 0 16,12 6-1-16,1 5-1 16,7 3 1-16,9 2-1 15,5 4 0-15,8-2 2 16,1-1-2-16,3-3 1 16,2-3-2-16,4-5-3 15,-6-9-7-15,1-5-15 16,-2-6-15-16,-6-13 1 15,-3-1-1-15</inkml:trace>
  <inkml:trace contextRef="#ctx0" brushRef="#br0" timeOffset="222339.5176">23240 14115 33 0,'7'-15'36'16,"-12"-3"-1"-16,5 18-7 0,0 0-18 15,0 0-32-15,9 6-10 16,-17 2-3-16,8 16 0 15</inkml:trace>
  <inkml:trace contextRef="#ctx0" brushRef="#br0" timeOffset="222617.0531">23422 14188 64 0,'4'-16'38'0,"9"16"0"16,-9 20-16-16,-4 3-9 16,8 20-6-16,-4 11-3 15,0 10 0-15,-1 9-2 16,2 4 0-16,-1-3-1 15,-1-6-4-15,2-3-7 16,-5-9-28-16,3-20-2 16,1-10 0-16,-4-26 0 15</inkml:trace>
  <inkml:trace contextRef="#ctx0" brushRef="#br0" timeOffset="222668.0591">23405 14466 40 0,'18'-8'36'0,"2"-1"0"16,11 9 0-16,6-5-31 15,-4-2-27-15,1 7-11 16,-7-5-2-16,2 5 0 16</inkml:trace>
  <inkml:trace contextRef="#ctx0" brushRef="#br0" timeOffset="223038.6072">23856 14359 26 0,'-5'-31'65'16,"-7"21"-39"-16,-7 1-6 16,1 9-7-16,-3-2-4 15,6 7-4-15,-1 3-1 16,9 6 0-16,3 2-2 15,6 3 1-15,8 3 0 0,5 0-1 16,3-5 1-16,4-5 0 16,-1-7-2-16,1-5 1 15,-4-8 0-15,-4-4-1 16,-7-8-2-16,-7-5-4 16,0 2-22-16,-7 2-11 15,-7-1-1-15,1 8-1 16</inkml:trace>
  <inkml:trace contextRef="#ctx0" brushRef="#br0" timeOffset="223322.6419">24026 14284 47 0,'18'-5'38'0,"-8"12"0"16,-4 3-11-16,-6 1-9 15,6 12-7-15,-6 1-5 16,6 4-8-16,6-3-23 15,-12 1-13-15,3-9 0 0,7 1-2 16</inkml:trace>
  <inkml:trace contextRef="#ctx0" brushRef="#br0" timeOffset="223775.1997">24354 14345 85 0,'0'0'32'0,"-15"-50"-8"15,15 50-7-15,0 0-7 16,-46-12-4-16,46 12-3 16,0 0-1-16,0 0-1 15,-39 52 0-15,39-52-1 16,-6 47 1-16,6-47 0 15,19 41 0-15,-19-41 0 16,0 0 0-16,52 19 0 16,-52-19 0-16,0 0 2 0,43-37-2 15,-43 37 1 1,2-49-5-16,-2 49-24 16,0 0-11-16,-33-58 0 0,33 58-2 15</inkml:trace>
  <inkml:trace contextRef="#ctx0" brushRef="#br0" timeOffset="224848.8376">397 15808 30 0,'0'0'35'0,"0"0"0"16,0 0-6-16,51-3-17 16,-51 3-6-16,61 11-2 15,-61-11 0-15,70 14-1 16,-70-14-1-16,61 6-1 15,-61-6-1-15,0 0 1 16,41-7-2-16,-41 7 1 16,0 0-2-16,0 0 1 15,0 0-1-15,0 0 1 0,-53-18 1 16,53 18-1-16,0 0 0 16,-52 32 1-16,52-32 0 15,0 0-1-15,-43 45 0 16,43-45-3-16,0 0-4 15,0 0-3-15,8 46-7 16,-8-46-8-16,42 13-7 16,-42-13 1-16,0 0 14 15</inkml:trace>
  <inkml:trace contextRef="#ctx0" brushRef="#br0" timeOffset="225525.9224">803 15915 24 0,'-42'-3'31'15,"42"3"2"-15,0 0 0 16,0 0-20-16,0 0-5 15,16 42-2-15,-16-42 1 16,43 15-2-16,-43-15-1 0,44 4-1 16,-44-4 0-1,0 0-1-15,54-19 1 0,-54 19-2 16,0 0 1-16,12-57-1 16,-12 57-1-16,-14-47 0 15,14 47 0-15,-26-44 0 16,26 44-2-16,0 0 2 15,-53-11-1-15,53 11 1 16,0 0 1-16,-35 77-2 16,28-29 1-16,4 10 0 15,3 5 0-15,10-3-3 16,3 1-9-16,0-3-23 0,8-12-2 16,-21-46 0-1,52 61 2-15</inkml:trace>
  <inkml:trace contextRef="#ctx0" brushRef="#br0" timeOffset="225875.9675">1298 15862 64 0,'-6'-17'35'16,"-12"0"-6"-16,-10-4-9 0,9 10-5 15,-5-2-4-15,24 13-2 16,-54-3-3-16,54 3-2 16,-44 22-1-16,44-22-1 15,-31 48 0-15,28-19-3 16,6 0 2-16,14-3-2 15,0-6 0-15,8-8-2 16,2 2-3-16,-1-17-6 16,9-4-13-16,-9-7-9 15,-9-10-6-15,-7-2 2 16,5-10 0-16</inkml:trace>
  <inkml:trace contextRef="#ctx0" brushRef="#br0" timeOffset="226143.5013">1212 15585 63 0,'-15'-26'35'15,"1"5"-6"-15,2 8-12 16,12 13-26-16,0 0-21 16,5 11-4-16,-5-11-2 15,19 29 2-15</inkml:trace>
  <inkml:trace contextRef="#ctx0" brushRef="#br0" timeOffset="226424.5364">1389 15992 18 0,'-3'18'32'0,"3"-18"0"0,0 0-12 0,0 0-6 16,0-15-4-16,5 3-1 16,2-8-2-16,3 5-2 15,1-8-1-15,4 2 0 16,2-2 0-16,1 7 0 16,2 1 0-16,1 8 1 15,0 4-1-15,1 10 0 16,-5 1 0-16,-6 8-2 15,-2 8-5-15,-5 1-17 0,-4-1-18 16,12 3 0 0,-6-9 0-16,3 4 0 15</inkml:trace>
  <inkml:trace contextRef="#ctx0" brushRef="#br0" timeOffset="226702.073">1870 15917 53 0,'-6'-21'35'15,"2"9"-8"1,-9 3-7-16,-5-7-5 0,2 9-3 15,-8 0-4-15,2 7-1 16,0 0-2-16,6 11-2 16,2 1 0-16,10 8-3 15,4 4 0-15,10 1 0 16,8-2 1-16,7 0-1 16,0-6 1-16,0-5 0 15,-2-8-2-15,-3-8-3 16,0 0-15-16,-3-9-19 15,-17-8-2-15,3 3 2 16,-6-9-2-16</inkml:trace>
  <inkml:trace contextRef="#ctx0" brushRef="#br0" timeOffset="227202.1349">2762 15796 14 0,'-27'-14'32'15,"11"14"2"-15,-15 0-2 16,3 12-14-16,13 6-9 16,8 6-3-16,14 7-3 15,5-2 1-15,9 3-1 16,4-6-1-16,7-3 1 15,3-8 1-15,-6-6-1 16,-4-12 0-16,-8-6-1 16,-9-9-1-16,-11-6 2 15,-7-10-3-15,-8-5 1 16,-10-11-1-16,0-4 0 16,-3-1 0-16,1-4 0 0,7 2 0 15,12 3-1-15,7 8 0 16,10 5-7-16,16 15-20 15,12 14-9-15,1 5 0 16,13 20 0-16</inkml:trace>
  <inkml:trace contextRef="#ctx0" brushRef="#br0" timeOffset="227887.7449">3162 15718 44 0,'-18'0'24'0,"-1"0"-5"16,1 8-4-16,5-3-5 0,7 5-3 15,6 5-4-15,9-2-1 16,6 1-1-16,7-2 0 16,0-1 1-16,-1-6 0 15,-1 2-2-15,-9-4 0 16,-11-3 0-16,0 0 0 16,0 0 0-16,-15 0-1 15,-7 6 0-15,-2 0 0 16,2 2 0-16,0 1 2 15,3 6 0-15,5-3 1 16,7 6 0-16,7 0 1 0,12-2 0 16,4-1 1-1,8-5-1-15,-1-3 0 16,7-7 1-16,-2 0-2 0,0-10 1 16,0-5-1-16,-6-3 0 15,-1-5-1-15,-6 5 2 16,-2 0 0-16,-6 7 0 15,-1-1-1-15,-6 12 0 16,0 0 0-16,0 0 0 16,7 22-2-16,-7-5-4 15,3 3-11-15,1 3-22 16,-8-8 0-16,4 2-1 16,0-17 0-16</inkml:trace>
  <inkml:trace contextRef="#ctx0" brushRef="#br0" timeOffset="228181.2814">3229 15500 40 0,'-7'-35'36'16,"-3"2"-3"-16,10 21-9 16,0 12-47-16,-4 14-9 15,14 10-2-15,-6-2-2 16</inkml:trace>
  <inkml:trace contextRef="#ctx0" brushRef="#br0" timeOffset="228442.3147">3407 15807 57 0,'16'0'38'0,"8"13"2"0,4 3-7 15,1 7-24-15,7 14-4 16,-2 8-2-16,0 4-5 16,-6 2-7-16,-9-5-12 15,-8-7-17-15,1-3-1 16,-7-18 0-16,-5-18 3 16</inkml:trace>
  <inkml:trace contextRef="#ctx0" brushRef="#br0" timeOffset="228497.3221">3713 15800 39 0,'-8'-13'41'0,"-10"8"-1"0,-1 14-1 15,-8 19-18-15,-14 6-9 16,3 12-7-16,-2 5-7 16,-4 4-33-16,1-10-6 15,9 3 1-15,0-10-1 16</inkml:trace>
  <inkml:trace contextRef="#ctx0" brushRef="#br0" timeOffset="228775.8582">3804 15735 56 0,'18'11'39'0,"-8"1"-2"16,4 7-16-16,-2 8-9 15,-3-5-3-15,5 4-3 16,-4-11-2-16,2-2-1 16,-3-9 0-16,5-9-1 0,-1-12-1 15,1-2-1 1,0-3-6-16,-5-1-28 0,1-2-5 16,5 7 0-16,-6-3-1 15</inkml:trace>
  <inkml:trace contextRef="#ctx0" brushRef="#br0" timeOffset="229439.4438">4294 15813 35 0,'0'-16'31'0,"-11"-6"-3"16,-2 5-10-16,-1 6-6 15,-7 2-4-15,-1 9-2 16,0 3-2-16,2 11-2 15,3 1-1-15,5 7 1 16,6-1-2-16,6 2 0 16,9-4 2-16,6-5-2 15,5-7 1-15,7-7 0 16,-2 0 1-16,6-14 0 16,-7 0-2-16,1-5 2 15,-3-1-2-15,-7 5 1 0,-2 4-1 16,-13 11 1-16,11-7-1 15,-11 7 0-15,0 19 1 16,0-3 0-16,6 2 0 16,2-2 1-16,1-4 0 15,3 0 0-15,2-5 0 16,0-7 0-16,2-5 1 16,2-1-1-16,-5-9-1 15,2-2 1-15,-3-8-1 16,4 0 0-16,0-3-1 15,-2 0 1-15,0 6 0 16,-4 3-1-16,1 6 3 0,-1 10-2 16,-10 3 2-1,14 25-1-15,-14 2 2 0,4 13-1 16,-4 9 0-16,5 14 0 16,-5 3 0-16,0 2-4 15,2 7-6-15,-2-13-25 16,0-5-9-16,16-10-1 15,-3-17-1-15</inkml:trace>
  <inkml:trace contextRef="#ctx0" brushRef="#br0" timeOffset="229724.4775">4596 15862 34 0,'30'-5'36'16,"0"-5"0"-16,13 6-2 16,-2 4-21-16,-4-5-7 15,4 5-11-15,-6-7-28 16,-2 7-1-16,-14-5-2 15,1 5 0-15</inkml:trace>
  <inkml:trace contextRef="#ctx0" brushRef="#br0" timeOffset="230086.0239">5073 15657 37 0,'-13'0'36'0,"-8"-9"0"15,5 9-1-15,-3 4-22 16,-1-4-6-16,8 3-4 16,12-3-1-16,-10 15-1 15,15-2-1-15,5-2 1 16,2-3-2-16,3-1 1 15,1 1-1-15,-3-1 0 16,-1-2 0-16,-12-5-1 0,0 0 1 16,0 0 0-16,-16 15 0 15,2-8 2-15,-2 5 1 16,0 0-1-16,3-1 2 16,4 5-1-16,7-2 1 15,7 1 0-15,8-3-1 16,6-2-4-16,8-1-10 15,3 1-23-15,-7-6-2 16,5 0-1-16,0-8 0 16</inkml:trace>
  <inkml:trace contextRef="#ctx0" brushRef="#br0" timeOffset="230526.0809">6124 15738 23 0,'0'-16'35'15,"0"16"0"-15,-7-22-8 0,-8 9-6 16,-3 5-6-16,-10-1-6 16,4 7-3-16,-5 2-1 15,1 5-1-15,1 2-2 16,5 7 0-16,7 7-1 15,8 1-1-15,7-1 1 16,13 0 0-16,5-2 0 16,4-2 0-16,6-3 0 15,2-7-4-15,2-7-4 16,-5-9-9-16,-2-5-13 16,-3-2-7-16,-10-11-1 0,-2 1 5 15</inkml:trace>
  <inkml:trace contextRef="#ctx0" brushRef="#br0" timeOffset="230803.1163">6094 15536 53 0,'-13'-24'33'0,"1"2"-3"16,2 5-8-16,4 8-15 15,0 0-28-15,6 9-11 16,0 0-2-16,12 18-2 16</inkml:trace>
  <inkml:trace contextRef="#ctx0" brushRef="#br0" timeOffset="231123.1584">6255 15665 36 0,'0'0'33'0,"25"-4"1"16,-1 0-10-16,1 1-11 15,6 3-6-15,0-2-3 16,3 2-2-16,-6-7-1 16,-7 4-1-16,-5-2-1 15,-16 5 0-15,10-9 0 16,-10 9 0-16,-13-3 0 16,1 3 0-16,-1 11 1 15,-6 0 1-15,1 3 0 16,5 5 1-16,2 1 1 0,4 2-1 15,7 0 0 1,5-2 0-16,5-5 1 16,6-2-1-16,3-8-1 0,3-5 0 15,-1-5-2-15,4-5 1 16,-2-5-1-16,-3-2 0 16,2-2 0-16,-4 0 0 15,-5 4 1-15,-3 4 0 16,-10 11 2-16,15-11 0 15,-15 11 0-15,2 14 1 16,-2 3-1-16,0 6-3 16,0 6-9-16,16 1-25 15,-10-7-1-15,24-1-1 16,3-15 1-16</inkml:trace>
  <inkml:trace contextRef="#ctx0" brushRef="#br0" timeOffset="231657.2247">7432 15601 16 0,'28'0'35'15,"8"17"0"-15,-14-3 2 16,4 6-17-16,-16 8-6 15,-10-2-4-15,-5 3-4 16,-9-8-1-16,-3 0-4 16,-2-6 0-16,2-11-1 15,8-8-1-15,9-10 0 16,0-6-1-16,10-9 1 16,4 2-1-16,0-5 2 0,3 0-1 15,2 8 1 1,-7 4 1-16,1 8 0 15,-13 12 0-15,12 0 0 0,-9 12 0 16,0 8 0-16,1 2 1 16,1 4-1-16,7 3-1 15,2-3-1-15,6-2-4 16,0-9-8-16,6-2-14 16,7-4-10-16,-6-9 0 15,8-3 0-15</inkml:trace>
  <inkml:trace contextRef="#ctx0" brushRef="#br0" timeOffset="232064.2762">7981 15695 37 0,'16'5'35'15,"-16"-5"0"-15,-19 19-9 0,2-5-8 16,-6-6-6 0,2 0-6-16,-5-3-2 0,5-5-2 15,-1-5-2-15,5-3 0 16,6-9-1-16,5-1 0 15,6 0 0-15,6 0 0 16,5 0 0-16,4 3 0 16,4 3 1-16,1 7 0 15,2 5 1-15,1 6 0 16,-3 5 1-16,2 6 0 16,-4-2-1-16,1 3 1 15,-3 3 0-15,2-5-1 16,-2-5 0-16,-2-5 0 15,3-6-1-15,-3-4 1 16,0-6-1-16,-4-2 0 0,1-8-1 16,-1 3 1-16,-6-2 0 15,1 6 0-15,-5 13 1 16,0-10-2-16,0 10 2 16,-5 13-2-16,5 4-7 15,-7 3-10-15,7 6-9 16,20 3-10-16,6-16-1 15,21 3 1-15</inkml:trace>
  <inkml:trace contextRef="#ctx0" brushRef="#br0" timeOffset="232491.8307">8873 15633 17 0,'43'-7'59'16,"-18"7"-39"-1,13-6-9-15,2 4-2 16,0-4-4-16,-3 1-2 16,-5 5-2-16,-8-3 0 0,-13 3 0 15,-11 0 2-15,-11 10 1 16,-5 1 0-16,-6 1 0 16,1 5 1-16,-2-1-1 15,6 4 1-15,8-1-1 16,9 3-1-16,9 0-2 15,12-6-4-15,8-2-3 16,4-6-9-16,7-8-11 16,11 3-9-16,-8-14 1 15,7 1-2-15</inkml:trace>
  <inkml:trace contextRef="#ctx0" brushRef="#br0" timeOffset="232781.8675">9483 15712 28 0,'-13'0'34'0,"-5"19"0"0,-10-5-8 15,-5-1-8-15,2-1-5 16,-1-6-6-16,8-6-1 16,0-3-3-16,10-7-1 15,6-7-1-15,8-2-1 16,11-5 0-16,3 7 1 16,4 1 0-16,6 9 1 15,2 7 0-15,5 10 0 16,-4 5 0-16,1 9-2 15,1 5-8-15,-1 5-29 16,-8-11 1-16,8 3-2 16,-2-11 1-16</inkml:trace>
  <inkml:trace contextRef="#ctx0" brushRef="#br0" timeOffset="233077.9047">10235 15480 46 0,'0'0'37'15,"8"14"0"-15,-8 19-2 16,5 19-21-16,-1 18-6 16,-1 6-2-16,2 7-2 15,-3-1-2-15,3-6-3 16,1-8-6-16,-6-15-17 15,-3-18-15-15,3-7 1 16,0-28-1-16</inkml:trace>
  <inkml:trace contextRef="#ctx0" brushRef="#br0" timeOffset="233467.4539">10251 15750 59 0,'22'4'35'0,"-4"-4"0"0,7 4-15 16,2 2-14-16,2-6-1 16,0 4-4-16,1-8-1 15,-2-4-1-15,-7-7 1 16,-2 1-2-16,-3-6 1 16,-3 0 1-16,-1 4 1 15,-5 2 0-15,-1 2 2 16,-6 12 0-16,0 0 0 15,0 0 0-15,3 16 0 16,-7-3-1-16,1-3 0 16,3 1 0-16,-7-1 0 15,7-10-2-15,0 0 1 0,0 0 0 16,17-14-1-16,-3 6 1 16,2 0-1-16,1 2 0 15,1 6 0-15,-4 0-1 16,3 11-1-16,-4 3-4 15,2 9-10-15,1 4-22 16,-7-8 1-16,9 2-1 16,-2-8 1-16</inkml:trace>
  <inkml:trace contextRef="#ctx0" brushRef="#br0" timeOffset="233828.4992">11069 15618 47 0,'-24'-23'36'0,"0"10"0"16,-6-4-14-16,-5 4-6 15,4 11-7-15,-2 2-2 16,7 8-3-16,6 7-2 16,9 8-1-16,8 4-1 15,9 2 1-15,7 2-1 16,5-5 1-16,3-6-1 15,2-4 1-15,-1-8 0 16,-2-8-1-16,-2-9 0 16,-5-11 0-16,-4-13 0 15,-3-6 0-15,-6-8 0 16,0-8-1-16,-4-5 2 0,0-4-1 16,0 4 0-16,-2 5-1 15,6 7-1-15,0 10-6 16,14 10-15-16,6 18-14 15,-1-2 0-15,11 17 0 16</inkml:trace>
  <inkml:trace contextRef="#ctx0" brushRef="#br0" timeOffset="234633.1033">11358 15530 51 0,'-16'-17'31'0,"3"15"-11"15,-2 2-4-15,1 0-5 0,3 9-3 16,2 1-3-16,9 5-1 15,0-2-2-15,10 4 1 16,4-5-1-16,6 0 1 16,-2-3-1-16,2-1 0 15,-3-8-2-15,-6 0 0 16,-11 0-1-16,0 0-1 16,0-8 1-16,-13 5-1 15,-3 3 0-15,-3 0 0 16,-4 0 0-16,3 6 1 15,1 3 1-15,6 1 0 0,4 2 0 16,9 3 0 0,0-2 1-16,9 3 0 15,3-2 0-15,5-2 0 0,4-2 0 16,4-3 1-16,1-7-1 16,3 0 0-16,-1-5 0 15,0-7 0-15,-2 0-1 16,1-4 1-16,-5-2 0 15,-5 2-1-15,-3 2 0 16,-4 1 0-16,-10 13 1 16,13-8-1-16,-13 8 1 15,7 11 0-15,-7 3-1 16,4 0 1-16,0 2 0 16,-1 1 1-16,2-4-1 15,1-4 2-15,-6-9-1 0,14 6 0 16,-4-15 1-1,2-2 0-15,0-7-1 0,3-1 1 16,-5-1-2-16,1 0-3 16,1 3-3-16,-5-2-13 15,0 2-20-15,-7 17 0 16,12-22 0-16,-2 15-1 16</inkml:trace>
  <inkml:trace contextRef="#ctx0" brushRef="#br0" timeOffset="234914.6385">11856 15482 37 0,'16'13'38'0,"-16"-3"1"15,7 11 0-15,-3 3-20 16,-4-4-9-16,0 9-4 16,4-1-8-16,-4-3-11 0,0-7-24 15,6 1-2-15,-1-5 0 16,11-2-1-16</inkml:trace>
  <inkml:trace contextRef="#ctx0" brushRef="#br0" timeOffset="235272.6847">12061 15508 50 0,'26'4'32'0,"-5"4"-5"15,2 5-6-15,-6 12-5 16,-10-1-6-16,-3 7-3 15,-8-4-1-15,-3 1-2 16,-3-10-1-16,0-4-1 16,-1-6 0-16,11-8-2 15,-10-5 0-15,10-7 0 16,6-6 0-16,4-7-2 0,0 0 1 16,2-4 0-1,1 1 0-15,-2 0 1 16,-1 6-1-16,-2 3 0 0,-2 9 1 15,-6 10 0-15,0 0 1 16,4 13 0-16,-4 6-1 16,6 7 1-16,0 3 0 15,3 4-1-15,4-2-5 16,3 0-23-16,-1-10-8 16,13-2-1-16,-7-10 0 15</inkml:trace>
  <inkml:trace contextRef="#ctx0" brushRef="#br0" timeOffset="235601.7257">12612 15623 23 0,'0'0'33'0,"0"11"0"0,-9-1-12 15,-4-2-4-15,-1 2-4 16,-7-3-2-16,2 0-3 15,-6-7-1-15,3 0-3 16,-2-6-2-16,5-3 0 16,2-6-1-16,4-3 0 15,6-2-1-15,7 0 0 16,0 1 0-16,11 2 0 16,3 3 0-16,4 6 0 15,4 8 1-15,1 7-1 16,-1 9 1-16,0 5 0 15,-4 2 0-15,-5 5-2 0,1 4-5 16,-11-3-23 0,-3-9-8-16,4-2 0 0,-4-18 0 15</inkml:trace>
  <inkml:trace contextRef="#ctx0" brushRef="#br0" timeOffset="235907.7646">12554 15302 47 0,'-6'-16'35'0,"6"16"-2"15,0 10-11-15,0-1-43 16,5 19-10-16,-5-4-3 0,6 10-1 16</inkml:trace>
  <inkml:trace contextRef="#ctx0" brushRef="#br0" timeOffset="236369.8229">13610 15379 42 0,'-19'-6'29'0,"-1"11"-11"16,2 0-3-16,6 7-6 15,5 6-2-15,7 1-3 16,7 1 0-16,7-4 0 16,4 3-1-16,4-4 0 0,3-4 0 15,-4-3-2 1,-5-8 0-16,-7 0-1 15,-9 0 0-15,0 0-1 0,-15-9 1 16,-8 9-1-16,-5 0 0 16,1-3 1-16,0 6 0 15,2 3 1-15,5 3 0 16,6 1 1-16,10 3 1 16,8-1 0-16,8 3 1 15,3-1 0-15,8 2 1 16,4-5-2-16,6 0 1 15,1-3-2-15,1-1 1 16,-4-4-2-16,-4-3-4 16,-1 0-7-16,-4 0-25 15,-16-14-2-15,-6 4 0 0,-13-9 0 16</inkml:trace>
  <inkml:trace contextRef="#ctx0" brushRef="#br0" timeOffset="236652.8588">13465 15152 45 0,'-4'-30'36'0,"4"13"-1"16,-3 6-4-16,3 11-25 15,3 25-24-15,-3 0-15 0,15 13-3 16,-1-1 0-1</inkml:trace>
  <inkml:trace contextRef="#ctx0" brushRef="#br0" timeOffset="236971.3991">13848 15577 38 0,'0'0'36'16,"17"11"-1"-16,-4-5-3 0,-1-4-19 16,12 6-4-1,-3-8-3-15,7 0-1 0,-5-6-1 16,1-1-2-16,-9-7 1 15,-4-4-2-15,-5-5 0 16,-6-1 0-16,-10-4-1 16,-6 1 0-16,-8 4 0 15,-1 4-1-15,-2 6 1 16,-2 13-1-16,2 11 1 16,2 12-1-16,7 14 1 15,7 10 0-15,6 7 1 16,5 6-1-16,8 6-2 15,0-5-8-15,4-9-28 16,10 5 0-16,-1-18 0 0,14-3-1 16</inkml:trace>
  <inkml:trace contextRef="#ctx0" brushRef="#br0" timeOffset="237268.4375">14129 15376 19 0,'18'0'36'16,"11"15"-1"-16,-5 14 0 0,7 9-16 15,2 13-7-15,-7 6-4 16,4 6-4-16,-5-1-3 16,-2-2-5-16,-2-5-11 15,-8-11-17-15,-8-17-4 16,6-5-1-16,-11-22 0 16</inkml:trace>
  <inkml:trace contextRef="#ctx0" brushRef="#br0" timeOffset="237549.4721">14469 15433 64 0,'-9'8'37'0,"-13"9"1"16,-8 11-17 0,1 16-10-16,-10 0-3 0,4 9-4 15,-1 3-3-15,1-4-10 16,6-8-28-16,10-3-1 15,1-13-1-15,13-5 0 16</inkml:trace>
  <inkml:trace contextRef="#ctx0" brushRef="#br0" timeOffset="237994.5293">14813 15584 30 0,'0'-25'31'0,"0"10"-1"16,-9-10-12-16,-6 0-5 15,-4 4-4-15,-7 1-3 16,2 8-2-16,-2 3 0 16,1 9-2-16,1 5 0 15,5 10-1-15,7 1 0 16,6 6-1-16,6-4 1 0,7-1 0 16,4-2-1-1,5-5 1-15,5-5 1 0,5-5-1 16,-1-7 0-16,2-1 0 15,-3-4 0-15,-2 2-1 16,-3-1 0-16,-3 3 0 16,-3 4 0-16,-1 4 0 15,-2 10 0-15,1 3 0 16,-1 2 0-16,-1 2 1 16,3 0 1-16,-1 0 0 15,-1-6 1-15,1-3 1 16,1-8-1-16,0-8 0 15,0-4 0-15,1-5 1 16,-3 1-2-16,2-8-2 0,-2 3-7 16,-2 0-22-1,-8 0-9-15,12 6 0 0,-12-4-1 16</inkml:trace>
  <inkml:trace contextRef="#ctx0" brushRef="#br0" timeOffset="238846.137">15210 15413 19 0,'0'-10'28'16,"13"5"-3"-16,4-2-11 16,8-1-4-16,3 3-3 15,0-2 0-15,1 1-3 16,-5 0 0-16,-3 1-1 16,-6 0-1-16,-15 5-1 15,0 0 1-15,-10 0-1 16,-9 2 1-16,-1 6 0 15,-2-1 0-15,2 6 0 16,0 3 1-16,5 5 0 16,6 4-1-16,9 2 1 15,0 1-1-15,11 0 0 16,6-2-4-16,4-2-2 0,7-4-7 16,6-9-8-16,0-11-6 15,9-4-1-15,-2-6 0 16,6-7 3-16,-2-3 10 15,-3-4 13-15,-5 3 0 16,-6 2 11-16,14-5 39 16,-34 24-23-1,-11 0-2-15,-10 18-5 16,-4-2-7-16,-9 0-5 16,1 2-2-16,-6-4-2 15,4-3-1-15,-1-5-1 16,5-6 0-16,0-10-1 15,7-7 0-15,7-1-1 16,6-3 0-16,0-3 0 0,8 1-1 16,2 4 0-1,4 6 0-15,3 5 1 0,1 8-1 16,2 10 2-16,1 4-1 16,-2 7 1-16,2 4 0 15,-2-3-1-15,1 2 2 16,-1-4-2-16,0-6 1 15,-2-6 0-15,0-8-1 16,0-5 1-16,1-8-1 16,1-5 0-16,-2-3 0 15,-1 0 0-15,-4 2 0 16,-1-1 0-16,-1 5 0 16,-3 6 0-16,-7 9 0 15,0 0 1-15,0 22-1 0,0-5 0 16,-5 5-2-16,5 3-4 15,5-2-4-15,11 1-17 16,18-2-10-16,1-15-1 16,21 3 0-16</inkml:trace>
  <inkml:trace contextRef="#ctx0" brushRef="#br0" timeOffset="239273.6926">16908 15330 58 0,'-25'-12'27'16,"7"12"-5"-16,-5 0-6 16,-2 5-5-16,2 12-2 15,3-2-4-15,8 9 0 16,6 1-3-16,12 0 1 0,4 1-1 15,9-2 1 1,2-7-1-16,4-5 1 0,-4-2 0 16,-3-7-2-16,-8-6 0 15,-10 3-1-15,0-11-4 16,-21 0-20-16,-1-5-13 16,4 6 0-16,-4-11 0 15</inkml:trace>
  <inkml:trace contextRef="#ctx0" brushRef="#br0" timeOffset="239701.2471">17286 15303 32 0,'-11'-18'34'16,"-1"18"-1"-16,-8-6-9 16,-2 6-8-16,3 0-8 15,2 3-4-15,0 6-1 16,8-2-3-16,6 6 1 16,3-2-1-16,5 0 0 15,4 0 0-15,-9-11 0 16,19 17-2-16,-19-17-1 15,15 5-1-15,-15-5 0 0,0 0-1 16,-12 0 0 0,1 0 1-16,-3 0 2 0,-3 7 2 15,3 3 2-15,-2 2 3 16,8 6 0-16,5 1 1 16,9 4 1-16,4-2-1 15,11 3-1-15,5-5-3 16,1-4-7-16,7-9-29 15,3 4-1-15,-9-15-1 16,11 5-1-16</inkml:trace>
  <inkml:trace contextRef="#ctx0" brushRef="#br0" timeOffset="240122.2995">18231 15245 18 0,'-11'5'31'0,"-13"-5"-4"15,3 12-6-15,-2 2-6 0,2 8-4 16,7 3-3-16,4 2-1 16,10 5-1-16,10-6 0 15,7 0-1-15,2-5 0 16,3-3 0-16,-1-11-1 15,0-3-1-15,-4-9 0 16,-5-8-3-16,-9-1-2 16,-6-6-6-16,-4-3-17 15,2 5-12-15,-8-8 0 16,7 8-1-16</inkml:trace>
  <inkml:trace contextRef="#ctx0" brushRef="#br0" timeOffset="240431.3386">18361 15288 54 0,'0'0'34'15,"-4"17"-4"-15,-2-2-13 16,-1-1-6-16,7 7-3 16,0 2-1-16,5 1-1 15,6-3-1-15,9 0 0 16,1-10-1-16,6-3 0 15,-1-8 0-15,1-5-2 16,-4-9 1-16,-3-6-4 16,-6-1-2-16,-11-6-9 15,2 1-24-15,-5 7-3 0,-5-4-1 16,5 6 0 0</inkml:trace>
  <inkml:trace contextRef="#ctx0" brushRef="#br0" timeOffset="240714.8756">18643 15028 20 0,'-3'-37'34'0,"10"13"0"16,-7 9-9-16,14 10-8 15,5 20-3-15,0 13-4 0,10 19-4 16,-2 9 0 0,4 16-2-16,-4 8 1 0,-1 11-1 15,-11-2 0-15,-8 2-1 16,-12-8 0-16,-9-5-2 16,-8-14 0-16,-9-13-1 15,-4-10-2-15,-9-21-4 16,4-7-4-16,-7-24-8 15,11-8-14-15,8-8-7 16,0-13 0-16,22 0 1 16</inkml:trace>
  <inkml:trace contextRef="#ctx0" brushRef="#br0" timeOffset="241573.9843">19022 15302 35 0,'0'0'33'0,"0"13"-4"15,0 2-8-15,0 4-6 16,3 4-6-16,-3 2-2 0,12 1-1 16,-1-5-2-16,6-3 0 15,1-10-1-15,3-5 0 16,1-11 0-16,-2-4-2 15,-1-8 1-15,-2-1-1 16,-5-4 0-16,1 0 0 16,-6 0 0-16,-1 5-2 15,1 5 1-15,-3 4-1 16,-4 11 1-16,13 0-1 16,-5 17 1-16,3 8-1 15,4 11 1-15,-1 8 0 16,3 6 1-16,-3 6 0 15,-6 4-1-15,-4-2 1 16,-4-2-2-16,-12-8 0 0,-2-9-1 16,-7-14 0-16,-3-7 0 15,0-18-1-15,4-12-1 16,5-12 2-16,8-12 1 16,7-12 0-16,6-3 1 15,7-6 0-15,10-2 0 16,9 6 1-16,-1 2 1 15,3 6-1-15,-6 9 1 16,2 10 0-16,-5 9 0 16,-1 12 0-16,-7 5 0 15,-3 14 0-15,-6 3-1 16,0 7 0-16,-1-2 0 0,-2 3 0 16,-1-4 0-1,0-3 0-15,1-7 0 0,-5-11 0 16,17 0 0-16,-5-14-1 15,3-3 1-15,3-3-1 16,-1-1 1-16,1 1-2 16,-3 3 1-16,-2 7 0 15,-1 6 0-15,-12 4-1 16,15 13 1-16,-15 4 0 16,6 3 1-16,-6 2-1 15,3 3-2-15,-3-6-3 16,0 0-10-16,4-4-23 15,-4-15 0-15,0 0 0 16,-13-17-1-16</inkml:trace>
  <inkml:trace contextRef="#ctx0" brushRef="#br0" timeOffset="241870.5221">19620 14983 56 0,'0'-22'36'0,"0"22"0"15,0 0-17-15,5 19-29 16,4 4-23-16,-9-6-2 16,4 13 0-16,-4-8 2 15</inkml:trace>
  <inkml:trace contextRef="#ctx0" brushRef="#br0" timeOffset="242229.0677">20393 15132 30 0,'24'-23'33'15,"-6"-11"-3"-15,1-1-10 16,5 3-5-16,-7-1-2 15,1 10-4-15,-8 4-2 16,-10 19-1-16,0 0-2 16,11 21-1-16,-11 13 0 15,0 18-1-15,10 10-1 16,0 16 1-16,0 7-1 16,2 2 1-16,-3 2-1 15,-5-9 1-15,-4-6-1 16,-14-10-1-1,-10-14 0-15,-10-18-1 0,-3-7-3 16,-8-21-6-16,9-7-13 0,12-9-16 16,-2-14 0-16,21-5 1 15</inkml:trace>
  <inkml:trace contextRef="#ctx0" brushRef="#br0" timeOffset="243046.6721">20930 15254 31 0,'0'0'28'16,"-19"-4"-7"-16,4 4-6 15,2 7-6-15,-2 2-2 16,6 4-1-16,4 2-2 15,5-1-2-15,10 1 1 0,4-1-1 16,1-4-1 0,1-2 0-16,1-4-1 15,-5-4 0-15,-3-2-2 0,-9 2 1 16,-4-10-1-16,-7 6 0 16,-5 4-1-16,-1 0 1 15,-1 6 2-15,2 3 0 16,3 3 1-16,6 5 1 15,7-1 1-15,3 5 1 16,7-2 0-16,7-1 0 16,1-6 0-16,6-2 0 15,3-7 0-15,3-6-2 16,-2-7 1-16,0-2-2 16,-4-8 1-16,0-2-1 0,-6-2 0 15,-3 3 0 1,-7 2 0-16,-4 5-1 15,-4 4 1-15,0 10-1 0,0 0 0 16,-10 3 1-16,6 10-1 16,4 5 0-16,0 1 0 15,4 2 1-15,4-1 0 16,5-4 0-16,2-4-1 16,-1-7-1-16,4-5-3 15,-5-4-4-15,2-6-7 16,-4-8-4-16,-1-2-2 15,-7-7 1-15,1 0 5 16,-4-5 6-16,0-3 8 16,0-38 20-16,0 43 1 15,0-1 1 1,0 9-1-16,-4-2-4 0,4 12-8 16,-5 2-10-16,5 10-23 15,-12-5-9-15,12 5-3 16,0 0 1-16</inkml:trace>
  <inkml:trace contextRef="#ctx0" brushRef="#br0" timeOffset="243365.7118">21309 15192 52 0,'7'29'37'16,"9"12"0"-16,-5 9-12 15,4 1-13-15,7 8-5 16,-6 3-3-16,2-1-3 0,-6-1-1 15,-6-6 0 1,-6-6-1-16,-12-11-1 0,-3-12 1 16,-7-11 0-16,-1-10-1 15,-4-8 2-15,2-9 1 16,3-7 1-16,4-6 0 16,11-9 0-16,7-4 0 15,11-4 1-15,7-2-1 16,10-1 0-16,5-2 0 15,4 5-1-15,-2 2 0 16,-4 4-4-16,-1 10-8 16,-13 10-26-16,-8-7-2 15,-3 15 0-15,-12-3 0 16</inkml:trace>
  <inkml:trace contextRef="#ctx0" brushRef="#br0" timeOffset="243808.7684">21655 15303 43 0,'19'8'36'0,"-19"-8"0"0,15 21-13 16,-8-2-8-16,-7 0-6 16,0 5-3-16,0-6-2 15,-3-1-1-15,3-9 0 16,0-8-2-16,0 0 1 15,0 0-1-15,13-15 0 16,1-1 0-16,-1-3 0 16,6 2-1-16,-3 1 0 15,-2 2-1-15,0 3 1 16,-4 7 0-16,-10 4-1 16,8 17 1-16,-8 4-3 15,-8 2-8-15,5-1-27 0,6 8 1 16,-8-1-1-1,10 3 0-15</inkml:trace>
  <inkml:trace contextRef="#ctx0" brushRef="#br0" timeOffset="244146.3133">22240 14988 50 0,'10'-16'36'16,"-10"6"-3"-16,0 10-13 16,12 31-8-16,-8 5-5 15,-1 10-6-15,-3 8-6 16,0 4-21-16,-3-7-9 16,9-1 0-16,-14-9-1 15</inkml:trace>
  <inkml:trace contextRef="#ctx0" brushRef="#br0" timeOffset="244464.8519">22203 15527 62 0,'0'0'40'16,"0"14"0"-16,0-3-11 16,0-11-17-16,0 13-38 15,0-13-10-15,0 0-3 16,0 0-1-16</inkml:trace>
  <inkml:trace contextRef="#ctx0" brushRef="#br0" timeOffset="271538.0984">815 16884 63 0,'-47'-44'23'16,"47"44"-3"-16,-66-10-5 16,66 10-4-16,-60 41-4 15,60-41-4-15,-45 80-3 16,25-24 0-16,9 18-1 16,22 0-1-16,9-17 0 15,7-8 2-15,-27-49-1 16,81 65 3-16,-37-55-2 15,13-13 3-15,-3-29 0 16,-13-10 2-16,-6-5 2 0,-18-11-1 16,-12-2 0-1,-13 9-3-15,-13-15 4 16,-14 5-8-16,-2 11 1 0,0 4-15 16,37 46-15-16,-65-51-9 15,65 51-1-15,0 0 2 16</inkml:trace>
  <inkml:trace contextRef="#ctx0" brushRef="#br0" timeOffset="272004.1585">1115 17179 18 0,'-3'19'29'0,"3"7"-8"16,0-9-5-16,6 5-7 16,5-4-3-16,-7-1 1 15,-4-17-2-15,6 16 1 0,-6-16-2 16,-3-13-3 0,6-2 3-16,-6-12-1 15,-1-3 2-15,19 10 0 0,-7-6-1 16,11 2 0-16,5 11-1 15,-7 4 1-15,7 4 0 16,4 8-2-16,-3 17-1 16,-6-4-7-16,-1 8-10 15,-8-4-18-15,11-1-2 16,-2-4 0-16,4 8 4 16</inkml:trace>
  <inkml:trace contextRef="#ctx0" brushRef="#br0" timeOffset="272324.6992">1693 17247 14 0,'-4'-17'32'0,"-2"-1"-2"15,-7-8-7-15,-2-2-4 16,3 11-4-16,-6-6-3 15,5 18-5-15,-11 5 0 16,7 0-4-16,1 10 0 16,8 13 0-16,8 7-3 15,6-3 0-15,1 1 0 16,5-11 0-16,10-2-1 16,-4-3-3-16,4-4-7 15,-3-8-16-15,-8-10-11 16,-1-10 2-16,-3-9-3 0</inkml:trace>
  <inkml:trace contextRef="#ctx0" brushRef="#br0" timeOffset="272629.7381">1605 16917 27 0,'-21'-13'31'16,"21"13"-2"-16,-12 11-18 15,12-11-34-15,12 9-5 16,-2-4-3-16,14 14 16 15</inkml:trace>
  <inkml:trace contextRef="#ctx0" brushRef="#br0" timeOffset="272939.7767">1789 17081 23 0,'6'13'29'15,"-6"-13"-9"-15,13 22-6 0,8-15-5 16,10-2-1-16,6 0 0 16,-5-8-1-16,4 0-2 15,-7-4-1-15,-4 7 0 16,-10-4-1-16,-15 4-1 16,0-12 0-16,-15 5 0 15,-8 10-1-15,-5 5 0 16,-2 4-1-16,2 3 0 15,-3-5-1-15,12 11 1 16,3 6 1-16,8-2-1 16,11-5 2-16,11 0-3 15,3 1 3-15,8-10-6 0,11-2-7 16,2 3-19 0,-5-17-5-16,14 1 2 0,-15 0 2 15</inkml:trace>
  <inkml:trace contextRef="#ctx0" brushRef="#br0" timeOffset="273341.3503">2297 17048 31 0,'0'0'31'16,"-24"0"-9"-16,11 9-6 16,-3-1-6-16,10 4-3 0,0 8-2 15,6-4-2-15,7-2 0 16,0 4-1-16,7 1 0 16,-3-13 0-16,6 10 0 15,-17-16 0-15,16 0 0 16,-16 0 0-16,0 0 1 15,0 0-2-15,-20 7-1 16,2-7 1-16,-2 0-1 16,-3 6 0-16,0 5-1 15,6-3 1-15,1 8-1 16,6-6 1-16,5 2 1 16,5 7 1-16,11 1-1 15,5-9 3-15,6 6-3 16,0-2 2-16,2-15-2 0,-1 12-7 15,4-7-28-15,-9-15-1 16,7-2 0-16,-13-1-1 16</inkml:trace>
  <inkml:trace contextRef="#ctx0" brushRef="#br0" timeOffset="273778.9065">3222 17123 53 0,'12'6'33'16,"6"6"-13"-16,-8 13-4 15,-1-3-4-15,1 8-8 16,-4-11 3-16,-6 3-5 16,0-22 3-16,0 0-4 15,0 0 2-15,5-12-2 16,2-8-1-16,4-5 1 0,2-6-3 15,7 1 4 1,-6 9-3-16,2 12 3 0,-1-3-1 16,-2 17 1-16,-13-5 0 15,12 22 0-15,-6 10 0 16,-6-2-13-16,0-10-25 16,6-1 0-16,-6 3 0 15,21-10-1-15</inkml:trace>
  <inkml:trace contextRef="#ctx0" brushRef="#br0" timeOffset="274299.9725">4314 16999 15 0,'0'0'32'16,"-8"12"-2"-16,8 8-8 15,0 14-4-15,0 9-3 16,8 13-9-16,-2 4-2 16,2 7-5-16,1 4-5 15,-2-6-14-15,-2-25-12 16,8-4-1-16,-13-15-1 0</inkml:trace>
  <inkml:trace contextRef="#ctx0" brushRef="#br0" timeOffset="274751.0291">4399 17178 18 0,'30'5'26'0,"-6"-2"-4"16,6-3-14-16,4 7-4 16,2-5-3-16,-1-2-5 15,-2 0-3-15,0-4-4 0,-6-4 1 16,-1 5-1-16,-5-6 2 16,-7-6 5-16,0 6 4 15,-14 9 8-15,6-18 17 16,-26 8-10-1,3-1 3-15,-6 7-4 16,4 8-2-16,-4 1-4 16,4 5-2-16,4 4 0 15,8-2-3-15,7 8 2 16,6 4-3-16,7-5 4 16,9 0-5-16,2-9 6 15,6-4-3-15,-2 0 2 16,3-6-1-16,-6-14-2 0,-3-5 1 15,-10-1-3 1,-6-3 3-16,-11 4-5 16,-7 2-3-16,-2 4-13 0,0 5-22 15,-8-1 2-15,7 16-3 16,-1-12 2-16</inkml:trace>
  <inkml:trace contextRef="#ctx0" brushRef="#br0" timeOffset="275172.0831">5029 17209 22 0,'0'0'30'0,"25"11"2"16,-12-11-12-16,5 4-3 16,4-4-7-16,0 0-2 15,3-7 0-15,-6-8-3 16,2 3 0-16,-11 2 0 16,-2-8-2-16,-8-4-3 15,-9 5 1-15,-7-6-1 16,-8 2 0-16,-4 10 0 15,-3 5 0-15,-3 10-2 16,6 15 2-16,-2 0 0 16,7 7 0-16,11 20 3 0,5 2-3 15,7 7 3 1,10-1-2-16,-1-5 1 0,6-2-6 16,5 7-14-16,7-1-19 15,-11-33 0 1,8-3 2-16,-11-7-1 0</inkml:trace>
  <inkml:trace contextRef="#ctx0" brushRef="#br0" timeOffset="275698.6487">5522 17096 61 0,'-14'-7'19'16,"-9"7"-3"-16,-4 0-6 16,-2 11-4-16,-2-11-2 15,3 16-1-15,0 0 0 0,10 4-1 16,6 4 2-16,12-2-3 16,6-10 2-16,6-4 0 15,11 5 0-15,1-5 0 16,4-8 0-16,0 0-1 15,-4-8-2-15,-5-5 3 16,-7 7-3-16,-12 6 1 16,10-22-1-16,-10 22 0 15,-17-9 0-15,9 9 1 16,-5 14 2-16,2 12-2 16,3 3 2-16,8 11-2 15,0 3 1-15,5 5-2 16,6 15-9-16,-1-5-21 15,-1-23-5-15,6 8 1 0,-8-10 0 16</inkml:trace>
  <inkml:trace contextRef="#ctx0" brushRef="#br0" timeOffset="276080.1983">5665 17113 18 0,'0'0'32'0,"12"28"2"16,-6-10-6-16,-6-1-13 0,5 5-8 15,-5-11 0-15,5-2-1 16,-5 0 0-16,0-9-3 15,7-10-2-15,2-1 0 16,4-4 0-16,1-10 0 16,3 6-2-16,1 2 2 15,1 7-1-15,-1-1 2 16,-6 11-1-16,-2 7 1 16,-1 4 1-16,-4 11-1 15,-5 5 3-15,7 0-5 16,-7-6-2-16,0 8-13 15,-5-20-21-15,5 17-1 0,0-26 0 16,-4 11-1 0</inkml:trace>
  <inkml:trace contextRef="#ctx0" brushRef="#br0" timeOffset="276411.241">5786 16808 70 0,'-3'-27'38'16,"-7"8"-1"-16,7 5-20 16,0 23-9-16,3 11-6 15,0 5-12-15,0 8-26 16,6 7-2-16,-6-10-1 16,19 12 2-16</inkml:trace>
  <inkml:trace contextRef="#ctx0" brushRef="#br0" timeOffset="277134.3326">6553 17045 20 0,'9'-5'29'0,"9"10"-1"15,3-5-13-15,7 0-5 16,6 5-6-16,0-5-2 15,4 0 2-15,-7-5-1 16,-7 5 0-16,-6 0 1 16,-18 0-2-16,0 0 1 15,-11 4 0-15,-11-4-2 16,-3 7 1-16,-2 4-3 16,1 3 1-16,2 1-1 15,8 5 1-15,10 0 1 16,9-1-1-16,9 12 3 15,11-10-2-15,8-6 1 0,8 1-2 16,2-7 2-16,5-9 0 16,-2 0-1-16,-1-6 0 15,-5-15-2-15,-4-1 1 16,-7-2-1-16,-10-4 3 16,-9 2-2-16,-8 2 1 15,-12-2-2-15,-6 1 2 16,-5 8-1-16,-1 12 1 15,-4 1 0-15,3 8-1 16,6 0 0-16,4 6 0 16,6 9 0-16,9 4 0 15,0 4 3-15,12-6-3 16,0 3 3-16,10-8-2 16,-3-3 1-16,3-5-1 15,1-8 1-15,0 0-1 0,-4-5-1 16,-1-4 1-16,-5 0-1 15,-1-8 1-15,-12 17-1 16,12-8 0-16,-12 8-1 16,0-13 1-16,0 13 0 15,3 10 0-15,-3-10-1 16,7 25 1-16,-7-25 1 16,18 17 0-16,-5-3 2 15,5-9 0-15,-2-5-1 16,2 0 1-16,-2-5 0 15,-1-5 1-15,-5 5 0 16,0-6-1-16,-5-2-1 16,-5-1-2-16,0 0-4 15,-4-6-6-15,4 8-25 0,0 12-5 16,-5-26 0-16,14 14 2 16</inkml:trace>
  <inkml:trace contextRef="#ctx0" brushRef="#br0" timeOffset="277902.4518">8082 16798 26 0,'0'0'31'0,"11"22"-1"15,-11 16-12-15,0 8-6 16,6 8-5-16,-6 6 2 16,7 3-5-16,-7-15 2 15,3-7-4-15,-3-13 2 0,4-11 0 16,-4-8-1 0,0-9-1-16,5-14-1 0,-5-8 0 15,3-9-1-15,-3-9 2 16,3-1-3-16,-3-7 1 15,0-7 0-15,0 4-1 16,0-2 1-16,-3 7 0 16,3 14 0-16,0 6-1 15,0 14 1-15,0 12 0 16,11 12-1-16,-1 11 2 16,2 9-1-16,6 10 0 15,2-7 0-15,3 0 2 16,2-6-2-16,2-7 2 15,-3-6-1-15,3-7 0 0,-4-15 0 16,0-10 1 0,-3-4-1-16,-1-7 0 0,-5-2 0 15,-4-7-1-15,-2-11 0 16,-4-1-1-16,-4 5 1 16,0 3 0-16,-7 9-1 15,0 12 1-15,-4 8-1 16,0 20 2-16,2 19-1 15,2 14 1-15,4 9-1 16,3 9 1-16,0 5 0 16,11 1 1-16,1-3 0 15,5-8-2-15,2-6-6 16,-3-7-13-16,0-17-15 16,10-3-2-16,-5-13 1 15,13-3-3-15</inkml:trace>
  <inkml:trace contextRef="#ctx0" brushRef="#br0" timeOffset="278750.0609">8858 16944 21 0,'0'0'25'15,"-26"-7"-6"-15,1 7-5 16,-2 0-3-16,1 4-4 15,3-1-1-15,3 9-1 16,9-1-2-16,8 5 0 16,6 0-2-16,8-1 0 15,4-3 1-15,2-2-1 16,1 3 1-16,-2-3 0 16,-4-4-1-16,-12-6 0 15,0 0 1-15,-4-10-1 16,-10 10-1-16,-3 0 1 15,-3-5-1-15,0-2-1 0,1 2 0 16,1 15 1-16,7 1 0 16,4 7 0-16,11-4 0 15,4 1 0-15,4 2 1 16,7 2 3-16,6 4-3 16,5-14 1-16,2 3-5 15,3-12-4-15,-3-8-10 16,-3 4 0-16,0-5-1 15,-8-8 0-15,-4-8 3 16,-6 3 2-16,-6-2 8 16,-5 6 6-16,0 7 11 15,0-6 3-15,0 4 2 0,0 13-2 16,8-14 0 0,4 9-3-16,6 5-2 0,1-5-3 15,5-2-1-15,-1 5-2 16,2-4-1-16,0 2 0 15,-2 4-1-15,-5-5 0 16,-5 2 1-16,-1-8-2 16,-12 11 1-16,6-12 0 15,-6 12-1-15,-14-3 0 16,1 3 0-16,-5 0-2 16,-3 4 2-16,-3 9-1 15,3 2 0-15,1-1 0 16,6 3 1-16,4 4-1 15,6 4 1-15,7 2 0 0,8-3-1 16,9-7-2 0,3 1-3-16,10-2-3 0,6-4-20 15,-3-12-6-15,15 0-2 16,-4-12 2-16</inkml:trace>
  <inkml:trace contextRef="#ctx0" brushRef="#br0" timeOffset="279081.1018">9601 17123 37 0,'-12'9'31'0,"-11"5"-10"16,2-8-5-16,-6-2-3 0,-1 4-3 15,1-6-3-15,-5-6-2 16,7 8-2-16,1-10 0 15,2-12-1-15,6 4-2 16,6-3 1-16,3-3-1 16,7-1 0-16,8 6 1 15,4-2 1-15,4 8-1 16,5 13 1-16,2-1 1 16,3 9-1-16,-3 5 2 15,1 0-2-15,-3 9-2 16,-4 1-12-16,-1-10-20 15,-1 1-3-15,-6 0 1 16,7-1-2-16</inkml:trace>
  <inkml:trace contextRef="#ctx0" brushRef="#br0" timeOffset="279631.1715">9942 17074 47 0,'-7'-17'24'15,"1"8"-4"-15,-6-3-5 16,-8 3-4-16,-3 6-2 15,-6 3-3-15,-2 0-1 0,-2 0-1 16,5 15-2-16,6 3 1 16,6 1-1-16,8-1-1 15,12 6 0-15,6-7 0 16,9 4 1-16,2-1 3 16,5-10-2-16,-4-1-1 15,1-2 1-15,-6-11-1 16,-4-1-1-16,-13 5 0 15,6-19-4-15,-10 6-8 16,-3-4-4-16,1-4-5 16,-3-1 0-16,4 8 1 15,2-5 2-15,3 1 4 16,8 5 7-16,1 1 6 16,4 6 10-16,5 15 5 0,2-4 2 15,0 10 0-15,3 7-2 16,1-1-1-16,4 11-3 15,-2 4 1-15,5 7-6 16,-4-14-1-16,0 13-4 16,-1-6-5-16,-8-12-7 15,0 5-10-15,-1-17-14 16,-17-12-3-16,15-6 3 16</inkml:trace>
  <inkml:trace contextRef="#ctx0" brushRef="#br0" timeOffset="279965.2151">10204 17098 33 0,'-20'-9'35'0,"6"16"-3"15,-11 13-7-15,-4 1-7 16,-2 8-8-16,-5-5-3 16,3 8-3-16,0 2-4 15,3 1-11-15,4-7-17 16,10-5-7-16,-3-10-1 15,12 2 1-15</inkml:trace>
  <inkml:trace contextRef="#ctx0" brushRef="#br0" timeOffset="280297.2573">10307 17152 30 0,'11'0'35'0,"-11"0"1"15,10 9-7-15,-10-9-10 16,10 0-5-16,-10 0-5 15,0 0-3-15,0 0-6 16,10 8-13-16,-10-8-23 0,0 0-1 16,0 0-2-1,-10-11 1-15</inkml:trace>
  <inkml:trace contextRef="#ctx0" brushRef="#br0" timeOffset="280626.7989">10979 16658 12 0,'11'-25'31'0,"-11"7"2"16,0 18 0-16,11 26-17 15,-14 6-4-15,3 11-6 16,0 3-3-16,0 7 1 16,0 0-1-16,0 8 0 15,-5-5 1-15,-2-4-2 0,0-17-1 16,-1-1 1 0,0-11-1-16,1-1 1 0,5-4-1 15,2-18 0-15,12 8-1 16,7-12 1-16,3 7-1 15,6-8 1-15,1 11 1 16,4 0-2-16,1-3-2 16,-6-3-11-16,-2 7-21 15,-2 0-2-15,-12-7 0 16,7 0-2-16</inkml:trace>
  <inkml:trace contextRef="#ctx0" brushRef="#br0" timeOffset="281060.8532">11607 16983 23 0,'7'19'33'0,"-16"-7"0"16,-9 11-12-16,-8 2-5 16,-6-8-3-16,-2 8-7 15,-4-11-2-15,1-9 0 0,0 5-2 16,6-10-1-16,3-7 0 15,11-10-1-15,3 2 0 16,11-7 1-16,3 7-2 16,8 3 0-16,5 0 1 15,7 2 0-15,4 6-1 16,1 12 2-16,3 9 0 16,-1 1-1-16,-2 1-3 15,-2 4-11-15,-5-2-19 16,4 11-3-16,-11-15 2 15,6 4-1-15</inkml:trace>
  <inkml:trace contextRef="#ctx0" brushRef="#br0" timeOffset="281387.3957">11574 17015 20 0,'13'4'29'15,"10"21"-1"-15,-6 3-12 16,-3 1-4-16,0 15-2 16,-4-1-3-16,-6 10-4 15,-4-12-3-15,-4 7-8 16,-6-18-12-16,5-4-9 0,-14-6-2 15,9-4-1 1</inkml:trace>
  <inkml:trace contextRef="#ctx0" brushRef="#br0" timeOffset="281714.4372">11676 16979 31 0,'48'-9'33'15,"-12"6"0"-15,-3 6-13 16,-12 10-6-16,-18-1-4 16,-7 7-2-16,-18 1-3 15,-7-2-2-15,-2 0-3 16,-3-6-8-16,4-8-14 0,12-4-13 16,-1 0 0-1,19 0-2-15</inkml:trace>
  <inkml:trace contextRef="#ctx0" brushRef="#br0" timeOffset="282049.4791">11911 17176 11 0,'10'7'30'0,"-2"-21"-1"0,11 1-10 16,-1-6-4-16,6-12-5 16,-1-1-2-16,-1-6-1 15,-1-13-1-15,-4-7-2 16,-6-1-1-16,-8-7 0 15,-6 0-1-15,-7 5-1 16,-3 8 1-16,-8 10-1 16,-2 16 0-16,-4 12 0 15,-1 22-1-15,1 18 1 16,8 17 0-16,3 9 0 16,11 13 0-16,11-4 0 15,12 0 0-15,15 6-1 0,9-15-3 16,12 1-8-16,6-8-23 15,1-21-1-15,5-8-2 16,-14-6 3-16</inkml:trace>
  <inkml:trace contextRef="#ctx0" brushRef="#br0" timeOffset="282384.0215">12572 16944 43 0,'15'14'33'0,"-15"3"-7"0,-11 5-5 15,-7 8-5-15,-13-9-4 16,-4 3-3-16,-6-9-3 16,1-4-2-16,3-1-1 15,3-10-1-15,7-9-1 16,8-5-1-16,8-9 0 16,8 1 0-16,3 3 0 15,10 3-2-15,3-1 2 16,5 9-1-16,5 4 0 15,2 4 1-15,2 16 0 16,0 7-1-16,1-5-1 0,-3 4-7 16,1 4-8-16,-3 4-20 15,-6-15 1-15,6 3-2 16,-7-11 7-16</inkml:trace>
  <inkml:trace contextRef="#ctx0" brushRef="#br0" timeOffset="282702.0623">12868 16970 10 0,'0'0'27'15,"-16"-14"-6"-15,-2 14-4 16,-8 0-3-16,-2 5-3 16,1 2-2-16,2-2-3 15,8 12 2-15,8-5-3 16,13 11 0-16,7-3 0 16,14 0-1-16,5-6-2 15,7-5-6-15,11 4-8 16,5 3-23-16,-4-16 3 15,12 0-3-15,-9-14 10 0</inkml:trace>
  <inkml:trace contextRef="#ctx0" brushRef="#br0" timeOffset="283082.6099">13100 16980 26 0,'20'-7'28'16,"4"10"-11"-16,0-3-4 16,3-3-3-16,-1-4-2 15,-6 2-2-15,-2-8-1 16,-18 13 0-16,7-14-2 0,-7 14 0 15,-24-11-1-15,3 6-1 16,-5 5-1-16,-4 0 1 16,4 14-1-16,0 0 3 15,7 7-1-15,7-5 2 16,12 5 2-16,4 3-1 16,13 4 1-16,7-2 0 15,7-2-1-15,1-11-2 16,6-3-5-16,-1 1-11 15,1 0-24-15,-13-20 1 16,3-4-2-16,-6-10 0 16</inkml:trace>
  <inkml:trace contextRef="#ctx0" brushRef="#br0" timeOffset="283646.7044">14424 16906 15 0,'-6'18'29'0,"13"6"-8"15,-3 6-5-15,5 1-2 16,8-4-2-16,3-10-2 15,8-4 1-15,-3-7-2 16,6-6-2-16,-3-10-2 16,0-7-2-16,-7-19 0 15,-3 0-2-15,-10-10 1 16,-8-6-1-16,-14-7 0 16,-11-7 0-16,-9 0-1 15,-11 2 1-15,-5 13 0 0,-3 5-1 16,1 16 1-16,5 16-1 15,7 14-1-15,7 14 0 16,13 16 1-16,15 9-1 16,14 10 0-16,13 2-2 15,17 1-8-15,8-4-5 16,15 1-6-16,7-6-2 16,8-13-1-16,4-4 0 15</inkml:trace>
  <inkml:trace contextRef="#ctx0" brushRef="#br0" timeOffset="283965.7464">15069 16990 57 0,'-4'18'22'0,"-15"-1"-2"0,-9-5-3 15,-4-2-4 1,-7-7-6-16,3-3-3 0,0 0-2 16,5-7-1-16,6-10 0 15,8-5 0-15,9 4 0 16,8-1-1-16,6 3 1 15,7 1-2-15,5 5 2 16,3 6 0-16,2 4 0 16,1 7 1-16,-2 8 1 15,-1 7-1-15,-3-1 0 16,-4 3-1-16,1 2-8 16,-3-5-7-16,4-2-21 0,11 2-3 15,-2-13 3 1,19-8 6-16</inkml:trace>
  <inkml:trace contextRef="#ctx0" brushRef="#br0" timeOffset="284579.3239">16093 16797 13 0,'3'-9'25'16,"-18"-10"-4"-16,-1 8-5 15,-5 6-4-15,-2 5-3 16,4 4-2-16,4 1 0 16,7 12-2-16,8-5-1 15,7 5 0-15,4 0-1 16,9-2 1-16,-1-1-1 16,2-7 0-16,-6-2-1 15,-1-2 0-15,-14-3-1 16,0 0 0-16,0 0-1 15,-6-13 0-15,-9 13 0 0,-2-2 0 16,-3 10-1-16,1-1 0 16,0 7 1-1,7 0 0-15,3 4 0 0,9 4 0 16,0-3 0 0,12 3 0-16,3-8 1 0,6-4 0 15,4-4 0-15,2 1-1 16,2-13 1-16,1-1-1 15,0-7 1-15,-2-7 0 16,-1-1 0-16,-4 1 0 16,-5-3 0-16,-5 5 1 15,-5 0-1-15,-4 6 1 16,-4 13 0-16,0 0-1 16,-10 3 1-16,4 11-1 15,-1 8 0-15,1-3 0 0,-2 8-3 16,-1-3-6-16,4 1-13 15,5-6-15-15,-8-10 0 16,8 0-1-16</inkml:trace>
  <inkml:trace contextRef="#ctx0" brushRef="#br0" timeOffset="284905.8656">16251 16543 27 0,'0'-25'36'16,"-4"-2"-1"-16,4 15-3 0,0 12-21 16,0 0-13-1,0 0-28-15,-6 14-4 16,12 4-2-16,-6-6 0 0</inkml:trace>
  <inkml:trace contextRef="#ctx0" brushRef="#br0" timeOffset="285254.9086">16415 16814 3 0,'9'4'30'15,"-9"-4"2"-15,20 2-8 16,-9 15-8-16,-1-2-4 16,6 6-3-16,-4 1-1 15,4 3-1-15,-8-6-1 0,2 3-1 16,-3-10 0 0,-7-12-2-16,17 0-1 0,-8-7 1 15,-9 7-1-15,19-25 1 16,-9 0-3-16,2-7-5 15,2 7-12-15,3-1-20 16,-10-5 0-16,7 13-1 16,-7-10 3-16</inkml:trace>
  <inkml:trace contextRef="#ctx0" brushRef="#br0" timeOffset="285767.4752">16917 16909 6 0,'-5'23'26'16,"-11"-9"-6"-16,2-2-4 16,-6-4-5-16,2-8-5 15,-2-3-2-15,-1-4-1 16,4-4-1-16,3-3 0 15,5-7-2-15,4-3 1 16,9 2-1-16,3 3 1 16,5 4 0-16,3 3 0 15,4 8 1-15,0-2 0 16,3 11 3-16,0 7-1 16,-1 9 0-16,-2-3 0 0,0 4 0 15,-1-2 0 1,3 0 0-16,-4-2 0 0,0-1-2 15,1-12 1-15,-2-8-1 16,1-2 0-16,1-6-1 16,-1-4 1-16,-2-5-1 15,1-6-1-15,-4-3 1 16,-2 5 0-16,-2 2-2 16,-1 2 2-16,-7 8-2 15,3 0 1-15,-3 12 0 16,0 0 0-16,-10 18 1 15,5 1 1-15,5 4-1 16,-3-1 0-16,3-2 2 16,0 1-1-16,0-1-2 15,3-1-3-15,-3-7-13 0,0-12-21 16,13 4 1-16,-13-4-1 16,16-8 6-16</inkml:trace>
  <inkml:trace contextRef="#ctx0" brushRef="#br0" timeOffset="286114.0179">17669 16774 30 0,'0'0'33'15,"0"0"-3"-15,3 13-12 16,-3-13-6-16,0 0-3 15,0 0-2-15,0 0-4 16,0 0-6-16,0 0-11 16,0 0-21-16,0 0 2 15,0 0-2-15,0 0 14 16</inkml:trace>
  <inkml:trace contextRef="#ctx0" brushRef="#br0" timeOffset="286504.57">17609 16951 7 0,'0'0'30'0,"0"10"-3"0,0-10-7 16,0 0-3-16,0 0-3 15,0 0-1-15,0 0 0 16,-3 9-2-16,3-9-4 15,0 0-2-15,0 0-1 16,0 0-1-16,0 0 0 16,0 0-3-16,0 9-8 15,0-9-27-15,0 0-3 16,0 0 0-16,0 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8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31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39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17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39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60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03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2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35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69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39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7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80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90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60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35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18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76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880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91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315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98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0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94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89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20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7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1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3.pn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23.emf"/><Relationship Id="rId4" Type="http://schemas.openxmlformats.org/officeDocument/2006/relationships/customXml" Target="../ink/ink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ustomXml" Target="../ink/ink15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ustomXml" Target="../ink/ink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slide" Target="slide23.xml"/><Relationship Id="rId4" Type="http://schemas.openxmlformats.org/officeDocument/2006/relationships/slide" Target="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customXml" Target="../ink/ink19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customXml" Target="../ink/ink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46562"/>
            <a:ext cx="7543800" cy="110984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500" dirty="0" smtClean="0"/>
              <a:t>ΗΥ215 - Εφαρμοσμένα Μαθηματικά για Μηχανικούς</a:t>
            </a:r>
            <a:endParaRPr lang="el-G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1</a:t>
            </a:r>
            <a:r>
              <a:rPr lang="en-US" dirty="0" smtClean="0"/>
              <a:t>6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769922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Μετασχηματισμός </a:t>
            </a:r>
            <a:r>
              <a:rPr lang="en-US" sz="2100" dirty="0" smtClean="0"/>
              <a:t>Laplace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ÎÏÎ¿ÏÎ­Î»ÎµÏÎ¼Î± ÎµÎ¹ÎºÏÎ½Î±Ï Î³Î¹Î± uoc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48" y="5388181"/>
            <a:ext cx="962025" cy="9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Μετασχηματισμός </a:t>
                </a:r>
                <a:r>
                  <a:rPr lang="en-US" b="1" dirty="0" smtClean="0"/>
                  <a:t>Laplace</a:t>
                </a:r>
                <a:r>
                  <a:rPr lang="el-GR" b="1" dirty="0" smtClean="0"/>
                  <a:t> και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400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Αντίθετα, ξέρουμε ότι </a:t>
                </a: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Μπορούμε να δείξουμε ότι </a:t>
                </a: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&gt;0    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Παρατηρήστε ότι </a:t>
                </a: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l-GR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>
                    <a:sym typeface="Wingdings" panose="05000000000000000000" pitchFamily="2" charset="2"/>
                  </a:rPr>
                  <a:t>αλλά και ότι </a:t>
                </a: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l-GR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Ο λόγος είναι ότι το πεδίο σύγκλισης του μετασχηματισμού δεν περιέχει το φανταστικό άξονα, αλλά και το ότι ο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μετασχ</a:t>
                </a:r>
                <a:r>
                  <a:rPr lang="el-GR" dirty="0" smtClean="0">
                    <a:sym typeface="Wingdings" panose="05000000000000000000" pitchFamily="2" charset="2"/>
                  </a:rPr>
                  <a:t>. </a:t>
                </a:r>
                <a:r>
                  <a:rPr lang="en-US" dirty="0" smtClean="0">
                    <a:sym typeface="Wingdings" panose="05000000000000000000" pitchFamily="2" charset="2"/>
                  </a:rPr>
                  <a:t>Fourier </a:t>
                </a:r>
                <a:r>
                  <a:rPr lang="el-GR" dirty="0" smtClean="0">
                    <a:sym typeface="Wingdings" panose="05000000000000000000" pitchFamily="2" charset="2"/>
                  </a:rPr>
                  <a:t>δεν προκύπτει από σύγκλιση του ορισμού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Χρειαζόμαστε γενικευμένη συνάρτηση για τη σύγκλιση </a:t>
                </a:r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103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Μετασχηματισμός </a:t>
                </a:r>
                <a:r>
                  <a:rPr lang="en-US" b="1" dirty="0" smtClean="0"/>
                  <a:t>Laplace</a:t>
                </a:r>
                <a:r>
                  <a:rPr lang="el-GR" b="1" dirty="0" smtClean="0"/>
                  <a:t> και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Πέρα όμως από τις τυπικές μαθηματικές σχέσεις, τι άλλο υπάρχει?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Ας δούμε ένα παράδειγμα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Ας υπολογίσουμε τους μετασχηματισμούς 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και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el-G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</m:t>
                    </m:r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Προφανώς μπορούμε εύκολα να βρούμε ότι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endParaRPr lang="el-GR" dirty="0" smtClean="0"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 smtClean="0"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>
                    <a:sym typeface="Wingdings" panose="05000000000000000000" pitchFamily="2" charset="2"/>
                  </a:rPr>
                  <a:t>κ</a:t>
                </a:r>
                <a:r>
                  <a:rPr lang="el-GR" dirty="0" smtClean="0">
                    <a:sym typeface="Wingdings" panose="05000000000000000000" pitchFamily="2" charset="2"/>
                  </a:rPr>
                  <a:t>αι </a:t>
                </a:r>
                <a:endParaRPr lang="el-GR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l-GR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300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 Ας απεικονίσουμε τις δυο περιπτώσεις για τις διαφορετικές τιμές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endParaRPr lang="el-GR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Προσέξτε ότι το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s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είναι ο πόλος του μετασχηματισμού </a:t>
                </a:r>
                <a:r>
                  <a:rPr lang="en-US" dirty="0" smtClean="0">
                    <a:sym typeface="Wingdings" panose="05000000000000000000" pitchFamily="2" charset="2"/>
                  </a:rPr>
                  <a:t>Laplace!</a:t>
                </a:r>
                <a:endParaRPr lang="el-GR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10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Μετασχηματισμός </a:t>
            </a:r>
            <a:r>
              <a:rPr lang="en-US" b="1" dirty="0" smtClean="0"/>
              <a:t>Laplace</a:t>
            </a:r>
            <a:r>
              <a:rPr lang="el-GR" b="1" dirty="0" smtClean="0"/>
              <a:t> και Μετασχηματισμός </a:t>
            </a:r>
            <a:r>
              <a:rPr lang="en-US" b="1" dirty="0" smtClean="0"/>
              <a:t>Fourier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66" y="718847"/>
            <a:ext cx="7423292" cy="29181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91" y="3686904"/>
            <a:ext cx="7435167" cy="28775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64160" y="210600"/>
              <a:ext cx="8909280" cy="6152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840" y="202680"/>
                <a:ext cx="8935920" cy="61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5997240" y="570960"/>
              <a:ext cx="419040" cy="210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87880" y="559440"/>
                <a:ext cx="440280" cy="2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617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Μετασχηματισμού </a:t>
            </a:r>
            <a:r>
              <a:rPr lang="en-US" b="1" dirty="0" smtClean="0"/>
              <a:t>Laplace</a:t>
            </a: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75750"/>
          <a:stretch/>
        </p:blipFill>
        <p:spPr>
          <a:xfrm>
            <a:off x="149801" y="890845"/>
            <a:ext cx="8782050" cy="1353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24250" b="71920"/>
          <a:stretch/>
        </p:blipFill>
        <p:spPr>
          <a:xfrm>
            <a:off x="149801" y="2244436"/>
            <a:ext cx="8782050" cy="2137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27868" b="67452"/>
          <a:stretch/>
        </p:blipFill>
        <p:spPr>
          <a:xfrm>
            <a:off x="149801" y="2446317"/>
            <a:ext cx="8782050" cy="2612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32335" b="63409"/>
          <a:stretch/>
        </p:blipFill>
        <p:spPr>
          <a:xfrm>
            <a:off x="149801" y="2695699"/>
            <a:ext cx="8782050" cy="2375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36591" b="58515"/>
          <a:stretch/>
        </p:blipFill>
        <p:spPr>
          <a:xfrm>
            <a:off x="149801" y="2933205"/>
            <a:ext cx="8782050" cy="2731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41058" b="54261"/>
          <a:stretch/>
        </p:blipFill>
        <p:spPr>
          <a:xfrm>
            <a:off x="149801" y="3182587"/>
            <a:ext cx="8782050" cy="2612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45739" b="46389"/>
          <a:stretch/>
        </p:blipFill>
        <p:spPr>
          <a:xfrm>
            <a:off x="149801" y="3443844"/>
            <a:ext cx="8782050" cy="4393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53398" b="42134"/>
          <a:stretch/>
        </p:blipFill>
        <p:spPr>
          <a:xfrm>
            <a:off x="149801" y="3871356"/>
            <a:ext cx="8782050" cy="2493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58079" b="35113"/>
          <a:stretch/>
        </p:blipFill>
        <p:spPr>
          <a:xfrm>
            <a:off x="149801" y="4132613"/>
            <a:ext cx="8782050" cy="3800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64887" b="28092"/>
          <a:stretch/>
        </p:blipFill>
        <p:spPr>
          <a:xfrm>
            <a:off x="149801" y="4512623"/>
            <a:ext cx="8782050" cy="3918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t="71908" b="21071"/>
          <a:stretch/>
        </p:blipFill>
        <p:spPr>
          <a:xfrm>
            <a:off x="149801" y="4904509"/>
            <a:ext cx="8782050" cy="3918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78929" b="14263"/>
          <a:stretch/>
        </p:blipFill>
        <p:spPr>
          <a:xfrm>
            <a:off x="149801" y="5296395"/>
            <a:ext cx="8782050" cy="3800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t="85737"/>
          <a:stretch/>
        </p:blipFill>
        <p:spPr>
          <a:xfrm>
            <a:off x="149801" y="5676405"/>
            <a:ext cx="8782050" cy="796090"/>
          </a:xfrm>
          <a:prstGeom prst="rect">
            <a:avLst/>
          </a:prstGeom>
        </p:spPr>
      </p:pic>
      <p:sp>
        <p:nvSpPr>
          <p:cNvPr id="20" name="Right Arrow 19">
            <a:hlinkClick r:id="" action="ppaction://hlinkshowjump?jump=lastslideviewed"/>
          </p:cNvPr>
          <p:cNvSpPr/>
          <p:nvPr/>
        </p:nvSpPr>
        <p:spPr>
          <a:xfrm>
            <a:off x="8326209" y="392927"/>
            <a:ext cx="605642" cy="4284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3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Μετασχηματισμού </a:t>
            </a:r>
            <a:r>
              <a:rPr lang="en-US" b="1" dirty="0" smtClean="0"/>
              <a:t>Laplace</a:t>
            </a: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Απόδειξη: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75750"/>
          <a:stretch/>
        </p:blipFill>
        <p:spPr>
          <a:xfrm>
            <a:off x="149801" y="890845"/>
            <a:ext cx="8782050" cy="13535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24250" b="71920"/>
          <a:stretch/>
        </p:blipFill>
        <p:spPr>
          <a:xfrm>
            <a:off x="149801" y="2244436"/>
            <a:ext cx="8782050" cy="2137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99168"/>
          <a:stretch/>
        </p:blipFill>
        <p:spPr>
          <a:xfrm>
            <a:off x="149801" y="2458192"/>
            <a:ext cx="8782050" cy="464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99160" y="2666160"/>
              <a:ext cx="7444800" cy="3503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1240" y="2655360"/>
                <a:ext cx="7464240" cy="352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582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Ιδιότητες Μετασχηματισμού </a:t>
                </a:r>
                <a:r>
                  <a:rPr lang="en-US" b="1" dirty="0" smtClean="0"/>
                  <a:t>Laplace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Βρείτε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 </a:t>
                </a:r>
                <a:r>
                  <a:rPr lang="el-GR" dirty="0" smtClean="0"/>
                  <a:t>του αθροίσματος των σημάτων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&gt;2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 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41200" y="2022480"/>
              <a:ext cx="8148960" cy="2412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240" y="2010240"/>
                <a:ext cx="8175960" cy="243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645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Μετασχηματισμού </a:t>
            </a:r>
            <a:r>
              <a:rPr lang="en-US" b="1" dirty="0" smtClean="0"/>
              <a:t>Laplace</a:t>
            </a: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dirty="0" smtClean="0"/>
              <a:t>Απόδειξη:</a:t>
            </a: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75750"/>
          <a:stretch/>
        </p:blipFill>
        <p:spPr>
          <a:xfrm>
            <a:off x="149801" y="890845"/>
            <a:ext cx="8782050" cy="1353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37259" b="58515"/>
          <a:stretch/>
        </p:blipFill>
        <p:spPr>
          <a:xfrm>
            <a:off x="149801" y="2238375"/>
            <a:ext cx="8782050" cy="2358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99168"/>
          <a:stretch/>
        </p:blipFill>
        <p:spPr>
          <a:xfrm>
            <a:off x="149801" y="2477242"/>
            <a:ext cx="8782050" cy="464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17160" y="2866680"/>
              <a:ext cx="6973560" cy="2201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360" y="2858400"/>
                <a:ext cx="6996960" cy="22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04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Ιδιότητες Μετασχηματισμού </a:t>
                </a:r>
                <a:r>
                  <a:rPr lang="en-US" b="1" dirty="0" smtClean="0"/>
                  <a:t>Laplace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Έστω ένα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ℜ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l-GR" dirty="0" smtClean="0"/>
                  <a:t>με ρητό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l-GR" dirty="0" smtClean="0"/>
                  <a:t>Για το σήμα γνωρίζετε ότι: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b="1" dirty="0"/>
                  <a:t> </a:t>
                </a:r>
                <a:r>
                  <a:rPr lang="el-GR" dirty="0" smtClean="0"/>
                  <a:t>έχει έναν πόλο στη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l-GR" dirty="0" smtClean="0"/>
                  <a:t>κι έναν πόλο στη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b="1" dirty="0" smtClean="0"/>
                  <a:t> 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b="1" dirty="0"/>
                  <a:t> </a:t>
                </a:r>
                <a:r>
                  <a:rPr lang="el-GR" dirty="0" smtClean="0"/>
                  <a:t>έχει ένα μηδενικό στη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l-GR" b="1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Βρείτε όσα περισσότερα μπορείτε για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 r="-6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42920" y="1751400"/>
              <a:ext cx="8638560" cy="4589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200" y="1743840"/>
                <a:ext cx="8659440" cy="460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719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Μετασχηματισμού </a:t>
            </a:r>
            <a:r>
              <a:rPr lang="en-US" b="1" dirty="0" smtClean="0"/>
              <a:t>Laplace</a:t>
            </a: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4600" y="921960"/>
            <a:ext cx="8773200" cy="5601240"/>
            <a:chOff x="174600" y="921960"/>
            <a:chExt cx="8773200" cy="5601240"/>
          </a:xfrm>
        </p:grpSpPr>
        <p:grpSp>
          <p:nvGrpSpPr>
            <p:cNvPr id="10" name="Group 9"/>
            <p:cNvGrpSpPr/>
            <p:nvPr/>
          </p:nvGrpSpPr>
          <p:grpSpPr>
            <a:xfrm>
              <a:off x="174600" y="921960"/>
              <a:ext cx="8773200" cy="5601240"/>
              <a:chOff x="174600" y="921960"/>
              <a:chExt cx="8773200" cy="5601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6" name="Ink 5"/>
                  <p14:cNvContentPartPr/>
                  <p14:nvPr/>
                </p14:nvContentPartPr>
                <p14:xfrm>
                  <a:off x="174600" y="921960"/>
                  <a:ext cx="8773200" cy="5601240"/>
                </p14:xfrm>
              </p:contentPart>
            </mc:Choice>
            <mc:Fallback xmlns="">
              <p:pic>
                <p:nvPicPr>
                  <p:cNvPr id="6" name="Ink 5"/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63440" y="911160"/>
                    <a:ext cx="8793360" cy="562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7095744" y="3931920"/>
                    <a:ext cx="444465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½</m:t>
                        </m:r>
                      </m:oMath>
                    </a14:m>
                    <a:r>
                      <a:rPr lang="en-US" dirty="0" smtClean="0"/>
                      <a:t> </a:t>
                    </a:r>
                    <a:endParaRPr lang="el-GR" dirty="0"/>
                  </a:p>
                </p:txBody>
              </p:sp>
            </mc:Choice>
            <mc:Fallback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5744" y="3931920"/>
                    <a:ext cx="444465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548128" y="5666232"/>
                  <a:ext cx="444465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½</m:t>
                      </m:r>
                    </m:oMath>
                  </a14:m>
                  <a:r>
                    <a:rPr lang="en-US" sz="2400" dirty="0" smtClean="0"/>
                    <a:t> </a:t>
                  </a:r>
                  <a:endParaRPr lang="el-GR" sz="2400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8128" y="5666232"/>
                  <a:ext cx="444465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110" r="-547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555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Μετασχηματισμού </a:t>
            </a:r>
            <a:r>
              <a:rPr lang="en-US" b="1" dirty="0" smtClean="0"/>
              <a:t>Laplace</a:t>
            </a: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Απόδειξη: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75750"/>
          <a:stretch/>
        </p:blipFill>
        <p:spPr>
          <a:xfrm>
            <a:off x="149801" y="890845"/>
            <a:ext cx="8782050" cy="13535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53398" b="42134"/>
          <a:stretch/>
        </p:blipFill>
        <p:spPr>
          <a:xfrm>
            <a:off x="153513" y="2243920"/>
            <a:ext cx="8782050" cy="249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99168"/>
          <a:stretch/>
        </p:blipFill>
        <p:spPr>
          <a:xfrm>
            <a:off x="149801" y="2458192"/>
            <a:ext cx="8782050" cy="464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648080" y="3101400"/>
              <a:ext cx="3570840" cy="426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0520" y="3091320"/>
                <a:ext cx="3584520" cy="44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124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Μετασχηματισμός </a:t>
            </a:r>
            <a:r>
              <a:rPr lang="en-US" b="1" dirty="0" smtClean="0"/>
              <a:t>Laplace (review)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780" y="1608512"/>
            <a:ext cx="5597170" cy="4205424"/>
            <a:chOff x="-3532218" y="454086"/>
            <a:chExt cx="5597170" cy="420542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1" r="39057"/>
            <a:stretch/>
          </p:blipFill>
          <p:spPr>
            <a:xfrm>
              <a:off x="-3532218" y="454086"/>
              <a:ext cx="5513245" cy="4144118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-638174" y="1992510"/>
              <a:ext cx="2703126" cy="2667000"/>
            </a:xfrm>
            <a:custGeom>
              <a:avLst/>
              <a:gdLst>
                <a:gd name="connsiteX0" fmla="*/ 2390775 w 2905125"/>
                <a:gd name="connsiteY0" fmla="*/ 142875 h 2667000"/>
                <a:gd name="connsiteX1" fmla="*/ 2390775 w 2905125"/>
                <a:gd name="connsiteY1" fmla="*/ 142875 h 2667000"/>
                <a:gd name="connsiteX2" fmla="*/ 2314575 w 2905125"/>
                <a:gd name="connsiteY2" fmla="*/ 171450 h 2667000"/>
                <a:gd name="connsiteX3" fmla="*/ 2276475 w 2905125"/>
                <a:gd name="connsiteY3" fmla="*/ 180975 h 2667000"/>
                <a:gd name="connsiteX4" fmla="*/ 2171700 w 2905125"/>
                <a:gd name="connsiteY4" fmla="*/ 219075 h 2667000"/>
                <a:gd name="connsiteX5" fmla="*/ 1914525 w 2905125"/>
                <a:gd name="connsiteY5" fmla="*/ 371475 h 2667000"/>
                <a:gd name="connsiteX6" fmla="*/ 1571625 w 2905125"/>
                <a:gd name="connsiteY6" fmla="*/ 571500 h 2667000"/>
                <a:gd name="connsiteX7" fmla="*/ 1381125 w 2905125"/>
                <a:gd name="connsiteY7" fmla="*/ 723900 h 2667000"/>
                <a:gd name="connsiteX8" fmla="*/ 1295400 w 2905125"/>
                <a:gd name="connsiteY8" fmla="*/ 781050 h 2667000"/>
                <a:gd name="connsiteX9" fmla="*/ 1219200 w 2905125"/>
                <a:gd name="connsiteY9" fmla="*/ 847725 h 2667000"/>
                <a:gd name="connsiteX10" fmla="*/ 1143000 w 2905125"/>
                <a:gd name="connsiteY10" fmla="*/ 885825 h 2667000"/>
                <a:gd name="connsiteX11" fmla="*/ 1000125 w 2905125"/>
                <a:gd name="connsiteY11" fmla="*/ 1000125 h 2667000"/>
                <a:gd name="connsiteX12" fmla="*/ 914400 w 2905125"/>
                <a:gd name="connsiteY12" fmla="*/ 1066800 h 2667000"/>
                <a:gd name="connsiteX13" fmla="*/ 828675 w 2905125"/>
                <a:gd name="connsiteY13" fmla="*/ 1152525 h 2667000"/>
                <a:gd name="connsiteX14" fmla="*/ 771525 w 2905125"/>
                <a:gd name="connsiteY14" fmla="*/ 1200150 h 2667000"/>
                <a:gd name="connsiteX15" fmla="*/ 742950 w 2905125"/>
                <a:gd name="connsiteY15" fmla="*/ 1238250 h 2667000"/>
                <a:gd name="connsiteX16" fmla="*/ 676275 w 2905125"/>
                <a:gd name="connsiteY16" fmla="*/ 1304925 h 2667000"/>
                <a:gd name="connsiteX17" fmla="*/ 628650 w 2905125"/>
                <a:gd name="connsiteY17" fmla="*/ 1362075 h 2667000"/>
                <a:gd name="connsiteX18" fmla="*/ 609600 w 2905125"/>
                <a:gd name="connsiteY18" fmla="*/ 1504950 h 2667000"/>
                <a:gd name="connsiteX19" fmla="*/ 600075 w 2905125"/>
                <a:gd name="connsiteY19" fmla="*/ 1543050 h 2667000"/>
                <a:gd name="connsiteX20" fmla="*/ 561975 w 2905125"/>
                <a:gd name="connsiteY20" fmla="*/ 1600200 h 2667000"/>
                <a:gd name="connsiteX21" fmla="*/ 542925 w 2905125"/>
                <a:gd name="connsiteY21" fmla="*/ 1628775 h 2667000"/>
                <a:gd name="connsiteX22" fmla="*/ 476250 w 2905125"/>
                <a:gd name="connsiteY22" fmla="*/ 1714500 h 2667000"/>
                <a:gd name="connsiteX23" fmla="*/ 457200 w 2905125"/>
                <a:gd name="connsiteY23" fmla="*/ 1790700 h 2667000"/>
                <a:gd name="connsiteX24" fmla="*/ 447675 w 2905125"/>
                <a:gd name="connsiteY24" fmla="*/ 1819275 h 2667000"/>
                <a:gd name="connsiteX25" fmla="*/ 419100 w 2905125"/>
                <a:gd name="connsiteY25" fmla="*/ 1895475 h 2667000"/>
                <a:gd name="connsiteX26" fmla="*/ 409575 w 2905125"/>
                <a:gd name="connsiteY26" fmla="*/ 1943100 h 2667000"/>
                <a:gd name="connsiteX27" fmla="*/ 400050 w 2905125"/>
                <a:gd name="connsiteY27" fmla="*/ 1971675 h 2667000"/>
                <a:gd name="connsiteX28" fmla="*/ 390525 w 2905125"/>
                <a:gd name="connsiteY28" fmla="*/ 2009775 h 2667000"/>
                <a:gd name="connsiteX29" fmla="*/ 361950 w 2905125"/>
                <a:gd name="connsiteY29" fmla="*/ 2038350 h 2667000"/>
                <a:gd name="connsiteX30" fmla="*/ 295275 w 2905125"/>
                <a:gd name="connsiteY30" fmla="*/ 2124075 h 2667000"/>
                <a:gd name="connsiteX31" fmla="*/ 266700 w 2905125"/>
                <a:gd name="connsiteY31" fmla="*/ 2162175 h 2667000"/>
                <a:gd name="connsiteX32" fmla="*/ 228600 w 2905125"/>
                <a:gd name="connsiteY32" fmla="*/ 2190750 h 2667000"/>
                <a:gd name="connsiteX33" fmla="*/ 152400 w 2905125"/>
                <a:gd name="connsiteY33" fmla="*/ 2257425 h 2667000"/>
                <a:gd name="connsiteX34" fmla="*/ 38100 w 2905125"/>
                <a:gd name="connsiteY34" fmla="*/ 2286000 h 2667000"/>
                <a:gd name="connsiteX35" fmla="*/ 0 w 2905125"/>
                <a:gd name="connsiteY35" fmla="*/ 2295525 h 2667000"/>
                <a:gd name="connsiteX36" fmla="*/ 9525 w 2905125"/>
                <a:gd name="connsiteY36" fmla="*/ 2362200 h 2667000"/>
                <a:gd name="connsiteX37" fmla="*/ 57150 w 2905125"/>
                <a:gd name="connsiteY37" fmla="*/ 2447925 h 2667000"/>
                <a:gd name="connsiteX38" fmla="*/ 114300 w 2905125"/>
                <a:gd name="connsiteY38" fmla="*/ 2505075 h 2667000"/>
                <a:gd name="connsiteX39" fmla="*/ 133350 w 2905125"/>
                <a:gd name="connsiteY39" fmla="*/ 2533650 h 2667000"/>
                <a:gd name="connsiteX40" fmla="*/ 276225 w 2905125"/>
                <a:gd name="connsiteY40" fmla="*/ 2600325 h 2667000"/>
                <a:gd name="connsiteX41" fmla="*/ 371475 w 2905125"/>
                <a:gd name="connsiteY41" fmla="*/ 2619375 h 2667000"/>
                <a:gd name="connsiteX42" fmla="*/ 447675 w 2905125"/>
                <a:gd name="connsiteY42" fmla="*/ 2638425 h 2667000"/>
                <a:gd name="connsiteX43" fmla="*/ 504825 w 2905125"/>
                <a:gd name="connsiteY43" fmla="*/ 2647950 h 2667000"/>
                <a:gd name="connsiteX44" fmla="*/ 533400 w 2905125"/>
                <a:gd name="connsiteY44" fmla="*/ 2657475 h 2667000"/>
                <a:gd name="connsiteX45" fmla="*/ 571500 w 2905125"/>
                <a:gd name="connsiteY45" fmla="*/ 2667000 h 2667000"/>
                <a:gd name="connsiteX46" fmla="*/ 742950 w 2905125"/>
                <a:gd name="connsiteY46" fmla="*/ 2647950 h 2667000"/>
                <a:gd name="connsiteX47" fmla="*/ 781050 w 2905125"/>
                <a:gd name="connsiteY47" fmla="*/ 2628900 h 2667000"/>
                <a:gd name="connsiteX48" fmla="*/ 819150 w 2905125"/>
                <a:gd name="connsiteY48" fmla="*/ 2619375 h 2667000"/>
                <a:gd name="connsiteX49" fmla="*/ 952500 w 2905125"/>
                <a:gd name="connsiteY49" fmla="*/ 2590800 h 2667000"/>
                <a:gd name="connsiteX50" fmla="*/ 1085850 w 2905125"/>
                <a:gd name="connsiteY50" fmla="*/ 2552700 h 2667000"/>
                <a:gd name="connsiteX51" fmla="*/ 1162050 w 2905125"/>
                <a:gd name="connsiteY51" fmla="*/ 2543175 h 2667000"/>
                <a:gd name="connsiteX52" fmla="*/ 1228725 w 2905125"/>
                <a:gd name="connsiteY52" fmla="*/ 2533650 h 2667000"/>
                <a:gd name="connsiteX53" fmla="*/ 1285875 w 2905125"/>
                <a:gd name="connsiteY53" fmla="*/ 2514600 h 2667000"/>
                <a:gd name="connsiteX54" fmla="*/ 1409700 w 2905125"/>
                <a:gd name="connsiteY54" fmla="*/ 2495550 h 2667000"/>
                <a:gd name="connsiteX55" fmla="*/ 1476375 w 2905125"/>
                <a:gd name="connsiteY55" fmla="*/ 2476500 h 2667000"/>
                <a:gd name="connsiteX56" fmla="*/ 1714500 w 2905125"/>
                <a:gd name="connsiteY56" fmla="*/ 2362200 h 2667000"/>
                <a:gd name="connsiteX57" fmla="*/ 1762125 w 2905125"/>
                <a:gd name="connsiteY57" fmla="*/ 2324100 h 2667000"/>
                <a:gd name="connsiteX58" fmla="*/ 1866900 w 2905125"/>
                <a:gd name="connsiteY58" fmla="*/ 2247900 h 2667000"/>
                <a:gd name="connsiteX59" fmla="*/ 1905000 w 2905125"/>
                <a:gd name="connsiteY59" fmla="*/ 2209800 h 2667000"/>
                <a:gd name="connsiteX60" fmla="*/ 1952625 w 2905125"/>
                <a:gd name="connsiteY60" fmla="*/ 2181225 h 2667000"/>
                <a:gd name="connsiteX61" fmla="*/ 1981200 w 2905125"/>
                <a:gd name="connsiteY61" fmla="*/ 2152650 h 2667000"/>
                <a:gd name="connsiteX62" fmla="*/ 2019300 w 2905125"/>
                <a:gd name="connsiteY62" fmla="*/ 2124075 h 2667000"/>
                <a:gd name="connsiteX63" fmla="*/ 2057400 w 2905125"/>
                <a:gd name="connsiteY63" fmla="*/ 2047875 h 2667000"/>
                <a:gd name="connsiteX64" fmla="*/ 2076450 w 2905125"/>
                <a:gd name="connsiteY64" fmla="*/ 2019300 h 2667000"/>
                <a:gd name="connsiteX65" fmla="*/ 2105025 w 2905125"/>
                <a:gd name="connsiteY65" fmla="*/ 1943100 h 2667000"/>
                <a:gd name="connsiteX66" fmla="*/ 2133600 w 2905125"/>
                <a:gd name="connsiteY66" fmla="*/ 1876425 h 2667000"/>
                <a:gd name="connsiteX67" fmla="*/ 2209800 w 2905125"/>
                <a:gd name="connsiteY67" fmla="*/ 1771650 h 2667000"/>
                <a:gd name="connsiteX68" fmla="*/ 2219325 w 2905125"/>
                <a:gd name="connsiteY68" fmla="*/ 1733550 h 2667000"/>
                <a:gd name="connsiteX69" fmla="*/ 2266950 w 2905125"/>
                <a:gd name="connsiteY69" fmla="*/ 1666875 h 2667000"/>
                <a:gd name="connsiteX70" fmla="*/ 2276475 w 2905125"/>
                <a:gd name="connsiteY70" fmla="*/ 1628775 h 2667000"/>
                <a:gd name="connsiteX71" fmla="*/ 2314575 w 2905125"/>
                <a:gd name="connsiteY71" fmla="*/ 1581150 h 2667000"/>
                <a:gd name="connsiteX72" fmla="*/ 2352675 w 2905125"/>
                <a:gd name="connsiteY72" fmla="*/ 1524000 h 2667000"/>
                <a:gd name="connsiteX73" fmla="*/ 2390775 w 2905125"/>
                <a:gd name="connsiteY73" fmla="*/ 1476375 h 2667000"/>
                <a:gd name="connsiteX74" fmla="*/ 2495550 w 2905125"/>
                <a:gd name="connsiteY74" fmla="*/ 1371600 h 2667000"/>
                <a:gd name="connsiteX75" fmla="*/ 2619375 w 2905125"/>
                <a:gd name="connsiteY75" fmla="*/ 1219200 h 2667000"/>
                <a:gd name="connsiteX76" fmla="*/ 2647950 w 2905125"/>
                <a:gd name="connsiteY76" fmla="*/ 1190625 h 2667000"/>
                <a:gd name="connsiteX77" fmla="*/ 2676525 w 2905125"/>
                <a:gd name="connsiteY77" fmla="*/ 1133475 h 2667000"/>
                <a:gd name="connsiteX78" fmla="*/ 2733675 w 2905125"/>
                <a:gd name="connsiteY78" fmla="*/ 1038225 h 2667000"/>
                <a:gd name="connsiteX79" fmla="*/ 2752725 w 2905125"/>
                <a:gd name="connsiteY79" fmla="*/ 1000125 h 2667000"/>
                <a:gd name="connsiteX80" fmla="*/ 2762250 w 2905125"/>
                <a:gd name="connsiteY80" fmla="*/ 971550 h 2667000"/>
                <a:gd name="connsiteX81" fmla="*/ 2790825 w 2905125"/>
                <a:gd name="connsiteY81" fmla="*/ 942975 h 2667000"/>
                <a:gd name="connsiteX82" fmla="*/ 2809875 w 2905125"/>
                <a:gd name="connsiteY82" fmla="*/ 866775 h 2667000"/>
                <a:gd name="connsiteX83" fmla="*/ 2828925 w 2905125"/>
                <a:gd name="connsiteY83" fmla="*/ 809625 h 2667000"/>
                <a:gd name="connsiteX84" fmla="*/ 2857500 w 2905125"/>
                <a:gd name="connsiteY84" fmla="*/ 704850 h 2667000"/>
                <a:gd name="connsiteX85" fmla="*/ 2867025 w 2905125"/>
                <a:gd name="connsiteY85" fmla="*/ 666750 h 2667000"/>
                <a:gd name="connsiteX86" fmla="*/ 2876550 w 2905125"/>
                <a:gd name="connsiteY86" fmla="*/ 638175 h 2667000"/>
                <a:gd name="connsiteX87" fmla="*/ 2886075 w 2905125"/>
                <a:gd name="connsiteY87" fmla="*/ 600075 h 2667000"/>
                <a:gd name="connsiteX88" fmla="*/ 2905125 w 2905125"/>
                <a:gd name="connsiteY88" fmla="*/ 561975 h 2667000"/>
                <a:gd name="connsiteX89" fmla="*/ 2895600 w 2905125"/>
                <a:gd name="connsiteY89" fmla="*/ 495300 h 2667000"/>
                <a:gd name="connsiteX90" fmla="*/ 2876550 w 2905125"/>
                <a:gd name="connsiteY90" fmla="*/ 428625 h 2667000"/>
                <a:gd name="connsiteX91" fmla="*/ 2857500 w 2905125"/>
                <a:gd name="connsiteY91" fmla="*/ 352425 h 2667000"/>
                <a:gd name="connsiteX92" fmla="*/ 2847975 w 2905125"/>
                <a:gd name="connsiteY92" fmla="*/ 323850 h 2667000"/>
                <a:gd name="connsiteX93" fmla="*/ 2800350 w 2905125"/>
                <a:gd name="connsiteY93" fmla="*/ 257175 h 2667000"/>
                <a:gd name="connsiteX94" fmla="*/ 2771775 w 2905125"/>
                <a:gd name="connsiteY94" fmla="*/ 200025 h 2667000"/>
                <a:gd name="connsiteX95" fmla="*/ 2733675 w 2905125"/>
                <a:gd name="connsiteY95" fmla="*/ 152400 h 2667000"/>
                <a:gd name="connsiteX96" fmla="*/ 2714625 w 2905125"/>
                <a:gd name="connsiteY96" fmla="*/ 114300 h 2667000"/>
                <a:gd name="connsiteX97" fmla="*/ 2676525 w 2905125"/>
                <a:gd name="connsiteY97" fmla="*/ 85725 h 2667000"/>
                <a:gd name="connsiteX98" fmla="*/ 2628900 w 2905125"/>
                <a:gd name="connsiteY98" fmla="*/ 28575 h 2667000"/>
                <a:gd name="connsiteX99" fmla="*/ 2571750 w 2905125"/>
                <a:gd name="connsiteY99" fmla="*/ 9525 h 2667000"/>
                <a:gd name="connsiteX100" fmla="*/ 2543175 w 2905125"/>
                <a:gd name="connsiteY100" fmla="*/ 0 h 2667000"/>
                <a:gd name="connsiteX101" fmla="*/ 2447925 w 2905125"/>
                <a:gd name="connsiteY101" fmla="*/ 9525 h 2667000"/>
                <a:gd name="connsiteX102" fmla="*/ 2419350 w 2905125"/>
                <a:gd name="connsiteY102" fmla="*/ 19050 h 2667000"/>
                <a:gd name="connsiteX103" fmla="*/ 2362200 w 2905125"/>
                <a:gd name="connsiteY103" fmla="*/ 76200 h 2667000"/>
                <a:gd name="connsiteX104" fmla="*/ 2314575 w 2905125"/>
                <a:gd name="connsiteY104" fmla="*/ 133350 h 2667000"/>
                <a:gd name="connsiteX105" fmla="*/ 2276475 w 2905125"/>
                <a:gd name="connsiteY105" fmla="*/ 142875 h 2667000"/>
                <a:gd name="connsiteX0" fmla="*/ 2390775 w 2916474"/>
                <a:gd name="connsiteY0" fmla="*/ 142875 h 2667000"/>
                <a:gd name="connsiteX1" fmla="*/ 2390775 w 2916474"/>
                <a:gd name="connsiteY1" fmla="*/ 142875 h 2667000"/>
                <a:gd name="connsiteX2" fmla="*/ 2314575 w 2916474"/>
                <a:gd name="connsiteY2" fmla="*/ 171450 h 2667000"/>
                <a:gd name="connsiteX3" fmla="*/ 2276475 w 2916474"/>
                <a:gd name="connsiteY3" fmla="*/ 180975 h 2667000"/>
                <a:gd name="connsiteX4" fmla="*/ 2171700 w 2916474"/>
                <a:gd name="connsiteY4" fmla="*/ 219075 h 2667000"/>
                <a:gd name="connsiteX5" fmla="*/ 1914525 w 2916474"/>
                <a:gd name="connsiteY5" fmla="*/ 371475 h 2667000"/>
                <a:gd name="connsiteX6" fmla="*/ 1571625 w 2916474"/>
                <a:gd name="connsiteY6" fmla="*/ 571500 h 2667000"/>
                <a:gd name="connsiteX7" fmla="*/ 1381125 w 2916474"/>
                <a:gd name="connsiteY7" fmla="*/ 723900 h 2667000"/>
                <a:gd name="connsiteX8" fmla="*/ 1295400 w 2916474"/>
                <a:gd name="connsiteY8" fmla="*/ 781050 h 2667000"/>
                <a:gd name="connsiteX9" fmla="*/ 1219200 w 2916474"/>
                <a:gd name="connsiteY9" fmla="*/ 847725 h 2667000"/>
                <a:gd name="connsiteX10" fmla="*/ 1143000 w 2916474"/>
                <a:gd name="connsiteY10" fmla="*/ 885825 h 2667000"/>
                <a:gd name="connsiteX11" fmla="*/ 1000125 w 2916474"/>
                <a:gd name="connsiteY11" fmla="*/ 1000125 h 2667000"/>
                <a:gd name="connsiteX12" fmla="*/ 914400 w 2916474"/>
                <a:gd name="connsiteY12" fmla="*/ 1066800 h 2667000"/>
                <a:gd name="connsiteX13" fmla="*/ 828675 w 2916474"/>
                <a:gd name="connsiteY13" fmla="*/ 1152525 h 2667000"/>
                <a:gd name="connsiteX14" fmla="*/ 771525 w 2916474"/>
                <a:gd name="connsiteY14" fmla="*/ 1200150 h 2667000"/>
                <a:gd name="connsiteX15" fmla="*/ 742950 w 2916474"/>
                <a:gd name="connsiteY15" fmla="*/ 1238250 h 2667000"/>
                <a:gd name="connsiteX16" fmla="*/ 676275 w 2916474"/>
                <a:gd name="connsiteY16" fmla="*/ 1304925 h 2667000"/>
                <a:gd name="connsiteX17" fmla="*/ 628650 w 2916474"/>
                <a:gd name="connsiteY17" fmla="*/ 1362075 h 2667000"/>
                <a:gd name="connsiteX18" fmla="*/ 609600 w 2916474"/>
                <a:gd name="connsiteY18" fmla="*/ 1504950 h 2667000"/>
                <a:gd name="connsiteX19" fmla="*/ 600075 w 2916474"/>
                <a:gd name="connsiteY19" fmla="*/ 1543050 h 2667000"/>
                <a:gd name="connsiteX20" fmla="*/ 561975 w 2916474"/>
                <a:gd name="connsiteY20" fmla="*/ 1600200 h 2667000"/>
                <a:gd name="connsiteX21" fmla="*/ 542925 w 2916474"/>
                <a:gd name="connsiteY21" fmla="*/ 1628775 h 2667000"/>
                <a:gd name="connsiteX22" fmla="*/ 476250 w 2916474"/>
                <a:gd name="connsiteY22" fmla="*/ 1714500 h 2667000"/>
                <a:gd name="connsiteX23" fmla="*/ 457200 w 2916474"/>
                <a:gd name="connsiteY23" fmla="*/ 1790700 h 2667000"/>
                <a:gd name="connsiteX24" fmla="*/ 447675 w 2916474"/>
                <a:gd name="connsiteY24" fmla="*/ 1819275 h 2667000"/>
                <a:gd name="connsiteX25" fmla="*/ 419100 w 2916474"/>
                <a:gd name="connsiteY25" fmla="*/ 1895475 h 2667000"/>
                <a:gd name="connsiteX26" fmla="*/ 409575 w 2916474"/>
                <a:gd name="connsiteY26" fmla="*/ 1943100 h 2667000"/>
                <a:gd name="connsiteX27" fmla="*/ 400050 w 2916474"/>
                <a:gd name="connsiteY27" fmla="*/ 1971675 h 2667000"/>
                <a:gd name="connsiteX28" fmla="*/ 390525 w 2916474"/>
                <a:gd name="connsiteY28" fmla="*/ 2009775 h 2667000"/>
                <a:gd name="connsiteX29" fmla="*/ 361950 w 2916474"/>
                <a:gd name="connsiteY29" fmla="*/ 2038350 h 2667000"/>
                <a:gd name="connsiteX30" fmla="*/ 295275 w 2916474"/>
                <a:gd name="connsiteY30" fmla="*/ 2124075 h 2667000"/>
                <a:gd name="connsiteX31" fmla="*/ 266700 w 2916474"/>
                <a:gd name="connsiteY31" fmla="*/ 2162175 h 2667000"/>
                <a:gd name="connsiteX32" fmla="*/ 228600 w 2916474"/>
                <a:gd name="connsiteY32" fmla="*/ 2190750 h 2667000"/>
                <a:gd name="connsiteX33" fmla="*/ 152400 w 2916474"/>
                <a:gd name="connsiteY33" fmla="*/ 2257425 h 2667000"/>
                <a:gd name="connsiteX34" fmla="*/ 38100 w 2916474"/>
                <a:gd name="connsiteY34" fmla="*/ 2286000 h 2667000"/>
                <a:gd name="connsiteX35" fmla="*/ 0 w 2916474"/>
                <a:gd name="connsiteY35" fmla="*/ 2295525 h 2667000"/>
                <a:gd name="connsiteX36" fmla="*/ 9525 w 2916474"/>
                <a:gd name="connsiteY36" fmla="*/ 2362200 h 2667000"/>
                <a:gd name="connsiteX37" fmla="*/ 57150 w 2916474"/>
                <a:gd name="connsiteY37" fmla="*/ 2447925 h 2667000"/>
                <a:gd name="connsiteX38" fmla="*/ 114300 w 2916474"/>
                <a:gd name="connsiteY38" fmla="*/ 2505075 h 2667000"/>
                <a:gd name="connsiteX39" fmla="*/ 133350 w 2916474"/>
                <a:gd name="connsiteY39" fmla="*/ 2533650 h 2667000"/>
                <a:gd name="connsiteX40" fmla="*/ 276225 w 2916474"/>
                <a:gd name="connsiteY40" fmla="*/ 2600325 h 2667000"/>
                <a:gd name="connsiteX41" fmla="*/ 371475 w 2916474"/>
                <a:gd name="connsiteY41" fmla="*/ 2619375 h 2667000"/>
                <a:gd name="connsiteX42" fmla="*/ 447675 w 2916474"/>
                <a:gd name="connsiteY42" fmla="*/ 2638425 h 2667000"/>
                <a:gd name="connsiteX43" fmla="*/ 504825 w 2916474"/>
                <a:gd name="connsiteY43" fmla="*/ 2647950 h 2667000"/>
                <a:gd name="connsiteX44" fmla="*/ 533400 w 2916474"/>
                <a:gd name="connsiteY44" fmla="*/ 2657475 h 2667000"/>
                <a:gd name="connsiteX45" fmla="*/ 571500 w 2916474"/>
                <a:gd name="connsiteY45" fmla="*/ 2667000 h 2667000"/>
                <a:gd name="connsiteX46" fmla="*/ 742950 w 2916474"/>
                <a:gd name="connsiteY46" fmla="*/ 2647950 h 2667000"/>
                <a:gd name="connsiteX47" fmla="*/ 781050 w 2916474"/>
                <a:gd name="connsiteY47" fmla="*/ 2628900 h 2667000"/>
                <a:gd name="connsiteX48" fmla="*/ 819150 w 2916474"/>
                <a:gd name="connsiteY48" fmla="*/ 2619375 h 2667000"/>
                <a:gd name="connsiteX49" fmla="*/ 952500 w 2916474"/>
                <a:gd name="connsiteY49" fmla="*/ 2590800 h 2667000"/>
                <a:gd name="connsiteX50" fmla="*/ 1085850 w 2916474"/>
                <a:gd name="connsiteY50" fmla="*/ 2552700 h 2667000"/>
                <a:gd name="connsiteX51" fmla="*/ 1162050 w 2916474"/>
                <a:gd name="connsiteY51" fmla="*/ 2543175 h 2667000"/>
                <a:gd name="connsiteX52" fmla="*/ 1228725 w 2916474"/>
                <a:gd name="connsiteY52" fmla="*/ 2533650 h 2667000"/>
                <a:gd name="connsiteX53" fmla="*/ 1285875 w 2916474"/>
                <a:gd name="connsiteY53" fmla="*/ 2514600 h 2667000"/>
                <a:gd name="connsiteX54" fmla="*/ 1409700 w 2916474"/>
                <a:gd name="connsiteY54" fmla="*/ 2495550 h 2667000"/>
                <a:gd name="connsiteX55" fmla="*/ 1476375 w 2916474"/>
                <a:gd name="connsiteY55" fmla="*/ 2476500 h 2667000"/>
                <a:gd name="connsiteX56" fmla="*/ 1714500 w 2916474"/>
                <a:gd name="connsiteY56" fmla="*/ 2362200 h 2667000"/>
                <a:gd name="connsiteX57" fmla="*/ 1762125 w 2916474"/>
                <a:gd name="connsiteY57" fmla="*/ 2324100 h 2667000"/>
                <a:gd name="connsiteX58" fmla="*/ 1866900 w 2916474"/>
                <a:gd name="connsiteY58" fmla="*/ 2247900 h 2667000"/>
                <a:gd name="connsiteX59" fmla="*/ 1905000 w 2916474"/>
                <a:gd name="connsiteY59" fmla="*/ 2209800 h 2667000"/>
                <a:gd name="connsiteX60" fmla="*/ 1952625 w 2916474"/>
                <a:gd name="connsiteY60" fmla="*/ 2181225 h 2667000"/>
                <a:gd name="connsiteX61" fmla="*/ 1981200 w 2916474"/>
                <a:gd name="connsiteY61" fmla="*/ 2152650 h 2667000"/>
                <a:gd name="connsiteX62" fmla="*/ 2019300 w 2916474"/>
                <a:gd name="connsiteY62" fmla="*/ 2124075 h 2667000"/>
                <a:gd name="connsiteX63" fmla="*/ 2057400 w 2916474"/>
                <a:gd name="connsiteY63" fmla="*/ 2047875 h 2667000"/>
                <a:gd name="connsiteX64" fmla="*/ 2076450 w 2916474"/>
                <a:gd name="connsiteY64" fmla="*/ 2019300 h 2667000"/>
                <a:gd name="connsiteX65" fmla="*/ 2105025 w 2916474"/>
                <a:gd name="connsiteY65" fmla="*/ 1943100 h 2667000"/>
                <a:gd name="connsiteX66" fmla="*/ 2133600 w 2916474"/>
                <a:gd name="connsiteY66" fmla="*/ 1876425 h 2667000"/>
                <a:gd name="connsiteX67" fmla="*/ 2209800 w 2916474"/>
                <a:gd name="connsiteY67" fmla="*/ 1771650 h 2667000"/>
                <a:gd name="connsiteX68" fmla="*/ 2219325 w 2916474"/>
                <a:gd name="connsiteY68" fmla="*/ 1733550 h 2667000"/>
                <a:gd name="connsiteX69" fmla="*/ 2266950 w 2916474"/>
                <a:gd name="connsiteY69" fmla="*/ 1666875 h 2667000"/>
                <a:gd name="connsiteX70" fmla="*/ 2276475 w 2916474"/>
                <a:gd name="connsiteY70" fmla="*/ 1628775 h 2667000"/>
                <a:gd name="connsiteX71" fmla="*/ 2314575 w 2916474"/>
                <a:gd name="connsiteY71" fmla="*/ 1581150 h 2667000"/>
                <a:gd name="connsiteX72" fmla="*/ 2352675 w 2916474"/>
                <a:gd name="connsiteY72" fmla="*/ 1524000 h 2667000"/>
                <a:gd name="connsiteX73" fmla="*/ 2390775 w 2916474"/>
                <a:gd name="connsiteY73" fmla="*/ 1476375 h 2667000"/>
                <a:gd name="connsiteX74" fmla="*/ 2495550 w 2916474"/>
                <a:gd name="connsiteY74" fmla="*/ 1371600 h 2667000"/>
                <a:gd name="connsiteX75" fmla="*/ 2619375 w 2916474"/>
                <a:gd name="connsiteY75" fmla="*/ 1219200 h 2667000"/>
                <a:gd name="connsiteX76" fmla="*/ 2647950 w 2916474"/>
                <a:gd name="connsiteY76" fmla="*/ 1190625 h 2667000"/>
                <a:gd name="connsiteX77" fmla="*/ 2676525 w 2916474"/>
                <a:gd name="connsiteY77" fmla="*/ 1133475 h 2667000"/>
                <a:gd name="connsiteX78" fmla="*/ 2733675 w 2916474"/>
                <a:gd name="connsiteY78" fmla="*/ 1038225 h 2667000"/>
                <a:gd name="connsiteX79" fmla="*/ 2752725 w 2916474"/>
                <a:gd name="connsiteY79" fmla="*/ 1000125 h 2667000"/>
                <a:gd name="connsiteX80" fmla="*/ 2762250 w 2916474"/>
                <a:gd name="connsiteY80" fmla="*/ 971550 h 2667000"/>
                <a:gd name="connsiteX81" fmla="*/ 2790825 w 2916474"/>
                <a:gd name="connsiteY81" fmla="*/ 942975 h 2667000"/>
                <a:gd name="connsiteX82" fmla="*/ 2809875 w 2916474"/>
                <a:gd name="connsiteY82" fmla="*/ 866775 h 2667000"/>
                <a:gd name="connsiteX83" fmla="*/ 2828925 w 2916474"/>
                <a:gd name="connsiteY83" fmla="*/ 809625 h 2667000"/>
                <a:gd name="connsiteX84" fmla="*/ 2857500 w 2916474"/>
                <a:gd name="connsiteY84" fmla="*/ 704850 h 2667000"/>
                <a:gd name="connsiteX85" fmla="*/ 2867025 w 2916474"/>
                <a:gd name="connsiteY85" fmla="*/ 666750 h 2667000"/>
                <a:gd name="connsiteX86" fmla="*/ 2876550 w 2916474"/>
                <a:gd name="connsiteY86" fmla="*/ 638175 h 2667000"/>
                <a:gd name="connsiteX87" fmla="*/ 2886075 w 2916474"/>
                <a:gd name="connsiteY87" fmla="*/ 600075 h 2667000"/>
                <a:gd name="connsiteX88" fmla="*/ 2905125 w 2916474"/>
                <a:gd name="connsiteY88" fmla="*/ 561975 h 2667000"/>
                <a:gd name="connsiteX89" fmla="*/ 2895600 w 2916474"/>
                <a:gd name="connsiteY89" fmla="*/ 495300 h 2667000"/>
                <a:gd name="connsiteX90" fmla="*/ 2876550 w 2916474"/>
                <a:gd name="connsiteY90" fmla="*/ 428625 h 2667000"/>
                <a:gd name="connsiteX91" fmla="*/ 2857500 w 2916474"/>
                <a:gd name="connsiteY91" fmla="*/ 352425 h 2667000"/>
                <a:gd name="connsiteX92" fmla="*/ 2847975 w 2916474"/>
                <a:gd name="connsiteY92" fmla="*/ 323850 h 2667000"/>
                <a:gd name="connsiteX93" fmla="*/ 2914889 w 2916474"/>
                <a:gd name="connsiteY93" fmla="*/ 47625 h 2667000"/>
                <a:gd name="connsiteX94" fmla="*/ 2771775 w 2916474"/>
                <a:gd name="connsiteY94" fmla="*/ 200025 h 2667000"/>
                <a:gd name="connsiteX95" fmla="*/ 2733675 w 2916474"/>
                <a:gd name="connsiteY95" fmla="*/ 152400 h 2667000"/>
                <a:gd name="connsiteX96" fmla="*/ 2714625 w 2916474"/>
                <a:gd name="connsiteY96" fmla="*/ 114300 h 2667000"/>
                <a:gd name="connsiteX97" fmla="*/ 2676525 w 2916474"/>
                <a:gd name="connsiteY97" fmla="*/ 85725 h 2667000"/>
                <a:gd name="connsiteX98" fmla="*/ 2628900 w 2916474"/>
                <a:gd name="connsiteY98" fmla="*/ 28575 h 2667000"/>
                <a:gd name="connsiteX99" fmla="*/ 2571750 w 2916474"/>
                <a:gd name="connsiteY99" fmla="*/ 9525 h 2667000"/>
                <a:gd name="connsiteX100" fmla="*/ 2543175 w 2916474"/>
                <a:gd name="connsiteY100" fmla="*/ 0 h 2667000"/>
                <a:gd name="connsiteX101" fmla="*/ 2447925 w 2916474"/>
                <a:gd name="connsiteY101" fmla="*/ 9525 h 2667000"/>
                <a:gd name="connsiteX102" fmla="*/ 2419350 w 2916474"/>
                <a:gd name="connsiteY102" fmla="*/ 19050 h 2667000"/>
                <a:gd name="connsiteX103" fmla="*/ 2362200 w 2916474"/>
                <a:gd name="connsiteY103" fmla="*/ 76200 h 2667000"/>
                <a:gd name="connsiteX104" fmla="*/ 2314575 w 2916474"/>
                <a:gd name="connsiteY104" fmla="*/ 133350 h 2667000"/>
                <a:gd name="connsiteX105" fmla="*/ 2276475 w 2916474"/>
                <a:gd name="connsiteY105" fmla="*/ 142875 h 2667000"/>
                <a:gd name="connsiteX0" fmla="*/ 2390775 w 2926182"/>
                <a:gd name="connsiteY0" fmla="*/ 142875 h 2667000"/>
                <a:gd name="connsiteX1" fmla="*/ 2390775 w 2926182"/>
                <a:gd name="connsiteY1" fmla="*/ 142875 h 2667000"/>
                <a:gd name="connsiteX2" fmla="*/ 2314575 w 2926182"/>
                <a:gd name="connsiteY2" fmla="*/ 171450 h 2667000"/>
                <a:gd name="connsiteX3" fmla="*/ 2276475 w 2926182"/>
                <a:gd name="connsiteY3" fmla="*/ 180975 h 2667000"/>
                <a:gd name="connsiteX4" fmla="*/ 2171700 w 2926182"/>
                <a:gd name="connsiteY4" fmla="*/ 219075 h 2667000"/>
                <a:gd name="connsiteX5" fmla="*/ 1914525 w 2926182"/>
                <a:gd name="connsiteY5" fmla="*/ 371475 h 2667000"/>
                <a:gd name="connsiteX6" fmla="*/ 1571625 w 2926182"/>
                <a:gd name="connsiteY6" fmla="*/ 571500 h 2667000"/>
                <a:gd name="connsiteX7" fmla="*/ 1381125 w 2926182"/>
                <a:gd name="connsiteY7" fmla="*/ 723900 h 2667000"/>
                <a:gd name="connsiteX8" fmla="*/ 1295400 w 2926182"/>
                <a:gd name="connsiteY8" fmla="*/ 781050 h 2667000"/>
                <a:gd name="connsiteX9" fmla="*/ 1219200 w 2926182"/>
                <a:gd name="connsiteY9" fmla="*/ 847725 h 2667000"/>
                <a:gd name="connsiteX10" fmla="*/ 1143000 w 2926182"/>
                <a:gd name="connsiteY10" fmla="*/ 885825 h 2667000"/>
                <a:gd name="connsiteX11" fmla="*/ 1000125 w 2926182"/>
                <a:gd name="connsiteY11" fmla="*/ 1000125 h 2667000"/>
                <a:gd name="connsiteX12" fmla="*/ 914400 w 2926182"/>
                <a:gd name="connsiteY12" fmla="*/ 1066800 h 2667000"/>
                <a:gd name="connsiteX13" fmla="*/ 828675 w 2926182"/>
                <a:gd name="connsiteY13" fmla="*/ 1152525 h 2667000"/>
                <a:gd name="connsiteX14" fmla="*/ 771525 w 2926182"/>
                <a:gd name="connsiteY14" fmla="*/ 1200150 h 2667000"/>
                <a:gd name="connsiteX15" fmla="*/ 742950 w 2926182"/>
                <a:gd name="connsiteY15" fmla="*/ 1238250 h 2667000"/>
                <a:gd name="connsiteX16" fmla="*/ 676275 w 2926182"/>
                <a:gd name="connsiteY16" fmla="*/ 1304925 h 2667000"/>
                <a:gd name="connsiteX17" fmla="*/ 628650 w 2926182"/>
                <a:gd name="connsiteY17" fmla="*/ 1362075 h 2667000"/>
                <a:gd name="connsiteX18" fmla="*/ 609600 w 2926182"/>
                <a:gd name="connsiteY18" fmla="*/ 1504950 h 2667000"/>
                <a:gd name="connsiteX19" fmla="*/ 600075 w 2926182"/>
                <a:gd name="connsiteY19" fmla="*/ 1543050 h 2667000"/>
                <a:gd name="connsiteX20" fmla="*/ 561975 w 2926182"/>
                <a:gd name="connsiteY20" fmla="*/ 1600200 h 2667000"/>
                <a:gd name="connsiteX21" fmla="*/ 542925 w 2926182"/>
                <a:gd name="connsiteY21" fmla="*/ 1628775 h 2667000"/>
                <a:gd name="connsiteX22" fmla="*/ 476250 w 2926182"/>
                <a:gd name="connsiteY22" fmla="*/ 1714500 h 2667000"/>
                <a:gd name="connsiteX23" fmla="*/ 457200 w 2926182"/>
                <a:gd name="connsiteY23" fmla="*/ 1790700 h 2667000"/>
                <a:gd name="connsiteX24" fmla="*/ 447675 w 2926182"/>
                <a:gd name="connsiteY24" fmla="*/ 1819275 h 2667000"/>
                <a:gd name="connsiteX25" fmla="*/ 419100 w 2926182"/>
                <a:gd name="connsiteY25" fmla="*/ 1895475 h 2667000"/>
                <a:gd name="connsiteX26" fmla="*/ 409575 w 2926182"/>
                <a:gd name="connsiteY26" fmla="*/ 1943100 h 2667000"/>
                <a:gd name="connsiteX27" fmla="*/ 400050 w 2926182"/>
                <a:gd name="connsiteY27" fmla="*/ 1971675 h 2667000"/>
                <a:gd name="connsiteX28" fmla="*/ 390525 w 2926182"/>
                <a:gd name="connsiteY28" fmla="*/ 2009775 h 2667000"/>
                <a:gd name="connsiteX29" fmla="*/ 361950 w 2926182"/>
                <a:gd name="connsiteY29" fmla="*/ 2038350 h 2667000"/>
                <a:gd name="connsiteX30" fmla="*/ 295275 w 2926182"/>
                <a:gd name="connsiteY30" fmla="*/ 2124075 h 2667000"/>
                <a:gd name="connsiteX31" fmla="*/ 266700 w 2926182"/>
                <a:gd name="connsiteY31" fmla="*/ 2162175 h 2667000"/>
                <a:gd name="connsiteX32" fmla="*/ 228600 w 2926182"/>
                <a:gd name="connsiteY32" fmla="*/ 2190750 h 2667000"/>
                <a:gd name="connsiteX33" fmla="*/ 152400 w 2926182"/>
                <a:gd name="connsiteY33" fmla="*/ 2257425 h 2667000"/>
                <a:gd name="connsiteX34" fmla="*/ 38100 w 2926182"/>
                <a:gd name="connsiteY34" fmla="*/ 2286000 h 2667000"/>
                <a:gd name="connsiteX35" fmla="*/ 0 w 2926182"/>
                <a:gd name="connsiteY35" fmla="*/ 2295525 h 2667000"/>
                <a:gd name="connsiteX36" fmla="*/ 9525 w 2926182"/>
                <a:gd name="connsiteY36" fmla="*/ 2362200 h 2667000"/>
                <a:gd name="connsiteX37" fmla="*/ 57150 w 2926182"/>
                <a:gd name="connsiteY37" fmla="*/ 2447925 h 2667000"/>
                <a:gd name="connsiteX38" fmla="*/ 114300 w 2926182"/>
                <a:gd name="connsiteY38" fmla="*/ 2505075 h 2667000"/>
                <a:gd name="connsiteX39" fmla="*/ 133350 w 2926182"/>
                <a:gd name="connsiteY39" fmla="*/ 2533650 h 2667000"/>
                <a:gd name="connsiteX40" fmla="*/ 276225 w 2926182"/>
                <a:gd name="connsiteY40" fmla="*/ 2600325 h 2667000"/>
                <a:gd name="connsiteX41" fmla="*/ 371475 w 2926182"/>
                <a:gd name="connsiteY41" fmla="*/ 2619375 h 2667000"/>
                <a:gd name="connsiteX42" fmla="*/ 447675 w 2926182"/>
                <a:gd name="connsiteY42" fmla="*/ 2638425 h 2667000"/>
                <a:gd name="connsiteX43" fmla="*/ 504825 w 2926182"/>
                <a:gd name="connsiteY43" fmla="*/ 2647950 h 2667000"/>
                <a:gd name="connsiteX44" fmla="*/ 533400 w 2926182"/>
                <a:gd name="connsiteY44" fmla="*/ 2657475 h 2667000"/>
                <a:gd name="connsiteX45" fmla="*/ 571500 w 2926182"/>
                <a:gd name="connsiteY45" fmla="*/ 2667000 h 2667000"/>
                <a:gd name="connsiteX46" fmla="*/ 742950 w 2926182"/>
                <a:gd name="connsiteY46" fmla="*/ 2647950 h 2667000"/>
                <a:gd name="connsiteX47" fmla="*/ 781050 w 2926182"/>
                <a:gd name="connsiteY47" fmla="*/ 2628900 h 2667000"/>
                <a:gd name="connsiteX48" fmla="*/ 819150 w 2926182"/>
                <a:gd name="connsiteY48" fmla="*/ 2619375 h 2667000"/>
                <a:gd name="connsiteX49" fmla="*/ 952500 w 2926182"/>
                <a:gd name="connsiteY49" fmla="*/ 2590800 h 2667000"/>
                <a:gd name="connsiteX50" fmla="*/ 1085850 w 2926182"/>
                <a:gd name="connsiteY50" fmla="*/ 2552700 h 2667000"/>
                <a:gd name="connsiteX51" fmla="*/ 1162050 w 2926182"/>
                <a:gd name="connsiteY51" fmla="*/ 2543175 h 2667000"/>
                <a:gd name="connsiteX52" fmla="*/ 1228725 w 2926182"/>
                <a:gd name="connsiteY52" fmla="*/ 2533650 h 2667000"/>
                <a:gd name="connsiteX53" fmla="*/ 1285875 w 2926182"/>
                <a:gd name="connsiteY53" fmla="*/ 2514600 h 2667000"/>
                <a:gd name="connsiteX54" fmla="*/ 1409700 w 2926182"/>
                <a:gd name="connsiteY54" fmla="*/ 2495550 h 2667000"/>
                <a:gd name="connsiteX55" fmla="*/ 1476375 w 2926182"/>
                <a:gd name="connsiteY55" fmla="*/ 2476500 h 2667000"/>
                <a:gd name="connsiteX56" fmla="*/ 1714500 w 2926182"/>
                <a:gd name="connsiteY56" fmla="*/ 2362200 h 2667000"/>
                <a:gd name="connsiteX57" fmla="*/ 1762125 w 2926182"/>
                <a:gd name="connsiteY57" fmla="*/ 2324100 h 2667000"/>
                <a:gd name="connsiteX58" fmla="*/ 1866900 w 2926182"/>
                <a:gd name="connsiteY58" fmla="*/ 2247900 h 2667000"/>
                <a:gd name="connsiteX59" fmla="*/ 1905000 w 2926182"/>
                <a:gd name="connsiteY59" fmla="*/ 2209800 h 2667000"/>
                <a:gd name="connsiteX60" fmla="*/ 1952625 w 2926182"/>
                <a:gd name="connsiteY60" fmla="*/ 2181225 h 2667000"/>
                <a:gd name="connsiteX61" fmla="*/ 1981200 w 2926182"/>
                <a:gd name="connsiteY61" fmla="*/ 2152650 h 2667000"/>
                <a:gd name="connsiteX62" fmla="*/ 2019300 w 2926182"/>
                <a:gd name="connsiteY62" fmla="*/ 2124075 h 2667000"/>
                <a:gd name="connsiteX63" fmla="*/ 2057400 w 2926182"/>
                <a:gd name="connsiteY63" fmla="*/ 2047875 h 2667000"/>
                <a:gd name="connsiteX64" fmla="*/ 2076450 w 2926182"/>
                <a:gd name="connsiteY64" fmla="*/ 2019300 h 2667000"/>
                <a:gd name="connsiteX65" fmla="*/ 2105025 w 2926182"/>
                <a:gd name="connsiteY65" fmla="*/ 1943100 h 2667000"/>
                <a:gd name="connsiteX66" fmla="*/ 2133600 w 2926182"/>
                <a:gd name="connsiteY66" fmla="*/ 1876425 h 2667000"/>
                <a:gd name="connsiteX67" fmla="*/ 2209800 w 2926182"/>
                <a:gd name="connsiteY67" fmla="*/ 1771650 h 2667000"/>
                <a:gd name="connsiteX68" fmla="*/ 2219325 w 2926182"/>
                <a:gd name="connsiteY68" fmla="*/ 1733550 h 2667000"/>
                <a:gd name="connsiteX69" fmla="*/ 2266950 w 2926182"/>
                <a:gd name="connsiteY69" fmla="*/ 1666875 h 2667000"/>
                <a:gd name="connsiteX70" fmla="*/ 2276475 w 2926182"/>
                <a:gd name="connsiteY70" fmla="*/ 1628775 h 2667000"/>
                <a:gd name="connsiteX71" fmla="*/ 2314575 w 2926182"/>
                <a:gd name="connsiteY71" fmla="*/ 1581150 h 2667000"/>
                <a:gd name="connsiteX72" fmla="*/ 2352675 w 2926182"/>
                <a:gd name="connsiteY72" fmla="*/ 1524000 h 2667000"/>
                <a:gd name="connsiteX73" fmla="*/ 2390775 w 2926182"/>
                <a:gd name="connsiteY73" fmla="*/ 1476375 h 2667000"/>
                <a:gd name="connsiteX74" fmla="*/ 2495550 w 2926182"/>
                <a:gd name="connsiteY74" fmla="*/ 1371600 h 2667000"/>
                <a:gd name="connsiteX75" fmla="*/ 2619375 w 2926182"/>
                <a:gd name="connsiteY75" fmla="*/ 1219200 h 2667000"/>
                <a:gd name="connsiteX76" fmla="*/ 2647950 w 2926182"/>
                <a:gd name="connsiteY76" fmla="*/ 1190625 h 2667000"/>
                <a:gd name="connsiteX77" fmla="*/ 2676525 w 2926182"/>
                <a:gd name="connsiteY77" fmla="*/ 1133475 h 2667000"/>
                <a:gd name="connsiteX78" fmla="*/ 2733675 w 2926182"/>
                <a:gd name="connsiteY78" fmla="*/ 1038225 h 2667000"/>
                <a:gd name="connsiteX79" fmla="*/ 2752725 w 2926182"/>
                <a:gd name="connsiteY79" fmla="*/ 1000125 h 2667000"/>
                <a:gd name="connsiteX80" fmla="*/ 2762250 w 2926182"/>
                <a:gd name="connsiteY80" fmla="*/ 971550 h 2667000"/>
                <a:gd name="connsiteX81" fmla="*/ 2790825 w 2926182"/>
                <a:gd name="connsiteY81" fmla="*/ 942975 h 2667000"/>
                <a:gd name="connsiteX82" fmla="*/ 2809875 w 2926182"/>
                <a:gd name="connsiteY82" fmla="*/ 866775 h 2667000"/>
                <a:gd name="connsiteX83" fmla="*/ 2828925 w 2926182"/>
                <a:gd name="connsiteY83" fmla="*/ 809625 h 2667000"/>
                <a:gd name="connsiteX84" fmla="*/ 2857500 w 2926182"/>
                <a:gd name="connsiteY84" fmla="*/ 704850 h 2667000"/>
                <a:gd name="connsiteX85" fmla="*/ 2867025 w 2926182"/>
                <a:gd name="connsiteY85" fmla="*/ 666750 h 2667000"/>
                <a:gd name="connsiteX86" fmla="*/ 2876550 w 2926182"/>
                <a:gd name="connsiteY86" fmla="*/ 638175 h 2667000"/>
                <a:gd name="connsiteX87" fmla="*/ 2886075 w 2926182"/>
                <a:gd name="connsiteY87" fmla="*/ 600075 h 2667000"/>
                <a:gd name="connsiteX88" fmla="*/ 2905125 w 2926182"/>
                <a:gd name="connsiteY88" fmla="*/ 561975 h 2667000"/>
                <a:gd name="connsiteX89" fmla="*/ 2895600 w 2926182"/>
                <a:gd name="connsiteY89" fmla="*/ 495300 h 2667000"/>
                <a:gd name="connsiteX90" fmla="*/ 2876550 w 2926182"/>
                <a:gd name="connsiteY90" fmla="*/ 428625 h 2667000"/>
                <a:gd name="connsiteX91" fmla="*/ 2857500 w 2926182"/>
                <a:gd name="connsiteY91" fmla="*/ 352425 h 2667000"/>
                <a:gd name="connsiteX92" fmla="*/ 2910451 w 2926182"/>
                <a:gd name="connsiteY92" fmla="*/ 247650 h 2667000"/>
                <a:gd name="connsiteX93" fmla="*/ 2914889 w 2926182"/>
                <a:gd name="connsiteY93" fmla="*/ 47625 h 2667000"/>
                <a:gd name="connsiteX94" fmla="*/ 2771775 w 2926182"/>
                <a:gd name="connsiteY94" fmla="*/ 200025 h 2667000"/>
                <a:gd name="connsiteX95" fmla="*/ 2733675 w 2926182"/>
                <a:gd name="connsiteY95" fmla="*/ 152400 h 2667000"/>
                <a:gd name="connsiteX96" fmla="*/ 2714625 w 2926182"/>
                <a:gd name="connsiteY96" fmla="*/ 114300 h 2667000"/>
                <a:gd name="connsiteX97" fmla="*/ 2676525 w 2926182"/>
                <a:gd name="connsiteY97" fmla="*/ 85725 h 2667000"/>
                <a:gd name="connsiteX98" fmla="*/ 2628900 w 2926182"/>
                <a:gd name="connsiteY98" fmla="*/ 28575 h 2667000"/>
                <a:gd name="connsiteX99" fmla="*/ 2571750 w 2926182"/>
                <a:gd name="connsiteY99" fmla="*/ 9525 h 2667000"/>
                <a:gd name="connsiteX100" fmla="*/ 2543175 w 2926182"/>
                <a:gd name="connsiteY100" fmla="*/ 0 h 2667000"/>
                <a:gd name="connsiteX101" fmla="*/ 2447925 w 2926182"/>
                <a:gd name="connsiteY101" fmla="*/ 9525 h 2667000"/>
                <a:gd name="connsiteX102" fmla="*/ 2419350 w 2926182"/>
                <a:gd name="connsiteY102" fmla="*/ 19050 h 2667000"/>
                <a:gd name="connsiteX103" fmla="*/ 2362200 w 2926182"/>
                <a:gd name="connsiteY103" fmla="*/ 76200 h 2667000"/>
                <a:gd name="connsiteX104" fmla="*/ 2314575 w 2926182"/>
                <a:gd name="connsiteY104" fmla="*/ 133350 h 2667000"/>
                <a:gd name="connsiteX105" fmla="*/ 2276475 w 2926182"/>
                <a:gd name="connsiteY105" fmla="*/ 142875 h 2667000"/>
                <a:gd name="connsiteX0" fmla="*/ 2390775 w 2926182"/>
                <a:gd name="connsiteY0" fmla="*/ 142875 h 2667000"/>
                <a:gd name="connsiteX1" fmla="*/ 2390775 w 2926182"/>
                <a:gd name="connsiteY1" fmla="*/ 142875 h 2667000"/>
                <a:gd name="connsiteX2" fmla="*/ 2314575 w 2926182"/>
                <a:gd name="connsiteY2" fmla="*/ 171450 h 2667000"/>
                <a:gd name="connsiteX3" fmla="*/ 2276475 w 2926182"/>
                <a:gd name="connsiteY3" fmla="*/ 180975 h 2667000"/>
                <a:gd name="connsiteX4" fmla="*/ 2171700 w 2926182"/>
                <a:gd name="connsiteY4" fmla="*/ 219075 h 2667000"/>
                <a:gd name="connsiteX5" fmla="*/ 1914525 w 2926182"/>
                <a:gd name="connsiteY5" fmla="*/ 371475 h 2667000"/>
                <a:gd name="connsiteX6" fmla="*/ 1571625 w 2926182"/>
                <a:gd name="connsiteY6" fmla="*/ 571500 h 2667000"/>
                <a:gd name="connsiteX7" fmla="*/ 1381125 w 2926182"/>
                <a:gd name="connsiteY7" fmla="*/ 723900 h 2667000"/>
                <a:gd name="connsiteX8" fmla="*/ 1295400 w 2926182"/>
                <a:gd name="connsiteY8" fmla="*/ 781050 h 2667000"/>
                <a:gd name="connsiteX9" fmla="*/ 1219200 w 2926182"/>
                <a:gd name="connsiteY9" fmla="*/ 847725 h 2667000"/>
                <a:gd name="connsiteX10" fmla="*/ 1143000 w 2926182"/>
                <a:gd name="connsiteY10" fmla="*/ 885825 h 2667000"/>
                <a:gd name="connsiteX11" fmla="*/ 1000125 w 2926182"/>
                <a:gd name="connsiteY11" fmla="*/ 1000125 h 2667000"/>
                <a:gd name="connsiteX12" fmla="*/ 914400 w 2926182"/>
                <a:gd name="connsiteY12" fmla="*/ 1066800 h 2667000"/>
                <a:gd name="connsiteX13" fmla="*/ 828675 w 2926182"/>
                <a:gd name="connsiteY13" fmla="*/ 1152525 h 2667000"/>
                <a:gd name="connsiteX14" fmla="*/ 771525 w 2926182"/>
                <a:gd name="connsiteY14" fmla="*/ 1200150 h 2667000"/>
                <a:gd name="connsiteX15" fmla="*/ 742950 w 2926182"/>
                <a:gd name="connsiteY15" fmla="*/ 1238250 h 2667000"/>
                <a:gd name="connsiteX16" fmla="*/ 676275 w 2926182"/>
                <a:gd name="connsiteY16" fmla="*/ 1304925 h 2667000"/>
                <a:gd name="connsiteX17" fmla="*/ 628650 w 2926182"/>
                <a:gd name="connsiteY17" fmla="*/ 1362075 h 2667000"/>
                <a:gd name="connsiteX18" fmla="*/ 609600 w 2926182"/>
                <a:gd name="connsiteY18" fmla="*/ 1504950 h 2667000"/>
                <a:gd name="connsiteX19" fmla="*/ 600075 w 2926182"/>
                <a:gd name="connsiteY19" fmla="*/ 1543050 h 2667000"/>
                <a:gd name="connsiteX20" fmla="*/ 561975 w 2926182"/>
                <a:gd name="connsiteY20" fmla="*/ 1600200 h 2667000"/>
                <a:gd name="connsiteX21" fmla="*/ 542925 w 2926182"/>
                <a:gd name="connsiteY21" fmla="*/ 1628775 h 2667000"/>
                <a:gd name="connsiteX22" fmla="*/ 476250 w 2926182"/>
                <a:gd name="connsiteY22" fmla="*/ 1714500 h 2667000"/>
                <a:gd name="connsiteX23" fmla="*/ 457200 w 2926182"/>
                <a:gd name="connsiteY23" fmla="*/ 1790700 h 2667000"/>
                <a:gd name="connsiteX24" fmla="*/ 447675 w 2926182"/>
                <a:gd name="connsiteY24" fmla="*/ 1819275 h 2667000"/>
                <a:gd name="connsiteX25" fmla="*/ 419100 w 2926182"/>
                <a:gd name="connsiteY25" fmla="*/ 1895475 h 2667000"/>
                <a:gd name="connsiteX26" fmla="*/ 409575 w 2926182"/>
                <a:gd name="connsiteY26" fmla="*/ 1943100 h 2667000"/>
                <a:gd name="connsiteX27" fmla="*/ 400050 w 2926182"/>
                <a:gd name="connsiteY27" fmla="*/ 1971675 h 2667000"/>
                <a:gd name="connsiteX28" fmla="*/ 390525 w 2926182"/>
                <a:gd name="connsiteY28" fmla="*/ 2009775 h 2667000"/>
                <a:gd name="connsiteX29" fmla="*/ 361950 w 2926182"/>
                <a:gd name="connsiteY29" fmla="*/ 2038350 h 2667000"/>
                <a:gd name="connsiteX30" fmla="*/ 295275 w 2926182"/>
                <a:gd name="connsiteY30" fmla="*/ 2124075 h 2667000"/>
                <a:gd name="connsiteX31" fmla="*/ 266700 w 2926182"/>
                <a:gd name="connsiteY31" fmla="*/ 2162175 h 2667000"/>
                <a:gd name="connsiteX32" fmla="*/ 228600 w 2926182"/>
                <a:gd name="connsiteY32" fmla="*/ 2190750 h 2667000"/>
                <a:gd name="connsiteX33" fmla="*/ 152400 w 2926182"/>
                <a:gd name="connsiteY33" fmla="*/ 2257425 h 2667000"/>
                <a:gd name="connsiteX34" fmla="*/ 38100 w 2926182"/>
                <a:gd name="connsiteY34" fmla="*/ 2286000 h 2667000"/>
                <a:gd name="connsiteX35" fmla="*/ 0 w 2926182"/>
                <a:gd name="connsiteY35" fmla="*/ 2295525 h 2667000"/>
                <a:gd name="connsiteX36" fmla="*/ 9525 w 2926182"/>
                <a:gd name="connsiteY36" fmla="*/ 2362200 h 2667000"/>
                <a:gd name="connsiteX37" fmla="*/ 57150 w 2926182"/>
                <a:gd name="connsiteY37" fmla="*/ 2447925 h 2667000"/>
                <a:gd name="connsiteX38" fmla="*/ 114300 w 2926182"/>
                <a:gd name="connsiteY38" fmla="*/ 2505075 h 2667000"/>
                <a:gd name="connsiteX39" fmla="*/ 133350 w 2926182"/>
                <a:gd name="connsiteY39" fmla="*/ 2533650 h 2667000"/>
                <a:gd name="connsiteX40" fmla="*/ 276225 w 2926182"/>
                <a:gd name="connsiteY40" fmla="*/ 2600325 h 2667000"/>
                <a:gd name="connsiteX41" fmla="*/ 371475 w 2926182"/>
                <a:gd name="connsiteY41" fmla="*/ 2619375 h 2667000"/>
                <a:gd name="connsiteX42" fmla="*/ 447675 w 2926182"/>
                <a:gd name="connsiteY42" fmla="*/ 2638425 h 2667000"/>
                <a:gd name="connsiteX43" fmla="*/ 504825 w 2926182"/>
                <a:gd name="connsiteY43" fmla="*/ 2647950 h 2667000"/>
                <a:gd name="connsiteX44" fmla="*/ 533400 w 2926182"/>
                <a:gd name="connsiteY44" fmla="*/ 2657475 h 2667000"/>
                <a:gd name="connsiteX45" fmla="*/ 571500 w 2926182"/>
                <a:gd name="connsiteY45" fmla="*/ 2667000 h 2667000"/>
                <a:gd name="connsiteX46" fmla="*/ 742950 w 2926182"/>
                <a:gd name="connsiteY46" fmla="*/ 2647950 h 2667000"/>
                <a:gd name="connsiteX47" fmla="*/ 781050 w 2926182"/>
                <a:gd name="connsiteY47" fmla="*/ 2628900 h 2667000"/>
                <a:gd name="connsiteX48" fmla="*/ 819150 w 2926182"/>
                <a:gd name="connsiteY48" fmla="*/ 2619375 h 2667000"/>
                <a:gd name="connsiteX49" fmla="*/ 952500 w 2926182"/>
                <a:gd name="connsiteY49" fmla="*/ 2590800 h 2667000"/>
                <a:gd name="connsiteX50" fmla="*/ 1085850 w 2926182"/>
                <a:gd name="connsiteY50" fmla="*/ 2552700 h 2667000"/>
                <a:gd name="connsiteX51" fmla="*/ 1162050 w 2926182"/>
                <a:gd name="connsiteY51" fmla="*/ 2543175 h 2667000"/>
                <a:gd name="connsiteX52" fmla="*/ 1228725 w 2926182"/>
                <a:gd name="connsiteY52" fmla="*/ 2533650 h 2667000"/>
                <a:gd name="connsiteX53" fmla="*/ 1285875 w 2926182"/>
                <a:gd name="connsiteY53" fmla="*/ 2514600 h 2667000"/>
                <a:gd name="connsiteX54" fmla="*/ 1409700 w 2926182"/>
                <a:gd name="connsiteY54" fmla="*/ 2495550 h 2667000"/>
                <a:gd name="connsiteX55" fmla="*/ 1476375 w 2926182"/>
                <a:gd name="connsiteY55" fmla="*/ 2476500 h 2667000"/>
                <a:gd name="connsiteX56" fmla="*/ 1714500 w 2926182"/>
                <a:gd name="connsiteY56" fmla="*/ 2362200 h 2667000"/>
                <a:gd name="connsiteX57" fmla="*/ 1762125 w 2926182"/>
                <a:gd name="connsiteY57" fmla="*/ 2324100 h 2667000"/>
                <a:gd name="connsiteX58" fmla="*/ 1866900 w 2926182"/>
                <a:gd name="connsiteY58" fmla="*/ 2247900 h 2667000"/>
                <a:gd name="connsiteX59" fmla="*/ 1905000 w 2926182"/>
                <a:gd name="connsiteY59" fmla="*/ 2209800 h 2667000"/>
                <a:gd name="connsiteX60" fmla="*/ 1952625 w 2926182"/>
                <a:gd name="connsiteY60" fmla="*/ 2181225 h 2667000"/>
                <a:gd name="connsiteX61" fmla="*/ 1981200 w 2926182"/>
                <a:gd name="connsiteY61" fmla="*/ 2152650 h 2667000"/>
                <a:gd name="connsiteX62" fmla="*/ 2019300 w 2926182"/>
                <a:gd name="connsiteY62" fmla="*/ 2124075 h 2667000"/>
                <a:gd name="connsiteX63" fmla="*/ 2057400 w 2926182"/>
                <a:gd name="connsiteY63" fmla="*/ 2047875 h 2667000"/>
                <a:gd name="connsiteX64" fmla="*/ 2076450 w 2926182"/>
                <a:gd name="connsiteY64" fmla="*/ 2019300 h 2667000"/>
                <a:gd name="connsiteX65" fmla="*/ 2105025 w 2926182"/>
                <a:gd name="connsiteY65" fmla="*/ 1943100 h 2667000"/>
                <a:gd name="connsiteX66" fmla="*/ 2133600 w 2926182"/>
                <a:gd name="connsiteY66" fmla="*/ 1876425 h 2667000"/>
                <a:gd name="connsiteX67" fmla="*/ 2209800 w 2926182"/>
                <a:gd name="connsiteY67" fmla="*/ 1771650 h 2667000"/>
                <a:gd name="connsiteX68" fmla="*/ 2219325 w 2926182"/>
                <a:gd name="connsiteY68" fmla="*/ 1733550 h 2667000"/>
                <a:gd name="connsiteX69" fmla="*/ 2266950 w 2926182"/>
                <a:gd name="connsiteY69" fmla="*/ 1666875 h 2667000"/>
                <a:gd name="connsiteX70" fmla="*/ 2276475 w 2926182"/>
                <a:gd name="connsiteY70" fmla="*/ 1628775 h 2667000"/>
                <a:gd name="connsiteX71" fmla="*/ 2314575 w 2926182"/>
                <a:gd name="connsiteY71" fmla="*/ 1581150 h 2667000"/>
                <a:gd name="connsiteX72" fmla="*/ 2352675 w 2926182"/>
                <a:gd name="connsiteY72" fmla="*/ 1524000 h 2667000"/>
                <a:gd name="connsiteX73" fmla="*/ 2390775 w 2926182"/>
                <a:gd name="connsiteY73" fmla="*/ 1476375 h 2667000"/>
                <a:gd name="connsiteX74" fmla="*/ 2495550 w 2926182"/>
                <a:gd name="connsiteY74" fmla="*/ 1371600 h 2667000"/>
                <a:gd name="connsiteX75" fmla="*/ 2619375 w 2926182"/>
                <a:gd name="connsiteY75" fmla="*/ 1219200 h 2667000"/>
                <a:gd name="connsiteX76" fmla="*/ 2647950 w 2926182"/>
                <a:gd name="connsiteY76" fmla="*/ 1190625 h 2667000"/>
                <a:gd name="connsiteX77" fmla="*/ 2822302 w 2926182"/>
                <a:gd name="connsiteY77" fmla="*/ 1228725 h 2667000"/>
                <a:gd name="connsiteX78" fmla="*/ 2733675 w 2926182"/>
                <a:gd name="connsiteY78" fmla="*/ 1038225 h 2667000"/>
                <a:gd name="connsiteX79" fmla="*/ 2752725 w 2926182"/>
                <a:gd name="connsiteY79" fmla="*/ 1000125 h 2667000"/>
                <a:gd name="connsiteX80" fmla="*/ 2762250 w 2926182"/>
                <a:gd name="connsiteY80" fmla="*/ 971550 h 2667000"/>
                <a:gd name="connsiteX81" fmla="*/ 2790825 w 2926182"/>
                <a:gd name="connsiteY81" fmla="*/ 942975 h 2667000"/>
                <a:gd name="connsiteX82" fmla="*/ 2809875 w 2926182"/>
                <a:gd name="connsiteY82" fmla="*/ 866775 h 2667000"/>
                <a:gd name="connsiteX83" fmla="*/ 2828925 w 2926182"/>
                <a:gd name="connsiteY83" fmla="*/ 809625 h 2667000"/>
                <a:gd name="connsiteX84" fmla="*/ 2857500 w 2926182"/>
                <a:gd name="connsiteY84" fmla="*/ 704850 h 2667000"/>
                <a:gd name="connsiteX85" fmla="*/ 2867025 w 2926182"/>
                <a:gd name="connsiteY85" fmla="*/ 666750 h 2667000"/>
                <a:gd name="connsiteX86" fmla="*/ 2876550 w 2926182"/>
                <a:gd name="connsiteY86" fmla="*/ 638175 h 2667000"/>
                <a:gd name="connsiteX87" fmla="*/ 2886075 w 2926182"/>
                <a:gd name="connsiteY87" fmla="*/ 600075 h 2667000"/>
                <a:gd name="connsiteX88" fmla="*/ 2905125 w 2926182"/>
                <a:gd name="connsiteY88" fmla="*/ 561975 h 2667000"/>
                <a:gd name="connsiteX89" fmla="*/ 2895600 w 2926182"/>
                <a:gd name="connsiteY89" fmla="*/ 495300 h 2667000"/>
                <a:gd name="connsiteX90" fmla="*/ 2876550 w 2926182"/>
                <a:gd name="connsiteY90" fmla="*/ 428625 h 2667000"/>
                <a:gd name="connsiteX91" fmla="*/ 2857500 w 2926182"/>
                <a:gd name="connsiteY91" fmla="*/ 352425 h 2667000"/>
                <a:gd name="connsiteX92" fmla="*/ 2910451 w 2926182"/>
                <a:gd name="connsiteY92" fmla="*/ 247650 h 2667000"/>
                <a:gd name="connsiteX93" fmla="*/ 2914889 w 2926182"/>
                <a:gd name="connsiteY93" fmla="*/ 47625 h 2667000"/>
                <a:gd name="connsiteX94" fmla="*/ 2771775 w 2926182"/>
                <a:gd name="connsiteY94" fmla="*/ 200025 h 2667000"/>
                <a:gd name="connsiteX95" fmla="*/ 2733675 w 2926182"/>
                <a:gd name="connsiteY95" fmla="*/ 152400 h 2667000"/>
                <a:gd name="connsiteX96" fmla="*/ 2714625 w 2926182"/>
                <a:gd name="connsiteY96" fmla="*/ 114300 h 2667000"/>
                <a:gd name="connsiteX97" fmla="*/ 2676525 w 2926182"/>
                <a:gd name="connsiteY97" fmla="*/ 85725 h 2667000"/>
                <a:gd name="connsiteX98" fmla="*/ 2628900 w 2926182"/>
                <a:gd name="connsiteY98" fmla="*/ 28575 h 2667000"/>
                <a:gd name="connsiteX99" fmla="*/ 2571750 w 2926182"/>
                <a:gd name="connsiteY99" fmla="*/ 9525 h 2667000"/>
                <a:gd name="connsiteX100" fmla="*/ 2543175 w 2926182"/>
                <a:gd name="connsiteY100" fmla="*/ 0 h 2667000"/>
                <a:gd name="connsiteX101" fmla="*/ 2447925 w 2926182"/>
                <a:gd name="connsiteY101" fmla="*/ 9525 h 2667000"/>
                <a:gd name="connsiteX102" fmla="*/ 2419350 w 2926182"/>
                <a:gd name="connsiteY102" fmla="*/ 19050 h 2667000"/>
                <a:gd name="connsiteX103" fmla="*/ 2362200 w 2926182"/>
                <a:gd name="connsiteY103" fmla="*/ 76200 h 2667000"/>
                <a:gd name="connsiteX104" fmla="*/ 2314575 w 2926182"/>
                <a:gd name="connsiteY104" fmla="*/ 133350 h 2667000"/>
                <a:gd name="connsiteX105" fmla="*/ 2276475 w 2926182"/>
                <a:gd name="connsiteY105" fmla="*/ 142875 h 2667000"/>
                <a:gd name="connsiteX0" fmla="*/ 2390775 w 2929114"/>
                <a:gd name="connsiteY0" fmla="*/ 142875 h 2667000"/>
                <a:gd name="connsiteX1" fmla="*/ 2390775 w 2929114"/>
                <a:gd name="connsiteY1" fmla="*/ 142875 h 2667000"/>
                <a:gd name="connsiteX2" fmla="*/ 2314575 w 2929114"/>
                <a:gd name="connsiteY2" fmla="*/ 171450 h 2667000"/>
                <a:gd name="connsiteX3" fmla="*/ 2276475 w 2929114"/>
                <a:gd name="connsiteY3" fmla="*/ 180975 h 2667000"/>
                <a:gd name="connsiteX4" fmla="*/ 2171700 w 2929114"/>
                <a:gd name="connsiteY4" fmla="*/ 219075 h 2667000"/>
                <a:gd name="connsiteX5" fmla="*/ 1914525 w 2929114"/>
                <a:gd name="connsiteY5" fmla="*/ 371475 h 2667000"/>
                <a:gd name="connsiteX6" fmla="*/ 1571625 w 2929114"/>
                <a:gd name="connsiteY6" fmla="*/ 571500 h 2667000"/>
                <a:gd name="connsiteX7" fmla="*/ 1381125 w 2929114"/>
                <a:gd name="connsiteY7" fmla="*/ 723900 h 2667000"/>
                <a:gd name="connsiteX8" fmla="*/ 1295400 w 2929114"/>
                <a:gd name="connsiteY8" fmla="*/ 781050 h 2667000"/>
                <a:gd name="connsiteX9" fmla="*/ 1219200 w 2929114"/>
                <a:gd name="connsiteY9" fmla="*/ 847725 h 2667000"/>
                <a:gd name="connsiteX10" fmla="*/ 1143000 w 2929114"/>
                <a:gd name="connsiteY10" fmla="*/ 885825 h 2667000"/>
                <a:gd name="connsiteX11" fmla="*/ 1000125 w 2929114"/>
                <a:gd name="connsiteY11" fmla="*/ 1000125 h 2667000"/>
                <a:gd name="connsiteX12" fmla="*/ 914400 w 2929114"/>
                <a:gd name="connsiteY12" fmla="*/ 1066800 h 2667000"/>
                <a:gd name="connsiteX13" fmla="*/ 828675 w 2929114"/>
                <a:gd name="connsiteY13" fmla="*/ 1152525 h 2667000"/>
                <a:gd name="connsiteX14" fmla="*/ 771525 w 2929114"/>
                <a:gd name="connsiteY14" fmla="*/ 1200150 h 2667000"/>
                <a:gd name="connsiteX15" fmla="*/ 742950 w 2929114"/>
                <a:gd name="connsiteY15" fmla="*/ 1238250 h 2667000"/>
                <a:gd name="connsiteX16" fmla="*/ 676275 w 2929114"/>
                <a:gd name="connsiteY16" fmla="*/ 1304925 h 2667000"/>
                <a:gd name="connsiteX17" fmla="*/ 628650 w 2929114"/>
                <a:gd name="connsiteY17" fmla="*/ 1362075 h 2667000"/>
                <a:gd name="connsiteX18" fmla="*/ 609600 w 2929114"/>
                <a:gd name="connsiteY18" fmla="*/ 1504950 h 2667000"/>
                <a:gd name="connsiteX19" fmla="*/ 600075 w 2929114"/>
                <a:gd name="connsiteY19" fmla="*/ 1543050 h 2667000"/>
                <a:gd name="connsiteX20" fmla="*/ 561975 w 2929114"/>
                <a:gd name="connsiteY20" fmla="*/ 1600200 h 2667000"/>
                <a:gd name="connsiteX21" fmla="*/ 542925 w 2929114"/>
                <a:gd name="connsiteY21" fmla="*/ 1628775 h 2667000"/>
                <a:gd name="connsiteX22" fmla="*/ 476250 w 2929114"/>
                <a:gd name="connsiteY22" fmla="*/ 1714500 h 2667000"/>
                <a:gd name="connsiteX23" fmla="*/ 457200 w 2929114"/>
                <a:gd name="connsiteY23" fmla="*/ 1790700 h 2667000"/>
                <a:gd name="connsiteX24" fmla="*/ 447675 w 2929114"/>
                <a:gd name="connsiteY24" fmla="*/ 1819275 h 2667000"/>
                <a:gd name="connsiteX25" fmla="*/ 419100 w 2929114"/>
                <a:gd name="connsiteY25" fmla="*/ 1895475 h 2667000"/>
                <a:gd name="connsiteX26" fmla="*/ 409575 w 2929114"/>
                <a:gd name="connsiteY26" fmla="*/ 1943100 h 2667000"/>
                <a:gd name="connsiteX27" fmla="*/ 400050 w 2929114"/>
                <a:gd name="connsiteY27" fmla="*/ 1971675 h 2667000"/>
                <a:gd name="connsiteX28" fmla="*/ 390525 w 2929114"/>
                <a:gd name="connsiteY28" fmla="*/ 2009775 h 2667000"/>
                <a:gd name="connsiteX29" fmla="*/ 361950 w 2929114"/>
                <a:gd name="connsiteY29" fmla="*/ 2038350 h 2667000"/>
                <a:gd name="connsiteX30" fmla="*/ 295275 w 2929114"/>
                <a:gd name="connsiteY30" fmla="*/ 2124075 h 2667000"/>
                <a:gd name="connsiteX31" fmla="*/ 266700 w 2929114"/>
                <a:gd name="connsiteY31" fmla="*/ 2162175 h 2667000"/>
                <a:gd name="connsiteX32" fmla="*/ 228600 w 2929114"/>
                <a:gd name="connsiteY32" fmla="*/ 2190750 h 2667000"/>
                <a:gd name="connsiteX33" fmla="*/ 152400 w 2929114"/>
                <a:gd name="connsiteY33" fmla="*/ 2257425 h 2667000"/>
                <a:gd name="connsiteX34" fmla="*/ 38100 w 2929114"/>
                <a:gd name="connsiteY34" fmla="*/ 2286000 h 2667000"/>
                <a:gd name="connsiteX35" fmla="*/ 0 w 2929114"/>
                <a:gd name="connsiteY35" fmla="*/ 2295525 h 2667000"/>
                <a:gd name="connsiteX36" fmla="*/ 9525 w 2929114"/>
                <a:gd name="connsiteY36" fmla="*/ 2362200 h 2667000"/>
                <a:gd name="connsiteX37" fmla="*/ 57150 w 2929114"/>
                <a:gd name="connsiteY37" fmla="*/ 2447925 h 2667000"/>
                <a:gd name="connsiteX38" fmla="*/ 114300 w 2929114"/>
                <a:gd name="connsiteY38" fmla="*/ 2505075 h 2667000"/>
                <a:gd name="connsiteX39" fmla="*/ 133350 w 2929114"/>
                <a:gd name="connsiteY39" fmla="*/ 2533650 h 2667000"/>
                <a:gd name="connsiteX40" fmla="*/ 276225 w 2929114"/>
                <a:gd name="connsiteY40" fmla="*/ 2600325 h 2667000"/>
                <a:gd name="connsiteX41" fmla="*/ 371475 w 2929114"/>
                <a:gd name="connsiteY41" fmla="*/ 2619375 h 2667000"/>
                <a:gd name="connsiteX42" fmla="*/ 447675 w 2929114"/>
                <a:gd name="connsiteY42" fmla="*/ 2638425 h 2667000"/>
                <a:gd name="connsiteX43" fmla="*/ 504825 w 2929114"/>
                <a:gd name="connsiteY43" fmla="*/ 2647950 h 2667000"/>
                <a:gd name="connsiteX44" fmla="*/ 533400 w 2929114"/>
                <a:gd name="connsiteY44" fmla="*/ 2657475 h 2667000"/>
                <a:gd name="connsiteX45" fmla="*/ 571500 w 2929114"/>
                <a:gd name="connsiteY45" fmla="*/ 2667000 h 2667000"/>
                <a:gd name="connsiteX46" fmla="*/ 742950 w 2929114"/>
                <a:gd name="connsiteY46" fmla="*/ 2647950 h 2667000"/>
                <a:gd name="connsiteX47" fmla="*/ 781050 w 2929114"/>
                <a:gd name="connsiteY47" fmla="*/ 2628900 h 2667000"/>
                <a:gd name="connsiteX48" fmla="*/ 819150 w 2929114"/>
                <a:gd name="connsiteY48" fmla="*/ 2619375 h 2667000"/>
                <a:gd name="connsiteX49" fmla="*/ 952500 w 2929114"/>
                <a:gd name="connsiteY49" fmla="*/ 2590800 h 2667000"/>
                <a:gd name="connsiteX50" fmla="*/ 1085850 w 2929114"/>
                <a:gd name="connsiteY50" fmla="*/ 2552700 h 2667000"/>
                <a:gd name="connsiteX51" fmla="*/ 1162050 w 2929114"/>
                <a:gd name="connsiteY51" fmla="*/ 2543175 h 2667000"/>
                <a:gd name="connsiteX52" fmla="*/ 1228725 w 2929114"/>
                <a:gd name="connsiteY52" fmla="*/ 2533650 h 2667000"/>
                <a:gd name="connsiteX53" fmla="*/ 1285875 w 2929114"/>
                <a:gd name="connsiteY53" fmla="*/ 2514600 h 2667000"/>
                <a:gd name="connsiteX54" fmla="*/ 1409700 w 2929114"/>
                <a:gd name="connsiteY54" fmla="*/ 2495550 h 2667000"/>
                <a:gd name="connsiteX55" fmla="*/ 1476375 w 2929114"/>
                <a:gd name="connsiteY55" fmla="*/ 2476500 h 2667000"/>
                <a:gd name="connsiteX56" fmla="*/ 1714500 w 2929114"/>
                <a:gd name="connsiteY56" fmla="*/ 2362200 h 2667000"/>
                <a:gd name="connsiteX57" fmla="*/ 1762125 w 2929114"/>
                <a:gd name="connsiteY57" fmla="*/ 2324100 h 2667000"/>
                <a:gd name="connsiteX58" fmla="*/ 1866900 w 2929114"/>
                <a:gd name="connsiteY58" fmla="*/ 2247900 h 2667000"/>
                <a:gd name="connsiteX59" fmla="*/ 1905000 w 2929114"/>
                <a:gd name="connsiteY59" fmla="*/ 2209800 h 2667000"/>
                <a:gd name="connsiteX60" fmla="*/ 1952625 w 2929114"/>
                <a:gd name="connsiteY60" fmla="*/ 2181225 h 2667000"/>
                <a:gd name="connsiteX61" fmla="*/ 1981200 w 2929114"/>
                <a:gd name="connsiteY61" fmla="*/ 2152650 h 2667000"/>
                <a:gd name="connsiteX62" fmla="*/ 2019300 w 2929114"/>
                <a:gd name="connsiteY62" fmla="*/ 2124075 h 2667000"/>
                <a:gd name="connsiteX63" fmla="*/ 2057400 w 2929114"/>
                <a:gd name="connsiteY63" fmla="*/ 2047875 h 2667000"/>
                <a:gd name="connsiteX64" fmla="*/ 2076450 w 2929114"/>
                <a:gd name="connsiteY64" fmla="*/ 2019300 h 2667000"/>
                <a:gd name="connsiteX65" fmla="*/ 2105025 w 2929114"/>
                <a:gd name="connsiteY65" fmla="*/ 1943100 h 2667000"/>
                <a:gd name="connsiteX66" fmla="*/ 2133600 w 2929114"/>
                <a:gd name="connsiteY66" fmla="*/ 1876425 h 2667000"/>
                <a:gd name="connsiteX67" fmla="*/ 2209800 w 2929114"/>
                <a:gd name="connsiteY67" fmla="*/ 1771650 h 2667000"/>
                <a:gd name="connsiteX68" fmla="*/ 2219325 w 2929114"/>
                <a:gd name="connsiteY68" fmla="*/ 1733550 h 2667000"/>
                <a:gd name="connsiteX69" fmla="*/ 2266950 w 2929114"/>
                <a:gd name="connsiteY69" fmla="*/ 1666875 h 2667000"/>
                <a:gd name="connsiteX70" fmla="*/ 2276475 w 2929114"/>
                <a:gd name="connsiteY70" fmla="*/ 1628775 h 2667000"/>
                <a:gd name="connsiteX71" fmla="*/ 2314575 w 2929114"/>
                <a:gd name="connsiteY71" fmla="*/ 1581150 h 2667000"/>
                <a:gd name="connsiteX72" fmla="*/ 2352675 w 2929114"/>
                <a:gd name="connsiteY72" fmla="*/ 1524000 h 2667000"/>
                <a:gd name="connsiteX73" fmla="*/ 2390775 w 2929114"/>
                <a:gd name="connsiteY73" fmla="*/ 1476375 h 2667000"/>
                <a:gd name="connsiteX74" fmla="*/ 2495550 w 2929114"/>
                <a:gd name="connsiteY74" fmla="*/ 1371600 h 2667000"/>
                <a:gd name="connsiteX75" fmla="*/ 2619375 w 2929114"/>
                <a:gd name="connsiteY75" fmla="*/ 1219200 h 2667000"/>
                <a:gd name="connsiteX76" fmla="*/ 2647950 w 2929114"/>
                <a:gd name="connsiteY76" fmla="*/ 1190625 h 2667000"/>
                <a:gd name="connsiteX77" fmla="*/ 2822302 w 2929114"/>
                <a:gd name="connsiteY77" fmla="*/ 1228725 h 2667000"/>
                <a:gd name="connsiteX78" fmla="*/ 2733675 w 2929114"/>
                <a:gd name="connsiteY78" fmla="*/ 1038225 h 2667000"/>
                <a:gd name="connsiteX79" fmla="*/ 2752725 w 2929114"/>
                <a:gd name="connsiteY79" fmla="*/ 1000125 h 2667000"/>
                <a:gd name="connsiteX80" fmla="*/ 2928853 w 2929114"/>
                <a:gd name="connsiteY80" fmla="*/ 1104900 h 2667000"/>
                <a:gd name="connsiteX81" fmla="*/ 2790825 w 2929114"/>
                <a:gd name="connsiteY81" fmla="*/ 942975 h 2667000"/>
                <a:gd name="connsiteX82" fmla="*/ 2809875 w 2929114"/>
                <a:gd name="connsiteY82" fmla="*/ 866775 h 2667000"/>
                <a:gd name="connsiteX83" fmla="*/ 2828925 w 2929114"/>
                <a:gd name="connsiteY83" fmla="*/ 809625 h 2667000"/>
                <a:gd name="connsiteX84" fmla="*/ 2857500 w 2929114"/>
                <a:gd name="connsiteY84" fmla="*/ 704850 h 2667000"/>
                <a:gd name="connsiteX85" fmla="*/ 2867025 w 2929114"/>
                <a:gd name="connsiteY85" fmla="*/ 666750 h 2667000"/>
                <a:gd name="connsiteX86" fmla="*/ 2876550 w 2929114"/>
                <a:gd name="connsiteY86" fmla="*/ 638175 h 2667000"/>
                <a:gd name="connsiteX87" fmla="*/ 2886075 w 2929114"/>
                <a:gd name="connsiteY87" fmla="*/ 600075 h 2667000"/>
                <a:gd name="connsiteX88" fmla="*/ 2905125 w 2929114"/>
                <a:gd name="connsiteY88" fmla="*/ 561975 h 2667000"/>
                <a:gd name="connsiteX89" fmla="*/ 2895600 w 2929114"/>
                <a:gd name="connsiteY89" fmla="*/ 495300 h 2667000"/>
                <a:gd name="connsiteX90" fmla="*/ 2876550 w 2929114"/>
                <a:gd name="connsiteY90" fmla="*/ 428625 h 2667000"/>
                <a:gd name="connsiteX91" fmla="*/ 2857500 w 2929114"/>
                <a:gd name="connsiteY91" fmla="*/ 352425 h 2667000"/>
                <a:gd name="connsiteX92" fmla="*/ 2910451 w 2929114"/>
                <a:gd name="connsiteY92" fmla="*/ 247650 h 2667000"/>
                <a:gd name="connsiteX93" fmla="*/ 2914889 w 2929114"/>
                <a:gd name="connsiteY93" fmla="*/ 47625 h 2667000"/>
                <a:gd name="connsiteX94" fmla="*/ 2771775 w 2929114"/>
                <a:gd name="connsiteY94" fmla="*/ 200025 h 2667000"/>
                <a:gd name="connsiteX95" fmla="*/ 2733675 w 2929114"/>
                <a:gd name="connsiteY95" fmla="*/ 152400 h 2667000"/>
                <a:gd name="connsiteX96" fmla="*/ 2714625 w 2929114"/>
                <a:gd name="connsiteY96" fmla="*/ 114300 h 2667000"/>
                <a:gd name="connsiteX97" fmla="*/ 2676525 w 2929114"/>
                <a:gd name="connsiteY97" fmla="*/ 85725 h 2667000"/>
                <a:gd name="connsiteX98" fmla="*/ 2628900 w 2929114"/>
                <a:gd name="connsiteY98" fmla="*/ 28575 h 2667000"/>
                <a:gd name="connsiteX99" fmla="*/ 2571750 w 2929114"/>
                <a:gd name="connsiteY99" fmla="*/ 9525 h 2667000"/>
                <a:gd name="connsiteX100" fmla="*/ 2543175 w 2929114"/>
                <a:gd name="connsiteY100" fmla="*/ 0 h 2667000"/>
                <a:gd name="connsiteX101" fmla="*/ 2447925 w 2929114"/>
                <a:gd name="connsiteY101" fmla="*/ 9525 h 2667000"/>
                <a:gd name="connsiteX102" fmla="*/ 2419350 w 2929114"/>
                <a:gd name="connsiteY102" fmla="*/ 19050 h 2667000"/>
                <a:gd name="connsiteX103" fmla="*/ 2362200 w 2929114"/>
                <a:gd name="connsiteY103" fmla="*/ 76200 h 2667000"/>
                <a:gd name="connsiteX104" fmla="*/ 2314575 w 2929114"/>
                <a:gd name="connsiteY104" fmla="*/ 133350 h 2667000"/>
                <a:gd name="connsiteX105" fmla="*/ 2276475 w 2929114"/>
                <a:gd name="connsiteY105" fmla="*/ 142875 h 2667000"/>
                <a:gd name="connsiteX0" fmla="*/ 2390775 w 2965322"/>
                <a:gd name="connsiteY0" fmla="*/ 142875 h 2667000"/>
                <a:gd name="connsiteX1" fmla="*/ 2390775 w 2965322"/>
                <a:gd name="connsiteY1" fmla="*/ 142875 h 2667000"/>
                <a:gd name="connsiteX2" fmla="*/ 2314575 w 2965322"/>
                <a:gd name="connsiteY2" fmla="*/ 171450 h 2667000"/>
                <a:gd name="connsiteX3" fmla="*/ 2276475 w 2965322"/>
                <a:gd name="connsiteY3" fmla="*/ 180975 h 2667000"/>
                <a:gd name="connsiteX4" fmla="*/ 2171700 w 2965322"/>
                <a:gd name="connsiteY4" fmla="*/ 219075 h 2667000"/>
                <a:gd name="connsiteX5" fmla="*/ 1914525 w 2965322"/>
                <a:gd name="connsiteY5" fmla="*/ 371475 h 2667000"/>
                <a:gd name="connsiteX6" fmla="*/ 1571625 w 2965322"/>
                <a:gd name="connsiteY6" fmla="*/ 571500 h 2667000"/>
                <a:gd name="connsiteX7" fmla="*/ 1381125 w 2965322"/>
                <a:gd name="connsiteY7" fmla="*/ 723900 h 2667000"/>
                <a:gd name="connsiteX8" fmla="*/ 1295400 w 2965322"/>
                <a:gd name="connsiteY8" fmla="*/ 781050 h 2667000"/>
                <a:gd name="connsiteX9" fmla="*/ 1219200 w 2965322"/>
                <a:gd name="connsiteY9" fmla="*/ 847725 h 2667000"/>
                <a:gd name="connsiteX10" fmla="*/ 1143000 w 2965322"/>
                <a:gd name="connsiteY10" fmla="*/ 885825 h 2667000"/>
                <a:gd name="connsiteX11" fmla="*/ 1000125 w 2965322"/>
                <a:gd name="connsiteY11" fmla="*/ 1000125 h 2667000"/>
                <a:gd name="connsiteX12" fmla="*/ 914400 w 2965322"/>
                <a:gd name="connsiteY12" fmla="*/ 1066800 h 2667000"/>
                <a:gd name="connsiteX13" fmla="*/ 828675 w 2965322"/>
                <a:gd name="connsiteY13" fmla="*/ 1152525 h 2667000"/>
                <a:gd name="connsiteX14" fmla="*/ 771525 w 2965322"/>
                <a:gd name="connsiteY14" fmla="*/ 1200150 h 2667000"/>
                <a:gd name="connsiteX15" fmla="*/ 742950 w 2965322"/>
                <a:gd name="connsiteY15" fmla="*/ 1238250 h 2667000"/>
                <a:gd name="connsiteX16" fmla="*/ 676275 w 2965322"/>
                <a:gd name="connsiteY16" fmla="*/ 1304925 h 2667000"/>
                <a:gd name="connsiteX17" fmla="*/ 628650 w 2965322"/>
                <a:gd name="connsiteY17" fmla="*/ 1362075 h 2667000"/>
                <a:gd name="connsiteX18" fmla="*/ 609600 w 2965322"/>
                <a:gd name="connsiteY18" fmla="*/ 1504950 h 2667000"/>
                <a:gd name="connsiteX19" fmla="*/ 600075 w 2965322"/>
                <a:gd name="connsiteY19" fmla="*/ 1543050 h 2667000"/>
                <a:gd name="connsiteX20" fmla="*/ 561975 w 2965322"/>
                <a:gd name="connsiteY20" fmla="*/ 1600200 h 2667000"/>
                <a:gd name="connsiteX21" fmla="*/ 542925 w 2965322"/>
                <a:gd name="connsiteY21" fmla="*/ 1628775 h 2667000"/>
                <a:gd name="connsiteX22" fmla="*/ 476250 w 2965322"/>
                <a:gd name="connsiteY22" fmla="*/ 1714500 h 2667000"/>
                <a:gd name="connsiteX23" fmla="*/ 457200 w 2965322"/>
                <a:gd name="connsiteY23" fmla="*/ 1790700 h 2667000"/>
                <a:gd name="connsiteX24" fmla="*/ 447675 w 2965322"/>
                <a:gd name="connsiteY24" fmla="*/ 1819275 h 2667000"/>
                <a:gd name="connsiteX25" fmla="*/ 419100 w 2965322"/>
                <a:gd name="connsiteY25" fmla="*/ 1895475 h 2667000"/>
                <a:gd name="connsiteX26" fmla="*/ 409575 w 2965322"/>
                <a:gd name="connsiteY26" fmla="*/ 1943100 h 2667000"/>
                <a:gd name="connsiteX27" fmla="*/ 400050 w 2965322"/>
                <a:gd name="connsiteY27" fmla="*/ 1971675 h 2667000"/>
                <a:gd name="connsiteX28" fmla="*/ 390525 w 2965322"/>
                <a:gd name="connsiteY28" fmla="*/ 2009775 h 2667000"/>
                <a:gd name="connsiteX29" fmla="*/ 361950 w 2965322"/>
                <a:gd name="connsiteY29" fmla="*/ 2038350 h 2667000"/>
                <a:gd name="connsiteX30" fmla="*/ 295275 w 2965322"/>
                <a:gd name="connsiteY30" fmla="*/ 2124075 h 2667000"/>
                <a:gd name="connsiteX31" fmla="*/ 266700 w 2965322"/>
                <a:gd name="connsiteY31" fmla="*/ 2162175 h 2667000"/>
                <a:gd name="connsiteX32" fmla="*/ 228600 w 2965322"/>
                <a:gd name="connsiteY32" fmla="*/ 2190750 h 2667000"/>
                <a:gd name="connsiteX33" fmla="*/ 152400 w 2965322"/>
                <a:gd name="connsiteY33" fmla="*/ 2257425 h 2667000"/>
                <a:gd name="connsiteX34" fmla="*/ 38100 w 2965322"/>
                <a:gd name="connsiteY34" fmla="*/ 2286000 h 2667000"/>
                <a:gd name="connsiteX35" fmla="*/ 0 w 2965322"/>
                <a:gd name="connsiteY35" fmla="*/ 2295525 h 2667000"/>
                <a:gd name="connsiteX36" fmla="*/ 9525 w 2965322"/>
                <a:gd name="connsiteY36" fmla="*/ 2362200 h 2667000"/>
                <a:gd name="connsiteX37" fmla="*/ 57150 w 2965322"/>
                <a:gd name="connsiteY37" fmla="*/ 2447925 h 2667000"/>
                <a:gd name="connsiteX38" fmla="*/ 114300 w 2965322"/>
                <a:gd name="connsiteY38" fmla="*/ 2505075 h 2667000"/>
                <a:gd name="connsiteX39" fmla="*/ 133350 w 2965322"/>
                <a:gd name="connsiteY39" fmla="*/ 2533650 h 2667000"/>
                <a:gd name="connsiteX40" fmla="*/ 276225 w 2965322"/>
                <a:gd name="connsiteY40" fmla="*/ 2600325 h 2667000"/>
                <a:gd name="connsiteX41" fmla="*/ 371475 w 2965322"/>
                <a:gd name="connsiteY41" fmla="*/ 2619375 h 2667000"/>
                <a:gd name="connsiteX42" fmla="*/ 447675 w 2965322"/>
                <a:gd name="connsiteY42" fmla="*/ 2638425 h 2667000"/>
                <a:gd name="connsiteX43" fmla="*/ 504825 w 2965322"/>
                <a:gd name="connsiteY43" fmla="*/ 2647950 h 2667000"/>
                <a:gd name="connsiteX44" fmla="*/ 533400 w 2965322"/>
                <a:gd name="connsiteY44" fmla="*/ 2657475 h 2667000"/>
                <a:gd name="connsiteX45" fmla="*/ 571500 w 2965322"/>
                <a:gd name="connsiteY45" fmla="*/ 2667000 h 2667000"/>
                <a:gd name="connsiteX46" fmla="*/ 742950 w 2965322"/>
                <a:gd name="connsiteY46" fmla="*/ 2647950 h 2667000"/>
                <a:gd name="connsiteX47" fmla="*/ 781050 w 2965322"/>
                <a:gd name="connsiteY47" fmla="*/ 2628900 h 2667000"/>
                <a:gd name="connsiteX48" fmla="*/ 819150 w 2965322"/>
                <a:gd name="connsiteY48" fmla="*/ 2619375 h 2667000"/>
                <a:gd name="connsiteX49" fmla="*/ 952500 w 2965322"/>
                <a:gd name="connsiteY49" fmla="*/ 2590800 h 2667000"/>
                <a:gd name="connsiteX50" fmla="*/ 1085850 w 2965322"/>
                <a:gd name="connsiteY50" fmla="*/ 2552700 h 2667000"/>
                <a:gd name="connsiteX51" fmla="*/ 1162050 w 2965322"/>
                <a:gd name="connsiteY51" fmla="*/ 2543175 h 2667000"/>
                <a:gd name="connsiteX52" fmla="*/ 1228725 w 2965322"/>
                <a:gd name="connsiteY52" fmla="*/ 2533650 h 2667000"/>
                <a:gd name="connsiteX53" fmla="*/ 1285875 w 2965322"/>
                <a:gd name="connsiteY53" fmla="*/ 2514600 h 2667000"/>
                <a:gd name="connsiteX54" fmla="*/ 1409700 w 2965322"/>
                <a:gd name="connsiteY54" fmla="*/ 2495550 h 2667000"/>
                <a:gd name="connsiteX55" fmla="*/ 1476375 w 2965322"/>
                <a:gd name="connsiteY55" fmla="*/ 2476500 h 2667000"/>
                <a:gd name="connsiteX56" fmla="*/ 1714500 w 2965322"/>
                <a:gd name="connsiteY56" fmla="*/ 2362200 h 2667000"/>
                <a:gd name="connsiteX57" fmla="*/ 1762125 w 2965322"/>
                <a:gd name="connsiteY57" fmla="*/ 2324100 h 2667000"/>
                <a:gd name="connsiteX58" fmla="*/ 1866900 w 2965322"/>
                <a:gd name="connsiteY58" fmla="*/ 2247900 h 2667000"/>
                <a:gd name="connsiteX59" fmla="*/ 1905000 w 2965322"/>
                <a:gd name="connsiteY59" fmla="*/ 2209800 h 2667000"/>
                <a:gd name="connsiteX60" fmla="*/ 1952625 w 2965322"/>
                <a:gd name="connsiteY60" fmla="*/ 2181225 h 2667000"/>
                <a:gd name="connsiteX61" fmla="*/ 1981200 w 2965322"/>
                <a:gd name="connsiteY61" fmla="*/ 2152650 h 2667000"/>
                <a:gd name="connsiteX62" fmla="*/ 2019300 w 2965322"/>
                <a:gd name="connsiteY62" fmla="*/ 2124075 h 2667000"/>
                <a:gd name="connsiteX63" fmla="*/ 2057400 w 2965322"/>
                <a:gd name="connsiteY63" fmla="*/ 2047875 h 2667000"/>
                <a:gd name="connsiteX64" fmla="*/ 2076450 w 2965322"/>
                <a:gd name="connsiteY64" fmla="*/ 2019300 h 2667000"/>
                <a:gd name="connsiteX65" fmla="*/ 2105025 w 2965322"/>
                <a:gd name="connsiteY65" fmla="*/ 1943100 h 2667000"/>
                <a:gd name="connsiteX66" fmla="*/ 2133600 w 2965322"/>
                <a:gd name="connsiteY66" fmla="*/ 1876425 h 2667000"/>
                <a:gd name="connsiteX67" fmla="*/ 2209800 w 2965322"/>
                <a:gd name="connsiteY67" fmla="*/ 1771650 h 2667000"/>
                <a:gd name="connsiteX68" fmla="*/ 2219325 w 2965322"/>
                <a:gd name="connsiteY68" fmla="*/ 1733550 h 2667000"/>
                <a:gd name="connsiteX69" fmla="*/ 2266950 w 2965322"/>
                <a:gd name="connsiteY69" fmla="*/ 1666875 h 2667000"/>
                <a:gd name="connsiteX70" fmla="*/ 2276475 w 2965322"/>
                <a:gd name="connsiteY70" fmla="*/ 1628775 h 2667000"/>
                <a:gd name="connsiteX71" fmla="*/ 2314575 w 2965322"/>
                <a:gd name="connsiteY71" fmla="*/ 1581150 h 2667000"/>
                <a:gd name="connsiteX72" fmla="*/ 2352675 w 2965322"/>
                <a:gd name="connsiteY72" fmla="*/ 1524000 h 2667000"/>
                <a:gd name="connsiteX73" fmla="*/ 2390775 w 2965322"/>
                <a:gd name="connsiteY73" fmla="*/ 1476375 h 2667000"/>
                <a:gd name="connsiteX74" fmla="*/ 2495550 w 2965322"/>
                <a:gd name="connsiteY74" fmla="*/ 1371600 h 2667000"/>
                <a:gd name="connsiteX75" fmla="*/ 2619375 w 2965322"/>
                <a:gd name="connsiteY75" fmla="*/ 1219200 h 2667000"/>
                <a:gd name="connsiteX76" fmla="*/ 2647950 w 2965322"/>
                <a:gd name="connsiteY76" fmla="*/ 1190625 h 2667000"/>
                <a:gd name="connsiteX77" fmla="*/ 2822302 w 2965322"/>
                <a:gd name="connsiteY77" fmla="*/ 1228725 h 2667000"/>
                <a:gd name="connsiteX78" fmla="*/ 2733675 w 2965322"/>
                <a:gd name="connsiteY78" fmla="*/ 1038225 h 2667000"/>
                <a:gd name="connsiteX79" fmla="*/ 2950566 w 2965322"/>
                <a:gd name="connsiteY79" fmla="*/ 1181100 h 2667000"/>
                <a:gd name="connsiteX80" fmla="*/ 2928853 w 2965322"/>
                <a:gd name="connsiteY80" fmla="*/ 1104900 h 2667000"/>
                <a:gd name="connsiteX81" fmla="*/ 2790825 w 2965322"/>
                <a:gd name="connsiteY81" fmla="*/ 942975 h 2667000"/>
                <a:gd name="connsiteX82" fmla="*/ 2809875 w 2965322"/>
                <a:gd name="connsiteY82" fmla="*/ 866775 h 2667000"/>
                <a:gd name="connsiteX83" fmla="*/ 2828925 w 2965322"/>
                <a:gd name="connsiteY83" fmla="*/ 809625 h 2667000"/>
                <a:gd name="connsiteX84" fmla="*/ 2857500 w 2965322"/>
                <a:gd name="connsiteY84" fmla="*/ 704850 h 2667000"/>
                <a:gd name="connsiteX85" fmla="*/ 2867025 w 2965322"/>
                <a:gd name="connsiteY85" fmla="*/ 666750 h 2667000"/>
                <a:gd name="connsiteX86" fmla="*/ 2876550 w 2965322"/>
                <a:gd name="connsiteY86" fmla="*/ 638175 h 2667000"/>
                <a:gd name="connsiteX87" fmla="*/ 2886075 w 2965322"/>
                <a:gd name="connsiteY87" fmla="*/ 600075 h 2667000"/>
                <a:gd name="connsiteX88" fmla="*/ 2905125 w 2965322"/>
                <a:gd name="connsiteY88" fmla="*/ 561975 h 2667000"/>
                <a:gd name="connsiteX89" fmla="*/ 2895600 w 2965322"/>
                <a:gd name="connsiteY89" fmla="*/ 495300 h 2667000"/>
                <a:gd name="connsiteX90" fmla="*/ 2876550 w 2965322"/>
                <a:gd name="connsiteY90" fmla="*/ 428625 h 2667000"/>
                <a:gd name="connsiteX91" fmla="*/ 2857500 w 2965322"/>
                <a:gd name="connsiteY91" fmla="*/ 352425 h 2667000"/>
                <a:gd name="connsiteX92" fmla="*/ 2910451 w 2965322"/>
                <a:gd name="connsiteY92" fmla="*/ 247650 h 2667000"/>
                <a:gd name="connsiteX93" fmla="*/ 2914889 w 2965322"/>
                <a:gd name="connsiteY93" fmla="*/ 47625 h 2667000"/>
                <a:gd name="connsiteX94" fmla="*/ 2771775 w 2965322"/>
                <a:gd name="connsiteY94" fmla="*/ 200025 h 2667000"/>
                <a:gd name="connsiteX95" fmla="*/ 2733675 w 2965322"/>
                <a:gd name="connsiteY95" fmla="*/ 152400 h 2667000"/>
                <a:gd name="connsiteX96" fmla="*/ 2714625 w 2965322"/>
                <a:gd name="connsiteY96" fmla="*/ 114300 h 2667000"/>
                <a:gd name="connsiteX97" fmla="*/ 2676525 w 2965322"/>
                <a:gd name="connsiteY97" fmla="*/ 85725 h 2667000"/>
                <a:gd name="connsiteX98" fmla="*/ 2628900 w 2965322"/>
                <a:gd name="connsiteY98" fmla="*/ 28575 h 2667000"/>
                <a:gd name="connsiteX99" fmla="*/ 2571750 w 2965322"/>
                <a:gd name="connsiteY99" fmla="*/ 9525 h 2667000"/>
                <a:gd name="connsiteX100" fmla="*/ 2543175 w 2965322"/>
                <a:gd name="connsiteY100" fmla="*/ 0 h 2667000"/>
                <a:gd name="connsiteX101" fmla="*/ 2447925 w 2965322"/>
                <a:gd name="connsiteY101" fmla="*/ 9525 h 2667000"/>
                <a:gd name="connsiteX102" fmla="*/ 2419350 w 2965322"/>
                <a:gd name="connsiteY102" fmla="*/ 19050 h 2667000"/>
                <a:gd name="connsiteX103" fmla="*/ 2362200 w 2965322"/>
                <a:gd name="connsiteY103" fmla="*/ 76200 h 2667000"/>
                <a:gd name="connsiteX104" fmla="*/ 2314575 w 2965322"/>
                <a:gd name="connsiteY104" fmla="*/ 133350 h 2667000"/>
                <a:gd name="connsiteX105" fmla="*/ 2276475 w 2965322"/>
                <a:gd name="connsiteY105" fmla="*/ 142875 h 2667000"/>
                <a:gd name="connsiteX0" fmla="*/ 2390775 w 2957617"/>
                <a:gd name="connsiteY0" fmla="*/ 142875 h 2667000"/>
                <a:gd name="connsiteX1" fmla="*/ 2390775 w 2957617"/>
                <a:gd name="connsiteY1" fmla="*/ 142875 h 2667000"/>
                <a:gd name="connsiteX2" fmla="*/ 2314575 w 2957617"/>
                <a:gd name="connsiteY2" fmla="*/ 171450 h 2667000"/>
                <a:gd name="connsiteX3" fmla="*/ 2276475 w 2957617"/>
                <a:gd name="connsiteY3" fmla="*/ 180975 h 2667000"/>
                <a:gd name="connsiteX4" fmla="*/ 2171700 w 2957617"/>
                <a:gd name="connsiteY4" fmla="*/ 219075 h 2667000"/>
                <a:gd name="connsiteX5" fmla="*/ 1914525 w 2957617"/>
                <a:gd name="connsiteY5" fmla="*/ 371475 h 2667000"/>
                <a:gd name="connsiteX6" fmla="*/ 1571625 w 2957617"/>
                <a:gd name="connsiteY6" fmla="*/ 571500 h 2667000"/>
                <a:gd name="connsiteX7" fmla="*/ 1381125 w 2957617"/>
                <a:gd name="connsiteY7" fmla="*/ 723900 h 2667000"/>
                <a:gd name="connsiteX8" fmla="*/ 1295400 w 2957617"/>
                <a:gd name="connsiteY8" fmla="*/ 781050 h 2667000"/>
                <a:gd name="connsiteX9" fmla="*/ 1219200 w 2957617"/>
                <a:gd name="connsiteY9" fmla="*/ 847725 h 2667000"/>
                <a:gd name="connsiteX10" fmla="*/ 1143000 w 2957617"/>
                <a:gd name="connsiteY10" fmla="*/ 885825 h 2667000"/>
                <a:gd name="connsiteX11" fmla="*/ 1000125 w 2957617"/>
                <a:gd name="connsiteY11" fmla="*/ 1000125 h 2667000"/>
                <a:gd name="connsiteX12" fmla="*/ 914400 w 2957617"/>
                <a:gd name="connsiteY12" fmla="*/ 1066800 h 2667000"/>
                <a:gd name="connsiteX13" fmla="*/ 828675 w 2957617"/>
                <a:gd name="connsiteY13" fmla="*/ 1152525 h 2667000"/>
                <a:gd name="connsiteX14" fmla="*/ 771525 w 2957617"/>
                <a:gd name="connsiteY14" fmla="*/ 1200150 h 2667000"/>
                <a:gd name="connsiteX15" fmla="*/ 742950 w 2957617"/>
                <a:gd name="connsiteY15" fmla="*/ 1238250 h 2667000"/>
                <a:gd name="connsiteX16" fmla="*/ 676275 w 2957617"/>
                <a:gd name="connsiteY16" fmla="*/ 1304925 h 2667000"/>
                <a:gd name="connsiteX17" fmla="*/ 628650 w 2957617"/>
                <a:gd name="connsiteY17" fmla="*/ 1362075 h 2667000"/>
                <a:gd name="connsiteX18" fmla="*/ 609600 w 2957617"/>
                <a:gd name="connsiteY18" fmla="*/ 1504950 h 2667000"/>
                <a:gd name="connsiteX19" fmla="*/ 600075 w 2957617"/>
                <a:gd name="connsiteY19" fmla="*/ 1543050 h 2667000"/>
                <a:gd name="connsiteX20" fmla="*/ 561975 w 2957617"/>
                <a:gd name="connsiteY20" fmla="*/ 1600200 h 2667000"/>
                <a:gd name="connsiteX21" fmla="*/ 542925 w 2957617"/>
                <a:gd name="connsiteY21" fmla="*/ 1628775 h 2667000"/>
                <a:gd name="connsiteX22" fmla="*/ 476250 w 2957617"/>
                <a:gd name="connsiteY22" fmla="*/ 1714500 h 2667000"/>
                <a:gd name="connsiteX23" fmla="*/ 457200 w 2957617"/>
                <a:gd name="connsiteY23" fmla="*/ 1790700 h 2667000"/>
                <a:gd name="connsiteX24" fmla="*/ 447675 w 2957617"/>
                <a:gd name="connsiteY24" fmla="*/ 1819275 h 2667000"/>
                <a:gd name="connsiteX25" fmla="*/ 419100 w 2957617"/>
                <a:gd name="connsiteY25" fmla="*/ 1895475 h 2667000"/>
                <a:gd name="connsiteX26" fmla="*/ 409575 w 2957617"/>
                <a:gd name="connsiteY26" fmla="*/ 1943100 h 2667000"/>
                <a:gd name="connsiteX27" fmla="*/ 400050 w 2957617"/>
                <a:gd name="connsiteY27" fmla="*/ 1971675 h 2667000"/>
                <a:gd name="connsiteX28" fmla="*/ 390525 w 2957617"/>
                <a:gd name="connsiteY28" fmla="*/ 2009775 h 2667000"/>
                <a:gd name="connsiteX29" fmla="*/ 361950 w 2957617"/>
                <a:gd name="connsiteY29" fmla="*/ 2038350 h 2667000"/>
                <a:gd name="connsiteX30" fmla="*/ 295275 w 2957617"/>
                <a:gd name="connsiteY30" fmla="*/ 2124075 h 2667000"/>
                <a:gd name="connsiteX31" fmla="*/ 266700 w 2957617"/>
                <a:gd name="connsiteY31" fmla="*/ 2162175 h 2667000"/>
                <a:gd name="connsiteX32" fmla="*/ 228600 w 2957617"/>
                <a:gd name="connsiteY32" fmla="*/ 2190750 h 2667000"/>
                <a:gd name="connsiteX33" fmla="*/ 152400 w 2957617"/>
                <a:gd name="connsiteY33" fmla="*/ 2257425 h 2667000"/>
                <a:gd name="connsiteX34" fmla="*/ 38100 w 2957617"/>
                <a:gd name="connsiteY34" fmla="*/ 2286000 h 2667000"/>
                <a:gd name="connsiteX35" fmla="*/ 0 w 2957617"/>
                <a:gd name="connsiteY35" fmla="*/ 2295525 h 2667000"/>
                <a:gd name="connsiteX36" fmla="*/ 9525 w 2957617"/>
                <a:gd name="connsiteY36" fmla="*/ 2362200 h 2667000"/>
                <a:gd name="connsiteX37" fmla="*/ 57150 w 2957617"/>
                <a:gd name="connsiteY37" fmla="*/ 2447925 h 2667000"/>
                <a:gd name="connsiteX38" fmla="*/ 114300 w 2957617"/>
                <a:gd name="connsiteY38" fmla="*/ 2505075 h 2667000"/>
                <a:gd name="connsiteX39" fmla="*/ 133350 w 2957617"/>
                <a:gd name="connsiteY39" fmla="*/ 2533650 h 2667000"/>
                <a:gd name="connsiteX40" fmla="*/ 276225 w 2957617"/>
                <a:gd name="connsiteY40" fmla="*/ 2600325 h 2667000"/>
                <a:gd name="connsiteX41" fmla="*/ 371475 w 2957617"/>
                <a:gd name="connsiteY41" fmla="*/ 2619375 h 2667000"/>
                <a:gd name="connsiteX42" fmla="*/ 447675 w 2957617"/>
                <a:gd name="connsiteY42" fmla="*/ 2638425 h 2667000"/>
                <a:gd name="connsiteX43" fmla="*/ 504825 w 2957617"/>
                <a:gd name="connsiteY43" fmla="*/ 2647950 h 2667000"/>
                <a:gd name="connsiteX44" fmla="*/ 533400 w 2957617"/>
                <a:gd name="connsiteY44" fmla="*/ 2657475 h 2667000"/>
                <a:gd name="connsiteX45" fmla="*/ 571500 w 2957617"/>
                <a:gd name="connsiteY45" fmla="*/ 2667000 h 2667000"/>
                <a:gd name="connsiteX46" fmla="*/ 742950 w 2957617"/>
                <a:gd name="connsiteY46" fmla="*/ 2647950 h 2667000"/>
                <a:gd name="connsiteX47" fmla="*/ 781050 w 2957617"/>
                <a:gd name="connsiteY47" fmla="*/ 2628900 h 2667000"/>
                <a:gd name="connsiteX48" fmla="*/ 819150 w 2957617"/>
                <a:gd name="connsiteY48" fmla="*/ 2619375 h 2667000"/>
                <a:gd name="connsiteX49" fmla="*/ 952500 w 2957617"/>
                <a:gd name="connsiteY49" fmla="*/ 2590800 h 2667000"/>
                <a:gd name="connsiteX50" fmla="*/ 1085850 w 2957617"/>
                <a:gd name="connsiteY50" fmla="*/ 2552700 h 2667000"/>
                <a:gd name="connsiteX51" fmla="*/ 1162050 w 2957617"/>
                <a:gd name="connsiteY51" fmla="*/ 2543175 h 2667000"/>
                <a:gd name="connsiteX52" fmla="*/ 1228725 w 2957617"/>
                <a:gd name="connsiteY52" fmla="*/ 2533650 h 2667000"/>
                <a:gd name="connsiteX53" fmla="*/ 1285875 w 2957617"/>
                <a:gd name="connsiteY53" fmla="*/ 2514600 h 2667000"/>
                <a:gd name="connsiteX54" fmla="*/ 1409700 w 2957617"/>
                <a:gd name="connsiteY54" fmla="*/ 2495550 h 2667000"/>
                <a:gd name="connsiteX55" fmla="*/ 1476375 w 2957617"/>
                <a:gd name="connsiteY55" fmla="*/ 2476500 h 2667000"/>
                <a:gd name="connsiteX56" fmla="*/ 1714500 w 2957617"/>
                <a:gd name="connsiteY56" fmla="*/ 2362200 h 2667000"/>
                <a:gd name="connsiteX57" fmla="*/ 1762125 w 2957617"/>
                <a:gd name="connsiteY57" fmla="*/ 2324100 h 2667000"/>
                <a:gd name="connsiteX58" fmla="*/ 1866900 w 2957617"/>
                <a:gd name="connsiteY58" fmla="*/ 2247900 h 2667000"/>
                <a:gd name="connsiteX59" fmla="*/ 1905000 w 2957617"/>
                <a:gd name="connsiteY59" fmla="*/ 2209800 h 2667000"/>
                <a:gd name="connsiteX60" fmla="*/ 1952625 w 2957617"/>
                <a:gd name="connsiteY60" fmla="*/ 2181225 h 2667000"/>
                <a:gd name="connsiteX61" fmla="*/ 1981200 w 2957617"/>
                <a:gd name="connsiteY61" fmla="*/ 2152650 h 2667000"/>
                <a:gd name="connsiteX62" fmla="*/ 2019300 w 2957617"/>
                <a:gd name="connsiteY62" fmla="*/ 2124075 h 2667000"/>
                <a:gd name="connsiteX63" fmla="*/ 2057400 w 2957617"/>
                <a:gd name="connsiteY63" fmla="*/ 2047875 h 2667000"/>
                <a:gd name="connsiteX64" fmla="*/ 2076450 w 2957617"/>
                <a:gd name="connsiteY64" fmla="*/ 2019300 h 2667000"/>
                <a:gd name="connsiteX65" fmla="*/ 2105025 w 2957617"/>
                <a:gd name="connsiteY65" fmla="*/ 1943100 h 2667000"/>
                <a:gd name="connsiteX66" fmla="*/ 2133600 w 2957617"/>
                <a:gd name="connsiteY66" fmla="*/ 1876425 h 2667000"/>
                <a:gd name="connsiteX67" fmla="*/ 2209800 w 2957617"/>
                <a:gd name="connsiteY67" fmla="*/ 1771650 h 2667000"/>
                <a:gd name="connsiteX68" fmla="*/ 2219325 w 2957617"/>
                <a:gd name="connsiteY68" fmla="*/ 1733550 h 2667000"/>
                <a:gd name="connsiteX69" fmla="*/ 2266950 w 2957617"/>
                <a:gd name="connsiteY69" fmla="*/ 1666875 h 2667000"/>
                <a:gd name="connsiteX70" fmla="*/ 2276475 w 2957617"/>
                <a:gd name="connsiteY70" fmla="*/ 1628775 h 2667000"/>
                <a:gd name="connsiteX71" fmla="*/ 2314575 w 2957617"/>
                <a:gd name="connsiteY71" fmla="*/ 1581150 h 2667000"/>
                <a:gd name="connsiteX72" fmla="*/ 2352675 w 2957617"/>
                <a:gd name="connsiteY72" fmla="*/ 1524000 h 2667000"/>
                <a:gd name="connsiteX73" fmla="*/ 2390775 w 2957617"/>
                <a:gd name="connsiteY73" fmla="*/ 1476375 h 2667000"/>
                <a:gd name="connsiteX74" fmla="*/ 2495550 w 2957617"/>
                <a:gd name="connsiteY74" fmla="*/ 1371600 h 2667000"/>
                <a:gd name="connsiteX75" fmla="*/ 2619375 w 2957617"/>
                <a:gd name="connsiteY75" fmla="*/ 1219200 h 2667000"/>
                <a:gd name="connsiteX76" fmla="*/ 2647950 w 2957617"/>
                <a:gd name="connsiteY76" fmla="*/ 1190625 h 2667000"/>
                <a:gd name="connsiteX77" fmla="*/ 2822302 w 2957617"/>
                <a:gd name="connsiteY77" fmla="*/ 1228725 h 2667000"/>
                <a:gd name="connsiteX78" fmla="*/ 2837801 w 2957617"/>
                <a:gd name="connsiteY78" fmla="*/ 1162050 h 2667000"/>
                <a:gd name="connsiteX79" fmla="*/ 2950566 w 2957617"/>
                <a:gd name="connsiteY79" fmla="*/ 1181100 h 2667000"/>
                <a:gd name="connsiteX80" fmla="*/ 2928853 w 2957617"/>
                <a:gd name="connsiteY80" fmla="*/ 1104900 h 2667000"/>
                <a:gd name="connsiteX81" fmla="*/ 2790825 w 2957617"/>
                <a:gd name="connsiteY81" fmla="*/ 942975 h 2667000"/>
                <a:gd name="connsiteX82" fmla="*/ 2809875 w 2957617"/>
                <a:gd name="connsiteY82" fmla="*/ 866775 h 2667000"/>
                <a:gd name="connsiteX83" fmla="*/ 2828925 w 2957617"/>
                <a:gd name="connsiteY83" fmla="*/ 809625 h 2667000"/>
                <a:gd name="connsiteX84" fmla="*/ 2857500 w 2957617"/>
                <a:gd name="connsiteY84" fmla="*/ 704850 h 2667000"/>
                <a:gd name="connsiteX85" fmla="*/ 2867025 w 2957617"/>
                <a:gd name="connsiteY85" fmla="*/ 666750 h 2667000"/>
                <a:gd name="connsiteX86" fmla="*/ 2876550 w 2957617"/>
                <a:gd name="connsiteY86" fmla="*/ 638175 h 2667000"/>
                <a:gd name="connsiteX87" fmla="*/ 2886075 w 2957617"/>
                <a:gd name="connsiteY87" fmla="*/ 600075 h 2667000"/>
                <a:gd name="connsiteX88" fmla="*/ 2905125 w 2957617"/>
                <a:gd name="connsiteY88" fmla="*/ 561975 h 2667000"/>
                <a:gd name="connsiteX89" fmla="*/ 2895600 w 2957617"/>
                <a:gd name="connsiteY89" fmla="*/ 495300 h 2667000"/>
                <a:gd name="connsiteX90" fmla="*/ 2876550 w 2957617"/>
                <a:gd name="connsiteY90" fmla="*/ 428625 h 2667000"/>
                <a:gd name="connsiteX91" fmla="*/ 2857500 w 2957617"/>
                <a:gd name="connsiteY91" fmla="*/ 352425 h 2667000"/>
                <a:gd name="connsiteX92" fmla="*/ 2910451 w 2957617"/>
                <a:gd name="connsiteY92" fmla="*/ 247650 h 2667000"/>
                <a:gd name="connsiteX93" fmla="*/ 2914889 w 2957617"/>
                <a:gd name="connsiteY93" fmla="*/ 47625 h 2667000"/>
                <a:gd name="connsiteX94" fmla="*/ 2771775 w 2957617"/>
                <a:gd name="connsiteY94" fmla="*/ 200025 h 2667000"/>
                <a:gd name="connsiteX95" fmla="*/ 2733675 w 2957617"/>
                <a:gd name="connsiteY95" fmla="*/ 152400 h 2667000"/>
                <a:gd name="connsiteX96" fmla="*/ 2714625 w 2957617"/>
                <a:gd name="connsiteY96" fmla="*/ 114300 h 2667000"/>
                <a:gd name="connsiteX97" fmla="*/ 2676525 w 2957617"/>
                <a:gd name="connsiteY97" fmla="*/ 85725 h 2667000"/>
                <a:gd name="connsiteX98" fmla="*/ 2628900 w 2957617"/>
                <a:gd name="connsiteY98" fmla="*/ 28575 h 2667000"/>
                <a:gd name="connsiteX99" fmla="*/ 2571750 w 2957617"/>
                <a:gd name="connsiteY99" fmla="*/ 9525 h 2667000"/>
                <a:gd name="connsiteX100" fmla="*/ 2543175 w 2957617"/>
                <a:gd name="connsiteY100" fmla="*/ 0 h 2667000"/>
                <a:gd name="connsiteX101" fmla="*/ 2447925 w 2957617"/>
                <a:gd name="connsiteY101" fmla="*/ 9525 h 2667000"/>
                <a:gd name="connsiteX102" fmla="*/ 2419350 w 2957617"/>
                <a:gd name="connsiteY102" fmla="*/ 19050 h 2667000"/>
                <a:gd name="connsiteX103" fmla="*/ 2362200 w 2957617"/>
                <a:gd name="connsiteY103" fmla="*/ 76200 h 2667000"/>
                <a:gd name="connsiteX104" fmla="*/ 2314575 w 2957617"/>
                <a:gd name="connsiteY104" fmla="*/ 133350 h 2667000"/>
                <a:gd name="connsiteX105" fmla="*/ 2276475 w 2957617"/>
                <a:gd name="connsiteY105" fmla="*/ 142875 h 2667000"/>
                <a:gd name="connsiteX0" fmla="*/ 2390775 w 2955031"/>
                <a:gd name="connsiteY0" fmla="*/ 142875 h 2667000"/>
                <a:gd name="connsiteX1" fmla="*/ 2390775 w 2955031"/>
                <a:gd name="connsiteY1" fmla="*/ 142875 h 2667000"/>
                <a:gd name="connsiteX2" fmla="*/ 2314575 w 2955031"/>
                <a:gd name="connsiteY2" fmla="*/ 171450 h 2667000"/>
                <a:gd name="connsiteX3" fmla="*/ 2276475 w 2955031"/>
                <a:gd name="connsiteY3" fmla="*/ 180975 h 2667000"/>
                <a:gd name="connsiteX4" fmla="*/ 2171700 w 2955031"/>
                <a:gd name="connsiteY4" fmla="*/ 219075 h 2667000"/>
                <a:gd name="connsiteX5" fmla="*/ 1914525 w 2955031"/>
                <a:gd name="connsiteY5" fmla="*/ 371475 h 2667000"/>
                <a:gd name="connsiteX6" fmla="*/ 1571625 w 2955031"/>
                <a:gd name="connsiteY6" fmla="*/ 571500 h 2667000"/>
                <a:gd name="connsiteX7" fmla="*/ 1381125 w 2955031"/>
                <a:gd name="connsiteY7" fmla="*/ 723900 h 2667000"/>
                <a:gd name="connsiteX8" fmla="*/ 1295400 w 2955031"/>
                <a:gd name="connsiteY8" fmla="*/ 781050 h 2667000"/>
                <a:gd name="connsiteX9" fmla="*/ 1219200 w 2955031"/>
                <a:gd name="connsiteY9" fmla="*/ 847725 h 2667000"/>
                <a:gd name="connsiteX10" fmla="*/ 1143000 w 2955031"/>
                <a:gd name="connsiteY10" fmla="*/ 885825 h 2667000"/>
                <a:gd name="connsiteX11" fmla="*/ 1000125 w 2955031"/>
                <a:gd name="connsiteY11" fmla="*/ 1000125 h 2667000"/>
                <a:gd name="connsiteX12" fmla="*/ 914400 w 2955031"/>
                <a:gd name="connsiteY12" fmla="*/ 1066800 h 2667000"/>
                <a:gd name="connsiteX13" fmla="*/ 828675 w 2955031"/>
                <a:gd name="connsiteY13" fmla="*/ 1152525 h 2667000"/>
                <a:gd name="connsiteX14" fmla="*/ 771525 w 2955031"/>
                <a:gd name="connsiteY14" fmla="*/ 1200150 h 2667000"/>
                <a:gd name="connsiteX15" fmla="*/ 742950 w 2955031"/>
                <a:gd name="connsiteY15" fmla="*/ 1238250 h 2667000"/>
                <a:gd name="connsiteX16" fmla="*/ 676275 w 2955031"/>
                <a:gd name="connsiteY16" fmla="*/ 1304925 h 2667000"/>
                <a:gd name="connsiteX17" fmla="*/ 628650 w 2955031"/>
                <a:gd name="connsiteY17" fmla="*/ 1362075 h 2667000"/>
                <a:gd name="connsiteX18" fmla="*/ 609600 w 2955031"/>
                <a:gd name="connsiteY18" fmla="*/ 1504950 h 2667000"/>
                <a:gd name="connsiteX19" fmla="*/ 600075 w 2955031"/>
                <a:gd name="connsiteY19" fmla="*/ 1543050 h 2667000"/>
                <a:gd name="connsiteX20" fmla="*/ 561975 w 2955031"/>
                <a:gd name="connsiteY20" fmla="*/ 1600200 h 2667000"/>
                <a:gd name="connsiteX21" fmla="*/ 542925 w 2955031"/>
                <a:gd name="connsiteY21" fmla="*/ 1628775 h 2667000"/>
                <a:gd name="connsiteX22" fmla="*/ 476250 w 2955031"/>
                <a:gd name="connsiteY22" fmla="*/ 1714500 h 2667000"/>
                <a:gd name="connsiteX23" fmla="*/ 457200 w 2955031"/>
                <a:gd name="connsiteY23" fmla="*/ 1790700 h 2667000"/>
                <a:gd name="connsiteX24" fmla="*/ 447675 w 2955031"/>
                <a:gd name="connsiteY24" fmla="*/ 1819275 h 2667000"/>
                <a:gd name="connsiteX25" fmla="*/ 419100 w 2955031"/>
                <a:gd name="connsiteY25" fmla="*/ 1895475 h 2667000"/>
                <a:gd name="connsiteX26" fmla="*/ 409575 w 2955031"/>
                <a:gd name="connsiteY26" fmla="*/ 1943100 h 2667000"/>
                <a:gd name="connsiteX27" fmla="*/ 400050 w 2955031"/>
                <a:gd name="connsiteY27" fmla="*/ 1971675 h 2667000"/>
                <a:gd name="connsiteX28" fmla="*/ 390525 w 2955031"/>
                <a:gd name="connsiteY28" fmla="*/ 2009775 h 2667000"/>
                <a:gd name="connsiteX29" fmla="*/ 361950 w 2955031"/>
                <a:gd name="connsiteY29" fmla="*/ 2038350 h 2667000"/>
                <a:gd name="connsiteX30" fmla="*/ 295275 w 2955031"/>
                <a:gd name="connsiteY30" fmla="*/ 2124075 h 2667000"/>
                <a:gd name="connsiteX31" fmla="*/ 266700 w 2955031"/>
                <a:gd name="connsiteY31" fmla="*/ 2162175 h 2667000"/>
                <a:gd name="connsiteX32" fmla="*/ 228600 w 2955031"/>
                <a:gd name="connsiteY32" fmla="*/ 2190750 h 2667000"/>
                <a:gd name="connsiteX33" fmla="*/ 152400 w 2955031"/>
                <a:gd name="connsiteY33" fmla="*/ 2257425 h 2667000"/>
                <a:gd name="connsiteX34" fmla="*/ 38100 w 2955031"/>
                <a:gd name="connsiteY34" fmla="*/ 2286000 h 2667000"/>
                <a:gd name="connsiteX35" fmla="*/ 0 w 2955031"/>
                <a:gd name="connsiteY35" fmla="*/ 2295525 h 2667000"/>
                <a:gd name="connsiteX36" fmla="*/ 9525 w 2955031"/>
                <a:gd name="connsiteY36" fmla="*/ 2362200 h 2667000"/>
                <a:gd name="connsiteX37" fmla="*/ 57150 w 2955031"/>
                <a:gd name="connsiteY37" fmla="*/ 2447925 h 2667000"/>
                <a:gd name="connsiteX38" fmla="*/ 114300 w 2955031"/>
                <a:gd name="connsiteY38" fmla="*/ 2505075 h 2667000"/>
                <a:gd name="connsiteX39" fmla="*/ 133350 w 2955031"/>
                <a:gd name="connsiteY39" fmla="*/ 2533650 h 2667000"/>
                <a:gd name="connsiteX40" fmla="*/ 276225 w 2955031"/>
                <a:gd name="connsiteY40" fmla="*/ 2600325 h 2667000"/>
                <a:gd name="connsiteX41" fmla="*/ 371475 w 2955031"/>
                <a:gd name="connsiteY41" fmla="*/ 2619375 h 2667000"/>
                <a:gd name="connsiteX42" fmla="*/ 447675 w 2955031"/>
                <a:gd name="connsiteY42" fmla="*/ 2638425 h 2667000"/>
                <a:gd name="connsiteX43" fmla="*/ 504825 w 2955031"/>
                <a:gd name="connsiteY43" fmla="*/ 2647950 h 2667000"/>
                <a:gd name="connsiteX44" fmla="*/ 533400 w 2955031"/>
                <a:gd name="connsiteY44" fmla="*/ 2657475 h 2667000"/>
                <a:gd name="connsiteX45" fmla="*/ 571500 w 2955031"/>
                <a:gd name="connsiteY45" fmla="*/ 2667000 h 2667000"/>
                <a:gd name="connsiteX46" fmla="*/ 742950 w 2955031"/>
                <a:gd name="connsiteY46" fmla="*/ 2647950 h 2667000"/>
                <a:gd name="connsiteX47" fmla="*/ 781050 w 2955031"/>
                <a:gd name="connsiteY47" fmla="*/ 2628900 h 2667000"/>
                <a:gd name="connsiteX48" fmla="*/ 819150 w 2955031"/>
                <a:gd name="connsiteY48" fmla="*/ 2619375 h 2667000"/>
                <a:gd name="connsiteX49" fmla="*/ 952500 w 2955031"/>
                <a:gd name="connsiteY49" fmla="*/ 2590800 h 2667000"/>
                <a:gd name="connsiteX50" fmla="*/ 1085850 w 2955031"/>
                <a:gd name="connsiteY50" fmla="*/ 2552700 h 2667000"/>
                <a:gd name="connsiteX51" fmla="*/ 1162050 w 2955031"/>
                <a:gd name="connsiteY51" fmla="*/ 2543175 h 2667000"/>
                <a:gd name="connsiteX52" fmla="*/ 1228725 w 2955031"/>
                <a:gd name="connsiteY52" fmla="*/ 2533650 h 2667000"/>
                <a:gd name="connsiteX53" fmla="*/ 1285875 w 2955031"/>
                <a:gd name="connsiteY53" fmla="*/ 2514600 h 2667000"/>
                <a:gd name="connsiteX54" fmla="*/ 1409700 w 2955031"/>
                <a:gd name="connsiteY54" fmla="*/ 2495550 h 2667000"/>
                <a:gd name="connsiteX55" fmla="*/ 1476375 w 2955031"/>
                <a:gd name="connsiteY55" fmla="*/ 2476500 h 2667000"/>
                <a:gd name="connsiteX56" fmla="*/ 1714500 w 2955031"/>
                <a:gd name="connsiteY56" fmla="*/ 2362200 h 2667000"/>
                <a:gd name="connsiteX57" fmla="*/ 1762125 w 2955031"/>
                <a:gd name="connsiteY57" fmla="*/ 2324100 h 2667000"/>
                <a:gd name="connsiteX58" fmla="*/ 1866900 w 2955031"/>
                <a:gd name="connsiteY58" fmla="*/ 2247900 h 2667000"/>
                <a:gd name="connsiteX59" fmla="*/ 1905000 w 2955031"/>
                <a:gd name="connsiteY59" fmla="*/ 2209800 h 2667000"/>
                <a:gd name="connsiteX60" fmla="*/ 1952625 w 2955031"/>
                <a:gd name="connsiteY60" fmla="*/ 2181225 h 2667000"/>
                <a:gd name="connsiteX61" fmla="*/ 1981200 w 2955031"/>
                <a:gd name="connsiteY61" fmla="*/ 2152650 h 2667000"/>
                <a:gd name="connsiteX62" fmla="*/ 2019300 w 2955031"/>
                <a:gd name="connsiteY62" fmla="*/ 2124075 h 2667000"/>
                <a:gd name="connsiteX63" fmla="*/ 2057400 w 2955031"/>
                <a:gd name="connsiteY63" fmla="*/ 2047875 h 2667000"/>
                <a:gd name="connsiteX64" fmla="*/ 2076450 w 2955031"/>
                <a:gd name="connsiteY64" fmla="*/ 2019300 h 2667000"/>
                <a:gd name="connsiteX65" fmla="*/ 2105025 w 2955031"/>
                <a:gd name="connsiteY65" fmla="*/ 1943100 h 2667000"/>
                <a:gd name="connsiteX66" fmla="*/ 2133600 w 2955031"/>
                <a:gd name="connsiteY66" fmla="*/ 1876425 h 2667000"/>
                <a:gd name="connsiteX67" fmla="*/ 2209800 w 2955031"/>
                <a:gd name="connsiteY67" fmla="*/ 1771650 h 2667000"/>
                <a:gd name="connsiteX68" fmla="*/ 2219325 w 2955031"/>
                <a:gd name="connsiteY68" fmla="*/ 1733550 h 2667000"/>
                <a:gd name="connsiteX69" fmla="*/ 2266950 w 2955031"/>
                <a:gd name="connsiteY69" fmla="*/ 1666875 h 2667000"/>
                <a:gd name="connsiteX70" fmla="*/ 2276475 w 2955031"/>
                <a:gd name="connsiteY70" fmla="*/ 1628775 h 2667000"/>
                <a:gd name="connsiteX71" fmla="*/ 2314575 w 2955031"/>
                <a:gd name="connsiteY71" fmla="*/ 1581150 h 2667000"/>
                <a:gd name="connsiteX72" fmla="*/ 2352675 w 2955031"/>
                <a:gd name="connsiteY72" fmla="*/ 1524000 h 2667000"/>
                <a:gd name="connsiteX73" fmla="*/ 2390775 w 2955031"/>
                <a:gd name="connsiteY73" fmla="*/ 1476375 h 2667000"/>
                <a:gd name="connsiteX74" fmla="*/ 2495550 w 2955031"/>
                <a:gd name="connsiteY74" fmla="*/ 1371600 h 2667000"/>
                <a:gd name="connsiteX75" fmla="*/ 2619375 w 2955031"/>
                <a:gd name="connsiteY75" fmla="*/ 1219200 h 2667000"/>
                <a:gd name="connsiteX76" fmla="*/ 2647950 w 2955031"/>
                <a:gd name="connsiteY76" fmla="*/ 1190625 h 2667000"/>
                <a:gd name="connsiteX77" fmla="*/ 2822302 w 2955031"/>
                <a:gd name="connsiteY77" fmla="*/ 1228725 h 2667000"/>
                <a:gd name="connsiteX78" fmla="*/ 2837801 w 2955031"/>
                <a:gd name="connsiteY78" fmla="*/ 1162050 h 2667000"/>
                <a:gd name="connsiteX79" fmla="*/ 2950566 w 2955031"/>
                <a:gd name="connsiteY79" fmla="*/ 1181100 h 2667000"/>
                <a:gd name="connsiteX80" fmla="*/ 2928853 w 2955031"/>
                <a:gd name="connsiteY80" fmla="*/ 1104900 h 2667000"/>
                <a:gd name="connsiteX81" fmla="*/ 2894951 w 2955031"/>
                <a:gd name="connsiteY81" fmla="*/ 1000125 h 2667000"/>
                <a:gd name="connsiteX82" fmla="*/ 2809875 w 2955031"/>
                <a:gd name="connsiteY82" fmla="*/ 866775 h 2667000"/>
                <a:gd name="connsiteX83" fmla="*/ 2828925 w 2955031"/>
                <a:gd name="connsiteY83" fmla="*/ 809625 h 2667000"/>
                <a:gd name="connsiteX84" fmla="*/ 2857500 w 2955031"/>
                <a:gd name="connsiteY84" fmla="*/ 704850 h 2667000"/>
                <a:gd name="connsiteX85" fmla="*/ 2867025 w 2955031"/>
                <a:gd name="connsiteY85" fmla="*/ 666750 h 2667000"/>
                <a:gd name="connsiteX86" fmla="*/ 2876550 w 2955031"/>
                <a:gd name="connsiteY86" fmla="*/ 638175 h 2667000"/>
                <a:gd name="connsiteX87" fmla="*/ 2886075 w 2955031"/>
                <a:gd name="connsiteY87" fmla="*/ 600075 h 2667000"/>
                <a:gd name="connsiteX88" fmla="*/ 2905125 w 2955031"/>
                <a:gd name="connsiteY88" fmla="*/ 561975 h 2667000"/>
                <a:gd name="connsiteX89" fmla="*/ 2895600 w 2955031"/>
                <a:gd name="connsiteY89" fmla="*/ 495300 h 2667000"/>
                <a:gd name="connsiteX90" fmla="*/ 2876550 w 2955031"/>
                <a:gd name="connsiteY90" fmla="*/ 428625 h 2667000"/>
                <a:gd name="connsiteX91" fmla="*/ 2857500 w 2955031"/>
                <a:gd name="connsiteY91" fmla="*/ 352425 h 2667000"/>
                <a:gd name="connsiteX92" fmla="*/ 2910451 w 2955031"/>
                <a:gd name="connsiteY92" fmla="*/ 247650 h 2667000"/>
                <a:gd name="connsiteX93" fmla="*/ 2914889 w 2955031"/>
                <a:gd name="connsiteY93" fmla="*/ 47625 h 2667000"/>
                <a:gd name="connsiteX94" fmla="*/ 2771775 w 2955031"/>
                <a:gd name="connsiteY94" fmla="*/ 200025 h 2667000"/>
                <a:gd name="connsiteX95" fmla="*/ 2733675 w 2955031"/>
                <a:gd name="connsiteY95" fmla="*/ 152400 h 2667000"/>
                <a:gd name="connsiteX96" fmla="*/ 2714625 w 2955031"/>
                <a:gd name="connsiteY96" fmla="*/ 114300 h 2667000"/>
                <a:gd name="connsiteX97" fmla="*/ 2676525 w 2955031"/>
                <a:gd name="connsiteY97" fmla="*/ 85725 h 2667000"/>
                <a:gd name="connsiteX98" fmla="*/ 2628900 w 2955031"/>
                <a:gd name="connsiteY98" fmla="*/ 28575 h 2667000"/>
                <a:gd name="connsiteX99" fmla="*/ 2571750 w 2955031"/>
                <a:gd name="connsiteY99" fmla="*/ 9525 h 2667000"/>
                <a:gd name="connsiteX100" fmla="*/ 2543175 w 2955031"/>
                <a:gd name="connsiteY100" fmla="*/ 0 h 2667000"/>
                <a:gd name="connsiteX101" fmla="*/ 2447925 w 2955031"/>
                <a:gd name="connsiteY101" fmla="*/ 9525 h 2667000"/>
                <a:gd name="connsiteX102" fmla="*/ 2419350 w 2955031"/>
                <a:gd name="connsiteY102" fmla="*/ 19050 h 2667000"/>
                <a:gd name="connsiteX103" fmla="*/ 2362200 w 2955031"/>
                <a:gd name="connsiteY103" fmla="*/ 76200 h 2667000"/>
                <a:gd name="connsiteX104" fmla="*/ 2314575 w 2955031"/>
                <a:gd name="connsiteY104" fmla="*/ 133350 h 2667000"/>
                <a:gd name="connsiteX105" fmla="*/ 2276475 w 2955031"/>
                <a:gd name="connsiteY105" fmla="*/ 142875 h 2667000"/>
                <a:gd name="connsiteX0" fmla="*/ 2390775 w 2955031"/>
                <a:gd name="connsiteY0" fmla="*/ 142875 h 2667000"/>
                <a:gd name="connsiteX1" fmla="*/ 2390775 w 2955031"/>
                <a:gd name="connsiteY1" fmla="*/ 142875 h 2667000"/>
                <a:gd name="connsiteX2" fmla="*/ 2314575 w 2955031"/>
                <a:gd name="connsiteY2" fmla="*/ 171450 h 2667000"/>
                <a:gd name="connsiteX3" fmla="*/ 2276475 w 2955031"/>
                <a:gd name="connsiteY3" fmla="*/ 180975 h 2667000"/>
                <a:gd name="connsiteX4" fmla="*/ 2171700 w 2955031"/>
                <a:gd name="connsiteY4" fmla="*/ 219075 h 2667000"/>
                <a:gd name="connsiteX5" fmla="*/ 1914525 w 2955031"/>
                <a:gd name="connsiteY5" fmla="*/ 371475 h 2667000"/>
                <a:gd name="connsiteX6" fmla="*/ 1571625 w 2955031"/>
                <a:gd name="connsiteY6" fmla="*/ 571500 h 2667000"/>
                <a:gd name="connsiteX7" fmla="*/ 1381125 w 2955031"/>
                <a:gd name="connsiteY7" fmla="*/ 723900 h 2667000"/>
                <a:gd name="connsiteX8" fmla="*/ 1295400 w 2955031"/>
                <a:gd name="connsiteY8" fmla="*/ 781050 h 2667000"/>
                <a:gd name="connsiteX9" fmla="*/ 1219200 w 2955031"/>
                <a:gd name="connsiteY9" fmla="*/ 847725 h 2667000"/>
                <a:gd name="connsiteX10" fmla="*/ 1143000 w 2955031"/>
                <a:gd name="connsiteY10" fmla="*/ 885825 h 2667000"/>
                <a:gd name="connsiteX11" fmla="*/ 1000125 w 2955031"/>
                <a:gd name="connsiteY11" fmla="*/ 1000125 h 2667000"/>
                <a:gd name="connsiteX12" fmla="*/ 914400 w 2955031"/>
                <a:gd name="connsiteY12" fmla="*/ 1066800 h 2667000"/>
                <a:gd name="connsiteX13" fmla="*/ 828675 w 2955031"/>
                <a:gd name="connsiteY13" fmla="*/ 1152525 h 2667000"/>
                <a:gd name="connsiteX14" fmla="*/ 771525 w 2955031"/>
                <a:gd name="connsiteY14" fmla="*/ 1200150 h 2667000"/>
                <a:gd name="connsiteX15" fmla="*/ 742950 w 2955031"/>
                <a:gd name="connsiteY15" fmla="*/ 1238250 h 2667000"/>
                <a:gd name="connsiteX16" fmla="*/ 676275 w 2955031"/>
                <a:gd name="connsiteY16" fmla="*/ 1304925 h 2667000"/>
                <a:gd name="connsiteX17" fmla="*/ 628650 w 2955031"/>
                <a:gd name="connsiteY17" fmla="*/ 1362075 h 2667000"/>
                <a:gd name="connsiteX18" fmla="*/ 609600 w 2955031"/>
                <a:gd name="connsiteY18" fmla="*/ 1504950 h 2667000"/>
                <a:gd name="connsiteX19" fmla="*/ 600075 w 2955031"/>
                <a:gd name="connsiteY19" fmla="*/ 1543050 h 2667000"/>
                <a:gd name="connsiteX20" fmla="*/ 561975 w 2955031"/>
                <a:gd name="connsiteY20" fmla="*/ 1600200 h 2667000"/>
                <a:gd name="connsiteX21" fmla="*/ 542925 w 2955031"/>
                <a:gd name="connsiteY21" fmla="*/ 1628775 h 2667000"/>
                <a:gd name="connsiteX22" fmla="*/ 476250 w 2955031"/>
                <a:gd name="connsiteY22" fmla="*/ 1714500 h 2667000"/>
                <a:gd name="connsiteX23" fmla="*/ 457200 w 2955031"/>
                <a:gd name="connsiteY23" fmla="*/ 1790700 h 2667000"/>
                <a:gd name="connsiteX24" fmla="*/ 447675 w 2955031"/>
                <a:gd name="connsiteY24" fmla="*/ 1819275 h 2667000"/>
                <a:gd name="connsiteX25" fmla="*/ 419100 w 2955031"/>
                <a:gd name="connsiteY25" fmla="*/ 1895475 h 2667000"/>
                <a:gd name="connsiteX26" fmla="*/ 409575 w 2955031"/>
                <a:gd name="connsiteY26" fmla="*/ 1943100 h 2667000"/>
                <a:gd name="connsiteX27" fmla="*/ 400050 w 2955031"/>
                <a:gd name="connsiteY27" fmla="*/ 1971675 h 2667000"/>
                <a:gd name="connsiteX28" fmla="*/ 390525 w 2955031"/>
                <a:gd name="connsiteY28" fmla="*/ 2009775 h 2667000"/>
                <a:gd name="connsiteX29" fmla="*/ 361950 w 2955031"/>
                <a:gd name="connsiteY29" fmla="*/ 2038350 h 2667000"/>
                <a:gd name="connsiteX30" fmla="*/ 295275 w 2955031"/>
                <a:gd name="connsiteY30" fmla="*/ 2124075 h 2667000"/>
                <a:gd name="connsiteX31" fmla="*/ 266700 w 2955031"/>
                <a:gd name="connsiteY31" fmla="*/ 2162175 h 2667000"/>
                <a:gd name="connsiteX32" fmla="*/ 228600 w 2955031"/>
                <a:gd name="connsiteY32" fmla="*/ 2190750 h 2667000"/>
                <a:gd name="connsiteX33" fmla="*/ 152400 w 2955031"/>
                <a:gd name="connsiteY33" fmla="*/ 2257425 h 2667000"/>
                <a:gd name="connsiteX34" fmla="*/ 38100 w 2955031"/>
                <a:gd name="connsiteY34" fmla="*/ 2286000 h 2667000"/>
                <a:gd name="connsiteX35" fmla="*/ 0 w 2955031"/>
                <a:gd name="connsiteY35" fmla="*/ 2295525 h 2667000"/>
                <a:gd name="connsiteX36" fmla="*/ 9525 w 2955031"/>
                <a:gd name="connsiteY36" fmla="*/ 2362200 h 2667000"/>
                <a:gd name="connsiteX37" fmla="*/ 57150 w 2955031"/>
                <a:gd name="connsiteY37" fmla="*/ 2447925 h 2667000"/>
                <a:gd name="connsiteX38" fmla="*/ 114300 w 2955031"/>
                <a:gd name="connsiteY38" fmla="*/ 2505075 h 2667000"/>
                <a:gd name="connsiteX39" fmla="*/ 133350 w 2955031"/>
                <a:gd name="connsiteY39" fmla="*/ 2533650 h 2667000"/>
                <a:gd name="connsiteX40" fmla="*/ 276225 w 2955031"/>
                <a:gd name="connsiteY40" fmla="*/ 2600325 h 2667000"/>
                <a:gd name="connsiteX41" fmla="*/ 371475 w 2955031"/>
                <a:gd name="connsiteY41" fmla="*/ 2619375 h 2667000"/>
                <a:gd name="connsiteX42" fmla="*/ 447675 w 2955031"/>
                <a:gd name="connsiteY42" fmla="*/ 2638425 h 2667000"/>
                <a:gd name="connsiteX43" fmla="*/ 504825 w 2955031"/>
                <a:gd name="connsiteY43" fmla="*/ 2647950 h 2667000"/>
                <a:gd name="connsiteX44" fmla="*/ 533400 w 2955031"/>
                <a:gd name="connsiteY44" fmla="*/ 2657475 h 2667000"/>
                <a:gd name="connsiteX45" fmla="*/ 571500 w 2955031"/>
                <a:gd name="connsiteY45" fmla="*/ 2667000 h 2667000"/>
                <a:gd name="connsiteX46" fmla="*/ 742950 w 2955031"/>
                <a:gd name="connsiteY46" fmla="*/ 2647950 h 2667000"/>
                <a:gd name="connsiteX47" fmla="*/ 781050 w 2955031"/>
                <a:gd name="connsiteY47" fmla="*/ 2628900 h 2667000"/>
                <a:gd name="connsiteX48" fmla="*/ 819150 w 2955031"/>
                <a:gd name="connsiteY48" fmla="*/ 2619375 h 2667000"/>
                <a:gd name="connsiteX49" fmla="*/ 952500 w 2955031"/>
                <a:gd name="connsiteY49" fmla="*/ 2590800 h 2667000"/>
                <a:gd name="connsiteX50" fmla="*/ 1085850 w 2955031"/>
                <a:gd name="connsiteY50" fmla="*/ 2552700 h 2667000"/>
                <a:gd name="connsiteX51" fmla="*/ 1162050 w 2955031"/>
                <a:gd name="connsiteY51" fmla="*/ 2543175 h 2667000"/>
                <a:gd name="connsiteX52" fmla="*/ 1228725 w 2955031"/>
                <a:gd name="connsiteY52" fmla="*/ 2533650 h 2667000"/>
                <a:gd name="connsiteX53" fmla="*/ 1285875 w 2955031"/>
                <a:gd name="connsiteY53" fmla="*/ 2514600 h 2667000"/>
                <a:gd name="connsiteX54" fmla="*/ 1409700 w 2955031"/>
                <a:gd name="connsiteY54" fmla="*/ 2495550 h 2667000"/>
                <a:gd name="connsiteX55" fmla="*/ 1476375 w 2955031"/>
                <a:gd name="connsiteY55" fmla="*/ 2476500 h 2667000"/>
                <a:gd name="connsiteX56" fmla="*/ 1714500 w 2955031"/>
                <a:gd name="connsiteY56" fmla="*/ 2362200 h 2667000"/>
                <a:gd name="connsiteX57" fmla="*/ 1762125 w 2955031"/>
                <a:gd name="connsiteY57" fmla="*/ 2324100 h 2667000"/>
                <a:gd name="connsiteX58" fmla="*/ 1866900 w 2955031"/>
                <a:gd name="connsiteY58" fmla="*/ 2247900 h 2667000"/>
                <a:gd name="connsiteX59" fmla="*/ 1905000 w 2955031"/>
                <a:gd name="connsiteY59" fmla="*/ 2209800 h 2667000"/>
                <a:gd name="connsiteX60" fmla="*/ 1952625 w 2955031"/>
                <a:gd name="connsiteY60" fmla="*/ 2181225 h 2667000"/>
                <a:gd name="connsiteX61" fmla="*/ 1981200 w 2955031"/>
                <a:gd name="connsiteY61" fmla="*/ 2152650 h 2667000"/>
                <a:gd name="connsiteX62" fmla="*/ 2019300 w 2955031"/>
                <a:gd name="connsiteY62" fmla="*/ 2124075 h 2667000"/>
                <a:gd name="connsiteX63" fmla="*/ 2057400 w 2955031"/>
                <a:gd name="connsiteY63" fmla="*/ 2047875 h 2667000"/>
                <a:gd name="connsiteX64" fmla="*/ 2076450 w 2955031"/>
                <a:gd name="connsiteY64" fmla="*/ 2019300 h 2667000"/>
                <a:gd name="connsiteX65" fmla="*/ 2105025 w 2955031"/>
                <a:gd name="connsiteY65" fmla="*/ 1943100 h 2667000"/>
                <a:gd name="connsiteX66" fmla="*/ 2133600 w 2955031"/>
                <a:gd name="connsiteY66" fmla="*/ 1876425 h 2667000"/>
                <a:gd name="connsiteX67" fmla="*/ 2209800 w 2955031"/>
                <a:gd name="connsiteY67" fmla="*/ 1771650 h 2667000"/>
                <a:gd name="connsiteX68" fmla="*/ 2219325 w 2955031"/>
                <a:gd name="connsiteY68" fmla="*/ 1733550 h 2667000"/>
                <a:gd name="connsiteX69" fmla="*/ 2266950 w 2955031"/>
                <a:gd name="connsiteY69" fmla="*/ 1666875 h 2667000"/>
                <a:gd name="connsiteX70" fmla="*/ 2276475 w 2955031"/>
                <a:gd name="connsiteY70" fmla="*/ 1628775 h 2667000"/>
                <a:gd name="connsiteX71" fmla="*/ 2314575 w 2955031"/>
                <a:gd name="connsiteY71" fmla="*/ 1581150 h 2667000"/>
                <a:gd name="connsiteX72" fmla="*/ 2352675 w 2955031"/>
                <a:gd name="connsiteY72" fmla="*/ 1524000 h 2667000"/>
                <a:gd name="connsiteX73" fmla="*/ 2390775 w 2955031"/>
                <a:gd name="connsiteY73" fmla="*/ 1476375 h 2667000"/>
                <a:gd name="connsiteX74" fmla="*/ 2495550 w 2955031"/>
                <a:gd name="connsiteY74" fmla="*/ 1371600 h 2667000"/>
                <a:gd name="connsiteX75" fmla="*/ 2619375 w 2955031"/>
                <a:gd name="connsiteY75" fmla="*/ 1219200 h 2667000"/>
                <a:gd name="connsiteX76" fmla="*/ 2647950 w 2955031"/>
                <a:gd name="connsiteY76" fmla="*/ 1190625 h 2667000"/>
                <a:gd name="connsiteX77" fmla="*/ 2822302 w 2955031"/>
                <a:gd name="connsiteY77" fmla="*/ 1228725 h 2667000"/>
                <a:gd name="connsiteX78" fmla="*/ 2837801 w 2955031"/>
                <a:gd name="connsiteY78" fmla="*/ 1162050 h 2667000"/>
                <a:gd name="connsiteX79" fmla="*/ 2950566 w 2955031"/>
                <a:gd name="connsiteY79" fmla="*/ 1181100 h 2667000"/>
                <a:gd name="connsiteX80" fmla="*/ 2928853 w 2955031"/>
                <a:gd name="connsiteY80" fmla="*/ 1104900 h 2667000"/>
                <a:gd name="connsiteX81" fmla="*/ 2894951 w 2955031"/>
                <a:gd name="connsiteY81" fmla="*/ 1000125 h 2667000"/>
                <a:gd name="connsiteX82" fmla="*/ 2809875 w 2955031"/>
                <a:gd name="connsiteY82" fmla="*/ 866775 h 2667000"/>
                <a:gd name="connsiteX83" fmla="*/ 2922639 w 2955031"/>
                <a:gd name="connsiteY83" fmla="*/ 781050 h 2667000"/>
                <a:gd name="connsiteX84" fmla="*/ 2857500 w 2955031"/>
                <a:gd name="connsiteY84" fmla="*/ 704850 h 2667000"/>
                <a:gd name="connsiteX85" fmla="*/ 2867025 w 2955031"/>
                <a:gd name="connsiteY85" fmla="*/ 666750 h 2667000"/>
                <a:gd name="connsiteX86" fmla="*/ 2876550 w 2955031"/>
                <a:gd name="connsiteY86" fmla="*/ 638175 h 2667000"/>
                <a:gd name="connsiteX87" fmla="*/ 2886075 w 2955031"/>
                <a:gd name="connsiteY87" fmla="*/ 600075 h 2667000"/>
                <a:gd name="connsiteX88" fmla="*/ 2905125 w 2955031"/>
                <a:gd name="connsiteY88" fmla="*/ 561975 h 2667000"/>
                <a:gd name="connsiteX89" fmla="*/ 2895600 w 2955031"/>
                <a:gd name="connsiteY89" fmla="*/ 495300 h 2667000"/>
                <a:gd name="connsiteX90" fmla="*/ 2876550 w 2955031"/>
                <a:gd name="connsiteY90" fmla="*/ 428625 h 2667000"/>
                <a:gd name="connsiteX91" fmla="*/ 2857500 w 2955031"/>
                <a:gd name="connsiteY91" fmla="*/ 352425 h 2667000"/>
                <a:gd name="connsiteX92" fmla="*/ 2910451 w 2955031"/>
                <a:gd name="connsiteY92" fmla="*/ 247650 h 2667000"/>
                <a:gd name="connsiteX93" fmla="*/ 2914889 w 2955031"/>
                <a:gd name="connsiteY93" fmla="*/ 47625 h 2667000"/>
                <a:gd name="connsiteX94" fmla="*/ 2771775 w 2955031"/>
                <a:gd name="connsiteY94" fmla="*/ 200025 h 2667000"/>
                <a:gd name="connsiteX95" fmla="*/ 2733675 w 2955031"/>
                <a:gd name="connsiteY95" fmla="*/ 152400 h 2667000"/>
                <a:gd name="connsiteX96" fmla="*/ 2714625 w 2955031"/>
                <a:gd name="connsiteY96" fmla="*/ 114300 h 2667000"/>
                <a:gd name="connsiteX97" fmla="*/ 2676525 w 2955031"/>
                <a:gd name="connsiteY97" fmla="*/ 85725 h 2667000"/>
                <a:gd name="connsiteX98" fmla="*/ 2628900 w 2955031"/>
                <a:gd name="connsiteY98" fmla="*/ 28575 h 2667000"/>
                <a:gd name="connsiteX99" fmla="*/ 2571750 w 2955031"/>
                <a:gd name="connsiteY99" fmla="*/ 9525 h 2667000"/>
                <a:gd name="connsiteX100" fmla="*/ 2543175 w 2955031"/>
                <a:gd name="connsiteY100" fmla="*/ 0 h 2667000"/>
                <a:gd name="connsiteX101" fmla="*/ 2447925 w 2955031"/>
                <a:gd name="connsiteY101" fmla="*/ 9525 h 2667000"/>
                <a:gd name="connsiteX102" fmla="*/ 2419350 w 2955031"/>
                <a:gd name="connsiteY102" fmla="*/ 19050 h 2667000"/>
                <a:gd name="connsiteX103" fmla="*/ 2362200 w 2955031"/>
                <a:gd name="connsiteY103" fmla="*/ 76200 h 2667000"/>
                <a:gd name="connsiteX104" fmla="*/ 2314575 w 2955031"/>
                <a:gd name="connsiteY104" fmla="*/ 133350 h 2667000"/>
                <a:gd name="connsiteX105" fmla="*/ 2276475 w 2955031"/>
                <a:gd name="connsiteY105" fmla="*/ 142875 h 2667000"/>
                <a:gd name="connsiteX0" fmla="*/ 2390775 w 2955031"/>
                <a:gd name="connsiteY0" fmla="*/ 142875 h 2667000"/>
                <a:gd name="connsiteX1" fmla="*/ 2390775 w 2955031"/>
                <a:gd name="connsiteY1" fmla="*/ 142875 h 2667000"/>
                <a:gd name="connsiteX2" fmla="*/ 2314575 w 2955031"/>
                <a:gd name="connsiteY2" fmla="*/ 171450 h 2667000"/>
                <a:gd name="connsiteX3" fmla="*/ 2276475 w 2955031"/>
                <a:gd name="connsiteY3" fmla="*/ 180975 h 2667000"/>
                <a:gd name="connsiteX4" fmla="*/ 2171700 w 2955031"/>
                <a:gd name="connsiteY4" fmla="*/ 219075 h 2667000"/>
                <a:gd name="connsiteX5" fmla="*/ 1914525 w 2955031"/>
                <a:gd name="connsiteY5" fmla="*/ 371475 h 2667000"/>
                <a:gd name="connsiteX6" fmla="*/ 1571625 w 2955031"/>
                <a:gd name="connsiteY6" fmla="*/ 571500 h 2667000"/>
                <a:gd name="connsiteX7" fmla="*/ 1381125 w 2955031"/>
                <a:gd name="connsiteY7" fmla="*/ 723900 h 2667000"/>
                <a:gd name="connsiteX8" fmla="*/ 1295400 w 2955031"/>
                <a:gd name="connsiteY8" fmla="*/ 781050 h 2667000"/>
                <a:gd name="connsiteX9" fmla="*/ 1219200 w 2955031"/>
                <a:gd name="connsiteY9" fmla="*/ 847725 h 2667000"/>
                <a:gd name="connsiteX10" fmla="*/ 1143000 w 2955031"/>
                <a:gd name="connsiteY10" fmla="*/ 885825 h 2667000"/>
                <a:gd name="connsiteX11" fmla="*/ 1000125 w 2955031"/>
                <a:gd name="connsiteY11" fmla="*/ 1000125 h 2667000"/>
                <a:gd name="connsiteX12" fmla="*/ 914400 w 2955031"/>
                <a:gd name="connsiteY12" fmla="*/ 1066800 h 2667000"/>
                <a:gd name="connsiteX13" fmla="*/ 828675 w 2955031"/>
                <a:gd name="connsiteY13" fmla="*/ 1152525 h 2667000"/>
                <a:gd name="connsiteX14" fmla="*/ 771525 w 2955031"/>
                <a:gd name="connsiteY14" fmla="*/ 1200150 h 2667000"/>
                <a:gd name="connsiteX15" fmla="*/ 742950 w 2955031"/>
                <a:gd name="connsiteY15" fmla="*/ 1238250 h 2667000"/>
                <a:gd name="connsiteX16" fmla="*/ 676275 w 2955031"/>
                <a:gd name="connsiteY16" fmla="*/ 1304925 h 2667000"/>
                <a:gd name="connsiteX17" fmla="*/ 628650 w 2955031"/>
                <a:gd name="connsiteY17" fmla="*/ 1362075 h 2667000"/>
                <a:gd name="connsiteX18" fmla="*/ 609600 w 2955031"/>
                <a:gd name="connsiteY18" fmla="*/ 1504950 h 2667000"/>
                <a:gd name="connsiteX19" fmla="*/ 600075 w 2955031"/>
                <a:gd name="connsiteY19" fmla="*/ 1543050 h 2667000"/>
                <a:gd name="connsiteX20" fmla="*/ 561975 w 2955031"/>
                <a:gd name="connsiteY20" fmla="*/ 1600200 h 2667000"/>
                <a:gd name="connsiteX21" fmla="*/ 542925 w 2955031"/>
                <a:gd name="connsiteY21" fmla="*/ 1628775 h 2667000"/>
                <a:gd name="connsiteX22" fmla="*/ 476250 w 2955031"/>
                <a:gd name="connsiteY22" fmla="*/ 1714500 h 2667000"/>
                <a:gd name="connsiteX23" fmla="*/ 457200 w 2955031"/>
                <a:gd name="connsiteY23" fmla="*/ 1790700 h 2667000"/>
                <a:gd name="connsiteX24" fmla="*/ 447675 w 2955031"/>
                <a:gd name="connsiteY24" fmla="*/ 1819275 h 2667000"/>
                <a:gd name="connsiteX25" fmla="*/ 419100 w 2955031"/>
                <a:gd name="connsiteY25" fmla="*/ 1895475 h 2667000"/>
                <a:gd name="connsiteX26" fmla="*/ 409575 w 2955031"/>
                <a:gd name="connsiteY26" fmla="*/ 1943100 h 2667000"/>
                <a:gd name="connsiteX27" fmla="*/ 400050 w 2955031"/>
                <a:gd name="connsiteY27" fmla="*/ 1971675 h 2667000"/>
                <a:gd name="connsiteX28" fmla="*/ 390525 w 2955031"/>
                <a:gd name="connsiteY28" fmla="*/ 2009775 h 2667000"/>
                <a:gd name="connsiteX29" fmla="*/ 361950 w 2955031"/>
                <a:gd name="connsiteY29" fmla="*/ 2038350 h 2667000"/>
                <a:gd name="connsiteX30" fmla="*/ 295275 w 2955031"/>
                <a:gd name="connsiteY30" fmla="*/ 2124075 h 2667000"/>
                <a:gd name="connsiteX31" fmla="*/ 266700 w 2955031"/>
                <a:gd name="connsiteY31" fmla="*/ 2162175 h 2667000"/>
                <a:gd name="connsiteX32" fmla="*/ 228600 w 2955031"/>
                <a:gd name="connsiteY32" fmla="*/ 2190750 h 2667000"/>
                <a:gd name="connsiteX33" fmla="*/ 152400 w 2955031"/>
                <a:gd name="connsiteY33" fmla="*/ 2257425 h 2667000"/>
                <a:gd name="connsiteX34" fmla="*/ 38100 w 2955031"/>
                <a:gd name="connsiteY34" fmla="*/ 2286000 h 2667000"/>
                <a:gd name="connsiteX35" fmla="*/ 0 w 2955031"/>
                <a:gd name="connsiteY35" fmla="*/ 2295525 h 2667000"/>
                <a:gd name="connsiteX36" fmla="*/ 9525 w 2955031"/>
                <a:gd name="connsiteY36" fmla="*/ 2362200 h 2667000"/>
                <a:gd name="connsiteX37" fmla="*/ 57150 w 2955031"/>
                <a:gd name="connsiteY37" fmla="*/ 2447925 h 2667000"/>
                <a:gd name="connsiteX38" fmla="*/ 114300 w 2955031"/>
                <a:gd name="connsiteY38" fmla="*/ 2505075 h 2667000"/>
                <a:gd name="connsiteX39" fmla="*/ 133350 w 2955031"/>
                <a:gd name="connsiteY39" fmla="*/ 2533650 h 2667000"/>
                <a:gd name="connsiteX40" fmla="*/ 276225 w 2955031"/>
                <a:gd name="connsiteY40" fmla="*/ 2600325 h 2667000"/>
                <a:gd name="connsiteX41" fmla="*/ 371475 w 2955031"/>
                <a:gd name="connsiteY41" fmla="*/ 2619375 h 2667000"/>
                <a:gd name="connsiteX42" fmla="*/ 447675 w 2955031"/>
                <a:gd name="connsiteY42" fmla="*/ 2638425 h 2667000"/>
                <a:gd name="connsiteX43" fmla="*/ 504825 w 2955031"/>
                <a:gd name="connsiteY43" fmla="*/ 2647950 h 2667000"/>
                <a:gd name="connsiteX44" fmla="*/ 533400 w 2955031"/>
                <a:gd name="connsiteY44" fmla="*/ 2657475 h 2667000"/>
                <a:gd name="connsiteX45" fmla="*/ 571500 w 2955031"/>
                <a:gd name="connsiteY45" fmla="*/ 2667000 h 2667000"/>
                <a:gd name="connsiteX46" fmla="*/ 742950 w 2955031"/>
                <a:gd name="connsiteY46" fmla="*/ 2647950 h 2667000"/>
                <a:gd name="connsiteX47" fmla="*/ 781050 w 2955031"/>
                <a:gd name="connsiteY47" fmla="*/ 2628900 h 2667000"/>
                <a:gd name="connsiteX48" fmla="*/ 819150 w 2955031"/>
                <a:gd name="connsiteY48" fmla="*/ 2619375 h 2667000"/>
                <a:gd name="connsiteX49" fmla="*/ 952500 w 2955031"/>
                <a:gd name="connsiteY49" fmla="*/ 2590800 h 2667000"/>
                <a:gd name="connsiteX50" fmla="*/ 1085850 w 2955031"/>
                <a:gd name="connsiteY50" fmla="*/ 2552700 h 2667000"/>
                <a:gd name="connsiteX51" fmla="*/ 1162050 w 2955031"/>
                <a:gd name="connsiteY51" fmla="*/ 2543175 h 2667000"/>
                <a:gd name="connsiteX52" fmla="*/ 1228725 w 2955031"/>
                <a:gd name="connsiteY52" fmla="*/ 2533650 h 2667000"/>
                <a:gd name="connsiteX53" fmla="*/ 1285875 w 2955031"/>
                <a:gd name="connsiteY53" fmla="*/ 2514600 h 2667000"/>
                <a:gd name="connsiteX54" fmla="*/ 1409700 w 2955031"/>
                <a:gd name="connsiteY54" fmla="*/ 2495550 h 2667000"/>
                <a:gd name="connsiteX55" fmla="*/ 1476375 w 2955031"/>
                <a:gd name="connsiteY55" fmla="*/ 2476500 h 2667000"/>
                <a:gd name="connsiteX56" fmla="*/ 1714500 w 2955031"/>
                <a:gd name="connsiteY56" fmla="*/ 2362200 h 2667000"/>
                <a:gd name="connsiteX57" fmla="*/ 1762125 w 2955031"/>
                <a:gd name="connsiteY57" fmla="*/ 2324100 h 2667000"/>
                <a:gd name="connsiteX58" fmla="*/ 1866900 w 2955031"/>
                <a:gd name="connsiteY58" fmla="*/ 2247900 h 2667000"/>
                <a:gd name="connsiteX59" fmla="*/ 1905000 w 2955031"/>
                <a:gd name="connsiteY59" fmla="*/ 2209800 h 2667000"/>
                <a:gd name="connsiteX60" fmla="*/ 1952625 w 2955031"/>
                <a:gd name="connsiteY60" fmla="*/ 2181225 h 2667000"/>
                <a:gd name="connsiteX61" fmla="*/ 1981200 w 2955031"/>
                <a:gd name="connsiteY61" fmla="*/ 2152650 h 2667000"/>
                <a:gd name="connsiteX62" fmla="*/ 2019300 w 2955031"/>
                <a:gd name="connsiteY62" fmla="*/ 2124075 h 2667000"/>
                <a:gd name="connsiteX63" fmla="*/ 2057400 w 2955031"/>
                <a:gd name="connsiteY63" fmla="*/ 2047875 h 2667000"/>
                <a:gd name="connsiteX64" fmla="*/ 2076450 w 2955031"/>
                <a:gd name="connsiteY64" fmla="*/ 2019300 h 2667000"/>
                <a:gd name="connsiteX65" fmla="*/ 2105025 w 2955031"/>
                <a:gd name="connsiteY65" fmla="*/ 1943100 h 2667000"/>
                <a:gd name="connsiteX66" fmla="*/ 2133600 w 2955031"/>
                <a:gd name="connsiteY66" fmla="*/ 1876425 h 2667000"/>
                <a:gd name="connsiteX67" fmla="*/ 2209800 w 2955031"/>
                <a:gd name="connsiteY67" fmla="*/ 1771650 h 2667000"/>
                <a:gd name="connsiteX68" fmla="*/ 2219325 w 2955031"/>
                <a:gd name="connsiteY68" fmla="*/ 1733550 h 2667000"/>
                <a:gd name="connsiteX69" fmla="*/ 2266950 w 2955031"/>
                <a:gd name="connsiteY69" fmla="*/ 1666875 h 2667000"/>
                <a:gd name="connsiteX70" fmla="*/ 2276475 w 2955031"/>
                <a:gd name="connsiteY70" fmla="*/ 1628775 h 2667000"/>
                <a:gd name="connsiteX71" fmla="*/ 2314575 w 2955031"/>
                <a:gd name="connsiteY71" fmla="*/ 1581150 h 2667000"/>
                <a:gd name="connsiteX72" fmla="*/ 2352675 w 2955031"/>
                <a:gd name="connsiteY72" fmla="*/ 1524000 h 2667000"/>
                <a:gd name="connsiteX73" fmla="*/ 2390775 w 2955031"/>
                <a:gd name="connsiteY73" fmla="*/ 1476375 h 2667000"/>
                <a:gd name="connsiteX74" fmla="*/ 2495550 w 2955031"/>
                <a:gd name="connsiteY74" fmla="*/ 1371600 h 2667000"/>
                <a:gd name="connsiteX75" fmla="*/ 2619375 w 2955031"/>
                <a:gd name="connsiteY75" fmla="*/ 1219200 h 2667000"/>
                <a:gd name="connsiteX76" fmla="*/ 2647950 w 2955031"/>
                <a:gd name="connsiteY76" fmla="*/ 1190625 h 2667000"/>
                <a:gd name="connsiteX77" fmla="*/ 2822302 w 2955031"/>
                <a:gd name="connsiteY77" fmla="*/ 1228725 h 2667000"/>
                <a:gd name="connsiteX78" fmla="*/ 2837801 w 2955031"/>
                <a:gd name="connsiteY78" fmla="*/ 1162050 h 2667000"/>
                <a:gd name="connsiteX79" fmla="*/ 2950566 w 2955031"/>
                <a:gd name="connsiteY79" fmla="*/ 1181100 h 2667000"/>
                <a:gd name="connsiteX80" fmla="*/ 2928853 w 2955031"/>
                <a:gd name="connsiteY80" fmla="*/ 1104900 h 2667000"/>
                <a:gd name="connsiteX81" fmla="*/ 2894951 w 2955031"/>
                <a:gd name="connsiteY81" fmla="*/ 1000125 h 2667000"/>
                <a:gd name="connsiteX82" fmla="*/ 2914001 w 2955031"/>
                <a:gd name="connsiteY82" fmla="*/ 885825 h 2667000"/>
                <a:gd name="connsiteX83" fmla="*/ 2922639 w 2955031"/>
                <a:gd name="connsiteY83" fmla="*/ 781050 h 2667000"/>
                <a:gd name="connsiteX84" fmla="*/ 2857500 w 2955031"/>
                <a:gd name="connsiteY84" fmla="*/ 704850 h 2667000"/>
                <a:gd name="connsiteX85" fmla="*/ 2867025 w 2955031"/>
                <a:gd name="connsiteY85" fmla="*/ 666750 h 2667000"/>
                <a:gd name="connsiteX86" fmla="*/ 2876550 w 2955031"/>
                <a:gd name="connsiteY86" fmla="*/ 638175 h 2667000"/>
                <a:gd name="connsiteX87" fmla="*/ 2886075 w 2955031"/>
                <a:gd name="connsiteY87" fmla="*/ 600075 h 2667000"/>
                <a:gd name="connsiteX88" fmla="*/ 2905125 w 2955031"/>
                <a:gd name="connsiteY88" fmla="*/ 561975 h 2667000"/>
                <a:gd name="connsiteX89" fmla="*/ 2895600 w 2955031"/>
                <a:gd name="connsiteY89" fmla="*/ 495300 h 2667000"/>
                <a:gd name="connsiteX90" fmla="*/ 2876550 w 2955031"/>
                <a:gd name="connsiteY90" fmla="*/ 428625 h 2667000"/>
                <a:gd name="connsiteX91" fmla="*/ 2857500 w 2955031"/>
                <a:gd name="connsiteY91" fmla="*/ 352425 h 2667000"/>
                <a:gd name="connsiteX92" fmla="*/ 2910451 w 2955031"/>
                <a:gd name="connsiteY92" fmla="*/ 247650 h 2667000"/>
                <a:gd name="connsiteX93" fmla="*/ 2914889 w 2955031"/>
                <a:gd name="connsiteY93" fmla="*/ 47625 h 2667000"/>
                <a:gd name="connsiteX94" fmla="*/ 2771775 w 2955031"/>
                <a:gd name="connsiteY94" fmla="*/ 200025 h 2667000"/>
                <a:gd name="connsiteX95" fmla="*/ 2733675 w 2955031"/>
                <a:gd name="connsiteY95" fmla="*/ 152400 h 2667000"/>
                <a:gd name="connsiteX96" fmla="*/ 2714625 w 2955031"/>
                <a:gd name="connsiteY96" fmla="*/ 114300 h 2667000"/>
                <a:gd name="connsiteX97" fmla="*/ 2676525 w 2955031"/>
                <a:gd name="connsiteY97" fmla="*/ 85725 h 2667000"/>
                <a:gd name="connsiteX98" fmla="*/ 2628900 w 2955031"/>
                <a:gd name="connsiteY98" fmla="*/ 28575 h 2667000"/>
                <a:gd name="connsiteX99" fmla="*/ 2571750 w 2955031"/>
                <a:gd name="connsiteY99" fmla="*/ 9525 h 2667000"/>
                <a:gd name="connsiteX100" fmla="*/ 2543175 w 2955031"/>
                <a:gd name="connsiteY100" fmla="*/ 0 h 2667000"/>
                <a:gd name="connsiteX101" fmla="*/ 2447925 w 2955031"/>
                <a:gd name="connsiteY101" fmla="*/ 9525 h 2667000"/>
                <a:gd name="connsiteX102" fmla="*/ 2419350 w 2955031"/>
                <a:gd name="connsiteY102" fmla="*/ 19050 h 2667000"/>
                <a:gd name="connsiteX103" fmla="*/ 2362200 w 2955031"/>
                <a:gd name="connsiteY103" fmla="*/ 76200 h 2667000"/>
                <a:gd name="connsiteX104" fmla="*/ 2314575 w 2955031"/>
                <a:gd name="connsiteY104" fmla="*/ 133350 h 2667000"/>
                <a:gd name="connsiteX105" fmla="*/ 2276475 w 2955031"/>
                <a:gd name="connsiteY105" fmla="*/ 142875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955031" h="2667000">
                  <a:moveTo>
                    <a:pt x="2390775" y="142875"/>
                  </a:moveTo>
                  <a:lnTo>
                    <a:pt x="2390775" y="142875"/>
                  </a:lnTo>
                  <a:cubicBezTo>
                    <a:pt x="2365375" y="152400"/>
                    <a:pt x="2340310" y="162872"/>
                    <a:pt x="2314575" y="171450"/>
                  </a:cubicBezTo>
                  <a:cubicBezTo>
                    <a:pt x="2302156" y="175590"/>
                    <a:pt x="2289014" y="177213"/>
                    <a:pt x="2276475" y="180975"/>
                  </a:cubicBezTo>
                  <a:cubicBezTo>
                    <a:pt x="2257087" y="186792"/>
                    <a:pt x="2192005" y="208439"/>
                    <a:pt x="2171700" y="219075"/>
                  </a:cubicBezTo>
                  <a:cubicBezTo>
                    <a:pt x="1912625" y="354781"/>
                    <a:pt x="2118613" y="252424"/>
                    <a:pt x="1914525" y="371475"/>
                  </a:cubicBezTo>
                  <a:cubicBezTo>
                    <a:pt x="1799652" y="438484"/>
                    <a:pt x="1677151" y="487079"/>
                    <a:pt x="1571625" y="571500"/>
                  </a:cubicBezTo>
                  <a:cubicBezTo>
                    <a:pt x="1508125" y="622300"/>
                    <a:pt x="1448787" y="678792"/>
                    <a:pt x="1381125" y="723900"/>
                  </a:cubicBezTo>
                  <a:cubicBezTo>
                    <a:pt x="1352550" y="742950"/>
                    <a:pt x="1322681" y="760188"/>
                    <a:pt x="1295400" y="781050"/>
                  </a:cubicBezTo>
                  <a:cubicBezTo>
                    <a:pt x="1268590" y="801552"/>
                    <a:pt x="1247012" y="828604"/>
                    <a:pt x="1219200" y="847725"/>
                  </a:cubicBezTo>
                  <a:cubicBezTo>
                    <a:pt x="1195799" y="863813"/>
                    <a:pt x="1166629" y="870073"/>
                    <a:pt x="1143000" y="885825"/>
                  </a:cubicBezTo>
                  <a:cubicBezTo>
                    <a:pt x="1133475" y="892175"/>
                    <a:pt x="1028700" y="977900"/>
                    <a:pt x="1000125" y="1000125"/>
                  </a:cubicBezTo>
                  <a:cubicBezTo>
                    <a:pt x="981147" y="1014885"/>
                    <a:pt x="929105" y="1052095"/>
                    <a:pt x="914400" y="1066800"/>
                  </a:cubicBezTo>
                  <a:cubicBezTo>
                    <a:pt x="885825" y="1095375"/>
                    <a:pt x="859720" y="1126654"/>
                    <a:pt x="828675" y="1152525"/>
                  </a:cubicBezTo>
                  <a:cubicBezTo>
                    <a:pt x="809625" y="1168400"/>
                    <a:pt x="789060" y="1182615"/>
                    <a:pt x="771525" y="1200150"/>
                  </a:cubicBezTo>
                  <a:cubicBezTo>
                    <a:pt x="760300" y="1211375"/>
                    <a:pt x="753629" y="1226503"/>
                    <a:pt x="742950" y="1238250"/>
                  </a:cubicBezTo>
                  <a:cubicBezTo>
                    <a:pt x="721807" y="1261507"/>
                    <a:pt x="693710" y="1278773"/>
                    <a:pt x="676275" y="1304925"/>
                  </a:cubicBezTo>
                  <a:cubicBezTo>
                    <a:pt x="649753" y="1344708"/>
                    <a:pt x="665320" y="1325405"/>
                    <a:pt x="628650" y="1362075"/>
                  </a:cubicBezTo>
                  <a:cubicBezTo>
                    <a:pt x="606622" y="1450189"/>
                    <a:pt x="631020" y="1344297"/>
                    <a:pt x="609600" y="1504950"/>
                  </a:cubicBezTo>
                  <a:cubicBezTo>
                    <a:pt x="607870" y="1517926"/>
                    <a:pt x="605929" y="1531341"/>
                    <a:pt x="600075" y="1543050"/>
                  </a:cubicBezTo>
                  <a:cubicBezTo>
                    <a:pt x="589836" y="1563528"/>
                    <a:pt x="574675" y="1581150"/>
                    <a:pt x="561975" y="1600200"/>
                  </a:cubicBezTo>
                  <a:cubicBezTo>
                    <a:pt x="555625" y="1609725"/>
                    <a:pt x="549953" y="1619739"/>
                    <a:pt x="542925" y="1628775"/>
                  </a:cubicBezTo>
                  <a:lnTo>
                    <a:pt x="476250" y="1714500"/>
                  </a:lnTo>
                  <a:cubicBezTo>
                    <a:pt x="454477" y="1779819"/>
                    <a:pt x="480188" y="1698748"/>
                    <a:pt x="457200" y="1790700"/>
                  </a:cubicBezTo>
                  <a:cubicBezTo>
                    <a:pt x="454765" y="1800440"/>
                    <a:pt x="451106" y="1809839"/>
                    <a:pt x="447675" y="1819275"/>
                  </a:cubicBezTo>
                  <a:cubicBezTo>
                    <a:pt x="438404" y="1844769"/>
                    <a:pt x="427078" y="1869547"/>
                    <a:pt x="419100" y="1895475"/>
                  </a:cubicBezTo>
                  <a:cubicBezTo>
                    <a:pt x="414339" y="1910948"/>
                    <a:pt x="413502" y="1927394"/>
                    <a:pt x="409575" y="1943100"/>
                  </a:cubicBezTo>
                  <a:cubicBezTo>
                    <a:pt x="407140" y="1952840"/>
                    <a:pt x="402808" y="1962021"/>
                    <a:pt x="400050" y="1971675"/>
                  </a:cubicBezTo>
                  <a:cubicBezTo>
                    <a:pt x="396454" y="1984262"/>
                    <a:pt x="397020" y="1998409"/>
                    <a:pt x="390525" y="2009775"/>
                  </a:cubicBezTo>
                  <a:cubicBezTo>
                    <a:pt x="383842" y="2021471"/>
                    <a:pt x="370574" y="2028002"/>
                    <a:pt x="361950" y="2038350"/>
                  </a:cubicBezTo>
                  <a:cubicBezTo>
                    <a:pt x="338775" y="2066160"/>
                    <a:pt x="317347" y="2095382"/>
                    <a:pt x="295275" y="2124075"/>
                  </a:cubicBezTo>
                  <a:cubicBezTo>
                    <a:pt x="285596" y="2136658"/>
                    <a:pt x="279400" y="2152650"/>
                    <a:pt x="266700" y="2162175"/>
                  </a:cubicBezTo>
                  <a:cubicBezTo>
                    <a:pt x="254000" y="2171700"/>
                    <a:pt x="240547" y="2180296"/>
                    <a:pt x="228600" y="2190750"/>
                  </a:cubicBezTo>
                  <a:cubicBezTo>
                    <a:pt x="208994" y="2207905"/>
                    <a:pt x="178600" y="2246508"/>
                    <a:pt x="152400" y="2257425"/>
                  </a:cubicBezTo>
                  <a:lnTo>
                    <a:pt x="38100" y="2286000"/>
                  </a:lnTo>
                  <a:lnTo>
                    <a:pt x="0" y="2295525"/>
                  </a:lnTo>
                  <a:cubicBezTo>
                    <a:pt x="3175" y="2317750"/>
                    <a:pt x="2923" y="2340742"/>
                    <a:pt x="9525" y="2362200"/>
                  </a:cubicBezTo>
                  <a:cubicBezTo>
                    <a:pt x="13266" y="2374357"/>
                    <a:pt x="42385" y="2431315"/>
                    <a:pt x="57150" y="2447925"/>
                  </a:cubicBezTo>
                  <a:cubicBezTo>
                    <a:pt x="75048" y="2468061"/>
                    <a:pt x="99356" y="2482659"/>
                    <a:pt x="114300" y="2505075"/>
                  </a:cubicBezTo>
                  <a:cubicBezTo>
                    <a:pt x="120650" y="2514600"/>
                    <a:pt x="124658" y="2526200"/>
                    <a:pt x="133350" y="2533650"/>
                  </a:cubicBezTo>
                  <a:cubicBezTo>
                    <a:pt x="161661" y="2557917"/>
                    <a:pt x="253622" y="2595804"/>
                    <a:pt x="276225" y="2600325"/>
                  </a:cubicBezTo>
                  <a:cubicBezTo>
                    <a:pt x="307975" y="2606675"/>
                    <a:pt x="340063" y="2611522"/>
                    <a:pt x="371475" y="2619375"/>
                  </a:cubicBezTo>
                  <a:cubicBezTo>
                    <a:pt x="396875" y="2625725"/>
                    <a:pt x="421850" y="2634121"/>
                    <a:pt x="447675" y="2638425"/>
                  </a:cubicBezTo>
                  <a:cubicBezTo>
                    <a:pt x="466725" y="2641600"/>
                    <a:pt x="485972" y="2643760"/>
                    <a:pt x="504825" y="2647950"/>
                  </a:cubicBezTo>
                  <a:cubicBezTo>
                    <a:pt x="514626" y="2650128"/>
                    <a:pt x="523746" y="2654717"/>
                    <a:pt x="533400" y="2657475"/>
                  </a:cubicBezTo>
                  <a:cubicBezTo>
                    <a:pt x="545987" y="2661071"/>
                    <a:pt x="558800" y="2663825"/>
                    <a:pt x="571500" y="2667000"/>
                  </a:cubicBezTo>
                  <a:cubicBezTo>
                    <a:pt x="628650" y="2660650"/>
                    <a:pt x="686376" y="2658236"/>
                    <a:pt x="742950" y="2647950"/>
                  </a:cubicBezTo>
                  <a:cubicBezTo>
                    <a:pt x="756920" y="2645410"/>
                    <a:pt x="767755" y="2633886"/>
                    <a:pt x="781050" y="2628900"/>
                  </a:cubicBezTo>
                  <a:cubicBezTo>
                    <a:pt x="793307" y="2624303"/>
                    <a:pt x="806371" y="2622215"/>
                    <a:pt x="819150" y="2619375"/>
                  </a:cubicBezTo>
                  <a:cubicBezTo>
                    <a:pt x="863527" y="2609514"/>
                    <a:pt x="909374" y="2605175"/>
                    <a:pt x="952500" y="2590800"/>
                  </a:cubicBezTo>
                  <a:cubicBezTo>
                    <a:pt x="1003038" y="2573954"/>
                    <a:pt x="1031175" y="2562952"/>
                    <a:pt x="1085850" y="2552700"/>
                  </a:cubicBezTo>
                  <a:cubicBezTo>
                    <a:pt x="1111009" y="2547983"/>
                    <a:pt x="1136677" y="2546558"/>
                    <a:pt x="1162050" y="2543175"/>
                  </a:cubicBezTo>
                  <a:lnTo>
                    <a:pt x="1228725" y="2533650"/>
                  </a:lnTo>
                  <a:cubicBezTo>
                    <a:pt x="1247775" y="2527300"/>
                    <a:pt x="1266502" y="2519884"/>
                    <a:pt x="1285875" y="2514600"/>
                  </a:cubicBezTo>
                  <a:cubicBezTo>
                    <a:pt x="1322797" y="2504530"/>
                    <a:pt x="1374046" y="2500007"/>
                    <a:pt x="1409700" y="2495550"/>
                  </a:cubicBezTo>
                  <a:cubicBezTo>
                    <a:pt x="1431925" y="2489200"/>
                    <a:pt x="1454775" y="2484729"/>
                    <a:pt x="1476375" y="2476500"/>
                  </a:cubicBezTo>
                  <a:cubicBezTo>
                    <a:pt x="1554801" y="2446623"/>
                    <a:pt x="1642532" y="2407180"/>
                    <a:pt x="1714500" y="2362200"/>
                  </a:cubicBezTo>
                  <a:cubicBezTo>
                    <a:pt x="1731740" y="2351425"/>
                    <a:pt x="1745683" y="2336057"/>
                    <a:pt x="1762125" y="2324100"/>
                  </a:cubicBezTo>
                  <a:cubicBezTo>
                    <a:pt x="1823392" y="2279542"/>
                    <a:pt x="1812761" y="2296024"/>
                    <a:pt x="1866900" y="2247900"/>
                  </a:cubicBezTo>
                  <a:cubicBezTo>
                    <a:pt x="1880324" y="2235968"/>
                    <a:pt x="1890823" y="2220827"/>
                    <a:pt x="1905000" y="2209800"/>
                  </a:cubicBezTo>
                  <a:cubicBezTo>
                    <a:pt x="1919613" y="2198434"/>
                    <a:pt x="1937814" y="2192333"/>
                    <a:pt x="1952625" y="2181225"/>
                  </a:cubicBezTo>
                  <a:cubicBezTo>
                    <a:pt x="1963401" y="2173143"/>
                    <a:pt x="1970973" y="2161416"/>
                    <a:pt x="1981200" y="2152650"/>
                  </a:cubicBezTo>
                  <a:cubicBezTo>
                    <a:pt x="1993253" y="2142319"/>
                    <a:pt x="2008075" y="2135300"/>
                    <a:pt x="2019300" y="2124075"/>
                  </a:cubicBezTo>
                  <a:cubicBezTo>
                    <a:pt x="2041368" y="2102007"/>
                    <a:pt x="2043757" y="2075162"/>
                    <a:pt x="2057400" y="2047875"/>
                  </a:cubicBezTo>
                  <a:cubicBezTo>
                    <a:pt x="2062520" y="2037636"/>
                    <a:pt x="2070100" y="2028825"/>
                    <a:pt x="2076450" y="2019300"/>
                  </a:cubicBezTo>
                  <a:cubicBezTo>
                    <a:pt x="2094011" y="1949056"/>
                    <a:pt x="2075140" y="2012832"/>
                    <a:pt x="2105025" y="1943100"/>
                  </a:cubicBezTo>
                  <a:cubicBezTo>
                    <a:pt x="2124733" y="1897116"/>
                    <a:pt x="2102010" y="1929076"/>
                    <a:pt x="2133600" y="1876425"/>
                  </a:cubicBezTo>
                  <a:cubicBezTo>
                    <a:pt x="2163226" y="1827048"/>
                    <a:pt x="2174935" y="1815231"/>
                    <a:pt x="2209800" y="1771650"/>
                  </a:cubicBezTo>
                  <a:cubicBezTo>
                    <a:pt x="2212975" y="1758950"/>
                    <a:pt x="2214168" y="1745582"/>
                    <a:pt x="2219325" y="1733550"/>
                  </a:cubicBezTo>
                  <a:cubicBezTo>
                    <a:pt x="2223968" y="1722717"/>
                    <a:pt x="2263697" y="1671212"/>
                    <a:pt x="2266950" y="1666875"/>
                  </a:cubicBezTo>
                  <a:cubicBezTo>
                    <a:pt x="2270125" y="1654175"/>
                    <a:pt x="2270118" y="1640218"/>
                    <a:pt x="2276475" y="1628775"/>
                  </a:cubicBezTo>
                  <a:cubicBezTo>
                    <a:pt x="2286348" y="1611003"/>
                    <a:pt x="2302618" y="1597592"/>
                    <a:pt x="2314575" y="1581150"/>
                  </a:cubicBezTo>
                  <a:cubicBezTo>
                    <a:pt x="2328041" y="1562634"/>
                    <a:pt x="2339209" y="1542516"/>
                    <a:pt x="2352675" y="1524000"/>
                  </a:cubicBezTo>
                  <a:cubicBezTo>
                    <a:pt x="2364632" y="1507558"/>
                    <a:pt x="2376871" y="1491206"/>
                    <a:pt x="2390775" y="1476375"/>
                  </a:cubicBezTo>
                  <a:cubicBezTo>
                    <a:pt x="2424556" y="1440342"/>
                    <a:pt x="2465915" y="1411113"/>
                    <a:pt x="2495550" y="1371600"/>
                  </a:cubicBezTo>
                  <a:cubicBezTo>
                    <a:pt x="2533637" y="1320817"/>
                    <a:pt x="2577210" y="1261365"/>
                    <a:pt x="2619375" y="1219200"/>
                  </a:cubicBezTo>
                  <a:cubicBezTo>
                    <a:pt x="2628900" y="1209675"/>
                    <a:pt x="2614129" y="1189038"/>
                    <a:pt x="2647950" y="1190625"/>
                  </a:cubicBezTo>
                  <a:cubicBezTo>
                    <a:pt x="2681771" y="1192212"/>
                    <a:pt x="2790660" y="1233488"/>
                    <a:pt x="2822302" y="1228725"/>
                  </a:cubicBezTo>
                  <a:cubicBezTo>
                    <a:pt x="2853944" y="1223962"/>
                    <a:pt x="2816424" y="1169987"/>
                    <a:pt x="2837801" y="1162050"/>
                  </a:cubicBezTo>
                  <a:cubicBezTo>
                    <a:pt x="2859178" y="1154113"/>
                    <a:pt x="2935391" y="1190625"/>
                    <a:pt x="2950566" y="1181100"/>
                  </a:cubicBezTo>
                  <a:cubicBezTo>
                    <a:pt x="2965741" y="1171575"/>
                    <a:pt x="2938122" y="1135062"/>
                    <a:pt x="2928853" y="1104900"/>
                  </a:cubicBezTo>
                  <a:cubicBezTo>
                    <a:pt x="2919584" y="1074738"/>
                    <a:pt x="2885426" y="1009650"/>
                    <a:pt x="2894951" y="1000125"/>
                  </a:cubicBezTo>
                  <a:cubicBezTo>
                    <a:pt x="2923852" y="913422"/>
                    <a:pt x="2909386" y="922338"/>
                    <a:pt x="2914001" y="885825"/>
                  </a:cubicBezTo>
                  <a:cubicBezTo>
                    <a:pt x="2918616" y="849313"/>
                    <a:pt x="2932056" y="811213"/>
                    <a:pt x="2922639" y="781050"/>
                  </a:cubicBezTo>
                  <a:cubicBezTo>
                    <a:pt x="2913222" y="750888"/>
                    <a:pt x="2866769" y="723900"/>
                    <a:pt x="2857500" y="704850"/>
                  </a:cubicBezTo>
                  <a:cubicBezTo>
                    <a:pt x="2848231" y="685800"/>
                    <a:pt x="2863429" y="679337"/>
                    <a:pt x="2867025" y="666750"/>
                  </a:cubicBezTo>
                  <a:cubicBezTo>
                    <a:pt x="2869783" y="657096"/>
                    <a:pt x="2873792" y="647829"/>
                    <a:pt x="2876550" y="638175"/>
                  </a:cubicBezTo>
                  <a:cubicBezTo>
                    <a:pt x="2880146" y="625588"/>
                    <a:pt x="2881478" y="612332"/>
                    <a:pt x="2886075" y="600075"/>
                  </a:cubicBezTo>
                  <a:cubicBezTo>
                    <a:pt x="2891061" y="586780"/>
                    <a:pt x="2898775" y="574675"/>
                    <a:pt x="2905125" y="561975"/>
                  </a:cubicBezTo>
                  <a:cubicBezTo>
                    <a:pt x="2901950" y="539750"/>
                    <a:pt x="2899616" y="517389"/>
                    <a:pt x="2895600" y="495300"/>
                  </a:cubicBezTo>
                  <a:cubicBezTo>
                    <a:pt x="2886947" y="447707"/>
                    <a:pt x="2887679" y="469430"/>
                    <a:pt x="2876550" y="428625"/>
                  </a:cubicBezTo>
                  <a:cubicBezTo>
                    <a:pt x="2869661" y="403366"/>
                    <a:pt x="2851850" y="382587"/>
                    <a:pt x="2857500" y="352425"/>
                  </a:cubicBezTo>
                  <a:cubicBezTo>
                    <a:pt x="2863150" y="322263"/>
                    <a:pt x="2900886" y="298450"/>
                    <a:pt x="2910451" y="247650"/>
                  </a:cubicBezTo>
                  <a:cubicBezTo>
                    <a:pt x="2920016" y="196850"/>
                    <a:pt x="2938002" y="55562"/>
                    <a:pt x="2914889" y="47625"/>
                  </a:cubicBezTo>
                  <a:cubicBezTo>
                    <a:pt x="2891776" y="39688"/>
                    <a:pt x="2801977" y="182563"/>
                    <a:pt x="2771775" y="200025"/>
                  </a:cubicBezTo>
                  <a:cubicBezTo>
                    <a:pt x="2741573" y="217488"/>
                    <a:pt x="2744952" y="169316"/>
                    <a:pt x="2733675" y="152400"/>
                  </a:cubicBezTo>
                  <a:cubicBezTo>
                    <a:pt x="2725799" y="140586"/>
                    <a:pt x="2723866" y="125081"/>
                    <a:pt x="2714625" y="114300"/>
                  </a:cubicBezTo>
                  <a:cubicBezTo>
                    <a:pt x="2704294" y="102247"/>
                    <a:pt x="2687750" y="96950"/>
                    <a:pt x="2676525" y="85725"/>
                  </a:cubicBezTo>
                  <a:cubicBezTo>
                    <a:pt x="2651329" y="60529"/>
                    <a:pt x="2664009" y="48080"/>
                    <a:pt x="2628900" y="28575"/>
                  </a:cubicBezTo>
                  <a:cubicBezTo>
                    <a:pt x="2611347" y="18823"/>
                    <a:pt x="2590800" y="15875"/>
                    <a:pt x="2571750" y="9525"/>
                  </a:cubicBezTo>
                  <a:lnTo>
                    <a:pt x="2543175" y="0"/>
                  </a:lnTo>
                  <a:cubicBezTo>
                    <a:pt x="2511425" y="3175"/>
                    <a:pt x="2479462" y="4673"/>
                    <a:pt x="2447925" y="9525"/>
                  </a:cubicBezTo>
                  <a:cubicBezTo>
                    <a:pt x="2438002" y="11052"/>
                    <a:pt x="2427275" y="12886"/>
                    <a:pt x="2419350" y="19050"/>
                  </a:cubicBezTo>
                  <a:cubicBezTo>
                    <a:pt x="2398084" y="35590"/>
                    <a:pt x="2377144" y="53784"/>
                    <a:pt x="2362200" y="76200"/>
                  </a:cubicBezTo>
                  <a:cubicBezTo>
                    <a:pt x="2348143" y="97285"/>
                    <a:pt x="2336577" y="118682"/>
                    <a:pt x="2314575" y="133350"/>
                  </a:cubicBezTo>
                  <a:cubicBezTo>
                    <a:pt x="2298781" y="143879"/>
                    <a:pt x="2291046" y="142875"/>
                    <a:pt x="2276475" y="1428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0" y="1620115"/>
            <a:ext cx="9046636" cy="4144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5155544" y="586388"/>
                <a:ext cx="2600884" cy="77950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544" y="586388"/>
                <a:ext cx="2600884" cy="77950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83680" y="438840"/>
              <a:ext cx="8519760" cy="5165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080" y="429120"/>
                <a:ext cx="8545680" cy="518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2767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Ιδιότητες Μετασχηματισμού </a:t>
                </a:r>
                <a:r>
                  <a:rPr lang="en-US" b="1" dirty="0" smtClean="0"/>
                  <a:t>Laplace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Έστω δυο σήματα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l-GR" dirty="0" smtClean="0"/>
                  <a:t>Υπολογίστε τη συνέλιξη τους.</a:t>
                </a:r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 r="-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80360" y="1299240"/>
              <a:ext cx="7918200" cy="4976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320" y="1289520"/>
                <a:ext cx="7927920" cy="49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006520" y="2127240"/>
              <a:ext cx="3840120" cy="742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01840" y="2122560"/>
                <a:ext cx="3855600" cy="7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427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Μετασχηματισμού </a:t>
            </a:r>
            <a:r>
              <a:rPr lang="en-US" b="1" dirty="0" smtClean="0"/>
              <a:t>Laplace</a:t>
            </a:r>
            <a:endParaRPr lang="el-GR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66320" y="361800"/>
              <a:ext cx="8728920" cy="6023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320" y="357480"/>
                <a:ext cx="8741520" cy="603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48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Μονόπλευρος </a:t>
                </a:r>
                <a:r>
                  <a:rPr lang="el-GR" b="1" dirty="0" err="1" smtClean="0"/>
                  <a:t>Μετασχ</a:t>
                </a:r>
                <a:r>
                  <a:rPr lang="el-GR" b="1" dirty="0" smtClean="0"/>
                  <a:t>. </a:t>
                </a:r>
                <a:r>
                  <a:rPr lang="en-US" b="1" dirty="0" smtClean="0"/>
                  <a:t>Laplace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dirty="0" smtClean="0"/>
                  <a:t>Μονόπλευρος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Ουσιαστικά αποτελεί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 </a:t>
                </a:r>
                <a:r>
                  <a:rPr lang="el-GR" dirty="0" smtClean="0"/>
                  <a:t>που ξέρουμε ήδη, αλλά για αιτιατά 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Κάποιες ιδιότητες είναι λίγο διαφορετικές </a:t>
                </a:r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 r="-12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16" y="3140951"/>
            <a:ext cx="8336393" cy="26375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518080" y="344880"/>
              <a:ext cx="3445560" cy="561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12320" y="335160"/>
                <a:ext cx="3463920" cy="58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607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Ζεύγη Μετασχηματισμού </a:t>
            </a:r>
            <a:r>
              <a:rPr lang="en-US" b="1" dirty="0" smtClean="0"/>
              <a:t>Laplace</a:t>
            </a: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44344"/>
          <a:stretch/>
        </p:blipFill>
        <p:spPr>
          <a:xfrm>
            <a:off x="329389" y="839122"/>
            <a:ext cx="8474827" cy="56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5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Ζεύγη Μετασχηματισμού </a:t>
            </a:r>
            <a:r>
              <a:rPr lang="en-US" b="1" dirty="0" smtClean="0"/>
              <a:t>Laplace</a:t>
            </a: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3062" y="816532"/>
            <a:ext cx="8486702" cy="5440919"/>
            <a:chOff x="270161" y="1123538"/>
            <a:chExt cx="8486702" cy="54409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-140" t="55612" r="140" b="-119"/>
            <a:stretch/>
          </p:blipFill>
          <p:spPr>
            <a:xfrm>
              <a:off x="270161" y="2059619"/>
              <a:ext cx="8474827" cy="450483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b="90574"/>
            <a:stretch/>
          </p:blipFill>
          <p:spPr>
            <a:xfrm>
              <a:off x="282036" y="1123538"/>
              <a:ext cx="8474827" cy="954115"/>
            </a:xfrm>
            <a:prstGeom prst="rect">
              <a:avLst/>
            </a:prstGeom>
          </p:spPr>
        </p:pic>
      </p:grpSp>
      <p:sp>
        <p:nvSpPr>
          <p:cNvPr id="12" name="Right Arrow 11">
            <a:hlinkClick r:id="" action="ppaction://hlinkshowjump?jump=lastslideviewed"/>
          </p:cNvPr>
          <p:cNvSpPr/>
          <p:nvPr/>
        </p:nvSpPr>
        <p:spPr>
          <a:xfrm>
            <a:off x="8326209" y="392927"/>
            <a:ext cx="605642" cy="4284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6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n-US" b="1" dirty="0" smtClean="0"/>
                  <a:t>O </a:t>
                </a:r>
                <a:r>
                  <a:rPr lang="el-GR" b="1" dirty="0" smtClean="0"/>
                  <a:t>Αντίστροφος Μετασχηματισμός</a:t>
                </a:r>
                <a:r>
                  <a:rPr lang="en-US" b="1" dirty="0" smtClean="0"/>
                  <a:t> Laplace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Υπολογίστε τον αντίστροφο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 </a:t>
                </a:r>
                <a:r>
                  <a:rPr lang="el-GR" dirty="0" smtClean="0"/>
                  <a:t>του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&lt;−2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94760" y="2665080"/>
              <a:ext cx="7100640" cy="3796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120" y="2653920"/>
                <a:ext cx="7121520" cy="38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926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n-US" b="1" dirty="0" smtClean="0"/>
              <a:t>O </a:t>
            </a:r>
            <a:r>
              <a:rPr lang="el-GR" b="1" dirty="0" smtClean="0"/>
              <a:t>Αντίστροφος Μετασχηματισμός</a:t>
            </a:r>
            <a:r>
              <a:rPr lang="en-US" b="1" dirty="0" smtClean="0"/>
              <a:t> Laplace</a:t>
            </a: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94760" y="383760"/>
              <a:ext cx="8792640" cy="4150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160" y="380160"/>
                <a:ext cx="8807760" cy="415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689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n-US" b="1" dirty="0" smtClean="0"/>
                  <a:t>O </a:t>
                </a:r>
                <a:r>
                  <a:rPr lang="el-GR" b="1" dirty="0" smtClean="0"/>
                  <a:t>Αντίστροφος Μετασχηματισμός</a:t>
                </a:r>
                <a:r>
                  <a:rPr lang="en-US" b="1" dirty="0" smtClean="0"/>
                  <a:t> Laplace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</a:t>
                </a:r>
                <a:r>
                  <a:rPr lang="el-GR" dirty="0"/>
                  <a:t>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Υπολογίστε τον αντίστροφο </a:t>
                </a:r>
                <a:r>
                  <a:rPr lang="el-GR" dirty="0" err="1"/>
                  <a:t>Μετασχ</a:t>
                </a:r>
                <a:r>
                  <a:rPr lang="el-GR" dirty="0"/>
                  <a:t>. </a:t>
                </a:r>
                <a:r>
                  <a:rPr lang="en-US" dirty="0"/>
                  <a:t>Laplace </a:t>
                </a:r>
                <a:r>
                  <a:rPr lang="el-GR" dirty="0"/>
                  <a:t>του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7980219" y="416677"/>
            <a:ext cx="1066106" cy="451262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prstClr val="white"/>
                </a:solidFill>
              </a:rPr>
              <a:t>Ι</a:t>
            </a:r>
            <a:r>
              <a:rPr lang="el-GR" sz="1400" dirty="0" smtClean="0">
                <a:solidFill>
                  <a:prstClr val="white"/>
                </a:solidFill>
              </a:rPr>
              <a:t>διότητες</a:t>
            </a:r>
            <a:endParaRPr lang="el-GR" sz="1400" dirty="0">
              <a:solidFill>
                <a:prstClr val="white"/>
              </a:solidFill>
            </a:endParaRPr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7040066" y="416677"/>
            <a:ext cx="816873" cy="451262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solidFill>
                  <a:prstClr val="white"/>
                </a:solidFill>
              </a:rPr>
              <a:t>Ζεύγη</a:t>
            </a:r>
            <a:endParaRPr lang="el-GR" sz="1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58400" y="2457720"/>
              <a:ext cx="8597520" cy="3461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560" y="2446560"/>
                <a:ext cx="8617320" cy="348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263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n-US" b="1" dirty="0" smtClean="0"/>
              <a:t>O </a:t>
            </a:r>
            <a:r>
              <a:rPr lang="el-GR" b="1" dirty="0" smtClean="0"/>
              <a:t>Αντίστροφος Μετασχηματισμός</a:t>
            </a:r>
            <a:r>
              <a:rPr lang="en-US" b="1" dirty="0" smtClean="0"/>
              <a:t> Laplace</a:t>
            </a: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</a:t>
            </a:r>
            <a:r>
              <a:rPr lang="el-GR" dirty="0"/>
              <a:t>:</a:t>
            </a:r>
          </a:p>
          <a:p>
            <a:pPr marL="0" indent="0">
              <a:buClrTx/>
              <a:buSzPct val="120000"/>
              <a:buNone/>
            </a:pP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7980219" y="416677"/>
            <a:ext cx="1066106" cy="451262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prstClr val="white"/>
                </a:solidFill>
              </a:rPr>
              <a:t>Ι</a:t>
            </a:r>
            <a:r>
              <a:rPr lang="el-GR" sz="1400" dirty="0" smtClean="0">
                <a:solidFill>
                  <a:prstClr val="white"/>
                </a:solidFill>
              </a:rPr>
              <a:t>διότητες</a:t>
            </a:r>
            <a:endParaRPr lang="el-GR" sz="1400" dirty="0">
              <a:solidFill>
                <a:prstClr val="white"/>
              </a:solidFill>
            </a:endParaRPr>
          </a:p>
        </p:txBody>
      </p:sp>
      <p:sp>
        <p:nvSpPr>
          <p:cNvPr id="10" name="Left Arrow 9">
            <a:hlinkClick r:id="rId4" action="ppaction://hlinksldjump"/>
          </p:cNvPr>
          <p:cNvSpPr/>
          <p:nvPr/>
        </p:nvSpPr>
        <p:spPr>
          <a:xfrm>
            <a:off x="7040066" y="416677"/>
            <a:ext cx="816873" cy="451262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solidFill>
                  <a:prstClr val="white"/>
                </a:solidFill>
              </a:rPr>
              <a:t>Ζεύγη</a:t>
            </a:r>
            <a:endParaRPr lang="el-GR" sz="1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96920" y="1159920"/>
              <a:ext cx="7302240" cy="2618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7200" y="1149120"/>
                <a:ext cx="7315200" cy="263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381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n-US" b="1" dirty="0" smtClean="0"/>
                  <a:t>O </a:t>
                </a:r>
                <a:r>
                  <a:rPr lang="el-GR" b="1" dirty="0" smtClean="0"/>
                  <a:t>Αντίστροφος Μετασχηματισμός</a:t>
                </a:r>
                <a:r>
                  <a:rPr lang="en-US" b="1" dirty="0" smtClean="0"/>
                  <a:t> Laplace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</a:t>
                </a:r>
                <a:r>
                  <a:rPr lang="el-GR" dirty="0"/>
                  <a:t>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Υπολογίστε τον αντίστροφο </a:t>
                </a:r>
                <a:r>
                  <a:rPr lang="el-GR" dirty="0" err="1"/>
                  <a:t>Μετασχ</a:t>
                </a:r>
                <a:r>
                  <a:rPr lang="el-GR" dirty="0"/>
                  <a:t>. </a:t>
                </a:r>
                <a:r>
                  <a:rPr lang="en-US" dirty="0"/>
                  <a:t>Laplace </a:t>
                </a:r>
                <a:r>
                  <a:rPr lang="el-GR" dirty="0"/>
                  <a:t>του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0&lt;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00880" y="519480"/>
              <a:ext cx="8311680" cy="5405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080" y="511560"/>
                <a:ext cx="8328240" cy="542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97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50007" b="53096"/>
          <a:stretch/>
        </p:blipFill>
        <p:spPr>
          <a:xfrm>
            <a:off x="930430" y="1807417"/>
            <a:ext cx="3146694" cy="1409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9907" b="52377"/>
          <a:stretch/>
        </p:blipFill>
        <p:spPr>
          <a:xfrm>
            <a:off x="5187339" y="1810088"/>
            <a:ext cx="3152998" cy="1431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Μετασχηματισμός </a:t>
                </a:r>
                <a:r>
                  <a:rPr lang="en-US" b="1" dirty="0"/>
                  <a:t>Laplace (review</a:t>
                </a:r>
                <a:r>
                  <a:rPr lang="en-US" b="1" dirty="0" smtClean="0"/>
                  <a:t>)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Ορισμός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4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0185" y="1030259"/>
            <a:ext cx="2624349" cy="8222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50316" r="50179"/>
          <a:stretch/>
        </p:blipFill>
        <p:spPr>
          <a:xfrm>
            <a:off x="941225" y="3304597"/>
            <a:ext cx="3135899" cy="14932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9736" t="50676"/>
          <a:stretch/>
        </p:blipFill>
        <p:spPr>
          <a:xfrm>
            <a:off x="5187339" y="3315392"/>
            <a:ext cx="3163792" cy="148247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266288" y="5031670"/>
            <a:ext cx="2797477" cy="1502921"/>
            <a:chOff x="2052825" y="4178942"/>
            <a:chExt cx="4919476" cy="230571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825" y="4178942"/>
              <a:ext cx="4919476" cy="195965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249999" y="6083302"/>
              <a:ext cx="3210613" cy="401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</a:rPr>
                <a:t>(</a:t>
              </a:r>
              <a:r>
                <a:rPr lang="el-GR" sz="1100" dirty="0" smtClean="0">
                  <a:solidFill>
                    <a:srgbClr val="000000"/>
                  </a:solidFill>
                </a:rPr>
                <a:t>γ’) </a:t>
              </a:r>
              <a:r>
                <a:rPr lang="el-GR" sz="1050" i="1" dirty="0" smtClean="0">
                  <a:solidFill>
                    <a:srgbClr val="000000"/>
                  </a:solidFill>
                </a:rPr>
                <a:t>Μη-αιτιατό σήμα</a:t>
              </a:r>
              <a:endParaRPr lang="el-GR" sz="1050" i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50890"/>
          <a:stretch/>
        </p:blipFill>
        <p:spPr>
          <a:xfrm>
            <a:off x="3168293" y="4711430"/>
            <a:ext cx="3048594" cy="18231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t="50316" r="50179"/>
          <a:stretch/>
        </p:blipFill>
        <p:spPr>
          <a:xfrm>
            <a:off x="805252" y="3254137"/>
            <a:ext cx="3214810" cy="15308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r="49451"/>
          <a:stretch/>
        </p:blipFill>
        <p:spPr>
          <a:xfrm>
            <a:off x="28201" y="4735180"/>
            <a:ext cx="3137917" cy="18231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1151640" y="5031000"/>
              <a:ext cx="3798360" cy="183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5160" y="5025960"/>
                <a:ext cx="3817080" cy="19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64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n-US" b="1" dirty="0" smtClean="0"/>
              <a:t>O </a:t>
            </a:r>
            <a:r>
              <a:rPr lang="el-GR" b="1" dirty="0" smtClean="0"/>
              <a:t>Αντίστροφος Μετασχηματισμός</a:t>
            </a:r>
            <a:r>
              <a:rPr lang="en-US" b="1" dirty="0" smtClean="0"/>
              <a:t> Laplace</a:t>
            </a: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28240" y="1453680"/>
              <a:ext cx="7807320" cy="3720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000" y="1440720"/>
                <a:ext cx="7832160" cy="374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59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Θεωρήματα Αρχικής και Τελικής Τιμής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Θεώρημα Αρχικής Τιμής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sz="1900" dirty="0" smtClean="0"/>
                  <a:t>Προϋποθέσεις</a:t>
                </a:r>
              </a:p>
              <a:p>
                <a:pPr marL="514350" indent="-514350">
                  <a:buClrTx/>
                  <a:buSzPct val="120000"/>
                  <a:buFont typeface="+mj-lt"/>
                  <a:buAutoNum type="romanLcPeriod"/>
                </a:pPr>
                <a:r>
                  <a:rPr lang="el-GR" sz="1900" dirty="0" smtClean="0"/>
                  <a:t>Το σήμα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 smtClean="0"/>
                  <a:t> </a:t>
                </a:r>
                <a:r>
                  <a:rPr lang="el-GR" sz="1900" dirty="0" smtClean="0"/>
                  <a:t>είναι αιτιατό</a:t>
                </a:r>
              </a:p>
              <a:p>
                <a:pPr marL="514350" indent="-514350">
                  <a:buClrTx/>
                  <a:buSzPct val="120000"/>
                  <a:buFont typeface="+mj-lt"/>
                  <a:buAutoNum type="romanLcPeriod"/>
                </a:pPr>
                <a:r>
                  <a:rPr lang="el-GR" sz="1900" dirty="0" smtClean="0"/>
                  <a:t>Υπάρχει ο </a:t>
                </a:r>
                <a:r>
                  <a:rPr lang="el-GR" sz="1900" dirty="0" err="1" smtClean="0"/>
                  <a:t>μετασχ</a:t>
                </a:r>
                <a:r>
                  <a:rPr lang="el-GR" sz="1900" dirty="0" smtClean="0"/>
                  <a:t>. </a:t>
                </a:r>
                <a:r>
                  <a:rPr lang="en-US" sz="1900" dirty="0" smtClean="0"/>
                  <a:t>Laplace </a:t>
                </a:r>
                <a:r>
                  <a:rPr lang="el-GR" sz="1900" dirty="0" smtClean="0"/>
                  <a:t>του, και της παραγώγου του</a:t>
                </a:r>
              </a:p>
              <a:p>
                <a:pPr marL="0" indent="0">
                  <a:buClrTx/>
                  <a:buSzPct val="120000"/>
                  <a:buNone/>
                </a:pPr>
                <a:r>
                  <a:rPr lang="el-GR" sz="1900" dirty="0" smtClean="0"/>
                  <a:t>Τότε ισχύει </a:t>
                </a:r>
                <a:endParaRPr lang="en-US" sz="19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𝑠𝑋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1900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sz="1900" dirty="0" smtClean="0"/>
                  <a:t>δεδομένου ότι το παραπάνω όριο υπάρχει (είναι πεπερασμένο)</a:t>
                </a:r>
                <a:endParaRPr lang="en-US" sz="1900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Θεώρημα Τελικής Τιμής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sz="1900" dirty="0" smtClean="0"/>
                  <a:t>Προϋποθέσεις</a:t>
                </a:r>
              </a:p>
              <a:p>
                <a:pPr marL="514350" indent="-514350">
                  <a:buClrTx/>
                  <a:buSzPct val="120000"/>
                  <a:buFont typeface="+mj-lt"/>
                  <a:buAutoNum type="romanLcPeriod"/>
                </a:pPr>
                <a:r>
                  <a:rPr lang="el-GR" sz="1900" dirty="0" smtClean="0"/>
                  <a:t>Το σήμα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/>
                  <a:t> </a:t>
                </a:r>
                <a:r>
                  <a:rPr lang="el-GR" sz="1900" dirty="0"/>
                  <a:t>είναι αιτιατό</a:t>
                </a:r>
              </a:p>
              <a:p>
                <a:pPr marL="514350" indent="-514350">
                  <a:buClrTx/>
                  <a:buSzPct val="120000"/>
                  <a:buFont typeface="+mj-lt"/>
                  <a:buAutoNum type="romanLcPeriod"/>
                </a:pPr>
                <a:r>
                  <a:rPr lang="el-GR" sz="1900" dirty="0" smtClean="0"/>
                  <a:t>Υπάρχει ο </a:t>
                </a:r>
                <a:r>
                  <a:rPr lang="el-GR" sz="1900" dirty="0" err="1" smtClean="0"/>
                  <a:t>μετασχ</a:t>
                </a:r>
                <a:r>
                  <a:rPr lang="el-GR" sz="1900" dirty="0" smtClean="0"/>
                  <a:t>. </a:t>
                </a:r>
                <a:r>
                  <a:rPr lang="en-US" sz="1900" dirty="0" smtClean="0"/>
                  <a:t>Laplace </a:t>
                </a:r>
                <a:r>
                  <a:rPr lang="el-GR" sz="1900" dirty="0" smtClean="0"/>
                  <a:t>του, και της παραγώγου του</a:t>
                </a:r>
              </a:p>
              <a:p>
                <a:pPr marL="0" indent="0">
                  <a:buClrTx/>
                  <a:buSzPct val="120000"/>
                  <a:buNone/>
                </a:pPr>
                <a:r>
                  <a:rPr lang="el-GR" sz="1900" dirty="0" smtClean="0"/>
                  <a:t>Τότε ισχύει </a:t>
                </a:r>
                <a:endParaRPr lang="en-US" sz="19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sz="1900" dirty="0"/>
                  <a:t>δεδομένου ότι το παραπάνω όριο υπάρχει (είναι πεπερασμένο)</a:t>
                </a:r>
                <a:endParaRPr lang="en-US" sz="1900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2041" t="-21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447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8574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b="1" dirty="0" smtClean="0"/>
                  <a:t>Μετασχηματισμός </a:t>
                </a:r>
                <a:r>
                  <a:rPr lang="en-US" b="1" dirty="0"/>
                  <a:t>Laplace (review</a:t>
                </a:r>
                <a:r>
                  <a:rPr lang="en-US" b="1" dirty="0" smtClean="0"/>
                  <a:t>)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Γνωστά ζεύγη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↔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ℜ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↔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ℜ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↔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↔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696000" y="468720"/>
              <a:ext cx="1473840" cy="1170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86640" y="460080"/>
                <a:ext cx="1494360" cy="11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72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Μετασχηματισμός </a:t>
                </a:r>
                <a:r>
                  <a:rPr lang="en-US" b="1" dirty="0"/>
                  <a:t>Laplace (review)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Παρατηρήσεις:</a:t>
                </a:r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Το πεδίο σύγκλισης καθορίζει μοναδικά κάθε ζεύγος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</a:t>
                </a: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Πόλοι: θέσεις του μιγαδικού επιπέδου που </a:t>
                </a:r>
                <a:r>
                  <a:rPr lang="el-GR" dirty="0" err="1" smtClean="0"/>
                  <a:t>απειρίζουν</a:t>
                </a:r>
                <a:r>
                  <a:rPr lang="el-GR" dirty="0" smtClean="0"/>
                  <a:t> το μετασχηματισμό</a:t>
                </a:r>
                <a:endParaRPr lang="en-US" dirty="0" smtClean="0"/>
              </a:p>
              <a:p>
                <a:pPr marL="749808" lvl="1" indent="-457200"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 smtClean="0"/>
                  <a:t>Αν ο μετασχηματισμός εκφράζεται ως ρητή συνάρτηση του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/>
                  <a:t>ο</a:t>
                </a:r>
                <a:r>
                  <a:rPr lang="el-GR" dirty="0" smtClean="0"/>
                  <a:t>ι ρίζες του παρονομαστή είναι πόλοι</a:t>
                </a:r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Μηδενικά: θέσεις του μιγαδικού επιπέδου που μηδενίζουν το μετασχηματισμό</a:t>
                </a:r>
              </a:p>
              <a:p>
                <a:pPr marL="749808" lvl="1" indent="-457200"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Αν ο μετασχηματισμός εκφράζεται ως ρητή συνάρτηση του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 smtClean="0"/>
                  <a:t>οι ρίζες του αριθμητή είναι μηδενικά</a:t>
                </a:r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Πεδία σύγκλισης: προκύπτουν από την ανάγκη σύγκλισης του ολοκληρώματος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του μετασχηματισμού </a:t>
                </a:r>
                <a:r>
                  <a:rPr lang="en-US" dirty="0" smtClean="0"/>
                  <a:t>Laplace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2109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629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Μετασχηματισμός </a:t>
            </a:r>
            <a:r>
              <a:rPr lang="en-US" b="1" dirty="0" smtClean="0"/>
              <a:t>Laplace</a:t>
            </a:r>
            <a:r>
              <a:rPr lang="el-GR" b="1" dirty="0" smtClean="0"/>
              <a:t> – Πεδίο Σύγκλισης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Ιδιότητες: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Ένα πεδίο σύγκλισης δεν περιέχει ΠΟΤΕ πόλους!</a:t>
            </a:r>
            <a:endParaRPr lang="en-US" dirty="0" smtClean="0"/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Ένα πεδίο σύγκλισης μπορεί να είναι</a:t>
            </a:r>
          </a:p>
          <a:p>
            <a:pPr marL="749808" lvl="1" indent="-457200">
              <a:buClrTx/>
              <a:buSzPct val="120000"/>
              <a:buFont typeface="+mj-lt"/>
              <a:buAutoNum type="alphaLcParenR"/>
            </a:pPr>
            <a:r>
              <a:rPr lang="el-GR" dirty="0" smtClean="0"/>
              <a:t>Ένα </a:t>
            </a:r>
            <a:r>
              <a:rPr lang="el-GR" dirty="0" err="1" smtClean="0">
                <a:solidFill>
                  <a:srgbClr val="FF0000"/>
                </a:solidFill>
              </a:rPr>
              <a:t>ημιεπίπεδο</a:t>
            </a:r>
            <a:r>
              <a:rPr lang="el-GR" dirty="0" smtClean="0"/>
              <a:t> του μιγαδικού επιπέδου </a:t>
            </a:r>
            <a:r>
              <a:rPr lang="el-GR" dirty="0" smtClean="0">
                <a:solidFill>
                  <a:srgbClr val="FF0000"/>
                </a:solidFill>
              </a:rPr>
              <a:t>δεξιά</a:t>
            </a:r>
            <a:r>
              <a:rPr lang="el-GR" dirty="0" smtClean="0"/>
              <a:t> από μια ευθεία που ορίζει ένας πόλος</a:t>
            </a:r>
          </a:p>
          <a:p>
            <a:pPr marL="749808" lvl="1" indent="-457200">
              <a:buClrTx/>
              <a:buSzPct val="120000"/>
              <a:buFont typeface="+mj-lt"/>
              <a:buAutoNum type="alphaLcParenR"/>
            </a:pPr>
            <a:r>
              <a:rPr lang="el-GR" dirty="0"/>
              <a:t>Ένα </a:t>
            </a:r>
            <a:r>
              <a:rPr lang="el-GR" dirty="0" err="1" smtClean="0">
                <a:solidFill>
                  <a:srgbClr val="00B050"/>
                </a:solidFill>
              </a:rPr>
              <a:t>ημιεπίπεδο</a:t>
            </a:r>
            <a:r>
              <a:rPr lang="el-GR" dirty="0" smtClean="0"/>
              <a:t> </a:t>
            </a:r>
            <a:r>
              <a:rPr lang="el-GR" dirty="0"/>
              <a:t>του μιγαδικού επιπέδου </a:t>
            </a:r>
            <a:r>
              <a:rPr lang="el-GR" dirty="0" smtClean="0">
                <a:solidFill>
                  <a:srgbClr val="00B050"/>
                </a:solidFill>
              </a:rPr>
              <a:t>αριστερά</a:t>
            </a:r>
            <a:r>
              <a:rPr lang="el-GR" dirty="0" smtClean="0"/>
              <a:t> </a:t>
            </a:r>
            <a:r>
              <a:rPr lang="el-GR" dirty="0"/>
              <a:t>από μια ευθεία που ορίζει ένας </a:t>
            </a:r>
            <a:r>
              <a:rPr lang="el-GR" dirty="0" smtClean="0"/>
              <a:t>πόλος</a:t>
            </a:r>
          </a:p>
          <a:p>
            <a:pPr marL="749808" lvl="1" indent="-457200">
              <a:buClrTx/>
              <a:buSzPct val="120000"/>
              <a:buFont typeface="+mj-lt"/>
              <a:buAutoNum type="alphaLcParenR"/>
            </a:pPr>
            <a:r>
              <a:rPr lang="el-GR" dirty="0" smtClean="0"/>
              <a:t>Μια </a:t>
            </a:r>
            <a:r>
              <a:rPr lang="el-GR" dirty="0" smtClean="0">
                <a:solidFill>
                  <a:srgbClr val="0070C0"/>
                </a:solidFill>
              </a:rPr>
              <a:t>λωρίδα</a:t>
            </a:r>
            <a:r>
              <a:rPr lang="el-GR" dirty="0" smtClean="0"/>
              <a:t> του μιγαδικού επιπέδου μεταξύ δυο ευθειών που ορίζονται από δυο πόλους</a:t>
            </a:r>
          </a:p>
          <a:p>
            <a:pPr marL="749808" lvl="1" indent="-457200">
              <a:buClrTx/>
              <a:buSzPct val="120000"/>
              <a:buFont typeface="+mj-lt"/>
              <a:buAutoNum type="alphaLcParenR"/>
            </a:pPr>
            <a:r>
              <a:rPr lang="en-US" dirty="0" smtClean="0"/>
              <a:t> </a:t>
            </a:r>
            <a:r>
              <a:rPr lang="el-GR" dirty="0" smtClean="0">
                <a:solidFill>
                  <a:srgbClr val="FFC000"/>
                </a:solidFill>
              </a:rPr>
              <a:t>Όλο </a:t>
            </a:r>
            <a:r>
              <a:rPr lang="el-GR" dirty="0" smtClean="0">
                <a:solidFill>
                  <a:schemeClr val="tx1"/>
                </a:solidFill>
              </a:rPr>
              <a:t>το μιγαδικό επίπεδο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Ο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Laplace </a:t>
            </a:r>
            <a:r>
              <a:rPr lang="el-GR" dirty="0" smtClean="0"/>
              <a:t>μπορεί να έχει κανέναν, έναν, ή περισσότερους πόλους. Το ίδιο και μηδενικά.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Αν ένα σήμα είναι </a:t>
            </a:r>
            <a:r>
              <a:rPr lang="el-GR" dirty="0" err="1" smtClean="0">
                <a:solidFill>
                  <a:srgbClr val="FF0000"/>
                </a:solidFill>
              </a:rPr>
              <a:t>δεξιόπλευρο</a:t>
            </a:r>
            <a:r>
              <a:rPr lang="el-GR" dirty="0" smtClean="0"/>
              <a:t>, τότε το πεδίο σύγκλισης του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Laplace </a:t>
            </a:r>
            <a:r>
              <a:rPr lang="el-GR" dirty="0" smtClean="0"/>
              <a:t>του είναι το 2</a:t>
            </a:r>
            <a:r>
              <a:rPr lang="en-US" dirty="0" smtClean="0"/>
              <a:t>a).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Αν ένα σήμα είναι </a:t>
            </a:r>
            <a:r>
              <a:rPr lang="el-GR" dirty="0" err="1" smtClean="0">
                <a:solidFill>
                  <a:srgbClr val="00B050"/>
                </a:solidFill>
              </a:rPr>
              <a:t>αριστερόπλευρο</a:t>
            </a:r>
            <a:r>
              <a:rPr lang="el-GR" dirty="0" smtClean="0"/>
              <a:t>, τότε το πεδίο σύγκλισης του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Laplace </a:t>
            </a:r>
            <a:r>
              <a:rPr lang="el-GR" dirty="0" smtClean="0"/>
              <a:t>του είναι το 2</a:t>
            </a:r>
            <a:r>
              <a:rPr lang="en-US" dirty="0" smtClean="0"/>
              <a:t>b).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Αν ένα σήμα είναι </a:t>
            </a:r>
            <a:r>
              <a:rPr lang="el-GR" dirty="0" smtClean="0">
                <a:solidFill>
                  <a:srgbClr val="0070C0"/>
                </a:solidFill>
              </a:rPr>
              <a:t>αμφίπλευρο</a:t>
            </a:r>
            <a:r>
              <a:rPr lang="el-GR" dirty="0" smtClean="0"/>
              <a:t>, τότε το πεδίο σύγκλισης του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Laplace </a:t>
            </a:r>
            <a:r>
              <a:rPr lang="el-GR" dirty="0" smtClean="0"/>
              <a:t>είναι το </a:t>
            </a:r>
            <a:r>
              <a:rPr lang="en-US" dirty="0" smtClean="0"/>
              <a:t>2c).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Αν ένα σήμα είναι </a:t>
            </a:r>
            <a:r>
              <a:rPr lang="el-GR" dirty="0" smtClean="0">
                <a:solidFill>
                  <a:srgbClr val="FFC000"/>
                </a:solidFill>
              </a:rPr>
              <a:t>πεπερασμένης διάρκειας</a:t>
            </a:r>
            <a:r>
              <a:rPr lang="el-GR" dirty="0" smtClean="0"/>
              <a:t>, τότε το πεδίο σύγκλισης του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Laplace </a:t>
            </a:r>
            <a:r>
              <a:rPr lang="el-GR" dirty="0" smtClean="0"/>
              <a:t>του είναι το 2</a:t>
            </a:r>
            <a:r>
              <a:rPr lang="en-US" dirty="0" smtClean="0"/>
              <a:t>d)</a:t>
            </a:r>
            <a:r>
              <a:rPr lang="el-GR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268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Μετασχηματισμός </a:t>
                </a:r>
                <a:r>
                  <a:rPr lang="en-US" b="1" dirty="0" smtClean="0"/>
                  <a:t>Laplace</a:t>
                </a:r>
                <a:r>
                  <a:rPr lang="el-GR" b="1" dirty="0" smtClean="0"/>
                  <a:t> και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Παρατηρήστε ότι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700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Άρα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είναι μια «</a:t>
                </a:r>
                <a:r>
                  <a:rPr lang="el-GR" b="1" dirty="0" smtClean="0"/>
                  <a:t>υποπερίπτωση</a:t>
                </a:r>
                <a:r>
                  <a:rPr lang="el-GR" dirty="0" smtClean="0"/>
                  <a:t>»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8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Άρα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 </a:t>
                </a:r>
                <a:r>
                  <a:rPr lang="el-GR" dirty="0" smtClean="0"/>
                  <a:t>είναι μια «</a:t>
                </a:r>
                <a:r>
                  <a:rPr lang="el-GR" b="1" dirty="0" smtClean="0"/>
                  <a:t>γενίκευση</a:t>
                </a:r>
                <a:r>
                  <a:rPr lang="el-GR" dirty="0" smtClean="0"/>
                  <a:t>»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900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Η αλήθεια είναι ότι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μπορεί να προκύψει εκτιμώντας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 </a:t>
                </a:r>
                <a:r>
                  <a:rPr lang="el-GR" dirty="0" smtClean="0"/>
                  <a:t>επάνω στο φανταστικό άξονα, δηλ. 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Όπως και ότι μπορούμε – μερικές φορές – να πάρουμε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 </a:t>
                </a:r>
                <a:r>
                  <a:rPr lang="el-GR" dirty="0" smtClean="0"/>
                  <a:t>από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θέτοντας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05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Όμως κάποια πράγματα θέλουν προσοχή…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40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68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Μετασχηματισμός </a:t>
                </a:r>
                <a:r>
                  <a:rPr lang="en-US" b="1" dirty="0" smtClean="0"/>
                  <a:t>Laplace</a:t>
                </a:r>
                <a:r>
                  <a:rPr lang="el-GR" b="1" dirty="0" smtClean="0"/>
                  <a:t> και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>
                    <a:sym typeface="Wingdings" panose="05000000000000000000" pitchFamily="2" charset="2"/>
                  </a:rPr>
                  <a:t> </a:t>
                </a:r>
                <a:r>
                  <a:rPr lang="el-GR" b="1" dirty="0" smtClean="0">
                    <a:sym typeface="Wingdings" panose="05000000000000000000" pitchFamily="2" charset="2"/>
                  </a:rPr>
                  <a:t>1. </a:t>
                </a:r>
                <a:r>
                  <a:rPr lang="el-GR" dirty="0" smtClean="0">
                    <a:sym typeface="Wingdings" panose="05000000000000000000" pitchFamily="2" charset="2"/>
                  </a:rPr>
                  <a:t>Για να γίνει η εκτίμηση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 πρέπει το πεδίο σύγκλισης του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μετασχ</a:t>
                </a:r>
                <a:r>
                  <a:rPr lang="el-GR" dirty="0" smtClean="0">
                    <a:sym typeface="Wingdings" panose="05000000000000000000" pitchFamily="2" charset="2"/>
                  </a:rPr>
                  <a:t>. </a:t>
                </a:r>
                <a:r>
                  <a:rPr lang="en-US" dirty="0" smtClean="0">
                    <a:sym typeface="Wingdings" panose="05000000000000000000" pitchFamily="2" charset="2"/>
                  </a:rPr>
                  <a:t>Laplace </a:t>
                </a:r>
                <a:r>
                  <a:rPr lang="el-GR" dirty="0" smtClean="0">
                    <a:sym typeface="Wingdings" panose="05000000000000000000" pitchFamily="2" charset="2"/>
                  </a:rPr>
                  <a:t>να περιέχει το φανταστικό άξονα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>
                    <a:sym typeface="Wingdings" panose="05000000000000000000" pitchFamily="2" charset="2"/>
                  </a:rPr>
                  <a:t> 2. </a:t>
                </a:r>
                <a:r>
                  <a:rPr lang="el-GR" dirty="0" smtClean="0">
                    <a:sym typeface="Wingdings" panose="05000000000000000000" pitchFamily="2" charset="2"/>
                  </a:rPr>
                  <a:t>Ακόμα κι αν δεν τον περιέχει, δε σημαίνει ότι ο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μετασχ</a:t>
                </a:r>
                <a:r>
                  <a:rPr lang="el-GR" dirty="0" smtClean="0">
                    <a:sym typeface="Wingdings" panose="05000000000000000000" pitchFamily="2" charset="2"/>
                  </a:rPr>
                  <a:t>. </a:t>
                </a:r>
                <a:r>
                  <a:rPr lang="en-US" dirty="0" smtClean="0">
                    <a:sym typeface="Wingdings" panose="05000000000000000000" pitchFamily="2" charset="2"/>
                  </a:rPr>
                  <a:t>Fourier </a:t>
                </a:r>
                <a:r>
                  <a:rPr lang="el-GR" dirty="0" smtClean="0">
                    <a:sym typeface="Wingdings" panose="05000000000000000000" pitchFamily="2" charset="2"/>
                  </a:rPr>
                  <a:t>δεν υπάρχει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Απλώς δεν υπολογίζεται μέσω του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μετασχ</a:t>
                </a:r>
                <a:r>
                  <a:rPr lang="el-GR" dirty="0" smtClean="0">
                    <a:sym typeface="Wingdings" panose="05000000000000000000" pitchFamily="2" charset="2"/>
                  </a:rPr>
                  <a:t>. </a:t>
                </a:r>
                <a:r>
                  <a:rPr lang="en-US" dirty="0" smtClean="0">
                    <a:sym typeface="Wingdings" panose="05000000000000000000" pitchFamily="2" charset="2"/>
                  </a:rPr>
                  <a:t>Laplace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Μπορεί να υπάρχει μέσω συναρτήσεων Δέλτα π.χ.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>
                    <a:sym typeface="Wingdings" panose="05000000000000000000" pitchFamily="2" charset="2"/>
                  </a:rPr>
                  <a:t> 3. </a:t>
                </a:r>
                <a:r>
                  <a:rPr lang="el-GR" dirty="0" smtClean="0">
                    <a:sym typeface="Wingdings" panose="05000000000000000000" pitchFamily="2" charset="2"/>
                  </a:rPr>
                  <a:t>Αν το ολοκλήρωμα του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μετασχ</a:t>
                </a:r>
                <a:r>
                  <a:rPr lang="el-GR" dirty="0" smtClean="0">
                    <a:sym typeface="Wingdings" panose="05000000000000000000" pitchFamily="2" charset="2"/>
                  </a:rPr>
                  <a:t>. </a:t>
                </a:r>
                <a:r>
                  <a:rPr lang="en-US" dirty="0" smtClean="0">
                    <a:sym typeface="Wingdings" panose="05000000000000000000" pitchFamily="2" charset="2"/>
                  </a:rPr>
                  <a:t>Fourier </a:t>
                </a:r>
                <a:r>
                  <a:rPr lang="el-GR" dirty="0" smtClean="0">
                    <a:sym typeface="Wingdings" panose="05000000000000000000" pitchFamily="2" charset="2"/>
                  </a:rPr>
                  <a:t>συγκλίνει, τότε ο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μετασχ</a:t>
                </a:r>
                <a:r>
                  <a:rPr lang="el-GR" dirty="0" smtClean="0">
                    <a:sym typeface="Wingdings" panose="05000000000000000000" pitchFamily="2" charset="2"/>
                  </a:rPr>
                  <a:t>. </a:t>
                </a:r>
                <a:r>
                  <a:rPr lang="en-US" dirty="0" smtClean="0">
                    <a:sym typeface="Wingdings" panose="05000000000000000000" pitchFamily="2" charset="2"/>
                  </a:rPr>
                  <a:t>Laplace </a:t>
                </a:r>
                <a:r>
                  <a:rPr lang="el-GR" dirty="0" smtClean="0">
                    <a:sym typeface="Wingdings" panose="05000000000000000000" pitchFamily="2" charset="2"/>
                  </a:rPr>
                  <a:t>υπάρχει για κάποιο πεδίο σύγκλισης και μπορεί να υπολογιστεί θέτοντας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</m:oMath>
                </a14:m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παράδειγμα, όταν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είναι ρητή συνάρτηση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Ενώ αν χρησιμοποιούμε γενικευμένες συναρτήσεις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l-GR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χ</m:t>
                        </m:r>
                        <m:r>
                          <a:rPr lang="el-GR" b="0" i="0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l-GR" dirty="0" smtClean="0"/>
                  <a:t>, η γενίκευση αυτή δε δουλεύει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 r="-9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22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Μετασχηματισμός </a:t>
                </a:r>
                <a:r>
                  <a:rPr lang="en-US" b="1" dirty="0" smtClean="0"/>
                  <a:t>Laplace</a:t>
                </a:r>
                <a:r>
                  <a:rPr lang="el-GR" b="1" dirty="0" smtClean="0"/>
                  <a:t> και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0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Για παράδειγμα, ξέρουμε ότι </a:t>
                </a: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&gt;0 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Βρήκαμε πριν ότι </a:t>
                </a: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&gt;−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 Παρατηρήστε ότι </a:t>
                </a: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l-GR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>
                    <a:sym typeface="Wingdings" panose="05000000000000000000" pitchFamily="2" charset="2"/>
                  </a:rPr>
                  <a:t>αλλά και ότι </a:t>
                </a: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l-GR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 b="-113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25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10954</TotalTime>
  <Words>928</Words>
  <Application>Microsoft Office PowerPoint</Application>
  <PresentationFormat>On-screen Show (4:3)</PresentationFormat>
  <Paragraphs>279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ΗΥ215 - 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555</cp:revision>
  <dcterms:created xsi:type="dcterms:W3CDTF">2018-08-17T16:23:20Z</dcterms:created>
  <dcterms:modified xsi:type="dcterms:W3CDTF">2020-03-30T15:05:40Z</dcterms:modified>
</cp:coreProperties>
</file>