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282" r:id="rId26"/>
    <p:sldId id="339"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3" autoAdjust="0"/>
    <p:restoredTop sz="94660"/>
  </p:normalViewPr>
  <p:slideViewPr>
    <p:cSldViewPr snapToGrid="0">
      <p:cViewPr varScale="1">
        <p:scale>
          <a:sx n="103" d="100"/>
          <a:sy n="103" d="100"/>
        </p:scale>
        <p:origin x="125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02-18T12:32:38.055"/>
    </inkml:context>
    <inkml:brush xml:id="br0">
      <inkml:brushProperty name="width" value="0.05292" units="cm"/>
      <inkml:brushProperty name="height" value="0.05292" units="cm"/>
    </inkml:brush>
  </inkml:definitions>
  <inkml:trace contextRef="#ctx0" brushRef="#br0">829 5835 16 0,'-96'4'57'15,"53"-4"-33"1,43 0-4-16,-71 6-4 15,71-6-1-15,0 0-4 16,0 0-2-16,0 0-2 0,0 0-2 16,80 0-1-16,-24 0-1 15,2 4 1-15,5 1-1 16,1-5-2-16,-5 5-1 16,-8-2 0-16,-9 2 1 15,-42-5 1-15,47 0-2 31,-47 0 1-31,0 0 0 0,0 0 0 16,-37-54 1-16,37 54 0 16,-40-43-2-16,40 43-1 15,0 0 1-15,-41-50 0 16,41 50-1-16,0 0 2 16,29 0-3-16,-5 11 1 15,7 4 0-15,3 1 1 0,3 1-1 16,5 1 2-16,-8-2-1 15,-6-8 0-15,-5 4 2 16,-9-3 0-16,-14 3 1 16,-7 2-1-16,-12 1 1 0,19-15 0 15,-70 37 0-15,70-37 1 32,-66 40-3-32,66-40-2 0,-57 22-18 15,57-22-21-15,0 0-1 16,35-25-2-16,11 0 1 15</inkml:trace>
  <inkml:trace contextRef="#ctx0" brushRef="#br0" timeOffset="600.7709">2147 5784 45 0,'3'-21'36'0,"-8"1"-4"16,-12-2-6-16,-11 1-6 16,-1 8-6-16,-13 4-4 15,4 13-3-15,-7 6-2 16,2 15-2 0,3 8-1-16,12 11-1 15,9 7 1-15,13 4-2 16,15-4 0-16,13-7 0 15,14-10 1-15,13-13 0 16,7-16 2-16,8-12-1 16,-7-17 1-16,-3-11 0 15,-16-12 0-15,-17-4 0 0,-25-5-2 16,-17 0-2-16,-13 11-5 0,-21 3-15 16,0 13-20-16,6 15-1 15,1 14 0-15,13 10 1 16</inkml:trace>
  <inkml:trace contextRef="#ctx0" brushRef="#br0" timeOffset="917.1091">2362 5816 44 0,'6'-27'39'0,"-11"4"1"15,5 10 0-15,0 13-16 16,-11 9-10-16,11 20-5 0,-6 13-3 16,6 16-3-16,-6 8 0 15,3 8-2-15,0 5 0 0,3-3-3 16,0-3 0-1,3-10-6-15,9-6-9 0,-5-16-24 16,0-20 0-16,9-10-1 16,-4-22 1-16</inkml:trace>
  <inkml:trace contextRef="#ctx0" brushRef="#br0" timeOffset="1085.6737">2376 6059 32 0,'-20'-6'34'16,"-4"-4"0"-16,15 8-3 16,9 2-16-16,0 0-6 15,14 0-4-15,9 0-5 0,2 0-9 16,9-5-16-16,10 10-9 16,-9-12 0-16,6 7 0 15</inkml:trace>
  <inkml:trace contextRef="#ctx0" brushRef="#br0" timeOffset="1338.1353">2715 5927 55 0,'-6'-21'36'0,"0"10"-3"16,-6 0-8-16,-5 3-9 16,6 8-6-16,-6 0-5 0,3 12-2 15,1 6-1 1,10 7-2-16,3 0 0 0,3-3 0 15,10-2 1-15,5-1-1 16,1-10 2-16,6-9-1 0,-1-6 0 16,-8-10 1-16,-3-3-2 15,-5 0-2-15,-4 2-7 16,-8 0-23-16,-4-3-6 16,8 8 0-16,-10 0-1 15</inkml:trace>
  <inkml:trace contextRef="#ctx0" brushRef="#br0" timeOffset="1654.7031">2828 5821 73 0,'0'0'40'15,"0"0"1"-15,15 12-4 16,-3 2-23 0,16 15-7-16,3 5-2 15,4 15-2-15,-4 8 0 16,-2 9-2-16,-6 4-1 15,-11-2-2-15,-12-1 1 0,-12-12 0 16,-13-8-2 0,-1-11 1-16,-5-16 0 15,0-20 1-15,4-17 0 0,5-15 1 16,5-10 0-16,13-8 0 0,8-5 2 16,6-5-1-16,10 2 0 15,7 4 0-15,1 4 0 16,7 10-1-16,2 7-5 15,-6 0-17-15,-1 7-19 16,4 8-1 0,-9 3 1-16,1 7-1 15</inkml:trace>
  <inkml:trace contextRef="#ctx0" brushRef="#br0" timeOffset="2139.7332">3412 5801 47 0,'0'-22'36'16,"0"22"1"-16,-24-13-9 0,8 9-12 15,0 4-5-15,-4 6-5 16,6 5-2-16,2 4-3 16,7 4 0-16,8 1-1 15,6-4 0-15,6-1-1 32,3-5 1-32,2-1 0 0,1-6-1 15,-5-3 0-15,-4 0-1 16,-12 0 0-16,0 0 1 15,0 0-1-15,-22-3 0 16,4 6 1-16,-1 4 0 16,2 3 1-16,-1 4 1 15,6 1 0-15,7 4 1 0,5 0 1 16,8 0-1-16,1-6 1 16,5 2 0-16,3-6-2 15,3-4-5-15,5-5-17 16,-1-5-16-16,-11-17-1 15,2-2 0-15,-12-15 0 0</inkml:trace>
  <inkml:trace contextRef="#ctx0" brushRef="#br0" timeOffset="2255.5652">3368 5496 51 0,'-14'-12'28'0,"14"12"-8"16,0 15-29-16,0-15-17 15,9 21-4-15,-9-9-2 0</inkml:trace>
  <inkml:trace contextRef="#ctx0" brushRef="#br0" timeOffset="2455.1173">3531 5762 54 0,'18'32'34'16,"4"4"-1"-16,-9-2-10 15,-1-7-9-15,4 4-6 0,-7-9 0 16,0-5-1-16,-9-17 0 15,18 7 0-15,-11-19-2 16,8-3 0-16,-2-10-2 16,5-5-2-16,1 3-8 15,-7 0-27-15,4-1-6 16,-1 8-1 0,-3 6 1-16</inkml:trace>
  <inkml:trace contextRef="#ctx0" brushRef="#br0" timeOffset="3040.4639">4030 5800 52 0,'-17'-16'34'0,"5"16"-3"16,-5 0-9-16,-2 0-9 16,3 15-4-16,5-1-5 15,5 3-2-15,6 3 0 16,8-2-1-16,4-3-1 15,1 1 1-15,5-7 0 0,-2-2 0 16,0-7-1-16,-7 0 1 16,-9 0-1-16,0 0 0 15,0 0 0-15,0 0 0 16,-19-5-1-16,4 10 1 0,2 4-2 16,1 1 1-16,3 6 1 15,5 0-1-15,8-2 1 16,1 1-1-16,5-6 2 15,5-1-2-15,7-4 3 0,0-4-1 16,0-12-1-16,0-3 2 16,-1-4-2-16,1-5 2 15,-4-2-1-15,-2 2 2 32,-7 2 0-32,1 7-1 0,-10 5 1 15,0 10 1-15,0 0-1 16,3 15 0-16,-3 5 0 15,0 5-2-15,5 3-3 16,-5-4-8-16,9 2-28 16,8 1-1-16,-1-10-1 15,11 0 0-15</inkml:trace>
  <inkml:trace contextRef="#ctx0" brushRef="#br0" timeOffset="3540.0146">4718 5817 19 0,'17'0'34'15,"-17"0"2"-15,0 23-4 16,-11-4-11-16,-7 2-4 16,-1 2-6-16,-9 1-2 15,-2-1-5-15,-8-5-1 0,4-8-1 16,0-10-1-16,6-3-1 15,3-13 0-15,9-2 0 16,4-8-1-16,6-3 1 16,15 2-1-16,4 4 1 15,6 8 0-15,2 7 1 0,1 8 1 32,3 6 0-32,-3 8 1 15,2 7-1-15,-8 3 1 16,2 4 0-16,-5-2-2 15,-1-1-5-15,9-2-15 0,1-4-20 16,-6-14 0-16,10 3 0 16,-6-13-1-16</inkml:trace>
  <inkml:trace contextRef="#ctx0" brushRef="#br0" timeOffset="3702.4899">5082 5762 79 0,'3'-15'38'15,"-3"15"-3"-15,9-11-18 16,-9 11-45-16,0 0-7 16,0 0-2-16,8 11-1 15</inkml:trace>
  <inkml:trace contextRef="#ctx0" brushRef="#br0" timeOffset="3886.6044">5108 5961 69 0,'-4'10'43'0,"4"-10"0"16,-6 9 0-16,6 3-18 15,0-12-18-15,0 0-8 16,0 0-40-16,0 0-2 15,-13-21 0-15,10 11-1 0</inkml:trace>
  <inkml:trace contextRef="#ctx0" brushRef="#br0" timeOffset="8043.4249">6266 5791 31 0,'4'13'32'0,"-1"10"-4"16,-13 2-7-16,-8 6-4 16,-4-2-5-16,-6-3-4 0,-3-5-5 15,-3-10-3-15,0-11-3 16,5-7-1-16,1-9-1 16,6-7 0-16,5-1 1 15,10-2 2-15,7 4 1 16,8 5 4-16,9 7 1 15,5 5 3-15,9 12 0 0,2 2 0 16,2 9 0-16,-1 2-1 16,-3 3 0-16,-5 2-3 15,-5 0-4-15,-2 1-3 16,-7-9-5-16,0-3-2 16,-12-14-1-16,15 0 0 15,-11-12 1 1,5-5 3-16,1-11 4 15,-1 2 4-15,9-24 13 16,-5 36-3-16,-1 6 0 16,1 11-1-1,-1 4-1-15,1 11-2 0,-2-2-2 16,2 6 0-16,-3-5 1 16,2 0-1-16,0-9 0 0,4-8 1 15,-1-10 0-15,4-5-1 16,-3-4 1-16,2 1-1 15,0-1-9-15,-7 9-33 16,-9-6-2-16,-2 16 0 16,0 0 0-16</inkml:trace>
  <inkml:trace contextRef="#ctx0" brushRef="#br0" timeOffset="9345.2807">7646 5748 47 0,'0'0'34'0,"0"0"-2"0,0 14-11 16,17 3-6-16,0 3-6 16,14 8-3-16,-3 4 0 15,6 0-8-15,1-1-21 16,-1 0-12-16,-10-11-1 16,7 2 0-16</inkml:trace>
  <inkml:trace contextRef="#ctx0" brushRef="#br0" timeOffset="9561.0954">8071 5759 51 0,'-20'0'36'0,"-10"-6"2"0,2 6-5 15,-2 10-21-15,-14 2-4 16,1 7-4-16,-5 3-2 15,3 2-2-15,0 0-4 0,3-2-5 16,11 1-14 0,5-4-14-16,5-10 0 0,15 3 0 31,6-12 1-31</inkml:trace>
  <inkml:trace contextRef="#ctx0" brushRef="#br0" timeOffset="9876.9644">8439 5663 36 0,'-12'-18'33'16,"12"18"-1"-16,-24-13-11 15,0 8-4-15,-3 10-6 0,-7 2-3 16,1 12-2-16,-5 2-3 16,5 9-1-16,2 2-2 15,8 2 1-15,8 4-2 16,9-1 2-16,9 2 0 16,13-4-3-16,13-2-4 15,1-8-21 1,9-10-8-16,12-3-1 15,-2-17 2-15</inkml:trace>
  <inkml:trace contextRef="#ctx0" brushRef="#br0" timeOffset="10146.0337">8599 5626 35 0,'0'-18'36'15,"0"18"0"-15,10 0 1 16,-10 0-16-16,9 26-12 16,-9-6-3-16,0 13-3 15,0 0 0 1,0 4-1-16,-3 5 0 16,3-5 0-16,3-2-2 15,4-6 0-15,4 0 1 16,-1-11-3-16,6-2-4 15,-5-10-12-15,2-6-19 16,2 0-2-16,-15 0 2 0,19-12-1 16</inkml:trace>
  <inkml:trace contextRef="#ctx0" brushRef="#br0" timeOffset="10347.6878">8469 5811 64 0,'0'0'34'0,"0"0"-1"15,21 0-17-15,4 0-6 16,3 0-8-16,3 0-8 16,6 0-11-16,1 0-16 15,-14-11-2-15,5 8 1 16,-11-12 1-16</inkml:trace>
  <inkml:trace contextRef="#ctx0" brushRef="#br0" timeOffset="10546.9204">8811 5695 40 0,'18'0'37'0,"9"12"0"16,2 2-6-16,-4 3-11 16,6 12-6-16,-13-2-5 0,0 9-3 15,-15 0-1-15,-3 1-3 0,-16-2-1 16,-2-5-3-16,-3-1-5 15,-7-12-11-15,3-5-20 16,9-2-2-16,1-13 0 16,15 3 1-16</inkml:trace>
  <inkml:trace contextRef="#ctx0" brushRef="#br0" timeOffset="11480.91">9490 5874 34 0,'-34'7'29'0,"11"-7"-4"15,23 0-5-15,30 3-6 16,14-3-3-16,23 0-2 0,19 0-2 15,28 0 1-15,16 0-2 16,20 0-1-16,7 0-1 16,5 0-2-16,-3 0 0 0,-8-3-2 15,-14-1-1-15,-20 1-1 16,-24 3 0-16,-23-3-1 16,-22 3 1-16,-17-7-1 15,-15 2 0-15,-16 5 0 16,-4-10 2-16,-7 1 1 15,-1 2 0 1,-1-1 0-16,-5 0 0 16,2 1 0-16,-1 1 0 15,2-1 0-15,0 2-1 16,2 2 1-16,2-2 0 16,11 5 0-16,0 0 1 15,0 0-1-15,0 0 2 16,27 7 0-16,-1-7-1 0,3 8 1 15,-1-1 1-15,3-2 0 16,-8 0 1-16,-2 4 2 0,-11-2-2 16,-5 6 1-1,-12-4 0-15,-3 5 0 0,-10-2-1 16,-5 7-1-16,-6 3-7 16,-9 3-28-16,-2-5-7 0,1 3-1 15,-13-11 0-15</inkml:trace>
  <inkml:trace contextRef="#ctx0" brushRef="#br0" timeOffset="12513.659">11793 5803 14 0,'0'-16'54'16,"3"3"-35"-1,-3 13-4-15,-5 22-3 16,2 3-4-16,3 8-4 31,3 1-2-31,4 3-1 0,3-1 1 16,6-5 0-16,1-11 1 15,8-11-1-15,-2-14 1 16,2-7 1-16,-7-10-2 16,2-4 2-16,-9-6 0 15,0-1 0-15,-11 3-1 16,0 8 0-16,0 8-1 0,0 14 0 15,0 0 0-15,-11 32-1 16,11 2 0-16,5 15-1 16,4 9 1-16,1 7-1 0,-7 3 0 15,-3 0 1 1,-3-6-1-16,-8-3 2 16,-11-9-2-1,-9-12-1-15,-9-15-2 16,-7-16-4-16,7-12-9 15,2-12-15-15,4-17-5 0,15-7 0 16,4-10 0-16</inkml:trace>
  <inkml:trace contextRef="#ctx0" brushRef="#br0" timeOffset="12815.4348">12423 5603 55 0,'-15'-12'33'16,"5"12"-3"-16,-15 7-11 16,-6 5-8-16,0 10-5 15,0 7-2-15,0 6-2 0,3 5-1 16,7 6 1-16,3 2-1 31,10 3-1-31,12-3 0 0,7-7 0 16,10-4-7-16,6-3-17 15,10-17-10-15,6-4-1 16,2-16 1-16</inkml:trace>
  <inkml:trace contextRef="#ctx0" brushRef="#br0" timeOffset="13069.1925">12562 5654 55 0,'0'0'33'16,"0"0"1"-16,0 24-17 16,0-2-6-1,0 5-5-15,-5 9 0 16,1 1-2-16,1 5 0 15,-3 2-1-15,6-5-1 16,0-3-1-16,12-5 0 16,4-6-1-16,2-9-3 15,9-1-8-15,-3-10-13 0,-3-12-12 16,3 2 0-16,-8-15 0 0</inkml:trace>
  <inkml:trace contextRef="#ctx0" brushRef="#br0" timeOffset="13252.9725">12456 5877 52 0,'0'0'33'15,"11"-8"0"-15,16 8-11 16,-2-2-22-16,3-4-20 15,4 11-11-15,-11-10 0 16,3 8-2-16</inkml:trace>
  <inkml:trace contextRef="#ctx0" brushRef="#br0" timeOffset="13469.3472">12744 5700 53 0,'20'-4'37'0,"8"17"-1"15,-1 2-3-15,2 7-21 0,2 11-4 16,-10 5-4 0,-8 9-2-16,-9 1-1 0,-8 0-5 15,-8-4-4-15,-10-5-15 16,-9-14-14-16,10-2 0 31,-2-18-1-31,23-5 1 0</inkml:trace>
  <inkml:trace contextRef="#ctx0" brushRef="#br0" timeOffset="13731.7728">13334 5741 57 0,'0'0'34'0,"17"-7"1"0,8 7-13 15,8 4-12-15,1-4-5 16,6 3-5-16,-2 1-9 0,0-2-15 16,-11-2-10-16,1 0-1 15,-16 0 1-15</inkml:trace>
  <inkml:trace contextRef="#ctx0" brushRef="#br0" timeOffset="13932.3318">13286 5861 47 0,'0'0'37'16,"17"10"0"-16,6-10-9 0,10 6-9 15,4-6-7-15,7 4-7 16,-1 1-17-16,7-3-24 16,-17-4-1-16,5 2 0 15,-13-15-1-15</inkml:trace>
  <inkml:trace contextRef="#ctx0" brushRef="#br0" timeOffset="14770.0518">14035 5840 18 0,'10'5'30'16,"-10"-5"2"-16,21 36 1 15,-11 1-19-15,3 1-5 16,8 4-1-16,0-4 0 16,-1 3-1-16,-2-17 0 15,0-5-3-15,-18-19 0 0,13-11 0 16,-7-17-1-16,-6-15 0 0,-6-16-2 15,-3-17-1 1,-1-10-1-16,-2-3 0 0,3 6-1 16,-1 7 0-16,-2 8 1 15,2 14 0-15,5 16 0 16,5 14 2-16,0 14-1 31,0 10 0-31,0 0 1 0,0 0-2 16,15-9 2-16,-15 9-1 15,19-5 0-15,-4-2 0 16,0-1 0-16,8-1 1 16,7 1-1-16,10-4 0 15,12 0-1-15,19 3 2 16,20 1-2-16,12 2 1 0,14 2-1 16,10 0 2-16,7 4-1 15,-6 0 0-15,-8 4 0 16,-10-4 0-16,-20 5 1 15,-14-5-1-15,-17 5 1 16,-14-5-1-16,-12-5 1 16,-14 5-1-1,-8-5 0-15,-11 5 1 16,13-11-1-16,-13 11 0 16,0 0 0-16,0-8-1 0,0 8 0 15,0 0 0-15,3 19 1 16,-1 3-1-16,-2 4 0 15,5 3-9-15,-1 1-25 16,3 11-1-16,-7-8 0 0,0 11 0 16</inkml:trace>
  <inkml:trace contextRef="#ctx0" brushRef="#br0" timeOffset="15301.9662">14436 5799 39 0,'0'0'34'16,"8"12"0"-16,14 7-3 15,3 10-18-15,-6-2-6 16,12 11-3-16,0-1-7 0,-8 1-15 16,-6-6-16-16,9 0 0 15,-19-13-2-15,3-2 1 0</inkml:trace>
  <inkml:trace contextRef="#ctx0" brushRef="#br0" timeOffset="15502.5111">14673 5864 67 0,'-25'10'35'0,"-8"-1"0"15,1 5-17-15,-1 9-9 16,-7 3-4-16,6-1-5 31,0 5-7-31,2-2-10 0,2-7-18 16,15 4-1-16,-1-14 1 15,19-1 0-15</inkml:trace>
  <inkml:trace contextRef="#ctx0" brushRef="#br0" timeOffset="15802.3517">15102 5720 26 0,'-21'-21'32'0,"6"21"0"16,-5 0 0-16,-8 10-21 0,-3 9-3 16,-3 3-3-16,1 7-2 15,7 9 0-15,1 4-1 16,10-1 0-16,8 3 0 15,12-1 0-15,11-6 0 16,7-2-5-16,6-7-12 0,-4-15-19 16,16 0 0-16,-12-13 0 15,7-9 0-15</inkml:trace>
  <inkml:trace contextRef="#ctx0" brushRef="#br0" timeOffset="16054.3018">15207 5736 47 0,'0'0'35'16,"10"11"1"-16,-10-1-4 15,-5 7-20-15,5 8-3 16,-8 3-3-16,4 9-2 16,-3 2 0-1,3 0-2-15,4-2 0 16,0-4-1-16,6-4 0 0,6-7-1 15,5-6-1-15,3-8-2 16,9-4-10-16,-8-6-15 16,-5-8-10-16,5 1 1 15,-7-8-1-15</inkml:trace>
  <inkml:trace contextRef="#ctx0" brushRef="#br0" timeOffset="16233.8365">15072 5938 66 0,'0'0'36'0,"16"0"0"16,8 0-9-16,6 0-19 16,6 0-6-16,3 0-10 15,4-10-25-15,7 10-3 16,-10-8 0-16,5 3 0 15</inkml:trace>
  <inkml:trace contextRef="#ctx0" brushRef="#br0" timeOffset="16534.0971">15487 5748 58 0,'13'0'37'0,"9"8"-1"16,-2 3-7-16,-1 4-16 16,6 11-5-16,-13 6-3 15,-3 8-2-15,-9 0-1 16,-4 3 0-16,-10 1-1 31,-5-6-1-31,-4-4-1 0,-2-7-2 16,3-5-3-16,2-12-1 15,5 2-2-15,-3-12-5 16,18 0-16-16,0 0-6 16,-10-12-1-16,10 12 2 15</inkml:trace>
  <inkml:trace contextRef="#ctx0" brushRef="#br0" timeOffset="30052.0229">5507 7313 19 0,'-28'-5'30'15,"28"5"2"-15,-14 5-5 16,25-5-11-16,17 3-4 15,12-3-4-15,16 0-5 0,7 0-3 16,4 0-8-16,4 0-9 16,-6 0-8-16,-12-5-2 15,-12 5-2-15,-15-7 3 16</inkml:trace>
  <inkml:trace contextRef="#ctx0" brushRef="#br0" timeOffset="30236.3479">5972 7156 34 0,'3'-11'16'0,"-3"11"0"16,13 0 0-16,-13 0-3 16,12 16-2-16,-9 1-1 15,-1 6-2-15,2 5-2 32,1 5-3-32,-1-1-10 0,3 6-18 15,-7-13-5-15,9 0-1 16,-9-16-1-16</inkml:trace>
  <inkml:trace contextRef="#ctx0" brushRef="#br0" timeOffset="30404.7895">6173 7209 18 0,'0'0'31'0,"4"24"2"15,-8-12-1-15,8 6-18 16,-4 5-7-16,0 1-11 15,3 6-22-15,-6-13-5 16,12 3 0 0,-9-20-1-16</inkml:trace>
  <inkml:trace contextRef="#ctx0" brushRef="#br0" timeOffset="30605.0847">6307 7286 52 0,'0'0'36'0,"0"0"1"16,27-4-10 0,8 4-14-16,11-10-4 0,13 6-3 15,9-3-2-15,8 2 0 16,-6-2-1-16,-4 3-4 16,-12 4-5-16,-22 0-21 15,-14-6-11-15,-18 6-1 0,0 0 1 16</inkml:trace>
  <inkml:trace contextRef="#ctx0" brushRef="#br0" timeOffset="31268.2362">7714 7332 44 0,'7'-13'24'0,"4"1"-2"15,-4-4-5-15,-1-3-2 16,-3 3-2-16,-8-6-3 15,-3 6-2-15,-9 0-3 0,-2 6-1 16,-7 5-2-16,-4 5-1 16,-1 8-1-16,1 8 0 15,4 9 0-15,5 4 0 16,8 2 0-16,7 1-1 16,8-6 1-16,15-2 0 15,4-9 1-15,5-6-1 0,3-13 0 16,2-8-1-16,-3-7 0 0,1-6-1 15,-7 2 1-15,-4-2 1 16,-6 2-1-16,-5 5 1 16,-7 5 0-16,0 13 1 15,0 0 1-15,0 13 0 32,-3 2 0-32,3 4 0 0,6 0 0 15,3-1-3-15,7 3-4 16,2-9-13-16,-2-6-17 15,9 3 0-15,-4-9 0 16,4 2 0-16</inkml:trace>
  <inkml:trace contextRef="#ctx0" brushRef="#br0" timeOffset="31521.5128">8014 7220 57 0,'11'7'37'0,"10"11"0"15,4 2-15-15,0 0-8 0,9 8-3 16,0 1-7-16,-4 3-10 15,-1-7-24-15,-1 7-6 0,-12-14-2 16,4 2 1-16</inkml:trace>
  <inkml:trace contextRef="#ctx0" brushRef="#br0" timeOffset="31708.0832">8319 7281 34 0,'-25'-4'36'0,"4"9"0"16,-7 3 1 0,-3-3-19-16,2 11-6 0,-5 1-7 15,1 3-9-15,5 2-16 16,4 3-15-16,-5-10-2 16,13 2 1-16,1-9-1 0</inkml:trace>
  <inkml:trace contextRef="#ctx0" brushRef="#br0" timeOffset="32024.7479">8661 7090 21 0,'-16'-22'32'15,"4"22"0"-15,-16-4-1 16,0 8-15-16,-3 9-7 0,-3 6-5 16,4 13-3-1,0 6 0-15,11 9 0 0,7-1-1 16,12 1 0-16,13-3-3 15,9-5-5-15,9-8-14 0,10-3-10 16,-4-22 0-16,9 0 0 16</inkml:trace>
  <inkml:trace contextRef="#ctx0" brushRef="#br0" timeOffset="32309.6038">8885 7011 26 0,'-13'-14'34'0,"13"14"0"15,0 0 1-15,0 16-18 16,0 11-6-16,-3 1-4 16,-3 7-2-16,-3 0-1 0,2 9 0 15,-5-2-2-15,5-3-1 16,1-3 0-16,6-4 0 15,10-3 0-15,3-10-3 0,8 0-6 16,0-10-7 0,1-9-21-16,2 0 0 15,-7-8 0-15,2 1-1 0</inkml:trace>
  <inkml:trace contextRef="#ctx0" brushRef="#br0" timeOffset="32492.0944">8746 7231 16 0,'0'0'31'15,"-11"0"1"-15,21 0-1 16,3 0-15-16,8 0-14 16,7 0-14-16,-3-7-16 15,9 7-3-15,-10-7 1 16,8 4 4-16</inkml:trace>
  <inkml:trace contextRef="#ctx0" brushRef="#br0" timeOffset="32693.9239">9014 7089 44 0,'25'0'34'0,"-12"11"-4"16,6 11-6-16,2 13-3 0,-9 3-6 31,2 12-2-31,-14-3-3 0,0 8-3 15,-7-7-2 1,-6-2-2-16,-5-6-1 16,-4-14-6-16,3 0-13 0,5-10-22 15,0-16-1-15,14 0 0 16,-12-16-1-16</inkml:trace>
  <inkml:trace contextRef="#ctx0" brushRef="#br0" timeOffset="33657.4753">9749 7335 23 0,'-9'3'46'31,"9"-3"-27"-31,10 4-3 0,10-1-4 16,16 4-3-16,16-2-1 15,20-2 0-15,23-3-1 16,21 4-2-16,20-4-2 15,15 0-2-15,8 0 1 16,-1-4-1-16,-8 1 0 16,-18-3-1-16,-21 3 0 0,-22 0 0 15,-26-3 0-15,-24-1-1 16,-19-2 0-16,-14-1 1 16,-13 1-2-16,-10 0 1 15,-7-4-2-15,-5-1 1 16,-2 2 0-16,0-2-1 15,5 2 1-15,-2-1 0 0,12 5 1 16,5-2-1-16,11 10 2 16,10-4 1-16,7 8 1 15,11 7 1-15,-2 0 4 16,3 11 0-16,-8-2 2 16,0 7 0-16,-18-4 1 0,-3 6-1 31,-12-2-1-31,-5-3-3 0,-8 0-8 15,-6 2-35-15,-3-13-2 16,5-1-1-16,-3-12 0 16</inkml:trace>
  <inkml:trace contextRef="#ctx0" brushRef="#br0" timeOffset="51239.793">11842 7106 50 0,'3'9'24'31,"-3"8"-8"-31,8 7-6 0,-2 2-4 16,1 3-2-16,3 0 1 15,4-4-1-15,3-8-1 16,7-5 0-16,0-12 1 15,-3-12 0-15,0-9-1 16,-2-4 1-16,-5-9 0 16,0 6 0-16,-10-1 0 0,1 6-1 15,-5 7 0-15,0 16-2 16,0 0 1-16,0 16-1 16,3 14 0-16,7 7-1 15,3 10 1-15,3 8 0 16,-3 5 0-16,1 10 1 15,-10 1 1 1,-8 2 0-16,-10-3-1 16,-14-6 2-16,-8-14-1 15,-13-9-1-15,-1-15 0 16,-3-21-1-16,6-19-2 0,7-12-1 16,12-9-4-16,6-11-5 15,17 0-13-15,12 3-13 16,7-8-1-16,15 15 2 15</inkml:trace>
  <inkml:trace contextRef="#ctx0" brushRef="#br0" timeOffset="57363.5383">11852 6943 26 0,'0'0'20'0,"-11"-9"-1"0,11 9-3 16,0-17-2-16,0 4-3 15,4-1-2-15,3-3-3 16,0 5-1-16,5 0-2 31,-2 7 0-31,4 5 0 0,3 10 0 16,-3 2 0-16,3 4-1 15,2-3 1-15,2-6 0 16,0-7 0-16,3-7 0 16,1-10 0-16,-5-3-2 15,0 1-16-15,-6 4-18 0,-14-2 0 16,0 17-2-16,-18-11 1 15</inkml:trace>
  <inkml:trace contextRef="#ctx0" brushRef="#br0" timeOffset="58549.5409">12514 6956 24 0,'0'0'33'15,"-11"-16"0"-15,-7 16-8 16,-4 10-8-16,-5 5-6 0,1 11-4 16,-1 8-3-16,9 8-2 15,1 6 0-15,8 2-2 16,9 1 1-16,13-4-1 15,8-7 0-15,7-7-2 16,6-6-7-16,-2-7-16 16,-2-17-9-1,4-3 0-15,-12-12 0 16</inkml:trace>
  <inkml:trace contextRef="#ctx0" brushRef="#br0" timeOffset="58869.6868">12675 6946 37 0,'11'-5'33'16,"-7"-3"1"-16,-4 8-8 0,0 0-12 15,8 8-4 1,-8 11-4-1,0 5-1-15,-5 11-2 16,-4 0 1-16,-1 10-1 16,2-3 0-16,4 2-2 0,0-5 0 15,4-2 0-15,7-11 1 16,9-9-1-16,5-6 0 16,8-7-2-16,4-4-4 15,-2-12-7-15,0-4-21 0,3 6-4 16,-15-9-1-16,2 9 0 15</inkml:trace>
  <inkml:trace contextRef="#ctx0" brushRef="#br0" timeOffset="59101.5108">12553 7089 43 0,'16'-9'33'16,"8"9"-6"-16,4-3-10 15,4 3-6-15,8 3-5 16,0 3-11-16,0 5-23 0,-14-11-4 16,7 9 0-16,-10-12-1 15</inkml:trace>
  <inkml:trace contextRef="#ctx0" brushRef="#br0" timeOffset="59339.7703">12981 6900 35 0,'25'4'35'0,"-3"3"0"15,6 15-3-15,2 10-17 0,-9 3-6 16,-4 17-2-16,-9 2-2 16,-8 3-3-16,-8 1-3 15,-7-8-5-15,2-5-11 16,-2-4-18-16,-4-21-1 16,9-8 0-16,10-12-2 0</inkml:trace>
  <inkml:trace contextRef="#ctx0" brushRef="#br0" timeOffset="59856.103">13506 7086 36 0,'0'0'33'0,"12"4"-1"16,5-4-11-16,10 0-6 15,4 0-6-15,11 0-2 16,-1 0-6-16,-1 0-12 16,-6-8-21-16,3 12-3 15,-17-9 1-15,4 5-1 0</inkml:trace>
  <inkml:trace contextRef="#ctx0" brushRef="#br0" timeOffset="60072.0045">13500 7211 54 0,'33'6'35'16,"-2"-6"-1"-16,9 0-13 16,1 0-14-16,-4-7-34 15,3 9-6-15,-2-7-2 0,5 0 0 16</inkml:trace>
  <inkml:trace contextRef="#ctx0" brushRef="#br0" timeOffset="60720.8707">14275 6936 26 0,'0'0'30'0,"15"34"1"16,-8-5-8-16,1 10-13 0,5 5-2 16,-1 8 0-1,1 4 0-15,2-7-2 0,-8-6-1 16,0-12 0-16,1-6-2 0,-8-13 2 16,0-12-2-16,9-19 0 15,-6-13 0-15,-3-18 1 16,0-14-1-16,0-12-2 15,6-4 1-15,3-4-1 32,1 0-1-32,-1 7 0 0,1 7 1 15,-4 16-3-15,3 14 0 16,0 13-10-16,-5 9-15 16,-4 4-11-16,0 14 0 15,12 0 1-15</inkml:trace>
  <inkml:trace contextRef="#ctx0" brushRef="#br0" timeOffset="61274.7252">14466 6508 17 0,'0'0'25'0,"0"0"2"15,0 0-12-15,26 12-5 16,4-9-5-16,15 3 1 15,22-6-1-15,23 3 2 16,27-8-1-16,28 1-3 16,22-5 0-16,14 0-2 15,7 2 1-15,-7 0-2 0,-12 4 1 16,-24 3-1-16,-26 6 0 16,-27 0 1-16,-26 2-1 15,-23-1 1-15,-21-2 0 16,-6-5 0-16,-16 0 0 15,0 0 0-15,0 0 1 32,0-9 0-32,0 9-1 0,-10-9 1 15,10 9-1-15,0 0 0 0,0 0-1 16,0 0 0 0,-10-7 0-16,10 7-1 0,0 16 4 15,0 2-1-15,0 4 2 16,0 11-1-16,0 2 2 15,7 4-5-15,-1-1-31 0,-2 3-2 16,-4-13-2-16,8 4 0 16</inkml:trace>
  <inkml:trace contextRef="#ctx0" brushRef="#br0" timeOffset="62111.3351">14891 7190 31 0,'0'-25'33'0,"-4"0"-7"15,-3-2-4-15,-4 0-6 16,-4 7-5-16,-8 3-3 16,-4 8-3-16,-7 4-3 31,0 12 0-31,3 8-2 0,2 5 0 15,3 9 0-15,5 1 0 16,12-3-1-16,9 2 1 16,4-7 0-16,14-2 1 15,5-9 0-15,1-6 0 16,3-9 0-16,7-6-1 16,-2-6-1-16,-4-9-1 0,-1-2 1 0,-6-4 0 15,-7 4 0 1,-4 3 0-16,-3 7 1 15,-3 7 0-15,-4 10 1 0,-7 9 1 16,3 7 0-16,2 6 0 16,4 3-2-16,3 0 1 31,7 1 0-31,-1-1 0 0,6-2-3 16,1-7-13-16,2-6-19 15,15-1 0-15,-8-15-1 16,12 6 0-16</inkml:trace>
  <inkml:trace contextRef="#ctx0" brushRef="#br0" timeOffset="62326.6032">15114 6982 41 0,'-9'-12'35'0,"23"26"1"16,-5 4-3-1,7 3-22 1,9 10-3-16,-4 3-3 16,9 2-3-16,1 0-6 15,-9-7-12-15,2-9-19 16,-2 1-1-16,-7-15 0 0,6-3-1 16</inkml:trace>
  <inkml:trace contextRef="#ctx0" brushRef="#br0" timeOffset="62495.9833">15418 7042 46 0,'-28'-3'35'0,"7"11"0"15,-10 4-7-15,-4 3-16 16,1 11-4-16,-1 1-5 16,-2-1-6-16,0 3-14 0,16 3-18 15,-6-10-1-15,11-1 1 16,-6-13-1-16</inkml:trace>
  <inkml:trace contextRef="#ctx0" brushRef="#br0" timeOffset="62812.0091">15719 6859 18 0,'-19'-12'68'15,"3"18"-33"1,-8 4-16-16,-4 7-7 16,-1 10-5-16,-1 7-4 15,8 9-1-15,1 5-2 16,8 6 1-16,9 1-1 15,4-1 2 1,12-9-1-16,8-3-2 16,5-11-7-16,3-5-18 15,-2-15-8-15,12-7 0 16,-11-20-2-16</inkml:trace>
  <inkml:trace contextRef="#ctx0" brushRef="#br0" timeOffset="63065.5982">15835 6900 33 0,'0'0'34'15,"12"-2"1"-15,-5 13 0 0,-1 4-19 16,-1 2-8-16,-1 14-3 16,-4 3-1-16,0 7-1 15,-7 2-1-15,1-1-1 0,3-1 1 16,1-3-1-16,2-7 1 15,2-6-2-15,8-5 2 16,6-11-2-16,8-5-5 16,-6-5-7-16,7-9-20 31,1 2-4-31,-15-11-2 0,5 6 1 16</inkml:trace>
  <inkml:trace contextRef="#ctx0" brushRef="#br0" timeOffset="63250.1242">15730 7106 33 0,'0'0'32'16,"8"12"0"-16,6-12-2 16,9-3-33-16,9 9-26 15,-6-12-1-15,6 6-2 16,-6-15 0-16</inkml:trace>
  <inkml:trace contextRef="#ctx0" brushRef="#br0" timeOffset="63431.4076">16070 6947 54 0,'23'6'35'16,"-6"6"2"-16,6 10-8 15,-1 8-17-15,-8 6-4 16,2 11-2-16,-16 7 0 0,0-1-3 15,-12 1-5-15,-10-11-6 16,1 1-8-16,-1-9-22 16,-7-15 0-16,8-8 0 15,5-17-2-15</inkml:trace>
  <inkml:trace contextRef="#ctx0" brushRef="#br0" timeOffset="75462.1839">16799 7082 35 0,'13'8'32'16,"5"-8"-3"-16,9-4-11 16,9-1-6-16,6 1-8 15,5 1-11-15,-1-7-17 16,2 10-7-16,-13-5-1 16,-2 8 0-16</inkml:trace>
  <inkml:trace contextRef="#ctx0" brushRef="#br0" timeOffset="75625.605">16857 7188 42 0,'-21'4'34'16,"21"-4"-4"0,0 0-8-16,26 7-7 15,7-7-8-15,7-4-15 16,13 4-23-16,-4-14-2 0,20 7-2 15,-3-8 0 1</inkml:trace>
  <inkml:trace contextRef="#ctx0" brushRef="#br0" timeOffset="76094.5124">17613 6968 18 0,'0'0'34'0,"0"27"1"16,7 5 1-16,-7 2-19 15,6 0-7-15,-1 3 1 16,0-3-5-16,2-1 0 16,-2-11-2-16,1-5 0 15,-6-17-1-15,10-5-1 31,-10-18 1-31,4-13-1 0,-4-14 0 16,-3-7-1-16,-1-7 0 16,0-1-1-16,-4 0 1 15,1 0-1-15,0 9 0 16,1 12 0-16,3 8-1 0,3 5 2 16,4 5-3-1,4 1 3-15,9 6-3 0,10 4 2 16,8 4-1-16,11 0 1 15,17 6-1-15,14 5 1 0,16 0 0 16,10 3 0-16,6 2-1 16,3 3 1-16,1-4-2 15,-5-4-3-15,-7 0-6 32,-17-4-18-32,-19-12-9 0,-9 4 0 15,-24-5 0-15</inkml:trace>
  <inkml:trace contextRef="#ctx0" brushRef="#br0" timeOffset="76663.6051">18856 6558 64 0,'0'0'35'0,"0"0"0"16,-10 3-15-16,10 14-8 15,0 7-6-15,2 3-6 0,4 7-14 16,6 6-22-16,-12-9 1 16,11 4-1-16,-11-14 0 15</inkml:trace>
  <inkml:trace contextRef="#ctx0" brushRef="#br0" timeOffset="77242.7212">18306 7089 65 0,'14'-9'31'0,"-5"-9"-7"0,-2 1-6 15,1-3-5-15,-8-2-6 16,4 4-1-16,-11 1-1 0,-4 5-1 15,-10 3-2-15,-2 9 0 16,-4 9-2-16,-2 10 0 16,2 6 0-16,4 4 0 15,8 4-1-15,8 2 1 32,10-3 0-32,8-5 0 0,7-5 1 15,5-12-1-15,4-8 1 16,1-7 0-16,0-9-1 15,-4-5 0-15,-4-1 0 16,-3-3 0-16,-4 4 0 16,-6 6 0-16,-7 13-1 15,0 0 1-15,0 0 0 0,3 18 1 16,2 4-1-16,4 6 1 16,0 0-3-16,1-4-9 15,4-5-25-15,7-4-1 16,-1-10 0-16,13-5 0 15</inkml:trace>
  <inkml:trace contextRef="#ctx0" brushRef="#br0" timeOffset="78112.3934">19121 6917 32 0,'16'3'34'0,"-12"13"2"16,6 13-10-16,0 10-11 15,-4 2-5-15,5 5-1 0,-4-1-2 16,4 0-1-16,-6-10-3 16,1-11 0-16,-1-11 0 15,-5-13-1-15,13-15 0 16,-8-14 0-16,-5-19 0 15,0-17-1-15,0-14 0 16,0-9 0 0,0 0-1-16,-5 6 0 15,5 9 0-15,-5 12 0 16,5 18-2-16,0 13 2 16,3 17 0-16,-3 13-1 15,0 0 0-15,12 10 1 16,-12-10 0-16,16 7 0 0,-2-7 0 15,9-5 0-15,14-5 0 16,14-8 0-16,20-5 0 16,22 2-1-16,20-1 1 15,11 5-1-15,6 1 1 0,0 3 0 16,-11 10 0-16,-12 6-1 16,-22 7 1-16,-18-1 0 15,-22 1-1-15,-12-3 1 0,-13-1 0 16,-6-5-1-16,-5-1 1 15,-9 0 0-15,10 0-1 16,-10 0 1-16,0 0-1 16,-5 16 1-16,2 5-1 15,-2 8 1-15,2 7-1 32,0 5-3-32,3 6-10 0,3 1-23 15,-6-12 0-15,6 0 0 16,-6-16 0-16</inkml:trace>
  <inkml:trace contextRef="#ctx0" brushRef="#br0" timeOffset="78528.0116">19434 6887 45 0,'0'0'36'16,"26"15"1"-16,-7 1-2 15,2 4-21-15,7 12-7 0,-5 1-3 16,4 3-3-16,-2-1-10 15,-9-3-16-15,-5-10-12 16,3-3 0-16,-14-19-1 0</inkml:trace>
  <inkml:trace contextRef="#ctx0" brushRef="#br0" timeOffset="78697.3015">19734 6883 20 0,'-25'7'34'0,"-1"17"-1"16,-11 0-2-16,-2 3-14 16,4 8-7-16,-2 3-9 15,1-5-10-15,4-4-20 0,13 3-4 16,0-12-1-16,13-2 0 16</inkml:trace>
  <inkml:trace contextRef="#ctx0" brushRef="#br0" timeOffset="79013.1324">19995 6820 58 0,'-16'-3'35'0,"-9"3"-4"16,-1 3-14-16,2 16-7 0,-4 5-4 16,3 13-2-16,1 3-1 15,7 7 0-15,6 2 0 16,7 1 0-16,7-5-1 16,8-2 1-16,5-10-4 15,6-9-3-15,8-6-14 0,3-9-19 16,-5-18 0-16,5-4 0 15,-8-12-1-15</inkml:trace>
  <inkml:trace contextRef="#ctx0" brushRef="#br0" timeOffset="79244.9996">20109 6863 57 0,'0'0'36'15,"-7"-9"0"-15,7 9-10 0,-3 19-14 16,0 3-7 0,3 7-1-16,-5 3-2 0,5 9 0 15,0-3 0-15,6 1-1 16,-1-4 1-16,6-6-1 0,-4-6-1 16,3-5-1-16,3-2-9 15,-3-7-26-15,-1-9-1 16,6 0-1-16,-7-12 0 15</inkml:trace>
  <inkml:trace contextRef="#ctx0" brushRef="#br0" timeOffset="79630.9663">19985 7066 33 0,'0'11'30'16,"0"-11"-4"-16,11 1-11 16,5-1-5-16,2 0-6 15,4-7-4-15,1 2-2 0,1-4-2 16,0-3 0 0,-4-2 2-16,-1-1 1 0,1-1 3 31,-4-2 6-31,16-7 13 15,-14 21-10-15,-3-2 1 16,4 15-2-16,-6 0-2 16,1 13-1-16,-6 4-2 15,-2 6-1-15,-6 0-2 16,0 6 1-16,-3-4-2 16,-3-4-1-16,1-2-3 0,-3-8-4 15,8-2-11-15,-3-5-21 16,3-13 0-16,0 0-1 15,-4-13 1-15</inkml:trace>
  <inkml:trace contextRef="#ctx0" brushRef="#br0" timeOffset="80068.2758">20915 6965 29 0,'0'0'36'0,"23"3"1"15,-1-3-2-15,6 0-18 16,9 0-5-16,-2 0-6 16,5 2-4-16,-2 3-11 15,-5-1-15-15,-8-4-12 16,-2 6-1-16,-12-6 1 16</inkml:trace>
  <inkml:trace contextRef="#ctx0" brushRef="#br0" timeOffset="80246.7364">20951 7122 68 0,'20'0'37'16,"13"3"-8"-16,4-3-13 15,5-10-39-15,15 10-7 16,-4-15-4-16,18 5-1 15</inkml:trace>
  <inkml:trace contextRef="#ctx0" brushRef="#br0" timeOffset="80917.9737">21611 6752 21 0,'0'0'35'0,"0"0"1"16,9 36-3-16,1 10-12 15,0 2-7-15,6 8-3 16,-1-3-1-16,2 3-4 16,-4-12-2-16,2-7 0 0,-5-15-1 15,-10-22-1-15,10 0 0 16,-13-19 0-16,-7-16-1 15,-2-12 1-15,-6-8-1 16,1-6-1-16,0-1-1 16,3-2 1-16,2 7-1 15,5 6 0 1,7 10 0-16,0 9 1 16,9 10-2-16,-1 5 2 0,7 4 0 15,2 4-1-15,3 2 1 16,8 0 0-16,15 1 0 15,13-2-1-15,20 3 0 16,12-3 1-16,9 6-1 16,7-3 1-16,0 5-2 0,-6-3 1 15,-12 3 0-15,-19 0 0 16,-18 3 0-16,-13-3 0 16,-12 0 0-16,-12 0 0 15,-12 0 1-15,11 0-1 16,-11 0 1-16,0 0-1 15,3 12 0-15,-3-12-3 0,0 20-13 16,4-6-21-16,-13-2 1 16,9 10 0-16,-9 0-1 15</inkml:trace>
  <inkml:trace contextRef="#ctx0" brushRef="#br0" timeOffset="81534.0355">22204 7089 51 0,'12'-11'30'0,"2"1"-3"16,-3-5-5-16,-2-7-4 15,-1 2-4-15,-8-3-4 16,0 0-3-16,-8-2-2 16,-2 6-2-16,-8 5 0 0,-6 6-2 15,-6 8 0-15,-1 7-1 16,-1 8-1-16,4 9 1 0,5 5 0 16,4 1-1-16,8 1 1 15,11-2 0-15,11-5 0 16,8-4 0-16,5-10 0 15,3-10 0-15,0-5 0 0,3-9 0 16,-1-4-1-16,-5-2 0 16,-6-1 1-16,-5 2-1 15,-5 5 1-15,-1 4 0 16,-7 10 0-16,0 0 0 16,-3 14 1-16,3 6 0 31,-4-2-1-31,6 4 0 0,6-2-7 15,-1 1-17-15,8-8-13 16,16-1-1-16,2-9 0 16,18 3 0-16</inkml:trace>
  <inkml:trace contextRef="#ctx0" brushRef="#br0" timeOffset="82019.2202">22742 7010 10 0,'0'28'30'0,"-5"-16"-2"16,8 6-8-16,8 0-1 15,-1-4-5-15,4 4-3 16,3-11-2-16,2-1-3 16,0-10-1-16,5-8-1 0,-4-12 0 15,1-1-1-15,-7-12 1 16,1 3 0-16,-7-1-1 16,-2 8 1-16,-6 1-1 15,0 14-1-15,0 12 1 16,-9 14-1-16,2 15-1 15,2 12-1-15,2 11 1 0,-2 10-1 16,0 5 1-16,-4 3 0 16,-4-1 0-16,2-4 1 15,-15-5-1-15,-5-6 1 0,-9-13-1 16,-6-14 1 0,-5-11-1-16,1-16-1 0,5-10-3 31,5-14-3-31,17-9-15 15,15-9-18-15,8-9-1 0,30 1 0 16,7-2 1-16</inkml:trace>
  <inkml:trace contextRef="#ctx0" brushRef="#br0" timeOffset="82451.0757">23466 6803 65 0,'-9'-24'34'0,"9"15"-8"16,-9 5-9-16,-9 4-6 0,-3 8-4 15,-7 6-2-15,0 10-2 16,-1 6-1-16,5 10 0 15,0 6 0 1,4 4 1-16,4-1-2 16,16-2 0-16,7 0-5 15,16-11-9-15,2-10-23 16,12-5-1-16,-3-14 0 16,14-2-1-16</inkml:trace>
  <inkml:trace contextRef="#ctx0" brushRef="#br0" timeOffset="82720.5184">23633 6756 26 0,'12'18'35'0,"-16"-1"-1"15,8 5-5 1,-4 9-13-16,-5 3-4 0,5 7-2 15,0 0-3-15,0 6-1 16,0-6-2-16,5-3-1 16,0-2-1-16,10-6 0 31,4-12-3-31,0-7-6 0,0-11-25 16,3 0-5-16,-6-16-1 15,4 3 0-15</inkml:trace>
  <inkml:trace contextRef="#ctx0" brushRef="#br0" timeOffset="82936.0827">23508 6994 31 0,'3'12'35'0,"-3"-12"1"15,27 10-8 1,4-3-13-16,-3-3-5 16,10 2-3-16,5-1-15 0,5 2-25 15,-15-14-1-15,10 7-2 16,-18-14 1-16</inkml:trace>
  <inkml:trace contextRef="#ctx0" brushRef="#br0" timeOffset="83205.5481">23918 6832 38 0,'25'9'37'0,"1"13"1"16,0 4-3-16,-4 4-17 0,4 11-7 15,-12 2-4-15,-7 7-2 16,-4 0-1-16,-3 1-2 15,-6-4 0-15,-4-8-1 16,-10-7 0-16,6-5-1 16,3-11-5-16,-2-8-19 0,-5-8-14 31,3-4-2-31,-9-7 0 0,0 7 0 16</inkml:trace>
  <inkml:trace contextRef="#ctx0" brushRef="#br0" timeOffset="84574.4383">20702 8203 27 0,'17'18'33'16,"-4"-10"-3"-16,15-1-5 0,6 2-4 15,3-9-6-15,10 8-4 16,-3-8-5-16,1 4-5 16,-4-4-5-16,-12 0-5 0,-5 8-6 15,-10-1-12-15,-14-7-10 16,0 9 1-16,-15-9 0 16</inkml:trace>
  <inkml:trace contextRef="#ctx0" brushRef="#br0" timeOffset="84752.9292">20654 8382 35 0,'5'11'34'0,"11"-11"2"31,22 0-12-31,11 5-9 0,5-5-5 16,10 4-3-16,-1 0-7 15,-4-4-8-15,-5 4-11 16,-9 3-15-16,-17-9-2 15,-7 2 0-15,-21 0 9 16</inkml:trace>
  <inkml:trace contextRef="#ctx0" brushRef="#br0" timeOffset="85106.5927">21081 7943 31 0,'11'-5'33'0,"-11"5"2"16,-3 16-9-16,-8 13-8 16,-13 14-7-16,-5 17-5 15,-10 11 0-15,-7 15-1 16,-8 3-3-16,-1 1 0 0,2-4-2 15,6-12 0-15,8-12-1 16,7-14 1-16,10-16 0 16,9-10 0-16,13-22 0 15,-5 10 0-15,5-10-1 16,9-8-3-16,-9 8-6 16,15-12-17-16,-9-2-9 0,4 7 0 15,-5-4 0-15</inkml:trace>
  <inkml:trace contextRef="#ctx0" brushRef="#br0" timeOffset="85822.3261">21814 8436 31 0,'11'-10'29'15,"-8"-9"-3"-15,1 1-5 0,-4-2-3 16,-6-7-5 0,-1 3-3-16,-7 0-4 0,-6 2-2 15,-1 7-2-15,-5 5-2 16,-1 10 0-16,1 6 0 16,2 15 0-16,0 5-1 0,5 9 1 15,7 0 0-15,6 2 0 16,8-5 1-16,11-3 0 15,5-10 0-15,3-9 0 16,7-10 0-16,2-11 0 16,1-10 0-16,-3-8 1 31,-2-5-2-31,-8-2 2 0,-3 2 0 16,-5 5-1-16,-3 3 0 15,-7 10 0-15,0 16 0 16,0 0 1-16,-10 25-1 15,5 2 0-15,1 5 0 16,1 2 0-16,3 2-1 16,4-2-4-16,4-6-11 0,2-8-21 15,12-2-1-15,2-13 0 16,13-1-1-16</inkml:trace>
  <inkml:trace contextRef="#ctx0" brushRef="#br0" timeOffset="86275.7736">22187 8235 14 0,'0'22'28'16,"-9"-5"2"-16,9 15-3 0,0-6-18 15,2 3 0-15,5 2-2 16,4-8-2-16,4-2 0 16,3-11-1-16,5-6 0 15,1-11-1-15,4-6 1 16,-5-10-2-16,-1-6 1 16,-4-7 0-16,-6 0 0 0,-1-2 0 15,-5 8-1-15,-6 6 1 16,-9 11-2-16,-1 13 1 15,0 13 1-15,-1 13-2 16,6 16 0-16,5 11 1 16,0 8 0-16,-4 4 1 0,7 2-1 31,-3-6 1-31,-5-1-1 0,-5-9 1 16,-7-6-1-1,-10-15-1-15,-3-8-1 0,-4-17-1 16,-2-10-3-16,9-5-6 15,-4-15-13-15,13-8-15 16,18-1-1-16,6-9 0 16,18 6 0-16</inkml:trace>
  <inkml:trace contextRef="#ctx0" brushRef="#br0" timeOffset="86607.1498">22855 8061 40 0,'0'-19'32'0,"0"19"-1"0,-20 0-10 15,0 5-7-15,-5 12-4 16,-8 9-4-16,9 11-2 0,-3 6-1 16,11 6 1-16,3 4-1 15,13 2 0-15,6-6-1 16,10-3-1-16,8-6-6 16,0-10-17-1,-1-12-13-15,5-5-2 16,-3-17 1-16</inkml:trace>
  <inkml:trace contextRef="#ctx0" brushRef="#br0" timeOffset="86907.7337">23055 8049 20 0,'-4'-23'33'0,"4"23"1"15,0 0 0-15,0 0-14 16,13 27-7-16,-13 2-5 16,4 13-4-16,-9 4 0 0,5 8 1 15,0-2-3-15,0 0 0 0,0-9-1 16,-7-3 0 0,4-8 0-16,3-7 0 0,8-7 0 15,6-5-2-15,1-4-3 16,-3-9-8-16,12 5-6 31,4-5-12-31,-1-14-6 0,-2 5-2 16,-6-9 1-16</inkml:trace>
  <inkml:trace contextRef="#ctx0" brushRef="#br0" timeOffset="87124.2154">22896 8240 46 0,'-10'0'35'0,"22"7"1"16,-1-1-5-16,12-6-19 0,9 7-5 31,-2 0-6-31,9-5-6 0,5 3-10 16,-6 3-19-1,-8-10-1-15,-2 2-1 16,-16-11 0-16</inkml:trace>
  <inkml:trace contextRef="#ctx0" brushRef="#br0" timeOffset="87408.9694">23343 8095 70 0,'28'3'39'0,"0"1"0"16,6 4-12-16,2 13-15 16,-10 7-5-16,3 10-4 0,-10 5-1 15,-14 7 0-15,-11 2-2 16,-4-1 1-16,-4-1-1 16,0-6 0-16,-6-5-1 15,-3-10 0-15,2-7 0 16,11-8-1-16,10-14-2 15,-13 10-7 1,13-10-18-16,-12 0-10 16,-1-8 1-16,13 8-1 0</inkml:trace>
  <inkml:trace contextRef="#ctx0" brushRef="#br0" timeOffset="92906.7512">771 10452 53 0,'0'0'29'0,"0"0"-12"15,61-13-2-15,-61 13-3 16,57-92 0-16,-30 30-4 15,-3-8-2-15,-7-3-3 16,-4 3 1-16,-6 12 0 0,0 9 0 16,-7 49 0-1,-3-50 0-15,3 50 0 0,0 0 1 16,-9 50-1-16,18-6 0 16,3 9-1-16,7 9 0 15,9 6-2-15,9-7 0 0,7 0-1 16,6-10-3-16,-16-10-2 15,0-8-7-15,-10-13-20 32,-7-20-9-32,-17 0 2 0,0 0 1 15</inkml:trace>
  <inkml:trace contextRef="#ctx0" brushRef="#br0" timeOffset="93053.8959">962 10272 47 0,'0'0'35'0,"0"0"1"16,63 5-17-16,-32 0-21 16,2-5-26-16,4 12-4 15,-12-12-2-15,-25 0-1 16</inkml:trace>
  <inkml:trace contextRef="#ctx0" brushRef="#br0" timeOffset="93207.0319">866 10147 54 0,'0'0'36'0,"0"0"-1"15,-43-10-6-15,43 10-28 16,0 0-23-16,0 0-11 16,62 38-2-16,-62-38 0 0</inkml:trace>
  <inkml:trace contextRef="#ctx0" brushRef="#br0" timeOffset="93507.6318">1312 10405 30 0,'19'2'36'0,"7"6"0"0,-9-15 0 16,3-3-19-16,8 1-6 16,-7-11-5-16,7-3-2 15,-7 0-2-15,-11-3-1 16,-10 2 0-16,-5 4-1 15,-4 6-1-15,-7 9 0 16,-3 5 0 0,-3 10 0-16,-2 8 0 15,8 10 0-15,2 6 1 0,7 7 0 16,7 2 0-16,6 6 1 16,2-1-1-16,-1-2-5 15,9-5-14-15,-1-7-17 16,-3-17 0-16,4-2-1 15,-6-20 2-15</inkml:trace>
  <inkml:trace contextRef="#ctx0" brushRef="#br0" timeOffset="93770.0501">1898 10221 30 0,'8'9'37'16,"-8"17"1"-16,-15-1-2 15,-11 4-14-15,-3 4-8 16,-6-7-9-16,-6-6-6 16,4-11-4-16,2-11-2 15,5-9-1-15,5-9 1 16,8-3 2-16,9-4 2 16,12 6 5-16,12 5 3 0,0 10 3 15,13 15 0-15,-1 6 0 16,4 12-6-16,2 2-34 15,3 11-3-15,-8-7-2 16,5 4-1-16</inkml:trace>
  <inkml:trace contextRef="#ctx0" brushRef="#br0" timeOffset="94087.66">2667 10152 32 0,'21'0'35'16,"3"-2"1"-16,10 2-1 16,-3 2-21-16,4-2-14 15,2 0-14-15,-7-5-19 16,1 5-1-16,-18-6-1 0,3 6 0 16</inkml:trace>
  <inkml:trace contextRef="#ctx0" brushRef="#br0" timeOffset="94192.0924">2876 10203 27 0,'0'31'32'16,"0"-7"0"-16,13 5-10 15,-3 2-15-15,2-6-21 16,13 6-14-16,-12-16-2 16,14 2-2-16</inkml:trace>
  <inkml:trace contextRef="#ctx0" brushRef="#br0" timeOffset="94455.0831">3207 10241 27 0,'-20'-17'34'15,"4"14"0"-15,-6-5-1 0,1 12-18 16,1 10-7-16,5 8-4 16,6 6-3-16,9 5 0 15,9-1 0-15,6-4 0 16,5-4 2-16,1-14 0 15,6-3 1-15,-4-16 0 16,0-4-1 0,-9-11 0-16,-4-7-7 0,-10-3-31 15,0 7-2 1,-10-5 0-16,3 9-1 16</inkml:trace>
  <inkml:trace contextRef="#ctx0" brushRef="#br0" timeOffset="94941.3474">4154 10123 35 0,'-13'-5'34'0,"1"19"0"16,-16-2-10-16,4 8-11 15,6 4-4-15,-2 9-5 0,10 2-1 16,7-1-2-16,13-1 0 16,9-6 0-16,10-8 0 15,4-9 1-15,-3-4 0 16,-4-12 1-16,-1-7 0 15,-13-3 0-15,-12-6-1 32,-16 3-2-32,-11 0-4 0,-4 7-10 15,-1 5-21-15,-5-6-2 16,6 11-1-16,3-5 1 16</inkml:trace>
  <inkml:trace contextRef="#ctx0" brushRef="#br0" timeOffset="95194.4331">4315 10160 57 0,'0'0'34'0,"13"1"-2"16,-13 9-10-16,-3 1-9 16,3 9-5-16,0 3-4 31,5 5-1-31,-1-3-1 0,5 1-1 15,7-4 0-15,2-3 1 16,0-7-1-16,4-7-1 16,0-5-3-16,-4-11-8 15,-1-8-25-15,-2 1-1 16,-11-10 0-16,1 5-1 16</inkml:trace>
  <inkml:trace contextRef="#ctx0" brushRef="#br0" timeOffset="95310.8827">4446 10002 72 0,'-7'-15'38'16,"-3"-3"0"-16,10 18-16 16,0 0-19-16,0 0-33 15,0 12-6 1,0 1-2-16,10 14-1 16</inkml:trace>
  <inkml:trace contextRef="#ctx0" brushRef="#br0" timeOffset="95626.6419">4793 10108 49 0,'-13'3'32'0,"-5"0"-2"15,-2 11-15-15,3 5-7 16,-2 7-5-16,7 4-1 15,2 6-1-15,7-3 0 0,3-2 1 16,12-2 2-16,0-10 0 16,8-1 2-16,-3-13 1 15,6-2 0-15,-11-11 1 16,4 1-1-16,-13-5-2 16,-3-2-2-16,0 2-6 15,-13-3-13 1,-6-2-22-16,8 6-2 15,-2-2 0-15,4 3 0 16</inkml:trace>
  <inkml:trace contextRef="#ctx0" brushRef="#br0" timeOffset="95773.7799">4926 10178 41 0,'29'-5'38'0,"0"5"0"0,-6-4-4 15,-4-1-16-15,4 5-11 16,3 0-11-16,-5 0-23 15,-1 0-9-15,2 0-1 16,-4-4-1-16</inkml:trace>
  <inkml:trace contextRef="#ctx0" brushRef="#br0" timeOffset="95943.0664">5091 10137 44 0,'-11'14'37'0,"11"9"0"16,-7 7-11-16,7 5-10 0,0 7-7 16,3 0-14-16,4 4-28 15,-10-17-3-15,8 3-1 16,-5-15 0-16</inkml:trace>
  <inkml:trace contextRef="#ctx0" brushRef="#br0" timeOffset="96413.0921">5277 10178 43 0,'16'6'34'0,"-16"-6"1"16,22 19-13-16,-15 3-11 0,-4-2-3 15,1 6-1 1,-8-5-2-16,1-1-2 0,-4-9-2 16,7-11-1-16,0 0-1 31,-5-19 0-31,13 0-1 0,4-3 1 16,5 0 0-16,3 2 0 15,2 6 2-15,-2 5 0 16,-3 9 0-16,-3 12 1 15,-6 7-4-15,-8 1-11 16,0-1-22-16,0 7-1 16,-7-8 1-16,11 2-2 0</inkml:trace>
  <inkml:trace contextRef="#ctx0" brushRef="#br0" timeOffset="96629.2726">5640 10048 58 0,'0'0'40'16,"17"14"0"-16,-9 18-5 0,-5 11-21 15,5 17-5 1,-6 7-2-16,7 11-1 0,-5 0-3 16,-1-3-3-16,1-3-5 15,-4-18-10-15,0-15-26 16,7-13 0-16,-7-26-1 0,0 0 0 15</inkml:trace>
  <inkml:trace contextRef="#ctx0" brushRef="#br0" timeOffset="97016.2317">5690 10277 11 0,'0'0'30'0,"31"0"-1"16,-10 0-4-16,10 0-23 15,5 0-12-15,6-5-1 16,6-5 1-16,6-1 1 16,-2-1 3-16,-1-2 5 15,-9 4 8 1,23-4 28 0,-49 14-14-16,-12 10-2 15,-17-2-2-15,-6 7-3 0,-11-6-5 16,5 1-4-16,-8-3-4 15,4-7-1-15,0 0-1 16,5-11-1-16,6 1 0 16,5-5 0-16,9 1 1 0,4 1 0 15,11 0 2-15,4 11 0 16,6 2 1-16,3 11 1 16,2 6 0-16,4 8 0 15,-4 4-4-15,-5 1-17 16,-5 0-18-16,5 6-2 15,-8-17 0 1,7 3 0-16</inkml:trace>
  <inkml:trace contextRef="#ctx0" brushRef="#br0" timeOffset="97532.6087">7287 10064 45 0,'-28'-7'36'16,"-6"-2"-1"-16,5 14-3 15,-1 4-20-15,4 9-6 16,11 5-3-16,11 6-3 15,15-1 1-15,9 4-1 0,8-9 1 16,4-3 0 0,2-11 2-16,-3-9-1 0,-3-5 1 15,-12-12-1-15,-10-7 0 0,-12-9 1 16,-7-4-1-16,-15-10 0 16,0-1-2-16,-3-2-2 15,4 3 0-15,8 6-3 16,3 3-1-16,16 11-5 31,10 3-9-31,15 10-16 0,9 14-2 16,3 0 1-16,15 11 4 15</inkml:trace>
  <inkml:trace contextRef="#ctx0" brushRef="#br0" timeOffset="98079.3424">7609 9997 23 0,'-22'0'30'16,"-9"-3"-3"-16,10 6-9 15,-1 2-5-15,10 4-6 16,8 4-3-16,11-1-1 16,5 0-1-1,6 1 0-15,1-2 0 16,3-3 0-16,2-2 0 0,-8-6-1 15,-3 0 0-15,-13 0-1 16,0 0 0-16,-14-14 0 16,-6 14-1-16,-2-1 0 15,-3 1 0-15,0 5 0 16,4 2 1-16,5 6 0 0,9 4 1 16,7 0 0-16,12 0 1 15,2 0 1-15,4-3 1 16,7-2-1-16,3-8 2 15,0-4-2-15,3-9 1 16,-2-7-1-16,0 3-1 16,-4-8 0-16,0 4 0 0,-6 0 0 15,-3 5 0-15,-4 6 0 16,0 9-1-16,-12-3 1 16,19 24 0-16,-13-4 0 15,3 1-1-15,1 2 0 16,2-4 0-16,1-5 0 15,-1-8 0 1,0-6 0-16,3-15 0 16,-2-5 0-16,3-2 0 15,-2-6-2-15,-3 0-7 16,-5-3-29-16,0 14-1 0,-6 0-1 16,0 17 1-1</inkml:trace>
  <inkml:trace contextRef="#ctx0" brushRef="#br0" timeOffset="98766.9396">9004 9894 31 0,'-17'14'31'15,"-8"-7"0"-15,9 7-13 0,2 3-7 16,10-1-4-16,7 2-3 16,9-1-2-16,7-3-1 15,2-5 1-15,2-3-1 16,-2-6 0-16,-6 0 0 31,-3 0-1-31,-12 0 0 0,0 0 1 16,-12-8-1-16,-3 8 0 15,-8 4 0-15,2 5 0 16,-3 0 0-16,6 6 0 16,2 2 0-16,9 1 1 15,7 0 0-15,7-3 0 16,9-1 1-16,7-4 0 0,6-6 0 15,2-4 1-15,3-9-1 0,-3-3 0 16,1-3-1-16,-5-1 0 16,-2-6-1-16,-10 5 1 15,-2 0 0-15,-4 5-1 16,-9 12 1-16,0 0 0 31,0 0 0-31,0 0 1 0,6 24-1 16,-6-2-4-16,3 1-7 15,-3-5-25-15,3 8 0 16,-6-10-1-16,9-2 1 16</inkml:trace>
  <inkml:trace contextRef="#ctx0" brushRef="#br0" timeOffset="98936.7221">9206 9636 73 0,'-5'-17'37'0,"-5"5"-3"16,10 12-20-16,0 14-46 31,0-14-3-31,-3 28-2 16,3-9 0-16</inkml:trace>
  <inkml:trace contextRef="#ctx0" brushRef="#br0" timeOffset="99106.015">9319 9868 57 0,'27'22'39'0,"1"7"2"16,-6 0-6-16,-7-3-19 0,4 7-6 16,-3-5-4-16,2 0-3 15,-8-5-1-15,-1-9-3 16,0-4-2-16,-9-10-4 16,15-4-9-16,-8-7-22 15,0-8-2-15,6 0-1 16,1-9 1-16</inkml:trace>
  <inkml:trace contextRef="#ctx0" brushRef="#br0" timeOffset="99523.1736">9877 9956 51 0,'-3'23'39'16,"-7"7"0"-16,-15 1-5 31,-6-2-14-31,1 3-9 16,-2-10-6-16,2-8-2 0,1-8-2 15,4-6-3-15,8-11-1 16,7-8 0-16,10-5 0 16,7-8-1-16,2 10 0 15,6-2 1-15,3 10 2 16,4 10 1-16,2 4 0 0,2 13 2 16,-8 2-1-16,1 7 1 15,-1-1-1-15,-2 4 1 16,-1-5-1-16,1-2 1 15,-4-8-2-15,1-6 1 16,3-4-1-16,2-9-1 16,-2-5 0-1,2-4-1-15,4-6 1 16,-3 5-1-16,3 2 0 16,-5 8 1-16,-1 4 1 15,-5 10 0-15,-3 7 0 16,-2 8-2-16,-2 7-17 15,2 1-17-15,-10-5-1 16,9 0 0-16,-5-12-1 0</inkml:trace>
  <inkml:trace contextRef="#ctx0" brushRef="#br0" timeOffset="100008.0347">11046 9960 51 0,'0'-10'34'0,"-7"-4"-3"0,-5 2-16 16,-4 12-3-16,-5 0-4 15,2 12-2-15,-3 3-2 16,4 12-2-16,7 2 0 31,6 0-1-31,8 2 0 0,10-7 1 16,9-6 1-16,2-9 0 16,0-9-1-16,4-10 1 15,-8-6-2-15,-8-7-3 16,-6 2-12-16,-9 4-20 15,-11-7-3-15,1 11 0 16,-5-3-1-16</inkml:trace>
  <inkml:trace contextRef="#ctx0" brushRef="#br0" timeOffset="100224.1964">11150 9876 48 0,'15'0'38'15,"2"17"2"-15,-2 8-3 16,-5 8-21-16,4 18-6 16,-7 11-2-16,6 15-2 0,-9 1-1 15,1 2-3-15,-5 0-3 16,3-10-5-16,0-5-8 16,-6-14-21-16,-2-23-5 15,5-13-1-15,0-15 0 0</inkml:trace>
  <inkml:trace contextRef="#ctx0" brushRef="#br0" timeOffset="100386.9662">11210 10181 51 0,'0'0'33'16,"15"-25"-2"-16,7 16-17 15,3 4-23-15,3-9-18 16,15 14-4-16,-1-14 0 15,11 9 1-15</inkml:trace>
  <inkml:trace contextRef="#ctx0" brushRef="#br0" timeOffset="100871.5553">11669 9997 63 0,'-8'-14'36'0,"-12"0"-4"0,-2 1-10 15,0 5-9-15,-6 3-6 16,5 13-4-16,0 1-1 15,4 9-2-15,7 1 0 16,7 5 1-16,5-2 0 0,10 2 1 16,4-5-1-16,7-5 1 15,3-10-1-15,2-4-3 16,-1-3-7-16,-3-8-14 16,-4-7-14-16,0 1 0 15,-8-3 4-15,-1-8 12 16,0 4 12-1,-1 2 8-15,-3 2 8 16,1 6 17-16,-6 14 14 16,16-5 2-16,-4 15-4 15,0 14-12-15,1 7-10 16,5 13-5-16,-1 6-2 16,2 11-2-16,-5 4-2 15,-5 6-1-15,-9-3-3 0,-6-6-1 16,-8-6-1-16,-8-15 0 15,-2-10-2-15,-6-16 1 0,5-20 0 16,4-15 0 0,8-16 2-16,10-10 1 0,11-9 2 15,12-8-1-15,10 0 3 16,8 3-2-16,4 4 1 0,0 9-1 16,1 11-5-16,-2 3-10 15,-4 11-25-15,-9 10 0 16,-6 3-1-16,-1 9 0 15</inkml:trace>
  <inkml:trace contextRef="#ctx0" brushRef="#br0" timeOffset="101510.0788">12255 9886 43 0,'0'0'30'0,"-27"0"1"0,13 6-15 15,7 3-7-15,3 3-4 31,4-1-3-31,6 1 0 0,6-2-2 16,2-3 0-16,1-4-1 16,3 2 0-16,-6-5 0 15,-2 0-1-15,-10 0 1 16,0 0 0-16,-18 0 1 16,5 4 2-16,-9 5 0 15,1 2 2-15,2 6 0 0,3-3 2 16,7 10-1-16,9-7 1 15,7 7 0-15,4-10-1 16,12-1 1-16,1-7-2 16,10-2-1-16,-5-12-1 15,2-2-1-15,-4-8 0 16,1-4 0-16,-4-5-1 0,-2 0 0 16,-6-1 0-16,-4 1 0 15,-3 8 0-15,-2 5 1 16,-7 14-1-16,13-6 0 15,-13 18 1-15,5 7-1 0,-2 3 1 16,2 3-1-16,0-1 1 31,4-2 0-31,-3-4 1 0,4-8-1 16,3-10 1-16,-1-3 0 16,6-10-1-16,4-4 1 15,-4-2-2-15,1-1-1 16,3 6-7-16,-13-4-19 15,-5 4-13-15,-4 14 1 16,-3-10-1-16</inkml:trace>
  <inkml:trace contextRef="#ctx0" brushRef="#br0" timeOffset="101926.1091">12976 9859 27 0,'0'0'29'16,"-10"-6"0"-16,10 6-8 16,-16 4-9-16,1 1-6 15,8 5-3-15,2 0-1 16,5 0-1-16,6 1 0 0,-6-11-1 15,18 11 0-15,-6-6 0 16,4-2-1-16,-7-3 0 16,-9 0-1-16,9-7 2 15,-9 7 0-15,-21 0 2 16,6 4 2 0,-1 8 0-16,-6-3 2 15,3 7 0-15,2 2 3 16,6 5-2-16,8-4 1 15,10 5-2-15,3-9 0 16,7 2 0-16,5-6-5 16,0-5-6-16,-3-9-33 15,5-1 1-15,-5-11-2 0,0 0 0 16</inkml:trace>
  <inkml:trace contextRef="#ctx0" brushRef="#br0" timeOffset="102073.7521">13044 9629 57 0,'-13'-17'38'0,"13"17"-1"16,-9-15-4-16,9 15-36 0,0 0-30 15,-4 10-4-15,8 9-1 16,-4-2 0-16</inkml:trace>
  <inkml:trace contextRef="#ctx0" brushRef="#br0" timeOffset="102227.4154">13260 10021 48 0,'4'32'39'0,"-7"1"1"15,-7-8-7-15,-8-13-14 16,2-2-9-16,-3-10-27 16,1 0-19-16,3-10-2 15,2-4-2-15,3-9 0 0</inkml:trace>
  <inkml:trace contextRef="#ctx0" brushRef="#br0" timeOffset="102730.6177">13905 10062 49 0,'22'10'37'15,"-13"10"0"-15,-16 6-7 16,-11-2-23-16,3 0-17 16,-7-6-22-16,13 1-2 15,-1-15-2-15,10-4-1 0</inkml:trace>
  <inkml:trace contextRef="#ctx0" brushRef="#br0" timeOffset="103046.6782">14610 9862 49 0,'0'0'38'0,"-6"28"-1"16,-5-8-4-16,-7 4-20 15,5 3-4-15,-11-3-2 16,5-2-3-16,-6-7-3 16,1-6-1-16,5-9-1 15,0-15 0-15,13-4-1 0,-3-4 0 16,12-3-1-16,-3 2 2 16,12 4 0-16,4 4 2 15,2 9-1-15,4 7 1 16,-7 13 0-16,6 6 1 15,-4 8-1-15,1-2-2 16,-2 7-8 0,-5 2-24-16,-4-13-4 15,2-1-1-15,-9-20 0 16</inkml:trace>
  <inkml:trace contextRef="#ctx0" brushRef="#br0" timeOffset="103216.4221">14528 9648 77 0,'-7'-17'38'0,"7"17"-1"15,0 0-10-15,7 17-39 16,6 3-24-16,-4-7-1 16,6 14-2-16,1-4 1 15</inkml:trace>
  <inkml:trace contextRef="#ctx0" brushRef="#br0" timeOffset="103495.0827">14739 9946 43 0,'12'19'34'15,"16"1"1"-15,-6-8-6 16,0-3-16-16,7-4-5 16,-2-9-2-16,4-6-3 0,-7-7-2 15,-5-3-1-15,-10-4-1 16,-6-2-1-16,-6 2 1 15,-6 4 0-15,-6 1-1 16,-7 13 1-16,-5 6 1 16,0 6 0-16,0 9 1 0,3 8 0 15,8 5 0-15,2 9 0 0,-1 5 1 16,11 5-1 0,1 0 2-16,3 4-2 0,7 0-5 15,-3-4-17-15,-4-10-15 16,14-3 0-16,-6-22-1 15</inkml:trace>
  <inkml:trace contextRef="#ctx0" brushRef="#br0" timeOffset="103817.8907">15418 9933 34 0,'-17'20'35'16,"-12"-4"0"-16,2 8 0 16,1-6-19-16,-8-11-8 15,4 1-4-15,4-14-3 16,7-7 0-16,4-5-1 16,6-6-1-16,2-5 0 0,7 3 1 31,10 1-1-31,4 8 3 0,1 6-1 15,5 11 2-15,2 12 0 16,-1 9 0-16,1 3 0 16,-4 5-7-16,2-3-30 15,-5 7-2-15,-6-13-1 16,5 1-1-16</inkml:trace>
  <inkml:trace contextRef="#ctx0" brushRef="#br0" timeOffset="104534.6525">16281 9831 37 0,'-31'-18'33'16,"9"18"-1"-16,-9 0-10 16,3 8-8-16,10 6-6 15,5 3-3-15,13 2-2 16,3 0-1-16,16-1 0 16,6-4-2-16,3-2 1 15,0-4 0 1,-1-8-1-16,-8 0-1 15,-6-2 0-15,-13 2 1 16,-6-13-2-16,-10 5 1 16,-8 8 0-16,-2 0 0 15,-2 0 0-15,3 13 1 16,1 1-1-16,6 1 2 0,5 4-1 16,13-2 2-16,3 2 0 15,12-6 0-15,5 1 1 16,3-4 0-16,6-6-1 15,2-4 0-15,3-5 0 0,-3-7-1 16,0-2-1-16,-3-6 0 16,-3-5 0-16,-4 0-1 15,-4 2 1-15,-3 3 0 0,-7 2 1 16,-1 8-1-16,-6 10 1 16,0 0 0-16,0 19 0 15,3-1 0-15,0 3-1 16,-1 5 0-16,-2-2-4 15,7 1-14-15,-1-3-18 32,-6-10-1-32,6-2 1 0,-6-10-1 15</inkml:trace>
  <inkml:trace contextRef="#ctx0" brushRef="#br0" timeOffset="104713.0454">16458 9704 60 0,'-7'-19'38'16,"7"6"-1"-16,-5 0-5 15,5 13-40-15,0 0-25 0,0 0-4 16,9 9-1-16,-9 4 1 16</inkml:trace>
  <inkml:trace contextRef="#ctx0" brushRef="#br0" timeOffset="104881.2804">16569 9914 55 0,'28'32'39'0,"-6"-5"2"15,0-7-6-15,0-1-18 16,-10-13-6-16,3-6-4 16,-6-4-3-16,1-11-4 0,-1-1-6 15,-3-11-18-15,-2 3-16 16,4 4-1-16,7-4-1 15,8 8 1-15</inkml:trace>
  <inkml:trace contextRef="#ctx0" brushRef="#br0" timeOffset="105281.5567">17137 9905 46 0,'-16'22'38'15,"-6"2"1"-15,-6-1-2 0,-5-7-19 16,8 3-8-1,-6-12-6-15,8-2-2 16,5-10-2 0,7-9-1-16,7-6-1 15,8-3 1-15,3-2-2 0,6 1 2 16,2 8 0-16,2 3 1 16,1 10 0-16,0 13 1 15,0 6-1-15,-1 7 1 16,-2 6 0-16,0 0 0 15,1-2 0-15,2 1-1 0,-1-11 1 16,1-5 0-16,3-9-1 16,-2-8 1-16,3-5-1 15,-3-8 0-15,3-9 0 16,-4 3 0-16,-2 1-1 16,-3 0 1-16,-2 8-1 15,-4 7 1 1,-7 8-1-16,0 0 0 15,9 20-4-15,-14 1-28 16,-2-2-5-16,7 5 0 16,0-3 0-16</inkml:trace>
  <inkml:trace contextRef="#ctx0" brushRef="#br0" timeOffset="105697.9057">18149 9853 40 0,'0'23'36'0,"-3"11"0"0,6 21-3 16,0 11-22-16,-3 7-2 16,5 11-2-16,-1-4-5 0,-4-10-9 15,4-12-24 1,-1-8-5-16,-9-20-1 0,6-12-1 16</inkml:trace>
  <inkml:trace contextRef="#ctx0" brushRef="#br0" timeOffset="106098.1394">18150 10086 26 0,'13'-10'31'0,"12"14"2"16,-10-8-1-16,4 0-20 16,3 4-7-16,-2-10-1 0,2 2-1 15,-5-7 0-15,-2-8-1 16,-4-4-2-16,-2 3 1 15,-4 0-1-15,1 5 1 16,2 7 1-16,-8 12 1 16,13 8 0-16,-7 10 0 15,-2 6 1-15,-2 4-1 0,-2 0 1 32,0-4 0-32,-2-4-2 15,2-11 0-15,0-9-1 0,0-9-2 0,8-8 1 0,4-10-1 16,3 4 0-1,2-5 0-15,2 4-1 0,2 5 2 32,-3 10 0-32,-2 6 2 0,-3 11 0 15,-4 6 0-15,-3 5 0 16,-3 5-4-16,4 7-12 16,1-4-22-16,-8-8-2 15,10 1 0-15,-10-20 0 16</inkml:trace>
  <inkml:trace contextRef="#ctx0" brushRef="#br0" timeOffset="106298.6771">18831 9968 54 0,'28'2'38'16,"-5"-7"-3"-16,11 5-11 16,4 10-51-16,-10-14-4 15,7 4-3-15,-12-6-2 0</inkml:trace>
  <inkml:trace contextRef="#ctx0" brushRef="#br0" timeOffset="106783.0095">19344 9876 56 0,'29'18'38'0,"9"17"0"15,0 10-7-15,-5 7-20 0,-1 11-2 16,-11 4-5-1,-9 2-6-15,-12-2-6 0,-16-13-5 16,-11-6-4-16,-16-20 0 16,2-11 3-16,-4-26 3 0,11-13 5 15,9-17 6-15,9-21 7 16,16 0 5-16,16-11 3 16,12 7 1-16,4-2-2 31,7 15-5-31,-3 5-6 0,2 10-6 15,-5 15-12-15,-8 12-17 16,-7 0-4-16,-1 14-2 16,-17-5 1-16</inkml:trace>
  <inkml:trace contextRef="#ctx0" brushRef="#br0" timeOffset="107083.2084">19671 9997 87 0,'25'12'29'16,"2"0"-7"-16,2-7-8 15,8 2-5-15,-4-7-3 16,3-7-2-16,-9-3-2 0,-4-5-1 16,-9-8-2-1,-9-5 1 1,-12-3-2-16,-7 0 1 16,-7 5-1-16,-6 3 0 15,-6 6 0-15,0 10 1 0,2 11 0 16,7 9 1-1,2 12 1-15,6 10 0 0,5 5 2 16,6 7 0-16,5 0 1 16,8 7-1-16,0-4 2 0,2-2-2 15,-2-5-3-15,-1-11-5 16,3-8-19-16,-1-11-13 16,-9-13-1-16,11-9 0 15</inkml:trace>
  <inkml:trace contextRef="#ctx0" brushRef="#br0" timeOffset="107418.3681">20366 9936 50 0,'-19'10'35'16,"1"9"0"-16,-15-4-11 15,1-5-11-15,4 2-5 16,-2-7-3-16,2-5-1 0,3-10-3 16,5-4 0-1,7-4-2-15,9-1 2 0,4-3-2 16,11 4 2-16,2 5-1 16,6 6 1-16,4 7 0 0,1 11 1 15,-3 5 1-15,-3 4-1 16,-2 3-1-16,-6 4-4 15,1 1-17-15,-1 1-17 16,-10-12-1-16,9-2 0 16,-9-15 0-16</inkml:trace>
  <inkml:trace contextRef="#ctx0" brushRef="#br0" timeOffset="107621.4093">20488 9789 68 0,'10'0'38'16,"-7"12"2"-16,2 12-5 0,5 13-24 15,-7 11-5-15,5 13-1 16,-4 8 0-16,4 9-2 16,-3-3-1-16,1 0-4 15,0-9-8-15,-6-4-30 0,3-19-1 16,2-15-1-16,-5-17 1 15</inkml:trace>
  <inkml:trace contextRef="#ctx0" brushRef="#br0" timeOffset="107968.3598">20551 10053 43 0,'13'-3'34'0,"-3"-4"1"0,12 7 0 15,2 0-26-15,7-3-6 16,2 3-4-16,-1 0-1 16,-2-5-1-16,-2-4 0 15,-3-10 1-15,-4-3 0 16,-5-3 3-16,-8-6 2 16,-2 6 3-16,-6-3 1 0,6 6 0 15,-6 7-1-15,0 15 0 16,0 0 0-16,-11 27-2 15,6 4-1-15,5 12-1 16,-7 7 0-16,7 10 0 0,-3 3 0 16,3-2-2-16,0 0-4 31,-5-15-11-31,5-8-24 0,0-5-1 16,0-20 0-1,0-13 0-15</inkml:trace>
  <inkml:trace contextRef="#ctx0" brushRef="#br0" timeOffset="108254.4543">20852 10054 38 0,'0'0'35'0,"23"-2"0"16,-13 2 0-16,9 0-19 16,6 0-13-16,0 0-3 15,3 0-3-15,-1-8 0 16,-1-3 0-16,-1-1 0 15,-4-8 2-15,-6-2 1 0,1 3 3 16,-12-5 3-16,2 7 2 16,-6 2-2-16,0 15 2 15,3-11-3-15,-3 11 0 16,4 21-1-16,-1-1-3 16,-3 2 1-16,5 7-2 0,-5 2-2 31,0-4-9-31,0-3-27 0,6 0-1 15,-6-7 0-15,3-5 0 16</inkml:trace>
  <inkml:trace contextRef="#ctx0" brushRef="#br0" timeOffset="108870.8823">21348 9885 67 0,'0'-14'38'0,"0"14"0"15,0 0-3-15,13 15-27 16,-3 9-4-16,-7 2 0 16,0 7-3-16,-6 0 1 15,0 4-1 1,-3-5-2-16,-2-8-3 16,2-5 0-16,6-19-2 15,0 0 1-15,0 0-1 16,14-15 0-16,-1-8 1 15,4 0 2-15,1-4 2 0,0 7 1 16,-2 1 2 0,-9 5-1-16,-2 2 1 0,-5 12-1 15,0 0 0-15,-11 0 0 0,4 8 0 16,1 2-1-16,0 4 0 16,6-1 0-16,0 2 1 15,11-1-1-15,6-1 0 16,7 1 0-16,2 0 0 15,8-4 0 1,5-6 0-16,3 0 0 16,0-4 0-16,-4-8 0 15,-1-1 1-15,-9-1 0 16,-2-5 2-16,-10-4 0 16,-8 0 0-16,-8-3 1 15,-4 3 0-15,-10-1-1 16,2 8 0-16,-7-2-1 0,-2 9 0 15,-5 5-2-15,4 5 0 16,6 7 1-16,1 5 0 16,4 0 0-16,11 4 1 15,0 1 0-15,14 1 0 16,1-8-1-16,8 0 0 16,1-3-5-16,-3-12-13 0,-3 0-23 15,5-5 0-15,-11-10-1 0,3-1 0 16</inkml:trace>
  <inkml:trace contextRef="#ctx0" brushRef="#br0" timeOffset="109002.9034">21816 9692 66 0,'-4'-21'37'0,"4"21"0"15,0 0-6-15,0 0-31 16,-6 23-28-16,6-6-8 15,4 10-2-15,-4-1 0 16</inkml:trace>
  <inkml:trace contextRef="#ctx0" brushRef="#br0" timeOffset="109456.7093">22105 10118 42 0,'0'0'38'15,"3"10"-2"1,-3-10-16-16,0 0-38 16,0 0-12-16,-14-5-5 0,14 5-1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02-18T14:35:15.574"/>
    </inkml:context>
    <inkml:brush xml:id="br0">
      <inkml:brushProperty name="width" value="0.05292" units="cm"/>
      <inkml:brushProperty name="height" value="0.05292" units="cm"/>
      <inkml:brushProperty name="color" value="#FF0000"/>
    </inkml:brush>
  </inkml:definitions>
  <inkml:trace contextRef="#ctx0" brushRef="#br0">267 12064 51 0,'0'0'32'16,"0"0"-10"-16,0 0-5 16,0 0-4-16,45 0-5 15,1 4-1-15,4 0-2 0,20 4 0 32,5-3-2-32,6 2-2 15,-7 1-2-15,-8 1-3 16,-4 0-2-16,-13-1-4 15,-49-8-2-15,62 15-2 0,-62-15 1 16,0 0 1-16,0 0 2 16,0 0 4-16,0 0 3 15,-56-30 5-15,56 30 4 0,0 0 1 16,-58-54 2-16,58 54 1 16,0 0-1-16,0 0 0 15,-19-47-1-15,19 47-2 16,0 0-1-16,43 0 0 15,-43 0-2-15,50 7 0 16,-50-7 0-16,50 19 0 0,-50-19 1 16,0 0 2-16,34 44 0 15,-34-44 0-15,0 0 0 16,-28 66 0-16,28-66-1 16,-50 41 0-16,50-41-2 15,-43 29-5-15,43-29-17 31,0 0-21-31,0 0-1 0,0 0 1 16,0 0-1-16</inkml:trace>
  <inkml:trace contextRef="#ctx0" brushRef="#br0" timeOffset="833.3345">1628 11761 17 0,'0'-15'34'0,"0"15"1"16,-12 8-2-16,-2 12-13 16,-3 14-5-16,-1 8-4 15,1 12-5-15,-2-1-1 0,3 6-2 16,3-9-1-16,3-5-1 15,7-10 0-15,3-15-1 16,0-20 0-16,0 0-1 0,19-28 1 16,-5-6-1-16,4-7-1 15,-3-10 1-15,7-2-1 32,0-2 1-32,-2 6 0 0,1 6 0 15,-3 7 1-15,-7 11 1 16,-2 13 1-16,-9 12 0 15,11 12 0-15,-8 15 1 16,2 10 0-16,2 8 0 16,3 4 0-16,5 6-1 15,2-3 0-15,4-4-1 0,1-2-4 16,-3-10-5-16,3-10-14 16,-8-4-16-16,-14-22-1 15,0 0 1-15,0 0-1 16</inkml:trace>
  <inkml:trace contextRef="#ctx0" brushRef="#br0" timeOffset="970.6113">1600 12029 32 0,'-21'-13'33'16,"21"13"1"-16,0 0-1 16,0 0-18-16,29-6-12 15,2 8-18-15,6 8-17 16,7-7-2-16,6 8 0 0,-4-11 0 15</inkml:trace>
  <inkml:trace contextRef="#ctx0" brushRef="#br0" timeOffset="1286.0659">2176 12019 23 0,'-26'-12'34'0,"4"4"0"16,-8-4 0-16,6 3-18 15,5 2-7-15,-2 7-5 16,8 0-1-16,13 0-2 16,-3 16-1-16,16-4 0 15,2 6 0-15,3 2 0 32,7 1 2-32,-2 1 2 0,-3 3 1 15,-5-2 0-15,-8 0 1 16,-13-5 0-16,-3-2-1 15,-11-9 0-15,-4-7-3 16,0 0-7-16,-3-14-14 16,4-1-20-16,10-2-1 15,6-6 0-15,13 8-1 0</inkml:trace>
  <inkml:trace contextRef="#ctx0" brushRef="#br0" timeOffset="1852.3195">3108 11904 17 0,'0'0'31'0,"-18"-9"0"15,5 9-8-15,-4 0-7 16,4 2-5-16,-2 5-4 16,5 4-2-16,7 2-3 15,3 1 0-15,6 1-2 16,6-1 1-16,4-1-2 16,-1-4-1-16,5 1-1 0,-7-5 1 15,1-5-1-15,-14 0 0 16,0 0 1-16,0 0 0 15,-14 0 1-15,-6 4 2 16,2 2 0-16,-4 1 2 0,3 5 0 16,1 1 1-1,8 5 0-15,7 3 0 0,9-1 0 16,4 0-1-16,8-1 0 16,4-4-5-16,5-8-7 0,4-12-23 15,7 0-2 1,-7-18-1-16,3 0 0 0</inkml:trace>
  <inkml:trace contextRef="#ctx0" brushRef="#br0" timeOffset="2207.1965">3196 11739 27 0,'6'-21'34'0,"0"-7"1"0,19 11-3 16,6 11-18-16,3 6-1 16,11 11-2-16,-3 12-1 15,4 15-1-15,-2 8-2 16,-1 12 0-16,-9 0-1 16,-2-2-1-16,-8-6-2 15,-6-7 0 1,-8-10-2-16,-3-7 0 15,-7-15-2-15,0-11 1 16,-22-6-1-16,3-4 0 16,-6-4-1-16,0 4 0 15,-2 3 1-15,-7 7-1 0,5 5 1 16,-2 7-1-16,10 9-5 16,-1-4-14-16,9 1-19 0,8-4 0 15,5-14-1-15,9 10 1 16</inkml:trace>
  <inkml:trace contextRef="#ctx0" brushRef="#br0" timeOffset="2592.5839">3905 11918 33 0,'-18'-17'33'0,"5"13"-3"15,-11 4-7-15,8 0-11 32,0 4-4-32,4 4-4 0,7 7-2 15,5-1-1-15,8 3-1 16,5-3 0-16,-1 0 0 16,4-4-1-16,2-2 1 15,-5-1-1-15,-3-5 1 0,-10-2 0 16,0 0-1-16,-17 8 1 15,3-4 0-15,-2 1 0 0,-3 3 1 16,3-4-1-16,1 5 1 16,5 4 0-16,10-1 0 15,4 1 0-15,6 1 0 16,7-4 0-16,0-1-2 16,1 1-7-16,4-2-19 31,-7-12-6-31,3-1 0 0,-11-15-1 15</inkml:trace>
  <inkml:trace contextRef="#ctx0" brushRef="#br0" timeOffset="2723.6799">3871 11743 57 0,'-11'-29'38'0,"-5"4"0"16,6 12-14-16,1 10-26 15,-3 6-29-15,12 13-3 16,0-3-3-16,12 8-1 15</inkml:trace>
  <inkml:trace contextRef="#ctx0" brushRef="#br0" timeOffset="3255.3003">4048 11853 46 0,'4'-13'35'0,"-4"13"1"16,15 10-5-16,2 26-18 0,0 11-6 16,2 17-3-16,2 11 0 31,-5 8-1-31,-6-3-1 0,-4-2-2 15,-6-8 0-15,-13-12-1 16,-8-16 0-16,-4-15 0 16,-3-18 0-16,2-14-1 15,2-15 2-15,3-16-1 16,8-14 2-16,7-7-1 16,12-10 1-16,12-1 0 0,6-2 0 15,9-3 0-15,4 10-2 16,-1 10-7-16,1 10-22 15,1 15-7-15,-16 5-1 16,3 14 0-16</inkml:trace>
  <inkml:trace contextRef="#ctx0" brushRef="#br0" timeOffset="3795.5618">4305 11490 23 0,'0'-19'33'15,"17"19"0"1,2-3 1-16,5 3-22 0,10 3-6 16,0-3 0-16,3 6-2 15,-6-6-1-15,-6 6-2 16,-3-6-1-16,-10-5 0 15,-12 5-2 1,0-10 1-16,-12 10 0 16,-1-5-2-16,-2 5 1 15,-1 5 1-15,1 7-1 16,2 5 1-16,4 5 1 16,5 5-1-16,4-4 0 15,4 5 1-15,-1-4-1 0,4-1 1 16,-1-6 0-16,-2-6 0 15,-4-11 0-15,11 15 1 16,-11-15-1-16,7 17 2 16,-4-4 0-16,9 6 0 15,-3 2 1-15,4 11 1 0,-1 5 1 16,2 9 0-16,-6-3 0 16,1 4 0-16,-9-2 0 0,-7-4 0 15,-11-4-1-15,0-8-1 16,-4-6-1-16,-4-10 0 15,2-3-2-15,1-10-2 16,8 0-3-16,5-5-5 16,10 5-8-16,5-12-15 31,10 2-6-31,7 8 0 0,3-6 1 16</inkml:trace>
  <inkml:trace contextRef="#ctx0" brushRef="#br0" timeOffset="4280.2414">4961 12071 14 0,'5'-16'32'15,"-1"7"2"-15,-10-7-8 0,-3 1-6 16,-4-2-6 0,-8-1-4-16,-1 2-4 15,-3 4-3-15,-6 2 0 0,2 5-2 16,2 5-1-16,-1 9 0 15,9 5 0 1,7 5 1-16,6 5-1 16,6-1 0-16,6 1 0 15,8-3 0-15,11-7 1 16,4-5 0-16,4-9 0 16,0-5-1-16,1-7 0 15,-6-6 1-15,-2-2-1 16,-7 0 1-16,-7-1-1 0,-7 3 1 15,-5 9-1-15,0 9 1 16,-8-9 0-16,8 9-1 16,-14 14 1-16,11 3-1 15,3 2 0-15,0 5 0 16,6-1 0-16,4 3 1 16,2-6 1-16,5-5 0 0,5-4 1 15,-4-6 1-15,6-10-1 16,-7-7 2-16,3-3-2 15,-6-9-1-15,-3-2-4 0,-5-3-9 16,-11-3-22 0,-6-2-6-16,-4 8-2 15,-15-3 1 1</inkml:trace>
  <inkml:trace contextRef="#ctx0" brushRef="#br0" timeOffset="4442.8103">4489 11719 38 0,'-9'0'36'0,"9"0"1"0,11 3-1 15,14 2-26-15,9-5-39 16,17 9-5-16,-5-9 0 16,16 10-2-16</inkml:trace>
  <inkml:trace contextRef="#ctx0" brushRef="#br0" timeOffset="4881.328">5291 11880 62 0,'0'0'38'15,"5"11"0"-15,-2 12-13 16,-3 20-10-16,0 12-7 0,0 16-2 16,0 11-2-16,0 10 0 15,0-2-1-15,0-3-2 16,0-8-3-16,0-13-5 15,0-15-14-15,3-19-18 16,-3-22-1-16,0-10-1 0,0-21 0 16</inkml:trace>
  <inkml:trace contextRef="#ctx0" brushRef="#br0" timeOffset="5029.0505">5386 12187 17 0,'31'0'27'0,"-8"-9"0"0,16 9-10 16,-2-6-32-16,-4-6-10 15,13 7-1-15,-11-12 5 16</inkml:trace>
  <inkml:trace contextRef="#ctx0" brushRef="#br0" timeOffset="5346.0786">5789 11946 16 0,'-26'-10'29'16,"5"10"1"-16,-6 0-7 16,6 2-8-16,4 6-8 0,5-2-3 15,9 6-2 1,6-3-1-16,7 1-1 16,2-3-1-1,3 0-1-15,1-3-1 16,1 0-1-16,-3-4-2 0,-14 0-1 15,9 3 1-15,-9-3 2 16,-16 4 2-16,1 3 5 16,-1 0 2-16,-19 15 13 15,24-6-6 1,5 0-1-16,10 4-1 0,6-6-3 16,10 1-7-16,9-6-21 15,12 3-12-15,0-19-2 16,21 1-1-16</inkml:trace>
  <inkml:trace contextRef="#ctx0" brushRef="#br0" timeOffset="6263.1743">6716 11918 14 0,'25'-3'31'16,"-10"-4"1"-16,4 17-2 16,-4 5-16-16,-6 3-5 15,-3 6-2-15,-6 4-2 16,-12-1-2-16,0-3-1 16,0-5-2-1,-3-6-2-15,4-9 0 16,11-4 0-16,-11-17 1 15,11-2-1-15,9-5 0 16,4 2 1-16,-1-3 1 16,3 2 0-16,0 6 2 15,-3 2 0-15,-2 10 2 16,0 5 0-16,-2 13 0 0,-4 2 1 16,2 7 0-16,1 4-1 0,2 4 0 15,2-2-2 1,6 0-3-16,4-8-3 0,1-7-4 15,12-8-4-15,0-10-7 16,6-8-6-16,4-5 0 16,3-3 1-16,-4-1 8 0,0 0 9 15,-9 8 8-15,15 4 27 16,-49 10-3 0,0 24 0-16,-14-3-1 15,-12 2-4-15,-7-4-8 16,1-3-5-16,-2-7-5 31,0-9-1-31,7-9-2 0,4-7 0 16,8-6 0-16,6-6-1 15,9 1 0-15,6 3 0 16,9 6 2-16,4 9 0 16,5 9 1-16,2 5 1 15,1 8 0-15,1 8 0 16,-2 1 1-16,3 5-1 0,-3 0-1 0,-4-5 1 15,3-2-1-15,-3-8 0 16,-1-7 0-16,-3-5-1 16,-2-12 1-16,0-3-1 15,-4-9 0-15,-2 1 0 16,-4-3 0-16,-1 5 0 31,-5 7 2-31,0 14-1 0,0 0 0 16,0 0 1-16,0 22-1 15,0 4-3-15,10 7-9 16,0 1-26-16,5-6-1 16,13 0-1-16,5-10 0 15</inkml:trace>
  <inkml:trace contextRef="#ctx0" brushRef="#br0" timeOffset="6964.4071">8214 11848 35 0,'24'0'30'16,"-6"0"0"-16,7 2-14 15,3 6-7-15,-2 0-5 16,2-2-1-16,-4-1-3 16,-3 0-1-16,-8-1-2 15,-13-4 0-15,0 0 0 16,0 0 0-16,-25 8 0 0,8-5 1 15,-6 6 1-15,2 3 2 16,1 5 1-16,3 5 1 0,6 5 1 16,9 5 0-1,4-3 0-15,9 2 0 0,4-3 0 16,7-10-1-16,6-7 0 31,3-11-1-31,0-4 0 0,-2-11 0 16,-1-7 0-16,-1-6-1 15,-6-2-1-15,-1-1 0 16,-7 7 0-16,-4 5 0 16,-3 9 1-16,-6 10 1 15,0 0 0-15,9 14 0 16,-9 5 1-16,-4 1-1 0,-2 2 2 16,3-1-1-16,-3-8-1 15,1-1-1-15,5-12 0 16,-11-5-1-16,11-4 1 15,0-5-2-15,7-4 1 16,3-2 0-16,4 4-1 16,2 2 1-1,3 5 0-15,-1 9 0 16,-2 13 0-16,0 1-1 16,-1 5-4-16,-7 5-11 15,-8-2-19-15,10 10-1 16,-10-17 1-16,5 3-1 0</inkml:trace>
  <inkml:trace contextRef="#ctx0" brushRef="#br0" timeOffset="7218.9005">8887 11936 61 0,'16'6'39'0,"-7"3"1"15,4 9-6-15,5 6-22 16,-8-2-5-16,8 7-1 0,-8-7-2 31,3 2 0-31,-4-6-2 16,2-8 0-16,-11-10-1 15,17-4 0-15,-6-10 0 16,-1-6 0-16,-3-5 0 16,-1-1-7-16,2 7-19 15,-1 2-16-15,-10 4 0 0,3 13 0 16,-10-16 0-16</inkml:trace>
  <inkml:trace contextRef="#ctx0" brushRef="#br0" timeOffset="7805.3283">10063 11904 4 0,'22'5'33'0,"-22"-5"1"16,5 27-7-16,-17 1-7 16,-8 1-3-16,-3 3-4 15,-9-9-4-15,2 0-4 16,-1-14-4-16,3-4-1 16,3-10-1-16,6-11 1 15,7-4-2-15,3-7 1 0,9 0-1 16,6 2 1-16,3 6 1 15,9 3 0-15,1 11 2 16,4 9-1-16,1 9 0 16,4 9 0-16,-3 11-3 15,-1-1-8-15,4-3-19 16,2 7-5-16,-9-16-1 0,6 2 1 16</inkml:trace>
  <inkml:trace contextRef="#ctx0" brushRef="#br0" timeOffset="8136.6765">10237 11993 20 0,'8'0'31'16,"-8"0"1"-16,17 23-5 0,1-4-13 16,0-4-3-16,7 3-1 15,3-8-2-15,3-3-1 16,-3-12-2-16,3-2-1 15,-6-9 0-15,-4-10-1 16,-8-7-2-16,-3-6 1 0,-17-11-2 16,-6-4 0-16,-11-4 0 15,-7-2 0-15,-4 4 0 16,-5 5 0-16,3 10 0 16,-3 7-1-16,12 17 1 15,4 13 0-15,12 17 0 16,12 9-1-1,5 12-2-15,13-1-7 16,10 3-23-16,16 7-3 16,-3-7 0-16,17 2 0 15</inkml:trace>
  <inkml:trace contextRef="#ctx0" brushRef="#br0" timeOffset="8537.0574">10659 12043 43 0,'17'20'33'15,"-3"-10"-4"-15,7 0-9 16,6-3-6-16,-1-7-5 15,4-7-2-15,-4-8-2 16,-1-5-2-16,-8-3-2 31,-6-5 0-31,-11-1-1 0,-13 4 0 16,-3 5-1-16,-6 5 0 16,-5 11 1-16,1 13-1 15,-1 6 1-15,2 12 0 16,6 8 0-16,7 10 0 15,3 5 0-15,5 4 0 16,4-1 0-16,7 2-2 0,5-3-9 16,3 0-19-16,-3-18-4 0,11-3 0 15,-6-18 0 1</inkml:trace>
  <inkml:trace contextRef="#ctx0" brushRef="#br0" timeOffset="8969.7546">11195 11962 31 0,'-16'-15'32'0,"-8"-3"1"16,1 7-11-16,-2 11-8 15,-1 0-5-15,3 9-2 16,2 4-3-16,11 4-1 16,4 2-1-16,9 2-1 15,9-2 1-15,5 0-1 0,6-6-1 32,5-4-3-32,3-2-5 0,2-7-8 15,-1-3-9-15,3-4-2 16,-8-4-1-16,0-3 3 15,-4-3 8-15,-3-2 11 16,-3-3 11-16,-4 6 12 16,-1-12 39-1,-12 28-24-15,0 0-4 0,0 0-5 16,-11 28-9-16,2-7-8 16,4 4-10-16,-1-1-32 15,10 8-2-15,-4-9 0 16,17 1 0-16</inkml:trace>
  <inkml:trace contextRef="#ctx0" brushRef="#br0" timeOffset="9454.4067">11758 11867 39 0,'-8'5'32'0,"-16"-5"-2"15,4 8-11-15,1 9-7 16,-1 2-4-16,8 7-3 15,4 1-2-15,8 1-1 16,3 0-1-16,9-5 0 16,3-8 0-16,5-5 1 15,0-3-1-15,-3-7 0 0,-5-7-1 16,-12 7-2-16,6-19-5 16,-13 9-13-16,-7-7-13 0,4 8-1 15,-5-8 0 1</inkml:trace>
  <inkml:trace contextRef="#ctx0" brushRef="#br0" timeOffset="9891.4182">11879 11918 24 0,'25'-5'32'0,"12"7"0"16,-5-2 0-16,5-6-20 15,-3 6-3-15,-2-3-5 31,-1 3-3-31,-10 0-1 0,-5 0-1 16,-16 0-1-16,0 0 1 16,0 0-1-16,-15 7 1 15,-1-1 1-15,-7 8 1 16,2-1 1-16,-1 3 1 16,3 5 0-16,7 3 1 15,6-4 0-15,6 3 0 0,9-5 0 16,7-1 0-16,2-8-1 15,7-3 1-15,4-6-2 0,-2-10 0 16,1-4 0 0,-1-7 0-16,-4-4-2 15,0-2 1-15,-6 3-1 0,-4 0 1 32,-4 2-1-32,-3 7 1 0,-6 15 0 15,0 0 0-15,0 11 1 16,-5 10-2-16,5 2-1 15,-6 3-11-15,6 2-19 16,8 6-7-16,-2-15 0 16,10 2 0-16</inkml:trace>
  <inkml:trace contextRef="#ctx0" brushRef="#br0" timeOffset="10608.4649">12429 11898 23 0,'23'6'34'0,"-4"-6"1"16,4 10-3-16,-4 5-11 0,-7 6-7 16,-2 5-5-16,-10-3-1 15,0 3-3-15,-6-7-1 16,-1-4-3-16,1-3-2 16,6-12-1-16,-9 2 0 15,9-11-2-15,6-1 0 0,0-8 0 16,6 1-1-16,1-3 2 15,2 1 0-15,-2-1 1 16,2 6 1-16,-5 1 2 16,-4 3-1-16,-6 10 3 15,0 0-1-15,0 0 0 16,-10 20 1 0,4-1-2-16,2 2 1 15,4 3-1-15,0 3-2 16,7-4-2-16,13 0-1 15,1-3-1-15,11-2 0 16,3-10-2-16,7-3-1 16,1-8 1-16,3-5 1 15,-3-7 3-15,1-3 2 0,-4-3 1 16,-12-1 2-16,-3-3 4 0,-10-1 1 16,-2 2 1-16,-13-2 0 15,-9 6 0-15,-6-2 0 16,-1 6-2-16,-10-1-1 15,5 11-2-15,-4 6 0 16,3 5-1-16,5 6-1 0,7 7-1 16,4 4 1-16,12 3-1 15,3 1 1-15,6-2-1 16,5-1 1-16,1-5-2 16,3-8-4-16,-2-6-4 15,0-8-16-15,-3-5-11 31,-13-16-1-31,4-1-1 0</inkml:trace>
  <inkml:trace contextRef="#ctx0" brushRef="#br0" timeOffset="10723.9587">12981 11635 56 0,'-6'-20'36'16,"-4"3"1"-16,10 17-10 0,-2 13-21 15,-4-3-35-15,9 16-6 16,-3-2-1-16,9 6 0 15</inkml:trace>
  <inkml:trace contextRef="#ctx0" brushRef="#br0" timeOffset="11457.4534">13176 11860 23 0,'0'0'32'32,"25"-3"-1"-32,-9 3-5 0,8 0-12 15,4 0-6-15,3 0-1 16,0 0-2-16,-2-4-2 16,-5-1-4-16,-8 5 0 15,-16 0-1-15,0 0 0 16,0 0 0-16,-28 0-1 15,6 12 1-15,-5 4 0 0,1 6 2 16,1 5 0-16,6 3 1 16,7-2 1-16,12 1 0 15,10-4 1-15,7-7-1 16,6-7 0-16,8-6 1 16,3-12-1-16,0-2-1 15,1-7 0-15,-4-4 0 0,-4 0 0 16,-5 1-1-16,-6 8 0 15,-2 4 0-15,-14 7 1 16,20 3 0-16,-16 10 0 16,1 2 1-16,-1 4-1 0,1 4 1 15,-5-8 0 1,4-2-1 0,-4-13 0-16,0 0 0 15,0 0-1-15,15-15 0 16,-6-4 0-16,0-3 0 0,4-5-1 15,3 4 1-15,0 3 0 16,-2 6 1-16,2 9 0 16,-1 9 1-16,-5 7 0 15,0 7 0-15,-5 6 0 0,-3 4-3 16,2 3-6-16,-4-1-22 16,0-11-8-16,7-2 1 15,-7-17-1-15</inkml:trace>
  <inkml:trace contextRef="#ctx0" brushRef="#br0" timeOffset="12043.0368">13881 11885 26 0,'15'2'29'16,"0"-7"1"-16,11 9-5 15,1-8-19-15,4 4-3 0,1-5 0 0,-4 5-2 16,-4-2 1 0,-7 2-1-16,-17 0 0 15,0 0 1-15,-6 12 1 0,-12-3 0 16,1 4 0-16,-2 1 3 16,4 5-2-16,-1-1 2 15,9 5-2-15,4-1 0 0,10 2-1 16,5 1-1-16,6-6 0 15,7-2-3-15,6-6-2 16,7-2-4-16,5-9-4 16,7-6-4-16,2-8-6 15,4-4 0-15,-4-6 4 32,1 1 6-32,-9 1 6 0,-6 3 7 15,12-5 22 1,-39 24-2-16,-11 0-1 15,-3 11-1-15,-12 1-6 16,-6 4-3-16,-8-5-4 16,4 4-3-16,-9-5-3 15,3-6-1-15,0-4 0 0,6-9-1 16,2-2-1-16,5-3 0 16,10-2-1-16,5 0 2 0,9 3 0 15,3 5 1 1,9 8 1-16,2 5 1 0,4 7 1 15,3 9 0-15,-1 1 0 32,1 6-1-32,-2 0-5 0,-3 1-32 15,-7-12-2-15,4-3-1 16,-19-14 0-16</inkml:trace>
  <inkml:trace contextRef="#ctx0" brushRef="#br0" timeOffset="12561.5803">15131 11998 23 0,'7'18'33'0,"3"-15"0"32,18 7 0-32,9-3-19 15,5-3-11-15,6 2-9 0,0-6-24 16,8 8-1-16,-11-14-1 16,3 6-1-16</inkml:trace>
  <inkml:trace contextRef="#ctx0" brushRef="#br0" timeOffset="12931.2583">15937 11929 21 0,'2'9'34'0,"3"13"0"15,-12-3 2-15,-3 3-20 16,-2 6-6-16,-10-3-1 16,-2 1-3-16,-4-9-2 15,-3-5-2-15,-1-7-2 16,5-5-1-16,2-13 0 0,4-1-1 16,9-5 0-16,7-1 0 0,13-1 0 15,6 1 2-15,8 6 0 16,6 4 1-16,3 6 0 15,3 8 1-15,-1 6 1 16,0 9-1-16,-8 3 0 16,-2 5-2-16,-6 4-4 15,-5-5-12-15,-8-3-20 0,1 1 0 16,-5-14 0-16,0 0 0 16</inkml:trace>
  <inkml:trace contextRef="#ctx0" brushRef="#br0" timeOffset="13163.659">16052 11962 70 0,'13'-3'36'0,"8"12"-3"16,-3 10-14-16,-5-1-9 0,5 7-3 16,-2-1-2-16,-1 0 0 15,-5-4-1-15,2-4-1 16,-12-16-1-16,15 0 0 15,-8-9-1-15,2-4 1 0,0-3-3 16,-3-5-4-16,7 2-21 16,-1 2-12-16,-6 1-2 15,8 9 1-15</inkml:trace>
  <inkml:trace contextRef="#ctx0" brushRef="#br0" timeOffset="13602.8376">16865 12003 34 0,'11'7'30'0,"10"9"2"15,-10-2-12-15,-2 7-12 0,-6 3-1 16,-6 0-1-16,-2-2-2 16,-6-3-2-16,-1-9-2 31,2-10-3-31,10 0 0 0,-6-17-2 16,12-4 1-16,4-3-1 15,5-2 1-15,1-3 2 16,1 4 2-16,0 5 2 15,-4 6 1-15,-13 14 2 16,14-5 0-16,-14 5 1 16,0 19 1-16,-9 1-1 0,5 7-1 15,1 1 0-15,3 4-1 16,7-4-4-16,2-3-5 16,9-5-3-16,7-9-10 15,6-11-8-15,10-4-2 16,0-11-1-16,8-5 3 15</inkml:trace>
  <inkml:trace contextRef="#ctx0" brushRef="#br0" timeOffset="14003.2169">17427 12036 60 0,'14'0'29'15,"-14"0"-2"-15,-9 12-3 0,-7-1-8 16,-11-2-5-16,-1 3-5 16,-4-3-5-16,0-6-2 31,2-3-3-31,3-6-1 0,7 0 0 15,4-8 0-15,11 2-1 16,5-3 2-16,8 5 2 16,5 3 1-16,4 2 4 15,4 10 0-15,-1 2 2 16,6 12 0-16,-3-1 1 16,1 10-1-16,-3-3 0 0,3 4-1 15,-1-5-1-15,-1-7-2 16,-1-5 0-16,-1-12-1 15,-2-4-1-15,0-9 0 16,-3-6 0-16,-2-9 0 16,-1 0 0-16,-3 2 1 15,-3 1 0 1,1 6 2-16,-3 7-1 16,-4 12 1-16,0 0-1 15,8 12 1-15,-8 8-1 0,4 6-1 16,-1 6-6-1,-3 6-31-15,0-13 0 16,11 6-1-16,-4-10 0 0</inkml:trace>
  <inkml:trace contextRef="#ctx0" brushRef="#br0" timeOffset="14552.3401">18531 12050 73 0,'-27'9'33'0,"-9"4"-12"0,3 5-7 16,8 6-4-16,4 5-3 15,15 3-3-15,11-3-1 16,17-7-1-16,9-3 0 16,9-5 0-16,2-14 0 31,0-7-1-31,-8-10 1 0,-6-14-1 16,-11-7 0-16,-14-6 0 15,-10-6-1-15,-11-6 0 16,-7-1 0-16,0 2 0 15,0-1 0-15,6 6-1 16,7 7-1-16,12 6-1 16,10 9-4-16,8 6-9 0,13 9-16 15,9 17-5-15,-4 4 1 16,9 11 0-16</inkml:trace>
  <inkml:trace contextRef="#ctx0" brushRef="#br0" timeOffset="14906.0731">18955 11980 36 0,'-21'4'32'16,"-6"-8"-1"-16,6 11-12 15,4 2-7-15,7 3-4 16,10 6-3-16,3-1-1 0,12-3-2 15,4-3 1-15,4 1-1 16,-1-5 0-16,-1-4 0 16,-6-3-1-16,-15 0 0 15,0 0-1-15,0-12 0 16,-15 10 0-16,-6 2 0 16,-3 0-1-1,-1 4 1-15,1 2 1 16,4 8 1-16,6 0 0 15,9 8 0-15,7-6 1 16,11 7 1-16,7-9-2 0,5 1-5 16,10-6-18-16,9-3-14 15,-3-15-2-15,15-3 1 16</inkml:trace>
  <inkml:trace contextRef="#ctx0" brushRef="#br0" timeOffset="15252.5639">19643 11913 50 0,'18'2'38'16,"2"10"0"-16,5 12-10 16,12 22-14-16,-1 5-3 15,9 12-4-15,-4 4-1 0,0 0-7 16,-8-4-14-16,-4-3-23 0,-12-21 0 15,-1-10-1 1,-16-29 0-16</inkml:trace>
  <inkml:trace contextRef="#ctx0" brushRef="#br0" timeOffset="15436.7539">19910 11923 51 0,'-22'6'35'16,"1"29"0"-16,-17 8-4 15,-5 13-23-15,1 7-2 16,-3 3-3-16,2 2-3 16,3-8-5-16,5-9-9 31,5-11-15-31,15-8-6 0,-1-20-1 16,16-12 0-16</inkml:trace>
  <inkml:trace contextRef="#ctx0" brushRef="#br0" timeOffset="15801.9843">20065 12054 37 0,'22'9'33'15,"-4"-9"1"-15,7 0-8 16,1-4-16-16,1-4-1 31,1 0-4-31,-7-6-3 0,-7-5-2 16,-9-1 0-16,-8-1-2 15,-8 3 0-15,-9 0 0 16,-4 9-1-16,-5 7 2 16,1 7 1-16,-1 10 2 15,7 7 1-15,6 11 1 16,8 9 2-16,12 9-1 0,0 0 1 15,12 6 0-15,-2-3-1 16,5-1-2-16,-1-5-4 16,-1-11-14-16,-8-11-22 0,9-8-1 15,-18-18 1 1,21-8-1-16</inkml:trace>
  <inkml:trace contextRef="#ctx0" brushRef="#br0" timeOffset="16324.8147">20548 11896 25 0,'0'0'31'0,"-21"-18"1"15,10 18-4-15,-4 4-16 16,1 1-5-16,5 9-3 15,6-2-2-15,3 0-1 16,7 0-1-16,2-2-2 16,3 2-1-16,1-9-3 0,-1-3-4 15,-12 0-2-15,12 0-1 16,-12 0 0-16,-10-7 2 16,-2 7 4-16,-3 5 3 15,0 4 5-15,-2 1 5 0,5 4 4 16,3 3 1-16,5 3 1 31,4-2 0-31,10 2-2 0,2-5-2 16,8-2-1-16,3-8-1 15,5-5-2-15,1-5 0 16,2-8-2-16,2-6-1 16,-1-6 0-16,-3-4-1 15,-4 2 0-15,-5-1 0 16,-2 6 2-16,-9-1-1 0,0 10 1 15,-9 13 2-15,0 0-2 16,0 0 2-16,-6 26-1 16,3-3 1-16,3 0-2 15,0 5 0-15,0 0-4 16,7-3-4-16,-4-3-19 16,3-14-12-1,6 4 0-15,-12-12 0 16</inkml:trace>
  <inkml:trace contextRef="#ctx0" brushRef="#br0" timeOffset="16656.3639">21209 11947 52 0,'0'22'37'16,"-17"-3"1"-16,0 1-5 15,1 6-18-15,-10-12-7 16,-1 1-3-16,-3-6-3 15,2-9-3-15,2 0 0 16,1-9-1-16,5-4-1 16,4-6 1-16,9 0-1 0,7-4 1 15,7 3 0-15,7 2 2 16,6 7 0-16,4 4 0 16,0 7 1-16,2 2 0 15,-1 9 0-15,-3 5 0 16,-5 5 0-16,-4 4 0 31,-3 2-2-31,-7-3-6 0,2-3-20 16,0 4-9-16,-12-12-1 15,7-2 1-15</inkml:trace>
  <inkml:trace contextRef="#ctx0" brushRef="#br0" timeOffset="16787.8866">21126 11718 75 0,'-5'-35'35'0,"7"20"-4"16,-4 0-34-16,2 15-25 15,0 0-6-15,10 0-2 16</inkml:trace>
  <inkml:trace contextRef="#ctx0" brushRef="#br0" timeOffset="17111.1447">21375 11621 34 0,'10'-49'34'0,"9"9"1"16,-7 2-5-16,1 4-17 15,6 13-5-15,-2 11-3 16,3 11-1-16,-6 14-1 15,3 15-1-15,-1 10 0 16,-4 14 0-16,-4 7 1 0,1 13-1 31,-6 5 0-31,-3 5 0 0,-7-1 0 16,0-7-1-16,-6-5 0 16,-3-10-1-16,-2-12-3 15,-7-15-2-15,1-9-7 16,-4-20-15-16,-5-17-10 15,8-6 0-15,-1-12 0 16</inkml:trace>
  <inkml:trace contextRef="#ctx0" brushRef="#br0" timeOffset="17543.6587">21861 11843 45 0,'-9'-4'31'0,"-8"-1"1"16,17 5-14-16,-7 9-7 31,7 6-5-31,9 2-3 0,1-1 0 16,7 6 0-16,1-5-1 15,2-1-1-15,-2-3-1 16,-1-6-1-16,-5-4-1 16,-12-3 0-16,0 0 0 15,-9-7-1-15,-5 4 1 16,-6-1 0-16,-2 4 3 0,-1 0 0 16,-1 5 3-16,6 4 0 15,2 1 1-15,9 4 1 16,3 0 0-16,8 1 0 15,3-1-1-15,9 0-1 16,9-1-2-16,3-5-6 16,8-3-16-1,11-5-16-15,-3-8-2 16,11 1 0-16,-1-10 0 16</inkml:trace>
  <inkml:trace contextRef="#ctx0" brushRef="#br0" timeOffset="17758.9201">22215 11860 30 0,'26'0'28'15,"-6"0"-4"-15,6 0-12 16,7 2-5-16,-1-2-7 0,-3 0-10 15,-5-4-10-15,1 8-7 16,-25-4 1-16,16-8 9 16</inkml:trace>
  <inkml:trace contextRef="#ctx0" brushRef="#br0" timeOffset="17914.0854">22359 11880 15 0,'-18'11'30'0,"13"13"-3"16,-4-6-3-16,6 4-6 15,3 2-4-15,0-6-5 16,7 2-5-16,2-2-9 16,3-5-17-16,-12-13-9 15,28 7-1-15,-13-14-1 0</inkml:trace>
  <inkml:trace contextRef="#ctx0" brushRef="#br0" timeOffset="18414.3427">22805 11947 22 0,'0'0'35'0,"-7"29"1"31,-13-15 0-31,-5-1-17 0,0 6-6 16,-6-5-4-16,2-2-4 16,-6-6-3-16,6-6-3 15,9-4-3-15,2-7-2 16,11-1-1-16,1-8-2 15,10 0 1-15,5-5-1 16,9 5 3-16,-4 1 2 0,2 10 3 16,2 1 4-16,-3 8 2 15,1 12 1-15,-4 0 1 16,1 10 0-16,-2-1 0 16,2 3-1-16,2-5-2 0,5 0 0 15,3-6-2-15,0-6 0 31,5-7-1-31,-1 0-2 16,-2-10 0-16,-2-4 0 0,0-2-1 16,-8-6 1-16,-1-2-1 15,-3 1 0-15,-7 4 1 16,-4 5 1-16,3-1 0 16,-3 15 2-16,0 0-1 15,0 0 1-15,0 17 1 0,0 3-1 16,4-3 2-16,-4 6-2 15,7-1 1-15,-7-2-2 16,10-2-3-16,-7-7-15 16,-3-11-20-16,18 12 0 15,-18-12-1-15,32-4 0 16</inkml:trace>
  <inkml:trace contextRef="#ctx0" brushRef="#br0" timeOffset="19032.4259">23509 11877 33 0,'11'0'36'0,"-11"0"0"16,0 0-4-16,0 0-13 15,0 0-13-15,0 0-13 16,0 0-19-16,0 0-10 31,0 0 1-31,15 0-1 0</inkml:trace>
  <inkml:trace contextRef="#ctx0" brushRef="#br0" timeOffset="19363.4745">23542 12051 39 0,'0'0'36'0,"0"0"1"16,0 0-9-16,-10 12-10 15,10-12-7-15,0 0-12 0,0 0-32 16,13 0-3-16,-13 0 0 15,0 0-1-15</inkml:trace>
  <inkml:trace contextRef="#ctx0" brushRef="#br0" timeOffset="20897.5076">1819 13150 25 0,'-6'26'28'0,"-12"-5"-5"16,-1 7-4-16,-3-4-4 15,-6-2-5-15,6-6-5 16,-6-5-2-16,7-9-1 0,-1-7-1 16,5-7 0-16,1-6 0 15,9-5 0-15,2 1 0 16,5-2 0-16,5-1 1 16,6 6 1-16,3 5 0 15,6 9 1-15,2 9-1 0,2 9 1 16,1 5-1-16,2 10-4 15,2 2-14-15,1 7-19 16,-7-15-1-16,1 2 0 16,-5-11 0-16</inkml:trace>
  <inkml:trace contextRef="#ctx0" brushRef="#br0" timeOffset="21182.1355">1965 13075 40 0,'0'0'36'0,"14"0"2"15,0 7-2-15,-2 12-20 16,4 1-8-16,6 6-2 0,-1 3-1 16,-2 0-1-16,-4-5-1 15,1-2-1-15,-4-10 0 16,1-9 0-16,0-8 0 15,-8-5-1-15,3-12 0 16,3-2 0 0,1-2-1-16,-5-3-2 15,3 7-10-15,-2 7-28 16,-8-3 0-16,0 18 0 16,10-15 0-16</inkml:trace>
  <inkml:trace contextRef="#ctx0" brushRef="#br0" timeOffset="21636.3873">3239 13000 57 0,'0'0'36'16,"21"14"1"-16,2 8-16 15,11 15-11-15,2 6-5 16,5 5-3-16,6 3-6 0,-4-5-10 15,0-11-21 1,-3-5-1 0,-15-13-1-16,-2-5 0 15</inkml:trace>
  <inkml:trace contextRef="#ctx0" brushRef="#br0" timeOffset="21851.8077">3614 13000 43 0,'-31'4'36'16,"7"17"-1"-16,-7 0-6 16,-3 6-15-16,-1 11-6 15,-5 1-2-15,5 5-4 16,-2 1-2-16,3-7-4 16,7 2-7-16,1-9-11 15,5-10-14-15,15-3-1 0,6-18 0 16,0 0 12-16</inkml:trace>
  <inkml:trace contextRef="#ctx0" brushRef="#br0" timeOffset="22152.0403">3584 13425 11 0,'0'0'30'16,"15"-9"0"-16,4 3-3 16,-5-6-15-16,0-2-4 15,3 2 0-15,-4-1-1 0,0 4-2 16,-13 9 0-16,12-9-1 16,-12 9-1-16,0 0 1 15,9 18-1-15,-6-2-1 16,0 6 0-16,1 2 0 15,2 1 0-15,0 0-3 16,3 3-8 0,-2 0-23-16,-4-15-3 15,9-2-1-15,-12-11 0 16</inkml:trace>
  <inkml:trace contextRef="#ctx0" brushRef="#br0" timeOffset="22455.0182">4113 12953 32 0,'-24'-6'35'0,"5"13"0"16,-7 3-1-16,-6 4-21 0,9 12-5 15,-4 4-4-15,8 8-1 16,6 1-2-16,8 2 0 16,8 0 0-16,12-2-2 15,7-3-1-15,3-9-7 32,9-8-19-32,9-2-7 0,-9-17-1 15,7-2 0-15</inkml:trace>
  <inkml:trace contextRef="#ctx0" brushRef="#br0" timeOffset="22703.8685">4349 12948 36 0,'0'0'34'16,"0"0"1"-16,-6 20-3 15,0 2-20-15,0 2-5 16,1 8-3-16,0 2-1 15,2 7 0-15,3-3-1 32,0 2 0-32,7-5-1 0,4-4-1 15,2-7-1-15,6-5-6 16,8-5-13-16,2-5-16 16,-10-14 0-16,8 1 0 15,-11-10 2-15</inkml:trace>
  <inkml:trace contextRef="#ctx0" brushRef="#br0" timeOffset="22888.0636">4212 13183 42 0,'0'0'32'0,"0"0"2"31,10 4-15-31,11-4-9 0,4 0-8 15,3-4-8-15,2-1-16 16,9 5-10-16,-12-10-1 16,5 7 0-16</inkml:trace>
  <inkml:trace contextRef="#ctx0" brushRef="#br0" timeOffset="23089.197">4585 12957 60 0,'13'0'40'15,"3"16"-3"-15,1 8-10 16,-7 1-10-16,5 16-6 16,-5 0-3-16,-1 7-3 15,-9-3-1 1,0-3-2-16,-6-5-3 0,-7-7-4 16,-2 0-16-1,-1-8-20-15,-5-17-1 16,4 1 0-16,-3-12 0 0</inkml:trace>
  <inkml:trace contextRef="#ctx0" brushRef="#br0" timeOffset="23990.3118">5151 13217 26 0,'-10'3'26'0,"10"-3"-11"0,10 5-3 15,19-3-1-15,17 5-3 16,19-2-3-16,14 0-2 0,10 2 1 16,7-1-2-1,2-4 0-15,0-2-1 16,-5 0-2-16,-4 0-4 0,-17-4-2 15,-12-2-2-15,-16 1-1 0,-20-3 0 16,-15-2 2 0,-12 1 2-16,-12-3 3 0,-8 0 4 15,-5 2 5-15,-2-2 2 16,9 3 2-16,0-1 0 16,9 5-2-16,12 5-1 31,0 0-1-31,0 0-1 0,22 5-1 15,-2 2-1-15,5 5-1 16,-4 0 2-16,0 3 1 16,-4 0 1-16,-3 6 0 15,-10-6 1-15,-4 4-1 16,-10-2 0-16,-2 2-1 16,-7-4 0-16,4 4-4 0,-4-2-4 15,-3-3-13-15,1-5-22 16,15 2 1-16,6-11-1 15,0 0 1-15</inkml:trace>
  <inkml:trace contextRef="#ctx0" brushRef="#br0" timeOffset="25076.1531">6542 13123 18 0,'-7'-5'26'16,"7"14"-9"-16,-8 4-3 15,8 11-4-15,0 5-1 16,0 0-2-16,8 3-1 16,-1-1-1-16,9-2 0 15,-1-7-1-15,7-8 0 16,0-14 0-16,0-7-1 0,-1-10-1 15,0-5 0-15,1-5 0 16,-7-2-1-16,-5-4 0 16,-3 2-1-16,-3 4 0 15,-4 8 1-15,0 8 0 16,0 11 0-16,0 0 0 16,-7 30 1-16,7 6-1 0,0 10 2 15,0 10-1-15,0 7 1 16,0 6 0-16,-7 1 0 0,-2-6-1 15,2-5 1-15,-8-8-1 16,-3-13 1-16,-7-14-3 16,0-10 0-16,0-14-2 31,1-14-4-31,7-6-6 0,-1-13-11 16,3-8-13-16,15 2-1 15,0-7 1-15</inkml:trace>
  <inkml:trace contextRef="#ctx0" brushRef="#br0" timeOffset="25429.1548">6860 13427 32 0,'0'0'31'16,"0"0"0"-16,13 0-14 16,-13 0-5-16,20-13-3 0,-11 0-2 15,3 6-3-15,-12 7-1 16,19-10 1-16,-19 10-1 15,8 10 1-15,-8 3-1 0,0 7 1 16,0 0-1-16,0 9 0 16,0-4-2-16,0-1-4 15,7-1-16-15,3-5-16 16,-10-18-2-16,15 5 1 16,-5-16 0-16</inkml:trace>
  <inkml:trace contextRef="#ctx0" brushRef="#br0" timeOffset="25727.2081">7414 12917 39 0,'-22'6'33'0,"-13"-2"1"16,5 12-11-16,-4 7-12 0,0 8-5 16,5 8-1-16,5 5-2 0,6 4-1 15,10 0 0-15,8-2-1 16,10-5-2-16,11-6-4 16,8-4-6-16,8-7-15 15,0-18-9-15,10-3 1 16,-7-14 0-16</inkml:trace>
  <inkml:trace contextRef="#ctx0" brushRef="#br0" timeOffset="25962.2345">7615 12942 52 0,'0'0'35'16,"-12"9"2"-16,12 11-11 0,-6 9-14 15,-1 5-6-15,4 7 0 16,-1 5-2-16,4 4 0 16,0-6-1-16,7-2-2 0,-1-4 1 15,7-8-2 1,3-5-1-16,2-6-5 0,7-9-13 16,0-5-18-16,-7-11-1 0,3 0 0 15,-10-11 0-15</inkml:trace>
  <inkml:trace contextRef="#ctx0" brushRef="#br0" timeOffset="26147.1384">7445 13196 38 0,'-13'9'35'0,"29"-4"-1"16,2-5-4-16,10 0-20 15,6 5-6-15,3-5-13 16,7 7-23-16,-10-14-1 16,6 4-1-16,-15-8-1 0</inkml:trace>
  <inkml:trace contextRef="#ctx0" brushRef="#br0" timeOffset="26331.5408">7963 13019 56 0,'15'12'38'0,"4"14"0"0,-11 6-12 16,-4 0-12-16,2 11-4 15,-6-3-4-15,-6 2-4 16,0-2-6-16,-10-5-16 16,-2-9-18-16,8-3-1 15,-3-15 0-15,13-8 0 16</inkml:trace>
  <inkml:trace contextRef="#ctx0" brushRef="#br0" timeOffset="26563.0356">8315 13150 53 0,'0'0'36'0,"0"0"1"16,22 6-7-16,0-6-21 0,3 3-8 15,3-3-9-15,3 0-19 16,2 0-8-16,-12-7-1 0,0 7 0 16</inkml:trace>
  <inkml:trace contextRef="#ctx0" brushRef="#br0" timeOffset="26728.3095">8291 13276 45 0,'15'13'37'16,"1"-6"1"-16,18-3-6 16,0 0-25-16,3-10-36 15,6 13-4-15,-9-10-3 16,0 6 0-16</inkml:trace>
  <inkml:trace contextRef="#ctx0" brushRef="#br0" timeOffset="27598.9908">8882 13075 31 0,'-3'-18'32'16,"11"28"-3"-16,-5 9-7 0,7 11-6 0,6 11-5 15,0 5-3-15,5 5-1 16,-1-1-1-16,4-4-2 16,-9-10 0-16,3-11-1 15,-5-15-1-15,-2-13 0 16,-4-14 0-16,-3-12-1 31,-4-9 0-31,-4-11 0 0,-5-10 0 16,0-8-1-16,-1-3 1 15,2-3-1-15,2 3 0 16,2 3 0-16,4 6 0 16,6 10 0-16,0 8 0 0,6 11 0 15,1 8 0-15,2 9 0 16,10 5-1-16,6 1 0 15,12 4 0-15,16-2-1 16,13 7-1-16,11-7 1 0,10 7 0 16,7-4-1-16,2 4 1 15,-5 0 0-15,-2 0 1 16,-14 0 0-16,-9-6 1 31,-9 6-1-31,-15-6 1 0,-7 1 0 16,-11 2 0-16,-8 0 1 15,-9-2-2-15,-5 5 2 16,-8 0-1-16,0 0 0 16,0 0 1-16,7 10-1 15,-7 5 1-15,6 4-1 16,0 7 1-16,1 3 0 0,2 6 0 16,-4-1-4-16,5 2-15 15,0 1-17-15,-10-14 0 16,6 4 0-16,-15-15-1 15</inkml:trace>
  <inkml:trace contextRef="#ctx0" brushRef="#br0" timeOffset="27999.4468">9204 13175 20 0,'9'0'31'15,"-9"0"2"-15,28 8-7 16,-8 5-10-16,1 4-5 16,6 9-4-1,-5-1-3-15,3 1-6 16,2-1-13-16,-3 3-16 15,-10-16-3-15,2-1 1 0,-16-11 1 16</inkml:trace>
  <inkml:trace contextRef="#ctx0" brushRef="#br0" timeOffset="28170.4121">9459 13143 37 0,'-11'4'34'0,"-12"4"1"16,0 6-10-16,-1 10-10 15,-5-4-5-15,1 6-4 16,1 1-4-16,-1-1-5 16,6 0-9-1,3-1-12-15,1-8-11 16,12 1 0-16,6-18 0 16</inkml:trace>
  <inkml:trace contextRef="#ctx0" brushRef="#br0" timeOffset="28516.8457">9414 13512 31 0,'0'0'34'16,"0"0"1"-16,20-9-7 15,-9 3-13-15,0-3-6 16,1 2-3-1,-4-2-1-15,3 4-3 16,-11 5 0-16,14-5-1 16,-14 5 0-16,0 0 0 15,0 0-1-15,3 14 1 16,-3-3 0-16,0 3 0 16,0 3 0-16,0-1 0 15,0 4 0-15,0-1 1 0,0-3-2 16,3 0 1-16,4-3-5 15,-7-13-9-15,0 0-24 16,9 9 1-16,-9-9-1 16,13-10 0-16</inkml:trace>
  <inkml:trace contextRef="#ctx0" brushRef="#br0" timeOffset="28855.8007">9834 13012 24 0,'-16'3'34'0,"-12"-3"1"16,3 16-4-16,-2 6-14 0,2 0-6 16,6 11-4-16,3 6-2 15,13 7-2-15,7-3-1 16,8 1-1-16,10-3 1 0,5-3-2 16,3-3-2-1,1-11-13-15,2-13-16 0,0-1-5 31,-8-16 0-31,5 2 0 16</inkml:trace>
  <inkml:trace contextRef="#ctx0" brushRef="#br0" timeOffset="29103.8962">9997 13036 55 0,'0'0'35'0,"0"11"2"15,0 5-13-15,6 8-13 16,-6 2-4-16,0 8-2 16,0 2 1-16,4 6-2 15,-1-6-1-15,5 5-1 16,-1-5 0 0,6-2-1-16,-1-7-1 15,4-7-2-15,1-3-8 16,-3-7-19-16,-2-10-9 15,3-6 0-15,-8-7-1 0</inkml:trace>
  <inkml:trace contextRef="#ctx0" brushRef="#br0" timeOffset="29404.6836">9864 13246 28 0,'12'0'29'15,"1"-9"-1"-15,12-2-14 16,3 3-4-16,6-2-1 0,3 5-2 16,0-2 1-16,3 7-1 15,-2 0-1-15,-2 5 1 16,-3 2 0-16,-3 7 0 16,-8 0-1-16,-4 7 0 15,-8 0-1-15,-4 6-1 16,-9-1 0-1,0 5-3-15,-10-4-3 16,-5-2-20-16,-1-6-16 16,6-2-1-16,-4-10 0 15,4-5-1-15</inkml:trace>
  <inkml:trace contextRef="#ctx0" brushRef="#br0" timeOffset="30722.0779">11061 13204 18 0,'9'-7'29'0,"13"15"2"15,-4 2-12-15,-2 4-4 16,-2 8-4 0,-6 4-2-16,-5 6-2 15,-11-2-1-15,0 0-3 0,-3-8-1 16,-2-7-2-1,3-8-2-15,10-7 0 16,-8-12 0-16,15-3 0 0,4-6 0 16,2-7-1-16,5-1 2 15,0 1 0-15,1-1 1 0,0 7-1 16,-4 5 1-16,-3 3 1 16,-12 14 0-16,13-5 1 15,-13 5 1-15,0 27-1 16,0-8 1-16,0 7 0 0,0-1 0 15,4 2-2 1,4-1-1-16,3-3-4 0,9-5-4 16,2-11-4-16,7-1-3 15,2-12-2-15,5-3-2 16,0-4 1-16,5-5 2 16,-3-4 6-16,-4 1 8 15,-5 3 6-15,11 1 22 31,-30 17-9-31,-10 0 2 16,0 16-1-16,-10 3-4 16,-7-2-4-16,-1 4-1 0,-4-8-5 15,0 0-1-15,0-9-2 16,1-4-1-16,4-4-1 16,1-5-1-16,12-4 1 15,1-8-2-15,6 4 1 0,3-3-1 16,6 4 2-16,2 1 1 15,4 8 0-15,0 4 2 16,1 6-1-16,-1 8 1 16,1 2 1-16,-1 7-1 15,1-1 0-15,-1 2 0 16,0-4 0 0,1-5 0-16,-3-4-1 15,1-8 0-15,0 0-1 16,-1-12 1-16,-4-3-2 15,-2-4 1-15,2-1-1 16,-6-2 1-16,0 1 0 16,-6 6 1-16,4 6 1 15,-4 9 1-15,0 0 0 0,8 15 1 16,-8 4 1-16,5 5-1 16,-5 2 0-16,8-1-1 15,-2 0-7-15,-6-4-28 16,0-21-7-16,10 13 1 15,-10-13-1-15</inkml:trace>
  <inkml:trace contextRef="#ctx0" brushRef="#br0" timeOffset="31242.6836">12777 13080 42 0,'9'0'37'15,"15"14"-1"-15,-2 13-3 0,4 2-18 16,11 15-6-16,-1 1-1 16,8 5-4-16,-8-5-3 15,0-7-9-15,1-6-15 16,-7-10-15-16,-7-15 0 15,1-7 1-15</inkml:trace>
  <inkml:trace contextRef="#ctx0" brushRef="#br0" timeOffset="31443.8647">13186 13150 61 0,'-19'7'36'0,"-12"1"2"15,2 10-16-15,-7 9-9 0,-9 2-5 0,-2 3-3 16,-1 2-2-16,2 2-3 16,3-2-3-16,3-8-5 15,11 0-7-15,4-11-14 16,10-12-9-16,15-3 0 16,15-7 1-16</inkml:trace>
  <inkml:trace contextRef="#ctx0" brushRef="#br0" timeOffset="31777.9291">13211 13443 30 0,'-19'-10'30'15,"19"10"2"-15,0 0-16 16,15-14-3-16,1 14-4 16,-4 0-1-16,5 4-1 0,-6 2-1 15,-2 8-1-15,-9 2-2 0,0 5 0 16,-8-2 0-16,-3 4 0 16,-4-5-1-16,3 2-1 15,0-2 0-15,8-4-1 16,4-5 0-16,0-9 0 15,16 13-2-15,3-13-2 32,6 10-11-32,2-7-9 0,-2-6-12 15,9 3 1-15,-3-10-1 16</inkml:trace>
  <inkml:trace contextRef="#ctx0" brushRef="#br0" timeOffset="32095.6023">13726 12987 35 0,'-13'10'34'0,"-11"0"1"15,-2 8-4-15,2 10-19 16,-8-3-3-16,8 12-2 16,0 0-2-16,4 7-2 15,8-4 0-15,12 0-1 16,8-4 1-16,12-2-1 16,8-5-3-16,3-6-4 0,10-5-12 15,2-7-19-15,-6-11-1 16,4-8 0-16,-10-10-1 15</inkml:trace>
  <inkml:trace contextRef="#ctx0" brushRef="#br0" timeOffset="32348.5245">13899 13066 67 0,'0'0'35'0,"-6"11"-4"0,-1 1-16 16,7 12-4-16,-5-1-4 15,1 9-2-15,-2 3 0 32,3 3-2-32,3-2 0 0,0 1-1 15,6-1 0-15,4-4-1 16,5-8 0-16,4-4-3 16,8-3-3-16,-3-8-9 15,-1-9-21-15,6 0-2 16,-12-14-2-16,0 1 2 15</inkml:trace>
  <inkml:trace contextRef="#ctx0" brushRef="#br0" timeOffset="32727.646">13720 13248 38 0,'0'0'32'0,"18"7"0"16,4-7-12-16,5 4-9 0,4-4-3 16,3 0-3-1,3 4-6-15,-5-4-6 0,-1 0-9 16,-9 0-4-16,-4-6 0 16,-3 0 1-16,-5-6 4 0,-1-2 4 15,-3-3 8-15,1 2 8 16,4-26 33-1,-1 27-16-15,2 4-1 16,1 3-3-16,7 13-3 16,-2 0-3-16,6 13-4 15,-5 7-2-15,5 6-1 0,-7 3-1 16,-3 5 0-16,-11 0-1 16,-3-2-3-16,-6 0-7 15,-9-6-20-15,-9-13-12 16,5-4 0-16,-3-15 0 15</inkml:trace>
  <inkml:trace contextRef="#ctx0" brushRef="#br0" timeOffset="33451.0476">14612 13312 32 0,'-10'9'27'15,"10"-9"-11"1,0 0-1-16,32 5-2 16,12-5-1-16,14 0-3 15,16 3-1-15,16 1-1 16,10-4-1-16,8 0-1 15,-3 0-2-15,1 0-3 16,-13-4-3-16,-14 1-5 16,-15-1-2-16,-21-6-1 0,-18 3 2 15,-17-3 0-15,-8 10 3 16,-14-22 2-16,-2 10 6 16,-1 0 2-16,3 2 4 15,14 10 0-15,0 0 0 16,0 0-1-16,9 0 0 15,8 9-1-15,-6 0 0 0,5 8 0 16,-7-2 1-16,-3 4-1 16,-6-3-1-16,-6 1 0 15,-3-3-7-15,-2 0-14 0,-2-8-20 16,13-6 0 0,0 0-2-16,0 0 0 0</inkml:trace>
  <inkml:trace contextRef="#ctx0" brushRef="#br0" timeOffset="34151.6919">16039 13143 46 0,'0'0'33'16,"0"22"-1"-16,-6 2-13 15,0 3-8-15,6 5-4 16,-6 0-2-16,9 0 0 15,7-5-1-15,5-7 0 0,6-10-1 16,4-10-1-16,3-7 0 16,0-9 0-16,-3-6-2 15,0-4 1-15,-6-6 0 16,-5 0-1-16,-4 3 0 16,-4 2 0-16,-6 5-1 31,0 8 1-31,0 14-1 0,0 0 1 15,-12 22 0-15,10 10 0 16,2 9 0-16,0 8 1 16,0 12 1-16,8 8 1 15,-5 1-1-15,4 0 0 16,-4-4 1-16,-3-4-1 0,-3-11 1 16,-4-4-1-16,-9-17-1 0,-2-8-1 15,-9-16-1-15,-1-12-1 16,3-6-4-16,-1-12-5 15,12-1-10-15,0-3-15 16,8-9-3-16,12 4 1 16,8-3 0-16</inkml:trace>
  <inkml:trace contextRef="#ctx0" brushRef="#br0" timeOffset="34468.4966">16433 13499 42 0,'0'-15'33'16,"9"8"-1"-16,1-2-13 16,5-2-7-16,7 6-2 15,-8 0-2-15,3 10-1 0,-7 5-2 16,-2 5-1-1,-8 4-1-15,-4 3 0 0,-3 0-1 16,0 4 1-16,-3-5-2 16,3 0 0-16,5-5 0 0,4-6-1 15,-2-10 0-15,24 12-3 16,-7-12-5-16,2-7-12 16,0-6-18-16,12 1 0 31,0-9 0-31,6 4 1 0</inkml:trace>
  <inkml:trace contextRef="#ctx0" brushRef="#br0" timeOffset="34768.1977">16972 13026 37 0,'-17'5'33'16,"-12"-5"1"-1,0 15-11 1,2 3-10-16,-4 4-5 16,4 8-2-16,4 1-1 15,8 9-2-15,9-2 1 0,6 2-2 16,12-3-1-1,7-2 0-15,6 0-6 0,3-10-9 16,3-9-18-16,9 1-3 16,-11-17-1-16,10 5 0 0</inkml:trace>
  <inkml:trace contextRef="#ctx0" brushRef="#br0" timeOffset="35085.1228">17120 13043 34 0,'0'0'33'0,"0"0"3"31,-3 21-4-31,0 1-17 0,-2 3-5 15,5 10-4-15,-7-1 1 16,7 11-2-16,-6-4 0 0,9-1-2 16,3-5 0-16,4-4-1 15,2-6-1-15,6-6 0 16,2-5-3-16,-2-6-6 16,7-8-22-16,-3 0-8 0,-8-13-1 15,0 2 0-15</inkml:trace>
  <inkml:trace contextRef="#ctx0" brushRef="#br0" timeOffset="35287.2564">16990 13280 33 0,'0'0'29'15,"0"0"-2"-15,23-6-14 16,-2 3-8-16,3 3-7 16,5-6-5-16,4 2-8 0,-2-6-6 0,7 7-2 15,-12-9 3-15</inkml:trace>
  <inkml:trace contextRef="#ctx0" brushRef="#br0" timeOffset="35455.6816">17342 13178 59 0,'0'0'30'16,"19"-10"-2"-16,-10 10-5 15,-9 0-7 1,21 20-4-16,-12-5-4 16,3 7-3-16,-2 1-1 15,-5 5-1-15,-5 0 0 16,0-1-3-16,-10 1-5 16,-9-7-13-16,-4-4-20 15,4-4-1-15,-4-9 0 16,8-2 1-16</inkml:trace>
  <inkml:trace contextRef="#ctx0" brushRef="#br0" timeOffset="35835.1426">17794 13242 32 0,'12'-3'34'0,"7"3"0"16,-4 0-1-16,10-2-19 0,9 2-5 15,1 0-6-15,4 0-8 16,1 2-11-16,1 1-18 16,-10-6 0-16,4 5-1 15,-18-9 1-15</inkml:trace>
  <inkml:trace contextRef="#ctx0" brushRef="#br0" timeOffset="36073.4368">17843 13357 55 0,'7'9'36'0,"15"-9"-2"16,5 6-13-16,2-6-6 16,5 3-5-16,0-3-4 15,-1 0-8-15,-1 0-19 16,-2 0-15-16,-17-8-1 16,2 1 0-1,-15-5 0-15</inkml:trace>
  <inkml:trace contextRef="#ctx0" brushRef="#br0" timeOffset="37123.4159">18526 13251 30 0,'0'0'23'0,"0"0"-3"31,0 0-3-31,11 25-2 0,-1-1-4 16,3 14 0-16,-1-1-2 15,5 7 1-15,-2-1-3 16,0-2-2-16,-4-7 0 16,2-12-1-16,-7-10 0 15,3-12-1-15,-3-11 0 16,0-7 0-16,-1-12 0 0,2-2-1 16,-2-15-1-16,0-6 0 15,-1-6-1-15,-1-3 0 16,-3-3 0-16,4 1 0 15,-4 1 0-15,0 3 0 16,2 9 1-16,-2 9-2 16,3 10 1-1,-3 5 0-15,0 10 0 0,0 4 0 16,0 13-1-16,2-10-1 16,-2 10 1-16,0 0-1 15,0 0 0-15,11-7 0 16,1 7 0-16,-1-3 0 15,6 3 1-15,7-4 0 16,11 4 0-16,10 0 1 0,13 0-1 16,15 5 1-16,17 0 0 15,18-5 0-15,17 4 0 16,14-4 0-16,7 6 0 16,4-6 0-16,-4 3 0 15,-9-1 0-15,-20 2 0 16,-15 0 0-16,-24 3-1 0,-20-1 1 15,-21 2-1-15,-13-1 1 16,-16-5 0-16,-8-2 1 0,0 0-1 16,0 0 1-1,-14 8-1-15,14-8 1 16,0 0-1-16,0 0 0 0,-3 19 0 31,10-2 0-31,0 4 0 0,0 4 0 16,2 4-2-16,-5 0-14 15,-4-3-19-15,0 0-1 16,-7-12 1-16,-3 3-1 16</inkml:trace>
  <inkml:trace contextRef="#ctx0" brushRef="#br0" timeOffset="37559.513">18906 13255 38 0,'0'0'34'16,"16"10"-3"-16,-7 5-8 0,4 0-8 15,5 11-4-15,2-1-4 16,4 7-2-16,0 1-7 16,-1-6-9-16,1-8-20 15,3 1-4-15,-11-13-1 16,6-1 0-16</inkml:trace>
  <inkml:trace contextRef="#ctx0" brushRef="#br0" timeOffset="37761.1862">19189 13249 24 0,'-18'9'34'16,"-15"-2"0"-16,1 11-3 0,-6 3-15 16,-2-3-6-16,3 6-4 15,0-4-3-15,5 1-2 16,4 2-4-16,7-8-6 15,10-2-12-15,11-1-13 16,0-12-1-16,13 2 0 31</inkml:trace>
  <inkml:trace contextRef="#ctx0" brushRef="#br0" timeOffset="38108.3141">19198 13469 27 0,'0'0'35'0,"0"0"-1"16,25-10-2-16,-3 10-18 15,0 0-4-15,3 7-3 0,-1-2-3 16,-2 7 0-16,-10-2-2 0,-6 7 0 15,-11 2 0 1,-8 2-1-16,-4-3 0 16,-1 3 0-16,-3-3 0 0,4-1-1 15,4-1 1-15,8-4-1 16,5-12 0-16,12 11 0 31,5-7-3-31,2-4-6 0,9 0-9 16,7 0-18-16,2-15-1 15,8 9 0-15,-3-11 0 16</inkml:trace>
  <inkml:trace contextRef="#ctx0" brushRef="#br0" timeOffset="38425.2442">19778 13176 37 0,'-25'-10'35'0,"9"15"0"16,-10 3-9-16,-1 6-12 0,1 8-4 15,-4 0-2-15,6 12-3 16,1-1-1-16,9 9-2 15,9-2 0-15,10 3 0 16,11-6-1-16,10-3-2 0,9 3-4 16,2-17-10-16,2-9-22 15,8 1 0-15,-7-16 0 16,4-1-1-16</inkml:trace>
  <inkml:trace contextRef="#ctx0" brushRef="#br0" timeOffset="38694.2289">19900 13194 34 0,'0'0'34'0,"0"0"2"16,8 22-7-1,-8-4-16-15,2 7-3 0,-4 1-1 16,2 8-2-16,-3 0-1 15,3 2-3-15,0 0 0 0,0-4-1 16,5-5 0 0,7 1-1-16,2-3 0 0,1-8-3 15,5 0-4-15,-2-10-13 16,-6-7-19-16,9-5 0 16,-9-5 0-16,3-3 0 0</inkml:trace>
  <inkml:trace contextRef="#ctx0" brushRef="#br0" timeOffset="38925.3784">19761 13384 15 0,'21'0'23'0,"-8"-5"-7"16,14 5-6-16,-2-4-3 0,8 1-2 16,-4-2-4-16,1-2-8 15,-2 5-7-15,-9-9-6 16,7 10 0-16,-16-14 5 0</inkml:trace>
  <inkml:trace contextRef="#ctx0" brushRef="#br0" timeOffset="39125.9082">20113 13274 65 0,'17'-8'24'16,"-7"8"-2"-16,0 5-3 15,5 7-3-15,-2-2-3 16,5 9-3-16,-3-2-1 16,1 11-1-16,-7-5-1 15,0 5-2-15,-9-1-1 0,-4 2-1 16,-7-2-4-16,-11-2-10 15,-8-4-29-15,3 2 0 16,-5-8-1-16,2 2 1 16</inkml:trace>
  <inkml:trace contextRef="#ctx0" brushRef="#br0" timeOffset="39741.3484">20809 13480 17 0,'21'16'32'0,"-11"-5"2"16,1 13-4-16,-6 1-14 15,-12 2-10-15,-2 1-16 16,-9-13-19-16,9 2-3 15,-8-17 0-15,17 0 1 16</inkml:trace>
  <inkml:trace contextRef="#ctx0" brushRef="#br0" timeOffset="40363.3205">21450 13278 49 0,'16'0'30'31,"-3"-5"-9"-31,7 5-11 0,9-7-4 16,0 5-2-16,4 2 0 16,-6 0 0-16,-4 0-2 15,-4 0-1-15,-7 0 0 16,-12 0-1-16,0 0 1 16,-9 13-1-16,-3-3 0 15,-1 1 0-15,2 6 0 0,0 1 0 16,4 4 1-16,7-1-1 15,5 2 1-15,8-3 0 16,7-1 0-16,5-2 0 16,5-6 1-16,4-8-1 15,3-3 1-15,0-10-1 0,-1-2 1 32,-4-6 0-32,-7-1-1 0,-5-4 0 15,-9 3 1-15,-6-1-1 16,-5 0 1-16,-11 5 0 15,-3 5-1-15,-6 5 1 16,1 6-1-16,-3 0 0 16,4 5 0-16,3 6 0 15,5 7 0-15,7 2-1 0,7 0 1 16,8 3 0-16,9-2 0 16,1 2 0-16,4-6-3 15,1 0-9-15,-2-4-20 16,-4-17-4-16,3-1-1 15,-14-14 1-15</inkml:trace>
  <inkml:trace contextRef="#ctx0" brushRef="#br0" timeOffset="40482.979">21953 13121 37 0,'-16'-22'33'0,"12"12"0"15,-2-3-3-15,6 13-32 16,0 0-26-1,0 10-3-15,11 3-2 0,-11-13 0 16</inkml:trace>
  <inkml:trace contextRef="#ctx0" brushRef="#br0" timeOffset="40829.8035">22132 13312 5 0,'0'0'27'16,"13"5"0"-16,-2-10-3 16,5 5-14-16,5-3-4 15,-1 3-2-15,-4-1-1 16,-1 1-2 0,-6-4 0-16,-9 4-1 15,0 0 1-15,0 0-1 16,0 0 0-16,-16 4 2 0,5 2 0 15,-2 2 1 1,3 4 1-16,-1 0 1 16,4 4 0-16,2 0 0 0,5 3-1 15,5 0 0-15,8-5-1 0,7 3-3 16,2-5-7 0,9-12-22-16,10 10-3 0,-4-17-1 15,12 7 0-15</inkml:trace>
  <inkml:trace contextRef="#ctx0" brushRef="#br0" timeOffset="41183.3698">22591 13229 14 0,'-10'0'26'0,"-8"-4"-2"31,18 4-12-31,-9 12-3 0,16-1-4 16,3-1-2-16,4 3-2 16,1-4-2-16,1 0-1 15,-3-1-3-15,-13-8-2 16,14 7-1-16,-14-7 1 0,0 0 2 16,-20 0 3-1,-1 0 5-15,-22 5 14 16,21 3-3-16,4 4 2 15,1 2 0-15,12 3-1 0,5-1-2 16,7 5-2-16,8-7-4 16,4 2-1-16,9-4-7 15,4-6-18-15,4-11-17 32,15 3 0-32,1-13-1 0,10 2 0 15</inkml:trace>
  <inkml:trace contextRef="#ctx0" brushRef="#br0" timeOffset="41867.0248">23509 13245 27 0,'-4'14'35'0,"-2"10"1"16,-15-2-4-16,-7 1-15 0,4 4-4 16,-11-7-5-16,7-1-3 15,3-7-1-15,-8-4-3 0,0-6-1 16,14-5-1 0,-2-6 0-16,6-6-1 15,15-2-1-15,-5-5 0 0,5 3 1 31,7-3 0-31,9 6 1 0,-1 0 2 16,5 5 0 0,-2 4 0-16,-5 7 1 0,5 5 0 15,-2 2 0-15,10 8 0 16,-6-1-1-16,-1 5-1 16,2 0 0-16,3-2-3 15,-1 0-3-15,-3-9-4 0,0 1-3 16,-11-9-1-16,6 5 0 15,0-12 1-15,-4 0 2 16,-2-3 6-16,6-1 6 16,2-12 18-1,-8 16-6-15,-9-3 0 16,12 10 1 0,-12 0-2-16,15 0-2 15,-15 0-4-15,7 19-1 16,-1-9-2-16,9 4 1 15,-4-4-1-15,-6 2 0 16,-5-12 0-16,20 11 0 16,-8-11-1-16,4 0 1 0,4-9-1 15,-4 1 0-15,2-7-1 0,3 2 0 16,-1-1 1 0,-2 0-1-16,-4 0 0 15,-6 2 0-15,-8 1 0 0,0 2-4 16,0 9-16-16,0 0-22 15,-11-8 1-15,0 8-2 16,1 0 0-16</inkml:trace>
  <inkml:trace contextRef="#ctx0" brushRef="#br0" timeOffset="43019.6003">1488 14368 15 0,'3'-9'33'16,"11"16"1"-16,0 6-7 0,14 4-7 16,4 7-5-16,4 5-4 15,4 8-2-15,-3 1-2 16,2 1-4-16,-3-1-8 15,-11-6-13-15,-1-11-17 16,-4 0-1-16,-9-16-1 0,5-1-1 16</inkml:trace>
  <inkml:trace contextRef="#ctx0" brushRef="#br0" timeOffset="43221.3861">1906 14337 52 0,'0'0'37'16,"-22"-7"1"-16,8 17-11 16,-4 9-13-16,-8-1-6 15,-1 13-2-15,-5 2-1 16,1 6-3-16,0-2-1 16,-1 0-4-16,2 3-6 0,2-8-15 0,6-10-13 15,14-2-2 1,8-20 1-16,3 15 0 15</inkml:trace>
  <inkml:trace contextRef="#ctx0" brushRef="#br0" timeOffset="43504.8041">1931 14677 10 0,'0'0'32'16,"0"0"0"-16,8-15 0 15,-4 3-17-15,-4 12-5 32,14-17-3-32,-14 17-2 0,14-15-2 15,-14 15-1-15,0 0 0 16,10 15-1-16,-10-1 1 16,6 5-2-16,-2 1 1 15,-4 5 0-15,5 1-1 16,1-2-3-16,4-2-14 15,2-3-16-15,-12-19-2 0,20 9 1 16,-7-23 2-16</inkml:trace>
  <inkml:trace contextRef="#ctx0" brushRef="#br0" timeOffset="43774.304">2357 14232 42 0,'-28'-9'32'15,"8"15"0"-15,-14 6-15 16,2 1-8-16,1 12-3 16,0 4-1-16,7 6-1 0,6 1-1 15,2 5-1-15,8 0 0 16,8 2-1-16,11-4 0 15,8-4-5-15,9-3-6 16,-1-6-14-16,2-14-10 16,12 2 1-16,-5-18-2 15</inkml:trace>
  <inkml:trace contextRef="#ctx0" brushRef="#br0" timeOffset="44006.1045">2546 14266 26 0,'0'11'32'15,"0"-11"4"-15,-7 31-7 0,10-5-16 16,-6-1-5-16,3 12 0 16,-3 1-1-16,3 8-2 15,3-7-1-15,5 1-2 16,-2-5-2-16,1-4-2 15,8-6-6-15,-2-9-15 0,0-13-13 16,11-3-1-16,-12-11 1 16</inkml:trace>
  <inkml:trace contextRef="#ctx0" brushRef="#br0" timeOffset="44373.1676">2402 14526 33 0,'0'0'31'0,"0"0"1"16,19-14-11-16,3 7-13 0,-4-3-4 16,10 0-3-16,-1-1-5 0,3 0-3 15,-3-1-2 1,0 0 0-16,1 2 1 15,-12-2 2-15,7 3 2 0,-3-1 4 16,0 5 6-16,3 5 3 16,18 20 16-1,-26-4-11 1,1 10-2-16,-10-1-1 16,4 7-3-16,-10-1 0 15,-5 1-4-15,-3-3-5 16,-2-7-11-16,4-6-23 15,6 0-2-15,0-16 0 16,10 4-1-16</inkml:trace>
  <inkml:trace contextRef="#ctx0" brushRef="#br0" timeOffset="44623.0387">3245 14401 68 0,'0'9'38'0,"-6"3"2"15,3 5-16-15,6 14-16 16,-3-3-2-16,8 10-1 16,-4-7 0-16,3 3-3 31,2-5-4-31,-9-7-7 0,6-8-29 15,-2-3-2-15,-4-11 0 16,-10 0 0-16</inkml:trace>
  <inkml:trace contextRef="#ctx0" brushRef="#br0" timeOffset="44791.8768">3106 14539 47 0,'22'2'35'0,"-4"-4"2"15,12 2-6-15,6 0-21 16,1 0-7-16,0 0-7 16,0-7-26-16,0 12-6 15,-12-5 0 1,0 8 0-16</inkml:trace>
  <inkml:trace contextRef="#ctx0" brushRef="#br0" timeOffset="45278.3085">3739 14350 60 0,'14'15'38'16,"15"16"0"-16,2 12-13 0,0-6-15 15,6 13-1-15,0-6-2 16,4 5-3-16,-4-9-3 15,-9-9-7-15,0-5-15 16,-6-5-17-16,-12-18-2 16,0-3 2-16,-10-18-2 15</inkml:trace>
  <inkml:trace contextRef="#ctx0" brushRef="#br0" timeOffset="45456.814">4057 14345 42 0,'-11'5'36'16,"-9"4"1"0,-1 11-4-16,0 13-19 0,-7-1-6 15,0 7-2-15,0 0-4 16,0-2-5-16,8 1-10 0,2-5-20 16,2-13-3-16,8-2-1 15,8-18-1-15</inkml:trace>
  <inkml:trace contextRef="#ctx0" brushRef="#br0" timeOffset="45825.5048">4136 14680 41 0,'3'-9'34'16,"8"5"1"-16,2-1-8 15,4-2-17-15,7 7-4 16,-3 0 0-16,1 9-2 0,-6 4-1 16,-5 5-1-16,-7 5 0 0,-4 0-1 15,-12 2 1 1,-1-3 0-16,-2-3-1 15,2-4 0-15,1-3-1 0,12-12 0 16,0 9 0-16,0-9 0 16,28-4-1-16,-7-1-2 31,4 5-4-31,3-5-10 0,0-4-20 16,9 4 0-16,-6-6 0 15,7 2 1-15</inkml:trace>
  <inkml:trace contextRef="#ctx0" brushRef="#br0" timeOffset="46141.4467">4584 14231 14 0,'0'0'34'16,"-24"-5"0"-16,6 22-2 15,-4 3-15-15,-3 4-6 16,7 10-3-16,-2 7-3 16,8 2-1-16,3 3-1 0,9 3-1 31,9-4-1-31,8-3 0 0,6-3-1 15,5-8-4-15,6-6-7 16,0-4-21-16,-5-17-4 16,7-4 1-16,-11-14-1 15</inkml:trace>
  <inkml:trace contextRef="#ctx0" brushRef="#br0" timeOffset="46410.9935">4783 14276 45 0,'0'0'35'16,"0"0"1"-16,0 25-4 15,0-5-22 1,0 9-4-16,0 3-2 16,4 6 0-16,-4 0 0 15,6 4-2-15,-6-5 1 16,6-4-1-16,3-2-1 0,4-6 0 15,2-6-3 1,3-7-3-16,7-5-14 0,-3-7-10 16,-2-5-9-16,5 1 0 15,-10-11 0-15</inkml:trace>
  <inkml:trace contextRef="#ctx0" brushRef="#br0" timeOffset="49538.0749">4629 14445 23 0,'-4'12'34'0,"4"-12"1"15,16 16 0-15,5-9-19 16,10-2-10-16,9-3-7 0,7-2-16 16,13 8-16-16,-7-14-1 0,4 6-1 15</inkml:trace>
  <inkml:trace contextRef="#ctx0" brushRef="#br0" timeOffset="49791.3767">5111 14212 31 0,'21'3'38'0,"-9"14"2"16,7 15 0-16,1 13-19 15,-9 5-9-15,3 13-3 16,-7 4-7-16,-7-2-19 16,-9-5-20-16,-1-5-3 15,-13-16 0-15,3-1-1 0</inkml:trace>
  <inkml:trace contextRef="#ctx0" brushRef="#br0" timeOffset="50808.7792">5854 14578 21 0,'0'9'18'15,"0"-9"-7"-15,30 4-4 0,11-4-1 16,12 0 1-16,14 0-1 15,11 0-1-15,9 0-1 16,6-4-2-16,1-1-2 16,-1-5-3-16,-10 3-5 15,-5-5-6-15,-7 5-7 16,-24-7-3 0,-4 4 8-16</inkml:trace>
  <inkml:trace contextRef="#ctx0" brushRef="#br0" timeOffset="51025.4322">6694 14442 34 0,'-18'0'19'16,"2"-3"-2"-16,16 3-4 0,0 0-3 15,13 7-1-15,5 1-2 0,3 1-1 16,4 4 1-16,-3-3 0 16,0 4 0-16,-6 1 1 15,-4 4-1-15,-12-5 0 16,-7 5-2-16,-8-2 0 15,-3 0-3-15,-5 1-4 16,-4-1-6 0,5-6-20-16,6 8-9 15,-2-11 1-15,12 2-1 16</inkml:trace>
  <inkml:trace contextRef="#ctx0" brushRef="#br0" timeOffset="51796.8267">7342 14517 6 0,'0'-19'29'0,"0"19"-3"15,0 0-7-15,-9 14-5 16,9 3-4 0,-3 4-3-16,6 1-3 0,3 3 0 15,4 1-1-15,5-6 0 16,7-4-1-16,2-8 1 16,1-8-1-16,-1-9 0 15,2-9 0-15,-4-6-1 16,-4-5 0-16,-1 0 0 15,-8-2 0-15,-7 2 0 0,1 7 0 16,-3 5 0-16,0 17 0 16,0 0 0-16,-3 26 0 15,3 7 1-15,10 16 1 16,-4 11 1-16,0 14 0 16,-6 8 0-16,5 3 0 15,-11-6 1-15,-5 3-1 0,-8-13 0 16,-4-6-2-16,-7-17-1 15,-4-19-2-15,-3-16-2 16,2-18-4-16,5-10-2 16,2-21-6-16,9-11-14 15,3-5-9-15,1-14 1 0,15 6 0 32</inkml:trace>
  <inkml:trace contextRef="#ctx0" brushRef="#br0" timeOffset="52113.2596">7301 14327 14 0,'0'-19'29'0,"0"-7"2"16,8 2-14-16,0 7-5 15,10 2-4-15,1 8 0 16,0 7-2 0,3 10-1-16,0 4-2 15,-1 6 0-15,4 1-1 16,-3-1 1-16,4-8 0 16,-2-7-1-16,0-8 0 0,0-6-2 15,-2-3-4-15,-5-5-11 16,-11-6-17-16,3 9-2 15,-13-4 1-15,4 18 4 0</inkml:trace>
  <inkml:trace contextRef="#ctx0" brushRef="#br0" timeOffset="52476.4255">7912 14350 47 0,'0'0'33'16,"-27"2"-7"-16,8 5-8 15,0 11-5-15,-4 1-4 16,3 10-3-16,-1 3-2 16,5 8-1-16,3-1-1 0,7 4-1 15,6-2 0-15,7 1-1 0,8-7 0 16,9-5-1-16,6-7-3 16,3-13-6-16,7-10-17 15,6 0-7-15,-11-14-1 16,5-5 0-16</inkml:trace>
  <inkml:trace contextRef="#ctx0" brushRef="#br0" timeOffset="52730.2766">8111 14362 18 0,'0'0'35'16,"0"12"0"-16,-5 1 2 15,5 8-20-15,0 10-6 0,-5-2 0 16,5 11-3-16,0-7-2 16,0 5-3-16,5-1 0 15,3-5-1-15,5-3 0 16,2-3-2-16,7-2-1 0,1-9-2 16,2 2-4-16,-2-12-17 31,-6-9-14-31,6 1 0 0,-13-12-1 15</inkml:trace>
  <inkml:trace contextRef="#ctx0" brushRef="#br0" timeOffset="52915.1912">8046 14529 37 0,'10'-5'30'15,"14"5"-3"-15,-3 0-11 16,5 0-8-16,5 0-4 16,2 0-12-16,1 8-20 15,-8-11-1-15,2 8-2 0,-13-13 6 16</inkml:trace>
  <inkml:trace contextRef="#ctx0" brushRef="#br0" timeOffset="53131.3688">8412 14387 20 0,'22'16'37'16,"-13"-4"0"-16,7 12 2 16,-3 7-17-16,-7 1-8 15,6 12-4-15,-8 1-2 16,-4 6-4-16,-7-2-5 15,-5-6-10-15,-1-6-22 0,0-3-6 16,-6-13-1-16,7-4 1 16</inkml:trace>
  <inkml:trace contextRef="#ctx0" brushRef="#br0" timeOffset="53415.789">8866 14486 41 0,'12'-6'32'0,"13"6"0"16,-3 0-14-16,5 0-13 16,8 0-6-16,-1 0-17 15,3 9-13-15,-12-15 0 0,6 10-2 16</inkml:trace>
  <inkml:trace contextRef="#ctx0" brushRef="#br0" timeOffset="53663.7315">8916 14621 32 0,'12'12'37'15,"6"-7"1"-15,9 0 0 0,6 2-18 0,0-3-10 16,5 1-9-16,-1-5-32 16,-3 12-5-16,-13-12-1 15,-2 6-1-15</inkml:trace>
  <inkml:trace contextRef="#ctx0" brushRef="#br0" timeOffset="56221.9808">9585 14425 34 0,'16'5'27'0,"-10"13"-6"16,9 12-3-16,5 13-6 0,4 6-2 15,4 10 0-15,0 2-1 16,3-1-3-16,-4-8-1 16,-2-8-2-16,-3-18 0 15,-4-14-1-15,-5-16 0 16,-1-15 0-16,-6-16 0 0,0-8 0 31,-2-13-1-31,-4-9 1 0,0-13-2 16,0-4 1-1,-6-8 0-15,3 1 0 0,3 1 0 16,-3 5-1-16,3 10 0 16,-4 10-5-16,8 24-7 15,-4 26-19-15,0 13-6 16,8 29 1-16,-4 8-1 0</inkml:trace>
  <inkml:trace contextRef="#ctx0" brushRef="#br0" timeOffset="56855.2199">9839 13992 20 0,'-11'0'13'16,"11"0"-1"-16,0 0 0 0,27-5-1 15,11 1-1-15,24 1 0 16,15 0-3-16,25 3 0 0,20 0-1 15,20 4 0-15,18 2-1 16,18-1-1-16,11 3 0 16,7-3-1-16,1-5-1 15,1 0-1-15,-4 0 0 16,-11-4 0-16,-10 2 0 31,-21-1-3-31,-18 3-13 0,-17 5-16 16,-39-5-1-16,-15 10 1 15,-36-10 7-15</inkml:trace>
  <inkml:trace contextRef="#ctx0" brushRef="#br0" timeOffset="57772.7232">12603 14002 22 0,'0'0'15'0,"0"0"-1"15,0 0-3-15,0 0-2 16,0 0 0-16,0 0 0 16,0 0 0-16,0 0 2 15,7 13-2-15,-7 2 1 16,5 8-1-16,-5 3-1 0,9 13-1 15,-5 2-7-15,2 6-30 16,-6-12-3-16,16 3-1 16,-13-21 0-16</inkml:trace>
  <inkml:trace contextRef="#ctx0" brushRef="#br0" timeOffset="58288.8573">10072 14509 46 0,'0'0'26'0,"16"15"-6"0,2 2-4 15,1 7-3-15,8 8-4 16,0 0-1-16,0 5-3 0,0 0-8 16,-2-6-14-1,-9-11-16-15,10-4 1 0,-12-16-2 16</inkml:trace>
  <inkml:trace contextRef="#ctx0" brushRef="#br0" timeOffset="58488.6215">10354 14495 14 0,'-12'11'31'0,"-12"-2"2"16,-4 15-2-16,-4 2-18 0,-5 3-3 16,0 4-4-16,2-1-2 15,-1 2-6-15,8-2-9 16,5-3-11-16,4-13-10 15,19 4 0-15,0-20-2 16</inkml:trace>
  <inkml:trace contextRef="#ctx0" brushRef="#br0" timeOffset="58775.6428">10355 14818 40 0,'0'-10'33'0,"11"2"-2"16,-4-4-12-16,-1-5-8 0,3 7-2 15,-3-1-2-15,-6 11-2 16,10-17-2-16,-10 17-1 16,3 9 1-16,-3 8-1 15,0 4 0-15,0 6-1 16,0 3 1-1,4 2-1-15,-4 1-2 16,5-2-6-16,2-5-15 16,5-2-14-16,-12-24 0 15,21 18 0-15</inkml:trace>
  <inkml:trace contextRef="#ctx0" brushRef="#br0" timeOffset="59057.5685">10735 14366 52 0,'-34'0'33'0,"9"10"-3"0,-6 10-17 15,-3 2-4-15,6 9-2 16,1 5-2-16,9 4-1 15,5 1-1-15,13 3-1 16,6-2-1-16,9-3 0 31,6-2 0-31,10-8-2 0,5-6-6 16,3-8-13-16,-1-15-14 16,6 2-1-16,-11-19 0 15</inkml:trace>
  <inkml:trace contextRef="#ctx0" brushRef="#br0" timeOffset="59311.2596">10909 14415 35 0,'0'0'33'0,"-14"7"2"16,3 10-2-16,3 3-21 15,-2 6-4-15,3 6-2 0,-1 1 0 16,8 8-2-16,0-3 0 0,6 0-1 15,3-2 0 1,5-2-2-16,3-10 0 0,1-5-3 16,4-1-5-16,-5-14-8 15,0-8-23-15,5 1 1 16,-14-13-1-16,8 3 0 31</inkml:trace>
  <inkml:trace contextRef="#ctx0" brushRef="#br0" timeOffset="59606.3025">10719 14607 35 0,'0'0'30'0,"11"-15"-3"15,7 3-11-15,10-1-5 16,3-1-3-16,6 2 0 15,-1 0-3-15,8 9 0 16,-7 3 0-16,2 3 0 0,-5 9 0 31,-4 6-1-31,-8 5 1 16,-2 6-2-16,-9 2 1 16,-7 1-2-16,-4 2-2 15,-10-5-8-15,-3-6-28 0,-3 0-1 16,-5-11-1-16,5 0 1 15</inkml:trace>
  <inkml:trace contextRef="#ctx0" brushRef="#br0" timeOffset="59874.1473">11395 14497 56 0,'0'0'38'16,"0"0"-2"-16,12 24-9 15,-12-4-16-15,4 11-5 16,-4 1 0-16,6 6-1 16,-6-4-1-1,7 2-4-15,-3-4-3 16,-4-8-12-16,0-9-23 15,0-3 0-15,0-12-1 16,0 0 0-16</inkml:trace>
  <inkml:trace contextRef="#ctx0" brushRef="#br0" timeOffset="60028.3136">11278 14662 35 0,'9'0'34'16,"-9"0"-1"-16,29 0-2 15,-11 0-21-15,7 6-11 16,3-6-11-16,2 0-16 16,8 6-4-1,-10-12-2-15,9 6 1 16</inkml:trace>
  <inkml:trace contextRef="#ctx0" brushRef="#br0" timeOffset="60228.8547">11672 14537 38 0,'0'0'35'16,"0"0"1"-16,10 11-2 0,1 4-18 15,6-3-6 1,4 5-6-16,0 4 1 16,7 2-3-16,0 3-3 0,-5-4-6 15,4-1-19-15,-2-1-11 16,-16-8-1-1,6-3 1-15</inkml:trace>
  <inkml:trace contextRef="#ctx0" brushRef="#br0" timeOffset="60413.7636">11907 14601 24 0,'0'0'34'0,"-24"0"1"16,8 9-3-16,-3 6-14 15,-5 0-7-15,2 11-5 16,-6-2-2-16,4-1-4 16,-2 5-10-16,5 4-23 15,-3-13-3-15,12 1 1 16,-2-13-1-16</inkml:trace>
  <inkml:trace contextRef="#ctx0" brushRef="#br0" timeOffset="60760.7085">11856 14820 39 0,'15'-9'35'0,"0"9"1"16,0-3-4-16,1 0-23 15,2 3-2-15,-1 6-2 16,-6 2-1-16,-3 2-1 0,-8 6-1 16,-3 1-1-16,-6 1 1 15,-5 1-1-15,0-2 0 16,-3 3-1-16,7-6 0 16,4-1 0-16,6-2-1 15,0-11-1-15,16 13-2 16,4-7-4-1,0-6-5-15,8-2-20 16,6 2-4-16,-3-12 1 16,9 6 0-16</inkml:trace>
  <inkml:trace contextRef="#ctx0" brushRef="#br0" timeOffset="61046.3635">12295 14445 15 0,'-12'0'31'16,"-12"0"3"-16,8 13-4 0,-5 7-13 16,-1 6-5-16,4 6-3 15,-1 2-2-15,9 7-1 16,4 2-2-16,6 0-2 15,9-1 1-15,7-5-2 16,5-8-3-16,4-5-4 31,9-5-13-31,1-6-16 0,-7-16-1 16,9-2-1-16,-10-14 2 16</inkml:trace>
  <inkml:trace contextRef="#ctx0" brushRef="#br0" timeOffset="61278.1534">12463 14509 17 0,'-11'9'34'0,"11"11"1"16,-7 1 1-16,7 2-20 16,0 11-3-16,0-3-3 15,6 9-2-15,-3-5-1 31,6 2-3-31,-3-7-2 0,1-4-2 16,6-4-7-16,-11-7-17 16,-2-15-13-16,11 3-1 15,-11-12 0-15</inkml:trace>
  <inkml:trace contextRef="#ctx0" brushRef="#br0" timeOffset="61634.124">12342 14708 12 0,'28'7'25'0,"-6"-11"-3"15,3 4-11-15,6-6-4 16,-3 1 0-16,-1-2-3 0,-1-6-1 16,-5-1 0-16,-5-5 0 15,2-1 1-15,-2-6 2 16,1 3 2-16,0-2 1 15,1 8 1-15,-2-2 0 16,3 14 0-16,-3 5 0 31,2 13 0-31,-3 5-2 0,4 11-2 16,-5 6-1-16,3 6-1 16,-8 1 1-16,-2 2-2 15,-7 0 1-15,0-6-3 16,-12-1-4-16,-7-12-9 0,-6-3-29 15,6-6 0 1,-6-12 0-16,4 1-1 0</inkml:trace>
  <inkml:trace contextRef="#ctx0" brushRef="#br0" timeOffset="62297.1669">13468 14587 26 0,'0'0'31'15,"32"0"1"-15,-2 2-14 0,8-2-6 31,14 8-2-31,0-8-3 0,8 7-3 16,-2-7-5 0,-2 3-9-16,-6-3-12 15,0 7-10-15,-20-11 0 0,-2 10-1 16</inkml:trace>
  <inkml:trace contextRef="#ctx0" brushRef="#br0" timeOffset="62498.2113">13564 14727 21 0,'0'0'33'0,"9"5"0"0,10-5-9 15,18-3-8-15,16 3-5 16,6-4-3-16,12 4-4 15,0-6-8-15,1 2-15 16,-10-6-14-16,0 8 0 16,-18-10-2-16</inkml:trace>
  <inkml:trace contextRef="#ctx0" brushRef="#br0" timeOffset="62783.397">13973 14375 46 0,'-18'16'36'0,"2"19"1"16,-9 10-13-16,-8 8-11 15,0 17-2-15,-5 3-3 16,3 10-2-16,-6-6-1 15,5-3-1-15,4-12-3 0,7-5 0 16,8-14-2-16,3-15-5 16,14-12-28-16,0-7-5 15,0-9 1-15,16-15-1 16</inkml:trace>
  <inkml:trace contextRef="#ctx0" brushRef="#br0" timeOffset="64974.3198">14655 14506 19 0,'0'13'32'0,"23"14"0"16,-8 7-10-16,3 6-7 0,7 9-2 16,-3 0-3-1,2-1-2 1,-2-9-3-16,3-5 0 16,-5-14-2-16,-1-11-1 15,-5-16 0-15,0-11 0 0,-5-13-1 16,1-8 1-16,-5-12-2 15,-2-4 1-15,-3-11-1 16,-6-3 0-16,-1-4 0 16,-3 2 0-16,1 3-1 0,-2 6 1 15,0 8 1-15,2 9-2 16,3 12 1-16,3 11 0 16,3 7 0-16,0 5-1 15,0 10 1-15,15-6-1 16,1 6 0-16,5 0 0 15,10 0-1-15,10-2 0 0,16-3 0 16,8 3-1-16,14 2 1 16,3-5 0-16,4 5 1 15,1 0 0-15,-3 5 0 16,-8 2 1-16,-13 1 0 16,-11 2 0-16,-13-3-1 31,-9-2 1-31,-5-5-1 0,-8 0 0 15,-5 0 0-15,-3-5 1 16,-9 5-1-16,13-10 0 16,-13 10 1-16,0 0 0 15,0 0 0-15,0 0 1 0,5 10 0 16,-5 4 0-16,0 5 1 16,0 3-1-16,4 7-4 0,1-3-11 15,-1-3-20-15,11 8 1 16,-3-11-1-16,7 7 0 15</inkml:trace>
  <inkml:trace contextRef="#ctx0" brushRef="#br0" timeOffset="65361.0504">15081 14524 5 0,'0'0'33'16,"16"8"1"-16,-3 1 0 15,5 11-14-15,7 6-7 16,1 3-3-16,4 7-4 16,-1 3-5-16,-7-3-9 31,1-6-18-31,2 0-8 0,-15-16-1 15,2 1 1-15</inkml:trace>
  <inkml:trace contextRef="#ctx0" brushRef="#br0" timeOffset="65561.5864">15345 14493 52 0,'-9'5'35'0,"-14"5"0"15,1 8-16-15,-6 11-8 0,-6 3-4 16,3 6-3-16,-3-1-1 16,3 2-5-16,3 1-7 31,5-2-16-31,3-12-11 0,10-1 1 16,2-10-1-16</inkml:trace>
  <inkml:trace contextRef="#ctx0" brushRef="#br0" timeOffset="65877.3261">15224 14974 31 0,'17'-8'33'16,"-9"-6"1"-16,6 9-3 15,-1-6-20 1,-1-2-4-16,3 6-2 16,-5-5-2-16,-10 12 0 15,15-8-1-15,-15 8 0 0,11 8 1 16,-6 4 0-16,-2 2-1 16,1 6 1-16,1 1-1 15,3 3 0-15,-6 1-1 16,4-4-3-16,0 0-9 0,-3 1-23 15,-3-22-3-15,3 10 0 16,-3-10 0-16</inkml:trace>
  <inkml:trace contextRef="#ctx0" brushRef="#br0" timeOffset="66162.1736">15679 14505 5 0,'-19'-19'31'16,"7"19"1"-16,-16 0 0 16,6 12-16-16,-3 9-5 15,-3 5-3-15,6 9-3 16,4 5 0-16,7 6-2 15,11 0 0-15,5-1-1 0,7-4-1 16,8-3 0-16,7-5-5 16,1-12-8-16,-4-11-22 0,14 0 0 15,-14-19 0-15,7 1 0 16</inkml:trace>
  <inkml:trace contextRef="#ctx0" brushRef="#br0" timeOffset="66362.7145">15841 14536 45 0,'-10'5'35'15,"1"11"0"-15,0 7-11 16,9 11-13-16,-6 0-3 16,6 9-2-16,0-1-1 15,6 0-4-15,-1-2-8 16,-1-7-17-16,-4-9-12 0,3-4 0 15,-3-20 0-15</inkml:trace>
  <inkml:trace contextRef="#ctx0" brushRef="#br0" timeOffset="66594.4982">15655 14627 25 0,'27'-14'34'0,"-4"-5"1"15,11 7-4-15,2 5-14 16,-1 2-5-16,2 13-2 16,-5 1-1-16,1 12-2 15,-14 4-1-15,-1 10-1 16,-13 1 0-16,-5 6-1 0,0-5-3 16,-11-4-6-16,2-1-24 15,-1-5-10-15,-5-12-1 16,9 2 0-16</inkml:trace>
  <inkml:trace contextRef="#ctx0" brushRef="#br0" timeOffset="66911.6575">16523 14550 70 0,'0'0'36'15,"6"13"-1"-15,-6 11-16 16,0 5-7-16,0 5-6 0,3 4-1 15,3 5-3-15,-2-6-4 16,-4-10-9-16,6-6-27 16,0-3 0-16,-6-18 0 15,0 0-1-15</inkml:trace>
  <inkml:trace contextRef="#ctx0" brushRef="#br0" timeOffset="67064.9301">16327 14680 44 0,'26'4'36'16,"1"-4"-1"-16,11 0-4 15,7 0-25-15,6 6-19 16,8-1-19-16,-7-9-2 0,7 4-1 16,-9-12 0-16</inkml:trace>
  <inkml:trace contextRef="#ctx0" brushRef="#br0" timeOffset="67850.844">16988 14541 11 0,'0'22'31'16,"10"16"2"-16,-5 1-1 16,2 5-18-16,8 5-2 15,-4-2-3-15,6-3-1 16,-5-16-1-16,3-5-2 16,-4-17-1-1,3-9-1-15,-5-14 0 16,-2-8 0-16,0-14-1 15,-1-7 0-15,-6-10-2 16,0-9 1-16,-3-8-1 16,-3-4 0-16,0-2-1 15,-1 3 1-15,1 5 0 16,0 4 0-16,3 12 0 0,3 8 0 16,0 12 0-16,0 10 0 15,8 8 0-15,-1 6-1 16,5 6 1-16,3 5-1 15,7 0-1-15,9 0 1 0,14 7 0 16,10-2-1 0,14 0 1-16,8 1 0 0,13 0-1 15,8-3 2-15,3 3-1 16,-3-6 0-16,-8 3 0 0,-11-3-1 16,-9 0 0-16,-15-3 0 15,-12 3 0-15,-13-8 0 16,-10 4 1-16,-9-1 1 31,-11 5 1-31,0 0-1 0,0 0 2 16,0 0-1-16,0 0 0 15,0 0 0-15,-4 13 0 16,4 4-1-16,0 4 0 16,4 8 0-16,1 5-6 15,-2 5-19-15,-3-3-9 16,5 5-1-16,-13-7 1 0</inkml:trace>
  <inkml:trace contextRef="#ctx0" brushRef="#br0" timeOffset="68230.9465">17307 14441 21 0,'0'13'35'0,"17"16"1"16,-7 0-6-1,9 9-11-15,4 7-4 16,-2 2-5-16,2 1-3 16,-6-4-3-16,-2-2-6 15,5-6-11-15,-7-5-23 0,-7-21-1 16,8-2 0-1,-10-17-1-15</inkml:trace>
  <inkml:trace contextRef="#ctx0" brushRef="#br0" timeOffset="68414.9194">17565 14498 21 0,'-13'11'32'0,"-14"-1"2"16,-1 12-4-16,-4 6-15 0,-2-2-6 15,-3 8-4-15,3-1-4 16,1-4-7-16,6 0-15 16,10 1-12-16,0-14 0 15,14 4-1-15</inkml:trace>
  <inkml:trace contextRef="#ctx0" brushRef="#br0" timeOffset="68768.55">17548 14853 57 0,'0'0'35'15,"20"0"0"-15,-20 0-16 16,21 0-10-16,-4 0-4 15,-3 2 0-15,1 6-1 16,-15-8-1-16,11 18-1 31,-16-8-1-31,-5 3 1 0,-4-1-1 16,0 2 0-16,-1 3-1 16,-1-2 1-16,3-1-1 15,7 0 0-15,6-2 0 16,5 1 0-16,7-3-2 15,1-4-4-15,7-3-16 16,7 0-15-16,-9-15 0 0,10 2-1 16,-3-14 1-16</inkml:trace>
  <inkml:trace contextRef="#ctx0" brushRef="#br0" timeOffset="69054.4927">17848 14401 48 0,'-16'4'33'0,"-10"1"1"15,1 5-19-15,0 11-4 0,-2 4-2 16,4 7-4-16,3 4 0 15,5 6-2-15,5 2 0 16,10 0-2-16,8-1 1 16,8-4-3-16,5-6-2 15,5-7-7-15,7-9-17 16,5-3-8-16,-8-20 0 0,10 1-1 16</inkml:trace>
  <inkml:trace contextRef="#ctx0" brushRef="#br0" timeOffset="69334.4083">18006 14383 36 0,'0'0'33'0,"0"0"3"16,-7 15-7-16,10 12-16 15,-6-1-3-15,3 12-3 16,0 2 0-16,0 6-1 15,0-3-1-15,0 5-1 16,0-6-1-16,5 0-1 0,-2-6-1 16,4-7 0-16,3-4-2 15,4-7-2-15,6-1-5 16,-2-15-15-16,3-9-16 16,8-2 1-16,-7-15-2 15,2 6 1-15</inkml:trace>
  <inkml:trace contextRef="#ctx0" brushRef="#br0" timeOffset="69618.1419">17927 14614 42 0,'26'-13'24'0,"-1"-1"-5"16,6-1-1-16,5 4-3 15,1-2-2-15,4 10-2 16,-2-3-2-16,2 10 0 16,-5 4-2-16,-1 8-1 15,-6 1 0-15,-2 7-2 16,-14 1 0-16,-4 4-2 0,-9 2 1 16,-7 1-2-16,-5-3-4 15,-10-4-20-15,-3-6-16 16,3 1 0-16,-2-12 0 15,7 0 0-15</inkml:trace>
  <inkml:trace contextRef="#ctx0" brushRef="#br0" timeOffset="69987.9169">18766 14627 51 0,'0'0'36'0,"19"11"0"16,-3-11-11-16,6 0-13 16,12 0-6-16,2-2-3 15,5 2-4-15,-1 0-5 0,-6 0-15 16,-8-9-15-16,2 9 0 15,-15-8 0-15,-2 8 4 0</inkml:trace>
  <inkml:trace contextRef="#ctx0" brushRef="#br0" timeOffset="70156.5971">18851 14759 47 0,'0'0'34'16,"28"9"-4"-16,-3-4-8 15,3 0-9-15,5-3-19 16,-7-4-25-16,13 2-2 31,-8-10-1-31,9 8-1 0</inkml:trace>
  <inkml:trace contextRef="#ctx0" brushRef="#br0" timeOffset="70756.7037">19467 14599 35 0,'0'0'33'15,"4"31"1"-15,-4-2-9 0,0 2-13 16,9 7-2-16,0-5-3 15,7 1-1-15,2-10-1 16,10-6-1-16,3-12-1 16,3-6-1-16,-3-14 0 15,0-7-1-15,-3-4 1 16,-4-7-2-16,-6 0 1 0,-5-3-1 16,-10 3 0-16,-3 5 0 15,-6 9 0-15,-3 2 0 16,1 9-1-16,-3 7 1 15,3 17 0-15,0 7 0 16,3 8 0-16,0 10 0 16,5 5 1-1,0 8 0-15,0 3 1 16,0-1 0-16,-3 0 0 16,-2-3 0-16,-9-10 0 15,-2-4 0-15,-7-10-2 0,-4-16-2 16,-2-4-7-16,0-10-11 15,2-12-18-15,10 0-1 16,3-12-1-16,11 5 1 0</inkml:trace>
  <inkml:trace contextRef="#ctx0" brushRef="#br0" timeOffset="71019.7274">19727 15025 9 0,'16'0'33'16,"8"6"1"-16,-9-8 0 16,5-2-14-16,3-1-4 15,-4-7-6-15,2 5-3 16,-6-4 0-16,1 1-2 16,-6 0-1-16,0 3-1 15,-10 7-1-15,9 0 0 0,-9 11 0 16,0 5 0-16,0 2-2 15,0 3 1-15,0 2-3 0,0 0-10 16,0-3-26 0,9 1 0-16,-9-21-1 0,24 18 0 15</inkml:trace>
  <inkml:trace contextRef="#ctx0" brushRef="#br0" timeOffset="71444.6704">20335 14433 35 0,'-26'16'31'0,"-9"-1"2"31,2 13-17-31,12 9-4 0,2 4-3 16,11 8-2 0,8 0-2-16,6 2 0 0,8-4-2 15,5-5-2-15,6-5-4 16,-3-13-8-16,3-15-23 16,8 0-1-16,-11-21 1 15,8-1-1-15</inkml:trace>
  <inkml:trace contextRef="#ctx0" brushRef="#br0" timeOffset="71644.3374">20536 14508 31 0,'0'0'36'15,"3"-10"1"-15,-3 26 0 32,0 11-18-32,-6 1-9 15,6 10-5-15,0 2 0 0,0 6-1 16,0 1-1-16,7-4-2 15,-1-2-1-15,2-10-2 16,2 1-5-16,-3-10-22 16,-7-22-10-16,21 9 1 15,-18-19-1-15</inkml:trace>
  <inkml:trace contextRef="#ctx0" brushRef="#br0" timeOffset="71907.9175">20399 14659 13 0,'17'-7'32'0,"-4"-9"1"15,16 7-6-15,6 3-12 16,0 1-2-16,9 10-1 16,-2 3 0-16,3 6-3 15,-8 2-2-15,-2 12-1 16,-12-3 0-16,-8 7-1 0,-15-5-2 15,-5 2 0-15,-12-8-2 0,-5-2-4 16,-1-1-13-16,0-7-23 16,-2-11 0-16,13-6-1 15,-1-5 0-15</inkml:trace>
  <inkml:trace contextRef="#ctx0" brushRef="#br0" timeOffset="72161.8533">21144 14543 57 0,'3'11'38'0,"-3"5"1"15,0 11-4-15,0 5-26 16,0 1-2-16,0 12-1 15,0-6-2-15,0-2-3 16,4-3-4-16,-4-12-9 0,0-8-27 16,0-2-1-1,0-12 0-15,-10-7 1 0</inkml:trace>
  <inkml:trace contextRef="#ctx0" brushRef="#br0" timeOffset="72308.9996">21002 14712 54 0,'12'-4'36'32,"17"4"1"-32,3 0-3 0,5-5-25 15,10 2-8-15,13 3-14 16,11-7-22-16,-10-6-2 16,7 8 1-16,-2-8-1 15</inkml:trace>
  <inkml:trace contextRef="#ctx0" brushRef="#br0" timeOffset="72894.9739">21693 14546 17 0,'-5'9'33'15,"-8"-5"-1"-15,4 19 0 16,1 2-17-16,0-2-4 15,8 6-3-15,4-4-2 16,10 2-1-16,3-11-1 16,7-6-1-16,0-10 0 15,4-5-1-15,-1-7 0 0,0-5 0 16,-8-3-1-16,-3-4 0 16,-4 1-1-16,-3 0 1 15,-3 2-2-15,-6 8 1 16,0 13 0-16,0 0-1 15,0 0 1-15,7 28 0 16,-1 5 0 0,-3 10-1-16,2 8 2 15,-1 10-1-15,-8-1 1 0,-4 3 0 16,-10-2 0 0,-4 0 0-16,-14-11 1 0,-7-8-2 15,-5-16-1-15,-4-11 0 16,4-8-3-16,0-14-3 15,16-5-5-15,2-13-11 0,14-8-13 16,16 6-1-16,6-8 1 16,18 9 12-16</inkml:trace>
  <inkml:trace contextRef="#ctx0" brushRef="#br0" timeOffset="73211.3077">21918 14897 28 0,'15'-7'33'16,"0"1"-1"0,8 6-12-16,4 6-4 0,-2-4-4 15,1 10-2-15,-9 2-2 0,-2 5-2 16,-8-2-2-16,-7 5 0 15,-10-5-1-15,1 3 0 16,-6-4-1-16,5-3-1 16,3-4 0-16,7-9 0 15,4 11-1-15,9-11 0 0,7 0-3 16,-2-3-6-16,9-5-21 16,4 4-8-16,-3-9 0 15,9 4 0-15</inkml:trace>
  <inkml:trace contextRef="#ctx0" brushRef="#br0" timeOffset="73496.4927">22511 14470 47 0,'-21'6'36'0,"-15"3"1"16,2 10-6-16,2 11-19 16,-8 2-3-16,11 12-2 15,3 1-2-15,14 8 0 16,9 0-2-16,14 1 0 16,12-6-1-16,13-3-1 15,8-8-3 1,-1-9-5-16,10-13-22 15,-4-7-10-15,-8-22-1 16,-1-3 1-16</inkml:trace>
  <inkml:trace contextRef="#ctx0" brushRef="#br0" timeOffset="79063.3315">22687 14508 2 0,'7'-10'31'16,"5"21"1"-16,-16 6-7 0,8 11-4 15,1 9-4-15,-5 5-3 16,12 5-1-16,-12 1-4 31,7 2-3-31,0-8-2 0,1-7-1 16,-1-3-2-16,5-8-2 15,-1-5-4-15,0-12-9 16,9-7-21-16,6-4-2 16,-9-8 0-16,15 2 0 15</inkml:trace>
  <inkml:trace contextRef="#ctx0" brushRef="#br0" timeOffset="79285.4034">22612 14701 25 0,'-9'10'35'16,"24"-3"1"-16,-4-3-4 15,12-4-16-15,8 3-4 0,0-3-5 16,8 0-9-16,1 0-21 16,5 0-12-16,-22-9-1 15,14 4 0-15</inkml:trace>
  <inkml:trace contextRef="#ctx0" brushRef="#br0" timeOffset="79486.2357">23074 14502 54 0,'30'10'38'15,"-20"7"0"-15,6 11-12 16,-5 7-12-16,-8 3-3 16,7 9-2-16,-10-2-3 15,0 2-3-15,-11-1-7 16,-3-15-11-16,-2-2-24 15,7-5 0-15,-5-12-1 0,5-2 0 16</inkml:trace>
  <inkml:trace contextRef="#ctx0" brushRef="#br0" timeOffset="79686.7761">23543 14858 65 0,'4'23'39'16,"-4"12"0"-16,-7-1-15 15,-9-1-22-15,-3 0-34 16,-10-12-3-16,9-1-3 31,-7-16 0-31</inkml:trace>
  <inkml:trace contextRef="#ctx0" brushRef="#br0" timeOffset="80934.7894">1804 15777 37 0,'0'25'34'0,"-7"-7"-6"16,-1 5-5-16,-8 5-6 16,-11-2-3-16,4 0-6 15,-6-8-2-15,-1-5-3 16,4-13-2-16,3 0 0 0,3-13-2 16,7-5 1-16,4-8-2 0,4 1 1 15,5 3-1-15,9 5 0 16,4 8 2-16,7 9 0 15,3 9 2-15,2 8-1 16,6 9 1-16,1 2-1 31,1 5-5-31,-2-4-11 0,-3-6-21 16,-4 3 0-16,-4-19-1 16,-2 5 0-16</inkml:trace>
  <inkml:trace contextRef="#ctx0" brushRef="#br0" timeOffset="81087.9544">1675 15528 73 0,'-5'-16'35'0,"-1"1"-3"16,6 15-27-16,11 8-35 0,3-2-3 15,6 10-2 1,-1-3-1-1</inkml:trace>
  <inkml:trace contextRef="#ctx0" brushRef="#br0" timeOffset="81420.2607">2039 15857 18 0,'16'23'34'0,"-7"-9"1"0,6 1-3 16,0-8-14-16,-1-7-6 15,-3-5-3-15,1-9-3 16,0 3-2-16,-10-8-2 16,1 0 0-16,-3-5-2 15,-12 6 0-15,-5 2-1 16,3 6 0-16,-8 7 0 0,3 3 1 16,4 10-1-16,-1 10 1 15,2 6 1-15,8 6 0 16,6 3 1-16,0 6-1 15,6 1 2-15,2 4-1 16,1 0-1-16,4-8-5 0,2 0-18 31,5-6-14-31,-9-16-2 16,8 0 1-16,-4-20-1 16</inkml:trace>
  <inkml:trace contextRef="#ctx0" brushRef="#br0" timeOffset="81736.5833">2501 15881 51 0,'-15'25'33'16,"-10"-8"1"-16,3-3-19 15,-2-1-10-15,-1-7-4 16,2-2-2-1,2-7-1-15,6-7 0 16,7-5-1-16,1-4 1 16,7 1 0-16,9 0 2 15,0 3 1-15,7 1 2 16,1 5 0-16,5 9 2 16,-6 9 0-16,6 5 1 15,-3 3-2-15,5 5-2 0,-3 4-13 16,1 6-22-16,-6-8-1 15,8 8-1-15,-6-16 0 0</inkml:trace>
  <inkml:trace contextRef="#ctx0" brushRef="#br0" timeOffset="82289.9647">3646 15852 43 0,'-28'0'32'0,"8"14"-2"15,-1 1-13-15,9 3-7 0,12 6-4 31,6-6-2-31,9 4-1 0,4-2-1 16,8-5 1-16,2-6-1 16,1-6 1-16,-8-7 0 15,1-5 0-15,-11-8-1 16,-3-6-1-16,-9-6 1 16,-4-3-1-16,-5-5-1 15,-9-2 1-15,-1-6-1 0,-2-3-1 16,2 1 0-16,4 4-1 15,6 3 0-15,-2-1-3 16,15 9-2-16,5 3-9 16,4 9-14-16,12 15-5 15,-7 5 1-15,13 13 0 16</inkml:trace>
  <inkml:trace contextRef="#ctx0" brushRef="#br0" timeOffset="82891.0134">4021 15788 27 0,'-9'0'31'16,"-11"-9"-2"-16,6 9-11 15,3 0-6-15,2 0-5 16,9 0-2-16,3 20-3 15,7-11 0-15,3 3-1 16,4-3 1-16,2 0-1 0,-3 1-1 16,-1-8 0-16,-2 3-2 15,-13-5 0-15,0 0 1 16,0 11-2-16,-15-8 1 16,-4 5 0-16,1-3 1 15,-4 4 0-15,2 4 2 16,3-4 2-1,7 6 0-15,7-5 1 16,9 6 1-16,7-4 0 16,5 5 0-16,3-8 1 15,5 2-1-15,-1-5-1 16,5-6-1-16,-2-3 0 0,0-6 0 16,-6-5-2-1,2-6 1-15,-7-2-1 0,0 1 1 0,-4 0-1 16,-1 3 0-1,-8 5 0-15,-4 13 0 0,9-11 0 16,-9 11 0-16,9 14 1 16,-3 0-1-16,-2 5 1 15,5 0-2-15,0-1 2 16,2 0-1-16,-4-4 1 0,3-1-1 16,-10-13 0-16,16 0 0 15,-16 0 0-15,19-23 0 16,-11 7 0-16,2-4-2 15,2 2-7-15,-6-4-18 16,4 2-14-16,2 5 0 31,-1-1 0-31</inkml:trace>
  <inkml:trace contextRef="#ctx0" brushRef="#br0" timeOffset="83638.7804">5290 15778 9 0,'0'0'30'0,"-11"-14"1"0,2 9-9 16,-10 2-7-16,2 3-5 15,1 0-1-15,-1 9-4 16,5 2-1-16,6 1-2 16,6 6-1-16,11 0 0 0,3-1-1 15,4 1 1 1,4-5 0 0,2 0 0-16,-3-7-1 15,-4 0-1-15,-5-6-2 16,-12 0 1-16,0 0-2 0,0 0 1 15,-10-7-1 1,-6 7 1-16,-6 0 0 0,2 5 2 16,-2 4 2-16,2 0 0 15,5 3 1-15,2 4 1 0,10-1 1 16,3-2 0-16,6 5 1 16,4-5 0-16,7 3-1 15,1-5 1-15,7-2-1 16,2-9 0-16,1 0-1 15,-1-5 0-15,4-4-1 16,-1-4 0-16,-1-7 0 0,-4-3-1 16,-3-2 0-16,-5 2 0 15,-3 4 0-15,-5 2-1 16,-3 6 1-16,-6 11-1 16,0 0 1-16,0 0-1 15,11 25 1-15,-8-4 0 16,-3-2-5-1,8 4-4-15,-8 1-16 16,0-10-13-16,6 0 0 0,-6-14-1 16</inkml:trace>
  <inkml:trace contextRef="#ctx0" brushRef="#br0" timeOffset="83791.4108">5478 15534 55 0,'-12'-26'34'16,"12"26"-5"-16,0 0-25 16,-18 0-32-16,23 18-5 15,-5-4-2-15</inkml:trace>
  <inkml:trace contextRef="#ctx0" brushRef="#br0" timeOffset="84189.1523">5767 15824 22 0,'0'0'35'15,"3"21"0"-15,-3 0-2 16,5 3-15-16,3 9-7 16,0-6-1-16,4 3-4 15,-4-8 0-15,4-3-1 31,-1-15-2-31,3-8 1 0,-2-11-2 16,5-8 0-16,-3-8 0 16,0-2-3-16,3 2-5 15,-1-2-12-15,-1 4-20 16,4 9-2-16,-5 2 1 16,5 13 0-16</inkml:trace>
  <inkml:trace contextRef="#ctx0" brushRef="#br0" timeOffset="84624.0147">6332 15829 30 0,'0'21'37'15,"-7"8"1"-15,-14-2-2 0,-5-4-17 32,-1 4-7-32,-5-7-5 0,1-4-3 15,-2-8-4-15,7-8 0 16,6-3-1-16,4-11-1 15,10-3-1-15,6-2 1 16,3 1-2-16,9 2 2 16,7 7 0-16,2 2 2 15,4 7-1-15,0 7 2 0,2 5 0 16,2 4 0-16,-5-1 1 16,-2-1-1-16,-4-4 1 15,-2 0-1-15,-1-5 0 16,-2-5 0-16,-3-10-1 15,-1-4 1-15,0-4-2 16,-2-3 1-16,-1 2-2 0,0-6 1 16,0 8 0-16,-3 0 1 15,-3 17 0-15,0 0 2 16,13 3 0-16,-10 15 1 16,-3 4 0-16,6 3 0 0,-1 3-3 15,-1-6-9 1,-1-2-28-1,10-2-1-15,-13-18-1 16,25 11 1-16</inkml:trace>
  <inkml:trace contextRef="#ctx0" brushRef="#br0" timeOffset="85272.9744">7484 15927 53 0,'0'-12'32'16,"-9"-8"-12"-16,-6-1-7 0,3 4-2 16,-11-2-2-16,2 10-3 15,-6 0-1-15,2 9-1 16,-3 1-2-16,6 11-1 15,7 7 0-15,5 5 0 16,10-1-1-16,3 3 1 0,9-4 0 16,7-3 0-16,3-5 1 15,2-5-1-15,5-9 0 16,-1-6 0-16,-4-4 0 16,-2-4-1-16,-4-4 0 15,-2 2 0-15,-6-1-1 31,-5 5 1-31,-5 12-1 0,0 0 0 16,0 0 1-16,-12 17-1 16,12 2 1-16,0 3 1 15,7-2 0-15,5 4 1 16,6-6 0-16,4-4 0 16,5-4 1-16,2-6 0 15,-2-8 0-15,-1-2-1 0,-1-7 1 0,-7-2-2 16,-5-5-3-1,-7-7-5-15,-1 1-10 0,-5 1-18 16,-11-7-3-16,1 1 0 16,-8-6-1-16</inkml:trace>
  <inkml:trace contextRef="#ctx0" brushRef="#br0" timeOffset="85410.4617">7594 15604 21 0,'-7'-13'32'0,"10"23"1"15,-3-10 0-15,-6 22-21 16,12-3-14-16,-6 0-28 16,16 10-1-16,-8-7-1 15,8 7 0-15</inkml:trace>
  <inkml:trace contextRef="#ctx0" brushRef="#br0" timeOffset="85894.8608">7990 15796 5 0,'0'0'24'16,"0"0"-2"-16,0 0-8 15,0 9-3-15,15-3-2 16,5 1 0-16,4-2-1 16,7 2-1-16,0-1-1 15,4-6-1-15,-5 0-2 0,-2 0-2 16,-10-5-1-16,-8 1-1 15,-10 4 0-15,-9-4 1 16,-10 4-1-16,-9 6 2 16,0 3 0-16,0 3 1 15,-2 6 1-15,6 5 1 16,4 2 0 0,13 3 0-16,7-2 0 15,10 2-1-15,7-4 0 16,8-2-1-16,8-4-2 0,4-10-5 15,9 0-6 1,-2-8-13-16,2-9-10 0,7-2 0 16,-7-13-1-16</inkml:trace>
  <inkml:trace contextRef="#ctx0" brushRef="#br0" timeOffset="86226.4507">8570 15784 4 0,'-11'3'26'15,"-5"-6"1"-15,13 14-3 16,3-11-13 0,-6 13-6-16,6-13-3 15,18 16 0-15,-1-9-1 16,1 0-2-16,0-2-2 16,-2 0-2-16,-7-5-1 15,-9 0-1-15,0 0 0 16,0 0 3-16,-24 4 1 15,3 3 5-15,-5 2 4 0,-3 2 5 16,5 8 3-16,0 0 2 16,6 5 0-16,3-5 0 0,15 8-1 15,9-13-3 1,11 10-2-16,3-13-3 16,8 1-1-16,2-6-4 0,2-6-10 15,1-4-31-15,1-1 0 0,-4-11-1 16,6-2-1-1</inkml:trace>
  <inkml:trace contextRef="#ctx0" brushRef="#br0" timeOffset="86728.1998">9929 15904 19 0,'-5'28'32'15,"-18"-4"0"-15,-1 8 0 16,-10-3-18-16,0-8-7 16,2-1-3-16,1-9-1 15,3-11-2-15,4-6-1 16,6-9 1-16,8-6-2 15,1-6 1-15,9 0-1 0,0 2 1 16,9 2 1-16,4 4 0 16,5 10 1-16,7 9 0 15,0 11 1-15,4 7-1 16,0 7 1-16,0 7-1 16,-5 1-3-16,-2 4-7 15,-1-7-16-15,0 5-11 0,-13-20 0 16,4 4 1-16</inkml:trace>
  <inkml:trace contextRef="#ctx0" brushRef="#br0" timeOffset="87060.2518">9992 16006 48 0,'11'0'36'0,"2"10"1"15,-4 5-10-15,4 0-15 16,9 4-3-16,1-7-1 15,10 1-3-15,-6-8 0 16,7-5-2-16,-7-5 0 16,2-10-1-16,-6-11 0 15,-2-5 0-15,-6-7-1 0,-9-1-1 16,-6-8-1-16,-13-6-1 16,-5-1-1-16,-10-4 1 15,-7 5-1-15,-3 5 0 16,0 11 0-16,-3 5 1 15,7 16 1-15,3 11 1 16,7 17 0 0,11 11 1-16,13 5-1 15,7 4 0-15,14-3-4 16,4-2-12-16,9-4-21 16,10 1-1-16,2-11 1 15,7 2 0-15</inkml:trace>
  <inkml:trace contextRef="#ctx0" brushRef="#br0" timeOffset="87546.114">10519 16007 24 0,'18'8'33'15,"-18"-8"-1"-15,21-5-11 16,-5 2-8-16,0-6-2 15,0-2-4-15,-1-3-3 0,-3-5-1 16,-7 1-1-16,-5-2-1 16,-7 1 0-16,-6 4 0 15,-7 4-1-15,-3 7 0 0,-2 4 0 16,-1 9 1-16,2 3 1 16,5 11-1-16,4 3 2 15,11 7 0-15,4 5 1 16,7 4 0-16,5 0 0 15,4 5-1-15,-3-4-1 32,2-2-1-32,0-5-4 0,-9-9-5 15,4-5-20-15,-1-6-9 16,-9-16-1-16,0 0 0 16</inkml:trace>
  <inkml:trace contextRef="#ctx0" brushRef="#br0" timeOffset="87878.2119">10904 15973 42 0,'5'-10'29'0,"-14"-5"-6"0,-1 1-6 15,-5 5-4-15,-9 1-2 16,1 8-2-16,-7 0-2 16,2 10-2-16,0 0 0 15,5 7-2-15,5-2 1 16,9 7-2-16,9-4 1 16,6 0-1-16,7-7 1 0,6 1-1 15,3-6-1-15,5-6-3 16,1 0-6-16,-6-9-7 15,5-2-13-15,-3 0-5 16,-3-4-4-16,2 3-1 16</inkml:trace>
  <inkml:trace contextRef="#ctx0" brushRef="#br0" timeOffset="88031.339">11024 15932 43 0,'0'0'37'0,"0"0"-3"15,12 22-6-15,-12-7-10 16,6 8-6-16,-6-3-3 15,4 4-9-15,3-1-16 0,4 3-21 32,-11-9-1-32,5 2-1 0,-5-7 0 15</inkml:trace>
  <inkml:trace contextRef="#ctx0" brushRef="#br0" timeOffset="88515.8798">11447 15904 29 0,'-33'-24'33'16,"14"24"-1"-16,-14-3-9 0,2 3-8 15,7 11-5-15,-2 5-3 16,11 3-3-16,2 0 1 16,13 5-2-16,0-1 0 15,16 3 0-15,2-5 0 0,9-1 0 32,2-6 0-32,4-4 0 15,-5-10-1-15,1 0 0 16,-9-10-1-16,-7 2 0 15,-13-7-1-15,-8 2-3 0,-11 1-6 0,-6 2-15 32,-6 0-13-32,3 10-1 0,1-9-1 15</inkml:trace>
  <inkml:trace contextRef="#ctx0" brushRef="#br0" timeOffset="88979.8644">11545 15950 16 0,'38'4'33'16,"-8"-10"0"0,13 6 0-16,-9 0-19 0,4 0-6 15,5-3-3-15,-6 3-2 16,-3 0-1-16,-5-4-1 16,-8 4-1-16,-9 0 0 31,-12 0 0-31,0 0 0 0,0 0 1 15,-20 10 1-15,2-2 0 16,-3 2 2-16,2 4 0 16,-2 3 1-16,9 5 0 15,2 1 0-15,10 1 0 16,0-2-2-16,13 0 1 16,-1-2-2-16,8-5 1 0,4-8-1 15,0-7 0-15,1-4-1 16,0-5 0-16,3-6 0 15,-2-6-1-15,-1-4 1 16,-2 0-1-16,-6-1 0 0,-3 6 0 16,-1 5 0-1,-7 3 0 1,-6 12-1-16,0 0 1 16,0 0 0-16,0 17 0 15,0 1-2-15,-6 0-6 0,9 8-10 16,2 2-20-16,-1-9-2 15,12 5 0-15,3-7 0 16</inkml:trace>
  <inkml:trace contextRef="#ctx0" brushRef="#br0" timeOffset="89805.2208">12343 15971 14 0,'9'0'32'16,"-9"0"-3"-16,16 0-7 15,-5 9-5-15,0 3-4 16,1 8-2-16,-6 2-2 16,0 2-2-16,-6-2-2 0,-4 0-1 15,-5-4-2-15,3-5 0 16,-3-4-1-16,9-9 0 15,-13-4-1-15,13 4 0 16,0-20 0-16,10 1-1 16,-1 0 1-16,1-3 0 15,2-2 0 1,1 5 0-16,-2 2 0 16,-1 5 0-16,-2 0 0 15,-8 12 0-15,0 0 0 0,0 0 1 16,7 18-1-1,-7-1 0-15,4 3 0 16,2 1 1-16,4 4-1 0,5 0 1 16,6-3-1-16,5-3 0 15,5-2 0-15,3-7 1 0,6-4-1 16,-3-6-1-16,7-5 1 16,-6-7 0-16,3-7 0 15,-6-1 0-15,-1-6 0 16,-6 3 1-16,-9-2 0 15,-4 0 0 1,-9 3 2-16,-6 3 0 16,-16 3 0-16,-2 10 0 15,-9 2 0-15,-2 4 0 16,-2 7 0-16,3 3-1 16,3 7 0-16,7 4-1 15,9 3 0-15,9 3 1 16,12-3-1-16,7 2 1 0,6-3 0 15,2-4-1-15,4-3-1 16,-2-11-3-16,1-5-6 16,-8-16-8-16,-4-3-20 15,-1-8-3-15,-9-13-1 0,-1-2 0 16</inkml:trace>
  <inkml:trace contextRef="#ctx0" brushRef="#br0" timeOffset="89952.6415">12925 15690 67 0,'-9'-10'34'0,"9"10"-3"16,0 0-17-16,0 15-15 16,0-1-24-16,7-1-9 31,4 6-1-31,-4-1 1 0</inkml:trace>
  <inkml:trace contextRef="#ctx0" brushRef="#br0" timeOffset="90407.2778">13297 16145 69 0,'0'0'41'0,"0"0"-1"15,-5 17-11-15,5-17-12 16,0 0-5-16,0 0-4 15,0 0-3-15,0 0-2 0,0 0-8 16,0 0-37 0,0 0-1-16,-10-14 0 15,4 2 0 1</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02-18T12:36:44.922"/>
    </inkml:context>
    <inkml:brush xml:id="br0">
      <inkml:brushProperty name="width" value="0.05292" units="cm"/>
      <inkml:brushProperty name="height" value="0.05292" units="cm"/>
    </inkml:brush>
  </inkml:definitions>
  <inkml:trace contextRef="#ctx0" brushRef="#br0">652 5942 33 0,'-53'9'32'0,"53"-9"3"15,0 0-3-15,0 0-16 16,58 15-5-16,28-15-4 0,25 0 0 15,26 0 0-15,18-5-1 16,10 1-4-16,-2-2 0 16,-19-3-3-16,-13 1-1 15,-33 1 0-15,-27-4-1 16,-31-2 0-16,-30 1 1 31,-22-5 1-31,-10 0 0 0,-1 2 2 16,-4 0 0-16,9 4 0 15,9 3 0-15,9 8 0 16,15 0 0-16,7 11-1 16,1 0 2-16,0 6 0 15,-6 0 1-15,-6 5 0 0,-15-2 2 16,-10 6 0-16,-13-7-4 16,-2-1-17-16,0-8-22 0,8 3 0 15,12-13-2 1,9 0-1-16</inkml:trace>
  <inkml:trace contextRef="#ctx0" brushRef="#br0" timeOffset="568.8113">2728 5871 46 0,'6'-14'35'0,"-13"-7"-4"16,-8 4-7-16,-6 4-5 0,-17 1-7 15,0 12-5-15,-8 13-2 16,3 8-2-16,0 18-1 16,8 10-1-16,13 5 0 15,12 7 0-15,20-5 1 16,16-4-1-16,14-15 2 0,12-10 0 16,2-22 1-16,1-11 0 15,-8-20 1-15,-7-12-1 16,-15-14-1-16,-17-8 0 15,-16 3-4-15,-7 3-3 16,-7 16-7-16,-6 3-15 16,2 18-16-1,5 17 0-15,2 7 0 16,17 20 0-16</inkml:trace>
  <inkml:trace contextRef="#ctx0" brushRef="#br0" timeOffset="784.5481">2914 6010 56 0,'0'0'38'16,"0"0"1"-16,0 19-4 16,6 19-23-16,-6 13-4 15,0 19-4-15,-4 8 0 16,4 4-3-16,4-2-6 0,-8-8-11 15,4-13-23-15,4-9 0 16,-8-23 0-16,11-14-2 16</inkml:trace>
  <inkml:trace contextRef="#ctx0" brushRef="#br0" timeOffset="937.0504">2932 6259 29 0,'18'-5'32'16,"-8"-5"-2"-16,18 10-4 16,-3 0-32-16,3-7-22 15,15 7-3-15,-8-6 0 16</inkml:trace>
  <inkml:trace contextRef="#ctx0" brushRef="#br0" timeOffset="1136.9541">3326 6116 55 0,'-6'-12'35'0,"-19"-5"-2"0,3 8-11 16,-4 5-9-16,-3 4-7 16,6 8-2-16,2 9-2 0,3 0-1 31,11 2-1-31,11 3 1 16,2-5 0-16,9 0 0 15,6-5 0-15,0-3-2 16,6-1-11-16,-3-1-24 15,-11-13 0-15,-1 6-1 16,-6-10 0-16</inkml:trace>
  <inkml:trace contextRef="#ctx0" brushRef="#br0" timeOffset="1437.493">3383 6027 44 0,'18'9'39'16,"0"5"1"-16,9 14 0 0,2 10-19 15,0 3-13-15,-2 10-2 16,-8 9-2-16,-5-2-1 16,-11 2-3-16,-11-3 0 15,-11-9-2-15,-9-10 0 0,0-9-2 16,-6-17 1-16,7-12-1 31,5-21 1-31,5-8 1 0,9-17 0 16,11-7 2-16,9-8 1 15,7 0 1-15,6 3 0 16,3 6-1-16,5 8-1 16,-1 12-9-16,-8 10-25 15,-6 5-4-15,2 17-1 16,-20 0 0-16</inkml:trace>
  <inkml:trace contextRef="#ctx0" brushRef="#br0" timeOffset="1834.1397">3900 6031 20 0,'-6'-22'30'16,"6"22"1"-16,0 0-5 0,-10 0-13 15,10 0-7 1,0 12-3-16,0-2-4 0,14-2-2 16,-3 1-1-16,2-4 0 15,-4 0 0-15,-9-5 0 0,0 0 0 16,0 0 2-16,-23 9 3 16,2-5 3-16,-3 6 1 15,1 0 2-15,2 7 2 16,3 0 1-16,11 6 1 0,7-1-1 15,16 3-2-15,3-8-1 16,4 5-1-16,-1-7-4 16,2-8-7-16,0-10-31 15,0-1-2-15,-14-18 0 16,-1-2 0-16</inkml:trace>
  <inkml:trace contextRef="#ctx0" brushRef="#br0" timeOffset="1968.8362">3918 5759 73 0,'-6'-11'38'0,"6"11"0"15,0 0-11-15,0 0-29 0,0 0-30 16,10 18-5-16,-7-2-2 16,10 9 0-16</inkml:trace>
  <inkml:trace contextRef="#ctx0" brushRef="#br0" timeOffset="2136.9928">4059 6036 34 0,'18'31'36'16,"4"1"2"-16,-4-6 0 16,-6-9-18-1,10 2-6-15,-10-10-4 16,5-5-2-16,-6-15-1 16,1-2-1-16,-3-6-5 15,1-3-8-15,6-6-31 16,-5 5-3-16,0 1-1 15,4 7 1-15</inkml:trace>
  <inkml:trace contextRef="#ctx0" brushRef="#br0" timeOffset="2684.4546">4641 5979 40 0,'-10'6'34'0,"-9"-2"-1"0,8 2-8 16,-2 11-13-16,3-2-4 15,10 6-5-15,0-6-2 16,7 3 0-16,6-5-1 16,1-4 1-16,-1-3-2 15,0-6 1-15,-13 0-2 16,9-8 1-16,-9 8-1 0,-12-5 1 16,-1 5 0-16,-5 3 0 15,1 4-1-15,-3 5 2 16,3 3-1-16,8 4 1 15,4 0 1-15,5-2 0 16,8-2 1-16,8 2-1 16,3-8 2-1,6-6-1-15,2-3 0 16,-2-8 1-16,3-4-2 16,-3-2 0-16,-3-5 0 15,0 0 0-15,-10 1 0 16,-2 5 1-16,-10 13 0 15,8-9 0-15,-8 9 0 0,-3 18 1 16,3 1-3-16,-3-2-10 0,3 5-25 16,9 2-2-16,6-10 0 15,20-2 0 1</inkml:trace>
  <inkml:trace contextRef="#ctx0" brushRef="#br0" timeOffset="3137.7331">5383 6024 47 0,'3'18'38'0,"-19"-2"0"16,-4 4-12-16,-5 12-9 15,-13-5-5-15,4 2-5 16,-5-7-2-16,3-7-3 15,2-10 0-15,6-5-2 0,8-13 1 16,6-3-1-16,12-6 1 16,2-4-1-1,11 5 0-15,5 7 0 16,4 7 0-16,4 7 1 16,-2 12-1-16,1 6 1 15,-5 8 0-15,0 3-2 16,-6 5-6-16,0-6-22 15,-1-8-10-15,6-3 0 16,1-15-1-16</inkml:trace>
  <inkml:trace contextRef="#ctx0" brushRef="#br0" timeOffset="3338.3295">5794 6042 56 0,'4'-13'40'16,"-4"13"0"-16,0 0-1 16,0-12-21-16,0 12-31 0,0 0-25 15,0 0-2 1,0 0 0-16,13 9 0 0</inkml:trace>
  <inkml:trace contextRef="#ctx0" brushRef="#br0" timeOffset="3516.7985">5791 6195 80 0,'0'0'42'0,"0"8"1"16,0-8-3-16,0 0-31 15,0 0-16-15,5-8-33 16,-5 8-1-16,0 0-2 15,12-13 1-15</inkml:trace>
  <inkml:trace contextRef="#ctx0" brushRef="#br0" timeOffset="4618.4812">7148 6046 19 0,'4'17'35'0,"-4"16"2"0,-15-1-1 15,-12 4-15-15,-5 3-5 16,-7-8-8-16,1-6-4 16,1-15-3-16,2-13-1 0,8-14-1 15,9-7 0-15,7-5-1 16,8-1 0-16,6 1 1 31,8 2 0-31,4 11 2 0,10 12 0 16,0 10 1-16,5 11-1 15,-1 8 1-15,-2 3 1 16,1-2-2-16,0 2 1 16,-4-4-1-16,-2-7 0 15,-3-9 1-15,-4-11 0 16,-2-14-1-16,3-3 0 0,-4-4 1 16,1 1-2-16,-2 1 1 15,-1 3-1-15,2 7-1 16,0 12 1-16,1 13 0 15,-2 4 0-15,3 4-1 16,-5-1 2-16,4-3 1 16,-1-3 0-1,1-9 1-15,2-10 0 16,-2-10 1-16,1-2-1 16,0-8 0-16,-2 3-3 0,0 3-10 15,-2 5-30 1,-7-2-1-16,6 12-1 0,3 1 0 15</inkml:trace>
  <inkml:trace contextRef="#ctx0" brushRef="#br0" timeOffset="4887.157">8270 6063 62 0,'15'4'37'0,"15"15"0"16,3 3-8-16,2 3-21 15,9 11-5-15,-1 3-10 0,-4-4-16 16,-7-9-13-16,1-2-1 15,-14-16 0-15</inkml:trace>
  <inkml:trace contextRef="#ctx0" brushRef="#br0" timeOffset="5055.7352">8643 6086 83 0,'-25'0'40'0,"-10"3"-1"15,-5 8-13-15,-6 12-16 16,-5 2-5-16,-2 9-4 15,1 5-5-15,1-2-7 16,15 0-14-16,9-6-15 31,4-15 0-31,20-3 0 0,3-13 0 16</inkml:trace>
  <inkml:trace contextRef="#ctx0" brushRef="#br0" timeOffset="5355.9684">9118 5899 32 0,'-14'-15'36'16,"-3"15"0"-1,-18 0-1-15,-3 16-17 16,-1 12-8-16,-3 3-4 0,9 14-4 16,9 4 0-1,7 6-2-15,17 1 1 0,13 0 0 16,8-4-2-16,11-7-4 16,5-7-16-16,3-7-15 15,-9-23-1-15,9-3 0 0,-12-25 0 16</inkml:trace>
  <inkml:trace contextRef="#ctx0" brushRef="#br0" timeOffset="5572.0059">9294 5929 68 0,'0'0'38'0,"0"0"1"16,-15 27-7-16,11-5-22 15,-8 7-4-15,5 10-3 16,-1 2-1-16,8 7-1 15,-4 0 1-15,4-4-2 16,7-5-2-16,3-6-2 16,4-6-9-1,-2-8-24-15,4-16-2 16,0-8-1-16,-4-9 0 16</inkml:trace>
  <inkml:trace contextRef="#ctx0" brushRef="#br0" timeOffset="5756.1534">9077 6092 44 0,'0'0'38'16,"-7"14"-1"-16,26-4 0 16,6-1-23-16,6-1-11 15,3-3-10-15,6-5-22 16,2 0-6-1,-9-10-3-15,0 1 1 16</inkml:trace>
  <inkml:trace contextRef="#ctx0" brushRef="#br0" timeOffset="5940.7197">9476 5946 31 0,'25'0'38'0,"-5"5"1"15,4 15 0-15,4 13-16 0,-12 2-8 16,6 10-5-16,-13 3-3 15,-4 8-3-15,-14-7-2 0,-6-2-5 16,-4 2-16 0,-9-12-21-16,-3-15-1 0,4-5 1 15,-1-17-2-15</inkml:trace>
  <inkml:trace contextRef="#ctx0" brushRef="#br0" timeOffset="6674.1841">10246 6183 12 0,'-44'-3'30'16,"32"11"3"-16,12-8 1 15,40 0-16-15,25 4-6 16,23-4-2-16,29 3-1 0,23-6-1 16,24 3-1-16,3 0-3 15,2 0 0-15,-9 0-3 16,-18-6 0-16,-24 3-2 15,-28-1 0-15,-30-1 0 16,-30-3 0-16,-20-6-1 16,-17 1 0-1,-12-1 1-15,1 2-1 0,-1 0 2 16,4 3-1-16,4 4 0 16,11 5 1-16,0 0 1 15,16 17 0-15,0-3 0 16,1 0 2-16,-12 2 0 15,1 5 1-15,-12-1-2 16,-4-1-5-16,-8-6-30 0,-2 5-3 16,-6-13-2-16,10 5 0 15</inkml:trace>
  <inkml:trace contextRef="#ctx0" brushRef="#br0" timeOffset="7290.681">12132 6010 23 0,'0'11'32'0,"-6"4"0"15,8 10 1-15,1 6-21 16,1 2-5-16,9 2 0 31,5-7-1-31,6-6-1 0,4-12-1 16,3-10 0-16,-5-10-1 16,1-7 0-16,-12-10-1 15,1-8 0-15,-7 0-1 16,-3 2 1-16,-6 8-2 15,0 11 0-15,0 14 1 16,0 9 0-16,0 19-1 0,4 17 1 16,-4 13 0-16,6 9 0 0,-6 6 1 15,-13 2 0-15,-2-5 0 16,-7-2 0-16,-9-10 1 16,-9-12-2-16,-3-14 0 15,-3-18-2-15,2-14-2 31,3-10-3-31,13-15-5 0,6-15-8 16,19-9-17-16,12-2-2 16,5-6-1-16,22 8 1 15</inkml:trace>
  <inkml:trace contextRef="#ctx0" brushRef="#br0" timeOffset="7559.672">12823 5835 67 0,'-24'7'32'0,"-13"0"-3"32,-1 15-18-32,0 12-4 0,-2 5-3 15,10 12-2 1,7 3 2-16,11 3-2 0,6 0 2 15,18 0 0-15,8-9-2 16,11-6-3-16,12-4-10 16,3-12-19-16,-2-21-5 15,6-5-1-15,-11-18 0 0</inkml:trace>
  <inkml:trace contextRef="#ctx0" brushRef="#br0" timeOffset="7760.1934">12979 5934 63 0,'-4'-18'38'16,"4"18"-1"-16,-4 9-8 0,-2 7-16 16,12 11-4-16,-6 4-5 15,8 8-1-15,-5 4 0 16,2 1-1-16,5 3-2 16,-4-8-4-16,6-4-8 15,-9-6-17-15,1-13-10 16,5-6-1-1,-9-10 0-15</inkml:trace>
  <inkml:trace contextRef="#ctx0" brushRef="#br0" timeOffset="7922.1671">12845 6129 67 0,'0'0'37'16,"20"13"-1"-16,-2-8-15 15,9 0-16-15,4-5-11 16,7 0-21-16,7 0-8 16,-13-10-1-16,-2 1 0 15</inkml:trace>
  <inkml:trace contextRef="#ctx0" brushRef="#br0" timeOffset="8107.7306">13207 5910 74 0,'13'-5'39'0,"12"18"-2"16,-9 15-14-16,2 4-9 16,0 10-6-16,-8 1-2 15,2 10-1-15,-15 3-2 0,-10-1-4 16,-2-7-5-16,-9-9-16 16,-2-8-18-16,5-6 0 0,-1-11-1 15,22-14 0-15</inkml:trace>
  <inkml:trace contextRef="#ctx0" brushRef="#br0" timeOffset="8345.5209">13658 6128 84 0,'0'0'38'0,"21"0"0"15,7 0-21-15,3 0-11 16,-1 0-11-16,10-5-29 16,2 5-3-16,-8-4-1 15,-3 4 0-15</inkml:trace>
  <inkml:trace contextRef="#ctx0" brushRef="#br0" timeOffset="8507.8987">13713 6217 55 0,'3'12'40'0,"-3"-12"0"15,25 15-4-15,0-10-25 16,17-8-40-16,0 6-5 15,-3-8-4-15,11 1-1 16</inkml:trace>
  <inkml:trace contextRef="#ctx0" brushRef="#br0" timeOffset="9092.5258">14240 6249 51 0,'19'14'36'0,"18"-14"-1"16,19 0-13-16,15 0-9 0,16 0-4 16,15-4-4-1,6-2-8-15,-2-1-12 0,-12-8-20 16,-11 6-1-16,-29-6-1 16,-18 4 1-16</inkml:trace>
  <inkml:trace contextRef="#ctx0" brushRef="#br0" timeOffset="9276.8285">14703 5862 21 0,'-25'-83'68'16,"12"50"-40"-16,13 11-8 16,0 22-7-16,-10 14-4 15,10 18-3-15,-6 15-5 31,2 10-9-31,2 6-27 0,2 18 0 16,-5-7 0-16,9 5-1 16</inkml:trace>
  <inkml:trace contextRef="#ctx0" brushRef="#br0" timeOffset="9661.8844">14464 6529 51 0,'-4'-29'38'15,"16"5"-1"-15,7 5-2 32,9 11-24-32,8 8-2 0,-1 8-4 15,-1 11-2-15,-8 9 0 16,-8 10-2-16,-18 4 1 15,-8-1-2-15,-19 1 0 16,-9-7-2-16,-11-7 1 16,-2-6-2-16,3-9 0 15,8-13 0-15,10 0 1 0,9-11 1 16,19-3 0-16,9 2 1 16,13 1 2-16,9 5-1 15,6 3 1-15,4 3 0 16,2 10-1-16,-3 2-7 15,5 3-21-15,-4-1-9 16,-9-8-3-16,12 3 2 0</inkml:trace>
  <inkml:trace contextRef="#ctx0" brushRef="#br0" timeOffset="9909.3247">15254 6139 30 0,'24'-4'36'16,"-2"1"-1"-16,8 18 1 15,-1 9-21-15,-1 8-5 0,2 6-5 16,-5 9-9-16,-4 1-14 15,-7-7-17-15,8-2 0 16,-10-17 0-16,4-6-1 16</inkml:trace>
  <inkml:trace contextRef="#ctx0" brushRef="#br0" timeOffset="10077.9067">15596 6167 61 0,'-38'13'36'0,"2"10"0"0,-11 8-14 16,-4-2-13-16,2 7-8 15,2-2-12-15,7 3-18 16,4-11-7-16,19-4 1 0,6-15-1 16</inkml:trace>
  <inkml:trace contextRef="#ctx0" brushRef="#br0" timeOffset="10362.6726">16107 5849 44 0,'-31'-4'35'0,"-3"16"1"16,-12 8-1-16,-1 13-22 16,4 18-6-16,3 15-2 15,8 11-2-15,8 5 1 16,14 1-1-16,16-6 0 16,13-10-5-16,16-13-32 0,14-8-3 15,0-27-1-15,13-6-1 0</inkml:trace>
  <inkml:trace contextRef="#ctx0" brushRef="#br0" timeOffset="10963.006">16306 6193 15 0,'-38'-19'31'0,"14"-1"0"15,0-9-9-15,14-2-5 0,10 4-1 16,6-2-4-16,12 8-2 16,5 5-2-16,7 16-1 15,-4 3-1-15,1 17-2 16,-17 4 0-16,-10 9-1 16,-10 5-2-16,-15 10-1 15,-8-3 1-15,-5-3-1 0,0-5 0 16,5-8 0-16,5-4 0 15,16-6 0-15,12-9 0 16,18-3 1-16,10-7 0 16,9 3 0-16,3-3-3 15,1 0-15-15,-1-3-21 16,7-4 0 0,-8-6 0-16,6 4-1 15</inkml:trace>
  <inkml:trace contextRef="#ctx0" brushRef="#br0" timeOffset="11145.9772">16582 6250 74 0,'10'-4'36'16,"13"7"-1"-16,-1 0-23 15,7-3-26-15,8 0-20 16,-12 0-1-16,9 0 0 15,-7-8-1-15</inkml:trace>
  <inkml:trace contextRef="#ctx0" brushRef="#br0" timeOffset="11378.4069">17071 5947 65 0,'4'-10'37'15,"-4"10"2"-15,-3 9-6 0,-1 18-24 16,-7 7-4-16,0 11-2 16,-2 3 0-16,1 9 0 15,3-2-1-15,3-6-1 0,6-6 0 16,7-4 0 0,4-9-1-16,5-10-1 0,2-5-8 15,2-15-18-15,-5-7-12 16,4-2-1-16,-6-12 0 0</inkml:trace>
  <inkml:trace contextRef="#ctx0" brushRef="#br0" timeOffset="11545.222">16917 6199 34 0,'-10'-7'36'0,"20"10"0"16,3-3 0-16,15 0-19 15,4 4-22-15,2-4-24 16,10 0-5-16,-6-6-1 16,7 6-1-16</inkml:trace>
  <inkml:trace contextRef="#ctx0" brushRef="#br0" timeOffset="11725.7993">17329 5975 35 0,'13'0'37'15,"9"13"1"-15,-2 6 2 16,0 13-19 0,3 11-8-16,-13 10-4 15,-1 7-3-15,-17-1-2 0,-6 1-3 16,-11 0-6-16,-12-13-20 16,-5-11-15-16,7-7 0 15,-6-15 0-15,14-9-2 16</inkml:trace>
  <inkml:trace contextRef="#ctx0" brushRef="#br0" timeOffset="12179.1365">17956 5978 53 0,'0'0'37'16,"8"9"0"-16,-4 18-4 15,3 20-18-15,-7 8-7 16,5 3-6-16,1 8-1 15,0-9-7-15,4-6-12 16,1-10-19 0,-11-22-1-16,7-11 0 15,-16-18 1-15</inkml:trace>
  <inkml:trace contextRef="#ctx0" brushRef="#br0" timeOffset="12326.9313">17792 6147 68 0,'0'-9'38'0,"14"9"2"16,8 0-5-16,9 0-27 0,13 0-7 16,11 4-23-1,10 4-15-15,0-8-1 0,12 7-1 16,-8-7 0-16</inkml:trace>
  <inkml:trace contextRef="#ctx0" brushRef="#br0" timeOffset="12527.4957">18488 6050 51 0,'16'12'38'0,"5"3"-1"15,9 9-4-15,3 8-21 16,-4 2-4-16,0 2-12 15,1 1-23-15,0 3-9 16,-13-16-2-16,3-4 1 16</inkml:trace>
  <inkml:trace contextRef="#ctx0" brushRef="#br0" timeOffset="12711.4589">18819 6014 42 0,'-27'19'37'0,"-14"1"0"32,-2 9-4-32,-3 5-17 0,-5 0-6 15,6 0-7-15,6 3-12 16,7-4-21-16,9-12-7 16,19-4-1-16,4-17 0 15</inkml:trace>
  <inkml:trace contextRef="#ctx0" brushRef="#br0" timeOffset="13012.0282">19272 5903 53 0,'-28'-8'36'0,"0"10"-1"15,-11 6-2-15,-1 12-23 0,6 12-5 16,1 9-2-16,8 14-1 16,7 2 0-16,10 5-1 0,12 3-2 15,11-7-6-15,14-15-23 16,11 0-6-16,-1-19-1 15,11-9 1-15</inkml:trace>
  <inkml:trace contextRef="#ctx0" brushRef="#br0" timeOffset="13265.3074">19514 5915 42 0,'-9'-18'37'15,"9"18"0"-15,-10 13 2 16,1 11-23 0,6 12-7-16,-3 5-3 15,3 11-2-15,0 1 0 16,3-2-1-16,3-3-2 16,3-7-1-16,5-6-3 0,0-10-5 15,7-3-9 1,2-8-22-16,-6-18 0 0,7 4 0 15,-8-14-1-15</inkml:trace>
  <inkml:trace contextRef="#ctx0" brushRef="#br0" timeOffset="13450.0308">19341 6128 36 0,'-11'-3'37'15,"11"3"1"-15,14 10-1 16,12-7-16-16,6 6-13 16,1-2-8-16,3-4-16 15,-1-3-19-15,10 4-2 16,-4-11-1-16,-1 0 1 16</inkml:trace>
  <inkml:trace contextRef="#ctx0" brushRef="#br0" timeOffset="13667.85">19827 5953 46 0,'10'0'36'16,"4"22"2"-1,-5 2-3-15,-4 7-18 0,4 11-8 16,-9 4-2-16,0 7-3 0,-13-2-1 16,-1 0 0-16,-4-4-2 15,-1-7-2-15,-2-6-1 16,3-8-2-16,6-4-6 15,-3-10-19-15,15-12-10 32,-10 3 0-32,10-3 0 0</inkml:trace>
  <inkml:trace contextRef="#ctx0" brushRef="#br0" timeOffset="17019.3646">6490 7347 9 0,'12'13'26'0,"1"-13"-1"15,25 7-10-15,3-7-7 0,16 3-3 16,6-3-5-16,-3-6-3 0,-1-1-3 15,-6-3 0 1,-9-2-1-16,-10-3 3 0,-10-1 1 16,-14-1 5-16,-7-11 14 15,-3 18-5 1,0 10 0-16,0 0 1 16,0 0-2-16,0 18-2 0,0 5-4 15,0 3-9-15,7 5-12 16,4 5-12-16,-11-12-2 15,16 4 0-15</inkml:trace>
  <inkml:trace contextRef="#ctx0" brushRef="#br0" timeOffset="17203.4695">7113 7274 47 0,'0'-26'32'15,"8"8"-6"-15,-8 18-7 16,10-9-6-16,-6 18-3 15,-4 9-4-15,3 4-3 0,0 0-1 16,2 4-2 0,-1 1-2-16,-4-3-5 0,6-4-9 15,1 3-17-15,-7-23-1 16,10 19 0-16,-10-19 3 0</inkml:trace>
  <inkml:trace contextRef="#ctx0" brushRef="#br0" timeOffset="17387.6624">7240 7348 23 0,'0'0'33'16,"0"0"-1"-16,0 0 1 15,0 0-13-15,0 0-9 16,22 13-4-16,-1-13-3 16,13 8 0-16,6-8-1 15,14 0 0-15,-2 2-4 16,-4-2-7-16,-3-2-28 0,-4 7 1 15,-13-5-1-15,-1 4 0 16</inkml:trace>
  <inkml:trace contextRef="#ctx0" brushRef="#br0" timeOffset="18019.5734">8478 7421 31 0,'22'-35'67'16,"-19"13"-41"-16,-3 3-5 15,-6-3-5 1,0 9-5-16,-13-3-3 16,-1 7-3-16,-11 6-1 15,0 11-2-15,-3 6 0 16,6 7-2-16,1 6 1 16,5 3-1-16,12 1 0 0,10 0 1 15,9-7-2 1,10-6 2-16,9-4-2 0,3-10 0 0,3-8 1 15,1-6-1 1,-4-5 0-16,-3-6-1 16,-3 0 2-16,-9 0-1 0,-4 1 2 15,-6 6-1-15,-3 5 1 16,-3 9 0-16,0 0 0 16,-3 10 0-16,3 7-1 0,0 2-3 15,6 3-7-15,4 4-28 16,5-14 0-16,16 3 0 15,3-15 0-15</inkml:trace>
  <inkml:trace contextRef="#ctx0" brushRef="#br0" timeOffset="18536.2237">8742 7299 37 0,'0'0'38'16,"0"0"-1"-16,25 24 1 0,5 3-17 15,-2 0-12-15,13 8-5 0,-1 5-8 16,0 3-27-16,1-10-6 15,-1-5-1-15,-15-14 0 16</inkml:trace>
  <inkml:trace contextRef="#ctx0" brushRef="#br0" timeOffset="18704.7179">9070 7275 51 0,'-21'12'36'0,"-14"1"1"16,2 12-7-16,-2 7-18 16,-8 0-6-16,-2 1-9 0,1 2-16 15,7 1-16-15,-2-15-1 16,15-2-1-16,1-12 0 16</inkml:trace>
  <inkml:trace contextRef="#ctx0" brushRef="#br0" timeOffset="18989.3157">9474 7140 64 0,'-41'0'34'0,"8"16"1"0,0 3-21 16,1 9-7-16,6 14-2 16,7 4-2-16,8 5-1 15,7 2-1-15,14 1 1 16,11-6-2-16,8-5-4 16,13-9-16-16,8-9-15 0,-7-17 0 15,8-4 0-15,-9-22 0 16</inkml:trace>
  <inkml:trace contextRef="#ctx0" brushRef="#br0" timeOffset="19205.9798">9673 7141 66 0,'-11'0'39'15,"11"18"0"-15,7 15-14 16,-7-1-14-16,6 15-2 15,-6 1-1-15,0 7-4 0,0-1 0 16,0-1-3-16,0-6-2 16,0-10-3-16,12 1-7 0,-4-13-23 15,3-17-6-15,11-8 0 16,-4-11 0-16</inkml:trace>
  <inkml:trace contextRef="#ctx0" brushRef="#br0" timeOffset="19421.5816">9604 7383 37 0,'38'9'26'0,"-11"-9"-12"16,7 0-24-16,6 3-10 16,-13-9-5-16,6 9 4 15</inkml:trace>
  <inkml:trace contextRef="#ctx0" brushRef="#br0" timeOffset="19659.896">9880 7195 9 0,'12'0'35'16,"10"7"0"-16,-4 3 2 0,5 14-13 16,-2 8-7-16,-9 4-3 15,-3 14-4-15,-11-1-2 16,-8 5-4-16,-6 3-7 15,-8 2-33-15,-7-17-2 16,4 0-1-16,-2-9-1 16</inkml:trace>
  <inkml:trace contextRef="#ctx0" brushRef="#br0" timeOffset="21811.9312">10457 7602 15 0,'0'0'20'0,"43"14"-2"16,10-14 0-16,30 5-2 15,19-5-1-15,26 0-1 16,22 0-3-16,10 0-2 0,2-3-3 16,-3-2-5-16,-21-1-4 15,-21 2-3-15,-27 3 0 16,-34-2 0-16,-28-6 0 15,-28 9 0-15,-14-16 1 16,-14 6 1-16,0-2 3 16,0-4 2-1,5 4-1-15,8-2 0 16,15 14 0-16,-7-13 1 16,20 13 1-16,2 3 0 15,7 4 2-15,-2 0 0 16,3 7 2-16,-4-2 2 15,-5 4 1-15,-9-1 0 16,-5 6-2-16,-10-2-10 0,1 4-27 16,-12-14-2-16,11 2 0 15,-6-11-3-15</inkml:trace>
  <inkml:trace contextRef="#ctx0" brushRef="#br0" timeOffset="22569.499">12494 7482 23 0,'9'0'32'0,"-9"0"-1"0,-9 17 0 16,4 5-19-16,-1 7-5 15,6 4-5-15,6 2 1 16,3-3-1-16,6-10 0 0,4-8 1 16,-1-14-1-16,7-8 0 15,0-13 1-15,-6-5-1 31,-4-3 1-31,-5-2 0 0,-4 5-1 16,-1 8-1-16,2 8 0 16,-7 10 0-16,0 19 0 15,-4 10-1-15,8 13 0 16,2 11 0-16,4 9 1 16,2 6 1-16,-2 2-1 15,-2-2 1-15,-8 1-1 0,0-8 1 16,-18-5 0-16,-6-11-3 15,-8-12-6-15,-12-19-9 16,-5-14-20-16,8-17-1 16,-3-19 0-16,19-10 0 15</inkml:trace>
  <inkml:trace contextRef="#ctx0" brushRef="#br0" timeOffset="22917.0284">12513 7230 9 0,'0'-12'28'15,"0"-11"1"-15,6 6-12 16,1 0-4-16,5 5-4 0,6 8-1 16,-2 4-2-16,5 5 0 15,-4 5-1-15,-2 4-1 16,-3 1 0-16,1 0 0 16,-1-2 0-16,-3-1 1 15,3-8-1-15,5-4 1 31,-3-6-2-31,3 0-3 0,4-5-9 16,-4 3-24-16,-10-9-2 16,3 10-1-16,-13-6 0 15</inkml:trace>
  <inkml:trace contextRef="#ctx0" brushRef="#br0" timeOffset="23385.7093">13192 7360 45 0,'0'0'35'16,"-16"-18"-2"-16,-5 14-11 0,-2 4-7 15,-6 9-6 1,-3 10-4-16,-2 8-5 0,-3 11 1 16,12 9-1-16,0 3 1 15,16 3-1-15,12 0 1 0,9-8-2 16,4-6-4-16,12-8-8 16,9-5-19-16,-5-17-3 15,10 0-1-15,-10-18 2 31</inkml:trace>
  <inkml:trace contextRef="#ctx0" brushRef="#br0" timeOffset="23632.5694">13353 7367 59 0,'0'0'36'0,"0"0"2"15,7 16-9-15,-7 4-19 16,6 8-3-16,-3 6-3 16,0 11 0-16,-3 2-2 15,-10 3 0-15,4 0-2 0,1-5 0 32,8-4-2-32,5-9-1 15,11-1-6-15,0-21-10 16,6-10-18-16,15 0-2 15,-3-17 1-15,0 1 1 16</inkml:trace>
  <inkml:trace contextRef="#ctx0" brushRef="#br0" timeOffset="23833.2114">13255 7602 42 0,'-10'5'35'16,"26"-1"-1"-16,5-4 1 0,10 0-27 16,9 0-16-16,0-6-23 15,11 6-3-15,-5-9 1 16,9 3-1-16</inkml:trace>
  <inkml:trace contextRef="#ctx0" brushRef="#br0" timeOffset="24033.5394">13695 7347 57 0,'18'10'39'0,"11"16"0"16,-8 11-6-16,0 8-20 15,-2 17-3-15,-9 0-5 0,-10 3-4 16,-10 1-14-16,-8-5-25 15,-11-17-1-15,-2-2-1 16,-9-23 1-16</inkml:trace>
  <inkml:trace contextRef="#ctx0" brushRef="#br0" timeOffset="24823.4094">14215 7527 15 0,'0'0'32'15,"9"15"0"-15,7-15 0 32,9 7-19-32,10 0-8 0,3-1-10 15,3 2-14-15,-10-8-12 16,13 4 0-16,-19-7-1 16</inkml:trace>
  <inkml:trace contextRef="#ctx0" brushRef="#br0" timeOffset="25039.4089">14244 7685 56 0,'9'15'36'16,"13"-12"1"-16,8 1-14 15,8 0-19-15,-10-4-32 16,11 9-4-16,-13-12-3 0,4 8-1 16</inkml:trace>
  <inkml:trace contextRef="#ctx0" brushRef="#br0" timeOffset="25643.1114">14927 7707 62 0,'20'0'36'16,"8"0"-2"-16,15-12-13 16,22 8-9-16,9-5-5 0,12-1-7 15,5 2-15-15,-4 4-21 16,-14-11 0-16,-6 8 0 15,-25-6-1-15</inkml:trace>
  <inkml:trace contextRef="#ctx0" brushRef="#br0" timeOffset="25927.7004">15288 7360 33 0,'-5'-64'35'0,"5"14"2"16,-4 3-10-16,-2 4-11 15,6 15-3-15,-10 15-5 16,10 26-2-16,0 19-2 15,0 12-2 1,5 14-7-16,-5 4-15 16,0 7-16-16,10 9-1 15,-10-8 1-15,7-3-1 16</inkml:trace>
  <inkml:trace contextRef="#ctx0" brushRef="#br0" timeOffset="26380.7118">15026 7983 43 0,'0'-13'36'16,"0"-8"1"-16,17 5-6 16,12 4-14-16,-2 2-6 31,10 10-4-31,-1 7-2 0,-4 12-1 16,-9 2-1-16,-9 10-1 15,-17 6-2-15,-18-5-1 16,-7 5-3-16,-9-8-1 15,-3-6-1-15,-7-10 0 16,13-1-1-16,-1-12 2 0,15-7 1 16,12-5 3-16,8 0 3 15,16 3 2-15,8 1 2 16,12 8-1-16,3 0 2 16,6 4-2-16,0 7-1 0,5 1-7 15,0-7-31-15,-3 2-3 16,-5-14-2-16,11-2 1 31</inkml:trace>
  <inkml:trace contextRef="#ctx0" brushRef="#br0" timeOffset="26997.2495">16117 7732 31 0,'16'-8'34'16,"-16"-12"0"-16,2 1-8 15,-2-3-7-15,-8-6-7 16,1 4-4-16,-6-1-4 15,-8 3-1-15,-7 6-2 16,-3 10 0-16,-3 6-1 16,0 14 0-16,2 9 0 0,8 5 0 15,2 5 0-15,14 4 1 16,8-6-1-16,18-2 1 16,3-5 1-16,11-12-1 15,3-12 0-15,3-5 0 16,0-9 0-16,0-7 0 15,-8-2-1 1,-9-4 0-16,-4 4 0 16,-5 6 0-16,-6 5 0 15,-6 12 0-15,0 0 0 16,-10 23 1-16,7 0 0 16,3 4 0-16,3 6-4 0,3-6-14 15,7-7-20 1,12-1-1-16,0-19 1 0,18 0-1 15</inkml:trace>
  <inkml:trace contextRef="#ctx0" brushRef="#br0" timeOffset="27360.7111">16461 7550 60 0,'13'20'37'0,"2"-1"1"15,5 6-9-15,5 11-19 0,1 3-5 16,-2 0-14-16,7-3-25 16,-2 3-3-16,-11-15 0 15,5-3-1-15</inkml:trace>
  <inkml:trace contextRef="#ctx0" brushRef="#br0" timeOffset="27545.5394">16756 7586 42 0,'-28'-4'37'15,"-4"18"0"-15,-10-3 0 16,-2 13-21-16,3 5-9 0,-8 3-6 15,-1 3-4-15,7 2-9 16,4-4-11-16,6-9-13 16,20-5 0-16,13-19-1 15</inkml:trace>
  <inkml:trace contextRef="#ctx0" brushRef="#br0" timeOffset="27830.9173">17210 7253 51 0,'-24'12'36'0,"-12"4"1"16,0 14-6-16,1 19-19 15,-6 11-4-15,9 12-4 16,7 9-1-16,9 3 0 16,16 1-1-16,10-6-4 0,15-3-7 15,10-15-28-15,5-25-1 16,15-8-1-16,-4-24 1 16</inkml:trace>
  <inkml:trace contextRef="#ctx0" brushRef="#br0" timeOffset="28231.4612">17285 7561 50 0,'-5'-39'37'16,"19"7"-3"-16,9 7-11 15,2 4-7-15,11 14-5 16,-5 7-4-16,1 16-2 16,-8 6 0-1,-11 13-2-15,-13 4-2 16,-15 5 1-16,-11 1-1 15,-5-4 0-15,-3-6 0 16,0-6-1-16,6-7 0 16,10-5 0-16,12-9 0 15,6-8-1-15,27 6 1 0,1-6-2 16,10 4-9-16,1-4-28 0,2-3 1 16,6 3-1-1,-7-9 0-15</inkml:trace>
  <inkml:trace contextRef="#ctx0" brushRef="#br0" timeOffset="28386.0285">17658 7663 63 0,'9'-2'37'0,"0"-5"0"16,12 7-6-16,1 0-34 15,-2-9-31-15,9 13-3 16,-8-8 0-16,5 4 0 31</inkml:trace>
  <inkml:trace contextRef="#ctx0" brushRef="#br0" timeOffset="28633.0673">18100 7354 76 0,'0'0'38'0,"10"15"1"15,-17 9-9-15,-1 8-23 16,-1 15-3-16,-1 5-1 16,4 3 0-16,1 1-1 15,5-2 0-15,5-7-1 16,8-2-1-16,5-10-1 31,1-12-4-31,10-6-12 0,-1-5-23 16,-4-17 1-16,3-2-2 15,-9-9 1-15</inkml:trace>
  <inkml:trace contextRef="#ctx0" brushRef="#br0" timeOffset="28801.9933">17964 7571 41 0,'0'0'39'16,"-6"14"-1"-16,24-3 1 15,9 4-17-15,6-5-20 0,0-6-18 16,1-4-20-16,7 0-1 16,-7-10-2-16,0 2 1 15</inkml:trace>
  <inkml:trace contextRef="#ctx0" brushRef="#br0" timeOffset="28986.1442">18427 7351 64 0,'24'15'41'0,"6"12"0"0,-8 15-2 16,-6-2-24-16,3 18-6 15,-11 1-4-15,-8 3-2 16,-12 4-6-16,-15-11-13 16,-5-6-26-16,-2-3 0 15,-4-19 1-15,5-6-2 16</inkml:trace>
  <inkml:trace contextRef="#ctx0" brushRef="#br0" timeOffset="29465.5032">19086 7513 45 0,'7'-9'36'0,"6"19"0"0,-7 9-2 16,-6 13-19-16,0 8-9 15,0 7-4-15,0 0-4 0,0 0-9 16,0 0-22-16,-3-16-3 16,6-7-1-16,-3-24 0 15</inkml:trace>
  <inkml:trace contextRef="#ctx0" brushRef="#br0" timeOffset="29634.0008">18937 7657 53 0,'0'0'38'0,"0"0"1"16,25 0 0-16,2 9-23 31,7-9-11-31,11 3-8 0,11-3-25 16,14 6-10-16,1-10 0 15,8 4-1-15</inkml:trace>
  <inkml:trace contextRef="#ctx0" brushRef="#br0" timeOffset="30065.6148">19827 7724 31 0,'0'-10'35'0,"0"10"1"31,3-23-4-31,-3-1-13 0,0 4-8 16,-3-6-1-16,-4 4-3 16,-6-2-3-16,-5 10-1 15,-4 5-2-15,-4 5 0 16,-1 12-1-16,1 6 0 15,3 9-1-15,7 5 1 16,5 1 0-16,11 3 0 0,8-6 0 16,9-6 0-16,6-5 0 15,6-9-1-15,2-9 0 16,0-8 0-16,-2-4-1 16,-3-6 1-16,-7 1 0 15,-5 3 1-15,-5 5 0 16,-9 12 0-16,0 0 1 0,3 13 0 15,-3 7 0-15,0 7-3 16,9 0-16-16,6 5-19 16,0-11 0-16,15-1-1 15,10-14 1-15</inkml:trace>
  <inkml:trace contextRef="#ctx0" brushRef="#br0" timeOffset="30405.9138">20096 7439 44 0,'0'0'38'0,"19"17"0"15,2 8-3-15,1 4-19 16,13 13-5-16,-1 2-7 15,3-2-13-15,0-2-27 16,-1-1-1-16,-12-16-1 0,2-2 0 16</inkml:trace>
  <inkml:trace contextRef="#ctx0" brushRef="#br0" timeOffset="30591.5334">20477 7517 38 0,'-30'0'36'0,"-1"11"0"16,-13 2 0-16,-6 4-20 15,2 11-11-15,-3 6-9 16,-1-4-13-16,4-3-17 16,17 0-2-16,1-11 0 15,22-1-1-15</inkml:trace>
  <inkml:trace contextRef="#ctx0" brushRef="#br0" timeOffset="30870.1677">20902 7300 37 0,'-27'-9'34'15,"3"14"1"-15,-9 3 0 16,0 11-23-16,2 15-6 31,1 5-2-31,6 10-1 0,6 7 0 16,9 4-1-16,9-5 1 16,7-2-3-16,14-5-7 15,3-9-19-15,5-17-10 0,10-1 0 16,-6-21 0-1</inkml:trace>
  <inkml:trace contextRef="#ctx0" brushRef="#br0" timeOffset="31091.5886">21067 7322 48 0,'0'0'37'15,"0"0"0"-15,9 10 2 16,-7 19-26-1,-2 5-6-15,5 12-1 16,-5 3 0-16,4 7-2 16,-4-3-2-16,5-2 0 15,2-5-4-15,1-10-4 16,8-4-13-16,2-11-20 16,-2-16 0-16,9-5-1 15,-5-7 1-15</inkml:trace>
  <inkml:trace contextRef="#ctx0" brushRef="#br0" timeOffset="31292.1419">20958 7529 63 0,'0'0'40'16,"0"16"0"-1,21-7-5-15,6 2-21 16,4-2-9-16,7 2-5 0,6 3-13 15,8-10-25-15,-7-4-2 16,0-1 1-16,-11-9-2 31</inkml:trace>
  <inkml:trace contextRef="#ctx0" brushRef="#br0" timeOffset="31509.2142">21488 7386 50 0,'18'3'39'0,"-5"10"0"16,1 12 2-16,0 11-23 0,-7 5-9 0,1 12-2 16,-11 1-2-1,-4 7 0-15,-8-4-3 16,-5-4 0-16,-3-8-3 0,-4-9-1 16,5-3-6-16,-6-15-22 15,7-8-11-15,10-6-1 31,-2-4 1-31</inkml:trace>
  <inkml:trace contextRef="#ctx0" brushRef="#br0" timeOffset="44276.8884">14371 9103 8 0,'-19'10'32'16,"30"-1"1"-16,2-9 0 15,14 0-15 1,11 2-14-16,5-2-15 15,15 4-17-15,-14-9-2 0,3 5-2 16,-18-9 6-16</inkml:trace>
  <inkml:trace contextRef="#ctx0" brushRef="#br0" timeOffset="44431.0232">14379 9246 51 0,'4'12'37'15,"15"-16"1"-15,17-4-10 16,8 1-18-16,2-7-37 16,4 14-6-16,-7-12-3 15,7 10-1 1</inkml:trace>
  <inkml:trace contextRef="#ctx0" brushRef="#br0" timeOffset="44977.8238">15341 9215 35 0,'13'-17'33'15,"-5"-4"-3"-15,-8-1-5 16,0 0-5-16,-12 0-5 0,-4 5-3 15,-8 5-3-15,-5 6-4 16,-1 6-1-16,-4 13-3 16,10 7 1-16,-2 5-1 15,9 7-1-15,9 5 0 16,8-5 0-16,13-6 0 16,7-1 0-16,8-15 0 0,3-6-2 15,-2-9 0-15,4-9-1 16,-4-6 2-16,-7-2-1 15,-4 0 2-15,-5 2-1 16,-7 9 2-16,-6 11 0 0,0 0 1 16,0 0 0-16,-12 22-2 31,15 5-8-31,3-1-29 0,7-6 0 16,17-3-1-16,9-17 0 15</inkml:trace>
  <inkml:trace contextRef="#ctx0" brushRef="#br0" timeOffset="45378.1063">16188 8560 36 0,'-25'14'35'16,"-18"10"0"-16,-4 30-3 16,-2 23-18-16,-7 25-6 15,6 19-3-15,7 14-2 16,19 11-1-16,17-6-1 16,25-7-2-16,20-18-8 0,17-18-26 15,14-36 0-15,11-18-1 16,-5-30 0-16</inkml:trace>
  <inkml:trace contextRef="#ctx0" brushRef="#br0" timeOffset="45693.6835">16529 8961 27 0,'9'-19'35'0,"-9"-12"1"0,6-4-2 16,-1-1-14-16,-5-5-5 16,5 7-4-16,-5 1-3 15,0 11-2-15,0 7-1 16,0 15-2-16,0 0-1 15,0 17-1 1,0 7-1-16,3 10-2 16,4 14-4-16,-4 1-10 15,3 6-23-15,3 4-1 16,-2-6 1-16,4-2-1 16</inkml:trace>
  <inkml:trace contextRef="#ctx0" brushRef="#br0" timeOffset="45878.7509">16328 9230 40 0,'0'0'36'0,"22"5"0"16,6-5-3-16,14 0-18 16,11 4-6-16,7 3-12 0,4-1-24 15,1-6-8-15,7 9-1 0,-10-9 0 16</inkml:trace>
  <inkml:trace contextRef="#ctx0" brushRef="#br0" timeOffset="46209.7146">16355 9482 49 0,'3'-20'37'16,"20"6"2"-16,5-3-2 16,6 5-24-16,12 12-3 0,-8 0-4 15,-2 7-2-15,-17 7-1 16,-12 12-2-16,-17 2-1 16,-15 5 0-16,-12 0-1 15,-4-4 0-15,-1 0 1 16,4-4-2-16,10-9 2 15,9-4-1 1,19-2 1-16,16-4 1 16,12 1 0-16,9 3 0 15,6-3-3-15,1 0-12 16,2-1-25-16,13-4 0 16,-13-10 1-16,4-1-2 0</inkml:trace>
  <inkml:trace contextRef="#ctx0" brushRef="#br0" timeOffset="46732.0472">17124 9010 58 0,'13'19'38'0,"11"15"0"16,1 7-14-16,3-2-14 16,3 3-14-16,0-7-28 15,3 3-4-15,-11-15-1 16,2-2 0-16</inkml:trace>
  <inkml:trace contextRef="#ctx0" brushRef="#br0" timeOffset="46932.6255">17419 9036 46 0,'-16'3'37'16,"-17"3"0"-16,1 16-6 0,0 5-17 15,-14 2-5-15,6 5-5 16,-1 3-5-16,1-1-6 15,13-2-13-15,4-4-16 16,5-14-2-16,15-2 1 16,3-14-1-16</inkml:trace>
  <inkml:trace contextRef="#ctx0" brushRef="#br0" timeOffset="47180.2243">17800 8741 35 0,'-13'7'35'16,"-4"15"1"-16,-12 10-3 0,-6 9-19 15,4 15-4 1,-1 6-3-16,10 11-1 0,7-2-2 31,15 5 0-31,9-8-3 16,15-9-5-16,12-11-20 0,9-10-13 15,-2-21-1-15,9-8 0 16</inkml:trace>
  <inkml:trace contextRef="#ctx0" brushRef="#br0" timeOffset="47534.7357">17902 8993 22 0,'-10'-32'36'16,"4"-6"1"-1,21 10 1-15,2 7-18 16,11 1-8-16,8 20-3 15,-5 0-2-15,5 9 0 16,-15 11-4-16,-6 11 0 16,-20 6-1-16,-12 6-1 15,-14 4 1-15,-7-2-1 0,-2 0 0 16,1-2-1-16,6-10 0 0,10-5 0 16,16-9 0-16,14-9 0 15,17-10-2-15,6 0-3 16,15-3-11-16,6-3-23 15,-2-5 0-15,7 2-1 16,-9-2 0-16</inkml:trace>
  <inkml:trace contextRef="#ctx0" brushRef="#br0" timeOffset="47697.5064">18183 9128 68 0,'14'0'35'0,"5"0"2"16,12 0-22-16,4 0-26 15,-6 0-21-15,9 3-3 16,-10-6 0-16,5 3-1 16</inkml:trace>
  <inkml:trace contextRef="#ctx0" brushRef="#br0" timeOffset="47934.9545">18556 8886 55 0,'0'0'38'15,"0"0"1"-15,-7 24 1 16,2 1-28-16,5 14-6 16,-7 2-2-1,1 8-1-15,2 0 1 16,4-6-2-16,0-1-1 15,11-5-1-15,8-8-1 16,3-12-6-16,13-3-20 16,5-10-13-16,-5-13 0 15,3 2 0-15</inkml:trace>
  <inkml:trace contextRef="#ctx0" brushRef="#br0" timeOffset="48082.364">18451 9076 51 0,'6'13'38'16,"9"-8"0"-16,12 2-5 0,4 0-41 15,-2-7-24 1,8 0-3-16,-11-11-2 0,4 4-1 16</inkml:trace>
  <inkml:trace contextRef="#ctx0" brushRef="#br0" timeOffset="48267.6239">18806 8771 80 0,'29'12'42'0,"3"21"0"16,-5 12-8-16,-2 4-25 16,0 14-2-16,-18 8-4 15,-11 0-4-15,-11 7-11 16,-10-12-29-16,-14-17-1 0,-1-11 0 15,-5-19-1-15</inkml:trace>
  <inkml:trace contextRef="#ctx0" brushRef="#br0" timeOffset="48683.4781">19430 8875 31 0,'3'-13'37'15,"5"26"1"-15,-8 11 0 0,0 13-18 16,0 17-9-1,-3 0-5 1,0 3-9-16,3 2-21 0,0-8-13 16,-5-22 0-1,9-5-1-15</inkml:trace>
  <inkml:trace contextRef="#ctx0" brushRef="#br0" timeOffset="48835.0172">19296 9145 55 0,'0'0'38'0,"10"-7"0"16,5 7 0-16,10-2-29 16,10 2-12-16,5-5-31 15,6 11-3-15,-2-9 0 16,8 3-1-16</inkml:trace>
  <inkml:trace contextRef="#ctx0" brushRef="#br0" timeOffset="49000.2535">19789 8973 69 0,'15'-8'39'0,"6"21"0"16,0 5-3-16,2 5-30 0,0 6-9 16,1 8-13-1,4 3-21-15,-9-12-1 0,3-2-2 16,-4-16 1-16</inkml:trace>
  <inkml:trace contextRef="#ctx0" brushRef="#br0" timeOffset="49154.3147">20109 8993 43 0,'-7'-10'37'16,"-12"1"0"-16,-5 17-2 15,-53 32-9 1,33-6-23-16,-6 4-4 15,-1-1-7-15,6-3-21 16,9 7-8-16,3-20 0 0,21 1-1 16</inkml:trace>
  <inkml:trace contextRef="#ctx0" brushRef="#br0" timeOffset="49438.5368">20505 8836 41 0,'-28'-5'34'16,"5"14"1"-16,-9 3-2 31,-2 12-22-31,4 14-4 0,1 7-2 16,6 6-1-16,9 2 0 15,14 3-1-15,6-1 0 16,12-9-4-16,10-5-15 16,13-12-20-16,-4-17-1 15,6-8-1-15,-3-16 1 16</inkml:trace>
  <inkml:trace contextRef="#ctx0" brushRef="#br0" timeOffset="49654.6693">20746 8843 48 0,'0'-10'39'0,"0"10"0"16,-9 5 0-1,7 19-20-15,-8 0-11 16,5 17-4-16,-5 3-2 16,2 7 1-16,1 0-2 0,2 4 1 15,5-6-1-15,9-6-1 16,8-8-3-16,4-14-6 15,10-11-22-15,4-6-9 16,-5-13 0-16,4-5 0 0</inkml:trace>
  <inkml:trace contextRef="#ctx0" brushRef="#br0" timeOffset="49836.0592">20585 9094 53 0,'-22'3'39'15,"22"-3"-1"-15,0 17-2 16,19-13-20-16,13 1-10 16,7 0-11-16,0-5-18 15,0-3-14-15,5-4-2 0,-8-12 0 16</inkml:trace>
  <inkml:trace contextRef="#ctx0" brushRef="#br0" timeOffset="49955.7402">21008 8927 60 0,'17'6'41'16,"6"17"-1"-16,-8 8-5 16,-10 4-18-16,3 11-7 15,-15 4-8-15,-8 1-27 16,-10-3-14-16,2-6-2 0,-10-14 1 16</inkml:trace>
  <inkml:trace contextRef="#ctx0" brushRef="#br0" timeOffset="50386.9641">21330 8519 30 0,'27'9'38'16,"4"13"1"-16,10 29 0 15,1 29-18-15,-7 17-6 16,-3 26-4-16,-17 11-3 16,-11 16-2-16,-17-3-2 15,-14-3-2-15,-14-14-3 0,-12-28-7 16,1-24-31-16,-6-12-1 15,2-28-2-15,8-15 0 16</inkml:trace>
  <inkml:trace contextRef="#ctx0" brushRef="#br0" timeOffset="52857.7045">14483 10594 34 0,'0'0'38'16,"0"0"0"-16,14-1 0 15,13-9-19-15,13 10-7 16,5-7-10-16,1 5-12 16,1-3-24-16,-2 15-3 15,-14-4-1-15,-3 8-1 0</inkml:trace>
  <inkml:trace contextRef="#ctx0" brushRef="#br0" timeOffset="53005.0936">14544 10729 49 0,'0'0'38'0,"31"0"-1"16,8 0 0-16,9 0-30 15,10-6-30-15,9 6-11 0,0-13-2 16,13 7-1-16</inkml:trace>
  <inkml:trace contextRef="#ctx0" brushRef="#br0" timeOffset="53505.5796">15623 10697 34 0,'13'-7'36'0,"-11"-11"1"15,1 1-10 1,4-2-6-1,-14-6-7-15,2 6-4 16,-13-8-3-16,-2 8-2 16,-8 2-2-16,-6 10-2 15,0 7 0-15,-3 14-2 0,7 1 1 16,5 13 0-16,11 1-1 16,10 3 1-16,14-3 0 15,14-3-1-15,7-11 0 0,5-7 0 16,5-8-2-16,-3-10 1 15,-3-4 0-15,-6-8 0 16,-10-3 0-16,-8 1 0 16,-5 5 2-16,-6 4 0 15,0 15 2-15,-12 0-2 16,4 12 2-16,5 8-2 0,3 6 1 16,3-1-7-16,11 4-10 15,9 2-21-15,5-14-1 16,15 1 1-16,3-11-1 15</inkml:trace>
  <inkml:trace contextRef="#ctx0" brushRef="#br0" timeOffset="53944.379">15962 10536 48 0,'-13'-4'34'0,"13"18"1"0,-3 5-10 16,0 4-15-16,9 6-3 15,4 1-2-15,8-1-2 16,4-6 0-16,6-4-1 16,3-14 0-16,0-5 0 15,3-5-1-15,-6-14-1 31,-6-5 1-31,-3-3-1 0,-5 0 0 16,-4 3 0-16,-6 5 0 16,-4 6-1-16,0 13 1 15,0 11 0-15,0 14 0 16,0 9-1-16,0 12 1 16,5 9 1-16,-5 6-1 15,0 5 0-15,-6-3 1 0,-10-2 0 16,-8-5 0-16,-11-11 0 15,-7-14-2-15,-5-11-2 16,0-17-4-16,1-16-12 0,5-19-18 16,20-6 0-16,5-15-1 15,25-3 0-15</inkml:trace>
  <inkml:trace contextRef="#ctx0" brushRef="#br0" timeOffset="54208.873">16595 10318 60 0,'-3'10'36'0,"-16"5"-1"15,1 7-16-15,-3 11-9 16,-4-1-3-16,5 14-1 15,4 0-3-15,16 6 0 16,3-1 0-16,17-4-1 0,8-1-3 31,3-13-11-31,2-9-25 16,10-6-1-16,-9-18 0 16,4-4 0-16</inkml:trace>
  <inkml:trace contextRef="#ctx0" brushRef="#br0" timeOffset="54425.1518">16833 10381 42 0,'6'11'37'16,"-2"8"0"-16,-1 6-2 16,-3 6-23-16,0 12-4 15,0-2-1-15,0 5-3 0,3-4-2 16,9-4-1-16,0-2-2 15,7-12-5-15,6-4-11 16,8-8-20-16,-5-12-1 16,4-5 0-16,-7-8 0 15</inkml:trace>
  <inkml:trace contextRef="#ctx0" brushRef="#br0" timeOffset="54625.5299">16772 10579 36 0,'-21'0'38'0,"21"0"-1"0,0 0-4 16,11 4-16-16,16-4-9 16,5 4-14-16,4-2-24 15,-1-8-5-15,5 3-2 16,-9-8 0-16</inkml:trace>
  <inkml:trace contextRef="#ctx0" brushRef="#br0" timeOffset="54810.4434">17156 10426 57 0,'23'0'38'16,"0"7"3"-16,7 4-9 15,-2 19-15-15,-8 1-6 16,-2 10-3-16,-12 5-2 0,-6 2-2 15,-15 1 0-15,-4-2-4 0,-6-5-4 16,-7-13-13-16,0-9-25 16,12-3 0-16,4-17 0 15,16 0-1-15</inkml:trace>
  <inkml:trace contextRef="#ctx0" brushRef="#br0" timeOffset="55226.3355">18208 10682 27 0,'11'32'31'0,"-21"-9"-4"16,0 8-19-16,-8-2-29 15,-19-16-5-15,12 1-2 16</inkml:trace>
  <inkml:trace contextRef="#ctx0" brushRef="#br0" timeOffset="55563.5765">18766 10545 69 0,'25'9'38'0,"-17"2"1"16,-13 3-18-16,-4 13-9 0,-12-7-3 15,1 4-3 1,-6-2-4-16,0-8-2 16,-2-11-2-16,1-3-1 0,4-12-1 15,3-8 1-15,8-1-1 32,1-4 0-32,7 1 2 0,9 6 3 15,3 5 0-15,8 8 2 16,0 14 1-16,9 10-1 15,2 4 2-15,4 6-2 16,-1 4-1-16,-4-3-6 16,5-1-15-16,-5-3-19 15,-9-15-1-15,-3-2-1 0,-14-9 0 16</inkml:trace>
  <inkml:trace contextRef="#ctx0" brushRef="#br0" timeOffset="55710.3812">18720 10369 53 0,'-8'-14'37'15,"8"14"-2"-15,0 0-6 16,0 0-48-16,20 14-14 16,-12-4-3-16,13 9 0 15</inkml:trace>
  <inkml:trace contextRef="#ctx0" brushRef="#br0" timeOffset="55995.1873">18943 10594 58 0,'19'14'37'0,"8"4"0"0,-3-9-9 15,0-5-15-15,4 0-7 16,-4-7-3-16,-3-7-3 16,-4-3-1-16,-6-7 0 15,-7-1-2-15,-4 0 1 0,-8 8-1 16,-6-3 0-16,-2 12 2 15,-5 4 0-15,0 14 1 16,3 6 1-16,1 9 1 16,2 5-1-16,3 5 1 15,8 7 0-15,4-1 0 32,9 2-3-32,5-4-6 0,0-5-20 15,5-16-10-15,7-3 0 16,0-19 0-16</inkml:trace>
  <inkml:trace contextRef="#ctx0" brushRef="#br0" timeOffset="56248.6162">19640 10597 55 0,'-6'20'37'0,"-19"-7"1"15,-9 0-14-15,-3 1-8 16,-6-7-8-16,5 1-5 15,2-13-1-15,7-5-2 32,8-8-1-32,11 0 0 0,10-1 1 15,12 4 0-15,7 4 1 16,5 5 2-16,2 10 0 16,5 9-1-16,-1 7 0 15,-3 3-9-15,-10-3-31 16,5 6 1-16,-9-12-2 15,4 4 0-15</inkml:trace>
  <inkml:trace contextRef="#ctx0" brushRef="#br0" timeOffset="56711.5666">20778 10542 27 0,'-3'-15'34'0,"-16"-7"0"16,-2 13-1-16,-5 3-19 16,-4 6-4-16,2 10-5 15,-1 0-2-15,10 12-2 16,8 1 1-16,11 5 1 15,9-5 0-15,13-3 1 0,8-3 0 32,5-3 0-32,-3-9-1 15,-1-10-6-15,-7-7-17 16,-3 1-17-16,-24-9-1 16,-3 0 0-16,-12-5 0 0</inkml:trace>
  <inkml:trace contextRef="#ctx0" brushRef="#br0" timeOffset="56896.8855">20865 10407 75 0,'19'11'41'15,"-7"6"0"-15,-2 10-11 16,0 21-17-16,-6 6-5 16,5 13-1-16,-3 11-3 15,1 6-3 1,2 0-6-16,-6-9-12 15,4-9-25-15,3-12-1 16,-4-18 1-16,2-11-1 16</inkml:trace>
  <inkml:trace contextRef="#ctx0" brushRef="#br0" timeOffset="57066.1726">20942 10685 46 0,'22'0'35'0,"-4"-9"-2"16,14 9-8-16,-1 0-32 16,2-4-17-16,16 9-8 15,-5-10-1-15,10 9 1 0</inkml:trace>
  <inkml:trace contextRef="#ctx0" brushRef="#br0" timeOffset="57501.3514">21457 10601 48 0,'-10'-22'35'0,"-5"4"-3"15,-11 3-5-15,-6-3-9 32,2 9-6-32,-5 3-5 0,6 6-3 15,3 4-2-15,11 3-2 16,8 8 1-16,9-3 0 16,10 6-1-16,4-4 0 15,7-3-1-15,1-3-3 16,3-8 0-16,-5 0-1 0,3-10 0 15,-5-3 0-15,2-5 1 0,-3 3 3 16,1-2 1 0,1 7 4-16,0 5 0 0,5 10 3 15,-2 8 1-15,8 11-1 16,-4 9-1-16,1 12 0 16,-8 7-2-16,-4 4-1 31,-8 0-1-31,-9-1-3 0,-15-3-2 15,-13-11-1-15,-3-12-1 16,-7-15 0-16,5-14 0 16,1-20 1-16,14-16 1 15,11-12 2-15,14-12 1 16,15-4 2-16,13-2 0 0,9 6 1 16,1 4-2-16,0 13-3 0,0 11-15 15,-4 13-21 1,-19 2 1-16,1 15-2 0,-23 2 1 15</inkml:trace>
  <inkml:trace contextRef="#ctx0" brushRef="#br0" timeOffset="58071.0593">22069 10435 14 0,'-25'-10'30'16,"11"15"0"-16,-5-5-3 0,6 3-14 15,13-3-4-15,-8 20-4 16,16-6 0-16,5 0-1 16,3-1 0-16,0-2 0 15,5-2 0-15,-4-4-2 0,-4-2 0 16,-13-3 0-1,0 0-1-15,-13-8-1 0,-4 4 1 16,-4 4-2-16,-4 0 1 16,2 4 0-16,4 1 1 0,5 5 0 15,10 4 0-15,4 0 2 16,10 3-1-16,3-3 1 16,7-1 0-16,5-8 1 31,3-1-2-31,1-12 0 0,2 0 0 15,0-8-2-15,-1-2 1 16,-4-5 0-16,-1 5-1 16,-5 4-1-16,-4 4 1 15,-3 10 0-15,-2 0 1 16,-5 15-1-16,1-1 0 16,3 7 1-16,-3-1-1 0,2 0 2 15,3-3 0-15,-2-12 0 16,5-5 1-16,0-6 0 15,3-8 0-15,-6-5-1 16,4-3 0-16,-7-2-4 16,-1 0-8-16,-3 2-29 15,-5 8-1 1,-6 1 0-16,6 13 0 16</inkml:trace>
  <inkml:trace contextRef="#ctx0" brushRef="#br0" timeOffset="58487.4329">22818 10386 41 0,'-14'0'32'0,"-12"-3"0"15,4 3-12 1,3 10-7-16,2-2-5 16,8 6-3-16,4-2 0 15,15 4-1-15,4-5-1 16,4 2 0-16,2-4-2 16,0 0 0-16,-3-4-1 15,-1-5-1-15,-7 0 0 16,-9 0 0-16,-13 0 0 0,-3-4 1 15,-5 4-1-15,2 4 3 16,-2-1 0-16,4 8 2 16,3-1 0-16,8 3 1 0,6 3 0 15,14 1-1-15,-1-1 0 16,9 1-2-16,0-3-6 16,-1-4-25-16,-1-10-10 0,7-2 0 15,-14-14-1-15</inkml:trace>
  <inkml:trace contextRef="#ctx0" brushRef="#br0" timeOffset="58634.764">22823 10130 58 0,'-4'-21'40'16,"-4"4"-1"-16,8 17-4 15,0 0-36-15,0 0-34 16,8 14-3-16,-8-2-1 15,11 14-1-15</inkml:trace>
  <inkml:trace contextRef="#ctx0" brushRef="#br0" timeOffset="59035.047">23231 10393 50 0,'-29'-14'39'16,"18"14"-1"-16,-6-5-5 0,6 3-14 15,2 9-9-15,-3 3-4 16,8 2-3-16,10 7-2 16,10 5 0-16,1 0-1 15,-2 4 1-15,-4 0 0 16,-1-4 0-16,-10-3 0 16,4-3 1-16,-19-8-1 0,-12-5 0 15,-8-5-1-15,0-3-3 16,4-2-7-16,2-2-17 15,11-4-13-15,7 4-2 16,11 7 2-16</inkml:trace>
  <inkml:trace contextRef="#ctx0" brushRef="#br0" timeOffset="59306.4871">23516 10625 69 0,'0'0'40'0,"14"6"-2"0,-14-6-10 16,0 0-7-16,0 0-8 31,0 0-5-31,0 0-6 0,10 9-19 16,-10-9-24-1,-16-6-1-15,16 6-1 0,-22-13 0 16</inkml:trace>
  <inkml:trace contextRef="#ctx0" brushRef="#br0" timeOffset="63800.3163">525 12266 45 0,'-62'20'37'0,"62"-20"0"15,0 0-17-15,43 24-8 16,14-15-2-16,17-9 0 16,25 6-3-1,10-6-2-15,9 3-2 16,0-3-3-16,-1 0-3 15,-5 0-3-15,-21-10-4 16,-11 2-2-16,-27-9 1 16,-17 3-1-16,-22-7 1 15,-10 2 4-15,-15-1 4 16,-4-1 5-16,1 7 2 0,0-1 5 16,14 15 1-16,0 0 1 0,13 0 0 15,-1 10-1 1,6 12 0-16,-11-1-2 0,-1 14-1 15,-14-1-2-15,-7 2-8 16,-9-8-34-16,0 6-2 16,-4-11-2-16,8-5 0 0</inkml:trace>
  <inkml:trace contextRef="#ctx0" brushRef="#br0" timeOffset="64417.1312">2089 12104 12 0,'18'22'34'15,"-18"10"-1"-15,0 18-3 16,-7 13-14-16,-9 8-4 0,1 7-4 16,-5-6-4-16,2-9-1 15,-1-16-1-15,9-17-1 16,10-30 0-16,-9-3-1 15,9-33 1-15,5-20-1 16,2-13 1-16,3-9 0 16,2-2 1-16,2 5 0 0,0 6 2 15,3 17 0-15,-3 18 0 0,9 25 1 16,-3 21-1 0,5 24 1-16,-3 17-2 15,0 10 0-15,1 7-1 0,3 5 0 16,2-2-2-16,-5-10-3 31,7-10-6-31,-9-18-21 0,-5-18-10 16,0-11 0-16,-16-15 0 15</inkml:trace>
  <inkml:trace contextRef="#ctx0" brushRef="#br0" timeOffset="64564.268">2067 12420 19 0,'-14'-4'32'15,"24"12"-1"-15,-10-8 1 16,35 0-25-16,3 2-20 16,-1-2-15-16,16 4-2 15,-8-4 0-15</inkml:trace>
  <inkml:trace contextRef="#ctx0" brushRef="#br0" timeOffset="64881.9383">2566 12380 40 0,'-9'18'37'0,"0"-4"1"16,14 10-2-16,8 1-23 15,-3-3-5-15,12 4 0 16,-1-9-2-16,7-2-1 0,3-13-2 16,0-4 1-16,-1-13-1 15,-2-10-1-15,-7-9 0 16,-10-13-1-16,-11-13 0 15,-7-9-1-15,-17-4 0 16,-8 1 0-16,-14 6-1 16,-4 15 2-1,-2 18-1-15,3 17 0 16,5 20 0-16,16 19 0 16,13 18-2-16,15 3-7 15,21 10-16-15,11-3-16 16,9-9-1-16,10 0 1 0,2-5 0 15</inkml:trace>
  <inkml:trace contextRef="#ctx0" brushRef="#br0" timeOffset="65234.8136">2997 12453 14 0,'0'10'34'0,"7"4"2"16,-7-14 0-16,16 13-17 16,1-3-7-16,-4-6-2 15,11-4-4-15,-7-5-2 16,0-7-1-16,-3-6-2 31,-6-5-1-31,-8-3 1 0,-11-2-2 16,-5 5 1-16,-6 5 0 15,-3 13-1-15,-3 10 1 16,3 13 1-16,2 13 0 16,3 15 0-16,9 12 0 15,4 2 1-15,7 7-1 0,0-1-2 16,9-10-7-16,3-3-15 0,7-6-14 16,-7-21-2-1,9-4 1-15</inkml:trace>
  <inkml:trace contextRef="#ctx0" brushRef="#br0" timeOffset="65650.868">3460 12485 17 0,'-16'-27'36'0,"3"8"1"16,-5-3-3-16,-7 6-13 0,5 9-7 16,-5 7-5-16,2 8-2 15,-2 7-3-15,7 9 0 16,4 2-3-16,9 1 0 16,5 1 1-16,12-5-1 15,7-6-3-15,2-9-4 16,8-2-5-16,-2-11-11 0,1-6-10 15,0-2-4-15,-7-11 2 0,-1 1 7 16,-2-1 13 0,-2-2 12-16,-4 2 10 0,13-9 45 15,-15 25-17 1,-10 8-1-16,18 9-6 31,-15 5-11-31,6 9-8 0,-3 4-8 16,-2-2-20-16,1 1-20 15,8 3-1-15,-3-12-2 16,10-6 0-16</inkml:trace>
  <inkml:trace contextRef="#ctx0" brushRef="#br0" timeOffset="66167.7147">3968 12393 37 0,'0'0'37'16,"-19"-18"-2"-1,1 18-10-15,-5 12-7 16,-7 1-8-16,9 11-3 16,-2 5-4-16,8 1-1 15,9 3-1-15,6-2-1 16,12-7 1-16,9-2 1 16,4-10 0-16,2-6 0 15,-4-9 0-15,-4-4 0 0,-10-10 1 16,-9 3-1-16,-6-2-1 15,-15-1-4-15,-1 6-7 0,-9 4-25 16,0-1-4 0,8 8-1-16,2-6 1 15</inkml:trace>
  <inkml:trace contextRef="#ctx0" brushRef="#br0" timeOffset="66592.5457">4024 12441 36 0,'20'-2'35'0,"13"4"-1"16,-5-2-4-16,5-7-21 16,5 7-5-1,-1-5-2-15,-4 0-2 16,-8 1-2-16,-5 0 0 16,-8 0-1-16,-12 4 1 15,0 0 0-15,0 0 2 16,-19 10 0-16,3 2 1 15,4 2 1-15,-3 6 1 16,5 1 0-16,4 1 1 0,6 0 0 16,10 2 0-16,-1-5 1 15,13-2-2-15,-1-8 1 0,7-9-1 16,-2-6-1 0,1-5-2-16,-2-8-1 0,-3-5 1 15,-4 0-1-15,-5-4 1 31,-2 5 0-31,-4 6 0 0,-4 7 1 16,-3 10 0-16,0 0 1 16,0 10-1-16,6 7-2 15,-3 3-1-15,4 7-6 16,-4-3-17-16,5 0-13 16,3 2 0-16,-6-9 0 15</inkml:trace>
  <inkml:trace contextRef="#ctx0" brushRef="#br0" timeOffset="67155.402">4668 12375 58 0,'16'-2'40'0,"-3"8"0"0,2 7-4 16,-2 12-24-16,-7 1-6 0,0 4-3 15,-6 5-3-15,0-8-2 16,-6-5-1-16,-3-9-2 15,9-13-1-15,-14 0 0 16,14-9 0-16,0-11 1 31,7-3 1-31,0-3 3 0,2 2 2 16,0 6 2-16,0 4 0 16,-9 14 1-16,0 0 0 15,9 7 0-15,-9 3-1 16,0 8-1-16,4 0-2 15,1 1-1-15,8 1-1 16,5-3-4-16,11 0-2 0,6-8-4 16,11 3 0-16,-5-12-1 15,10 8 2-15,-5-8 2 16,1-6 4-16,-10 1 6 16,-9-5 4-16,-5 2 5 15,-10-9 3-15,-4 4 0 16,-13-11-1-1,-1 1-1-15,-11-9-2 16,1 3-3-16,-7-1-2 0,2 11-1 16,-3 4-2-1,-2 10 1-15,3 10-2 0,7 14 1 16,5 5-1-16,10 9 1 16,5 3-1-16,6 1 1 15,9-8 0-15,3-3-2 0,5-5-3 16,-3-13-8-16,0-12-25 15,-1-2-2-15,-12-17-1 16,4-5 0-16</inkml:trace>
  <inkml:trace contextRef="#ctx0" brushRef="#br0" timeOffset="67271.7966">5153 12114 53 0,'-14'-6'39'16,"5"16"1"-16,-3 9-6 15,5-4-58-15,9 18-10 16,-7-2-4-16,12 5 0 16</inkml:trace>
  <inkml:trace contextRef="#ctx0" brushRef="#br0" timeOffset="68042.4797">5395 12390 11 0,'0'0'32'16,"13"3"0"-16,10 5 0 0,6-1-19 15,2-3-9-15,8 1-2 16,-3-1-3-16,-2-4-3 16,-2 0-2-16,-11 0-1 15,-11 0 1-15,-10 0-1 32,-14 0 3-32,-5 5 4 0,-5 3 2 15,1 7 4-15,0 4 1 16,7 5 1-16,4 3 1 15,12 4 0-15,4-5-2 16,14-4-1-16,3-9-1 16,8-4-1-16,-1-14-1 15,2-6-1-15,-2-10 0 0,-3-5 0 16,-7-1-1-16,-2 1 0 16,-6 3 0-16,-2 9 1 15,-3 5-1-15,-5 9 1 16,0 0 0-16,5 20-1 15,-5-1 1-15,0 0 0 0,-4-3-1 16,4-1 1-16,0-15-2 0,-3 10 1 16,3-10 0-1,10-19-1-15,-1 3 1 0,1-2-1 16,5-1 0-16,3 1 1 16,-2 6-1-16,-1 9 1 15,1 3 0-15,-2 12 0 31,-3 6-1-31,-5 4-4 0,4 6-10 16,-1 2-24-16,-3-9-1 16,8 1 0-16,0-9 0 15</inkml:trace>
  <inkml:trace contextRef="#ctx0" brushRef="#br0" timeOffset="68627.8934">6124 12380 35 0,'9'0'33'0,"4"-9"0"16,18 6-3 0,3-1-23-16,5 0-2 15,2-1-3-15,-4 1 0 0,-3-1-1 16,-12-1-1-16,-10 3 0 15,-12 3-1-15,-15 0 1 16,-3 4 0-16,-5 8 1 16,-1 4-1-16,2 7 2 15,6 5-1-15,7 2 1 0,9 3 0 16,4-3 0-16,8-2-2 16,7-5-2-16,5-5-3 15,1-10-4-15,9-8-5 16,4-5-2-16,2-7-1 15,3-6 1-15,6-2 3 16,-5-1 4-16,-1 3 6 0,-6 5 10 16,-11 6 6-16,-8 7 4 15,-18 0-1-15,0 18 2 16,-18-3-2-16,-2 8-3 16,-10-8-4-16,1-1-5 15,-2-9-4-15,0-5-2 16,4-6 0-1,3-12-1-15,8-5-1 16,7-2 1-16,9 2 1 16,5 0 2-16,4 9 1 15,10 9 2-15,0 5 1 0,6 14 1 16,-1 5-1-16,1 8 0 16,-6 2 0-16,2 0-5 15,2-3-7-15,-1-5-28 0,-5-12-1 16,6-4-1-16,-5-12 1 15</inkml:trace>
  <inkml:trace contextRef="#ctx0" brushRef="#br0" timeOffset="68830.1221">7215 12405 65 0,'9'-13'42'16,"-9"13"-1"-16,0 0-1 0,0 0-28 15,0-9-16-15,0 9-33 0,0 0-4 16,0 0 0-16,0 0-1 16</inkml:trace>
  <inkml:trace contextRef="#ctx0" brushRef="#br0" timeOffset="69014.628">7221 12526 88 0,'10'11'42'0,"-10"-11"-4"16,11 14-37-16,-11-14-34 15,0 13-4-15,0-13-2 0,0 0-1 16</inkml:trace>
  <inkml:trace contextRef="#ctx0" brushRef="#br0" timeOffset="74393.8134">8537 12646 41 0,'0'-24'28'16,"-3"3"-3"-16,-9-1-4 15,-4-3-5-15,-5 8-3 16,-5 5-4-16,-6 9-2 16,1 9-2-1,1 13-2-15,7 5-1 16,8 8-1-16,6 2-1 16,9 0 1-16,16-4-2 15,8-2 0-15,10-11-1 16,0-13 0-16,6-8 0 15,-4-9 0-15,-2-6 0 16,-6-8 0-16,-10-4 3 0,-5 0 0 16,-6 0 1-16,-7 6 2 15,0 6-1-15,-7 6 0 16,7 13 0-16,-11-4-1 16,7 14 0-16,4 7-1 0,4-1 0 15,4 4-1-15,2-3 1 16,5 2 0-1,3-2 0-15,-2-7 0 16,2-1 0-16,-1-9-1 16,0 0 1-16,-4-10 0 15,0-5 0-15,-1-3-1 16,-5-2 0-16,1 3 1 16,-1 0-1-16,-1 3 0 15,1 4 0-15,-7 10 1 0,12 8 0 16,-4 7 0-16,2 3 1 15,-1 2-2-15,3 1 1 16,1-1 0-16,0-5 0 16,2-3 0-16,1-6-1 0,-1-6 1 15,-2-9 1-15,5-2 0 16,-6-4 0-16,-3-1 0 0,1-2 0 16,-4 3-1-16,-6 1-5 15,0 3-21-15,-4-2-16 16,4 13 0-16,-5-22-1 15,15 16 0-15</inkml:trace>
  <inkml:trace contextRef="#ctx0" brushRef="#br0" timeOffset="74962.9601">9811 12467 31 0,'0'0'37'16,"13"-14"1"-16,3 19 1 15,3 9-17-15,-1 1-9 0,12 12-6 16,-2 6-2 0,3 3-4-1,1 3-5-15,-2-2-9 16,4-1-17-16,1-2-9 16,-11-13-1-16,1-3 1 0</inkml:trace>
  <inkml:trace contextRef="#ctx0" brushRef="#br0" timeOffset="75212.1161">10143 12472 31 0,'0'0'33'0,"-18"0"-1"15,9 0-7-15,-7 13-7 16,-6 3-6-1,-3 11-3-15,-10 0-1 16,-1 8-3-16,-4 0-1 16,-1 3-4-16,4 0-5 15,0-8-9-15,10-10-20 16,14 1-4-16,0-14 1 16,13-7 0-16</inkml:trace>
  <inkml:trace contextRef="#ctx0" brushRef="#br0" timeOffset="75518.1593">10183 12857 13 0,'0'-19'30'15,"14"7"-1"-15,-7-6-6 16,-3-1-4-16,6 5-2 31,-7 0-2-31,-3 14-3 0,0 0-1 16,0 0-2-16,3 19-1 16,-3 7-3-16,0 6-1 0,0 4-2 15,0-1-2 1,3-5-6-16,9-3-20 15,4-9-13-15,-7-14-1 0,10-7 1 16</inkml:trace>
  <inkml:trace contextRef="#ctx0" brushRef="#br0" timeOffset="75950.3441">10847 12434 31 0,'0'-18'36'15,"-9"7"1"1,-10 3-8 0,-6 0-10-16,-3 8-6 15,-8 4-5-15,5 10-3 0,-3 3-2 16,3 7-1-16,6 10-1 15,6 5-1-15,9 4 1 16,10 1-1-16,10 3 0 16,11-5-4-16,13 0-8 15,11-8-26-15,0-18 1 0,8-1-1 16,-3-15 0-16</inkml:trace>
  <inkml:trace contextRef="#ctx0" brushRef="#br0" timeOffset="76260.4019">10982 12426 45 0,'0'0'38'15,"12"7"-1"-15,-6 3-1 16,-6 2-22-16,8 13-4 16,-8 0-2-16,5 11-2 0,-5-1-1 0,0 4-1 15,0-3-2-15,0 0 0 16,4-4-2-16,4-5-1 16,8-2-4-16,-2-13-4 15,8-6-23-15,1-6-7 16,-3-6-2-16,2-2 1 31</inkml:trace>
  <inkml:trace contextRef="#ctx0" brushRef="#br0" timeOffset="76460.9391">10878 12622 30 0,'0'0'35'16,"0"0"1"-16,19 0-2 16,7-4-19-16,5 1-9 15,4-1-17-15,-2-3-21 16,15 11-2-16,-12-10-1 31,6 9-1-31</inkml:trace>
  <inkml:trace contextRef="#ctx0" brushRef="#br0" timeOffset="76761.0434">11262 12436 66 0,'25'19'39'0,"0"7"1"15,-2 7-11-15,1 17-16 0,-12 1-3 16,-6 6-4-16,-12-3-5 16,-6-5-4-16,-4-3-16 15,-6-15-21-15,-6-16 0 16,7-6-1-16,4-19 0 31</inkml:trace>
  <inkml:trace contextRef="#ctx0" brushRef="#br0" timeOffset="77624.1771">11827 12605 4 0,'14'-7'29'0,"24"11"1"15,12-12-8-15,28 8-6 16,19-1-3-16,18-4-2 0,18 5-3 15,6-5-2-15,4 5-3 16,-9 0-3-16,-14 5-6 16,-21-2-4-16,-24-1-3 15,-26 4 0-15,-24-6-1 16,-25 0 1-16,-6-11 1 16,-15-4 5-1,-4-1 5-15,-4 0 8 16,-11-16 13-1,31 23-8-15,9 9 0 16,0 0 2-16,15 1-2 16,1 12 1-16,-6 2-3 15,-1 6 0-15,-12-1 0 16,-1 3-2-16,-8 2-11 0,-1-3-28 16,-11-11-2-16,12 1-3 15,2-12 0-15</inkml:trace>
  <inkml:trace contextRef="#ctx0" brushRef="#br0" timeOffset="78393.5508">13604 12405 31 0,'-3'12'30'0,"-6"-3"0"16,9 13-7-16,0 3-16 0,0 6-3 16,10 0-1-16,4-2-1 15,6-5 0-15,6-10 0 16,-1-8 0-16,2-6 0 15,3-12 0-15,-9-5 0 16,-5-7 0-16,-3-9 1 16,-1 2 0-16,-10-2 0 0,3 6 1 15,-5 5-1-15,-5 7 0 16,5 15 0-16,0 0 0 16,-8 20-1-16,8 12-1 15,8 12 0-15,-3 8 0 16,0 7 1-16,1 6-1 31,-6 0 1-31,-3-3 0 0,-6-2 0 16,-10-9 1-16,-9-14-2 0,-6-12 1 15,-6-15 0 1,0-10-1-16,-1-17-2 0,7-9 0 16,10-9 0-16,7-4-2 15,17 2-2-15,13-1-4 16,16 9-14-16,11 5-15 0,1 2 0 15,11 13 0-15,-2-1 4 16</inkml:trace>
  <inkml:trace contextRef="#ctx0" brushRef="#br0" timeOffset="78840.5254">13917 12847 32 0,'17'-12'32'16,"-9"2"-7"-16,2-2-2 15,-4 2-5-15,0-6-3 16,-6 16-3-16,10-19-2 15,-10 19-2-15,0 0-1 16,12 16-2-16,-12 1-2 0,3 7 0 16,-3 3-2-16,0 2-2 15,7 0-3-15,-7-10-11 16,6-6-23-16,12-4-1 16,-6-14-1-16,4-2 1 15</inkml:trace>
  <inkml:trace contextRef="#ctx0" brushRef="#br0" timeOffset="79193.5943">14494 12414 44 0,'-18'-16'36'0,"5"10"-3"16,-8 6-10-16,-10 0-8 0,3 10-3 16,-15 8-5-16,6 10-2 15,5 9-2-15,10 7-2 16,4 1 1-16,18 3-1 15,7-2 0-15,13 0-2 16,19-5-4-16,4-12-17 16,3-14-16-1,12-1 1-15,-3-16-1 16,5-5 0-16</inkml:trace>
  <inkml:trace contextRef="#ctx0" brushRef="#br0" timeOffset="79440.9859">14702 12397 41 0,'0'10'38'0,"9"9"-1"16,-9 8-9-16,0 1-12 15,0 9-3-15,0 0-3 16,-4 6-4-16,4-2-1 0,0-2-3 15,0-5-2-15,11-5-2 16,1-3-4-16,3-13-8 16,5-9-26-16,7 1 1 15,-2-11 0-15,-2-4 0 16</inkml:trace>
  <inkml:trace contextRef="#ctx0" brushRef="#br0" timeOffset="79641.3769">14581 12625 53 0,'0'0'38'0,"8"9"1"16,13-9-4-1,11-3-21-15,8 3-10 16,3 0-16-16,10 0-24 0,-13-6-2 15,5 1 0-15,-8-10-2 16</inkml:trace>
  <inkml:trace contextRef="#ctx0" brushRef="#br0" timeOffset="79859.5529">15041 12462 57 0,'21'9'40'16,"1"10"0"-16,1 9-6 0,-6 1-21 16,1 17-4-16,-13 0-2 15,1 2-5-15,-9 1-6 16,-13-10-14-16,-4-9-22 16,8-5-1-16,3-15 0 0,9-10 0 15</inkml:trace>
  <inkml:trace contextRef="#ctx0" brushRef="#br0" timeOffset="80095.8038">15486 12557 68 0,'13'-5'40'16,"11"13"0"-16,1-8-6 16,2 2-26-16,5 2-6 15,4 4-9-15,-11-8-15 16,-2 0-17-16,-1 2-1 0,-22-2 1 16,11 0-1-16</inkml:trace>
  <inkml:trace contextRef="#ctx0" brushRef="#br0" timeOffset="80265.0661">15486 12659 41 0,'0'0'39'16,"31"9"2"-16,-6-9-2 0,12 0-22 15,1 5-25-15,-4-10-26 16,6 5-3-16,-5-6-3 15,-1 0 1-15</inkml:trace>
  <inkml:trace contextRef="#ctx0" brushRef="#br0" timeOffset="80743.6991">16030 12579 51 0,'16'4'39'16,"15"-4"0"-16,12 0-2 16,12-4-23-1,27 4-3-15,3-3-4 16,15 3-3-16,-4-6-5 16,-9 0-8-16,-13 4-23 15,-15 2-9-15,-31-7 0 16,-18 7 0-16</inkml:trace>
  <inkml:trace contextRef="#ctx0" brushRef="#br0" timeOffset="80928.3449">16479 12187 55 0,'3'-35'37'0,"1"12"1"31,-1 3-14-31,-6 5-12 0,3 15-5 16,-7 28-7-16,-1 5-9 16,4 10-26-16,4 21-3 15,-4 5 0-15,8 12 1 16</inkml:trace>
  <inkml:trace contextRef="#ctx0" brushRef="#br0" timeOffset="81281.8437">16272 12910 49 0,'-16'-44'38'0,"16"8"1"16,6-2-10-16,10 8-14 0,15 19-4 16,-3 8-2-16,10 17-3 15,-8 4-2-15,-5 15-1 16,-13 6 0-16,-12 2-2 0,-12 2-2 15,-15-5-1-15,-5-3-5 16,-11-9-1-16,6-4 0 31,-3-17-1-31,12-5 1 16,6-15 1-16,17-1 3 0,10-6 3 16,15 5 5-16,10 1 2 15,6 5 1-15,8 11 0 16,-4 6-1-16,1 10-3 15,-2 6-17-15,-1 0-23 16,-14-10-1-16,4 2-1 0,-6-14 0 16</inkml:trace>
  <inkml:trace contextRef="#ctx0" brushRef="#br0" timeOffset="81767.3383">17051 12453 76 0,'11'0'40'16,"10"14"1"-16,0 6-17 16,-1 4-13-16,8 10-5 15,-1 3-7-15,1-2-13 0,-5 1-25 16,2-2-1-1,-10-10 0-15,1-2-1 0</inkml:trace>
  <inkml:trace contextRef="#ctx0" brushRef="#br0" timeOffset="81999.2793">17369 12500 18 0,'-22'-9'35'0,"4"12"1"16,-11-3-1-16,0 10-18 16,1 7-5-16,-11 0-3 15,3 9-2-15,-2-2-3 16,2 3-2-16,6 1-4 16,0-8-5-16,14 0-10 15,5-3-19-15,11-17-1 0,10 11 0 16,4-11 0-16</inkml:trace>
  <inkml:trace contextRef="#ctx0" brushRef="#br0" timeOffset="82300.657">17320 12879 22 0,'0'0'30'0,"0"0"1"16,17-17-3-16,-6 7-18 15,-1-7-2-15,2 3 0 0,-3-6 0 16,3 8 1-16,-9-4-1 16,-3 16-1-16,5-12-1 15,-5 12-1-15,-5 19-1 16,5 2 0-16,-3 5-2 15,3 6-2-15,0 3-3 16,0-4-9-16,7-8-25 0,5 3-2 16,-6-16 0-16,10-1 0 15</inkml:trace>
  <inkml:trace contextRef="#ctx0" brushRef="#br0" timeOffset="82669.5304">17961 12194 22 0,'0'0'35'15,"-24"0"1"-15,2 16-9 16,-10 13-7 0,-5 8-6-16,4 16-5 15,2 7-2-15,10 11-3 16,8-2-2-16,13 1 0 15,9-6-1-15,12-7-4 0,11-7-10 16,7-7-24 0,0-23 0-16,7-8 0 0,-4-19-1 15</inkml:trace>
  <inkml:trace contextRef="#ctx0" brushRef="#br0" timeOffset="83032.2657">18137 12566 45 0,'-10'-24'35'0,"14"3"2"16,8 0-14-16,0-7-7 15,14 14-4-15,-4-4-3 31,6 12-2-31,-5 6-1 0,-2 5-1 16,-14 9-2-16,-7 9-1 16,-14 6 0-16,-7 3-2 15,-5 1-1-15,-2-1-1 16,3-3 1-16,1-2-1 16,10-3 0-16,9-6-1 0,10-4 2 15,11-6 0-15,9-1 1 0,3-3 1 16,4 1-4-1,-2-9-14-15,-4-1-21 16,7 1 0-16,-8-7-1 0,0 3 1 16</inkml:trace>
  <inkml:trace contextRef="#ctx0" brushRef="#br0" timeOffset="83217.6798">18491 12646 52 0,'0'0'38'0,"28"-7"2"15,-12 5-2-15,10 2-29 0,-3 0-15 16,-1-6-30-16,6 9-1 16,-7-8-1-16,6 5 0 15</inkml:trace>
  <inkml:trace contextRef="#ctx0" brushRef="#br0" timeOffset="83486.6019">18943 12356 72 0,'0'0'39'16,"0"0"0"-16,8 29-14 15,-15-3-14-15,7 12-5 31,-10 3-1-31,8 6-1 0,-5-2 0 16,7-2-2-16,0-4 0 16,4-6-1-16,4-8-1 15,2-6 0-15,8-8-2 16,-5-5-4-16,12-3-7 16,-9-5-21-16,3-7-7 15,1 0 0-15,-7-8 0 0</inkml:trace>
  <inkml:trace contextRef="#ctx0" brushRef="#br0" timeOffset="83649.8702">18823 12566 37 0,'0'0'36'15,"0"0"1"-15,0 0-5 16,26 10-14-16,-3-7-12 0,2 0-18 15,0-3-21-15,11 3-3 16,-8-9 0-16,8 3-2 16</inkml:trace>
  <inkml:trace contextRef="#ctx0" brushRef="#br0" timeOffset="83872.5542">19285 12342 46 0,'19'4'39'16,"-7"6"1"-16,4 17 0 15,-4 10-21-15,-5 1-9 16,3 14-3 0,-7 0-3-16,-3 3 0 15,-11-4-2-15,-2 0-1 16,-4-6-1-16,-3-5-2 16,-1-10-5-16,-5-12-8 15,7-6-19-15,5-7-7 16,3-12-1-16,11 7 1 0</inkml:trace>
  <inkml:trace contextRef="#ctx0" brushRef="#br0" timeOffset="84421.2899">19880 12490 48 0,'0'0'37'0,"15"19"1"15,-15 4-4-15,0 9-21 16,8 9-5-16,-8 5-4 15,7-2-6-15,2 2-11 0,-2-4-22 16,-5-19-3-16,4 1 0 16,-6-24 0-16</inkml:trace>
  <inkml:trace contextRef="#ctx0" brushRef="#br0" timeOffset="84574.02">19719 12687 54 0,'3'-9'38'0,"9"9"1"0,6 0-4 16,3 0-22-16,13 6-8 16,6-3-9-16,11 7-29 15,-2-10-5-15,14 0 0 32,-1 0-1-32</inkml:trace>
  <inkml:trace contextRef="#ctx0" brushRef="#br0" timeOffset="84821.9094">20349 12525 42 0,'12'0'39'16,"9"12"0"-16,-4 2 1 0,6 8-21 15,4 8-10 1,-7 4-6 0,2 2-5-16,3 5-12 15,-5 0-24-15,-6-16-2 0,4-4 1 16,-7-16-1-16</inkml:trace>
  <inkml:trace contextRef="#ctx0" brushRef="#br0" timeOffset="85022.4458">20619 12576 33 0,'-27'0'36'0,"-1"12"0"16,-3-2 0-16,-9 4-20 16,3 13-6-16,-6 2-4 15,3 0-5 1,5 3-10-16,1-2-20 15,8-9-8-15,14 3 0 16,7-13-1-16</inkml:trace>
  <inkml:trace contextRef="#ctx0" brushRef="#br0" timeOffset="85292.348">20564 12922 29 0,'10'-4'36'16,"8"4"1"-16,-6-10 0 16,3-2-19-16,4 5-7 15,-4-6-5-15,0 3-3 0,-4 1 0 16,-1 6-1-16,-10 3-1 16,12 8 1-16,-12 3-1 15,3 10 1-15,-3 2-1 16,0 3-1-16,5 2-5 15,-1-6-13-15,-4-3-20 32,16-5 0-32,1-11-1 0,11-3 0 15</inkml:trace>
  <inkml:trace contextRef="#ctx0" brushRef="#br0" timeOffset="85624.4071">21268 12394 31 0,'-18'-14'36'0,"2"13"0"15,-12-3 1-15,-4 4-21 16,-1 17-5-16,-5 0-4 16,7 10-3-16,4 9-1 15,7 5 0-15,12 3 1 16,11 4-2-16,10-2 0 16,11 0 0-16,9-4-2 0,4-9-6 15,7-11-24-15,1-3-9 16,-9-19 0-16,2 0 0 15</inkml:trace>
  <inkml:trace contextRef="#ctx0" brushRef="#br0" timeOffset="85878.1822">21456 12448 27 0,'-6'-9'37'16,"6"9"2"-16,0 0 0 15,-6 14-18-15,6 9-6 16,-9 5-5-16,9 6-3 16,-6 4-1-16,6 6-2 0,0-5-1 15,0 2-1-15,8-5 0 16,5-5-2-16,0-9-1 16,-1-6-3-16,9 0-9 15,-7-10-26-15,2-12-2 16,2-4 0-16,-5-9-1 15</inkml:trace>
  <inkml:trace contextRef="#ctx0" brushRef="#br0" timeOffset="86078.7237">21288 12605 37 0,'-14'5'34'15,"25"5"2"-15,2-5-4 16,6 0-19-16,15 4-6 16,-2-2-7-16,4-2-7 15,-1-1-14-15,1 3-12 16,-12-13-3-16,3 3 1 16</inkml:trace>
  <inkml:trace contextRef="#ctx0" brushRef="#br0" timeOffset="86279.2559">21708 12522 67 0,'15'4'39'0,"5"13"0"16,-6 6-14-16,-10 1-10 15,2 11-5 1,-6-2-4-16,-6 6-1 16,-8 0-2-16,2 0-1 15,-6-3-2-15,-1-6-3 16,3 0-7-16,-5-12-13 15,-2-6-18-15,11-5 0 0,1-7 0 16,11 0-1 0</inkml:trace>
  <inkml:trace contextRef="#ctx0" brushRef="#br0" timeOffset="87112.306">7987 13808 22 0,'16'4'33'0,"14"6"1"16,8-5-7-16,11-2-12 15,7 1-7-15,9-4-5 16,1 3-7-16,-4-3-10 16,-4 9-16-16,-16-9-3 0,-7 4-1 15,-17-8 8-15</inkml:trace>
  <inkml:trace contextRef="#ctx0" brushRef="#br0" timeOffset="87281.5808">8530 13684 27 0,'0'0'35'31,"4"-12"2"-31,0 24-3 0,-4 8-15 16,-4 5-8-16,4 10-3 15,0 4-3-15,4 4-4 16,1-2-6-16,-5-11-12 15,6-6-20-15,4-7 0 16,-10-17-1-16,15 0 0 16</inkml:trace>
  <inkml:trace contextRef="#ctx0" brushRef="#br0" timeOffset="87582.3901">8664 13764 43 0,'13'2'36'16,"-13"8"1"-16,0 5-8 15,6 6-14 1,-6 1-7-16,3 3-3 16,0-1-2-16,-1-3-5 15,5-2 0-15,-4-6-2 0,3-1 1 16,-6-12-1 0,14 5-1-16,-3-12 2 0,11-1 1 15,9-4 4-15,9 0-1 16,17 2 2-16,10 0-1 0,11 3 1 15,9 0 0-15,0 7-1 16,-6 0-2-16,-7 0-1 16,-19 8-2-16,-14-5-3 15,-10 3-10-15,-13 0-21 16,-18-6 2-16,0 0-2 16,-11-16 6-16</inkml:trace>
  <inkml:trace contextRef="#ctx0" brushRef="#br0" timeOffset="88082.5437">9945 13701 48 0,'0'0'39'15,"19"0"0"-15,-3 15-4 16,2 4-20-16,9 15-5 16,1 2-6-16,2 8-4 0,3 1-10 15,-3-3-24 1,-2-14-5-16,0-8-1 16,-9-12 1-16</inkml:trace>
  <inkml:trace contextRef="#ctx0" brushRef="#br0" timeOffset="88281.1266">10307 13706 33 0,'-6'-19'37'16,"-5"19"1"-16,-12 4 1 31,-5 13-20-31,-5 12-9 0,-9 3-3 16,-1 4-3-16,0 3-5 15,0-3-4-15,8 1-7 16,2-8-12-16,8-11-13 15,13-3-1-15,12-15 0 16,0 0 7-16</inkml:trace>
  <inkml:trace contextRef="#ctx0" brushRef="#br0" timeOffset="88646.3509">10280 14079 36 0,'-10'-22'35'16,"17"5"2"-16,-1 1-13 16,6-2-8-16,7 13-4 15,0 5-2-15,3 4-1 16,-8 7-4-16,-1 11-1 0,-13 2-2 15,0 5 0-15,-9-3-2 16,-6-2-1-16,-1-6-2 16,-1-4 0-16,3-7 0 15,4-7-1-15,10 0 1 16,0-14 1-16,0 14 2 16,19-15 0-1,-1 15 0-15,2 3-1 16,4 8-13-16,5 4-22 15,-9-8-1-15,8 6 0 16,-8-13 0-16</inkml:trace>
  <inkml:trace contextRef="#ctx0" brushRef="#br0" timeOffset="88947.5007">10968 13534 27 0,'-9'-3'35'16,"-16"3"-1"-16,2 10 1 16,-10 10-20-16,-1 6-8 15,3 11-2-15,0 7-3 16,10 6 0-16,8 5 0 31,13 1 0-31,15-5-1 0,4-2-3 16,15-7-8-16,6-7-25 15,-3-17 0-15,8-4-1 16,-9-20 0-16</inkml:trace>
  <inkml:trace contextRef="#ctx0" brushRef="#br0" timeOffset="89185.0389">11135 13583 36 0,'0'0'37'0,"7"-12"1"15,-7 12 0-15,6 26-20 16,-6-7-7-16,0 13-5 16,0 4-2-1,4 6-1-15,-4 5 0 16,5 2-2-16,0-2-2 15,1-7-2-15,3-6-2 16,-1-9-5-16,10-6-12 16,6-10-17-16,-8-13-1 15,7 1 2-15,-11-11 2 16</inkml:trace>
  <inkml:trace contextRef="#ctx0" brushRef="#br0" timeOffset="89363.5067">11005 13843 21 0,'0'0'34'15,"12"-4"1"-15,16 8-1 0,1-4-15 16,4 3-19-16,5 3-27 16,-3-11-5-16,6 5-2 15,-15-6-1-15</inkml:trace>
  <inkml:trace contextRef="#ctx0" brushRef="#br0" timeOffset="89548.4169">11455 13580 29 0,'18'0'39'0,"7"21"0"15,-7 4 1-15,1 7-16 16,-3 14-12-16,-11 0-5 0,-1 7-6 15,-10 3-10-15,-6-1-29 16,-14-5-1-16,-1-1-1 16,-9-10 0-16</inkml:trace>
  <inkml:trace contextRef="#ctx0" brushRef="#br0" timeOffset="91117.6954">12095 13904 16 0,'-34'10'32'15,"1"-10"-2"-15,24 0-10 31,18 3-4-31,24-3-3 16,22-3-3-16,26-2-4 0,21 5-3 16,19-6 0-16,9 6-1 15,4 4-1-15,-10-2-2 16,-16 5-2-16,-21-3-4 16,-25 2-2-16,-28-6-3 15,-24 0-1-15,-17-9 0 16,-11-4 1-16,-7-1 3 0,3-4 4 15,4 2 3-15,9-6 11 16,18 22-1 0,6 3 3-16,3 10 2 15,4 6-2-15,-9 2 0 16,-4 3-1-16,-9 1-5 16,-6 0-16-1,-10-12-19-15,10 2-2 16,-7-15-2-16,13 0 0 15</inkml:trace>
  <inkml:trace contextRef="#ctx0" brushRef="#br0" timeOffset="91734.2097">13647 13773 6 0,'0'0'27'0,"-2"29"0"16,2-2-10-16,0 3-7 15,3 5-4-15,4 0 0 16,4 0 0-16,6-9 0 15,3-5-1-15,4-16 0 0,-1-6 0 16,-1-13-1-16,2-4 1 16,-5-10-2-16,0-5 0 15,-9-4-2-15,1 6 1 16,-11 2-2-16,10 9 1 31,-7 11 1-31,-3 9-1 0,-10 12 1 16,5 17 0-16,0 9 0 15,3 13 0-15,-3 6 2 16,-9 10-1-16,-5-3 1 16,5 5-1-16,-2-13-1 15,-2-6 1-15,-11-12-2 16,0-18-2-16,3-14-5 0,-2-21-8 16,12-15-18-16,8-5-5 15,4-9 0-15,16 3 0 16</inkml:trace>
  <inkml:trace contextRef="#ctx0" brushRef="#br0" timeOffset="92066.3014">13917 14173 26 0,'-6'-15'35'15,"19"9"1"-15,-3-3-3 16,4 2-16-16,11 7-6 0,-6 0-3 16,3 9-2-16,-12 0-1 15,-2 10-2-15,-11 3-1 16,-6 5 0-16,-9-4-1 16,-5 2 0-16,2-4 0 15,0-3-1-15,8-2 1 16,0-5-1-16,13-11 0 0,0 0 0 15,25 6 1-15,1-6-2 16,4 0-4-16,-2-6-11 16,0-2-22-16,12 1-1 15,-5-9 1-15,7 3-1 0</inkml:trace>
  <inkml:trace contextRef="#ctx0" brushRef="#br0" timeOffset="92351.9289">14476 13716 41 0,'-12'0'35'15,"-8"6"1"-15,-1 5-4 16,-3 8-21-16,-7 5-4 15,8 10-2-15,2 3-2 16,8 8 0-16,5 1 0 16,8 0-2-1,12 0 2-15,9-2-3 16,4-5-2-16,3-11-9 16,3-11-26-16,3-4 0 15,-9-16-2-15,6-1 2 0</inkml:trace>
  <inkml:trace contextRef="#ctx0" brushRef="#br0" timeOffset="92604.8107">14702 13776 27 0,'0'-15'36'16,"0"15"1"-16,9 3-4 15,-13 9-14-15,4 13-6 16,-8 3-7-16,2 9-2 0,1 6 0 15,5 3-1-15,0-4-1 16,0-1-1-16,9-3 0 16,10-4-1-16,-1-8 0 15,-1-12-3-15,8-3-4 16,-5-11-13-16,-5-7-18 31,6-2 0-31,-8-10-1 0,-7 4 1 16</inkml:trace>
  <inkml:trace contextRef="#ctx0" brushRef="#br0" timeOffset="92789.7432">14569 13955 39 0,'0'0'35'15,"18"-4"0"-15,4-1-4 16,9 5-20-16,8 4-9 15,2-4-16-15,3 8-13 16,-7-13-7-16,3 5-1 16,-18-10 0-1</inkml:trace>
  <inkml:trace contextRef="#ctx0" brushRef="#br0" timeOffset="92952.5116">14996 13769 29 0,'22'0'38'15,"-4"4"1"-15,1 14-2 16,0 13-13-16,-10 3-11 0,2 13-4 16,-11 2-4-16,-8 4-6 15,-4 1-23-15,-7-5-15 16,-7-7 0-16,3-8-2 16</inkml:trace>
  <inkml:trace contextRef="#ctx0" brushRef="#br0" timeOffset="93289.77">15418 13917 44 0,'14'0'35'0,"-4"-5"1"15,23 5-6-15,-1-3-21 16,3 3-8-16,2-4-9 15,2 0-19-15,3 12-7 16,-23-8-1-16,4 11-1 0</inkml:trace>
  <inkml:trace contextRef="#ctx0" brushRef="#br0" timeOffset="93437.4676">15471 14012 38 0,'11'9'36'0,"7"-9"1"16,18 0-9-16,-2 5-45 0,4-10-12 16,11 8-3-16,-10-11-3 15</inkml:trace>
  <inkml:trace contextRef="#ctx0" brushRef="#br0" timeOffset="93806.0574">16138 14025 28 0,'-23'0'37'0,"23"0"2"16,0 0-6-16,26 5-10 15,18-3-8-15,8-2-4 16,23 0-4-16,9-4-4 15,12 0-5-15,3 1-10 16,-12 0-25-16,-13-11-3 31,-12 6 0-31,-25-9 0 0</inkml:trace>
  <inkml:trace contextRef="#ctx0" brushRef="#br0" timeOffset="94022.2181">16420 13612 27 0,'3'-19'35'16,"-3"2"1"-16,0 17-1 0,10 17-17 16,-10 8-9-1,3 12-7-15,-3 12-12 0,4 9-24 31,-8-5-1-31,8 5 0 16,-4-9-1-16</inkml:trace>
  <inkml:trace contextRef="#ctx0" brushRef="#br0" timeOffset="94392.0181">16291 14277 36 0,'12'-20'37'0,"6"-5"1"15,10 10-5-15,5 7-17 16,0 2-6-16,0 12-3 0,-2 11-3 16,-7 8 0-16,-14 4-3 15,-10 5-1-15,-14 2-3 16,-12-7-1-16,-5 2-4 0,-6-12-3 15,0-4-4 1,0-11 0-16,9-4 3 0,7-12 4 31,17 1 4-31,7-6 4 0,10 5 4 16,12 5 6-16,2 2 3 16,7 12 1-16,-3 0-2 15,4 12-3-15,-5-2-9 16,-3 8-30-16,-7-11-5 15,5 2-2-15,-6-16 0 16</inkml:trace>
  <inkml:trace contextRef="#ctx0" brushRef="#br0" timeOffset="94824.0764">17103 13752 23 0,'0'0'36'16,"12"9"0"-16,-6 10-2 15,4 11-15-15,11 11-7 16,0 2-4-16,2 4-8 31,1-1-18-31,5 0-17 0,-10-17-2 16,2-2 0-16,-10-18-1 16</inkml:trace>
  <inkml:trace contextRef="#ctx0" brushRef="#br0" timeOffset="95009.2637">17372 13805 59 0,'-25'0'37'0,"-4"20"0"15,-3 2-13-15,-11 6-16 16,1 6-4-16,2 3-4 16,3 0-6-16,4 1-5 15,6-12-9-15,6-4-13 31,12-6-4-31,9-16 0 0,0 0 13 16</inkml:trace>
  <inkml:trace contextRef="#ctx0" brushRef="#br0" timeOffset="95371.4681">17354 14197 14 0,'-18'-12'32'16,"18"12"2"-1,0-19-3-15,11 5-14 16,9 7-5 0,1-2-3-16,6 9-1 15,-5 0 0-15,3 9-2 0,-12 1 0 16,-5 9-2-16,-12 1-1 15,-7 2-2-15,-5 0-1 16,-5-3-1-16,0-6 0 16,0-1-1-16,4-5-1 15,5-1 1-15,12-6 0 0,0 0 1 16,9 10 0-16,10-2 2 16,5 0-6-16,5 8-31 15,-2-13 0-15,10 4 0 16,-8-14-1-16</inkml:trace>
  <inkml:trace contextRef="#ctx0" brushRef="#br0" timeOffset="95789.5687">17908 13551 31 0,'-27'15'34'0,"-11"7"1"15,4 16-5-15,-2 11-18 16,2 8-3 0,11 13-3-16,7 3-1 15,13 2-1-15,8-4-2 16,12-7 0-16,11-7-5 15,6-16-10-15,3-17-23 16,13-5 0-16,-2-22-1 16,10-4 0-16</inkml:trace>
  <inkml:trace contextRef="#ctx0" brushRef="#br0" timeOffset="96210.5331">17976 13958 11 0,'0'-17'33'0,"0"-10"1"31,11 1 0-31,4 0-14 0,6-2-7 16,10 11-3-16,1 5-3 16,5 12 0-16,-10 7-1 15,-2 13-3-15,-15 7 0 16,-10 8-1-16,-13 2-1 16,-13 0-1-16,-3 0-1 15,-6-7-2-15,4-1 2 0,2-11-2 16,12-4 0-16,6-5 1 15,11-9 1-15,16 8 1 16,4-8 1-16,7 0 1 16,5 5-3-16,1-5-8 0,-4-3-27 15,8 3 0-15,-10-7-1 32,4 7 0-32</inkml:trace>
  <inkml:trace contextRef="#ctx0" brushRef="#br0" timeOffset="96395.4628">18386 14025 76 0,'0'0'38'16,"19"0"1"-16,1 5-18 15,9-5-19-15,5 2-16 16,7-2-21-16,-10-7-3 15,8 3 0-15,-4-9 0 16</inkml:trace>
  <inkml:trace contextRef="#ctx0" brushRef="#br0" timeOffset="96658.4994">18841 13699 28 0,'0'-10'36'0,"13"18"2"0,-7 3 1 16,-2 7-23-16,4 15-3 16,-8 4-3-16,-4 6-3 15,-5 0-1-15,1 4-2 16,-1-3-1-16,4-2-2 16,5-5 1-16,5-4-1 15,7-10-1-15,7-2-1 0,4-5-3 16,0-16-7-16,2 0-21 15,3-6-8-15,-15-10-1 16,1-2 0-16</inkml:trace>
  <inkml:trace contextRef="#ctx0" brushRef="#br0" timeOffset="96827.7871">18755 13926 29 0,'21'10'35'16,"0"-13"-1"-16,13 11-2 16,-1-8-30-16,-6-5-31 15,13 10-2-15,-13-15-2 0,7 10-1 16</inkml:trace>
  <inkml:trace contextRef="#ctx0" brushRef="#br0" timeOffset="97012.5456">19258 13675 51 0,'18'9'40'0,"6"18"0"16,-8 9-4-16,-10 6-22 16,2 15-4-16,-12-2-2 15,-4 8-4-15,-10-3-4 16,-7-8-10-16,-6-8-30 15,3-5-1-15,-8-18 0 0,10-4-1 16</inkml:trace>
  <inkml:trace contextRef="#ctx0" brushRef="#br0" timeOffset="97412.6947">19861 13730 63 0,'0'0'38'16,"6"34"0"-16,-6 7-15 15,-3 4-13-15,3 10-5 16,0 5-4-16,0-4-10 0,5-13-24 15,0 1-4-15,-9-23-2 32,4-5 1-32</inkml:trace>
  <inkml:trace contextRef="#ctx0" brushRef="#br0" timeOffset="97575.0159">19680 13931 78 0,'19'0'41'0,"4"-5"-1"0,10-1-13 16,16 6-21-16,5 0-12 16,7 6-31-16,2-12-1 15,15 6-2-15,-1-11 0 16</inkml:trace>
  <inkml:trace contextRef="#ctx0" brushRef="#br0" timeOffset="97860.2007">20425 13832 46 0,'13'0'37'0,"-1"0"2"15,7 12 0-15,0 10-23 0,-1-1-8 16,4 9-9-16,4 5-12 16,2 3-25-16,-11-10 0 15,6-1-1-15,-7-15 0 16</inkml:trace>
  <inkml:trace contextRef="#ctx0" brushRef="#br0" timeOffset="98060.7337">20778 13812 49 0,'-25'0'37'15,"-5"13"1"-15,-15 1-3 16,-5 10-24-16,-2 8-6 15,-2 2-4-15,3-1-6 0,9 1-4 16,6-9-3-16,18-6-9 0,10-6-13 16,8-13-3-16,21 0 0 15,4-13 17-15</inkml:trace>
  <inkml:trace contextRef="#ctx0" brushRef="#br0" timeOffset="98361.5419">20783 14053 8 0,'0'0'32'0,"6"-12"2"15,11 12-1-15,7-4-13 16,-6 0-6-16,8 9-3 15,-11-2 0-15,3 8-3 16,-13-1-1-16,-5 4-3 16,-5 1-2-16,-4 2 1 15,-5-2-1-15,4 1-1 0,3-4-1 16,4-2-1-16,9 0-2 0,5-10-7 16,12 0-18-1,6 0-10-15,-1-5-1 0,13 3 0 16</inkml:trace>
  <inkml:trace contextRef="#ctx0" brushRef="#br0" timeOffset="98695.1703">21382 13643 30 0,'-19'-13'35'16,"-2"13"1"-16,-15 6-4 0,-2 7-15 16,2 15-5-1,-3 5-5-15,11 14-1 0,7 4-1 31,14 5-1-31,14 0-1 16,11-3-4-16,12-5-4 0,3-10-16 16,-1-11-17-16,12-8-1 15,-8-19 0-15,5-4 1 16</inkml:trace>
  <inkml:trace contextRef="#ctx0" brushRef="#br0" timeOffset="98931.5959">21647 13626 35 0,'14'-9'36'16,"-14"9"2"-16,14 0-5 15,-11 23-17-15,-8-1-4 0,5 16-5 16,-12 3 0-16,6 9-2 16,-4-2-2-16,3 3 0 15,4-5-1-15,6-5-1 16,7-5 0-16,6-6-2 15,3-7-4-15,3-10-6 16,5-9-24 0,2-4-4-16,-8-7-1 15,-4-2 0-15</inkml:trace>
  <inkml:trace contextRef="#ctx0" brushRef="#br0" timeOffset="99316.789">21519 13844 53 0,'27'10'35'15,"-1"-5"0"-15,8-1-17 16,5 4-9-16,-1-4-8 16,0-4-9-16,-1 0-8 15,-2-3-8 1,-9-7-2-16,2-6 0 15,-4-5 4-15,0 1 9 16,5-3 10-16,-2 5 9 16,28-5 32-1,-28 23-11-15,-3 7 0 16,-4 9-4-16,-3 10-6 16,-12 1-6-16,2 8-3 0,-12-2-2 15,-1 4-3-15,-10-4 1 0,1-1-2 16,-6-3-1-1,-2-4-2-15,-1-4-2 16,2-7-2-16,9-1-3 0,-5-8-4 16,18-5-6-16,-16 11-9 15,16-11-10-15,0 0 1 0,-14-3 1 16</inkml:trace>
  <inkml:trace contextRef="#ctx0" brushRef="#br0" timeOffset="106194.9589">7758 15196 22 0,'9'5'32'15,"19"-1"0"-15,3-4-10 16,25-4-11-16,11 4-3 16,12 4-5-16,7-4-7 15,4 0-13-15,6 3-13 16,-16-10-2-16,-4 7 0 16</inkml:trace>
  <inkml:trace contextRef="#ctx0" brushRef="#br0" timeOffset="106379.5869">8540 15008 7 0,'0'0'27'16,"0"0"-8"-1,3 29-3-15,3 7-5 0,-3 8-5 16,1 1-15-16,3 8-13 16,-11-21-4-16,11 7-2 0</inkml:trace>
  <inkml:trace contextRef="#ctx0" brushRef="#br0" timeOffset="106716.9387">8704 15082 28 0,'10'4'37'0,"-10"-4"0"16,0 29-1-16,0 0-19 15,-6-3-7-15,6 5-5 16,0-2-7-16,0-6-6 15,0-2-7-15,0-11-6 16,0-10-1-16,0 0 3 0,16-9 5 16,-11-7 4-16,11 2 7 15,3-1 8-15,6 0 8 16,11 5 5-16,8 1 1 16,8 6-3-16,8 0-3 0,8 3-4 15,1 0-2-15,1 0-3 31,-2 0-1-31,-9-3-1 16,-7 0 0-16,-12 0-1 0,-7-1 0 16,-14 4-1-16,-5-5-4 15,-14 5-15-15,-6-9-17 16,6 9-1-16,-15 0 1 16,15 0 0-16</inkml:trace>
  <inkml:trace contextRef="#ctx0" brushRef="#br0" timeOffset="107180.0974">9904 15030 53 0,'10'0'37'15,"9"19"2"-15,-1 5-14 16,4 7-13-1,3 13-4-15,5-1-5 16,1 3-7-16,4-4-16 16,2-4-18-16,-12-15 0 15,0-4 0-15,-7-15 0 16</inkml:trace>
  <inkml:trace contextRef="#ctx0" brushRef="#br0" timeOffset="107381.1345">10301 15073 47 0,'-11'-7'37'0,"-14"3"0"0,-3 13-11 16,-7 11-12-16,-8 5-7 15,0 9-3-15,-4 0-3 16,3 4-4 0,10 2-5-16,-2-8-11 15,8-3-14-15,12-1-4 16,2-13 0-16,14-2 2 15</inkml:trace>
  <inkml:trace contextRef="#ctx0" brushRef="#br0" timeOffset="107681.5323">10325 15495 10 0,'0'0'31'0,"0"0"1"16,0 0-2-16,0 0-17 15,10-20-4-15,0 6 0 0,-1-9 0 16,3 7-2-16,-2-3 0 16,2 11 0-16,-2 0 1 15,2 16 1-15,-6 6-1 31,0 15-1-31,-3 3-3 0,0 7-3 16,7 2-9-16,-4 0-31 16,-2-17-2-16,7-2 0 15,-1-17 0-15</inkml:trace>
  <inkml:trace contextRef="#ctx0" brushRef="#br0" timeOffset="108115.7681">10900 14865 27 0,'-21'-13'35'15,"1"16"1"-15,-14 3-2 16,-3 8-20-16,3 15-5 15,-1 6-3-15,8 12-2 16,3 4-1-16,11 4-2 0,13 3-1 16,6-3 1-16,9-6 0 15,10-8-3-15,8-6-5 16,2-15-10-16,0-16-19 16,8-4 0-16,-10-21-1 15,8-4 2-15</inkml:trace>
  <inkml:trace contextRef="#ctx0" brushRef="#br0" timeOffset="108319.6699">11017 14977 41 0,'0'0'36'0,"-11"0"1"16,11 11-4-16,0 9-20 0,-2 2-4 15,4 11-3-15,-2 4-2 16,5 7 0-16,-5-1-2 0,3-2-2 15,4-7-1-15,-1-5-1 16,8-5-4-16,0-12-6 16,7-8-17-16,4-4-8 15,-6-14-1-15,6 5 1 16</inkml:trace>
  <inkml:trace contextRef="#ctx0" brushRef="#br0" timeOffset="108525.214">10893 15164 22 0,'-9'0'34'0,"20"11"1"0,0-7-4 16,12-4-15-16,9 8-7 16,4-8-9-16,2 0-18 15,-4-10-12-15,4 5-5 0,-13-15 1 16</inkml:trace>
  <inkml:trace contextRef="#ctx0" brushRef="#br0" timeOffset="108722.7381">11243 14977 48 0,'19'-7'38'0,"-5"3"0"16,3 14-10-16,1 15-9 16,-12 3-9-16,1 12-3 15,-7 2-3-15,-3 2-3 16,-2 0-2-16,-10-6-2 15,3-5 0-15,-1-7-1 16,1-5 1-16,1-7-2 16,11-14 2-16,-12 5 0 0,12-5 2 0,0-13-1 15,0 13-6-15,7-15-14 16,-7 1-14-16,10 8 0 16,-7-6 0-16</inkml:trace>
  <inkml:trace contextRef="#ctx0" brushRef="#br0" timeOffset="109192.0819">11751 14996 25 0,'-5'-9'28'0,"5"9"-2"16,0 0-3-1,0 0-3-15,4 24-6 16,-8-10-3-16,4 13-4 0,0 3-2 16,0 4 0-16,4 2-1 0,-1-1-1 15,4-3 0 1,-2-6-2-16,1-2 1 0,0-9-1 15,-1-5-1-15,-5-10-3 16,0 0-5-16,0 0-13 16,0 0-16-16,8-11 0 0,-15-2-1 15,7 13 5-15</inkml:trace>
  <inkml:trace contextRef="#ctx0" brushRef="#br0" timeOffset="109580.7449">11589 15158 38 0,'-13'0'37'15,"13"0"0"-15,18 5-8 16,4-7-13-16,9 4-6 16,3-2-3-16,6 0-3 0,1 0-2 15,-1-2-1 1,-4-1-2-16,-2 3 1 0,-9-5-1 15,-5 2 0-15,-6-1 0 16,-5 1 0-16,-9 3 0 0,0 0 1 16,9-10-2-16,-9 10 0 15,0 0-2-15,0 0-1 16,0 0 0-16,0 0 0 31,0 0 0-31,0 0 1 0,0 0 0 16,0 0 1-16,0 0 1 15,0 0 1-15,0 0 1 16,-9 8-1-16,9-8 1 16,0 0-1-16,0 0-5 0,-8 11-19 15,8-11-6 1,0 0-1-16,-4-11 1 0</inkml:trace>
  <inkml:trace contextRef="#ctx0" brushRef="#br0" timeOffset="110112.4336">12247 15059 54 0,'0'0'37'0,"12"14"0"16,1 2-14-16,8 17-12 15,0 3-5-15,4 7-4 16,4 1-7-16,1-2-14 0,-5-9-17 16,0-2-1-16,-2-16-1 15,1-3 4-15</inkml:trace>
  <inkml:trace contextRef="#ctx0" brushRef="#br0" timeOffset="110297.5454">12554 15105 48 0,'-23'-10'38'0,"5"22"1"16,-9 3-3-1,-11 8-23-15,6 9-4 0,-5-2-5 16,1 1-4-16,4 1-6 15,4-7-9-15,7-3-20 16,3-2-3-16,5-11-2 0,7 3 1 16</inkml:trace>
  <inkml:trace contextRef="#ctx0" brushRef="#br0" timeOffset="110645.2316">12597 15463 41 0,'-12'-18'37'0,"20"8"0"16,-1-6-5-16,3 1-20 0,14 9-4 15,-3-1-2-15,5 11-2 16,-7 3 0-16,-5 8-1 0,-14 4-2 15,-6 6 1 1,-12 0-3-16,-9-2 1 0,-2 1-1 16,-2-7 0-16,5-5-1 15,8-5 1-15,18-7 0 16,0 0 1-16,22 0 1 0,3-3 0 16,3 3 0-16,7 0-3 15,5 4-12-15,3 0-24 16,-16-10 0-16,11 6 0 15,-13-12-1-15</inkml:trace>
  <inkml:trace contextRef="#ctx0" brushRef="#br0" timeOffset="110929.7146">13235 15020 22 0,'-24'-17'35'15,"2"17"1"-15,-8 0 0 0,-2 2-19 16,-2 18-7-16,3 6-3 16,3 9-2-16,3 4-1 15,13 8-1-15,6 0 1 31,8 4-2-31,11-4 1 0,9-2-2 16,9-5-5-16,2-10-12 16,2-10-22-16,9-5 0 15,-5-15-1-15,3-6 1 16</inkml:trace>
  <inkml:trace contextRef="#ctx0" brushRef="#br0" timeOffset="111183.6435">13381 15032 45 0,'0'-14'37'0,"0"14"2"15,0 11-3-15,0 2-23 16,3 16-3-16,-6 4-3 0,3 11-2 16,0-2-1-16,0 5-1 15,0-2-1-15,6-2-1 16,-3-6 0-16,3-4-2 0,10-5-2 15,-4-13-5-15,11-1-13 16,4-8-20-16,-8-12 1 31,2-2-1-31,-8-10 1 0</inkml:trace>
  <inkml:trace contextRef="#ctx0" brushRef="#br0" timeOffset="111531.3342">13299 15296 26 0,'30'0'28'16,"-12"-8"-2"-16,13 5-18 16,-6-3-8-16,10-1-4 15,-8-3-1-15,3 0-1 16,-4-4 2-1,-2 0 2-15,1 2 3 16,-6 0 3-16,-1 2 4 16,-1 4 2-16,19 9 15 15,-17 11-13-15,-7 0-1 16,4 9-2-16,-10 1 1 16,1 7-2-16,-7-4-1 15,-4 3-2-15,-2-2-3 0,-2-6-5 16,0 1-17-16,1-8-16 15,-8-9-3-15,15-6 1 16,-17-6 0-16</inkml:trace>
  <inkml:trace contextRef="#ctx0" brushRef="#br0" timeOffset="112151.5464">14244 15352 23 0,'0'0'30'0,"31"6"1"0,9-6-13 16,15-8-3-16,16 8-1 15,19-7-3-15,12 4-2 16,3-1-3-16,2 4-2 16,-11 0-5-16,-14 0-6 15,-14 4-2-15,-17-4 0 0,-18 0-1 16,-19-7 1-16,-14 7 0 15,-13-19 1-15,1 6 5 16,-4-5 3-16,-3-15 6 16,14 19-2-1,5 14 2-15,7-12 2 32,6 17 0-32,-4 0 3 0,5 13-1 15,-8-4 1-15,0 7-2 16,-6-4-2-16,-6-1-11 15,6-16-30-15,-4 17-2 16,-6-17-2-16,10 0-1 16</inkml:trace>
  <inkml:trace contextRef="#ctx0" brushRef="#br0" timeOffset="112774.0424">15730 15331 25 0,'0'0'31'0,"0"0"2"16,-17 19-10-16,14-3-12 0,3 8-3 15,7-2-1 1,6 1-1-16,1-5-1 16,12-4 0-16,-2-8-1 0,4-6 0 15,-3-7-1-15,0-7-1 32,-4-5 0-32,-4-5-1 0,-6 1 0 15,-5 0-1-15,-2 5 0 16,-4 6-1-16,0 12 1 15,0 0 0-15,0 19 0 16,3 9 1-16,2 12 0 16,5 10 0-16,-3 5 1 15,2 7 0-15,-2-2 0 0,-5-1 1 16,-4-4-1-16,-5-5 0 16,-12-13 0-16,-6-14-2 15,-5-8-4-15,-7-15-4 16,5-6-11-16,1-8-19 15,-2-19-1-15,13-5 0 16,-1-16 0 0</inkml:trace>
  <inkml:trace contextRef="#ctx0" brushRef="#br0" timeOffset="113175.0551">15665 15137 20 0,'3'-8'32'0,"-3"-13"-2"15,9 0-7-15,11 3-6 16,0-1-5-16,7 6-2 16,-1 1-2-16,1 12-1 15,-4 5-2-15,1 8-2 16,-10 4-1-16,0 3 0 16,-5-2-1-16,1 0 1 0,2-9 0 15,4-2 0-15,-1-7 0 16,3-8 0-16,-2-3 0 15,-1-1-2-15,1 2-7 0,-9 1-31 16,-7-7 1 0,8 1-2-16,-13-5 0 15</inkml:trace>
  <inkml:trace contextRef="#ctx0" brushRef="#br0" timeOffset="113654.0983">16468 15076 11 0,'-28'-10'33'0,"6"20"0"16,-12 3-7-16,2 10-9 15,1 11-4-15,4 7-4 16,9 10-2-16,7 2-2 16,11 6-2-16,0-3 0 0,14 0-1 15,7-7-3-15,-2-10-3 16,12-7-9-16,3-6-21 15,-3-19-1-15,6-7-1 16,-7-12 0-16</inkml:trace>
  <inkml:trace contextRef="#ctx0" brushRef="#br0" timeOffset="113939.7891">16597 15152 18 0,'0'0'34'15,"0"0"2"-15,16 23-4 16,-10 1-14-16,-6-1-5 16,0 12-2-16,-4 2-2 15,4 6-3-15,0 0-1 16,7 1-2-16,-1-7 0 15,3-1-2-15,8-6-1 0,1-9-2 16,7-4-7-16,-6-12-18 16,-1-9-11-16,3 0-1 15,-11-11 0-15</inkml:trace>
  <inkml:trace contextRef="#ctx0" brushRef="#br0" timeOffset="114124.6858">16486 15383 31 0,'0'0'35'16,"24"-5"1"-16,-4 5-4 16,4-5-17-16,13 5-8 0,6 0-12 15,1 6-24-15,0-12-4 16,8 6-2-16,-11-14-1 15</inkml:trace>
  <inkml:trace contextRef="#ctx0" brushRef="#br0" timeOffset="114372.0942">16970 15137 64 0,'14'15'40'16,"5"10"2"-16,-9 8-14 0,-3 7-15 15,2 13-3-15,-9 1-3 16,-3 4-3-16,-3 3-5 16,-8-9-8-16,6-5-24 0,-2-2-8 15,-2-13-1 1,9-8 1-16</inkml:trace>
  <inkml:trace contextRef="#ctx0" brushRef="#br0" timeOffset="121910.7257">17432 15329 40 0,'0'0'33'15,"25"5"-5"-15,-3-5-8 16,5 0-7-16,8 3-6 15,3-3-10-15,4 8-21 16,-8-13-9-16,5 8 0 0,-14-9-2 16</inkml:trace>
  <inkml:trace contextRef="#ctx0" brushRef="#br0" timeOffset="122143.0083">17431 15483 50 0,'23'4'38'16,"-2"-9"0"-16,14-2-13 15,6 7-12-15,1 0-9 0,4 15-36 16,-9-15-2-16,4 0-2 15,-14-6-2-15</inkml:trace>
  <inkml:trace contextRef="#ctx0" brushRef="#br0" timeOffset="130194.4981">18333 15263 47 0,'8'-16'27'0,"-8"-9"-2"31,5-5-4-31,0-1-6 0,-5-5-4 16,7 3-2-16,-7 0-1 16,0 11-2-16,0 5-1 15,0 17-3-15,0 0 0 16,0 12-1-16,7 18-1 15,0 13 1-15,1 10-1 16,1 4-4-16,6 7-6 0,-4-3-17 16,-1-11-10-16,6-2-1 15,-12-20 0-15</inkml:trace>
  <inkml:trace contextRef="#ctx0" brushRef="#br0" timeOffset="130363.7936">18149 15530 36 0,'39'10'38'0,"0"-13"0"16,18 3-7 0,8 0-12-16,2 8-13 0,1 2-18 15,-11 1-24-15,-1 14-1 0,-16-5 0 16,-9 6-1-16</inkml:trace>
  <inkml:trace contextRef="#ctx0" brushRef="#br0" timeOffset="130617.7103">18233 15833 52 0,'-10'-12'37'0,"6"-7"0"16,15 5-5-16,11 6-22 31,4 1-3-31,6 7-2 0,-2 10-1 16,-2 6-2-16,-11 9 1 16,-8 8-1-16,-15 1 0 15,-13 3-2-15,-12-3 0 16,-8-5-1-16,-1-5-1 0,-2-12 0 15,11-10-1-15,7-10 2 16,15-6 0-16,13-3 1 0,11 0 2 16,12 4 0-16,8 3 2 15,7 10-1-15,0 7 1 16,0 9-3-16,-6 9-11 16,-1-1-29-16,-13-9-2 15,7 1 2-15,-8-16-2 31</inkml:trace>
  <inkml:trace contextRef="#ctx0" brushRef="#br0" timeOffset="131018.0582">19232 14973 45 0,'-21'9'37'15,"-18"10"1"-15,-3 17-13 0,1 30-9 16,-5 13-5-16,12 23-3 16,10 4-3-16,11 8-1 15,16-5-5-15,11-10-11 16,18-14-26-16,11-8 0 15,0-28-1-15,11-18 0 16</inkml:trace>
  <inkml:trace contextRef="#ctx0" brushRef="#br0" timeOffset="131334.7879">19373 15308 37 0,'13'-5'37'15,"11"14"1"-15,-7 5 0 16,0 9-20-16,6 11-10 16,-4 8-8-16,-2-1-15 15,-4-2-22-15,7 4 0 16,-9-15-2 0,7-3 1-16</inkml:trace>
  <inkml:trace contextRef="#ctx0" brushRef="#br0" timeOffset="131519.6894">19646 15326 60 0,'-16'0'37'0,"-14"0"-1"16,2 10-16-16,-4 11-11 0,-7 5-4 16,3 3-5-16,4 7-10 15,1 2-17-15,4-8-9 16,11 4 0-16,1-11 0 15</inkml:trace>
  <inkml:trace contextRef="#ctx0" brushRef="#br0" timeOffset="131798.3688">19598 15703 39 0,'23'-3'37'16,"-14"-2"0"-16,7-3-5 16,0 1-16-16,-3-8-7 15,4 5-4-15,-3 0-2 16,1 2-2-16,-3 4 0 0,-2 8-1 16,-10-4 0-16,6 24 0 15,-6-2 1-15,0 3-1 0,0 3 0 16,0 1 0-16,0 2-5 15,0-9-10-15,0-7-22 16,7-3 0-16,-7-12-1 16,17 0 0-16</inkml:trace>
  <inkml:trace contextRef="#ctx0" brushRef="#br0" timeOffset="132353.4889">20199 15070 32 0,'-9'5'34'16,"-17"0"1"-16,2 20-11 15,-14 15-8-15,2 12-5 16,5 16-3-16,3 7-1 0,15 4-1 16,9 2-2-1,11-2-1-15,10-8-4 16,7-13-6 0,10-18-28-16,5-9-2 0,-5-24-2 15,7-7 1-15</inkml:trace>
  <inkml:trace contextRef="#ctx0" brushRef="#br0" timeOffset="132955.0879">20349 15507 25 0,'-15'-10'29'16,"-8"-11"-5"-16,7-2-5 15,4-4-3-15,5-5-2 0,11 4-1 16,8-2-3-16,10 9 0 15,-1 4-2-15,8 13 0 16,-4 8-2-16,-1 9 0 16,-12 7-3-16,-7 12-1 15,-15 7 0-15,-8 6-1 16,-6-2 0 0,-3-3-1-16,-2-5-1 15,3-4 1-15,7-7-1 16,10-11 1-16,9-13 1 15,9 7-1-15,12-10 1 16,6-1 0-16,4 4-1 16,2-6-8-16,3-1-28 15,0 7-3-15,-8-13-2 0,2 9 1 16</inkml:trace>
  <inkml:trace contextRef="#ctx0" brushRef="#br0" timeOffset="133155.6233">20552 15496 71 0,'11'-9'38'16,"11"9"0"-16,1 0-18 16,2-3-39-16,4 6-15 15,-9-6-3-15,11 6-1 16</inkml:trace>
  <inkml:trace contextRef="#ctx0" brushRef="#br0" timeOffset="133425.1714">20896 15240 20 0,'15'10'38'16,"-11"5"1"-16,1 14 1 15,-9 9-15-15,-6 1-8 16,6 12-5-16,-8-3-4 16,8 3-2-16,4-4-3 0,3-4-1 15,9-9-1-15,7-9 0 16,5-6-3-16,3-11-5 15,4-2-10-15,-3-6-23 16,-5-14-1-16,-4 3 0 16,-9-11-1-16</inkml:trace>
  <inkml:trace contextRef="#ctx0" brushRef="#br0" timeOffset="133641.3461">20871 15457 49 0,'10'0'38'0,"1"-4"0"32,9 8-2-32,5-4-25 0,-1 4-14 15,5 1-30-15,-6-10-4 16,4 5 0-16,-8-12-1 16</inkml:trace>
  <inkml:trace contextRef="#ctx0" brushRef="#br0" timeOffset="133841.8939">21224 15187 43 0,'28'6'40'0,"-3"9"0"16,0 10-1-16,-7 12-21 16,-9 6-6-16,-1 13-4 15,-12 1-3 1,-6 8-2-16,-5-6-2 15,-7-2-1-15,0-7-1 16,-2-9-1-16,6-6 0 0,2-12-1 16,6-9 1-1,10-14-1-15,0 0-3 0,-11 5-12 16,11-5-21-16,0-13-1 16,-4-1 1-16,4 14 0 0</inkml:trace>
  <inkml:trace contextRef="#ctx0" brushRef="#br0" timeOffset="134324.5118">21677 15357 57 0,'0'0'37'0,"0"17"0"15,0 4-13 1,-6 3-12-16,8 12-5 15,-2 0-3-15,7 3 0 16,0-1-4-16,1-7-4 16,3-2-6-16,-5-9-16 15,-6-20-12-15,9 8 0 16,-16-18-1-16</inkml:trace>
  <inkml:trace contextRef="#ctx0" brushRef="#br0" timeOffset="134527.7181">21534 15543 43 0,'0'0'39'0,"19"-13"1"16,6 10-5-16,6 3-16 15,-3-3-6-15,11 3-7 0,-3 3-6 16,-3-3-19-16,-2-4-20 16,-1 4-1-16,-11-8-1 15,2 4 1-15</inkml:trace>
  <inkml:trace contextRef="#ctx0" brushRef="#br0" timeOffset="134828.5274">22014 15374 32 0,'0'0'38'15,"0"0"-1"-15,10 12 1 16,-1 6-20-16,9 2-8 16,5 10-5-16,2 3-6 15,3 1-7-15,2 1-20 16,3 3-9-16,-13-12-1 16,5 2 0-16</inkml:trace>
  <inkml:trace contextRef="#ctx0" brushRef="#br0" timeOffset="135060.3205">22269 15420 20 0,'-11'9'33'15,"-10"0"1"-15,-3 7-10 16,1 5-4-16,-8 0-5 15,1 11-3-15,-4-3-2 0,2 2-5 16,2 1-11-16,5 0-29 16,0-16-1-16,16-1-2 15,9-15 1-15</inkml:trace>
  <inkml:trace contextRef="#ctx0" brushRef="#br0" timeOffset="135445.1576">22299 15768 15 0,'0'-22'34'0,"12"17"-1"16,-2-3-7-16,8 4-7 16,4 4-4-16,-2 2-6 0,4 8-2 15,-6-1-3 1,-6 6-1-16,-12-2-1 0,-6 1-1 16,-9-1 1-16,-4 2-1 15,-5-2 0-15,1-3-1 0,2 2 1 16,6-5-1-16,15-7 1 15,0 15 0-15,12-6 1 16,11-4-3-16,5 8-11 16,9-4-24-16,-6-16 0 15,5 7-2 1,-7-12 1-16</inkml:trace>
  <inkml:trace contextRef="#ctx0" brushRef="#br0" timeOffset="135808.4593">22892 15146 50 0,'0'-17'36'0,"-15"3"1"0,-5 14-17 15,-1 17-6-15,-7 12-4 16,-5 17-3-16,0 12-2 16,7 14-1-16,5 7 0 31,16 5-2-31,12-1 0 0,8-5-1 15,15-6-3-15,10-13-4 16,15-13-24-16,2-7-9 16,-4-25 0-16,2-6-1 15</inkml:trace>
  <inkml:trace contextRef="#ctx0" brushRef="#br0" timeOffset="136278.4081">23040 15480 34 0,'-19'-33'34'16,"13"5"1"-16,-6-4-7 16,17 2-12-16,12 9-6 15,4 5-4-15,7 10-1 16,3 9 0-16,9 13 0 15,-7 5-1 1,-9 8 1-16,-17 7-1 16,-7 8-1-16,-15 0 0 15,-3-1 0-15,-4-5-1 16,-9-6-1-16,1-4 0 16,11-6 0-16,9-9 0 15,10-13-1-15,0 0 0 16,24 7 0-16,-2-7-4 0,5 0-4 15,9-3-32-15,-3 3-1 0,-7 0 0 16,8-3 0-16</inkml:trace>
  <inkml:trace contextRef="#ctx0" brushRef="#br0" timeOffset="136532.3296">23408 15605 70 0,'0'0'42'0,"18"13"0"15,-4-3-11-15,5-10-19 16,2 5-6-16,6-1-12 15,-7 0-33-15,-3-8-2 16,8 4 0-16,-9-8-2 0</inkml:trace>
  <inkml:trace contextRef="#ctx0" brushRef="#br0" timeOffset="136864.1377">23864 15320 25 0,'15'7'38'15,"-6"3"1"-15,-2 14 1 16,-12 10-19-16,-3 0-6 16,0 12-4-16,1 0-4 15,7 5-1-15,-6-3-2 16,16 0-1-16,15-4-4 16,5-12-7-16,2-3-16 0,3-12-18 15,-6-15 0-15,2-2 0 16,-10-14 0-16</inkml:trace>
  <inkml:trace contextRef="#ctx0" brushRef="#br0" timeOffset="137080.2984">23768 15555 50 0,'10'-3'41'16,"-10"3"-1"-16,30 4-2 15,-11-4-21-15,14 3-8 16,0 1-13-16,7 5-34 16,-3-9-2-16,10 0-1 0,-7-9-1 15</inkml:trace>
  <inkml:trace contextRef="#ctx0" brushRef="#br0" timeOffset="137550.4054">24104 15143 18 0,'15'-6'36'15,"13"3"3"-15,-3 19-2 16,1 9-13-16,-26-25-8 15,47 88-6-15,-23-25-2 16,-11 11-3-16,-2 6-1 16,-22 2-2-16,3-4-1 15,-8-6-2-15,-4-9-1 16,0-9 0-16,2-13-1 0,8-12 0 16,3-8 2-16,7-9-1 15,0-12 0-15,0 0 2 0,0 0-1 16,9-13 1-1,-9 13-3-15,0-15-2 0,0 15-8 16,0 0-20-16,-8-16-5 16,8 16 0-16,0 0 0 0</inkml:trace>
  <inkml:trace contextRef="#ctx0" brushRef="#br0" timeOffset="139218.7152">17806 16687 22 0,'7'19'34'0,"0"11"3"0,-7 3-5 0,0 4-17 16,3 11-6-1,-3 0-8-15,0 3-11 16,0-9-20-16,0 1-5 0,-4-19 0 16,4-4-1-16</inkml:trace>
  <inkml:trace contextRef="#ctx0" brushRef="#br0" timeOffset="139503.678">17667 16900 41 0,'0'0'37'0,"18"0"-2"0,3 0-10 16,12 4-9-16,4-10-4 15,13 2-3-15,-1-7-4 16,4 4-2-16,-6-1-3 16,-7 8 0-16,-6-6 1 15,-11 6-1-15,-10 4-1 16,-13-4-1-16,4 15-3 0,-4-15-3 0,-7 14-12 16,7-14-17-16,0 0-2 15,-12 5 1-15,12-5 5 16</inkml:trace>
  <inkml:trace contextRef="#ctx0" brushRef="#br0" timeOffset="140204.2507">18758 16406 19 0,'0'0'35'16,"-25"39"2"-16,-7 7-3 0,-4 15-18 15,8 19-3-15,0 4-4 16,13 17-1-16,7-3-4 16,13-1-6-16,13-11-4 15,3-17-15-15,1-21-15 0,16-14-3 16,-7-22 1-16,9-12 6 16</inkml:trace>
  <inkml:trace contextRef="#ctx0" brushRef="#br0" timeOffset="140442.5477">18943 16808 39 0,'0'0'37'16,"16"12"2"-16,-5 8-1 0,4 6-23 15,8 12-8 1,-1 2-6-16,4 3-9 16,-1-5-26-16,5 2-3 0,-12-19-2 15,4-1 1-15</inkml:trace>
  <inkml:trace contextRef="#ctx0" brushRef="#br0" timeOffset="140643.1648">19179 16852 25 0,'-21'19'35'0,"-14"-6"1"0,4 15-3 16,-3 1-18-16,-5 0-6 16,6 6-4-16,5-4-6 15,1-7-5-15,12 0-6 16,5-10-11-16,10-14-12 15,6 15-1-15,4-15 1 16</inkml:trace>
  <inkml:trace contextRef="#ctx0" brushRef="#br0" timeOffset="140921.8499">19169 17166 11 0,'0'0'33'0,"8"-11"1"16,4 7-1-16,0-2-14 15,-1-6-8-15,4 9-5 16,-2-2-1-16,-2 5-2 16,-1 0 1-16,-10 0-2 15,14 17 1-15,-7 1-1 0,-4 5 1 16,0 0-3-16,3-5-3 15,-2 2-15-15,-10-5-17 16,14 2-4-16,-8-17 3 16,0 0-1-16</inkml:trace>
  <inkml:trace contextRef="#ctx0" brushRef="#br0" timeOffset="141338.6459">19730 16631 35 0,'-24'0'36'16,"-14"0"-2"-16,8 5-13 15,-8 11-7-15,1 5-5 16,9 15-3-1,6 8-3-15,11 7 0 16,11 1-2-16,7 4 2 16,9-3-2-16,9-2-2 15,7-5-7-15,2-14-13 16,-4-18-15-16,9-5-1 0,-11-18 1 16</inkml:trace>
  <inkml:trace contextRef="#ctx0" brushRef="#br0" timeOffset="141622.6826">19864 16678 21 0,'0'-16'35'0,"0"16"2"15,0 0 0-15,10 0-17 16,-10 13-8-16,0 8-4 15,-4 11-3-15,-1 5-2 16,1 9 0-16,-2 0-1 16,2 1 0-16,4-5-2 15,0 2 1-15,7-11 0 0,0-7-2 16,6-5 0-16,3-12-1 16,6-3-5-16,-6-6-4 15,6 0-15-15,-1-4-12 16,-10-3-1-16,4-2 1 0</inkml:trace>
  <inkml:trace contextRef="#ctx0" brushRef="#br0" timeOffset="141992.2548">19774 16905 19 0,'0'0'32'0,"0"0"1"0,22 5-3 16,-1-5-18-16,2 0-6 16,2 0-3-16,5 0-4 15,-3 0-5-15,1-4-9 16,-3 4-7-16,-9-9-4 16,3 2 1-16,-7-8 3 15,3-2 6-15,-1-1 15 0,0 1 1 16,18-18 27-1,-11 29-1-15,-3 0 2 16,0 12-3-16,1 9-3 16,-6 3-5-16,3 12-4 0,-7 1-4 15,-2 10-1 1,-7-2-4 0,-7 2-4-16,-3 0-7 15,-6-7-24-15,-5-12-7 16,4-3-1-16,-8-12 0 0</inkml:trace>
  <inkml:trace contextRef="#ctx0" brushRef="#br0" timeOffset="142376.8995">20678 16747 49 0,'6'13'38'0,"-6"-4"-1"16,3 16-9-1,3 9-17-15,-6 0-3 0,9 8-1 16,-4-2-3-16,1 1-4 16,1-6-5-16,-7-5-10 15,4-11-18-15,2-4-6 0,-6-15 0 16,0 0 0-16</inkml:trace>
  <inkml:trace contextRef="#ctx0" brushRef="#br0" timeOffset="142577.8377">20539 16963 34 0,'0'0'38'16,"9"-7"0"-16,6 4-5 15,5-2-15-15,11 10-7 16,-1-5-4-16,8 3-7 16,2 5-9-16,-3-2-27 15,-3-12-2-15,3 6-1 0,-9-10 0 16</inkml:trace>
  <inkml:trace contextRef="#ctx0" brushRef="#br0" timeOffset="142878.6453">21180 16781 63 0,'16'10'38'0,"-1"2"1"16,6 5-14-16,1 17-16 16,-2-4-3-16,1 9-5 15,2-1-12-15,-4 5-22 0,-3-13-5 16,2-2-1-16,-11-11 0 15</inkml:trace>
  <inkml:trace contextRef="#ctx0" brushRef="#br0" timeOffset="143094.8043">21464 16855 40 0,'-10'0'37'16,"-12"0"1"-16,1 0-5 15,-4 16-19-15,-7-1-5 16,2 8-3-16,-6 0-2 16,2 10-1-16,-3-1-3 15,-3 0-5-15,12 1-10 0,2-4-21 16,6-14-3-16,13-3 0 16,7-12 0-16</inkml:trace>
  <inkml:trace contextRef="#ctx0" brushRef="#br0" timeOffset="143497.7784">21467 17160 42 0,'21'-11'36'15,"-7"2"-4"-15,6 2-11 16,5 7-3-16,-8 0-4 16,1 15-5-16,-13-3-3 15,-5 9-3-15,-10 0 0 0,-8 1-3 16,-7-2-2-16,-3-3-3 15,4-2 0-15,-2-6-3 16,9-4 2-16,7-5-1 16,10 0 2-16,12-9 0 15,11 9 3-15,5-3 2 32,1 3 1-32,3 7 0 0,-2 3-10 0,4 3-23 15,-18-5-1-15,12 4-2 16,-15-12 4-16</inkml:trace>
  <inkml:trace contextRef="#ctx0" brushRef="#br0" timeOffset="143866.8321">22069 16626 18 0,'0'0'35'0,"-36"-6"0"0,5 15-6 15,-7 10-12-15,-6 6-4 0,4 15-3 16,1 3-5-16,10 12-1 16,5 5-1-16,15 1-1 15,9-3-1-15,17 0 0 16,9-8-5-16,5-7-10 16,6-14-22-16,10-2-1 31,-7-22-1-31,4 1 1 0</inkml:trace>
  <inkml:trace contextRef="#ctx0" brushRef="#br0" timeOffset="144114.2406">22165 16673 35 0,'13'0'36'0,"-6"12"2"15,5 12-9-15,-5 15-14 0,-7 1-2 16,9 12-3 0,-9-2-2-16,3 4-2 15,-3-3-3-15,3-3-1 0,2-9-3 16,3-10-2-16,4-4-6 0,-3-12-9 16,4-7-22-16,5-3 0 15,-8-10-1-15,5-2 2 16</inkml:trace>
  <inkml:trace contextRef="#ctx0" brushRef="#br0" timeOffset="144468.4401">22030 16915 20 0,'0'0'35'0,"21"3"0"15,-2 3-4-15,6-3-17 0,9 7-4 16,1-3-4-16,2-7-6 16,0 0-4-16,-6-3-3 15,0-6-3-15,-7-8-1 16,-1-1 0-16,-6-8 5 16,2 0 4-16,-1 5 5 0,-2 1 3 31,6 12 5-31,-10 3 2 0,7 17 2 15,-9 5 0-15,5 18-2 16,-12 0-5-16,1 10-1 16,-8-3-2-16,-1 4-2 15,-5-7-5-15,-4 0-6 16,2-12-31-16,1-3-1 16,-5-12-1-16,6-5 0 0</inkml:trace>
  <inkml:trace contextRef="#ctx0" brushRef="#br0" timeOffset="144932.8233">22780 16458 61 0,'26'36'35'0,"5"24"-10"16,-5 15-10-16,-11 7-4 16,-5 13-3-16,-10 3-3 15,-10 3-3-15,-11-10 1 16,-3-4 0-16,-5-16-1 16,-4-9 1-16,2-13-2 31,5-10 1-31,2-15 0 0,9-10 1 15,5-4-3-15,10-10-1 16,-14 10 0-16,14-10-7 0,0 0-13 16,0 12-17-1,0-12 0-15,-11 9 0 16,-7-16 3-16</inkml:trace>
  <inkml:trace contextRef="#ctx0" brushRef="#br0" timeOffset="156072.4026">22925 12612 22 0,'-3'-19'25'15,"7"0"-3"-15,1-5-2 16,-1 2-3-16,3 4-2 16,-2-2-2-16,2 6-2 15,-7 5-2-15,0 9 0 0,0 0-3 16,9 18 0-16,-9 2-1 15,0 8-2-15,0 3-1 16,0 3-3-16,0 2-5 16,0-2-16-16,0-11-16 15,14-2 0-15,-14-21 0 16,19 12 0 0</inkml:trace>
  <inkml:trace contextRef="#ctx0" brushRef="#br0" timeOffset="156488.9173">23078 12340 22 0,'-10'-25'34'0,"-15"1"-1"16,5 11 0-16,-14 2-17 15,-8 8-7-15,-2 11-5 16,-8 10-1-16,2 7-2 15,0 11 0-15,1 7 1 16,1 9 0 0,8 7 0-16,7 5 1 15,18 1 0-15,15 1-1 16,19-1 1-16,15-5-1 16,19-9 0-16,18-10-1 15,12-17 0-15,10-14-1 16,-3-19 0-16,-4-16 1 15,-6-16-1-15,-21-17 2 0,-17-17 1 16,-22-15 0-16,-20-3 0 16,-26-5 1-16,-6 7-1 15,-14 8-1-15,-4 14-2 16,4 20-5-16,1 20-17 16,2 26-18-16,20 20-1 0,5 13 0 15,18 15 0-15</inkml:trace>
  <inkml:trace contextRef="#ctx0" brushRef="#br0" timeOffset="157089.5336">23030 13759 43 0,'15'-18'35'0,"14"5"-6"16,5 7-5-16,-4 2-7 16,16 12-3-16,-11 1-4 15,-11 10-3-15,-11 6-2 16,-13 1-1-16,-18 6-1 16,-6 2-1-16,-5-5 0 15,-15-3-1-15,6-1 0 0,10-6 0 16,7-6-1-16,17-4 1 15,4-9-1-15,28 4 0 16,-7-4-1-16,7 0-1 16,0 5-6-16,-7-5-10 15,-2 0-22-15,2 5 1 32,-21-5-1-32,23-4 1 0</inkml:trace>
  <inkml:trace contextRef="#ctx0" brushRef="#br0" timeOffset="157452.8462">23330 13652 6 0,'-32'-41'33'0,"3"8"0"16,-14-1-3-16,-6 10-11 15,-11 14-7-15,-6 13-5 16,-6 18-2-16,1 14-2 15,3 16-1-15,6 13-1 32,7 9 0-32,13 7 1 0,15 3 1 15,20 2-1-15,18-2 0 16,21-7 0-16,21-11 0 16,18-15 0-16,9-16 0 15,14-23 0-15,17-20-1 16,3-22 1-16,0-19 0 0,-19-19 1 15,-18-10 0-15,-27-10 1 16,-12 1 1-16,-31 0 0 16,-34 12-2-16,-31 12-7 15,-21 14-33-15,-8 2-2 0,-2 13-2 16,-8 2 0-16</inkml:trace>
  <inkml:trace contextRef="#ctx0" brushRef="#br0" timeOffset="166628.7059">728 17382 5 0,'0'0'30'0,"0"0"1"16,63 24-15-16,-63-24-12 0,66 17-19 15,-66-17-10-15,75-11-3 16,-75 11 11-16</inkml:trace>
  <inkml:trace contextRef="#ctx0" brushRef="#br0" timeOffset="166929.4928">798 17544 48 0,'0'0'38'0,"0"0"2"16,0 0-9-16,0 0-15 0,65 29-4 15,-65-29-6-15,69-5-11 16,-69 5-31-16,61-12-2 31,-61 12-2-31,53-2 0 16</inkml:trace>
  <inkml:trace contextRef="#ctx0" brushRef="#br0" timeOffset="168446.8732">2021 16462 11 0,'-17'18'35'0,"-16"36"2"15,-20 20 1-15,-4 31-22 16,3 31-2-16,1 13-4 15,24 27 0-15,12-1-4 16,20 6-3-16,22-20-7 16,12-16-12-1,12-31-22-15,20-29-4 16,-3-43 4-16,1-38-1 16</inkml:trace>
  <inkml:trace contextRef="#ctx0" brushRef="#br0" timeOffset="168863.2995">2286 17036 4 0,'15'-12'29'15,"-15"-17"2"-15,14 2 0 0,-3-9-18 16,-5-6-1-16,8 8 0 15,-8-2 0-15,4 12-3 16,-10 2 1-16,0 22-2 0,0 0-2 16,0 34-1-16,-6 3-3 15,6 8-1-15,0 6-1 16,0-2-3-16,9 9-7 16,-1-3-23-16,3-20-6 0,4 3 0 15,-10-15 1-15</inkml:trace>
  <inkml:trace contextRef="#ctx0" brushRef="#br0" timeOffset="169079.4529">2109 17390 18 0,'0'0'38'15,"19"4"2"-15,15-4 0 16,11-6-19-16,8-5-10 0,12 3-6 16,6 4-15-16,6-3-28 15,-12 7 0-15,1 0-2 16,-18-3 0-16</inkml:trace>
  <inkml:trace contextRef="#ctx0" brushRef="#br0" timeOffset="169517.5529">2331 17720 31 0,'-3'-16'37'16,"-5"-2"1"-16,16-7-8 15,9 2-13-15,0 5-3 16,17 5-5-16,-3 5-2 0,3 8-2 16,-6 5-2-16,-4 14 0 15,-17 9-2-15,-7 5 0 0,0-33-3 16,-37 68-1-1,6-42-5-15,-9-9 0 0,1-1 0 16,-2-16 1-16,15-10 2 31,1-8 2-31,12-3 3 0,13 2 2 16,2 4 6-16,19 5 0 16,3 10 0-16,11 2 0 15,-1 5-4-15,9 9-1 16,-5 5-7-16,-38-21-24 15,61 39-11-15,-27-25-1 16,-12-14-1-16</inkml:trace>
  <inkml:trace contextRef="#ctx0" brushRef="#br0" timeOffset="169949.3166">2842 17202 32 0,'10'0'38'16,"2"0"2"-16,16 19-2 15,6 9-20-15,-4 5-7 16,8 14-8-16,-1 4-13 31,-6 4-23-31,-5-11-5 0,-2-12 2 16,-12-10-3-16</inkml:trace>
  <inkml:trace contextRef="#ctx0" brushRef="#br0" timeOffset="170165.4761">3181 17203 37 0,'3'-12'39'16,"-3"12"4"-16,-16 7-3 0,-3 13-22 15,-8 3-9-15,2 6-3 16,-9 3-2-16,-1 7-1 16,-2 2-4-16,0-3 0 15,6-4-4-15,0-5-5 31,18-7-22-31,4-3-9 0,3-10 1 16,18-3-1-16</inkml:trace>
  <inkml:trace contextRef="#ctx0" brushRef="#br0" timeOffset="170481.9129">3215 17604 44 0,'9'-13'33'0,"3"-3"-7"16,4 2-7-16,-6 2-3 0,5 3-3 15,-15 9-4-15,15 0-1 16,-12 6-3-16,0 16-1 16,-3-3 0-16,6 3-1 15,-6-1 0-15,4-3-1 0,-4 1-3 16,5 0-5-16,2-3-25 16,-7-16-8-16,0 0 0 15,12 4 0-15</inkml:trace>
  <inkml:trace contextRef="#ctx0" brushRef="#br0" timeOffset="170997.8883">3794 16953 14 0,'-3'-12'36'16,"-10"29"0"-16,-12 1-1 16,-11 10-19-16,2 13-5 15,-6 5-3-15,9 15-1 0,6-1-2 16,15 10-1-16,10-7-1 16,10-2 0-16,11-5-4 0,10-1-7 15,7-16-28 1,8-10-1-16,-9-15-2 0,4-11 0 15</inkml:trace>
  <inkml:trace contextRef="#ctx0" brushRef="#br0" timeOffset="171398.9822">3938 17304 13 0,'-10'-13'34'0,"-3"-8"2"15,13 1-1-15,10-3-18 16,-1-4-5-16,15 10 0 16,-2 0-5-16,9 17 2 15,-6 4-4-15,-2 19 0 0,-12 11-1 16,-4 9-2-16,-11 3-1 15,-10-4 0-15,-6 0-1 0,-4-7-1 16,-1-10-1 0,2-12 2-16,5-9-1 0,3-12 1 15,6-3-1-15,9 1 2 32,7 0 1-32,7 7-1 0,7-4 1 15,2 7-1-15,5 7-6 16,-4 3-13-16,-2 2-22 15,5-5 2-15,-11-2-3 16,9-5 2-16</inkml:trace>
  <inkml:trace contextRef="#ctx0" brushRef="#br0" timeOffset="171621.6585">4260 17383 64 0,'14'-6'41'0,"-4"6"-1"16,9-7-6 0,4 7-36-16,0 0-32 15,8 7-3-15,-10-7-2 0,7 0 1 16</inkml:trace>
  <inkml:trace contextRef="#ctx0" brushRef="#br0" timeOffset="171938.1087">4654 17097 40 0,'0'0'40'0,"5"26"1"15,-5 5 0-15,-10 8-18 16,-2 2-16 0,4 12-2-16,-2-4-1 15,7 4-2-15,3-5 0 16,6-11-1-16,3-6 1 0,7-9-2 15,6-9-2-15,2-9-2 16,1 1-5-16,-8-13-13 16,-6-6-20-16,5 8 0 15,-16-10 0-15,0 1 1 0</inkml:trace>
  <inkml:trace contextRef="#ctx0" brushRef="#br0" timeOffset="172169.8923">4567 17302 50 0,'0'0'40'16,"0"0"2"0,20 0-1-16,-1 4-27 15,0-4-8-15,6 0-5 16,6 5-11-16,0-2-31 16,-4-6 0-16,2-4-2 15,-4-5 2-15</inkml:trace>
  <inkml:trace contextRef="#ctx0" brushRef="#br0" timeOffset="172385.7603">4918 17065 51 0,'24'9'40'0,"-5"11"1"15,3 9-1-15,2 15-31 0,-8 4 0 16,0 10-4-16,-10 0-1 15,-6 1-3-15,-10-4-1 16,-10-2-2-16,-3-11-4 16,-5-9-1-16,8-12-14 15,-3-11-19-15,1-10-1 32,9-5 0-32,5-9 2 0</inkml:trace>
  <inkml:trace contextRef="#ctx0" brushRef="#br0" timeOffset="172786.5713">5491 17232 29 0,'13'0'37'0,"-13"0"0"16,6 9-9-16,0 18-8 16,-8 0-8-16,4 19-1 15,-2-4-5-15,0 7-3 0,5-5-7 16,-8-8-8-16,0-9-27 15,3-10 0-15,-4-5 0 0,4-12 0 16</inkml:trace>
  <inkml:trace contextRef="#ctx0" brushRef="#br0" timeOffset="173002.7342">5369 17428 66 0,'9'-5'40'15,"8"2"0"-15,8-5-11 16,15 5-19-16,1 3-9 16,2 0-33-16,0-6-6 15,5 6-3-15,-10-3 1 0</inkml:trace>
  <inkml:trace contextRef="#ctx0" brushRef="#br0" timeOffset="173340.8816">6036 17280 57 0,'-2'-10'39'0,"2"10"1"16,28 17-14-16,0 4-14 16,2 7-6-16,5 10-1 15,0 4-5-15,-2 0-7 16,1-5-23-16,-6-5-7 16,-12-8-3-16,-2-6 0 0</inkml:trace>
  <inkml:trace contextRef="#ctx0" brushRef="#br0" timeOffset="173557.0419">6353 17280 53 0,'-12'10'39'0,"-11"4"2"0,-1 5-17 16,-4 11-11-16,-6 4-5 15,-1 2-1-15,-1-2-4 16,2 0 0-16,3-1-4 15,4-8-3-15,14-1-10 32,3-14-24-32,10-10-2 0,0 0 0 15,25-10 0-15</inkml:trace>
  <inkml:trace contextRef="#ctx0" brushRef="#br0" timeOffset="176793.6411">6449 17577 11 0,'8'0'31'0,"-8"0"-1"15,11-7-8-15,-2 5-7 16,1-4-3-16,5 2-2 16,-15 4 0-16,22-2-2 15,-22 2 0-15,15 14-2 0,-15-2-1 16,6 5-1-16,-6 0-2 0,-3 9-7 15,3-3-21 1,6-8-11-16,-6-4 0 0,0-11-2 16</inkml:trace>
  <inkml:trace contextRef="#ctx0" brushRef="#br0" timeOffset="177094.348">6933 17101 41 0,'-19'-19'36'16,"9"19"1"-16,-10 4-11 15,-8 1-15-15,5 17-3 16,-8 5-3-16,4 11-4 15,1 4 2-15,2 8-1 16,8 4-1-16,8 3-1 16,8-3 1-16,15-10 0 0,8-5-4 15,10-6-3-15,7-10-20 0,14-7-12 16,-12-16 1 0,4-10 0-16</inkml:trace>
  <inkml:trace contextRef="#ctx0" brushRef="#br0" timeOffset="177347.9094">7060 17212 25 0,'0'0'34'16,"0"-17"1"-16,0 17-12 15,6 10-4-15,-6 3-7 16,0 17-2-16,0 3-2 0,4 9-1 15,-4 0-2-15,3 5-2 16,3-10-2-16,3 3 1 16,6-8-2-16,1-11-3 15,3-7-3-15,-1-9-7 0,1-10-16 16,2 0-10 0,-9-13 1-16,-2-3 0 0</inkml:trace>
  <inkml:trace contextRef="#ctx0" brushRef="#br0" timeOffset="177579.6973">6992 17352 32 0,'12'0'32'0,"16"3"1"15,-3 4-11-15,3-7-21 16,6 8-18-16,-5-8-14 15,7 0 1-15,-14-10-2 16</inkml:trace>
  <inkml:trace contextRef="#ctx0" brushRef="#br0" timeOffset="177795.4425">7298 17212 29 0,'17'-9'39'0,"-3"9"3"16,6 9-4-16,1 15-16 15,-8 3-10-15,1 16-2 0,-7 2-4 16,-3 8-6-1,-4 1-10 1,-11-11-18-16,-3-4-13 16,-2-11 0-16,-5-13-1 15</inkml:trace>
  <inkml:trace contextRef="#ctx0" brushRef="#br0" timeOffset="178180.8993">7457 16555 15 0,'31'31'33'16,"-3"7"1"-16,15 30-3 0,-3 16-16 15,3 15-5-15,-2 23-1 16,-7 1-3-16,-6 13-1 16,-15-3-1-16,-10-7-2 0,-10-17 0 15,-5-6 3-15,-9-14-4 16,-1-15-3-16,0-17 4 16,2-15-3-16,20-42 4 15,-35 45 1-15,35-45 0 16,0 0-9-16,0 0 6 15,0 0-2 1,0 0-17-16,0 0-22 16,0 0-2-16,-44 11 1 15,44-11 6-15</inkml:trace>
  <inkml:trace contextRef="#ctx0" brushRef="#br0" timeOffset="178714.1893">8348 17149 51 0,'0'0'35'0,"5"22"-3"31,-5 0-16-31,6 12-6 0,-2 2-3 16,5 8-3-16,-1-2-4 15,-1 3-7-15,2-4-9 16,-2-12-9-16,-10-10-11 16,6-4 1-16,-16-13 0 15</inkml:trace>
  <inkml:trace contextRef="#ctx0" brushRef="#br0" timeOffset="178952.3319">8239 17361 43 0,'0'0'40'0,"15"0"-1"16,-2 4-12 0,5-10-13-1,16 9-5-15,0-3-3 16,7 0-7-16,1 3-19 15,6-6-19-15,-14-4 0 0,0 7-1 16</inkml:trace>
  <inkml:trace contextRef="#ctx0" brushRef="#br0" timeOffset="179383.7652">9349 16607 8 0,'-12'-15'31'0,"-6"25"0"15,-16 8-8-15,-7 17-6 16,-3 26-2-16,-2 17-5 16,6 26 1-16,3 19-4 15,12 18 0-15,6 13-3 16,19 4-1-16,9-1-2 16,16-9-2-1,9-16-3-15,3-20-13 16,4-33-21-16,8-23-6 15,-5-35 5-15,3-21 15 16</inkml:trace>
  <inkml:trace contextRef="#ctx0" brushRef="#br0" timeOffset="179784.6479">9622 17270 4 0,'3'-20'32'0,"3"6"1"16,-6-17-3-16,4-5-15 0,3-4-3 16,-5 0-3-16,3 6 1 15,-5-2-4-15,7 16 2 16,-7 8-2-16,0 12 0 16,-3 12-2-16,3 14 0 15,0 6-2-15,3 10-1 16,3 4 0-16,1-2-5 0,6 4-4 15,-5-9-20-15,-1-8-10 16,9-5-1-16,-11-14 1 16</inkml:trace>
  <inkml:trace contextRef="#ctx0" brushRef="#br0" timeOffset="180016.9271">9523 17427 31 0,'0'0'38'16,"16"0"0"-16,8 0 1 15,7 0-22-15,3-7-9 16,11 7-7-16,4 8-13 0,5-4-24 16,-6-4-1-16,4-3 0 15,-14-1-2-15</inkml:trace>
  <inkml:trace contextRef="#ctx0" brushRef="#br0" timeOffset="180371.1322">9651 17699 39 0,'-13'-22'35'16,"22"3"3"-16,3 1-11 0,4-3-15 16,9 9-3-16,0 4-2 15,-1 11-1-15,-5 9-2 16,-7 5 0-16,-9 6-3 16,-8 12-1-16,5-35-2 15,-38 72 1-15,13-47-1 16,-8-7-3-16,4-7-2 0,2-7 2 15,10-8 1-15,2-16 3 16,12-1 2-16,9-2-1 16,4 8 1-16,12 2 4 15,4 13 1-15,6 0-1 16,-1 17-3-16,0 7-7 16,-31-24-31-1,59 49-1-15,-39-28 0 16,-20-21-1-16</inkml:trace>
  <inkml:trace contextRef="#ctx0" brushRef="#br0" timeOffset="180802.6081">10174 17187 22 0,'0'0'40'16,"6"11"-2"-16,7 10 1 15,3 4-20-15,18 22-8 31,-4 1-2-31,8 2-3 16,-4-2-6-16,-3-7-8 0,-3-7-19 16,-1-9-13-16,-13-10 1 15,-2-11 0-15</inkml:trace>
  <inkml:trace contextRef="#ctx0" brushRef="#br0" timeOffset="181041.4152">10490 17203 13 0,'-9'9'36'0,"-13"3"0"16,1 12 2-16,-10 8-16 15,-3-3-9-15,-1 7-3 16,-3-7-4-16,5 6-1 0,5-6-6 16,3-1-3-16,13-8-12 15,3-7-21-15,9-13-2 16,10 9 0-16,1-9 0 0</inkml:trace>
  <inkml:trace contextRef="#ctx0" brushRef="#br0" timeOffset="181373.4907">10547 17588 45 0,'0'0'35'0,"6"-16"1"16,6 2-15-16,6 8-11 15,-1 0-3-15,4 6 0 16,-4 4-2-16,0 5-1 16,-13 5-2-16,-4 11 0 15,-10-3 0-15,-6 1-2 16,-8-5-1-1,-1-2 0-15,0-7-2 16,3-3 0-16,4-6 2 16,6-11 0-16,5-3 1 0,7 4 2 15,10-2 0 1,1 5 1-16,5 7 1 0,0 0-1 16,4 12-2-16,-3 3-9 15,-2 1-29-15,4 1 0 0,-7-4-2 16,4-4 2-16</inkml:trace>
  <inkml:trace contextRef="#ctx0" brushRef="#br0" timeOffset="181774.5689">11157 16973 32 0,'-29'5'34'0,"1"19"0"16,-11 7-15-16,3 10-7 15,5 13-2-15,2 1-2 16,13 16-1-16,4-2-2 16,12 4 0-16,12-8-3 15,8 4-1-15,15-12-9 31,3-3-23-31,6-21-6 0,10-7 0 16,-6-26-1-16</inkml:trace>
  <inkml:trace contextRef="#ctx0" brushRef="#br0" timeOffset="182244.1221">11432 17362 39 0,'-18'-14'34'0,"4"-5"2"15,-4-3-5-15,-1-6-19 16,11 2-3-16,5-3-4 16,10 3-1-16,8 8-2 15,10 8 2-15,4 14-2 0,-2 9-2 16,-9 12 3-16,-8 7-1 16,-15 5 0-16,-9 11 0 15,-11-6 0-15,-7-7 0 16,-4-9-2-16,2-10 1 15,6-10-2-15,9-6 1 16,10-10 0-16,11-3 0 0,12-3 2 16,6 7 0-16,5 9 0 15,10 10 1-15,-2 4 0 16,2 5-2-16,-1 8-7 0,-9 6-27 16,0-12-9-1,0-1 1-15,-6-14-1 16</inkml:trace>
  <inkml:trace contextRef="#ctx0" brushRef="#br0" timeOffset="182491.8383">11676 17403 39 0,'0'0'39'15,"13"3"0"-15,3-3-4 16,3-8-19 0,9 4-14-16,3-3-30 15,5 7-7-15,-7 0-3 16,6 0-2-16</inkml:trace>
  <inkml:trace contextRef="#ctx0" brushRef="#br0" timeOffset="182823.8965">12089 17140 30 0,'15'-17'38'16,"0"14"0"-16,-15 3-6 15,0 16-12-15,3 9-8 16,-11 0-3-16,4 16-2 16,-2-1-1-16,6 7-3 15,-4-8 0-15,11-1-2 31,2-10 0-31,10 1 2 0,2-6-4 16,2-13-2-16,5 4-4 16,-11-14-8-16,-1 0-24 0,-4 0-1 15,-12 0-1 1,0-14 1-16</inkml:trace>
  <inkml:trace contextRef="#ctx0" brushRef="#br0" timeOffset="183062.2043">12039 17308 34 0,'0'0'37'16,"16"-4"1"-16,2 9-1 15,1 5-26-15,5-2-9 32,1-2-16-32,-7-3-21 0,12 6 0 15,-10-9-1-15,5 0-2 16</inkml:trace>
  <inkml:trace contextRef="#ctx0" brushRef="#br0" timeOffset="183293.9976">12345 17100 52 0,'23'-6'42'0,"4"13"-1"16,-6 15-3-16,-4 0-26 0,5 16-2 15,-11 6-3 1,-1 15-1-16,-10-4-4 0,-7 4-2 15,-4-1-4-15,-12-1-4 32,4-6-14-32,-7-15-20 15,-6-12-1-15,8-8-1 0,-2-10 4 16</inkml:trace>
  <inkml:trace contextRef="#ctx0" brushRef="#br0" timeOffset="183626.0613">12925 17159 49 0,'0'0'39'16,"0"-10"-1"-16,0 10-13 16,10 28-10-16,-10-3-5 15,0 7-3-15,3 4-3 0,0 5 0 16,-3-1-2-16,6 5-3 16,-2-6-5-16,-4-14-9 15,0-9-23-15,6 3-1 16,-10-9-2-16,4-10 1 15</inkml:trace>
  <inkml:trace contextRef="#ctx0" brushRef="#br0" timeOffset="183864.3717">12817 17387 33 0,'9'-13'37'15,"4"13"2"-15,0 0-8 0,4-4-16 16,12 4-4-16,1-5-5 16,5 5-1-16,-1 0-3 15,0 4-3-15,-6-4-3 16,-7 0-9-16,-9-9-25 16,4 9 0-16,-16 0-1 15,0 0 3-15</inkml:trace>
  <inkml:trace contextRef="#ctx0" brushRef="#br0" timeOffset="184265.4538">13319 17222 31 0,'0'0'36'0,"9"10"4"15,13 5-2-15,4 11-24 16,-2 0-6-16,10 8-1 16,-6 2-2-16,5-1-2 15,-1 1-5-15,-7-6-2 16,-4 1-11-16,-8-5-19 15,-7-13-5-15,3-3 0 0,-9-10-1 16</inkml:trace>
  <inkml:trace contextRef="#ctx0" brushRef="#br0" timeOffset="184512.8678">13617 17250 22 0,'-9'-6'38'0,"9"6"-2"16,-19 9-3-16,3-1-14 16,-2 13-5-16,-10 3-5 15,-3 9-1-15,-3-1-2 16,-4 1-1-16,-2-2-3 16,3 1 0-16,6-4-4 0,3-8-4 15,12-3-7-15,5 1-26 16,11-18-1-16,15 0 0 15,4-6 1-15</inkml:trace>
  <inkml:trace contextRef="#ctx0" brushRef="#br0" timeOffset="185013.6089">13687 17607 6 0,'0'0'33'16,"15"-17"2"-16,-15 17 1 16,18-22-18-16,3 17-3 15,-5-2-4-15,6 10-2 16,-5 1-2-16,-1 3-1 16,-13 3-3-16,0 8-1 15,-13 0 0 1,-4 4-1-16,-5-2 0 15,-6-5 0-15,-2-4-1 16,6 1-2-16,1-3 1 0,4-9 0 16,16 0 1-1,-8-11 1-15,8 11-2 16,14-8 2-16,1 4 0 0,5 4 0 16,-1 5 1-16,5-5 0 15,-5 4-2-15,0 10-6 0,3-3-16 16,2-7-17-16,-12-4 0 15,4 0 0-15,-7-14-1 16</inkml:trace>
  <inkml:trace contextRef="#ctx0" brushRef="#br0" timeOffset="185399.5551">14280 17104 8 0,'-25'-13'34'0,"1"25"1"16,-10 0 1-16,0 10-16 16,-1 14-10-16,-3 3 1 15,14 8-3-15,0 2-3 16,17 10-1-16,7-10-1 16,13 5-1-16,8-7 0 15,7-8 1 1,7-4-11-16,-2-4-20 15,2-13-9-15,2-13-1 16,-9-7 0-16</inkml:trace>
  <inkml:trace contextRef="#ctx0" brushRef="#br0" timeOffset="185653.4889">14413 17212 30 0,'0'0'36'16,"7"-9"3"-16,-1 21-1 0,-2 7-24 16,-4 3-4-16,6 14-2 15,-6 8-2 1,2 2-2-16,-2-1 0 16,0 0-1-16,0-2-3 15,0-7-1-15,0-1-6 16,6-14-4-16,7-6-11 15,-1-4-16-15,-2-15-2 16,8-3 0-16,-8-2 8 16</inkml:trace>
  <inkml:trace contextRef="#ctx0" brushRef="#br0" timeOffset="186000.7755">14289 17411 54 0,'16'5'36'0,"11"6"0"16,2-3-13-16,-1 1-15 0,3 1-5 15,3-10-6 1,-4 0-2-16,0-6-2 0,-6-7-1 16,0-7 1-16,-8-5 1 31,-1-5 4-31,-3 3 2 0,1 3 5 15,0 6 1-15,-2 6 2 16,4 12 3-16,-4 7-2 16,0 9-1-16,-1 6-2 15,0 11 1-15,-4 1-3 16,-3 3 1-16,-9 4-4 16,-3-3-3-16,-1 1-5 0,-7-2-15 15,-6-6-17-15,9-9-1 16,-5-10 0-16,9-7 1 15</inkml:trace>
  <inkml:trace contextRef="#ctx0" brushRef="#br0" timeOffset="186555.9427">14789 16783 9 0,'21'-4'34'0,"-8"4"1"16,16 29 0-16,1 18-15 16,3 10-9-16,2 16-3 31,2 7 0-31,0 16-1 0,-9 1-2 15,-8 10-2-15,-8-14 0 16,-12-7 0-16,-8-4-2 16,-6-10 4-16,-7-14-4 15,-2-10-2-15,1-7 4 0,22-41-7 16,-40 61 7 0,40-61-1-16,-29 42-3 0,29-42 2 0,0 0-2 15,0 0-2-15,-36 43 1 16,36-43 4-16,0 0-7 15,0 0 0-15,0 0 2 16,0 0-10-16,-11 42-9 16,11-42-17-16,0 0 1 31,0 0 0-31</inkml:trace>
  <inkml:trace contextRef="#ctx0" brushRef="#br0" timeOffset="190058.826">2811 16410 12 0,'0'-32'28'0,"22"6"-4"15,0-9-7-15,9-1-5 16,12 5-1-16,8 6-1 16,16 12-1-16,10 13 0 0,15 18-2 15,6 9-1-15,11 16-1 16,5-6-3 0,14 1 2-16,4-14 1 15,2-16 0 1,-2-18 0-16,-4-14 0 0,-18-12 0 15,-12-3-2-15,-20-2-2 16,-26 2-7-16,-18 3-27 16,-16 16-7-16,-18-3 1 15,-5 7-1-15</inkml:trace>
  <inkml:trace contextRef="#ctx0" brushRef="#br0" timeOffset="190537.6555">4644 16056 14 0,'-3'24'30'0,"9"16"-1"0,6 2-9 15,13 2-6-15,19 2-1 16,17-7-1-16,20-7-4 16,19-18-1-16,23-14-1 15,13-20-2-15,18-11-2 16,10-10 1-16,10-2-1 16,6 3 0-1,3 11 1-15,-4 15 0 16,0 22 0-16,-8 15 0 15,-9 15-2-15,-16 16-11 16,-13 7-27-16,-31-10-1 16,-15-3 0-16,-34-17-1 15</inkml:trace>
  <inkml:trace contextRef="#ctx0" brushRef="#br0" timeOffset="191293.3486">4311 15336 8 0,'0'18'26'0,"13"15"-3"0,-9-7-10 16,9 5-3-16,1-5-3 15,2-6-2-15,2-10 0 16,4-10-1-16,0-8-1 16,2-11 1-16,-4-3-1 15,-2-7 2-15,0 2 1 16,-6-2 1-16,-1 8-1 0,-11 1 0 16,0 9-1-16,0 11 0 15,-8-6-1-15,0 13-1 16,-2 4-1-16,1 8-3 15,2 2 1-15,7 10 0 16,0 5 0-16,7 7 0 0,-3 4 1 31,1 3 0-31,-1 2 1 16,-4 0-1-16,-6-2 1 0,-7-10-1 16,-2-9-1-16,-10-9-1 15,-1-12-2-15,-2-10-1 16,1-6-2-16,6-5-2 15,2-5-4-15,9 2-6 16,7 4-12-16,3-5-4 0,13 13 0 16,2-9 18-16</inkml:trace>
  <inkml:trace contextRef="#ctx0" brushRef="#br0" timeOffset="191609.847">4548 15773 8 0,'15'0'31'0,"-11"-17"1"16,8 7-8 0,0-2-6-1,-2-3-5-15,1 5-3 16,-1 1-3-16,-1 4-2 0,-9 5 0 15,13 0-2-15,-13 0-1 16,3 17 0-16,-3-2-1 16,3 3 0-16,-3-2 0 15,4 1 0-15,-4 1-5 16,0-3-8-16,0-6-24 0,2 4 0 16,-2-13 1-16,0 0-2 15</inkml:trace>
  <inkml:trace contextRef="#ctx0" brushRef="#br0" timeOffset="191925.3093">5060 15363 23 0,'-9'-8'36'0,"-13"-1"1"16,4 9-2-16,-9 8-19 15,-2 1-5-15,-1 8-4 0,-1 5-3 16,5 9-2-16,1 6-1 16,9 5-1-16,7 5 1 15,5 2-1-15,8 1 0 16,7 0 1-16,6-5-2 0,5-6-1 15,6-5-5-15,-3-12-16 16,3-17-14-16,9 1-1 16,-6-17 1-16</inkml:trace>
  <inkml:trace contextRef="#ctx0" brushRef="#br0" timeOffset="192210.3809">5198 15415 24 0,'0'0'34'16,"0"0"1"-16,14 11-3 0,-14 6-18 16,0 3-6-16,0 11-2 0,-4 4-1 15,2 6-1 1,-5 0-1-16,2 0-1 15,2-4-2-15,3 1 1 0,0-10 0 16,6-6-1-16,3-7-2 31,3-5-2-31,7-5-5 0,-2-5-11 16,-3-5-16-16,8 1 0 16,-10-10-1-16,5 6 13 15</inkml:trace>
  <inkml:trace contextRef="#ctx0" brushRef="#br0" timeOffset="192464.3099">5104 15628 29 0,'-14'-5'34'0,"14"5"0"0,0 0-1 15,11 2-22-15,8 1-13 16,3 1-20-16,11 5-11 16,-10-13-1-16,11 9 1 0</inkml:trace>
  <inkml:trace contextRef="#ctx0" brushRef="#br0" timeOffset="192711.7396">5479 15457 30 0,'12'0'37'16,"6"13"0"-16,-6 1-2 15,-3 6-19-15,5 9-6 16,-6 1-2-16,2 8-3 0,-10 1-3 16,0-1 0-16,-8-4-2 15,-5-1 1-15,-3-5 0 16,2-6-1-16,-1-6-1 15,0-6 0-15,7-2-3 16,-2-8-4-16,10 0-21 16,0 0-9-1,0 0 0-15,3-13-1 16</inkml:trace>
  <inkml:trace contextRef="#ctx0" brushRef="#br0" timeOffset="193601.8162">9845 16534 19 0,'-15'-23'29'0,"15"11"-1"16,4-13-11-16,8 3-9 15,18-6-3-15,14-2-2 16,18-3-2-16,16-3 1 16,18-1 0-16,18 1 0 15,16 7 0-15,14 7 2 0,7 14 0 16,1 13 1-16,1 17 0 15,-2 10 0-15,-4 17 0 16,-5 9 1-16,-3 2-2 16,-4-8-1-16,6-12-1 0,-2-14-1 15,-5-16-4-15,-7-10-10 32,-2-7-23-32,-26-22 0 0,-12 8 0 15,-30-16-1-15</inkml:trace>
  <inkml:trace contextRef="#ctx0" brushRef="#br0" timeOffset="194249.2635">12537 16452 22 0,'0'0'25'0,"4"19"-12"16,2-4-6 0,6 5 1-16,13-2 1 15,6-2-1-15,10-7 0 16,14-9-1-16,10-9 1 0,9-9-1 15,20-5-1 1,11-14 0-16,16 3 1 16,12-4-2-16,17 6 1 0,11 3-1 15,12 13 0-15,9 10 0 0,6 11-1 16,-3 10-1-16,-5 14-1 16,-8 12-1-16,-15 5-7 15,-18 1-31-15,-10 8 0 16,-35-5-1-16,-13 3 0 15</inkml:trace>
  <inkml:trace contextRef="#ctx0" brushRef="#br0" timeOffset="195153.2396">12138 15906 44 0,'-6'17'29'0,"15"-2"-10"15,-5 9-10-15,1 3-4 0,1 1-2 16,4-1-1-16,5-6 0 16,1-9 0-16,0-8 0 15,0-10 1-15,-1-6 1 16,-4-7 0-16,2-7 1 0,-4-1-1 16,-3 5 0-1,-6 1-1 1,7 5 0-16,-7 16-1 15,0 0-1-15,0 0 0 16,12 22-1-16,-8 5 1 0,1 4-1 16,1 10 1-16,-2 1 0 15,-4 2 0-15,-7-1 0 16,-4-7 1-16,-5-5-1 16,-5-11 0-16,-4-10-1 0,2-8-2 15,-2-7-3-15,10-5-4 16,-1-7-9-16,8-2-17 15,14 9-1-15,3-2 1 16,11 12 16-16</inkml:trace>
  <inkml:trace contextRef="#ctx0" brushRef="#br0" timeOffset="195523.182">12373 16225 8 0,'16'-9'31'0,"-7"-1"-5"16,7 2-6-16,2 8-2 15,-2 0-3-15,3 8-2 16,-4 1-4-16,-3 7-1 15,-12 1-3-15,0 5-1 0,-5-1-1 16,-5-2-2-16,-3-5-1 16,-2-4 1-16,0-3-2 15,5-7 0-15,0 0 0 16,10 0-1-16,-8-14 2 16,8 14 0-16,12-5 0 15,-3 5 0 1,3 7-1-16,3 0-5 15,5 0-17-15,2 5-12 16,-10-12 0-16,9 4-1 16</inkml:trace>
  <inkml:trace contextRef="#ctx0" brushRef="#br0" timeOffset="195855.2413">12858 15881 33 0,'-16'-15'33'0,"0"6"-3"15,-8 9-10-15,-5 0-6 16,4 13-5-16,-5 8-1 15,8 11-3-15,0 4-2 32,6 8 0-32,8 6-1 0,8 3 0 15,5-2-3-15,5-7-4 16,9-2-8-16,2-9-7 16,-2-14-16-16,19-2 0 15,-14-21 0-15</inkml:trace>
  <inkml:trace contextRef="#ctx0" brushRef="#br0" timeOffset="196193.815">12991 15952 9 0,'0'0'34'15,"0"0"-1"-15,12-2 3 16,-12 2-16-16,0 12-9 16,0 5-3-16,-3 1-3 15,6 10 0-15,-9 3-1 16,2 3 0-16,1 0-3 16,-1 1 1-16,0-3-2 0,4 2 1 15,5-7 0-15,-1-3 0 16,5-11-2-16,2-2 0 15,9-3-4-15,-5-8-5 16,4 0-6-16,0-8-14 16,-13-6-7-16,9 1-1 15,-8-3 2 1</inkml:trace>
  <inkml:trace contextRef="#ctx0" brushRef="#br0" timeOffset="196775.6299">12907 16113 37 0,'9'0'31'0,"7"0"-3"16,-1 0-13-16,3 0-7 15,7 0-2-15,1-5 0 16,5-3-2-16,0-5-1 15,3 1-1-15,-3-4 1 0,-2 4 1 16,-2-1 0-16,2 6-1 16,-9 0 1-16,0 7 1 15,-6 7-1-15,-3 10 0 16,-4 1-1-16,0 7-1 16,-7 4-1-16,0 0 0 15,-8 0 0 1,1 0 0-16,1-2 0 0,-4-6-1 15,2-6 1 1,-1-1-1-16,9-14 0 16,-14 15 1-16,14-15-1 0,0 0 0 15,-10 0 0-15,10 0 0 16,0 0 0-16,0 0 0 16,0 0 0-16,0 0 0 15,0 0-1-15,0 0 1 0,0 0 0 16,0 0 0-16,0 0 0 15,0 0 0-15,-9-9 1 16,9 9-1-16,0 0 0 16,0 0 0-16,0 0 1 15,0 0-1 1,6-10 0-16,-6 10 0 16,0 0 0-16,0 0-1 15,0 0-1-15,0 0-3 16,0 0-7-16,0 0-26 15,0 0 0-15,0 0-1 16,-3-13 1-16</inkml:trace>
  <inkml:trace contextRef="#ctx0" brushRef="#br0" timeOffset="212200.027">24357 15011 22 0,'0'0'35'15,"30"52"2"-15,5 8-13 16,-17 9-7-16,4 18-1 16,-3 3-5-16,-10 9-1 31,-3-2-4-31,-6 3-2 0,-16-10-1 15,-11-6-1-15,4-8 0 16,-4-12-3-16,15-7-5 16,2-16-12-16,10-41-21 15,-30 46-1-15,30-46 0 16,0 0 1-16</inkml:trace>
  <inkml:trace contextRef="#ctx0" brushRef="#br0" timeOffset="215766.5364">15596 17713 20 0,'14'24'32'0,"-14"-9"-2"0,-7-1-10 16,7-14-5-16,-21 61-8 15,21-61-14-15,-41 65-16 16,41-65-5-16,0 0-3 15,-41 48 0-15</inkml:trace>
  <inkml:trace contextRef="#ctx0" brushRef="#br0" timeOffset="216354.1564">16238 17689 11 0,'9'34'33'15,"-18"-15"0"-15,9-19-7 16,-22 60-5-16,22-60-6 16,-47 73-15-16,47-73 5 15,-61 39-3-15,32-42-1 16,-2-2-5-16,10-11 1 16,0-9-2-16,8-6 2 0,1-5 10 15,8 12-6-15,6 4 3 16,-2 20 0-16,27-5 4 15,-27 5 0-15,49 32 1 16,-49-32 0-16,62 45-5 0,-62-45-3 16,59 67 1-16,-59-67-6 31,49 44-10-31,-49-44-25 0,0 0-1 16,0 0 2-1,34 14 1-15</inkml:trace>
  <inkml:trace contextRef="#ctx0" brushRef="#br0" timeOffset="216608.5849">16089 17654 53 0,'-12'-11'38'16,"-1"-6"0"-16,13 17-5 16,-9-10-27-16,9 10-20 15,15 6-19-15,-5 0-4 16,14 6-1-16,-8-1 0 15</inkml:trace>
  <inkml:trace contextRef="#ctx0" brushRef="#br0" timeOffset="216903.7085">16328 17874 19 0,'43'12'31'0,"-34"-12"-3"16,10-3-7-1,-1-5-8-15,-2-1-5 16,-1-6-4-16,-5-6-1 15,-3-2 3-15,-10 4-4 16,-1 0 5-16,-8 1-2 16,2 4 0-16,-6 7 1 15,1 4 0-15,-1 8-3 16,16-5-1-16,-24 49 5 0,17-8-9 16,4 7 4-16,3 10-2 15,7 6 0-15,-1 2-4 16,6-1-5-16,-4-8-20 15,-8-57-13-15,24 65 2 0,-24-65 1 16</inkml:trace>
  <inkml:trace contextRef="#ctx0" brushRef="#br0" timeOffset="217325.6031">16842 17766 25 0,'9'-2'34'0,"-9"2"-1"15,-8 15-8-15,-2-2-7 16,10-13-7-16,0 0 1 16,-58 52-4-16,58-52-3 15,-51 22-1-15,23-22-5 0,4-11-1 16,3 4 1 0,7-11 1-1,7 8-3-15,7-6 0 16,0-2 4-16,11 13-1 0,5 5 4 15,2 7 1-15,-18-7 0 16,43 24 3-16,-43-24-3 16,47 37 1-16,-47-37-5 15,44 55-6-15,-44-55-21 16,18 43-11-16,-18-43-1 0,0 0-3 16</inkml:trace>
  <inkml:trace contextRef="#ctx0" brushRef="#br0" timeOffset="217910.5056">17840 17754 30 0,'11'-5'36'15,"-11"5"0"-15,0 49-1 16,0-49-21-16,-39 70-7 15,39-70 4-15,-67 68-11 16,67-68 3-16,-70 34-3 16,41-39 0-16,3-18-5 15,12-10 4-15,3-3 3 0,11 7-6 16,3-7 7-16,6 18-4 16,7 4 1-16,-16 14 2 0,47 14 4 15,-47-14-3 1,55 51 3-16,-55-51-6 15,56 74-6-15,-56-74-6 0,50 55-13 16,-50-55-14-16,0 0 1 16,52 26 1-16</inkml:trace>
  <inkml:trace contextRef="#ctx0" brushRef="#br0" timeOffset="218257.8239">17958 17893 39 0,'0'0'37'31,"7"48"-7"-31,-7-48 3 0,0 0-22 16,31 46-2-16,-31-46-6 15,0 0 2-15,59 11-1 16,-35-28-1-16,0-12 4 16,-1-4-9-16,-1-9 5 15,-4-11 1-15,-4-5 0 16,-11-4-6-16,-13-3 2 0,-10 9-3 15,-10 5 4-15,-8 14 1 16,-7 11-1-16,-2 16-1 0,3 14 1 16,8 16-1-1,11 18 1-15,14 3-1 0,17 1 2 16,14-1-3-16,13-3-1 31,17 2-6-31,4-7-21 0,6-14-9 16,15-4-1-16,-7-12 0 15</inkml:trace>
  <inkml:trace contextRef="#ctx0" brushRef="#br0" timeOffset="218711.9782">18314 17899 68 0,'56'34'35'0,"-56"-34"0"16,0 0-14-16,68 10-5 31,-68-10-4-31,57-8-4 0,-33-11-3 16,-2-7-2-16,-6-6-3 15,-8 5 0-15,-8-4-2 16,-6 4 0-16,-9 1-1 16,-8 4 1-16,-7 13 0 15,1 13 1-15,-3 13 1 16,32-17 0-16,-55 56-1 0,35-8 1 15,7 13 0-15,5 3-2 16,8 10 2-16,7 3-2 16,3-9 1-16,3 1-7 15,5-13-8-15,3-14-26 16,-21-42 3-16,0 0 1 16,58-3-2-1</inkml:trace>
  <inkml:trace contextRef="#ctx0" brushRef="#br0" timeOffset="219107.0425">18882 17788 51 0,'-5'-13'31'0,"-13"-5"-3"16,-2 6-9-16,-3 8-5 15,-4 12-5-15,5 9-3 16,22-17-1-16,-39 55 1 15,39-55 0-15,-8 69-10 16,8-69 11-16,25 46-1 0,-25-46 1 16,46 7-2-16,-46-7-2 15,43-15-1-15,-28-1-8 16,-10-4-9-16,-8-2-26 16,3 13 0-16,0 9 0 0,0 0 1 15</inkml:trace>
  <inkml:trace contextRef="#ctx0" brushRef="#br0" timeOffset="219359.9748">19025 17788 37 0,'-4'-13'36'0,"4"13"0"0,0-9-3 16,0 9-14-16,0 0-3 15,-5 58-5-15,5-58-4 16,0 78-9-16,0-35-8 16,0-43-21-16,14 70-14 15,-14-70 5-15,13 51-7 16</inkml:trace>
  <inkml:trace contextRef="#ctx0" brushRef="#br0" timeOffset="219791.898">19464 17724 30 0,'0'0'30'0,"-13"-11"-1"0,-4 1-16 15,-2 10-2-15,-3 8-3 16,22-8-2-16,-41 49 1 16,41-49-6-16,-29 73 4 15,29-73-1-15,-7 72-4 0,7-72 5 16,28 43 0 0,-28-43 0-1,47-13 1-15,-22-10 3 16,-8 4-6-16,-4-6 2 15,-13 8 2-15,0 17-10 0,0 0-7 16,-42 5-25-16,42-5-9 16,-48 48 2-16,48-48 3 15</inkml:trace>
  <inkml:trace contextRef="#ctx0" brushRef="#br0" timeOffset="220317.5701">19666 17736 15 0,'0'0'31'0,"12"4"1"0,-12-4-11 16,21 0-8-16,-1-4-2 16,0-4-2-16,2 8-1 0,-5-5-3 15,-2-3-2-15,-15 8 0 16,0 0-2-16,-4 15-1 16,-11 2 0-16,15-17 1 15,-40 51 2-15,40-51 2 16,-33 58-1-1,33-58-1-15,-8 46 3 16,8-46-3-16,27 43 2 16,-27-43 3-16,50-5-4 15,-21-7 0-15,2-10-3 0,-3-6 1 16,-1 4-2 0,-7-7 2-16,-3-2-1 0,-5 12-4 15,-5 8 2-15,-7 13-2 16,0 0 4-16,0 0 0 0,-3 42 1 15,3-42-2-15,-3 72-3 16,3-28-3-16,3-3-8 16,5 2-23-16,-8-43-5 15,28 42 0-15,-28-42-5 16</inkml:trace>
  <inkml:trace contextRef="#ctx0" brushRef="#br0" timeOffset="220765.8175">20133 17786 23 0,'4'-12'34'15,"9"12"2"-15,-13 0-2 0,0 0-16 16,0 0-4-16,15 50-1 0,-15-50-4 16,0 56-4-16,0-56-4 15,0 46-1-15,0-46 3 16,0 0 0-16,0 0-3 16,5 21-1-16,5-47-1 15,6-1 1-15,1 1 2 31,3-6 0-31,-2 8-3 0,-2 2 1 16,-4-2 2-16,-12 24-2 16,6-9 4-16,-6 9-2 15,-17 17 0-15,3-5 0 16,1 2 1-16,13-14-2 16,0 0 1-16,-8 61-1 15,8-61-9-15,28 50-10 0,-28-50-5 16,46 34-6-16,-46-34 0 15,65 22-8-15,-65-22 0 16</inkml:trace>
  <inkml:trace contextRef="#ctx0" brushRef="#br0" timeOffset="221097.8839">20580 17841 9 0,'12'-9'29'0,"-12"9"-4"16,4-17-4-16,-1 9-2 16,-3-7-2-16,-7 6 0 15,-5-3-4-15,0 7-3 0,-10 2-1 16,4 6-1-16,-7 0-3 16,5 9 0-16,20-12-3 15,0 0 1-15,-40 64 2 16,40-64-6-16,8 54 6 15,-8-54 0-15,34 41-5 16,-34-41-2-16,46 25 5 0,-46-25-6 16,47-3-7-16,-47 3-8 15,24-29-23-15,-12 7-2 16,-12-7 5-16,5-4 0 16</inkml:trace>
  <inkml:trace contextRef="#ctx0" brushRef="#br0" timeOffset="221367.0586">20585 17558 28 0,'-6'-34'40'16,"6"8"1"-16,0 6-3 15,-5 4-15-15,5 16-7 16,-6 12-6-16,6 9-7 16,0 8-13-16,-2 3-29 15,-3 2-2-15,5-1 1 0,0-5 0 16</inkml:trace>
  <inkml:trace contextRef="#ctx0" brushRef="#br0" timeOffset="221998.8672">20882 17935 40 0,'0'0'41'16,"0"0"-5"-16,0 0-5 15,0 0-4-15,0 0-10 0,0 0-11 16,0 0 8-16,0 0-11 16,0 0-10-16,22 51-41 15,-22-51 2-15,0 0-1 16,-43 0 5-16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02-18T12:46:22.097"/>
    </inkml:context>
    <inkml:brush xml:id="br0">
      <inkml:brushProperty name="width" value="0.05292" units="cm"/>
      <inkml:brushProperty name="height" value="0.05292" units="cm"/>
    </inkml:brush>
  </inkml:definitions>
  <inkml:trace contextRef="#ctx0" brushRef="#br0">771 5794 34 0,'0'-44'34'0,"0"44"0"16,0 0-3-16,-16 66-18 0,13-8-5 16,0 14-3-16,3 13-1 15,-4 2-1-15,4-6-1 16,0-8 0-16,-2-12-1 15,7-20 1-15,-5-41-1 16,0 0 1-16,0 0-1 31,16-50 1-31,-19-15 0 0,-6-18-1 16,5-9 0-16,-5-4 1 16,-2 3 0-16,4 8 0 15,1 13 0-15,3 16-1 16,3 56 1-16,28-65 0 15,-28 65 0-15,65-17-4 16,-23 17-6-16,0 0-24 0,12 7-6 16,-2-1-1-16,9 10 0 0</inkml:trace>
  <inkml:trace contextRef="#ctx0" brushRef="#br0" timeOffset="285.1045">1068 6163 18 0,'-31'-50'32'0,"31"50"3"16,0 0 1-16,0 0-16 15,0 0-5-15,16 69-4 16,-16-69-4-16,9 79-4 0,-9-79-7 16,14 77-13-1,-14-77-17-15,22 39-4 16,-5-39 0 0,1-16 0-16</inkml:trace>
  <inkml:trace contextRef="#ctx0" brushRef="#br0" timeOffset="547.4327">1394 6216 33 0,'0'21'37'0,"0"13"0"15,-12-2-8-15,0-3-8 0,-1 0-7 16,-4-11-7-16,-3-4-4 16,0-11-5-16,-3-10-2 15,7-8 1-15,5-11-2 16,0-3 1-16,8-2 1 15,3 2 2-15,10 7 2 16,2 5 2-16,7 10 1 0,2 7 1 16,3 18 0-16,2 3-1 15,-3 7-1-15,0 5-10 16,-1 0-29-16,-4-5-1 16,12-1 0-16,6-12-1 15</inkml:trace>
  <inkml:trace contextRef="#ctx0" brushRef="#br0" timeOffset="1268.9882">2644 6096 33 0,'-15'-12'33'0,"-2"7"-1"0,-7 5-9 16,-1 0-9-16,3 3-6 16,4 9-3-16,6 2-2 15,12 3-2-15,8-4-1 0,12 3-1 16,7-3 0-16,1-4-1 15,0-1 1-15,-3-4 0 16,-5-4 1-16,-20 0 0 0,0 0-1 16,0 0 2-16,-33 12 1 15,6-4-1-15,-1 4 1 16,0 2-1-16,3 1 0 16,7 8 0-16,8-2 0 15,10 0-1-15,7 6 1 31,8-7 0-31,11-2 0 0,1-4 0 16,4-6 1-16,3-8-1 16,0-8 0-16,1-8 0 15,-3-8 0-15,-3-5-1 16,-4-3 1-16,-10-6 1 16,-2 9-1-16,-6 3 1 15,-5 6 1-15,-2 8-1 0,0 12 0 16,-7 7 0-16,4 10 0 15,3 9-1-15,4 3-2 16,2 0-3-16,-3-3-6 16,6-1-16-16,2-1-11 15,-6-13 0-15,5-2 0 0</inkml:trace>
  <inkml:trace contextRef="#ctx0" brushRef="#br0" timeOffset="1415.8818">2849 5712 68 0,'0'0'37'0,"-13"-16"-1"0,13 16-14 16,-3 19-42-16,3-5-15 16,16 14-2-16,-4 3 1 15</inkml:trace>
  <inkml:trace contextRef="#ctx0" brushRef="#br0" timeOffset="1769.7035">3270 6110 47 0,'-27'-11'33'16,"8"11"-1"-1,-6 5-14-15,0 7-8 0,7 11-4 16,3 8-4-16,4 2 0 16,11 4 1-16,3 1 0 15,10-7 1-15,5 1 1 0,-1-12 1 16,4-7 1-16,-5-13 0 15,-2-8 0-15,-10-8-2 16,-4-3-4-16,-12 0-8 16,-4 2-30-16,-3-9-2 15,7 15-1-15,-3-1 0 16</inkml:trace>
  <inkml:trace contextRef="#ctx0" brushRef="#br0" timeOffset="2101.4504">3571 6249 55 0,'-7'-18'37'0,"-11"-5"-1"16,-1 1-13-16,1 6-9 15,-4-2-5-15,1 11-4 16,-4 7-3-16,6 7-1 0,1 11-1 16,8 7 0-16,4 9 0 15,6 0 0-15,6 2 1 16,7-3 0-16,8-7-1 16,7-5 2-16,5-10-2 15,-4-17-4-15,5-4-12 31,0-9-21-31,-15-8-1 0,6 0 0 16,-10-3 0-16</inkml:trace>
  <inkml:trace contextRef="#ctx0" brushRef="#br0" timeOffset="2486.4239">3946 6234 52 0,'-10'-21'38'0,"-11"0"-3"32,2 1-13-32,-3 9-8 0,-2 0-4 15,8 15-5-15,-5 8-2 16,8 10-1-16,4 10-1 15,9 2-1-15,3 2 1 16,10-2 0-16,2-4 0 16,7-10 1-16,-1-10 0 15,1-10 1-15,-4-13 0 0,2-10-1 16,-7-12 1-16,-8-12 0 16,-5-9-2-16,3-3 1 15,-3-3-2-15,0 0 1 16,7 5-2-16,1 2-4 15,9 11-7-15,1 12-26 16,7 10-2-16,11 13-1 0,-1 5 1 16</inkml:trace>
  <inkml:trace contextRef="#ctx0" brushRef="#br0" timeOffset="2933.9875">4352 6312 64 0,'9'-9'24'16,"-6"-3"-1"-16,-6-4-2 15,-9-5-4-15,-3 4-4 16,-11-4-4 0,5 7-2-16,-7 1-3 15,-3 8-1-15,4 7-1 16,1 12-2-16,8 10 0 15,6 6 0-15,12 4 0 16,6-1 0-16,12-2 0 16,7-8 1-16,3-9-1 15,6-7 1-15,-6-11 0 0,-4-9 0 16,-8-5-1-16,-16-7-6 0,-6 1-32 16,-10 5 0-16,-8-3 0 15,-1 5-1-15</inkml:trace>
  <inkml:trace contextRef="#ctx0" brushRef="#br0" timeOffset="3518.5289">5386 6074 36 0,'19'0'36'0,"16"10"1"16,1 6-4-16,-2 9-19 15,6 7-3-15,-6 4-6 0,2 5-7 32,-3 3-16-32,-6-6-17 15,-14-12-2-15,-1-3 0 16,-12-23-1-16</inkml:trace>
  <inkml:trace contextRef="#ctx0" brushRef="#br0" timeOffset="3703.4581">5736 6068 59 0,'-14'0'38'0,"-10"0"0"16,-6 0-8-16,-1 16-18 15,-8 1-5-15,1 7-2 16,-6 3-4-16,4 7-4 16,4 7-6-16,0-9-9 15,10-4-19-15,13 2-2 0,3-14 1 16,19 1-1-16</inkml:trace>
  <inkml:trace contextRef="#ctx0" brushRef="#br0" timeOffset="4004.4124">6117 5951 34 0,'-21'-13'35'0,"2"13"-1"15,-12-2-4-15,0 12-16 16,0 10-5-16,2 4-4 0,-1 12-4 16,9 5 1-16,7 8-1 15,8 5 0-15,6-2 0 16,10 1 0-16,11-6-1 15,5-4-5-15,6-9-9 16,-1-15-21 0,11-3-1-16,-4-25 1 15,5 4-1-15</inkml:trace>
  <inkml:trace contextRef="#ctx0" brushRef="#br0" timeOffset="4251.0968">6260 5932 68 0,'-9'-12'37'16,"9"12"0"-16,0 12-15 15,0 2-10-15,9 8-5 16,-9 5-3-16,6 5-1 0,-2 6 1 16,2 6-1-16,-4-1-1 15,8 4-1-15,-4-6 0 16,6-3-1-16,0-4-1 0,4-10-2 15,3-2-5-15,-3-10-5 16,2-8-14-16,1-4-12 16,-7-14 0-16,3 2 0 15</inkml:trace>
  <inkml:trace contextRef="#ctx0" brushRef="#br0" timeOffset="4636.2081">6117 6159 34 0,'13'0'32'0,"3"-9"0"16,8 9-8-16,7-8-15 15,3 4-7-15,4-2-5 16,0 2-3-16,-6-5 0 15,-3 0-1-15,-5-2 1 16,-2-2 1 0,-3-1 2-16,18-9 11 15,-21 12 0-15,6 7 1 16,-1 4 0-16,6 7 0 16,1 5-1-16,1 12-1 15,-5-1-1-15,-5 9 0 16,-6 2-1-16,-5 3 0 15,-11 3-1-15,-5-3 0 0,-8-4-4 16,-5-5-6-16,4-9-25 16,2-2-6-16,-3-10-1 15,18-7-1-15</inkml:trace>
  <inkml:trace contextRef="#ctx0" brushRef="#br0" timeOffset="5272.2269">7236 6203 12 0,'-18'0'28'0,"21"9"2"15,10-11-2-15,18-1-12 16,31 3-5-16,19-5-3 15,24 5 0-15,25-3-1 16,18 3 0 0,17-10-1-16,9 5-3 15,0-3-1-15,-6 3-1 16,-15-2-3-16,-18 0-1 16,-22 0 0-16,-22-4-2 15,-22 3 0-15,-25-3 0 16,-19 2 0-16,-16-2 1 15,-13-2 2-15,-8-2 1 0,-6 2 1 16,-5 2 1-16,6-1 1 0,1 7 0 16,3 0 0-1,13 5 0-15,0 0-1 16,3 12 1-16,13-1 1 0,6 2-1 16,-1 2 1-16,4-1 2 15,-6 1 1-15,-1 4 1 0,-8-2 0 16,-7-2 0-16,-10-2 0 15,-1-1-2-15,-4-3-5 16,-5-2-21-16,5-5-17 16,12-2-1-16,-15 0-1 15,15 0 0-15</inkml:trace>
  <inkml:trace contextRef="#ctx0" brushRef="#br0" timeOffset="5974.7756">9649 6021 35 0,'0'0'28'16,"4"18"2"-16,-8 6-14 15,4 7-8-15,4 3-5 0,2-2 1 16,8-1 1-16,4-5 0 15,7-7 0-15,2-12 0 16,0-11-1-16,-4-15 0 16,2-8 0-16,-7-6-1 15,-3-4-1-15,-7-2 0 0,-3 5 0 32,-5 5 0-32,0 12-1 0,0 17 0 15,0 0 0 1,0 23 1-16,0 17-1 0,3 6 0 15,1 15 0-15,-4 8 1 16,0 4 0-16,-10 3 0 16,-6-4 0-16,-8-4 0 15,-10-8 0-15,-10-12-1 0,-5-13-1 16,-3-15 0-16,1-16-1 16,8-16-4-16,3-12-3 15,18-8-6-15,6-15-8 16,19-8-15-16,23 5-1 15,10-8 1-15,20 10 12 16</inkml:trace>
  <inkml:trace contextRef="#ctx0" brushRef="#br0" timeOffset="6237.9862">10394 5755 17 0,'-12'-17'32'16,"-16"-2"0"-16,-2 19-1 15,-5 5-17-15,-2 14-4 16,4 16-4-16,1 8 0 16,7 12-1-16,7 1-1 15,14 4 0 1,7-2-1-16,16-2 0 15,6-5-2-15,6-9-6 16,6-12-20-16,9-10-10 16,-9-16-1-16,7-8 0 15</inkml:trace>
  <inkml:trace contextRef="#ctx0" brushRef="#br0" timeOffset="6506.3663">10535 5792 69 0,'12'4'36'0,"-12"13"-3"15,0 6-18-15,0 10-5 0,-7 4-2 16,7 13-2 0,-5-2-1-16,5 1-2 0,-3-2-1 15,8-5-1-15,1-5-1 16,10-8-1-16,5-8-4 15,2-11-10-15,1-10-22 32,4 0-1-32,-7-10 0 0,1-2 0 15</inkml:trace>
  <inkml:trace contextRef="#ctx0" brushRef="#br0" timeOffset="6675.4715">10406 6052 52 0,'0'0'35'0,"32"7"1"15,-8-7-11-15,11 4-19 16,3 0-17-16,-2-4-22 16,8 0 0-16,-10-4-3 15,6 2 2 1</inkml:trace>
  <inkml:trace contextRef="#ctx0" brushRef="#br0" timeOffset="6854.4098">10924 5804 53 0,'16'6'38'0,"9"17"1"16,-7 6 0-16,-8 0-27 0,3 18-4 15,-13 4-2-15,0 6-5 16,-12 0-2-16,-8-8-8 15,-3 1-16-15,-3-9-14 16,-2-13 0-16,9-8-1 16</inkml:trace>
  <inkml:trace contextRef="#ctx0" brushRef="#br0" timeOffset="7123.7306">11352 6018 49 0,'0'0'35'0,"22"-2"2"16,-1 2-4-16,12 0-22 15,7 0-9-15,3 0-14 0,1 5-22 16,-6-5-2-16,0 0 0 16,-14 0 0-16</inkml:trace>
  <inkml:trace contextRef="#ctx0" brushRef="#br0" timeOffset="7293.3738">11387 6125 58 0,'12'14'37'0,"8"-8"1"15,13-4-15 1,10 3-10-16,4-5-32 16,4 0-14-16,-10-4-3 0,6 1 0 15</inkml:trace>
  <inkml:trace contextRef="#ctx0" brushRef="#br0" timeOffset="7940.5389">12176 5644 54 0,'0'0'33'15,"13"0"-6"-15,-9 10-5 16,0 16-6-16,-11 11-5 15,1 12-4-15,-6 6-1 16,6 13-2-16,-4 0-1 16,10 1-1-16,10-5-1 15,8-12 0 1,10-12-1-16,7-12-3 16,11-9-8-16,-8-9-23 15,-7-18-4-15,-7-3 0 0,-15-13 0 16</inkml:trace>
  <inkml:trace contextRef="#ctx0" brushRef="#br0" timeOffset="8124.837">12019 5966 56 0,'0'0'38'0,"13"7"0"16,13-1 1-16,3 4-29 15,7-4-6-15,3-2-11 0,6-4-28 16,10 12-3-16,-3-12 0 16,2 7 0-16</inkml:trace>
  <inkml:trace contextRef="#ctx0" brushRef="#br0" timeOffset="8425.8216">12610 5891 48 0,'11'0'38'16,"12"12"1"-16,4 6 0 16,4 3-25-16,11 15-6 15,-6-2-2 1,5 3-10-16,-2 1-16 16,-5-5-19-16,-12-12 0 15,-6-5 1-15,-7-12-2 16</inkml:trace>
  <inkml:trace contextRef="#ctx0" brushRef="#br0" timeOffset="8610.2541">12941 5929 52 0,'-31'0'37'16,"0"17"0"-16,-9-2-4 15,0 3-22-15,5 10-5 16,-5 6-6-16,2-7-12 0,2 1-23 15,10 4-2-15,2-15 0 0,11 2 0 16</inkml:trace>
  <inkml:trace contextRef="#ctx0" brushRef="#br0" timeOffset="8926.1332">13471 5654 39 0,'-22'-19'35'15,"0"25"0"-15,-9 2-3 16,-6 11-19-16,6 13-4 15,-6 4-3-15,9 7-3 16,0 8 0-16,13 12-1 0,8-3 1 16,11-1-1-1,14-1-1 1,6-10-5-16,10-2-12 16,8-7-21-16,-3-20 0 15,11-7 0-15,-6-17-1 0</inkml:trace>
  <inkml:trace contextRef="#ctx0" brushRef="#br0" timeOffset="9195.7765">13652 5700 54 0,'0'-11'38'15,"0"11"-1"-15,0 0-2 16,5 20-20-16,-5 0-7 15,0 18-4-15,0 8-2 0,0 2 1 16,0 6-1-16,0-3-1 16,0-3 1-16,6 1-2 15,3-8 1-15,4-10-2 16,5-6-5-16,1-14-11 16,-3-8-22-16,3-3 0 0,-8-8-1 31,-1-6 1-31</inkml:trace>
  <inkml:trace contextRef="#ctx0" brushRef="#br0" timeOffset="9362.209">13534 5995 54 0,'-10'0'39'0,"10"0"0"16,9 12 0-16,13-12-23 15,9 10-10-15,7-3-13 0,4 5-27 16,5-12-5 0,6 5 1-16,-4-10-2 15</inkml:trace>
  <inkml:trace contextRef="#ctx0" brushRef="#br0" timeOffset="9580.5057">13948 5998 71 0,'0'0'38'0,"14"9"0"16,7-9-12-16,10 7-18 16,9-4-10-16,0 1-22 15,4-4-14-15,5 0 0 16,-5-5 0-16</inkml:trace>
  <inkml:trace contextRef="#ctx0" brushRef="#br0" timeOffset="9931.5697">14348 5899 27 0,'-9'-19'34'15,"0"-7"1"1,13 10-3-16,5 3-12 0,11 1-6 16,13 12-4-16,-3 4-3 15,8 7-1-15,-7 1-1 16,-2 10 0-16,-12 0-1 16,-11 6-2-1,-15-2 0-15,-7-1-1 16,-9-1 1-16,-3-2-1 15,0-5 0-15,4-2-1 16,5-3 0-16,7-6 1 16,12-6-1-16,13 8 0 15,6-8-1-15,7 0-3 16,12 5-4-16,-3-5-13 0,10-2-19 16,5 4 0-16,-5-2-1 15,0 0 1-15</inkml:trace>
  <inkml:trace contextRef="#ctx0" brushRef="#br0" timeOffset="10362.6267">14764 5569 49 0,'26'10'37'0,"2"11"1"16,8 21-9-16,4 14-13 15,-7 5-6-15,1 15-4 16,-16 4-3-16,-10 3-4 0,-17 1-3 15,-13-7-1-15,-9-7-2 16,-9-17-1-16,2-3 0 16,0-18 0-16,7-7 2 15,4-15 3-15,9-10 3 16,9 0 2-16,9 0 2 16,-10-15 0-1,10 15 0-15,-7-13 0 16,7 13-1-16,0 0-5 15,0 0-6-15,0 0-17 0,-13-6-9 16,13 6-1 0,0 0 1-16</inkml:trace>
  <inkml:trace contextRef="#ctx0" brushRef="#br0" timeOffset="14171.8226">934 7882 9 0,'-50'17'23'15,"50"-17"-4"-15,0 0-3 16,69 19-2-16,6-19-2 15,30 0-1-15,20-7-3 16,27 0-4-16,3-2-3 0,16-4-1 16,-10 3 0-16,-6 1-2 15,-30 0-4-15,-24 4-4 16,-27 5-3-16,-25-6-5 16,-14 6-5-16,-28-10-4 15,-7 10 10-15</inkml:trace>
  <inkml:trace contextRef="#ctx0" brushRef="#br0" timeOffset="14509.3698">2477 7640 79 0,'0'-9'25'16,"0"9"-6"-16,0 0-7 15,14 16-3-15,-11 9-5 0,1 7 0 16,-1 7-3-16,1 3 0 15,1 2-2-15,-2-5-1 16,-3-10 0-16,4-9-1 16,2-9 0-16,-6-11-2 15,15-10 0-15,-7-11 1 16,-1-4 0 0,0-3 1-16,0 0 1 15,-1 5 1-15,-3 3 1 16,2 5 0-16,-5 15 1 15,0 0 1-15,5 17-1 16,-3 1 0-16,7 5-4 16,-2 1-14-16,-1-6-13 15,16 6 0-15,-4-16 0 0</inkml:trace>
  <inkml:trace contextRef="#ctx0" brushRef="#br0" timeOffset="14757.2425">2907 7870 27 0,'-18'0'30'0,"30"0"0"0,10-3-8 16,18-1-12-16,25 4-2 15,19-5-2-15,22 5 0 16,17-4-1-16,10 4 0 16,-2 0-1-16,0 0-1 15,-11 0-1-15,-8 0-1 16,-13-1 0-1,-13-5 0-15,-11 0-1 16,-10 1-2-16,-9 5-4 16,-12-3-18-16,-19 3-11 15,-10 3 0-15,-33-3 0 16</inkml:trace>
  <inkml:trace contextRef="#ctx0" brushRef="#br0" timeOffset="15374.0289">4960 7698 39 0,'0'0'35'0,"13"0"-1"0,8 17-8 16,11 8-9-16,10 10-6 0,1 6-5 15,6 8-4-15,-3 0-7 16,-3-2-19-16,-10-15-12 16,-2-2 0-16,-17-18-1 15</inkml:trace>
  <inkml:trace contextRef="#ctx0" brushRef="#br0" timeOffset="15591.3957">5401 7737 20 0,'-17'-11'34'16,"5"17"1"-16,-14 2 1 15,0 6-20-15,-4 10-5 0,-14 1-4 16,2 12-2-16,-4 0-2 16,1 1-5-16,5 0-6 15,3-8-11-15,3-7-17 16,23 0 0-16,11-23 0 15,0 11 7-15</inkml:trace>
  <inkml:trace contextRef="#ctx0" brushRef="#br0" timeOffset="15874.7341">5873 7464 32 0,'-16'-3'33'0,"-13"3"0"15,-1 12-5-15,-5 8-15 16,-5 11-5-16,2 12-2 16,2 10-3-16,9 6 0 15,7 5 0-15,15 5-1 0,9-4-1 16,13-2-1-16,11-9-5 15,8-9-9-15,5-14-21 16,11-6 0-16,-5-20-1 16,4-5 1-16</inkml:trace>
  <inkml:trace contextRef="#ctx0" brushRef="#br0" timeOffset="16128.4386">5938 7536 35 0,'0'0'36'16,"0"0"1"-16,0 0-4 15,12 16-16-15,-5 7-6 0,3 13-2 16,-2 5-3-16,0 6 0 16,-3 3-3-16,1 0 0 15,0 0-2-15,2-3 0 16,2-6-1-16,3-10-2 15,5-6-3-15,0-12-7 16,5-11-23 0,2-2-4-16,-11-9-1 15,-1-2 1-15</inkml:trace>
  <inkml:trace contextRef="#ctx0" brushRef="#br0" timeOffset="16312.3257">5902 7820 62 0,'0'0'37'16,"0"0"-2"-16,0 0-11 15,23-5-9-15,7 5-6 16,1 0-7-16,3 0-9 0,5 0-29 16,1 0-1-16,-3-4-1 15,2 4-1-15</inkml:trace>
  <inkml:trace contextRef="#ctx0" brushRef="#br0" timeOffset="16528.629">6313 7835 29 0,'0'0'35'15,"19"5"1"-15,12-5-2 16,2-5-19-16,5-1-7 16,8 2-5-16,1 1-9 15,-4 3-25-15,-9-5-3 0,-3 9-2 16,-15-4 1-16</inkml:trace>
  <inkml:trace contextRef="#ctx0" brushRef="#br0" timeOffset="16813.6021">6754 7557 31 0,'14'-14'37'0,"-7"0"0"15,8 9 1-15,-5 9-19 16,-10-4-6-16,8 24-5 15,-8 2-3-15,-6 12-1 0,1 3-2 16,1 6 0-16,1 1-1 16,3-3 1-16,3-1-2 15,6-7 1-15,7-7-1 16,5-4-1-16,4-8-1 16,-3-10-8-16,6-6-15 15,0-2-15-15,-6-10 1 0,1 1-1 16</inkml:trace>
  <inkml:trace contextRef="#ctx0" brushRef="#br0" timeOffset="17014.1258">6663 7765 46 0,'0'0'36'0,"-9"0"0"15,25 0-8-15,13 0-14 16,6-4-8-16,6 4-11 16,12-7-27-16,5 10-2 15,-5-6-2-15,6 10-1 0</inkml:trace>
  <inkml:trace contextRef="#ctx0" brushRef="#br0" timeOffset="17397.8327">7206 8023 22 0,'0'0'30'0,"18"-8"0"16,-18 8-9-16,0-12-7 0,0 12-4 15,-16-15-3-15,1 6-2 16,-7 4-1-16,0 1-2 16,-2 4 0-16,-4 5 0 15,6 3-1-15,7 6 2 0,3-3-1 16,12 7 2-16,6-2 0 15,7 0 0-15,5-7 0 16,5 0-1-16,-3-3-6 16,1-6-20-16,-4-8-13 15,1 1 0-15,-8-11-1 32</inkml:trace>
  <inkml:trace contextRef="#ctx0" brushRef="#br0" timeOffset="17776.9694">7411 7519 35 0,'15'3'33'0,"12"11"1"15,-2 7-6-15,8 9-15 16,-2 14-4-16,-10 8-3 15,-7 11-2-15,-14 3-2 0,-11 4-1 16,-8-2-1-16,-10-7-3 16,-1-8-5-16,-7-10-16 15,3-12-11-15,9-6 0 16,3-16-1-16</inkml:trace>
  <inkml:trace contextRef="#ctx0" brushRef="#br0" timeOffset="19717.1023">8399 7829 2 0,'-9'0'28'15,"22"4"0"-15,11-4-11 0,16 5-2 16,18-2 0-16,25 0-2 15,20 2-1-15,18-5-3 16,20 4-1-16,9-4-3 16,6 0-2-16,-10 0-1 15,-10-3-2-15,-24 3-1 0,-19 0-1 16,-25 0 1-16,-22-2-1 16,-19-2 0-16,-16-4-1 15,-11-1 1-15,-7-3 0 16,0 0 1-16,0-3 1 15,-1 2-2-15,8 13 1 32,-9-14 0-32,9 14 2 0,0 0 0 15,17 14 1-15,-7-5 1 16,3 3 2-16,-1-1 1 16,1 6 1-16,-7-5 0 15,0 2 0-15,-8-3-2 16,2-11-7-16,-13 11-32 0,13-11-2 15,-16 5-1-15,16-5-1 16</inkml:trace>
  <inkml:trace contextRef="#ctx0" brushRef="#br0" timeOffset="20565.1348">10573 7699 26 0,'7'15'30'16,"-13"-3"0"-16,6 8-10 15,0 5-9-15,0 0-3 16,4 4-1-16,8-5-1 16,3-3 0-16,4-9-2 15,6-4-1 1,3-8 0-16,2-8 0 15,-1-7-1-15,-2-4 0 16,-5-4 0-16,-3 2 0 0,-9 2 0 16,-5 3 0-16,-8 8-1 15,3 8 0-15,-16 5 1 16,8 14-1-16,1 11 0 16,4 8 0-16,6 8 0 0,4 7 0 15,-1 5 1-15,3 5 0 16,-6-4 1-16,-6 3 0 15,-15-11-1-15,-8-8 1 16,-14-13 0-16,-7-12 0 16,-5-18-1-16,1-8-1 15,3-14-1 1,10-8-4-16,17-1-14 16,14-3-21-16,7-1-1 15,20 12 0-15,4 1 0 16</inkml:trace>
  <inkml:trace contextRef="#ctx0" brushRef="#br0" timeOffset="22336.1805">10624 7503 12 0,'-13'0'25'0,"13"0"-7"16,-15 1-3-16,15-1-3 16,0 0-4-16,-6-11 0 15,14 0-3-15,7-3-1 16,5 4-1-16,6 1 0 15,1 5 0-15,1 4 2 0,0 8-1 16,-4 2 2-16,-1 2 1 16,-5 1 1-16,-3-2 0 15,-2-11-1-15,3-4-1 16,-5-10-1-16,2-1 0 16,-4-2-1-16,-3-1-6 15,1 2-8 1,-7 16-22-16,-10-12-5 15,10 12 0-15,-18 12-1 0</inkml:trace>
  <inkml:trace contextRef="#ctx0" brushRef="#br0" timeOffset="23005.4735">11328 7408 41 0,'-17'13'32'0,"-16"2"-1"16,-4 15-15-16,1 14-5 0,-1 7-4 15,6 13-3-15,5 2-1 16,10 4-2-16,16-2 1 15,12-3-1-15,16-13-1 16,13-9-8-16,11-17-24 0,15-3 0 16,-3-17-1-1,10-6 1 1</inkml:trace>
  <inkml:trace contextRef="#ctx0" brushRef="#br0" timeOffset="23368.2116">11569 7531 57 0,'4'-10'34'0,"-4"10"-9"32,9 12-6-32,-9 5-6 15,-3 16-4-15,-3 5-4 16,-1 7 0-16,1 3-2 16,0 2-1-16,3-7 0 15,6 3-1-15,6-10 0 0,5-8-1 16,6-7-3-16,5-10-7 0,3-11-24 15,8 0-2 1,-8-6 0-16,1-4-1 16</inkml:trace>
  <inkml:trace contextRef="#ctx0" brushRef="#br0" timeOffset="23553.1078">11414 7774 24 0,'-12'0'35'16,"26"1"0"-16,9-1-1 15,8-2-17 1,12 4-7-16,4 1-10 16,6 1-19-16,-1-8-14 15,9 4-1-15,-7-9-1 16</inkml:trace>
  <inkml:trace contextRef="#ctx0" brushRef="#br0" timeOffset="23822.3249">11948 7472 33 0,'18'9'37'0,"3"0"0"16,8 16 0-16,-1 10-20 15,-3 8-8-15,-4 9 0 16,-7 7-5-16,-14 11-2 16,-11 0-6-16,-9-6-2 15,-6-4-6-15,-2-11-18 16,3-17-8-16,13-10 1 0,12-22-2 15</inkml:trace>
  <inkml:trace contextRef="#ctx0" brushRef="#br0" timeOffset="24153.7834">12516 7720 46 0,'13'0'32'0,"8"-5"2"16,16 5-16-16,10 0-8 16,6 0-8-16,4 0-13 0,-6-5-20 15,8 9-1-15,-18-11-1 16,-2 7-1-16</inkml:trace>
  <inkml:trace contextRef="#ctx0" brushRef="#br0" timeOffset="24386.0039">12584 7878 47 0,'19'0'38'0,"19"8"-1"0,2-5-9 15,3-3-10-15,2 0-9 16,3 0-26-16,-8 5-17 16,-14-13-3-16,1 8 0 15,-14-14-2-15</inkml:trace>
  <inkml:trace contextRef="#ctx0" brushRef="#br0" timeOffset="30164.0953">13537 7319 39 0,'11'-6'36'0,"-11"6"1"15,13 15-3-15,-8 17-17 0,-5 10-7 16,0 14-5-16,-2 13 1 15,2 3-2-15,2-2-2 16,3-3-1-16,1-7-1 31,6-8-2-31,6-11-2 0,1-19-6 16,6-9-16-16,3-6-13 16,-15-19 1-16,8 1 0 15</inkml:trace>
  <inkml:trace contextRef="#ctx0" brushRef="#br0" timeOffset="30366.5962">13378 7636 58 0,'0'0'39'15,"22"13"-1"-15,9-2-3 0,3 0-26 31,7-3-14-31,14 4-29 0,-6-12-2 16,10 8-1-16,-3-12-2 16</inkml:trace>
  <inkml:trace contextRef="#ctx0" brushRef="#br0" timeOffset="30766.5796">14085 7631 53 0,'22'9'38'0,"0"8"1"15,2 0-4-15,2 3-23 16,6 6-6-16,3 6-10 0,-4 0-18 16,-6-9-15-16,3 3-2 15,-13-12 1-15</inkml:trace>
  <inkml:trace contextRef="#ctx0" brushRef="#br0" timeOffset="30951.3923">14429 7616 39 0,'-19'-8'38'0,"-2"20"1"15,-7 2 0-15,-6 6-19 16,6 12-9-16,-12 2-7 0,5 2-6 16,4 3-13-1,-2-2-23-15,4-15 0 0,5 0-1 16,6-16 0-16</inkml:trace>
  <inkml:trace contextRef="#ctx0" brushRef="#br0" timeOffset="31352.1541">14984 7294 31 0,'-31'5'35'16,"-17"3"0"-1,0 18-3-15,-8 11-16 0,-3 8-5 16,10 21-3-16,8 5-4 16,20 8-1-16,14 4-1 15,23-1 0-15,18-8-4 31,12-11-7-31,13-18-22 0,9-12-5 16,-8-24-1-16,3-9 0 16</inkml:trace>
  <inkml:trace contextRef="#ctx0" brushRef="#br0" timeOffset="31653.2232">15117 7354 41 0,'0'0'37'32,"21"7"0"-32,-14 10-1 15,-7 8-19-15,8 16-6 16,-8 5-3-16,0 9-2 15,-5 2-3-15,2 4 0 0,0-4-2 16,3-8 0-16,0-3-1 16,0-12-3-16,15-6-3 15,-5-18-10-15,9-10-23 0,4 0 0 16,-3-12-1-16,3 0 1 16</inkml:trace>
  <inkml:trace contextRef="#ctx0" brushRef="#br0" timeOffset="31853.4383">14965 7670 46 0,'7'9'35'15,"5"-6"0"-15,14 1-13 16,10 6-10-16,6-2-17 15,11 5-24-15,-1-13-4 0,12 5-1 16,-8-10-1-16</inkml:trace>
  <inkml:trace contextRef="#ctx0" brushRef="#br0" timeOffset="32053.4535">15455 7713 64 0,'20'10'37'16,"7"-5"-1"-16,12-5-11 15,2 0-21-15,8 0-18 32,-3-8-21-32,7 8-1 0,-13-6-1 15,-6 6 1-15</inkml:trace>
  <inkml:trace contextRef="#ctx0" brushRef="#br0" timeOffset="32454.2976">16082 7328 40 0,'13'1'37'0,"-8"9"1"15,3 17 1-15,-8 10-22 0,-4 4-7 16,4 16-2-16,-11 6-3 16,4 1-1-16,-3-1-2 15,4-2 0-15,6-7-1 16,5-10-1-16,9-12 0 16,7-15-4-16,7-5-7 15,-3-15-18-15,3-9-10 0,1-6-1 16,-12-7 0-16</inkml:trace>
  <inkml:trace contextRef="#ctx0" brushRef="#br0" timeOffset="32621.4407">15958 7613 50 0,'-15'-7'38'15,"15"7"0"-15,0 0-6 16,29 0-15-16,1 0-9 15,10 12-14-15,7 3-30 16,-1-8-1-16,7 7-1 16,-7-1 0-16</inkml:trace>
  <inkml:trace contextRef="#ctx0" brushRef="#br0" timeOffset="32929.2989">16399 7885 36 0,'0'-12'31'0,"0"12"0"16,-17 0-15-16,3 0-4 15,4 6-4-15,-6 5-1 0,8 4-3 16,-2 4 1-1,10 3 0-15,0-3 1 0,13 1 0 16,0-7 1-16,8 0-1 16,-3-13-1-16,4 0 0 0,-9-8-1 15,-4-6-2 1,-9-1-3-16,-10-7-8 0,-2-3-29 16,0 6-1-16,-7-3 0 31,7 8 0-31</inkml:trace>
  <inkml:trace contextRef="#ctx0" brushRef="#br0" timeOffset="33175.9807">16584 7742 45 0,'10'0'38'0,"11"0"1"16,8 0-1-16,2 0-21 15,7 7-7 1,2 0-10-16,0 1-29 16,-6-8-8-16,0 0-2 15,-6-8 0-15</inkml:trace>
  <inkml:trace contextRef="#ctx0" brushRef="#br0" timeOffset="33676.7939">17403 7686 17 0,'-27'-4'34'16,"4"4"1"-16,-13-15-3 15,4-3-13-15,8-3-6 16,4-8-6-16,12 4-4 16,8-1 0-16,15 5-2 0,8 4 0 15,10 7 0-15,5 10 1 16,1 10 0 0,-4 4 0-16,-10 11 1 0,-14 5 1 15,-11 6-1-15,-18 3-1 16,-13 2 0-16,-10-1-1 0,-3-4 0 15,3-3-1-15,7-4 0 16,11-9-1-16,13-3 0 16,15-8 0-16,13-6 0 31,12-3-5-31,2 0-16 0,4-10-15 16,12 6 0-16,-5-7 0 15,4 7-2-15</inkml:trace>
  <inkml:trace contextRef="#ctx0" brushRef="#br0" timeOffset="34045.3136">17676 7290 58 0,'40'23'38'0,"-2"16"2"16,11 17-6-16,-3 14-19 16,-11 4-6-16,-4 9-3 31,-21 2-2-31,-10-2-1 0,-19-8 0 15,-5-7-1-15,-14-11-1 16,0-11-2-16,-3-10-1 16,5-13-2-16,11-7-2 15,0-12-5-15,11 1-14 16,3-5-16-16,-1-9 1 16,12 9 0-16,-19-16 1 0</inkml:trace>
  <inkml:trace contextRef="#ctx0" brushRef="#br0" timeOffset="44925.5665">755 9094 31 0,'0'0'35'32,"0"0"1"-32,43 12-4 15,-43-12-16-15,51 82-8 0,-21-26-7 16,-5 10-13-16,3 3-19 16,2-17-3-16,-4-1-2 15,-26-51 1-15</inkml:trace>
  <inkml:trace contextRef="#ctx0" brushRef="#br0" timeOffset="45142.2362">1179 9076 68 0,'0'0'39'16,"0"0"-4"-16,0 0-10 16,-48 14-8-16,25 32-6 15,2 15-3-15,-8 6-2 0,1 10-3 16,-2 3-2-16,5-1-3 15,0-1-4-15,-3-13-5 16,3-9-16-16,10-10-15 16,15-46 1-16,-10 44 0 0,10-44 1 15</inkml:trace>
  <inkml:trace contextRef="#ctx0" brushRef="#br0" timeOffset="45426.2956">1151 9615 21 0,'13'19'32'16,"-13"4"1"-16,0-23-2 15,0 47-18-15,0-47-2 0,-4 53-4 16,4-53-3-16,0 23-3 16,0-23 0-16,7-25 0 15,0-4-1-15,10-6 1 16,0-3 1-16,2 4 1 15,3 3-1-15,3 4 1 16,-2 16 1 0,-3 11 0-16,0 14 0 15,-4 9-1-15,-2 5-5 16,-2 6-7-16,0-2-16 16,-2-4-12-16,8 2-1 15,1-12 1-15</inkml:trace>
  <inkml:trace contextRef="#ctx0" brushRef="#br0" timeOffset="45911.0589">1674 9670 22 0,'-13'-26'35'16,"2"9"1"-16,-9-3 0 16,-2 6-14-16,2 10-10 15,-6 4-5-15,6 13-3 0,0 6-2 16,5 8-1-16,5 2-1 15,10-2 1-15,5 1-1 16,8-3 1-16,6-8-2 16,1-8-1-16,2-5-3 15,-5-12-3-15,3-4-2 32,-9-13-1-32,0-3 0 0,-11-18 0 15,3-1 4-15,-3-5 3 16,2 1 6-16,7-1 5 15,0 2 4-15,7 12 2 16,2 6 1-16,10 22-1 16,1 10-1-16,3 12-2 15,-3 15-3-15,2 21-3 0,-6 6 0 16,0 11-2-16,-4 0-1 0,-5-1 0 16,-2-4-1-1,-3-8-1-15,-6-10 0 0,1-20-1 16,-3-12 0-16,-3-10 0 15,0 0-1-15,-17-18 1 32,3 11 1-32,-4 0 0 0,0 7 1 15,-7 0-1-15,7 10-7 16,-3 2-17-16,4-2-13 16,10 4 1-16,7-14-2 15</inkml:trace>
  <inkml:trace contextRef="#ctx0" brushRef="#br0" timeOffset="46526.8514">2229 9656 69 0,'-17'-17'37'0,"-7"-7"-1"0,-4 11-20 16,11 13-6-16,-7 6-5 15,8 13-2-15,8 7-2 0,5 3-1 16,3 3 0-16,13-6 0 16,5-5 0-16,4-6 1 15,3-11-1-15,3-8 0 32,-3-8 0-32,2-10 0 0,3-6 0 15,-9-1 1-15,3 1-1 16,-7 1 1-16,-2 7 0 15,4 8 1-15,1 12-1 16,0 10 1-16,3 13-1 16,1 14 0-16,-4 4-1 15,-5 10 1-15,-5 8 0 0,-10-2 0 16,-7 0-1-16,-6-7 0 16,-14-7 1-16,-2-12-1 15,-1-16 1-15,2-15-2 16,5-17 0-16,9-12 0 15,8-9 1-15,11-10-1 16,10-2 1 0,8 1 0-16,8 2-1 15,7 8 0-15,2 2 1 0,-3 4-1 16,3 7 1 0,-6 6-1-16,-6 2 0 15,-4 5 1-15,-3 7 1 0,-10 1 0 16,1 5 0-16,-12 0 1 15,7 22-1-15,-2-2 1 0,-5 0 0 16,5 3-2-16,0 5-5 16,-5-6-9-16,0-4-25 15,9 1 0-15,-9-19 0 16,0 0-1-16</inkml:trace>
  <inkml:trace contextRef="#ctx0" brushRef="#br0" timeOffset="46664.8521">2747 9255 69 0,'0'0'33'0,"0"0"-16"15,0 0-29-15,14 9-18 32,-14-9-4-32,27 26-3 0</inkml:trace>
  <inkml:trace contextRef="#ctx0" brushRef="#br0" timeOffset="47226.8926">2926 9378 31 0,'27'-22'33'0,"-4"-10"-3"0,5-2-11 16,5-7-3-16,-4-10-3 16,2 0-3-16,-9-2-2 15,-4 8-2-15,-3 3 0 16,-6 10-1-16,-9 8-1 16,0 24 0-16,0 0-2 0,0 33 0 15,0 15-1-15,7 12-2 16,-1 14 1-16,7 12-1 15,-1 10 1-15,-4 1 0 16,-3-4 0-16,-5-7 0 0,-7-9-1 16,-6-11 1-16,-9-15-1 15,-7-16 0-15,0-16-1 32,-2-15 0-32,6-8-2 0,6-11-3 15,10-3-3-15,3-10-5 16,16 4-12-16,13 4-11 15,3-4 3-15,15 7-1 16</inkml:trace>
  <inkml:trace contextRef="#ctx0" brushRef="#br0" timeOffset="47864.2434">3598 9634 67 0,'0'-10'31'16,"-12"-4"-5"-16,-6-6-8 15,2 6-6-15,-8-6-3 16,2 10-3 0,-6-4-2-16,-1 10-2 15,-1 4-1-15,5 9 0 16,4 6-1-16,8 7 0 16,6 2 0-16,7 2 0 15,4 0 0-15,15-3 0 0,3-5 1 16,8-5 0-16,-2-8-1 15,3-10 1-15,-3-5-1 16,1-7 0-16,-6-4 1 0,-6-5-1 16,-6 3 0-16,-8-1-1 15,-3 5 1-15,-6 4 0 16,6 15 0-16,-11-5 0 16,1 12-1-16,1 6 1 15,6 6 0-15,3 5-1 0,8-1 1 16,2 0 0-16,3-6 0 15,5-2 1-15,0-6 0 16,5-4 0-16,-2-5 0 16,-2-12 0-16,0-5 0 15,-1-4-2-15,-2-4-3 32,-2-3-2-32,0-2-2 0,-7 0-1 15,0 4-3-15,-7 4-2 16,7 9 1-16,-7 0 1 15,0 13 2-15,0-13 2 16,0 13 3-16,0 0 3 0,0 0 5 16,0 0 11-1,0 17-3-15,0-7 1 16,3 8 2-16,-3 10 0 16,7 10-1-16,-7 4-2 0,6 14-2 15,-6 0-2-15,6 8-2 16,0-4-4-16,0-5-3 15,3-5-8-15,-9-10-23 32,3-16-6-32,6-9-1 0,-9-15 0 15</inkml:trace>
  <inkml:trace contextRef="#ctx0" brushRef="#br0" timeOffset="48011.6993">3846 9700 46 0,'19'0'27'0,"0"-3"-10"16,0-9-34-16,18 12-9 15,-6-13-2-15,15 9 10 16</inkml:trace>
  <inkml:trace contextRef="#ctx0" brushRef="#br0" timeOffset="48364.7388">4377 9462 49 0,'-25'-15'35'15,"4"8"-1"-15,-8 5-11 16,5-2-13-16,-1 4-6 16,10 9-3-16,2 1-1 0,10 5-1 15,3-1 0-15,10 4-2 16,1-5-1-16,2-3-2 15,3-1-2-15,-4 0-1 16,-12-9-1-16,15 6 1 16,-15-6 1-16,-21 3 2 15,5 2 5-15,-8-1 3 0,4 3 5 16,-7 1 3-16,9 7 1 16,2-2 2-16,16 9 0 15,0-3-2-15,16 0-1 16,5-1-3-16,5-7-6 15,10 2-17-15,7-8-21 16,1-17 0 0,15-3-1-16,2-14 0 15</inkml:trace>
  <inkml:trace contextRef="#ctx0" brushRef="#br0" timeOffset="48796.5725">5206 9445 39 0,'22'-5'35'0,"-1"5"-4"16,17 0-10 0,8 3-8-16,4-3-4 15,6 0-3-15,-4 5-8 0,-5-5-9 16,-7 0-12-16,-6 5-11 0,-21-11 0 16,-13 6-2-16</inkml:trace>
  <inkml:trace contextRef="#ctx0" brushRef="#br0" timeOffset="48950.2483">5395 9481 18 0,'-6'13'30'16,"15"11"-3"-16,-4-5-8 16,3 8-8-16,4-2-11 15,-2-7-23-15,8 11-4 16,-12-16-3-16,13 6 6 15</inkml:trace>
  <inkml:trace contextRef="#ctx0" brushRef="#br0" timeOffset="49197.2866">5690 9496 50 0,'18'23'36'0,"-8"4"1"31,-7-2-15-31,-3 11-8 0,-3-4-5 15,3-3-3-15,-10-7-3 16,3-11-3-16,7-11-2 16,-7-11 0-16,12-11-1 15,3-7 0-15,3 1-1 16,4-4 0-16,4 9 2 16,-1 3 0-16,3 12-2 0,-6 8-6 15,-1 4-19-15,5 15-5 16,-14-6 0-16,8 6 0 15</inkml:trace>
  <inkml:trace contextRef="#ctx0" brushRef="#br0" timeOffset="49428.8358">6000 9476 55 0,'0'0'39'0,"18"0"1"15,-11 18-11-15,-7 3-14 0,8 10-6 16,-8-3-4-1,0 0-1-15,0-4-3 0,0-7 0 32,0-17 0-32,13 10-1 15,0-20 0-15,2-9 0 0,3-3 0 16,1-2 0-16,3 3-8 16,-7 6-32-16,-8-2 0 15,2 10 1-15,-9 7-1 16</inkml:trace>
  <inkml:trace contextRef="#ctx0" brushRef="#br0" timeOffset="50499.2426">5789 9578 27 0,'9'0'32'0,"-9"0"-2"16,8 12-8-16,-3 5-4 15,1 0-8-15,-3 8-13 0,-6-3-26 16,12 11-2-16,-12-9-1 16,9 8-3-16</inkml:trace>
  <inkml:trace contextRef="#ctx0" brushRef="#br0" timeOffset="51383.8985">6710 9429 32 0,'35'9'32'15,"-11"-4"1"-15,0 16-13 16,-5 9-7-16,-7 4-4 16,-5 4-2-16,-7-2-4 0,-6-4 0 15,-4-8-4-15,1-9-2 16,9-15 0-16,-13 0-1 15,19-15 0-15,-3-9 0 16,7-2 1-16,3-1 1 16,2-2 2-16,-2 9 2 0,0-2 1 15,-6 9 0-15,0 2 0 16,-7 11 0-16,0 0 0 16,-7 11 0-16,1 1 0 15,-1 2-1-15,5 4-2 0,2 2 1 16,8 2-2-1,3-6-4-15,7 2-13 0,8-1-16 32,-5-12 0-32,14 0 0 0,-8-13 7 15</inkml:trace>
  <inkml:trace contextRef="#ctx0" brushRef="#br0" timeOffset="51652.7756">7293 9508 30 0,'9'7'38'15,"-9"-7"-1"-15,-15 22-5 0,-3 1-13 16,-11-7-5-16,4 5-4 16,-9-7-5-16,3-3-2 15,-1-11-2-15,2-4-1 16,5-7 0-16,10-9 0 16,5-3-1-16,7-1 1 15,7 2-1 1,5 5 1-16,10 7 0 15,5 10 1-15,4 5-1 16,1 9 1-16,0 8-2 16,-4 2-7-16,0 3-23 15,-3 5-7-15,-7-8 0 16,1 2-1-16</inkml:trace>
  <inkml:trace contextRef="#ctx0" brushRef="#br0" timeOffset="52000.28">7445 9494 23 0,'-15'9'33'16,"11"10"1"-16,-2 6-4 16,9-2-16-16,9 9-5 15,1-8-3-15,12 3 0 16,-1-12-2-16,4-7-1 15,0-16-1-15,-1-4 0 16,-5-18 1-16,-3-6-1 16,-10-12 0-16,-9-8 0 0,-18-10-1 15,-7 3 1-15,-11 5-1 16,-4 8 1-16,-5 7-1 16,-1 14 0-16,3 12-1 15,8 17 2-15,10 18-1 0,17 10-2 16,14 10-4-16,9-4-15 15,12 2-18-15,17 10 0 0,6-9 0 16,15 1-1-16</inkml:trace>
  <inkml:trace contextRef="#ctx0" brushRef="#br0" timeOffset="52353.0886">7791 9496 17 0,'7'-15'31'0,"-7"15"1"16,13 9-10-16,-7 4-5 15,5 7-5-15,-4 6-5 0,3 3-1 16,2 0-2 0,7-2-1-16,-1-8 1 15,6-4 0 1,-4-12-1-16,1-3 1 16,-2-18 1-16,0-1-1 0,-8-8-2 15,-5-2-2 1,-2 2-8-16,-10 8-20 0,-3-4-8 15,5 11-2-15,-5 1 0 16</inkml:trace>
  <inkml:trace contextRef="#ctx0" brushRef="#br0" timeOffset="52685.9419">8411 9486 37 0,'-17'-19'33'0,"2"14"0"15,-11 3-10-15,5 6-11 16,1 9-5-16,-1 4-4 16,8 11-2-16,4 0 0 15,9 3 0 1,0-1 0-16,13-2 0 15,5-9 1-15,4-1 0 16,0-9 1-16,2-4 1 0,-8-10 0 16,-4 1 0-16,-12-7-1 15,-9 0 0-15,-7 2-2 16,-5-2-4-16,3 2-16 16,5 9-18-16,-5-13-1 0,18 13 1 15,0-11-1-15</inkml:trace>
  <inkml:trace contextRef="#ctx0" brushRef="#br0" timeOffset="52854.3768">8494 9513 46 0,'12'5'32'15,"4"-5"0"-15,18 0-14 16,0 4-13-16,6 1-9 15,0-3-14-15,-9-8-14 0,7 11 1 16,-13-15-1 0</inkml:trace>
  <inkml:trace contextRef="#ctx0" brushRef="#br0" timeOffset="53001.1821">8701 9509 13 0,'-15'14'33'0,"15"14"2"16,-9-5-1-16,9 5-15 15,3 0-9-15,3-1-14 0,6 1-24 16,-3-12-5-16,11-3 0 16,1-13-2-16</inkml:trace>
  <inkml:trace contextRef="#ctx0" brushRef="#br0" timeOffset="53354.5081">9124 9425 16 0,'-29'-14'29'0,"11"18"0"16,-7 0-6-16,10 8-13 16,8 5-4-16,4 3-2 0,3-2-1 15,10 2-2-15,-1-7-1 16,7 0-1-16,-4-4-3 15,1-4-1-15,-13-5-1 16,0 0 1-16,-4-14 0 0,-12 10 3 16,1-1 2-16,-7 5 3 31,0 0 3-31,-2 9 4 0,12 5 1 16,2 0 1-16,10 7 0 15,6 0-1-15,7 1-2 16,5-6-2-16,7 2-5 15,5-8-24-15,5-1-14 16,-6-18-1-16,8 0 0 16</inkml:trace>
  <inkml:trace contextRef="#ctx0" brushRef="#br0" timeOffset="53955.2806">9259 9593 11 0,'20'28'32'16,"-5"-15"1"-16,10 3-6 16,-1-3-8-16,4-5-5 15,4-2-3 1,-5-13-3-16,4-1-1 16,-12-11-2-16,-7-3-2 15,-12-6 0-15,-9-1-1 16,-9 5-1-16,-7 2-1 15,-6 7 1-15,-3 9-1 16,-1 6-1-16,4 16 1 0,6 7-1 16,7 10 1-16,8 8 0 0,4 5 1 15,6 2-1 1,7 3 1-16,2 0 0 0,4 0-2 16,-2-8-5-16,-1-9-16 15,-6-12-14-15,7-3-1 16,-11-19 0-16</inkml:trace>
  <inkml:trace contextRef="#ctx0" brushRef="#br0" timeOffset="54234.2899">9611 9541 44 0,'15'0'36'0,"3"9"0"0,-15 2-11 15,-3 7-13-15,0 5-4 16,0-4-1-16,0 0-2 16,-5-6-1-16,5-13-3 15,0 0 0-15,6-14-1 16,5-4 0-16,3-4 0 0,1 1 0 16,3 3-1-16,1 5 0 0,-4 8 2 15,1 5-1 1,-4 10 0-16,-2 9-3 15,-5 0-8-15,2-1-25 0,0 8-1 16,-7-11 0-16,8 4 0 16</inkml:trace>
  <inkml:trace contextRef="#ctx0" brushRef="#br0" timeOffset="54457.5139">9949 9365 54 0,'0'0'39'0,"9"5"2"16,-9 22-1-16,-3 11-24 0,8 17-7 15,-5 10-4-15,0 10 0 16,0 5-1-16,0 1-2 0,0-4-5 16,-3-11-8-1,6-10-19-15,-1-13-11 0,-2-19-1 16,4-12 0-16</inkml:trace>
  <inkml:trace contextRef="#ctx0" brushRef="#br0" timeOffset="54605.0455">9995 9650 38 0,'8'0'32'0,"-8"0"-1"0,28-10-14 15,0 19-38-15,0-15-8 16,13 16-2-16,2-17-1 16</inkml:trace>
  <inkml:trace contextRef="#ctx0" brushRef="#br0" timeOffset="54989.9653">10559 9440 53 0,'-25'-19'35'16,"3"9"0"-16,-6 6-13 0,3-2-11 16,4 7-5-16,2 5-3 31,6 6-1-31,5 2-1 0,8 1 0 16,8 3 0-16,5-3-1 15,6 2-2-15,-1-7-1 16,5 3-2-16,-8-8-1 15,3 0-1-15,-18-5 0 16,0 0 1-16,-9-13 0 16,-10 9 4-16,-3 2 1 0,-2 2 3 15,-1 0 1-15,0 6 2 16,10 7 1-16,5 2 0 16,10 7 0-16,6-3-2 15,7 3 1-15,3-3-2 16,5-4-3-16,4 0-7 15,-3-6-21 1,-4-15-8-16,4-3 1 16,-9-14-1-16</inkml:trace>
  <inkml:trace contextRef="#ctx0" brushRef="#br0" timeOffset="55121.9791">10535 9307 47 0,'-10'-31'39'0,"6"10"0"16,-5 5-3-16,1 7-17 15,8 9-15-15,-10 0-23 0,10 10-18 16,0-10-1-16,-4 27-1 16,4-11-1-16</inkml:trace>
  <inkml:trace contextRef="#ctx0" brushRef="#br0" timeOffset="55275.6436">10605 9496 48 0,'16'23'36'0,"6"7"0"15,-4-10-8-15,-3-6-14 16,2-1-6-16,-5-10-5 16,2-5-6-16,-3-7-16 15,4 0-17-15,-12-9 0 16,6 7-1-16,-7-7 0 0</inkml:trace>
  <inkml:trace contextRef="#ctx0" brushRef="#br0" timeOffset="55560.4173">11049 9519 49 0,'-8'22'35'0,"-3"-8"1"15,5 5-4-15,-2 0-24 16,0-5-4-16,0 1-2 16,8-15-1-16,0 0-1 15,0 0 0-15,0-11-1 16,14-7 1-16,2-4 0 31,3 0 1-31,6 5 1 0,-4 4 2 16,4 9-1-16,-8 4 2 15,1 13-1-15,-7 5-1 16,-1 5-2-16,-7 11-13 16,-3 2-25-16,-6-7-1 15,6 7-1-15,-11-8 0 16</inkml:trace>
  <inkml:trace contextRef="#ctx0" brushRef="#br0" timeOffset="56223.4411">12221 9328 28 0,'0'0'31'31,"-27"-22"0"-31,14 20-10 0,-8 2-9 16,2 6-6-1,6 10-2-15,13-1-3 16,0 8 0-16,10-5-1 0,5 1 0 16,1-4 0-16,2-5 0 15,-2-2-1-15,-3-8 1 16,-13 0-1-16,-9-8 0 0,-13-1 1 15,-1 3 0-15,-5 2 0 16,1-1 1-16,-1 5 1 16,2 9 0-16,8 3 1 15,13 4 2-15,10 2-1 16,10 1 1-16,5 1-1 16,8-1 1-1,2-2-2-15,4-2-4 16,-2-1-6-16,-2-1-20 15,-13-13-8-15,1 4-1 16,-12-13 0-16</inkml:trace>
  <inkml:trace contextRef="#ctx0" brushRef="#br0" timeOffset="56360.9026">12181 9060 44 0,'-12'-34'36'16,"9"21"-2"-16,-4 1-4 15,7 12-38-15,10 11-22 16,-7-1-3-16,15 12-3 16,-5-8 1-16</inkml:trace>
  <inkml:trace contextRef="#ctx0" brushRef="#br0" timeOffset="56925.5699">12374 8862 25 0,'0'0'30'16,"21"0"1"-16,4 2-5 16,17 9-17-16,6 3-4 15,1-4 0-15,2 2-2 16,-6-5-1-16,-3-7-3 0,-11 0-1 15,-7-7 0-15,-17-5-2 16,-7-1 1-16,0-1 0 16,-11-1 0-16,0 6 1 15,-5 4 1-15,1 5 1 0,-1 9 0 16,4 5 1-16,3 6-1 31,6 2 1-31,3 3 0 0,5 1 0 16,5-2-1-16,-5-4 1 15,5-4-1-15,-8 1 2 16,-2-5-2-16,-5-2 1 16,-1 4 0-16,0 4 1 15,2 6-1-15,4 8 1 16,4 10-1-16,1 5 0 0,7 8 1 16,-2 2-1-16,-1 2 2 15,-9-5 1-15,-6-4-1 16,-12-10 1-16,-7-9 1 15,-6-13 0-15,-6-7 0 16,3-14-1-16,-1-7-2 0,4-6-2 31,14-5-3-31,7 2-2 0,6-4-4 16,11 5-11 0,6 6-13-16,-2-4-2 0,18 13 0 15,-2-4 7-15</inkml:trace>
  <inkml:trace contextRef="#ctx0" brushRef="#br0" timeOffset="57193.9236">12956 9431 50 0,'-6'-10'36'16,"-10"-3"-2"-16,-2 4-11 15,3 9-10-15,-3 0-6 16,-5 8-4-16,8 5-2 0,2 7 0 15,7 6-1-15,6-2 1 16,9-1 1-16,4-4 0 16,11-5 0-16,2-5 0 15,-1-9 1-15,0-5-1 16,-7-3-5-16,-2-6-8 0,-5-1-25 31,2 5-1-31,-13-3 0 16,0 13-1-16</inkml:trace>
  <inkml:trace contextRef="#ctx0" brushRef="#br0" timeOffset="57563.4382">13307 9482 46 0,'3'-10'35'16,"-14"-9"1"-16,-6 0-16 15,7 5-6-15,-7 2-4 16,3 10-4-16,-1 2-2 16,0 10-2-1,11 5-2-15,4 7 0 16,3 1 0-16,4 4 0 16,5-3 0-16,4-4 0 15,2-3 2-15,1-5-1 16,-8-12 1-16,-1-2-1 15,-3-13 1-15,-7-8-1 16,-7-10 1-16,1-10 0 0,-3-6-2 16,9-6 1-16,4-2-1 15,8 4-1-15,3 5-1 16,-2 6-3-16,21 17-8 16,-4 12-21-16,-1 9-3 0,8 13-1 15,-9 2 1 1</inkml:trace>
  <inkml:trace contextRef="#ctx0" brushRef="#br0" timeOffset="57879.4909">13663 9449 65 0,'-12'-6'33'0,"-13"2"-8"15,4 4-9-15,5 6-7 16,1 6-3-16,11 7-2 0,4 1 0 16,9 3 0-16,1 0 1 15,15-1 1-15,-3-10-1 16,5-5 1-16,-8-11-1 15,-1-4 0-15,-8-8-2 0,-10-7-4 16,0 0-23-16,-7 0-15 31,-11-6-1-31,9 7-1 16</inkml:trace>
  <inkml:trace contextRef="#ctx0" brushRef="#br0" timeOffset="58711.4703">14666 9378 52 0,'5'-22'34'0,"3"11"-1"16,2 5-13-16,-10 6-6 16,16 21-4-16,-10 4-4 15,1 10-2-15,1 2-2 16,7 0 0-16,2-3 0 15,3-3 0-15,2-12-1 16,1-9 0-16,-1-15 1 0,4-8 0 16,-6-10-1-16,-3-9 0 0,-5-2 1 15,-5 2-2 1,-3 6 1-16,-4 5-1 0,0 21 0 16,0 0 0-16,0 27 0 15,0 16 0-15,0 13-1 16,0 9 2-16,-8 10-1 0,-4 2 0 15,-12 3 0-15,-3-5 1 16,-10-10-1-16,-7-10 0 16,-2-20 0-16,-4-13 0 15,9-18-1-15,4-21 0 16,16-14-1-16,6-19-1 31,19-6-6-31,7-10-12 0,14-6-17 16,20 6 1-16,4-4-2 15,13 16 2-15</inkml:trace>
  <inkml:trace contextRef="#ctx0" brushRef="#br0" timeOffset="58980.6024">15468 9049 34 0,'-22'-15'36'0,"0"15"0"31,-13 5-2-31,-10 5-18 0,9 23-4 16,-7 7-4-16,9 15-2 16,3 7-1-16,18 7-1 15,8-1 0-15,18-1-2 16,12-4 0-16,7-10-4 15,15-10-7-15,-5-11-28 16,7-22-2-16,1-5-1 0,-8-18 0 16</inkml:trace>
  <inkml:trace contextRef="#ctx0" brushRef="#br0" timeOffset="59265.5713">15615 9114 52 0,'0'-18'35'0,"0"18"0"16,17 22-14-16,-13 0-7 16,1 12-4-16,-5 5-3 15,7 9 0-15,-7 4-2 0,0 3-2 16,-4-3 0-16,-1 0-1 15,5-6-1-15,5-8-1 16,5-7-1-16,2-11-3 16,8-5-7-16,2-13-18 15,0-9-10-15,5-3 0 16,-11-14 0-16</inkml:trace>
  <inkml:trace contextRef="#ctx0" brushRef="#br0" timeOffset="59443.4906">15511 9378 68 0,'-15'0'36'0,"15"0"-6"16,0 0-9-16,19 7-7 16,5-7-6-16,9 4-10 15,8-4-26-15,6 5-8 16,-4-5-1-16,8 3-1 0</inkml:trace>
  <inkml:trace contextRef="#ctx0" brushRef="#br0" timeOffset="59665.8616">15906 9392 46 0,'9'7'35'16,"0"-7"0"-16,13 2-14 15,7 4-10-15,4-2-12 16,1 1-28-16,-1-10-4 16,7 5-1-16,-7-10-1 15</inkml:trace>
  <inkml:trace contextRef="#ctx0" brushRef="#br0" timeOffset="59929.1787">16402 9136 38 0,'0'0'35'16,"0"0"1"-16,9 7 0 0,-3 15-22 15,-6 2-5-15,0 14-4 16,-5 2 0-16,2 10-1 15,-7-2 0-15,4 3-1 16,-3-3 1-16,5-3-2 31,4-5-1-31,6-6 2 0,4-9-3 16,9-7-2-16,5-4-7 16,-1-14-19-16,1-6-11 15,7-4-1-15,-12-12 1 16</inkml:trace>
  <inkml:trace contextRef="#ctx0" brushRef="#br0" timeOffset="60113.5894">16300 9346 67 0,'0'0'38'0,"0"0"-2"0,21 5-13 31,7-3-16-31,4 1-18 16,8 2-23-16,-6-5-3 0,10 12 0 16,-5-6 0-16</inkml:trace>
  <inkml:trace contextRef="#ctx0" brushRef="#br0" timeOffset="60445.0288">16721 9618 18 0,'0'0'28'16,"9"-12"-7"-16,-9 12-3 15,-2-18 0-15,2 18-3 16,-22-14 0-16,7 14-3 0,-4 0-3 15,2 4-4 1,-1 6-1-16,6 5-2 16,0 4 0-1,12 2 0-15,0-2 0 16,15 0 1-16,-6-6 0 0,11-3 0 16,1-8-3-1,-3-4-9-15,2-12-27 0,4 2-1 16,-8-8-1-16,8 5 0 15</inkml:trace>
  <inkml:trace contextRef="#ctx0" brushRef="#br0" timeOffset="60814.0641">16886 9106 37 0,'21'7'36'0,"-2"-1"1"0,10 15-6 16,4 14-13-16,-8 5-7 15,3 13-4-15,-9 6-2 0,-7 6-2 16,-12 0 0 0,-7-4-2-16,-10-1 0 0,-7-12-1 15,-2-6-1-15,-2-6-2 16,6-12-3-16,0-10-9 0,3-11-24 16,19-3 1-16,-18-5-1 15,18 5 1-15</inkml:trace>
  <inkml:trace contextRef="#ctx0" brushRef="#br0" timeOffset="61545.301">17372 9354 30 0,'0'0'32'0,"27"0"-7"0,1 2-5 16,7-2-4-16,10 0-6 15,6 0-10-15,1-2-12 16,-1-6-12-16,0 8-8 16,-16-12-1-16,-3 12 2 15</inkml:trace>
  <inkml:trace contextRef="#ctx0" brushRef="#br0" timeOffset="61966.6542">17431 9448 8 0,'3'9'27'0,"-3"-9"-2"16,0 0-5-16,17 0-4 15,-1 5-3-15,8-1-3 16,3-4-1-16,10 6-1 31,-1-6-2-31,4 0 0 0,-4 0-1 16,-2 0 0-16,-8 0 0 16,-3-5-1-16,-10 5-1 15,-4-5-4-15,-9 5-12 16,10 5-23-16,-10-5 0 15,0 0-1-15,-12 0 0 16</inkml:trace>
  <inkml:trace contextRef="#ctx0" brushRef="#br0" timeOffset="69455.0821">18472 8949 23 0,'-13'-13'33'16,"-5"26"2"-16,-13 3-1 16,-9 21-20-16,6 17-5 15,0 13-4-15,6 13-3 16,8 7 1-16,12 8-1 0,11-5-1 16,13-9-4-16,15-7-8 15,7-10-22-15,4-22-1 16,9-14-1-16,-6-28 0 15</inkml:trace>
  <inkml:trace contextRef="#ctx0" brushRef="#br0" timeOffset="69740.0637">18712 9053 32 0,'5'-14'36'0,"8"14"0"0,-7 14-3 16,-3 9-15-16,1 16-7 15,-4 8-5-15,0 11-1 16,0 5-1-16,0 5-1 16,3-4-1-16,2-7-2 15,5-4 0-15,2-10-3 31,7-9-4-31,-1-15-11 0,1-13-19 16,3-6-1-16,-5-10-1 16,1 0 1-16</inkml:trace>
  <inkml:trace contextRef="#ctx0" brushRef="#br0" timeOffset="69924.6101">18538 9411 46 0,'-10'5'36'0,"28"5"2"16,4-8-1-16,16 4-26 15,8-1-16-15,5-5-30 16,10 9 0 0,-5-9-2-16,8 5 1 15</inkml:trace>
  <inkml:trace contextRef="#ctx0" brushRef="#br0" timeOffset="70140.8593">19016 9455 51 0,'0'0'37'15,"11"7"0"-15,10-2-4 0,11 0-22 16,1-1-11-16,5-4-16 16,0 0-19-16,10 0-1 15,-7-4-1-15,4 4-1 16</inkml:trace>
  <inkml:trace contextRef="#ctx0" brushRef="#br0" timeOffset="70425.4184">19554 9131 44 0,'0'0'36'0,"11"0"1"15,-3 9 0-15,-3 11-23 0,-5 8-7 16,0 9-2-16,0 4-1 15,0 7-1-15,-6 3 0 16,6 0-2-16,-3 0 1 16,3-3-2-16,11-6 1 15,0-10-1-15,8-6-3 0,-1-12-9 32,7-9-18-32,2-5-8 15,-8-17-1-15,3 2 0 16</inkml:trace>
  <inkml:trace contextRef="#ctx0" brushRef="#br0" timeOffset="70610.3419">19426 9414 76 0,'0'0'38'0,"20"0"-1"16,11 0-18-16,6 0-18 15,7 6-16-15,8 0-20 16,-5-6-2-16,5 3 0 0,-13-3-1 16</inkml:trace>
  <inkml:trace contextRef="#ctx0" brushRef="#br0" timeOffset="70973.6692">19968 9564 42 0,'-2'-15'32'0,"2"3"-6"0,-7-2-5 16,-6 4-4-16,1 3-5 15,-12 2-3-15,7 5-3 16,-7 8-2-16,6 5-2 16,1 2 0-16,6 5 0 15,6 1 0-15,9-1 0 16,4-3 1 0,9-3 0-16,3-7 0 15,4-4 0-15,-1-3-4 16,-2-9-9-16,0-10-27 15,-2 7-2-15,-12-6 0 16,5 3 0-16</inkml:trace>
  <inkml:trace contextRef="#ctx0" brushRef="#br0" timeOffset="71258.5883">20118 8951 52 0,'35'8'38'16,"13"26"0"-16,-4 8 1 15,-3 13-27-15,-1 20-6 31,-15 12-2-31,-10 7-1 0,-15-4-3 16,-15-8-2-16,-6-4-9 16,-10-12-27-16,-7-20-1 15,7-12 0-15,2-25-1 16</inkml:trace>
  <inkml:trace contextRef="#ctx0" brushRef="#br0" timeOffset="71812.4837">20672 9290 46 0,'13'0'38'16,"-3"8"0"-16,10 12-3 16,5 7-20-16,0 1-9 15,3 10-1-15,1-1-3 0,-1 4-4 16,0 2-6-16,-10-14-12 16,-4-2-18-16,2-7 0 15,-16-20 0-15,21 7 0 0</inkml:trace>
  <inkml:trace contextRef="#ctx0" brushRef="#br0" timeOffset="71997.0321">20985 9314 27 0,'-11'-8'35'16,"-11"2"1"0,0 14 1-16,-9 8-19 15,-3 1-8-15,0 15-4 16,-4-4-1-16,1 10-4 15,4-5-4-15,1-2-7 16,9-2-17-16,12-10-9 0,-2-9-1 16,13-10 0-1</inkml:trace>
  <inkml:trace contextRef="#ctx0" brushRef="#br0" timeOffset="72313.0833">21401 9045 31 0,'-12'-19'34'0,"-2"28"0"15,-13-5-2-15,-4 15-21 0,0 15-3 16,-7 11-4-16,4 12-2 16,0 8 1-16,10 8-2 15,6 1 1-15,14-4-1 16,11-5 0-16,15-4-4 16,14-14-9-16,5-11-22 0,2-22-1 15,12-4 0-15,-8-27-1 16</inkml:trace>
  <inkml:trace contextRef="#ctx0" brushRef="#br0" timeOffset="72598.1806">21560 9104 36 0,'11'-5'35'15,"-11"5"2"-15,9 12 0 16,-9 8-20-16,-5 9-8 16,5 8-4-16,-7 5 0 15,1 9-1-15,1 0-1 0,5 0-1 16,0-5 0-16,4-3-1 16,6-6-1-16,3-9-2 15,8-5-5-15,-4-14-13 16,-1-9-18-16,7-4 0 15,-6-10-1-15,0 0 0 16</inkml:trace>
  <inkml:trace contextRef="#ctx0" brushRef="#br0" timeOffset="72760.962">21436 9392 64 0,'0'0'38'0,"15"14"1"16,5-12-5-16,8 4-33 16,6-1-26-16,5-5-11 15,9 2-1-15,0-4-1 16</inkml:trace>
  <inkml:trace contextRef="#ctx0" brushRef="#br0" timeOffset="72977.1263">21816 9420 38 0,'0'0'38'15,"9"11"-1"-15,16-3 0 0,2-7-18 16,9 6-24-16,4-1-27 15,0-10-4-15,8 4-1 16,-1-9 0-16</inkml:trace>
  <inkml:trace contextRef="#ctx0" brushRef="#br0" timeOffset="73261.6972">22362 9106 47 0,'5'-9'37'15,"3"21"0"-15,-12 4 0 16,4 9-25-16,0 11-7 16,-9 8-1-16,5 7 0 15,-5 0-1-15,7 4-1 16,2-6 1-16,6-3-2 15,5-6-1-15,5-12-1 0,9-7-5 16,-1-14-9-16,4-11-21 16,1-1-2-16,-10-14-1 0,2 1 1 15</inkml:trace>
  <inkml:trace contextRef="#ctx0" brushRef="#br0" timeOffset="73430.8919">22235 9322 75 0,'19'5'38'0,"8"0"0"16,4-1-18-16,9 1-29 16,4 0-25-16,-2-5-2 0,6 7-2 15,-8-4 0-15</inkml:trace>
  <inkml:trace contextRef="#ctx0" brushRef="#br0" timeOffset="73778.5215">22709 9561 44 0,'-10'-10'22'0,"-2"10"-2"16,-9 0-2-16,-2 9-5 16,7 5-2-16,-2-1-2 15,7 8 1-15,3-3-1 16,11 9 1-16,2-12-1 15,13 6 0-15,3-13-2 0,0 3-1 16,-2-11-1-16,3-9-3 16,-7 0-6-16,-5-13-13 15,-6 0-23-15,3 0 0 16,-7-5-1-16,15 4 0 16</inkml:trace>
  <inkml:trace contextRef="#ctx0" brushRef="#br0" timeOffset="74000.6849">22833 9397 69 0,'0'0'40'0,"10"-5"0"16,10 7-9-16,3-2-19 15,10 0-7-15,2 8-11 16,3 1-30-16,0-9-3 16,6 0 0-16,-10-4-1 15</inkml:trace>
  <inkml:trace contextRef="#ctx0" brushRef="#br0" timeOffset="74397.4059">23307 9249 51 0,'3'-19'36'15,"16"9"0"-15,9 3-14 16,1 0-9-16,13 12-5 0,-6 4-2 16,-5 10-2-16,-8-1-1 15,-9 6-2-15,-22 5 1 16,-7 2 0-16,-13 1-1 16,-10-4 0-16,-3 0 1 31,-1-4-1-31,6-5-1 0,20-5 1 15,13-4-1-15,3-10 0 16,23 10 0-16,2-10-3 16,14 3-8-16,2 1-27 15,3-8-1-15,-1 4 1 16,-6 0 0-16</inkml:trace>
  <inkml:trace contextRef="#ctx0" brushRef="#br0" timeOffset="74779.1588">23806 8985 81 0,'30'25'37'16,"1"19"-3"-16,7 10-18 16,-13 3-7-16,5 14-3 15,-12 3-2-15,-18 8-1 16,-17-2 0-16,-12-10-1 15,-8-5 0-15,-1-11 0 0,2-11-1 16,-1-11 0-16,4-8-1 16,12-15-3-16,7 1-8 15,14-10-28-15,-11 0 0 16,11 0-2-16,-27-10 1 16</inkml:trace>
  <inkml:trace contextRef="#ctx0" brushRef="#br0" timeOffset="75898.4758">18865 7622 6 0,'10'-62'65'16,"-7"26"-40"-16,1 7-5 15,-1 6-4 1,-3 7-3-16,0 16-3 0,0 15-4 15,0 15-3-15,0 11-2 16,0 6 0-16,4 4 0 0,1 3 0 16,-1-3 0-16,1-9-1 15,-5-8 0-15,0-10 0 16,0-9-1-16,-11-7 1 16,1-8-2-16,-7 0 1 15,1-4 0 1,1-2 0-16,3 1 0 15,12 5 0-15,-6-9 0 16,16 6 0-16,8 3 1 16,6 0-8-16,8-6-26 15,6 9-1-15,-4-12 1 16,3 9-1-16</inkml:trace>
  <inkml:trace contextRef="#ctx0" brushRef="#br0" timeOffset="76317.3437">18978 7263 31 0,'-13'-29'31'16,"-8"12"0"-16,-17 3-15 15,-14 12-5-15,-5 10-4 32,-12 13-2-32,-3 16-2 0,0 16-1 15,4 19-1-15,13 14 1 16,16 7 1-16,22 7 0 16,22 0-1-16,28-8 1 15,27-10 1-15,22-21-1 16,18-18 0-16,12-28 0 15,11-21-1-15,-3-23 0 0,-6-25 0 16,-21-22 0-16,-30-17 0 16,-32-18-1-16,-26-3 1 15,-28 5-2-15,-27 8-3 16,-18 20-13-16,-8 20-21 16,-15 17 0-16,15 25 0 0,10 16 0 31</inkml:trace>
  <inkml:trace contextRef="#ctx0" brushRef="#br0" timeOffset="77218.6872">24738 9235 45 0,'0'0'35'0,"0"0"-1"16,0-54-15-16,0 54-7 15,43-15-5-15,-43 15-3 16,66 8-1-16,-11 2-1 15,-14 7-1-15,-41-17 1 16,52 48-1-16,-52-48 1 16,-34 56-1-16,34-56 1 0,-69 49-1 15,10-30 1-15,14 0-1 16,-7-5 0-16,52-14 0 16,-42 19-1-16,42-19 0 15,0 0 0-15,48 14-4 16,-2-8-7-16,-46-6-20 15,81 8-7-15,-26-4 1 0,-55-4-1 16</inkml:trace>
  <inkml:trace contextRef="#ctx0" brushRef="#br0" timeOffset="77619.8381">25075 9029 40 0,'-49'-32'32'0,"1"9"-2"15,-6 8-14-15,-11 11-8 16,0 15-3-16,-10 13-2 16,-3 11-1-16,20 16 0 0,3 13-1 15,2 7 2-15,18 8 0 16,1 0 2-16,16 1 0 15,39-7 0-15,24-2 0 16,15-18 0-16,24-9-1 16,12-20 0-16,15-20-1 15,33-18-1 1,4-18 0-16,-27-16 0 16,-21-12 1-16,-51-10 0 15,-18-4 0-15,-24 0-1 16,-19 9 0-16,-54 4 0 15,-11 6-4-15,-8 18-16 0,-1 14-22 16,22 3-1-16,-4 15 0 16,-5 1 0-16</inkml:trace>
  <inkml:trace contextRef="#ctx0" brushRef="#br0" timeOffset="85615.9387">1118 10825 33 0,'0'0'32'0,"-53"-29"0"16,53 29-10-1,-65 21-9-15,65-21-3 16,-53 51-3-16,53-51-3 0,-25 75 1 16,25-75-2-1,22 78 0-15,-22-78 0 16,64 65 0-16,-20-46-2 0,-3-2 0 15,2-11 0-15,-8-2-2 16,-11-4 0-16,-24 0 1 16,0 0-1-16,0 0 1 0,-77-10 0 15,30 15 0-15,-9 5 0 16,1 8 0-16,-1 6 1 16,15 4-2-16,41-28 1 15,-52 69-1-15,52-69 2 16,0 71-1-1,0-71 2-15,53 54-1 16,-10-38 0-16,10-4-1 16,8-11 1-16,-2-2-1 15,0-11 0-15,-9 0 0 16,-5-1 0-16,-12 0-1 16,-8-2 0-16,-12 7 2 15,-13 8-1-15,0 0 1 0,-8 15-1 16,-5-1 1-16,6 3 0 15,4-2 0-15,-7-6 0 16,10-9 0-16,0 0-1 0,0-13 0 16,8-11 0-1,6-5 0-15,0-7-1 16,4 2 0-16,10 5 0 0,-4 4 0 16,0 12 1-16,1 13 1 0,-5 12 0 15,-2 8 0-15,-3 10 1 16,-3 3-2-16,-1 5-2 15,1-6-9-15,3-8-21 16,11-2-6-16,2-17 1 31,11-5 0-31</inkml:trace>
  <inkml:trace contextRef="#ctx0" brushRef="#br0" timeOffset="86117.1427">1932 11212 19 0,'-27'-5'31'16,"-6"-8"1"-16,5 6-12 15,0 2-8-15,3 5-4 16,10 10-3-16,6 4 0 16,9-3-2-16,7 2-1 0,8 0 0 15,3-3 0 1,4-2-1-1,-2-2 0-15,1-5 0 16,-5-1 0-16,-16 0 0 16,0 0-1-16,0 0 1 0,-21 0 0 15,0 9-1-15,-2-1 1 16,-3 1-1-16,4 2 1 16,3 5-1-16,10 0 0 15,9 2 0-15,4-2 1 0,6-3 0 16,10 0-1-16,2-6 1 15,4-4 0-15,5-3-1 16,0-10 1-16,-2-8-1 16,1-6 0-16,-5-3 0 15,-5-1 1-15,-3 0 2 16,-5 4-1-16,-3 2 0 0,-6 8 0 16,-3 14 1-16,0 0 0 15,0 21-1-15,-3 0-1 16,3 1-7-16,0 7-5 15,5-2-14-15,3-12-11 16,15 5-1-16,2-16 0 16</inkml:trace>
  <inkml:trace contextRef="#ctx0" brushRef="#br0" timeOffset="86433.2519">2446 11226 59 0,'-19'-9'33'16,"-9"-11"-5"-16,-1 10-13 0,3 5-7 16,-3 11-3-16,6 3-3 15,7 12 0-15,10 4-1 16,6 3 0-16,8-3 0 16,9 0 1-16,7-5 0 15,2-9 1-15,0-2 0 16,-1-9 0-1,-3-14 2-15,-4-5-2 16,-9-5 2-16,-15-12-2 16,-1-6 0-16,-7-6 0 15,-2-7 0-15,1 3-2 16,-1 2-2-16,7 8-4 16,4 2-6-16,16 15-17 15,10 10-11-15,0 10 0 0,17 12-1 16</inkml:trace>
  <inkml:trace contextRef="#ctx0" brushRef="#br0" timeOffset="86834.4134">2548 11249 5 0,'22'-23'71'16,"-6"23"-35"15,8 0-14-31,4 17-5 0,-9-3-2 16,-2 10-5-16,-7-1-2 16,0 1-3-16,-7-2-2 15,0-7-3-15,-3-5-1 16,0-10-1-16,0 0-1 15,18-23 0-15,-2 6-1 16,-1-5 2-16,6 3-1 0,-3 1 2 16,-1 9 1-16,6 9 1 15,-5 1 1-15,-3 13 0 16,-2 4 1-16,-1 3-2 16,-7 2-4-16,-2-2-8 0,-3-4-27 15,0 2 0-15,0-19 0 31,-14 14 0-31</inkml:trace>
  <inkml:trace contextRef="#ctx0" brushRef="#br0" timeOffset="86981.5493">2795 10876 73 0,'0'-17'39'0,"13"22"-1"16,-13 7-12-16,7 2-51 15,6 16-12-15,-13 0-2 16,11 4 0-16</inkml:trace>
  <inkml:trace contextRef="#ctx0" brushRef="#br0" timeOffset="87419.6571">4213 11140 21 0,'-6'-64'36'0,"9"14"0"16,-8 4-9-1,3 12-7-15,2 16-7 16,0 18-4-16,0 37-2 16,0 6-3-16,9 13-3 0,-1 2-2 15,0 5-6 1,2 0-16-16,8-2-14 0,-14-20 0 16,10-7 0-16</inkml:trace>
  <inkml:trace contextRef="#ctx0" brushRef="#br0" timeOffset="87767.2706">4284 10803 18 0,'-59'-39'29'0,"-3"21"1"15,-15 7-7-15,-1 18-15 16,1 15-2-16,8 26-2 15,8 16 0-15,13 15 1 16,20 9 0-16,16 8 1 16,24 4-1-16,16-7-1 15,23-6 1-15,17-20-1 0,19-13-1 16,6-25-1-16,5-21 0 16,-2-25 0-16,-5-20-1 15,-10-21 1-15,-19-18-1 0,-26-19 1 16,-29-2 1-1,-25 1-1-15,-17 12 0 0,-27 10 0 16,-9 11-4-16,-1 22-7 0,-2 18-25 16,8 14-3-16,24 19-2 15,11 7 0-15</inkml:trace>
  <inkml:trace contextRef="#ctx0" brushRef="#br0" timeOffset="88083.368">4964 11035 33 0,'0'0'33'16,"35"12"-11"0,2-2-5-16,9-3-1 15,11 1-4-15,8-2-9 0,11-3-11 16,2-6-19-16,3 3-6 15,-16-6 0-15,-3 6-1 16</inkml:trace>
  <inkml:trace contextRef="#ctx0" brushRef="#br0" timeOffset="88315.5762">4967 11229 12 0,'0'0'34'0,"13"11"0"0,14-11-6 16,15 0-11-16,14 0-4 15,6-4-4-15,8 4-6 16,3-1-11-16,-2 1-21 0,-13-9-5 16,-3 5-1-1,-20-9 0-15</inkml:trace>
  <inkml:trace contextRef="#ctx0" brushRef="#br0" timeOffset="88522.1142">5473 10771 50 0,'0'0'36'0,"-11"17"0"15,-6 17-12-15,1 20-13 0,-9 13-4 16,-2 17-2-16,-11 11-1 15,0 6 1-15,-3-1-3 16,3-8-5-16,10-7-18 16,9-20-17-16,4-24 0 15,15-12 0-15,0-29-1 16</inkml:trace>
  <inkml:trace contextRef="#ctx0" brushRef="#br0" timeOffset="89086.6247">6214 11185 29 0,'-31'-7'35'0,"3"-3"0"16,-3-8-11-1,6-10-10-15,16 5-4 16,9-5-2-16,15 6-2 0,12 3-3 16,11 14 0-16,3 5-2 15,2 14 1-15,-9 7 0 0,-9 11 0 16,-20 7-1-16,-16 3 0 15,-18 3-1-15,-7-2-2 16,-5-4-1-16,1-7-1 16,6-3 1-16,6-10-1 15,19-6 0-15,9-13 0 32,33 9 2-32,1-9 1 0,10-4-5 15,0-1-7-15,2-5-19 16,7 6-1-16,-10-11 0 15,4 1 2-15</inkml:trace>
  <inkml:trace contextRef="#ctx0" brushRef="#br0" timeOffset="89425.0101">6520 10908 39 0,'-43'-36'36'0,"-19"3"0"0,-4 10-13 16,-5 14-9-16,-10 17-5 15,5 20-4-15,-2 14-3 32,4 19 0-32,7 18-2 0,14 10 0 15,16 8 1-15,21 5 0 16,16-4 0-16,27-6 1 16,22-16 0-16,23-11-1 15,15-26 1-15,9-22 0 16,7-30-1-16,-2-20 0 15,-5-23 1-15,-8-19-1 0,-25-14 0 16,-25-17-1-16,-26-4 1 16,-23 10-1-16,-13 11 0 15,-15 10-5-15,-7 23-15 16,0 19-18-16,-4 15-1 16,19 27 1-16,9 18-1 0</inkml:trace>
  <inkml:trace contextRef="#ctx0" brushRef="#br0" timeOffset="89603.5407">7150 11417 49 0,'19'15'38'15,"-4"7"1"-15,-15 2-2 16,-12 8-46-16,6 5-23 15,-19-9-4-15,6 0-1 16,-6-20-1-16</inkml:trace>
  <inkml:trace contextRef="#ctx0" brushRef="#br0" timeOffset="90442.4519">7764 11137 17 0,'30'0'27'0,"18"5"-7"16,-5-5-7-16,4 0-5 15,-1-5-2-15,-6-1-3 0,-7-6-1 16,-11 1 0-16,-15 0 0 16,-7 11 0-16,-21-11 0 15,-2 15 0-15,-5 3-1 0,-2 10 1 16,4 2 0-16,4 8 0 16,14 5-1-16,8-3 0 15,13 2 0-15,11-6 0 16,10-2 0-16,12-5 0 15,5-8-1-15,4-6 1 32,-2-8-1-32,-1-1 2 0,-8-8 0 15,-6-5 3-15,-4 2 0 16,-20-6 1-16,-7 3 0 16,-14-5 1-16,-10 7-1 15,-14 1-1-15,-3 7 0 16,-5 4-3-16,0 5-1 0,6 9-1 15,3 6 1-15,12 4 0 16,18 3-1-16,10-1 2 16,11-3-1-16,7-5 1 15,6-5 0-15,-3-5 0 0,0-3-1 16,-3-3-7-16,-13-5-30 16,-11-6-2-16,3 4-1 31,-14-4 1-31</inkml:trace>
  <inkml:trace contextRef="#ctx0" brushRef="#br0" timeOffset="90942.4017">9366 11060 28 0,'-28'0'32'0,"11"11"-4"16,-4 3-12-16,-7 0-5 15,2 9-1-15,5 5-4 16,9 0-3-16,12 1 0 15,8-1-1-15,12-5 0 0,5-4 1 16,6-6 1-16,-1-9 0 16,-4-8-1-16,-5-1 0 15,-12-8 0-15,-14-4-1 16,-10 1-4-16,-8-3-7 16,-4-1-23-16,4 10-4 15,-6-5 1 1,10 9-1-16</inkml:trace>
  <inkml:trace contextRef="#ctx0" brushRef="#br0" timeOffset="91189.3802">9495 11086 25 0,'19'0'33'0,"-19"0"1"15,9 0-1-15,-9 0-17 16,-2 17-8-16,2-2-4 0,-4 1-3 15,8 6 0-15,2 0 1 16,5-3 1-16,6 2 0 16,4-4 0-16,0-9 0 15,4 2 0-15,-5-10 1 0,-3 0-2 16,-3-10-3-16,-8-3-6 16,-1-5-16-16,-2 3-14 15,-8-13 0-15,1 2-1 16</inkml:trace>
  <inkml:trace contextRef="#ctx0" brushRef="#br0" timeOffset="91327.9133">9644 10931 50 0,'0'0'36'16,"-6"-14"-1"-16,6 14-14 16,0 0-29-16,0 0-23 15,0 22-3-15,4-9-2 0,5 10 4 16</inkml:trace>
  <inkml:trace contextRef="#ctx0" brushRef="#br0" timeOffset="91590.969">9948 11082 43 0,'-19'-13'33'0,"7"13"-2"0,-8 0-13 15,-1 3-8-15,1 10-5 16,0 2-2-16,5 7-1 16,5 3-1-16,10 1 2 15,0-5 0-15,13 2 0 16,2-11 1-16,5-1 0 16,-2-11 0-16,4 0 0 0,-7-1-1 15,-3-9-4-15,-3 1-9 16,-9 9-26-16,-3-28 0 15,0 11-1-15,-9-7-1 16</inkml:trace>
  <inkml:trace contextRef="#ctx0" brushRef="#br0" timeOffset="91744.442">9924 11064 38 0,'25'-5'35'0,"18"7"-1"16,0-4-3-16,13-3-23 15,9 5-4-15,3 0-5 16,-7-5-8-16,-4 0-13 16,-8 5-11-16,-24-5-1 0,-6 5-1 15</inkml:trace>
  <inkml:trace contextRef="#ctx0" brushRef="#br0" timeOffset="91907.211">10292 11086 14 0,'9'24'29'16,"-9"-6"1"-16,6 4-15 15,-6-1-21-15,-6-4-17 16,9 2-2-16,-3-19-3 0</inkml:trace>
  <inkml:trace contextRef="#ctx0" brushRef="#br0" timeOffset="92191.8149">10463 11100 42 0,'21'14'36'15,"-12"3"1"-15,1 2-9 16,-3 4-14-16,-7 1-5 16,0 0-3-16,-6-5 0 0,6-4-2 15,0-15-2-15,0 0-1 16,0 0 0-16,9-20-2 15,12-1 1-15,3 0-1 16,8 1-1-16,-1 7 0 16,0 4 1-16,-4 9 0 15,-5 8 1 1,-5 4-1-16,-8 11-1 16,-6 0-6-16,-3-1-20 15,0 2-9-15,-11-7 0 16,11 1 0-16</inkml:trace>
  <inkml:trace contextRef="#ctx0" brushRef="#br0" timeOffset="92392.3497">10909 10978 45 0,'0'0'37'0,"12"9"2"15,-12 19 1-15,3 4-23 16,4 18-10-16,-7 6-1 15,0 11-1-15,0-2 0 0,0 2-3 16,0-2-4-16,0-14-9 16,0-10-29-16,3-10 0 15,1-20-2-15,-4-11 2 16</inkml:trace>
  <inkml:trace contextRef="#ctx0" brushRef="#br0" timeOffset="92561.6391">10942 11221 28 0,'9'-7'31'0,"9"10"-1"16,-1-3-5-16,10-3-27 0,6 9-19 16,1-9-7-16,10 7-2 15,-6-11 0-15</inkml:trace>
  <inkml:trace contextRef="#ctx0" brushRef="#br0" timeOffset="92793.4344">11492 11153 19 0,'0'0'35'0,"0"0"-1"31,-28 12 1-31,-1-4-17 0,-2 4-8 16,-5-9-3-16,5 2-2 15,1-5-4-15,6-6 0 16,5-3 0-16,10-5-2 15,6 1 1-15,7 4-1 16,7 0 1-16,3 5-1 16,5 4 2-16,2 13-1 0,-2 0 1 15,3 7 0-15,-4 6-15 16,4 3-20-16,-13-6-2 16,8 4 1-16,-10-13-1 15</inkml:trace>
  <inkml:trace contextRef="#ctx0" brushRef="#br0" timeOffset="93532.6608">12398 11019 32 0,'0'0'30'0,"-19"-9"-1"15,4 5-15-15,1 4-5 16,-5 4-4-16,5 7-2 0,8 0-2 15,6 4-1-15,3-2-1 16,7 3-1-16,8-4-1 16,-2-1 0-16,3-5 0 0,-4-1 1 15,-2-5 0-15,-13 0-1 16,0 0 2-16,0 0 2 16,-22 0 0-16,3 0 1 15,-3 5-1-15,4 7 0 16,-1 1 1-16,7 3 0 15,6 3 1 1,6 0-1-16,8-2 2 16,8-2 0-16,7-6 0 15,7-4 0-15,-2-5 0 16,6-5-1-16,-2-9 0 16,-1 0-2-16,-1-8-1 15,-5 1 0-15,-7 3 1 16,-5-1-1-16,-3 2 0 0,-5 4 0 15,-5 13 0-15,0 0 1 16,0 0-1-16,0 0 1 0,0 25-1 16,0-5 0-16,0 2-5 15,0-4-8-15,-5 0-20 16,8 5 1-16,-8-13-1 16,9 5 2-16</inkml:trace>
  <inkml:trace contextRef="#ctx0" brushRef="#br0" timeOffset="93711.0834">12519 10784 58 0,'-3'-24'35'16,"-6"6"0"-16,9 18-14 15,0 0-27-15,0 0-26 16,12 22-2-16,-12-3-2 15,12 8 1-15</inkml:trace>
  <inkml:trace contextRef="#ctx0" brushRef="#br0" timeOffset="93880.3717">12669 11044 18 0,'21'16'32'16,"6"9"1"-16,-10-11 0 0,1-1-17 15,1 2-5-15,-1-6-4 16,0-5-3-16,-2-4-2 31,-4-7-5-31,1-1-10 0,2 1-19 16,-8-11-2-16,12 8-2 15,-11-11 0-15</inkml:trace>
  <inkml:trace contextRef="#ctx0" brushRef="#br0" timeOffset="94296.5927">13272 11088 48 0,'0'22'36'16,"-17"-7"1"-16,0 0-14 15,2 1-8-15,-10-7-5 16,3 1-5-16,-2-10-2 0,2 0-2 31,6-10-1-31,2-4-2 16,6-5 0-16,8-3 0 15,10 5-1-15,2 0 0 16,6 8 2-16,2 6 0 0,-5 7 0 16,4 8 2-16,0 7-1 15,-4 1 2-15,-5 3-1 16,5-1 1-16,-3-4-1 0,1-3 0 16,3-9 0-16,1-6 0 15,-6-6 0-15,9-3 0 16,-4-11 0-16,0-2-1 15,-8-2 1-15,5 2-2 16,0 4 1-16,-6 5 0 16,-7 13 0-16,11-2-1 0,-8 11 1 15,0 8 0-15,0 4-10 16,4 4-26-16,-14-8 0 16,18 7-1-16,0-14 1 15</inkml:trace>
  <inkml:trace contextRef="#ctx0" brushRef="#br0" timeOffset="94766.0773">14383 10931 48 0,'18'15'36'0,"13"14"0"15,-3 8-7 1,6 9-20-16,3 10-3 0,1 5-4 16,-3-1-7-16,-5-6-19 15,5-6-12-15,-14-18 0 0,7-8-1 16</inkml:trace>
  <inkml:trace contextRef="#ctx0" brushRef="#br0" timeOffset="94982.2328">14814 10987 40 0,'-15'-3'36'15,"-20"6"0"-15,-1 11-4 16,-3 20-21-16,-16 4-3 16,2 12-2-16,-9 6-2 15,4-2-2-15,4-4-3 16,5-5-5-16,12-9-10 0,12-6-20 15,6-19-2-15,19-11 1 16,0 0 0-16</inkml:trace>
  <inkml:trace contextRef="#ctx0" brushRef="#br0" timeOffset="95335.9543">14879 11122 33 0,'28'0'35'0,"-10"0"1"15,13 0-1-15,-5 5-24 16,4-10-4-16,1 2-2 0,-2-6-2 16,-7-2-1-16,-2-3-1 15,-13-7-1-15,-7 0 0 16,-13-4 0-16,-4 5-1 15,-8 6-1-15,-4 8 2 16,-5 8-1-16,-1 12 0 16,5 13 1-16,5 6 0 0,6 12 1 15,10 3 0-15,9 6 1 16,4-5 0-16,10-3 0 16,5-1-3-16,0-11-10 15,1-11-24-15,8 0-2 16,-4-19 0-16,14-4 1 0</inkml:trace>
  <inkml:trace contextRef="#ctx0" brushRef="#br0" timeOffset="95598.6811">15437 11086 38 0,'-10'-19'34'15,"-13"-5"-1"-15,1 10-14 16,-1 6-7-16,-8 8-5 16,5 5-1-16,-2 4-3 15,9 10 1-15,5-2-2 16,11 4 1-16,6-3 0 16,10 1-1-1,4-6 1-15,5 0-2 16,1-4-5-16,-3-8-13 15,-5-4-18-15,9 3-2 16,-15-12 0-16,7 1 0 16</inkml:trace>
  <inkml:trace contextRef="#ctx0" brushRef="#br0" timeOffset="95799.2831">15489 11001 49 0,'18'0'37'15,"-7"6"1"-15,4 4-5 0,-1 8-20 16,-5 1-7-16,3 3-1 15,-1-2-2-15,1-2 0 16,-5-5 0-16,3-4-1 16,-10-9 0-16,19-7-1 0,-8-4-1 15,-3-8-4-15,3 6-16 16,-3-2-19-16,-8-2-1 16,0 7 1-16,-5 1-2 15</inkml:trace>
  <inkml:trace contextRef="#ctx0" brushRef="#br0" timeOffset="95999.8197">15860 10937 73 0,'0'0'37'0,"6"10"1"15,-6 3-15-15,7 9-15 0,-7 4-5 16,5 5-1-16,-5 3-7 0,0-2-15 15,0-5-17 1,3-3-1-16,-3-15 0 0,12 1-1 16</inkml:trace>
  <inkml:trace contextRef="#ctx0" brushRef="#br0" timeOffset="96337.5647">16154 10955 44 0,'-6'10'34'16,"6"-10"1"-16,0 22-6 15,0-2-21-15,-6 2-4 16,-1-1-3-16,1 2-4 0,0-4-3 16,3-6-1-16,3-13-2 15,0 0 1-15,0-15-1 16,13-3 2-16,2-4 3 15,3-2 5-15,-2 4 4 16,-1 1 2-16,-2 7 0 0,-7 2 1 31,-6 10-1-31,0 0 0 0,5 17-1 16,-7-2-2 0,2 3-2-16,0 2 1 15,0 3 0-15,6-5-1 0,0 2-5 16,7-8-18-16,3 2-14 15,-1-14 0-15,12 0-1 16</inkml:trace>
  <inkml:trace contextRef="#ctx0" brushRef="#br0" timeOffset="96616.1161">16799 11008 50 0,'-12'5'36'0,"-7"9"-1"16,-15-2-11-16,-4-7-11 0,2 5-5 15,-2-10-4-15,4 0-3 16,3-10 0-16,8-4-2 16,9-4 0-16,7-1 0 15,11-2-1-15,3 4 1 16,7 8 1-16,5 3 0 0,6 12 1 31,0 9 1-31,-1 8-1 16,0 6 2-16,-4 5-2 15,-4-5-5-15,-1 5-16 16,-3-2-17-16,-12-19 1 0,4 1-1 16,-4-14 0-16</inkml:trace>
  <inkml:trace contextRef="#ctx0" brushRef="#br0" timeOffset="96769.7807">16703 10675 52 0,'3'-15'37'0,"-3"15"1"16,9 12-3-16,-9 2-34 16,7 8-35-1,-7-7-3-15,6 9 0 16,-6-7-1-16</inkml:trace>
  <inkml:trace contextRef="#ctx0" brushRef="#br0" timeOffset="97217.3024">17578 10760 57 0,'8'19'35'0,"-8"20"1"16,6 16-17-16,0 15-11 0,-6 8-3 16,6 6 0-16,-6 3-3 15,3-7-4-15,1-11-13 16,2-12-20-16,-6-20-1 15,6-4-1-15,-6-33 1 0</inkml:trace>
  <inkml:trace contextRef="#ctx0" brushRef="#br0" timeOffset="97370.9654">17596 11129 36 0,'10'-7'32'15,"-4"-1"0"-15,17 2-11 16,3 6-31-16,-1-9-18 0,16 9-4 16,-3-7 0-16,15 7 14 15</inkml:trace>
  <inkml:trace contextRef="#ctx0" brushRef="#br0" timeOffset="97718.6158">18085 10880 7 0,'-30'-27'30'0,"5"14"1"16,-9-5-1-16,0 13-16 16,6 7-6-16,2 8-3 0,8 9-2 15,9 0-1 1,9 4-1-16,9 1 0 0,7-5 0 31,2-4 1-31,4-3 0 0,-3-3-1 16,-4-6-1-16,-15-3 0 15,0 0 1-15,0 0-1 16,-16-8 0-16,-5 8-1 16,-1 0 1-16,2 5 0 15,1 1 0-15,9 4 1 16,10 4 0-16,6-2 0 0,12 4 0 16,4-3-1-16,7-1-6 15,7-3-16-15,8 2-11 16,-6-14 0-16,11 3 1 15</inkml:trace>
  <inkml:trace contextRef="#ctx0" brushRef="#br0" timeOffset="98272.7537">18227 10872 33 0,'-14'-9'31'0,"14"9"1"15,10 0-14-15,6-10-7 0,6 8-4 16,6-5-2-16,3 2-2 0,0 1 0 16,0-2-1-16,-6 1-1 15,-5 0-1-15,-6 5 1 16,-14 0-1-16,0 0 0 16,-10 10 0-16,-5 0 0 15,0 4 0-15,-1 5 0 16,0 1 1-1,4 5-1-15,3 1 1 16,9 0-1-16,4-1 0 16,8 2-1-16,4-10-3 15,7-5-3-15,5-4-2 16,9-8-2-16,4-6 1 16,9-6-1-16,-2-7 2 15,9 1 5-15,-5 2 4 0,35-11 15 16,-60 17-3-1,-8 10 1-15,-19 0 0 16,-3 19 0-16,-20-6-3 16,1 2-2-16,-11-2-2 15,3-1-2-15,-4-4-1 0,3-8-1 16,2-8-1-16,7-6-1 0,5-5 1 16,6-1-1-16,11-3-1 15,0 5 0-15,12 4 0 16,4 5 1-16,2 9-1 15,3 13 1-15,0 6 0 16,1 4 0-16,-3 10-2 31,-4-5-9-31,-1-2-25 0,5 5-1 16,-5-12-1-16,8-1 1 16</inkml:trace>
  <inkml:trace contextRef="#ctx0" brushRef="#br0" timeOffset="98488.6452">18978 10708 42 0,'0'0'37'16,"7"11"0"-16,-1 19 2 0,-1 14-27 15,-5 7-4 1,0 13-2-1,0 3-1-15,0 2-2 16,0 5-11-16,-5-10-29 0,5-17-1 16,7-9-1-16,-7-23 0 15</inkml:trace>
  <inkml:trace contextRef="#ctx0" brushRef="#br0" timeOffset="98857.6164">18932 10645 30 0,'18'-41'34'16,"17"20"0"-16,-7 3-6 0,5 13-15 16,2 15-4-16,-10 8-4 15,-8 8-3-15,-13 0-2 16,-12 3-1-16,-7-2-2 15,-5-5 0-15,1-4-2 0,3-8 0 16,16-10-1 0,-4 9 1-1,20-5 1-15,9-4 3 16,9 2 1-16,1 5 1 16,-1 3 3-16,-6 5 0 0,-14 0 1 15,-9 8 0-15,-16-1-3 16,-9 1-7-16,-13-9-26 15,8 6-1-15,-10-16-1 16,13 6 0-16</inkml:trace>
  <inkml:trace contextRef="#ctx0" brushRef="#br0" timeOffset="99205.0374">19298 10704 59 0,'35'-22'37'0,"11"12"2"15,2 10-15-15,-8 9-11 16,3 13-4-16,-12 7-3 16,-7 10-2-16,-11 6-1 15,-6 2-1-15,-7-1-1 0,0-3 1 16,-5-8-2-16,0-7 1 0,1-11-2 15,4-17 0 1,0 0 0-16,0-17-1 0,0-9 1 16,-3-8-2-16,3 3 1 15,-4 1-1-15,-6 8 2 16,-9 11-1-16,-9 14 1 0,-1 13 0 16,-2 13-6-16,-5 2-13 15,0-2-17-15,14 5 0 16,4-16-1-16,23-4 1 15</inkml:trace>
  <inkml:trace contextRef="#ctx0" brushRef="#br0" timeOffset="99521.0699">19717 10805 44 0,'22'17'35'15,"-8"-4"1"-15,3 9-6 16,-3 3-20-16,-9-3-1 0,2 2-3 16,-7-4-2-16,0-4-1 15,0-16-1-15,0 0-2 16,0 0 0-16,11-24-1 0,4 6 0 16,3-5 0-16,2 4 0 15,2 2 0-15,0 7 1 31,-1 10 0-31,-5 8 1 0,0 4 0 16,-7 9 0-16,0 3 0 16,-6 4-6-16,-3-5-15 15,-3-7-16-15,9 5-1 16,-6-21 0-16,10 15-1 16</inkml:trace>
  <inkml:trace contextRef="#ctx0" brushRef="#br0" timeOffset="100058.9425">20137 10810 24 0,'0'-17'33'16,"19"13"0"-16,-4-7-1 15,10 2-20-15,2 7-5 16,1-4-3-16,-2 6-2 15,-2-2-1-15,-6 2 0 0,-5 0 0 16,-13 0 0-16,0 0-1 16,0 0 1-16,-18 11-1 15,3-2 0-15,1 5 1 0,1 1-1 16,-1 6 0-16,8 1 1 16,2 3-1-16,4-1 1 15,10 0 0-15,7-2-1 16,7-7-1-16,10-1 0 15,8-5-1-15,6-8 0 16,4-1 0-16,0-6 1 0,-5-2 1 16,-7-2 1-16,-12-5 1 15,-8 0 2-15,-13-6 1 16,-7 1 0-16,-16-3 0 16,0 4-1-16,-5 0-2 15,-1 6 0-15,-1 5-1 16,1 8 0-1,1 8-1-15,9 5 1 16,1 7 1-16,6 4-1 16,5 2 2-16,8 1 0 15,5-6-1-15,6 1 1 16,5-7-3-16,0-10-5 16,4-1-9-16,-7-10-19 0,-1-12-5 15,0-1-1-15,-7-11-1 0</inkml:trace>
  <inkml:trace contextRef="#ctx0" brushRef="#br0" timeOffset="100206.1327">20717 10689 72 0,'0'-17'39'0,"-7"0"-1"15,1 7-14-15,6 10-13 16,0 0-13 0,-6 12-15-16,3-2-21 15,6 9 0-15,-3-5-1 16,9 13 0-16</inkml:trace>
  <inkml:trace contextRef="#ctx0" brushRef="#br0" timeOffset="100506.1552">20971 10931 64 0,'0'0'38'0,"0"0"1"31,0 0-9-31,6 9-19 0,-6-9-6 16,0 0-10-16,0 0-33 16,0 0 1-16,-13-2-2 15,13 2 0-15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02-18T12:50:55.848"/>
    </inkml:context>
    <inkml:brush xml:id="br0">
      <inkml:brushProperty name="width" value="0.05292" units="cm"/>
      <inkml:brushProperty name="height" value="0.05292" units="cm"/>
    </inkml:brush>
  </inkml:definitions>
  <inkml:trace contextRef="#ctx0" brushRef="#br0">1143 5383 30 0,'0'0'33'0,"-63"-17"-3"16,20 17-9-16,-10 0-5 16,4 9-4-16,2 6-4 15,4 7-3-15,43-22-2 16,-54 64-2-16,54-64 0 0,-6 66 0 16,6-66-1-16,53 55 1 15,-12-35 0-15,6-10 0 16,1-5 0-16,-7-2 1 15,-41-3-1-15,59 0-1 16,-59 0 1-16,0 0 0 0,0 0-1 31,-52 13 0-31,7 2-1 0,2 9 1 16,-2 6-1-16,1 1 1 16,44-31-1-16,-60 73 0 15,60-73 1-15,-3 67 0 16,3-67 1-16,44 48 0 15,-44-48 0-15,90 15 0 16,-40-19-1-16,9-6-1 0,1-7 1 16,-6-7-1-16,-4-5 1 15,-12 1-1-15,-7 2 2 16,-14-3-1-16,-1 11 2 16,-16 5 0-16,0 13 0 15,-17 0 0-15,9 15 0 16,0 6-1-16,2 6 0 0,6-1-2 15,0 6-3-15,6-6-8 16,3-8-21-16,6 0-4 16,-3-16 0-16,4-2-1 0</inkml:trace>
  <inkml:trace contextRef="#ctx0" brushRef="#br0" timeOffset="137.4323">1230 5448 52 0,'-15'-12'36'0,"-2"0"0"16,17 12-5-16,0 0-46 15,0 0-19-15,9 21-1 16,0-8-1-16</inkml:trace>
  <inkml:trace contextRef="#ctx0" brushRef="#br0" timeOffset="384.3547">1467 5696 60 0,'-4'11'36'0,"4"2"-1"16,0 3-15-16,6 11-9 15,2-2-4-15,4 6-1 16,-1-8 0-16,6 4 0 15,0-10-2-15,2-8-1 0,2-9 1 16,-2-14-2-16,0-3-5 0,-5-9-9 16,-1-2-26-1,1 2-2-15,-1-3 0 16,4 8 0-16</inkml:trace>
  <inkml:trace contextRef="#ctx0" brushRef="#br0" timeOffset="816.4665">2001 5704 31 0,'-5'27'38'0,"-9"5"1"16,-8-1-2-16,-7-4-14 15,4 1-9-15,-4-9-8 16,1-6-4-16,4-8-4 31,3-11-2-31,8-5-1 0,4-11-1 16,9 0 1-16,5-6 0 15,5 5 0-15,5 2 3 16,5 6 2-16,-2 13 1 16,4 2 2-16,0 14 0 15,-4 4 0-15,1 10 1 16,-7-3-1-16,5 3 0 0,-4-3 0 16,1-6 0-16,-5-9-2 0,7-7 0 15,-1-9 0-15,-1-11 0 16,3-7 0-16,-4-5 0 15,-1-2-1-15,3 2 0 16,-1 6 0-16,-4 7 0 31,-10 16 0-31,17-3 1 0,-13 18 0 16,5 7 0-16,-1 5-2 16,-8-2-7-16,0 0-30 15,7 7 0-15,-3-11-1 16,10-1 0-16</inkml:trace>
  <inkml:trace contextRef="#ctx0" brushRef="#br0" timeOffset="2069.8503">2652 5571 14 0,'0'0'31'0,"13"-3"0"15,-13 3 0-15,19-9-20 16,-19 9-21-16,13-7-18 31,-1 14-1-31,-12-7-2 0,0 0 12 16</inkml:trace>
  <inkml:trace contextRef="#ctx0" brushRef="#br0" timeOffset="2234.6797">2731 5772 59 0,'0'0'41'0,"0"0"0"15,0 0-4-15,-9 3-24 16,9-3-10-16,0 0-24 15,0 0-17-15,0 0-2 16,12 9-1-16</inkml:trace>
  <inkml:trace contextRef="#ctx0" brushRef="#br0" timeOffset="2939.9463">3817 6275 22 0,'2'-9'35'0,"17"27"1"0,6 8 1 16,15 18-20-16,6 18-7 15,-2 13 0-15,2 12-3 16,-15 7-2-16,-7-4-3 15,-13-6-1-15,-17-11-3 16,-13-17-1-16,-12-20-2 31,-3-20-1-31,-7-27 0 0,10-17 1 16,6-15 1-16,7-12 1 16,14-6 2-16,11-3 1 15,8 4 2-15,13 3 1 16,12 9-1-16,4 4 1 15,6 5 0-15,-4 4-2 16,-2 6 0-16,-5 6 0 0,-7 9 0 16,-10 6 0-16,-7 8 1 15,-6 5-2-15,-9 10 1 16,0 10 0-16,0 3-4 0,6 6-10 16,-2 2-22-1,0-9-1-15,10 2 0 0,2-16 1 31</inkml:trace>
  <inkml:trace contextRef="#ctx0" brushRef="#br0" timeOffset="3202.6637">4722 6438 30 0,'6'11'37'0,"-16"1"0"15,-6 10-1-15,-5 0-17 0,-14-1-8 16,3 2-3-16,-6-9-5 15,4-3-1-15,2-11-2 16,2-6-1-16,12-6 0 16,2-5 0-16,13-2-1 15,6-1 1-15,13 6 1 16,4 4 0-16,6 10 1 0,5 10 0 16,4 7 0-16,-3 4-2 15,3 10-26-15,-1 4-9 16,-10-8-2-16,8 3 1 0</inkml:trace>
  <inkml:trace contextRef="#ctx0" brushRef="#br0" timeOffset="3902.4222">5941 6384 38 0,'-12'-7'33'0,"-16"-5"-1"16,4 8-13-16,-4 4-9 16,5 9-3-16,5 5-4 15,6 3-1-15,7 4-1 0,12-1-1 16,9 0-1-16,4-6 1 15,3-2 0-15,2-4 0 0,-5-2 1 16,-3-4-1-16,-7-2 0 16,-10 0 0-16,-16 4 0 15,-4-4-1-15,-3 6 1 16,-4 0 0-16,4 3-1 0,1-1 2 16,4 6-1-16,10 0 2 15,8 1 0-15,9 2 1 16,8 5-1-16,2-5 1 15,7 0 0-15,4-3 1 16,2-9-2-16,2-5-2 31,-1-9-2-31,0-9-3 0,-5-10 1 16,-2-5-2-16,-8-12 1 16,-2 1 1-16,-5 3 2 15,-6 3 2-15,-5 8 2 16,0 10 2-16,0 20 1 15,0 0-1-15,0 18 1 16,0 9-2-16,0 7-2 0,6 2-1 16,0 0-3-16,3 1-5 15,-3-3-22-15,-6-15-4 16,6-4-1-16,-6-15 0 16</inkml:trace>
  <inkml:trace contextRef="#ctx0" brushRef="#br0" timeOffset="4056.0673">6087 6106 54 0,'-7'-15'38'16,"-4"2"0"-16,11 13-3 16,-10 0-35-16,10 0-33 15,18 16-3-15,-8 3-1 0,14 13-1 16</inkml:trace>
  <inkml:trace contextRef="#ctx0" brushRef="#br0" timeOffset="4356.0764">6474 6393 26 0,'-25'0'33'15,"-12"-3"0"-15,9 12-6 0,0 6-15 16,0 6-5 0,12 7-2-1,8 3 1-15,13 2-2 16,8-4 1-16,8-1-1 16,5-8 1-16,4-3 1 0,-1-12 0 15,-1-5-1-15,-11-5-2 16,-6-5-1-16,-11-8-4 15,-11-4-8-15,-3-3-27 16,4 8-1-16,-7-2-1 0,3 7 0 16</inkml:trace>
  <inkml:trace contextRef="#ctx0" brushRef="#br0" timeOffset="4671.4924">6746 6457 57 0,'-14'-15'36'16,"-11"-5"-4"-16,2 6-11 15,-1 5-7-15,-1 4-6 0,4 14-3 16,4 9-2-16,8 10-2 15,9 1 0-15,0 3 1 0,10 1 1 16,9-2 0 0,3-10-1-16,8-5 1 0,-5-8 0 15,3-8-3-15,-3-12-7 16,-6-2-29-16,-5-13-3 0,-7 6-1 16,-7-7 1-16</inkml:trace>
  <inkml:trace contextRef="#ctx0" brushRef="#br0" timeOffset="5057.0018">7115 6479 26 0,'-36'-16'35'0,"2"12"0"0,-7-3 0 16,1 7-18-16,9 2-7 15,6 11-4-15,12 6-2 16,13 2 0-16,11 6 0 16,4-6 1-16,13 2 0 0,0-9 1 15,6-4 0-15,-7-10-1 31,-2-14 0-31,-9-9-2 0,-2-10-1 16,-7-14 1-16,-7-16-1 16,-7-9-1-16,2-10 0 15,-2 2-2-15,1 3 0 16,6 15-3-16,0 3-3 16,16 30-11-16,6 19-24 15,3 19 0-15,6 16 0 0,2 11 1 16</inkml:trace>
  <inkml:trace contextRef="#ctx0" brushRef="#br0" timeOffset="5403.992">7370 6478 52 0,'-6'-11'30'31,"-9"-2"-6"-31,2 9-8 0,1 11-5 16,-1 3-3-16,3 13-3 16,2 4 0-16,5 7-2 15,3-2 1-15,14 2 1 16,3-7 2-16,8-6-1 15,-1-14 0-15,7-7 1 16,-6-19-1-16,-3-2-1 0,-10-9-2 16,-9-7-3-16,-6 4-10 15,-6 4-30-15,-10 1 0 16,1 7-1-16,-1 7 0 16</inkml:trace>
  <inkml:trace contextRef="#ctx0" brushRef="#br0" timeOffset="5905.2595">8543 6355 47 0,'0'-12'35'16,"20"21"2"-16,4 9-4 0,7 14-24 16,7 11-4-16,4 12-5 0,-2-4-7 15,1 0-19-15,-2-4-9 16,-16-19-1-16,-1-2-1 16</inkml:trace>
  <inkml:trace contextRef="#ctx0" brushRef="#br0" timeOffset="6089.4019">8876 6357 53 0,'-20'-5'38'15,"-14"8"0"-15,-3 21-4 16,-2 8-23-16,-9 6-5 16,5 4-2-16,-1 3-5 15,2-3-7-15,13-5-9 0,1-7-16 16,10-12-5-16,8-4 0 15,10-14 0-15</inkml:trace>
  <inkml:trace contextRef="#ctx0" brushRef="#br0" timeOffset="6358.0866">9246 6236 32 0,'-5'-21'35'16,"5"21"0"-16,-27-13-1 15,1 16-20-15,1 17-5 0,-6 9-5 16,3 12-2-16,1 6-1 16,4 4 0-16,11 5 0 15,12-1-1-15,7 0 1 16,14-7-4-16,7-10-6 15,4-7-17-15,2-16-9 16,12-4 0-16,-10-22-1 0</inkml:trace>
  <inkml:trace contextRef="#ctx0" brushRef="#br0" timeOffset="6589.9521">9414 6221 45 0,'-5'-13'37'15,"-4"4"-1"-15,9 9 2 16,-7 26-26-16,1-2-5 16,6 17-2-16,0 5-4 15,0 7 1-15,0 5 0 0,3-1 0 16,3-5 0-16,1-5-2 16,8-9 0-16,-3-9-4 15,13-8-4-15,-7-10-23 0,3-17-8 16,6-1 1-16,-9-12-1 15</inkml:trace>
  <inkml:trace contextRef="#ctx0" brushRef="#br0" timeOffset="6758.5997">9235 6511 24 0,'0'0'32'16,"31"0"1"-16,-10-6-5 16,8 4-26-16,4 9-27 15,-5-17-3-15,7 10-2 0,-13-14-2 16</inkml:trace>
  <inkml:trace contextRef="#ctx0" brushRef="#br0" timeOffset="6921.5438">9591 6260 33 0,'31'0'37'0,"-2"9"2"16,4 17 0-16,-4 17-17 0,-14 3-9 16,3 20-2-16,-18 1-3 15,0 6-5-15,-12-5-4 16,-9-8-29-16,-2-16-10 16,8-8-1-16,-1-22 0 15</inkml:trace>
  <inkml:trace contextRef="#ctx0" brushRef="#br0" timeOffset="7691.8957">10298 6505 15 0,'-28'0'25'0,"38"5"-4"0,28-5-11 16,32 0-2 0,30 0 2-16,30 0-2 0,28-5 1 15,15 5-2-15,13 0-1 31,-3-2-1-31,-4 2-4 0,-20 0-2 16,-25 2 0-16,-29-2 0 16,-24-5-1-16,-33 0 1 15,-25-8-1-15,-17-5 1 16,-17-6 1-16,-9 0 2 16,-3-3 1-16,0 4 1 15,-1 0 0-15,3 8 0 0,9 6 0 16,12 9-1-16,0 0 1 15,4 19-1-15,11-2 0 16,2 3 0-16,1 6 2 16,-3-5 1-16,-3 6 0 15,-7-6 1-15,-5 0-1 16,-12-4 0 0,-2-2-5-16,-3-1-20 15,4 4-19-15,-4-12 0 16,17-6-2-16,0 0 1 15</inkml:trace>
  <inkml:trace contextRef="#ctx0" brushRef="#br0" timeOffset="8424.2755">12451 6390 39 0,'-6'-17'32'0,"6"26"0"15,-13 3-9-15,4 10-15 32,9 7-2-32,0 2-2 0,10 3-1 15,9-9-1-15,8-4 2 16,4-13-1-16,4-8-1 15,1-12 1-15,0-8 0 16,-9-14-1-16,-5-3 0 16,-7-2 1-16,-10 6-2 15,-5 2 1-15,-3 11 0 0,3 20-1 16,-15 10 0-16,12 17 1 16,3 20 0-16,4 10 0 15,1 10 0-15,-5 6 1 16,0 4 0-16,-5-3-1 15,-8 0 1-15,-9-11 0 0,-9-10-1 32,-13-11-1-32,-2-13-2 0,-4-18-2 15,1-17-2 1,11-11-4-16,-1-20-8 0,16-9-15 16,14 0-8-16,9-12 2 15,23 4-1-15</inkml:trace>
  <inkml:trace contextRef="#ctx0" brushRef="#br0" timeOffset="8693.8426">13172 6128 54 0,'-7'0'34'16,"-19"-3"-1"-16,4 11-14 15,-9 13-10-15,-6 7-4 16,1 10-2-16,1 5-2 16,5 8 2-16,7 5-2 15,11-1 1-15,12 1 0 16,16-5 1 0,11-5-3-16,5-9-6 15,11-14-22-15,6-3-7 0,-11-20 0 16,5-2-1-16</inkml:trace>
  <inkml:trace contextRef="#ctx0" brushRef="#br0" timeOffset="8942.6806">13257 6193 39 0,'0'0'36'0,"0"0"0"15,0 0 1-15,9 24-24 16,-6 5-4-16,0 9-2 15,-3 4-3-15,7 11 1 16,-7-2-1 0,9 1-2-16,-4-5 0 15,5-3-2-15,6-13 0 16,-1-10-4-16,10-5-9 16,-3-8-24-16,-3-17-2 15,1-2 1-15,-9-14-2 16</inkml:trace>
  <inkml:trace contextRef="#ctx0" brushRef="#br0" timeOffset="9094.7376">13142 6440 72 0,'-10'7'38'0,"26"0"-1"15,7-2-17-15,13-5-15 0,5 4-9 16,8-4-22-16,8 0-9 15,-8-11-2-15,4 4-1 16</inkml:trace>
  <inkml:trace contextRef="#ctx0" brushRef="#br0" timeOffset="9294.5883">13652 6211 59 0,'24'23'37'15,"0"2"2"-15,-2 8-10 16,0 11-16-16,-16 4-4 16,0 8-2-16,-15-1-3 15,-3 1-4-15,-7-7-5 0,-11-11-19 16,1-13-15-16,7-6-1 16,8-15 0-16,14-4-1 15</inkml:trace>
  <inkml:trace contextRef="#ctx0" brushRef="#br0" timeOffset="9579.5533">14045 6364 41 0,'15'6'36'15,"-3"-6"0"-15,19 1-3 16,0 3-21-16,6-4-7 16,2 0-5-16,0 4-13 15,-2 3-16 1,-5-7-6-16,-5 4-1 15,-17-4 0-15</inkml:trace>
  <inkml:trace contextRef="#ctx0" brushRef="#br0" timeOffset="9779.7365">14054 6507 17 0,'0'0'37'15,"9"17"1"-15,11-9-2 16,10-6-12-16,13 6-5 16,-6-8-6-16,10 4-8 15,-3-4-22-15,-1 3-21 0,-12-10 0 16,-6 2-1-16,-15-3 0 16</inkml:trace>
  <inkml:trace contextRef="#ctx0" brushRef="#br0" timeOffset="10927.0658">15077 6301 55 0,'-29'-8'35'16,"-13"-7"0"-16,-2 10-18 15,2 10-6-15,4 2-4 0,18 9-3 16,7 7-3-16,18 5 1 16,10-1-1-16,15 3 0 15,7-1-1-15,5 2 2 16,-7-2-1-16,-7-3 1 15,-14-1 0-15,-14-8 0 16,-18-3-1 0,-11-4-1-16,-4-4-2 15,-6-10-3-15,6-4-7 16,1-6-11-16,6-10-10 16,16 5-4-16,7-8 1 0,18 3 6 15</inkml:trace>
  <inkml:trace contextRef="#ctx0" brushRef="#br0" timeOffset="11096.858">15220 6333 65 0,'25'15'28'15,"-10"2"-4"-15,-6 5-4 16,-2 9-4-16,-7 0-4 16,0 6-3-16,-3-6-4 15,-1-2-5 1,4-4-7-16,-6-8-21 15,6-17-9-15,0 0-1 16,-18-6 1-16</inkml:trace>
  <inkml:trace contextRef="#ctx0" brushRef="#br0" timeOffset="11249.3064">15187 6111 68 0,'11'-17'38'16,"-9"2"0"-16,5 6-5 15,3 4-30-15,-1 5-13 16,3 7-25-16,-12-7-3 0,19 18 0 16,-16-7 0-16</inkml:trace>
  <inkml:trace contextRef="#ctx0" brushRef="#br0" timeOffset="11511.89">15437 6366 29 0,'18'27'37'0,"2"5"0"15,-13 0-3-15,-7-14-15 32,4 2-4-32,-10-8-5 0,6-12-2 15,0 0-3-15,0 0-2 16,5-21-1-16,6 1-1 16,8-3 0-16,0 1-1 15,5 0 0-15,4 7-1 16,-2 10 2-16,-2 5-1 15,-5 10 1-15,2 6 0 0,-9 4-1 16,-3 4-1-16,0 3-8 16,-5 0-30-16,-4-13-2 15,12 1 2-15,-1-15-1 16</inkml:trace>
  <inkml:trace contextRef="#ctx0" brushRef="#br0" timeOffset="11981.1559">16431 5770 48 0,'-23'12'35'0,"-23"14"1"15,-7 23-13-15,-9 26-10 0,-6 19-1 16,12 18-4 0,6 4 0-16,19 9-2 0,16-9-1 15,22-5-2-15,19-18-1 16,18-22-5-16,21-21-12 15,10-15-25-15,0-27 0 0,5-13 0 16,-3-21 0-16</inkml:trace>
  <inkml:trace contextRef="#ctx0" brushRef="#br0" timeOffset="12351.4787">16417 6295 56 0,'10'6'39'16,"14"13"0"-16,1 9-11 16,2-2-17-16,11 16-1 15,-4-4-5-15,4 3-6 16,-3 0-11-16,-8-4-26 15,-11-17 0-15,2-1-2 32,-18-19 2-32</inkml:trace>
  <inkml:trace contextRef="#ctx0" brushRef="#br0" timeOffset="12514.2587">16718 6326 62 0,'-21'0'38'15,"-11"3"0"-15,-8 9-10 0,3 9-17 16,-7 6-6-16,3 6-5 0,5 2-7 16,2-2-17-1,3-6-13-15,15 1-1 0,7-15 0 16</inkml:trace>
  <inkml:trace contextRef="#ctx0" brushRef="#br0" timeOffset="12814.6318">17181 6007 41 0,'-29'5'35'16,"-13"4"0"-16,0 18-5 15,-5 11-19-15,-2 7-2 16,7 13-3-16,8 5-4 16,15 5 2-16,12-1-2 0,10 0 1 31,13-7 0-31,9-6-2 16,9-10-3-16,6-15-9 15,0-16-23-15,6-2-3 16,-9-18 0-16,7-4-1 0</inkml:trace>
  <inkml:trace contextRef="#ctx0" brushRef="#br0" timeOffset="13068.063">17307 6157 34 0,'4'-19'36'15,"11"14"1"-15,-15 5 1 16,13 12-19-16,-1 12-6 15,-12 5-7-15,2 12-1 0,-7 5-1 16,5 3-1-16,-7 3 0 16,3-3-1-16,4-5-1 15,4-3 0-15,6-10-1 16,6-9 0-16,8-8-4 16,-2-9-6-16,8-9-23 15,-5 0-7 1,-8-10 0-16,-3-5 0 15</inkml:trace>
  <inkml:trace contextRef="#ctx0" brushRef="#br0" timeOffset="13230.0641">17214 6341 52 0,'-12'7'36'15,"25"0"1"-15,5-7-4 16,12 6-24-16,5-6-15 15,-2 0-27-15,12 9-3 16,-9-9 0-16,4 7-1 16</inkml:trace>
  <inkml:trace contextRef="#ctx0" brushRef="#br0" timeOffset="13452.4329">17639 6216 42 0,'0'0'38'0,"13"0"0"16,-8 11 2-16,-1 6-22 0,4 14-9 15,-8 3-3-15,7 7 0 16,-7 1-3-16,6 1-1 16,-2-2-7-16,-4-13-15 15,0-5-19-15,10-4-2 16,-10-19 1-16,14 12 0 15</inkml:trace>
  <inkml:trace contextRef="#ctx0" brushRef="#br0" timeOffset="13614.8724">17596 6408 64 0,'13'0'35'0,"-2"0"0"0,15 0-16 15,1 8-15-15,4 0-14 16,2 2-21-16,-2-10-4 16,8 11 0-16,-9-11 0 15</inkml:trace>
  <inkml:trace contextRef="#ctx0" brushRef="#br0" timeOffset="13830.8321">18011 6329 80 0,'0'-22'39'15,"6"6"1"-15,0 3-21 16,-6 1-10-16,0 12-2 16,0 0-3-16,7 18 0 0,-7 7-2 31,0 8 0-31,0 0-1 0,0 6 1 16,-3 1-3-1,-1-3-5-15,4-5-34 16,0-4-1-16,-5-15 0 0,14-2 0 15</inkml:trace>
  <inkml:trace contextRef="#ctx0" brushRef="#br0" timeOffset="14250.2501">18230 6106 39 0,'31'13'38'0,"1"6"-1"16,5 14 0-16,-7 13-18 15,-15 8-7-15,-5 13-4 0,-15 3-4 16,-11 3-1-16,-8-5-6 15,-11-10-17-15,1-16-19 16,10-5 0-16,7-24-2 16,17-13 1-16</inkml:trace>
  <inkml:trace contextRef="#ctx0" brushRef="#br0" timeOffset="14668.99">18519 5848 51 0,'35'29'39'0,"15"23"-1"16,-7 16-2-16,-5 14-23 16,-6 21-3-16,-19 6-4 31,-13 2-3-31,-24 1-1 0,-8-10-2 15,-12-15 1-15,-2-16-1 16,0-13 1-16,9-17-1 16,8-14 0-16,10-8 0 15,7-10-4-15,-1-10-4 16,13 1-27-16,-5-16-5 16,-5 1 1-16,10 5-1 0</inkml:trace>
  <inkml:trace contextRef="#ctx0" brushRef="#br0" timeOffset="16253.6305">3993 8057 8 0,'-34'7'29'16,"11"-7"1"-16,33 6 0 16,24-6-16-16,29 0-7 0,26 3-2 15,26-3 0-15,27 0 0 16,14 0-4-16,11 0-1 15,1 0-4-15,-9 0-5 16,-20 0-7-16,-24 0-3 16,-36-5-1-16,-26 5 1 15,-27-7 2 1</inkml:trace>
  <inkml:trace contextRef="#ctx0" brushRef="#br0" timeOffset="16432.4081">5387 7928 23 0,'4'-20'12'0,"10"-12"15"31,1 24-14-31,4 8-1 0,-1 8 0 16,1 12-2-16,-5 8-1 0,-3 9-1 15,-1 5-1-15,-2 4-6 16,-3-2-7-16,-3-6-15 16,7-2-10-16,-9-24-2 15,15 0 0-15</inkml:trace>
  <inkml:trace contextRef="#ctx0" brushRef="#br0" timeOffset="16585.2373">5683 7966 44 0,'13'6'35'0,"-13"11"0"16,8 11-11-16,-4 4-12 15,3 2-6-15,1-3-10 16,8-7-21-16,8-2-9 0,-4-17-1 15,8 2 0-15</inkml:trace>
  <inkml:trace contextRef="#ctx0" brushRef="#br0" timeOffset="16816.3609">6034 8054 14 0,'0'0'32'0,"19"4"3"15,15-4-2-15,21-9-13 16,33 9-6-16,25-4-4 16,30 4-2-16,22-10-1 31,21 4-1-31,9 0-3 0,0 3-1 16,-18 3-7-16,-25 3-12 15,-38-3-21-15,-29 9 1 16,-46-6-2-16,-25 7 1 15</inkml:trace>
  <inkml:trace contextRef="#ctx0" brushRef="#br0" timeOffset="17456.9444">8154 7919 21 0,'25'14'36'15,"0"3"0"1,19 14 0-16,-2 6-14 0,7 6-12 16,2 8-3-16,-2 2-6 15,-6-7-12-15,-7-8-20 16,-4-6-5-16,-14-17 0 15,1-5-1 1</inkml:trace>
  <inkml:trace contextRef="#ctx0" brushRef="#br0" timeOffset="17672.8615">8606 7997 29 0,'-13'-18'34'16,"3"18"1"-16,-17 0-3 0,-4 11-18 15,-3 12-5-15,-5 3-3 16,-4 11-2-16,0 5-2 16,-2-4-2-16,3 3-3 0,2-12-4 15,12-3-6 1,6-9-10-16,9-12-13 0,13-5 1 16,13-14 0-16</inkml:trace>
  <inkml:trace contextRef="#ctx0" brushRef="#br0" timeOffset="17935.9321">9015 7771 42 0,'-18'0'34'0,"-15"-5"-1"15,1 14-11-15,-6 12-10 16,-4 8-5-16,6 16-2 16,0 3-1-16,10 11-1 0,10 3-1 15,16 1 0-15,10-4 0 16,14-1-3-16,15-8-7 16,6-10-14-16,2-17-13 15,9-10-1-15,-7-21 1 16</inkml:trace>
  <inkml:trace contextRef="#ctx0" brushRef="#br0" timeOffset="18189.7591">9107 7857 37 0,'-2'-12'35'15,"2"12"3"-15,0 0-1 16,18 4-21-16,-11 14-4 0,5 11-4 15,-2 6-3-15,-2 8 0 16,-2 3-1-16,-6 5-2 16,0-3 0-16,0 1-2 15,0-6-1-15,3-9 0 16,4-2-4-16,5-13-4 16,7-9-20-1,6-10-10-15,-4-6 0 16,1-4-1-16</inkml:trace>
  <inkml:trace contextRef="#ctx0" brushRef="#br0" timeOffset="18359.4489">9033 8103 59 0,'-19'0'35'0,"19"0"-3"15,5 7-14-15,10-3-5 16,12 1-6-16,7 0-11 15,3 2-20-15,4-7-10 16,8 7-1-16,-2-13-1 16</inkml:trace>
  <inkml:trace contextRef="#ctx0" brushRef="#br0" timeOffset="18553.8283">9367 8085 37 0,'0'0'32'0,"27"4"0"15,1-4-2-15,8 0-25 16,7 4-9-16,5-4-12 16,7 6-15-16,-12-10-1 15,7 4 0-15</inkml:trace>
  <inkml:trace contextRef="#ctx0" brushRef="#br0" timeOffset="18791.4881">9836 7724 63 0,'0'0'37'16,"9"22"1"-1,-5 1-8-15,2 15-23 16,-6 8-2-16,3 9-1 15,-3 6-1-15,4-1 0 16,-4-6-1-16,8-1 0 16,-2-11-2-16,5-9 0 15,4-5-5-15,-3-15-11 16,1-13-23-16,5 0 1 0,-6-13-1 16,4 0 0-16</inkml:trace>
  <inkml:trace contextRef="#ctx0" brushRef="#br0" timeOffset="18960.4404">9718 8053 30 0,'-15'-8'34'16,"15"8"2"-16,15-6-1 0,13 2-18 16,6 4-15-16,7 0-26 15,8 4-9-15,-5-4-1 16,12 6-1-16</inkml:trace>
  <inkml:trace contextRef="#ctx0" brushRef="#br0" timeOffset="19277.1138">10197 8254 24 0,'0'0'29'0,"22"-5"-1"15,-14 1-12-15,2-3-1 0,-10 7-3 16,5-14-1-16,-5 14-1 31,-21-13-2-31,2 13-1 16,-4-4-2-16,-3 4-2 0,1 4-1 15,3 4-1-15,9 1-1 16,7 6 1-16,9 0 0 16,7-1-1-16,6 0-1 15,3-6-8-15,5-8-25 16,0 6-1-16,-7-12-1 0,4 1 0 16</inkml:trace>
  <inkml:trace contextRef="#ctx0" brushRef="#br0" timeOffset="19539.3241">10307 7752 46 0,'16'-17'38'0,"9"17"0"16,0 11 0-16,2 12-23 15,11 20-6-15,-10 13-4 0,0 12-1 16,-10 7-1-16,-9 9-3 16,-9-4-2-16,-9-8-3 15,-6-6-11-15,-3-13-22 16,-13-21-2-16,11-9 1 0,-4-23 0 16</inkml:trace>
  <inkml:trace contextRef="#ctx0" brushRef="#br0" timeOffset="22026.3219">10929 8165 24 0,'42'0'30'0,"28"3"-1"0,15 2-14 16,27 1-1-16,21 0-1 16,20-3-3-16,16 1-2 0,7-4-2 15,-5 5-3-15,-8-5-1 16,-21 0-4-16,-24 3-3 15,-25-3 0-15,-32 3 0 16,-25-6 0-16,-21 0 1 31,-15 3 0-31,-21-19 0 0,-2 6 3 16,2-1 2-16,-3-4 1 16,7 4-1-16,9 5 1 15,8-1 0-15,0 10 0 16,25 0 2-16,-4 7 0 15,-4 1 1-15,7 8 1 16,-12 0 2-16,0 5-1 0,-12-2 0 16,-3-2-2-16,-6-1-10 15,6-1-29-15,-13-15-1 16,16 0-2-16,0 0-1 16</inkml:trace>
  <inkml:trace contextRef="#ctx0" brushRef="#br0" timeOffset="22712.7766">13189 8045 47 0,'0'0'32'16,"0"0"-1"-16,0 25-14 15,4 0-8-15,-4 2-5 16,9 2-2-16,6-2 1 0,6-8 0 16,10-5 0-16,3-11 0 15,2-10-1-15,-1-9 1 16,0-10-1-16,-6-3 0 16,-7-4 0-16,-8 3 0 15,-10 2 0-15,-7 9 0 16,-7 8 0-1,0 16-1-15,-2 11 1 16,3 21-1-16,0 14 0 16,9 10 0-16,0 11 0 15,9 3 1-15,-5 5-1 16,-4-2 1-16,-4-8 0 16,-9-8-1-16,-12-12 0 0,-12-12-1 15,-12-17-3-15,-4-16-7 16,1-15-14-16,5-12-14 0,0-25-1 15,20-9 1-15</inkml:trace>
  <inkml:trace contextRef="#ctx0" brushRef="#br0" timeOffset="23114.3716">13211 7736 41 0,'6'-14'32'0,"-6"-8"-4"16,6 8-9-16,6 6-5 0,4 8-6 16,2 4-3-16,4 8-2 15,3 7 0-15,3-3-1 16,6 7 1-16,0-11 2 16,1-3-1-16,-1-13 0 15,0-4 0-15,-7-10-1 31,-5-5-4-31,-13 5-7 0,-14 2-26 16,-15-3-3-16,6 9 0 16,-8 3-1-16</inkml:trace>
  <inkml:trace contextRef="#ctx0" brushRef="#br0" timeOffset="23567.9283">13995 7785 17 0,'-16'-17'31'16,"4"23"-1"-16,-16-5 1 15,-5 17-21-15,2 9-3 16,-3 11-3-16,3 10-2 0,11 7 0 16,8 4-1-16,12 3 0 15,7-5 0-15,11-2 0 16,10-13-6-16,9-9-10 16,6-3-13-16,-2-23-4 15,11-7 0-15,-11-17 7 0</inkml:trace>
  <inkml:trace contextRef="#ctx0" brushRef="#br0" timeOffset="23845.968">14193 7841 33 0,'10'-10'37'15,"0"15"-1"-15,-10-5 1 16,5 22-19-16,-1 6-8 16,-4 1-3-16,0 12-2 15,0 1-2-15,-3 6 0 16,3-4-2 0,0-1 0-16,3-6-1 15,6-7-2-15,4-6-6 16,-4-13-12-16,3-7-18 15,9-4 0-15,-8-16 0 16,6 3-1-16</inkml:trace>
  <inkml:trace contextRef="#ctx0" brushRef="#br0" timeOffset="24030.9308">14026 8040 32 0,'-16'-5'34'0,"26"10"0"16,-1 0-6-16,12-5-14 0,17 6-7 16,5 0-13-16,4 1-22 15,-3-10-5-15,18 3 0 16,-10-12-2-16</inkml:trace>
  <inkml:trace contextRef="#ctx0" brushRef="#br0" timeOffset="24268.38">14548 7793 40 0,'14'0'36'0,"8"19"1"15,-1 9-4-15,1 4-20 0,-1 11-3 16,-11 6-1-16,0 9-3 15,-16 3-3-15,-11-3-2 16,-2-2-4-16,-5-14-8 16,3-9-17-16,9-5-11 0,12-28 1 15,4 9-1-15</inkml:trace>
  <inkml:trace contextRef="#ctx0" brushRef="#br0" timeOffset="24584.9742">15041 7998 22 0,'10'8'34'0,"-1"-8"0"15,14 2-3-15,2-2-14 16,11 0-6-16,6 5-7 0,5-5-8 16,-4 0-13-1,-3-7-17-15,2 7 0 0,-14-8 0 31,1 8 5-31</inkml:trace>
  <inkml:trace contextRef="#ctx0" brushRef="#br0" timeOffset="24786.7275">15114 8115 34 0,'0'0'35'0,"13"17"2"16,5-13-11-16,13-4-7 16,11 5-5-16,0-5-7 15,1 0-15-15,-5-5-26 16,3 5-2 0,-16-12-1-16,2 10 0 15</inkml:trace>
  <inkml:trace contextRef="#ctx0" brushRef="#br0" timeOffset="25535.2953">16302 7885 27 0,'-21'4'29'16,"-16"-8"-2"-16,3 6-12 16,3 6-4-16,6 2-4 15,9 3-1-15,11 3-2 0,10 4 1 16,11 0 0-16,11 2 0 0,5-1-1 16,9 1 0-1,-5-3 0-15,-2 4-1 0,-12-6 0 16,-10 3 0-16,-18-5 0 15,-12 0-1-15,-16-4 0 32,-4-5-1-32,-7-6-4 0,1-4-4 15,12-1-6-15,2-10-7 16,17-2-9-16,17 3-7 16,4-7 1-16,18 5 9 15</inkml:trace>
  <inkml:trace contextRef="#ctx0" brushRef="#br0" timeOffset="25705.0835">16418 7962 33 0,'33'0'34'16,"-13"-2"-4"-16,1 7-3 15,-4 7-7-15,-9 1-6 16,2 12-5-16,-8-1-3 16,1 4-5-16,-3 0-10 0,0 1-19 31,-5-14-9-31,5 2 1 0,0-17-1 15</inkml:trace>
  <inkml:trace contextRef="#ctx0" brushRef="#br0" timeOffset="25836.199">16529 7737 48 0,'0'-29'37'15,"5"16"-4"-15,-5 0-5 16,0 13-41-16,10 4-17 15,-10-4-5-15,7 18-1 16</inkml:trace>
  <inkml:trace contextRef="#ctx0" brushRef="#br0" timeOffset="26089.7827">16665 7969 24 0,'13'34'34'0,"2"2"1"15,-12-8-3-15,0-5-13 0,4-2-8 16,-7-12-4-16,0-9-3 15,0 0 0 1,9-16-1 0,4-2-2-16,2-4 1 15,7 0-1-15,2 0-1 16,4 5 1-16,0 7 0 0,-3 7 0 16,0 10 0-16,-10 4 1 15,-2 10 1-15,-6 1-3 16,-7 1-8-16,2-7-27 15,3 8-3-15,0-14 0 0,17 2 0 16</inkml:trace>
  <inkml:trace contextRef="#ctx0" brushRef="#br0" timeOffset="26421.6264">17537 7541 22 0,'0'0'33'16,"0"0"1"-1,-25 34-3-15,-4 7-14 16,-8 14-5-16,3 20-3 0,3 11-2 16,14 10-2-16,7 5 0 15,18-2-2-15,12-7-5 0,10-12-17 16,5-20-17-16,14-13-1 16,-8-30-1-16,8-5 1 15</inkml:trace>
  <inkml:trace contextRef="#ctx0" brushRef="#br0" timeOffset="26890.6387">17804 7931 56 0,'23'25'35'15,"-2"-4"0"-15,3 8-18 16,3 0-9-16,2 7-11 16,-3-1-17-16,-6-12-14 15,5 4 0-15,-12-18-1 0</inkml:trace>
  <inkml:trace contextRef="#ctx0" brushRef="#br0" timeOffset="27075.2493">18070 7908 26 0,'-19'10'34'15,"-15"-3"0"-15,0 14-3 0,-3 3-17 16,-7 3-6-16,3 2-4 16,5 3-8-16,2-3-9 15,7-6-15-15,14-2-5 16,-1-14-2-16,14-7 1 15</inkml:trace>
  <inkml:trace contextRef="#ctx0" brushRef="#br0" timeOffset="27373.7583">18559 7621 41 0,'-29'-6'33'16,"2"25"0"-16,-13 10-15 0,3 12-6 16,2 16-3-16,1 7-4 15,10 13-1-15,7 0-1 0,17 1 0 16,8-11-1-1,14-12-5-15,12-8-17 0,9-11-14 16,0-21-1-16,13-7 0 16,0-24 0-16</inkml:trace>
  <inkml:trace contextRef="#ctx0" brushRef="#br0" timeOffset="28207.8544">18728 7788 54 0,'11'-13'37'16,"-11"4"0"-16,0 9-13 15,0 18-8-15,-11 4-5 0,8 13-6 16,-6 6-3-16,3 5-1 16,1 5 1-16,5-3 0 15,4-4-1-15,4-3 0 16,5-6-2-16,2-12-1 16,3-5-5-16,-5-9-8 0,2-9-22 31,2 0-1-31,-9-15-1 15,2 0 0-15</inkml:trace>
  <inkml:trace contextRef="#ctx0" brushRef="#br0" timeOffset="28380.0969">18640 7994 13 0,'-21'0'33'0,"21"0"2"16,6 12-3-16,12-7-11 15,7 4-9-15,3 0-5 16,6-3-10-16,8-6-27 16,8 9-3-16,-5-15-1 15,12 3-1 1</inkml:trace>
  <inkml:trace contextRef="#ctx0" brushRef="#br0" timeOffset="28657.4787">19067 8032 16 0,'0'0'35'0,"11"0"0"0,12 0-9 16,5 3-7-16,0-3-4 16,9 4-6-16,-3 1-7 15,0-2-23-15,-8-5-14 16,9 2 0-16,-12-6-2 16</inkml:trace>
  <inkml:trace contextRef="#ctx0" brushRef="#br0" timeOffset="28994.1967">19544 7797 43 0,'0'0'33'0,"0"0"2"31,12 13-15-31,-8 5-6 0,-4 10-4 16,3 8-5-16,-3 6-1 15,7 7-1-15,-1-3 1 16,3 1-2-16,2-5 0 15,2-7-3-15,4-9-5 16,-3-8-14-16,-3-18-17 16,6 0 1-16,-8-18-1 0,3 6 1 15</inkml:trace>
  <inkml:trace contextRef="#ctx0" brushRef="#br0" timeOffset="29173.2812">19438 7966 41 0,'-11'-5'37'0,"11"5"1"16,19 0-1-16,9 0-21 15,5 3-16-15,10 2-24 0,5 4-12 16,-2-9 0-16,9 5-1 16</inkml:trace>
  <inkml:trace contextRef="#ctx0" brushRef="#br0" timeOffset="29528.5143">19945 8100 39 0,'-15'-5'30'0,"4"5"-8"31,-5 5-6-31,1 5-5 0,1 4-4 16,1 3-3-1,6 5 0-15,2-6 1 0,10 8 0 16,4-11 1-16,6 2 0 15,1-11 0-15,4-4 0 16,-2-7 0-16,-2-5-2 16,-5-1-5-16,-11-8-18 0,0-2-17 15,0 2-1-15,-3-3-1 16,8 6 0-16</inkml:trace>
  <inkml:trace contextRef="#ctx0" brushRef="#br0" timeOffset="29847.724">20296 7824 62 0,'13'-14'38'16,"-3"21"-1"-16,-7 9-10 15,-3 5-15-15,10 12-5 16,-5 5-4-16,-1 5 0 16,2 0-1-1,-2 0-2-15,2-2-6 16,-6-12-12-16,0-10-20 15,10-6-1-15,-10-13 0 16,10 0 0-16</inkml:trace>
  <inkml:trace contextRef="#ctx0" brushRef="#br0" timeOffset="30001.2537">20142 8000 62 0,'0'0'34'0,"25"-4"1"15,1 6-16-15,11-2-20 16,4 8-18-16,-2-8-14 16,11 11-1-16,-9-11 0 0</inkml:trace>
  <inkml:trace contextRef="#ctx0" brushRef="#br0" timeOffset="30217.3684">20685 7928 59 0,'14'-13'37'16,"-7"1"-5"-16,0-2-9 0,-7 14-7 15,0 0-6 1,12 0-3-16,-12 10-3 0,0 9-2 16,0 6-1-16,0 6-1 15,0 2 0-15,0 4-1 16,0 1-10-16,0-1-27 15,-2-17-1-15,8-2 1 0,-6-18-1 16</inkml:trace>
  <inkml:trace contextRef="#ctx0" brushRef="#br0" timeOffset="30682.8352">21028 7816 28 0,'19'16'37'0,"6"17"0"16,-4 6 1-16,-5 7-18 0,-2 15-8 16,-14 2-2-16,-7 4-4 15,-11-4-3-15,-2-6-7 16,-1-8-12-16,2-9-22 16,1-21-1-16,14-5 0 15,4-14-1-15</inkml:trace>
  <inkml:trace contextRef="#ctx0" brushRef="#br0" timeOffset="31086.7831">21330 7519 43 0,'31'45'36'16,"13"22"-2"-16,-1 16-12 16,-10 10-4-1,-4 21-4-15,-17 0-4 16,-7 7-2-16,-20-15-3 16,-12-8-2-16,-7-19-2 15,2-17 1-15,1-15-3 16,4-21-11-16,8-14-26 15,19-12-2-15,-13-3 2 16,19-6-2-16</inkml:trace>
  <inkml:trace contextRef="#ctx0" brushRef="#br0" timeOffset="31890.6382">22623 8017 23 0,'9'-19'34'16,"-9"-7"1"-16,6 0-5 15,3 5-9-15,-9 0-8 16,6 3-2-16,-6 4-6 16,0 14 0-16,0 0-2 0,9 13-2 15,-9 7 0 1,0 3-1-1,0 7 0-15,3 3 0 16,-3 2 1-16,6 0-1 16,-2-3 1-16,-4-6-1 0,0-4-1 15,0-7 1-15,-9-6-1 16,-3-2 0-16,-4-4-1 16,-4-3 1-16,-2-3 0 15,4 1 0-15,4-3 0 0,3 0 1 16,11 5 0-16,11-4 0 15,7 4 0-15,12 3 0 16,5 1-2-16,5-4-10 16,-2 4-24-16,8 4-1 15,-11-13 0-15,9 5 1 16</inkml:trace>
  <inkml:trace contextRef="#ctx0" brushRef="#br0" timeOffset="32338.3754">22909 7631 49 0,'-23'-23'32'0,"-20"0"-8"15,-12 11-11-15,-8 12-4 16,-12 10-3-16,-9 21-2 16,-4 12-2-16,3 14 0 15,6 13-1-15,15 13 2 16,15 7-1-1,21 10 2-15,23-9 0 16,29 0 0-16,30-15 1 16,31-10 0-16,26-23-2 15,21-18 1-15,11-25 0 16,4-23 0-16,-15-25 1 0,-10-15-1 16,-37-24 1-1,-38-8-1-15,-40-6 1 0,-41 2-3 16,-38 7-6-16,-22 16-35 15,-16-3-2-15,-8 18-1 0,-3 9 1 16</inkml:trace>
  <inkml:trace contextRef="#ctx0" brushRef="#br0" timeOffset="34823.0006">708 9360 33 0,'7'-46'38'0,"-7"46"1"15,0 0-3-15,25 50-16 16,-13 6-7-16,3 21-5 16,-5 9-2-16,-2 8-5 15,-1 0-10-15,-4-11-17 16,-3-18-14-16,0-16 1 0,0-49-1 15</inkml:trace>
  <inkml:trace contextRef="#ctx0" brushRef="#br0" timeOffset="35107.2673">1234 9404 38 0,'0'0'37'0,"0"0"1"15,-67 15 0-15,5 9-23 16,3 15-7-16,-3 6-4 16,4 2-3-16,-2 3-2 15,14-3 0-15,9 0-2 16,9-5 2-16,28-42-2 0,-10 70 2 16,10-70 0-16,46 55 1 15,-1-36 1-15,8-1-1 16,5 0-7-16,5-7-15 15,-5-6-13-15,7 4-1 16,-13-13 0-16</inkml:trace>
  <inkml:trace contextRef="#ctx0" brushRef="#br0" timeOffset="35405.5626">1577 9783 66 0,'-10'16'39'16,"-7"10"-2"-16,-8 1-12 16,-11-8-15-16,5 0-4 0,-8-5-3 15,2-8-2-15,1-6-2 16,5-10 0-16,-2-5-1 16,17-4 0-16,11-3 0 15,5-2 0-15,16 5 2 16,9 7 0-16,6 2 0 0,4 10 1 15,7 12-1-15,-5 3-3 16,0 6-16-16,-2 9-17 16,-7-6-1-16,-1 5 0 15,-2-10 1-15</inkml:trace>
  <inkml:trace contextRef="#ctx0" brushRef="#br0" timeOffset="35708.1196">1716 9806 39 0,'0'15'34'0,"4"8"0"16,5-3-4-16,4 1-20 0,5 4-2 16,7-11-1-16,6-5-1 0,3-11-1 15,4-10-1-15,-4-8-1 16,-3-13 0-16,-2-15 0 15,-9-10-3-15,-12-11 0 16,-13-7-1-16,-19-4 1 16,-7 2 1-16,-9 9-1 0,-7 9 0 15,-3 18 1-15,7 15 0 16,2 22 1-16,16 22 0 16,13 11-1-16,12 14-1 15,17 4-5-15,10 7-26 16,7-2-7-16,12 8-1 31,8-16 0-31</inkml:trace>
  <inkml:trace contextRef="#ctx0" brushRef="#br0" timeOffset="36139.7772">2167 9714 14 0,'0'12'31'16,"-4"14"0"-16,-6 0-1 15,4-1-16-15,9 7-3 16,4-1-1-16,12-3-1 0,5-10-1 16,14-3 1-16,-5-10-1 15,7-5 0-15,-7-10-1 16,-1-2-1-16,-12-10-3 15,-4 0-3-15,-10 0-6 16,-14-7-9-16,-1 3-24 16,0 6-1-16,-6 6 0 0,15 14 0 15</inkml:trace>
  <inkml:trace contextRef="#ctx0" brushRef="#br0" timeOffset="36455.8209">2690 9755 57 0,'-18'-17'36'16,"3"11"-1"-16,-5 6-15 15,-4 0-8-15,9 13-6 16,-1 6-4-16,4 8 0 0,5 4-2 15,7 4 0-15,7-2 1 16,5-4 0-16,7-7 0 16,2-7 0-16,-2-12 1 15,3-3 1-15,-4-16-1 16,-2 0 1-16,-10-6-1 16,-6-1 0-1,-13 0-3-15,-5 2-6 16,-1-2-24-16,0 9-8 15,-8-1 1-15,8 9-2 16</inkml:trace>
  <inkml:trace contextRef="#ctx0" brushRef="#br0" timeOffset="36640.2277">2768 9750 38 0,'52'-8'36'0,"-4"-6"0"15,7 9-3-15,-5 0-20 16,-4 1-8-16,-9 4-13 16,-9 0-20-16,-10 9-7 0,-18-9-1 15,0 0 0-15</inkml:trace>
  <inkml:trace contextRef="#ctx0" brushRef="#br0" timeOffset="36772.0993">2970 9709 52 0,'3'31'38'0,"-3"3"1"16,0 2-9-16,9 4-21 15,0-5-36-15,3 2-7 16,-8-13-2-16,17-5-2 16</inkml:trace>
  <inkml:trace contextRef="#ctx0" brushRef="#br0" timeOffset="37610.436">3367 9745 25 0,'-17'7'27'0,"-7"-2"-4"15,3 7-11-15,10 5-5 16,8 0-4-16,10 2 0 31,11-2-2-31,4-3 1 0,3-1-1 16,-3-6 1-16,-1-4 0 15,-5-3-1-15,-16 0 0 16,0 0 0-16,-14 0 1 16,-7 0-1-16,-6 0 1 15,5 0-1-15,-3 5 1 16,4 0 0-16,9 4 0 0,2 2 1 15,10 2 0-15,10-1-1 16,5 0 1-16,6 5 0 16,6-4 0-16,3 1 0 15,9-4-1-15,5 0-1 16,4-5 0-16,-2-1-1 16,2-8-1-1,-7-5 1-15,-3-5-2 16,-7-5 1-16,-10-3 0 0,-12-7-1 15,-9 0 2 1,-12 0 1-16,-4 6-1 0,-3 5 1 16,-2 9 0-16,-3 9 1 15,3 9-1-15,1 10 0 16,7 11 1-16,7 11-1 0,6 2 1 16,0 7 1-16,3 0 1 15,4 6 0-15,-1-5 0 16,7 0-3-16,-1-8-9 15,4-3-26-15,-5-20-1 16,11-6-2-16,-6-19 0 16</inkml:trace>
  <inkml:trace contextRef="#ctx0" brushRef="#br0" timeOffset="38243.1982">4073 9900 34 0,'-13'-24'34'16,"2"5"0"0,-5-3-12-16,-5-1-7 0,2 8-4 15,-7 1-3-15,-1 9-3 16,-1 5-2-16,3 9-2 0,6 7 0 15,3 6 0-15,10 5-1 16,1-3 0-16,10 4 1 16,9-5-1-16,7-4-1 15,3-12-2-15,7-4-3 16,-5-8-1-16,2-5 0 16,-6-7-1-1,2 1 0-15,-14-7 2 16,1 4 1-16,-8 2 4 15,-3 6 2-15,0 11 1 16,-12-13 0-16,12 13 1 16,-12 2 0-16,12-2 0 15,-7 17-1-15,10-7 1 16,4 2 0-16,3-2 1 0,4 4 1 16,5-3 0-16,0-2-1 15,9 0 1-15,-6-4-1 16,3 0-1-16,-3-5-1 15,-2-2-1-15,0-6-3 0,-11-5-4 16,4-1-4-16,-13-10-2 31,5 0-1-31,-11-12 0 0,3 2 1 16,-6-4 4-16,3 1 5 16,-1-3 6-16,-2 3 6 15,4 8 2-15,-3 5 1 16,8 6-1-16,0 8-6 15,0 10-17-15,-14 0-19 16,20 14-2-16,-6-14-3 0,0 21 4 16</inkml:trace>
  <inkml:trace contextRef="#ctx0" brushRef="#br0" timeOffset="38458.6186">4408 9541 39 0,'10'33'37'16,"-10"10"2"-16,6 16-5 16,-3 13-19-16,-3 11-5 15,0 10-2-15,-5 4-3 0,5 0-2 16,-7-11-4-16,0-9-3 31,7-16-8-31,0-10-27 0,-3-29 1 16,12-12-2-1,-9-20 1-15</inkml:trace>
  <inkml:trace contextRef="#ctx0" brushRef="#br0" timeOffset="38611.9467">4396 9939 44 0,'0'-15'33'16,"22"18"-3"-16,-8-3-11 15,11-8-42-15,13 11-9 16,0-6 0-16,17 3-1 16</inkml:trace>
  <inkml:trace contextRef="#ctx0" brushRef="#br0" timeOffset="38959.5596">5022 9726 39 0,'-20'-9'32'0,"-12"-11"0"16,8 5-14-16,-4 5-10 0,0 6-4 16,6 4-3-16,4 3-1 15,8 8-1-15,10 1 1 16,0 5 0-16,9-2-2 16,5-1-1-16,3 1-1 15,-1-9-1-15,-1 4-1 16,-15-10 0-16,10 9 0 0,-10-9 1 15,-19 9 3-15,2-1 2 16,-5-2 3-16,2 6 3 16,-2 0 2-16,12 5 2 15,4-2 1-15,12 4-1 16,4-3-1-16,12 8-1 31,3-10-2-31,6-5-16 0,-4-9-23 16,14 5-3-16,-1-18 0 15,21-1-1-15</inkml:trace>
  <inkml:trace contextRef="#ctx0" brushRef="#br0" timeOffset="39760.3255">5753 9699 19 0,'19'9'29'0,"0"-9"0"16,15 0-12-16,3 2-11 15,5-2-1-15,0 0-1 16,-2 0-2-16,-3-4-2 16,-8-1-1-16,-16-2-2 0,-13 7 1 15,0 0-1-15,-22-2 0 16,1 9 1-16,-3 3 2 31,1 4 0-31,1 6 1 0,4 6 1 16,8 2 1-16,10 0 0 15,4 0 0-15,8 0 1 16,5-5-1-16,6-5 1 16,0-8-1-16,4-6-1 15,1-8-1-15,0-6 1 16,-6-7-2-16,-1-3 0 0,0-1 0 16,-8 1 1-16,0 5 0 15,-4 4 0-15,-9 11 2 16,9 0 0-16,-9 7 0 15,0 12 0-15,-5-4 0 16,-1 2 1-16,-1-3-2 16,0-4 1-1,7-10-1-15,-9 0-1 16,15-10 0-16,0-7 0 16,7-4 0-16,9 0-1 0,-4 1 0 15,7 1 1 1,-3 7 0-16,1 12 0 0,-6 0 0 15,-2 18 1-15,-3-1-1 16,-6 7-2-16,1 5-9 0,-7 2-22 16,0-15-4-16,6 3 0 15,-6-19 0-15</inkml:trace>
  <inkml:trace contextRef="#ctx0" brushRef="#br0" timeOffset="39975.5896">6490 9738 57 0,'6'-12'37'0,"9"18"0"16,-6 7-13-16,1 6-11 16,2 6-7-16,-1-3-2 15,3 2-1-15,-3-9-1 16,2-4 1-16,-3-11-1 16,3-4 0-1,-1-9-1-15,1-4-2 16,1 0-11-16,-4-4-26 15,-10-7-1-15,7 12 0 16,-7-6-1-16</inkml:trace>
  <inkml:trace contextRef="#ctx0" brushRef="#br0" timeOffset="40591.2605">7582 9670 62 0,'-23'0'24'15,"-4"-3"-4"-15,-4 3-6 16,0 6-2-16,3 3-3 16,8 9-3-16,8 1-3 0,12 4-2 15,9-4 0-15,7 3-2 16,6-4 0-16,3-4-2 31,4-2-1-31,-12-9-1 0,1-3 0 16,-18 0-1-16,0 0 1 15,-18-15 1-15,-3 11 4 16,-10-1 1-16,-1 0 3 16,2 5 1-16,1 7 0 15,8 5 2-15,8 3-1 16,13 4 0-16,6 3-2 0,10 3-1 16,6-4 0-16,8 0 0 15,2-4-4-15,-1-12-9 16,-3-14-24-16,7 4-2 15,-11-19 0-15,0 1 0 16</inkml:trace>
  <inkml:trace contextRef="#ctx0" brushRef="#br0" timeOffset="40729.7943">7515 9365 32 0,'-18'-26'35'16,"18"26"-1"-16,-19-15-5 15,19 15-32-15,0 0-26 16,13 10-3-16,9 7-3 0,-7-8 5 16</inkml:trace>
  <inkml:trace contextRef="#ctx0" brushRef="#br0" timeOffset="41261.613">7724 9290 25 0,'0'0'30'16,"30"5"-1"-16,-7-1-3 16,13 1-22-16,2-1-1 15,2-2-1-15,-3 2-1 0,-6-4-3 16,-9-4 0-16,-10-1 0 0,-12-6-1 15,-8 0 0 1,-7 4 1-16,-3-2 0 0,3 3 1 16,0 9 1-16,2 6 1 15,8 8 0-15,5 1 0 16,8 6-1-16,2 1 1 0,3 3 0 16,1-2 0-16,0-3 0 15,-7-7 0-15,0 1 0 16,-7-8 0-16,0-9 1 15,-9 18-1-15,0-11 1 16,0 7-1-16,4 3 1 31,-2 10 0-31,7 7 0 0,7 7 1 16,-3 7 0-16,3 6-1 16,-4 1 2-16,-3-2 0 15,-7-3 0-15,0-5 0 16,-13-15-1-16,-2-7 1 15,-5-16-1-15,2-7-2 16,3-16-3-16,9-6-4 0,13-3-6 16,8-1-12-16,6-6-10 15,17 11-1-15,1-1 0 16</inkml:trace>
  <inkml:trace contextRef="#ctx0" brushRef="#br0" timeOffset="41530.6006">8300 9812 24 0,'0'0'34'16,"-15"-20"1"-16,3 10-10 15,-7-1-6-15,-3 4-8 16,2 7-3-16,-3 5-4 16,4 9-1-16,3 4-3 15,8 6 0-15,8 3 1 0,6-1 0 16,6-1 2-16,7-6-1 15,5-9 1-15,1-6 0 16,0-4 1-16,-3-12-1 16,-3-2-4-16,-10-10-7 15,-1-5-29-15,-4 10-1 16,-4-8 0-16,6 9-1 0</inkml:trace>
  <inkml:trace contextRef="#ctx0" brushRef="#br0" timeOffset="41915.4387">8651 9784 29 0,'-8'-5'33'15,"-11"-7"0"-15,4 12-7 16,-1 0-14-16,0 7-5 15,7 8-3-15,4 2-2 16,5 7 0-16,5 0 1 0,5 3-1 16,5-7 1-16,0 1 0 15,2-7 0-15,1-7-1 16,-6-7 1-16,-1-7-1 16,-7-10-1-16,-4-3 1 15,-4-13-1-15,-3-2 1 16,-1-9 0-1,2-7 0-15,0-3 0 16,6 2-1-16,6-2 1 16,7 3 0-16,2 4-1 15,9 8 0-15,3 8-3 16,-2 8-5-16,8 11-23 16,-3 12-8-16,-7 3 0 0,0 15 0 15</inkml:trace>
  <inkml:trace contextRef="#ctx0" brushRef="#br0" timeOffset="42394.0798">9000 9769 46 0,'-17'0'34'0,"-7"0"-2"16,-2 7-11-16,9 8-7 0,-1 0-5 15,10 11-3 1,8 1-1-16,10 2-1 0,6-4 1 16,11-2-1-16,3-9 2 15,3-8-1-15,-5-11 0 16,0-4-1-1,-10-11-1-15,-9-3-1 16,-13-4 0-16,-8-4-3 16,-3 5-5-16,-6 4-18 15,-2 1-17-15,8 9 0 16,0-3 0-16,15 15 0 16</inkml:trace>
  <inkml:trace contextRef="#ctx0" brushRef="#br0" timeOffset="42631.8119">9691 9694 70 0,'12'0'39'0,"-12"0"1"0,0 0-8 15,10 0-25-15,-10 0-13 16,3 20-29-16,-3-20-3 31,0 0-2-31,6 10 1 0</inkml:trace>
  <inkml:trace contextRef="#ctx0" brushRef="#br0" timeOffset="42794.8612">9709 9841 65 0,'0'12'39'15,"0"-12"-1"-15,6 9-10 16,-6 1-57-16,0-10-6 16,0 0-2-16,-9 4-1 15</inkml:trace>
  <inkml:trace contextRef="#ctx0" brushRef="#br0" timeOffset="43663.255">10667 9835 3 0,'0'0'27'16,"0"36"0"-16,-9-7-6 16,9 7-11-16,6 2-3 15,3 2-1-15,8-2-1 16,10-9-1-16,8-6-1 16,-2-14 0-16,4-13-1 15,-3-11 0-15,-3-8 0 0,-3-13 1 16,-8 0 1-16,-10-3 2 15,-4 1 0-15,-6 6-1 0,0 8 1 16,-9 7-1 0,9 17 0-16,-14 17 0 15,9 14-3-15,2 15-1 0,3 18 0 16,0 12 1-16,0 10-1 0,0 3 1 16,0 4-1-16,-9-8 1 15,-5-2-1-15,-8-15 1 16,-6-12 0-16,-12-18-1 15,0-16-1-15,-1-17 0 16,1-19-1-16,7-14-3 31,8-17-3-31,15-7-5 0,3-7-19 16,14-5-7-16,17 7 0 16,7-6 1-16</inkml:trace>
  <inkml:trace contextRef="#ctx0" brushRef="#br0" timeOffset="44063.8258">11400 9678 18 0,'-12'-17'34'0,"-3"17"0"0,-15-4-2 16,-2 15-17-16,-3 15-4 15,-3 8-4-15,5 17-2 16,5 8-2-16,6 8 0 16,12 7-2-16,10 1 1 15,10-1-1-15,11-5-1 16,16-8-2-16,6-18-8 0,8-16-25 31,13-8-1-31,-7-23 1 16,4-7-1-16</inkml:trace>
  <inkml:trace contextRef="#ctx0" brushRef="#br0" timeOffset="44366.3805">11613 9739 42 0,'0'-11'36'0,"0"11"1"0,0 20-1 16,-9 1-22-16,9 16-6 15,-7 6-4-15,7 12-1 16,-6 2 0-16,11 3-1 16,-1-5 0-16,6-4-1 15,1-9 0-15,3-9-2 31,6-10-3-31,0-13-8 0,3-10-22 16,0-6-3-16,-7-12-2 16,4 4 1-16</inkml:trace>
  <inkml:trace contextRef="#ctx0" brushRef="#br0" timeOffset="44550.2766">11458 10040 47 0,'-13'0'36'0,"13"0"0"16,16 15-10-16,3-15-13 15,12 7-5-15,3-2-7 32,6 0-20-32,0-5-15 0,11 4-2 15,-10-4-1-15</inkml:trace>
  <inkml:trace contextRef="#ctx0" brushRef="#br0" timeOffset="44765.9972">11926 10067 15 0,'17'10'30'0,"-6"-10"-1"16,18 6-3-16,1-6-21 16,-1-3-24-16,13 9-7 0,-13-15-3 15,5 9 0-15</inkml:trace>
  <inkml:trace contextRef="#ctx0" brushRef="#br0" timeOffset="45019.9822">12383 9797 39 0,'-10'-14'36'16,"5"28"0"-16,-8 0 2 16,3 10-26-16,7 14-4 15,-6 4-2-15,4 13-2 0,-2 1 0 16,7 4-1-16,-4-4 0 15,4-4-2-15,7-7 0 16,2-3 0-16,3-9-1 16,5-13-1-16,7-3-6 15,0-13-17-15,4-9-14 0,10-3-1 32,-4-15 1-32</inkml:trace>
  <inkml:trace contextRef="#ctx0" brushRef="#br0" timeOffset="45236.1826">12277 10007 37 0,'0'0'35'0,"-15"5"1"15,27-1-4-15,4 1-17 16,11 0-7-16,11-5-11 15,5 0-28-15,7 5-2 16,-9-7-2 0,5 9-1-16</inkml:trace>
  <inkml:trace contextRef="#ctx0" brushRef="#br0" timeOffset="45567.524">12731 10236 51 0,'-14'-17'26'0,"2"9"-4"0,-3 4-2 16,-4 4-5-16,3 3-3 15,-2 3-3-15,2 9-2 16,2 3-3-16,10 4 0 16,4-3-1-16,9 3 0 15,7-6-1-15,-1-4 1 16,5-6-4 0,3-9-5-16,6-8-20 15,-6 2-11-15,-9-11 0 16,1 3-1-16</inkml:trace>
  <inkml:trace contextRef="#ctx0" brushRef="#br0" timeOffset="45838.5972">12745 9690 24 0,'19'0'36'16,"9"21"2"-16,3 11 1 15,0 14-18-15,0 18-7 16,-13 10-3-16,2 10-3 16,-20 0-2-16,-4-1-2 15,-12-3-3-15,1-14-4 16,-4-9-10-16,0-16-26 15,-5-19-1-15,12-12 0 0,12-10 0 16</inkml:trace>
  <inkml:trace contextRef="#ctx0" brushRef="#br0" timeOffset="46600.9662">13310 9974 39 0,'21'5'30'15,"2"-5"-7"-15,14 0-7 32,6 4-6-32,-2-4-2 0,8 6-2 15,-7-2-4-15,2 0-5 16,-7-4-5-16,-11 2-9 0,-13-8-10 15,8 6-4 1,-21-8 0-16,0 8 15 0</inkml:trace>
  <inkml:trace contextRef="#ctx0" brushRef="#br0" timeOffset="46939.8193">13351 10071 17 0,'0'0'30'0,"0"0"-3"0,5 10-4 15,8-10-4-15,12 5-4 16,5-5-1-16,8 0-4 16,2 0-1-16,6 0-4 15,-5 0-2-15,-4 0-3 0,-6 4-4 16,-12-4-15-16,-19 0-17 16,15 4 0-16,-15-4-1 31,0 0 1-31</inkml:trace>
  <inkml:trace contextRef="#ctx0" brushRef="#br0" timeOffset="48531.4395">14417 9885 55 0,'-28'-12'30'0,"4"10"-11"31,1 2-6-31,-4 0-4 0,8 2-3 16,7 6-1-16,3 4-2 15,12 5-1-15,12 2-1 16,9 3 1-16,4 1-1 16,5 5 1-16,-3 3-1 15,-6-2 1-15,-8 1 1 16,-13-4-1-16,-9-2 1 0,-13-6-1 15,-6-4 0-15,-4-10-1 16,-1-4-4-16,3-7-3 16,8-8-4-16,12-4-7 15,7-4-8-15,8-5-7 16,15 9-1-16,-1-12 1 0</inkml:trace>
  <inkml:trace contextRef="#ctx0" brushRef="#br0" timeOffset="48678.8512">14553 9924 52 0,'11'8'29'16,"4"8"-3"-16,-4 5-5 0,-6 4-8 16,7 7-3-16,-9-1-4 31,5 4-6-31,-2-3-8 0,1-2-22 16,-7-19-5-16,7 2 0 15,-7-13 0-15</inkml:trace>
  <inkml:trace contextRef="#ctx0" brushRef="#br0" timeOffset="48832.0073">14604 9726 40 0,'0'-26'35'0,"8"13"0"16,-8-3-4-16,0 16-30 15,0 0-23-15,8 9-10 16,-1 10-3-16,0 0 1 15</inkml:trace>
  <inkml:trace contextRef="#ctx0" brushRef="#br0" timeOffset="49063.4104">14708 9988 19 0,'12'43'34'16,"-4"-11"1"-16,9 5-1 16,-7-14-14-16,-7-5-6 15,5-8-4-15,-8-10-4 16,23-4-1-16,-8-11-1 0,7-6-2 15,-2-4 1-15,6 1-2 16,-1 1-1-16,1 5 0 16,-1 6 0-16,-6 10 0 15,-4 7 1-15,-4 9-1 16,-6 5 1-16,-2 5-4 16,-1 7-9-16,-2-1-25 0,0-13-1 15,12 5 0-15,0-13-1 16</inkml:trace>
  <inkml:trace contextRef="#ctx0" brushRef="#br0" timeOffset="49432.8902">15632 9440 45 0,'-31'-9'36'31,"-5"31"1"-31,-12 21-13 0,-9 16-8 16,6 22-4-16,0 16-3 15,18 19-2-15,16 9-1 16,20 2-3-16,20-6-4 16,15-20-12-16,8-19-25 15,15-15-2-15,-1-29 1 16,7-20-1-16</inkml:trace>
  <inkml:trace contextRef="#ctx0" brushRef="#br0" timeOffset="49879.9163">15668 9914 38 0,'23'13'37'0,"3"1"0"15,8 10-1-15,4 10-21 16,-2 2-4-16,5 5-5 0,-1 1-6 31,-7-3-9-31,-3-8-21 0,-3-6-8 16,-9-13 0-1,-1-7 0-15</inkml:trace>
  <inkml:trace contextRef="#ctx0" brushRef="#br0" timeOffset="50065.3293">16065 9974 49 0,'-23'6'36'16,"-11"2"0"-16,-2 1-13 16,-2 18-10-16,-9-3-5 15,4 4-4-15,-1 5-4 16,7-7-7-16,9 3-8 16,5-3-16-1,7-14-6-15,16-2 1 16,0-10-1-16</inkml:trace>
  <inkml:trace contextRef="#ctx0" brushRef="#br0" timeOffset="50349.638">16479 9618 34 0,'-21'0'34'0,"-17"6"2"0,0 19-3 15,-4 11-20-15,-7 11-3 16,8 19-4-16,4 8-1 16,13 14-1-16,14-3-1 15,13 2-1-15,15-7-5 16,11-11-21-16,14-18-13 31,19-11 0-31,3-27-1 0</inkml:trace>
  <inkml:trace contextRef="#ctx0" brushRef="#br0" timeOffset="50784.7294">16628 9769 22 0,'0'0'35'16,"0"0"0"-16,0 20-4 0,-6 6-12 15,1 9-7-15,-2 5-4 16,1 11-1-16,3 1-2 15,6 3-2-15,6-3-1 16,8-5-1-16,6-6 0 16,5-8-1-1,4-6-2-15,-2-17-7 16,2-10-18-16,-2-5-10 16,-15-13 0-16,-1-2-1 15</inkml:trace>
  <inkml:trace contextRef="#ctx0" brushRef="#br0" timeOffset="50969.7108">16564 9983 42 0,'0'11'34'0,"11"1"1"16,-2-2-11-16,14-2-13 0,2-1-7 15,11 2-18 1,9 4-18-16,-6-13-2 0,8 7-1 15,-10-7 1-15</inkml:trace>
  <inkml:trace contextRef="#ctx0" brushRef="#br0" timeOffset="51154.6199">16901 10069 28 0,'9'7'32'0,"1"-7"1"16,18 5-5-16,2-5-25 15,5 0-16-15,10 5-15 16,-7-10-4-16,10 5 1 0</inkml:trace>
  <inkml:trace contextRef="#ctx0" brushRef="#br0" timeOffset="51416.869">17331 9765 67 0,'0'0'37'0,"0"0"2"0,-5 13-17 15,5 19-10-15,-6 5-5 16,6 10-2-16,-9 7-1 15,6 5-2-15,3-4 0 16,8-3-1-16,5-5 1 0,5-6-2 16,5-8-1-16,1-14-3 15,9-2-11-15,-4-10-23 16,-6-17-2-16,1-4 0 16,-14-10 0-16</inkml:trace>
  <inkml:trace contextRef="#ctx0" brushRef="#br0" timeOffset="51570.5352">17230 10007 57 0,'13'4'37'16,"2"-4"0"-16,13 7-14 15,3 1-19-15,6-1-24 0,9 8-13 16,-12-8-2-16,7 10-1 15</inkml:trace>
  <inkml:trace contextRef="#ctx0" brushRef="#br0" timeOffset="51871.973">17676 10192 38 0,'-12'-18'30'15,"12"18"-4"-15,-18 0-12 16,6 8-7-16,2 3-5 31,3 8 0-31,1 5-1 0,6 0 3 16,0 1 1-16,9-6 0 16,6 0 2-16,1-14 1 15,7 1 0-15,-5-12 0 16,4-3-1-16,-7-6-3 15,-5-4-5-15,-1 2-15 16,-3-2-20-16,-16-6-2 0,7 8 1 16,-10-2-2-16</inkml:trace>
  <inkml:trace contextRef="#ctx0" brushRef="#br0" timeOffset="52119.3932">18034 9908 54 0,'15'2'37'0,"-10"7"-1"15,2 12-17-15,0 9-6 0,-5 7-5 16,4 4-2-16,-6 1-2 15,6 3-6-15,-3-5-8 16,-3-4-23-16,0-17-4 16,7 0 0-16,-7-19-2 15</inkml:trace>
  <inkml:trace contextRef="#ctx0" brushRef="#br0" timeOffset="52288.3152">17951 10061 49 0,'21'0'35'31,"0"-4"0"-31,13 4-10 0,0 4-43 16,-1-8-13-16,10 9-2 16,-3-5-3-16</inkml:trace>
  <inkml:trace contextRef="#ctx0" brushRef="#br0" timeOffset="52557.4209">18441 10057 10 0,'0'-26'32'0,"6"7"2"15,-6-1-3-15,6-3-11 16,0 10-5-1,-6-7-4-15,5 11-2 16,-5 9-1-16,0 0-1 0,0 26-1 16,0 3-2-1,-6 7 0-15,6 7-1 0,0 2 0 16,-4 1-5-16,4-1-21 16,9-7-16-16,-9-17-1 15,13-9 0-15,-1-15-1 0</inkml:trace>
  <inkml:trace contextRef="#ctx0" brushRef="#br0" timeOffset="52974.1159">18716 9830 28 0,'38'29'37'0,"-7"7"2"16,1 19-5-16,-5 11-14 16,-17 1-4-16,-2 10-5 15,-16-5-8-15,-9-5-12 31,-4-15-27-31,2-7-3 0,-6-21 0 16,11-14-1-16</inkml:trace>
  <inkml:trace contextRef="#ctx0" brushRef="#br0" timeOffset="53343.4629">19044 9617 33 0,'28'26'39'16,"9"16"1"-16,0 13-3 15,-1 11-18-15,2 20-3 0,-18 5-5 16,-6 12-4-16,-14-11-2 16,-14 1-2-16,-12-12-3 15,-11-15-3-15,-1-11-15 16,3-14-23-16,-2-23 0 15,13-8-1-15,3-18 1 16</inkml:trace>
  <inkml:trace contextRef="#ctx0" brushRef="#br0" timeOffset="54025.4903">20274 10061 17 0,'0'-9'31'16,"3"-10"0"-16,19 2-8 15,11 7-4-15,4 1-6 16,7 9-4-16,-4 0-1 16,-4 14 0-16,-14 1-2 0,-12 7-1 15,-19 6-2 1,-14 5 0-16,-8 0-1 15,-2-1 0-15,3 1 0 0,7-5-1 16,11 0 0-16,12-6-2 0,15-6-1 16,8-8-3-16,10 1-5 15,1-9-16-15,3-9-12 16,7 3 0-16,-8-15 0 16</inkml:trace>
  <inkml:trace contextRef="#ctx0" brushRef="#br0" timeOffset="54363.1519">20737 9924 39 0,'-33'-42'35'15,"1"13"-1"-15,-12 5-14 32,-10 6-6-32,-7 18-4 0,-12 10-4 15,-1 13-2-15,-3 14-2 16,0 9-2-16,5 12 1 15,10 12-1-15,13 7 1 16,15 2 0-16,21-4-1 16,22-1 2-16,27-14-2 0,22-9 2 15,19-20-1-15,19-19 1 0,12-21 0 16,7-15 1-16,-10-22 1 16,-12-12-1-16,-25-16 1 15,-24-8-1-15,-32-7 1 16,-25 5-3-16,-24 10-5 15,-24 13-33-15,-12 5-3 16,0 18 0 0,-2 5-1-16</inkml:trace>
  <inkml:trace contextRef="#ctx0" brushRef="#br0" timeOffset="55279.0375">977 11615 24 0,'0'0'32'0,"20"-65"0"15,-20 65-11-15,15-60-4 0,-15 60-3 32,19-68-2-32,-19 68-3 15,9-49-1-15,-9 49-1 16,0 0-1-16,0 0-2 15,-9 66 0-15,6-11-2 0,6 11-1 16,6 4-2-16,-3 0-4 16,6-2-12-16,7-11-22 15,2-20 0-15,-5-13-1 0,3-23 0 16</inkml:trace>
  <inkml:trace contextRef="#ctx0" brushRef="#br0" timeOffset="55647.9781">1111 11132 17 0,'-55'-20'31'0,"-11"11"1"15,0 25-5-15,-1 21-14 16,2 24-4-16,3 23-2 15,9 18-2-15,10 18 0 0,15 1 0 16,28 8-1-16,18-7 1 16,22-10-1-16,17-21-1 15,20-20 0-15,14-27-1 0,13-22-1 16,8-31 1-16,-9-23-1 16,4-21 0-16,-14-20 0 15,-12-20 0-15,-23-10 1 0,-29-8 1 31,-29-3 0-31,-29 5 0 16,-21 10-1-16,-16 7 1 16,-10 17-1-16,-12 20-7 15,4 11-7-15,6 13-27 16,23 21-1-16,55 10 1 16,-51-5-1-16</inkml:trace>
  <inkml:trace contextRef="#ctx0" brushRef="#br0" timeOffset="56048.4806">2117 11598 22 0,'12'10'34'16,"22"7"1"-16,3-3-9 16,7-7-9-16,12 0-6 15,0-3-7-15,0-4-14 16,-10-10-23-16,1 10-1 16,-23-8-1-16,-2 8-1 15</inkml:trace>
  <inkml:trace contextRef="#ctx0" brushRef="#br0" timeOffset="56211.8116">2117 11797 48 0,'11'9'38'0,"21"-9"0"0,8 0-10 15,7 0-16-15,11 0-10 0,0-5-35 16,6 10-2-16,-6-9-2 15,8 4-2-15</inkml:trace>
  <inkml:trace contextRef="#ctx0" brushRef="#br0" timeOffset="56765.5693">3336 11704 13 0,'-20'-26'30'16,"-4"-16"0"-16,18 3-9 15,6-7-9 1,12 1-3-16,16 10-1 15,6 3-1-15,7 19-1 16,-1 13 1-16,-4 17 0 16,-14 12-1-16,-9 17 0 15,-21 5-1-15,-18 10-1 16,-11 1-2-16,-10-3-1 16,-4-9-1-16,3-11-1 0,11-7-1 15,8-9 0-15,15-10 1 16,14-13-1-16,8 10 1 15,15-5 1-15,11-1 0 16,2 2 0-16,8 3-7 16,2 1-23-16,-2-10-6 0,10 3 0 15,-12-15 0-15</inkml:trace>
  <inkml:trace contextRef="#ctx0" brushRef="#br0" timeOffset="57128.887">3506 11151 41 0,'-59'-19'34'0,"-15"9"2"16,8 16-7-16,-8 17-19 16,0 18-5-16,3 20-1 15,-1 18-1-15,9 19-1 16,9 10 0-16,13 8-2 15,19 8 1-15,25-1 0 0,22-6-1 16,25-13 1-16,24-20-1 16,22-22 1-16,22-25-1 15,16-29 0-15,5-30 1 16,-6-21-1-16,-9-23 0 16,-19-16 1-16,-33-21 2 15,-35-8 0 1,-45-10 0-16,-39 3 1 15,-31 9-1-15,-15 10-3 16,-10 20-9-16,-2 13-28 0,0 15-2 16,21 22-1-16,16 12 0 15</inkml:trace>
  <inkml:trace contextRef="#ctx0" brushRef="#br0" timeOffset="57698.0579">4570 11798 29 0,'11'28'32'0,"-4"18"-1"0,-20 1-16 15,-9-9-40-15,5 8-3 16,-9-18-2-16,5-5 7 15</inkml:trace>
  <inkml:trace contextRef="#ctx0" brushRef="#br0" timeOffset="58433.1159">5651 11562 7 0,'0'30'28'0,"-21"-1"-1"31,3 4-5-31,-10-2-18 0,0-3-4 16,-3-12-3-16,2-11-2 15,3-12-1-15,4-10 1 16,7-8 3-16,8-5 3 15,7 0 3-15,8 3 2 16,9 8 4-16,3 9 2 16,10 16 1-16,-1 8-2 0,3 12-2 15,0 6-3-15,-1 8-5 16,-5 0-8-16,-2 4-21 16,-12-18-5-16,3 2-1 15,-15-28 0-15</inkml:trace>
  <inkml:trace contextRef="#ctx0" brushRef="#br0" timeOffset="58571.5943">5544 11422 26 0,'-8'-18'24'15,"8"18"-8"-15,10 8-18 16,-10-8-25-16,20 27-2 0,-2-10 22 15</inkml:trace>
  <inkml:trace contextRef="#ctx0" brushRef="#br0" timeOffset="58834.6341">5786 11662 32 0,'34'25'34'16,"-10"-12"0"-16,6-3-10 16,-2-7-9-16,-5-6-7 0,5-7-2 15,-9-7-2-15,-7-2-3 16,-5-6-2-16,-14-2-1 15,-5 0 1-15,-12 2-2 16,-6 7 0-16,-6 2-1 16,-2 13 1-16,5 9 1 0,3 12 1 31,8 10 1-31,10 12-1 0,7 4 2 16,5 7-1-1,10 4 0-15,1 1-4 16,3-2-11-16,-4-13-17 0,14-1-1 15,-9-18 0-15,10-7 13 16</inkml:trace>
  <inkml:trace contextRef="#ctx0" brushRef="#br0" timeOffset="59119.8176">6406 11568 40 0,'0'25'34'15,"-22"0"-2"1,-6 1-12-16,-3 2-6 16,-9-8-4-16,3-4-5 15,-7-14-2-15,7-2-1 16,6-14-2-16,9-6 0 16,9-4 0-16,10-3-1 15,10 6 0-15,9 6 0 16,11 11 1-16,2 11 1 0,5 9 0 15,-1 11 0-15,-2 6-1 16,0 4-7-16,-5-5-27 0,4 4-1 16,-11-16-1-16,15-1 0 15</inkml:trace>
  <inkml:trace contextRef="#ctx0" brushRef="#br0" timeOffset="59652.8205">7060 11542 10 0,'15'4'28'0,"1"-10"0"16,15 6-3-16,3 0-20 15,3-4-2-15,0 0 0 16,-2-3-1-16,-6 4-1 16,-8-1 0-16,-9 4-1 0,-12 0 1 15,0 0-1-15,-19 8 0 16,3 6 1-16,-2 6-1 0,6 4 1 16,2 5-1-1,10 2-1-15,4-2 0 0,11 2-1 16,10-6 1-16,6-3 0 31,12-8 0-31,0-11-1 0,3-3 2 16,-1-7 1-16,-5-6 1 15,-4-3 2-15,-10-6 0 16,-5-1 2-16,-18-5 0 16,-8 4 1-16,-11-5 0 15,-6 8 0-15,-6 0-1 16,3 8-2-16,-3 5-1 0,7 8 0 15,6 12 0-15,11 8-1 16,11 2-1-16,8 2 0 16,6-1-4-16,2 1-21 15,1-10-12-15,7 0 1 16,-9-20-2-16</inkml:trace>
  <inkml:trace contextRef="#ctx0" brushRef="#br0" timeOffset="60175.8048">8552 11347 28 0,'-30'13'28'16,"11"16"-2"-16,-2 7-14 16,11 3-4-16,10 6 0 15,3-4 0-15,16-2-1 16,5-7 1-16,7-10 0 0,1-13-1 15,1-9 0-15,-10-12-1 16,-5-3-1-16,-12-5-2 16,-12-5-1-16,-13 5-1 15,-11-2-3-15,-2 10-7 16,-8 1-11-16,3 5-17 16,7 6 0-1,5 0 0-15,25 0 8 16</inkml:trace>
  <inkml:trace contextRef="#ctx0" brushRef="#br0" timeOffset="60407.6905">8717 11426 21 0,'10'-4'34'0,"5"12"1"16,-15-8-3-16,6 23-14 15,3-5-7-15,-2 5-5 0,8 6-2 16,0-1-1-16,10 1 0 15,1-3-1-15,1-7 0 16,-2-9-1-16,0-10-1 16,-4-5-3-1,-8-10-7-15,-5-11-19 16,-1-1-7-16,-16-12-1 16,3 6 0-16</inkml:trace>
  <inkml:trace contextRef="#ctx0" brushRef="#br0" timeOffset="60523.2635">8887 11253 42 0,'-6'-18'36'0,"6"18"0"0,0 0 0 16,0 0-27-16,-5 9-19 15,5 4-25-15,11 7-1 16,-4-1-1-16,11 7 1 16</inkml:trace>
  <inkml:trace contextRef="#ctx0" brushRef="#br0" timeOffset="60809.7798">9163 11417 28 0,'-21'-10'31'16,"6"16"1"-16,-5 0-8 31,3 7-15-31,7 9-4 0,3 6-4 16,7 0 1-16,10 5-1 15,8-3 2-15,1-5 0 16,3-2 1-16,-1-9 0 16,1-10 1-16,-9-4-1 15,-1-9 0-15,-12 0 0 16,-12-4-3-16,-6 1-7 0,-7-4-19 16,-5-4-11-16,10 10 0 15,-5-9 0-15</inkml:trace>
  <inkml:trace contextRef="#ctx0" brushRef="#br0" timeOffset="60963.4255">9200 11425 35 0,'35'0'35'0,"-7"-8"-2"16,10 6-3-16,1-2-20 15,-2 4-5-15,1 0-6 16,-1 0-8-16,-9 0-12 15,-9 0-13-15,5 0 0 16,-13-4 0-16</inkml:trace>
  <inkml:trace contextRef="#ctx0" brushRef="#br0" timeOffset="61142.0385">9443 11432 21 0,'-6'24'32'0,"12"10"0"0,-6-5-11 31,9 3-7-31,3 1-9 16,1-5-16-16,8 4-18 15,-11-17-2-15,10-1-2 16,-9-14 13-16</inkml:trace>
  <inkml:trace contextRef="#ctx0" brushRef="#br0" timeOffset="61427.2202">9713 11478 30 0,'18'4'35'0,"-18"8"1"16,9 8 1-16,-9 2-21 15,-3-3-9-15,3 1 0 16,-6-6-4-16,6-2-2 0,0-12-1 16,0 0-2-16,0-17-1 15,9-3 1-15,4-2-1 16,3-1 0-16,5 4 2 15,0 4 0-15,2 8 3 16,-2 7 0-16,-6 13 0 31,2 10 0-31,-7 5 1 0,-5 5-3 16,-3 5-5-16,-2-4-11 16,-6-3-20-16,6 1-1 15,0-13 1-15,6-2 0 16</inkml:trace>
  <inkml:trace contextRef="#ctx0" brushRef="#br0" timeOffset="61643.3378">10083 11344 66 0,'0'0'36'16,"10"25"2"-16,-10 8-14 15,4 8-15-15,2 13-5 16,-3 9 0-1,3 7 0-15,-2 4 0 16,1-4-4-16,2-5-6 16,-7-15-12-16,0-14-21 15,7-11 0-15,-7-25 0 16,11 0 0-16</inkml:trace>
  <inkml:trace contextRef="#ctx0" brushRef="#br0" timeOffset="62043.87">10140 11560 15 0,'0'0'31'16,"12"0"-1"-16,-12 0 1 0,19 9-21 15,-3-1-9 1,5 4-6-16,8-9-3 0,-1-1 1 16,8-7 0-16,5-1 2 0,5-8 2 15,4-4 4-15,-3 1 3 16,-1-3 5-16,26 0 13 15,-44 20-11 1,-21 6-1-16,-7 8-2 31,-14 4-2-31,-5 5-1 0,-8-5-1 16,1 1-1-16,-2-10-2 16,1-9-1-16,3 0 0 15,7-15-2-15,11-5 1 16,6-3 0-16,9 3 0 15,5 0 2-15,1 4 0 16,7 12 2-16,0 6 1 0,2 14-1 16,-6 6 1-16,1 8-1 15,-5 6-11-15,3 1-28 16,-10-6-1-16,8-3-1 16,3-13 0-16</inkml:trace>
  <inkml:trace contextRef="#ctx0" brushRef="#br0" timeOffset="62814.9084">11681 11364 9 0,'0'0'30'0,"-26"-10"0"16,12 10-5-16,-8 0-10 15,0 2-6-15,7 9-5 16,6 2-2-16,5 1-1 0,11 3 0 16,8-3-1-16,2 0 1 15,4-5-1-15,0-1 1 16,-2-8-2-16,-6 0 0 16,-13 0 0-16,0 0-1 15,0-8 0-15,-13 8 1 16,-3-5-1-1,-2 5 1-15,-1 5-1 16,2 7 2-16,3 3 1 16,8 4 0-16,6 1 1 15,0 4 0-15,11 0 1 16,-1-1 0-16,9-2 0 16,1-9 0-16,3-5-1 0,4-11-1 15,1-2-1-15,-2-12 0 0,2-4-2 16,-1-7 0-1,-1-5 0-15,-5-1 1 0,0 6 2 16,-11 3 0-16,0 7 0 16,-4 5 2-16,-6 14 0 15,0 0 0-15,5 26 0 16,-5 2-2 0,0 1-4-16,0 8-10 15,4 4-19-15,-7-14-1 16,6 4 0-16,-6-13 3 15</inkml:trace>
  <inkml:trace contextRef="#ctx0" brushRef="#br0" timeOffset="63068.3553">11842 11201 42 0,'0'0'35'0,"-6"-19"2"16,6 19-3-16,0 0-29 16,0 0-35-16,0 0-4 15,-9 12-2-15,13 6 0 31</inkml:trace>
  <inkml:trace contextRef="#ctx0" brushRef="#br0" timeOffset="63347.5563">12025 11364 36 0,'0'0'35'0,"8"15"0"16,9-5-4-16,2 6-20 16,2 0-4-16,5 5-1 15,-4-5 0-15,0-1-2 16,-1-3 1 0,-5-5-2-16,-1-5-1 15,-15-2-4-15,17-4-11 16,-17 4-23-16,6-22-2 0,2 8 0 15,-2-5 0-15</inkml:trace>
  <inkml:trace contextRef="#ctx0" brushRef="#br0" timeOffset="63767.6025">12542 11379 40 0,'5'25'35'15,"-11"0"0"-15,-3 0-12 16,-4 7-8-16,-12-3-5 15,3-1-2-15,-2-7-3 16,-1-6-3-16,3-11-2 0,-2-8-2 16,11-9 0-16,1-7 0 15,12-3-2-15,0 0 1 16,9 0-1-16,0 4 1 0,7 8 1 16,6 7 1-1,-4 8 1-15,1 7 1 31,0 9 0-31,-1 3 0 0,0 2 0 16,4 0 1-16,-3-1 0 0,-3-2 0 16,2-11 0-16,4-6 0 15,-6-7-1-15,5-8 1 16,0-8-1-16,-5-5-1 16,0-3 0-16,2 2 0 15,-5 1 0-15,0 7-1 0,-6 7 0 16,-7 9 1-16,0 0 0 15,11 18 0-15,-8 6-5 16,-3 1-13-16,6 1-17 16,9 5 0-16,-5-11-1 15,21 7 0-15</inkml:trace>
  <inkml:trace contextRef="#ctx0" brushRef="#br0" timeOffset="64317.7689">13441 11367 53 0,'21'0'36'0,"-9"12"0"16,13 16-14-16,7 23-10 16,-4 13-6-16,5 7-4 15,7 9-7-15,0-2-9 32,1-12-18-32,0-7-4 0,-11-21-1 15,4-10 0-15</inkml:trace>
  <inkml:trace contextRef="#ctx0" brushRef="#br0" timeOffset="64518.8021">13874 11458 18 0,'-16'-4'30'0,"-11"4"1"16,-1 24-6-16,-9 8-13 15,-3 9-4-15,-1 6-2 16,-9 5-2-16,4 3-1 15,-1-3 0-15,1-3-3 16,12-5-5 0,-1-12-6-16,11-10-13 15,17-8-8-15,7-14-1 0,11-9 0 16</inkml:trace>
  <inkml:trace contextRef="#ctx0" brushRef="#br0" timeOffset="64872.6018">13937 11630 30 0,'18'-3'34'0,"13"6"1"16,-3-3-5-16,3-3-17 15,7 3-5-15,-11-9-3 0,4 2-2 16,-3-6-2-16,-13-1 0 15,-6-5 0-15,-9-3-1 16,-12 2-1-16,-3 1 1 16,-7 5 0-16,-6 7 0 15,-3 7 0-15,3 7 1 16,1 9 0 0,7 12 1-16,6 7 0 15,4 7 1-15,10 1-1 16,3 4 1-16,7-3-2 0,2-4-2 15,6 1-12-15,-2-4-23 16,2-14 0-16,9-5-2 16,2-14 1-16</inkml:trace>
  <inkml:trace contextRef="#ctx0" brushRef="#br0" timeOffset="65204.0149">14598 11553 42 0,'-14'-24'33'15,"-1"9"-1"-15,-13-3-12 16,0 2-9-16,1 8-3 15,-2 4-3-15,1 4-2 0,1 9-2 16,4 8 0-16,11 1 0 0,3 4 1 16,9 1 0-1,9-1-1-15,7-3 2 0,4-2-1 16,6-7-3-16,0-10-5 16,3 0-12-16,6-7-18 15,-13-8 0-15,-1 4 0 0,-11-12 3 16</inkml:trace>
  <inkml:trace contextRef="#ctx0" brushRef="#br0" timeOffset="65420.213">14642 11426 20 0,'12'4'34'32,"-12"-4"1"-32,14 15 0 0,-11 5-17 15,2 1-7-15,4 11-5 16,0-3-1-16,2 4 0 15,-2-5-1-15,3-6-1 16,3-8-1-16,8-8 0 16,-8-12 1-16,5-11-2 15,-5-4 0-15,0-8-4 0,2 5-11 16,-6 0-24-16,-5-2 0 16,-1 8 0-16,-5 1-1 0</inkml:trace>
  <inkml:trace contextRef="#ctx0" brushRef="#br0" timeOffset="65621.029">15041 11384 39 0,'0'0'34'15,"7"13"1"-15,3 5-4 16,0 10-20-16,-4 1-5 15,1 8-6-15,-2 1-13 0,5 7-20 16,-13-13-2-16,12 1 0 16,-9-17-1-16</inkml:trace>
  <inkml:trace contextRef="#ctx0" brushRef="#br0" timeOffset="65975.9497">15276 11417 50 0,'18'13'35'0,"-18"-4"1"15,6 10-10-15,-3 3-18 16,-3 2-3-16,-4 4-2 16,1-5-1-16,-2 1-2 0,-5-11 0 15,10-13-1-15,0 0 0 16,0 0-1-16,16-23 1 15,-3 1 0-15,1-2 1 16,4 1 0-16,-1 3 1 16,-1 3-1-16,-7 7 2 15,-9 10-2 1,16 0 2-16,-16 0-1 16,6 22 1-16,-6-3-1 15,3 2-1-15,1 4-1 16,3 0-6-16,-1-5-11 15,2-7-14-15,13 7-4 16,1-20 0-16,12 3 0 16</inkml:trace>
  <inkml:trace contextRef="#ctx0" brushRef="#br0" timeOffset="66239.0954">15937 11540 64 0,'6'13'32'0,"-22"-2"-5"16,-8 0-7-16,-4 3-5 15,0-5-8-15,-3 1-4 0,0-6-2 16,3-4-1-16,6-7-1 16,1-6 0-16,10-4-1 15,11-1 0-15,0-1 1 16,11 3 0-16,5 3 1 16,2 4 1-16,4 9 0 15,3 10 0 1,-2 6 0-16,-3 5 0 15,-2 9-5-15,-9-3-9 16,-1-1-23-16,0 3 0 16,-8-12 0-16,6-3 0 15</inkml:trace>
  <inkml:trace contextRef="#ctx0" brushRef="#br0" timeOffset="66423.9994">15863 11179 71 0,'6'-10'36'0,"-6"10"0"16,-13 13-24-16,10 14-43 15,-6-7-5 1,9 9-1-16,-6-4 1 16</inkml:trace>
  <inkml:trace contextRef="#ctx0" brushRef="#br0" timeOffset="66978.1161">17034 11510 48 0,'0'28'35'0,"-14"-9"-1"15,-12 7-16-15,-2 2-9 16,-8-4-3-16,-1-2-4 15,-1-7-2-15,4-14-2 16,6-6-1-16,3-13-1 16,10-6 0-16,5-4 1 15,10-1 2 1,6 3 1-16,3 6 1 16,7 11 2-16,3 9 0 15,3 9 0-15,2 14 1 16,2 4-3-16,1 8-6 0,-6 1-17 15,1-4-11-15,3 2-2 16,-6-15 1-16</inkml:trace>
  <inkml:trace contextRef="#ctx0" brushRef="#br0" timeOffset="67193.9441">17189 11407 57 0,'0'0'37'0,"12"23"1"0,-12 20-9 16,0 6-20-16,0 12-2 16,-5 9 0-16,1 9-2 15,-2-4-2-15,-1 0-5 16,4-5-8-16,-3-12-22 16,1-14-7-16,8-15-1 15,1-18 0 1</inkml:trace>
  <inkml:trace contextRef="#ctx0" brushRef="#br0" timeOffset="67356.3037">17227 11732 10 0,'12'-13'30'0,"-8"-2"1"15,13 11-1-15,-4-3-24 0,6-1-25 16,13 13-9-16,-12-10-2 15,18 13 1-15</inkml:trace>
  <inkml:trace contextRef="#ctx0" brushRef="#br0" timeOffset="67725.3692">17739 11462 10 0,'-20'-15'27'0,"-10"-2"-1"16,11 9-9-16,-3 12-9 0,7 12-2 15,5 2-2-15,7 5-1 16,6-1 0-16,7 2-1 0,3-2 1 16,5-5-2-1,-3-6-2-15,2-6-1 0,-7-5 0 16,-10 0-2-16,4-12 1 15,-14 4-1-15,-8-3 1 0,-6 1 2 16,-3 5 2-16,-1 1 2 16,2 8 3-16,1 1 1 15,10 7 2-15,5-1 1 16,13 9-1-16,4-1 0 16,9 3-1-16,6-2-1 31,7 0-3-31,5-5-9 0,2-1-19 15,0-10-11-15,8 0-1 16,-1-15 0-16</inkml:trace>
  <inkml:trace contextRef="#ctx0" brushRef="#br0" timeOffset="68358.2507">17943 11476 14 0,'0'0'29'0,"0"0"0"16,27-4-7-16,-5 4-13 31,8 0-4-31,2 0-3 0,-1-4 0 16,3 4 0-16,-9-5-1 15,-1 2 0-15,-9-3 0 16,-15 6 0-16,0 0 2 15,-3-10-1-15,-12 10 1 16,-2 9 0-16,-4 6-1 16,1 2 2-16,-2 8-1 0,5 7 0 15,4-1-1-15,7 2 0 16,6 0 0-16,12-8-1 16,4-4-1-16,7-10-3 15,7-6-1-15,2-8-1 16,8-6-1-16,-5-8-2 15,6-5 0 1,-3-6 1-16,0 3 3 16,-1 1 4-16,-5 4 2 15,-2 5 2-15,12 2 10 16,-31 17-5 0,-4 10 0-16,-7 3-1 15,-7 2-2-15,-8 3-1 16,-3 1 0-16,-5-7-2 0,-1 3 0 15,-3-7-1-15,2-7-1 16,-1-9 0-16,5-6 0 0,5-8-1 16,8-1 0-16,8 0 0 15,0-3-1-15,6 6 1 16,3 3-1-16,7 9 1 16,1 10 0-16,0 6 1 0,0 11 0 15,-5 0 0-15,1 9 0 16,0 1-4-16,-5-8-5 15,0 3-17-15,0-2-12 16,-8-17 0-16,3 3-1 16</inkml:trace>
  <inkml:trace contextRef="#ctx0" brushRef="#br0" timeOffset="68527.7702">18448 11233 44 0,'3'-13'36'0,"-3"13"1"16,0 9-4-16,-6 5-32 15,4 0-34-15,6 12-2 0,-7-5-1 16,7 7 0-16</inkml:trace>
  <inkml:trace contextRef="#ctx0" brushRef="#br0" timeOffset="68959.6094">18862 11218 42 0,'0'13'34'16,"-6"13"1"-16,3 25-15 31,3 16-7-31,0 11-6 0,0 9 0 16,4 3-2-16,3 2-4 15,-1-12-9-15,1-10-13 16,-2-24-14-16,5-9-1 15,-8-28 0-15</inkml:trace>
  <inkml:trace contextRef="#ctx0" brushRef="#br0" timeOffset="69282.5858">18820 11379 31 0,'19'-19'33'0,"-4"-6"0"16,9 8-10-1,10 4-12 1,1 6-4-16,3 3-3 16,-4 4-1-16,-7 7-1 15,-6 3-2-15,-15 2-1 0,-6 2 1 16,-11 0-1-16,-5-1 0 16,0-4 0-16,2 1 1 15,4-4 0-15,10-6 0 16,15 16 1-16,7 0 0 0,2 2 0 15,-2 3 1-15,-2 4 1 16,-12 5 0-16,-8 6-1 16,-18-4-2-16,-10-4-9 15,-9-12-24-15,3 4-1 16,-6-20-1-16,14 6-1 16</inkml:trace>
  <inkml:trace contextRef="#ctx0" brushRef="#br0" timeOffset="69629.8127">19201 11311 45 0,'34'-21'37'0,"6"14"0"16,-2 7-12-1,-1 7-7-15,3 16-7 0,-9 5-3 16,-1 14-2-16,-11 7-2 15,-1 6-2-15,-7 1 0 16,-3-5 0-16,-1-5-2 16,-1-5 2-16,-3-14-2 0,-1-12 0 15,-2-15 0-15,4-9-1 16,-8-11 0-16,-4-6-1 16,-2 2 0-16,-2 1 0 15,-6 3 0-15,-5 11 0 16,-2 11 0-16,-3 12 1 15,0 13-2 1,-2 0-4-16,7 7-13 16,6-1-17-16,-1-11-1 15,15-5 0-15,3-17 1 16</inkml:trace>
  <inkml:trace contextRef="#ctx0" brushRef="#br0" timeOffset="69945.6702">19690 11542 42 0,'6'13'34'0,"4"9"0"16,-5-3-17-16,-5-3-5 16,8 2-2-1,-8-4-3-15,0-14-1 16,9 3-2-16,-9-3-2 15,20-23 0-15,-1 4-1 16,3-3 0-16,0 3 0 16,3 1-1-16,0 5 1 15,-3 11-1-15,-4 2 1 16,-2 12 0-16,-5 9 0 0,-7 4 0 16,-4 1-2-16,3 5-6 15,-7-1-22-15,-1-6-8 16,7-2-1-16,-2-11 1 15</inkml:trace>
  <inkml:trace contextRef="#ctx0" brushRef="#br0" timeOffset="70515.7497">20128 11494 37 0,'25'-4'31'0,"-7"-6"-5"16,7 6-12-16,6 4-4 15,0-5-3-15,3 5-1 16,-10 0-1-16,0 0-1 16,-8 0 0-16,-7 2 0 15,-9-2-1-15,0 0 0 16,-17 9 0-16,2-1-2 0,-1 2 0 15,0 4-1-15,1 4 1 16,6 5-1-16,4 5 1 16,5 0-1-16,0 0 1 15,11-3 0-15,4 0-1 16,4-6 0-16,6-8 0 16,3-3-1-1,6-8 0-15,2-5 0 16,4-2 0-16,0-7 0 15,-2-1 0-15,-2-3 1 16,-4 0 1-16,-7-2 1 16,-9-2 1-16,-5 3 0 0,-11-5 0 15,-6 9 0-15,-10-1 0 16,-3 8 0-16,-8 4-1 16,0 4-1-16,0 7 0 0,1 7-1 15,5 7 0-15,7 4 0 16,6-2 0-16,8 4 0 15,6-4 0-15,6-2 1 16,5-3-2-16,2-9-4 16,8-1-13-16,1-8-19 0,-10-13-1 15,5 4 0-15,-9-6 1 16</inkml:trace>
  <inkml:trace contextRef="#ctx0" brushRef="#br0" timeOffset="70903.1244">21020 11694 46 0,'0'0'41'16,"3"10"0"-16,-3-10-2 0,9 13-19 15,-9-13-50 1,0 0-5-16,-10 0-3 16,10 0-2-16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02-18T14:37:49.630"/>
    </inkml:context>
    <inkml:brush xml:id="br0">
      <inkml:brushProperty name="width" value="0.05292" units="cm"/>
      <inkml:brushProperty name="height" value="0.05292" units="cm"/>
      <inkml:brushProperty name="color" value="#FF0000"/>
    </inkml:brush>
  </inkml:definitions>
  <inkml:trace contextRef="#ctx0" brushRef="#br0">995 14907 21 0,'-11'-52'62'16,"-51"34"-43"-16,62 18-4 16,-71-12-2-16,29 12-4 15,42 0-2-15,-72 20-3 16,72-20-1-16,-53 54-1 16,53-54 0-1,0 68-1-15,0-68 1 16,49 66-1-16,-49-66 1 15,65 51 0-15,-21-35 0 16,-44-16 0-16,77 9-1 16,-77-9 1-16,41 0-1 15,-41 0-1-15,0 0 1 0,-47 8-1 16,47-8 1-16,-74 27-1 16,23-5 0-16,6 5 1 15,1 4 0-15,44-31 0 16,-50 70 0-16,50-70 1 0,-9 80 0 15,9-80 0-15,28 73-2 16,-28-73 2-16,69 58-1 16,-27-37-4-16,5-10-4 0,-3-3-16 15,8-8-14-15,-3-9-1 16,-8-2 0-16,-41 11 0 16</inkml:trace>
  <inkml:trace contextRef="#ctx0" brushRef="#br0" timeOffset="202.4162">999 15258 61 0,'0'0'37'0,"0"0"1"16,0 0-16-16,47 14-10 16,-13 8-5-16,0 1-1 15,6 10-5-15,1 4-5 16,-6-8-11-16,-1-4-23 0,-4 4-1 15,-9-15 1-15,-3-2-1 16</inkml:trace>
  <inkml:trace contextRef="#ctx0" brushRef="#br0" timeOffset="355.3412">1357 15294 41 0,'-24'0'36'0,"24"0"3"15,-66 32-1-15,26-16-24 16,40-16-10-16,-76 53-10 16,76-53-21-16,-74 62-8 15,74-62-1-15,-49 51-2 16</inkml:trace>
  <inkml:trace contextRef="#ctx0" brushRef="#br0" timeOffset="618.2461">1507 15004 53 0,'5'-17'39'0,"2"7"1"15,-7 10 0-15,-5 31-24 16,3 1-8-16,5 15-3 15,-3 7-1-15,4 7-2 16,6 3 1-16,-2 0-2 0,8-7-2 16,1-9-4-16,3-6-7 15,-5-12-24-15,1-18-4 16,-4-8-1-16,-7-14-1 16</inkml:trace>
  <inkml:trace contextRef="#ctx0" brushRef="#br0" timeOffset="955.7727">1453 15337 49 0,'16'-14'34'15,"9"14"-1"-15,3-3-12 0,3 0-15 16,6 3-2 0,6-4-1-1,-2 4 1-15,-2 5 1 16,-1 3 0-16,-7-1 0 15,0 7 0-15,-7 2 1 0,-1 8-1 16,-10-2 0-16,-2 7-1 16,-4-4-2-16,-7-1 1 15,-7-3-1-15,0-8 0 16,-4-6 0-16,2-12-1 0,2-9 0 16,4-5-2-16,3-5 2 15,8-6-2-15,7-2 0 16,3-1 0-16,11 4-3 15,-4 1-6-15,14 9-20 16,-5 9-9-16,-2 4-2 16,-5 11 2-1</inkml:trace>
  <inkml:trace contextRef="#ctx0" brushRef="#br0" timeOffset="1419.4588">2476 15347 48 0,'7'26'38'16,"-13"-1"0"-16,-1 2-5 15,-9 2-16-15,-11-8-8 16,1-2-3-16,-7-8-2 31,5-8-2-31,0-7-1 0,4-10 0 16,2-6-1-16,5 2 1 15,6-5-1-15,16 2 0 16,7-1 0-16,3 5 1 16,12 3-1-16,1 9 1 15,-1 5 1-15,8 4-1 16,-9 7 0-16,-3 7 0 0,-4 4-2 16,-4 2-4-16,1 5-14 15,-4 0-21-15,-5-8 0 0,1 4-1 16,-2-11 0-1</inkml:trace>
  <inkml:trace contextRef="#ctx0" brushRef="#br0" timeOffset="1619.2658">2941 15224 62 0,'0'0'40'0,"9"0"-1"0,-9 0 1 16,0 0-29-16,4-13-20 15,-4 13-28-15,13 0-2 16,-13 0 0-16,0 0-1 16</inkml:trace>
  <inkml:trace contextRef="#ctx0" brushRef="#br0" timeOffset="1787.3871">2984 15404 84 0,'0'0'43'0,"-4"16"2"16,4-16-2-16,-10 0-34 0,10 0-14 31,3-8-37-31,-3 8 0 0,0 0-2 16,18-14 0-1</inkml:trace>
  <inkml:trace contextRef="#ctx0" brushRef="#br0" timeOffset="2740.0314">3993 15015 34 0,'-15'17'34'16,"2"20"-1"0,-12 2-6-16,0 3-18 15,1 4-3-15,1-4-2 16,5-1-1-16,9-12-1 15,2-10 0-15,7-19 1 16,0 0-2-16,7-10 1 16,4-16-1-16,2-10 0 15,0-4 1-15,-1-9-1 0,1-1-1 16,2 0 0-16,-1 4 0 16,0 5-1-16,-1 7 1 0,-1 11-1 15,1 11 0 1,-1 12 1-16,3 8-1 0,-2 11 0 15,2 5 1-15,1 5 0 16,6 3 1-16,5 4-1 0,-2-2 1 16,3 3 1-16,-3-4-1 15,-3-3 1-15,-4 0-1 16,-8-2 1-16,-7-4-1 16,-13-4 1-16,-10-1 0 15,-10-6-1-15,-4-3-1 31,-6-1 0-31,-2-5 0 0,-2-4-2 16,6 0-2-16,7 0-5 16,7-4-8-16,11-4-14 15,13 8-5-15,3-12-1 16,19 9 2-16</inkml:trace>
  <inkml:trace contextRef="#ctx0" brushRef="#br0" timeOffset="3040.4734">4532 15163 38 0,'0'-12'36'16,"0"12"-3"0,-28-6-9-16,7 2-9 0,2 4-5 15,-2 4-3-15,2 6-3 16,0 7-1-16,9 4-3 15,4 5 1-15,6 0-1 16,7 3 1-16,5-2-1 16,9-5 1-16,5-2 0 15,2-9 0-15,2-7 1 0,-4-8 0 16,-5-7-2-16,-3-3-4 16,-9-7-6-16,-5-3-19 15,-4 3-8-15,-7-6 0 16,2 7-1-16</inkml:trace>
  <inkml:trace contextRef="#ctx0" brushRef="#br0" timeOffset="3524.3831">4715 15084 22 0,'34'0'39'16,"0"11"0"-16,-7 2 1 16,-7 8-18-16,-7 11-7 15,-13-1-4-15,0 6-2 16,-10-4-4-1,0-1-3-15,-2-6-1 16,3-4-1-16,3-9 0 16,6-13-2-16,0 0 0 0,0-9-1 15,9-6-1-15,4-8 0 16,-1 0 1-16,1-4 0 16,0 2 0-16,-4 4 2 15,-3 2 0-15,-3 9 1 0,-3 10 1 16,-12-3 0-16,-1 10 1 15,5 10 0-15,-4 0 0 16,6 6-1-16,6 0 1 16,6 1-1-16,5-2 1 15,9-2-1-15,4-8 0 16,3-2 0 0,4-6 0-16,2-4-1 15,-4-13 0-15,-1-6-1 16,2-4-1-16,-7-2 1 15,-1-2 0-15,-7-3 1 16,-4 4 0-16,-2 5 2 16,-4 4 0-16,-5 17 1 15,0 0 0-15,0 10 1 0,-3 6 0 16,3 7-3-16,0 3-2 16,-5-5-10-16,13 1-29 15,3 2-1-15,1-10-1 16,12-1 0-16</inkml:trace>
  <inkml:trace contextRef="#ctx0" brushRef="#br0" timeOffset="3910.3908">5393 15103 38 0,'0'0'38'15,"2"14"0"1,-2 14 1-16,0 14-21 0,3 16-8 16,-3 10-4-16,0 13-1 15,0 0-1-15,3-3-2 32,-3-6-3-32,0-14-4 0,3-10-9 15,-3-10-24-15,-4-24-1 16,4-14-1-16,-2-19 0 15</inkml:trace>
  <inkml:trace contextRef="#ctx0" brushRef="#br0" timeOffset="4078.8587">5441 15331 29 0,'27'3'28'0,"-10"-7"-1"16,14 4-17-16,-3 0-14 15,0-10-14-15,12 10-8 16,-10-15 0-16,11 4 7 0</inkml:trace>
  <inkml:trace contextRef="#ctx0" brushRef="#br0" timeOffset="4344.3019">5944 15215 64 0,'-14'18'35'16,"-4"8"-5"-16,-10 3-9 15,-7-6-9-15,3-1-6 0,-2-12-4 16,3-10-2-16,6-3-2 16,9-14 1-16,10-5-1 15,6-5 0-15,0 0 1 16,13 4 1-16,-1 4 1 16,7 8 2-16,-1 8 0 15,4 13 0-15,-5 5 2 0,3 12-2 16,-3 3 0-16,-1 2-6 15,2 4-8-15,-7-2-25 16,-5-14-1-16,2 0-1 16,-8-20-1-16</inkml:trace>
  <inkml:trace contextRef="#ctx0" brushRef="#br0" timeOffset="4497.7112">5792 14872 57 0,'-9'-14'37'16,"9"14"-1"-16,0 19-4 15,8 0-55-15,5 11-12 0,-3-1-2 16,8 12 0-16</inkml:trace>
  <inkml:trace contextRef="#ctx0" brushRef="#br0" timeOffset="4968.4979">6313 15155 43 0,'-16'0'35'16,"-9"0"1"-16,-9 6-16 15,4 5-5-15,-1 4-5 16,3 7-4-16,6 2-2 16,12 5-2-16,10-3-1 15,16 3-1-15,6-6 2 32,7-1-1-32,4-9 0 0,1-5 1 15,-1-8 0-15,-6-7-1 16,-13-3 1-16,-11-2-1 15,-13 0 0-15,-12-1-2 16,-8 1-3-16,-1 0-6 16,0 1-16-16,4 3-12 0,-4-6 0 15,15 4 1-15</inkml:trace>
  <inkml:trace contextRef="#ctx0" brushRef="#br0" timeOffset="5131.3043">6422 15175 51 0,'34'0'36'32,"6"0"0"-32,-3 4-13 0,0-4-9 15,1-4-7-15,-1-1-12 16,-6 3-20-16,-6-8-10 16,-1 7-2-16,-12-7 0 15</inkml:trace>
  <inkml:trace contextRef="#ctx0" brushRef="#br0" timeOffset="5300.7561">6573 15215 31 0,'-6'23'36'16,"12"6"1"-16,-6-5 0 0,10 2-17 16,-2 0-12-16,2 0-13 31,0-4-25-31,-4-13-6 0,10 3-1 15,-2-12 1-15</inkml:trace>
  <inkml:trace contextRef="#ctx0" brushRef="#br0" timeOffset="5670.4201">7032 15170 25 0,'-15'-7'33'16,"-11"-3"1"-16,7 10-2 16,1-3-19-16,0 3-6 15,18 0-2 1,-9 11-2-16,9-11-2 16,14 14-1-16,-1-8-1 15,3 0-2-15,-3 0-2 0,1 2-1 16,-4-4 0-1,-10-4 0-15,4 14 1 0,-11-4 3 16,-3 2 2-16,-1 1 4 16,1 3 3-16,-9 18 11 15,14-21-7-15,14 7-2 16,0-6-2-16,11 0-1 16,3-4-5-16,2-5-10 15,0-5-27-15,12 0-1 16,-6-11-2-16,4 0 1 15</inkml:trace>
  <inkml:trace contextRef="#ctx0" brushRef="#br0" timeOffset="6001.6563">7814 15109 28 0,'24'0'34'0,"-2"-4"0"15,19 4-4-15,4 0-17 16,-4-2-6-16,5 2-2 16,-2-8-7-16,-7 3-10 15,-9-5-15 1,0 6-7-16,-25-9 1 16,-3 13-2-16</inkml:trace>
  <inkml:trace contextRef="#ctx0" brushRef="#br0" timeOffset="6166.4738">8067 15094 26 0,'-8'17'35'0,"15"10"-2"0,-7 1-6 15,0 0-9-15,5 6-6 16,-3-5-5-16,5 1-7 16,3 0-11-16,2-2-19 0,0-18-5 15,9 0 0 1,-2-13-1-16</inkml:trace>
  <inkml:trace contextRef="#ctx0" brushRef="#br0" timeOffset="6434.5768">8504 15168 22 0,'-17'-30'72'16,"-8"16"-38"15,-1 6-14-31,4 8-6 0,-5 0-6 15,6 7-4-15,-1 6-1 16,13 6-2-16,6 6 0 16,6 0 0-16,10-5 0 15,2 0 0-15,9-3 1 16,1-7 0-16,2-6 0 16,-1-10 1-16,-6-7-2 0,-1-3 0 15,-8-1-5-15,-11-8-14 16,-6-2-20-16,0 6-2 15,-9-5 2-15,5 12-2 16</inkml:trace>
  <inkml:trace contextRef="#ctx0" brushRef="#br0" timeOffset="6987.7551">9383 14999 15 0,'-18'0'32'16,"5"14"1"-16,-12 2-3 16,4 4-14-16,5 6-6 15,5 4-2-15,11 3-2 16,2-3-2-16,14-1-1 16,12-7 0-16,3-7 0 0,0-9-1 15,0-6 1-15,-4-8-1 16,-9-5-1-16,-13-5 0 15,-9 1 0-15,-12 1-1 16,-5 1-3-16,-4 6-7 16,0 1-18-16,-3 1-8 15,13 7-1 1,-3-6 1-16</inkml:trace>
  <inkml:trace contextRef="#ctx0" brushRef="#br0" timeOffset="7290.0141">9588 15032 28 0,'13'0'35'16,"-13"0"1"-16,13 0-1 0,-8 9-17 16,-5-9-8-1,0 25-4-15,0-9-2 0,3 5-1 16,1-1-1-16,1 2 0 15,6-2-1-15,0-1 0 0,2-4 0 16,3-6 0-16,-1-5 0 16,3-4 0-16,-3-3 0 15,-2-5 0-15,3-3-2 16,-1-6-2-16,-2 2-6 16,-10-7-10-16,3-3-16 31,-1 1-3-31,-7-9 0 0,2 6 0 15</inkml:trace>
  <inkml:trace contextRef="#ctx0" brushRef="#br0" timeOffset="7405.1394">9728 14764 40 0,'0'-10'36'16,"-10"-4"0"-16,10 14-7 16,0 0-16-16,0 0-28 15,4 14-17-15,-4-14-3 16,6 19-1-16</inkml:trace>
  <inkml:trace contextRef="#ctx0" brushRef="#br0" timeOffset="7789.2635">10121 15001 42 0,'-23'-10'33'16,"4"15"-4"-16,-10 4-11 16,2 6-7-16,4 2-4 15,3 9-3-15,6 3-1 16,9-1-1-16,11 0 0 15,9-8 0 1,6-4 0-16,4-9 2 16,6-2 0-16,-3-11 1 15,-2-1 0-15,-8-6 1 0,-9-2-2 16,-9 1 0 0,-12 2-2-16,-6-1-3 0,-5 0-10 15,2 1-26-15,0 8-2 16,-2-4 1-16,8 8-1 0</inkml:trace>
  <inkml:trace contextRef="#ctx0" brushRef="#br0" timeOffset="7991.7122">10202 15020 52 0,'35'0'37'0,"-2"-7"0"16,8 7-2-16,6 0-26 15,-4 0-4-15,2 0-6 16,-4 0-2-16,-6-5-9 16,-2-4-24-16,-2 9-1 15,-15-8 0 1,-4 5 0-16</inkml:trace>
  <inkml:trace contextRef="#ctx0" brushRef="#br0" timeOffset="8154.1988">10423 15041 36 0,'8'25'36'0,"-8"-3"-1"0,13 2-8 15,-3 5-8-15,-2-4-7 16,3 5-9-16,-3-7-24 16,3 5-13-16,-11-13-2 15,5 2-1-15</inkml:trace>
  <inkml:trace contextRef="#ctx0" brushRef="#br0" timeOffset="8693.4843">10679 15071 39 0,'22'4'33'0,"-18"5"-1"15,2 4-12-15,1 6-7 0,-7-3-4 16,6 2-2-1,-6-4-3-15,3-3-2 16,-3-11 0-16,0 0-2 0,11-14 0 16,3-3 0-16,3-3 0 0,3-1 0 15,2 2 1-15,2 4 1 16,-3 6 1-16,1 9 0 16,-7 10 0-16,-2 7 1 15,-6 4-3-15,-5 3-6 16,3-4-25-16,3 7-6 31,-8-14-1-31,4 0-1 0</inkml:trace>
  <inkml:trace contextRef="#ctx0" brushRef="#br0" timeOffset="8977.499">11066 14933 54 0,'16'4'37'0,"-11"9"1"15,1 5-5-15,5 18-23 0,-4 2-3 16,4 15-1-16,-4 3-1 31,4 9-2-31,-6 1-1 16,2 1 0-16,-1-4-1 15,-2-5-1-15,3-4-1 0,-3-15-4 16,2-5-7-16,-6-15-21 16,0-19-6-16,0 0 0 15,6-19-1-15</inkml:trace>
  <inkml:trace contextRef="#ctx0" brushRef="#br0" timeOffset="9177.5058">11174 15245 11 0,'0'0'29'16,"0"0"0"-16,0 0-2 16,16-2-16-16,-1-3-7 15,8 0-6-15,5 2-15 16,3-8-11-16,13 7 0 0,-1-15-1 31</inkml:trace>
  <inkml:trace contextRef="#ctx0" brushRef="#br0" timeOffset="9493.4702">11819 15072 49 0,'-5'17'34'0,"-11"-2"-4"16,-2 4-10-16,-4 3-5 0,-7-3-6 15,0 1-3-15,-5-7-3 16,3-3-1-16,0-7-2 16,3-6 0-16,7-8-1 15,4-4 0-15,8-8 0 16,3-2 0-16,6 0 0 16,9 0 1-1,4 4 0-15,5 3 2 16,4 7 0-16,4 11 1 15,0 0 0-15,3 18 2 16,-2 1-1-16,1 8 1 16,-4 2-1-16,-1 0-2 15,-5 3-10-15,1-3-30 16,-10-9 0-16,4-2-1 0,-13-18-1 16</inkml:trace>
  <inkml:trace contextRef="#ctx0" brushRef="#br0" timeOffset="10558.9893">8362 16472 13 0,'4'32'25'16,"-4"-9"1"-16,0 7-18 15,6 1-1-15,3-7-3 16,4-4-2-16,2-11 0 0,6-9 0 15,-2-8 1-15,1-10 1 16,-5-7 2-16,4-3 1 16,-10-2 2-16,4 3 1 15,-10 1-1-15,1 9 1 16,-4 4-1-16,0 13-1 31,0 16-2-31,3 14-2 0,2 12-1 16,2 13 0-16,2 8 0 15,0 11 0-15,-5 3-1 16,1 1 0-16,-5-4 0 16,-9-8 1-16,-7-11-2 15,-5-7 1-15,-4-14-2 0,-6-12 0 16,2-12-3-16,-5-16 0 0,6-10-3 16,-3-9-3-1,14-2-4-15,-3-16-9 0,14 0-13 16,11 0-3-16,2-3 0 15,18 7 8-15</inkml:trace>
  <inkml:trace contextRef="#ctx0" brushRef="#br0" timeOffset="10881.4702">8977 16168 68 0,'-21'0'36'0,"-10"0"-5"16,-6 18-15-16,3 16-5 15,-6 3-5-15,8 19 0 16,-1 6-3-16,13 6 0 15,11 0-1-15,15 0 0 0,10-8-1 16,15-4-2 0,10-10-4-16,1-18-8 0,6-14-25 15,4-6 0-15,-11-18 0 16,1-6-1-16</inkml:trace>
  <inkml:trace contextRef="#ctx0" brushRef="#br0" timeOffset="11128.6657">9191 16241 36 0,'0'0'35'0,"-3"16"1"0,6 7-4 16,1 5-21-16,-4 5-4 15,9 7 1-15,-9 4-3 16,6 7-2-16,-3-4 0 15,5 0-2-15,-1-5 0 16,3-6 1-16,2-8-4 0,1-5-2 31,5-6-9-31,-2-11-21 16,0-14-4-16,2-2 0 0,-6-9 1 16</inkml:trace>
  <inkml:trace contextRef="#ctx0" brushRef="#br0" timeOffset="11313.0312">9037 16499 23 0,'0'9'36'0,"12"-6"0"16,16 4 0-16,2-3-17 15,14-4-10-15,5-4-5 16,2 4-9-16,-2 0-21 0,-9-5-9 15,0 5-1-15,-15-8 1 16</inkml:trace>
  <inkml:trace contextRef="#ctx0" brushRef="#br0" timeOffset="11513.6103">9455 16355 37 0,'9'-14'38'16,"15"9"0"-16,2 5-1 0,5 7-20 15,10 14-5 1,-7 5-5-16,5 15-2 16,-11 0-1-16,-9 5-1 0,-12 0-1 15,-7 2-1-15,-16-2-4 16,-6-10-11-16,-6-6-26 0,3-4 0 16,-3-16-1-16,10-1 0 15</inkml:trace>
  <inkml:trace contextRef="#ctx0" brushRef="#br0" timeOffset="11900.6572">10144 16533 16 0,'12'12'34'0,"-2"-12"-1"15,21 7 1-15,2-4-18 16,7-6-13-16,8 3-10 16,-3-6-19-16,5 6-6 15,-15 0-1-15,1 3-1 0</inkml:trace>
  <inkml:trace contextRef="#ctx0" brushRef="#br0" timeOffset="12084.7415">10227 16662 49 0,'0'11'37'0,"10"-11"-1"0,11 0-9 16,8 9-16-16,2-4-12 15,9 2-31-15,-10-15-3 16,10 2-1-16,-9-11 0 31</inkml:trace>
  <inkml:trace contextRef="#ctx0" brushRef="#br0" timeOffset="12502.7137">10940 16438 38 0,'0'0'36'0,"21"14"2"15,4 11-3-15,8 6-21 16,0-2-6-16,7 5-2 16,-1 2-4-16,-1 0-7 15,-4-9-26-15,-2-1-6 16,-17-13-1 0,4-3 0-16</inkml:trace>
  <inkml:trace contextRef="#ctx0" brushRef="#br0" timeOffset="12687.5449">11231 16487 61 0,'-26'4'38'0,"3"13"0"16,-8 2-12-16,-5 0-16 16,5 8-4-16,-4 1-2 15,3 0-2-15,1 1-5 16,6-9-6-16,7 1-24 15,6-4-5-15,2-11-1 16,10 3 1-16</inkml:trace>
  <inkml:trace contextRef="#ctx0" brushRef="#br0" timeOffset="13050.8105">11644 16155 34 0,'-34'3'35'0,"6"18"0"16,-12 2-7-16,-2 12-13 16,3 14-5-16,2 6-2 15,12 10-2-15,8 0-1 32,17 4 0-32,11-7-2 0,13-3 0 15,7-7-2-15,8-12-7 16,8-9-21-16,1-11-11 15,-9-20-1-15,6 0 0 16</inkml:trace>
  <inkml:trace contextRef="#ctx0" brushRef="#br0" timeOffset="13335.0488">11674 16490 47 0,'0'0'37'15,"0"0"0"-15,13 12-9 31,15-8-14-31,7-4-7 0,8 0-5 16,9 0-23-16,1 2-15 16,-6-7-1-16,1 1 0 15</inkml:trace>
  <inkml:trace contextRef="#ctx0" brushRef="#br0" timeOffset="13736.8946">12184 16324 50 0,'10'-7'37'0,"8"14"2"15,-9 5-4-15,-2 6-22 0,2 11-4 16,-9 4-4-16,0 11 0 16,-8 0-1-16,-2 6-1 15,0-6-1-15,1-3-1 16,6-7 0-16,6-3-1 15,6-11 0-15,6-6-1 16,8-7-4 0,-4-11-7-16,8-3-23 15,-3 1-5-15,-4-9 0 16,1-4 0-16</inkml:trace>
  <inkml:trace contextRef="#ctx0" brushRef="#br0" timeOffset="13937.3835">12097 16546 56 0,'0'0'40'0,"22"0"0"16,3 6-9-16,5-12-17 15,14 9-5-15,0-3-4 0,-1-3-6 16,0 3-28-16,-2-4-11 15,-14-5 1-15,2-1-2 16</inkml:trace>
  <inkml:trace contextRef="#ctx0" brushRef="#br0" timeOffset="14269.1253">12519 16240 60 0,'53'31'42'32,"-4"8"1"-32,-4 7 0 0,-6 14-29 15,-16-3-4-15,-9 7-4 16,-20 3-6-16,-19-10-15 16,-12-7-27-16,-9-6-1 15,-13-12-1-15,-3-11 1 16</inkml:trace>
  <inkml:trace contextRef="#ctx0" brushRef="#br0" timeOffset="17582.9567">3989 17420 17 0,'-43'0'31'0,"0"9"0"15,-4 2-14-15,1 5-5 16,6 6 0-16,9-1-6 16,12 9-1-16,16 0-2 15,15-2 0 1,12-1 1-16,11-5-1 16,9-4 0-16,5-5 0 0,1-3 0 15,-1-6-2-15,-11-8 0 16,-5 4 2-16,-14 0-2 15,-19 0 0-15,0 0 1 16,-15 0-2-16,-14 4 0 16,-4 5 2-16,-4 1-2 0,-1 1-1 15,4 11 2-15,34-22-1 16,-46 48 3-16,46-48-1 16,-9 68-3-16,9-68-4 15,36 76 6-15,-36-76-3 16,65 45 7-16,-22-38-2 15,2-7-2-15,4-5-2 0,1-25 7 16,-7-8 0-16,-2-3-5 16,-7-1 2-16,-6 7-5 15,-7 3 1-15,-9 6-1 16,-7 4 3-16,-5 22-2 16,0 0 1-16,0 0 1 0,-10 30 0 31,10-30-1-31,0 50 2 15,0-50 1-15,10 58-7 16,-10-58-15-16,23 60-17 16,-23-60-1-16,0 0-1 0,0 0 3 15</inkml:trace>
  <inkml:trace contextRef="#ctx0" brushRef="#br0" timeOffset="17751.727">4247 17492 62 0,'-9'-18'36'16,"9"18"-3"-16,-13-3-13 15,13 3-51 1,0 0-5-16,0 0 0 16,22 15 0-16</inkml:trace>
  <inkml:trace contextRef="#ctx0" brushRef="#br0" timeOffset="18121.475">4510 17720 33 0,'19'5'34'0,"-10"19"0"16,-9-24-3-16,25 51-21 16,-25-51 0-16,28 58-3 31,-28-58 0-31,23 46-2 0,-23-46 1 15,0 0-1-15,33 9 0 16,-24-32-3-16,-3-2-3 16,3-6 1-16,-3 2-5 15,-2 3-5-15,2-2-23 16,3 7-6-16,-9 3-1 16,0 18 2-16</inkml:trace>
  <inkml:trace contextRef="#ctx0" brushRef="#br0" timeOffset="18622.0101">5225 17786 25 0,'-19'22'32'0,"19"-22"-1"15,-65 43-11-15,31-28-7 16,0-9-8-16,0-12-1 16,2 1-2-16,8-12-2 0,2 6-2 15,10-7 1-15,5-2-3 16,7 1 1-16,7 5 4 16,5 6 0-16,4-5 0 15,7 13 2-15,-1 8 1 16,3 3 1-16,-25-11-1 15,54 35 4-15,-54-35 0 0,50 60-1 16,-50-60-5-16,43 61 2 16,-43-61 2-16,0 0-2 15,52 12-2-15,-36-17-3 0,-4-16-2 16,1-9 0-16,-4-5 5 16,0 3-3-1,-2 8-4 1,-1 12 3-16,-6 12 3 15,11-17 1-15,-11 17-1 0,0 0 1 16,10 55 1-16,-10-55-3 16,16 55 0-16,-16-55-22 15,5 42-14-15,-5-42-2 16,0 0 3-16,0 0-2 16</inkml:trace>
  <inkml:trace contextRef="#ctx0" brushRef="#br0" timeOffset="19122.4225">6276 17590 55 0,'15'7'37'0,"7"16"-1"0,9 14-12 15,-31-37-16-15,83 97-3 16,-36-30 1-16,6-1-5 16,0-1-4-16,-7 0-10 15,-6-18-25-15,-40-47-3 16,59 46 3-16,-59-46 5 0</inkml:trace>
  <inkml:trace contextRef="#ctx0" brushRef="#br0" timeOffset="19300.8188">6685 17638 72 0,'-22'7'36'0,"-16"13"1"31,2-6-21-31,0 15-10 0,-6 12-4 16,1 5 2-16,4 0-2 15,1 3-7-15,8 3-13 16,5-11-18-16,23-41-2 15,-24 49 2-15,24-49-3 16</inkml:trace>
  <inkml:trace contextRef="#ctx0" brushRef="#br0" timeOffset="19654.3648">6833 17829 41 0,'9'6'36'0,"11"3"0"15,-5-2-2-15,-3-7-22 16,10-10-4-16,-3 3-6 0,3-4 1 16,-4-9 0-16,-5-4-1 15,-4-1 0-15,-7 2-2 16,-5-4-1-16,-7 2 1 0,-4 11 0 15,-2 2-1-15,-2 12 0 16,-7 9 1-16,6 12-2 16,19-21 1-16,-33 64 5 15,30-13-7-15,3 0 3 16,3 5-1-16,9 8 1 16,4 1-9-16,8-8-13 0,3-7-21 15,-10-4 1-15,-17-46 2 16</inkml:trace>
  <inkml:trace contextRef="#ctx0" brushRef="#br0" timeOffset="20123.03">7457 17747 22 0,'-9'-19'34'15,"-1"4"0"-15,-11 2-9 16,-6-1-6-16,0 2-5 16,-7 7-4-16,4 5-3 15,-4 5-3-15,8 12-2 16,5-2 0-16,9 7-1 0,9 2 1 15,3-24 0-15,25 49 0 16,-1-34 0-16,4-4 0 16,3-11-1-16,4 0-4 0,-8-5-11 15,1-13-19 1,1-5-4-16,-14-2-2 0,0 1 2 16</inkml:trace>
  <inkml:trace contextRef="#ctx0" brushRef="#br0" timeOffset="20338.965">7507 17631 44 0,'0'0'36'16,"9"14"-1"-16,-4 3-8 16,6 3-11-16,-5-1-6 31,7 12-2-31,-13-31-3 0,26 62-1 16,-13-41 2-16,6-3-4 15,-4-7 0-15,0-11 0 16,-2-4-1-16,3-12 0 15,-1-3-2-15,-5-8-6 16,5 5-26-16,-5-1-5 16,-7 1-2-16,3 6 0 0</inkml:trace>
  <inkml:trace contextRef="#ctx0" brushRef="#br0" timeOffset="20686.2957">7987 17694 31 0,'-6'-17'37'16,"12"5"-3"-16,-6 2-7 15,0 10-8-15,0 0-5 16,0 19-5-16,3 3-3 16,-3 2-3-16,0 7-1 0,0-31-4 15,3 73-10-15,-3-73-24 16,0 51-1-16,0-51-2 15,0 11 1-15</inkml:trace>
  <inkml:trace contextRef="#ctx0" brushRef="#br0" timeOffset="21087.1437">8117 17655 68 0,'4'10'36'0,"8"2"0"15,-6 13-18-15,3-5-13 16,-9-20 0-16,19 59 0 16,-19-59-5-16,13 60-4 0,-13-60-8 15,0 0-4-15,7 45-2 16,-7-45-2-16,5-13 0 16,4-4-1-16,-2-12 6 15,4 6 4-15,2-7 10 16,0 8 7-16,-1-6 5 15,6-4 18 1,-14 21-14 0,-4 11 0-16,0 0-2 15,0 0 0-15,-9 0-4 16,5 11-1-16,-5 1-3 16,9-12 0-16,-7 20 0 15,7-8-1-15,4-1-2 16,8 4 1-16,1-2-2 0,5-7-2 15,4 6-12-15,2-1-23 0,-8-14-3 16,12 6 1-16,-13-3 0 16</inkml:trace>
  <inkml:trace contextRef="#ctx0" brushRef="#br0" timeOffset="21557.0346">8812 17667 30 0,'13'7'35'0,"-18"8"1"16,-5 7-1-16,-6-1-22 16,-8-1-4-16,0 7-3 15,-8-8-2-15,1-10-2 0,-3-3-1 16,6-6 0-16,0-9-1 31,9-7-1-31,4 0 2 0,8-7-2 16,7-2 0-16,4 10 0 15,6 0 0-15,7 10 0 16,6 5 3-16,1 6-2 16,2 0 1-16,1 13-1 15,-3 6 1-15,-2-1-5 16,-22-24-6-16,35 57-19 0,-35-57-7 15,15 42 0-15,-15-42 2 16</inkml:trace>
  <inkml:trace contextRef="#ctx0" brushRef="#br0" timeOffset="21726.301">8603 17467 40 0,'-4'-27'36'15,"1"12"0"1,3 15 1-16,9 17-21 16,0 3-14-16,-2 6-17 0,2 3-22 15,10 3 2-15,-4-2-2 16,7-8 0-16</inkml:trace>
  <inkml:trace contextRef="#ctx0" brushRef="#br0" timeOffset="22242.5861">9927 17573 19 0,'15'12'34'0,"-25"0"0"15,2 5 0-15,-9 5-19 16,-8-4-7-16,-2 7-1 16,-7-13-4-16,0-2 0 15,0-7-1-15,3-6-1 16,3-6 0-16,3-2 0 16,5-3-1-1,13-5 0-15,7 7 1 16,0 12 0-16,14-15-1 15,5 15-1-15,3 3 1 16,9 3 1-16,0 6 0 16,3 7-2-16,-3 3-11 15,4 3-25-15,-12 1 3 16,2-6-1-16,-12-10-1 0</inkml:trace>
  <inkml:trace contextRef="#ctx0" brushRef="#br0" timeOffset="22527.5081">10118 17542 42 0,'13'-5'37'0,"-13"5"2"16,18 14-3-16,-8 14-20 31,-5 6-8-31,5 13-1 0,-5 16-2 16,0 8-3-16,-5 8 0 15,3-5-2-15,-3-1-4 16,0-5-5-16,0-12-13 16,6-13-20-16,-6-43 1 15,0 0-1-15,0 0 9 16</inkml:trace>
  <inkml:trace contextRef="#ctx0" brushRef="#br0" timeOffset="22675.0184">10190 17766 42 0,'28'3'34'31,"-16"-8"-1"-31,14 5-11 0,1 7-34 16,-3-7-18-16,17-5-3 15,-6-7 0-15,17 3 11 16</inkml:trace>
  <inkml:trace contextRef="#ctx0" brushRef="#br0" timeOffset="23207.276">10714 17546 28 0,'0'0'30'16,"-15"-9"-6"-16,-1 9-8 15,-3 0-4-15,1 4-4 16,3-4-2-16,2 11-1 16,13-11-2-16,-5 18-1 15,13-7 1-15,2-5-1 16,7 2 1-16,2-1-2 0,0 0 0 15,-4-7-3-15,1 4-2 16,-16-4 0-16,0 0-2 16,0 0 0-16,-13-4 0 15,-5 4 1-15,-4 5 3 16,0 0 3-16,1 2 3 16,3 8 2-1,5-4 0-15,9 6 2 16,4 0 0-16,14-4 0 15,7 6-2-15,6 0-4 16,11-2-8-16,2-5-20 16,0-12-9-16,10-4 1 15,-4-11-2-15</inkml:trace>
  <inkml:trace contextRef="#ctx0" brushRef="#br0" timeOffset="23528.5966">10845 17566 20 0,'0'0'35'0,"14"7"-1"16,11-5-11-16,8-2-6 0,11 6-5 16,6-6-3-16,5 3-4 15,-4-3-4-15,-6 0-3 16,-4 0-8-16,-9 0-6 16,-15 0-8-16,-17 0-3 15,0-14-4-15,-11 14 1 16</inkml:trace>
  <inkml:trace contextRef="#ctx0" brushRef="#br0" timeOffset="23675.3538">11082 17586 27 0,'-15'16'29'16,"12"4"-1"-16,3 3-3 15,0 3-5-15,5 6-5 16,-5-3-6-16,11-2-4 31,-5-3-7-31,-6-24-23 0,12 38-9 16,0-38-1-16,-12 0 0 15</inkml:trace>
  <inkml:trace contextRef="#ctx0" brushRef="#br0" timeOffset="24062.454">11591 17630 34 0,'0'0'35'0,"9"21"-2"15,-9-10-11-15,-15-1-6 16,1 2-4-16,-9-2-5 16,-2 7-3-16,-6-5-1 15,0-7-1-15,0-5-2 0,0-4 0 16,6-6-1-16,8 0-1 31,7-2 1-31,3-7-1 0,10 0 0 16,6 10 0-16,3 0 2 15,7 4 0-15,2 10 0 16,3-1 1-16,0 7 0 16,0 9 1-16,-2 3-1 15,0 2 0-15,-22-25-5 16,34 62-12-16,-34-62-18 0,19 41-1 15,-19-41 0-15,0 0-1 16</inkml:trace>
  <inkml:trace contextRef="#ctx0" brushRef="#br0" timeOffset="24231.2915">11439 17324 30 0,'-6'-15'33'15,"6"15"3"-15,0 11 1 16,7 7-28-16,-2 6-32 16,0 0-11-16,13 3 1 15,-10-3-3-15</inkml:trace>
  <inkml:trace contextRef="#ctx0" brushRef="#br0" timeOffset="24609.4953">11831 17372 22 0,'3'19'35'0,"-6"13"0"15,3 12-5-15,-7 9-14 16,2 7-8-16,5 5 2 0,0 9-6 15,0-3-6-15,0-10-3 16,0-6-10-16,0-9-21 16,0-46-4-16,-3 54 5 15,3-54 9-15</inkml:trace>
  <inkml:trace contextRef="#ctx0" brushRef="#br0" timeOffset="24980.2266">11793 17398 32 0,'28'-31'31'0,"9"16"4"16,-9 12-13-16,-3 9-11 0,-2 16-1 16,-9 5-4-1,-8 10 0-15,-6 2-3 16,-11-7 2-16,-3-7-5 0,-1-3 1 15,-1-11-2-15,4-8 0 16,12-3 1-16,-7-12-2 31,14-7 1-31,5 4-1 0,11 7 2 16,3 0-1-16,1 5 1 16,-1 3 1-16,-5 7-2 15,-4 9 2-15,-11 4 0 16,-10 2-1-16,-8-1 1 15,-9 1-1-15,-6 0-3 16,-1 0-4-16,-1-5-8 0,6-3-17 16,-3-6-2-16,16-5-1 15,-1-11 5-15</inkml:trace>
  <inkml:trace contextRef="#ctx0" brushRef="#br0" timeOffset="25312.1335">12135 17355 19 0,'31'-10'35'0,"-6"10"1"16,5 12-2-16,-4 13-14 16,-7 6-6-16,5 10-1 15,-12 10-5-15,0 3 1 0,-5-1-5 16,2-3-1-16,-5-9 0 15,1-11-1-15,-5-9-2 16,3-9 0-16,-3-12 0 16,0 0-2-16,0-19 1 15,-3-5-1-15,-2 4-1 16,-5-3 1-16,0 4 0 0,-7 10-1 16,-3 5 1-16,-8 4 1 15,-2 14-3-15,-2 7-6 16,4-1-23-16,3 11-4 15,-1-13 0-15,11 1-1 0</inkml:trace>
  <inkml:trace contextRef="#ctx0" brushRef="#br0" timeOffset="25734.0265">12537 17602 27 0,'10'-4'37'0,"9"7"0"15,-8 8-4-15,-1 8-15 16,3 1-5-1,-3 0-6-15,-3 7-2 16,-1-2-1-16,-4-1-2 16,-2-10 0-16,0-14-2 15,9-9 0-15,-2-6 0 16,5-2 0-16,3-9-1 16,-2 2 0-16,3-1 1 15,-2 8 0-15,3 10-1 0,-3 7 2 16,-14 0-1-16,13 27 1 15,-10 2 0-15,-3-2-2 0,0-27-5 16,0 69-14 0,0-69-18-16,0 56 2 0,0-56-2 15,0 0 4-15</inkml:trace>
  <inkml:trace contextRef="#ctx0" brushRef="#br0" timeOffset="25996.3704">12941 17612 42 0,'24'4'34'0,"-1"-4"0"16,13-4-13-16,5 8-14 0,1-4-1 16,0 0-6-16,1 0-8 15,-9 0-11-15,-12-9-14 16,-1 9 0-16,-21 0-1 16</inkml:trace>
  <inkml:trace contextRef="#ctx0" brushRef="#br0" timeOffset="26164.8501">13132 17626 31 0,'0'24'35'15,"-8"-2"1"-15,8 1-9 16,3 6-9-16,-3-4-8 16,0-25-3-16,9 54-3 15,-9-54-15-15,6 41-23 0,-6-41-2 16,17 14 0-16,-4-21-1 15</inkml:trace>
  <inkml:trace contextRef="#ctx0" brushRef="#br0" timeOffset="26596.8976">13623 17631 19 0,'-13'0'30'16,"-14"0"-5"-16,3 0-7 15,-4 5-4-15,-1 2-2 16,5 2-3-16,2 13 0 0,9-4-2 16,8 6-3-16,7 1 1 15,11-5-1-15,12-2 1 16,3-3-1-16,8-11 0 16,-2-10-1-16,4 0 0 15,-10-11 0-15,-4-3-2 16,-11-4 1-1,-9-6-1-15,-11 0-2 16,-7 13-3-16,-3-2-9 16,-4 0-24-16,-2 6 0 15,11 6 0-15,-6-4-2 16</inkml:trace>
  <inkml:trace contextRef="#ctx0" brushRef="#br0" timeOffset="27015.0888">13983 17160 36 0,'24'-13'31'16,"4"-4"-8"-16,9 10-9 0,4 7-2 15,2 10-3-15,-3 6-6 16,-8 9 0-16,-8 10 0 15,-14 2 0-15,-10 4 0 16,-12-1-2-16,-7 7 1 0,-2-10 0 16,-1 1 1-16,3-4-3 15,6-7-5-15,8-5-14 16,13 2-14-16,-8-10 0 16,10-1 0-16</inkml:trace>
  <inkml:trace contextRef="#ctx0" brushRef="#br0" timeOffset="27199.2514">14116 17835 73 0,'0'0'37'0,"0"0"2"16,-6 18-8-16,6-18-50 15,0 0-18-15,13 8-1 16,-4-15-1-16</inkml:trace>
  <inkml:trace contextRef="#ctx0" brushRef="#br0" timeOffset="35072.2423">962 15843 11 0,'-84'-10'24'0,"20"10"-4"0,64 0-3 16,-62 3-3 0,62-3-2-16,0 0-3 0,111 14-3 15,3-12-1-15,29 3 0 16,39-5-1-16,16 5 1 16,27-5-1-16,-4 4-1 0,-4-4 0 15,-34 4 1-15,-31 2 0 16,-43-1-1-16,-49 5 1 15,-46 0-1-15,-48 0 0 16,-40 4 0-16,-38 2-1 16,-18 0 0-1,-25 0 1-15,0 6-1 16,9-5 0-16,15 2-1 16,20-1 2-16,33 2 1 15,35-2 0-15,33-1-1 16,30 0-3-16,20-5-20 15,16-5-18-15,21-2 0 16,13-14-1-16,22 0 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02-18T13:26:45.122"/>
    </inkml:context>
    <inkml:brush xml:id="br0">
      <inkml:brushProperty name="width" value="0.05292" units="cm"/>
      <inkml:brushProperty name="height" value="0.05292" units="cm"/>
    </inkml:brush>
  </inkml:definitions>
  <inkml:trace contextRef="#ctx0" brushRef="#br0">807 9423 21 0,'0'0'34'15,"0"0"0"-15,0 0-7 16,0 0-9-16,-27-50-4 15,27 50-5-15,0 0-3 0,-56 14-2 32,56-14-2-32,0 0-1 0,-43 56 0 15,43-56-1 1,0 48 1-16,0-48-1 0,0 0 1 16,49 44 1-16,-49-44 0 15,47-6 1-15,-47 6 1 16,0 0 0-16,49-48 1 15,-49 48-1-15,0 0 0 0,-7-52 0 16,7 52-1-16,0 0-2 16,-51-13 0-16,51 13-1 15,0 0 0-15,0 0 0 16,-39 41 0-16,39-41 0 16,0 0 0-16,0 0 0 15,47 46 1 1,-47-46-1-16,0 0 1 15,0 0 0-15,46-13 0 16,-46 13-1-16,0 0 1 16,0 0-4-16,0 0-12 15,0 0-26-15,-42-42-1 16,42 42 1-16,0 0-2 16</inkml:trace>
  <inkml:trace contextRef="#ctx0" brushRef="#br0" timeOffset="701.2558">1971 9169 38 0,'-37'-19'31'0,"4"12"-10"0,-2 4-4 16,1 8-5-16,3 7-4 16,6 9-4-16,8 8-2 15,8 3 0-15,9 0-1 16,4 2 0-16,12-3-1 16,9-7 1-16,5-2-1 0,5-10 1 15,-3-4 0-15,-2-8 0 16,-6 0 1-16,-8-5-1 15,-16 5 0-15,-4-17 1 16,-17 10 0-16,-15 1 0 16,1 6 0-16,-5 0-1 15,-1 11 0-15,2 3 0 0,8 9 0 16,11 5 0-16,13 5-1 16,10 6 0-16,6-4 1 0,10 0 0 15,7-3-1 1,8-3-5-16,0-10-12 0,-5-13-17 15,4 0-1-15,-11-20 0 32,-1 4 2-32</inkml:trace>
  <inkml:trace contextRef="#ctx0" brushRef="#br0" timeOffset="863.8128">1565 9225 47 0,'-17'-5'33'0,"2"-4"2"0,15 9-9 16,0 0-24-16,19-5-22 16,13 19-12-16,2-8-2 15,12 17 1-15</inkml:trace>
  <inkml:trace contextRef="#ctx0" brushRef="#br0" timeOffset="1200.9167">2306 9411 32 0,'-22'-19'32'0,"7"15"1"15,-15 4-11-15,-2 0-7 0,-1 13-4 16,-2 1-4-16,4 10-2 15,1 6-1-15,16 4-1 16,8 4-1-16,15-3 0 16,8-5-1-16,8-7 1 15,5-9 0-15,4-4 0 0,-3-10 1 16,-6-4 0-16,-10-9-1 16,-15-1 0-16,-9-1-2 15,-8-4-4-15,-6 5-9 16,-5-3-17-16,-3-3-8 15,10 5 0-15,4-4-1 32</inkml:trace>
  <inkml:trace contextRef="#ctx0" brushRef="#br0" timeOffset="1347.9202">2329 9401 35 0,'22'-7'36'0,"8"7"1"16,-6-2-1-16,7-5-20 15,3 7-9-15,1-3-11 0,1 3-16 16,-8-9-16 0,7 9 0-16,-13-8-2 15</inkml:trace>
  <inkml:trace contextRef="#ctx0" brushRef="#br0" timeOffset="1532.3416">2513 9443 37 0,'0'29'33'15,"-8"-5"2"-15,14 8-13 16,6-4-13-16,-6 4-13 16,13 4-26-16,-10-17-2 0,9 6-2 15,-11-16 1-15</inkml:trace>
  <inkml:trace contextRef="#ctx0" brushRef="#br0" timeOffset="2033.0871">2805 9407 28 0,'-12'0'34'0,"-10"-6"0"15,6 16-1-15,8 2-20 32,0 5-5-32,8 10-4 0,4 0-1 15,11 4 0-15,1-1-1 16,5-4 1-16,4-5-1 16,1-8 0-16,-2-10 0 15,4-6 0-15,-7-10 0 16,-6-8 0-16,-4-4-1 15,0 1 1-15,-7-2-1 0,-4 5 0 16,0-2-1-16,-4 9 0 16,4 14 0-16,-9-9 0 15,9 9-1-15,-5 18 1 16,10 1-1-16,-1 2 1 16,5 4-1-16,5 0 1 15,3-4 0 1,4-6 1-16,1-8-1 15,0-7 2-15,-1-9 0 16,1-6 1-16,-6-9 1 16,-3-3 0-16,-7-2-1 15,-6 0 1-15,0 3-3 0,-10 3-5 16,5 9-20-16,-8 2-15 16,-5 3-2-16,5 9 0 15,-6-4-1-15</inkml:trace>
  <inkml:trace contextRef="#ctx0" brushRef="#br0" timeOffset="3697.3171">3946 9138 20 0,'3'-19'32'0,"-3"19"-2"16,13 12-8-16,-13 14-3 0,0 20-5 15,0 8-3-15,0 15-1 0,-3 2-2 16,3 4-2 0,0-3-3-16,0-9-4 0,3-12-8 15,2-18-18-15,1-20-10 16,7-13-1-16,-3-24 0 15</inkml:trace>
  <inkml:trace contextRef="#ctx0" brushRef="#br0" timeOffset="3902.3242">4198 9324 19 0,'0'0'36'16,"22"8"-1"-16,5 16 2 16,7 7-20-16,-7-1-7 15,11 11-3-15,-7 1-6 16,-1-5-6-16,-1-5-19 0,-1-3-12 16,-9-19 0-1,2-3-1 1</inkml:trace>
  <inkml:trace contextRef="#ctx0" brushRef="#br0" timeOffset="4099.9892">4498 9293 40 0,'-16'11'38'16,"-12"0"0"-16,-3 13-2 0,-3 6-21 15,-9 3-6-15,3 8-5 16,0 2-6-16,2-7-5 15,11 3-9-15,2-7-19 16,12-15-3-16,17-3 0 16,7-14-1-16</inkml:trace>
  <inkml:trace contextRef="#ctx0" brushRef="#br0" timeOffset="4381.176">4859 9189 36 0,'-20'0'34'0,"-11"0"1"15,3 12-10-15,1 7-11 0,-4 5-6 16,9 10-3-16,0 3-2 15,12 8-2-15,7 2 1 0,9 1-1 16,10 0-2-16,5-7-4 16,11-2-5-16,3-1-23 15,0-20-3-15,8-7 1 16,-8-17-2-16</inkml:trace>
  <inkml:trace contextRef="#ctx0" brushRef="#br0" timeOffset="4634.3854">5032 9254 26 0,'-9'-15'35'0,"9"15"0"16,0 0 2-16,0 0-20 16,-6 19-6-16,3 4-5 0,3 6-2 15,-7 12-2-15,7 5 0 16,-3 0-1-16,3 2 0 15,0-4-1-15,5-5 1 16,4-11-3-16,8-9-1 0,8-10-5 16,0-15-8-16,3-3-14 31,3-3-7-31,-9-8-1 16,3 1 1-16</inkml:trace>
  <inkml:trace contextRef="#ctx0" brushRef="#br0" timeOffset="4965.1871">4853 9419 20 0,'0'0'34'0,"0"0"0"16,21 0 1-16,4-3-20 15,6 3-12-15,5 0-10 16,-1-5-11-16,0 1-7 15,-4-2-1-15,-8-3 2 0,-8-4 6 16,0-1 6-16,-7-3 9 16,2-3 10-16,1 2 13 15,3 7 8-15,0 2 0 16,5 9-1-16,0 10-5 16,-2 4-5-16,2 13-5 15,-11 5-3 1,-2 11-3-16,-9-2-3 15,-10 2-5-15,1-1-16 0,-3-5-20 16,-8-14-1 0,10-4-1-16,-1-16 0 0</inkml:trace>
  <inkml:trace contextRef="#ctx0" brushRef="#br0" timeOffset="5318.9532">5514 9114 44 0,'0'0'35'0,"0"0"-2"15,8 22-10-15,-8 11-6 16,10 15-5-16,-10 9-3 16,6 10-1-16,-6 3-2 15,0 4-1-15,0-10-3 0,0-7-5 16,8-13-15-16,-2-13-22 15,-6-22 0-15,12-9 0 0,-4-19 0 16</inkml:trace>
  <inkml:trace contextRef="#ctx0" brushRef="#br0" timeOffset="5949.9185">6303 9215 13 0,'0'0'29'0,"0"0"1"15,-25 5-10-15,1 5-4 16,-8 4-6-16,-6 3-4 15,-4 3 0-15,-1-1-2 0,-3-1 0 16,7-4-1-16,3 0-1 16,8-3 0-16,10-3 1 15,8 0 0-15,10-8 1 16,0 15 0-16,13-2 0 16,5 2 0-16,4 0 0 15,6 3 0 1,4 0-3-16,2-4-7 15,2-6-29-15,5 6-2 0,-8-9 0 16,3 5-1-16</inkml:trace>
  <inkml:trace contextRef="#ctx0" brushRef="#br0" timeOffset="6303.6023">6578 9108 30 0,'4'-18'36'16,"-4"4"-1"-16,0 14-8 16,0 0-6-16,-9 28-7 0,12 6-4 15,-3 6-3-15,6 14-3 0,-2 0 0 16,4 5-2 0,2-3-4-16,-1-9-5 0,1-5-13 15,5-10-19-15,-12-18 0 16,-3-14 0-16,0 0-1 15</inkml:trace>
  <inkml:trace contextRef="#ctx0" brushRef="#br0" timeOffset="6683.1617">6530 9147 13 0,'8'-28'32'0,"21"13"2"15,5-7-3-15,4 7-16 16,10 11-6-16,-3 4-2 16,-2 6-3-16,-9 10 0 15,-10 7-2-15,-15 2-1 0,-14 4 0 16,-14-3 0-16,-2-3 0 16,-7-4 0-16,2-5-1 0,5-9 1 15,21-5-1 1,0 0 0-16,12-6 0 0,16 6 1 15,7 0-1-15,1 6 1 16,4 9-1-16,-7 7 2 16,-9 6 0-16,-15 6 0 31,-18 6 0-31,-15-2 1 0,-9-2-2 16,-10-7-1-16,-6-5-3 15,3-7-3-15,2-13-5 16,10-8-15-16,15-5-11 15,3-8 1-15,16-1-1 16</inkml:trace>
  <inkml:trace contextRef="#ctx0" brushRef="#br0" timeOffset="7253.0252">6981 9448 42 0,'0'0'37'0,"11"9"1"0,5 0-12 15,8 10-9-15,-2-1-6 16,9 8-2-16,-3 2-4 16,0 0-4-16,-3-2-7 0,-10-7-10 15,-2-6-22-15,-1-6-1 16,-12-7 0-16,3-16 0 16</inkml:trace>
  <inkml:trace contextRef="#ctx0" brushRef="#br0" timeOffset="7436.8474">7236 9438 32 0,'-5'-12'37'0,"5"12"0"15,-19 5-1-15,1 2-19 16,2 10-6-16,-9 3-5 16,4 8-2-16,-7 6-2 15,2-1-2-15,2 4-5 16,2-5-9-16,1-6-24 0,11-1 1 15,-3-15-1-15,13-10 0 16</inkml:trace>
  <inkml:trace contextRef="#ctx0" brushRef="#br0" timeOffset="14221.0288">7742 9230 15 0,'0'0'34'0,"19"10"-1"16,6-10-1-16,13 6-19 0,14 0-3 15,12-1-3-15,5-1-6 16,5 1-9-16,-3-3-16 16,-8-6-9-16,-1 4-1 15,-16-7 0-15</inkml:trace>
  <inkml:trace contextRef="#ctx0" brushRef="#br0" timeOffset="14468.6926">7938 9307 20 0,'-19'3'32'16,"19"-3"-3"-16,6 14-7 15,14-12-6-15,10 4-3 16,10-6-3-16,11 7-3 15,3-7-5-15,-1-5-6 0,2 0-8 16,-10-2-8-16,-8-7-4 0,-8 2 0 16,-15-3-1-1</inkml:trace>
  <inkml:trace contextRef="#ctx0" brushRef="#br0" timeOffset="14620.6505">8362 9201 31 0,'4'-9'20'15,"9"13"1"-15,-2 3 0 0,-2 8-3 16,1 7-3-16,-7-1-1 15,0 11-3-15,-9-7-4 16,-4 0-9-16,-5-8-29 16,3 2-3-16,-4-16-2 15,16-3 0-15</inkml:trace>
  <inkml:trace contextRef="#ctx0" brushRef="#br0" timeOffset="14984.6491">9067 8848 40 0,'0'-17'35'0,"0"17"2"16,0 0-12-16,3 31-6 15,0 10-6-15,-3 10-5 16,0 11-2-16,0 9-1 15,7 7-1-15,-4-3-3 0,-1-7-4 16,5-7-8-16,-7-10-19 16,4-16-8-16,4-9-2 15,-8-26 1-15</inkml:trace>
  <inkml:trace contextRef="#ctx0" brushRef="#br0" timeOffset="15238.1794">9337 9105 38 0,'22'6'37'0,"13"8"0"16,-1 7-5-16,-1-1-17 15,4 15-5-15,-3-3-4 16,-3 1-8-16,-3 0-9 16,-5-4-21-16,-6-11-5 15,1-4 0-15,-5-14 0 0</inkml:trace>
  <inkml:trace contextRef="#ctx0" brushRef="#br0" timeOffset="15401.3043">9715 9096 60 0,'-18'-4'37'16,"-3"11"-1"0,-8 12-11-16,-9 3-11 15,2 12-5-15,-9 0-4 16,4 7-5-16,2 0-10 0,0 1-27 16,2-13-2-1,9 2 1-15,3-15-1 0</inkml:trace>
  <inkml:trace contextRef="#ctx0" brushRef="#br0" timeOffset="15923.457">10054 8969 16 0,'-4'-20'30'0,"1"10"2"16,-16 3-11-16,-2 12-5 15,-4 13-5-15,-6 5-4 16,2 16-1 0,2 8-2-16,2 7-2 15,7 5-1-15,8 0 0 16,10-2 0-16,7-9-2 16,8-4-4-16,11-12-11 15,2-15-17-15,16-6 0 16,-3-17 0-16,12-4 7 15</inkml:trace>
  <inkml:trace contextRef="#ctx0" brushRef="#br0" timeOffset="16171.159">10277 8944 55 0,'0'0'34'0,"-10"-11"1"16,10 22-18-16,0 14-6 0,-3 7-3 15,3 8-4 1,-6 4 0-16,6 5 0 0,0 1-1 16,0 1-1-16,3-10-1 15,3-4 0-15,7-9 0 32,2-5-2-32,4-7-3 0,0-7-8 15,6-9-21-15,-4-2-3 16,-6-12-1-16,1 6 0 15</inkml:trace>
  <inkml:trace contextRef="#ctx0" brushRef="#br0" timeOffset="16355.2841">10128 9239 20 0,'0'0'32'16,"-12"10"2"-16,27-7-6 15,6-3-12-15,10 9-15 16,7-2-30 0,2-7 0-16,10 6-3 15,-3-12 0-15</inkml:trace>
  <inkml:trace contextRef="#ctx0" brushRef="#br0" timeOffset="16540.5358">10510 9264 60 0,'0'0'34'0,"14"0"2"16,5-3-20-16,7 3-10 16,7 7-12-16,3 6-23 15,2-13-4 1,10 0-1-16,-3-8 1 15</inkml:trace>
  <inkml:trace contextRef="#ctx0" brushRef="#br0" timeOffset="16887.5091">10906 9128 52 0,'0'-13'34'0,"5"2"-3"0,5 3-15 16,15 8-5-16,-2 0-5 16,5 13 0-16,-4 1-2 15,-3 6 0-15,-10 3-1 0,-6 4 0 16,-11 4-1-16,-10-1-1 16,-4-3-1-16,-5-4-1 15,0-8 0-15,4-2-2 16,5-6 1-16,5-7-2 15,11 0 2-15,5-11 0 32,9 7 2-32,5-2-1 0,5 6 1 15,1 0-3-15,4 4-7 16,-7 6-17-16,-2-6-8 16,7 11 2-16,-8-15-2 15</inkml:trace>
  <inkml:trace contextRef="#ctx0" brushRef="#br0" timeOffset="17156.5314">11245 8974 45 0,'11'-5'35'0,"2"5"0"15,13 9-14-15,0 15-7 16,2 0-6-16,-1 13-2 16,-6 4-2-16,-5 10-1 15,-13-3 0-15,-11 1-3 16,-8-2-3-16,-14-10-7 16,-3-4-13-16,4-5-13 0,-7-14-1 15,13-5 0-15</inkml:trace>
  <inkml:trace contextRef="#ctx0" brushRef="#br0" timeOffset="17525.3523">11656 8927 40 0,'5'-19'34'0,"-5"0"-4"15,0 4-8-15,0 15-7 16,0 0-3-16,5 21-4 15,-5 11-2-15,6 10-2 0,-6 8-1 16,3 16 0-16,-3 6 0 16,0 6 0-16,0-5-3 15,-5-6-2-15,5-4-10 16,0-11-25-16,0-19 0 16,5-9-1-16,-5-24 0 15</inkml:trace>
  <inkml:trace contextRef="#ctx0" brushRef="#br0" timeOffset="17941.8077">12328 9076 40 0,'14'-4'33'0,"-4"7"-4"16,-10-3-5-16,-4 12-9 15,-9 5-3-15,-14-3-5 16,-6 8-1-16,-5-2-4 15,-6 1-2-15,1 1-2 32,0-7 1-32,5 2-1 0,9-3 0 15,17-2 2-15,12 3 0 16,10-1 3-16,16 0-1 16,7-4 2-16,11 8-1 15,-1-4 1-15,4 0-3 16,-1-1-17-16,1-1-19 15,-19-12-3-15,6 7 2 0,-16-14-2 16</inkml:trace>
  <inkml:trace contextRef="#ctx0" brushRef="#br0" timeOffset="18357.7624">12668 9019 42 0,'0'-15'34'0,"0"15"1"16,0 18-10-16,3 1-10 0,3 17-6 15,-2 6-4-15,2 11-2 16,0 2 0-16,-2-1-4 15,1-3-7-15,-5-10-12 32,0-10-15-32,4-9-1 0,-4-22 0 15,-9 5 2-15</inkml:trace>
  <inkml:trace contextRef="#ctx0" brushRef="#br0" timeOffset="18689.5971">12613 9035 44 0,'24'-29'34'0,"1"-2"-3"16,13 7-12-16,4 8-7 15,2 5-3-15,-1 11-3 16,-9 12-3-16,-7 11-1 16,-12 5-1-16,-19 4 0 0,-12 2-1 31,-8 0 1-31,-5-3-2 15,1-3 1-15,1-5 0 0,9-11-1 16,18-12 0 0,9 8 1-16,15-8-1 0,10 5 1 15,0 2 1-15,0 3 0 16,-3 3 2-16,-6 9 0 16,-18 3 0-16,-11 3 0 0,-15 0-1 15,-12-2-8-15,-6-11-29 16,0 5 0-16,-6-11-2 15,12-5 0-15</inkml:trace>
  <inkml:trace contextRef="#ctx0" brushRef="#br0" timeOffset="18943.1079">13077 9379 55 0,'15'3'38'16,"4"4"1"-16,6 6-5 0,4 5-21 16,-8 1-6-1,3 4-8-15,1 1-8 0,-8-1-24 16,-6-10-5-16,2-3-1 15,-13-10 1-15</inkml:trace>
  <inkml:trace contextRef="#ctx0" brushRef="#br0" timeOffset="19090.2659">13282 9318 59 0,'-19'14'37'31,"-12"11"1"-31,0 6-10 0,-3 10-16 15,-2 2-12-15,4-2-18 16,-5-7-19-16,13 2 0 16,-1-17-1-16,12 0 0 15</inkml:trace>
  <inkml:trace contextRef="#ctx0" brushRef="#br0" timeOffset="69933.6924">13818 9332 59 0,'10'-5'35'16,"-10"5"-1"-16,0 0-13 16,0 0-7-16,-12 9-12 15,12-9-17-15,-13 10-19 16,13-10-2-16,3 11-1 15,10-3 0 1</inkml:trace>
  <inkml:trace contextRef="#ctx0" brushRef="#br0" timeOffset="70634.0013">14855 8852 34 0,'-13'-12'30'0,"-3"6"-8"15,-14 6-5-15,-2 0-4 16,-6 9-5-16,1 5-1 0,5 6-3 16,6 7-1-16,10 5-2 15,13 1 1-15,14 0-1 16,11-6 0-16,11 0 1 15,5-8-2-15,2-4 2 0,-4-6-1 16,-4-4 0 0,-9-5-1-16,-23 0 1 0,0 0-1 15,-20-7 1-15,-11 9-1 16,-7 3 0-16,-4 5 0 0,-3 4-1 16,1 5 1-16,7 8-1 15,6 5 2-15,6 6-2 16,13-6 2-16,12 2-1 31,7-5 1-31,14-3 0 0,10-11-1 16,9-7 1-16,7-8 0 15,5-10 0-15,3-8-1 16,-3-4 2-16,-4-6-2 16,-8-1 1-16,-8 0 0 15,-7 3 0-15,-11 3 0 16,-4 9 0-16,-10 14 1 0,0 0 0 15,0 0 0-15,-6 18-1 16,3 5 1-16,3 5-1 16,-3 4-3-16,3-3-5 15,5 3-13-15,2-1-16 16,-7-12 0-16,12-1 1 16,-12-18 0-1</inkml:trace>
  <inkml:trace contextRef="#ctx0" brushRef="#br0" timeOffset="70781.2882">15041 9002 27 0,'-12'-24'34'16,"9"14"-1"-16,-8-3-4 0,11 13-28 16,0 0-27-16,0 0-4 15,-3 14-2-15,-2-5-2 16</inkml:trace>
  <inkml:trace contextRef="#ctx0" brushRef="#br0" timeOffset="71012.6273">15200 9125 49 0,'13'20'36'0,"-5"-3"-3"16,-2 6-13-16,5 5-4 15,-1-2-6-15,2 2-3 16,-1-5-3-16,3 1 0 31,-2-9-2-31,1-3 0 0,2-12-2 16,1-7-1-16,5-3-6 15,-4-9-10-15,4-5-19 16,3 2-2-16,-1-2 1 16,9 2-1-16</inkml:trace>
  <inkml:trace contextRef="#ctx0" brushRef="#br0" timeOffset="71450.2451">15706 9178 66 0,'0'21'36'16,"-9"-3"-7"-16,0 4-10 15,0 0-5-15,-8-2-4 16,3-3-5-16,-7-5-3 16,1-5-3-1,2-5-1-15,2-3-2 16,4-9 0-16,2-3-1 15,10 1 0-15,-3 0 2 16,11 0 1-16,3 5 0 16,4 4 0-16,2 3 2 15,4 3 1-15,-2 3-1 16,2 4 1-16,-2 3-1 0,-1-4 0 16,2 1 1-16,-5-2 0 15,4-2-1-15,-6-6 1 16,5-4-1-16,-6-6 0 15,1 0 1-15,-2-2-1 16,2 0 1-16,-3-2 0 0,-4 5 1 16,0-2-1-16,-6 11 1 0,5-12 0 15,-5 12 2 1,0 0-2-16,7 19 2 16,-7-4-1-16,0 5 0 0,4 0-2 15,-4 1-5-15,4-4-32 16,1 7-1-16,-5-12-1 31,3 5 0-31</inkml:trace>
  <inkml:trace contextRef="#ctx0" brushRef="#br0" timeOffset="73200.4944">1839 10405 9 0,'0'0'32'16,"8"19"1"-16,-8 3 1 15,0 19-16-15,0 15-5 16,0 7-2-16,6 12-2 31,-6 1-3-31,7 1-2 0,-2-11-4 16,0-6-4-16,2-17-17 15,10-7-15-15,-8-21 0 16,5-8-1-16,-2-16 3 16</inkml:trace>
  <inkml:trace contextRef="#ctx0" brushRef="#br0" timeOffset="73716.0981">2170 10689 21 0,'11'0'31'16,"-11"0"0"-16,-5 19-10 0,2 0-8 15,0 3-5-15,6 0-1 16,0 3-2-16,9-5-1 16,0-7-2-16,4-3 0 0,3-10 0 15,3-4 0-15,-1-9 0 16,-2-4 0-16,-4-4-1 16,-4-2 1-16,-3 4 1 15,0 0-1-15,-8 4 1 16,5 4-1-16,-5 11 1 0,0 0-1 15,0 0 0-15,2 26 1 16,2 2-2-16,2 8 1 16,1 8-1-16,-2 7 2 15,-5 5-2-15,0 3 1 16,-6-4 0-16,-7-4 0 16,-11-7-1-1,-7-6 0-15,-10-16-1 16,4-12-3-16,2-10-4 15,-3-10-10-15,12-15-18 16,9-1-4-16,5-8 0 0,19-6-1 16</inkml:trace>
  <inkml:trace contextRef="#ctx0" brushRef="#br0" timeOffset="74000.8416">2781 10505 16 0,'-22'-10'33'16,"3"10"0"-16,-6 0 1 16,0 10-17-16,2 7-7 15,-3 7-3-15,7 9-3 16,3 3 0-16,8 9-1 15,8 1 0-15,3 3-1 16,8-2 0-16,3-5-2 0,10-6-3 16,0-7-10-16,11-14-23 15,6-3 1-15,-3-17-2 16,6 0 1-16</inkml:trace>
  <inkml:trace contextRef="#ctx0" brushRef="#br0" timeOffset="74238.8452">3007 10594 43 0,'-6'-11'35'16,"-1"-2"1"-16,7 13-11 15,0 0-10-15,-12 17-6 16,12 7-5-16,-8 5-1 31,8 9-1-31,-4 3 1 0,4 4-2 16,4-2 1-16,2-2 0 15,2-7-1-15,7-2 0 16,4-9-3-16,-4-12-4 16,11-2-12-16,-8-6-14 15,2-8-6-15,1-3 1 16,-9-10-1-16</inkml:trace>
  <inkml:trace contextRef="#ctx0" brushRef="#br0" timeOffset="74439.45">2868 10757 22 0,'0'0'33'0,"15"0"-1"0,13-2-6 15,5 2-12-15,-1-4-11 16,2 4-20-16,-4-5-13 15,7 10-2-15,-15-10 0 16</inkml:trace>
  <inkml:trace contextRef="#ctx0" brushRef="#br0" timeOffset="74639.5056">3304 10611 26 0,'18'14'36'0,"5"9"1"15,-8 7-4-15,-8 6-15 16,-1 11-5-16,-16 4-4 16,-3 1-4-16,-9-2-9 15,-5-7-19-15,-7-13-14 16,13-6-1-16,-2-22 0 0</inkml:trace>
  <inkml:trace contextRef="#ctx0" brushRef="#br0" timeOffset="75040.4515">3741 10418 42 0,'0'0'33'15,"0"0"-2"-15,0 25-11 16,0 6-5-16,0 10-6 0,0 14-2 16,-5 9-1-16,5 8 0 15,0 0-1-15,0 1-2 16,0-7-2-16,3-14-7 0,2-10-18 16,4-12-13-1,-2-19-1-15,6-11 0 0</inkml:trace>
  <inkml:trace contextRef="#ctx0" brushRef="#br0" timeOffset="75372.1233">4272 10742 23 0,'0'0'35'15,"19"0"1"-15,-5 0-2 0,9-5-17 16,8 5-8-1,3-5-2-15,6 3-5 0,3 2-5 16,-9-7-5-16,3 7-10 31,-8-4-12-31,-11 3-6 0,2 1 0 16,-20 0 5-16</inkml:trace>
  <inkml:trace contextRef="#ctx0" brushRef="#br0" timeOffset="75603.5459">4322 10864 26 0,'0'0'33'0,"12"4"-1"16,7-4-9-16,9 0-8 15,6 4-3-15,0-4-2 16,6 5-4-1,-3-5-3-15,-3 0-2 16,-9 5-12-16,-2 0-24 16,-23-5-1-16,14-5 1 15,-21-5-1-15</inkml:trace>
  <inkml:trace contextRef="#ctx0" brushRef="#br0" timeOffset="76257.1839">5107 10384 15 0,'0'-15'30'15,"-6"1"1"-15,6 14-8 16,0 24-6-16,0 8-5 16,0 18-4-16,0 8-2 15,3 17 0-15,-3 3 0 0,0 5-1 16,0-7-1-16,3-6-1 15,-3-14-2-15,0-10 0 16,4-10 0-16,-4-14 1 16,5-7-1-16,-5-15-1 15,0 0-6-15,0 0-21 0,0 0-10 16,0 0 1-16,4-18-1 16</inkml:trace>
  <inkml:trace contextRef="#ctx0" brushRef="#br0" timeOffset="76859.6906">5578 10528 27 0,'0'0'32'15,"0"0"1"-15,5 28-12 16,-8 3-6 0,-5 8-5-16,2 7-1 15,2 7-2-15,2 2-1 16,2 0-2-16,2-1-1 15,6-12-1-15,12-6 0 16,2-10 0-16,3-9-1 16,4-9-5-16,-1-8-6 0,-1-10-16 15,-2 0-11-15,-13-12 0 16,-4 1 0-16</inkml:trace>
  <inkml:trace contextRef="#ctx0" brushRef="#br0" timeOffset="77044.0144">5443 10761 38 0,'-23'0'34'0,"23"0"-6"16,-12 7-7-16,12-7-5 15,17 7-4-15,3-7-4 16,11 5-6-16,4 2-16 16,14-1-19-16,-9-6-2 15,9 5-1-15,-2-7 0 31</inkml:trace>
  <inkml:trace contextRef="#ctx0" brushRef="#br0" timeOffset="77359.6853">6109 10640 56 0,'0'0'34'0,"0"0"-3"0,0 0-11 15,8 13-8-15,-8 2-4 16,6 12-4-16,-2 5-1 15,-1 5 0-15,3 4 0 16,0-2-3-16,3 3-3 16,-5-10-7-16,8-4-14 15,-4-5-13-15,-8-23 0 0,4 13 0 16</inkml:trace>
  <inkml:trace contextRef="#ctx0" brushRef="#br0" timeOffset="77560.1137">6003 10815 44 0,'0'0'35'16,"0"0"-1"-16,0 0-11 15,22-8-8-15,-4 8-6 16,16 0-4-16,0 0-1 0,6 3-3 16,3-3-5-16,-5 0-18 15,-7 0-15-15,0 0 1 31,-9-3-1-31</inkml:trace>
  <inkml:trace contextRef="#ctx0" brushRef="#br0" timeOffset="77844.5024">6625 10675 42 0,'14'0'36'0,"13"6"1"15,-2 2-4-15,9 9-22 16,0 9-4-16,4 3-3 0,-2 7-5 15,1 2-8 1,-8-1-20-16,-4-10-7 0,-1-2-1 16,-11-18 0-16</inkml:trace>
  <inkml:trace contextRef="#ctx0" brushRef="#br0" timeOffset="78040.4687">6983 10672 50 0,'-19'0'37'0,"-3"6"0"16,-6 5-8-16,-2 1-16 0,-5 10-5 16,-5 2-4-16,3 7 0 15,0-1-4-15,-1 1-3 16,10 8-9-16,0-3-20 16,4-13-6-16,15 0-1 15,9-23 1-15</inkml:trace>
  <inkml:trace contextRef="#ctx0" brushRef="#br0" timeOffset="78363.6782">7445 10510 50 0,'0'0'33'15,"-30"0"-5"-15,10 4-12 32,-2 9-5-32,-3 6-4 0,-2 5-2 15,-1 8 0-15,6 9-2 16,5 5 0-16,9 3 0 15,8 2 1-15,6 3 0 0,9-8-3 16,8-7-2 0,11-2-8-16,-1-9-15 0,5-20-13 15,5-1 0-15,-5-17 0 16</inkml:trace>
  <inkml:trace contextRef="#ctx0" brushRef="#br0" timeOffset="78648.5447">7683 10611 23 0,'-9'-23'36'0,"9"14"0"16,0 9-4-16,-10-10-10 16,14 23-9-16,-4 2-5 15,6 9-4-15,-6 3-1 16,3 7-1-16,-3 2 1 15,0-2-2-15,0 1 0 0,0-5 0 16,0-4-1-16,0-5 1 16,6-3-2-16,3-6-1 15,4 0-6-15,0-12-11 16,1-2-18-16,9 2-1 16,-8-14-1-16,4 4 1 0</inkml:trace>
  <inkml:trace contextRef="#ctx0" brushRef="#br0" timeOffset="78826.576">7556 10743 30 0,'-21'4'33'0,"2"-4"-1"0,19 0-7 15,0 13-9-15,18-9-8 16,11-4-10-16,5 0-27 15,12 10-4-15,-2-10 0 16,8 4-1-16</inkml:trace>
  <inkml:trace contextRef="#ctx0" brushRef="#br0" timeOffset="79048.0735">7947 10796 21 0,'-9'0'33'0,"23"0"0"16,0 0-3-16,7-6-16 16,7 6-8-16,6 0-17 0,7 0-19 15,-13-2-3-15,8 2 0 16,-11-10 4-16</inkml:trace>
  <inkml:trace contextRef="#ctx0" brushRef="#br0" timeOffset="79380.6664">8301 10708 60 0,'0'0'35'0,"12"-19"-4"15,6 11-17-15,7 2-7 16,3 0-1-16,2 6-2 16,-4 0 1-16,-4 9-2 15,-9 2 0-15,-10 8 0 0,-11 0-1 32,-6 5 1-32,-11-1-1 15,-4 0 0-15,-2-1-2 16,1-2 0-16,4-2-1 15,9-7 1-15,9-2-1 0,8-9 1 16,11 3-1-16,10-3 0 16,7 0 1-16,5 0-6 15,5 0-22-15,3 5-8 0,-6-5-2 16,5 5 1-16</inkml:trace>
  <inkml:trace contextRef="#ctx0" brushRef="#br0" timeOffset="79697.162">8673 10542 29 0,'28'4'34'15,"-2"4"2"-15,7 16 0 0,-5 5-19 16,-9 7-8-16,-1 15-2 16,-18-2-2-16,0 5 0 15,-13-7-2 1,-8-6-6-16,-4-17-33 15,1-2-1-15,-4-17-1 16,9-12-1-16</inkml:trace>
  <inkml:trace contextRef="#ctx0" brushRef="#br0" timeOffset="80282.3546">9163 10418 29 0,'0'-19'34'16,"6"9"-2"-16,-2 2-10 15,-4 8-6-15,0 0-5 16,3 25-4-16,-6 8-1 16,-3 11-1-16,-1 15-1 15,-2 5 1 1,0 15-1-16,-1-3 0 15,5 2 0-15,-1-7-2 16,6-6 0-16,0-14-2 16,8-9 1-16,-2-11-1 0,1-8 0 15,-1-11 1-15,0-3-1 16,-6-9-2-16,0 0-5 16,13-1-30-16,-13 1-1 15,0-13-1-15,0 13 0 0</inkml:trace>
  <inkml:trace contextRef="#ctx0" brushRef="#br0" timeOffset="115636.8475">9824 10542 12 0,'0'0'28'0,"0"0"-6"15,-10 14-3-15,-1-1-3 16,-5 3-2-16,-5 0-5 0,1 2-3 16,-10 1-2-16,1 0-2 15,-5 0 0-15,0 1 0 16,1-2-1-16,4-5-1 16,0 2 1-16,6-6-1 15,10 0 1-15,13-9 0 16,-4 14 1-16,20-5 0 0,8 1 1 15,12 2 0-15,4 2 0 16,5 6 1-16,3-1-1 16,-2 1-2-16,-6 1-6 15,-9-6-17-15,-9-9-13 16,0 5 0-16,-12-11-1 0</inkml:trace>
  <inkml:trace contextRef="#ctx0" brushRef="#br0" timeOffset="116239.0024">9545 10905 35 0,'0'0'34'16,"4"15"-7"-16,8-4-4 15,6 4-6-15,1-1-7 16,14 4-1-16,5 1-4 0,6-5-8 16,-1 0-30-1,1 10-2-15,-10-9-1 0,-4 11-1 16</inkml:trace>
  <inkml:trace contextRef="#ctx0" brushRef="#br0" timeOffset="144235.2178">10479 10415 10 0,'-4'-14'33'15,"4"14"1"-15,4 12 2 0,-4 15-15 16,5 19-7-16,-5 4-4 15,4 16-2-15,0 7-1 16,4 4-3-16,-2 0-6 0,0-12-7 16,3-16-23-16,5-7-4 15,-3-17-2-15,5-10 0 16</inkml:trace>
  <inkml:trace contextRef="#ctx0" brushRef="#br0" timeOffset="144586.2699">10909 10519 19 0,'0'0'34'16,"20"13"2"-16,-15 6-2 0,-2 8-16 16,3 14-6-1,-11 2-1-15,5 9-4 0,-7 3-1 16,4 1-2-16,-4-5-2 0,7-5 0 16,4-8-2-16,5-9 1 15,6-8-3-15,4-9-4 16,6-4-8-16,-4-8-18 15,1-9-5-15,3-1-1 16,-14-9 0-16</inkml:trace>
  <inkml:trace contextRef="#ctx0" brushRef="#br0" timeOffset="144751.5691">10792 10764 60 0,'0'0'35'0,"21"-5"0"16,10 7-15-16,4 4-20 15,4-3-22-15,8 5-11 16,-11-8-1-16,8 10-1 16</inkml:trace>
  <inkml:trace contextRef="#ctx0" brushRef="#br0" timeOffset="144985.3193">11255 10527 28 0,'0'0'35'0,"0"-13"2"16,0 13-1-16,3 28-15 15,-3-5-9-15,0 13-6 0,0 6-1 16,0 12-1-16,3 5 0 15,-3 4-2-15,6-2-3 16,-2-5-8-16,1-13-29 16,6-1 0-16,0-19-1 15,9-3 0-15</inkml:trace>
  <inkml:trace contextRef="#ctx0" brushRef="#br0" timeOffset="145353.0258">11852 10666 43 0,'0'0'36'16,"0"0"0"-16,10 6-8 15,-6 11-13-15,-4 8-8 16,7 8-2-1,-1 4-2-15,2 1-3 16,0 4-8-16,-2-5-15 16,-3-7-13-16,5-1-1 15,-8-14 1-15</inkml:trace>
  <inkml:trace contextRef="#ctx0" brushRef="#br0" timeOffset="145521.6583">11728 10826 20 0,'0'0'34'0,"12"-2"0"16,10 2-3-16,2 0-12 15,7-5-10-15,5 5-10 16,1-9-29-16,8 9-3 0,-14-3-1 16,7 3 0-16</inkml:trace>
  <inkml:trace contextRef="#ctx0" brushRef="#br0" timeOffset="146107.0809">12507 10360 29 0,'0'0'34'0,"0"0"2"16,0 32-5-1,0 6-13-15,-7 13-6 16,7 14-5-16,0 4-1 0,0 8-2 15,3 0-7-15,1-10-16 16,-1-13-18-16,9-11 0 31,-3-21 0-31,7-8-1 0</inkml:trace>
  <inkml:trace contextRef="#ctx0" brushRef="#br0" timeOffset="146491.241">12819 10615 56 0,'11'6'38'0,"11"12"1"0,2 0-5 0,-2 6-25 16,9 9-3-16,-1 0-1 15,4 5-4-15,-3-1-7 16,-9-8-15-16,-6-4-18 16,2-5 1-16,-8-11-1 15,2-9 1-15</inkml:trace>
  <inkml:trace contextRef="#ctx0" brushRef="#br0" timeOffset="146669.986">13143 10643 40 0,'-15'-9'36'16,"4"15"2"-16,-6 3-2 31,-9 4-21-31,4 11-6 0,-9 0-4 16,3 8-1-16,-2 0-5 16,-1-1-5-16,6 3-19 15,7-1-13-15,-4-9 0 0,9-3 0 16</inkml:trace>
  <inkml:trace contextRef="#ctx0" brushRef="#br0" timeOffset="146992.7347">13548 10472 38 0,'-13'-15'35'16,"2"11"0"-16,-17 4-7 16,0 0-13-16,3 19-5 15,-9 3-5-15,7 11-3 0,-1 9 0 16,12 10-2-16,1 5 1 15,11 5 0-15,11 1 0 16,6-3-3-16,17-5-10 16,4-8-23-16,4-20-1 15,11-4-1-15,-9-23 1 0</inkml:trace>
  <inkml:trace contextRef="#ctx0" brushRef="#br0" timeOffset="147223.9685">13756 10519 47 0,'-11'-12'37'0,"11"12"0"0,-7 10-4 16,3 7-20-16,4 14-6 16,7 6-3-16,-4 6-2 15,1 7 0-15,1 6-1 16,2-4 1-16,-1-2-2 15,4-7-2-15,-1-11-6 16,2-5-12-16,6-13-17 0,-6-14-1 16,6-4 0-16,-8-11 0 15</inkml:trace>
  <inkml:trace contextRef="#ctx0" brushRef="#br0" timeOffset="147393.2489">13632 10778 48 0,'0'0'36'0,"0"0"0"0,9 5-12 15,19-5-14-15,6 0-21 16,13 10-21-16,-4-15-2 16,19 5 0-16,-3 0-3 15</inkml:trace>
  <inkml:trace contextRef="#ctx0" brushRef="#br0" timeOffset="147592.9652">14024 10793 62 0,'0'0'37'0,"21"-6"33"15,4 6-72 1,5 6-29-16,-2-6-6 16,13 0 0-16,-10-9-1 15</inkml:trace>
  <inkml:trace contextRef="#ctx0" brushRef="#br0" timeOffset="147872.4741">14362 10668 28 0,'0'0'33'0,"10"-23"0"16,10 18-5-16,1 5-16 15,-1 5-4-15,2 7-2 16,-7 0-2-16,-6 9 0 16,-9 3-1-16,-10 4 0 15,-8 0-1-15,0-1 1 16,-2 1-2-1,3-9 0-15,-1 0-1 16,10-6-1-16,10-2-3 16,9-11-8-16,7 0-20 15,7 0-4-15,-3-7 0 16,9 7 0-16</inkml:trace>
  <inkml:trace contextRef="#ctx0" brushRef="#br0" timeOffset="148157.6822">14635 10495 39 0,'22'-5'38'0,"1"8"1"16,11 14 0-16,0 15-19 16,-6 1-10-16,0 18-3 15,-9 8-2-15,-10 7-1 0,-14 0-3 16,-11-3-5-16,-3-4-15 16,-4-11-21-16,-12-16 0 15,9-12 0-15,4-20-2 16</inkml:trace>
  <inkml:trace contextRef="#ctx0" brushRef="#br0" timeOffset="148574.2187">15117 10436 20 0,'5'-16'32'16,"-5"-3"1"-16,0 19-9 0,0 0-3 15,2 38-5 1,-2 4-5 0,-3 13-2-16,-1 16-3 15,-5 4 1-15,9 12-3 16,-6-3-2-16,0-6-10 0,6-16-27 15,0-3-3-15,0-19 0 16,9-10-1-16</inkml:trace>
  <inkml:trace contextRef="#ctx0" brushRef="#br0" timeOffset="149528.1789">16033 10522 5 0,'19'-5'31'0,"-1"10"1"16,-18-5-8-16,5 14-5 16,-18 1-5-16,-13 1-4 0,-2 6-2 15,-8 0-2-15,-9 5-5 16,-1-5-1-16,-1-1 0 15,4-5-1-15,9 1 0 16,9-9 1-16,6-3 0 0,19-5 2 16,0 0 1-16,25 13 0 15,9-2 0-15,7 2-4 32,4 1-19-32,3-2-15 0,5 8 0 15,-10-11 0-15</inkml:trace>
  <inkml:trace contextRef="#ctx0" brushRef="#br0" timeOffset="149960.2993">16496 10314 14 0,'0'0'33'0,"2"-15"1"15,-2 15-2-15,7 23-12 16,-7-2-5-16,0 20-5 16,0 5-3-16,5 19-2 15,-5 4 0-15,3 5-2 0,1 1-7 16,-1-10-17-16,1-8-16 15,8-5 0-15,-4-21-1 16,8-6 0-16</inkml:trace>
  <inkml:trace contextRef="#ctx0" brushRef="#br0" timeOffset="150313.6454">16874 10452 41 0,'0'0'35'15,"8"12"1"-15,-4 9-13 32,-7 4-7-32,3 13-6 0,-7 2-2 15,7 11-2-15,-3-4-2 16,3 3-1-16,6-6-1 16,4-5 0-16,6-10-1 15,6-9-1-15,4-6-4 16,-4-14-11-16,2-6-23 15,3-3 0-15,-12-10-1 0,2 0 0 16</inkml:trace>
  <inkml:trace contextRef="#ctx0" brushRef="#br0" timeOffset="150498.0263">16796 10648 38 0,'-15'-5'33'0,"30"9"0"15,3 2-10-15,10-6-13 0,12 9-8 16,4-3-10-16,5 2-16 16,-6-8-8-16,7 0-1 15,-13-4 0-15</inkml:trace>
  <inkml:trace contextRef="#ctx0" brushRef="#br0" timeOffset="150692.9742">17263 10425 38 0,'4'-27'36'16,"-4"3"0"-16,-4 10-12 16,4 14-3-16,-8 24-9 15,8 7-4-15,-4 12-4 0,4 12-2 16,-5 5 1-16,5 6-1 16,0-1 0-16,0-5-3 15,8 1-7-15,-8-8-29 0,0-20-2 16,7-6 0-1,-7-27 0-15</inkml:trace>
  <inkml:trace contextRef="#ctx0" brushRef="#br0" timeOffset="151295.3289">17796 10452 73 0,'0'0'31'16,"0"0"-9"-16,4 21-5 15,0 8-7-15,-4 5-3 16,6 8-3 0,-3 1 1-16,2 8-2 15,-1-9 1-15,1 0-3 16,0-5-3-16,-2-11-5 16,5-5-14-16,1-4-15 15,-9-17-1-15,0 0-1 16,0 0 3-16</inkml:trace>
  <inkml:trace contextRef="#ctx0" brushRef="#br0" timeOffset="151476.8211">17666 10662 12 0,'-15'-9'32'16,"15"9"1"-16,0 0-6 15,22 5-7-15,5 1-7 16,7-6-5-16,11 8-3 0,3-5-6 15,3-3-16-15,-1 0-16 16,4 0-1-16,-14-8 0 16,3 8 4-16</inkml:trace>
  <inkml:trace contextRef="#ctx0" brushRef="#br0" timeOffset="151777.606">18362 10332 25 0,'0'-23'35'0,"0"23"2"16,12 0-2-16,-12 19-16 15,8 22-6-15,-8 5-3 0,3 15-4 32,-3-1 1-32,0 10-1 0,3-7-3 15,1-4-3-15,3-7-7 16,-3-13-15-16,-4-14-18 16,13-6 1-16,-13-19-2 15,19-6 2-15</inkml:trace>
  <inkml:trace contextRef="#ctx0" brushRef="#br0" timeOffset="152162.2139">18311 10407 37 0,'5'-24'35'0,"21"6"1"15,2 3-9-15,9 2-13 16,9 9-4-16,-1 4-4 16,3 7-1-16,-9 5-2 15,-7 8-2-15,-16 6 0 16,-16 1 0-16,-14-3 1 0,-9 3-1 16,-8-8 0-16,0 1 0 0,3-3-1 15,7-7 0-15,21-10 0 16,0 9 0-16,21-6-1 15,11 3 1-15,9 4 0 16,-2 7-1-16,-2 4 2 16,-7 7 1-16,-16 3-1 15,-14 2 1-15,-21-1 0 0,-12 0-2 16,-12-3-3-16,-8-10-7 16,5-6-21-16,3-7-7 15,5-11-1-15,15-2 1 16</inkml:trace>
  <inkml:trace contextRef="#ctx0" brushRef="#br0" timeOffset="152415.4687">18811 10727 34 0,'12'-4'38'0,"0"-1"-1"16,11 10-2-16,7 8-17 0,-5 6-7 15,6 4-5-15,-1 6-3 16,-5-1-6-16,-1 0-7 16,-10-5-15-16,-8-9-13 15,7 0 0 1,-13-14 0-16</inkml:trace>
  <inkml:trace contextRef="#ctx0" brushRef="#br0" timeOffset="152599.8883">19104 10732 64 0,'-26'-9'37'16,"6"15"0"-16,-5 7-15 0,-9 4-10 15,0 8-5-15,-4 3-2 16,3 6-1-16,2 0-3 15,4 0 0-15,6-2-5 16,1-9-16-16,9-8-18 16,13-6-1-16,0-9 0 15,0-15 0-15</inkml:trace>
  <inkml:trace contextRef="#ctx0" brushRef="#br0" timeOffset="171459.1909">19544 10849 20 0,'0'0'2'0,"14"6"-1"16,-14-6-7-16,9 4-10 0</inkml:trace>
  <inkml:trace contextRef="#ctx0" brushRef="#br0" timeOffset="171892.5593">20180 10353 20 0,'0'0'31'0,"16"31"2"16,-19-4-4-16,3 15-19 15,0 10-2-15,0 3-1 16,0 6-2-16,0-10-1 16,6-5-1-16,-6-8 1 15,6-11-1-15,-6-17 1 32,0-10-1-32,0-17 1 0,0-13-1 15,-9-16 1-15,0-9-2 16,-2-8 0-16,0-2-1 15,2-3 0-15,3 8 0 16,6 7-1-16,3 9 1 16,12 10-1-16,9 11 1 15,10 7-2-15,7 4-5 0,9 12-17 16,11 0-14-16,-4 4-1 16,8 7 0-16,-6-2 0 15</inkml:trace>
  <inkml:trace contextRef="#ctx0" brushRef="#br0" timeOffset="172125.1556">20454 10643 29 0,'8'14'32'0,"-8"-14"0"16,6 28-5-16,-3-7-25 15,-3-2-25-15,9 15-6 16,-9-15-1-16,6 8-1 16</inkml:trace>
  <inkml:trace contextRef="#ctx0" brushRef="#br0" timeOffset="172393.6336">20858 10743 75 0,'6'18'40'0,"-20"-10"-2"32,-11 1-18-32,3 2-7 0,-9-7-6 15,2 0-5-15,-1-8-3 16,2-4-1-16,9-2-2 15,4-5 1-15,8 2-1 16,1 2 1-16,6 11 0 16,12-4 2-16,2 12 2 15,7 4 0-15,3 10 0 0,2 1-6 16,1-1-31-16,4 8 0 16,-5-8 0-16,11 3-1 15</inkml:trace>
  <inkml:trace contextRef="#ctx0" brushRef="#br0" timeOffset="172825.1951">21875 10310 38 0,'0'0'36'16,"5"15"2"-16,-10 12-1 16,-8 10-24-16,8 18-5 15,-5 5-2-15,6 6-1 32,-2 0-1-32,6-1-3 0,3-6 0 15,7-12-2-15,8-8-4 16,0-14-6-16,10-9-14 15,0-4-12-15,-6-17-1 16,0-3 0-16</inkml:trace>
  <inkml:trace contextRef="#ctx0" brushRef="#br0" timeOffset="172996.1033">21675 10657 19 0,'-16'-4'35'0,"16"4"0"15,12 4-2-15,13-4-12 32,11 10-10-32,8-5-15 0,9 9-27 15,-4-10-2-15,11 9-2 16,-6-10-1-16</inkml:trace>
  <inkml:trace contextRef="#ctx0" brushRef="#br0" timeOffset="173381.1306">22216 10681 47 0,'0'0'35'0,"22"0"2"15,2 5-11-15,8-5-14 16,6 10-5-16,2-6-2 16,4 4-1-16,0-3-3 15,-4-4 0-15,-4-1-2 16,-8 0 0-16,-8 0 0 16,-9-8-1-16,-11 8 1 0,11-17-1 15,-11 17 1-15,0-17-2 16,0 17 2-16,0 0 1 15,-11-4 0-15,11 4 1 16,0 17-1-16,0-6 2 16,-5 3-1-16,0-1 0 15,2 2-6-15,-1-2-16 0,-3-8-14 16,7-5 0-16,0 0-1 16</inkml:trace>
  <inkml:trace contextRef="#ctx0" brushRef="#br0" timeOffset="173696.3277">22922 10597 41 0,'10'-9'36'0,"-10"-1"-2"16,0 10-9-16,0 0-8 15,0 0-5-15,15 26-6 16,-15 0-1-16,3 6-3 16,4 3 0-16,-3 4 0 15,-1 1-3 1,2-4-6-16,0-2-12 15,3-3-18-15,-8-17 0 16,5-4-1-16,-5-10 0 16</inkml:trace>
  <inkml:trace contextRef="#ctx0" brushRef="#br0" timeOffset="173867.0543">22841 10727 40 0,'0'0'37'0,"0"-13"1"15,13 17-2-15,7 1-20 0,5-5-6 16,8 4-7-16,1-1-10 16,5 4-25-16,2-7-5 15,0 5 0-15,-2-9-1 0</inkml:trace>
  <inkml:trace contextRef="#ctx0" brushRef="#br0" timeOffset="174267.7663">23487 10767 33 0,'-14'3'36'0,"2"10"0"16,-13-11-7-16,0 1-12 16,2 2-6-16,-2-10-5 0,3 0-2 15,-2-4-2 1,3-5-2-16,13 0 0 0,8-5-1 15,10 2 0-15,8 4-1 16,7 2 1-16,2 6 0 0,5 5 1 16,5 0 0-1,-6 9 1-15,3 5 0 0,-7 1 0 16,-7 3 0-16,-3 1 0 16,4 0 0-16,-6-1 1 15,2-4 0 1,-1-6 0-16,-4-6 0 15,-1-7 2-15,1-4 0 16,2-7 1-16,-7-2-1 16,-11-5-1-16,-10 2 0 15,-8 4-1-15,5 5-3 16,-6 12-19-16,-5 8-21 16,-19 3 0-16,3 16-1 0,-5 6 1 15</inkml:trace>
  <inkml:trace contextRef="#ctx0" brushRef="#br0" timeOffset="177538.4504">1996 11973 57 0,'-12'-8'27'0,"-14"0"-4"15,2 6-4-15,0 6-5 16,-5 1-5-16,5 10-3 0,0 3-2 15,10 4-2 1,5 3-1-16,9-1-2 16,15-2-1-16,-1-3-1 0,7-5 0 31,0-6-1-31,3-2 0 0,-7-10 0 16,-3-1 1-16,-14 5 1 15,-7-17 2-15,-9 11 2 16,-3 2 0-16,-2 4 0 15,-2 8 1-15,2 2 0 16,5 7 0-16,10 2-1 16,11 1-1-16,8-3-1 0,6 1 0 15,3-3-1-15,6-5-3 16,0-5-11-16,-4-10-19 16,4-1-1-16,-14-17 1 0,0 4 4 15</inkml:trace>
  <inkml:trace contextRef="#ctx0" brushRef="#br0" timeOffset="177659.4771">1877 11775 22 0,'-19'-30'35'16,"11"17"-1"-16,0 0-1 0,8 13-25 16,4 13-27-16,-4-2-11 15,15 11-4-15,-4-4-1 16</inkml:trace>
  <inkml:trace contextRef="#ctx0" brushRef="#br0" timeOffset="177791.085">2046 11957 22 0,'33'36'37'0,"2"-2"0"15,3 15 0-15,-7 6-16 16,-2 1-11-16,3 5-8 16,-1-1-14-1,0-4-23-15,-12-13-2 16,0-7 1-16,-11-21-1 15</inkml:trace>
  <inkml:trace contextRef="#ctx0" brushRef="#br0" timeOffset="177959.8629">2352 12012 35 0,'-13'-24'37'16,"-4"16"2"-16,-5 15-1 15,-8 7-18-15,0 20-9 16,-5 3-5-16,0 14-4 15,-4 10-5-15,2-6-10 0,4 2-26 16,10-2 0-16,4-14-1 16,10-4 1-16</inkml:trace>
  <inkml:trace contextRef="#ctx0" brushRef="#br0" timeOffset="178622.7934">2709 12122 39 0,'-6'-18'34'15,"-9"-6"1"-15,-1 3-15 16,0 7-8-16,-6 3-4 0,4 6-3 15,-4 5-2-15,3 10 0 16,4 6-3-16,6 6 0 16,9 5 0-16,0 2 0 15,6-2 0-15,7-2 0 16,8-2-1-16,4-10-1 0,0-8 1 31,-3-10-1-31,-1-9 0 0,-3-6 0 16,-1-4 1-1,-8-2 0-15,-5 0 0 0,-4 5 1 16,-4 3 1-16,4 9-1 16,0 9 1-16,-13 0 0 15,10 14-1-15,3 5 1 16,6 3-2-16,1 6 2 0,8-3-1 16,3-2 1-16,5-1 0 15,1-6 0-15,4-9 0 16,3-7 0-16,-3-4 0 15,-4-12 0-15,1-6 0 16,-6-3 0-16,-7-1 0 16,-2-3 0-16,-4 4 2 0,-3 4-1 15,-3 0 1-15,3 10-1 16,-3 11 0-16,0 0 0 16,0 0 0-16,0 25 0 15,0-2-2-15,0 12 1 0,0 9-1 16,3 6 0-1,-3 5 1 1,4-1-1-16,-1 0-2 16,-3-11-12-16,0-5-24 15,0-9 0-15,3-18 1 0,-3-11-2 16</inkml:trace>
  <inkml:trace contextRef="#ctx0" brushRef="#br0" timeOffset="178757.8186">3010 12229 49 0,'21'6'32'16,"-11"-9"-5"-16,17 3-30 15,6 3-27-15,-9-8-1 16,13 5-1-16</inkml:trace>
  <inkml:trace contextRef="#ctx0" brushRef="#br0" timeOffset="179091.9508">3469 12001 47 0,'-13'0'32'0,"-14"-8"-3"0,5 8-13 16,6 0-9-16,4 4-4 15,12-4-2-15,-3 18-3 0,3-18-1 16,9 16-3-16,-9-16-2 15,13 17-4-15,-13-17 0 16,3 13-1-16,-3-13 1 16,-20 5 1-16,2-5 4 0,0 6 6 15,2-1 5-15,-15 10 20 16,25-6-9 0,9 7 1-16,6 0 1 15,10 6-2-15,-1-6-2 16,8 5-3-16,-2-9-3 31,1 0-9-31,-6-12-33 0,9 0-1 16,-4-19-1-16,11-6 0 15</inkml:trace>
  <inkml:trace contextRef="#ctx0" brushRef="#br0" timeOffset="179679.732">4464 11751 43 0,'9'-14'35'0,"-9"4"-1"0,0 10-11 16,-10 27-7-16,4 8-6 15,1 16-4-15,0 14-2 16,1 10-1-16,0 3-1 16,4 3 1-16,0-7-4 15,0-11-7-15,4-17-29 16,5-6-1-16,-3-23 0 0,13-8-1 15</inkml:trace>
  <inkml:trace contextRef="#ctx0" brushRef="#br0" timeOffset="180310.8228">4758 11999 21 0,'-16'9'28'15,"11"8"-1"-15,-1-2-12 16,3 11-6-16,3 2-5 15,3 0-1-15,6 0 0 0,6-3 0 16,7-11 1-16,2-6 0 0,5-8 1 16,-2-15 0-1,-3-4 0-15,-3-7 1 16,1 0-1-16,-11 0 0 0,-4 4-2 16,-2 2 0-16,-5 11-1 15,0 9 0-15,0 0-1 16,0 29 0-16,0-2 0 0,7 12-2 15,0 7 2-15,-1 4 0 16,4 4 1-16,-7 1 1 16,-3-2-1-16,-10-7 1 15,-5-3 0-15,-10-13 0 16,-6-4-1-16,-3-11-2 31,-4-15-4-31,6-4-6 0,-1-11-15 16,7-13-13-16,15 0-2 15,4-8 1-15</inkml:trace>
  <inkml:trace contextRef="#ctx0" brushRef="#br0" timeOffset="180610.7921">5357 11848 34 0,'-22'-8'33'0,"4"18"-1"16,-12 2-14-16,3 8-7 16,4 11-4-16,0 2-2 15,7 9-1-15,9 5-1 16,7 1 0-16,12-2 0 15,10 1-1-15,4-7-1 16,7-11-6-16,8-5-13 0,1-7-17 16,-11-22 0-16,6 2 0 15,-12-21 8-15</inkml:trace>
  <inkml:trace contextRef="#ctx0" brushRef="#br0" timeOffset="180846.407">5521 11872 33 0,'0'0'35'0,"12"0"1"15,-12 10-2-15,0 6-21 16,11 13-7-16,-8 4 0 0,4 6-1 16,-5 6-1-16,3 1-1 15,-5-3 0-15,8-1-2 0,0-7-1 16,1-10-3-16,5-2-5 15,-2-15-13-15,4-8-17 16,9-7 0-16,-7-12 0 16,2 1 6-16</inkml:trace>
  <inkml:trace contextRef="#ctx0" brushRef="#br0" timeOffset="181015.1622">5433 12087 31 0,'0'0'30'0,"27"11"-1"15,-3-11-18-15,3 0-17 0,8 6-15 16,-9-14-6-16,9 4-2 16,-14-12 12-16</inkml:trace>
  <inkml:trace contextRef="#ctx0" brushRef="#br0" timeOffset="181168.2501">5739 11936 64 0,'20'0'38'0,"1"0"-8"0,0 10-6 16,4 13-10-16,-9 5-6 15,-1 12-2-15,-6 3-1 16,-9 6-4-16,-7 0-3 16,-10-8-10-16,-3-10-27 15,-1 3 0-15,0-13-1 16,7-8 0-1</inkml:trace>
  <inkml:trace contextRef="#ctx0" brushRef="#br0" timeOffset="181468.2893">6136 11783 49 0,'0'-12'38'15,"0"12"-1"-15,6 26-10 16,-6 2-12 0,10 14-6-16,-7 9-3 15,6 18 0-15,-3 2-1 16,6 7 0-16,-8-8-2 15,4 0-3-15,-1-9-9 16,-4-10-31-16,-3-19-1 16,7-11 0-16,-7-21 0 15</inkml:trace>
  <inkml:trace contextRef="#ctx0" brushRef="#br0" timeOffset="182184.5937">6691 12165 6 0,'-15'-7'27'16,"24"14"1"-16,3-7-10 15,19 4-8-15,16 2-3 0,8 1-4 16,8 2 1-16,8-2-1 16,3 1-1-16,-4-3-3 15,-10 0 0-15,-13-5-1 16,-13 0 0-16,-9-5 0 15,-12-8 0-15,-13 2 0 16,-4-4 2-16,-5 1 2 0,2 2 0 16,-1 2 2-16,8 10 0 15,0-13 0-15,0 13 1 16,15 14-1-16,-6-1 0 16,0 2-3-16,-3-1-6 15,-6-2-25-15,6 10-1 16,-14-10 0-1,8 3 3-15</inkml:trace>
  <inkml:trace contextRef="#ctx0" brushRef="#br0" timeOffset="182432.1198">7625 12007 29 0,'0'0'36'16,"11"-11"-1"-16,-11 11 0 15,16 23-20-15,-11-2-6 16,3 12-4 0,-3 4-1-16,5 8-1 15,-4-2-4-15,-6-3-6 16,0-6-24-16,4-1-6 15,-14-16 0-15,4-2-1 16</inkml:trace>
  <inkml:trace contextRef="#ctx0" brushRef="#br0" timeOffset="182916.5754">7522 12213 30 0,'10'-9'30'0,"17"15"1"16,-2-10-11-16,6 4-17 0,10-5-6 15,6-2-4-15,5-2-2 16,4-1-1-16,-1-4 0 0,-3 4 2 16,-4 2 3-16,-5 3 5 15,-3 5 6-15,-2 17 19 16,-42-6-11 0,-6 8 1-16,-7-6-1 15,-3 2-4-15,-5-9-2 31,1-6-4-31,-4-3-2 0,9-9-3 16,4-3 0-16,2-5-1 16,13-1-1-16,0 1 1 15,10 1-1-15,6 4 1 16,5 11 1-16,5 4 2 16,1 6 0-16,1 7 0 15,0 6 0-15,5 3 0 0,-4 0 0 16,1 0 0-16,-3-8 1 15,0-1 0-15,-3-13 1 16,1-5-1-16,-9-10 1 16,-7-6 1-16,-9-2-1 15,-7-1 1-15,-14 5-2 16,-1 2-1 0,-8 10-5-16,-5 13-32 15,-2 2-1-15,15 11-1 0,1 6 0 16</inkml:trace>
  <inkml:trace contextRef="#ctx0" brushRef="#br0" timeOffset="183686.1484">8901 12175 27 0,'8'14'34'16,"1"15"0"-16,-17-6-6 15,1 7-27-15,-6 4-27 31,-8-20-4-31,10 1-2 0,-5-15-1 16</inkml:trace>
  <inkml:trace contextRef="#ctx0" brushRef="#br0" timeOffset="184017.9126">9700 12044 10 0,'10'4'34'16,"-5"11"1"-16,-13-5 1 0,-5 6-17 16,-2 3-6-16,-7-5-3 15,0 3-3-15,-4-6-4 32,-1-6-1-32,0-5-2 0,0-5-1 15,6-7-1-15,2-6 0 16,8-1 0-16,8-2-1 15,12 2 1-15,3 2 1 16,10 8 1-16,3 9 1 16,2 0-1-16,5 16 2 15,-2 6 0-15,-2 6-1 0,-5 4-5 16,-5 2-16-16,-5-7-15 16,4 1 0-16,-10-15-1 15</inkml:trace>
  <inkml:trace contextRef="#ctx0" brushRef="#br0" timeOffset="184187.6986">9611 11872 49 0,'-14'-9'35'0,"14"9"-1"15,-15 0-12-15,15 0-34 16,19 19-20-16,-7-10-1 15,10 10-1-15,-4-5 6 0</inkml:trace>
  <inkml:trace contextRef="#ctx0" brushRef="#br0" timeOffset="184488.3823">9830 12105 19 0,'9'17'34'15,"8"7"1"-15,-3-13 0 0,6-3-20 16,4-2-4-16,0-6-4 15,0 0-2-15,-1-13-2 16,-5-2-1-16,-5-6-2 16,-4-1 0-16,-9-5 0 15,-3 4-1-15,-6 2-1 16,-7 4 1 0,-4 8-1-16,0 9 1 15,-2 5 1-15,5 13 0 16,1 10 0-16,6 8 1 0,1 7 0 15,9 4 0-15,0 3 0 16,9 0-1-16,1-1-6 16,-1-7-17-16,2-15-12 15,15-1-1-15,-1-24 1 0</inkml:trace>
  <inkml:trace contextRef="#ctx0" brushRef="#br0" timeOffset="184788.8978">10562 12045 36 0,'-22'23'33'16,"-12"-5"-1"-16,3 1-13 16,-6-2-8-16,-3-6-5 15,0-6-4-15,3-5-1 16,8-9-1-16,7-6-1 15,7-1 1-15,9-5 0 0,9 3 1 16,10 3 2-16,11 7 2 0,5 3 0 16,8 13 2-1,-4 1-1-15,7 15 0 16,-9 2 0-16,-3 4-3 0,-3 7-17 16,-3-4-22-16,-13-9-1 15,1 2-2-15,-7-14 1 0</inkml:trace>
  <inkml:trace contextRef="#ctx0" brushRef="#br0" timeOffset="185488.9682">11297 11976 14 0,'21'0'28'0,"-4"-3"0"16,12 6-13-16,6 1-6 15,5-4-2-15,1 0-1 16,0 0-2-16,-2-7-2 15,-10 3 0-15,-8-1-2 0,-21 5 1 16,0 0 0-16,0 0 0 16,-21 4 0-16,-2 4 1 15,3 9-1-15,3 0 0 16,2 8 1-16,9 1 0 16,11 0-1-16,8 4 0 15,9-4 0-15,9-4 0 0,6-7 0 16,5-6 0-16,6-9 0 15,-2-4-1-15,-1-6 0 16,-4-8 0-16,-7-2 0 16,-8-3 1-16,-5-1 0 15,-14 0 3-15,-7 6-1 16,-8-3 2 0,-6 10 0-16,-7-2 0 15,2 7 0-15,-3 6-2 0,7 4 0 16,4 5-1-1,6 3-1-15,5 1 0 0,13 0 0 16,1 3 0-16,6-2-4 16,1-2-19-16,4-2-14 15,-10-10-1-15,6 0 0 0</inkml:trace>
  <inkml:trace contextRef="#ctx0" brushRef="#br0" timeOffset="186038.0363">12951 11923 9 0,'-34'-9'32'0,"9"18"0"32,-6-3 0-32,0 7-17 0,6 9-4 15,3 3-4-15,12 5-3 16,10-1 0-16,19 1-2 15,6-7 1-15,8-4-1 16,5-8 1-16,-1-4 0 16,-5-7 0-16,-8-7-1 15,-17-4 1-15,-13 0-1 0,-16-4 0 0,-9 4-3 16,-1 1-6 0,-2 1-16-16,0 0-13 0,15 5 0 15,8-4-1-15</inkml:trace>
  <inkml:trace contextRef="#ctx0" brushRef="#br0" timeOffset="186290.7218">13143 11960 43 0,'0'0'35'0,"0"0"1"15,0 0-7-15,0 0-16 16,-11 20-6-16,11-3-3 15,0 4-2-15,0 1-1 0,10 6 0 16,3-4 1-16,3-2-1 16,5-7 1-16,4-3-1 15,-4-7 0-15,1-5 1 16,0-9-2-16,-7-6-2 16,-2-2-8-16,-4-1-21 15,-9-8-7 1,-5 0 1-16,-6-8-1 15</inkml:trace>
  <inkml:trace contextRef="#ctx0" brushRef="#br0" timeOffset="186422.2339">13239 11848 41 0,'-7'-14'39'16,"7"14"-2"-16,0 0 2 16,-9-12-23-16,9 12-11 0,12 7-21 15,6 3-21-15,-18-10-1 16,26 21 0-16,-14-9 0 15</inkml:trace>
  <inkml:trace contextRef="#ctx0" brushRef="#br0" timeOffset="186753.4074">13720 11999 25 0,'-17'-10'34'0,"-10"-6"-1"32,8 11-3-32,-6 1-18 0,-2 4-4 15,-1 7-5-15,3 5-1 16,6 10-1-16,4 2 0 0,9 5 1 16,6-1 0-1,12 0 0-15,6-6 0 0,6-6 0 16,2-3 2-16,2-6-1 15,-6-7 1-15,-4-3-1 0,-11-6 0 16,-7-3-1-16,-13 0-3 16,-2-4-8-16,-8 0-28 15,2 4 0-15,-8-4-2 16,15 6 2-16</inkml:trace>
  <inkml:trace contextRef="#ctx0" brushRef="#br0" timeOffset="186938.8321">13722 11984 34 0,'38'0'33'0,"-10"0"1"16,12 0-5-16,0 0-22 16,1 0-2-16,-2 0-6 0,-7 4-6 15,-4-4-9-15,-10 0-15 16,4 5-1-16,-22-5-2 15,17-6 14-15</inkml:trace>
  <inkml:trace contextRef="#ctx0" brushRef="#br0" timeOffset="187076.8696">13936 11957 29 0,'0'26'29'16,"-9"-6"-7"-16,9 6-7 15,6 2-9-15,-2-2-12 16,7 9-20-16,-7-20-1 15,12 4-1-15,-5-14 15 32</inkml:trace>
  <inkml:trace contextRef="#ctx0" brushRef="#br0" timeOffset="187339.9102">14138 12054 49 0,'25'4'35'0,"-16"1"0"15,3-4-12-15,1 8-14 0,-13-9-2 16,13 14-2-16,-13-14-3 16,0 0-2-16,9-2-1 15,-9 2 0-15,12-17 0 16,-5 6-1-16,5 4 0 0,3 1 1 16,-2 6 0-16,2 2 2 31,-3 7 0-31,-2 8 0 0,-5 5-1 15,-1 4-1-15,-4 4-12 16,0 5-21-16,-4-14-1 16,8 3-1-16,-4-15 1 15</inkml:trace>
  <inkml:trace contextRef="#ctx0" brushRef="#br0" timeOffset="187577.2749">14631 11866 52 0,'7'11'37'0,"-12"16"1"15,7 6-6 1,3 14-24-16,-5 9 0 16,3 15-2-16,-3 3 0 15,2 3-1-15,-2-7-2 16,0-5-4-16,0-9-7 15,-2-13-24-15,2-17-8 0,2-13 0 16,-2-13 0-16</inkml:trace>
  <inkml:trace contextRef="#ctx0" brushRef="#br0" timeOffset="187981.5613">14565 12108 34 0,'24'6'33'15,"-4"-6"-1"-15,14 6-8 0,1-3-22 16,1 3-10-16,8 2-11 16,-7-8-8-16,5-6 2 15,-10-3 2-15,4 1 6 16,-3-5 12-16,-6-1 5 16,-5 0 6-16,17-2 42 31,-39 16-20-31,17 0-2 15,-17 11-6-15,-5-1-7 16,-2 6-5-16,-9-2-2 16,1-2 0-16,-10-3-3 15,-2-1 0-15,-1-8-2 16,2-8-1-16,4-7 0 0,4-1 0 16,5-5 0-16,7 1-2 0,10 2 2 15,8 4 0 1,3 6 1-16,6 8 1 0,5 5-1 15,0 8 0-15,3 6 0 16,-5 0-5-16,-1 2-31 16,-7 8-2-16,-13-6 0 15,4 1 0 1</inkml:trace>
  <inkml:trace contextRef="#ctx0" brushRef="#br0" timeOffset="188829.5056">16126 11919 37 0,'7'-15'31'0,"-5"0"-8"0,-10 6-4 15,-8 1-5-15,0 4-5 16,-3 4-4-16,3 4 0 16,4 6-3-16,6 3 0 31,12 2-1-31,6 4-1 0,5-1 0 16,2-1-2-16,2-2 2 15,-3-1-3-15,-5-8 0 16,-13-6 0-16,0 0 0 15,-25 8 0-15,0-8 1 16,-6 0 1-16,0 0 1 16,3 0 0-16,1 5 2 0,11 2 1 15,9 3 0-15,11 5 0 16,12-2 1-16,11 2 0 16,7-1-1-16,6 0 0 15,1-5 0-15,-1-4-1 16,0-5 0-16,-4 0 0 15,-7-9-1 1,-4-6 1-16,-8-3-1 16,-3-6 0-16,-4 1 0 0,-1-1 0 15,-7 6-1-15,-2-1 0 16,4 10 0-16,-4 9 1 16,0 0-1-16,0 14 0 15,0 1 0-15,0 8-2 16,6 5-4-16,-6-2-14 0,0-4-17 15,3 4 1-15,-6-13-1 16,6 1 6-16</inkml:trace>
  <inkml:trace contextRef="#ctx0" brushRef="#br0" timeOffset="188998.8883">16309 11726 43 0,'-13'-22'33'16,"13"22"-1"-16,-9-11-10 0,9 11-42 16,0 0-11 15,0 0-2-31,16 20-2 0</inkml:trace>
  <inkml:trace contextRef="#ctx0" brushRef="#br0" timeOffset="189199.4254">16458 11913 37 0,'13'20'37'16,"12"7"0"-16,-10 0-5 0,3-6-16 15,7 8-6-15,-4-9-5 16,1-4-1-16,0-9-1 16,0-7-2-16,-4-3-3 15,-2-10-4-15,5-3-13 16,-2-1-19-16,-6-11 0 15,11 4 0 1,-8-4-1-16</inkml:trace>
  <inkml:trace contextRef="#ctx0" brushRef="#br0" timeOffset="189630.9048">17089 11927 37 0,'7'20'38'0,"-17"-5"0"0,-1 1-8 15,-2 3-10-15,-8-8-8 16,4 6-4-16,-4-8-4 0,0-6-1 16,-1-3-3-16,3-8-1 15,8-2-1-15,1-8-1 16,10-3-1-16,0 0 0 16,10 2 0-1,-1 2 0-15,7 8 2 16,2 9 0-16,5 4 1 15,-3 11 0-15,0 7 2 16,-1 3-1-16,0 2 1 16,-2-4-1-16,1 1 1 15,0-10 0-15,-2-6 0 16,0-8 0-16,2-8 0 0,1-5 0 16,2-8-1-16,-3-5 1 15,-2-2-1-15,-1 5 0 16,-4 2-1-16,-2 7 2 15,-9 14-1-15,0 0 1 16,0 8 0-16,0 13 0 16,0 1 0-16,-7 2-12 0,0-2-25 15,12 7-1-15,4-14 0 0,22-2 0 16</inkml:trace>
  <inkml:trace contextRef="#ctx0" brushRef="#br0" timeOffset="190231.8939">18571 11846 8 0,'0'0'34'0,"7"30"0"16,-20-11-1-16,-11 5-19 15,-1 4-1-15,-8-2-3 16,0-2-4-16,-3-9-2 16,4-8-3-16,4-10-1 0,4-12 0 15,10-3-1-15,5-6 1 16,9-2-1-16,5 1 1 16,10 6 0-16,2 6 1 15,6 9 1-15,5 12 0 16,0 9 1-16,0 9 0 15,0 3 0 1,-4 6-4-16,-1 4-8 16,-2 1-26-16,-4-9-1 15,6-5 0-15,-6-11 0 16</inkml:trace>
  <inkml:trace contextRef="#ctx0" brushRef="#br0" timeOffset="190534.4901">18922 11896 37 0,'0'0'34'15,"-25"-16"1"-15,10 16-10 16,-6 0-11-16,-1 9-8 16,3 6-3-1,0-1 0-15,6 6-2 16,7 2 0-16,6 2 0 15,9-1 0-15,7-3 0 16,4-7 0-16,0 1 1 16,0-11 0-16,-2-3-1 15,-18 0 1-15,0 0-1 0,0-11-2 16,-21 2-4-16,3 2-16 0,2 3-15 16,-8-7-1-16,13 4 1 15,-4-8 2-15</inkml:trace>
  <inkml:trace contextRef="#ctx0" brushRef="#br0" timeOffset="190688.2813">18968 11915 24 0,'31'-6'32'0,"11"11"-1"16,-7-5-2-16,4 0-18 15,3 0-6-15,-2 0-9 16,-6 0-9-16,-7-5-14 15,0 5-4-15,-13-5-1 16,3 5 8-16</inkml:trace>
  <inkml:trace contextRef="#ctx0" brushRef="#br0" timeOffset="190851.1794">19198 11904 24 0,'-7'19'35'0,"-4"-2"0"0,5 5-9 16,6 4-8-16,-4-4-4 15,4 4-6-15,4-5-8 0,-1-2-9 16,-3-19-25-16,20 18-1 16,-7-18-1-16,15-4 0 15</inkml:trace>
  <inkml:trace contextRef="#ctx0" brushRef="#br0" timeOffset="191168.1011">19696 11942 15 0,'-10'10'36'0,"1"9"0"15,-14-2-3-15,-1-4-13 16,3 8-5-16,-10-8-5 0,4-3-3 16,-1-7-3-16,2-3-3 15,3-9-1-15,6-5-1 16,4-8 0-16,9-1 0 15,8 2-1-15,6-2 0 16,7 9 0-16,4 1 1 0,4 13 1 31,2 9 0-31,-3 6 1 0,-2 7-1 16,-3 3 2-16,-5 3-3 16,1 3-10-16,-3 2-25 15,-6-19 0-15,9 4 0 16,-3-13 0-16</inkml:trace>
  <inkml:trace contextRef="#ctx0" brushRef="#br0" timeOffset="191506.1266">19885 11930 33 0,'-8'16'35'0,"8"9"2"16,0-3-5-1,5-3-20-15,11 6-1 16,-4-8-1-16,12-5-3 16,-7-10-2-16,10-4-1 15,-3-10-2-15,-1-11 1 16,-4-9-2-16,-3-10 0 16,-9-11 0-16,-7-11-1 0,-10-3 0 15,-9-2 0-15,-10 1 0 0,-5 11-1 16,-5 11 1-16,-1 13 0 15,2 16-1-15,3 17 1 16,7 17 0-16,10 8 0 16,12 10-1-16,12 1-6 15,16 4-13-15,12 2-19 16,2-10 1-16,18 4-1 0,8-8 0 16</inkml:trace>
  <inkml:trace contextRef="#ctx0" brushRef="#br0" timeOffset="192022.3043">20523 11850 34 0,'-14'0'29'0,"-12"-7"-3"15,5 7-11-15,-3 0-5 16,5 0-3-1,2 7-3-15,8 1-3 16,9 1-1-16,3 1-1 16,7 0-2-16,4 1-2 15,3-3-1-15,-1 0 0 16,-1-4-2-16,-5 3 2 16,-10-7 1-16,0 0 4 15,-7 10 4-15,-6-10 3 0,-5 11 1 16,1-6 3-16,1 6 0 15,4-2 1-15,6 7 0 16,6-6-3-16,3 9-2 16,5-6-1-16,8 2 0 0,-1-5-3 15,5-3-6 1,0-7-26-16,2 0-6 0,-7-11 0 16,4 0 0-16</inkml:trace>
  <inkml:trace contextRef="#ctx0" brushRef="#br0" timeOffset="192138.2549">20509 11657 44 0,'-7'-17'27'0,"-8"4"-17"0,3 7-15 16,12 6-21-16,0 0-5 16</inkml:trace>
  <inkml:trace contextRef="#ctx0" brushRef="#br0" timeOffset="192454.3558">20874 11885 36 0,'-28'-23'32'0,"15"18"-2"16,-4-4-10-16,2 4-7 0,5 9-4 16,10-4-3-16,-9 15-3 15,13 0 1-15,9 6-2 16,0 3 1-16,4 1 0 16,-5-3 2-16,1 2 0 15,-9-1 0-15,-4-4-1 0,-15-10-1 16,-5-3-2-16,0-2-10 15,-5-1-27-15,0-12-2 16,12 5 0-16,1-6-2 16</inkml:trace>
  <inkml:trace contextRef="#ctx0" brushRef="#br0" timeOffset="192692.6718">21234 12063 50 0,'0'0'40'0,"0"0"0"15,0 0-1-15,0 0-21 0,0 0-11 16,0 0-43-16,0 0-2 15,-9-6-2-15,9 6 0 16</inkml:trace>
  <inkml:trace contextRef="#ctx0" brushRef="#br0" timeOffset="194493.842">509 13837 32 0,'0'0'28'0,"0"0"-2"15,0 0-6-15,0 0-4 16,0 0-4-16,0 0-3 0,0 0-3 16,-58-19-1-1,58 19-1-15,0 0-2 0,-51 36 1 16,51-36-3-16,0 0 1 16,-5 62-1-16,5-62 1 0,0 0-1 15,44 54 1-15,-44-54-1 16,56 11 1-16,-56-11 0 15,52-14-2-15,-52 14 1 16,0 0 1-16,44-56 1 0,-44 56 0 16,-7-49 1-16,7 49-1 15,0 0 1-15,-62-50 1 16,62 50 0-16,-46-7-2 16,46 7 1-16,-47 13-2 15,47-13 0-15,0 0 0 31,-29 55 0-31,29-55 0 0,8 43-1 16,-8-43 0-16,0 0 0 16,43 55 1-16,-43-55-2 15,52 13 1-15,-52-13 0 16,44-12-1-16,-44 12 0 16,0 0 1-16,40-58-1 0,-40 58 1 15,-6-46 1-15,6 46-1 16,0 0 1-16,-50-39 0 15,50 39 0-15,0 0 1 16,-55 12 0-16,55-12-3 16,0 0-18-16,-19 49-21 0,19-49-1 15,0 0 1-15,0 0-1 16</inkml:trace>
  <inkml:trace contextRef="#ctx0" brushRef="#br0" timeOffset="195465.2943">566 13933 19 0,'0'0'26'0,"0"0"-4"15,0 0-3-15,0 0-3 0,0 0-3 16,0 0-3-16,0 0-2 16,0 0-2-16,0 0 0 0,0 0 0 15,0 0-2 1,0 0 1-16,0 0-2 0,0 0 1 16,43-13-2-16,-43 13 1 31,0 0-2-31,0 0 0 0,0 0-2 15,0 0-17-15,0 0-19 16,0 0-1-16,0 0 0 16,0 0 0-16</inkml:trace>
  <inkml:trace contextRef="#ctx0" brushRef="#br0" timeOffset="260779.1548">1804 13573 16 0,'-22'-16'32'0,"-6"13"1"15,-7-1-9-15,-6 4-7 0,2 16-4 16,-1 3-5-16,9 10-2 15,6 5-3-15,13 2-1 16,12 3 0-16,17-1-1 16,12-8 0-16,9-4 0 15,8-9 0-15,-1-8 0 16,0-5-1-16,-9-4 0 0,-11-3 1 16,-11-2-1-16,-14 5 0 15,-19-10 0-15,-9 3 0 16,-7 7 1-16,-11 0 0 15,3 3 0-15,0 9 0 16,4 2 0-16,9 6 1 16,12 6-2-1,15 3 2-15,10 0-2 16,14 0 1-16,3-2-4 0,10-3-6 16,1-2-17-1,-2-13-10-15,-3 1 0 0,-11-14-1 16</inkml:trace>
  <inkml:trace contextRef="#ctx0" brushRef="#br0" timeOffset="260948.4464">1346 13780 32 0,'-36'-16'37'16,"6"9"0"-16,5 0 0 15,9 3-23-15,16 4-13 16,19 9-24-1,9 7-12-15,4-5-2 16,13 8 0-16</inkml:trace>
  <inkml:trace contextRef="#ctx0" brushRef="#br0" timeOffset="261279.692">2125 13801 26 0,'-25'-11'36'0,"3"14"-2"16,-10-3 1-16,1 10-22 0,9 9-5 16,-1 6-4-16,11 6-3 15,7 2 1-15,12-1-2 16,10-2 2-16,4-6-1 15,10-6 1-15,1-7-1 16,4-11 0-16,-4 0 0 31,-8-10-1-31,-10-5-3 0,-10 1-6 16,-12-5-8-16,-7-1-19 16,-4 6 0-16,-7-6-1 15,6 9 9-15</inkml:trace>
  <inkml:trace contextRef="#ctx0" brushRef="#br0" timeOffset="261417.5203">2160 13846 31 0,'31'-9'35'15,"11"9"-1"-15,-5-3-6 16,4 0-16-16,4 3-8 16,-5-4-11-16,-4 4-15 0,-13-12-11 15,10 12-2-15,-13-10 1 31</inkml:trace>
  <inkml:trace contextRef="#ctx0" brushRef="#br0" timeOffset="261580.2997">2396 13843 24 0,'-7'16'35'15,"10"10"-2"-15,-3 0-7 0,4-1-9 16,4 4-11-16,0 2-16 15,6-1-21-15,-8-11-2 16,11 2-2-16,-5-13 4 16</inkml:trace>
  <inkml:trace contextRef="#ctx0" brushRef="#br0" timeOffset="262012.8589">2672 13834 32 0,'0'0'34'15,"-19"-3"1"-15,19 3-11 0,0 28-12 16,0-7-4-16,10 6-4 16,-1-1 0-16,10 2-2 15,-1-5 1-15,7-3-1 16,0-12 0-16,0-5 0 15,-1-7-1-15,1-7 1 16,-3-8-1-16,-7-4 0 0,-5 1 0 16,-2 2-1-16,-8 0 0 15,0 6 0-15,0 4-1 16,0 10 1-16,0 0 1 16,-8 16-2-16,14-1 2 15,3 1-2-15,6 1 3 16,4-2-2-1,1-5 2-15,4 0 0 16,-6-10 1-16,10-4 1 16,-12-8-1-16,-1-2 0 15,-5-7-6-15,-10 1-23 0,-10-8-13 16,4 7 1 0,-10-3-2-16</inkml:trace>
  <inkml:trace contextRef="#ctx0" brushRef="#br0" timeOffset="267432.7116">3984 13341 33 0,'5'-19'34'16,"-8"5"-1"-16,3 14-11 0,0 21-6 15,0 19-5-15,0 20-2 16,0 10-5-16,7 14 0 16,-4 2 0-16,3-1-6 15,5-5-9-15,2-7-26 16,3-30 0-16,3-13 0 15,-3-26 0 1</inkml:trace>
  <inkml:trace contextRef="#ctx0" brushRef="#br0" timeOffset="267680.1256">4250 13614 22 0,'13'-7'35'16,"-2"-2"1"-1,17 18 0-15,-2 5-19 0,5 6-9 16,3 11-4-16,2 5-5 16,-2-3-8-16,-2-1-17 0,2-2-10 15,-15-15-1-15,7-1 1 16</inkml:trace>
  <inkml:trace contextRef="#ctx0" brushRef="#br0" timeOffset="267833.2847">4597 13575 53 0,'-25'3'38'0,"-2"17"0"15,-8 11-14-15,-5-2-13 16,6 9-4-16,-3 1-5 15,0-1-7-15,12 0-17 16,6 0-16-16,-2-15 1 16,10 5-1-16</inkml:trace>
  <inkml:trace contextRef="#ctx0" brushRef="#br0" timeOffset="268149.3553">5026 13423 19 0,'-20'-19'34'16,"3"14"0"-16,-16 7-9 0,-2 10-9 15,0 13-6-15,-5 8-4 16,8 12-3-16,4 7-1 16,9 4-1-16,11 4 0 15,14-3-1-15,12-2-1 16,10-8-5-16,14-12-15 16,7-9-13-1,-4-18 0-15,12-4-1 16</inkml:trace>
  <inkml:trace contextRef="#ctx0" brushRef="#br0" timeOffset="268412.23">5197 13459 32 0,'0'-9'35'0,"0"9"1"16,0 0-10-16,0 17-10 15,0 9-6-15,2 12-4 16,-2 6-1-16,9 5-1 16,-2-1-1-16,3-1 0 0,2-4-2 15,2-7 0-15,3-9-2 16,-1-11-3-16,7-3-9 16,-6-8-20-16,-6-12-4 15,3 2-2-15,-10-11 1 16</inkml:trace>
  <inkml:trace contextRef="#ctx0" brushRef="#br0" timeOffset="268597.1466">5087 13662 36 0,'0'0'36'0,"-12"9"0"16,20-9-10-16,13 1-11 0,2-2-7 15,8 1-10-15,3-4-18 0,6 4-15 16,-10-9-1-16,4 3 0 16</inkml:trace>
  <inkml:trace contextRef="#ctx0" brushRef="#br0" timeOffset="268766.4367">5355 13467 50 0,'15'4'38'15,"1"4"-1"-15,1 9-13 16,6 14-10-16,-8 8-7 16,1 9-1-16,-10 3-3 15,-1 0-2-15,-10 2-5 16,-9-12-10-16,-4-8-23 0,1-3-2 16,-4-16 1-16,8-4-2 15</inkml:trace>
  <inkml:trace contextRef="#ctx0" brushRef="#br0" timeOffset="269151.4881">5796 13255 12 0,'0'-19'35'0,"0"19"2"0,0 12 0 15,-7 16-14-15,10 21-9 16,-3 13-6-16,0 15-3 16,4 5 1-16,-1 2-2 15,4-3-1-15,-1-6-5 0,4-9-8 16,-4-13-28 0,-2-27-1-1,6-7 1-15,-10-19-1 16</inkml:trace>
  <inkml:trace contextRef="#ctx0" brushRef="#br0" timeOffset="269868.0494">6461 13484 29 0,'12'12'33'0,"-20"0"-8"15,-8 5-7-15,-8 6-5 16,-11-3-3-16,1 1-3 0,-4-5-3 16,5 1-2-16,7-5-2 15,9-3 1-15,17-9 1 0,0 0 0 16,18 12 0-16,7-6 0 15,3 5 0-15,6 4 0 16,3-1-1-16,0 3-7 31,-3-5-26-31,1 5-4 0,-10-17 1 16,5 7 0-16</inkml:trace>
  <inkml:trace contextRef="#ctx0" brushRef="#br0" timeOffset="270084.2146">6732 13404 61 0,'0'0'39'0,"-10"21"0"16,16 4-13-16,3 18-16 16,-3 10-4-16,4 9-2 15,-1 2-1-15,3 5 0 16,1-5-4-16,-1-17-5 0,1-5-14 15,-4-19-20-15,-9-23 1 16,0 0-2-16,7-17 2 16</inkml:trace>
  <inkml:trace contextRef="#ctx0" brushRef="#br0" timeOffset="270431.7032">6716 13372 29 0,'22'-26'37'0,"17"9"0"16,2 0 0-16,0 9-21 16,8 8-7-16,-8 0-4 15,-1 10-1-15,-10 5-3 16,-11 7 0-16,-16 5-1 0,-12 1-1 16,-6-1 0-16,-8-3 1 15,1-5-2-15,-1-4 1 16,7-1-2-16,16-14 2 15,-6 10 0-15,20-6 1 16,9 4-1-16,4 4 2 16,-1 6 0-1,-4 8 0-15,-7 5 1 16,-12 5 1-16,-13 1-1 16,-12-2-2-16,-9-3-6 15,-9-10-13-15,-3-9-18 16,12-4-1-16,0-16 0 0,12-1 2 15</inkml:trace>
  <inkml:trace contextRef="#ctx0" brushRef="#br0" timeOffset="270637.3834">7175 13652 32 0,'15'-4'36'15,"16"14"1"-15,-3-1-3 16,0 1-20-16,6 12-5 16,-3 1-6-16,-3 3-5 15,-6 2-9-15,-10-3-14 16,-8-9-11-16,3 1 0 31,-7-17-1-31</inkml:trace>
  <inkml:trace contextRef="#ctx0" brushRef="#br0" timeOffset="270800.6276">7415 13598 64 0,'-14'-5'39'0,"-4"17"-2"16,-5 12-12-16,-7-1-12 0,5 12-5 16,-3 3-3-16,3 3-6 0,4 3-14 15,8-7-24-15,-6-12-1 16,10 3 0-16,-1-19 1 15</inkml:trace>
  <inkml:trace contextRef="#ctx0" brushRef="#br0" timeOffset="272518.2393">8173 13561 9 0,'0'0'31'0,"0"0"1"15,19 10-10-15,17-3-8 16,11-5-3-16,19 5-2 0,2-2-2 16,10 0-4-16,0 2-4 15,-4-3-4-15,-7 0-10 16,-7 5-14-16,-22-9-4 16,-1 10 0-16,-22-10 12 15</inkml:trace>
  <inkml:trace contextRef="#ctx0" brushRef="#br0" timeOffset="272873.1841">8315 13708 18 0,'0'0'30'0,"10"8"-4"16,18-3-5-16,12-5-5 15,7 0-7-15,10 0-2 16,5 0-4-16,-3-5-5 16,3-1-1-16,-12-5-2 15,-7 1-1-15,-12-7-1 16,-3 0 0-16,-10-1 2 0,-2 1 3 16,-3 2 3-16,-1 2 3 15,6 6 1-15,-2 7 3 16,3 7 1-16,-4 6 2 15,-1 8-1-15,-7 1-1 16,-7 5-1-16,-5 2-8 31,-8 0-27-31,-11-15-6 0,7 3-3 16,-14-17-1-16</inkml:trace>
  <inkml:trace contextRef="#ctx0" brushRef="#br0" timeOffset="273457.8532">9527 13222 18 0,'8'-14'32'0,"-13"-1"-4"31,5 15-7-31,-3 17-4 0,-3 12-4 16,6 15-4-16,-7 19-3 16,4 10-2-16,-3 11-1 15,6 10 1-15,0-7-2 16,0-2-5-16,12-11-12 15,-2-12-20-15,-5-26 1 16,12-9-2-16,-5-22 3 0</inkml:trace>
  <inkml:trace contextRef="#ctx0" brushRef="#br0" timeOffset="274040.7461">9870 13550 7 0,'0'0'33'16,"25"16"0"-16,-9-2 1 0,6 7-16 16,9 11-7-16,2 2-4 15,5 3-2-15,-4 0-8 16,-3 1-12-16,-3-12-19 16,0 3 0-16,-15-13-1 15,5-3 9-15</inkml:trace>
  <inkml:trace contextRef="#ctx0" brushRef="#br0" timeOffset="274206.101">10200 13546 16 0,'-20'-21'34'16,"2"21"1"-16,-16 12 0 15,-1 10-16-15,-2 17-9 0,-3 6-6 16,0 2-7-16,3 4-12 15,9-2-15-15,3-14-5 16,13-6 0-16,5-17 1 16</inkml:trace>
  <inkml:trace contextRef="#ctx0" brushRef="#br0" timeOffset="274521.7928">10618 13410 10 0,'-25'-26'34'16,"5"14"1"-16,-13-3 0 16,3 8-16-16,-5 12-8 15,-2 10-3-15,5 12-3 16,-1 9-2-16,8 10 0 15,9 6-2-15,7 2 1 16,9 2-1-16,13 0 0 0,9-6 1 16,8-7-3-16,5-8-6 15,1-9-14-15,-1-15-15 16,9-4-1-16,-8-14 1 0,1-5 5 16</inkml:trace>
  <inkml:trace contextRef="#ctx0" brushRef="#br0" timeOffset="274744.3187">10717 13421 48 0,'0'-20'36'0,"0"20"1"16,0 0-12-16,0 0-13 16,6 32-4-16,-6-1-2 15,-4 10-3-15,2 4 1 0,2 5-2 16,0 0 0-16,6 1-1 15,0-7 0-15,4-7 1 16,8-9-3-16,1-9-2 16,6-7-8-16,-4-9-16 15,-5-10-11-15,3-3-1 16,-14-12 1 0</inkml:trace>
  <inkml:trace contextRef="#ctx0" brushRef="#br0" timeOffset="274906.9376">10618 13671 31 0,'0'0'35'15,"0"0"0"-15,22 0-1 0,5-4-20 16,7 4-10-16,4 0-14 16,3 8-20-16,-5-12-4 15,-1 0-1-15,-8-10 0 16</inkml:trace>
  <inkml:trace contextRef="#ctx0" brushRef="#br0" timeOffset="275091.8526">11008 13476 56 0,'9'0'37'0,"-9"0"0"16,7 14-11-16,3 9-11 16,-10 4-7-16,8 9-2 15,-5 2-2-15,1 3-4 31,-1-2-5-31,-3-7-9 0,3-8-23 16,0-1-2-16,-3-23-1 16,0 10 0-16</inkml:trace>
  <inkml:trace contextRef="#ctx0" brushRef="#br0" timeOffset="275245.118">10979 13653 30 0,'0'-10'35'15,"0"10"1"-15,31-4-1 16,-14 4-24-16,8 0-16 16,3 9-26-16,-8-9-3 15,8 7-1-15,-8-7 0 16</inkml:trace>
  <inkml:trace contextRef="#ctx0" brushRef="#br0" timeOffset="275492.5283">11279 13667 42 0,'8'-21'36'16,"-8"21"-1"-16,14-22-11 15,-8-2-10-15,8 4-4 0,-4-6-3 16,2 6-1-16,-3 1-2 16,1 4 0-16,-4 5-2 15,-6 10 1-15,0 0-1 16,6 13-1-16,-6 9 0 15,0 4-1-15,-3 6 0 0,3 3-1 16,0 5 0-16,5-7-4 0,9 2-12 16,3-9-22-1,-3-12 0-15,13-1 0 0,0-13 0 16</inkml:trace>
  <inkml:trace contextRef="#ctx0" brushRef="#br0" timeOffset="275776.8758">11553 13369 43 0,'15'-4'37'16,"0"4"0"-16,12 14-3 15,2 13-20-15,-2 5-6 16,-3 13-3-16,-7 9-2 16,-7 4 0-16,-10 2-4 0,-11-5-5 15,-3-1-12 1,-2-10-20 0,-10-18 0-16,11-4-1 15,1-16 0-15</inkml:trace>
  <inkml:trace contextRef="#ctx0" brushRef="#br0" timeOffset="276109.3265">11943 13196 53 0,'5'-13'36'0,"6"18"0"15,3 12-9-15,-4 12-15 0,6 17-4 16,-5 15-4-1,4 14 0-15,-5 5-1 0,2 7-2 16,-4 5-9-16,-8-6-28 16,-5-18-3-16,5-7 1 0,-3-22-1 15</inkml:trace>
  <inkml:trace contextRef="#ctx0" brushRef="#br0" timeOffset="276663.1369">12684 13419 30 0,'0'0'29'16,"0"0"-6"-16,-9 10-9 15,-13-1-4-15,-8 1-4 16,-9 4-1-16,-1 4-2 15,-2 1-1-15,3 0-2 0,3 0 0 16,10-5 1-16,5 3 1 16,15 2 0-16,11-5 1 15,11 2 1-15,9-2-1 16,7 3 1-16,7-4-3 16,5 1-9-16,2-2-24 15,1 2-1-15,-9-6 0 0,5 5-1 16</inkml:trace>
  <inkml:trace contextRef="#ctx0" brushRef="#br0" timeOffset="276963.1408">13074 13331 36 0,'0'0'34'16,"0"0"-3"-16,6 15-11 16,-6 11-5-16,0 6-5 15,6 14-4-15,-6 3 0 16,10 8-1-16,-3 1-6 15,-2-4-10-15,4-8-20 16,1-1-4 0,-10-15-1-16,4-7 0 15</inkml:trace>
  <inkml:trace contextRef="#ctx0" brushRef="#br0" timeOffset="277379.7162">12959 13338 15 0,'31'-14'33'0,"0"-6"0"15,13 11-4-15,-1 3-15 0,1 2-4 16,2 4-4-16,-9 8-2 15,-6 4-2-15,-14 4 0 16,-9 4-1-16,-11-3 0 16,-9 0 0-16,-5-5 0 15,-1 2-1-15,0-5 0 32,8-3 0-32,10-6 0 0,15 0 0 15,5 0-1-15,11 5 1 16,6 7 1-16,-3 7 0 15,-6 9 1-15,-12 10 1 16,-16 1 0-16,-9 6 0 16,-20-1-1-16,-11-1-5 15,-7-7-15-15,1-6-17 0,-9-16-1 16,14-4-1-16,0-13 1 16</inkml:trace>
  <inkml:trace contextRef="#ctx0" brushRef="#br0" timeOffset="277648.5302">13471 13580 40 0,'16'0'37'0,"9"18"0"0,4 2-3 16,0 3-22-16,8 8-4 16,-5 1-2-16,1 3-5 15,-5-3-6-15,-8-7-8 0,-5-9-19 16,3 1-6 0,-18-17 1-16,22 0-1 15</inkml:trace>
  <inkml:trace contextRef="#ctx0" brushRef="#br0" timeOffset="277827.4081">13788 13612 12 0,'-16'6'33'0,"-9"-3"1"32,0 15-3-32,-2 1-13 0,-8-2-8 15,-2 12-3-15,-3-1-3 16,2 1-5-16,5-1-8 15,1-2-11-15,4-7-13 16,14 1-1-16,0-14-1 16</inkml:trace>
  <inkml:trace contextRef="#ctx0" brushRef="#br0" timeOffset="278131.1496">14026 13773 35 0,'0'0'36'0,"12"9"-2"16,-12-9-9-16,0 0-11 16,0 0-13-16,0 0-32 15,0 0-2-15,0 0-1 16,0 0-1-16</inkml:trace>
  <inkml:trace contextRef="#ctx0" brushRef="#br0" timeOffset="279032.1977">14801 13704 24 0,'0'0'28'16,"13"-17"-12"-16,2-9-1 16,3-11-1-16,4-9-3 31,5-12-5-31,-3-8-2 0,0-1-1 16,-6 1 2-16,-2 6 0 15,-8 9 0-15,-2 12 0 16,-6 11-1-16,0 18 1 15,0 10-1-15,4 31-1 16,0 4-1-16,4 14-2 16,10 7 0-16,2 9 1 0,6-1-1 15,1 2-1-15,2-6-7 16,-2-8-9-16,-6-15-18 16,3-5 0-16,-15-20-1 15,-9-12 9-15</inkml:trace>
  <inkml:trace contextRef="#ctx0" brushRef="#br0" timeOffset="279185.918">14962 13566 18 0,'14'0'23'0,"16"12"-11"31,1 0-29-31,-8-12-4 0,13 11 7 15,-15-15 14-15</inkml:trace>
  <inkml:trace contextRef="#ctx0" brushRef="#br0" timeOffset="279355.1926">14705 13363 5 0,'-19'-4'28'15,"1"-2"1"-15,18 6-1 16,0 10-22-16,14-3-18 16,18 12-14-16,-4-7-3 15,19 14 1 1</inkml:trace>
  <inkml:trace contextRef="#ctx0" brushRef="#br0" timeOffset="279686.392">15396 13729 38 0,'25'13'35'0,"-12"-16"0"16,8 3-4-16,4-7-23 16,-3-7-2-16,3 0-1 15,-7-8-2-15,-5-2-2 16,-9-7-1-16,-10-3 0 15,-11 0-1 1,-6 3 0-16,-7 8 0 16,-4 8 0-16,0 15 1 15,0 7 0-15,9 18 0 16,5 12 0-16,12 8 1 16,8 6 1-16,3-2-1 15,10-2 0-15,4-2-1 16,1-7-5-16,4-9-18 0,1-2-13 15,-8-21 1-15,8 1-1 16</inkml:trace>
  <inkml:trace contextRef="#ctx0" brushRef="#br0" timeOffset="280002.5931">15928 13617 50 0,'0'0'37'15,"-13"22"1"-15,-3-6-12 16,-5-10-13-16,0 5-4 16,-3-5-5-16,-3-6-3 15,3 0-1 1,2-10-2-16,6 0 0 16,5-8 0-16,8 2-1 15,3-3 1-15,11 4 0 16,5 0 1-16,2 4 1 15,7 3 0-15,3 8 0 16,0 4 1-16,-5 9 0 16,-3 4 0-16,-1 7-4 0,-10 8-27 15,-2-10-6-15,2 6 0 0,-9-11 0 16</inkml:trace>
  <inkml:trace contextRef="#ctx0" brushRef="#br0" timeOffset="280502.9618">16827 12957 24 0,'9'-16'31'0,"-9"16"-2"16,0 0-11-16,0 44-1 15,0 18-6-15,3 21-2 16,-3 9-3-16,0 11 1 16,0-1-4-16,0-7-6 0,0-12-14 15,10-8-18-15,-10-32 0 16,16-8-1-16,-16-35 8 16</inkml:trace>
  <inkml:trace contextRef="#ctx0" brushRef="#br0" timeOffset="280957.256">17084 13446 26 0,'-13'2'29'0,"13"12"2"15,-3 1-11-15,3 1-12 0,11 3-2 16,1 1-1-16,6-1 1 16,4-4-2-16,6-8 1 15,2-7-1-15,-1-7-1 16,-3-9-1-16,-2-3 0 16,-6-5-1-16,-4-2 0 0,-7 3 0 15,-7 3-2-15,0 8 1 16,0 12 0-16,-10 9 0 15,2 14 0-15,5 16 0 16,3 11 2-16,-3 11-1 16,3 12 1-16,-5 4 1 31,0 2-1-31,-3-4 1 0,-2-3 0 16,-8-11-1-16,-5-10 0 15,-5-15-1-15,-3-18-1 16,0-18-2-16,0-14-2 15,7-9-5-15,1-19-7 16,6-13-21-16,17 3 0 0,0-9 0 16,22 10 6-16</inkml:trace>
  <inkml:trace contextRef="#ctx0" brushRef="#br0" timeOffset="281288.8292">17671 13225 10 0,'0'-10'32'15,"-14"-2"1"-15,3 12-3 16,-14 2-13-16,0 13-6 0,0 13-3 15,-3 4-3-15,3 13-1 16,6 8-1-16,7 7-1 16,12 3-1-16,5 2 1 0,13-7-2 15,5-7-3 1,12-5-7-16,1-12-20 0,-1-20-5 16,6-4 0-16,-9-23 0 15</inkml:trace>
  <inkml:trace contextRef="#ctx0" brushRef="#br0" timeOffset="281536.7516">17868 13289 40 0,'0'0'34'15,"0"16"1"-15,0 1-16 16,0 11-7-16,-3 4-4 15,3 7-1-15,-4 4-1 16,4 3-1-16,7-2-2 16,0-1-1-16,4-7-1 0,2-7 1 15,1-7-1-15,3-9-2 16,1-6-6-16,-5-10-10 16,-1-8-20-16,4 2 0 15,-9-11 0-15,6 5-1 16</inkml:trace>
  <inkml:trace contextRef="#ctx0" brushRef="#br0" timeOffset="281755.4226">17689 13477 14 0,'-15'13'34'0,"1"-10"1"16,14-3-3-16,15 16-16 0,8-13-5 15,12 4-3-15,7-4-4 16,3-3-5-16,7 3-6 16,-2-6-7-16,1-6-16 15,-1 9-5-15,-16-12-1 16,-2 10 6-16</inkml:trace>
  <inkml:trace contextRef="#ctx0" brushRef="#br0" timeOffset="281959.4644">18162 13304 22 0,'21'-4'35'16,"12"16"0"-16,-5 4-2 0,0 6-16 16,-2 12-6-16,-11 1-2 0,-4 8-3 15,-11 0-2-15,-15-2-6 16,-8-2-14-16,-4 0-20 15,-17-15 0-15,11-4-1 16,-5-13-1-16</inkml:trace>
  <inkml:trace contextRef="#ctx0" brushRef="#br0" timeOffset="282338.1776">18568 13038 44 0,'0'-9'34'15,"10"21"-3"-15,-6 9-12 16,-4 16-6-16,-6 14-4 31,2 16-3-31,1 16-1 0,-2 8 0 16,5 6 0-16,-7-6-3 15,7-8-1-15,0-4-9 16,0-18-18-16,0-20-11 16,8-12 0-16,-8-29 0 15</inkml:trace>
  <inkml:trace contextRef="#ctx0" brushRef="#br0" timeOffset="283111.4593">18912 13488 2 0,'0'0'29'0,"35"3"1"15,-5-6-1-15,11 3-19 16,8 3-6-16,3 2-6 0,-2-1-11 16,-7-7-14-16,5 14-2 15,-23-11 0-15</inkml:trace>
  <inkml:trace contextRef="#ctx0" brushRef="#br0" timeOffset="283296.4165">18991 13655 20 0,'12'0'34'0,"16"10"-2"0,5-10-9 16,7 3-8-1,5 0-14-15,-8-7-28 0,12 9-3 16,-16-12-1-16,2 10-3 15</inkml:trace>
  <inkml:trace contextRef="#ctx0" brushRef="#br0" timeOffset="283845.7517">19560 12997 24 0,'8'-14'32'0,"-8"4"0"16,7 20-13-16,0 19-4 15,-1 18-4-15,4 21-3 16,-5 6-1-16,5 18-1 16,-2-1-1-16,1 1-2 15,-1-9 0-15,-2-9 0 0,0-13-2 16,-2-13-1-16,-1-11-5 15,-3-20-15-15,0-17-16 16,0 0 0-16,0-10-1 16,7-3 3-16</inkml:trace>
  <inkml:trace contextRef="#ctx0" brushRef="#br0" timeOffset="284230.7254">20190 13372 19 0,'-32'-9'29'16,"4"13"1"-16,-9-4-13 0,6 5-5 16,4 5-4-16,5 5-1 15,15 2-3-15,13 2 0 16,12 5 0-16,9-1-1 0,7 0 1 16,2 1-1-1,-1 3 1-15,-5-3-1 16,-11 2 1-1,-19-3-1-15,-10-2 0 16,-13-4-4-16,-9-7-9 0,-1-10-19 16,2 5-6-16,-4-23-1 15,15 4 0-15</inkml:trace>
  <inkml:trace contextRef="#ctx0" brushRef="#br0" timeOffset="284431.2517">20329 13389 41 0,'15'3'36'16,"2"11"1"-16,-11 5-11 15,0 3-11-15,3 11-4 16,-9 3-4 0,6 5-2-16,-6-1-6 15,-6-6-10-15,6-7-25 16,0-1-2-16,-7-18 0 15,7-8-1-15</inkml:trace>
  <inkml:trace contextRef="#ctx0" brushRef="#br0" timeOffset="284584.9182">20351 13199 52 0,'-4'-20'36'0,"4"20"0"16,-6-13-6-16,6 13-33 15,0 0-23-15,0 0-8 16,7 12-2-16,-7-12 0 0</inkml:trace>
  <inkml:trace contextRef="#ctx0" brushRef="#br0" timeOffset="284869.6816">20525 13477 40 0,'15'45'34'15,"-9"-10"-5"-15,2-2-8 16,-3-1-5-16,-5-14-4 16,4-5-3-16,-4-13-2 15,11-12-2-15,0-12-1 16,6-3-1-16,3-6 0 0,5 1-1 16,1 0-2-1,1 10 1-15,0 8 0 0,-1 9 1 16,-8 11 0-16,-1 8 0 15,-6 10-1-15,-1 7 1 0,-5 1 0 16,-2 1-2-16,-3 1-9 16,0-2-30-16,-6-15-1 15,6 2 0-15,0-19 0 32</inkml:trace>
  <inkml:trace contextRef="#ctx0" brushRef="#br0" timeOffset="285347.5451">21338 13031 42 0,'-23'17'34'0,"-12"12"-4"16,-3 18-12-16,8 22-3 15,0 11-5-15,13 17-1 0,8 1-3 16,14 2-1-16,9-3-5 15,8-16-9-15,8-12-21 16,4-13-6-16,-5-30 0 16,4-11-2-16</inkml:trace>
  <inkml:trace contextRef="#ctx0" brushRef="#br0" timeOffset="285587.938">21416 13421 48 0,'14'4'36'0,"0"0"0"16,11 10-6-16,3 9-20 15,-3 4-6-15,4 7-4 16,5 3-9-16,-6-4-11 15,-3-6-16-15,8-2 1 16,-14-16-1 0,5-5 9-16</inkml:trace>
  <inkml:trace contextRef="#ctx0" brushRef="#br0" timeOffset="285769.8356">21713 13398 49 0,'-17'0'35'0,"-8"9"-1"15,-4 9-13-15,-2 11-7 0,-8 5-6 16,7 9-2-16,-4-1-4 16,3 1-8-16,9-1-14 15,7-1-16-15,0-21 0 16,17-2-1-16,0-18 4 16</inkml:trace>
  <inkml:trace contextRef="#ctx0" brushRef="#br0" timeOffset="286035.5744">22001 13193 26 0,'-20'0'31'15,"-12"-6"1"-15,10 18-7 16,-3 14-13-16,3 4-4 16,4 13-3-16,3 6 0 0,12 8-1 15,3-2 0-15,11 4-2 0,6-9 0 16,8-6-3 0,4-4-6-16,0-8-17 0,1-17-10 15,4-1-1-15,-8-19 1 16</inkml:trace>
  <inkml:trace contextRef="#ctx0" brushRef="#br0" timeOffset="286303.9897">22172 13207 36 0,'6'9'35'0,"-6"-9"1"15,0 25-5-15,4 2-17 0,-7 3-4 16,3 11-2-16,0 2-1 16,0 8-2-16,0-3-1 15,0 0-2-15,6-6-1 16,6-4 1-16,4-8-2 16,3-10-1-16,4-2-5 0,-4-15-10 15,6-11-22-15,5 5-1 16,-11-14 1-16,0 1-2 15</inkml:trace>
  <inkml:trace contextRef="#ctx0" brushRef="#br0" timeOffset="286489.3999">22070 13471 24 0,'0'0'34'15,"17"13"1"-15,3-13-4 16,3 4-15-16,11-1-13 16,2 2-18-16,5 4-17 15,-14-15-1-15,7 6-1 0</inkml:trace>
  <inkml:trace contextRef="#ctx0" brushRef="#br0" timeOffset="286674.3039">22437 13369 58 0,'9'0'38'16,"-9"0"0"0,11 6-9-16,0 13-15 15,-7 3-7-15,3 5-2 0,-4 4-1 16,3 3-1-16,-6 2-2 16,3-5-6-16,1-1-15 15,-4-6-19-15,0-24-1 16,-3 14 0-16,3-14 0 15</inkml:trace>
  <inkml:trace contextRef="#ctx0" brushRef="#br0" timeOffset="287005.6134">22445 13537 36 0,'0'0'30'0,"28"3"-1"15,-13 3-13-15,8-6-12 16,3-5-3-16,-1 1-1 16,-2-5-1-16,-1-3 1 15,0-5 0-15,-2-1 1 0,-1 1 1 16,-4-1 4 0,1 2 0-16,-9 2 1 0,6 6 0 15,-13 8 1-15,18 0-1 16,-18 0 1-16,13 22-2 0,-11-4-1 15,5 10 0-15,2-1-2 16,2 4 1-16,-4-1-1 16,-1-1 0-16,-3-2-4 15,1-13-7-15,-4-2-31 0,4 0-1 16,-4-12 1-16,0 0-1 16</inkml:trace>
  <inkml:trace contextRef="#ctx0" brushRef="#br0" timeOffset="287421.9573">22981 13249 18 0,'21'19'34'0,"-4"-2"0"16,14 12-2-16,-8 8-14 15,2 4-6-15,-2 14-3 16,-17-1-3-16,3 4 1 16,-16-5-4-16,-8-2-6 0,-1-3-10 15,-8-9-23-15,-4-18 0 16,19-4-2-16,0-17 1 15</inkml:trace>
  <inkml:trace contextRef="#ctx0" brushRef="#br0" timeOffset="288707.6585">23312 13089 61 0,'31'24'34'0,"1"13"-10"16,-1 20-6-16,-10 10-5 15,-6 18-4-15,-9 6-2 16,-11 0-7-16,-8 5-11 15,-2-7-24-15,-7-22-1 0,6-4-1 16,-1-24-1-16</inkml:trace>
  <inkml:trace contextRef="#ctx0" brushRef="#br0" timeOffset="289307.8326">23825 12894 23 0,'0'0'24'0,"0"0"-6"16,8 19-4-16,-1 4-4 16,-4 9-2-16,-3 12 0 15,0 16 0-15,0 4 1 0,7 18-1 16,-3 5-1-16,-4 6-1 15,0-3-1-15,6-3-1 16,-6-10-2-16,0-8 0 0,0-8 0 16,0-14-2-16,-6-10 2 15,6-9-1-15,-3-10 1 16,3-4-1-16,0-14 1 16,6 15-2-16,-6-15-7 31,0 0-26-31,0 0-2 0,0 0 0 15,-6-21-1-15</inkml:trace>
  <inkml:trace contextRef="#ctx0" brushRef="#br0" timeOffset="306644.7506">24437 13283 23 0,'0'0'33'0,"0"0"1"16,0 0-10-16,0 0-5 16,0 0-7-16,0 0-3 15,0 0-3-15,-18 23-2 16,-9-3 0-16,-6 1-2 31,-7 4 0-31,3-2-1 0,3-2-1 16,7 1 0-16,7-3 0 15,6 0 1-15,10-7-1 16,4-12 1-16,0 0 0 16,67 30 0-16,-67-30-1 15,72 22-2-15,-72-22-5 16,69 26-8-16,-69-26-18 0,53 24-5 16,-53-24 0-16,0 0 0 15</inkml:trace>
  <inkml:trace contextRef="#ctx0" brushRef="#br0" timeOffset="307029.6653">24178 13655 33 0,'0'0'28'15,"0"0"-2"-15,20 8-4 16,0 1-3-16,-20-9-2 16,48 22-4-16,-48-22-3 15,79 25-2-15,-79-25-6 16,71 26-8-16,-71-26-31 31,64 16 0-31,-64-16-1 0,0 0-1 16</inkml:trace>
  <inkml:trace contextRef="#ctx0" brushRef="#br0" timeOffset="308246.6715">24929 13522 22 0,'0'0'17'15,"32"-45"-2"-15,-32 45-1 16,0 0-1-16,19-67 1 0,-19 67-2 16,25-55 0-16,-25 55-1 15,16-55-1-15,-16 55 0 16,9-42-2-16,-9 42 0 15,0 0-3-15,0 0-2 16,0 0-1-16,0 0 0 0,0 0-1 31,0 0-1-31,0 0 0 0,0 0-1 16,0 0 2 0,-13 64-1-16,13-64 0 0,35 64 0 15,-35-64 0-15,6 71 0 16,-6-71 0-16,-9 72 1 15,9-72-1-15,36 63 0 16,-36-63 1-16,0 42-1 0,0-42 1 16,0 0-1-16,0 0 1 15,0 0-1-15,0 0 1 16,0 0-1-16,0 0 0 16,0 0 1-16,0 0-2 15,0 0 1-15,0 0-1 16,0 0 0-1,0 0 1-15,-55-8-1 16,55 8 1-16,0 0-1 16,-53 0 1-16,53 0-2 15,-41 7 1-15,41-7-1 16,0 0 0-16,0 0 0 0,0 0 0 16,0 0 1-16,0 0-1 15,57 13 2-15,-57-13 0 16,92 2 0-16,-92-2 1 15,56 0 0-15,0 0 0 0,-56 0 0 16,65-5 1-16,-65 5 0 16,0 0 0-16,0 0 0 15,0 0-1-15,0 0 1 16,0 0-1-16,0 0-1 0,0 0 0 16,0 0 0-16,0 0 0 15,0 0 0-15,0 0 0 16,0 0 0-16,0 0 0 15,0 0 0-15,0 0 1 16,0 0-2-16,0 0-3 31,0 0-10-31,0 0-24 0,0 0 0 16,0 0-1-16,0 0 1 16</inkml:trace>
  <inkml:trace contextRef="#ctx0" brushRef="#br0" timeOffset="309416.2459">1581 14930 43 0,'11'-14'36'0,"5"21"2"0,6 18-14 16,0 9-7-16,7 18-5 15,-1 6-3-15,3 15-1 16,-4 5-2-16,-5 1-2 15,-10-7-4-15,-12-9-1 16,0-9-2-16,-19-15-1 16,1-16-2-1,-10-23-1-15,0-17 0 16,-5-18 1-16,7-13 2 0,5-10 3 16,8-6 0-16,13-3 3 15,7 2 1-15,15 4 1 16,10 4 1-16,11 10-1 15,-1 4 0-15,5 11-2 16,-6 5 0-16,-6 12 0 0,-7 10-1 16,-9 14 0-16,-7 11 0 15,-7 9 1-15,-2 6-2 16,-3 6-3-16,0 5-8 16,2 0-23-16,7-12-5 15,5-10 0-15,6-15-1 16</inkml:trace>
  <inkml:trace contextRef="#ctx0" brushRef="#br0" timeOffset="309694.6126">2450 15025 57 0,'-11'17'38'0,"-7"10"0"0,-7-4-13 16,-3-4-12-1,-1 2-5-15,-6-10-5 0,1-4-2 16,7-7-2-16,0-13-1 16,11-4 0-16,6-5 0 15,8-1 1-15,12-1 1 16,8 4 1-16,9 5 2 0,1 10 0 16,7 9 0-16,-4 10 1 15,2 8-2-15,-4 9-13 16,2 3-28-16,-15-6 1 15,5 7-2-15,-8-10-1 16</inkml:trace>
  <inkml:trace contextRef="#ctx0" brushRef="#br0" timeOffset="310248.2108">3260 14967 36 0,'25'-13'37'16,"-8"4"1"-16,4 18-8 16,-5 10-13-16,-10 6-6 15,-3 9-4-15,-7 0-3 0,-1 3-1 16,-2-8-2-16,-2-6-2 15,2-10-1-15,7-13-1 16,-8-10 1-16,8-10-1 16,9-5 0-16,-3-6 2 15,3 0-1-15,-2 0 2 16,1 4 0-16,-2 9 1 0,-2 8 0 16,-4 10 0-16,0 0 0 15,11 19 0-15,-11 2 0 16,8 6 0-16,3 2 0 0,3 0-1 15,8-3-3 1,-1-6-2-16,10-4-7 0,2-10-11 31,5-6-8-31,0-8-2 0,-1-10 3 16</inkml:trace>
  <inkml:trace contextRef="#ctx0" brushRef="#br0" timeOffset="310495.4434">3804 15008 58 0,'13'-7'35'0,"-13"7"-4"15,5 12-4-15,-14 0-7 16,0 10-8-16,-8-3-6 0,0 1-2 16,-5-3-3-16,0-3-3 15,1-5-1-15,-4-9 0 16,6-7-1-16,-3-8 0 16,10-3 1-16,3-2 1 15,9 0 1-15,3 1 2 16,8 5 1-1,6 9 0-15,4 5 0 16,7 12 1-16,-3 5-2 16,-1 8 0-16,2 2-5 0,-11-1-12 15,-3-3-22 1,0 0-1-16,-7-14 1 0,-5-9-2 16</inkml:trace>
  <inkml:trace contextRef="#ctx0" brushRef="#br0" timeOffset="310696.0107">3698 14729 40 0,'-9'-21'35'0,"9"21"-7"15,0 12-24-15,0-12-28 16,19 31-8 0,-10-14-3-16</inkml:trace>
  <inkml:trace contextRef="#ctx0" brushRef="#br0" timeOffset="310965.5572">4033 15044 55 0,'0'28'38'16,"0"-6"2"-16,3-4-8 15,13 6-21-15,-4-6-5 16,13 0-1-16,0-7-1 0,6-11-2 15,-3-8-1-15,-3-9 0 16,-7-16-1-16,-2-12 0 16,-10-10 0-16,-12-11-1 0,-13-6 0 15,-12 2 1-15,-4 7 0 16,-7 8 1-16,-3 14 0 16,2 13 0-16,0 14 0 15,12 14-1-15,15 17-1 31,7 8-4-31,16 8-8 0,4 3-24 16,12-4-3-16,17 4-1 16,9-5 1-16</inkml:trace>
  <inkml:trace contextRef="#ctx0" brushRef="#br0" timeOffset="311334.8179">4548 14829 42 0,'-16'0'34'0,"-11"-7"-1"15,8 7-13-15,3 12-10 16,6 2-6 0,10 3-1-16,7 0-3 15,6-3-2-15,2-2 0 16,0-7-1-16,3 1-1 15,-4-6-1-15,-6 0 1 16,-8 0 1-16,-9-6 1 16,-7 6 2-16,-4 5 2 15,-2 6 1-15,1 2 2 0,2 6 1 16,2 0 2-16,11 6 1 16,3-5-2-16,13 5 1 15,6-9-2-15,11-3 0 16,4-8-7-16,-3-5-18 15,0-9-19-15,6 3-1 16,-9-12 1-16,5 1-2 0</inkml:trace>
  <inkml:trace contextRef="#ctx0" brushRef="#br0" timeOffset="311782.1469">5609 14933 43 0,'19'0'37'0,"-1"4"1"16,12 10-5-1,2 8-23-15,-1 4-6 0,7 4-4 16,-3 2-12-16,-1 2-23 16,-10-13-2-16,-1-1 0 0,-12-15-1 15</inkml:trace>
  <inkml:trace contextRef="#ctx0" brushRef="#br0" timeOffset="311951.4348">5942 14910 46 0,'-23'-9'41'15,"3"28"0"-15,-9 8 0 16,-9 3-25-16,4 9-7 16,-6 2-8-16,0-4-7 15,10 1-19-15,8-7-16 31,5-11 1-31,10-7-1 0</inkml:trace>
  <inkml:trace contextRef="#ctx0" brushRef="#br0" timeOffset="312198.6674">6340 14759 23 0,'-27'0'36'16,"-10"-5"1"-16,6 20-1 15,-4 4-20-15,0 8-6 32,9 8-5-32,4 5-3 0,12 3-1 15,10 1-1-15,10-1 1 16,17-6-5-16,5-6-6 15,8-10-22-15,12 2-5 16,-8-17 1-16,5-1-1 16</inkml:trace>
  <inkml:trace contextRef="#ctx0" brushRef="#br0" timeOffset="312436.9745">6520 14708 52 0,'-2'-13'41'15,"2"13"0"-15,-6 16 0 0,11 13-27 32,-10 10-7-32,5 7-2 0,0 9-1 15,6 3-2 1,-1 0-1-16,5-3 0 16,3-11-2-16,-1-7-1 0,7-8-4 15,-3-18-6-15,7-8-22 16,-4-8-7-16,-9-13-1 15,-1-2 1-15</inkml:trace>
  <inkml:trace contextRef="#ctx0" brushRef="#br0" timeOffset="312699.5642">6351 14979 42 0,'0'11'37'0,"0"-11"0"0,30 0-10 16,4 0-14-16,3-11-4 15,7 1-3-15,2-5-2 16,3 0-3-16,-1-2 1 16,-6 3 0-16,-4-1 0 15,-4 9 1-15,-6 6 1 0,-1 14-1 32,-7 5 0-32,-6 11 1 15,-3 0-1-15,-6 5-1 16,-5 2-3-16,-9-5-6 15,2-4-23-15,-4-4-11 0,-8-15-1 16,4 1 0-16</inkml:trace>
  <inkml:trace contextRef="#ctx0" brushRef="#br0" timeOffset="313100.3153">7525 15132 46 0,'19'16'40'0,"-14"6"-1"15,-2 12-3-15,-13 0-40 16,-14-6-27-16,13 2-4 16,-8-15-3-16,15-6-1 15</inkml:trace>
  <inkml:trace contextRef="#ctx0" brushRef="#br0" timeOffset="313602.7502">8487 14958 13 0,'7'25'33'0,"-17"-3"1"15,4 10-5-15,-13 1-13 0,0-3-6 16,0-4-4-16,-3-9-4 16,2-9-2-16,0-8 0 15,4-10 0-15,4-7 0 16,3-4 0-16,5-2 1 16,4 0 0-16,7 3 2 15,3 5 0 1,3 8 0-16,7 7 1 15,2 12-1-15,2 5-1 0,-2 8-6 16,3 3-10-16,-8-1-21 16,5 4-1-16,-10-11 1 15,1 5-2-15</inkml:trace>
  <inkml:trace contextRef="#ctx0" brushRef="#br0" timeOffset="313772.5357">8384 14840 49 0,'0'0'34'0,"-18"-16"-4"15,18 16-20-15,3 24-38 0,-3-14-4 16,24 14-3-16,-8-5 8 16</inkml:trace>
  <inkml:trace contextRef="#ctx0" brushRef="#br0" timeOffset="314026.267">8649 15100 42 0,'21'17'39'32,"0"2"0"-32,-4-9-4 15,-4-10-20-15,8 0-6 0,-9-10-4 16,3-4-3-16,-5-5-2 16,-7-9-2-16,-3 2 0 15,-12-3-1-15,2 10-1 16,-8 4 1-16,-3 11 0 15,-2 9 1-15,2 13 1 0,3 11 0 16,4 8 1-16,2 9 0 16,9 1 1-16,3 4 0 15,6-4-1-15,3-5-7 16,7-5-19-16,6 0-10 16,-7-21 0-16,11-4-1 15</inkml:trace>
  <inkml:trace contextRef="#ctx0" brushRef="#br0" timeOffset="314341.8812">9170 15100 27 0,'-10'12'38'15,"-2"9"-1"-15,-13-6 1 0,4-2-19 16,-4 1-12-16,-3-8-6 15,3-6-2-15,4-6-1 16,5-8-1-16,9-6 0 16,4-2 2-16,6-2 1 15,7 5 2-15,3 2 2 0,8 9 1 16,0 6 0-16,4 10 1 16,-3 4-1-16,4 10-1 15,-9 2-3-15,2-2-9 16,-7-1-30-16,4 5-1 15,-10-9-1-15,0 2 0 32</inkml:trace>
  <inkml:trace contextRef="#ctx0" brushRef="#br0" timeOffset="315006.0675">10183 14899 20 0,'-19'0'27'15,"-8"3"-8"-15,12 6-6 16,9 6-5-16,11 2-3 15,11 2-2-15,3-2-1 16,8 2-1-16,-2-6 0 16,1-2 1-16,-5-2-2 0,-9-6 1 31,-12-3-1-31,-12 0 0 16,-6 0 1-16,-8 3 0 0,-4 1 1 15,1 4 0-15,1 0 2 16,4 4 0-16,7 2 2 15,15 4 1-15,4-2 0 16,15 3-1-16,4-7 1 16,11 1-1-16,2-9-1 0,6-4-1 15,-3-7 0-15,0-6-2 16,-5-6 0-16,-4-4 0 16,-7-5-1-16,-5 3 0 15,-8 0 1-15,-1 5-1 16,-7 8-1-16,0 12 1 15,0 0-1-15,3 18 1 0,-3 3-1 16,6 4-1-16,0 5-6 16,-3-2-8-16,1-5-23 15,5 2 0-15,-9-11 0 16,9-1-1-16</inkml:trace>
  <inkml:trace contextRef="#ctx0" brushRef="#br0" timeOffset="315175.1945">10401 14722 50 0,'-6'-23'36'0,"6"23"-4"16,-7-11-15-16,7 11-44 16,0 0-6-16,-6 12-3 0,12 6 0 15</inkml:trace>
  <inkml:trace contextRef="#ctx0" brushRef="#br0" timeOffset="315344.5264">10550 14961 66 0,'17'34'39'15,"0"4"1"1,-4-2-16-16,-4-16-11 16,6-2-6-16,-5-13-3 15,4-5-1-15,-4-8-3 16,0-7-2-16,2-2-5 15,-9-11-14-15,3 4-18 16,3 0-2-16,-5-1 0 16,8 2 1-16</inkml:trace>
  <inkml:trace contextRef="#ctx0" brushRef="#br0" timeOffset="315744.6946">11055 14929 33 0,'7'32'40'16,"-14"-3"0"-16,-6 6 0 15,-2 1-16-15,-11-10-12 0,8 0-6 16,-4-7-6-16,1-10-3 16,5-9-2-16,1-9 0 15,9-6 0-15,3-8-1 16,6 2 1-16,3-3 2 16,3 4 2-16,7 6 3 31,1 10 0-31,6 6 1 0,-4 10 1 15,1 4-1-15,-3 5 0 16,2 3-1-16,-1-2-1 16,2-4 0-16,-1-6 0 15,1-12-1-15,-1-2 0 16,-2-12 0-16,0-11 0 0,-1-3-1 16,-1-4 0-16,-6 0 0 0,0 6 2 15,-2 6-1 1,-4 11 2-16,-3 9-1 15,10 13 1-15,-5 7 0 0,-2 9-5 16,-3 1-9-16,0 0-26 16,8 3-2-16,-3-12 1 31,12-2-1-31</inkml:trace>
  <inkml:trace contextRef="#ctx0" brushRef="#br0" timeOffset="316529.2719">12435 14824 28 0,'-27'-7'30'16,"11"19"-5"-16,-6 4-10 15,7 7-6-15,8 1-5 16,11 0-2-16,8 0-1 16,7-6-1-16,8-6 0 0,-2-5-1 15,3-4 0-15,-9-3-1 16,-4-5 0-16,-15 5 0 15,0 0 0-15,-24-2 1 16,2 6 1-16,-6 6 1 16,1 4 0-16,2 0 1 15,6 5 0 1,6 1 1-16,13 2 0 16,9-4 0-16,11-1 0 15,4-8 0-15,8 0 0 16,4-9 0-16,-1-4-1 15,5-8 0-15,-6-4-1 0,-6-6-1 16,-4-2 0 0,-4-2 0-16,-9 3 0 0,-5 3 0 0,-6 5 0 15,0 15 0 1,-12-8 1-16,7 18-1 0,-2 7 1 16,7 8 0-16,0 1 0 15,9 0 0-15,10 2 0 16,2-8 1-16,5-5 2 15,3-9 0-15,6-6 1 0,-6-10 1 16,-4-8-1-16,-7-10 1 16,-2-1-2-16,-11-5 0 15,-5 3-3-15,-6 3-6 16,-9 4-10-16,-4 6-23 16,4 15-1-16,-1 3 0 31,7 12 0-31</inkml:trace>
  <inkml:trace contextRef="#ctx0" brushRef="#br0" timeOffset="316845.8687">13152 14973 15 0,'0'0'33'0,"-25"-14"0"15,12 14-1-15,-5 3-19 16,-1 4-3-16,4 10-4 16,-1 1-2-16,10 7-1 31,3-3 0-31,6 3 0 0,3-4 1 16,10 1 1-16,0-8-1 15,5-1 1-15,-6-7-1 16,-1-3-1-16,-14-3-1 15,0 0-5-15,0-11-8 16,-14 5-27-16,-4-9 0 16,2 3-1-16,-2-7 0 0</inkml:trace>
  <inkml:trace contextRef="#ctx0" brushRef="#br0" timeOffset="317027.7671">13201 14954 56 0,'27'0'38'0,"8"3"1"31,-7 1-6-31,0 0-23 0,4 2-7 16,-1 2-8-1,-6-3-16-15,-5-5-17 0,2 0 0 16,-9-11-1-16,-4 1 2 16</inkml:trace>
  <inkml:trace contextRef="#ctx0" brushRef="#br0" timeOffset="317194.0462">13403 14904 34 0,'-19'19'36'0,"13"13"2"16,-3 6-9-16,2-6-12 15,11 6-3-15,-4-6-6 16,8 2-3-16,-1-9-8 16,-4-6-20-16,0-8-15 0,3-1-2 15,-6-10 2-15</inkml:trace>
  <inkml:trace contextRef="#ctx0" brushRef="#br0" timeOffset="317678.4962">13890 14984 21 0,'15'20'34'0,"-24"-8"1"16,2 3-10-16,-11 5-9 15,-6-5-4-15,-2 3-3 16,-2-10-4-16,0-3-3 0,4-5-1 15,3-13-1-15,5-2-1 16,7-7 0-16,9 0 0 16,0-2 0-16,12 6 1 0,3 6 0 15,1 12 0-15,6 5 2 16,-4 12-1-16,0 10 1 16,-1 4-4-16,-3 5-5 0,5-1-16 15,-3-2-12-15,-4-16-1 16,7 1 0-16</inkml:trace>
  <inkml:trace contextRef="#ctx0" brushRef="#br0" timeOffset="317979.3081">14048 15040 38 0,'10'7'34'0,"-10"-7"3"15,18 16-10-15,-4 5-13 16,3-4-6-16,4 4-2 15,4-11-1-15,6-6-2 16,-6-8 0-16,4-11 0 16,-5-12-1-16,-2-11-1 0,-7-12 1 15,-9-7-2-15,-9-10 1 16,-13-6 0-16,-5 0-1 16,-10 7 0-16,-10 8-1 0,-2 13 1 15,0 16-1 1,-1 14 1-16,10 20 0 0,4 12-1 31,14 14-1-31,9 5-4 0,23 8-6 16,9-1-23-16,6-9-2 15,18 3-2-15,4-11 1 16</inkml:trace>
  <inkml:trace contextRef="#ctx0" brushRef="#br0" timeOffset="318535.2953">14703 14800 26 0,'-9'0'31'15,"-11"-7"-7"-15,1 7-5 16,-1 2-6-16,3 7-3 15,2 2-4-15,7 3-2 16,8 0-2-16,10 4-1 16,6-2-1-16,6-1-1 0,0-3 1 15,-1-3-1-15,-5-6-1 16,-4 0-1-16,-12-3 0 16,0 0 0-16,-12 0 1 0,-7 0 1 15,-2 6 0 1,-1 2 1-16,0 6 2 0,1 2 1 31,5 7 0-31,4-4 1 16,7 5 0-16,5-3 0 0,5-2 0 15,9-6-1-15,3-6-2 16,4-7-7-16,1-6-14 16,-2-14-14-16,3 1 0 15,-13-14 0-15</inkml:trace>
  <inkml:trace contextRef="#ctx0" brushRef="#br0" timeOffset="318797.9549">14640 14701 30 0,'0'0'35'15,"-14"-17"-1"-15,14 17-3 16,0 0-21-16,0 0-8 16,8 16-4-1,8 2-4-15,3 1 0 16,11 8 0-16,1-2 0 15,5 10 1-15,4-1 4 16,-4 0 4-16,1 3 4 16,-13-7 3-16,0 2 2 15,-17-8 0-15,0 5 0 0,-15-12-2 16,2 1-1-16,-11-9-4 0,-2-5-9 16,5-4-16-1,3 0-20-15,-3-13 1 16,3 0-1-16,4-9-1 0</inkml:trace>
  <inkml:trace contextRef="#ctx0" brushRef="#br0" timeOffset="319332.2384">15958 14757 31 0,'-21'-13'34'0,"5"13"-1"16,-12 6-13-16,4 8-7 15,3 9-5-15,4 9-4 16,8 7 0-16,9 0-1 16,9 0-1-16,7-4 2 15,10-5-1-15,4-11 1 16,-2-5 0-16,-1-14-1 0,-7-4 0 16,-9-6-1-16,-11-9 0 15,-12 0-4-15,-10-2-4 16,-2 5-11-16,3 7-20 15,-5-8-1-15,7 9 0 16,7-2 1-16</inkml:trace>
  <inkml:trace contextRef="#ctx0" brushRef="#br0" timeOffset="319584.739">16100 14808 35 0,'11'-7'36'16,"1"13"1"-16,-12-6-10 15,-6 15-9-15,6 2-6 16,-7-1-6-16,7 9-1 0,3-1-2 16,7 2 0-16,5-4-1 15,5-1 0-15,3-6 0 16,3-4 0-16,-1-11-1 16,-1 0 1-16,-4-12-1 15,-5-2 0-15,-4-5-1 16,-7-5-4-16,-4 6-7 0,-10-7-13 15,-2-1-15-15,4 1-1 16,-8-4 0-16,6 1 4 16</inkml:trace>
  <inkml:trace contextRef="#ctx0" brushRef="#br0" timeOffset="319769.6546">16228 14607 54 0,'0'-13'37'0,"0"13"0"16,0 0-9-16,0 0-15 15,-7 16-14-15,7-16-35 0,8 23-1 16,-8-11 0-16,8 5-1 16</inkml:trace>
  <inkml:trace contextRef="#ctx0" brushRef="#br0" timeOffset="320240.5373">16693 14742 30 0,'-27'0'30'0,"9"17"-5"16,-10 3-10-16,2 8-6 15,2 4-2-15,5 4-2 16,13 0 0-16,6-4 0 16,9-2 1-16,9-10 0 15,10-8 0-15,0-12 1 0,-1 0-1 16,-1-12-1-16,-7-4-1 15,-7-6-1-15,-12 0-2 0,-9-1-1 16,-9 3-4-16,1 5-7 16,-7 1-17-1,-1-1-10-15,6 9 1 0,1-5-1 16</inkml:trace>
  <inkml:trace contextRef="#ctx0" brushRef="#br0" timeOffset="320419.2662">16699 14795 19 0,'31'-8'34'15,"13"8"-1"-15,-7-7 0 16,1 2-18-16,2 5-7 31,1-6-7-31,-6 1-7 0,0 0-9 16,-5 0-10-16,-9-3-8 16,0 8-1-16,-21 0 5 15</inkml:trace>
  <inkml:trace contextRef="#ctx0" brushRef="#br0" timeOffset="320619.8134">16920 14769 24 0,'10'28'32'0,"-8"-3"-6"0,7 7-5 16,-2 1-6-16,0 0-8 15,-3-3-9-15,-4-9-19 31,8 4-10-31,-8-25-1 0,-3 15-1 16</inkml:trace>
  <inkml:trace contextRef="#ctx0" brushRef="#br0" timeOffset="320858.1194">17096 14821 11 0,'13'3'35'0,"5"16"0"16,-14-3 0-16,2 2-16 15,-2 6-6-15,-4-7-4 16,0 2-3-16,0-9-2 16,0-10-3-16,0 0 0 15,3-14-1-15,4 1 0 16,3-6 0-16,3 0 0 0,-1 0 1 16,3 4 0-16,1 10 0 15,-3 1 1-15,0 8-1 16,-4 7 1-16,-1 5 0 15,-1 5-2-15,-7 1-4 0,5 6-7 16,-7-2-21-16,-7-9-5 31,9 4-1-31,0-21-1 0</inkml:trace>
  <inkml:trace contextRef="#ctx0" brushRef="#br0" timeOffset="321142.8022">17420 14695 35 0,'0'0'39'0,"17"0"1"16,-13 17 0-16,-4 8-19 15,9 18-8-15,-9 3-7 16,2 12 0-1,-2 1-2-15,4 6-2 16,-1-4 1-16,3-1-2 16,1-7-1-16,-1-9-1 15,3-5-2-15,-4-16-6 16,9 1-13-16,-3-13-19 0,-11-11-1 16,10-5 0-16,-10-11 1 15</inkml:trace>
  <inkml:trace contextRef="#ctx0" brushRef="#br0" timeOffset="321343.6006">17449 14988 35 0,'19'0'35'15,"-5"-9"-1"-15,7 9-8 16,4 5-15-16,0-1-10 15,3 1-13-15,-2-5-20 16,15 0-2-16,-10-14 0 16,15 8 5-16</inkml:trace>
  <inkml:trace contextRef="#ctx0" brushRef="#br0" timeOffset="321675.6691">18020 14890 59 0,'-19'9'31'0,"2"8"-8"16,-6 0-8-16,-7-5-5 0,5 5-3 16,-9-10-3-16,6-2-1 15,2-8-2-15,0-6 0 16,9-8-1-16,6-5-1 16,6 0 1-16,5-1 0 15,8 3 1-15,4 5-1 31,4 2 2-31,6 10-1 0,-2 3 1 16,4 14 1-16,-3 3-1 16,0 3 1-16,-2 3-2 15,-2 2 1-15,-5-1-1 16,-2 0 0-16,-1 1-3 16,-6-6-1-16,0 0-6 15,-5-6-16-15,2-13-11 0,0 13-1 16,0-13 0-16</inkml:trace>
  <inkml:trace contextRef="#ctx0" brushRef="#br0" timeOffset="322044.5586">18330 15034 70 0,'0'0'39'16,"0"0"1"-16,0 0-17 0,0 0-23 16,-14 6-33-16,14-6-4 15,-15 0-1-15,3 3-1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89062-E051-4BCA-AA8C-6B3C1D6CCA96}" type="datetimeFigureOut">
              <a:rPr lang="el-GR" smtClean="0"/>
              <a:t>18/2/2020</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50A59-FFED-41A9-BB35-C17ACF6B62EB}" type="slidenum">
              <a:rPr lang="el-GR" smtClean="0"/>
              <a:t>‹#›</a:t>
            </a:fld>
            <a:endParaRPr lang="el-GR"/>
          </a:p>
        </p:txBody>
      </p:sp>
    </p:spTree>
    <p:extLst>
      <p:ext uri="{BB962C8B-B14F-4D97-AF65-F5344CB8AC3E}">
        <p14:creationId xmlns:p14="http://schemas.microsoft.com/office/powerpoint/2010/main" val="239656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t>1</a:t>
            </a:fld>
            <a:endParaRPr lang="el-GR"/>
          </a:p>
        </p:txBody>
      </p:sp>
    </p:spTree>
    <p:extLst>
      <p:ext uri="{BB962C8B-B14F-4D97-AF65-F5344CB8AC3E}">
        <p14:creationId xmlns:p14="http://schemas.microsoft.com/office/powerpoint/2010/main" val="380937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18/2/2020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77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18/2/2020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253024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18/2/2020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83432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18/2/2020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51244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1B110-FDA8-42CB-9F35-A5A5965B24FE}" type="datetimeFigureOut">
              <a:rPr lang="el-GR" smtClean="0"/>
              <a:t>18/2/2020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4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41B110-FDA8-42CB-9F35-A5A5965B24FE}" type="datetimeFigureOut">
              <a:rPr lang="el-GR" smtClean="0"/>
              <a:t>18/2/2020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2379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41B110-FDA8-42CB-9F35-A5A5965B24FE}" type="datetimeFigureOut">
              <a:rPr lang="el-GR" smtClean="0"/>
              <a:t>18/2/2020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388193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41B110-FDA8-42CB-9F35-A5A5965B24FE}" type="datetimeFigureOut">
              <a:rPr lang="el-GR" smtClean="0"/>
              <a:t>18/2/2020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254865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41B110-FDA8-42CB-9F35-A5A5965B24FE}" type="datetimeFigureOut">
              <a:rPr lang="el-GR" smtClean="0"/>
              <a:t>18/2/2020</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8854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941B110-FDA8-42CB-9F35-A5A5965B24FE}" type="datetimeFigureOut">
              <a:rPr lang="el-GR" smtClean="0"/>
              <a:t>18/2/2020</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ACA466-1C90-4190-8E16-75752F0D9C57}" type="slidenum">
              <a:rPr lang="el-GR" smtClean="0"/>
              <a:t>‹#›</a:t>
            </a:fld>
            <a:endParaRPr lang="el-GR"/>
          </a:p>
        </p:txBody>
      </p:sp>
    </p:spTree>
    <p:extLst>
      <p:ext uri="{BB962C8B-B14F-4D97-AF65-F5344CB8AC3E}">
        <p14:creationId xmlns:p14="http://schemas.microsoft.com/office/powerpoint/2010/main" val="11994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1B110-FDA8-42CB-9F35-A5A5965B24FE}" type="datetimeFigureOut">
              <a:rPr lang="el-GR" smtClean="0"/>
              <a:t>18/2/2020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8491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941B110-FDA8-42CB-9F35-A5A5965B24FE}" type="datetimeFigureOut">
              <a:rPr lang="el-GR" smtClean="0"/>
              <a:t>18/2/2020</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ACA466-1C90-4190-8E16-75752F0D9C57}" type="slidenum">
              <a:rPr lang="el-GR" smtClean="0"/>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143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6.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7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46562"/>
            <a:ext cx="7543800" cy="1109846"/>
          </a:xfrm>
        </p:spPr>
        <p:txBody>
          <a:bodyPr>
            <a:normAutofit fontScale="90000"/>
          </a:bodyPr>
          <a:lstStyle/>
          <a:p>
            <a:pPr algn="ctr"/>
            <a:r>
              <a:rPr lang="el-GR" sz="4500" dirty="0" smtClean="0"/>
              <a:t>ΗΥ215 - Εφαρμοσμένα Μαθηματικά για Μηχανικούς</a:t>
            </a:r>
            <a:endParaRPr lang="el-GR" sz="4500" dirty="0"/>
          </a:p>
        </p:txBody>
      </p:sp>
      <p:sp>
        <p:nvSpPr>
          <p:cNvPr id="3" name="Subtitle 2"/>
          <p:cNvSpPr>
            <a:spLocks noGrp="1"/>
          </p:cNvSpPr>
          <p:nvPr>
            <p:ph type="subTitle" idx="1"/>
          </p:nvPr>
        </p:nvSpPr>
        <p:spPr>
          <a:xfrm>
            <a:off x="822960" y="1961804"/>
            <a:ext cx="7543800" cy="3371850"/>
          </a:xfrm>
        </p:spPr>
        <p:txBody>
          <a:bodyPr/>
          <a:lstStyle/>
          <a:p>
            <a:r>
              <a:rPr lang="el-GR" dirty="0" err="1" smtClean="0"/>
              <a:t>Διαλεξη</a:t>
            </a:r>
            <a:r>
              <a:rPr lang="el-GR" dirty="0" smtClean="0"/>
              <a:t> </a:t>
            </a:r>
            <a:r>
              <a:rPr lang="en-US" dirty="0" smtClean="0"/>
              <a:t>5</a:t>
            </a:r>
            <a:r>
              <a:rPr lang="el-GR" baseline="30000" dirty="0" smtClean="0"/>
              <a:t>η</a:t>
            </a:r>
            <a:r>
              <a:rPr lang="el-GR" dirty="0" smtClean="0"/>
              <a:t> </a:t>
            </a:r>
            <a:endParaRPr lang="en-US" dirty="0" smtClean="0"/>
          </a:p>
          <a:p>
            <a:endParaRPr lang="en-US" dirty="0"/>
          </a:p>
          <a:p>
            <a:endParaRPr lang="en-US" dirty="0" smtClean="0"/>
          </a:p>
          <a:p>
            <a:endParaRPr lang="en-US" dirty="0"/>
          </a:p>
          <a:p>
            <a:endParaRPr lang="el-GR" dirty="0"/>
          </a:p>
        </p:txBody>
      </p:sp>
      <p:sp>
        <p:nvSpPr>
          <p:cNvPr id="4" name="Rectangle 3"/>
          <p:cNvSpPr/>
          <p:nvPr/>
        </p:nvSpPr>
        <p:spPr>
          <a:xfrm>
            <a:off x="0" y="24418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5" name="Rectangle 4"/>
          <p:cNvSpPr/>
          <p:nvPr/>
        </p:nvSpPr>
        <p:spPr>
          <a:xfrm>
            <a:off x="0" y="6403918"/>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6" name="TextBox 5"/>
          <p:cNvSpPr txBox="1"/>
          <p:nvPr/>
        </p:nvSpPr>
        <p:spPr>
          <a:xfrm>
            <a:off x="822960" y="3769922"/>
            <a:ext cx="7107382" cy="738664"/>
          </a:xfrm>
          <a:prstGeom prst="rect">
            <a:avLst/>
          </a:prstGeom>
          <a:noFill/>
        </p:spPr>
        <p:txBody>
          <a:bodyPr wrap="square" rtlCol="0">
            <a:spAutoFit/>
          </a:bodyPr>
          <a:lstStyle/>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l-GR" sz="2100" dirty="0" smtClean="0"/>
              <a:t>Συστήματα</a:t>
            </a:r>
            <a:endParaRPr lang="el-GR" sz="2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0949"/>
            <a:ext cx="9144000" cy="1527463"/>
          </a:xfrm>
          <a:prstGeom prst="rect">
            <a:avLst/>
          </a:prstGeom>
          <a:ln>
            <a:noFill/>
          </a:ln>
          <a:effectLst>
            <a:softEdge rad="112500"/>
          </a:effectLst>
        </p:spPr>
      </p:pic>
      <p:pic>
        <p:nvPicPr>
          <p:cNvPr id="8" name="Picture 7" descr="ÎÏÎ¿ÏÎ­Î»ÎµÏÎ¼Î± ÎµÎ¹ÎºÏÎ½Î±Ï Î³Î¹Î± uoc logo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097" y="5388181"/>
            <a:ext cx="962025" cy="961210"/>
          </a:xfrm>
          <a:prstGeom prst="rect">
            <a:avLst/>
          </a:prstGeom>
          <a:noFill/>
          <a:extLst>
            <a:ext uri="{909E8E84-426E-40DD-AFC4-6F175D3DCCD1}">
              <a14:hiddenFill xmlns:a14="http://schemas.microsoft.com/office/drawing/2010/main">
                <a:solidFill>
                  <a:srgbClr val="FFFFFF"/>
                </a:solidFill>
              </a14:hiddenFill>
            </a:ext>
          </a:extLst>
        </p:spPr>
      </p:pic>
      <p:sp>
        <p:nvSpPr>
          <p:cNvPr id="9" name="Folded Corner 8"/>
          <p:cNvSpPr/>
          <p:nvPr/>
        </p:nvSpPr>
        <p:spPr>
          <a:xfrm>
            <a:off x="45720" y="5316861"/>
            <a:ext cx="2018923" cy="1015737"/>
          </a:xfrm>
          <a:prstGeom prst="foldedCorne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solidFill>
                  <a:schemeClr val="tx1"/>
                </a:solidFill>
              </a:rPr>
              <a:t>Η διάλεξη αυτή περιέχει </a:t>
            </a:r>
            <a:r>
              <a:rPr lang="en-US" sz="2200" dirty="0" smtClean="0">
                <a:solidFill>
                  <a:schemeClr val="tx1"/>
                </a:solidFill>
              </a:rPr>
              <a:t>2</a:t>
            </a:r>
            <a:r>
              <a:rPr lang="el-GR" sz="2200" dirty="0" smtClean="0">
                <a:solidFill>
                  <a:schemeClr val="tx1"/>
                </a:solidFill>
              </a:rPr>
              <a:t> Ε.ΒΑ.</a:t>
            </a:r>
            <a:endParaRPr lang="el-GR" sz="2200" dirty="0">
              <a:solidFill>
                <a:schemeClr val="tx1"/>
              </a:solidFill>
            </a:endParaRPr>
          </a:p>
        </p:txBody>
      </p:sp>
      <p:sp>
        <p:nvSpPr>
          <p:cNvPr id="10" name="Explosion 2 9"/>
          <p:cNvSpPr/>
          <p:nvPr/>
        </p:nvSpPr>
        <p:spPr>
          <a:xfrm>
            <a:off x="2394054" y="5435522"/>
            <a:ext cx="1437474" cy="778414"/>
          </a:xfrm>
          <a:prstGeom prst="irregularSeal2">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rPr>
              <a:t>Ε.ΒΑ</a:t>
            </a:r>
            <a:endParaRPr lang="el-GR" sz="1400" b="1" baseline="-25000" dirty="0">
              <a:solidFill>
                <a:schemeClr val="tx1"/>
              </a:solidFill>
            </a:endParaRPr>
          </a:p>
        </p:txBody>
      </p:sp>
      <p:sp>
        <p:nvSpPr>
          <p:cNvPr id="11" name="Right Arrow 10"/>
          <p:cNvSpPr/>
          <p:nvPr/>
        </p:nvSpPr>
        <p:spPr>
          <a:xfrm>
            <a:off x="2064643" y="5758004"/>
            <a:ext cx="253044" cy="110782"/>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293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Πάρα πολλά πρακτικά συστήματα συνεχούς χρόνου περιγράφονται από διαφορικές εξισώσεις της μορφής</a:t>
                </a:r>
                <a:br>
                  <a:rPr lang="el-GR" sz="2200" dirty="0" smtClean="0"/>
                </a:br>
                <a:r>
                  <a:rPr lang="el-GR" sz="2200" dirty="0" smtClean="0"/>
                  <a:t> </a:t>
                </a:r>
              </a:p>
              <a:p>
                <a:pPr marL="0" indent="0">
                  <a:buClrTx/>
                  <a:buSzPct val="120000"/>
                  <a:buNone/>
                </a:pPr>
                <a14:m>
                  <m:oMathPara xmlns:m="http://schemas.openxmlformats.org/officeDocument/2006/math">
                    <m:oMathParaPr>
                      <m:jc m:val="centerGroup"/>
                    </m:oMathParaPr>
                    <m:oMath xmlns:m="http://schemas.openxmlformats.org/officeDocument/2006/math">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𝑘</m:t>
                          </m:r>
                          <m:r>
                            <a:rPr lang="en-US" sz="2200" b="0" i="1" smtClean="0">
                              <a:latin typeface="Cambria Math" panose="02040503050406030204" pitchFamily="18" charset="0"/>
                            </a:rPr>
                            <m:t>=0</m:t>
                          </m:r>
                        </m:sub>
                        <m:sup>
                          <m:r>
                            <a:rPr lang="en-US" sz="2200" b="0" i="1" smtClean="0">
                              <a:latin typeface="Cambria Math" panose="02040503050406030204" pitchFamily="18" charset="0"/>
                            </a:rPr>
                            <m:t>𝑁</m:t>
                          </m:r>
                        </m:sup>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𝑘</m:t>
                              </m:r>
                            </m:sub>
                          </m:sSub>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𝑑</m:t>
                                  </m:r>
                                </m:e>
                                <m:sup>
                                  <m:r>
                                    <a:rPr lang="en-US" sz="2200" b="0" i="1" smtClean="0">
                                      <a:latin typeface="Cambria Math" panose="02040503050406030204" pitchFamily="18" charset="0"/>
                                    </a:rPr>
                                    <m:t>𝑘</m:t>
                                  </m:r>
                                </m:sup>
                              </m:sSup>
                            </m:num>
                            <m:den>
                              <m:r>
                                <a:rPr lang="en-US" sz="2200" b="0" i="1" smtClean="0">
                                  <a:latin typeface="Cambria Math" panose="02040503050406030204" pitchFamily="18" charset="0"/>
                                </a:rPr>
                                <m:t>𝑑</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𝑘</m:t>
                                  </m:r>
                                </m:sup>
                              </m:sSup>
                            </m:den>
                          </m:f>
                        </m:e>
                      </m:nary>
                      <m:r>
                        <a:rPr lang="en-US" sz="2200" b="0" i="1" smtClean="0">
                          <a:latin typeface="Cambria Math" panose="02040503050406030204" pitchFamily="18" charset="0"/>
                        </a:rPr>
                        <m:t>𝑦</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nary>
                        <m:naryPr>
                          <m:chr m:val="∑"/>
                          <m:ctrlPr>
                            <a:rPr lang="el-GR" sz="2200" b="0" i="1" smtClean="0">
                              <a:latin typeface="Cambria Math" panose="02040503050406030204" pitchFamily="18" charset="0"/>
                            </a:rPr>
                          </m:ctrlPr>
                        </m:naryPr>
                        <m:sub>
                          <m:r>
                            <m:rPr>
                              <m:brk m:alnAt="23"/>
                            </m:rPr>
                            <a:rPr lang="en-US" sz="2200" b="0" i="1" smtClean="0">
                              <a:latin typeface="Cambria Math" panose="02040503050406030204" pitchFamily="18" charset="0"/>
                            </a:rPr>
                            <m:t>𝑙</m:t>
                          </m:r>
                          <m:r>
                            <a:rPr lang="en-US" sz="2200" b="0" i="1" smtClean="0">
                              <a:latin typeface="Cambria Math" panose="02040503050406030204" pitchFamily="18" charset="0"/>
                            </a:rPr>
                            <m:t>=0</m:t>
                          </m:r>
                        </m:sub>
                        <m:sup>
                          <m:r>
                            <a:rPr lang="en-US" sz="2200" b="0" i="1" smtClean="0">
                              <a:latin typeface="Cambria Math" panose="02040503050406030204" pitchFamily="18" charset="0"/>
                            </a:rPr>
                            <m:t>𝑀</m:t>
                          </m:r>
                        </m:sup>
                        <m:e>
                          <m:sSub>
                            <m:sSubPr>
                              <m:ctrlPr>
                                <a:rPr lang="en-US" sz="2200" i="1">
                                  <a:latin typeface="Cambria Math" panose="02040503050406030204" pitchFamily="18" charset="0"/>
                                </a:rPr>
                              </m:ctrlPr>
                            </m:sSubPr>
                            <m:e>
                              <m:r>
                                <a:rPr lang="en-US" sz="2200" i="1">
                                  <a:latin typeface="Cambria Math" panose="02040503050406030204" pitchFamily="18" charset="0"/>
                                </a:rPr>
                                <m:t>𝑏</m:t>
                              </m:r>
                            </m:e>
                            <m:sub>
                              <m:r>
                                <a:rPr lang="en-US" sz="2200" i="1">
                                  <a:latin typeface="Cambria Math" panose="02040503050406030204" pitchFamily="18" charset="0"/>
                                </a:rPr>
                                <m:t>𝑘</m:t>
                              </m:r>
                            </m:sub>
                          </m:sSub>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𝑑</m:t>
                                  </m:r>
                                </m:e>
                                <m:sup>
                                  <m:r>
                                    <a:rPr lang="en-US" sz="2200" b="0" i="1" smtClean="0">
                                      <a:latin typeface="Cambria Math" panose="02040503050406030204" pitchFamily="18" charset="0"/>
                                    </a:rPr>
                                    <m:t>𝑙</m:t>
                                  </m:r>
                                </m:sup>
                              </m:sSup>
                            </m:num>
                            <m:den>
                              <m:r>
                                <a:rPr lang="en-US" sz="2200" b="0" i="1" smtClean="0">
                                  <a:latin typeface="Cambria Math" panose="02040503050406030204" pitchFamily="18" charset="0"/>
                                </a:rPr>
                                <m:t>𝑑</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𝑙</m:t>
                                  </m:r>
                                </m:sup>
                              </m:sSup>
                            </m:den>
                          </m:f>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e>
                      </m:nary>
                    </m:oMath>
                  </m:oMathPara>
                </a14:m>
                <a:endParaRPr lang="en-US" sz="2200" dirty="0" smtClean="0"/>
              </a:p>
              <a:p>
                <a:pPr>
                  <a:buClrTx/>
                  <a:buSzPct val="120000"/>
                  <a:buFont typeface="Arial" panose="020B0604020202020204" pitchFamily="34" charset="0"/>
                  <a:buChar char="•"/>
                </a:pPr>
                <a:r>
                  <a:rPr lang="en-US" sz="2200" dirty="0" smtClean="0"/>
                  <a:t> RC </a:t>
                </a:r>
                <a:r>
                  <a:rPr lang="el-GR" sz="2200" dirty="0" smtClean="0"/>
                  <a:t>κύκλωμα</a:t>
                </a:r>
              </a:p>
              <a:p>
                <a:pPr marL="0" indent="0">
                  <a:buClrTx/>
                  <a:buSzPct val="120000"/>
                  <a:buNone/>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𝑑</m:t>
                          </m:r>
                        </m:num>
                        <m:den>
                          <m:r>
                            <a:rPr lang="en-US" sz="2200" b="0" i="1" smtClean="0">
                              <a:latin typeface="Cambria Math" panose="02040503050406030204" pitchFamily="18" charset="0"/>
                            </a:rPr>
                            <m:t>𝑑𝑡</m:t>
                          </m:r>
                        </m:den>
                      </m:f>
                      <m:r>
                        <m:rPr>
                          <m:sty m:val="p"/>
                        </m:rPr>
                        <a:rPr lang="en-US" sz="2200" b="0" i="0" smtClean="0">
                          <a:latin typeface="Cambria Math" panose="02040503050406030204" pitchFamily="18" charset="0"/>
                        </a:rPr>
                        <m:t>Δ</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𝑐</m:t>
                          </m:r>
                        </m:sub>
                      </m:sSub>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m:t>
                          </m:r>
                        </m:num>
                        <m:den>
                          <m:r>
                            <a:rPr lang="en-US" sz="2200" i="1">
                              <a:latin typeface="Cambria Math" panose="02040503050406030204" pitchFamily="18" charset="0"/>
                            </a:rPr>
                            <m:t>𝑅𝐶</m:t>
                          </m:r>
                        </m:den>
                      </m:f>
                      <m:r>
                        <m:rPr>
                          <m:sty m:val="p"/>
                        </m:rPr>
                        <a:rPr lang="el-GR" sz="2200" b="0" i="0" smtClean="0">
                          <a:latin typeface="Cambria Math" panose="02040503050406030204" pitchFamily="18" charset="0"/>
                        </a:rPr>
                        <m:t>Δ</m:t>
                      </m:r>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V</m:t>
                          </m:r>
                        </m:e>
                        <m:sub>
                          <m:r>
                            <m:rPr>
                              <m:sty m:val="p"/>
                            </m:rPr>
                            <a:rPr lang="en-US" sz="2200" b="0" i="0" smtClean="0">
                              <a:latin typeface="Cambria Math" panose="02040503050406030204" pitchFamily="18" charset="0"/>
                            </a:rPr>
                            <m:t>c</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𝑅</m:t>
                          </m:r>
                        </m:den>
                      </m:f>
                      <m:sSub>
                        <m:sSubPr>
                          <m:ctrlPr>
                            <a:rPr lang="en-US" sz="2200" b="0" i="1" smtClean="0">
                              <a:latin typeface="Cambria Math" panose="02040503050406030204" pitchFamily="18" charset="0"/>
                            </a:rPr>
                          </m:ctrlPr>
                        </m:sSubPr>
                        <m:e>
                          <m:r>
                            <m:rPr>
                              <m:sty m:val="p"/>
                            </m:rPr>
                            <a:rPr lang="el-GR" sz="2200" b="0" i="0" smtClean="0">
                              <a:latin typeface="Cambria Math" panose="02040503050406030204" pitchFamily="18" charset="0"/>
                            </a:rPr>
                            <m:t>Δ</m:t>
                          </m:r>
                          <m:r>
                            <a:rPr lang="en-US" sz="2200" b="0" i="1" smtClean="0">
                              <a:latin typeface="Cambria Math" panose="02040503050406030204" pitchFamily="18" charset="0"/>
                            </a:rPr>
                            <m:t>𝑉</m:t>
                          </m:r>
                        </m:e>
                        <m:sub>
                          <m:r>
                            <a:rPr lang="en-US" sz="2200" b="0" i="1" smtClean="0">
                              <a:latin typeface="Cambria Math" panose="02040503050406030204" pitchFamily="18" charset="0"/>
                            </a:rPr>
                            <m:t>𝑠</m:t>
                          </m:r>
                        </m:sub>
                      </m:sSub>
                    </m:oMath>
                  </m:oMathPara>
                </a14:m>
                <a:endParaRPr lang="el-GR" sz="2200" dirty="0" smtClean="0"/>
              </a:p>
              <a:p>
                <a:pPr>
                  <a:buClrTx/>
                  <a:buSzPct val="120000"/>
                  <a:buFont typeface="Arial" panose="020B0604020202020204" pitchFamily="34" charset="0"/>
                  <a:buChar char="•"/>
                </a:pPr>
                <a:r>
                  <a:rPr lang="el-GR" sz="2200" dirty="0" smtClean="0"/>
                  <a:t> Απλός αρμονικός ταλαντωτής</a:t>
                </a:r>
                <a:endParaRPr lang="el-GR" sz="2200" dirty="0"/>
              </a:p>
              <a:p>
                <a:pPr marL="0" indent="0">
                  <a:buClrTx/>
                  <a:buSzPct val="120000"/>
                  <a:buNone/>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𝑑</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𝑥</m:t>
                          </m:r>
                        </m:num>
                        <m:den>
                          <m:r>
                            <a:rPr lang="en-US" sz="2200" b="0" i="1" smtClean="0">
                              <a:latin typeface="Cambria Math" panose="02040503050406030204" pitchFamily="18" charset="0"/>
                            </a:rPr>
                            <m:t>𝑑</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2</m:t>
                              </m:r>
                            </m:sup>
                          </m:sSup>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𝑘</m:t>
                          </m:r>
                        </m:num>
                        <m:den>
                          <m:r>
                            <a:rPr lang="en-US" sz="2200" b="0" i="1" smtClean="0">
                              <a:latin typeface="Cambria Math" panose="02040503050406030204" pitchFamily="18" charset="0"/>
                            </a:rPr>
                            <m:t>𝑚</m:t>
                          </m:r>
                        </m:den>
                      </m:f>
                      <m:r>
                        <a:rPr lang="en-US" sz="2200" b="0" i="1" smtClean="0">
                          <a:latin typeface="Cambria Math" panose="02040503050406030204" pitchFamily="18" charset="0"/>
                        </a:rPr>
                        <m:t>𝑥</m:t>
                      </m:r>
                      <m:r>
                        <a:rPr lang="en-US" sz="2200" b="0" i="1" smtClean="0">
                          <a:latin typeface="Cambria Math" panose="02040503050406030204" pitchFamily="18" charset="0"/>
                        </a:rPr>
                        <m:t>=0</m:t>
                      </m:r>
                    </m:oMath>
                  </m:oMathPara>
                </a14:m>
                <a:endParaRPr lang="el-GR" sz="2200" dirty="0" smtClean="0"/>
              </a:p>
              <a:p>
                <a:pPr>
                  <a:buClrTx/>
                  <a:buSzPct val="120000"/>
                  <a:buFont typeface="Arial" panose="020B0604020202020204" pitchFamily="34" charset="0"/>
                  <a:buChar char="•"/>
                </a:pPr>
                <a:r>
                  <a:rPr lang="el-GR" sz="2200" dirty="0"/>
                  <a:t> </a:t>
                </a:r>
                <a:r>
                  <a:rPr lang="el-GR" sz="2200" dirty="0" smtClean="0"/>
                  <a:t>Μπορούμε να δείξουμε ότι τέτοια συστήματα είναι </a:t>
                </a:r>
                <a:r>
                  <a:rPr lang="el-GR" sz="2200" b="1" dirty="0" smtClean="0"/>
                  <a:t>γραμμικά</a:t>
                </a:r>
                <a:endParaRPr lang="en-US" sz="2200" b="1" dirty="0" smtClean="0"/>
              </a:p>
              <a:p>
                <a:pPr lvl="1">
                  <a:buClrTx/>
                  <a:buSzPct val="120000"/>
                  <a:buFont typeface="Arial" panose="020B0604020202020204" pitchFamily="34" charset="0"/>
                  <a:buChar char="•"/>
                </a:pPr>
                <a:r>
                  <a:rPr lang="en-US" sz="2000" dirty="0" smtClean="0"/>
                  <a:t>…</a:t>
                </a:r>
                <a:r>
                  <a:rPr lang="el-GR" sz="2000" dirty="0" smtClean="0"/>
                  <a:t>αν βρίσκονται αρχικά </a:t>
                </a:r>
                <a:r>
                  <a:rPr lang="el-GR" sz="2000" b="1" dirty="0" smtClean="0"/>
                  <a:t>σε ηρεμία</a:t>
                </a:r>
                <a:endParaRPr lang="en-US" sz="2000" b="1" dirty="0"/>
              </a:p>
              <a:p>
                <a:pPr lvl="2">
                  <a:buClrTx/>
                  <a:buSzPct val="120000"/>
                  <a:buFont typeface="Arial" panose="020B0604020202020204" pitchFamily="34" charset="0"/>
                  <a:buChar char="•"/>
                </a:pPr>
                <a:r>
                  <a:rPr lang="el-GR" sz="1600" dirty="0" smtClean="0"/>
                  <a:t>Ο πυκνωτής αφόρτιστος, η μάζα σε ακινησία</a:t>
                </a:r>
              </a:p>
              <a:p>
                <a:pPr>
                  <a:buClrTx/>
                  <a:buSzPct val="120000"/>
                  <a:buFont typeface="Arial" panose="020B0604020202020204" pitchFamily="34" charset="0"/>
                  <a:buChar char="•"/>
                </a:pPr>
                <a:r>
                  <a:rPr lang="el-GR" sz="2200" dirty="0"/>
                  <a:t> </a:t>
                </a:r>
                <a:r>
                  <a:rPr lang="el-GR" sz="2200" dirty="0" smtClean="0"/>
                  <a:t>Θα μας απασχολήσουν πολύ στη συνέχεια</a:t>
                </a:r>
                <a:r>
                  <a:rPr lang="en-US" sz="22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b="-1976"/>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12627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lnSpcReduction="10000"/>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Χρονικά μεταβλητά και χρονικά αμετάβλητα συστήματα</a:t>
                </a:r>
              </a:p>
              <a:p>
                <a:pPr>
                  <a:buClrTx/>
                  <a:buSzPct val="120000"/>
                  <a:buFont typeface="Arial" panose="020B0604020202020204" pitchFamily="34" charset="0"/>
                  <a:buChar char="•"/>
                </a:pPr>
                <a:r>
                  <a:rPr lang="el-GR" sz="2200" dirty="0"/>
                  <a:t> </a:t>
                </a:r>
                <a:r>
                  <a:rPr lang="el-GR" sz="2200" dirty="0" smtClean="0"/>
                  <a:t>Χρονική </a:t>
                </a:r>
                <a:r>
                  <a:rPr lang="el-GR" sz="2200" dirty="0" err="1" smtClean="0"/>
                  <a:t>αμεταβλητότητα</a:t>
                </a:r>
                <a:r>
                  <a:rPr lang="el-GR" sz="2200" dirty="0" smtClean="0"/>
                  <a:t>: αν</a:t>
                </a:r>
                <a:r>
                  <a:rPr lang="en-US" sz="2200" dirty="0" smtClean="0"/>
                  <a:t> </a:t>
                </a:r>
                <a14:m>
                  <m:oMath xmlns:m="http://schemas.openxmlformats.org/officeDocument/2006/math">
                    <m:r>
                      <a:rPr lang="en-US" sz="2200" i="1">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𝑦</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oMath>
                </a14:m>
                <a:r>
                  <a:rPr lang="el-GR" sz="2200" dirty="0" smtClean="0"/>
                  <a:t>, τότε το σύστημα είναι </a:t>
                </a:r>
                <a:r>
                  <a:rPr lang="el-GR" sz="2200" b="1" dirty="0" smtClean="0"/>
                  <a:t>χρονικά αμετάβλητο</a:t>
                </a:r>
                <a:r>
                  <a:rPr lang="el-GR" sz="2200" dirty="0" smtClean="0"/>
                  <a:t> αν </a:t>
                </a:r>
                <a:br>
                  <a:rPr lang="el-GR" sz="2200" dirty="0" smtClean="0"/>
                </a:br>
                <a:endParaRPr lang="en-US" sz="22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0</m:t>
                          </m:r>
                        </m:sub>
                      </m:sSub>
                      <m:r>
                        <a:rPr lang="en-US" sz="2200" b="0" i="1" smtClean="0">
                          <a:latin typeface="Cambria Math" panose="02040503050406030204" pitchFamily="18" charset="0"/>
                        </a:rPr>
                        <m:t>)→</m:t>
                      </m:r>
                      <m:r>
                        <a:rPr lang="en-US" sz="2200" b="0" i="1" smtClean="0">
                          <a:latin typeface="Cambria Math" panose="02040503050406030204" pitchFamily="18" charset="0"/>
                        </a:rPr>
                        <m:t>𝑦</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0</m:t>
                          </m:r>
                        </m:sub>
                      </m:sSub>
                      <m:r>
                        <a:rPr lang="en-US" sz="2200" b="0" i="1" smtClean="0">
                          <a:latin typeface="Cambria Math" panose="02040503050406030204" pitchFamily="18" charset="0"/>
                        </a:rPr>
                        <m:t>)</m:t>
                      </m:r>
                    </m:oMath>
                  </m:oMathPara>
                </a14:m>
                <a:endParaRPr lang="el-GR" sz="2200" dirty="0" smtClean="0"/>
              </a:p>
              <a:p>
                <a:pPr>
                  <a:buClrTx/>
                  <a:buSzPct val="120000"/>
                  <a:buFont typeface="Arial" panose="020B0604020202020204" pitchFamily="34" charset="0"/>
                  <a:buChar char="•"/>
                </a:pPr>
                <a:r>
                  <a:rPr lang="el-GR" sz="2200" dirty="0" smtClean="0"/>
                  <a:t> Ένα απλό παράδειγμα γραμμικού συστήματος είναι ένα </a:t>
                </a:r>
                <a:r>
                  <a:rPr lang="el-GR" sz="2200" i="1" dirty="0" smtClean="0"/>
                  <a:t>ιδανικό</a:t>
                </a:r>
                <a:r>
                  <a:rPr lang="el-GR" sz="2200" dirty="0" smtClean="0"/>
                  <a:t> σύστημα μικροφώνου-ηχείου</a:t>
                </a:r>
                <a:r>
                  <a:rPr lang="en-US" sz="2200" dirty="0" smtClean="0"/>
                  <a:t> </a:t>
                </a:r>
                <a:r>
                  <a:rPr lang="el-GR" sz="2200" dirty="0" smtClean="0"/>
                  <a:t>με </a:t>
                </a:r>
                <a:r>
                  <a:rPr lang="el-GR" sz="2200" b="1" dirty="0" smtClean="0"/>
                  <a:t>σταθερή</a:t>
                </a:r>
                <a:r>
                  <a:rPr lang="el-GR" sz="2200" dirty="0" smtClean="0"/>
                  <a:t> καθυστέρηση</a:t>
                </a:r>
                <a:endParaRPr lang="el-GR" dirty="0" smtClean="0"/>
              </a:p>
              <a:p>
                <a:pPr lvl="1">
                  <a:buClrTx/>
                  <a:buSzPct val="120000"/>
                  <a:buFont typeface="Arial" panose="020B0604020202020204" pitchFamily="34" charset="0"/>
                  <a:buChar char="•"/>
                </a:pPr>
                <a:r>
                  <a:rPr lang="el-GR" sz="2000" dirty="0" smtClean="0"/>
                  <a:t>Μιλώντας στο μικρόφωνο, ακούμε ακριβώς τη φωνή μας μετά από </a:t>
                </a:r>
                <a14:m>
                  <m:oMath xmlns:m="http://schemas.openxmlformats.org/officeDocument/2006/math">
                    <m:r>
                      <a:rPr lang="en-US" sz="2000" i="1" dirty="0" smtClean="0">
                        <a:latin typeface="Cambria Math" panose="02040503050406030204" pitchFamily="18" charset="0"/>
                      </a:rPr>
                      <m:t>𝑘</m:t>
                    </m:r>
                  </m:oMath>
                </a14:m>
                <a:r>
                  <a:rPr lang="en-US" sz="2000" dirty="0" smtClean="0"/>
                  <a:t> </a:t>
                </a:r>
                <a:r>
                  <a:rPr lang="el-GR" sz="2000" dirty="0" err="1" smtClean="0"/>
                  <a:t>δευτ</a:t>
                </a:r>
                <a:r>
                  <a:rPr lang="el-GR" sz="2000" dirty="0" smtClean="0"/>
                  <a:t>/</a:t>
                </a:r>
                <a:r>
                  <a:rPr lang="el-GR" sz="2000" dirty="0" err="1" smtClean="0"/>
                  <a:t>πτα</a:t>
                </a:r>
                <a:endParaRPr lang="el-GR" sz="2000" dirty="0" smtClean="0"/>
              </a:p>
              <a:p>
                <a:pPr lvl="1">
                  <a:buClrTx/>
                  <a:buSzPct val="120000"/>
                  <a:buFont typeface="Arial" panose="020B0604020202020204" pitchFamily="34" charset="0"/>
                  <a:buChar char="•"/>
                </a:pPr>
                <a:r>
                  <a:rPr lang="el-GR" sz="2000" dirty="0" smtClean="0"/>
                  <a:t>Αν καθυστερήσουμε να μιλήσουμε κατά </a:t>
                </a:r>
                <a14:m>
                  <m:oMath xmlns:m="http://schemas.openxmlformats.org/officeDocument/2006/math">
                    <m:r>
                      <a:rPr lang="el-GR" sz="2000" i="1" dirty="0" smtClean="0">
                        <a:latin typeface="Cambria Math" panose="02040503050406030204" pitchFamily="18" charset="0"/>
                      </a:rPr>
                      <m:t>𝜆</m:t>
                    </m:r>
                  </m:oMath>
                </a14:m>
                <a:r>
                  <a:rPr lang="el-GR" sz="2000" dirty="0" smtClean="0"/>
                  <a:t> </a:t>
                </a:r>
                <a:r>
                  <a:rPr lang="el-GR" sz="2000" dirty="0" err="1" smtClean="0"/>
                  <a:t>δευτ</a:t>
                </a:r>
                <a:r>
                  <a:rPr lang="el-GR" sz="2000" dirty="0" smtClean="0"/>
                  <a:t>/</a:t>
                </a:r>
                <a:r>
                  <a:rPr lang="el-GR" sz="2000" dirty="0" err="1" smtClean="0"/>
                  <a:t>πτα</a:t>
                </a:r>
                <a:r>
                  <a:rPr lang="el-GR" sz="2000" dirty="0" smtClean="0"/>
                  <a:t>, θα καθυστερήσουμε να ακούσουμε τη φωνή μας κατά </a:t>
                </a:r>
                <a14:m>
                  <m:oMath xmlns:m="http://schemas.openxmlformats.org/officeDocument/2006/math">
                    <m:r>
                      <a:rPr lang="el-GR" sz="2000" i="1" dirty="0" smtClean="0">
                        <a:latin typeface="Cambria Math" panose="02040503050406030204" pitchFamily="18" charset="0"/>
                      </a:rPr>
                      <m:t>𝜆</m:t>
                    </m:r>
                    <m:r>
                      <a:rPr lang="el-GR" sz="2000" i="1" dirty="0" smtClean="0">
                        <a:latin typeface="Cambria Math" panose="02040503050406030204" pitchFamily="18" charset="0"/>
                      </a:rPr>
                      <m:t>+</m:t>
                    </m:r>
                    <m:r>
                      <a:rPr lang="en-US" sz="2000" i="1" dirty="0" smtClean="0">
                        <a:latin typeface="Cambria Math" panose="02040503050406030204" pitchFamily="18" charset="0"/>
                      </a:rPr>
                      <m:t>𝑘</m:t>
                    </m:r>
                  </m:oMath>
                </a14:m>
                <a:r>
                  <a:rPr lang="en-US" sz="2000" dirty="0" smtClean="0"/>
                  <a:t> </a:t>
                </a:r>
                <a:r>
                  <a:rPr lang="el-GR" sz="2000" dirty="0" smtClean="0"/>
                  <a:t>δευτ/πτα</a:t>
                </a:r>
              </a:p>
              <a:p>
                <a:pPr lvl="2">
                  <a:buClrTx/>
                  <a:buSzPct val="120000"/>
                  <a:buFont typeface="Arial" panose="020B0604020202020204" pitchFamily="34" charset="0"/>
                  <a:buChar char="•"/>
                </a:pPr>
                <a:r>
                  <a:rPr lang="el-GR" sz="1800" dirty="0" smtClean="0"/>
                  <a:t>Όμως η φωνή που θα ακούσουμε θα είναι ακριβώς το ίδιο σήμα με πριν – δε θα έχει αλλάξει κάτι άλλο</a:t>
                </a:r>
              </a:p>
              <a:p>
                <a:pPr marL="201168" lvl="1" indent="0">
                  <a:buClrTx/>
                  <a:buSzPct val="120000"/>
                  <a:buNone/>
                </a:pPr>
                <a:endParaRPr lang="el-GR" sz="100" dirty="0"/>
              </a:p>
              <a:p>
                <a:pPr>
                  <a:buClrTx/>
                  <a:buSzPct val="120000"/>
                  <a:buFont typeface="Arial" panose="020B0604020202020204" pitchFamily="34" charset="0"/>
                  <a:buChar char="•"/>
                </a:pPr>
                <a:r>
                  <a:rPr lang="el-GR" dirty="0" smtClean="0"/>
                  <a:t> </a:t>
                </a:r>
                <a:r>
                  <a:rPr lang="el-GR" sz="2200" dirty="0" smtClean="0"/>
                  <a:t>Με άλλα λόγια, ένα σύστημα που καθυστερεί την έξοδό του όσο καθυστερεί η είσοδός του είναι </a:t>
                </a:r>
                <a:r>
                  <a:rPr lang="el-GR" sz="2200" b="1" dirty="0" smtClean="0"/>
                  <a:t>χρονικά αμετάβλητο</a:t>
                </a:r>
              </a:p>
              <a:p>
                <a:pPr>
                  <a:buClrTx/>
                  <a:buSzPct val="120000"/>
                  <a:buFont typeface="Arial" panose="020B0604020202020204" pitchFamily="34" charset="0"/>
                  <a:buChar char="•"/>
                </a:pPr>
                <a:r>
                  <a:rPr lang="el-GR" sz="2200" dirty="0"/>
                  <a:t> </a:t>
                </a:r>
                <a:r>
                  <a:rPr lang="el-GR" sz="2200" dirty="0" smtClean="0"/>
                  <a:t>Ένα χρονικά </a:t>
                </a:r>
                <a:r>
                  <a:rPr lang="el-GR" sz="2200" b="1" dirty="0" smtClean="0"/>
                  <a:t>μεταβλητό</a:t>
                </a:r>
                <a:r>
                  <a:rPr lang="el-GR" sz="2200" dirty="0" smtClean="0"/>
                  <a:t> σύστημα δίνει διαφορετικές εξόδους για διαφορετικές καθυστερήσεις της εισόδου!</a:t>
                </a:r>
              </a:p>
              <a:p>
                <a:pPr lvl="1">
                  <a:buClrTx/>
                  <a:buSzPct val="120000"/>
                  <a:buFont typeface="Arial" panose="020B0604020202020204" pitchFamily="34" charset="0"/>
                  <a:buChar char="•"/>
                </a:pPr>
                <a:r>
                  <a:rPr lang="el-GR" dirty="0" smtClean="0"/>
                  <a:t>Τόσο σε επίπεδο καθυστέρησης όσο και σε επίπεδο μορφής της εξόδου!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877" r="-1973"/>
                </a:stretch>
              </a:blipFill>
            </p:spPr>
            <p:txBody>
              <a:bodyPr/>
              <a:lstStyle/>
              <a:p>
                <a:r>
                  <a:rPr lang="en-US">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345356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Παράδειγμα:</a:t>
                </a:r>
              </a:p>
              <a:p>
                <a:pPr>
                  <a:buClrTx/>
                  <a:buSzPct val="120000"/>
                  <a:buFont typeface="Arial" panose="020B0604020202020204" pitchFamily="34" charset="0"/>
                  <a:buChar char="•"/>
                </a:pPr>
                <a:r>
                  <a:rPr lang="el-GR" sz="2200" dirty="0"/>
                  <a:t> </a:t>
                </a:r>
                <a:r>
                  <a:rPr lang="el-GR" sz="2200" dirty="0" smtClean="0"/>
                  <a:t>Ελέγξτε αν τα συστήματα </a:t>
                </a:r>
                <a:endParaRPr lang="en-US" sz="22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𝑡𝑥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−2</m:t>
                          </m:r>
                        </m:e>
                      </m:d>
                    </m:oMath>
                    <m:oMath xmlns:m="http://schemas.openxmlformats.org/officeDocument/2006/math">
                      <m:r>
                        <a:rPr lang="en-US" sz="2200" b="0" i="1" smtClean="0">
                          <a:latin typeface="Cambria Math" panose="02040503050406030204" pitchFamily="18" charset="0"/>
                        </a:rPr>
                        <m:t> </m:t>
                      </m:r>
                    </m:oMath>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sin</m:t>
                          </m:r>
                        </m:fName>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+1</m:t>
                                  </m:r>
                                </m:e>
                              </m:d>
                            </m:e>
                          </m:d>
                        </m:e>
                      </m:func>
                    </m:oMath>
                  </m:oMathPara>
                </a14:m>
                <a:endParaRPr lang="en-US" dirty="0" smtClean="0"/>
              </a:p>
              <a:p>
                <a:pPr marL="0" indent="0">
                  <a:buClrTx/>
                  <a:buSzPct val="120000"/>
                  <a:buNone/>
                </a:pPr>
                <a:r>
                  <a:rPr lang="el-GR" sz="2200" dirty="0" smtClean="0"/>
                  <a:t>είναι χρονικά αμετάβλητα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622238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Παράδειγμα:</a:t>
                </a:r>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𝑡𝑥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−2</m:t>
                          </m:r>
                        </m:e>
                      </m:d>
                    </m:oMath>
                    <m:oMath xmlns:m="http://schemas.openxmlformats.org/officeDocument/2006/math">
                      <m:r>
                        <a:rPr lang="en-US" sz="2200" b="0" i="1" smtClean="0">
                          <a:latin typeface="Cambria Math" panose="02040503050406030204" pitchFamily="18" charset="0"/>
                        </a:rPr>
                        <m:t> </m:t>
                      </m:r>
                    </m:oMath>
                  </m:oMathPara>
                </a14:m>
                <a:r>
                  <a:rPr lang="en-US" sz="2200" b="0" dirty="0" smtClean="0"/>
                  <a:t/>
                </a:r>
                <a:br>
                  <a:rPr lang="en-US" sz="2200" b="0" dirty="0" smtClean="0"/>
                </a:b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56320" y="2004840"/>
              <a:ext cx="8889840" cy="2207520"/>
            </p14:xfrm>
          </p:contentPart>
        </mc:Choice>
        <mc:Fallback xmlns="">
          <p:pic>
            <p:nvPicPr>
              <p:cNvPr id="6" name="Ink 5"/>
              <p:cNvPicPr/>
              <p:nvPr/>
            </p:nvPicPr>
            <p:blipFill>
              <a:blip r:embed="rId4"/>
              <a:stretch>
                <a:fillRect/>
              </a:stretch>
            </p:blipFill>
            <p:spPr>
              <a:xfrm>
                <a:off x="243000" y="1999800"/>
                <a:ext cx="8916480" cy="2224800"/>
              </a:xfrm>
              <a:prstGeom prst="rect">
                <a:avLst/>
              </a:prstGeom>
            </p:spPr>
          </p:pic>
        </mc:Fallback>
      </mc:AlternateContent>
    </p:spTree>
    <p:extLst>
      <p:ext uri="{BB962C8B-B14F-4D97-AF65-F5344CB8AC3E}">
        <p14:creationId xmlns:p14="http://schemas.microsoft.com/office/powerpoint/2010/main" val="424571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Παράδειγμα:</a:t>
                </a:r>
                <a:r>
                  <a:rPr lang="en-US" sz="2200" b="0" dirty="0" smtClean="0"/>
                  <a:t/>
                </a:r>
                <a:br>
                  <a:rPr lang="en-US" sz="2200" b="0" dirty="0" smtClean="0"/>
                </a:br>
                <a14:m>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sin</m:t>
                        </m:r>
                      </m:fName>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+1</m:t>
                                </m:r>
                              </m:e>
                            </m:d>
                          </m:e>
                        </m:d>
                      </m:e>
                    </m:func>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18160" y="1931760"/>
              <a:ext cx="8154720" cy="2501280"/>
            </p14:xfrm>
          </p:contentPart>
        </mc:Choice>
        <mc:Fallback xmlns="">
          <p:pic>
            <p:nvPicPr>
              <p:cNvPr id="6" name="Ink 5"/>
              <p:cNvPicPr/>
              <p:nvPr/>
            </p:nvPicPr>
            <p:blipFill>
              <a:blip r:embed="rId4"/>
              <a:stretch>
                <a:fillRect/>
              </a:stretch>
            </p:blipFill>
            <p:spPr>
              <a:xfrm>
                <a:off x="207000" y="1922040"/>
                <a:ext cx="8179920" cy="252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4065282" y="5242647"/>
              <a:ext cx="4904280" cy="1241280"/>
            </p14:xfrm>
          </p:contentPart>
        </mc:Choice>
        <mc:Fallback>
          <p:pic>
            <p:nvPicPr>
              <p:cNvPr id="8" name="Ink 7"/>
              <p:cNvPicPr/>
              <p:nvPr/>
            </p:nvPicPr>
            <p:blipFill>
              <a:blip r:embed="rId6"/>
              <a:stretch>
                <a:fillRect/>
              </a:stretch>
            </p:blipFill>
            <p:spPr>
              <a:xfrm>
                <a:off x="4052682" y="5231487"/>
                <a:ext cx="4926960" cy="1261440"/>
              </a:xfrm>
              <a:prstGeom prst="rect">
                <a:avLst/>
              </a:prstGeom>
            </p:spPr>
          </p:pic>
        </mc:Fallback>
      </mc:AlternateContent>
    </p:spTree>
    <p:extLst>
      <p:ext uri="{BB962C8B-B14F-4D97-AF65-F5344CB8AC3E}">
        <p14:creationId xmlns:p14="http://schemas.microsoft.com/office/powerpoint/2010/main" val="406623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Δυναμικά και Στατικά συστήματα</a:t>
                </a:r>
              </a:p>
              <a:p>
                <a:pPr>
                  <a:buClrTx/>
                  <a:buSzPct val="120000"/>
                  <a:buFont typeface="Arial" panose="020B0604020202020204" pitchFamily="34" charset="0"/>
                  <a:buChar char="•"/>
                </a:pPr>
                <a:r>
                  <a:rPr lang="el-GR" sz="2200" dirty="0"/>
                  <a:t> </a:t>
                </a:r>
                <a:r>
                  <a:rPr lang="el-GR" sz="2200" dirty="0" smtClean="0"/>
                  <a:t>Τα </a:t>
                </a:r>
                <a:r>
                  <a:rPr lang="el-GR" sz="2200" b="1" dirty="0" smtClean="0"/>
                  <a:t>δυναμικά</a:t>
                </a:r>
                <a:r>
                  <a:rPr lang="el-GR" sz="2200" dirty="0" smtClean="0"/>
                  <a:t> συστήματα απαιτούν προηγούμενες ή επόμενες τιμές της εισόδου για να υπολογιστεί μια τιμή της εξόδου</a:t>
                </a:r>
              </a:p>
              <a:p>
                <a:pPr>
                  <a:buClrTx/>
                  <a:buSzPct val="120000"/>
                  <a:buFont typeface="Arial" panose="020B0604020202020204" pitchFamily="34" charset="0"/>
                  <a:buChar char="•"/>
                </a:pPr>
                <a:r>
                  <a:rPr lang="el-GR" sz="2200" dirty="0"/>
                  <a:t> </a:t>
                </a:r>
                <a:r>
                  <a:rPr lang="el-GR" sz="2200" dirty="0" smtClean="0"/>
                  <a:t>Για παράδειγμα, </a:t>
                </a:r>
                <a:endParaRPr lang="en-US" sz="22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=2</m:t>
                      </m:r>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oMath>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=2</m:t>
                      </m:r>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−2</m:t>
                          </m:r>
                        </m:e>
                      </m:d>
                      <m:r>
                        <a:rPr lang="en-US" sz="2200" b="0" i="1" smtClean="0">
                          <a:latin typeface="Cambria Math" panose="02040503050406030204" pitchFamily="18" charset="0"/>
                        </a:rPr>
                        <m:t>+</m:t>
                      </m:r>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m:t>
                          </m:r>
                          <m:r>
                            <a:rPr lang="en-US" sz="2200" b="0" i="1" smtClean="0">
                              <a:latin typeface="Cambria Math" panose="02040503050406030204" pitchFamily="18" charset="0"/>
                            </a:rPr>
                            <m:t>𝑡</m:t>
                          </m:r>
                        </m:e>
                      </m:d>
                    </m:oMath>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𝑡𝑥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𝑢</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oMath>
                  </m:oMathPara>
                </a14:m>
                <a:endParaRPr lang="en-US" dirty="0" smtClean="0"/>
              </a:p>
              <a:p>
                <a:pPr marL="0" indent="0">
                  <a:buClrTx/>
                  <a:buSzPct val="120000"/>
                  <a:buNone/>
                </a:pPr>
                <a:endParaRPr lang="en-US" dirty="0"/>
              </a:p>
              <a:p>
                <a:pPr>
                  <a:buClrTx/>
                  <a:buSzPct val="120000"/>
                  <a:buFont typeface="Arial" panose="020B0604020202020204" pitchFamily="34" charset="0"/>
                  <a:buChar char="•"/>
                </a:pPr>
                <a:r>
                  <a:rPr lang="en-US" dirty="0" smtClean="0"/>
                  <a:t> </a:t>
                </a:r>
                <a:r>
                  <a:rPr lang="el-GR" dirty="0" smtClean="0"/>
                  <a:t>Τα </a:t>
                </a:r>
                <a:r>
                  <a:rPr lang="el-GR" b="1" dirty="0" smtClean="0"/>
                  <a:t>στατικά</a:t>
                </a:r>
                <a:r>
                  <a:rPr lang="el-GR" dirty="0" smtClean="0"/>
                  <a:t> συστήματα δεν απαιτούν τέτοιες τιμές, δηλ. υπολογίζουν την έξοδό</a:t>
                </a:r>
                <a:r>
                  <a:rPr lang="el-GR" dirty="0"/>
                  <a:t/>
                </a:r>
                <a:br>
                  <a:rPr lang="el-GR" dirty="0"/>
                </a:br>
                <a:r>
                  <a:rPr lang="el-GR" dirty="0" smtClean="0"/>
                  <a:t>μόνο από τη συγκεκριμένη χρονική στιγμή που βρίσκονται</a:t>
                </a:r>
              </a:p>
              <a:p>
                <a:pPr>
                  <a:buClrTx/>
                  <a:buSzPct val="120000"/>
                  <a:buFont typeface="Arial" panose="020B0604020202020204" pitchFamily="34" charset="0"/>
                  <a:buChar char="•"/>
                </a:pPr>
                <a:r>
                  <a:rPr lang="el-GR" dirty="0"/>
                  <a:t> </a:t>
                </a:r>
                <a:r>
                  <a:rPr lang="el-GR" dirty="0" smtClean="0"/>
                  <a:t>Για παράδειγμα,</a:t>
                </a: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=2</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e>
                      </m:func>
                    </m:oMath>
                  </m:oMathPara>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4484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lnSpcReduction="10000"/>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Αιτιατά και μη αιτιατά συστήματα</a:t>
                </a:r>
              </a:p>
              <a:p>
                <a:pPr>
                  <a:buClrTx/>
                  <a:buSzPct val="120000"/>
                  <a:buFont typeface="Arial" panose="020B0604020202020204" pitchFamily="34" charset="0"/>
                  <a:buChar char="•"/>
                </a:pPr>
                <a:r>
                  <a:rPr lang="el-GR" sz="2200" dirty="0"/>
                  <a:t> </a:t>
                </a:r>
                <a:r>
                  <a:rPr lang="el-GR" sz="2200" b="1" dirty="0" smtClean="0"/>
                  <a:t>Αιτιατά</a:t>
                </a:r>
                <a:r>
                  <a:rPr lang="el-GR" sz="2200" dirty="0" smtClean="0"/>
                  <a:t> ονομάζονται τα συστήματα για τα οποία ο υπολογισμός της τρέχουσας τιμής της εξόδου απαιτεί </a:t>
                </a:r>
                <a:r>
                  <a:rPr lang="el-GR" sz="2200" i="1" dirty="0" smtClean="0"/>
                  <a:t>προηγούμενες</a:t>
                </a:r>
                <a:r>
                  <a:rPr lang="el-GR" sz="2200" dirty="0" smtClean="0"/>
                  <a:t> (χρονικά) τιμές της εισόδου</a:t>
                </a:r>
                <a:endParaRPr lang="en-US" sz="2200" dirty="0" smtClean="0"/>
              </a:p>
              <a:p>
                <a:pPr lvl="1">
                  <a:buClrTx/>
                  <a:buSzPct val="120000"/>
                  <a:buFont typeface="Arial" panose="020B0604020202020204" pitchFamily="34" charset="0"/>
                  <a:buChar char="•"/>
                </a:pPr>
                <a:r>
                  <a:rPr lang="el-GR" dirty="0" smtClean="0"/>
                  <a:t>Συμπεριλαμβάνεται και η τρέχουσα χρονική στιγμή εισόδου</a:t>
                </a:r>
              </a:p>
              <a:p>
                <a:pPr>
                  <a:buClrTx/>
                  <a:buSzPct val="120000"/>
                  <a:buFont typeface="Arial" panose="020B0604020202020204" pitchFamily="34" charset="0"/>
                  <a:buChar char="•"/>
                </a:pPr>
                <a:r>
                  <a:rPr lang="el-GR" sz="2200" dirty="0"/>
                  <a:t> </a:t>
                </a:r>
                <a:r>
                  <a:rPr lang="el-GR" sz="2200" dirty="0" smtClean="0"/>
                  <a:t>Για παράδειγμα, </a:t>
                </a: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−2</m:t>
                          </m:r>
                        </m:e>
                      </m:d>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−10</m:t>
                          </m:r>
                        </m:e>
                      </m:d>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e>
                          </m:d>
                        </m:den>
                      </m:f>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m:oMathPara>
                </a14:m>
                <a:endParaRPr lang="en-US" b="0" dirty="0" smtClean="0"/>
              </a:p>
              <a:p>
                <a:pPr>
                  <a:buClrTx/>
                  <a:buSzPct val="120000"/>
                  <a:buFont typeface="Arial" panose="020B0604020202020204" pitchFamily="34" charset="0"/>
                  <a:buChar char="•"/>
                </a:pPr>
                <a:r>
                  <a:rPr lang="en-US" b="1" dirty="0" smtClean="0"/>
                  <a:t> </a:t>
                </a:r>
                <a:r>
                  <a:rPr lang="el-GR" sz="2200" b="1" dirty="0" smtClean="0"/>
                  <a:t>Μη αιτιατά </a:t>
                </a:r>
                <a:r>
                  <a:rPr lang="el-GR" sz="2200" dirty="0" smtClean="0"/>
                  <a:t>ονομάζονται τα συστήματα που απαιτούν μελλοντικές τιμές της εισόδου για να υπολογιστεί μια τρέχουσα τιμή της εξόδου</a:t>
                </a:r>
              </a:p>
              <a:p>
                <a:pPr>
                  <a:buClrTx/>
                  <a:buSzPct val="120000"/>
                  <a:buFont typeface="Arial" panose="020B0604020202020204" pitchFamily="34" charset="0"/>
                  <a:buChar char="•"/>
                </a:pPr>
                <a:r>
                  <a:rPr lang="el-GR" sz="2200" dirty="0"/>
                  <a:t> </a:t>
                </a:r>
                <a:r>
                  <a:rPr lang="el-GR" sz="2200" dirty="0" smtClean="0"/>
                  <a:t>Για παράδειγμα, </a:t>
                </a: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+2</m:t>
                          </m:r>
                        </m:e>
                      </m:d>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e>
                      </m:rad>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r>
                        <a:rPr lang="en-US" b="0" i="1" smtClean="0">
                          <a:latin typeface="Cambria Math" panose="02040503050406030204" pitchFamily="18" charset="0"/>
                        </a:rPr>
                        <m:t>+2</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+4)</m:t>
                      </m:r>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877" r="-1156"/>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294027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289616"/>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Ευσταθή και ασταθή συστήματα</a:t>
                </a:r>
              </a:p>
              <a:p>
                <a:pPr>
                  <a:buClrTx/>
                  <a:buSzPct val="120000"/>
                  <a:buFont typeface="Arial" panose="020B0604020202020204" pitchFamily="34" charset="0"/>
                  <a:buChar char="•"/>
                </a:pPr>
                <a:r>
                  <a:rPr lang="el-GR" sz="2200" dirty="0"/>
                  <a:t> </a:t>
                </a:r>
                <a:r>
                  <a:rPr lang="el-GR" sz="2200" b="1" dirty="0" smtClean="0"/>
                  <a:t>Ευσταθή</a:t>
                </a:r>
                <a:r>
                  <a:rPr lang="el-GR" sz="2200" dirty="0" smtClean="0"/>
                  <a:t> ονομάζονται τα συστήματα για τα οποία ισχύει ότι αν η είσοδος είναι απολύτως φραγμένη, τότε και η έξοδος είναι απολύτως φραγμένη:</a:t>
                </a:r>
                <a:r>
                  <a:rPr lang="en-US" sz="2200" dirty="0" smtClean="0"/>
                  <a:t/>
                </a:r>
                <a:br>
                  <a:rPr lang="en-US" sz="2200" dirty="0" smtClean="0"/>
                </a:br>
                <a:endParaRPr lang="el-GR" sz="2200" dirty="0" smtClean="0"/>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𝑥</m:t>
                          </m:r>
                        </m:sub>
                      </m:sSub>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𝑦</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l-GR" b="0" i="1" smtClean="0">
                              <a:latin typeface="Cambria Math" panose="02040503050406030204" pitchFamily="18" charset="0"/>
                            </a:rPr>
                          </m:ctrlPr>
                        </m:sSubPr>
                        <m:e>
                          <m:r>
                            <a:rPr lang="en-US" b="0" i="1" smtClean="0">
                              <a:latin typeface="Cambria Math" panose="02040503050406030204" pitchFamily="18" charset="0"/>
                            </a:rPr>
                            <m:t>ℜ</m:t>
                          </m:r>
                        </m:e>
                        <m:sub>
                          <m:r>
                            <a:rPr lang="el-GR" b="0" i="0" smtClean="0">
                              <a:latin typeface="Cambria Math" panose="02040503050406030204" pitchFamily="18" charset="0"/>
                            </a:rPr>
                            <m:t>+</m:t>
                          </m:r>
                        </m:sub>
                      </m:sSub>
                    </m:oMath>
                  </m:oMathPara>
                </a14:m>
                <a:endParaRPr lang="el-GR" dirty="0" smtClean="0"/>
              </a:p>
              <a:p>
                <a:pPr>
                  <a:buClrTx/>
                  <a:buSzPct val="120000"/>
                  <a:buFont typeface="Arial" panose="020B0604020202020204" pitchFamily="34" charset="0"/>
                  <a:buChar char="•"/>
                </a:pPr>
                <a:r>
                  <a:rPr lang="el-GR" sz="2200" dirty="0"/>
                  <a:t> </a:t>
                </a:r>
                <a:r>
                  <a:rPr lang="el-GR" sz="2200" dirty="0" smtClean="0"/>
                  <a:t>Για παράδειγμα, </a:t>
                </a: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−2</m:t>
                          </m:r>
                        </m:e>
                      </m:d>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−10</m:t>
                          </m:r>
                        </m:e>
                      </m:d>
                    </m:oMath>
                  </m:oMathPara>
                </a14:m>
                <a:r>
                  <a:rPr lang="en-US" b="0" dirty="0" smtClean="0"/>
                  <a:t/>
                </a:r>
                <a:br>
                  <a:rPr lang="en-US" b="0" dirty="0" smtClean="0"/>
                </a:br>
                <a:endParaRPr lang="en-US" b="0" dirty="0" smtClean="0"/>
              </a:p>
              <a:p>
                <a:pPr>
                  <a:buClrTx/>
                  <a:buSzPct val="120000"/>
                  <a:buFont typeface="Arial" panose="020B0604020202020204" pitchFamily="34" charset="0"/>
                  <a:buChar char="•"/>
                </a:pPr>
                <a:r>
                  <a:rPr lang="en-US" b="1" dirty="0" smtClean="0"/>
                  <a:t> </a:t>
                </a:r>
                <a:r>
                  <a:rPr lang="el-GR" sz="2200" b="1" dirty="0" smtClean="0"/>
                  <a:t>Ασταθή </a:t>
                </a:r>
                <a:r>
                  <a:rPr lang="el-GR" sz="2200" dirty="0" smtClean="0"/>
                  <a:t>ονομάζονται τα συστήματα που δεν ικανοποιούν την παραπάνω σχέση</a:t>
                </a:r>
              </a:p>
              <a:p>
                <a:pPr>
                  <a:buClrTx/>
                  <a:buSzPct val="120000"/>
                  <a:buFont typeface="Arial" panose="020B0604020202020204" pitchFamily="34" charset="0"/>
                  <a:buChar char="•"/>
                </a:pPr>
                <a:r>
                  <a:rPr lang="el-GR" sz="2200" dirty="0"/>
                  <a:t> </a:t>
                </a:r>
                <a:r>
                  <a:rPr lang="el-GR" sz="2200" dirty="0" smtClean="0"/>
                  <a:t>Για παράδειγμα, </a:t>
                </a: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+2</m:t>
                              </m:r>
                            </m:e>
                          </m:d>
                        </m:den>
                      </m:f>
                    </m:oMath>
                    <m:oMath xmlns:m="http://schemas.openxmlformats.org/officeDocument/2006/math">
                      <m:r>
                        <a:rPr lang="el-GR"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e>
                      </m:func>
                    </m:oMath>
                    <m:oMath xmlns:m="http://schemas.openxmlformats.org/officeDocument/2006/math">
                      <m:r>
                        <a:rPr lang="el-GR" b="0" i="1" smtClean="0">
                          <a:latin typeface="Cambria Math" panose="02040503050406030204" pitchFamily="18" charset="0"/>
                        </a:rPr>
                        <m:t> </m:t>
                      </m:r>
                    </m:oMath>
                  </m:oMathPara>
                </a14:m>
                <a:r>
                  <a:rPr lang="el-GR" b="0" i="1" dirty="0" smtClean="0">
                    <a:latin typeface="Cambria Math" panose="02040503050406030204" pitchFamily="18" charset="0"/>
                  </a:rPr>
                  <a:t/>
                </a:r>
                <a:br>
                  <a:rPr lang="el-GR" b="0" i="1" dirty="0" smtClean="0">
                    <a:latin typeface="Cambria Math" panose="02040503050406030204" pitchFamily="18" charset="0"/>
                  </a:rPr>
                </a:b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289616"/>
              </a:xfrm>
              <a:blipFill rotWithShape="0">
                <a:blip r:embed="rId2"/>
                <a:stretch>
                  <a:fillRect l="-2109" t="-1453"/>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7772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Παράδειγμα:</a:t>
                </a:r>
              </a:p>
              <a:p>
                <a:pPr>
                  <a:buClrTx/>
                  <a:buSzPct val="120000"/>
                  <a:buFont typeface="Arial" panose="020B0604020202020204" pitchFamily="34" charset="0"/>
                  <a:buChar char="•"/>
                </a:pPr>
                <a:r>
                  <a:rPr lang="el-GR" sz="2200" dirty="0"/>
                  <a:t> </a:t>
                </a:r>
                <a:r>
                  <a:rPr lang="el-GR" sz="2200" dirty="0" smtClean="0"/>
                  <a:t>Ελέγξτε αν τα συστήματα </a:t>
                </a:r>
                <a:endParaRPr lang="en-US" sz="22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−2</m:t>
                          </m:r>
                        </m:e>
                      </m:d>
                    </m:oMath>
                    <m:oMath xmlns:m="http://schemas.openxmlformats.org/officeDocument/2006/math">
                      <m:r>
                        <a:rPr lang="en-US" sz="2200" b="0" i="1" smtClean="0">
                          <a:latin typeface="Cambria Math" panose="02040503050406030204" pitchFamily="18" charset="0"/>
                        </a:rPr>
                        <m:t> </m:t>
                      </m:r>
                    </m:oMath>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sin</m:t>
                          </m:r>
                        </m:fName>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r>
                                    <a:rPr lang="en-US" sz="2200" b="0" i="1" smtClean="0">
                                      <a:latin typeface="Cambria Math" panose="02040503050406030204" pitchFamily="18" charset="0"/>
                                    </a:rPr>
                                    <m:t>+1</m:t>
                                  </m:r>
                                </m:e>
                              </m:d>
                            </m:e>
                          </m:d>
                        </m:e>
                      </m:func>
                    </m:oMath>
                  </m:oMathPara>
                </a14:m>
                <a:endParaRPr lang="en-US" dirty="0" smtClean="0"/>
              </a:p>
              <a:p>
                <a:pPr marL="0" indent="0">
                  <a:buClrTx/>
                  <a:buSzPct val="120000"/>
                  <a:buNone/>
                </a:pPr>
                <a:r>
                  <a:rPr lang="el-GR" dirty="0" smtClean="0"/>
                  <a:t>είναι ευσταθή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
        <p:nvSpPr>
          <p:cNvPr id="8" name="Explosion 2 7"/>
          <p:cNvSpPr/>
          <p:nvPr/>
        </p:nvSpPr>
        <p:spPr>
          <a:xfrm>
            <a:off x="5885735" y="1432574"/>
            <a:ext cx="1437474" cy="778414"/>
          </a:xfrm>
          <a:prstGeom prst="irregularSeal2">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rPr>
              <a:t>Ε.ΒΑ</a:t>
            </a:r>
            <a:r>
              <a:rPr lang="en-US" sz="1400" b="1" baseline="-25000" dirty="0" smtClean="0">
                <a:solidFill>
                  <a:schemeClr val="tx1"/>
                </a:solidFill>
              </a:rPr>
              <a:t>2</a:t>
            </a:r>
            <a:endParaRPr lang="el-GR" sz="1400" b="1" baseline="-25000"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42200" y="3179160"/>
              <a:ext cx="8952480" cy="2427480"/>
            </p14:xfrm>
          </p:contentPart>
        </mc:Choice>
        <mc:Fallback xmlns="">
          <p:pic>
            <p:nvPicPr>
              <p:cNvPr id="6" name="Ink 5"/>
              <p:cNvPicPr/>
              <p:nvPr/>
            </p:nvPicPr>
            <p:blipFill>
              <a:blip r:embed="rId4"/>
              <a:stretch>
                <a:fillRect/>
              </a:stretch>
            </p:blipFill>
            <p:spPr>
              <a:xfrm>
                <a:off x="130680" y="3169080"/>
                <a:ext cx="8976600" cy="2450160"/>
              </a:xfrm>
              <a:prstGeom prst="rect">
                <a:avLst/>
              </a:prstGeom>
            </p:spPr>
          </p:pic>
        </mc:Fallback>
      </mc:AlternateContent>
    </p:spTree>
    <p:extLst>
      <p:ext uri="{BB962C8B-B14F-4D97-AF65-F5344CB8AC3E}">
        <p14:creationId xmlns:p14="http://schemas.microsoft.com/office/powerpoint/2010/main" val="76525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289616"/>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b="1" dirty="0" smtClean="0"/>
                  <a:t> Απόκριση (== έξοδος) συστήματος</a:t>
                </a:r>
              </a:p>
              <a:p>
                <a:pPr>
                  <a:buClrTx/>
                  <a:buSzPct val="120000"/>
                  <a:buFont typeface="Arial" panose="020B0604020202020204" pitchFamily="34" charset="0"/>
                  <a:buChar char="•"/>
                </a:pPr>
                <a:r>
                  <a:rPr lang="el-GR" sz="2200" dirty="0"/>
                  <a:t> </a:t>
                </a:r>
                <a:r>
                  <a:rPr lang="el-GR" sz="2200" dirty="0" smtClean="0"/>
                  <a:t>Έστω ένα σύστημα εισόδου </a:t>
                </a:r>
                <a14:m>
                  <m:oMath xmlns:m="http://schemas.openxmlformats.org/officeDocument/2006/math">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𝑡</m:t>
                    </m:r>
                    <m:r>
                      <a:rPr lang="en-US" sz="2200" i="1">
                        <a:latin typeface="Cambria Math" panose="02040503050406030204" pitchFamily="18" charset="0"/>
                      </a:rPr>
                      <m:t>) </m:t>
                    </m:r>
                  </m:oMath>
                </a14:m>
                <a:r>
                  <a:rPr lang="el-GR" sz="2200" dirty="0" smtClean="0"/>
                  <a:t>κι εξόδου </a:t>
                </a:r>
                <a14:m>
                  <m:oMath xmlns:m="http://schemas.openxmlformats.org/officeDocument/2006/math">
                    <m:r>
                      <a:rPr lang="en-US" sz="2200" i="1">
                        <a:latin typeface="Cambria Math" panose="02040503050406030204" pitchFamily="18" charset="0"/>
                      </a:rPr>
                      <m:t>𝑦</m:t>
                    </m:r>
                    <m:r>
                      <a:rPr lang="en-US" sz="2200" i="1">
                        <a:latin typeface="Cambria Math" panose="02040503050406030204" pitchFamily="18" charset="0"/>
                      </a:rPr>
                      <m:t>(</m:t>
                    </m:r>
                    <m:r>
                      <a:rPr lang="en-US" sz="2200" i="1">
                        <a:latin typeface="Cambria Math" panose="02040503050406030204" pitchFamily="18" charset="0"/>
                      </a:rPr>
                      <m:t>𝑡</m:t>
                    </m:r>
                    <m:r>
                      <a:rPr lang="en-US" sz="2200" i="1">
                        <a:latin typeface="Cambria Math" panose="02040503050406030204" pitchFamily="18" charset="0"/>
                      </a:rPr>
                      <m:t>)</m:t>
                    </m:r>
                  </m:oMath>
                </a14:m>
                <a:r>
                  <a:rPr lang="el-GR" sz="2200" dirty="0" smtClean="0"/>
                  <a:t> που περιγράφεται από μια διαφορική εξίσωση</a:t>
                </a:r>
              </a:p>
              <a:p>
                <a:pPr marL="0" indent="0">
                  <a:buClrTx/>
                  <a:buSzPct val="120000"/>
                  <a:buNone/>
                </a:pPr>
                <a14:m>
                  <m:oMathPara xmlns:m="http://schemas.openxmlformats.org/officeDocument/2006/math">
                    <m:oMathParaPr>
                      <m:jc m:val="centerGroup"/>
                    </m:oMathParaPr>
                    <m:oMath xmlns:m="http://schemas.openxmlformats.org/officeDocument/2006/math">
                      <m:nary>
                        <m:naryPr>
                          <m:chr m:val="∑"/>
                          <m:ctrlPr>
                            <a:rPr lang="el-GR" sz="2200" i="1" smtClean="0">
                              <a:latin typeface="Cambria Math" panose="02040503050406030204" pitchFamily="18" charset="0"/>
                            </a:rPr>
                          </m:ctrlPr>
                        </m:naryPr>
                        <m:sub>
                          <m:r>
                            <m:rPr>
                              <m:brk m:alnAt="23"/>
                            </m:rPr>
                            <a:rPr lang="en-US" sz="2200" b="0" i="1" smtClean="0">
                              <a:latin typeface="Cambria Math" panose="02040503050406030204" pitchFamily="18" charset="0"/>
                            </a:rPr>
                            <m:t>𝑘</m:t>
                          </m:r>
                          <m:r>
                            <a:rPr lang="en-US" sz="2200" b="0" i="1" smtClean="0">
                              <a:latin typeface="Cambria Math" panose="02040503050406030204" pitchFamily="18" charset="0"/>
                            </a:rPr>
                            <m:t>=0</m:t>
                          </m:r>
                        </m:sub>
                        <m:sup>
                          <m:r>
                            <a:rPr lang="en-US" sz="2200" b="0" i="1" smtClean="0">
                              <a:latin typeface="Cambria Math" panose="02040503050406030204" pitchFamily="18" charset="0"/>
                            </a:rPr>
                            <m:t>𝑁</m:t>
                          </m:r>
                        </m:sup>
                        <m:e>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𝑘</m:t>
                              </m:r>
                            </m:sub>
                          </m:sSub>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𝑑</m:t>
                                  </m:r>
                                </m:e>
                                <m:sup>
                                  <m:r>
                                    <a:rPr lang="en-US" sz="2200" b="0" i="1" smtClean="0">
                                      <a:latin typeface="Cambria Math" panose="02040503050406030204" pitchFamily="18" charset="0"/>
                                    </a:rPr>
                                    <m:t>𝑘</m:t>
                                  </m:r>
                                </m:sup>
                              </m:sSup>
                            </m:num>
                            <m:den>
                              <m:r>
                                <a:rPr lang="en-US" sz="2200" b="0" i="1" smtClean="0">
                                  <a:latin typeface="Cambria Math" panose="02040503050406030204" pitchFamily="18" charset="0"/>
                                </a:rPr>
                                <m:t>𝑑</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𝑘</m:t>
                                  </m:r>
                                </m:sup>
                              </m:sSup>
                            </m:den>
                          </m:f>
                          <m:r>
                            <a:rPr lang="en-US" sz="2200" b="0" i="1" smtClean="0">
                              <a:latin typeface="Cambria Math" panose="02040503050406030204" pitchFamily="18" charset="0"/>
                            </a:rPr>
                            <m:t>𝑦</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e>
                      </m:nary>
                      <m:r>
                        <a:rPr lang="el-GR" sz="2200" b="0" i="1" smtClean="0">
                          <a:latin typeface="Cambria Math" panose="02040503050406030204" pitchFamily="18" charset="0"/>
                        </a:rPr>
                        <m:t>=</m:t>
                      </m:r>
                      <m:nary>
                        <m:naryPr>
                          <m:chr m:val="∑"/>
                          <m:ctrlPr>
                            <a:rPr lang="el-GR" sz="2200" i="1" smtClean="0">
                              <a:latin typeface="Cambria Math" panose="02040503050406030204" pitchFamily="18" charset="0"/>
                            </a:rPr>
                          </m:ctrlPr>
                        </m:naryPr>
                        <m:sub>
                          <m:r>
                            <m:rPr>
                              <m:brk m:alnAt="23"/>
                            </m:rPr>
                            <a:rPr lang="en-US" sz="2200" b="0" i="1" smtClean="0">
                              <a:latin typeface="Cambria Math" panose="02040503050406030204" pitchFamily="18" charset="0"/>
                            </a:rPr>
                            <m:t>𝑙</m:t>
                          </m:r>
                          <m:r>
                            <a:rPr lang="en-US" sz="2200" b="0" i="1" smtClean="0">
                              <a:latin typeface="Cambria Math" panose="02040503050406030204" pitchFamily="18" charset="0"/>
                            </a:rPr>
                            <m:t>=0</m:t>
                          </m:r>
                        </m:sub>
                        <m:sup>
                          <m:r>
                            <a:rPr lang="en-US" sz="2200" b="0" i="1" smtClean="0">
                              <a:latin typeface="Cambria Math" panose="02040503050406030204" pitchFamily="18" charset="0"/>
                            </a:rPr>
                            <m:t>𝑀</m:t>
                          </m:r>
                        </m:sup>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𝑏</m:t>
                              </m:r>
                            </m:e>
                            <m:sub>
                              <m:r>
                                <a:rPr lang="en-US" sz="2200" b="0" i="1" smtClean="0">
                                  <a:latin typeface="Cambria Math" panose="02040503050406030204" pitchFamily="18" charset="0"/>
                                </a:rPr>
                                <m:t>𝑙</m:t>
                              </m:r>
                            </m:sub>
                          </m:sSub>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𝑑</m:t>
                                  </m:r>
                                </m:e>
                                <m:sup>
                                  <m:r>
                                    <a:rPr lang="en-US" sz="2200" b="0" i="1" smtClean="0">
                                      <a:latin typeface="Cambria Math" panose="02040503050406030204" pitchFamily="18" charset="0"/>
                                    </a:rPr>
                                    <m:t>𝑙</m:t>
                                  </m:r>
                                </m:sup>
                              </m:sSup>
                            </m:num>
                            <m:den>
                              <m:r>
                                <a:rPr lang="en-US" sz="2200" b="0" i="1" smtClean="0">
                                  <a:latin typeface="Cambria Math" panose="02040503050406030204" pitchFamily="18" charset="0"/>
                                </a:rPr>
                                <m:t>𝑑</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𝑙</m:t>
                                  </m:r>
                                </m:sup>
                              </m:sSup>
                            </m:den>
                          </m:f>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e>
                      </m:nary>
                    </m:oMath>
                  </m:oMathPara>
                </a14:m>
                <a:endParaRPr lang="el-GR" sz="2200" dirty="0" smtClean="0"/>
              </a:p>
              <a:p>
                <a:pPr>
                  <a:buClrTx/>
                  <a:buSzPct val="120000"/>
                  <a:buFont typeface="Arial" panose="020B0604020202020204" pitchFamily="34" charset="0"/>
                  <a:buChar char="•"/>
                </a:pPr>
                <a:r>
                  <a:rPr lang="el-GR" sz="2200" dirty="0"/>
                  <a:t> </a:t>
                </a:r>
                <a:r>
                  <a:rPr lang="el-GR" sz="2200" dirty="0" smtClean="0"/>
                  <a:t>Για να μπορέσουμε να λύσουμε αυτήν την εξίσωση χρειαζόμαστε κάποιες </a:t>
                </a:r>
                <a:r>
                  <a:rPr lang="el-GR" sz="2200" b="1" dirty="0" smtClean="0"/>
                  <a:t>βοηθητικές συνθήκες (</a:t>
                </a:r>
                <a:r>
                  <a:rPr lang="en-US" sz="2200" b="1" dirty="0" smtClean="0"/>
                  <a:t>auxiliary conditions)</a:t>
                </a:r>
                <a:endParaRPr lang="el-GR" sz="2200" b="1" dirty="0" smtClean="0"/>
              </a:p>
              <a:p>
                <a:pPr marL="0" indent="0">
                  <a:buClrTx/>
                  <a:buSzPct val="120000"/>
                  <a:buNone/>
                </a:pPr>
                <a:endParaRPr lang="en-US" sz="100" dirty="0" smtClean="0"/>
              </a:p>
              <a:p>
                <a:pPr>
                  <a:buClrTx/>
                  <a:buSzPct val="120000"/>
                  <a:buFont typeface="Arial" panose="020B0604020202020204" pitchFamily="34" charset="0"/>
                  <a:buChar char="•"/>
                </a:pPr>
                <a:r>
                  <a:rPr lang="en-US" sz="2200" b="0" dirty="0"/>
                  <a:t> </a:t>
                </a:r>
                <a:r>
                  <a:rPr lang="el-GR" sz="2200" b="0" dirty="0" smtClean="0"/>
                  <a:t>Σκεφτείτε την πιο απλή διαφορική εξίσωση που ξέρετε: </a:t>
                </a:r>
                <a:br>
                  <a:rPr lang="el-GR" sz="2200" b="0" dirty="0" smtClean="0"/>
                </a:br>
                <a:endParaRPr lang="el-GR" b="0" dirty="0" smtClean="0"/>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𝑓</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e>
                      </m:d>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𝑓</m:t>
                          </m:r>
                        </m:e>
                        <m:sup>
                          <m:r>
                            <a:rPr lang="en-US" sz="2200" b="0" i="1" smtClean="0">
                              <a:latin typeface="Cambria Math" panose="02040503050406030204" pitchFamily="18" charset="0"/>
                            </a:rPr>
                            <m:t>′</m:t>
                          </m:r>
                        </m:sup>
                      </m:sSup>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e>
                      </m:d>
                    </m:oMath>
                  </m:oMathPara>
                </a14:m>
                <a:endParaRPr lang="en-US" b="0" dirty="0" smtClean="0"/>
              </a:p>
              <a:p>
                <a:pPr lvl="1">
                  <a:buClrTx/>
                  <a:buSzPct val="120000"/>
                  <a:buFont typeface="Arial" panose="020B0604020202020204" pitchFamily="34" charset="0"/>
                  <a:buChar char="•"/>
                </a:pPr>
                <a:endParaRPr lang="el-GR" sz="800" dirty="0" smtClean="0"/>
              </a:p>
              <a:p>
                <a:pPr lvl="1">
                  <a:buClrTx/>
                  <a:buSzPct val="120000"/>
                  <a:buFont typeface="Arial" panose="020B0604020202020204" pitchFamily="34" charset="0"/>
                  <a:buChar char="•"/>
                </a:pPr>
                <a:r>
                  <a:rPr lang="el-GR" sz="2000" dirty="0" smtClean="0"/>
                  <a:t>Γνωρίζετε ότι έχει άπειρες λύσεις της μορφής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𝑐𝑒</m:t>
                        </m:r>
                      </m:e>
                      <m:sup>
                        <m:r>
                          <a:rPr lang="en-US" sz="2000" b="0" i="1" smtClean="0">
                            <a:latin typeface="Cambria Math" panose="02040503050406030204" pitchFamily="18" charset="0"/>
                          </a:rPr>
                          <m:t>𝑥</m:t>
                        </m:r>
                      </m:sup>
                    </m:sSup>
                    <m:r>
                      <a:rPr lang="en-US" sz="2000" b="0" i="1" smtClean="0">
                        <a:latin typeface="Cambria Math" panose="02040503050406030204" pitchFamily="18" charset="0"/>
                      </a:rPr>
                      <m:t>,  </m:t>
                    </m:r>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ℝ</m:t>
                    </m:r>
                  </m:oMath>
                </a14:m>
                <a:endParaRPr lang="el-GR" sz="2000" b="0" dirty="0"/>
              </a:p>
              <a:p>
                <a:pPr lvl="1">
                  <a:buClrTx/>
                  <a:buSzPct val="120000"/>
                  <a:buFont typeface="Arial" panose="020B0604020202020204" pitchFamily="34" charset="0"/>
                  <a:buChar char="•"/>
                </a:pPr>
                <a:r>
                  <a:rPr lang="el-GR" sz="2000" b="0" dirty="0" smtClean="0"/>
                  <a:t>Χωρίς γνώση του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m:t>
                    </m:r>
                    <m:r>
                      <a:rPr lang="en-US" sz="2000" i="1" smtClean="0">
                        <a:latin typeface="Cambria Math" panose="02040503050406030204" pitchFamily="18" charset="0"/>
                      </a:rPr>
                      <m:t>ℝ</m:t>
                    </m:r>
                  </m:oMath>
                </a14:m>
                <a:r>
                  <a:rPr lang="el-GR" sz="2000" b="0" dirty="0" smtClean="0"/>
                  <a:t> η λύση μας δεν είναι μοναδική</a:t>
                </a:r>
              </a:p>
              <a:p>
                <a:pPr lvl="1">
                  <a:buClrTx/>
                  <a:buSzPct val="120000"/>
                  <a:buFont typeface="Arial" panose="020B0604020202020204" pitchFamily="34" charset="0"/>
                  <a:buChar char="•"/>
                </a:pPr>
                <a:r>
                  <a:rPr lang="el-GR" sz="2000" dirty="0" smtClean="0"/>
                  <a:t>Συνήθως μας δίνεται κάποια βοηθητική συνθήκη, όπως π.χ. </a:t>
                </a: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l-GR" sz="2000" b="0" i="1" smtClean="0">
                            <a:latin typeface="Cambria Math" panose="02040503050406030204" pitchFamily="18" charset="0"/>
                          </a:rPr>
                          <m:t>0</m:t>
                        </m:r>
                      </m:e>
                    </m:d>
                    <m:r>
                      <a:rPr lang="en-US" sz="2000" i="1">
                        <a:latin typeface="Cambria Math" panose="02040503050406030204" pitchFamily="18" charset="0"/>
                      </a:rPr>
                      <m:t>=</m:t>
                    </m:r>
                    <m:r>
                      <a:rPr lang="el-GR" sz="2000" b="0" i="1" smtClean="0">
                        <a:latin typeface="Cambria Math" panose="02040503050406030204" pitchFamily="18" charset="0"/>
                      </a:rPr>
                      <m:t>2</m:t>
                    </m:r>
                  </m:oMath>
                </a14:m>
                <a:endParaRPr lang="el-GR" sz="2000" b="0" dirty="0" smtClean="0"/>
              </a:p>
              <a:p>
                <a:pPr lvl="1">
                  <a:buClrTx/>
                  <a:buSzPct val="120000"/>
                  <a:buFont typeface="Arial" panose="020B0604020202020204" pitchFamily="34" charset="0"/>
                  <a:buChar char="•"/>
                </a:pPr>
                <a:r>
                  <a:rPr lang="el-GR" sz="2000" dirty="0" smtClean="0"/>
                  <a:t>Τότε ξέρουμε ότι </a:t>
                </a: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l-GR" sz="2000" b="0" i="1" smtClean="0">
                            <a:latin typeface="Cambria Math" panose="02040503050406030204" pitchFamily="18" charset="0"/>
                          </a:rPr>
                          <m:t>2</m:t>
                        </m:r>
                        <m:r>
                          <a:rPr lang="en-US" sz="2000" i="1">
                            <a:latin typeface="Cambria Math" panose="02040503050406030204" pitchFamily="18" charset="0"/>
                          </a:rPr>
                          <m:t>𝑒</m:t>
                        </m:r>
                      </m:e>
                      <m:sup>
                        <m:r>
                          <a:rPr lang="en-US" sz="2000" i="1">
                            <a:latin typeface="Cambria Math" panose="02040503050406030204" pitchFamily="18" charset="0"/>
                          </a:rPr>
                          <m:t>𝑥</m:t>
                        </m:r>
                      </m:sup>
                    </m:sSup>
                  </m:oMath>
                </a14:m>
                <a:endParaRPr lang="el-GR" b="0" dirty="0" smtClean="0"/>
              </a:p>
              <a:p>
                <a:pPr>
                  <a:buClrTx/>
                  <a:buSzPct val="120000"/>
                  <a:buFont typeface="Arial" panose="020B0604020202020204" pitchFamily="34" charset="0"/>
                  <a:buChar char="•"/>
                </a:pP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289616"/>
              </a:xfrm>
              <a:blipFill rotWithShape="0">
                <a:blip r:embed="rId2"/>
                <a:stretch>
                  <a:fillRect l="-2109" t="-1453" r="-27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223193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b="1" dirty="0" smtClean="0"/>
                  <a:t>Σύστημα</a:t>
                </a:r>
                <a:r>
                  <a:rPr lang="el-GR" dirty="0" smtClean="0"/>
                  <a:t>: δομή/αλγόριθμος/κύκλωμα κλπ. που εξάγει πληροφορία από την είσοδο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 </m:t>
                    </m:r>
                  </m:oMath>
                </a14:m>
                <a:r>
                  <a:rPr lang="el-GR" dirty="0" smtClean="0"/>
                  <a:t>και την αναπαριστά ως έξοδο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m:t>
                    </m:r>
                  </m:oMath>
                </a14:m>
                <a:endParaRPr lang="en-US" dirty="0"/>
              </a:p>
              <a:p>
                <a:pPr>
                  <a:buClrTx/>
                  <a:buSzPct val="120000"/>
                  <a:buFont typeface="Arial" panose="020B0604020202020204" pitchFamily="34" charset="0"/>
                  <a:buChar char="•"/>
                </a:pPr>
                <a:r>
                  <a:rPr lang="en-US" dirty="0" smtClean="0"/>
                  <a:t> </a:t>
                </a:r>
                <a:r>
                  <a:rPr lang="el-GR" dirty="0" smtClean="0"/>
                  <a:t>Θα μας απασχολήσουν αποκλειστικά συστήματα </a:t>
                </a:r>
                <a:r>
                  <a:rPr lang="el-GR" b="1" dirty="0" smtClean="0"/>
                  <a:t>μιας</a:t>
                </a:r>
                <a:r>
                  <a:rPr lang="el-GR" dirty="0" smtClean="0"/>
                  <a:t> εισόδου και </a:t>
                </a:r>
                <a:r>
                  <a:rPr lang="el-GR" b="1" dirty="0" smtClean="0"/>
                  <a:t>μιας</a:t>
                </a:r>
                <a:r>
                  <a:rPr lang="el-GR" dirty="0" smtClean="0"/>
                  <a:t> εξόδου</a:t>
                </a:r>
              </a:p>
              <a:p>
                <a:pPr>
                  <a:buClrTx/>
                  <a:buSzPct val="120000"/>
                  <a:buFont typeface="Arial" panose="020B0604020202020204" pitchFamily="34" charset="0"/>
                  <a:buChar char="•"/>
                </a:pPr>
                <a:endParaRPr lang="el-GR" dirty="0"/>
              </a:p>
              <a:p>
                <a:pPr>
                  <a:buClrTx/>
                  <a:buSzPct val="120000"/>
                  <a:buFont typeface="Arial" panose="020B0604020202020204" pitchFamily="34" charset="0"/>
                  <a:buChar char="•"/>
                </a:pPr>
                <a:endParaRPr lang="el-GR" dirty="0" smtClean="0"/>
              </a:p>
              <a:p>
                <a:pPr>
                  <a:buClrTx/>
                  <a:buSzPct val="120000"/>
                  <a:buFont typeface="Arial" panose="020B0604020202020204" pitchFamily="34" charset="0"/>
                  <a:buChar char="•"/>
                </a:pPr>
                <a:r>
                  <a:rPr lang="el-GR" dirty="0"/>
                  <a:t> </a:t>
                </a:r>
                <a:r>
                  <a:rPr lang="el-GR" dirty="0" smtClean="0"/>
                  <a:t>Εναλλακτικά ένα σύστημα περιγράφεται ως</a:t>
                </a:r>
              </a:p>
              <a:p>
                <a:pPr>
                  <a:buClrTx/>
                  <a:buSzPct val="120000"/>
                  <a:buFont typeface="Arial" panose="020B0604020202020204" pitchFamily="34" charset="0"/>
                  <a:buChar char="•"/>
                </a:pPr>
                <a:endParaRPr lang="el-GR" dirty="0"/>
              </a:p>
              <a:p>
                <a:pPr>
                  <a:buClrTx/>
                  <a:buSzPct val="120000"/>
                  <a:buFont typeface="Arial" panose="020B0604020202020204" pitchFamily="34" charset="0"/>
                  <a:buChar char="•"/>
                </a:pPr>
                <a:endParaRPr lang="el-GR" dirty="0" smtClean="0"/>
              </a:p>
              <a:p>
                <a:pPr marL="0" indent="0">
                  <a:buClrTx/>
                  <a:buSzPct val="120000"/>
                  <a:buNone/>
                </a:pPr>
                <a:r>
                  <a:rPr lang="el-GR" dirty="0" smtClean="0"/>
                  <a:t>με</a:t>
                </a:r>
                <a:endParaRPr lang="el-GR"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oMath>
                  </m:oMathPara>
                </a14:m>
                <a:endParaRPr lang="el-GR" dirty="0" smtClean="0"/>
              </a:p>
              <a:p>
                <a:pPr marL="0" indent="0">
                  <a:buClrTx/>
                  <a:buSzPct val="120000"/>
                  <a:buNone/>
                </a:pPr>
                <a:r>
                  <a:rPr lang="el-GR" dirty="0" smtClean="0"/>
                  <a:t>και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smtClean="0"/>
                  <a:t> </a:t>
                </a:r>
                <a:r>
                  <a:rPr lang="el-GR" dirty="0" smtClean="0"/>
                  <a:t>ο τελεστής του συστήματος που εφαρμόζεται στην είσοδο και παράγει την έξοδο </a:t>
                </a:r>
              </a:p>
              <a:p>
                <a:pPr>
                  <a:buClrTx/>
                  <a:buSzPct val="120000"/>
                  <a:buFont typeface="Arial" panose="020B0604020202020204" pitchFamily="34" charset="0"/>
                  <a:buChar char="•"/>
                </a:pPr>
                <a:r>
                  <a:rPr lang="el-GR" dirty="0"/>
                  <a:t> </a:t>
                </a:r>
                <a:r>
                  <a:rPr lang="el-GR" dirty="0" smtClean="0"/>
                  <a:t>Στα πλαίσια του μαθήματος θα περιγράφουμε ένα σύστημα ως μια ή ένα σύνολο εξισώσεων που περιγράφουν την λειτουργία του</a:t>
                </a:r>
              </a:p>
              <a:p>
                <a:pPr lvl="1">
                  <a:buClrTx/>
                  <a:buSzPct val="120000"/>
                  <a:buFont typeface="Arial" panose="020B0604020202020204" pitchFamily="34" charset="0"/>
                  <a:buChar char="•"/>
                </a:pPr>
                <a:r>
                  <a:rPr lang="el-GR" dirty="0" smtClean="0"/>
                  <a:t>Δηλ. </a:t>
                </a:r>
                <a:r>
                  <a:rPr lang="el-GR" dirty="0"/>
                  <a:t>ω</a:t>
                </a:r>
                <a:r>
                  <a:rPr lang="el-GR" dirty="0" smtClean="0"/>
                  <a:t>ς ένα </a:t>
                </a:r>
                <a:r>
                  <a:rPr lang="el-GR" b="1" dirty="0" smtClean="0"/>
                  <a:t>μαθηματικό μοντέλο</a:t>
                </a:r>
                <a:r>
                  <a:rPr lang="en-US" b="1" dirty="0" smtClean="0"/>
                  <a:t> </a:t>
                </a:r>
                <a:r>
                  <a:rPr lang="el-GR" dirty="0" smtClean="0"/>
                  <a:t>που μπορεί να περιγράφει ένα φυσικό, ηλεκτρικό, μηχανικό, ή όποιο άλλο σύστημα</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1905" t="-1779" r="-340" b="-494"/>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grpSp>
        <p:nvGrpSpPr>
          <p:cNvPr id="17" name="Group 16"/>
          <p:cNvGrpSpPr/>
          <p:nvPr/>
        </p:nvGrpSpPr>
        <p:grpSpPr>
          <a:xfrm>
            <a:off x="2723248" y="1486370"/>
            <a:ext cx="3568653" cy="985458"/>
            <a:chOff x="2723248" y="1486370"/>
            <a:chExt cx="3568653" cy="985458"/>
          </a:xfrm>
        </p:grpSpPr>
        <p:pic>
          <p:nvPicPr>
            <p:cNvPr id="7" name="Picture 6"/>
            <p:cNvPicPr>
              <a:picLocks noChangeAspect="1"/>
            </p:cNvPicPr>
            <p:nvPr/>
          </p:nvPicPr>
          <p:blipFill rotWithShape="1">
            <a:blip r:embed="rId3"/>
            <a:srcRect t="14094"/>
            <a:stretch/>
          </p:blipFill>
          <p:spPr>
            <a:xfrm>
              <a:off x="3051927" y="1514475"/>
              <a:ext cx="3143250" cy="95735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631144" y="1519189"/>
                  <a:ext cx="660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𝑦</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𝑡</m:t>
                        </m:r>
                        <m:r>
                          <a:rPr lang="en-US" i="1" dirty="0">
                            <a:solidFill>
                              <a:srgbClr val="000000"/>
                            </a:solidFill>
                            <a:latin typeface="Cambria Math" panose="02040503050406030204" pitchFamily="18" charset="0"/>
                          </a:rPr>
                          <m:t>)</m:t>
                        </m:r>
                      </m:oMath>
                    </m:oMathPara>
                  </a14:m>
                  <a:endParaRPr lang="el-GR" dirty="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631144" y="1519189"/>
                  <a:ext cx="660757" cy="369332"/>
                </a:xfrm>
                <a:prstGeom prst="rect">
                  <a:avLst/>
                </a:prstGeom>
                <a:blipFill rotWithShape="0">
                  <a:blip r:embed="rId4"/>
                  <a:stretch>
                    <a:fillRect b="-1311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23248" y="1486370"/>
                  <a:ext cx="6573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𝑥</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𝑡</m:t>
                        </m:r>
                        <m:r>
                          <a:rPr lang="en-US" i="1" dirty="0">
                            <a:solidFill>
                              <a:srgbClr val="000000"/>
                            </a:solidFill>
                            <a:latin typeface="Cambria Math" panose="02040503050406030204" pitchFamily="18" charset="0"/>
                          </a:rPr>
                          <m:t>)</m:t>
                        </m:r>
                      </m:oMath>
                    </m:oMathPara>
                  </a14:m>
                  <a:endParaRPr lang="el-GR" dirty="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723248" y="1486370"/>
                  <a:ext cx="657359" cy="369332"/>
                </a:xfrm>
                <a:prstGeom prst="rect">
                  <a:avLst/>
                </a:prstGeom>
                <a:blipFill rotWithShape="0">
                  <a:blip r:embed="rId5"/>
                  <a:stretch>
                    <a:fillRect b="-13333"/>
                  </a:stretch>
                </a:blipFill>
              </p:spPr>
              <p:txBody>
                <a:bodyPr/>
                <a:lstStyle/>
                <a:p>
                  <a:r>
                    <a:rPr lang="el-GR">
                      <a:noFill/>
                    </a:rPr>
                    <a:t> </a:t>
                  </a:r>
                </a:p>
              </p:txBody>
            </p:sp>
          </mc:Fallback>
        </mc:AlternateContent>
      </p:grpSp>
      <p:grpSp>
        <p:nvGrpSpPr>
          <p:cNvPr id="16" name="Group 15"/>
          <p:cNvGrpSpPr/>
          <p:nvPr/>
        </p:nvGrpSpPr>
        <p:grpSpPr>
          <a:xfrm>
            <a:off x="2723248" y="2806846"/>
            <a:ext cx="3568653" cy="1114425"/>
            <a:chOff x="2723248" y="2806846"/>
            <a:chExt cx="3568653" cy="1114425"/>
          </a:xfrm>
        </p:grpSpPr>
        <p:grpSp>
          <p:nvGrpSpPr>
            <p:cNvPr id="11" name="Group 10"/>
            <p:cNvGrpSpPr/>
            <p:nvPr/>
          </p:nvGrpSpPr>
          <p:grpSpPr>
            <a:xfrm>
              <a:off x="2723248" y="2806846"/>
              <a:ext cx="3568653" cy="1114425"/>
              <a:chOff x="2666499" y="3276048"/>
              <a:chExt cx="3568653" cy="1114425"/>
            </a:xfrm>
          </p:grpSpPr>
          <p:pic>
            <p:nvPicPr>
              <p:cNvPr id="12" name="Picture 11"/>
              <p:cNvPicPr>
                <a:picLocks noChangeAspect="1"/>
              </p:cNvPicPr>
              <p:nvPr/>
            </p:nvPicPr>
            <p:blipFill>
              <a:blip r:embed="rId3"/>
              <a:stretch>
                <a:fillRect/>
              </a:stretch>
            </p:blipFill>
            <p:spPr>
              <a:xfrm>
                <a:off x="2995178" y="3276048"/>
                <a:ext cx="3143250" cy="1114425"/>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5574395" y="3437834"/>
                    <a:ext cx="660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𝑦</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𝑡</m:t>
                          </m:r>
                          <m:r>
                            <a:rPr lang="en-US" i="1" dirty="0">
                              <a:solidFill>
                                <a:srgbClr val="000000"/>
                              </a:solidFill>
                              <a:latin typeface="Cambria Math" panose="02040503050406030204" pitchFamily="18" charset="0"/>
                            </a:rPr>
                            <m:t>)</m:t>
                          </m:r>
                        </m:oMath>
                      </m:oMathPara>
                    </a14:m>
                    <a:endParaRPr lang="el-GR" dirty="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574395" y="3437834"/>
                    <a:ext cx="660757" cy="369332"/>
                  </a:xfrm>
                  <a:prstGeom prst="rect">
                    <a:avLst/>
                  </a:prstGeom>
                  <a:blipFill rotWithShape="0">
                    <a:blip r:embed="rId6"/>
                    <a:stretch>
                      <a:fillRect b="-1311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666499" y="3405015"/>
                    <a:ext cx="6573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𝑥</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𝑡</m:t>
                          </m:r>
                          <m:r>
                            <a:rPr lang="en-US" i="1" dirty="0">
                              <a:solidFill>
                                <a:srgbClr val="000000"/>
                              </a:solidFill>
                              <a:latin typeface="Cambria Math" panose="02040503050406030204" pitchFamily="18" charset="0"/>
                            </a:rPr>
                            <m:t>)</m:t>
                          </m:r>
                        </m:oMath>
                      </m:oMathPara>
                    </a14:m>
                    <a:endParaRPr lang="el-GR" dirty="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666499" y="3405015"/>
                    <a:ext cx="657359" cy="369332"/>
                  </a:xfrm>
                  <a:prstGeom prst="rect">
                    <a:avLst/>
                  </a:prstGeom>
                  <a:blipFill rotWithShape="0">
                    <a:blip r:embed="rId7"/>
                    <a:stretch>
                      <a:fillRect b="-13333"/>
                    </a:stretch>
                  </a:blipFill>
                </p:spPr>
                <p:txBody>
                  <a:bodyPr/>
                  <a:lstStyle/>
                  <a:p>
                    <a:r>
                      <a:rPr lang="el-GR">
                        <a:noFill/>
                      </a:rPr>
                      <a:t> </a:t>
                    </a:r>
                  </a:p>
                </p:txBody>
              </p:sp>
            </mc:Fallback>
          </mc:AlternateContent>
        </p:grpSp>
        <p:sp>
          <p:nvSpPr>
            <p:cNvPr id="15" name="Rounded Rectangle 14"/>
            <p:cNvSpPr/>
            <p:nvPr/>
          </p:nvSpPr>
          <p:spPr>
            <a:xfrm>
              <a:off x="3924300" y="3015706"/>
              <a:ext cx="1228725" cy="7448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i="1" dirty="0" smtClean="0">
                  <a:solidFill>
                    <a:srgbClr val="000000"/>
                  </a:solidFill>
                </a:rPr>
                <a:t>Τ</a:t>
              </a:r>
              <a:r>
                <a:rPr lang="en-US" sz="4400" b="1" i="1" dirty="0" smtClean="0">
                  <a:solidFill>
                    <a:srgbClr val="000000"/>
                  </a:solidFill>
                </a:rPr>
                <a:t>{·}</a:t>
              </a:r>
              <a:endParaRPr lang="el-GR" sz="4400" b="1" i="1" dirty="0">
                <a:solidFill>
                  <a:srgbClr val="000000"/>
                </a:solidFill>
              </a:endParaRPr>
            </a:p>
          </p:txBody>
        </p:sp>
      </p:grpSp>
      <p:sp>
        <p:nvSpPr>
          <p:cNvPr id="18"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37515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2" y="355371"/>
                <a:ext cx="8959042" cy="6289616"/>
              </a:xfrm>
            </p:spPr>
            <p:txBody>
              <a:bodyPr>
                <a:normAutofit fontScale="92500"/>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b="1" dirty="0" smtClean="0"/>
                  <a:t> Απόκριση </a:t>
                </a:r>
                <a:r>
                  <a:rPr lang="el-GR" sz="2200" b="1" dirty="0"/>
                  <a:t>(== έξοδος) συστήματος</a:t>
                </a:r>
              </a:p>
              <a:p>
                <a:pPr>
                  <a:buClrTx/>
                  <a:buSzPct val="120000"/>
                  <a:buFont typeface="Arial" panose="020B0604020202020204" pitchFamily="34" charset="0"/>
                  <a:buChar char="•"/>
                </a:pPr>
                <a:r>
                  <a:rPr lang="el-GR" sz="2200" dirty="0" smtClean="0"/>
                  <a:t> </a:t>
                </a:r>
                <a:r>
                  <a:rPr lang="el-GR" sz="2200" dirty="0"/>
                  <a:t>Έστω ότι έχουμε </a:t>
                </a:r>
                <a14:m>
                  <m:oMath xmlns:m="http://schemas.openxmlformats.org/officeDocument/2006/math">
                    <m:r>
                      <a:rPr lang="el-GR" sz="2200" i="1" dirty="0">
                        <a:latin typeface="Cambria Math" panose="02040503050406030204" pitchFamily="18" charset="0"/>
                      </a:rPr>
                      <m:t>𝛮</m:t>
                    </m:r>
                  </m:oMath>
                </a14:m>
                <a:r>
                  <a:rPr lang="el-GR" sz="2200" dirty="0"/>
                  <a:t> το πλήθος βοηθητικές συνθήκες της μορφής </a:t>
                </a:r>
              </a:p>
              <a:p>
                <a:pPr marL="0" indent="0">
                  <a:buClrTx/>
                  <a:buSzPct val="12000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sSup>
                            <m:sSupPr>
                              <m:ctrlPr>
                                <a:rPr lang="el-GR" b="0" i="1" smtClean="0">
                                  <a:latin typeface="Cambria Math" panose="02040503050406030204" pitchFamily="18" charset="0"/>
                                </a:rPr>
                              </m:ctrlPr>
                            </m:sSupPr>
                            <m:e>
                              <m:r>
                                <a:rPr lang="en-US" i="1">
                                  <a:latin typeface="Cambria Math" panose="02040503050406030204" pitchFamily="18" charset="0"/>
                                </a:rPr>
                                <m:t>0</m:t>
                              </m:r>
                            </m:e>
                            <m:sup>
                              <m:r>
                                <a:rPr lang="el-GR" b="0" i="1" smtClean="0">
                                  <a:latin typeface="Cambria Math" panose="02040503050406030204" pitchFamily="18" charset="0"/>
                                </a:rPr>
                                <m:t>−</m:t>
                              </m:r>
                            </m:sup>
                          </m:sSup>
                        </m:e>
                      </m:d>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l-GR" i="1">
                                  <a:latin typeface="Cambria Math" panose="02040503050406030204" pitchFamily="18" charset="0"/>
                                </a:rPr>
                              </m:ctrlPr>
                            </m:sSupPr>
                            <m:e>
                              <m:r>
                                <a:rPr lang="en-US" i="1">
                                  <a:latin typeface="Cambria Math" panose="02040503050406030204" pitchFamily="18" charset="0"/>
                                </a:rPr>
                                <m:t>0</m:t>
                              </m:r>
                            </m:e>
                            <m:sup>
                              <m:r>
                                <a:rPr lang="el-GR" i="1">
                                  <a:latin typeface="Cambria Math" panose="02040503050406030204" pitchFamily="18" charset="0"/>
                                </a:rPr>
                                <m:t>−</m:t>
                              </m:r>
                            </m:sup>
                          </m:s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l-GR" i="1">
                                  <a:latin typeface="Cambria Math" panose="02040503050406030204" pitchFamily="18" charset="0"/>
                                </a:rPr>
                              </m:ctrlPr>
                            </m:sSupPr>
                            <m:e>
                              <m:r>
                                <a:rPr lang="en-US" i="1">
                                  <a:latin typeface="Cambria Math" panose="02040503050406030204" pitchFamily="18" charset="0"/>
                                </a:rPr>
                                <m:t>0</m:t>
                              </m:r>
                            </m:e>
                            <m:sup>
                              <m:r>
                                <a:rPr lang="el-GR" i="1">
                                  <a:latin typeface="Cambria Math" panose="02040503050406030204" pitchFamily="18" charset="0"/>
                                </a:rPr>
                                <m:t>−</m:t>
                              </m:r>
                            </m:sup>
                          </m:s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d>
                            <m:dPr>
                              <m:ctrlPr>
                                <a:rPr lang="en-US" i="1">
                                  <a:latin typeface="Cambria Math" panose="02040503050406030204" pitchFamily="18" charset="0"/>
                                </a:rPr>
                              </m:ctrlPr>
                            </m:dPr>
                            <m:e>
                              <m:r>
                                <a:rPr lang="en-US" i="1">
                                  <a:latin typeface="Cambria Math" panose="02040503050406030204" pitchFamily="18" charset="0"/>
                                </a:rPr>
                                <m:t>𝑁</m:t>
                              </m:r>
                              <m:r>
                                <a:rPr lang="en-US" i="1">
                                  <a:latin typeface="Cambria Math" panose="02040503050406030204" pitchFamily="18" charset="0"/>
                                </a:rPr>
                                <m:t>−1</m:t>
                              </m:r>
                            </m:e>
                          </m:d>
                        </m:sup>
                      </m:sSup>
                      <m:r>
                        <a:rPr lang="en-US" i="1">
                          <a:latin typeface="Cambria Math" panose="02040503050406030204" pitchFamily="18" charset="0"/>
                        </a:rPr>
                        <m:t>(</m:t>
                      </m:r>
                      <m:sSup>
                        <m:sSupPr>
                          <m:ctrlPr>
                            <a:rPr lang="el-GR" i="1">
                              <a:latin typeface="Cambria Math" panose="02040503050406030204" pitchFamily="18" charset="0"/>
                            </a:rPr>
                          </m:ctrlPr>
                        </m:sSupPr>
                        <m:e>
                          <m:r>
                            <a:rPr lang="en-US" i="1">
                              <a:latin typeface="Cambria Math" panose="02040503050406030204" pitchFamily="18" charset="0"/>
                            </a:rPr>
                            <m:t>0</m:t>
                          </m:r>
                        </m:e>
                        <m:sup>
                          <m:r>
                            <a:rPr lang="el-GR" i="1">
                              <a:latin typeface="Cambria Math" panose="02040503050406030204" pitchFamily="18" charset="0"/>
                            </a:rPr>
                            <m:t>−</m:t>
                          </m:r>
                        </m:sup>
                      </m:sSup>
                      <m:r>
                        <a:rPr lang="en-US" i="1">
                          <a:latin typeface="Cambria Math" panose="02040503050406030204" pitchFamily="18" charset="0"/>
                        </a:rPr>
                        <m:t>)</m:t>
                      </m:r>
                    </m:oMath>
                  </m:oMathPara>
                </a14:m>
                <a:endParaRPr lang="el-GR" dirty="0" smtClean="0"/>
              </a:p>
              <a:p>
                <a:pPr marL="0" indent="0">
                  <a:buClrTx/>
                  <a:buSzPct val="120000"/>
                  <a:buNone/>
                </a:pPr>
                <a:r>
                  <a:rPr lang="el-GR" sz="2200" dirty="0" smtClean="0"/>
                  <a:t>οι οποίες ισχύουν για </a:t>
                </a:r>
                <a14:m>
                  <m:oMath xmlns:m="http://schemas.openxmlformats.org/officeDocument/2006/math">
                    <m:r>
                      <a:rPr lang="en-US" sz="2200" i="1" dirty="0">
                        <a:latin typeface="Cambria Math" panose="02040503050406030204" pitchFamily="18" charset="0"/>
                      </a:rPr>
                      <m:t>𝑡</m:t>
                    </m:r>
                    <m:r>
                      <a:rPr lang="en-US" sz="2200" i="1" dirty="0">
                        <a:latin typeface="Cambria Math" panose="02040503050406030204" pitchFamily="18" charset="0"/>
                      </a:rPr>
                      <m:t>=</m:t>
                    </m:r>
                    <m:sSup>
                      <m:sSupPr>
                        <m:ctrlPr>
                          <a:rPr lang="el-GR" sz="2200" b="0" i="1" dirty="0" smtClean="0">
                            <a:latin typeface="Cambria Math" panose="02040503050406030204" pitchFamily="18" charset="0"/>
                          </a:rPr>
                        </m:ctrlPr>
                      </m:sSupPr>
                      <m:e>
                        <m:r>
                          <a:rPr lang="en-US" sz="2200" i="1" dirty="0">
                            <a:latin typeface="Cambria Math" panose="02040503050406030204" pitchFamily="18" charset="0"/>
                          </a:rPr>
                          <m:t>0</m:t>
                        </m:r>
                      </m:e>
                      <m:sup>
                        <m:r>
                          <a:rPr lang="el-GR" sz="2200" b="0" i="1" dirty="0" smtClean="0">
                            <a:latin typeface="Cambria Math" panose="02040503050406030204" pitchFamily="18" charset="0"/>
                          </a:rPr>
                          <m:t>−</m:t>
                        </m:r>
                      </m:sup>
                    </m:sSup>
                  </m:oMath>
                </a14:m>
                <a:r>
                  <a:rPr lang="el-GR" sz="2200" dirty="0" smtClean="0"/>
                  <a:t>, δηλ. περιγράφουν το σύστημα </a:t>
                </a:r>
                <a:r>
                  <a:rPr lang="el-GR" sz="2200" b="1" dirty="0" smtClean="0"/>
                  <a:t>πριν</a:t>
                </a:r>
                <a:r>
                  <a:rPr lang="el-GR" sz="2200" dirty="0" smtClean="0"/>
                  <a:t> εφαρμόσουμε κάποια είσοδο</a:t>
                </a:r>
              </a:p>
              <a:p>
                <a:pPr>
                  <a:buClrTx/>
                  <a:buSzPct val="120000"/>
                  <a:buFont typeface="Arial" panose="020B0604020202020204" pitchFamily="34" charset="0"/>
                  <a:buChar char="•"/>
                </a:pPr>
                <a:r>
                  <a:rPr lang="el-GR" sz="2200" dirty="0"/>
                  <a:t> </a:t>
                </a:r>
                <a:r>
                  <a:rPr lang="el-GR" sz="2200" dirty="0" smtClean="0"/>
                  <a:t>Έστω ότι για </a:t>
                </a:r>
                <a14:m>
                  <m:oMath xmlns:m="http://schemas.openxmlformats.org/officeDocument/2006/math">
                    <m:r>
                      <a:rPr lang="en-US" sz="2200" i="1" dirty="0" smtClean="0">
                        <a:latin typeface="Cambria Math" panose="02040503050406030204" pitchFamily="18" charset="0"/>
                      </a:rPr>
                      <m:t>𝑡</m:t>
                    </m:r>
                    <m:r>
                      <a:rPr lang="en-US" sz="2200" i="1" dirty="0" smtClean="0">
                        <a:latin typeface="Cambria Math" panose="02040503050406030204" pitchFamily="18" charset="0"/>
                      </a:rPr>
                      <m:t>=0 </m:t>
                    </m:r>
                  </m:oMath>
                </a14:m>
                <a:r>
                  <a:rPr lang="el-GR" sz="2200" dirty="0" smtClean="0"/>
                  <a:t>εφαρμόζουμε στο σύστημά μας μια είσοδο </a:t>
                </a:r>
                <a14:m>
                  <m:oMath xmlns:m="http://schemas.openxmlformats.org/officeDocument/2006/math">
                    <m:r>
                      <a:rPr lang="en-US" sz="2200" i="1" dirty="0" smtClean="0">
                        <a:latin typeface="Cambria Math" panose="02040503050406030204" pitchFamily="18" charset="0"/>
                      </a:rPr>
                      <m:t>𝑥</m:t>
                    </m:r>
                    <m:r>
                      <a:rPr lang="en-US" sz="2200" i="1" dirty="0" smtClean="0">
                        <a:latin typeface="Cambria Math" panose="02040503050406030204" pitchFamily="18" charset="0"/>
                      </a:rPr>
                      <m:t>(</m:t>
                    </m:r>
                    <m:r>
                      <a:rPr lang="en-US" sz="2200" i="1" dirty="0" smtClean="0">
                        <a:latin typeface="Cambria Math" panose="02040503050406030204" pitchFamily="18" charset="0"/>
                      </a:rPr>
                      <m:t>𝑡</m:t>
                    </m:r>
                    <m:r>
                      <a:rPr lang="en-US" sz="2200" i="1" dirty="0" smtClean="0">
                        <a:latin typeface="Cambria Math" panose="02040503050406030204" pitchFamily="18" charset="0"/>
                      </a:rPr>
                      <m:t>)</m:t>
                    </m:r>
                  </m:oMath>
                </a14:m>
                <a:endParaRPr lang="en-US" sz="2200" b="0" dirty="0" smtClean="0"/>
              </a:p>
              <a:p>
                <a:pPr>
                  <a:buClrTx/>
                  <a:buSzPct val="120000"/>
                  <a:buFont typeface="Arial" panose="020B0604020202020204" pitchFamily="34" charset="0"/>
                  <a:buChar char="•"/>
                </a:pPr>
                <a:r>
                  <a:rPr lang="en-US" dirty="0"/>
                  <a:t> </a:t>
                </a:r>
                <a:r>
                  <a:rPr lang="el-GR" sz="2200" dirty="0" smtClean="0"/>
                  <a:t>Αν οι αρχικές συνθήκες είναι </a:t>
                </a:r>
                <a:r>
                  <a:rPr lang="el-GR" sz="2200" b="1" dirty="0" smtClean="0"/>
                  <a:t>όλες </a:t>
                </a:r>
                <a:r>
                  <a:rPr lang="el-GR" sz="2200" b="1" dirty="0" smtClean="0"/>
                  <a:t>μηδενικές (πράγμα που θα θεωρούμε ότι συμβαίνει) </a:t>
                </a:r>
                <a:r>
                  <a:rPr lang="el-GR" sz="2200" dirty="0" smtClean="0"/>
                  <a:t>τότε:</a:t>
                </a:r>
              </a:p>
              <a:p>
                <a:pPr lvl="1">
                  <a:buClrTx/>
                  <a:buSzPct val="120000"/>
                  <a:buFont typeface="Arial" panose="020B0604020202020204" pitchFamily="34" charset="0"/>
                  <a:buChar char="•"/>
                </a:pPr>
                <a:r>
                  <a:rPr lang="el-GR" dirty="0" smtClean="0"/>
                  <a:t>Αποδεικνύεται ότι το σύστημα είναι </a:t>
                </a:r>
                <a:r>
                  <a:rPr lang="el-GR" b="1" dirty="0" smtClean="0"/>
                  <a:t>ΓΧΑ</a:t>
                </a:r>
                <a:endParaRPr lang="el-GR" b="1" dirty="0"/>
              </a:p>
              <a:p>
                <a:pPr lvl="1">
                  <a:buClrTx/>
                  <a:buSzPct val="120000"/>
                  <a:buFont typeface="Arial" panose="020B0604020202020204" pitchFamily="34" charset="0"/>
                  <a:buChar char="•"/>
                </a:pPr>
                <a:r>
                  <a:rPr lang="el-GR" dirty="0" smtClean="0"/>
                  <a:t>Η </a:t>
                </a:r>
                <a:r>
                  <a:rPr lang="el-GR" dirty="0" smtClean="0"/>
                  <a:t>έξοδος </a:t>
                </a:r>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a:t>
                </a:r>
                <a:r>
                  <a:rPr lang="el-GR" dirty="0" smtClean="0"/>
                  <a:t>περιγράφεται με απλό τρόπο από την πράξη της </a:t>
                </a:r>
                <a:r>
                  <a:rPr lang="el-GR" b="1" dirty="0" smtClean="0"/>
                  <a:t>συνέλιξης</a:t>
                </a:r>
                <a:r>
                  <a:rPr lang="el-GR" dirty="0" smtClean="0"/>
                  <a:t> μεταξύ δυο σημάτων </a:t>
                </a:r>
              </a:p>
              <a:p>
                <a:pPr>
                  <a:buClrTx/>
                  <a:buSzPct val="120000"/>
                  <a:buFont typeface="Wingdings" panose="05000000000000000000" pitchFamily="2" charset="2"/>
                  <a:buChar char="q"/>
                </a:pPr>
                <a:r>
                  <a:rPr lang="el-GR" sz="2200" b="0" dirty="0"/>
                  <a:t> </a:t>
                </a:r>
                <a:r>
                  <a:rPr lang="el-GR" sz="2200" b="0" dirty="0" smtClean="0"/>
                  <a:t>Της εισόδου </a:t>
                </a:r>
                <a14:m>
                  <m:oMath xmlns:m="http://schemas.openxmlformats.org/officeDocument/2006/math">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oMath>
                </a14:m>
                <a:endParaRPr lang="en-US" sz="2200" b="0" dirty="0" smtClean="0"/>
              </a:p>
              <a:p>
                <a:pPr>
                  <a:buClrTx/>
                  <a:buSzPct val="120000"/>
                  <a:buFont typeface="Wingdings" panose="05000000000000000000" pitchFamily="2" charset="2"/>
                  <a:buChar char="q"/>
                </a:pPr>
                <a:r>
                  <a:rPr lang="en-US" sz="2200" dirty="0" smtClean="0"/>
                  <a:t> </a:t>
                </a:r>
                <a:r>
                  <a:rPr lang="el-GR" sz="2200" dirty="0" smtClean="0"/>
                  <a:t>Της </a:t>
                </a:r>
                <a:r>
                  <a:rPr lang="el-GR" sz="2200" b="1" dirty="0" smtClean="0"/>
                  <a:t>κρουστικής απόκρισης </a:t>
                </a:r>
                <a14:m>
                  <m:oMath xmlns:m="http://schemas.openxmlformats.org/officeDocument/2006/math">
                    <m:r>
                      <a:rPr lang="en-US" sz="2200" b="0" i="1" smtClean="0">
                        <a:latin typeface="Cambria Math" panose="02040503050406030204" pitchFamily="18" charset="0"/>
                      </a:rPr>
                      <m:t>h</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oMath>
                </a14:m>
                <a:r>
                  <a:rPr lang="en-US" sz="2200" b="0" dirty="0" smtClean="0"/>
                  <a:t> </a:t>
                </a:r>
                <a:r>
                  <a:rPr lang="el-GR" sz="2200" b="0" dirty="0" smtClean="0"/>
                  <a:t>του συστήματος </a:t>
                </a:r>
                <a:endParaRPr lang="en-US" sz="2200" b="0" dirty="0" smtClean="0"/>
              </a:p>
              <a:p>
                <a:pPr>
                  <a:buClrTx/>
                  <a:buSzPct val="120000"/>
                  <a:buFont typeface="Wingdings" panose="05000000000000000000" pitchFamily="2" charset="2"/>
                  <a:buChar char="q"/>
                </a:pPr>
                <a:endParaRPr lang="el-GR" b="0" dirty="0"/>
              </a:p>
              <a:p>
                <a:pPr>
                  <a:buClrTx/>
                  <a:buSzPct val="120000"/>
                  <a:buFont typeface="Arial" panose="020B0604020202020204" pitchFamily="34" charset="0"/>
                  <a:buChar char="•"/>
                </a:pPr>
                <a:r>
                  <a:rPr lang="el-GR" b="0" dirty="0" smtClean="0"/>
                  <a:t> Ας δούμε όλα αυτά αναλυτικά….</a:t>
                </a:r>
                <a:endParaRPr lang="en-US" b="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289616"/>
              </a:xfrm>
              <a:blipFill rotWithShape="0">
                <a:blip r:embed="rId2"/>
                <a:stretch>
                  <a:fillRect l="-1905" t="-1453"/>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322092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Σκεφτείτε πόσες πιθανές είσοδοι υπάρχουν σε ένα σύστημα!</a:t>
                </a:r>
              </a:p>
              <a:p>
                <a:pPr>
                  <a:buClrTx/>
                  <a:buSzPct val="120000"/>
                  <a:buFont typeface="Arial" panose="020B0604020202020204" pitchFamily="34" charset="0"/>
                  <a:buChar char="•"/>
                </a:pPr>
                <a:r>
                  <a:rPr lang="el-GR" dirty="0"/>
                  <a:t> </a:t>
                </a:r>
                <a:r>
                  <a:rPr lang="el-GR" dirty="0" smtClean="0"/>
                  <a:t>Θα θέλαμε να μπορούμε να βρίσκουμε την έξοδο για κάθε είσοδο με έναν ενιαίο τρόπο</a:t>
                </a:r>
              </a:p>
              <a:p>
                <a:pPr>
                  <a:buClrTx/>
                  <a:buSzPct val="120000"/>
                  <a:buFont typeface="Arial" panose="020B0604020202020204" pitchFamily="34" charset="0"/>
                  <a:buChar char="•"/>
                </a:pPr>
                <a:r>
                  <a:rPr lang="el-GR" dirty="0"/>
                  <a:t> </a:t>
                </a:r>
                <a:r>
                  <a:rPr lang="el-GR" dirty="0" smtClean="0"/>
                  <a:t>Προς αυτήν την κατεύθυνση θα εισάγουμε την έννοια της </a:t>
                </a:r>
                <a:r>
                  <a:rPr lang="el-GR" b="1" dirty="0" smtClean="0"/>
                  <a:t>κρουστικής απόκρισης (</a:t>
                </a:r>
                <a:r>
                  <a:rPr lang="en-US" b="1" dirty="0" smtClean="0"/>
                  <a:t>impulse response)</a:t>
                </a:r>
                <a:r>
                  <a:rPr lang="en-US" dirty="0" smtClean="0"/>
                  <a:t> </a:t>
                </a:r>
              </a:p>
              <a:p>
                <a:pPr>
                  <a:buClrTx/>
                  <a:buSzPct val="120000"/>
                  <a:buFont typeface="Arial" panose="020B0604020202020204" pitchFamily="34" charset="0"/>
                  <a:buChar char="•"/>
                </a:pPr>
                <a:r>
                  <a:rPr lang="en-US" dirty="0"/>
                  <a:t> </a:t>
                </a:r>
                <a:r>
                  <a:rPr lang="el-GR" dirty="0" smtClean="0"/>
                  <a:t>Η κρουστική απόκριση είναι η έξοδος ενός συστήματος όταν στην είσοδό του εμφανίζεται η συνάρτηση Δέλτα</a:t>
                </a:r>
              </a:p>
              <a:p>
                <a:pPr lvl="1">
                  <a:buClrTx/>
                  <a:buSzPct val="120000"/>
                  <a:buFont typeface="Arial" panose="020B0604020202020204" pitchFamily="34" charset="0"/>
                  <a:buChar char="•"/>
                </a:pPr>
                <a:r>
                  <a:rPr lang="el-GR" dirty="0" smtClean="0"/>
                  <a:t>…απουσία αρχικών συνθηκών για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smtClean="0"/>
              </a:p>
              <a:p>
                <a:pPr>
                  <a:buClrTx/>
                  <a:buSzPct val="120000"/>
                  <a:buFont typeface="Arial" panose="020B0604020202020204" pitchFamily="34" charset="0"/>
                  <a:buChar char="•"/>
                </a:pPr>
                <a:r>
                  <a:rPr lang="en-US" dirty="0"/>
                  <a:t> </a:t>
                </a:r>
                <a:r>
                  <a:rPr lang="el-GR" dirty="0" smtClean="0"/>
                  <a:t>Συμβολισμός: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l-GR" dirty="0" smtClean="0"/>
              </a:p>
              <a:p>
                <a:pPr>
                  <a:buClrTx/>
                  <a:buSzPct val="120000"/>
                  <a:buFont typeface="Arial" panose="020B0604020202020204" pitchFamily="34" charset="0"/>
                  <a:buChar char="•"/>
                </a:pPr>
                <a:r>
                  <a:rPr lang="el-GR" dirty="0"/>
                  <a:t> </a:t>
                </a:r>
                <a:r>
                  <a:rPr lang="el-GR" dirty="0" smtClean="0"/>
                  <a:t>Μπορούμε να υπολογίσουμε κάθε έξοδο για οποιαδήποτε είσοδο αν γνωρίζουμε την κρουστική απόκριση του συστήματος</a:t>
                </a:r>
              </a:p>
              <a:p>
                <a:pPr>
                  <a:buClrTx/>
                  <a:buSzPct val="120000"/>
                  <a:buFont typeface="Arial" panose="020B0604020202020204" pitchFamily="34" charset="0"/>
                  <a:buChar char="•"/>
                </a:pPr>
                <a:r>
                  <a:rPr lang="el-GR" dirty="0"/>
                  <a:t> </a:t>
                </a:r>
                <a:r>
                  <a:rPr lang="el-GR" dirty="0" smtClean="0"/>
                  <a:t>Η πράξη της </a:t>
                </a:r>
                <a:r>
                  <a:rPr lang="el-GR" b="1" dirty="0" smtClean="0"/>
                  <a:t>συνέλιξης</a:t>
                </a:r>
                <a:r>
                  <a:rPr lang="el-GR" dirty="0" smtClean="0"/>
                  <a:t> μας δίνει την έξοδο – ας τη δούμε!</a:t>
                </a:r>
                <a:endParaRPr lang="en-US" dirty="0" smtClean="0"/>
              </a:p>
              <a:p>
                <a:pPr marL="201168" lvl="1" indent="0">
                  <a:buClrTx/>
                  <a:buSzPct val="12000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1905" t="-177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grpSp>
        <p:nvGrpSpPr>
          <p:cNvPr id="6" name="Group 5"/>
          <p:cNvGrpSpPr/>
          <p:nvPr/>
        </p:nvGrpSpPr>
        <p:grpSpPr>
          <a:xfrm>
            <a:off x="2570595" y="5389534"/>
            <a:ext cx="3873960" cy="957353"/>
            <a:chOff x="2570595" y="5389534"/>
            <a:chExt cx="3873960" cy="957353"/>
          </a:xfrm>
        </p:grpSpPr>
        <p:pic>
          <p:nvPicPr>
            <p:cNvPr id="12" name="Picture 11"/>
            <p:cNvPicPr>
              <a:picLocks noChangeAspect="1"/>
            </p:cNvPicPr>
            <p:nvPr/>
          </p:nvPicPr>
          <p:blipFill rotWithShape="1">
            <a:blip r:embed="rId3"/>
            <a:srcRect t="14094"/>
            <a:stretch/>
          </p:blipFill>
          <p:spPr>
            <a:xfrm>
              <a:off x="3030565" y="5389534"/>
              <a:ext cx="3143250" cy="957353"/>
            </a:xfrm>
            <a:prstGeom prst="rect">
              <a:avLst/>
            </a:prstGeom>
          </p:spPr>
        </p:pic>
        <p:grpSp>
          <p:nvGrpSpPr>
            <p:cNvPr id="17" name="Group 16"/>
            <p:cNvGrpSpPr/>
            <p:nvPr/>
          </p:nvGrpSpPr>
          <p:grpSpPr>
            <a:xfrm>
              <a:off x="2570595" y="5451963"/>
              <a:ext cx="3873960" cy="375257"/>
              <a:chOff x="2757177" y="1514009"/>
              <a:chExt cx="3463238" cy="328085"/>
            </a:xfrm>
          </p:grpSpPr>
          <mc:AlternateContent xmlns:mc="http://schemas.openxmlformats.org/markup-compatibility/2006" xmlns:a14="http://schemas.microsoft.com/office/drawing/2010/main">
            <mc:Choice Requires="a14">
              <p:sp>
                <p:nvSpPr>
                  <p:cNvPr id="8" name="Rectangle 7"/>
                  <p:cNvSpPr/>
                  <p:nvPr/>
                </p:nvSpPr>
                <p:spPr>
                  <a:xfrm>
                    <a:off x="5631144" y="1519189"/>
                    <a:ext cx="589271" cy="322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h</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𝑡</m:t>
                          </m:r>
                          <m:r>
                            <a:rPr lang="en-US" i="1" dirty="0">
                              <a:solidFill>
                                <a:srgbClr val="000000"/>
                              </a:solidFill>
                              <a:latin typeface="Cambria Math" panose="02040503050406030204" pitchFamily="18" charset="0"/>
                            </a:rPr>
                            <m:t>)</m:t>
                          </m:r>
                        </m:oMath>
                      </m:oMathPara>
                    </a14:m>
                    <a:endParaRPr lang="el-GR" dirty="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631144" y="1519189"/>
                    <a:ext cx="589271" cy="322905"/>
                  </a:xfrm>
                  <a:prstGeom prst="rect">
                    <a:avLst/>
                  </a:prstGeom>
                  <a:blipFill rotWithShape="0">
                    <a:blip r:embed="rId4"/>
                    <a:stretch>
                      <a:fillRect b="-1311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57177" y="1514009"/>
                    <a:ext cx="589499" cy="322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000000"/>
                              </a:solidFill>
                              <a:latin typeface="Cambria Math" panose="02040503050406030204" pitchFamily="18" charset="0"/>
                            </a:rPr>
                            <m:t>𝛿</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𝑡</m:t>
                          </m:r>
                          <m:r>
                            <a:rPr lang="en-US" i="1" dirty="0">
                              <a:solidFill>
                                <a:srgbClr val="000000"/>
                              </a:solidFill>
                              <a:latin typeface="Cambria Math" panose="02040503050406030204" pitchFamily="18" charset="0"/>
                            </a:rPr>
                            <m:t>)</m:t>
                          </m:r>
                        </m:oMath>
                      </m:oMathPara>
                    </a14:m>
                    <a:endParaRPr lang="el-GR" dirty="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757177" y="1514009"/>
                    <a:ext cx="589499" cy="322905"/>
                  </a:xfrm>
                  <a:prstGeom prst="rect">
                    <a:avLst/>
                  </a:prstGeom>
                  <a:blipFill rotWithShape="0">
                    <a:blip r:embed="rId5"/>
                    <a:stretch>
                      <a:fillRect b="-13115"/>
                    </a:stretch>
                  </a:blipFill>
                </p:spPr>
                <p:txBody>
                  <a:bodyPr/>
                  <a:lstStyle/>
                  <a:p>
                    <a:r>
                      <a:rPr lang="el-GR">
                        <a:noFill/>
                      </a:rPr>
                      <a:t> </a:t>
                    </a:r>
                  </a:p>
                </p:txBody>
              </p:sp>
            </mc:Fallback>
          </mc:AlternateContent>
        </p:grpSp>
      </p:grpSp>
      <p:sp>
        <p:nvSpPr>
          <p:cNvPr id="11"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19257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marL="0" indent="0">
                  <a:buClrTx/>
                  <a:buSzPct val="120000"/>
                  <a:buNone/>
                </a:pPr>
                <a:endParaRPr lang="el-GR" dirty="0" smtClean="0"/>
              </a:p>
              <a:p>
                <a:pPr>
                  <a:buClrTx/>
                  <a:buSzPct val="120000"/>
                  <a:buFont typeface="Arial" panose="020B0604020202020204" pitchFamily="34" charset="0"/>
                  <a:buChar char="•"/>
                </a:pPr>
                <a:r>
                  <a:rPr lang="el-GR" dirty="0"/>
                  <a:t> </a:t>
                </a:r>
                <a:r>
                  <a:rPr lang="el-GR" dirty="0" smtClean="0"/>
                  <a:t>Η πράξη της συνέλιξης μπορεί να οριστεί μεταξύ οποιωνδήποτε σημάτων:</a:t>
                </a:r>
                <a:br>
                  <a:rPr lang="el-GR" dirty="0" smtClean="0"/>
                </a:br>
                <a:r>
                  <a:rPr lang="en-US" dirty="0" smtClean="0"/>
                  <a:t/>
                </a:r>
                <a:br>
                  <a:rPr lang="en-US" dirty="0" smtClean="0"/>
                </a:br>
                <a:endParaRPr lang="el-GR" dirty="0" smtClean="0"/>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trlPr>
                            <a:rPr lang="el-GR" i="1">
                              <a:latin typeface="Cambria Math" panose="02040503050406030204" pitchFamily="18" charset="0"/>
                            </a:rPr>
                          </m:ctrlPr>
                        </m:naryPr>
                        <m:sub>
                          <m:r>
                            <m:rPr>
                              <m:brk m:alnAt="23"/>
                            </m:rPr>
                            <a:rPr lang="el-GR" i="1">
                              <a:latin typeface="Cambria Math" panose="02040503050406030204" pitchFamily="18" charset="0"/>
                            </a:rPr>
                            <m:t>−</m:t>
                          </m:r>
                          <m:r>
                            <a:rPr lang="el-GR"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𝜏</m:t>
                              </m:r>
                            </m:e>
                          </m:d>
                          <m:r>
                            <a:rPr lang="en-US" b="0" i="1" smtClean="0">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𝜏</m:t>
                              </m:r>
                            </m:e>
                          </m:d>
                          <m:r>
                            <a:rPr lang="en-US" i="1">
                              <a:latin typeface="Cambria Math" panose="02040503050406030204" pitchFamily="18" charset="0"/>
                            </a:rPr>
                            <m:t>𝑑</m:t>
                          </m:r>
                          <m:r>
                            <a:rPr lang="en-US" i="1">
                              <a:latin typeface="Cambria Math" panose="02040503050406030204" pitchFamily="18" charset="0"/>
                            </a:rPr>
                            <m:t>𝜏</m:t>
                          </m:r>
                        </m:e>
                      </m:nary>
                    </m:oMath>
                  </m:oMathPara>
                </a14:m>
                <a:endParaRPr lang="en-US" dirty="0" smtClean="0"/>
              </a:p>
              <a:p>
                <a:pPr>
                  <a:buClrTx/>
                  <a:buSzPct val="120000"/>
                  <a:buFont typeface="Arial" panose="020B0604020202020204" pitchFamily="34" charset="0"/>
                  <a:buChar char="•"/>
                </a:pPr>
                <a:endParaRPr lang="el-GR" dirty="0"/>
              </a:p>
              <a:p>
                <a:pPr>
                  <a:buClrTx/>
                  <a:buSzPct val="120000"/>
                  <a:buFont typeface="Arial" panose="020B0604020202020204" pitchFamily="34" charset="0"/>
                  <a:buChar char="•"/>
                </a:pPr>
                <a:r>
                  <a:rPr lang="el-GR" dirty="0"/>
                  <a:t> </a:t>
                </a:r>
                <a:r>
                  <a:rPr lang="el-GR" dirty="0" smtClean="0"/>
                  <a:t>Πώς βοηθά λοιπόν η σχέση για την εύρεση της εξόδου?</a:t>
                </a:r>
              </a:p>
              <a:p>
                <a:pPr>
                  <a:buClrTx/>
                  <a:buSzPct val="120000"/>
                  <a:buFont typeface="Arial" panose="020B0604020202020204" pitchFamily="34" charset="0"/>
                  <a:buChar char="•"/>
                </a:pPr>
                <a:endParaRPr lang="el-GR" dirty="0" smtClean="0"/>
              </a:p>
              <a:p>
                <a:pPr>
                  <a:buClrTx/>
                  <a:buSzPct val="120000"/>
                  <a:buFont typeface="Arial" panose="020B0604020202020204" pitchFamily="34" charset="0"/>
                  <a:buChar char="•"/>
                </a:pPr>
                <a:endParaRPr lang="el-GR" dirty="0"/>
              </a:p>
              <a:p>
                <a:pPr>
                  <a:buClrTx/>
                  <a:buSzPct val="120000"/>
                  <a:buFont typeface="Arial" panose="020B0604020202020204" pitchFamily="34" charset="0"/>
                  <a:buChar char="•"/>
                </a:pPr>
                <a:r>
                  <a:rPr lang="el-GR" dirty="0"/>
                  <a:t> </a:t>
                </a:r>
                <a:r>
                  <a:rPr lang="el-GR" dirty="0" smtClean="0"/>
                  <a:t>Θυμηθείτε ότι το σύστημά μας είναι ΓΧΑ!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1905"/>
                </a:stretch>
              </a:blipFill>
            </p:spPr>
            <p:txBody>
              <a:bodyPr/>
              <a:lstStyle/>
              <a:p>
                <a:r>
                  <a:rPr lang="el-GR">
                    <a:noFill/>
                  </a:rPr>
                  <a:t> </a:t>
                </a:r>
              </a:p>
            </p:txBody>
          </p:sp>
        </mc:Fallback>
      </mc:AlternateContent>
      <p:sp>
        <p:nvSpPr>
          <p:cNvPr id="4" name="Rectangle 3"/>
          <p:cNvSpPr/>
          <p:nvPr/>
        </p:nvSpPr>
        <p:spPr>
          <a:xfrm>
            <a:off x="-31174" y="280557"/>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19225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Δείτε την παρακάτω ακολουθία:</a:t>
                </a:r>
                <a:r>
                  <a:rPr lang="en-US" dirty="0" smtClean="0"/>
                  <a:t/>
                </a:r>
                <a:br>
                  <a:rPr lang="en-US" dirty="0" smtClean="0"/>
                </a:br>
                <a:endParaRPr lang="el-GR" dirty="0" smtClean="0"/>
              </a:p>
              <a:p>
                <a:pPr marL="457200" indent="-457200">
                  <a:buClrTx/>
                  <a:buSzPct val="120000"/>
                  <a:buFont typeface="+mj-lt"/>
                  <a:buAutoNum type="alphaLcParenR"/>
                </a:pPr>
                <a:r>
                  <a:rPr lang="el-GR" dirty="0" smtClean="0"/>
                  <a:t>κρουστική απόκριση :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m:oMathPara>
                </a14:m>
                <a:endParaRPr lang="en-US" b="0" dirty="0" smtClean="0"/>
              </a:p>
              <a:p>
                <a:pPr marL="457200" indent="-457200">
                  <a:buClrTx/>
                  <a:buSzPct val="120000"/>
                  <a:buFont typeface="+mj-lt"/>
                  <a:buAutoNum type="alphaLcParenR" startAt="2"/>
                </a:pPr>
                <a:r>
                  <a:rPr lang="el-GR" dirty="0" smtClean="0"/>
                  <a:t>χρονική </a:t>
                </a:r>
                <a:r>
                  <a:rPr lang="el-GR" dirty="0" err="1" smtClean="0"/>
                  <a:t>αμεταβλητότητα</a:t>
                </a:r>
                <a:r>
                  <a:rPr lang="el-GR" dirty="0" smtClean="0"/>
                  <a:t>: </a:t>
                </a:r>
                <a:endParaRPr lang="en-US"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r>
                            <a:rPr lang="el-GR" b="0" i="1" smtClean="0">
                              <a:latin typeface="Cambria Math" panose="02040503050406030204" pitchFamily="18" charset="0"/>
                            </a:rPr>
                            <m:t>−</m:t>
                          </m:r>
                          <m:r>
                            <a:rPr lang="el-GR" b="0" i="1" smtClean="0">
                              <a:latin typeface="Cambria Math" panose="02040503050406030204" pitchFamily="18" charset="0"/>
                            </a:rPr>
                            <m:t>𝜏</m:t>
                          </m:r>
                        </m:e>
                      </m:d>
                      <m:r>
                        <a:rPr lang="en-US" i="1">
                          <a:latin typeface="Cambria Math" panose="02040503050406030204" pitchFamily="18" charset="0"/>
                        </a:rPr>
                        <m:t>→</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l-GR" b="0" i="1" smtClean="0">
                              <a:latin typeface="Cambria Math" panose="02040503050406030204" pitchFamily="18" charset="0"/>
                            </a:rPr>
                            <m:t>−</m:t>
                          </m:r>
                          <m:r>
                            <a:rPr lang="el-GR" b="0" i="1" smtClean="0">
                              <a:latin typeface="Cambria Math" panose="02040503050406030204" pitchFamily="18" charset="0"/>
                            </a:rPr>
                            <m:t>𝜏</m:t>
                          </m:r>
                        </m:e>
                      </m:d>
                    </m:oMath>
                  </m:oMathPara>
                </a14:m>
                <a:endParaRPr lang="el-GR" dirty="0" smtClean="0"/>
              </a:p>
              <a:p>
                <a:pPr marL="457200" indent="-457200">
                  <a:buClrTx/>
                  <a:buSzPct val="120000"/>
                  <a:buFont typeface="+mj-lt"/>
                  <a:buAutoNum type="alphaLcParenR" startAt="3"/>
                </a:pPr>
                <a:r>
                  <a:rPr lang="el-GR" dirty="0" smtClean="0"/>
                  <a:t>γραμμικότητα: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d>
                        <m:dPr>
                          <m:ctrlPr>
                            <a:rPr lang="el-GR" b="0" i="1" smtClean="0">
                              <a:latin typeface="Cambria Math" panose="02040503050406030204" pitchFamily="18" charset="0"/>
                            </a:rPr>
                          </m:ctrlPr>
                        </m:dPr>
                        <m:e>
                          <m:r>
                            <a:rPr lang="el-GR" b="0" i="1" smtClean="0">
                              <a:latin typeface="Cambria Math" panose="02040503050406030204" pitchFamily="18" charset="0"/>
                            </a:rPr>
                            <m:t>𝜏</m:t>
                          </m:r>
                        </m:e>
                      </m:d>
                      <m:r>
                        <a:rPr lang="el-GR" b="0" i="1" smtClean="0">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r>
                            <a:rPr lang="el-GR" b="0" i="1" smtClean="0">
                              <a:latin typeface="Cambria Math" panose="02040503050406030204" pitchFamily="18" charset="0"/>
                            </a:rPr>
                            <m:t>−</m:t>
                          </m:r>
                          <m:r>
                            <a:rPr lang="el-GR" b="0" i="1" smtClean="0">
                              <a:latin typeface="Cambria Math" panose="02040503050406030204" pitchFamily="18" charset="0"/>
                            </a:rPr>
                            <m:t>𝜏</m:t>
                          </m:r>
                        </m:e>
                      </m:d>
                      <m:r>
                        <a:rPr lang="en-US" i="1">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𝜏</m:t>
                          </m:r>
                        </m:e>
                      </m:d>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𝜏</m:t>
                          </m:r>
                        </m:e>
                      </m:d>
                    </m:oMath>
                  </m:oMathPara>
                </a14:m>
                <a:endParaRPr lang="en-US" dirty="0" smtClean="0"/>
              </a:p>
              <a:p>
                <a:pPr marL="457200" indent="-457200">
                  <a:buClrTx/>
                  <a:buSzPct val="120000"/>
                  <a:buFont typeface="+mj-lt"/>
                  <a:buAutoNum type="alphaLcParenR" startAt="4"/>
                </a:pPr>
                <a:r>
                  <a:rPr lang="el-GR" dirty="0" smtClean="0"/>
                  <a:t>γραμμικότητα: </a:t>
                </a:r>
                <a:endParaRPr lang="en-US"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i="1">
                              <a:latin typeface="Cambria Math" panose="02040503050406030204" pitchFamily="18" charset="0"/>
                            </a:rPr>
                            <m:t>𝑥</m:t>
                          </m:r>
                          <m:d>
                            <m:dPr>
                              <m:ctrlPr>
                                <a:rPr lang="el-GR" i="1">
                                  <a:latin typeface="Cambria Math" panose="02040503050406030204" pitchFamily="18" charset="0"/>
                                </a:rPr>
                              </m:ctrlPr>
                            </m:dPr>
                            <m:e>
                              <m:r>
                                <a:rPr lang="el-GR" i="1">
                                  <a:latin typeface="Cambria Math" panose="02040503050406030204" pitchFamily="18" charset="0"/>
                                </a:rPr>
                                <m:t>𝜏</m:t>
                              </m:r>
                            </m:e>
                          </m:d>
                          <m:r>
                            <a:rPr lang="el-GR"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r>
                                <a:rPr lang="el-GR" i="1">
                                  <a:latin typeface="Cambria Math" panose="02040503050406030204" pitchFamily="18" charset="0"/>
                                </a:rPr>
                                <m:t>−</m:t>
                              </m:r>
                              <m:r>
                                <a:rPr lang="el-GR" i="1">
                                  <a:latin typeface="Cambria Math" panose="02040503050406030204" pitchFamily="18" charset="0"/>
                                </a:rPr>
                                <m:t>𝜏</m:t>
                              </m:r>
                            </m:e>
                          </m:d>
                          <m:r>
                            <a:rPr lang="en-US" b="0" i="1" smtClean="0">
                              <a:latin typeface="Cambria Math" panose="02040503050406030204" pitchFamily="18" charset="0"/>
                            </a:rPr>
                            <m:t>𝑑</m:t>
                          </m:r>
                          <m:r>
                            <a:rPr lang="en-US" b="0" i="1" smtClean="0">
                              <a:latin typeface="Cambria Math" panose="02040503050406030204" pitchFamily="18" charset="0"/>
                            </a:rPr>
                            <m:t>𝜏</m:t>
                          </m:r>
                        </m:e>
                      </m:nary>
                      <m:r>
                        <a:rPr lang="el-GR" b="0" i="1" smtClean="0">
                          <a:latin typeface="Cambria Math" panose="02040503050406030204" pitchFamily="18" charset="0"/>
                        </a:rPr>
                        <m:t>→</m:t>
                      </m:r>
                      <m:nary>
                        <m:naryPr>
                          <m:ctrlPr>
                            <a:rPr lang="el-GR"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i="1">
                              <a:latin typeface="Cambria Math" panose="02040503050406030204" pitchFamily="18" charset="0"/>
                            </a:rPr>
                            <m:t>𝑥</m:t>
                          </m:r>
                          <m:d>
                            <m:dPr>
                              <m:ctrlPr>
                                <a:rPr lang="el-GR" i="1">
                                  <a:latin typeface="Cambria Math" panose="02040503050406030204" pitchFamily="18" charset="0"/>
                                </a:rPr>
                              </m:ctrlPr>
                            </m:dPr>
                            <m:e>
                              <m:r>
                                <a:rPr lang="el-GR" i="1">
                                  <a:latin typeface="Cambria Math" panose="02040503050406030204" pitchFamily="18" charset="0"/>
                                </a:rPr>
                                <m:t>𝜏</m:t>
                              </m:r>
                            </m:e>
                          </m:d>
                          <m:r>
                            <a:rPr lang="en-US" b="0" i="1" smtClean="0">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l-GR" i="1">
                                  <a:latin typeface="Cambria Math" panose="02040503050406030204" pitchFamily="18" charset="0"/>
                                </a:rPr>
                                <m:t>−</m:t>
                              </m:r>
                              <m:r>
                                <a:rPr lang="el-GR" i="1">
                                  <a:latin typeface="Cambria Math" panose="02040503050406030204" pitchFamily="18" charset="0"/>
                                </a:rPr>
                                <m:t>𝜏</m:t>
                              </m:r>
                            </m:e>
                          </m:d>
                        </m:e>
                      </m:nary>
                      <m:r>
                        <a:rPr lang="en-US" b="0" i="1" smtClean="0">
                          <a:latin typeface="Cambria Math" panose="02040503050406030204" pitchFamily="18" charset="0"/>
                        </a:rPr>
                        <m:t>𝑑</m:t>
                      </m:r>
                      <m:r>
                        <a:rPr lang="en-US" b="0" i="1" smtClean="0">
                          <a:latin typeface="Cambria Math" panose="02040503050406030204" pitchFamily="18" charset="0"/>
                        </a:rPr>
                        <m:t>𝜏</m:t>
                      </m:r>
                    </m:oMath>
                  </m:oMathPara>
                </a14:m>
                <a:endParaRPr lang="en-US" b="0" dirty="0" smtClean="0"/>
              </a:p>
              <a:p>
                <a:pPr marL="457200" indent="-457200">
                  <a:buClrTx/>
                  <a:buSzPct val="120000"/>
                  <a:buFont typeface="+mj-lt"/>
                  <a:buAutoNum type="alphaLcParenR" startAt="5"/>
                </a:pPr>
                <a:r>
                  <a:rPr lang="el-GR" dirty="0" smtClean="0"/>
                  <a:t>έξοδος: </a:t>
                </a:r>
                <a:br>
                  <a:rPr lang="el-GR" dirty="0" smtClean="0"/>
                </a:br>
                <a:endParaRPr lang="el-GR"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trlPr>
                            <a:rPr lang="el-GR"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𝑥</m:t>
                          </m:r>
                          <m:d>
                            <m:dPr>
                              <m:ctrlPr>
                                <a:rPr lang="el-GR" i="1">
                                  <a:latin typeface="Cambria Math" panose="02040503050406030204" pitchFamily="18" charset="0"/>
                                </a:rPr>
                              </m:ctrlPr>
                            </m:dPr>
                            <m:e>
                              <m:r>
                                <a:rPr lang="el-GR" i="1">
                                  <a:latin typeface="Cambria Math" panose="02040503050406030204" pitchFamily="18" charset="0"/>
                                </a:rPr>
                                <m:t>𝜏</m:t>
                              </m:r>
                            </m:e>
                          </m:d>
                          <m:r>
                            <a:rPr lang="el-GR"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r>
                                <a:rPr lang="el-GR" i="1">
                                  <a:latin typeface="Cambria Math" panose="02040503050406030204" pitchFamily="18" charset="0"/>
                                </a:rPr>
                                <m:t>−</m:t>
                              </m:r>
                              <m:r>
                                <a:rPr lang="el-GR" i="1">
                                  <a:latin typeface="Cambria Math" panose="02040503050406030204" pitchFamily="18" charset="0"/>
                                </a:rPr>
                                <m:t>𝜏</m:t>
                              </m:r>
                            </m:e>
                          </m:d>
                          <m:r>
                            <a:rPr lang="en-US" b="0" i="1" smtClean="0">
                              <a:latin typeface="Cambria Math" panose="02040503050406030204" pitchFamily="18" charset="0"/>
                            </a:rPr>
                            <m:t>𝑑</m:t>
                          </m:r>
                          <m:r>
                            <a:rPr lang="en-US" b="0" i="1" smtClean="0">
                              <a:latin typeface="Cambria Math" panose="02040503050406030204" pitchFamily="18" charset="0"/>
                            </a:rPr>
                            <m:t>𝜏</m:t>
                          </m:r>
                        </m:e>
                      </m:nary>
                      <m:r>
                        <a:rPr lang="el-GR" i="1">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trlPr>
                            <a:rPr lang="el-GR"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𝑥</m:t>
                          </m:r>
                          <m:d>
                            <m:dPr>
                              <m:ctrlPr>
                                <a:rPr lang="el-GR" i="1">
                                  <a:latin typeface="Cambria Math" panose="02040503050406030204" pitchFamily="18" charset="0"/>
                                </a:rPr>
                              </m:ctrlPr>
                            </m:dPr>
                            <m:e>
                              <m:r>
                                <a:rPr lang="el-GR" i="1">
                                  <a:latin typeface="Cambria Math" panose="02040503050406030204" pitchFamily="18" charset="0"/>
                                </a:rPr>
                                <m:t>𝜏</m:t>
                              </m:r>
                            </m:e>
                          </m:d>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l-GR" i="1">
                                  <a:latin typeface="Cambria Math" panose="02040503050406030204" pitchFamily="18" charset="0"/>
                                </a:rPr>
                                <m:t>−</m:t>
                              </m:r>
                              <m:r>
                                <a:rPr lang="el-GR" i="1">
                                  <a:latin typeface="Cambria Math" panose="02040503050406030204" pitchFamily="18" charset="0"/>
                                </a:rPr>
                                <m:t>𝜏</m:t>
                              </m:r>
                            </m:e>
                          </m:d>
                          <m:r>
                            <a:rPr lang="en-US" b="0" i="1" smtClean="0">
                              <a:latin typeface="Cambria Math" panose="02040503050406030204" pitchFamily="18" charset="0"/>
                            </a:rPr>
                            <m:t>𝑑</m:t>
                          </m:r>
                          <m:r>
                            <a:rPr lang="en-US" b="0" i="1" smtClean="0">
                              <a:latin typeface="Cambria Math" panose="02040503050406030204" pitchFamily="18" charset="0"/>
                            </a:rPr>
                            <m:t>𝜏</m:t>
                          </m:r>
                        </m:e>
                      </m:nary>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779"/>
                </a:stretch>
              </a:blipFill>
            </p:spPr>
            <p:txBody>
              <a:bodyPr/>
              <a:lstStyle/>
              <a:p>
                <a:r>
                  <a:rPr lang="el-GR">
                    <a:noFill/>
                  </a:rPr>
                  <a:t> </a:t>
                </a:r>
              </a:p>
            </p:txBody>
          </p:sp>
        </mc:Fallback>
      </mc:AlternateContent>
      <p:sp>
        <p:nvSpPr>
          <p:cNvPr id="4" name="Rectangle 3"/>
          <p:cNvSpPr/>
          <p:nvPr/>
        </p:nvSpPr>
        <p:spPr>
          <a:xfrm>
            <a:off x="-31174" y="280557"/>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120203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p:pic>
        <p:nvPicPr>
          <p:cNvPr id="7" name="Content Placeholder 6"/>
          <p:cNvPicPr>
            <a:picLocks noGrp="1" noChangeAspect="1"/>
          </p:cNvPicPr>
          <p:nvPr>
            <p:ph idx="1"/>
          </p:nvPr>
        </p:nvPicPr>
        <p:blipFill rotWithShape="1">
          <a:blip r:embed="rId2"/>
          <a:srcRect b="81674"/>
          <a:stretch/>
        </p:blipFill>
        <p:spPr>
          <a:xfrm>
            <a:off x="2225580" y="375257"/>
            <a:ext cx="4692839" cy="1129694"/>
          </a:xfrm>
          <a:prstGeom prst="rect">
            <a:avLst/>
          </a:prstGeom>
        </p:spPr>
      </p:pic>
      <p:sp>
        <p:nvSpPr>
          <p:cNvPr id="4" name="Rectangle 3"/>
          <p:cNvSpPr/>
          <p:nvPr/>
        </p:nvSpPr>
        <p:spPr>
          <a:xfrm>
            <a:off x="-31174" y="280557"/>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Content Placeholder 6"/>
          <p:cNvPicPr>
            <a:picLocks noChangeAspect="1"/>
          </p:cNvPicPr>
          <p:nvPr/>
        </p:nvPicPr>
        <p:blipFill rotWithShape="1">
          <a:blip r:embed="rId2"/>
          <a:srcRect t="18481" b="63286"/>
          <a:stretch/>
        </p:blipFill>
        <p:spPr>
          <a:xfrm>
            <a:off x="2225580" y="1514475"/>
            <a:ext cx="4692839" cy="1123950"/>
          </a:xfrm>
          <a:prstGeom prst="rect">
            <a:avLst/>
          </a:prstGeom>
        </p:spPr>
      </p:pic>
      <p:pic>
        <p:nvPicPr>
          <p:cNvPr id="9" name="Content Placeholder 6"/>
          <p:cNvPicPr>
            <a:picLocks noChangeAspect="1"/>
          </p:cNvPicPr>
          <p:nvPr/>
        </p:nvPicPr>
        <p:blipFill rotWithShape="1">
          <a:blip r:embed="rId2"/>
          <a:srcRect t="37487" b="44125"/>
          <a:stretch/>
        </p:blipFill>
        <p:spPr>
          <a:xfrm>
            <a:off x="2225580" y="2686050"/>
            <a:ext cx="4692839" cy="1133475"/>
          </a:xfrm>
          <a:prstGeom prst="rect">
            <a:avLst/>
          </a:prstGeom>
        </p:spPr>
      </p:pic>
      <p:pic>
        <p:nvPicPr>
          <p:cNvPr id="10" name="Content Placeholder 6"/>
          <p:cNvPicPr>
            <a:picLocks noChangeAspect="1"/>
          </p:cNvPicPr>
          <p:nvPr/>
        </p:nvPicPr>
        <p:blipFill rotWithShape="1">
          <a:blip r:embed="rId2"/>
          <a:srcRect t="56647" b="22029"/>
          <a:stretch/>
        </p:blipFill>
        <p:spPr>
          <a:xfrm>
            <a:off x="2225580" y="3867151"/>
            <a:ext cx="4692839" cy="1314450"/>
          </a:xfrm>
          <a:prstGeom prst="rect">
            <a:avLst/>
          </a:prstGeom>
        </p:spPr>
      </p:pic>
      <p:pic>
        <p:nvPicPr>
          <p:cNvPr id="11" name="Content Placeholder 6"/>
          <p:cNvPicPr>
            <a:picLocks noChangeAspect="1"/>
          </p:cNvPicPr>
          <p:nvPr/>
        </p:nvPicPr>
        <p:blipFill rotWithShape="1">
          <a:blip r:embed="rId2"/>
          <a:srcRect t="78898"/>
          <a:stretch/>
        </p:blipFill>
        <p:spPr>
          <a:xfrm>
            <a:off x="2225580" y="5238750"/>
            <a:ext cx="4692839" cy="1300769"/>
          </a:xfrm>
          <a:prstGeom prst="rect">
            <a:avLst/>
          </a:prstGeom>
        </p:spPr>
      </p:pic>
      <p:sp>
        <p:nvSpPr>
          <p:cNvPr id="12"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3127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34289"/>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marL="0" indent="0" algn="ctr">
              <a:buClrTx/>
              <a:buSzPct val="120000"/>
              <a:buNone/>
            </a:pPr>
            <a:endParaRPr lang="el-GR" sz="5400" b="1" dirty="0"/>
          </a:p>
          <a:p>
            <a:pPr marL="0" indent="0" algn="ctr">
              <a:buClrTx/>
              <a:buSzPct val="120000"/>
              <a:buNone/>
            </a:pPr>
            <a:r>
              <a:rPr lang="el-GR" sz="5400" b="1" dirty="0" smtClean="0">
                <a:ln w="22225">
                  <a:solidFill>
                    <a:srgbClr val="00B0F0"/>
                  </a:solidFill>
                  <a:prstDash val="solid"/>
                </a:ln>
                <a:solidFill>
                  <a:schemeClr val="bg2">
                    <a:lumMod val="90000"/>
                  </a:schemeClr>
                </a:solidFill>
              </a:rPr>
              <a:t>ΤΕΛΟΣ ΔΙΑΛΕΞΗΣ</a:t>
            </a:r>
          </a:p>
        </p:txBody>
      </p:sp>
      <p:sp>
        <p:nvSpPr>
          <p:cNvPr id="4" name="Rectangle 3"/>
          <p:cNvSpPr/>
          <p:nvPr/>
        </p:nvSpPr>
        <p:spPr>
          <a:xfrm>
            <a:off x="0" y="285749"/>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750" y="3243090"/>
            <a:ext cx="4057650" cy="248602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chemeClr val="tx1"/>
                </a:solidFill>
              </a:rPr>
              <a:t>HY215 - </a:t>
            </a:r>
            <a:r>
              <a:rPr lang="el-GR" sz="1200" smtClean="0">
                <a:solidFill>
                  <a:schemeClr val="tx1"/>
                </a:solidFill>
              </a:rPr>
              <a:t>Εφαρμοσμένα Μαθηματικά για Μηχανικούς</a:t>
            </a:r>
            <a:r>
              <a:rPr lang="en-US" sz="1200" smtClean="0">
                <a:solidFill>
                  <a:schemeClr val="tx1"/>
                </a:solidFill>
              </a:rPr>
              <a:t>                    			</a:t>
            </a:r>
            <a:r>
              <a:rPr lang="el-GR" sz="1200" smtClean="0">
                <a:solidFill>
                  <a:schemeClr val="tx1"/>
                </a:solidFill>
              </a:rPr>
              <a:t>                 Πανεπιστήμιο Κρήτης, Τμήμα Επιστήμης Υπολογιστών</a:t>
            </a:r>
            <a:endParaRPr lang="el-GR" sz="1050" i="1" dirty="0">
              <a:solidFill>
                <a:schemeClr val="tx1"/>
              </a:solidFill>
              <a:latin typeface="+mn-lt"/>
            </a:endParaRPr>
          </a:p>
        </p:txBody>
      </p:sp>
    </p:spTree>
    <p:extLst>
      <p:ext uri="{BB962C8B-B14F-4D97-AF65-F5344CB8AC3E}">
        <p14:creationId xmlns:p14="http://schemas.microsoft.com/office/powerpoint/2010/main" val="218380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Ε.ΒΑ.</a:t>
            </a:r>
            <a:endParaRPr lang="el-GR" dirty="0"/>
          </a:p>
        </p:txBody>
      </p:sp>
      <p:sp>
        <p:nvSpPr>
          <p:cNvPr id="3" name="Content Placeholder 2"/>
          <p:cNvSpPr>
            <a:spLocks noGrp="1"/>
          </p:cNvSpPr>
          <p:nvPr>
            <p:ph idx="1"/>
          </p:nvPr>
        </p:nvSpPr>
        <p:spPr/>
        <p:txBody>
          <a:bodyPr/>
          <a:lstStyle/>
          <a:p>
            <a:r>
              <a:rPr lang="el-GR" dirty="0" smtClean="0"/>
              <a:t>ΑΜ: 4264</a:t>
            </a:r>
          </a:p>
          <a:p>
            <a:r>
              <a:rPr lang="el-GR" dirty="0" smtClean="0"/>
              <a:t>ΑΜ: 4304 (ΦΥΣΙΚΟ)</a:t>
            </a:r>
            <a:endParaRPr lang="el-GR" dirty="0"/>
          </a:p>
        </p:txBody>
      </p:sp>
    </p:spTree>
    <p:extLst>
      <p:ext uri="{BB962C8B-B14F-4D97-AF65-F5344CB8AC3E}">
        <p14:creationId xmlns:p14="http://schemas.microsoft.com/office/powerpoint/2010/main" val="307014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n-US" b="1" dirty="0" smtClean="0"/>
              <a:t> </a:t>
            </a:r>
            <a:r>
              <a:rPr lang="el-GR" b="1" dirty="0" smtClean="0"/>
              <a:t>Συστήματα</a:t>
            </a:r>
            <a:r>
              <a:rPr lang="el-GR" dirty="0" smtClean="0"/>
              <a:t> </a:t>
            </a:r>
          </a:p>
          <a:p>
            <a:pPr>
              <a:buClrTx/>
              <a:buSzPct val="120000"/>
              <a:buFont typeface="Arial" panose="020B0604020202020204" pitchFamily="34" charset="0"/>
              <a:buChar char="•"/>
            </a:pPr>
            <a:r>
              <a:rPr lang="el-GR" dirty="0"/>
              <a:t> </a:t>
            </a:r>
            <a:r>
              <a:rPr lang="el-GR" dirty="0" smtClean="0"/>
              <a:t>Μερικές σημαντικές κατηγορίες συστημάτων είναι οι ακόλουθες:</a:t>
            </a:r>
          </a:p>
          <a:p>
            <a:pPr marL="457200" indent="-457200">
              <a:buClrTx/>
              <a:buSzPct val="120000"/>
              <a:buFont typeface="+mj-lt"/>
              <a:buAutoNum type="arabicPeriod"/>
            </a:pPr>
            <a:r>
              <a:rPr lang="el-GR" dirty="0" smtClean="0"/>
              <a:t>Γραμμικά και μη γραμμικά συστήματα</a:t>
            </a:r>
          </a:p>
          <a:p>
            <a:pPr marL="457200" indent="-457200">
              <a:buClrTx/>
              <a:buSzPct val="120000"/>
              <a:buFont typeface="+mj-lt"/>
              <a:buAutoNum type="arabicPeriod"/>
            </a:pPr>
            <a:r>
              <a:rPr lang="el-GR" dirty="0" smtClean="0"/>
              <a:t>Χρονικά αμετάβλητα και χρονικά μεταβλητά συστήματα</a:t>
            </a:r>
          </a:p>
          <a:p>
            <a:pPr marL="457200" indent="-457200">
              <a:buClrTx/>
              <a:buSzPct val="120000"/>
              <a:buFont typeface="+mj-lt"/>
              <a:buAutoNum type="arabicPeriod"/>
            </a:pPr>
            <a:r>
              <a:rPr lang="el-GR" dirty="0" smtClean="0"/>
              <a:t>Δυναμικά ή στατικά συστήματα</a:t>
            </a:r>
          </a:p>
          <a:p>
            <a:pPr marL="457200" indent="-457200">
              <a:buClrTx/>
              <a:buSzPct val="120000"/>
              <a:buFont typeface="+mj-lt"/>
              <a:buAutoNum type="arabicPeriod"/>
            </a:pPr>
            <a:r>
              <a:rPr lang="el-GR" dirty="0" smtClean="0"/>
              <a:t>Αιτιατά ή μη αιτιατά συστήματα</a:t>
            </a:r>
          </a:p>
          <a:p>
            <a:pPr marL="457200" indent="-457200">
              <a:buClrTx/>
              <a:buSzPct val="120000"/>
              <a:buFont typeface="+mj-lt"/>
              <a:buAutoNum type="arabicPeriod"/>
            </a:pPr>
            <a:r>
              <a:rPr lang="el-GR" dirty="0" smtClean="0"/>
              <a:t>Ευσταθή ή ασταθή συστήματα</a:t>
            </a:r>
          </a:p>
          <a:p>
            <a:pPr marL="457200" indent="-457200">
              <a:buClrTx/>
              <a:buSzPct val="120000"/>
              <a:buFont typeface="+mj-lt"/>
              <a:buAutoNum type="arabicPeriod"/>
            </a:pPr>
            <a:endParaRPr lang="el-GR" dirty="0"/>
          </a:p>
          <a:p>
            <a:pPr>
              <a:buClrTx/>
              <a:buSzPct val="120000"/>
              <a:buFont typeface="Arial" panose="020B0604020202020204" pitchFamily="34" charset="0"/>
              <a:buChar char="•"/>
            </a:pPr>
            <a:r>
              <a:rPr lang="el-GR" dirty="0" smtClean="0"/>
              <a:t> Θα εξετάσουμε σχεδόν όλες τις παραπάνω κατηγορίες αλλά το βάρος της μελέτης μας θα πέσει σε </a:t>
            </a:r>
            <a:r>
              <a:rPr lang="el-GR" b="1" dirty="0" smtClean="0">
                <a:solidFill>
                  <a:srgbClr val="7030A0"/>
                </a:solidFill>
              </a:rPr>
              <a:t>αυτές</a:t>
            </a:r>
            <a:r>
              <a:rPr lang="el-GR" dirty="0" smtClean="0"/>
              <a:t> τις κατηγορίες</a:t>
            </a:r>
            <a:endParaRPr lang="en-US" dirty="0" smtClean="0"/>
          </a:p>
          <a:p>
            <a:pPr>
              <a:buClrTx/>
              <a:buSzPct val="120000"/>
              <a:buFont typeface="Arial" panose="020B0604020202020204" pitchFamily="34" charset="0"/>
              <a:buChar char="•"/>
            </a:pPr>
            <a:r>
              <a:rPr lang="en-US" dirty="0"/>
              <a:t> </a:t>
            </a:r>
            <a:r>
              <a:rPr lang="el-GR" dirty="0" smtClean="0"/>
              <a:t>Θα μας απασχολήσουν κατά κανόνα </a:t>
            </a:r>
            <a:r>
              <a:rPr lang="el-GR" b="1" dirty="0" smtClean="0"/>
              <a:t>Γραμμικά Χρονικά Αμετάβλητα (ΓΧΑ) </a:t>
            </a:r>
            <a:r>
              <a:rPr lang="el-GR" dirty="0" smtClean="0"/>
              <a:t>συστήματα</a:t>
            </a:r>
          </a:p>
          <a:p>
            <a:pPr lvl="1">
              <a:buClrTx/>
              <a:buSzPct val="120000"/>
              <a:buFont typeface="Arial" panose="020B0604020202020204" pitchFamily="34" charset="0"/>
              <a:buChar char="•"/>
            </a:pPr>
            <a:r>
              <a:rPr lang="el-GR" dirty="0" smtClean="0"/>
              <a:t>Οι υπόλοιπες ιδιότητες θα ποικίλλουν… </a:t>
            </a:r>
            <a:r>
              <a:rPr lang="el-GR" dirty="0" smtClean="0">
                <a:sym typeface="Wingdings" panose="05000000000000000000" pitchFamily="2" charset="2"/>
              </a:rPr>
              <a:t></a:t>
            </a:r>
            <a:endParaRPr lang="el-GR" dirty="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grpSp>
        <p:nvGrpSpPr>
          <p:cNvPr id="17" name="Group 16"/>
          <p:cNvGrpSpPr/>
          <p:nvPr/>
        </p:nvGrpSpPr>
        <p:grpSpPr>
          <a:xfrm>
            <a:off x="529388" y="1222408"/>
            <a:ext cx="2194762" cy="2237344"/>
            <a:chOff x="529388" y="1222408"/>
            <a:chExt cx="2194762" cy="2237344"/>
          </a:xfrm>
        </p:grpSpPr>
        <p:sp>
          <p:nvSpPr>
            <p:cNvPr id="18" name="Rounded Rectangle 17"/>
            <p:cNvSpPr/>
            <p:nvPr/>
          </p:nvSpPr>
          <p:spPr>
            <a:xfrm>
              <a:off x="529389" y="1222408"/>
              <a:ext cx="1017471" cy="42351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9" name="Rounded Rectangle 18"/>
            <p:cNvSpPr/>
            <p:nvPr/>
          </p:nvSpPr>
          <p:spPr>
            <a:xfrm>
              <a:off x="529388" y="1669127"/>
              <a:ext cx="2194762" cy="42351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0" name="Rounded Rectangle 19"/>
            <p:cNvSpPr/>
            <p:nvPr/>
          </p:nvSpPr>
          <p:spPr>
            <a:xfrm>
              <a:off x="529389" y="2134256"/>
              <a:ext cx="1017472" cy="42351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1" name="Rounded Rectangle 20"/>
            <p:cNvSpPr/>
            <p:nvPr/>
          </p:nvSpPr>
          <p:spPr>
            <a:xfrm>
              <a:off x="529388" y="2599385"/>
              <a:ext cx="819578" cy="42351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2" name="Rounded Rectangle 21"/>
            <p:cNvSpPr/>
            <p:nvPr/>
          </p:nvSpPr>
          <p:spPr>
            <a:xfrm>
              <a:off x="529388" y="3072771"/>
              <a:ext cx="946987" cy="38698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sp>
        <p:nvSpPr>
          <p:cNvPr id="13"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18869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2" y="355371"/>
                <a:ext cx="8959042" cy="6164927"/>
              </a:xfrm>
            </p:spPr>
            <p:txBody>
              <a:bodyPr>
                <a:normAutofit fontScale="92500" lnSpcReduction="10000"/>
              </a:bodyPr>
              <a:lstStyle/>
              <a:p>
                <a:pPr>
                  <a:buClrTx/>
                  <a:buSzPct val="120000"/>
                  <a:buFont typeface="Arial" panose="020B0604020202020204" pitchFamily="34" charset="0"/>
                  <a:buChar char="•"/>
                </a:pPr>
                <a:r>
                  <a:rPr lang="el-GR" dirty="0" smtClean="0"/>
                  <a:t> </a:t>
                </a:r>
                <a:r>
                  <a:rPr lang="el-GR" b="1" dirty="0" smtClean="0"/>
                  <a:t>Συστήματα</a:t>
                </a:r>
                <a:endParaRPr lang="el-GR" dirty="0"/>
              </a:p>
              <a:p>
                <a:pPr>
                  <a:buClrTx/>
                  <a:buSzPct val="120000"/>
                  <a:buFont typeface="Arial" panose="020B0604020202020204" pitchFamily="34" charset="0"/>
                  <a:buChar char="•"/>
                </a:pPr>
                <a:r>
                  <a:rPr lang="el-GR" dirty="0" smtClean="0"/>
                  <a:t> Γραμμικά και μη γραμμικά συστήματα</a:t>
                </a:r>
              </a:p>
              <a:p>
                <a:pPr marL="0" indent="0">
                  <a:buClrTx/>
                  <a:buSzPct val="120000"/>
                  <a:buNone/>
                </a:pPr>
                <a:endParaRPr lang="el-GR" sz="1000" dirty="0" smtClean="0"/>
              </a:p>
              <a:p>
                <a:pPr>
                  <a:buClrTx/>
                  <a:buSzPct val="120000"/>
                  <a:buFont typeface="Arial" panose="020B0604020202020204" pitchFamily="34" charset="0"/>
                  <a:buChar char="•"/>
                </a:pPr>
                <a:r>
                  <a:rPr lang="el-GR" dirty="0"/>
                  <a:t> </a:t>
                </a:r>
                <a:r>
                  <a:rPr lang="el-GR" dirty="0" smtClean="0"/>
                  <a:t>Ένα σύστημα λέγεται γραμμικό αν ικανοποιεί δυο ιδιότητες</a:t>
                </a:r>
              </a:p>
              <a:p>
                <a:pPr lvl="1">
                  <a:buClrTx/>
                  <a:buSzPct val="120000"/>
                  <a:buFont typeface="Arial" panose="020B0604020202020204" pitchFamily="34" charset="0"/>
                  <a:buChar char="•"/>
                </a:pPr>
                <a:endParaRPr lang="el-GR" dirty="0"/>
              </a:p>
              <a:p>
                <a:pPr lvl="1">
                  <a:buClrTx/>
                  <a:buSzPct val="120000"/>
                  <a:buFont typeface="Arial" panose="020B0604020202020204" pitchFamily="34" charset="0"/>
                  <a:buChar char="•"/>
                </a:pPr>
                <a:r>
                  <a:rPr lang="el-GR" dirty="0" smtClean="0"/>
                  <a:t>Την ιδιότητα της </a:t>
                </a:r>
                <a:r>
                  <a:rPr lang="el-GR" b="1" dirty="0" smtClean="0"/>
                  <a:t>ομογένειας</a:t>
                </a:r>
                <a:r>
                  <a:rPr lang="el-GR" dirty="0" smtClean="0"/>
                  <a:t> (</a:t>
                </a:r>
                <a:r>
                  <a:rPr lang="en-US" dirty="0" err="1" smtClean="0"/>
                  <a:t>homogeinity</a:t>
                </a:r>
                <a:r>
                  <a:rPr lang="en-US" dirty="0" smtClean="0"/>
                  <a:t>)</a:t>
                </a:r>
                <a:endParaRPr lang="el-GR" dirty="0" smtClean="0"/>
              </a:p>
              <a:p>
                <a:pPr lvl="1">
                  <a:buClrTx/>
                  <a:buSzPct val="120000"/>
                  <a:buFont typeface="Arial" panose="020B0604020202020204" pitchFamily="34" charset="0"/>
                  <a:buChar char="•"/>
                </a:pPr>
                <a:endParaRPr lang="el-GR" dirty="0"/>
              </a:p>
              <a:p>
                <a:pPr lvl="1">
                  <a:buClrTx/>
                  <a:buSzPct val="120000"/>
                  <a:buFont typeface="Arial" panose="020B0604020202020204" pitchFamily="34" charset="0"/>
                  <a:buChar char="•"/>
                </a:pPr>
                <a:r>
                  <a:rPr lang="el-GR" dirty="0" smtClean="0"/>
                  <a:t>Την ιδιότητα της </a:t>
                </a:r>
                <a:r>
                  <a:rPr lang="el-GR" b="1" dirty="0" err="1" smtClean="0"/>
                  <a:t>αθροιστικότητας</a:t>
                </a:r>
                <a:r>
                  <a:rPr lang="en-US" dirty="0" smtClean="0"/>
                  <a:t> </a:t>
                </a:r>
                <a:r>
                  <a:rPr lang="en-US" dirty="0" smtClean="0"/>
                  <a:t>(additivity)</a:t>
                </a:r>
              </a:p>
              <a:p>
                <a:pPr lvl="1">
                  <a:buClrTx/>
                  <a:buSzPct val="120000"/>
                  <a:buFont typeface="Arial" panose="020B0604020202020204" pitchFamily="34" charset="0"/>
                  <a:buChar char="•"/>
                </a:pPr>
                <a:endParaRPr lang="en-US" dirty="0"/>
              </a:p>
              <a:p>
                <a:pPr>
                  <a:buClrTx/>
                  <a:buSzPct val="120000"/>
                  <a:buFont typeface="Arial" panose="020B0604020202020204" pitchFamily="34" charset="0"/>
                  <a:buChar char="•"/>
                </a:pPr>
                <a:r>
                  <a:rPr lang="en-US" dirty="0" smtClean="0"/>
                  <a:t> </a:t>
                </a:r>
                <a:r>
                  <a:rPr lang="el-GR" dirty="0" smtClean="0"/>
                  <a:t>Η ιδιότητα της </a:t>
                </a:r>
                <a:r>
                  <a:rPr lang="el-GR" b="1" dirty="0" smtClean="0"/>
                  <a:t>ομογένειας</a:t>
                </a:r>
                <a:r>
                  <a:rPr lang="el-GR" dirty="0" smtClean="0"/>
                  <a:t> λέει ότι αν </a:t>
                </a:r>
                <a:endParaRPr lang="en-US" i="1" dirty="0">
                  <a:latin typeface="Cambria Math" panose="02040503050406030204" pitchFamily="18" charset="0"/>
                </a:endParaRPr>
              </a:p>
              <a:p>
                <a:pPr marL="0" indent="0">
                  <a:buClrTx/>
                  <a:buSzPct val="120000"/>
                  <a:buNone/>
                </a:pPr>
                <a:r>
                  <a:rPr lang="en-US" b="0" i="1" dirty="0" smtClean="0">
                    <a:latin typeface="Cambria Math" panose="02040503050406030204" pitchFamily="18" charset="0"/>
                  </a:rPr>
                  <a:t>				</a:t>
                </a:r>
                <a14:m>
                  <m:oMath xmlns:m="http://schemas.openxmlformats.org/officeDocument/2006/math">
                    <m:r>
                      <a:rPr lang="el-GR" b="0" i="1" smtClean="0">
                        <a:latin typeface="Cambria Math" panose="02040503050406030204" pitchFamily="18" charset="0"/>
                      </a:rPr>
                      <m:t>    </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p>
              <a:p>
                <a:pPr marL="0" indent="0">
                  <a:buClrTx/>
                  <a:buSzPct val="120000"/>
                  <a:buNone/>
                </a:pPr>
                <a:r>
                  <a:rPr lang="el-GR" dirty="0" smtClean="0"/>
                  <a:t>ένα ζεύγος εισόδου-εξόδου, τότε</a:t>
                </a:r>
              </a:p>
              <a:p>
                <a:pPr marL="0" indent="0">
                  <a:buClrTx/>
                  <a:buSzPct val="12000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𝛼</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𝑎𝑦</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b="0" dirty="0" smtClean="0"/>
              </a:p>
              <a:p>
                <a:pPr>
                  <a:buClrTx/>
                  <a:buSzPct val="120000"/>
                  <a:buFont typeface="Arial" panose="020B0604020202020204" pitchFamily="34" charset="0"/>
                  <a:buChar char="•"/>
                </a:pPr>
                <a:r>
                  <a:rPr lang="en-US" dirty="0"/>
                  <a:t> </a:t>
                </a:r>
                <a:r>
                  <a:rPr lang="el-GR" dirty="0" smtClean="0"/>
                  <a:t>Η ιδιότητα της </a:t>
                </a:r>
                <a:r>
                  <a:rPr lang="el-GR" b="1" dirty="0" err="1" smtClean="0"/>
                  <a:t>αθροιστικότητας</a:t>
                </a:r>
                <a:r>
                  <a:rPr lang="el-GR" dirty="0" smtClean="0"/>
                  <a:t> </a:t>
                </a:r>
                <a:r>
                  <a:rPr lang="el-GR" dirty="0" smtClean="0"/>
                  <a:t>λέει ότι αν</a:t>
                </a:r>
                <a:endParaRPr lang="en-US" dirty="0" smtClean="0"/>
              </a:p>
              <a:p>
                <a:pPr marL="0" indent="0">
                  <a:buClrTx/>
                  <a:buSzPct val="120000"/>
                  <a:buNone/>
                </a:pPr>
                <a:r>
                  <a:rPr lang="en-US" dirty="0"/>
                  <a:t> </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p>
              <a:p>
                <a:pPr marL="0" indent="0">
                  <a:buClrTx/>
                  <a:buSzPct val="120000"/>
                  <a:buNone/>
                </a:pPr>
                <a:r>
                  <a:rPr lang="el-GR" dirty="0" smtClean="0"/>
                  <a:t>δυο ζεύγη </a:t>
                </a:r>
                <a:r>
                  <a:rPr lang="el-GR" dirty="0"/>
                  <a:t>εισόδου-εξόδου, </a:t>
                </a:r>
                <a:r>
                  <a:rPr lang="el-GR" dirty="0" smtClean="0"/>
                  <a:t>τότε</a:t>
                </a:r>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l-GR" b="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1837" t="-1976"/>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3543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fade">
                                      <p:cBhvr>
                                        <p:cTn id="46"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Γραμμικά και μη γραμμικά συστήματα</a:t>
                </a:r>
              </a:p>
              <a:p>
                <a:pPr>
                  <a:buClrTx/>
                  <a:buSzPct val="120000"/>
                  <a:buFont typeface="Arial" panose="020B0604020202020204" pitchFamily="34" charset="0"/>
                  <a:buChar char="•"/>
                </a:pPr>
                <a:r>
                  <a:rPr lang="el-GR" sz="2200" dirty="0"/>
                  <a:t> </a:t>
                </a:r>
                <a:r>
                  <a:rPr lang="el-GR" sz="2200" dirty="0" smtClean="0"/>
                  <a:t>Γραμμικότητα: αν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oMath>
                </a14:m>
                <a:r>
                  <a:rPr lang="en-US" sz="2200" dirty="0" smtClean="0"/>
                  <a:t> </a:t>
                </a:r>
                <a:r>
                  <a:rPr lang="el-GR" sz="2200" dirty="0" smtClean="0"/>
                  <a:t>και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2</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oMath>
                </a14:m>
                <a:r>
                  <a:rPr lang="el-GR" sz="2200" dirty="0" smtClean="0"/>
                  <a:t>, τότε το σύστημα είναι </a:t>
                </a:r>
                <a:r>
                  <a:rPr lang="el-GR" sz="2200" b="1" dirty="0" smtClean="0"/>
                  <a:t>γραμμικό</a:t>
                </a:r>
                <a:r>
                  <a:rPr lang="el-GR" sz="2200" dirty="0" smtClean="0"/>
                  <a:t> αν είναι προσθετικό και ομογενές, δηλ. αν </a:t>
                </a:r>
                <a:br>
                  <a:rPr lang="el-GR" sz="2200" dirty="0" smtClean="0"/>
                </a:br>
                <a:endParaRPr lang="en-US" sz="22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𝑎</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𝑏</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𝑎</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1</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𝑏</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oMath>
                  </m:oMathPara>
                </a14:m>
                <a:endParaRPr lang="el-GR" sz="2200" dirty="0" smtClean="0"/>
              </a:p>
              <a:p>
                <a:pPr>
                  <a:buClrTx/>
                  <a:buSzPct val="120000"/>
                  <a:buFont typeface="Arial" panose="020B0604020202020204" pitchFamily="34" charset="0"/>
                  <a:buChar char="•"/>
                </a:pPr>
                <a:r>
                  <a:rPr lang="el-GR" sz="2200" dirty="0" smtClean="0"/>
                  <a:t> Ένα απλό παράδειγμα γραμμικού συστήματος είναι ένα </a:t>
                </a:r>
                <a:r>
                  <a:rPr lang="el-GR" sz="2200" i="1" dirty="0" smtClean="0"/>
                  <a:t>ιδανικό</a:t>
                </a:r>
                <a:r>
                  <a:rPr lang="el-GR" sz="2200" dirty="0" smtClean="0"/>
                  <a:t> σύστημα μικροφώνου-ηχείου</a:t>
                </a:r>
                <a:endParaRPr lang="el-GR" dirty="0" smtClean="0"/>
              </a:p>
              <a:p>
                <a:pPr lvl="1">
                  <a:buClrTx/>
                  <a:buSzPct val="120000"/>
                  <a:buFont typeface="Arial" panose="020B0604020202020204" pitchFamily="34" charset="0"/>
                  <a:buChar char="•"/>
                </a:pPr>
                <a:r>
                  <a:rPr lang="el-GR" sz="2000" dirty="0" smtClean="0"/>
                  <a:t>Μιλώντας στο μικρόφωνο, ακούμε ακριβώς τη φωνή μας</a:t>
                </a:r>
              </a:p>
              <a:p>
                <a:pPr lvl="1">
                  <a:buClrTx/>
                  <a:buSzPct val="120000"/>
                  <a:buFont typeface="Arial" panose="020B0604020202020204" pitchFamily="34" charset="0"/>
                  <a:buChar char="•"/>
                </a:pPr>
                <a:r>
                  <a:rPr lang="el-GR" sz="2000" dirty="0" smtClean="0"/>
                  <a:t>Αυξάνοντας της ένταση της φωνής μας (επί α), ακούμε τη φωνή μας αντίστοιχα πιο δυνατή κατά τον ίδιο παράγοντα (επί α)</a:t>
                </a:r>
              </a:p>
              <a:p>
                <a:pPr lvl="1">
                  <a:buClrTx/>
                  <a:buSzPct val="120000"/>
                  <a:buFont typeface="Arial" panose="020B0604020202020204" pitchFamily="34" charset="0"/>
                  <a:buChar char="•"/>
                </a:pPr>
                <a:r>
                  <a:rPr lang="el-GR" sz="2000" dirty="0" smtClean="0"/>
                  <a:t>Αν μιλήσουν δυο άτομα στο μικρόφωνο, οι φωνές τους (τα σήματα εισόδου) θα προστεθούν και στην έξοδο θα ακουστούν ξανά τα δυο σήματα μαζί, σαν να ακούγαμε τον καθένα ξεχωριστά και να αθροίζαμε τις φωνές τους</a:t>
                </a:r>
              </a:p>
              <a:p>
                <a:pPr lvl="1">
                  <a:buClrTx/>
                  <a:buSzPct val="120000"/>
                  <a:buFont typeface="Arial" panose="020B0604020202020204" pitchFamily="34" charset="0"/>
                  <a:buChar char="•"/>
                </a:pPr>
                <a:endParaRPr lang="el-GR" sz="2100" dirty="0"/>
              </a:p>
              <a:p>
                <a:pPr>
                  <a:buClrTx/>
                  <a:buSzPct val="120000"/>
                  <a:buFont typeface="Arial" panose="020B0604020202020204" pitchFamily="34" charset="0"/>
                  <a:buChar char="•"/>
                </a:pPr>
                <a:r>
                  <a:rPr lang="el-GR" dirty="0" smtClean="0"/>
                  <a:t> </a:t>
                </a:r>
                <a:r>
                  <a:rPr lang="el-GR" sz="2200" dirty="0" smtClean="0"/>
                  <a:t>Στην πράξη, το ηχείο έχει ένα άνω όριο έντασης που μπορεί να </a:t>
                </a:r>
                <a:r>
                  <a:rPr lang="el-GR" sz="2200" dirty="0" err="1" smtClean="0"/>
                  <a:t>αναπαράξει</a:t>
                </a:r>
                <a:r>
                  <a:rPr lang="el-GR" sz="2200" dirty="0" smtClean="0"/>
                  <a:t> (</a:t>
                </a:r>
                <a:r>
                  <a:rPr lang="en-US" sz="2200" dirty="0" smtClean="0"/>
                  <a:t>clipping effect)</a:t>
                </a:r>
                <a:endParaRPr lang="el-GR" sz="22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b="-69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34709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Γραμμικά και μη γραμμικά συστήματα</a:t>
            </a:r>
          </a:p>
          <a:p>
            <a:pPr marL="0" indent="0">
              <a:buClrTx/>
              <a:buSzPct val="120000"/>
              <a:buNone/>
            </a:pPr>
            <a:endParaRPr lang="el-GR" sz="2200"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grpSp>
        <p:nvGrpSpPr>
          <p:cNvPr id="10" name="Group 9"/>
          <p:cNvGrpSpPr/>
          <p:nvPr/>
        </p:nvGrpSpPr>
        <p:grpSpPr>
          <a:xfrm>
            <a:off x="193735" y="1469229"/>
            <a:ext cx="5631744" cy="2488839"/>
            <a:chOff x="1705585" y="1223193"/>
            <a:chExt cx="5631744" cy="2488839"/>
          </a:xfrm>
        </p:grpSpPr>
        <p:pic>
          <p:nvPicPr>
            <p:cNvPr id="7" name="Picture 6"/>
            <p:cNvPicPr>
              <a:picLocks noChangeAspect="1"/>
            </p:cNvPicPr>
            <p:nvPr/>
          </p:nvPicPr>
          <p:blipFill rotWithShape="1">
            <a:blip r:embed="rId2"/>
            <a:srcRect l="-239" t="2167" r="47917" b="1630"/>
            <a:stretch/>
          </p:blipFill>
          <p:spPr>
            <a:xfrm>
              <a:off x="1705585" y="1223193"/>
              <a:ext cx="5631744" cy="2488839"/>
            </a:xfrm>
            <a:prstGeom prst="rect">
              <a:avLst/>
            </a:prstGeom>
          </p:spPr>
        </p:pic>
        <p:sp>
          <p:nvSpPr>
            <p:cNvPr id="9" name="Rounded Rectangle 8"/>
            <p:cNvSpPr/>
            <p:nvPr/>
          </p:nvSpPr>
          <p:spPr>
            <a:xfrm>
              <a:off x="3429000" y="3437834"/>
              <a:ext cx="561975" cy="2741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pic>
        <p:nvPicPr>
          <p:cNvPr id="8" name="Picture 7"/>
          <p:cNvPicPr>
            <a:picLocks noChangeAspect="1"/>
          </p:cNvPicPr>
          <p:nvPr/>
        </p:nvPicPr>
        <p:blipFill rotWithShape="1">
          <a:blip r:embed="rId2"/>
          <a:srcRect l="51875" t="4311" b="13090"/>
          <a:stretch/>
        </p:blipFill>
        <p:spPr>
          <a:xfrm>
            <a:off x="3330380" y="4160693"/>
            <a:ext cx="5631744" cy="2323234"/>
          </a:xfrm>
          <a:prstGeom prst="rect">
            <a:avLst/>
          </a:prstGeom>
        </p:spPr>
      </p:pic>
      <p:sp>
        <p:nvSpPr>
          <p:cNvPr id="11"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1350083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Παράδειγμα: </a:t>
                </a:r>
              </a:p>
              <a:p>
                <a:pPr>
                  <a:buClrTx/>
                  <a:buSzPct val="120000"/>
                  <a:buFont typeface="Courier New" panose="02070309020205020404" pitchFamily="49" charset="0"/>
                  <a:buChar char="o"/>
                </a:pPr>
                <a:r>
                  <a:rPr lang="el-GR" sz="2200" dirty="0"/>
                  <a:t> </a:t>
                </a:r>
                <a:r>
                  <a:rPr lang="el-GR" sz="2200" dirty="0" smtClean="0"/>
                  <a:t>Ελέγξτε αν τα συστήματα </a:t>
                </a:r>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e>
                      </m:rad>
                    </m:oMath>
                    <m:oMath xmlns:m="http://schemas.openxmlformats.org/officeDocument/2006/math">
                      <m:r>
                        <a:rPr lang="en-US" sz="2200" b="0" i="1" smtClean="0">
                          <a:latin typeface="Cambria Math" panose="02040503050406030204" pitchFamily="18" charset="0"/>
                        </a:rPr>
                        <m:t> </m:t>
                      </m:r>
                    </m:oMath>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2−</m:t>
                          </m:r>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oMath>
                  </m:oMathPara>
                </a14:m>
                <a:endParaRPr lang="en-US" sz="2200" dirty="0" smtClean="0"/>
              </a:p>
              <a:p>
                <a:pPr marL="0" indent="0">
                  <a:buClrTx/>
                  <a:buSzPct val="120000"/>
                  <a:buNone/>
                </a:pPr>
                <a:r>
                  <a:rPr lang="el-GR" sz="2200" dirty="0" smtClean="0"/>
                  <a:t>είναι γραμμικά</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77" t="-148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Tree>
    <p:extLst>
      <p:ext uri="{BB962C8B-B14F-4D97-AF65-F5344CB8AC3E}">
        <p14:creationId xmlns:p14="http://schemas.microsoft.com/office/powerpoint/2010/main" val="997893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Παράδειγμα: </a:t>
                </a:r>
              </a:p>
              <a:p>
                <a:pPr marL="0" indent="0">
                  <a:buClrTx/>
                  <a:buSzPct val="12000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e>
                      </m:rad>
                    </m:oMath>
                    <m:oMath xmlns:m="http://schemas.openxmlformats.org/officeDocument/2006/math">
                      <m:r>
                        <a:rPr lang="en-US" sz="2200" b="0" i="1" smtClean="0">
                          <a:latin typeface="Cambria Math" panose="02040503050406030204" pitchFamily="18" charset="0"/>
                        </a:rPr>
                        <m:t> </m:t>
                      </m:r>
                    </m:oMath>
                  </m:oMathPara>
                </a14:m>
                <a:r>
                  <a:rPr lang="en-US" sz="2200" b="0" dirty="0" smtClean="0"/>
                  <a:t/>
                </a:r>
                <a:br>
                  <a:rPr lang="en-US" sz="2200" b="0" dirty="0" smtClean="0"/>
                </a:br>
                <a:endParaRPr lang="el-GR" sz="22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p:sp>
        <p:nvSpPr>
          <p:cNvPr id="8" name="Explosion 2 7"/>
          <p:cNvSpPr/>
          <p:nvPr/>
        </p:nvSpPr>
        <p:spPr>
          <a:xfrm>
            <a:off x="7608850" y="419795"/>
            <a:ext cx="1437474" cy="778414"/>
          </a:xfrm>
          <a:prstGeom prst="irregularSeal2">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rPr>
              <a:t>Ε.ΒΑ</a:t>
            </a:r>
            <a:r>
              <a:rPr lang="en-US" sz="1400" b="1" baseline="-25000" dirty="0" smtClean="0">
                <a:solidFill>
                  <a:schemeClr val="tx1"/>
                </a:solidFill>
              </a:rPr>
              <a:t>1</a:t>
            </a:r>
            <a:endParaRPr lang="el-GR" sz="1400" b="1" baseline="-25000"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22840" y="1893240"/>
              <a:ext cx="8441640" cy="1954080"/>
            </p14:xfrm>
          </p:contentPart>
        </mc:Choice>
        <mc:Fallback xmlns="">
          <p:pic>
            <p:nvPicPr>
              <p:cNvPr id="6" name="Ink 5"/>
              <p:cNvPicPr/>
              <p:nvPr/>
            </p:nvPicPr>
            <p:blipFill>
              <a:blip r:embed="rId4"/>
              <a:stretch>
                <a:fillRect/>
              </a:stretch>
            </p:blipFill>
            <p:spPr>
              <a:xfrm>
                <a:off x="210240" y="1880640"/>
                <a:ext cx="8467560" cy="197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96120" y="4114440"/>
              <a:ext cx="8494560" cy="1762560"/>
            </p14:xfrm>
          </p:contentPart>
        </mc:Choice>
        <mc:Fallback xmlns="">
          <p:pic>
            <p:nvPicPr>
              <p:cNvPr id="9" name="Ink 8"/>
              <p:cNvPicPr/>
              <p:nvPr/>
            </p:nvPicPr>
            <p:blipFill>
              <a:blip r:embed="rId6"/>
              <a:stretch>
                <a:fillRect/>
              </a:stretch>
            </p:blipFill>
            <p:spPr>
              <a:xfrm>
                <a:off x="86040" y="4103280"/>
                <a:ext cx="8519040" cy="1782000"/>
              </a:xfrm>
              <a:prstGeom prst="rect">
                <a:avLst/>
              </a:prstGeom>
            </p:spPr>
          </p:pic>
        </mc:Fallback>
      </mc:AlternateContent>
    </p:spTree>
    <p:extLst>
      <p:ext uri="{BB962C8B-B14F-4D97-AF65-F5344CB8AC3E}">
        <p14:creationId xmlns:p14="http://schemas.microsoft.com/office/powerpoint/2010/main" val="1073561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dirty="0"/>
              <a:t>Εφαρμοσμένα Μαθηματικά για Μηχανικούς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355371"/>
                <a:ext cx="8959042" cy="6164927"/>
              </a:xfrm>
            </p:spPr>
            <p:txBody>
              <a:bodyPr>
                <a:normAutofit/>
              </a:bodyPr>
              <a:lstStyle/>
              <a:p>
                <a:pPr>
                  <a:buClrTx/>
                  <a:buSzPct val="120000"/>
                  <a:buFont typeface="Arial" panose="020B0604020202020204" pitchFamily="34" charset="0"/>
                  <a:buChar char="•"/>
                </a:pPr>
                <a:r>
                  <a:rPr lang="el-GR" dirty="0" smtClean="0"/>
                  <a:t> </a:t>
                </a:r>
                <a:r>
                  <a:rPr lang="el-GR" sz="2200" b="1" dirty="0" smtClean="0"/>
                  <a:t>Συστήματα</a:t>
                </a:r>
                <a:endParaRPr lang="el-GR" sz="2200" dirty="0"/>
              </a:p>
              <a:p>
                <a:pPr>
                  <a:buClrTx/>
                  <a:buSzPct val="120000"/>
                  <a:buFont typeface="Arial" panose="020B0604020202020204" pitchFamily="34" charset="0"/>
                  <a:buChar char="•"/>
                </a:pPr>
                <a:r>
                  <a:rPr lang="el-GR" sz="2200" dirty="0" smtClean="0"/>
                  <a:t> Παράδειγμα: </a:t>
                </a:r>
                <a14:m>
                  <m:oMath xmlns:m="http://schemas.openxmlformats.org/officeDocument/2006/math">
                    <m:r>
                      <a:rPr lang="en-US" sz="2200" b="0" i="1" smtClean="0">
                        <a:latin typeface="Cambria Math" panose="02040503050406030204" pitchFamily="18" charset="0"/>
                      </a:rPr>
                      <m:t> </m:t>
                    </m:r>
                  </m:oMath>
                </a14:m>
                <a:r>
                  <a:rPr lang="en-US" sz="2200" b="0" dirty="0" smtClean="0"/>
                  <a:t/>
                </a:r>
                <a:br>
                  <a:rPr lang="en-US" sz="2200" b="0" dirty="0" smtClean="0"/>
                </a:br>
                <a14:m>
                  <m:oMath xmlns:m="http://schemas.openxmlformats.org/officeDocument/2006/math">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r>
                      <a:rPr lang="en-US" sz="2200" b="0" i="1" smtClean="0">
                        <a:latin typeface="Cambria Math" panose="02040503050406030204" pitchFamily="18" charset="0"/>
                      </a:rPr>
                      <m:t>𝑥</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2−</m:t>
                        </m:r>
                        <m:r>
                          <a:rPr lang="en-US" sz="2200" b="0" i="1" smtClean="0">
                            <a:latin typeface="Cambria Math" panose="02040503050406030204" pitchFamily="18" charset="0"/>
                          </a:rPr>
                          <m:t>𝑡</m:t>
                        </m:r>
                      </m:e>
                    </m:d>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oMath>
                </a14:m>
                <a:endParaRPr lang="en-US" sz="22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355371"/>
                <a:ext cx="8959042" cy="6164927"/>
              </a:xfrm>
              <a:blipFill rotWithShape="0">
                <a:blip r:embed="rId2"/>
                <a:stretch>
                  <a:fillRect l="-2109" t="-1482"/>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7" name="Title 1"/>
          <p:cNvSpPr txBox="1">
            <a:spLocks/>
          </p:cNvSpPr>
          <p:nvPr/>
        </p:nvSpPr>
        <p:spPr>
          <a:xfrm>
            <a:off x="-31174" y="0"/>
            <a:ext cx="9175174" cy="25769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200" smtClean="0">
                <a:solidFill>
                  <a:srgbClr val="000000"/>
                </a:solidFill>
              </a:rPr>
              <a:t>HY215 - </a:t>
            </a:r>
            <a:r>
              <a:rPr lang="el-GR" sz="1200" smtClean="0">
                <a:solidFill>
                  <a:srgbClr val="000000"/>
                </a:solidFill>
              </a:rPr>
              <a:t>Εφαρμοσμένα Μαθηματικά για Μηχανικούς</a:t>
            </a:r>
            <a:r>
              <a:rPr lang="en-US" sz="1200" smtClean="0">
                <a:solidFill>
                  <a:srgbClr val="000000"/>
                </a:solidFill>
              </a:rPr>
              <a:t>                    			</a:t>
            </a:r>
            <a:r>
              <a:rPr lang="el-GR" sz="1200" smtClean="0">
                <a:solidFill>
                  <a:srgbClr val="000000"/>
                </a:solidFill>
              </a:rPr>
              <a:t>                 Πανεπιστήμιο Κρήτης, Τμήμα Επιστήμης Υπολογιστών</a:t>
            </a:r>
            <a:endParaRPr lang="el-GR" sz="1050" i="1"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66680" y="2060640"/>
              <a:ext cx="8652240" cy="4546440"/>
            </p14:xfrm>
          </p:contentPart>
        </mc:Choice>
        <mc:Fallback xmlns="">
          <p:pic>
            <p:nvPicPr>
              <p:cNvPr id="6" name="Ink 5"/>
              <p:cNvPicPr/>
              <p:nvPr/>
            </p:nvPicPr>
            <p:blipFill>
              <a:blip r:embed="rId4"/>
              <a:stretch>
                <a:fillRect/>
              </a:stretch>
            </p:blipFill>
            <p:spPr>
              <a:xfrm>
                <a:off x="156600" y="2049840"/>
                <a:ext cx="8674920" cy="4566240"/>
              </a:xfrm>
              <a:prstGeom prst="rect">
                <a:avLst/>
              </a:prstGeom>
            </p:spPr>
          </p:pic>
        </mc:Fallback>
      </mc:AlternateContent>
    </p:spTree>
    <p:extLst>
      <p:ext uri="{BB962C8B-B14F-4D97-AF65-F5344CB8AC3E}">
        <p14:creationId xmlns:p14="http://schemas.microsoft.com/office/powerpoint/2010/main" val="3884473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3140</TotalTime>
  <Words>805</Words>
  <Application>Microsoft Office PowerPoint</Application>
  <PresentationFormat>On-screen Show (4:3)</PresentationFormat>
  <Paragraphs>251</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Courier New</vt:lpstr>
      <vt:lpstr>Wingdings</vt:lpstr>
      <vt:lpstr>Retrospect</vt:lpstr>
      <vt:lpstr>ΗΥ215 - 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Εφαρμοσμένα Μαθηματικά για Μηχανικούς</vt:lpstr>
      <vt:lpstr>Ε.ΒΑ.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Ψηφιακή Επεξεργασία Σήματος</dc:title>
  <dc:creator>George Kafentzis</dc:creator>
  <cp:lastModifiedBy>George Kafentzis</cp:lastModifiedBy>
  <cp:revision>264</cp:revision>
  <dcterms:created xsi:type="dcterms:W3CDTF">2018-08-17T16:23:20Z</dcterms:created>
  <dcterms:modified xsi:type="dcterms:W3CDTF">2020-02-18T15:10:04Z</dcterms:modified>
</cp:coreProperties>
</file>