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8.xml" ContentType="application/inkml+xml"/>
  <Override PartName="/ppt/ink/ink9.xml" ContentType="application/inkml+xml"/>
  <Override PartName="/ppt/ink/ink10.xml" ContentType="application/inkml+xml"/>
  <Override PartName="/ppt/ink/ink11.xml" ContentType="application/inkml+xml"/>
  <Override PartName="/ppt/notesSlides/notesSlide7.xml" ContentType="application/vnd.openxmlformats-officedocument.presentationml.notesSlide+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notesSlides/notesSlide8.xml" ContentType="application/vnd.openxmlformats-officedocument.presentationml.notesSlide+xml"/>
  <Override PartName="/ppt/notesSlides/notesSlide9.xml" ContentType="application/vnd.openxmlformats-officedocument.presentationml.notesSlide+xml"/>
  <Override PartName="/ppt/ink/ink21.xml" ContentType="application/inkml+xml"/>
  <Override PartName="/ppt/ink/ink22.xml" ContentType="application/inkml+xml"/>
  <Override PartName="/ppt/ink/ink23.xml" ContentType="application/inkml+xml"/>
  <Override PartName="/ppt/notesSlides/notesSlide10.xml" ContentType="application/vnd.openxmlformats-officedocument.presentationml.notesSlide+xml"/>
  <Override PartName="/ppt/ink/ink24.xml" ContentType="application/inkml+xml"/>
  <Override PartName="/ppt/ink/ink25.xml" ContentType="application/inkml+xml"/>
  <Override PartName="/ppt/ink/ink26.xml" ContentType="application/inkml+xml"/>
  <Override PartName="/ppt/notesSlides/notesSlide11.xml" ContentType="application/vnd.openxmlformats-officedocument.presentationml.notesSlide+xml"/>
  <Override PartName="/ppt/ink/ink27.xml" ContentType="application/inkml+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 id="2147483720" r:id="rId3"/>
  </p:sldMasterIdLst>
  <p:notesMasterIdLst>
    <p:notesMasterId r:id="rId93"/>
  </p:notesMasterIdLst>
  <p:sldIdLst>
    <p:sldId id="368" r:id="rId4"/>
    <p:sldId id="376" r:id="rId5"/>
    <p:sldId id="377" r:id="rId6"/>
    <p:sldId id="378" r:id="rId7"/>
    <p:sldId id="379" r:id="rId8"/>
    <p:sldId id="380" r:id="rId9"/>
    <p:sldId id="381" r:id="rId10"/>
    <p:sldId id="382" r:id="rId11"/>
    <p:sldId id="383" r:id="rId12"/>
    <p:sldId id="384" r:id="rId13"/>
    <p:sldId id="385" r:id="rId14"/>
    <p:sldId id="386" r:id="rId15"/>
    <p:sldId id="387" r:id="rId16"/>
    <p:sldId id="388" r:id="rId17"/>
    <p:sldId id="389" r:id="rId18"/>
    <p:sldId id="390" r:id="rId19"/>
    <p:sldId id="502" r:id="rId20"/>
    <p:sldId id="503" r:id="rId21"/>
    <p:sldId id="504" r:id="rId22"/>
    <p:sldId id="505" r:id="rId23"/>
    <p:sldId id="506" r:id="rId24"/>
    <p:sldId id="507" r:id="rId25"/>
    <p:sldId id="508" r:id="rId26"/>
    <p:sldId id="509" r:id="rId27"/>
    <p:sldId id="510" r:id="rId28"/>
    <p:sldId id="511" r:id="rId29"/>
    <p:sldId id="512" r:id="rId30"/>
    <p:sldId id="513" r:id="rId31"/>
    <p:sldId id="514" r:id="rId32"/>
    <p:sldId id="515" r:id="rId33"/>
    <p:sldId id="516" r:id="rId34"/>
    <p:sldId id="517" r:id="rId35"/>
    <p:sldId id="518" r:id="rId36"/>
    <p:sldId id="519" r:id="rId37"/>
    <p:sldId id="520" r:id="rId38"/>
    <p:sldId id="521" r:id="rId39"/>
    <p:sldId id="522" r:id="rId40"/>
    <p:sldId id="523" r:id="rId41"/>
    <p:sldId id="524" r:id="rId42"/>
    <p:sldId id="525" r:id="rId43"/>
    <p:sldId id="526" r:id="rId44"/>
    <p:sldId id="527" r:id="rId45"/>
    <p:sldId id="528" r:id="rId46"/>
    <p:sldId id="529" r:id="rId47"/>
    <p:sldId id="530" r:id="rId48"/>
    <p:sldId id="531" r:id="rId49"/>
    <p:sldId id="532" r:id="rId50"/>
    <p:sldId id="533" r:id="rId51"/>
    <p:sldId id="534" r:id="rId52"/>
    <p:sldId id="535" r:id="rId53"/>
    <p:sldId id="536" r:id="rId54"/>
    <p:sldId id="537" r:id="rId55"/>
    <p:sldId id="538" r:id="rId56"/>
    <p:sldId id="539" r:id="rId57"/>
    <p:sldId id="540" r:id="rId58"/>
    <p:sldId id="541" r:id="rId59"/>
    <p:sldId id="542" r:id="rId60"/>
    <p:sldId id="543" r:id="rId61"/>
    <p:sldId id="544" r:id="rId62"/>
    <p:sldId id="545" r:id="rId63"/>
    <p:sldId id="546" r:id="rId64"/>
    <p:sldId id="547" r:id="rId65"/>
    <p:sldId id="548" r:id="rId66"/>
    <p:sldId id="549" r:id="rId67"/>
    <p:sldId id="550" r:id="rId68"/>
    <p:sldId id="551" r:id="rId69"/>
    <p:sldId id="552" r:id="rId70"/>
    <p:sldId id="553" r:id="rId71"/>
    <p:sldId id="554" r:id="rId72"/>
    <p:sldId id="555" r:id="rId73"/>
    <p:sldId id="556" r:id="rId74"/>
    <p:sldId id="557" r:id="rId75"/>
    <p:sldId id="558" r:id="rId76"/>
    <p:sldId id="559" r:id="rId77"/>
    <p:sldId id="560" r:id="rId78"/>
    <p:sldId id="561" r:id="rId79"/>
    <p:sldId id="562" r:id="rId80"/>
    <p:sldId id="563" r:id="rId81"/>
    <p:sldId id="564" r:id="rId82"/>
    <p:sldId id="565" r:id="rId83"/>
    <p:sldId id="566" r:id="rId84"/>
    <p:sldId id="567" r:id="rId85"/>
    <p:sldId id="568" r:id="rId86"/>
    <p:sldId id="569" r:id="rId87"/>
    <p:sldId id="570" r:id="rId88"/>
    <p:sldId id="571" r:id="rId89"/>
    <p:sldId id="572" r:id="rId90"/>
    <p:sldId id="573" r:id="rId91"/>
    <p:sldId id="501" r:id="rId9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79CEFE-F524-4076-B2C0-3FFE721A5304}" v="18" dt="2024-10-10T20:17:55.7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6305" autoAdjust="0"/>
  </p:normalViewPr>
  <p:slideViewPr>
    <p:cSldViewPr>
      <p:cViewPr varScale="1">
        <p:scale>
          <a:sx n="113" d="100"/>
          <a:sy n="113" d="100"/>
        </p:scale>
        <p:origin x="1476" y="96"/>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slide" Target="slides/slide86.xml"/><Relationship Id="rId97" Type="http://schemas.openxmlformats.org/officeDocument/2006/relationships/tableStyles" Target="tableStyles.xml"/><Relationship Id="rId138" Type="http://schemas.microsoft.com/office/2015/10/relationships/revisionInfo" Target="revisionInfo.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viewProps" Target="view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37" Type="http://schemas.microsoft.com/office/2016/11/relationships/changesInfo" Target="changesInfos/changesInfo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fentzis Georgios" userId="0fad1e94-8729-4dd9-a94a-3efaf92f008a" providerId="ADAL" clId="{2779CEFE-F524-4076-B2C0-3FFE721A5304}"/>
    <pc:docChg chg="custSel modSld">
      <pc:chgData name="Kafentzis Georgios" userId="0fad1e94-8729-4dd9-a94a-3efaf92f008a" providerId="ADAL" clId="{2779CEFE-F524-4076-B2C0-3FFE721A5304}" dt="2024-10-10T20:18:02.398" v="22" actId="478"/>
      <pc:docMkLst>
        <pc:docMk/>
      </pc:docMkLst>
      <pc:sldChg chg="modSp mod modAnim">
        <pc:chgData name="Kafentzis Georgios" userId="0fad1e94-8729-4dd9-a94a-3efaf92f008a" providerId="ADAL" clId="{2779CEFE-F524-4076-B2C0-3FFE721A5304}" dt="2024-10-10T20:17:55.735" v="21" actId="20577"/>
        <pc:sldMkLst>
          <pc:docMk/>
          <pc:sldMk cId="236587373" sldId="336"/>
        </pc:sldMkLst>
        <pc:spChg chg="mod">
          <ac:chgData name="Kafentzis Georgios" userId="0fad1e94-8729-4dd9-a94a-3efaf92f008a" providerId="ADAL" clId="{2779CEFE-F524-4076-B2C0-3FFE721A5304}" dt="2024-10-10T20:17:55.735" v="21" actId="20577"/>
          <ac:spMkLst>
            <pc:docMk/>
            <pc:sldMk cId="236587373" sldId="336"/>
            <ac:spMk id="3" creationId="{00000000-0000-0000-0000-000000000000}"/>
          </ac:spMkLst>
        </pc:spChg>
        <pc:picChg chg="mod">
          <ac:chgData name="Kafentzis Georgios" userId="0fad1e94-8729-4dd9-a94a-3efaf92f008a" providerId="ADAL" clId="{2779CEFE-F524-4076-B2C0-3FFE721A5304}" dt="2024-10-10T20:17:47.007" v="18" actId="1036"/>
          <ac:picMkLst>
            <pc:docMk/>
            <pc:sldMk cId="236587373" sldId="336"/>
            <ac:picMk id="9" creationId="{00000000-0000-0000-0000-000000000000}"/>
          </ac:picMkLst>
        </pc:picChg>
      </pc:sldChg>
      <pc:sldChg chg="modSp mod">
        <pc:chgData name="Kafentzis Georgios" userId="0fad1e94-8729-4dd9-a94a-3efaf92f008a" providerId="ADAL" clId="{2779CEFE-F524-4076-B2C0-3FFE721A5304}" dt="2024-10-10T20:16:44.131" v="12" actId="255"/>
        <pc:sldMkLst>
          <pc:docMk/>
          <pc:sldMk cId="3807520109" sldId="339"/>
        </pc:sldMkLst>
        <pc:spChg chg="mod">
          <ac:chgData name="Kafentzis Georgios" userId="0fad1e94-8729-4dd9-a94a-3efaf92f008a" providerId="ADAL" clId="{2779CEFE-F524-4076-B2C0-3FFE721A5304}" dt="2024-10-10T20:16:44.131" v="12" actId="255"/>
          <ac:spMkLst>
            <pc:docMk/>
            <pc:sldMk cId="3807520109" sldId="339"/>
            <ac:spMk id="3" creationId="{00000000-0000-0000-0000-000000000000}"/>
          </ac:spMkLst>
        </pc:spChg>
      </pc:sldChg>
      <pc:sldChg chg="delSp mod">
        <pc:chgData name="Kafentzis Georgios" userId="0fad1e94-8729-4dd9-a94a-3efaf92f008a" providerId="ADAL" clId="{2779CEFE-F524-4076-B2C0-3FFE721A5304}" dt="2024-10-10T20:18:02.398" v="22" actId="478"/>
        <pc:sldMkLst>
          <pc:docMk/>
          <pc:sldMk cId="1740413527" sldId="372"/>
        </pc:sldMkLst>
        <pc:inkChg chg="del">
          <ac:chgData name="Kafentzis Georgios" userId="0fad1e94-8729-4dd9-a94a-3efaf92f008a" providerId="ADAL" clId="{2779CEFE-F524-4076-B2C0-3FFE721A5304}" dt="2024-10-10T20:18:02.398" v="22" actId="478"/>
          <ac:inkMkLst>
            <pc:docMk/>
            <pc:sldMk cId="1740413527" sldId="372"/>
            <ac:inkMk id="5" creationId="{00000000-0000-0000-0000-000000000000}"/>
          </ac:inkMkLst>
        </pc:inkChg>
      </pc:sldChg>
      <pc:sldChg chg="modSp">
        <pc:chgData name="Kafentzis Georgios" userId="0fad1e94-8729-4dd9-a94a-3efaf92f008a" providerId="ADAL" clId="{2779CEFE-F524-4076-B2C0-3FFE721A5304}" dt="2024-10-10T20:17:21.272" v="14" actId="403"/>
        <pc:sldMkLst>
          <pc:docMk/>
          <pc:sldMk cId="1766179445" sldId="381"/>
        </pc:sldMkLst>
        <pc:spChg chg="mod">
          <ac:chgData name="Kafentzis Georgios" userId="0fad1e94-8729-4dd9-a94a-3efaf92f008a" providerId="ADAL" clId="{2779CEFE-F524-4076-B2C0-3FFE721A5304}" dt="2024-10-10T20:17:21.272" v="14" actId="403"/>
          <ac:spMkLst>
            <pc:docMk/>
            <pc:sldMk cId="1766179445" sldId="381"/>
            <ac:spMk id="3"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255" units="dev"/>
          <inkml:channel name="T" type="integer" max="2.14748E9" units="dev"/>
        </inkml:traceFormat>
        <inkml:channelProperties>
          <inkml:channelProperty channel="X" name="resolution" value="1333.61829" units="1/cm"/>
          <inkml:channelProperty channel="Y" name="resolution" value="1777.91638" units="1/cm"/>
          <inkml:channelProperty channel="F" name="resolution" value="0.00051" units="1/dev"/>
          <inkml:channelProperty channel="T" name="resolution" value="1" units="1/dev"/>
        </inkml:channelProperties>
      </inkml:inkSource>
      <inkml:timestamp xml:id="ts0" timeString="2019-10-15T07:39:10.808"/>
    </inkml:context>
    <inkml:brush xml:id="br0">
      <inkml:brushProperty name="width" value="0.05292" units="cm"/>
      <inkml:brushProperty name="height" value="0.05292" units="cm"/>
    </inkml:brush>
  </inkml:definitions>
  <inkml:trace contextRef="#ctx0" brushRef="#br0">16551 5533 17 0,'0'0'33'15,"0"0"32"1,0 28-47-16,-12 5-3 16,0 14-4-16,-12 4-5 15,3 7 0-15,-3 0-1 0,2 5-2 16,3-10-1-16,4-7-1 15,2-12 0-15,6-11 0 16,7-23 0-16,14 7 0 16,-5-24-1-16,9-12 1 0,-1-12 0 15,4-11 0-15,-2-13-1 16,3-2 1-16,-4 2 0 16,0 5 0-16,-5 6 2 15,-4 10-2-15,-2 8 1 0,1 19 0 16,-8 17 0-16,7 16 0 15,-1 14 0-15,1 12 0 16,5 7-3-16,4 7 2 16,5 5 0-16,0-1 1 15,2-2-2-15,4-7 0 16,-5-10-1 0,-1-7-4-16,-1-5-2 15,-12-13-8-15,5-5-18 16,-13-11-8-16,0 0 0 15,-8-10 2-15</inkml:trace>
  <inkml:trace contextRef="#ctx0" brushRef="#br0" timeOffset="138.02">16455 5836 56 0,'0'-9'40'0,"15"5"0"15,18-2-13-15,12 2-18 16,14 4-38-16,-6-10-3 15,17 3-5-15,-1-17-1 16</inkml:trace>
  <inkml:trace contextRef="#ctx0" brushRef="#br0" timeOffset="953.78">22398 5598 26 0,'4'-20'37'15,"6"8"0"-15,-10 0-10 16,0 12-6-16,0 0-4 16,-2 12-5-16,2 19-2 15,-4 7-4-15,4 16-2 0,-7 7-1 16,0 6 0-16,0 2-1 15,3 1 0-15,4-10-1 16,-5-9-1-16,8-10-3 16,-3-14-3-16,4-5-6 15,-4-22-8-15,0 0-14 16,5-12-6 0,-10-8-1-16,5 1 1 15</inkml:trace>
  <inkml:trace contextRef="#ctx0" brushRef="#br0" timeOffset="1454.85">22299 5728 33 0,'23'-14'35'0,"2"-4"-5"16,11-1-7-16,11 5-4 15,-2 4-4-15,10 10-2 16,-9 0-4 0,5 10-3-16,-19 6-2 15,-8 5-1-15,-20 3-1 16,-16-1-1-16,-16 0 1 16,-5-6-1-16,-7-5 0 15,-1-1 0-15,6-8 0 16,5-3-1-16,13-3-1 15,17 3 1-15,17-7 0 0,7 11-1 16,10 6 1-16,6 3 0 16,6 7 0-16,0 7 1 15,-5 6 0-15,-13 3 0 16,-15-2 0-16,-13 2 0 16,-19-6 1-16,-14-2-1 0,-15-3 0 15,-7-8-1-15,-7-5 1 0,5-3 0 16,2-7-1-1,8-2 0-15,8-4 0 0,9 1 0 16,9-1 0-16,9 1 0 16,12 3-1-16,0 0-2 15,0 0-9-15,10 0-28 32,2-6-1-32,5 6 1 0,1-18-2 15</inkml:trace>
</inkml:ink>
</file>

<file path=ppt/ink/ink2.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2T06:48:34.257"/>
    </inkml:context>
    <inkml:brush xml:id="br0">
      <inkml:brushProperty name="width" value="0.05292" units="cm"/>
      <inkml:brushProperty name="height" value="0.05292" units="cm"/>
      <inkml:brushProperty name="color" value="#FF0000"/>
    </inkml:brush>
    <inkml:context xml:id="ctx1">
      <inkml:inkSource xml:id="inkSrc14">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22T06:48:49.964"/>
    </inkml:context>
  </inkml:definitions>
  <inkml:trace contextRef="#ctx0" brushRef="#br0">2612 11051 593 0,'-26'-5'476'16,"1"1"-154"-16,-5 0-181 16,-16-5 108-16,-5 6-104 15,0 3-26-15,4 7-49 16,4 4-21-16,11 11-32 0,9 5-12 15,16 7-10-15,7 6-5 0,14 0 0 16,9-1 0 0,14-3 2-16,3-5 2 15,1-8 6-15,-3-4 3 16,-7-10 12-16,-5-5 9 16,-16-4 11-16,-12-4 3 15,-20 2 4-15,-8 0-1 16,-9 5-2-16,-2 2-5 0,-2 8-12 15,0 3-10 1,12 8-12-16,7 5-3 16,17-1-5-16,7 3-2 0,18-4 1 15,7-2 1-15,13-8 2 16,7-1 1-16,4-10 4 16,3-6 0-16,0-4 2 15,-1-8 3-15,-7-8 4 16,-6-4 2-16,-14-7 6 15,-4-4 0-15,-9 4 0 16,-4 3-1-16,-6 3-3 0,-3 6-3 16,-3 14-4-16,3 6-3 15,2 19-4 1,1 3-1-16,4 7-1 16,2 2 1-16,2 3 1 15,1-4-13-15,2-3-70 16,-1-4-57-16</inkml:trace>
  <inkml:trace contextRef="#ctx0" brushRef="#br0" timeOffset="149.69">2604 11104 995 0,'0'-2'474'0,"-2"2"-348"15</inkml:trace>
  <inkml:trace contextRef="#ctx0" brushRef="#br0" timeOffset="380.89">2789 11337 1234 0,'5'20'536'15,"2"1"-352"1,2-2-131-16,5 15 23 16,2 0-19-16,2-5-22 15,3-5-10-15,0-12-3 16,2-5 4-16,-4-11 7 16,-1-7 1-16,-2-9 1 15,-2-4-1-15,-2-5-39 16,1 0-40-16,0 3-118 15</inkml:trace>
  <inkml:trace contextRef="#ctx0" brushRef="#br0" timeOffset="822.59">3363 11294 782 0,'0'12'504'15,"-2"3"-212"-15,-3 0-167 0,-2 13 74 16,-3 1-30-16,-6-1-65 15,-4-1-26-15,-5-7-39 16,0-4-21-16,-2-6-25 16,1-3-9-1,1-8-10-15,5-4-8 0,2-4-16 16,4-3-5-16,12 1-2 16,3-1 7-16,13 2 11 15,3 3 6-15,8 5 15 16,0 2 9-16,6 10 19 15,1 3 7-15,1 5 7 16,-4 2 3-16,-2 1 1 16,-1-4-2-16,-1-3-2 15,-1-5-1-15,-3-9-4 16,-3-3 2-16,-2-10 0 16,2-4 1-16,-4-8 0 15,-4 0-1-15,0 0-3 0,-2 2-2 16,-1 8 0-16,1 4 3 0,-3 10 2 15,-2 7 0 1,3 9 1-16,1 3 0 0,-1 7 1 16,2-1-2-1,1-4-2-15,3-1-36 16</inkml:trace>
  <inkml:trace contextRef="#ctx0" brushRef="#br0" timeOffset="1341.1199">5132 11092 875 0,'-1'25'462'15,"1"15"-233"-15,-3 0-131 16,2 27 54-16,0 4-38 16,0 6-23-16,0 0-21 15,1-7-26-15,0-9-10 16,2-20-37-16,-1-15-41 16,0-22-123-16</inkml:trace>
  <inkml:trace contextRef="#ctx0" brushRef="#br0" timeOffset="1507.52">5060 11106 681 0,'9'-8'517'0,"10"-3"-201"16,2 3-188-16,19-9 139 16,8 1-120-16,12 2-62 15,3 1-20-15,5 5-60 16,-1 3-52-16,-6 5-227 15</inkml:trace>
  <inkml:trace contextRef="#ctx0" brushRef="#br0" timeOffset="1697.67">5045 11351 877 0,'14'2'506'0,"3"0"-249"16,12-2-161-16,9 2 91 15,19-2-105-15,4 0-15 0,9-5-117 16</inkml:trace>
  <inkml:trace contextRef="#ctx0" brushRef="#br0" timeOffset="2124.94">5075 10793 891 0,'18'2'447'0,"8"2"-241"0,1 1-124 16,21-1 42-16,3 3-31 15,6-1-24-15,1 1-16 16,-4-4-30-16,-4-2-17 0,-13-4-20 15,-10-3-4-15,-13-5-1 0,-3-2-1 32,-11 0 13-32,-2-1 8 15,-5 4 14-15,2 1 9 0,-1 9 18 16,4 3 9 0,3 9 8-16,-1 4 1 15,2 2-13-15,-1 3-8 0,5 1-66 16,-4-4-96-16</inkml:trace>
  <inkml:trace contextRef="#ctx0" brushRef="#br0" timeOffset="2584.88">5979 11415 517 0,'-7'-6'428'16,"0"1"-142"-16,-1 2-160 0,-6-2 111 16,1 3-80-16,-4 3-61 15,4 6-22-15,4 4-31 16,3 2-12-16,4 4-13 16,5-2-2-16,5-2 4 15,3-1 4-15,7-7 11 16,0-1 9-16,-3-7 12 15,-1-2 8-15,-7-7 12 16,-4 0 2-16,-5 0-1 16,-8-1-4-16,-5 6-12 15,-2 0-8-15,0 5-18 16,3 2-24-16,4 4-135 0</inkml:trace>
  <inkml:trace contextRef="#ctx0" brushRef="#br0" timeOffset="3283.84">6496 11183 848 0,'-2'1'482'0,"0"9"-242"16,-2 2-144-16,-3 13 79 16,-1 9-49-16,-3 13-48 15,0 5-20-15,-1 4-18 16,2 2-4-16,2-8-11 15,1-3-5-15,4-16-6 16,2-9-1-16,4-19 0 0,2-7-1 16,3-18 2-16,0-11 1 15,2-14-1-15,2-8 1 16,1-6-6-16,1 0 0 16,-1 3-4-16,-3 4-1 15,0 12-4-15,1 11-3 16,0 21-1-16,1 10-1 15,3 18 0-15,2 12 0 0,8 13-2 16,8 7 0-16,5 3 5 16,2 0-1-16,-3-3 1 15,0-1 1-15,-11-12 2 16,-5-5 2-16,-23-11 3 16,-15-9 1-16,-24-2 0 15,-7-6 0-15,-9-4 0 16,-2-1-2-16,3-4-17 15,2 0-17-15,15-1-79 16,12 0-59-16</inkml:trace>
  <inkml:trace contextRef="#ctx0" brushRef="#br0" timeOffset="3589.27">6930 11447 910 0,'9'0'486'16,"3"2"-260"-16,-2 4-145 15,6 1 66-15,1 4-33 0,-2 9-43 16,-4 1-17-16,-3 3-14 16,-3-2-4-16,-4-3 1 15,-2-1 6-15,-4-10 3 16,1-5 0-16,-1-10-3 15,5-5-2-15,1-11-5 16,5-4-3-16,8-5-6 16,4-3-8-16,8 3-15 15,2 2-3-15,5 9-5 16,0 6-1-16,1 13-87 16,-2 3-62-16</inkml:trace>
  <inkml:trace contextRef="#ctx0" brushRef="#br0" timeOffset="3987.18">6861 11142 949 0,'9'-1'475'16,"9"1"-258"-16,1 0-127 15,19 1 51-15,7 2-31 16,11 0-35-16,2 3-9 16,0-1-25-16,-4 0-8 0,-8 0-25 0,-7-3-13 15,-17-3-18 1,-6-3-1-16,-16-7 0 0,-1-2 0 15,-6-2-1-15,-1 0 0 16,-1 3 16 0,3 1 9-16,4 8 20 15,1 3 6-15,2 8 9 16,3 7 3-16,0 6 3 16,1 4 0-16,-3 2-29 15,-1-1-80-15</inkml:trace>
  <inkml:trace contextRef="#ctx0" brushRef="#br0" timeOffset="4321.06">7722 11390 960 0,'13'4'477'0,"4"-2"-267"15,-1-1-132-15,12 0 48 16,7 1-36-16,4 0-36 16,1 0-23-16,-1-2-91 15,-3-1-80-15</inkml:trace>
  <inkml:trace contextRef="#ctx0" brushRef="#br0" timeOffset="4504.76">7810 11523 1053 0,'14'1'549'0,"3"0"-275"16,0 0-157-16,16-1 48 15,1 0-17-15,0-2-49 16,-2 0-52-1</inkml:trace>
  <inkml:trace contextRef="#ctx1" brushRef="#br0">16288 19044 0,'0'0'0</inkml:trace>
  <inkml:trace contextRef="#ctx0" brushRef="#br0" timeOffset="16129.72">8919 10948 594 0,'-16'-14'304'16,"-15"-8"-68"-16,-6 8-37 0,-15 21-48 15,-3 17-8-15,-8 29-44 16,1 15-20-16,16 24-29 16,10 11-15-16,26 8-6 15,16-2-2-15,26-12-5 16,14-8-3-16,16-18 0 16,-1-7-1-16,0-18-4 15,-3-14-1-15,-3-26-111 16,5-12-159-16</inkml:trace>
  <inkml:trace contextRef="#ctx0" brushRef="#br0" timeOffset="16720.38">9432 11191 817 0,'-8'0'419'0,"-5"-1"-142"0,-10 5-122 16,-3 1-43-16,-8 2-55 16,-3-3-14-16,-5-2-22 15,-2-4-6-15,6-4-10 16,3-1-4-16,11 1-6 16,8 2-7-16,7 8-9 15,2 4-2-15,7 9-1 16,0 5 7-16,0 7 19 15,1 3 9-15,0-1 13 16,-1-2 0-16,5-9-2 16,-1-5-1-16,9-12 5 15,4-3 2-15,6-7-3 16,5 2-4-16,4 5-10 0,4 4-5 16,-4 13 0-16,-1 5 0 15,-4 11 1-15,-9-2 0 16,-5 5 3-16,-11-5 3 15,-12-4 4-15,-10-1 2 16,-17-12 0-16,-6-4-1 16,-14-16-5-16,5-5-2 15,17-8-26-15,11 0-27 16,21 4-71-16,4-2-35 0,16 8-68 16,8 5-59-16</inkml:trace>
  <inkml:trace contextRef="#ctx0" brushRef="#br0" timeOffset="17107.84">9781 11412 1226 0,'0'1'527'0,"-1"7"-292"16,-3 7-68-1,1 10-99-15,-1 6-15 16,0 2-24-16,4 2-9 0,4-3-12 16,0-3-3-1,10-8-5-15,-4-6-1 16,1-12-22-16,3-3-37 16,-9-11-196-16,6-2-326 15</inkml:trace>
  <inkml:trace contextRef="#ctx0" brushRef="#br0" timeOffset="17257.6">9787 11279 962 0,'0'-5'526'0,"0"-4"-104"16,0 3-208-16,0 5-150 31,3 1-52-31,-3 0-265 15</inkml:trace>
  <inkml:trace contextRef="#ctx0" brushRef="#br0" timeOffset="17601.18">9645 11055 936 0,'13'-1'372'16,"25"2"-244"-16,6-1-30 0,9 0-36 15,8 6-18 1,-2-4-27-16,-2 7-10 0,-11-4-46 16,-12-4-20-1,-19-2-18-15,-8-6 1 0,-11-4 44 16,-6-1 26-16,0-2 52 15,-2-1 25-15,10 10 40 16,2 3 6-16,7 4-13 16,5 3-10-16,3 4-11 0,1 7 4 15,-5 3-3 1,-3 4-11-16,-8 0-30 16,0-1-12-16,-1-1-351 15</inkml:trace>
  <inkml:trace contextRef="#ctx0" brushRef="#br0" timeOffset="17941.8098">10458 11215 926 0,'-1'0'452'16,"-3"8"-146"-1,0 9-75-15,0 24-97 16,2 10-20-16,3 13-44 15,1 4-17-15,4-9-31 16,1-7-6-16,0-13-21 16,-1-8-47-16,-4-15-87 15,-2-8-67-15</inkml:trace>
  <inkml:trace contextRef="#ctx0" brushRef="#br0" timeOffset="18078.54">10290 11502 940 0,'1'1'443'0,"14"3"-169"0,1-1-48 16,24 0-44-16,11 0-37 15,15-3-48-15,3 0-26 16,-5 3-32-16,-4 2-51 16</inkml:trace>
  <inkml:trace contextRef="#ctx0" brushRef="#br0" timeOffset="18707.8">11199 11398 517 0,'-12'-15'311'16,"-9"-19"-26"-16,8-5-90 15,19-5-85-15,11 1-26 16,11 6 9-16,5 7 11 0,12 26 5 15,-10-4 2-15,8 27-43 16,-3 14-10 0,-27 11-6-16,-5 22-5 0,-33 6-3 15,-13-1-8-15,-10-9-15 16,3-7-8-16,7-22-46 16,7-9-25-16,8-16-47 15,8-7-12-15,10-12 35 16,6-4 19-16,19-2 62 0,5-2 31 15,11 12 35 1,4 3 20-16,1 8 1 0,-2 8-13 0,-6 4-21 31,-5 5-17-31,-7 1-15 16,-4-3-43-16,0-6-286 16</inkml:trace>
  <inkml:trace contextRef="#ctx0" brushRef="#br0" timeOffset="18870.45">11752 11424 1028 0,'-4'-8'536'0,"1"-7"-140"16,0 4-240-16,-5 1-62 15,8 4-90-15,-3 2-102 16</inkml:trace>
  <inkml:trace contextRef="#ctx0" brushRef="#br0" timeOffset="19108.45">11746 11531 932 0,'-4'15'482'0,"2"16"-135"15,-1 7-85-15,3 17-122 16,-2 3-39-16,1 19-56 15,-3 6-33-15,-4-8 45 16,1-1-2-16,-10-21 0 16,-3-13 15-16,-10-14-58 15,-9-15-2-15,-8-18-20 16,0-6-15-16,7-15-58 16,11-8-42-16,21-13-82 0,8-14-75 15</inkml:trace>
  <inkml:trace contextRef="#ctx0" brushRef="#br0" timeOffset="19512.76">11609 11096 939 0,'4'-2'394'0,"12"2"-202"15,7 1-39-15,17 4-50 16,3 3-7-16,14 3-42 16,2 3-16-16,-5-2-21 15,-5-1-7-15,-21-6-4 16,-8 0-28-16,-17-5-47 0,-6-10-15 15,-8-4-6-15,-1-5 27 16,0-1 42-16,4 3 15 16,8 5 17-16,0 6 15 15,5 4 34 1,4 5 11-16,1 7 2 16,1 4-3-16,-6 5-4 0,-5 7-1 15,-13 3-10 1,-4 4-11-16,0-2-17 0,3-4-70 15</inkml:trace>
  <inkml:trace contextRef="#ctx0" brushRef="#br0" timeOffset="19798.1">12320 10998 1044 0,'15'14'460'0,"18"17"-221"0,3 14-18 16,8 20-39-1,-4 17-16-15,-16 13-48 16,-4 1-27-16,-30 0-46 15,-13-11-15-15,-13-17-12 16,-6-8-2-16,10-25-11 16,7-17-67-16,14-27-428 15</inkml:trace>
  <inkml:trace contextRef="#ctx0" brushRef="#br0" timeOffset="20414.27">12976 11472 819 0,'-6'-4'388'16,"-11"2"-168"-16,-2 4-65 15,6 4-96-15,1 9-30 16,12 2-28-16,6-4-3 15,11 0 2-15,-22-51 653 47,-14 43-632-31,6-5-6 0,4 2 9-16,-7 4-8 0,16 1-17 15,7-2-6-15,18 0-83 16</inkml:trace>
  <inkml:trace contextRef="#ctx0" brushRef="#br0" timeOffset="20755.87">13656 10922 1005 0,'-9'-7'471'15,"-17"-1"-184"-15,-6 8-70 16,-7 26-102-16,-3 9-34 0,6 26-57 16,7 16-9-1,20 26-1-15,10 15-3 0,24 2-1 16,9-11-1-16,13-23-4 16,-1-15 2-16,-5-19-1 0,0-9 1 15,-8-24-27 1,5-9-109-16</inkml:trace>
  <inkml:trace contextRef="#ctx0" brushRef="#br0" timeOffset="21765.39">14043 11500 605 0,'-27'-12'331'16,"-25"-13"-71"0,5-14-66-16,24-13-93 15,14-1-34-15,23 0-33 0,14 7-11 16,19 11 29-16,7 10 13 16,4 20 11-16,-5 12-1 15,-9 23-19 1,-9 9-6-16,-17 13-5 15,-11 8 1-15,-22 1-8 16,-10-1-5-16,-15-6-11 16,-3-8-7-16,-2-10-9 0,2-7-11 15,13-17-25-15,9-8-4 16,20-8-11-16,13-5 10 16,16 1 35-16,10-1 15 15,6 5 25-15,-2-3 8 0,2 4-15 16,4 7-11-16,-7 0-31 15,0 4-86-15</inkml:trace>
  <inkml:trace contextRef="#ctx0" brushRef="#br0" timeOffset="22033.6498">14607 11432 967 0,'2'-2'500'16,"0"-3"-150"-16,-2 11-183 0,0-6-51 15,-2 4-57 1,-1 22-10-16,-5 31-21 16,2-29-5-16,6 3-12 0,2-3-1 15,8-2-4 1,4-4 2-16,6-6 3 0,0-3 1 15,-3-10 2-15,0-3-24 0,-6-6-188 16</inkml:trace>
  <inkml:trace contextRef="#ctx0" brushRef="#br0" timeOffset="22193.6498">14588 11142 1095 0,'4'-3'485'16,"4"-3"-224"-16,3 6-179 16,4-2-42-16,-4 7-139 15,2 3-249-15</inkml:trace>
  <inkml:trace contextRef="#ctx0" brushRef="#br0" timeOffset="22515.96">14473 11004 931 0,'10'-6'398'0,"16"2"-210"16,11 4-45-1,13 2-57 1,6 6-15-16,4 1-32 0,-3 2-12 15,-7-1-21-15,-12-3-18 16,-17-5-58-16,-9-5-19 16,-11-6-19-16,-1-2 16 15,-4-3 56-15,1 4 26 16,3 0 58-16,0 4 25 0,4 6 36 16,7 6 9-16,-3 10-13 15,2 2-15-15,-5 8-31 16,-4-6-17-16,-1 3-43 15,-3-5-95-15</inkml:trace>
  <inkml:trace contextRef="#ctx0" brushRef="#br0" timeOffset="22897.91">15154 11284 970 0,'0'3'469'16,"-2"4"-162"-16,5 18-150 15,3 13-57-15,0 17-11 16,6 1-10-16,2 1-24 16,1-1-8-16,0-8-25 15,0-2-3-15,-4-12-8 16,-1-11 0-16,-2-15-78 15,-6-8-85-15</inkml:trace>
  <inkml:trace contextRef="#ctx0" brushRef="#br0" timeOffset="23050.54">15004 11553 937 0,'11'-2'498'16,"7"-4"-152"-16,16 1-102 0,8 3-39 15,14-2-72 1,4 2-32-16,0 2-51 16,-1 1-1-16,-11 2-193 0</inkml:trace>
  <inkml:trace contextRef="#ctx0" brushRef="#br0" timeOffset="23685.47">15672 11187 609 0,'15'-12'348'0,"8"-10"-83"15,18 10-54-15,4 7-24 0,4 18-71 0,0 10-35 31,-15 14-39-31,-12 4-10 0,-23-1-10 16,-13-1-4-16,-10-4-5 16,2-5-2-16,12-13-11 15,7-7-3-15,24-16-9 16,13-1-1-16,14-4 5 16,2 5 5-16,-7 12 3 15,-6 6 4-15,-15 12 5 16,-8 4 3-16,-17 7 13 15,-13 0 4-15,-19-2-2 16,-10 0-3-16,-16-10-10 16,-4-8-4-16,9-14-44 15,10-5-63-15,26-9-241 16</inkml:trace>
  <inkml:trace contextRef="#ctx0" brushRef="#br0" timeOffset="23900.92">16368 11355 1199 0,'2'-5'527'0,"4"-7"-274"15,-4 4-82 1,0 5-105-16,1 2-22 0,-5 2-191 15,1-1-212-15</inkml:trace>
  <inkml:trace contextRef="#ctx0" brushRef="#br0" timeOffset="24117.6">16392 11549 1007 0,'-4'13'490'15,"1"8"-187"-15,4 15-127 0,6 7-61 16,0 19-53-16,-5 9-18 16,-6 12-24-1,-10-5 6-15,-9-8 0 16,-5-9-1-16,-11-23 3 0,-5-8-10 16,-3-16-1-16,2-14-24 15,9-17-120-15,4-6-89 16</inkml:trace>
  <inkml:trace contextRef="#ctx0" brushRef="#br0" timeOffset="24534.9">16176 11093 882 0,'16'-4'410'32,"12"-2"-170"-32,19 6-95 15,16-3-23-15,7 7-48 16,3-1-25-16,-14 4-34 15,-10 3-7-15,-19-4-20 16,-9 0-25-16,-13-6-50 16,-7-2-35-16,-8-8-15 15,-7-1 25-15,1-1 53 16,4-4 40-16,7 9 45 16,2 2 13-16,6 5 37 15,-3-2 19-15,-3 2 22 16,0 0-5-16,0 0-8 15,0 0-12-15,4 14-33 0,1 31-7 16,-9-36-82-16,5-1-103 16</inkml:trace>
  <inkml:trace contextRef="#ctx0" brushRef="#br0" timeOffset="24855.7">16953 11020 1083 0,'15'30'475'0,"14"49"-235"16,-6 13-21-16,-10 10-51 15,-6 5-42-15,-12-9-60 16,-11-10-26-16,-16-10-23 0,-10-5 1 16,-10-9-4-1,5-12-1-15,11-18-12 16,6-10-17-16,15-14-46 0,5-7-40 16,5-9-127-16,4-4-177 0</inkml:trace>
  <inkml:trace contextRef="#ctx0" brushRef="#br0" timeOffset="36889.7697">7721 12743 668 0,'-2'-1'322'0,"1"1"-114"0,5-2-19 0,-4 2-45 31,24 2-35-31,50 4-52 16,-23-1-19-16,5 2-22 15,-3 1-4-15,-10 0-20 16,-9-2-35-16,-16 1-130 15,-8-4-88-15</inkml:trace>
  <inkml:trace contextRef="#ctx0" brushRef="#br0" timeOffset="37054.84">7791 12850 396 0,'-10'4'293'15,"-6"7"56"-15,6-2-82 16,14-1-58-16,13-1-21 15,16-1-38-15,9 0-15 16,10-3-41-16,5-1-20 0,-4 0-19 16,-7-4-62-16</inkml:trace>
  <inkml:trace contextRef="#ctx1" brushRef="#br0">16395 19044 0,'0'0'0</inkml:trace>
  <inkml:trace contextRef="#ctx0" brushRef="#br0" timeOffset="42608.18">8649 12871 488 0,'6'-2'288'0,"8"-4"-23"15,-2-6-8-15,3-6-49 0,4-5-27 16,2-7-58-16,3-5-23 16,-2-4-37-1,-3 0-14-15,-5-1-16 16,-7 8-5-16,-1 8-6 0,-6 7-6 15,0 17-22-15,-1 7-3 16,-3 29-1-16,0 16 2 16,-1 28 15-16,4 12 1 0,1-1-4 15,6-6 0 1,4-22-1-16,0-17 1 16,9-20-72-16,2-10-68 15,9-12-270-15</inkml:trace>
  <inkml:trace contextRef="#ctx0" brushRef="#br0" timeOffset="42906.33">9257 12718 869 0,'-19'-8'394'0,"-25"-5"-188"15,-1 2-52-15,9 13-73 16,0 8-32-16,11 14-42 0,5 13-9 15,15 18-9 1,8 6-1-16,17 3 2 16,8-8 1-16,14-18 3 0,4-9 2 15,8-17 7 1,-2-11 2-16,-10-16 51 16,-5-11 22-16,-17-15 29 15,-9-8 12-15,-15-9-34 0,-17 1-17 16,-22 13-33-16,-11 10-13 0,-2 19-37 15,6 9-65 1,27 9-332-16</inkml:trace>
  <inkml:trace contextRef="#ctx0" brushRef="#br0" timeOffset="43366.7198">9714 12880 563 0,'3'-1'192'0,"-2"1"-44"16,1-1 151-16,-2 1-34 15,0 0-60-15,0 0-33 16,-1 23-50-16,-7 34-22 16,2-24-49-16,-1-4-17 15,6 1-19-15,1-2-6 16,10-4-5-16,10-1 0 0,9-10 0 16,5-9 3-1,9-9-135-15,-5-10-118 0</inkml:trace>
  <inkml:trace contextRef="#ctx0" brushRef="#br0" timeOffset="43550.35">9711 12728 1068 0,'-2'-3'533'31,"-1"1"-176"-31,6 0-216 0,-3 2-55 16,0 0-63-16,5 0-26 0,15-1-210 31</inkml:trace>
  <inkml:trace contextRef="#ctx0" brushRef="#br0" timeOffset="43892.43">9562 12537 823 0,'11'0'364'0,"16"-2"-149"15,15 4-52-15,15 5-45 16,2-3-21-16,1 4-52 15,-7-7-17-15,-9 0-15 16,-6 0-1-16,-15-2-5 16,-7-2-4-16,-13-3-4 15,-5-7-2-15,-5-4 0 16,1 2 1-16,1-1 1 16,4 8 1-16,4 9 11 15,3 2 10-15,3 11 12 16,3 1 0-16,-3 5-7 15,1-1-8-15,-4 2-64 16,-1 0-107-16</inkml:trace>
  <inkml:trace contextRef="#ctx0" brushRef="#br0" timeOffset="44281.88">10279 13029 308 0,'1'-5'213'0,"9"-4"27"16,-7 4-14-16,-1-5-27 15,2-1-9-15,-8-1-22 16,0-4-14-16,-10 5-41 15,0 5-22-15,-1 8-45 16,0 4-18-16,6 12-22 16,2-2-6-16,7 5-4 15,4-4-1-15,6-6 3 16,4-1 2-16,2-9 7 16,-2-2 9-16,-4-11 31 0,-4 3 13 15,-6-8 11 1,-5 1-6-16,-3 6-29 15,-7 3-13-15,4 6-57 0,-1 2-103 16</inkml:trace>
  <inkml:trace contextRef="#ctx0" brushRef="#br0" timeOffset="44674.5899">10674 12844 593 0,'1'-3'386'15,"1"-2"-7"-15,0 5-144 16,-3 0-107 0,1 1-44-16,-1 29-30 15,-4 39-8-15,5-28-16 16,0 0-8-16,12-6-12 15,1-11-4-15,7-8 2 16,3-8 3-16,-3-9 5 0,1-2-1 16,-10-5-163-16</inkml:trace>
  <inkml:trace contextRef="#ctx0" brushRef="#br0" timeOffset="44938.6599">10535 12642 897 0,'-1'-4'417'0,"-2"0"-190"16,3 3-117-16,0 1-163 15,0 0-193-15</inkml:trace>
  <inkml:trace contextRef="#ctx0" brushRef="#br0" timeOffset="45342.2697">10508 12516 677 0,'6'-7'375'16,"7"-6"-97"-16,15 6-76 15,9 5-27-15,11 3-55 16,2 7-24-16,0-1-43 16,-2 1-16-16,-11-1-21 15,-4-4-4-15,-12-3 0 16,-6-4 0-16,-9-8-10 16,-5 1-5-16,-7-7-6 15,-6-4-3-15,1-1 5 16,2 3 1-16,6 8-5 15,6 9-2-15,5 10 5 16,2 11 8-16,4 9 18 0,-3 4 13 16,-9 0 13-1,-4-4 0-15,-13-5-5 16,-2-1-7-16,2-7-21 16,4-9-78-16</inkml:trace>
  <inkml:trace contextRef="#ctx0" brushRef="#br0" timeOffset="46054.3">11425 12750 604 0,'3'-12'343'0,"-1"-11"-25"16,-1 7-38-16,-3 16-79 15,-1 10-35-15,3 25-73 16,0 14-28-16,3 19-15 15,2 2-12-15,1-5-17 16,-2-11-4-16,-1-15-71 16,-1-11-72-16,-5-10-235 15</inkml:trace>
  <inkml:trace contextRef="#ctx0" brushRef="#br0" timeOffset="46213.87">11267 12988 584 0,'10'-3'377'16,"10"-8"31"-16,16 4-126 16,18 1-96-16,12 0-45 15,16 6-77-15,-6 1-23 16,-14 1-145-16,-11-1-248 16</inkml:trace>
  <inkml:trace contextRef="#ctx0" brushRef="#br0" timeOffset="47055.87">12150 13017 258 0,'0'-2'171'15,"5"-3"25"-15,1-8-8 16,9-14-32-16,0-8-2 16,1-19-15-16,4-1 0 0,-7-2-6 15,2 5-15-15,-8 12-26 16,-7 7-17-16,-1 16-25 16,-1 8-16-16,-1 20-17 15,0 12-2-15,0 23 0 16,1 12 4-16,9 22-4 15,6 0-3-15,1-11-3 16,3-12-1-16,-1-21-20 16,2-8-69-16,5-12-257 15</inkml:trace>
  <inkml:trace contextRef="#ctx0" brushRef="#br0" timeOffset="47499.18">12869 12690 890 0,'0'2'442'0,"-3"1"-175"16,-8 3-96-16,-4-1-43 16,-8-5-67-16,-3-1-25 0,-5-6-19 15,-3-1-3 1,-4-2-10-16,2 1-7 15,0 3-10-15,3 5-3 0,3 7-2 16,-1 7 3-16,5 10 3 16,1 2 4-16,10 6 3 15,6 2 2 1,10-9 2-16,8-5 1 0,12-12 6 16,7-6 4-16,13-6 5 15,5-6-1-15,4 7-6 16,-3 1-3-16,0 13-2 15,-3 8 1-15,-7 11 1 16,-5 7 2-16,-20 5 11 0,-12-1 5 16,-20 2 3-16,-4-5-1 15,-10-8-6-15,-2-6 0 16,0-15 0 0,-6-8-1-16,14-11-37 0,3-1-41 15,18-2-104 1,7 0-73-16</inkml:trace>
  <inkml:trace contextRef="#ctx0" brushRef="#br0" timeOffset="47860.34">13292 12872 965 0,'1'1'482'16,"-1"6"-160"-16,-5 12-144 15,2 8-46-15,-4 9-51 16,0-2-22-16,5 5-33 16,-3-3-8-16,9-6-8 15,2-3-2-15,6-13 1 16,1-6 0-16,-1-11-39 16,1-2-54-16,2-7-158 15,2-2-210-15</inkml:trace>
  <inkml:trace contextRef="#ctx0" brushRef="#br0" timeOffset="48028.46">13236 12723 1013 0,'0'-5'474'0,"2"-3"-215"0,1 4-96 31,2 4-110-31,6 2-27 0,3 0-130 0,0 3-154 16</inkml:trace>
  <inkml:trace contextRef="#ctx0" brushRef="#br0" timeOffset="48394.1599">13055 12518 786 0,'5'0'361'0,"7"-1"-144"16,19 5-103 0,7 6-21-16,21-1-17 15,6 2-13-15,1-3-30 0,2-2-8 16,-16-2-10-16,-11-2 0 15,-13-6 6-15,-8-1 0 16,-10-11-2-16,-3-6-1 16,-4-4-10-16,0 18-3 15,-2 5-8-15,1-1 1 16,0 5 7-16,-2-1 4 0,0 12 9 16,-2 41-2-1,0-28-4-15,2-2-22 0</inkml:trace>
  <inkml:trace contextRef="#ctx0" brushRef="#br0" timeOffset="48742.36">13812 13014 417 0,'2'-6'204'16,"6"-10"-53"-16,0 0-17 16,-3-2 7-16,-3 2 17 0,-8 5 12 15,-3 3-12-15,-6 10-38 16,-5 4-29-1,7 7-53-15,1 2-12 16,8 2-20-16,5-4-2 16,9 0 0-16,3-5 15 15,2-4 37-15,-1-7 16 0,-8-2 40 16,-3-1-3 0,-10-1-27-16,-4 6-22 0,-1 1-33 15,0-3-50-15,12 3-316 16</inkml:trace>
  <inkml:trace contextRef="#ctx0" brushRef="#br0" timeOffset="49027.11">14275 12827 797 0,'2'-12'505'0,"-2"-7"-30"0,4 9-265 15,-2 4-73 1,-1 4-96-16,5 4-22 15,0 2-79-15,1 3-98 16</inkml:trace>
  <inkml:trace contextRef="#ctx0" brushRef="#br0" timeOffset="49262.98">14326 12921 656 0,'2'11'397'0,"-1"8"-65"0,-1 11-111 16,0 4-44-16,0 8-78 15,-1 3-26-15,-7 7-43 16,-3 8-10-16,-10 9-8 16,-2 4 0-16,-7-12 3 15,1-7 0-15,-1-25 4 16,1-10 1-16,10-18 0 16,-3-11 0-16,12-15-7 15,6-11-7-15,6-11-48 16,10 0-39-16,6 0-121 15,4-1-162-15</inkml:trace>
  <inkml:trace contextRef="#ctx0" brushRef="#br0" timeOffset="49669.11">14092 12543 832 0,'1'-1'369'0,"11"1"-162"16,0 0-50-16,16 2-39 15,11 1-12-15,15 0-36 16,9 2-15-16,7-1-28 15,-8 4-10-15,-15-4-4 16,-4-1 0-16,-22-4 3 16,-5-5-18-16,-16-2-40 15,-5-3-12-15,-3-1-10 16,-2 0 16-16,5 1 26 16,5 7 5-16,4 4 1 15,3 2 9-15,-2 8 30 16,2 5 18-16,-7 5 30 0,-5 2 7 15,-6 0-14-15,-8-5-10 0,2-3-11 16,6-5-60-16</inkml:trace>
  <inkml:trace contextRef="#ctx0" brushRef="#br0" timeOffset="50302.57">15042 12739 861 0,'4'-1'400'0,"2"6"-190"15,-2 4-41-15,-4 25-96 16,-3 14-22-16,-1 14-20 0,0 6-9 15,7-9-7-15,0-7 2 16,5-17-88-16,0-5-91 16</inkml:trace>
  <inkml:trace contextRef="#ctx0" brushRef="#br0" timeOffset="50463.49">14838 13009 560 0,'6'-3'389'0,"9"-4"62"16,11 2-157 0,22-1-93-16,10 4-46 15,9 0-74-15,-2-3-29 16,-6 0-60-16,-9 2-104 0</inkml:trace>
  <inkml:trace contextRef="#ctx0" brushRef="#br0" timeOffset="51039.45">15693 12642 699 0,'-1'-2'341'16,"0"-3"-165"-16,-11 14-32 15,-1 9-32-15,-5 11-40 16,0 5-7-16,7 11-28 16,9 4-13-16,11-1-9 15,11-2 1-15,16-12 5 0,1-9 2 16,6-11 1-16,-3-7-1 15,-9-11-46 1,-6-4-56-16,-12-9-164 16</inkml:trace>
  <inkml:trace contextRef="#ctx0" brushRef="#br0" timeOffset="51195.74">15895 12698 520 0,'0'3'341'0,"0"3"-10"0,-2 16-113 16,-1 8-40-16,0 19-37 15,1 11-16-15,3 8-35 16,3-4-15 0,7-12-32-16,3-10-11 15,4-15-84-15,2-6-95 16</inkml:trace>
  <inkml:trace contextRef="#ctx0" brushRef="#br0" timeOffset="51668">16346 12825 966 0,'-4'0'464'0,"-2"1"-179"16,-4 16-141-16,-1 9-52 0,-1 16-39 16,3 3-10-16,8 1-23 15,2-4-5-15,10-11-8 16,4-6 2-16,8-8 0 15,4-4 3-15,-5-6-15 16,-4-5-43-16,-10-5-220 16</inkml:trace>
  <inkml:trace contextRef="#ctx0" brushRef="#br0" timeOffset="51854.86">16262 12673 1017 0,'5'-1'392'16,"8"0"-284"-16,0 1-49 16,2 5-74-16,-3-1-93 15</inkml:trace>
  <inkml:trace contextRef="#ctx0" brushRef="#br0" timeOffset="52156.99">16123 12520 684 0,'14'-3'360'16,"11"-7"-84"-16,18 6-126 15,12 2-22-15,18 5-46 16,2 6-20-16,-7 2-33 16,-7-1-10-16,-29-4-7 15,-9-3 0-15,-11 0 2 16,-9-3 0-16,0-4-1 16,-1-2-3-16,-2 5-7 15,0 0-4-15,0 0-8 16,0 1 4-16,0 0 12 0,0 2 4 15,0 18 10-15,-6 29-3 16,4-30-99-16</inkml:trace>
  <inkml:trace contextRef="#ctx0" brushRef="#br0" timeOffset="52635.36">16853 13000 644 0,'3'0'292'16,"5"-3"-137"-16,1 1-53 0,0 2-54 15,-2-3-17 1,-4-4-14-16,2 6-3 16,-6-4 21-16,-3 2 8 15,-4 1 22 1,-3-2 13-16,-2 3-6 15,0 1-8-15,3 4-25 0,3 2-17 16,7 4-19-16,3 1-2 16,9-3 5-16,2 0 4 15,2-6 15-15,-1-1 17 16,-6-1 22-16,-2-2 5 16,-9-7-3-16,-8 2-15 15,-10-2-27-15,-2 3-9 16,1 5-27-16,5 0-89 15</inkml:trace>
  <inkml:trace contextRef="#ctx0" brushRef="#br0" timeOffset="53009.55">17305 12820 1175 0,'0'-7'577'16,"2"-7"-221"-16,4 4-134 16,2 3-143-16,2 3-42 15,0 1-19-15,-2 1-63 16,-4 3-200-16,-1 2-369 0</inkml:trace>
  <inkml:trace contextRef="#ctx0" brushRef="#br0" timeOffset="53244.47">17320 12957 857 0,'3'9'404'0,"4"14"-167"16,1 5-45-16,6 10-86 15,0 4-32-15,0 11-42 16,-7 5-14-16,-10 12-8 0,-8 1 1 16,-13-5 21-16,-4-3 4 15,-5-20 9-15,-4-11 2 16,-2-16-13-16,-1-11-2 0,6-19-4 16,7-8-25-1,13-21-121 1,7-11-82-16</inkml:trace>
  <inkml:trace contextRef="#ctx0" brushRef="#br0" timeOffset="53712.03">17104 12554 679 0,'0'-2'353'0,"1"-1"-91"0,13 0-89 16,12 1-35-1,19 1-25 1,10-1-17-16,18 2-32 16,-3 0-13-16,-4 0-20 15,-11 0-8-15,-23 0-6 16,-9-6 1-16,-19-1-50 16,-8-2-21-16,-5-1-24 15,-6 2-7-15,4 3 39 0,0 3 15 16,8 6 10-16,5 1 3 0,7 5 0 15,3 4 2-15,-1 0 15 16,4 2 7 0,-3 4 28-16,-5-2 19 15,-8-3 16-15,-10-2-2 0,-5-7-15 0,2-3-26 32</inkml:trace>
  <inkml:trace contextRef="#ctx0" brushRef="#br0" timeOffset="54912.83">18144 12744 855 0,'2'-7'416'0,"4"-3"-162"15,-3 8-59-15,-3 19-85 16,0 16-38-16,4 27-38 15,1 8-9-15,2 0-9 0,1-7-16 16,-5-22-212-16</inkml:trace>
  <inkml:trace contextRef="#ctx0" brushRef="#br0" timeOffset="55068.34">17938 12976 1106 0,'12'-4'503'0,"22"1"-223"16,12-2-90 0,23 4-73-16,8 1-41 15,10-5-48-15,-8 2-89 16</inkml:trace>
  <inkml:trace contextRef="#ctx0" brushRef="#br0" timeOffset="55627.97">19042 12661 913 0,'-14'-4'409'16,"-16"-3"-202"-16,0 5-55 16,-2 7-84-16,-1 7-28 15,2 17-33-15,1 9-6 16,10 14-6-16,6 8-2 0,17 2 0 15,8-2 0-15,18-14 7 16,8-10 4-16,7-17 11 16,-3-7 8-16,-7-12 23 15,-5-4 17-15,-20-11 15 16,-8-7 2-16,-22-7-20 16,-16-4-18-16,-16 1-28 15,-7 9-10-15,9 13-112 16,10 9-210-16</inkml:trace>
  <inkml:trace contextRef="#ctx0" brushRef="#br0" timeOffset="56093.3">19500 12814 957 0,'-1'-3'430'16,"1"0"-193"-16,0 0-33 16,0 2-75-16,0 0-30 15,0-1-58 1,0 2-20-16,0 0-26 16,0 0-57-16,0 0-255 15</inkml:trace>
  <inkml:trace contextRef="#ctx0" brushRef="#br0" timeOffset="56351.63">19513 13011 913 0,'-4'8'472'0,"2"10"-119"16,2 6-199-1,2 4-33-15,7 7-61 16,-3 6-23-16,2 4-19 15,-2 3-4-15,-3 4-5 16,-3-1-1-16,-5-4 0 0,-3-6 5 16,-12-10 18-1,-2-7 3-15,-12-16 3 16,-6-5-19-16,-7-16-91 16,-3-12-69-16,6-25-418 15</inkml:trace>
  <inkml:trace contextRef="#ctx0" brushRef="#br0" timeOffset="56772.2199">19377 12519 798 0,'0'-3'379'0,"3"-3"-163"15,6 1-43-15,14 5-73 16,7 2-19-16,21 7-23 16,10-4-13-16,9 3-19 15,0-1-9 1,-13-1-8-16,-14 0 0 0,-20-4-18 15,-9 2-23-15,-19-7-37 16,-3 0-16-16,-7-5 6 16,-2-7 23-16,5-1 34 15,4 1 11-15,9 2-4 16,5 7 0-16,6 8 25 16,-1 4 12-16,-4 12 47 0,-3 1 11 15,-7 3-11 1,-5 2-7-16,-1-3-28 0,1-5 1 15,8-2-150 1</inkml:trace>
  <inkml:trace contextRef="#ctx0" brushRef="#br0" timeOffset="57132.46">20121 12976 629 0,'-8'-9'338'15,"-6"-2"-88"-15,-2 6-110 0,7 5-38 16,0 4-57 0,7 2-20-16,5-1-16 15,-1 0 4-15,8 0 28 16,-2 4 21-16,0-1 43 16,-1-1 12-16,-6-7 3 15,-1-3-18-15,-4-5-45 16,2 4-41-16,8-2-237 15</inkml:trace>
  <inkml:trace contextRef="#ctx0" brushRef="#br0" timeOffset="57469.5">20488 12773 612 0,'2'-4'378'0,"4"-3"-13"15,-3 1-77-15,1 0-72 16,-2 0-33-16,-1-1-55 16,-1 2-31-16,0 3-54 15,4 2-21-15,-4 0-5 16,0 0-63-16,0 0-177 16,0 0-272-16</inkml:trace>
  <inkml:trace contextRef="#ctx0" brushRef="#br0" timeOffset="57737.87">20493 12893 548 0,'0'2'314'16,"1"7"-33"-16,-1 1-76 0,0 10-59 15,0 5-24-15,3 7-46 16,-1 2-22-16,-2 8-33 15,2 1-8 1,-6 10-5-16,-4 3 2 0,-1 10 3 16,-10-4 6-16,2-9 5 15,-5-7 2-15,-3-24 3 16,-2-8-1-16,0-22 3 16,2-9-18-16,13-18-134 15,7-9-350-15</inkml:trace>
  <inkml:trace contextRef="#ctx0" brushRef="#br0" timeOffset="58232.82">20390 12519 851 0,'1'-1'371'0,"5"-6"-190"15,7 3-35-15,10-2-52 16,11 6-16-16,18 2-25 16,5 1-10-16,6 4-22 0,-3-3-3 15,-13-1-2-15,-8 2-1 16,-19-5 3 0,-7-1 3-16,-13-5-17 15,-5-2-13-15,-5-4-24 16,-2-3-12-16,1-1 2 15,1 1 7-15,7 5 12 16,3 6-2-16,2 10-9 16,4 3-2-16,3 18 28 15,0 3 23-15,0 8 49 0,-4 1 14 16,-5-6-3-16,-3-6-10 16,-4-10-22-16,2-4-30 15</inkml:trace>
  <inkml:trace contextRef="#ctx0" brushRef="#br0" timeOffset="98933.6">7674 14130 850 0,'8'2'334'0,"11"1"-207"0,14 3-30 31,16 4-3-31,4 1-7 0,4-3-26 16,-5-1-13-16,-10-4-14 0,-2-3-63 16,-10 0-218-1</inkml:trace>
  <inkml:trace contextRef="#ctx0" brushRef="#br0" timeOffset="99129.02">7787 14297 766 0,'1'2'365'16,"9"4"-98"-16,10 2-116 16,3 3-8-16,14 3-11 15,-6-3-32-15,8-3-46 0,6-8-45 16</inkml:trace>
  <inkml:trace contextRef="#ctx0" brushRef="#br0" timeOffset="99666.97">8834 14309 596 0,'4'-16'380'16,"7"-14"6"-16,-2-8-208 15,-3-6-24-15,-5-3-42 16,-6-2-17-16,3 12-18 16,0 2-2-16,-2 17 2 15,-1 7-1-15,4 14-18 16,-3 5-15-16,1 12-29 16,3 7-6-16,2 2 0 0,6 6-1 15,4 4-1-15,1 0 6 16,-3 5 4-16,0-1 1 15,-6 0 3-15,0-3-3 16,-4-6-3-16,-2-4-1 16,-6-6 1-16,-3-6 0 0,-10-4 0 15,-1-5-2-15,-3-5-3 16,1-4-3-16,11-6-15 16,5-3-9-16,18 2-6 15,9 4-1-15,7 7 13 16,3 2 5-16,4 1 5 15,4 0 1-15,6-1-37 16,2-3-87-16,-2-3-173 16</inkml:trace>
  <inkml:trace contextRef="#ctx0" brushRef="#br0" timeOffset="100020.5399">9501 14151 578 0,'-6'-9'381'0,"-12"-16"27"16,-1 2-141-1,-4 4-96-15,-2 2-40 16,-3 11-65 0,0 5-22-16,-1 9-32 0,2 12-11 0,5 11-5 15,6 6-2-15,12 15 0 16,4 1 1-1,15 4 3-15,5-5 1 16,6-16 3-16,6-6 3 0,12-22 5 16,3-9 4-1,0-18 27-15,-3-8 42 0,-17-11 52 16,-12-5 14-16,-18-8-10 16,-8 2-40-16,-13-1-54 15,-2 6-18-15,-1 16-35 0,0 7-50 16,5 17-198-1,5 9-197-15</inkml:trace>
  <inkml:trace contextRef="#ctx0" brushRef="#br0" timeOffset="100504.98">9923 14329 686 0,'-5'-1'478'0,"-1"-3"64"16,2 3-153-16,2 0-110 16,2-1-56-16,0 1-86 15,0-1-40-15,0 1-57 0,0 0-17 16,0 0-6-16,7 0-105 15</inkml:trace>
  <inkml:trace contextRef="#ctx0" brushRef="#br0" timeOffset="101053.77">10403 14261 697 0,'8'-13'356'16,"1"-11"-126"-16,1-5-38 15,-2-1-12-15,-4 0-14 16,-3 1-5-16,-2 8-7 15,-3 2-9-15,-4 12-26 16,0 4-20-16,0 6-45 0,0 9-17 16,4 2-25-1,-1 2-5-15,7 9-4 16,3 5-1-16,4 8-1 0,5 6 1 16,-3 2 0-16,3 2 0 15,-5-1 0 1,0-4 1-16,-6-8-1 15,-3-5 1-15,-5-7-1 16,-5-8 1-16,-5-5 1 0,1-2 0 16,-3-8-1-16,2 0 0 15,3-2-3-15,1-6-1 16,11 3-5-16,3-5-1 0,12 0-1 16,7 0 1-16,9-1 5 15,4 2 2 1,2 3 1-16,-3-1 3 15,-8 6 2-15,-8 3 1 16,-11 3 3-16,-7 3-1 0,-1-4-28 16,-4-4-184-16</inkml:trace>
  <inkml:trace contextRef="#ctx0" brushRef="#br0" timeOffset="110005.19">11375 14058 822 0,'-5'-5'372'0,"-2"1"-150"0,1 0-61 0,5 12-82 31,3 9-7-31,3 14-33 16,1 13-1-16,4 13 3 0,1 8 1 0,1 4-4 31,1-1-4-31,-2-13-10 16,1-7-4-16,-2-22-8 15,2-7-1-15,-4-13-28 16,-1-3-93-16</inkml:trace>
  <inkml:trace contextRef="#ctx0" brushRef="#br0" timeOffset="110151.27">11230 14368 597 0,'2'3'290'16,"11"-2"-55"-16,10-4-44 15,33-8-33-15,14-4-24 16,24-2-75-16,4 2-22 15,-12 6-92-15,-5 5-204 16</inkml:trace>
  <inkml:trace contextRef="#ctx0" brushRef="#br0" timeOffset="110482.16">12119 14349 722 0,'7'-12'374'0,"13"-18"-87"16,-2-6-68-16,2-2-63 0,-3-1-27 16,-13-1-35-16,-3 1-12 15,-8 4-16 1,-2 4-7-16,2 16-20 15,-1 8-11-15,4 17-10 16,-4 9-5-16,7 14-4 16,1 8-2-16,5 12-3 15,8 10-2-15,-1 10 1 16,3 0 1-16,-1-10-1 0,-4-10 1 0,-2-19 0 16,0-12-57-1,0-9-285-15</inkml:trace>
  <inkml:trace contextRef="#ctx0" brushRef="#br0" timeOffset="110920.62">12713 14113 460 0,'3'-13'307'16,"10"-8"36"-1,-5 1-117-15,-3 2-65 0,-1 5-17 16,-12-3-26 0,4 3-14-16,-16-1-28 15,-3 8-14-15,4 3-31 16,-11 3-12-16,4 13-15 16,3-3-4-16,-5 9-3 15,9 4 0-15,0 3 2 16,1 4 1-16,5-4 0 0,3-1 1 0,8-11-1 31,2-1 0-31,12-8 2 16,10-7 0-1,-10 1 2-15,-1 1 0 0,47-6-2 0,8 1-1 16,4 9 0-16,-26 7 0 16,-9 17 0-16,-7 1-1 15,-16 8 6-15,-12 4 3 16,-20-3 10-16,-4 0 2 15,-10-8 1-15,-2-10-2 0,-1-13-5 16,-4-12-3 0,9-13-40-16,8-5-73 15</inkml:trace>
  <inkml:trace contextRef="#ctx0" brushRef="#br0" timeOffset="111334.13">13261 14247 541 0,'-2'-3'318'16,"-3"-4"-31"-16,-1 2-64 16,-2 3-72-16,-1 2-39 15,4 7-51-15,-1 0-15 16,5 2-15-16,5 0-3 16,3-3 1-16,4 1 1 0,2-4 10 15,-2 1 6-15,-5-4 25 16,-3-3 23-1,-3 0 31-15,-1 2 5 16,0 0-14-16,0 0-24 0,0-1-41 16,0 1-14-16,-2 0-21 15,-1-1-7-15,3 1-6 16,-1-1-55-16</inkml:trace>
  <inkml:trace contextRef="#ctx0" brushRef="#br0" timeOffset="111777.4399">13977 14145 931 0,'-3'-11'434'16,"-8"-8"-160"-16,-8-3-38 0,-10 2-72 16,-3 7-31-1,-6 9-74-15,1 6-23 16,2 17-28-16,5 2-7 0,11 21-4 15,5 5-3-15,17 17 0 16,1 7 0-16,22 2 3 16,8-9-1-16,15-23 3 0,10-15 2 15,7-26 4 1,-2-10 3-16,-10-14 5 16,-8-11 50-16,-23-16 38 15,-5-1 8-15,-16-5 1 16,-11-2-49-16,-16 9-41 15,-6 4-12-15,-8 12-62 16,2 9-79-16,5 19-261 0</inkml:trace>
  <inkml:trace contextRef="#ctx0" brushRef="#br0" timeOffset="111952.86">14073 14193 516 0,'4'0'349'0,"-9"2"15"15,-4 3-90 1,-15 11-96-16,-11 7-32 0,-11 14-46 0,-3 6-21 31,-1 2-35-31,6-4-17 16,22-12-111-16</inkml:trace>
  <inkml:trace contextRef="#ctx0" brushRef="#br0" timeOffset="112385.26">14808 14166 683 0,'-4'-23'425'0,"1"-14"4"16,2 10-253-16,2 4-48 15,1 15-56-15,0 8-17 16,2 20-24-16,-3 12-7 0,1 24-5 16,0 9 0-16,6 11-7 15,1 0-2-15,1-14-2 16,3-7-58-16,-7-26-225 15</inkml:trace>
  <inkml:trace contextRef="#ctx0" brushRef="#br0" timeOffset="112521.83">14684 14306 685 0,'4'-4'365'0,"5"-2"-76"15,13 6-52-15,20 4-74 16,11 4-27-16,20 0-52 15,5-1-27-15,-1-1-91 16</inkml:trace>
  <inkml:trace contextRef="#ctx0" brushRef="#br0" timeOffset="112985.17">15652 14101 598 0,'0'-3'352'0,"0"3"-38"16,-4 0-148-16,3 0-102 15,0 0-27-15,-5 17-20 16,-5 41-4-16,16-27 0 16,6 3 1-16,5-3 15 0,12 0 7 15,4-8 6-15,6-1 0 16,0-7-13-16,-6-8-6 16,-8-8-27-16,-5-7-75 15,-4-11-243-15</inkml:trace>
  <inkml:trace contextRef="#ctx0" brushRef="#br0" timeOffset="113149.98">15958 14109 381 0,'-2'-6'273'16,"-5"-8"34"-16,-1 10-59 0,-1 20-54 15,-3 3-28-15,2 18-26 16,2 8-5-16,9 8-9 16,7 8-9-16,6 3-34 15,1-3-18-15,0-16-34 0,0-6-12 0,2-19-10 31,2-9-13-31,0-5-304 16</inkml:trace>
  <inkml:trace contextRef="#ctx0" brushRef="#br0" timeOffset="113684.34">16288 14426 607 0,'-1'1'365'0,"-4"-1"-22"16,3-1-40-16,2 1-77 0,0-1-33 15,0 0-51-15,0-1-20 16,2 1-37-16,8-2-21 16,-5 0-42-16,-1 2 11 15,-4 1-473-15</inkml:trace>
  <inkml:trace contextRef="#ctx0" brushRef="#br0" timeOffset="115240.9399">16892 14204 621 0,'-25'-2'313'0,"-22"1"-101"0,2 13-114 16,-2 11-37-16,13 23-30 16,10 11-3-16,19 17-1 15,14 2 7-15,28-11 13 16,10-11 6-16,28-24 3 15,8-12-4-15,2-16-5 16,-6-13 18-16,-19-12 89 16,-14-9 21-16,-24-14 17 15,-15-7-22-15,-31-12-102 16,-12 3-28-16,-14 8-32 16,3 8-8-16,2 20-27 15,0 4-78-15,8 13-199 16</inkml:trace>
  <inkml:trace contextRef="#ctx0" brushRef="#br0" timeOffset="115430.79">17135 14239 612 0,'0'0'383'16,"-1"0"-63"-1,-10 7-105-15,-15 6-45 16,-4 12-66-16,-8 11-19 15,-12 9-19-15,2 5-11 16,2-1-23-16,8-9-10 0,20-11-12 16,6-7-3-16,9-14-141 15</inkml:trace>
  <inkml:trace contextRef="#ctx0" brushRef="#br0" timeOffset="115879.75">17972 14124 943 0,'-1'-4'434'0,"-1"8"-212"16,0 8-72-16,-2 27-96 0,5 15-20 31,5 16-7-31,3 5-1 0,3-5-3 16,-2-9 0-16,1-19-5 16,-3-10-2-16,-1-17-5 0,-3-6-1 0,-5-12-96 15,-5-6-86 1</inkml:trace>
  <inkml:trace contextRef="#ctx0" brushRef="#br0" timeOffset="116003.41">17722 14353 716 0,'0'0'407'16,"6"0"-76"-16,29 0-84 16,14 0-42-16,27-1-43 15,7-4-30-15,4 3-56 16,-9 0-17-16,-19 0-180 15</inkml:trace>
  <inkml:trace contextRef="#ctx0" brushRef="#br0" timeOffset="116585.74">19068 14177 715 0,'-5'-9'422'0,"-7"-5"-73"15,-4 0-127-15,-3 1-49 16,-8 9-79-16,-5 2-31 16,-7 12-37-16,-2 6-10 15,3 18-11-15,10 11-2 0,16 21-3 16,9 8 0-16,15-3 1 16,9-3 0-16,14-21 6 15,3-12 4 1,8-21 10-16,1-9 9 15,-7-16 27-15,-6-8 12 0,-19-11 21 16,-15-7-3-16,-22-5-24 16,-13 2-19-16,-18 7-32 15,-1 7-11-15,0 11-78 16,7 5-90-16,20 8-466 16</inkml:trace>
  <inkml:trace contextRef="#ctx0" brushRef="#br0" timeOffset="116858.58">19438 14447 1178 0,'0'1'548'16,"4"-1"-222"-16,-3 0-76 15,-1 0-73-15,0 0-41 16,-1 0-61-16,1-1-23 16,0-1-31-16,0 1-19 15,0 0-210-15</inkml:trace>
  <inkml:trace contextRef="#ctx0" brushRef="#br0" timeOffset="117391.6">19913 14314 711 0,'3'-14'368'0,"2"-16"-96"0,-6 1-45 16,1 1-53-16,-3 3-24 15,-5 8-12-15,9 7-11 16,-4 6-38-16,-2 7-19 16,5 10-48-16,0 5-13 15,5 13-5-15,0 1-1 0,4 11 0 16,-5 3 1-16,1 3-1 16,-2 1 0-16,-4-4 1 15,0-10-1-15,-5-8 2 16,-1-7-1-16,-3-7 1 15,-3 1-1-15,-4-6 1 16,0 2-2-16,-2-8 1 16,3 1-1-16,7-5-1 15,3-3-1-15,14 1-7 16,8-3-1-16,18 5-2 16,4-3 1-16,1 5 6 15,-1 5 2-15,-8 0 0 16,-3 1 1-16,-5-4-24 15,-2 1-146-15</inkml:trace>
  <inkml:trace contextRef="#ctx0" brushRef="#br0" timeOffset="118052.57">7511 15896 485 0,'8'-3'327'15,"15"-2"13"-15,5 4-107 16,20 4-87-16,11-1-33 15,4 2-33-15,0-3-14 16,-18 1-24-16,-8-2-10 16,-10 4-20-16,-1-3-82 15</inkml:trace>
  <inkml:trace contextRef="#ctx0" brushRef="#br0" timeOffset="118241.65">7608 16032 611 0,'0'3'341'0,"14"8"-12"15,12-3-85-15,27-4-39 16,10-1-3-16,-6-5-52 16,-2 2-32-16,-15 3-59 15,-9-2-15-15,2 2-223 16</inkml:trace>
  <inkml:trace contextRef="#ctx0" brushRef="#br0" timeOffset="118898.9">8696 15821 372 0,'8'-13'235'0,"13"-16"10"16,2-1-30-1,-1 0-34 1,-3 2-19-16,-9 3-23 15,-4 5-8-15,-9 9-17 0,-2 4-16 0,-6 11-41 16,1 4-19-16,0 6-27 16,3 6-4-1,7 6-3-15,3 1-1 16,9 7 1-16,4 4 1 16,0 7 4-16,5 6 3 15,-3-3 4-15,-1-1 0 16,-6-8-3-16,-5-9-1 0,-6-2-1 15,-4-5 0-15,-9-7 0 16,-2 2 1 0,-8-11-3-16,-5-2 0 0,3-1-3 15,7-3-2-15,8-1-5 16,10-2-2-16,12-4-2 16,7 0 2-16,12 4 5 15,5 2 3-15,4 3 4 16,1 3 0-16,1-4-1 15,-1-2 25-15,-1-1-580 0</inkml:trace>
  <inkml:trace contextRef="#ctx0" brushRef="#br0" timeOffset="119357.33">9585 15770 790 0,'-3'-8'387'0,"-9"-9"-110"15,-5-1-39-15,-13 3-59 16,-7 3-21-16,-6 5-62 16,1 7-23-16,5 10-38 15,3 6-16-15,9 12-16 16,0 7-3-16,6 20-1 16,5 6-2-16,14 6 1 15,9-1 0-15,15-17-1 16,8-8 1-16,14-18 2 15,7-12 5-15,11-12 10 16,-6-6 6-16,-15-9 18 0,-12 3 18 16,-31-6 23-16,-18 1 0 15,-34 7-16-15,-14-3-22 16,-15 2-30 0,2 1-4-16,14-1-97 0,12 1-375 15</inkml:trace>
  <inkml:trace contextRef="#ctx0" brushRef="#br0" timeOffset="120061.36">10370 15598 677 0,'18'-2'338'16,"30"-1"-79"-16,17 1-74 16,19 0-42-1,6 2-28-15,-6 0-48 0,-6-2-21 0,-12-1-23 16,-13-3-4-1,-20 3-7-15,-13 3-9 0,-22 5-23 16,-11 3-25 0,-16 2-44-16,-4 0-12 15,-4-2-20-15,4 0 3 16,5-4 37-16,8 1 19 0,4-3 45 16,7-2 24-1,0 0 18-15,1 0 7 0,2 6 12 16,-3 2 7-16,5 7 9 15,-3 5 0-15,3 11-11 16,2 10-9-16,1 18-20 16,5 8-4-16,10 11-6 15,5 0 0-15,3-10-2 16,-2-6 1-16,-12-16 1 16,-9-5 4-16,-10-11 14 15,-11-10 6-15,-17-15 7 16,-9-9 20-16,-9-14 14 15,2-3-3-15,12-3-8 16,11 3-24-16,15 5-39 0,10 4-13 0,11 8-115 31,10 0-69-31</inkml:trace>
</inkml:ink>
</file>

<file path=ppt/ink/ink3.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4-10-23T07:53:38.801"/>
    </inkml:context>
    <inkml:brush xml:id="br0">
      <inkml:brushProperty name="width" value="0.05292" units="cm"/>
      <inkml:brushProperty name="height" value="0.05292" units="cm"/>
      <inkml:brushProperty name="color" value="#FF0000"/>
    </inkml:brush>
  </inkml:definitions>
  <inkml:trace contextRef="#ctx0" brushRef="#br0">23608 7529 1019 0,'-2'-3'453'0,"-1"2"-251"16,-2 8-68-1,-3 13-86-15,-2 14-33 0,-6 14-14 0,-4 6 0 16,1 11 2-16,-2-2 0 16,7-8 2-16,6-8 4 15,3-18 0-15,5-9 2 16,0-13 8-16,0-3 16 16,3-13 21-16,-1-9 8 15,4-16 7-15,3-11-10 16,4-15-15-16,0-9-6 0,5-2-15 15,-2 2-7-15,0 9-9 16,1 13-1-16,-3 16 0 31,1 9 1-31,-1 22-5 0,-1 6-1 0,3 18-3 32,8 14-1-32,7 10 3 15,3 9 2-15,1 4 1 16,-6-2 1-16,-8-4 0 15,-7-5 6-15,-9-10-4 16,2-4 2-16,-4-14-46 16,-2-6-45-16,-3-14-177 15,-9-9-199-15</inkml:trace>
  <inkml:trace contextRef="#ctx0" brushRef="#br0" timeOffset="153.52">23564 7693 763 0,'-8'-1'435'15,"-4"0"-67"-15,4-2-70 16,19 1-82-16,12-1-40 16,25-4-55-16,14 0-20 0,3-1-44 15,-5 3-21-15,-15 3-110 16,-4 2-102-16</inkml:trace>
  <inkml:trace contextRef="#ctx0" brushRef="#br0" timeOffset="817.23">23502 1864 361 0,'-3'0'295'0,"-3"-2"86"15,2 1-81 1,4 1-102-16,0 0-44 0,2 4-80 15,2 26-23-15,38 50-11 16,-29-21-7 0,-6 2-7-16,3 4-2 15,1-5-9-15,-3-7 2 16,1-16-1-16,-2-7 0 0,-4-12 6 16,-4-13-15-16,-10-8-100 15,-6-9-82 1,-9-13-342-16</inkml:trace>
  <inkml:trace contextRef="#ctx0" brushRef="#br0" timeOffset="1174.91">23419 2046 606 0,'8'-17'340'0,"19"-22"-35"16,10-6-17-16,15 0-58 0,7 8-46 16,1 16-82-16,-3 17-41 15,-17 21-38-15,-15 9-13 16,-26 19-12-16,-19 6-3 0,-19 2 5 15,-5-4 2 1,6-14 5-16,13-8 1 16,18-18-8-16,9-4-1 0,18-11-3 15,10-2 1 1,17-2 6 0,6-1 5-16,4 7 6 15,-2 4 2-15,-11 8 7 16,-13 7 0-16,-24 9 4 15,-13 3 1-15,-22 7 3 16,-2 4 1-16,-8-1-4 16,0-3-3-16,-4-11 1 0,-7-3-6 15,4-14 1-15,-1-3 9 16,12-4-154-16,5-8-125 16</inkml:trace>
  <inkml:trace contextRef="#ctx0" brushRef="#br0" timeOffset="66803.07">23425 10329 900 0,'0'12'360'0,"-9"22"-196"0,0 7-30 16,-4 13-17-16,-3 5-19 15,1 2-51-15,0-2-19 16,8-7-15-16,-1-13 4 15,5-18 13-15,-1-10 13 16,4-12 31-16,3-8 7 16,-1-14-3-16,5-9-11 15,1-13-31-15,1-5-7 16,7-10-12-16,4 1-4 16,2-4-5-16,2 2-1 0,3 12 4 15,-6 8 5-15,-4 19 8 16,-6 7-1-16,1 16-9 15,0 7-5 1,8 18-9-16,2 7 0 16,4 17 0-16,4 5 0 0,-2-1 3 15,1-1 0-15,-10-6 2 16,-1-4-1-16,-8-2-1 16,-3-3 0-16,-5-10-110 15,-4-3-85-15</inkml:trace>
  <inkml:trace contextRef="#ctx0" brushRef="#br0" timeOffset="66961.05">23331 10472 845 0,'6'5'399'16,"8"2"-120"-16,16 1-62 15,31 0-32-15,10-4-39 16,24 2-74-16,-2-1-23 15,-23-1-90-15</inkml:trace>
  <inkml:trace contextRef="#ctx0" brushRef="#br0" timeOffset="67687">23378 16109 600 0,'-1'-2'334'15,"0"-2"-62"-15,2 7-115 16,-1-3-74-16,4 24-20 0,8 60-3 16,-1-16-5-16,-5 13-8 15,3 2-3-15,-6-8-10 16,-5-11-5-16,-3-20-7 16,2-8-2-16,-2-19 1 15,2-5 1-15,-2-12-146 16,4-9-218-16</inkml:trace>
  <inkml:trace contextRef="#ctx0" brushRef="#br0" timeOffset="68058.78">23301 16251 866 0,'7'-23'400'0,"15"-22"-168"15,4 2-28-15,23 7-55 16,8 13-32-16,13 12-47 0,0 10-18 15,-15 13-18-15,-11 9-6 16,-28 16-5-16,-15 7-4 16,-20 8-2-16,-11-3-2 15,0-8 0-15,4-13 1 16,14-16 2-16,7-12-2 16,12-10-9-16,8-5-3 15,20 2-8-15,6 5-2 0,10 14 4 16,-4 10 1-1,-11 11 2-15,-6 9 1 0,-21 5 3 16,-6 2 1-16,-14 2 0 16,-10-2 2-16,-17-6 3 15,-9-5 1-15,-12-10 4 16,-4-7 0-16,-1-12-1 16,5-5-3-16,11-4-9 15,9 2-30-15,17 3-209 16</inkml:trace>
</inkml:ink>
</file>

<file path=ppt/ink/ink4.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0-10-20T08:27:46.252"/>
    </inkml:context>
    <inkml:brush xml:id="br0">
      <inkml:brushProperty name="width" value="0.05292" units="cm"/>
      <inkml:brushProperty name="height" value="0.05292" units="cm"/>
    </inkml:brush>
  </inkml:definitions>
  <inkml:trace contextRef="#ctx0" brushRef="#br0">13002 16700 940 0,'-3'2'292'16</inkml:trace>
  <inkml:trace contextRef="#ctx0" brushRef="#br0" timeOffset="25101.03">21772 16551 1288 0,'-4'0'252'0,"-6"1"-63"15,10-1-187-15,3-1-5 16,5-2 8-16,-1 0 16 15,0 6 27-15,-4-2 20 16,-3 2-3-16,1 4-9 16,-1-7-342-16</inkml:trace>
  <inkml:trace contextRef="#ctx0" brushRef="#br0" timeOffset="42022.41">12553 17006 223 0,'-3'-3'102'0,"3"-2"-35"16,14 7-47-16</inkml:trace>
</inkml:ink>
</file>

<file path=ppt/ink/ink5.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2T07:27:25.877"/>
    </inkml:context>
    <inkml:brush xml:id="br0">
      <inkml:brushProperty name="width" value="0.05292" units="cm"/>
      <inkml:brushProperty name="height" value="0.05292" units="cm"/>
      <inkml:brushProperty name="color" value="#FF0000"/>
    </inkml:brush>
    <inkml:context xml:id="ctx1">
      <inkml:inkSource xml:id="inkSrc30">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22T07:27:35.221"/>
    </inkml:context>
  </inkml:definitions>
  <inkml:trace contextRef="#ctx0" brushRef="#br0">14852 13902 889 0,'-5'-9'397'15,"-5"-9"-192"-15,5 18-44 16,5 33-56-16,3 18-14 16,4 37-25-16,3 15-9 15,-3 25-24-15,-4 5-9 16,-3-4-12-16,-3-13 2 16,-1-22-4-16,3-16-2 0,4-31-34 15,4-11-71-15,2-36-285 16</inkml:trace>
  <inkml:trace contextRef="#ctx0" brushRef="#br0" timeOffset="172.97">14749 13987 678 0,'0'-17'410'16,"10"-23"26"-16,16 3-213 15,33 4-88-15,15 5-25 0,23 10-47 31,9 8-26-31,8 16-15 16,1 5-9-16,-4 12-106 16,-6 0-141-16</inkml:trace>
  <inkml:trace contextRef="#ctx0" brushRef="#br0" timeOffset="403.7">14696 14764 963 0,'20'2'439'16,"18"4"-210"-16,52-9-46 16,18-5-5-16,23-2-59 15,0 1-32-15,-17 4-54 16,-12 2-14-16,-23 3-41 15,-15-1-79-15,-29-1-463 16</inkml:trace>
  <inkml:trace contextRef="#ctx0" brushRef="#br0" timeOffset="584.48">14759 14336 944 0,'25'-6'418'16,"39"-8"-210"-16,16-2-28 0,12 1-74 16,0 5-34-1,-4 6-33-15,-10 3-88 16,-4 5-314 0</inkml:trace>
  <inkml:trace contextRef="#ctx0" brushRef="#br0" timeOffset="746.01">15595 14374 689 0,'6'18'336'0,"7"23"-84"15,0 11-15-15,1 10-35 16,-2-1-19-16,-1-1-70 16,1-9-36-16,-3-12-44 15,6-6-11-15,1-8-431 16</inkml:trace>
  <inkml:trace contextRef="#ctx0" brushRef="#br0" timeOffset="1332.33">19117 15216 843 0,'5'3'337'0,"2"14"-183"16,5 20-63-16,-2 32-5 15,-3 12-3-15,-1 11-22 16,0-2-16-16,-1-10-24 16,1-9-2-16,-3-18-4 15,-2-11 1-15,-1-24-4 16,0-12-44-16,-3-22-139 0,-2-13-170 16</inkml:trace>
  <inkml:trace contextRef="#ctx0" brushRef="#br0" timeOffset="1488.32">19057 15259 718 0,'3'-22'358'16,"18"-22"-93"-16,11 4-46 16,18 11-71-16,17 10-34 0,14 6-69 15,0 5-22-15,4 9-17 16,-4 2-1 0,-13 12-42-16,-4 4-74 15,-13 4-277-15</inkml:trace>
  <inkml:trace contextRef="#ctx0" brushRef="#br0" timeOffset="1681.51">19129 15727 911 0,'5'9'394'15,"13"5"-174"-15,12-1-23 16,32-5-32-16,12-2-26 15,8-1-68 1,-2-3-22-16,-15 0-26 16,-9 1-43-16,-8-2-250 15</inkml:trace>
  <inkml:trace contextRef="#ctx0" brushRef="#br0" timeOffset="1871.5">19120 15611 901 0,'11'-10'415'15,"9"-9"-189"-15,26 3-129 16,14 0-24-16,17 4-51 16,-1 2-10-16,8 2-116 15,-3 3-224-15</inkml:trace>
  <inkml:trace contextRef="#ctx0" brushRef="#br0" timeOffset="2141.54">19827 15704 1089 0,'-22'5'418'0,"-18"1"-288"16,10-4-15-16,28-5-40 15,11-7-24-15,26 0-47 31,8-2-8-31,9 4 3 0,-2 8 0 0,-13 8 0 32,-12 9 2-32,-19 13 11 15,-13 6 4-15,-14 18 3 0,-1 5-1 16,-2-4-6-16,8-6 0 0,10-20 18 16,10-14 10-1,22-14 18-15,8-9 5 16,14-9-11-16,0 1-12 0,1 2-22 15,-3 7-121-15</inkml:trace>
  <inkml:trace contextRef="#ctx0" brushRef="#br0" timeOffset="3082.65">2532 10337 788 0,'2'5'322'0,"-2"21"-177"15,4 21-34-15,-4 28-27 16,1 17-8-16,7 27-28 15,-3 1-16-15,6 0-10 16,-5-7-6-16,-4-27 0 0,-1-10 0 16,-4-23 0-1,3-9 1-15,-2-21-82 0,-1-12-109 16</inkml:trace>
  <inkml:trace contextRef="#ctx0" brushRef="#br0" timeOffset="3250.7799">2450 10580 724 0,'23'-9'297'15,"13"-12"-149"1,24 1-97-16,7 8-9 16,13 6-14-16,7 9-14 15,2 15-38-15,-5 6-108 16</inkml:trace>
  <inkml:trace contextRef="#ctx0" brushRef="#br0" timeOffset="3478.7">2578 11428 742 0,'32'-3'355'16,"21"-1"-176"0,29 0-36-1,8 0-25-15,-8 4-61 16,-12 0-19-16,-27 3-15 0,-12-1-2 0,-12-3-210 31</inkml:trace>
  <inkml:trace contextRef="#ctx0" brushRef="#br0" timeOffset="3637.92">2532 11064 1029 0,'13'-5'396'16,"22"-6"-278"0,21-2-47-1,22-2-25-15,12 6-18 16,2 6-17-16,-2 4-45 0</inkml:trace>
  <inkml:trace contextRef="#ctx0" brushRef="#br0" timeOffset="3897.72">3155 11336 795 0,'6'-9'380'0,"11"-13"-162"16,5-1-35-16,2-4-78 16,0 4-39-16,-6 6-36 15,-3 4-11-15,-8 12 6 16,-4 7 8-16,-7 15 5 16,-2 11 5-16,-3 13-15 0,3 8-9 15,5 4-9 1,1-4-3-16,6-11-4 0,4-6-54 15,10-16-348-15</inkml:trace>
  <inkml:trace contextRef="#ctx0" brushRef="#br0" timeOffset="4133.9397">3758 10990 811 0,'25'-4'400'0,"16"-10"-142"16,16 5-142-16,5-1-36 16,-9 3-51-1,-6 5-12-15,-6 3-44 16,-8 6-85-16</inkml:trace>
  <inkml:trace contextRef="#ctx0" brushRef="#br0" timeOffset="4316.75">3698 11149 797 0,'13'4'417'16,"15"2"-145"-1,27 2-71-15,8-7-28 16,7 0-72-16,-5-2-24 0,-16-1-48 16,-6 2-4-1,-12-2-171-15</inkml:trace>
  <inkml:trace contextRef="#ctx0" brushRef="#br0" timeOffset="5073.95">4766 11048 373 0,'-20'-13'207'0,"-21"-19"-35"0,11-18-33 16,21-14-53-16,10-5-7 16,26-2 2-1,8 11 14-15,21 19 15 16,7 7 2-16,-2 22-18 15,0 9-26-15,-17 25-22 16,-13 16 4-16,-25 27 9 16,-14 15 1-16,-23 11-9 0,-6-6-15 0,-6-11-20 15,-2-17-6-15,5-26 0 16,0-9 0-16,12-22-4 16,6-5-5-1,15-14-12-15,7 0-6 16,19 0-1-16,9 3 2 15,15 9 10-15,8 7 5 16,-2 10 4-16,0 7 4 16,-5 4-1-16,-3-2 0 15,8-5-109-15,0-6-154 0</inkml:trace>
  <inkml:trace contextRef="#ctx0" brushRef="#br0" timeOffset="5359.51">5577 10739 970 0,'-20'-10'428'16,"-19"-9"-213"-1,-9 1-41-15,-7 11-83 16,3 7-31-16,-6 11-53 16,14 15-20-16,16 16-10 0,9 9 0 15,23 14 0-15,12 0 6 16,22-7 6-1,10-6 3-15,9-20 17 0,8-9 6 16,-4-23 28 0,1-8 13-16,-10-16 28 0,-12-7 10 15,-19-12 5-15,-10-6-6 0,-28-9-31 16,-7 0-15 0,-14 18-113-16,-8 12-122 15</inkml:trace>
  <inkml:trace contextRef="#ctx0" brushRef="#br0" timeOffset="5997.6">6372 10568 812 0,'22'-2'380'0,"17"-5"-169"15,28 4-91-15,5 0-23 16,18 3-46-16,-2 3-13 0,-15 0-16 16,-5 3-7-1,-29-2 7-15,-11 2-62 16,-19-2-125-16,-9 0-67 15,-19 0-41-15,-7-3 60 0,-10 1 133 16,-3 1 77-16,-2 0 61 16,0-2 18-16,8 3 17 15,6 0-2-15,10 2-19 16,4 3-11-16,7 7-15 16,3 4-5-16,7 11 7 15,6 8 4-15,8 15 2 16,3 11 5-16,5 8 0 15,-1 2-2-15,-4-5-4 16,-11-7-6-16,-12-4 15 16,-12-4 8-16,-14-12 8 15,-4-6 4-15,-8-23-17 16,-3-10-9-16,-3-21-14 0,7-6-9 16,12-9-23-16,10-5-12 15,24 6-91-15,4-5-93 0</inkml:trace>
  <inkml:trace contextRef="#ctx0" brushRef="#br0" timeOffset="6472.85">2570 12223 719 0,'2'17'270'0,"-2"13"-181"15,4 45-68-15,-4 16 8 16,0 29 4-16,1 9-1 16,6-2-10-16,4-4-5 15,2-21-6-15,2-18 0 16,-2-29 4-16,-2-13-5 16,2-24-152-16</inkml:trace>
  <inkml:trace contextRef="#ctx0" brushRef="#br0" timeOffset="6630.64">2530 12330 816 0,'3'-14'345'0,"14"-14"-204"16,7 12-63-16,23 15-61 16,13 8-11-16,27 14-3 15,15 6 1-15,3 2-44 16,5-2-107-16</inkml:trace>
  <inkml:trace contextRef="#ctx0" brushRef="#br0" timeOffset="6855.54">2569 13197 664 0,'8'4'265'0,"21"7"-141"16,16-2-11-16,30-4 6 15,13-4-15 1,10-1-42-16,-5 0-22 0,-13-6-77 16,-7-1-121-16</inkml:trace>
  <inkml:trace contextRef="#ctx0" brushRef="#br0" timeOffset="7026.75">2567 12868 837 0,'1'-9'352'15,"0"-8"-175"-15,28 1-133 16,9-2-26-16,32 3-15 0,18 3-4 15,20 9-76-15</inkml:trace>
  <inkml:trace contextRef="#ctx0" brushRef="#br0" timeOffset="7437.42">3280 13169 794 0,'-2'-18'320'15,"7"-25"-171"1,13 9-30-16,18 9-37 15,8 11-17-15,4 25-48 16,-5 7-7-16,-16 23 20 0,-14 5 10 0,-23 15 3 16,-15 3-3-16,-13-1-17 15,-1-7-7-15,1-17-3 16,6-11 3 0,9-22-3-1,4-7-5-15,12-19-14 16,6-5-10-16,19-3-6 15,8 0-3-15,18 10 2 16,5 5 5-16,3 13 6 16,0 9 6-16,-5 10 9 15,0 0-63-15</inkml:trace>
  <inkml:trace contextRef="#ctx0" brushRef="#br0" timeOffset="7649.71">3981 12738 821 0,'7'-10'368'16,"15"-8"-170"-16,11 2-82 0,24 6-61 15,6 3-22-15,9 7-20 16,-3 0 1-16,-14 3-140 15,-5 4-273-15</inkml:trace>
  <inkml:trace contextRef="#ctx0" brushRef="#br0" timeOffset="7818.63">4062 12949 1100 0,'13'0'438'15,"27"-2"-269"-15,6-5-15 16,22 2-38 0,2-1-27-16,0 5-26 15,-8 0-128-15</inkml:trace>
  <inkml:trace contextRef="#ctx0" brushRef="#br0" timeOffset="8461.34">5500 12318 690 0,'-15'4'284'16,"-17"6"-178"-16,-11-3-32 15,-14 1-46-15,-3-3-6 16,-2-10-7-16,9-2-4 0,16-2-11 16,9 2-3-1,17 11-19-15,2 5-2 16,7 17-3-16,0 8-3 15,2 8 16-15,1 2 9 0,2-11 17 16,2-3 10 0,7-12 0-16,4-3-4 0,5-8 2 15,4-7 1-15,12-2 5 16,8-3 0-16,16 8-4 16,7 10 0-16,-1 17 1 15,-6 9 1-15,-24 17 20 0,-16 5 15 16,-31 10 13-1,-9-2 3-15,-17-9-19 16,-11-12-12-16,-8-25-13 16,-9-14-2-16,1-24-10 15,9-9-10-15,17-18-59 16,11-4-43-16,24-2-163 16</inkml:trace>
  <inkml:trace contextRef="#ctx0" brushRef="#br0" timeOffset="8742.24">6117 12321 1113 0,'28'-12'462'0,"45"-10"-286"16,13 2-39-16,13 6-62 15,3 3-29-15,-16 9-32 16,-4 2-6-16,-16 2 11 16,-14 2-54-16,-17-1-108 15,-13 0-96-15</inkml:trace>
  <inkml:trace contextRef="#ctx0" brushRef="#br0" timeOffset="8972.3797">6462 12370 428 0,'0'10'221'16,"6"19"-47"-1,5 1-15-15,16 6 3 16,-1 8 2-16,1 1 1 0,-4 8-2 15,-21 13-32-15,-6 1-15 16,-23 4-31-16,-5-2-19 0,-11-19-22 16,-4-6-9-1,-14-24-16-15,-6-14-5 0,5-16-28 16,5-14-38 0,27-13-486-16</inkml:trace>
  <inkml:trace contextRef="#ctx1" brushRef="#br0">10893 18577 0,'-60'-66'0</inkml:trace>
  <inkml:trace contextRef="#ctx0" brushRef="#br0" timeOffset="9827.3697">2345 14656 823 0,'-2'-6'361'16,"2"3"-211"-16,1 11-63 0,12 31-60 15,6 27-14-15,10 37 14 16,2 10-1-16,4 15-2 15,-3-3-1 1,-8-17-5-16,-3-9-6 0,-2-31-3 16,-6-16 0-16,-1-26 2 15,0-10 5-15,-9-19 40 16,8-14 12-16,0-24 7 16,-3-18 0-16,3-26-38 15,1-8-14-15,2-9-11 16,1 3-4-16,7 9-8 15,-3 9-2-15,2 24-5 16,0 14-6-16,-3 41-3 16,4 24 2-16,0 33 6 15,6 15 5-15,6 19 3 16,1 1 0-16,2 16-4 0,-1-1 3 16,-8-21 1-16,-5-13 0 15,-2-38 5-15,-5-13 1 16,2-20 24-16,1-14 17 15,-1-31 16-15,2-17 5 16,1-33-17-16,1-10-15 16,0-6-15-16,0 1-8 15,3 8-12-15,2 10-42 0,-2 22-206 16</inkml:trace>
  <inkml:trace contextRef="#ctx0" brushRef="#br0" timeOffset="10127.62">4004 14995 851 0,'18'-1'377'0,"13"1"-197"15,15 5-102 1,8 2-14-16,0 3-42 0,-2-1-4 0,-10-1-39 16,-10-2-96-1</inkml:trace>
  <inkml:trace contextRef="#ctx0" brushRef="#br0" timeOffset="10268.1">3997 15176 909 0,'30'-1'429'15,"20"-3"-210"-15,12 4-74 16,8 3-36-16,-6 6-66 15,-10 4-24-15</inkml:trace>
  <inkml:trace contextRef="#ctx0" brushRef="#br0" timeOffset="10693.48">5091 14716 766 0,'0'29'315'0,"2"22"-212"15,2 32 24 1,-2 11 6-16,1 16-35 0,3-2-20 15,0-7-47 1,4-11-11-16,4-30-10 16,-3-18-4-16,-1-28-106 15,1-9-106-15</inkml:trace>
  <inkml:trace contextRef="#ctx0" brushRef="#br0" timeOffset="10834.68">5007 14709 495 0,'8'-11'287'16,"17"-10"-44"-16,7 4-73 16,19 7-91-16,15 7-31 15,23 7-34-15,7 5 0 0,8 8-181 16</inkml:trace>
  <inkml:trace contextRef="#ctx0" brushRef="#br0" timeOffset="11066.09">5159 15522 731 0,'-3'7'347'0,"8"7"-105"15,14-9-126-15,40-5-32 16,15-6-2-16,12-5-14 16,5 5-15-16,-12 4-34 15,-14 0 13-15,-16 8-237 16</inkml:trace>
  <inkml:trace contextRef="#ctx0" brushRef="#br0" timeOffset="11235.4499">5102 15201 820 0,'17'1'314'0,"26"0"-229"16,12 0-36 0,17 1-22-16,7 4-5 15</inkml:trace>
  <inkml:trace contextRef="#ctx0" brushRef="#br0" timeOffset="11398.23">5808 15303 981 0,'4'16'451'0,"5"26"-171"16,-2 3-29-16,-1 4-83 15,1 2-35-15,-1-9-78 0,-1-4-26 16,-5-11-33-1,-1-4-111-15</inkml:trace>
  <inkml:trace contextRef="#ctx0" brushRef="#br0" timeOffset="11769.03">6418 14784 1080 0,'-2'10'413'0,"7"23"-273"16,2 17-37-16,5 21-14 16,3 11-9-16,-4 3-39 15,1-2-14-15,3-5-20 16,0-10-33-16,0-24-154 15,-2-9-188-15</inkml:trace>
  <inkml:trace contextRef="#ctx0" brushRef="#br0" timeOffset="11926.22">6346 15152 781 0,'11'-2'375'0,"13"-3"-98"0,16-1-105 15,21-4-43-15,6 2-23 16,20 1-48-16,2-2-23 16,-8 5-144-16</inkml:trace>
  <inkml:trace contextRef="#ctx0" brushRef="#br0" timeOffset="12340.3597">7225 14662 833 0,'0'-3'368'0,"-2"-3"-187"15,1 30-62-15,-1 13-13 16,2 41-15-16,4 18-3 15,2 15-23-15,4 10-13 16,-2-12-21-16,2-12-8 0,0-21-14 16,0-18 0-1,1-30-1-15,-1-9-33 16,-5-19-126-16,-5-8-120 0</inkml:trace>
  <inkml:trace contextRef="#ctx0" brushRef="#br0" timeOffset="12492.97">7228 14758 735 0,'26'-12'355'15,"17"-11"-130"-15,11-1-119 16,5 2-21-16,9 8-51 16,0 6-17-16,10 21-7 15,-3 11-50-15</inkml:trace>
  <inkml:trace contextRef="#ctx0" brushRef="#br0" timeOffset="12727.69">7292 15538 815 0,'15'4'335'16,"23"3"-174"-16,10-4-53 0,20 0-11 15,5-5-23 1,10-5-40-16,5 3-13 0,-14-8-100 16,-7 1-199-16</inkml:trace>
  <inkml:trace contextRef="#ctx0" brushRef="#br0" timeOffset="12910.28">7298 15220 1007 0,'16'-7'366'0,"30"-8"-309"15,4 3-19-15,18 6-29 16,7 2-27-16</inkml:trace>
  <inkml:trace contextRef="#ctx0" brushRef="#br0" timeOffset="13208.54">7902 15500 813 0,'-2'-5'363'0,"4"-10"-149"16,10-7-68-1,10-5-28-15,8 1-12 0,5 5-33 16,-15 20-21 0,-11 0-28-16,1 1-1 15,10 18 6-15,-14 13-1 0,-23 13-6 16,-16 1-5-16,3-1-12 15,5-3-3-15,13-2-2 16,5-9-3-16,19-8 1 16,8-4 1-16,16-8 1 15,12-3 0-15,8-5-30 16,1-3-138-16</inkml:trace>
  <inkml:trace contextRef="#ctx0" brushRef="#br0" timeOffset="13598.23">8610 14946 946 0,'29'0'389'16,"17"0"-244"-16,18 1-80 0,2 4-15 15,-2-4-29-15,-4-1-3 16,-6 0-131 0,-5-8-212-16</inkml:trace>
  <inkml:trace contextRef="#ctx0" brushRef="#br0" timeOffset="13779.26">8753 15113 904 0,'17'2'429'0,"13"1"-195"15,19-3-54-15,2-4-28 16,9-1-67-16,-1 0-30 15,-8 1-83-15,-3 3-108 0</inkml:trace>
  <inkml:trace contextRef="#ctx0" brushRef="#br0" timeOffset="14345.99">9807 14927 561 0,'-3'-9'298'31,"-4"-15"-67"-31,3-7-22 16,10-8-59-16,3-3-17 0,15 6-28 15,7 4-13-15,13 22-26 16,6 10-18-16,-6 27-29 16,-2 21-6-16,-28 21 4 15,-20 9 0-15,-29 5 2 16,-10-3-2-16,-8-11-7 16,9-8-4-16,5-19-30 15,1-14-28-15,10-22-53 16,-2-11-10-16,11-16 19 15,12-7 20-15,19-2 53 16,6 2 20-16,19 12 18 16,2 12 21-16,5 9 14 15,6 13-3-15,-1 14-8 16,0 0-11-16,-4 4-11 16,-5-3 1-16</inkml:trace>
  <inkml:trace contextRef="#ctx0" brushRef="#br0" timeOffset="14792.55">10700 14775 781 0,'5'-6'384'0,"2"-6"-108"15,6 5-69-15,-19-1-52 16,-12 2-41-16,-12 1-64 16,-12-3-20-16,4 1-20 15,1 0-3-15,3-1-3 16,3 3-3-16,6 6-10 16,1 7-4-16,-1 15-5 0,1 7 0 15,1 13 4 1,1 3 1-16,7 3 5 15,4 0 1-15,11-9 1 16,0-5 1-16,9-10-1 16,2-9 1-16,6-12 2 15,9-4 0-15,12-10-2 16,12 2 2-16,27 6 11 0,5 1 8 0,-2 8 8 16,-11 3 4-16,-31 12 0 15,-17 4 6-15,-27 16 11 16,-9 6 0-1,-27 5-10-15,-5 2-8 16,-17-15-18-16,7-5-63 0</inkml:trace>
  <inkml:trace contextRef="#ctx0" brushRef="#br0" timeOffset="15354.7">11068 14736 893 0,'6'-8'406'0,"20"-6"-205"16,12-1-28-16,23 9-67 0,5 1-31 16,10 1-23-16,1 4-5 15,-1-1-9-15,1 3-9 16,-24 1-13-16,-8-1-3 15,-25-2-14-15,-11-1-28 16,-10-4-49-16,-9 0-7 16,-13-1 11-16,-7-1 27 15,-5 2 43-15,1 4 4 0,5 3-1 16,8 5-1-16,9 10 4 16,2 4 2-16,9 13 3 15,3 7 2-15,12 11 3 16,5 9 12-16,1 9 12 15,-5 1 15-15,-16 2 42 16,-13 0 11-16,-25-5 13 16,-8-2-3-16,-7-13-21 15,3-10-12-15,12-22-10 16,4-12-11-16,12-16-35 16,-4-16-69-16,13-10-355 15</inkml:trace>
</inkml:ink>
</file>

<file path=ppt/ink/ink6.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2-10-24T08:46:28.020"/>
    </inkml:context>
    <inkml:brush xml:id="br0">
      <inkml:brushProperty name="width" value="0.05292" units="cm"/>
      <inkml:brushProperty name="height" value="0.05292" units="cm"/>
      <inkml:brushProperty name="color" value="#FF0000"/>
    </inkml:brush>
  </inkml:definitions>
  <inkml:trace contextRef="#ctx0" brushRef="#br0">1989 6091 462 0,'-2'5'308'0,"2"7"29"16,2-3-52-16,8-9-47 15,7-4-18-15,7-17-44 16,5-9-20-16,-1-23-53 16,4-13-18-16,-4-17-28 15,-1-6-12-15,-11-2-2 16,-4 6 1-16,-11 10-7 15,-4 7-2-15,1 29-19 16,-1 10-7-16,-3 29-9 16,2 13-7-16,3 23-1 15,2 15-4-15,13 23 3 16,5 7 2-16,12 12 5 16,8-2 1-16,11-9-1 15,-1-13 1-15,3-28 2 16,-10-8 1-16,-16-20 7 15,-2-4 1-15,-16-9-31 0,-4-7-50 16,-5-6-176 0,-10-6-173-16</inkml:trace>
  <inkml:trace contextRef="#ctx0" brushRef="#br0" timeOffset="284.39">2183 5922 740 0,'0'0'443'0,"3"-1"4"16,12 1-271-16,16 5-121 15,7-1-19-15,7 1-22 16,-2 0-35-16</inkml:trace>
  <inkml:trace contextRef="#ctx0" brushRef="#br0" timeOffset="438.01">1911 5589 1540 0,'-6'-9'607'16,"-5"-3"-432"-16,10 4-83 16,16 12-81-16,12 8-54 15,20 7-274-15</inkml:trace>
  <inkml:trace contextRef="#ctx0" brushRef="#br0" timeOffset="813.79">2439 5656 1228 0,'1'-23'510'0,"8"-23"-297"15,16 1-60-15,12 13-55 16,5 11-34-16,3 21-36 16,0 9-8-16,2 19-5 15,-3 6 0-15,-6 8-2 16,-5 0-1-16,-3 5-1 16,-2-1-2-16,-2-1 1 15,1-5-1-15,-7-12 3 0,3-9 1 16,-15-18 12-16,-4-8 9 15,-9-14 2-15,-16-5-1 16,-7 9-18-16,-8 4-14 16,-3 25-10-16,0 18-6 15,-3 22 3-15,3 4 4 16,8 1 3-16,10-7 3 16,19-14-54-16,7-6-87 15,13-12-230-15</inkml:trace>
  <inkml:trace contextRef="#ctx0" brushRef="#br0" timeOffset="1128.5">2704 5595 892 0,'15'-15'448'0,"19"-20"-143"16,15 3-75-16,18 9-102 15,2 9-37-15,5 23-43 16,-6 10-8-16,-14 20-8 15,-8 6-1-15,-8 16-9 16,-10 6-2-16,-6 6-4 16,2-2-3-16,3-10-2 15,3-9 0-15,0-17 1 16,-3-10 2-16,-11-14 6 16,-8-2 9-16,-18-13-6 0,-16-6-13 15,-15-9-19-15,-3-1-15 16,0 3-3-16,5 7 5 15,10 11-12-15,3 5 17 16,11 8-94-16,9 3-60 16,8-2-231-16</inkml:trace>
  <inkml:trace contextRef="#ctx0" brushRef="#br0" timeOffset="1377.1">3311 5945 719 0,'21'-7'423'15,"14"-4"-68"-15,-3 11-151 16,-4 1-34-16,-4 14-64 15,-7 2-16-15,-8 3-34 16,2 2-8-16,-9-5-20 16,3-2-6-16,0-5-7 15,-5-5 0-15,10-10 0 16,-3-4-2-16,6-13-3 16,4-3-4-16,3 1-5 15,7 0-1-15,3 17 5 16,3 7 3-16,-3 16 3 15,-2 9 4-15,-12 6 1 16,-6 4-1-16,-4-4 2 16,-5-4 47-16</inkml:trace>
  <inkml:trace contextRef="#ctx0" brushRef="#br0" timeOffset="1929.95">4305 5617 901 0,'4'-27'368'0,"14"-30"-198"16,17-1-27-16,14 4-14 15,8 4-9-15,-1 19-36 16,1 11-23-16,-3 29-29 16,-3 15-3-16,-4 28-6 15,-7 12-3-15,-6 15-1 16,-7 4 0-16,-9 10-2 0,-5-2 0 16,-1-9-1-16,-1-12 1 15,2-28 1-15,-1-12 0 16,-2-22 11-16,-5-8 6 15,-10-17 13-15,-11-11 3 16,-17-13-14-16,-6 0-11 16,-5 6-29-16,2 11-16 15,6 25-12-15,5 13-4 0,10 15 7 16,3 1 9-16,16 0-134 16,6-1-96-16</inkml:trace>
  <inkml:trace contextRef="#ctx0" brushRef="#br0" timeOffset="2175.67">5068 5823 1140 0,'0'-3'506'0,"-1"-1"-261"15,1 4-93-15,0 0-101 16,0 1-29-16,4 27-22 15,12 31 0-15,0-31 4 16,4-7 2-16,7-4 4 0,-1-7 4 16,-5-10 5-16,0 0 4 15,-8-10-3-15,0-3 6 16,-3-4-99-16,-4-11-123 16</inkml:trace>
  <inkml:trace contextRef="#ctx0" brushRef="#br0" timeOffset="2261.67">5230 5657 752 0,'-6'-13'498'0,"-4"-8"-41"16,3 6-204-16,4 4-68 16,5 10-152-16,4 2-64 0</inkml:trace>
  <inkml:trace contextRef="#ctx0" brushRef="#br0" timeOffset="2563.71">5677 5887 775 0,'-10'-11'479'16,"-10"-10"-53"-16,-8 5-172 15,-3 2-54-15,-3 11-101 16,-2 8-37-16,8 13-54 15,5 7-11-15,11 9-6 0,6-1 2 16,9-4 3-16,4-2 3 16,8-9 5-16,2-6 5 15,-2-3 14-15,-1-8 10 16,-7-1 10-16,-6 0-1 16,-1-3 9-16,0 1-80 15</inkml:trace>
  <inkml:trace contextRef="#ctx0" brushRef="#br0" timeOffset="2863.32">5694 5840 1458 0,'10'0'580'0,"7"9"-387"16,-1 0-71-16,-4 9-68 15,-3 6-17-15,-6-3-16 16,0 1-3-16,-3-6-4 15,-2-5 1-15,2-11-1 16,3-2-1-16,1-14-6 16,6-4-5-16,6-8-6 15,1-1-2-15,11 7 0 16,-3 6 1-16,-5 14 1 16,0 7 0-16,-9 17 4 15,-4 4 9-15,-3 6 19 16,-3 0 4-16,-2-3 2 15,2-1-6-15,2-9-15 0,2-4-16 16,6-5-141-16</inkml:trace>
  <inkml:trace contextRef="#ctx0" brushRef="#br0" timeOffset="3039.58">6308 5801 1847 0,'-1'0'718'0,"-1"0"-519"16,6 0-87-16,-4 0-78 15,0 0-22-15,0 0-45 16,0 0-89-16</inkml:trace>
  <inkml:trace contextRef="#ctx0" brushRef="#br0" timeOffset="3163.08">6361 5982 1331 0,'0'0'744'0,"0"-1"-152"15,0-4-225-15,0 4-237 16,0 0-58-16,0 0-172 16</inkml:trace>
  <inkml:trace contextRef="#ctx0" brushRef="#br0" timeOffset="3737.13">1995 6406 770 0,'-68'17'369'0,"-58"5"-85"0,72 2-276 16,49-5-37-16,94-7 1 15,60-3 1-15,114-5 84 16,59-4 67-16,84 0 37 16,69 0 27-16,64 9-33 15,5 2-37-15,7 5-35 16,-60-1-22-16,-93-6-15 15,-49-1-16-15,-105-8 12 16,-53 2-58-16</inkml:trace>
  <inkml:trace contextRef="#ctx0" brushRef="#br0" timeOffset="4311.58">7485 5387 613 0,'-15'-7'375'16,"-14"-3"-46"-16,-7 24-154 15,-12 14-43-15,-11 28-77 16,4 17-20-16,7 19-35 16,18 6-2-16,36 0-1 15,16-7 2-15,30-24 0 0,10-16 1 16,6-27 0-16,-3-14 3 16,-4-17-131-16,-9-7-240 15</inkml:trace>
  <inkml:trace contextRef="#ctx0" brushRef="#br0" timeOffset="4451.81">7638 5639 986 0,'-3'-5'494'16,"-5"-6"-199"-16,5 12-116 15,6 15-135-15,0 8-37 0,4 12-7 16,3 2 0-16,2 3 3 16,-1 0 1-16,3-7-93 15,-1-4-79-15,1-16-173 16</inkml:trace>
  <inkml:trace contextRef="#ctx0" brushRef="#br0" timeOffset="4629.15">7812 5772 369 0,'7'-9'279'0,"2"-9"82"15,-2 4-52-15,-15 8-77 16,-5 6-46-16,-12 7-100 16,-1 3-24-16,0 4-23 15,3 0-11-15,15-1-15 16,8 1-12-16,16 1-7 15,13 0-2-15,8-3 3 16,3-2 19-16,2-8-118 0,-4-2-89 16,6-11-292-16</inkml:trace>
  <inkml:trace contextRef="#ctx0" brushRef="#br0" timeOffset="4879.17">8240 5744 680 0,'8'0'396'15,"8"1"-80"-15,-7 3-59 16,-14 9-88-16,-9 2-37 15,-13 3-30-15,-5 0-19 0,-6-2-35 16,0-8-13-16,1-10-10 16,4-4-1-16,4-10-11 15,2 0-13-15,11-4-24 16,5 2-14-16,12 5-28 16,10 3 6-16,12 12 12 15,4 7 13-15,5 11 41 16,1 5 9-16,0 8 18 15,0 3 4-15,-1-4-7 16,-2-2-1-16,-10-13-53 16,-4-6 195-16</inkml:trace>
  <inkml:trace contextRef="#ctx0" brushRef="#br0" timeOffset="5195.65">7378 5477 1027 0,'2'-2'441'0,"6"3"-248"16,-2 8-98-16,-5 11-84 16,5 5-10-16,-3 8-20 15,3-1-72-15</inkml:trace>
  <inkml:trace contextRef="#ctx0" brushRef="#br0" timeOffset="5333.35">7474 5478 1083 0,'-3'5'460'15,"-5"7"-213"-15,7 9-205 16,1 9-26-16,10 7-105 15</inkml:trace>
  <inkml:trace contextRef="#ctx0" brushRef="#br0" timeOffset="5721.66">8371 5711 1186 0,'7'12'448'0,"0"12"-351"0,5 7-21 15,0 14-49-15,-6 0-8 16,0 1 24-16,-3-1-91 15</inkml:trace>
  <inkml:trace contextRef="#ctx0" brushRef="#br0" timeOffset="5932.68">8526 5795 933 0,'-4'-3'489'15,"-5"-2"-120"-15,-7 5-141 0,-6 8-124 16,1 6-37-16,12-2-41 31,4-6-12-31,2 1-10 0,-4 21-3 0,8-2-2 16,10-4-1-16,12-13 2 15,3 0 0-15,6-4 0 16,-3 0-22-16,1 0-126 16,-6-5-88-16</inkml:trace>
  <inkml:trace contextRef="#ctx0" brushRef="#br0" timeOffset="6167.41">8684 5862 617 0,'0'-9'426'0,"2"-8"22"16,0 2-73-16,2 8-155 16,3 6-66-16,-3 5-94 15,3 9-28-15,-3 2-15 16,-2 1-2-16,0 0-5 16,-1-9 0-16,5-2 5 0,1-6-1 15,8-15-1-15,2-2-1 16,3-6-7-16,3-1-1 15,-3 9-4-15,-5 4-2 16,3 14-6-16,-7 9-2 16,-7 15 0-16,5 10 0 15,-6 9 5-15,0-1 2 16,4-4-70-16,-5-9-83 16</inkml:trace>
  <inkml:trace contextRef="#ctx0" brushRef="#br0" timeOffset="6331.99">8846 5498 1576 0,'-3'-2'601'0,"-1"9"-445"15,6 3-85-15,1 14-66 16,4 5-44-16</inkml:trace>
  <inkml:trace contextRef="#ctx0" brushRef="#br0" timeOffset="6622.76">9166 5440 1043 0,'-2'0'496'0,"-1"0"-229"15,1 5-103-15,1-5-116 16,1 7-36-16,-2 21-9 15,1 27 0-15,-1-24-1 16,1-4-22-16,0-1-194 16</inkml:trace>
  <inkml:trace contextRef="#ctx0" brushRef="#br0" timeOffset="6750.22">9215 5551 1033 0,'3'5'429'0,"0"6"-249"16,7 10-104-16,4 1-101 16,2 2-403-16</inkml:trace>
  <inkml:trace contextRef="#ctx0" brushRef="#br0" timeOffset="6997.28">9415 5444 1122 0,'18'17'532'0,"14"13"-210"0,9 19-126 16,0 12-29-16,-3 17-64 15,-9 7-24-15,-29 6-56 16,-18-1-4-16,-31-14-2 15,-6-12 0-15,8-24 14 16,4-17-50-16,21-16-134 16</inkml:trace>
</inkml:ink>
</file>

<file path=ppt/ink/ink7.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2-10-24T09:01:32.333"/>
    </inkml:context>
    <inkml:brush xml:id="br0">
      <inkml:brushProperty name="width" value="0.05292" units="cm"/>
      <inkml:brushProperty name="height" value="0.05292" units="cm"/>
      <inkml:brushProperty name="color" value="#FF0000"/>
    </inkml:brush>
  </inkml:definitions>
  <inkml:trace contextRef="#ctx0" brushRef="#br0">15820 11420 806 0,'-3'1'369'15,"-6"1"-152"-15,3 24-88 16,-3 16-21-16,4 38-18 16,2 25-17-16,8 27-34 15,3 9-21-15,4 2-10 16,1-13 0-16,0-29 0 16,1-16-24-16,0-29-100 15,-3-9-83-15</inkml:trace>
  <inkml:trace contextRef="#ctx0" brushRef="#br0" timeOffset="240.97">15645 12275 857 0,'-3'-4'412'0,"3"2"-225"15,4 5-60-15,-4-3-53 16,2 4-27-16,13 22 31 15,41 31 1-15,-24-32-23 16,4-3-6-16,2-14 15 16,3-8-1-16,3-15-5 15,1-7-3-15,-4-8-23 16,-7-3 8-16,-15 2-159 16,-2 4-446-16</inkml:trace>
  <inkml:trace contextRef="#ctx0" brushRef="#br0" timeOffset="792.05">15289 10288 735 0,'-5'-4'398'0,"-2"-2"-96"0,-1 12-78 15,3 17-91-15,1 11-28 16,0 18-27-16,-12-6-11 16,11 30-24-16,1 4-13 15,4 3-13-15,9 10-5 16,-7-33 1-16,4-10-17 15,-4-24-105-15,2-8-105 16</inkml:trace>
  <inkml:trace contextRef="#ctx0" brushRef="#br0" timeOffset="957.93">15209 10305 838 0,'7'-12'366'0,"15"-4"-185"16,7 2-92-16,18 7-66 16,12 5-11-16,13-1-7 15,4 1-34-15</inkml:trace>
  <inkml:trace contextRef="#ctx0" brushRef="#br0" timeOffset="1197.93">15211 10642 756 0,'6'1'349'16,"9"2"-135"-16,8-3-58 15,17-8-40-15,4 1-32 16,10-3-42-16,2 1-16 0,-2 3-93 16,-3 2-198-16</inkml:trace>
  <inkml:trace contextRef="#ctx0" brushRef="#br0" timeOffset="1630.97">15561 10840 1068 0,'-2'-1'451'0,"8"4"-256"16,7 1-62-16,5 8-78 15,3 0-8-15,2 9-18 16,0 1-7-16,1 3-14 16,3 3-52-16,-7-8-192 15,0-1-168-15</inkml:trace>
  <inkml:trace contextRef="#ctx0" brushRef="#br0" timeOffset="1798.86">15750 10819 1090 0,'-16'9'488'0,"-25"14"-236"16,-3 1-70-16,2 6-99 0,-2-1-32 15,6 1-34-15,8 0-60 16,8-7-228-16</inkml:trace>
  <inkml:trace contextRef="#ctx0" brushRef="#br0" timeOffset="3352.29">16086 10367 686 0,'-16'12'341'16,"-23"23"-113"-16,-3 12-57 15,-1 19-75-15,6 10-31 16,21 6-44-16,13-3-10 16,28-11-11-16,11-12-3 15,17-17 3-15,4-10 3 16,-4-11-89-16,-3-4-116 0</inkml:trace>
  <inkml:trace contextRef="#ctx0" brushRef="#br0" timeOffset="4121.95">16179 10567 711 0,'0'-1'351'0,"1"1"-128"16,6 3-51-16,8 8-73 16,8 5-27-16,15 9-30 15,6 4-14-15,10 6-15 16,0-3-2-16,-14-1-71 16,-1 1-87-16</inkml:trace>
  <inkml:trace contextRef="#ctx0" brushRef="#br0" timeOffset="4332.07">16464 10561 887 0,'-12'6'403'0,"-18"8"-188"0,2 7-62 15,2 4-71-15,-3 2-24 16,5 1-29-16,-1-1-10 16,6-9-20-16,4 2-50 15,4-7-200-15</inkml:trace>
  <inkml:trace contextRef="#ctx0" brushRef="#br0" timeOffset="4598.65">16474 10377 869 0,'9'-7'407'0,"13"-6"-167"16,9 9-88-16,9 14-90 15,5 11-19-15,0 24-19 16,-9 10-6-16,-15 27 0 16,-11 9 1-16,-15 8 1 15,-8-3-1-15,-7-25-3 16,4-6-17-16,4-26-195 16</inkml:trace>
  <inkml:trace contextRef="#ctx0" brushRef="#br0" timeOffset="4971.26">16921 10557 839 0,'0'0'386'0,"10"1"-159"16,8-1-92-16,16 2-88 16,11 2-12-16,5-1-20 15,2 3-5-15,-5-1-62 16,-7-5-97-16</inkml:trace>
  <inkml:trace contextRef="#ctx0" brushRef="#br0" timeOffset="5154.91">16944 10786 588 0,'9'3'356'0,"7"-2"8"0,16-4-247 15,6-1-20-15,11-4-55 16,4 2 2-16,3 5-343 15</inkml:trace>
  <inkml:trace contextRef="#ctx0" brushRef="#br0" timeOffset="5882.95">17784 10369 453 0,'4'0'260'0,"2"1"-12"16,-6 1-13-16,-1-2-39 15,-1 0-34-15,-13 4-72 16,-40 13-24-16,23-16-37 16,2-2-8-16,-1-4-10 15,1 0-4-15,9 0-6 16,-1 5-1-16,6 4-8 16,4 5-2-16,2 5 2 15,-2 3 0-15,4 5 2 16,-2 1 1-16,0-1 1 15,4-1 0-15,6-1 1 16,0-6 0-16,7-1 0 16,0-9 1-16,1-12 2 15,8 0 0-15,2-8-1 0,10 2-1 16,9 4 2-16,2 4 0 16,12 8 1-16,-5 9 2 15,-5 12 2-15,-6 5 4 16,-22 11 28-16,-9 3 19 15,-20 5 31-15,-9 1 7 16,-14-4-17-16,-7-8-15 16,-3-11-24-16,0-11-7 0,1-18-9 15,4-6-7-15,6-13-13 16,6-1-5-16,15 1-39 16,8 2-38-16,12 7-98 15,7 2-106-15</inkml:trace>
  <inkml:trace contextRef="#ctx0" brushRef="#br0" timeOffset="6865.01">20388 14392 666 0,'11'-7'278'16,"12"-17"-127"-16,10-11 0 0,16-36 28 15,10-15-18-15,33-27-47 16,16-12-29-16,20-11-44 16,-2 1-13-16,0 7-16 15,-12 10-3-15,-30 29-3 16,-10 19-34-16,-43 29-139 16,-13 18-179-16</inkml:trace>
  <inkml:trace contextRef="#ctx0" brushRef="#br0" timeOffset="7243.92">20543 13938 550 0,'-3'6'287'16,"-10"11"-18"-16,-6 13-146 0,-6 19-44 15,-6 9 4-15,-3 12-26 16,1-1-22-16,2-7-24 15,5-12 11-15,18-18 27 16,8-9 17-16,17-17 36 16,14-2 1-16,7-11 0 15,9-3-16-15,16 0-30 16,1-8-16-16,15-5-25 16,1-3-66-16,-1-9-477 15</inkml:trace>
  <inkml:trace contextRef="#ctx0" brushRef="#br0" timeOffset="14813.82">18741 12649 409 0,'-3'-8'298'0,"-4"-6"63"0,-2 2-92 15,-5 2-67-15,-1 7-20 16,-2 1-54-16,1 4-27 16,-2 10-53-16,2 1-27 15,3 10-27-15,3 2-6 16,10 0-4-16,1 4 2 15,12-3 1-15,4-3 1 16,10-6 3-16,0-8 2 0,7-12 6 16,3-6 1-16,-4-8 10 15,-2-5 6-15,-13-6 20 16,-8 0 19-16,-12 1 42 16,-8 1 18-16,-8 11 6 15,-7 1-13-15,-5 8-39 16,-3 5-20-16,3 1-29 15,3 2-10-15,5 7-19 16,3 4-9-16,10 5-6 16,3 4 0-16,7 3 5 15,8-1 4-15,6-3 7 16,0-3 0-16,4-5 0 16,3-2 1-16,5-7 2 15,0-6 3-15,4-8 5 16,-1-5 4-16,-4-6 5 0,-3-5 3 15,-18-5 9-15,-3-2 3 16,-13 3 14-16,-8 6 0 16,-10 6-3-16,-5 6 1 15,-2 7-10-15,1 2-7 16,7 10-16-16,5 8-8 16,6 9-16-16,4 6-1 0,10 5 1 15,0-4 0-15,13-4 4 16,5-3 2-16,7-7 5 15,4-3 0-15,6-8 4 16,3-3 1-16,-3-9 1 16,-1-5 3-16,-9-9 5 15,-4-4 5-15,-12-6 10 16,-7-5 2-16,-11 5 4 16,-7 4-2-16,-13 4 6 15,1 8 2-15,-4 11-8 16,5 3-5-16,7 11-22 15,4 2-10-15,7 3-8 16,3 5 0-16,9 1 3 16,2 2 2-16,12-6 4 15,3-4 2-15,5-8 6 16,5-4 4-16,-2-7 5 16,-2-7 4-16,-6-6 4 15,-4-3 2-15,-12-1 4 16,-4 1 2-16,-12 4-2 0,-5 3-4 15,-7 5-9-15,0 6-6 16,0 6 13-16,7 1-72 16,7 9-199-16</inkml:trace>
  <inkml:trace contextRef="#ctx0" brushRef="#br0" timeOffset="15566.78">17638 13014 809 0,'-10'3'353'0,"-17"5"-141"0,-3 9-64 16,-3 16-53-16,-2 7-21 15,11 17-62-15,10 5-10 16,14-1-9-16,13-5 0 15,14-12 3-15,2-10 0 16,5-16 16-16,-3-4-57 16,-2-9-272-16</inkml:trace>
  <inkml:trace contextRef="#ctx0" brushRef="#br0" timeOffset="15826.23">17794 13098 1016 0,'-4'0'440'15,"-5"-4"-239"-15,1 9-114 16,-5 4-26-16,1 4-44 16,2 8-10-16,3 3-10 15,5-3-5-15,8 3-3 16,3-5 1-16,6-3 3 15,4-3 2-15,4-8 4 16,0-3 1-16,2-5-43 16,-1-5-46-16,-5-3-189 0,-2-3-168 15</inkml:trace>
  <inkml:trace contextRef="#ctx0" brushRef="#br0" timeOffset="15992.28">17901 13095 460 0,'-2'-2'316'0,"-4"2"9"15,4 6-155-15,0-6-43 16,2 2-39-16,0 25 6 0,0 36-21 16,0-21 0-16,-2-1-13 15,2 1-19-15,0-9-18 16,5-2-9-16,-2-15-115 16,3-3-163-16</inkml:trace>
  <inkml:trace contextRef="#ctx0" brushRef="#br0" timeOffset="16192.63">18061 13311 942 0,'0'5'422'0,"5"8"-179"15,-5 4-77-15,-4 2-35 16,0 2-38-16,-6 1-45 0,7 0-23 16,-4-7-182-16</inkml:trace>
  <inkml:trace contextRef="#ctx0" brushRef="#br0" timeOffset="16653.87">18349 13038 579 0,'0'0'350'0,"-1"-4"-36"15,-6 4-82-15,6 0-103 16,-5-1-48-16,-22 0-52 15,-32 0-9-15,32 4-12 16,1-3-7-16,9 6-9 16,3-1-6-16,7 0-7 15,1 8 2-15,1-8 4 16,0-1 3-16,4 4 7 16,2 1 3-16,0 3 2 15,0 5 3-15,0 1 11 16,-3-2 0-16,3 0-3 15,5-4-2-15,4-9-9 0,6-4 0 16,8-5 0-16,3-2-1 16,5 2-1-16,3 6 2 15,-2 3 21-15,-2 8 9 16,-8 8 24-16,-11-1 15 16,-14 7 4-16,-7 1-3 15,-17-2-17-15,-1 0-15 16,-4-9-29-16,0-6-40 0,6-9-172 15</inkml:trace>
  <inkml:trace contextRef="#ctx0" brushRef="#br0" timeOffset="16920">18371 12912 1233 0,'10'4'486'0,"15"9"-326"15,5 5-44-15,4 16-38 16,-1 9-21-16,-11 18-30 16,-11 7-5-16,-10 7-2 15,-5 1-1-15,-12-12 2 0,-1-9 2 16,-9-16-2-16,3-6 12 15,0-13-118-15,2-6-95 16</inkml:trace>
  <inkml:trace contextRef="#ctx0" brushRef="#br0" timeOffset="18477.96">21693 16614 266 0,'2'-1'167'0,"1"-5"21"0,-1 1 6 16,-5-5 26-16,-1-3 6 16,-6 6-11-16,-3-3-2 15,-7 4-40-15,-1 4-30 16,-3 1-49-16,2 7-29 15,0 6-33-15,5 6-10 16,3 5-19-16,6 2-3 16,10 3-8-16,2-2 0 15,13-2 2-15,6-4 1 16,6-14 2-16,8-3 1 0,4-13 6 16,0-6 2-16,-5-12 11 15,-9-5 3-15,-10-4 9 16,-6 2 20-16,-11 6 38 15,-5 7 16-15,-17 7 21 16,-8 6-10-16,-10 7-32 16,-3 2-16-16,3 8-35 15,4 0-14-15,7 8-17 16,3 4-6-16,11 6-3 16,3 5-1-16,14 5-2 15,7-4-2-15,12-4-1 16,9-3 1-16,8-11 2 15,4-2 4-15,-1-12 4 16,-5-2 4-16,-7-12 6 16,-6-7 3-16,-10-7 5 15,-5-5 4-15,-11 2 4 0,-8 1 0 16,-12 9 1-16,-3 7-4 16,-10 8 1-16,-1 6-4 15,5 10-5-15,2 0-2 16,8 4-12-16,6 5-2 15,7 2-1-15,3 1-1 16,12 2-2-16,3-6 0 16,8-6-1-16,6-1 1 0,4-10 2 15,1-2 1-15,2-11 4 16,-3-7 2-16,-7-6 4 16,-7-2 5-16,-11 5 7 15,-5 4 4-15,-14 9-13 16,-6 3 25-16,-6 6 2 15,0 3-1-15,5 0 10 16,6-3-28-16,8 0-13 16,7 3-5-16,3-3-5 15,3 3-4-15,-3-3-20 16,0 0-34-16,0 0-147 16</inkml:trace>
  <inkml:trace contextRef="#ctx0" brushRef="#br0" timeOffset="19099.75">22212 16981 841 0,'-19'8'406'0,"-11"14"-118"0,-8 17-163 15,2 21-27-15,13 18-40 16,5-1-24-16,15 1-29 16,6-13-2-16,9-15-20 15,7-7-38-15,11-18-126 16,6-5-122-16</inkml:trace>
  <inkml:trace contextRef="#ctx0" brushRef="#br0" timeOffset="19463.95">22479 17202 731 0,'-6'-6'398'0,"-15"-9"-68"0,0 7-87 16,4 16-90-16,-9 3-49 16,1 13-68-16,1 6-22 15,-3 4-17-15,11 4-5 16,9-2-7-16,8-2-1 16,20-9 2-16,6-4 3 15,10-9 4-15,-2-8 6 0,-8-9 8 16,-6-10 9-16,-9-6 9 15,-10-2 30-15,-9-1 22 16,-10 1 1-16,-12 6-6 16,-6 4-35-16,-3 13-25 15,5 7-75-15,4 7-278 16</inkml:trace>
  <inkml:trace contextRef="#ctx0" brushRef="#br0" timeOffset="19660">22568 17391 903 0,'3'2'466'0,"4"1"-99"16,-1 6-90-16,-6 6-92 15,-6 2-43-15,-5 7-80 0,-4 6-26 16,-3 0-47-16,3 0-77 15,3-8-439-15</inkml:trace>
  <inkml:trace contextRef="#ctx0" brushRef="#br0" timeOffset="19983.84">22749 17158 977 0,'-9'-1'440'0,"-11"2"-213"16,0 8-91-16,4 12-86 16,3 6-29-16,10 5-24 15,4 5-4-15,11-5 0 16,3-5 2-16,9-5 0 15,6-11 4-15,2-11 7 16,-2-6 13-16,-7-12 48 16,-3-5 13-16,-17-1 22 15,0-5-3-15,-16 1-45 16,-15 6-19-16,-13 7-78 0,-7 8-70 16</inkml:trace>
  <inkml:trace contextRef="#ctx0" brushRef="#br0" timeOffset="20287.76">22887 16985 649 0,'8'0'396'0,"6"0"-19"15,2 4-98-15,13 11-90 16,1 5-47-16,10 28-52 16,-2 12-18-16,-18 21 4 15,-13 8 3-15,-28 0-9 16,-11-5-2-16,-10-9-36 15,-5-6-1-15,11-20-189 16</inkml:trace>
  <inkml:trace contextRef="#ctx0" brushRef="#br0" timeOffset="41423.82">20038 12067 1010 0,'1'4'398'0,"-1"11"-243"16,2 9-50-16,0 25-47 15,-1 14 0-15,4 16-30 16,-3 1-11-16,-2-3 0 15,-1-8-1-15,-1-15-50 16,0-4-91-16</inkml:trace>
  <inkml:trace contextRef="#ctx0" brushRef="#br0" timeOffset="41606.51">19984 12125 864 0,'5'-11'417'16,"13"-5"-140"-16,6-5-117 16,17 4-93-16,12 9-23 15,14 0-31-15,11 9-7 16,-1 3-44-16,-10-4-104 16</inkml:trace>
  <inkml:trace contextRef="#ctx0" brushRef="#br0" timeOffset="41806.39">20056 12411 963 0,'3'-4'433'15,"9"-2"-195"-15,15-2-133 16,15 0-5-16,15 3-46 15,3 0-18-15,-3 5-14 16,-9 0-41-16,-9 6-308 16</inkml:trace>
  <inkml:trace contextRef="#ctx0" brushRef="#br0" timeOffset="42011.5">20207 12572 816 0,'8'5'360'15,"15"5"-136"-15,8 3-101 16,14 9-36-16,2 0-14 16,-8 6-37-16,-4 1-8 15,-12-2-113-15,-3-8-129 0</inkml:trace>
  <inkml:trace contextRef="#ctx0" brushRef="#br0" timeOffset="42164.75">20494 12550 1052 0,'-13'9'461'0,"-13"12"-230"15,-4 6-87-15,-3 11-73 16,-1-1-28-16,1-2-32 15,5-2-20-15,6-12-234 16</inkml:trace>
  <inkml:trace contextRef="#ctx0" brushRef="#br0" timeOffset="42444.28">20720 12207 1255 0,'-14'4'481'0,"-20"9"-343"16,4 3-45-16,7 15-57 15,1 6-12-15,14 10-26 16,5 7-6-16,6-2 2 15,11 3 1-15,6-13 5 16,3-3-25-16,6-7-167 16,1-12-230-16</inkml:trace>
  <inkml:trace contextRef="#ctx0" brushRef="#br0" timeOffset="42614.96">20776 12352 1154 0,'0'1'477'0,"6"5"-264"16,5 1-91-16,22 12-77 15,4 4-4-15,2 4-24 16,2 7-6-16,-10-1 27 0,-11-2-99 16,1 5-163-16</inkml:trace>
  <inkml:trace contextRef="#ctx0" brushRef="#br0" timeOffset="42793.9">21024 12370 1243 0,'-3'0'516'0,"-8"4"-318"16,-3 5-64-16,3 11-68 15,-10 3-26-15,-9 3-20 16,1 5-7-16,-9 0-36 15,1 1-66-15,14-3-293 16</inkml:trace>
  <inkml:trace contextRef="#ctx0" brushRef="#br0" timeOffset="43014">21006 12173 1395 0,'4'-2'536'0,"20"5"-382"0,6 11-62 15,8 20-45-15,6 12-13 16,-11 11-11-16,-10 7-3 16,-18 0-6-16,-10-3 10 15,-10-2-137-15,0-5-89 16</inkml:trace>
  <inkml:trace contextRef="#ctx0" brushRef="#br0" timeOffset="43298.9">21404 12381 1201 0,'5'-1'501'0,"2"-5"-282"15,17 6-75-15,10-4-80 16,1 0-18-16,10 3-35 15,-7-2-4-15,-5 4-54 16,-8 2-77-16</inkml:trace>
  <inkml:trace contextRef="#ctx0" brushRef="#br0" timeOffset="43477.93">21441 12532 1328 0,'7'2'506'0,"8"-2"-375"16,12 5-46-16,5-8-33 15,5 3-23-15,3 0-91 16,-2-7-280-16</inkml:trace>
  <inkml:trace contextRef="#ctx0" brushRef="#br0" timeOffset="43837.01">21884 12486 1166 0,'2'0'486'0,"8"-3"-256"15,7 4-83-15,14 1-70 16,7-5-12-16,15 3-44 16,0-3-7-16,-2 2-103 15,-6 1-410-15</inkml:trace>
  <inkml:trace contextRef="#ctx0" brushRef="#br0" timeOffset="47575.28">22657 11908 407 0,'-2'3'292'16,"-2"2"14"-16,-8 0-147 15,1 0-32-15,-11 1-63 16,-2 3-15-16,-6-4-20 16,-2-3-7-16,6 1-14 15,3-1-6-15,7 3-7 16,1-4 0-16,11 3 1 16,1-3 2-16,-1-4 2 15,4 3-7-15,-1 0 9 16,0 0 6-16,1 3 7 15,0 16 8-15,2 39-7 16,2-32-5-16,-4-9-5 16,1 2-1-16,1-16-1 15,6 0 3-15,4-8 1 0,6-4 0 16,8 0-6-16,0-4-6 16,10 14 9-16,-3 4 3 15,-3 6 23-15,-3 11 18 16,-18 2 24-16,-9 6 10 15,-18 4-5-15,-8-4-10 16,-9-14-23-16,-3-5-9 0,4-15-75 16,4-6-62-1,15 1-298-15</inkml:trace>
  <inkml:trace contextRef="#ctx0" brushRef="#br0" timeOffset="47842.08">22339 12366 916 0,'3'2'393'0,"9"0"-174"15,3 2-66-15,18 2-31 16,9-4-16-16,14-2-49 16,7 1-25-16,-1-4-19 0,-3-3 12 15,-7 0-140-15,-8-2-130 16</inkml:trace>
  <inkml:trace contextRef="#ctx0" brushRef="#br0" timeOffset="48259.78">22403 12644 889 0,'-2'-18'374'0,"15"-11"-189"15,1 1-45-15,13 7-46 16,8 9-14-16,-3 11-42 16,6 8-19-16,-10 15-5 15,-8 11 5-15,-22 14 5 16,-16 0 2-16,-10 9-4 16,-9-7-4-16,0-11-13 15,6-4-15-15,-3-21-53 16,7-8-33-16,4-12-36 15,1-9 9-15,22-5 49 0,4-5 52 16,18 5 75-16,9 0 24 16,-1 7 20-16,3 4-9 15,2 7-19-15,-6 4-14 16,2 9-15-16,-3 7-11 16,-10 4-13-16,1 2 3 15,-4 0-107-15,0-6-133 16</inkml:trace>
  <inkml:trace contextRef="#ctx0" brushRef="#br0" timeOffset="48529.78">22931 12237 733 0,'3'-2'419'16,"8"4"-11"-16,7 8-266 16,5 5-22-16,8 13-45 15,2 2-16-15,-1 5-36 16,-9 3-6-16,-5-2-54 15,-3-5-86-15</inkml:trace>
  <inkml:trace contextRef="#ctx0" brushRef="#br0" timeOffset="48739.74">23123 12283 1109 0,'-10'4'524'16,"-11"3"-214"-16,4 6-167 16,-1 0-39-16,-2 3-60 15,-3 0-20-15,-1 7-14 16,-2 2-4-16,4-2-84 16,4 0-96-16</inkml:trace>
  <inkml:trace contextRef="#ctx0" brushRef="#br0" timeOffset="124296.92">23413 12196 483 0,'0'-6'309'16,"1"-4"8"-16,-1 4-51 0,-2 6-79 16,-1 5-38-16,2-5-61 15,0 7-20-15,1 23-22 16,10 42-10-16,-6-35-18 16,-6 1-3-16,2-7-6 15,-3-3-1-15,3-6-1 16,3-3-35-16,-3-11-97 15,0-3-74-15,-2-5-278 16</inkml:trace>
  <inkml:trace contextRef="#ctx0" brushRef="#br0" timeOffset="124457.86">23266 12363 350 0,'0'2'261'0,"-4"-2"49"15,11 3-87-15,9-3-69 16,7-1-26-16,10-3-49 0,4-1-23 16,9 1-33-16,0 1-19 15,-1-1-275-15</inkml:trace>
  <inkml:trace contextRef="#ctx0" brushRef="#br0" timeOffset="125078.89">23776 12256 431 0,'2'-13'248'0,"7"-14"-31"15,-9-2-11-15,0 9-29 16,2 7-7-16,-7 8-28 16,5 6-17-16,-7 12-29 15,0 5-20-15,4 13-17 16,-1 7-5-16,5 10-14 15,-1 0-7-15,-3 3-12 16,1-7-5-16,-2-13-4 16,5-1-3-16,5-14-87 15,-1-1-98-15</inkml:trace>
  <inkml:trace contextRef="#ctx0" brushRef="#br0" timeOffset="125602.87">24126 12124 772 0,'3'-3'390'0,"-3"-4"-141"0,-3 6-92 15,2 1-29-15,0 0-65 16,-2 0-23-16,-20 2-18 16,-29 2-6-16,28 1-8 15,0 1-4-15,7 1-4 16,-2 4 0-16,8 0-1 16,-2-3 0-16,2 5 0 15,2 0 0-15,-4 2 13 16,6 1 11-16,1 0 15 15,4 1 5-15,6-1-7 16,-8-5-9-16,8-2-12 16,5-3-1-16,-3-7 0 15,17 1 0-15,5-2-2 16,4-1-4-16,9 5-4 16,-4 4 5-16,-8 6 14 15,-3 5 5-15,-13 6 23 0,-6 4 13 16,-19 4 17-16,-8 0 9 15,-16-1-9-15,-8-3-16 16,-3-7-24-16,1-7-10 16,12-11-18-16,15-1-13 15,9-9-72-15,0-6-44 16,8-2-111-16,-8-4-90 16</inkml:trace>
  <inkml:trace contextRef="#ctx0" brushRef="#br0" timeOffset="138793.04">1745 7442 640 0,'0'-7'338'15,"1"-10"-57"-15,2 8-66 16,3 9-82-16,0 5-30 15,4 18-57-15,2 7-16 16,3 28 15-16,3 9-4 16,4 19-7-16,1 6-2 15,2-8-19-15,3-4-1 16,-7-29 1-16,0-11 2 0,-3-23 10 16,-4-7 14-16,-3-15 34 15,-5-12 7-15,1-18-2 16,-5-12-12-16,2-25-36 15,4-3-9-15,0-5-15 16,4 5-5-16,3 22-4 16,-7 9-2-16,-4 22-4 15,1 6-9-15,2 16-12 16,-3 7-1-16,10 17 6 16,-1 8 9-16,1 19 11 15,8 10 1-15,-2 11 4 16,0 1 0-16,2-8 3 15,-3-9 1-15,-2-21 1 16,1-11 3-16,-4-14 28 16,-3-12 14-16,1-16 18 0,1-17 1 15,5-28-23-15,3-10-14 16,0-18-17-16,0 1-4 16,-3 11-5-16,-1 7-2 15,-7 25-4-15,-2 16-2 16,-9 18-21-16,-2 10-7 15,-3 11-129-15,1 8-89 16</inkml:trace>
  <inkml:trace contextRef="#ctx0" brushRef="#br0" timeOffset="139062.9">2692 7653 1044 0,'-3'0'476'0,"4"-1"-201"15,11 1-105-15,13-3-115 16,14 2-4-16,18-1-26 15,1 0-11-15,5 0-8 16,-10 1-15-16,-12 1-136 0,-4 0-143 16</inkml:trace>
  <inkml:trace contextRef="#ctx0" brushRef="#br0" timeOffset="139247.84">2781 7819 957 0,'7'1'412'0,"14"-1"-209"15,10 0-18-15,17-2-39 16,-2-2-35-16,-2 1-58 16,-3-3-2-16,-11 1-163 15</inkml:trace>
  <inkml:trace contextRef="#ctx0" brushRef="#br0" timeOffset="140273.34">3913 6982 690 0,'-16'-21'377'15,"-12"-19"-102"-15,1 20-116 16,-2 10-45-16,4 25-72 16,8 14-25-16,-5 22-23 15,7 20-4-15,6 24-7 0,1 18 0 16,19 23 5-16,0 7 4 15,-3 6 6-15,0-4 1 16,-8-6 1-16,0-9 4 16,0-14 2-16,-6-12 21 15,-3-21 20-15,-3-11 8 16,-10-30 17-16,-3-8-9 16,2-19-9-16,0-10-6 0,6-8-23 15,3-7-36-15,7-10-153 16,5-2-343-16</inkml:trace>
  <inkml:trace contextRef="#ctx0" brushRef="#br0" timeOffset="142872.75">3941 8637 518 0,'-8'-2'318'0,"-12"0"-25"16,-2 2-94-16,-1 7-102 15,1 8-30-15,5 9-42 16,5 5-13-16,12 2-16 15,7 0-5-15,16-3 2 16,7-9 6-16,11-13 24 16,-4-11 20-16,-6-17 56 15,-9-6 26-15,-14-9 22 16,-5-1-9-16,-6 1-49 16,-11 2-30-16,-3 16-102 0,-5 2-93 15</inkml:trace>
  <inkml:trace contextRef="#ctx0" brushRef="#br0" timeOffset="143451.74">4230 6788 539 0,'0'-6'362'15,"-1"-3"-21"-15,-8 7-132 16,-5 4-42-16,-10 12-77 16,0 6-31-16,-2 12-34 15,1 6-15-15,16 8-17 0,4 0-3 16,13-3 1-16,12-8 0 16,11-13 4-16,1-9 3 15,12-14 6-15,-3-1 8 16,-15-12 29-16,-9-6 26 15,-23-1 19-15,-17-3-2 16,-10 7-30-16,-3 8-30 16,-2 12-29-16,9 5-39 0,8 8-280 15</inkml:trace>
  <inkml:trace contextRef="#ctx0" brushRef="#br0" timeOffset="143911.73">4510 7491 915 0,'0'0'428'0,"-4"5"-178"0,-4 6-80 15,-3 22-109-15,3 12-10 16,4 22-18-16,6 13-11 16,1 6-7-16,1-9 3 15,4-18-1-15,-6-24-10 16,1-14-65-16,-5-14-22 15,1-12-48-15,1-5-8 16,-6-25 47-16,2-7 17 0,-9-23 45 16,-1-5 20-16,-4-10 27 15,10 4 11-15,10 15 23 16,4 5 17-16,15 19 13 16,2 7-9-16,2 11-22 15,6 3-21-15,15 8-31 16,0-1-1-16,21 5-18 15,6 4-69-15</inkml:trace>
  <inkml:trace contextRef="#ctx0" brushRef="#br0" timeOffset="144138.99">4502 7771 758 0,'0'4'370'15,"1"2"-102"-15,4 1-72 16,26-2-104-16,8-2-9 16,20-3-47-16,10 0-18 15,3 4-109-15,-11 3-212 16</inkml:trace>
  <inkml:trace contextRef="#ctx0" brushRef="#br0" timeOffset="144346">4764 8067 1442 0,'5'0'501'0,"15"5"-438"16,9 0-44-16,14 8-6 16,-2 9-2-16,-6 2 10 15,-5 3-65-15,-8 2-97 16,0-7-127-16</inkml:trace>
  <inkml:trace contextRef="#ctx0" brushRef="#br0" timeOffset="144511.97">5020 8063 1153 0,'-10'5'513'15,"-12"2"-244"-15,-1 9-71 16,-9 6-89-16,-2 1-32 16,-4 9-51-16,-1 0-9 15,8-2-117-15,4 1-118 16</inkml:trace>
  <inkml:trace contextRef="#ctx0" brushRef="#br0" timeOffset="145322.41">5570 7912 447 0,'0'-3'283'0,"-1"-5"0"15,-6-6-17-15,-8 2-47 16,-9-5-34-16,-10 2-50 15,-9 0-19-15,-6 7-51 16,-2 4-16-16,0 9-29 16,10 8-14-16,14 3-11 15,10 5-8-15,11 6-9 16,13-1-3-16,13-3 7 16,6-7 7-16,23-9 10 15,-5-7 3-15,8-12 7 0,-4-4 2 16,-12-17 4-16,3-5 1 15,-13-15-2-15,-3-5-2 16,-9-5-1-16,-9-3 1 16,-9 2 2-16,-2 7 0 15,-3 12 0-15,-1 8 12 16,1 21 2-16,0 8-8 0,-2 17-18 16,7 11-18-16,-1 16-6 15,3 8 2-15,9 14 13 16,-3 4 3-16,12 8 2 15,3 4 2-15,-3-8 4 16,2-7 1-16,0-17-38 16,-1-8-51-16,0-15-271 15</inkml:trace>
  <inkml:trace contextRef="#ctx0" brushRef="#br0" timeOffset="145500.01">5783 7742 1296 0,'8'8'530'16,"8"7"-317"-16,15 10-132 15,4 5-10-15,-2 7-34 16,0 1-13-16,-11-1-5 16,2 1 6-16,-3-12-88 0,-2-3-75 15</inkml:trace>
  <inkml:trace contextRef="#ctx0" brushRef="#br0" timeOffset="145663.97">5995 7785 1270 0,'-12'6'538'0,"-11"10"-303"16,-2 4-60-16,0 9-85 15,0 5-31-15,-4 3-41 16,-5 0-9-16,5-6-42 15,2-7-69-15</inkml:trace>
  <inkml:trace contextRef="#ctx0" brushRef="#br0" timeOffset="145933.47">6418 7786 1659 0,'18'-1'35'0,"-3"1"-8"16,24 1 19-16,7 5-5 15,1 1-21-15,2-2-7 16,-6 1-26-16,-6-3-76 16</inkml:trace>
  <inkml:trace contextRef="#ctx0" brushRef="#br0" timeOffset="146114.99">6420 7954 658 0,'0'7'375'0,"1"-1"-23"16,8 4-125-16,19-8-88 15,3-1-16-15,18 4-56 16,0-1-12-16,0 3-29 16,-1-1-26-16</inkml:trace>
  <inkml:trace contextRef="#ctx0" brushRef="#br0" timeOffset="146824.24">7502 6991 806 0,'-10'-12'321'0,"-15"-12"-180"15,7 15-41-15,-2 16-27 16,4 11-1-16,1 27-43 16,4 19-6-16,11 41-21 15,3 20-6-15,10 25-2 16,-2 5 3-16,-2 1 3 16,-8-9 7-16,-7-11 35 15,-11-10 4-15,-8-20 18 16,-1-4 12-16,-10-19-11 0,4-8 2 15,-5-25-3 1,1-14-8-16,10-26-12 0,3-15-9 16,13-17-70-16,4-6-62 15</inkml:trace>
  <inkml:trace contextRef="#ctx0" brushRef="#br0" timeOffset="147939.04">7666 8648 592 0,'-11'-3'355'15,"-2"-2"-63"-15,-8 6-125 16,-2 7-47-16,0 8-70 16,-2 7-19-16,14 12-25 15,5 3-4-15,19 2 0 16,10-1 1-16,12-13 10 16,7-8 0-16,5-19-5 15,1-8 47-15,-14-12 40 16,-12-10 17-16,-24 0 21 15,-18-2-44-15,-13 5-46 16,-9 3-21-16,8 7-79 16,7 4-75-16</inkml:trace>
  <inkml:trace contextRef="#ctx0" brushRef="#br0" timeOffset="148645.84">7699 6834 639 0,'4'-1'311'16,"1"-2"-118"-16,-2 3-17 15,-4 0-45-15,-1 0-18 16,-6 21-29-16,-15 39-31 16,16-26-37-16,9 0-10 15,13-4-5-15,8-3 0 0,12-9 3 16,3-6 3-16,0-12-16 16,3 0-46-16,-11-10-128 15,-6-3-69-15,-9-8-61 16,-10-5 39-16,-5 0 163 15,-5-1 119-15,-7 7 180 16,5 6 43-16,-5 6 27 16,3 5-40-16,3 8-82 15,-1 6-28-15,3 8-29 16,6 10 2-16,-2 3-2 16,5 8-7-16,3-1-32 15,-8-5-13-15,7 1-10 16,-4-6-12-16,6 0-523 15</inkml:trace>
  <inkml:trace contextRef="#ctx0" brushRef="#br0" timeOffset="149334.87">8641 7524 587 0,'8'-3'321'0,"8"-2"-37"15,-9 5-35-15,-10 0-72 16,-8-5-40-16,-6 7-79 15,-4-2-31-15,-10 1-17 16,0 5-3-16,-6-4-3 0,3 7 0 16,0-7-1-16,2 1-2 15,9 0-2-15,0-5-3 16,4 8-4-16,7 5-1 16,2 5-3-16,2 6-2 15,8 3-4-15,-3 3 2 16,5-1 5-16,4 0 4 15,4-8 8-15,9-4 3 0,4-8 3 16,3-4 0-16,10-4-2 16,2-2-2-16,4 6-4 15,7 5-2-15,-6 12-1 16,-6 3 4-16,-18 10 22 16,-16 2 18-16,-23 2 27 15,-6 7 3-15,-16-7-9 16,-4-4-13-16,0-13-18 15,-3-13-4-15,8-14-17 16,9-3-26-16,7-12-49 16,5-1-31-16,14-3-82 15,1-2-37-15,17 7-167 16</inkml:trace>
  <inkml:trace contextRef="#ctx0" brushRef="#br0" timeOffset="150347.97">9722 7882 1127 0,'-9'-10'489'0,"-12"-11"-249"15,-7 0-50-15,-14-1-71 16,-3 4-26-16,-2 6-50 16,0 8-21-16,9 12-29 15,5 5-10-15,13 13-13 16,5 3 0-16,10 3 4 16,11 6 1-16,8-6 13 0,9 1 5 15,7-14 8-15,-2-8 5 16,11-11 5-16,-1-9 2 15,0-17 3-15,0-8 1 16,-3-15-2-16,0-2 0 16,-12-10 1-16,-7 3 2 15,-17-8 1-15,-9-3 1 16,0 10 8-16,0 7 6 0,2 21 3 16,3 10-4-16,-5 21-26 15,2 5-11-15,3 22-18 16,4 8-1-16,7 11 5 15,5 11 3-15,3 1 5 16,-1 13 4-16,0 5 6 16,-5-4 3-16,-1-8 23 15,1-15-52-15,0-20-154 16,7-8-238-16</inkml:trace>
  <inkml:trace contextRef="#ctx0" brushRef="#br0" timeOffset="150545.79">9890 7748 1318 0,'0'4'527'16,"3"3"-317"-16,13 10-129 0,10 7-21 16,10 10-15-16,-8 6-10 15,15 3-18-15,-3 2-3 16,-11-7-19-16,9-6-32 15,-23-8-105-15,-5-6-91 16</inkml:trace>
  <inkml:trace contextRef="#ctx0" brushRef="#br0" timeOffset="150693.93">10148 7838 1146 0,'-10'0'545'0,"-16"3"-203"16,1 4-82-16,-6 12-102 15,-5 8-34-15,-1 6-61 16,-3 4-22-16,5 3-39 16,3-3-30-16</inkml:trace>
  <inkml:trace contextRef="#ctx0" brushRef="#br0" timeOffset="154211.99">8960 7852 965 0,'2'4'438'0,"0"-2"-190"16,0 1-66-16,-2-3-81 16,0 0-29-16,0 0-72 15,0 0-122-15</inkml:trace>
  <inkml:trace contextRef="#ctx0" brushRef="#br0" timeOffset="154860.56">10862 7697 884 0,'-7'-3'421'0,"-3"3"-170"0,5 9-78 16,-1 19-104-16,5 10-22 16,3 21-27-16,4 3-8 15,2 3-4-15,1-11 2 16,0-15-76-16,-4-12-116 16</inkml:trace>
  <inkml:trace contextRef="#ctx0" brushRef="#br0" timeOffset="155006.31">10609 7863 913 0,'8'-2'395'0,"21"2"-195"16,9 2-112-16,22 2-61 16,11-2-9-16,12 0-44 15,11 0-181-15</inkml:trace>
  <inkml:trace contextRef="#ctx0" brushRef="#br0" timeOffset="155486.77">11875 7110 903 0,'-23'-9'375'0,"-21"-6"-210"15,7 11-64-15,7 11-51 16,12 13-15-16,-1 18-26 16,4 11-7-16,8 41-7 15,3 12 0-15,7 29 1 16,4 11 2-16,-3 5 3 15,-1 1 3-15,-5-5 2 16,-11-7 1-16,-3-17 2 16,-7-13 0-16,-6-19 3 15,1-9 2-15,-4-21 5 16,1-7 2-16,-1-24 5 16,2-12-10-16,8-20-205 0</inkml:trace>
  <inkml:trace contextRef="#ctx0" brushRef="#br0" timeOffset="156008.62">11793 8749 1095 0,'-2'8'435'0,"-6"13"-288"16,3 3-33-16,4-2-54 15,2 1-16-15,13-9-26 16,-1-5-5-16,12-5-8 16,-1-4-36-16,1-11-118 15,-1-4-108-15</inkml:trace>
  <inkml:trace contextRef="#ctx0" brushRef="#br0" timeOffset="156146.87">11960 8664 716 0,'-4'0'366'0,"-3"3"-92"15,0 10-56-15,-2 11-79 16,0 10-23-16,5 13-51 16,2 4-16-16,5 6-27 15,2-1-6-15,5-14-5 16,2-6-21-16,-2-15-193 15</inkml:trace>
  <inkml:trace contextRef="#ctx0" brushRef="#br0" timeOffset="156999.87">12290 6841 675 0,'-12'-3'374'16,"-11"-2"-81"-16,6 4-117 15,0 3-35-15,-4 10-56 16,3 7-30-16,-8 15-26 16,5 4-16-16,10 7-13 15,5 0 0-15,17-4-2 16,3-3 2-16,13-12 1 0,2-9 3 15,2-14 7-15,-3-8 3 16,-8-9 26-16,-7-3 23 16,-15-4 30-16,-7 0 6 15,-19 5-21-15,4 5-24 16,-18 7-36-16,4 5-12 16,5 7-39-16,2 0-71 15</inkml:trace>
  <inkml:trace contextRef="#ctx0" brushRef="#br0" timeOffset="158510.84">12965 7188 554 0,'0'-4'286'15,"-12"-3"-101"-15,-15 9-27 16,-21 22-45-16,-7 18-28 0,-12 38-9 16,-3 23-5-16,13 39-16 15,5 18-10-15,29 9-19 16,14-7-9-16,26-8-8 16,13-25 0-16,17-29 2 15,7-20-11-15,16-38-156 16</inkml:trace>
  <inkml:trace contextRef="#ctx0" brushRef="#br0" timeOffset="158762.99">12937 7738 683 0,'15'5'349'0,"13"5"-78"16,27-1-158-16,9-1-26 16,12-5-38-16,3-5-18 15,-3 0-68-15,-2-1-230 16</inkml:trace>
  <inkml:trace contextRef="#ctx0" brushRef="#br0" timeOffset="159274.65">13952 7353 672 0,'7'-1'315'0,"6"-5"-122"16,-6 6-29-16,-7 0-44 15,-6 0-18-15,-9 2-35 16,-4 0-17-16,-5 0-24 15,0 0-8-15,-3-4-8 0,1 0-2 16,1-1-4-16,3 3-3 16,1 5-5-16,4 8-3 15,2 6 0-15,2 6 7 16,2 3 7-16,-1-5 2 16,6-4 1-16,2-3-5 15,7-9-2-15,5 0 2 16,4-7 4-16,1-6 0 0,12 4-4 15,3-1-2-15,12 10-3 16,0 4-1-16,-2 5 0 16,-2 1 1-16,-14 3 2 15,-6 3 7-15,-17-1 23 16,-11 1 11-16,-12-8 11 16,-6-4 1-16,-7-10-19 15,0-3-10-15,4-8-64 16,7-4-69-16,7 0-336 15</inkml:trace>
  <inkml:trace contextRef="#ctx0" brushRef="#br0" timeOffset="159481.81">13628 7774 1002 0,'7'0'408'0,"23"0"-250"0,9 1-31 16,20 1-35-16,13-1-30 15,8 3-41-15,-1 2-6 16,-5-1-54-16,-9 3-98 16</inkml:trace>
  <inkml:trace contextRef="#ctx0" brushRef="#br0" timeOffset="159842.76">13701 8035 1217 0,'3'-6'448'0,"10"-11"-348"16,17 5-37-16,14 3-27 15,11 6-8-15,5 10-17 16,-6 10-2-16,-25 8 7 16,-17 2 5-16,-33 10 10 15,-15 1 1-15,-17 5-7 16,-4-5-5-16,0-7-7 16,3-6-1-16,11-13-4 15,10-7-5-15,16-12-8 0,6-4-8 16,13-6-7-16,10 1-1 15,12 1 6-15,10 3 8 16,14 11 10-16,0 5 4 16,4 11 0-16,0 2-2 15,-8 5 2-15,1 1-28 16,-7-7-211-16</inkml:trace>
  <inkml:trace contextRef="#ctx0" brushRef="#br0" timeOffset="160080.87">14325 7697 1094 0,'4'0'458'16,"7"0"-237"-16,16 10-153 15,8 12-20-15,6 5-12 16,1 7-5-16,-12 7-11 16,-2 1 1-16,-8 1-129 15,-2-2-182-15</inkml:trace>
  <inkml:trace contextRef="#ctx0" brushRef="#br0" timeOffset="160259.84">14615 7680 1305 0,'-21'2'538'15,"-17"10"-335"-15,-1 3-56 16,-6 8-74-16,5 11-25 0,1 4-29 16,0 1-8-16,7 1-112 15,4-6-39-15</inkml:trace>
  <inkml:trace contextRef="#ctx0" brushRef="#br0" timeOffset="160664.79">15064 7588 742 0,'0'-2'436'0,"-4"-10"-60"15,-2 9-108-15,-3 10-132 16,-1 8-45-16,4 24-48 16,0 8-4-16,6 13-9 15,2 4-5-15,3-4-7 16,5-4 2-16,-6-16-100 15,5-6-96-15</inkml:trace>
  <inkml:trace contextRef="#ctx0" brushRef="#br0" timeOffset="160802.87">14846 7763 1063 0,'10'0'419'16,"11"-1"-264"-16,17 1-119 15,14 4-17-15,17-1-12 16,-1 1-10-16,4 0-420 16</inkml:trace>
  <inkml:trace contextRef="#ctx0" brushRef="#br0" timeOffset="161065.84">15487 7825 832 0,'-2'-10'382'15,"3"-7"-152"-15,-1-7-36 0,5-6-39 16,2-1-12-16,3-4-38 16,-1-2-21-16,1 12-25 15,2 4-7-15,-9 8 0 16,1 10-4-16,-4 6-26 16,0 8-12-16,0 13-16 15,2 11-2-15,1 11 5 16,0 7 2-16,-1 10 1 15,-3-3 3-15,4-6 3 16,-3-6 4-16,0-18-65 16,3-6-60-16</inkml:trace>
  <inkml:trace contextRef="#ctx0" brushRef="#br0" timeOffset="161550.01">16087 7692 715 0,'-2'-7'407'0,"-4"-6"-39"16,3 5-234-16,-12 0-38 0,2 2-49 15,-3 1-14-15,-12-2-15 16,-3 1-6-16,-2 3-6 16,2 0-5-16,2 3-2 15,5 7-3-15,1 4-3 16,0 1 1-16,1 5-2 16,0 2 1-16,5-1 5 15,0 4 3-15,6-6 4 16,3 2 1-16,4-8-3 15,8-2-1-15,10-8-1 16,5-3 0-16,16-5-3 16,5-2-3-16,15 9-1 15,7 2-1-15,-9 12 3 16,-6 7 1-16,-18 6 4 16,-17 3 5-16,-15 2 41 15,-11 1 15-15,-17 0 13 16,-11-2 2-16,-9-6-36 15,-8-12-13-15,6-12-52 0,11-6-65 16,17-19-430-16</inkml:trace>
  <inkml:trace contextRef="#ctx0" brushRef="#br0" timeOffset="161848.77">16123 7190 1056 0,'3'-11'485'0,"13"-4"-237"16,10 13-84-16,11 28-98 16,10 24-34-16,12 41-13 15,2 17 2-15,-3 42 1 16,-4 30 0-16,-29 2-3 15,-19 15-2-15,-31-17-1 16,-18-29-1-16,-10-23-2 16,0-24 1-16,8-30 3 15,2-14 3-15,5-26-16 16,10-12-38-16,6-24-135 16</inkml:trace>
  <inkml:trace contextRef="#ctx0" brushRef="#br0" timeOffset="162518.23">17010 7988 773 0,'0'-10'376'16,"6"-6"-135"-16,-6-6-89 15,-2-1-21-15,-5-3-23 16,-6 0-18-16,-8 5-28 16,-9 6-19-16,-4 15-32 15,-2 6-10-15,-1 19-17 0,4 6-3 16,11 9 1-16,8-1 0 15,17-9 7-15,10-1 4 16,13-12 6-16,6-8 2 16,8-10 7-16,-1-16 1 15,1-12 1-15,-2-5 2 16,-3-11-1-16,-4-2 2 0,-7-9 1 16,-3-4-1-16,-6-7-1 15,1-1 1-15,-7 9 13 16,-6 6 8-16,-8 21 16 15,-1 12 2-15,-9 14-18 16,5 9-15-16,4 15-25 16,-4 3-4-16,9 19-2 15,1 11 6-15,1 10 5 16,1 11 1-16,4 9 0 16,-4 1 3-16,5-7 1 15,0-10 3-15,6-21-49 16,6-12-56-16</inkml:trace>
  <inkml:trace contextRef="#ctx0" brushRef="#br0" timeOffset="162731.4">17274 7810 1147 0,'7'5'514'0,"7"6"-233"15,11 11-136-15,7 6-22 16,9 10-44-16,2 4-22 16,-3-5-30-16,-2-1-5 15,-11-11-30-15,-4-7-49 16,-3-5-136-16,-7-9-141 0</inkml:trace>
  <inkml:trace contextRef="#ctx0" brushRef="#br0" timeOffset="162896.84">17579 7796 793 0,'-9'-1'531'16,"-11"1"20"-16,-5 10-288 15,3 10-50-15,-19 15-83 16,-3 6-30-16,-3 10-47 16,-4 5-16-16,9-4-29 15,4-3-52-15</inkml:trace>
  <inkml:trace contextRef="#ctx0" brushRef="#br0" timeOffset="164281.29">1493 10020 692 0,'5'1'326'0,"9"4"-106"16,15-3-116-16,5 1-1 15,24 2-41-15,3 0-22 0,2 1-31 16,4 1-16-16,-16-2-172 15</inkml:trace>
  <inkml:trace contextRef="#ctx0" brushRef="#br0" timeOffset="164486.91">1550 10156 651 0,'2'2'339'16,"4"1"-80"-16,16 1-66 16,5-4-21-16,24-2-30 15,7-1-35-15,1-1-55 16,3 1-19-16,-15 2-31 16,-10 1-69-16</inkml:trace>
  <inkml:trace contextRef="#ctx0" brushRef="#br0" timeOffset="165970.87">2803 9718 559 0,'1'0'317'15,"-1"-2"-11"-15,0 1-46 16,-1 0-55-16,0 0-41 15,0 0-90-15,-1 0-32 16,-24-2-30-16,-36-5-6 0,23 5-2 16,-2 0-2-16,7 2-5 15,4 1-4-15,8 5-6 16,3 4-3-16,8 8-1 16,2 1 0-16,0 2 1 15,7 4 0-15,6 2 4 16,5 5 3-16,7 0 5 15,-5-1 3-15,-2-2 1 16,-6-10 3-16,-1-7 2 16,5-2 1-16,1-9 3 15,7-3-1-15,6-3-5 16,6 1-5-16,7 7-8 16,3 10 3-16,-1 12 6 15,-9 5 10-15,-14 3 28 16,-7 4 9-16,-19 6 11 15,-12-2-5-15,-13-2-15 16,-9-3-6-16,-4-17-7 0,6-8-6 16,2-17-61-16,9-10-27 15,7-11-83-15,7 0-54 16,18 0-278-16</inkml:trace>
  <inkml:trace contextRef="#ctx0" brushRef="#br0" timeOffset="166197">2906 10006 1054 0,'12'3'428'0,"18"5"-259"16,6 8-66-16,9 9-42 15,3 7-21-15,-7 6-21 16,-6-1-5-16,-8 0-37 16,-7-10-63-16,-2-6-318 15</inkml:trace>
  <inkml:trace contextRef="#ctx0" brushRef="#br0" timeOffset="166388.12">3224 10016 893 0,'-9'2'452'0,"-8"0"-135"16,-5 9-153-16,-4 1-40 15,-4 8-53-15,-8 2-21 16,-2 6-28-16,2 5-7 16,-7-1-6-16,2-1-30 15,5-5-117-15,4-7-161 16</inkml:trace>
  <inkml:trace contextRef="#ctx0" brushRef="#br0" timeOffset="166809.18">3515 9417 842 0,'-4'0'437'0,"-3"7"-131"0,2 10-101 16,2 22-115-16,2 15-26 15,1 28-4-15,-1 20-9 16,-9 23-14-16,2 15 0 16,0 11-22-16,-7-9-2 0,11-12-3 15,-2-17 1-15,2-27-1 16,7-11 3-16,-1-23 1 15,1-5 0-15,-3-20 1 16,0-8-47-16,2-14-185 16</inkml:trace>
  <inkml:trace contextRef="#ctx0" brushRef="#br0" timeOffset="167271.81">3789 10913 612 0,'-10'-2'430'0,"-11"2"55"15,-3 2-203-15,-2 7-149 16,2 6-48-16,1 5-62 15,7 5-15-15,5 1-12 16,10 4-6-16,10-5-1 16,7-8 3-16,14-6 11 15,-1-11 11-15,5-10 24 16,-3-1 9-16,-9-5 7 16,-3-3 3-16,-14 0-11 15,-5-3-8-15,-13 0-23 16,-4 1-63-16,-6-2-541 15</inkml:trace>
  <inkml:trace contextRef="#ctx0" brushRef="#br0" timeOffset="167942.8">3790 9354 646 0,'0'2'373'0,"0"-1"-34"16,-1 8-149-1,1 5-26-15,-1 9-32 0,-2 1-21 16,3 3-51-16,4-2-20 16,6-7-23-16,6 2-4 15,8-6-3-15,1-5 1 16,-1-6 3-16,-2-1 3 15,-5-4-30-15,-5-6-36 16,-7-7-88-16,-4-3-67 16,-1-5-123-16,4 4-24 15,-4-7 69-15,0 3 75 0,-2 4 215 16,-2 1 91-16,3 15 64 16,1 3 22-16,0 8-15 15,0 8-9-15,-1 8-1 16,-6 0-13-16,5 10-17 15,-1-4-16-15,3 5-40 16,7 6-19-16,2-7-29 16,-2 1-17-16</inkml:trace>
  <inkml:trace contextRef="#ctx0" brushRef="#br0" timeOffset="168473.87">4357 10033 870 0,'-5'2'501'16,"-2"4"-14"-16,-1 11-342 15,3 9-40-15,1 11-41 16,2 3-11-16,3 9-24 0,1-1-8 16,3 1-8-16,1-6-1 15,-2-10-52-15,1-7-61 16,-2-11-187-16</inkml:trace>
  <inkml:trace contextRef="#ctx0" brushRef="#br0" timeOffset="168681.84">4110 10279 693 0,'12'-1'386'15,"5"-3"-31"-15,19 2-201 16,11 1-4-16,18 1-40 15,6 1-26-15,-4 1-42 16,-2 1-13-16,-15-3-94 16</inkml:trace>
  <inkml:trace contextRef="#ctx0" brushRef="#br0" timeOffset="170835.93">5263 9439 707 0,'-15'17'306'0,"-22"27"-159"15,-4 23-37-15,-1 36-21 16,3 25-12-16,15 37-21 15,18 13-11-15,19-1-31 16,13-7-5-16,15-26-1 16,-1-22 2-16,13-25 8 15,5-13-38-15,4-16-319 16</inkml:trace>
  <inkml:trace contextRef="#ctx0" brushRef="#br0" timeOffset="172869.79">5534 10183 992 0,'2'0'414'0,"13"-1"-219"15,12 0-77-15,18 0-45 16,10-1-20-16,18 2-34 16,2 2-77-16</inkml:trace>
  <inkml:trace contextRef="#ctx0" brushRef="#br0" timeOffset="173495.76">6583 9736 659 0,'-2'-1'293'0,"-4"-3"-140"16,-2 2-23-16,-3 0-33 15,-6-1-16-15,-4 0-27 16,4 2-13-16,-7 1-16 16,-4 1-6-16,7 6 5 15,-6-1-2-15,3 1-4 16,8 2-3-16,0-1-14 15,-3-1-1-15,11 4 5 16,1 2 7-16,1 1 12 16,5 3 9-16,-1 2 0 15,1-2-3-15,3-1-11 16,4-1-6-16,3-3-5 16,1-4-2-16,4-1 0 15,6-3-1-15,1 0-1 16,5-1-2-16,8-2-1 15,-1 3-1-15,2 1 0 0,-2 3 1 16,-11 5 22-16,-11 2 30 16,-15 0 42-16,-13-1 11 15,-13 2-11-15,-5-4-26 16,-2-5-37-16,0-3-23 16,1-7-113-16,0-3-83 15</inkml:trace>
  <inkml:trace contextRef="#ctx0" brushRef="#br0" timeOffset="173829.65">6113 10159 825 0,'0'0'373'0,"6"0"-143"15,10 1-35-15,19 0-44 16,14-2-11-16,20 1-53 15,6 3-24-15,10-1-40 0,3 6-9 16,-9-1-3-16,-1-3 8 16,-15 1-81-16,-13-4-69 15,-21 0-400-15</inkml:trace>
  <inkml:trace contextRef="#ctx0" brushRef="#br0" timeOffset="174242.91">6430 10326 854 0,'0'-1'440'0,"-1"1"-132"0,1 9-82 15,-13 5-87-15,-1 9-35 16,-2 6-38-16,5 2-21 15,7-1-30-15,2-6-7 16,12-4-6-16,5-4 1 16,4-9 3-16,6-1 3 15,3-5 0-15,-3-2-2 16,5-3-46-16,-1 1-46 16,-7-6-183-16,-3-5-289 0</inkml:trace>
  <inkml:trace contextRef="#ctx0" brushRef="#br0" timeOffset="174409.93">6601 10334 832 0,'-4'-3'470'16,"-7"-5"-101"-16,4 12-158 15,1 10-45-15,-2 12-72 16,3 6-23-16,4 7-26 16,1 8-11-16,2-3-15 15,-2 1-4-15,-3-3-3 16,-3-8-10-16,6-5-124 15,4-2-129-15</inkml:trace>
  <inkml:trace contextRef="#ctx0" brushRef="#br0" timeOffset="174714.96">7047 10026 1273 0,'0'3'527'0,"3"3"-310"16,6 4-57-16,11 8-67 15,1 5-10-15,12 11-27 16,2 5-15-16,-1 0-19 16,-1 0-4-16,-10-4-62 15,0-4-39-15,-8-8-184 16</inkml:trace>
  <inkml:trace contextRef="#ctx0" brushRef="#br0" timeOffset="174918.99">7366 10093 988 0,'-9'3'504'0,"-18"-1"-154"16,-4 0-107-16,-1 9-115 0,-6 0-41 16,-3 10-47-16,-1 4-14 15,-1 6-16-15,-1-1-5 16,9 2-24-16,9-1-44 15,4-9-142-15,5-3-149 16</inkml:trace>
  <inkml:trace contextRef="#ctx0" brushRef="#br0" timeOffset="175311.65">7364 9795 814 0,'1'-7'407'0,"7"-6"-110"16,5 0-64-16,4 7-81 15,7 4-24-15,4 5-50 16,-1 5-10-16,-9 3-9 16,-6 2 3-16,-14 9 10 15,-7 3-3-15,-14 5-13 16,-1 4-16-16,1-4-27 0,10-4-4 16,8-6-4-16,9-6 0 15,10-11 1-15,-1-4-1 16,23-1-1-16,-1-3-1 15,9 7-1-15,2 4-1 16,-11-2-15-16,-3 0-32 16,-12-6-125-16</inkml:trace>
  <inkml:trace contextRef="#ctx0" brushRef="#br0" timeOffset="176451.93">7971 10068 834 0,'4'-1'418'16,"0"-4"-138"-16,0 5-57 0,-5 0-85 15,1 0-38-15,-2 23-53 16,2 46-5-16,2-18-18 15,-1 2-6-15,0-3-4 16,-1-8-1-16,-2-13-93 16,-1-1-87-16</inkml:trace>
  <inkml:trace contextRef="#ctx0" brushRef="#br0" timeOffset="176596.41">7821 10233 1056 0,'3'-2'429'0,"13"-2"-275"16,6 4-50-16,25 4-66 15,12 0-12-15,18 3-18 16,8-1-60-16</inkml:trace>
  <inkml:trace contextRef="#ctx0" brushRef="#br0" timeOffset="176923.6">8412 10237 1001 0,'8'-10'395'0,"10"-16"-267"15,8 0-28-15,-6-7-22 16,0-1-2-16,-6-3-3 16,-4-2-1-16,-2 7-2 15,-2 3-4-15,-4 16-4 16,-3 7-7-16,-5 17-26 16,-1 11-10-16,3 14-19 15,1 8 0-15,5 12 1 16,1 4 1-16,2 2 4 15,-1-2 1-15,4-11-12 16,3-9-59-16</inkml:trace>
  <inkml:trace contextRef="#ctx0" brushRef="#br0" timeOffset="177403.16">9010 10014 772 0,'6'-4'400'16,"-2"-3"-104"-16,0-1-81 0,-4 8-90 16,-6 0-32-16,-8 3-44 15,-5-1-20-15,-8 4-18 16,-4-3-3-16,4 3-4 15,-1 0 0-15,1-3-4 16,8 4-2-16,-1 1-3 16,4 5 0-16,7 2 1 15,-3 1 1-15,2-3 0 16,6-4 1-16,3-6 2 16,2-1 2-16,11-4 3 15,-3-3-1-15,12 0-4 16,-1-1-1-16,10 5-7 15,5 3-3-15,4 6 1 16,5 11 0-16,-6 7 7 16,-1 3 4-16,-16 7 17 15,-11-3 11-15,-17 5 36 16,-10-2 14-16,-15 1 9 0,-10-6-4 16,-4-8-28-16,3-5-14 15,4-18-26-15,7-4-25 16,6-12-92-16,7-5-66 15</inkml:trace>
  <inkml:trace contextRef="#ctx0" brushRef="#br0" timeOffset="177661.73">9279 10151 1158 0,'7'2'510'0,"6"9"-242"16,6 5-92-16,5 9-62 16,3 4-34-16,5 9-39 15,0 5-15-15,-4-6-26 16,-4 2-43-16,-10-12-109 15,-4-8-80-15</inkml:trace>
  <inkml:trace contextRef="#ctx0" brushRef="#br0" timeOffset="177837.7">9546 10210 1219 0,'-10'-1'536'16,"-13"1"-275"-16,1 2-53 15,-6 8-104-15,3 6-30 16,-4 8-50-16,2 7-10 0,0 4-8 16,1 6-1-16,-7-7-63 15,-5-4-67-15</inkml:trace>
  <inkml:trace contextRef="#ctx0" brushRef="#br0" timeOffset="178409.65">9814 9413 1069 0,'5'14'391'0,"14"32"-288"16,5 21-61-16,15 53 15 16,2 24 15-16,-8 24 7 15,-8 20-8-15,-28-6-18 16,-17-11-8-16,-15-15-10 16,-12-25-4-16,15-29-8 15,16-53-2 1,8-25-4-16,1 2-2 0,-15 35-15 0,8-14-55 15,2-19-246-15</inkml:trace>
  <inkml:trace contextRef="#ctx0" brushRef="#br0" timeOffset="182486.87">10347 9312 703 0,'3'-5'359'16,"0"-5"-138"-16,-2 20-110 16,0 19-34-16,3 31-40 15,0 22 2-15,1 42-3 16,5 20-7-16,-5 25-10 15,-5 7-2-15,-1 6-3 16,-7-10 0-16,0-19 1 16,5-14-1-16,0-34 1 15,-4-20 0-15,7-21-1 0,0-13 1 16,0-21 5-16,5-4-24 16,-2-22-138-16</inkml:trace>
  <inkml:trace contextRef="#ctx0" brushRef="#br0" timeOffset="183021.84">10531 11076 1046 0,'-2'4'482'16,"1"3"-210"-16,-11 4-98 15,-1 6-30-15,-3 7-42 16,0 4-28-16,12-1-40 16,7-1-15-16,8-10-14 0,5-2-2 15,11-9 0-15,-1-1 0 16,5-4-24-16,-1-4-32 16,-4-5-99-16,-7-7-56 15,2-4-172-15,-4-4-88 16,-5-1 31-16,1 1 58 15,-11 3 331-15,-1 6 191 0,-1 8 165 16,-2 6 31 0,-5 4-69-16,1 4-55 0,-2 13-61 15,1 5-21-15,0 12-50 16,0 3-16-16,3 7-30 16,2 1-12-16,0 0-12 15,1-3 19-15,0-9-146 16,0-7-213-16</inkml:trace>
  <inkml:trace contextRef="#ctx0" brushRef="#br0" timeOffset="183534.07">10860 9244 736 0,'-16'1'356'15,"-17"1"-118"-15,-1 13-146 16,7 12-34-16,2 11-33 15,10 9-9-15,15 11-16 16,10-5-1-16,9-8 0 16,7-7 1-16,6-16 11 15,-2-9 11-15,-1-6 60 16,-5-8 43-16,-16-10 57 16,-8-1 15-16,-18-6-23 15,-9 4-41-15,-11 3-63 16,-1 2-29-16,4 6-74 0,5 3-59 15,14 2-550-15</inkml:trace>
  <inkml:trace contextRef="#ctx0" brushRef="#br0" timeOffset="184330.53">1515 12228 851 0,'0'3'378'0,"3"3"-166"16,6-2-54-16,10 0-54 15,10-1-19-15,13-2-43 16,6-1-14-16,5-1-16 16,-7 0-3-16,-4-1-129 15,-10-1-147-15</inkml:trace>
  <inkml:trace contextRef="#ctx0" brushRef="#br0" timeOffset="184495.77">1611 12388 930 0,'10'0'417'15,"18"-3"-193"-15,3 2-60 16,15 0-68-16,-8-1-32 0,-1 3-50 16,-2 2-67-16</inkml:trace>
  <inkml:trace contextRef="#ctx0" brushRef="#br0" timeOffset="185930">2395 12194 815 0,'-5'-15'338'0,"4"-16"-180"15,8 1-57-15,20 7-17 16,11 3-1-16,7 13-17 16,3 7-16-16,-1 19-20 15,-5 9 5-15,-19 17 32 16,-14 6 8-16,-21 11 3 15,-12 5-9-15,-16-2-31 0,-7-1-7 16,-8-17-6-16,-2-9 1 16,5-25-12-16,9-10-10 15,12-14-15-15,10-8-10 16,21-2-1-16,0 1 4 16,17 3 11-16,8 2 6 15,11 14 7-15,14 4 3 16,0 11-4-16,-2 6-2 0,-4 2 0 15,-6 1 5-15,-2 0-145 16,1-2-395-16</inkml:trace>
  <inkml:trace contextRef="#ctx0" brushRef="#br0" timeOffset="186274.84">3060 12143 1057 0,'-15'-3'482'0,"-14"3"-209"15,-1 5-90-15,-3 8-100 16,3 9-32-16,1 10-51 16,6 6-10-16,8 13-9 15,9 4 1-15,17 4 5 16,8-3 3-16,18-15 3 0,-1-10 3 15,9-15 2-15,-1-10 2 16,-2-10 6-16,8-6 5 16,-14-17 9-16,-5-7 4 15,-19-11 8-15,-10-6 7 16,-14 0 13-16,-9 0 0 16,-12 2-9-16,1 6-11 0,2 12-25 15,4 9-36-15,14 17-142 16,0 10-98-16</inkml:trace>
  <inkml:trace contextRef="#ctx0" brushRef="#br0" timeOffset="186489.87">3432 12396 1241 0,'15'0'512'15,"7"0"-315"-15,15 2-111 16,2-1-18-16,14 7-42 16,7 0-20-16,-3-3-122 15</inkml:trace>
  <inkml:trace contextRef="#ctx0" brushRef="#br0" timeOffset="186904.55">3228 12231 905 0,'-19'11'434'0,"-18"10"-168"16,-2 15-130-16,3 9-41 15,-3 10-58-15,4 0-22 16,7-7-82-16,4-9-61 15</inkml:trace>
  <inkml:trace contextRef="#ctx0" brushRef="#br0" timeOffset="187468.57">4098 12139 877 0,'-18'2'376'0,"-15"13"-196"16,-3 7-56-16,8 15-57 16,2 9-19-16,13 15-29 15,9 1-9-15,14-1-6 16,19-4-3-16,9-22 1 16,8-8 4-16,12-22 8 15,-8-7 5-15,3-14 39 16,-5-10 14-16,-14-8 22 15,-6-8 20-15,-23-4-2 16,-9 2-8-16,-27 1-21 16,-7 6-25-16,-13 10-42 15,-2 7-14-15,6 11-75 0,8 6-73 16</inkml:trace>
  <inkml:trace contextRef="#ctx0" brushRef="#br0" timeOffset="187668.27">4229 12247 796 0,'-8'9'432'16,"-6"7"-109"-16,-11 11-125 15,-5 7-49-15,-4 9-55 16,4 5-29-16,5 0-35 15,5-6-9-15,5-5-152 16</inkml:trace>
  <inkml:trace contextRef="#ctx0" brushRef="#br0" timeOffset="188653.9">5042 12091 765 0,'-5'6'436'0,"-3"3"-49"15,0 21-203-15,2 13-31 16,9 16-55-16,-1 5-19 16,7 0-42-16,-1-7-10 15,0-9-9-15,5-10-13 0,-5-16-81 16,0-9-73-16</inkml:trace>
  <inkml:trace contextRef="#ctx0" brushRef="#br0" timeOffset="188815.97">4767 12359 741 0,'2'1'418'0,"6"-1"4"16,10 0-206-16,24 1-101 15,9 0-4-15,23 2-50 16,6-1-24-16,-1-2-45 16,2-2-71-16</inkml:trace>
  <inkml:trace contextRef="#ctx0" brushRef="#br0" timeOffset="-183431.4499">5800 11654 741 0,'-28'19'352'0,"-20"14"-137"15,-1 29-80-15,-2 20-12 16,6 24-22-16,1 17-23 16,22 21-32-16,14 1-27 0,29-6-22 15,23-9 0-15,26-31 3 16,18-15 3-16,7-28 13 16,-3-12-83-16</inkml:trace>
  <inkml:trace contextRef="#ctx0" brushRef="#br0" timeOffset="-180798.8297">5698 12305 695 0,'-1'1'348'16,"6"8"-81"-16,7 5-60 15,19 2-61-15,11 5-22 16,7-4-56-16,5-3-21 0,1-10-48 16,0-2-89-16</inkml:trace>
  <inkml:trace contextRef="#ctx0" brushRef="#br0" timeOffset="-180485.54">6229 12154 724 0,'-1'0'398'0,"-2"1"-79"16,0 6-134-16,2-7-101 0,-1 5-23 16,-6 21-23-16,-11 27-14 15,21-20-21-15,4-1-2 16,8-4 1-16,7 0-1 16,2-12 2-16,0-7 1 15,5-7-58-15,-1-2-70 16</inkml:trace>
  <inkml:trace contextRef="#ctx0" brushRef="#br0" timeOffset="-180303.61">6417 12159 683 0,'-4'3'367'0,"0"7"-75"16,1 7-81-16,-1 12-81 15,5 7-24-15,-4 8-40 16,3 6-22-16,0 7-25 15,2-2-5-15,5-8-5 16,0-8-5-16,5-15-128 16,-3-4-248-16</inkml:trace>
  <inkml:trace contextRef="#ctx0" brushRef="#br0" timeOffset="-179796.8597">6768 12211 751 0,'1'0'366'0,"-6"-2"-143"15,1 2-64-15,2 0-88 16,1 0-27-16,-18 0-24 16,-31-1-5-16,32 0-8 15,-2-1-3-15,5 5-6 16,-2 0-1-16,1 3 1 16,0 1 0-16,2 0 2 15,3-1-1-15,6-1-8 16,2 2-2-16,3-1-2 15,0 1 2-15,5 1 7 16,2 0 4-16,5 2 9 16,7 1 0-16,0 0 0 15,6 3-2-15,0 1-6 16,3 2-1-16,-2 3 0 16,-2-3 0-16,-4 5 1 15,-6 0 1-15,-11 2 39 0,-3 5 22 16,-17-6 28-16,-8-4 9 15,-5-8-22-15,-7 0-19 16,1-10-25-16,3-1-16 16,5-9-105-16,10-8-104 15</inkml:trace>
  <inkml:trace contextRef="#ctx0" brushRef="#br0" timeOffset="-179521.8297">7086 12241 1159 0,'-2'5'469'0,"-3"9"-286"15,1 8-53-15,4 14-40 16,3 9-24-16,3 12-35 16,2 2-14-16,-1-7-8 15,-1-6-1-15,3-12-10 16,-6-10-40-16,3-10-160 0</inkml:trace>
  <inkml:trace contextRef="#ctx0" brushRef="#br0" timeOffset="-179361.69">6948 12419 1009 0,'8'4'375'0,"15"2"-282"16,12-1-39-16,18-1-3 16,10-4-19-16,13 4-66 15,0 3-133-15</inkml:trace>
  <inkml:trace contextRef="#ctx0" brushRef="#br0" timeOffset="-178895.9199">7555 12351 732 0,'7'-8'374'16,"6"-6"-127"-16,-2-1-88 15,-4-3-34-15,-6 0-38 16,-4 0-9-16,-10 0-8 0,-5 2 5 16,-8 3-15-16,0 3-11 15,-2 6-29-15,3 4-17 16,5 4-12-16,6 5-3 15,4 2-5-15,2 1 0 16,7 1 1-16,1-4 3 16,9 1 5-16,7-4 2 0,8 1 1 15,4 3 0 1,7 6-2-16,-2 3-1 0,-3 9 0 16,-9 7 12-16,-2-2 18 15,-3-1 13-15,-9 2 18 16,5-5 2-16,-19 2 5 15,-6-3-2-15,-12-10-2 16,-7-1-7-16,-5-13-8 16,-5-4-9-16,11-3-21 15,0-6-40-15,15-3-108 16,11 2-67-16,5-1-278 16</inkml:trace>
  <inkml:trace contextRef="#ctx0" brushRef="#br0" timeOffset="-178465.87">7937 12313 512 0,'-7'-7'369'0,"-11"-5"30"15,3 2-136-15,-4 3-114 16,0 5-50-16,-2 6-50 16,-9 5-15-16,4 13-30 15,2 4-6-15,7 13-9 16,9 4 0-16,12-1 5 15,8 0 4-15,12-7 7 16,8-2 3-16,6-13 7 16,3-6 3-16,7-13 9 15,-5-7 1-15,-3-13 38 16,-4-4 30-16,-21-12 40 16,-7-1 13-16,-21-6-27 15,-6 2-25-15,-15 4-50 16,1 3-18-16,-1 12-77 15,0 1-86-15</inkml:trace>
  <inkml:trace contextRef="#ctx0" brushRef="#br0" timeOffset="-174400.8297">8264 12458 757 0,'-1'3'368'0,"7"2"-98"16,12 1-81-16,19-2-59 16,9-3-23-16,19 4-52 15,7 0-22-15,7 0-47 16,-1 7-105-16</inkml:trace>
  <inkml:trace contextRef="#ctx0" brushRef="#br0" timeOffset="-174010.29">9118 11887 915 0,'-20'1'408'0,"-28"17"-197"15,0 13-57-15,2 24-48 16,7 22-19-16,11 32-31 16,10 14-15-16,18 11-37 15,8-4-4-15,24-19 0 0,13-11 1 16,11-22-25-16,4-15-47 16,4-29-283-16</inkml:trace>
  <inkml:trace contextRef="#ctx0" brushRef="#br0" timeOffset="-173741.8799">9096 12466 898 0,'7'1'416'0,"16"4"-163"16,11-2-90-16,19 5-74 16,3-4-29-16,8-3-43 15,-1-1-83-15</inkml:trace>
  <inkml:trace contextRef="#ctx0" brushRef="#br0" timeOffset="-173354.69">9574 12375 792 0,'-7'-24'413'0,"-2"-27"-107"16,7 4-152-16,20 14-115 15,11 9-14-15,13 16-12 16,5 9 8-16,1 23 14 16,-10 12 9-16,-24 20 43 15,-12 2 16-15,-25 5-4 16,-14-5-12-16,-13-7-48 15,-4-11-15-15,5-12-6 16,7-11 4-16,16-20-22 16,11 0-11-16,12-17-21 15,8-1-9-15,11 10 10 16,8-4 7-16,6 11 5 16,1 4 4-16,3 6 6 15,-3 4 36-15,0 5-126 16,3 6-108-16</inkml:trace>
  <inkml:trace contextRef="#ctx0" brushRef="#br0" timeOffset="-173041.4799">10050 12475 556 0,'-1'-15'397'0,"2"-10"-12"16,-8-3-108-16,-6 3-52 15,-6 3-83-15,-8 1-33 16,0 11-64-16,-3 4-25 0,8 13-38 16,1 8-12-16,7 16-5 15,8 6 3-15,5 9 7 16,5 1 5-16,12-7 7 16,1-6 2-16,15-12 5 15,6-5 5-15,-1-12 8 16,1-9 8-16,-9-12 9 15,-9-8 5-15,-11-7 3 16,-8-1 2-16,-17-1-14 16,-8-3-1-16,-10 6-87 15,2 4-110-15</inkml:trace>
  <inkml:trace contextRef="#ctx0" brushRef="#br0" timeOffset="-172793.84">10354 12292 1307 0,'-4'-2'534'15,"-4"6"-336"-15,3 10-55 16,5 21-86-16,0 10-14 0,9 12-23 15,-2 2-6-15,-1-1-7 16,3-5-2-16,-7-13-40 16,5-5-43-16,0-17-221 15</inkml:trace>
  <inkml:trace contextRef="#ctx0" brushRef="#br0" timeOffset="-172634.3799">10227 12484 1136 0,'7'2'497'16,"8"3"-246"-16,12-1-161 15,10 3-22-15,10 1-43 16,4 0-6-16,8 1-100 16,-3-3-150-16</inkml:trace>
  <inkml:trace contextRef="#ctx0" brushRef="#br0" timeOffset="-172288.78">10883 12268 995 0,'-15'-3'410'0,"-15"2"-254"16,-3 5-59-16,1 16-57 16,4 8-11-16,6 16-9 15,6 9-15-15,10 6-7 16,2-4 4-16,14-4 13 16,8-6 19-16,11-13 12 15,5-4-3-15,4-14 10 16,-6-13-2-16,-2-12 16 15,-3-5 4-15,-17-10 2 16,-8-1-7-16,-18-1-17 16,-12-1-13-16,-5 3-31 15,1-2-56-15,4 13-223 16</inkml:trace>
  <inkml:trace contextRef="#ctx0" brushRef="#br0" timeOffset="-171887.53">11271 12473 715 0,'0'-8'398'15,"0"-4"-81"-15,-12-3-86 16,-5-2-26-16,-10 2-60 16,-4 0-33-16,0 13-74 15,-3 2-24-15,2 16-25 16,4 8-8-16,6 12-7 16,3 3-2-16,18 0 2 15,7 2 2-15,19-9 10 16,12 1 5-16,8-13 11 15,1-6 4-15,-5-14 34 16,-8-8 8-16,-8-12 17 16,-6-8 6-16,-10-6-19 15,-5-8-3-15,-10-4-17 16,-5 1-7-16,-5-2-103 16,-1 7-57-16</inkml:trace>
  <inkml:trace contextRef="#ctx0" brushRef="#br0" timeOffset="-171185.79">11255 12044 643 0,'4'2'386'0,"22"20"27"0,7 12-251 16,25 35-67-16,6 18-17 15,-8 20-25-15,-14-3-3 16,-34 0-7-16,-20-12-3 15,-30-11-4-15,-7-5-4 16,-6-15-10-16,7-9-22 16,20-18-157-16</inkml:trace>
  <inkml:trace contextRef="#ctx0" brushRef="#br0" timeOffset="-170606.72">11645 11858 788 0,'18'26'325'16,"12"15"-172"-16,18 37-65 15,6 18-1-15,-1 37 7 16,-11 10-13-16,-34 10-10 16,-20 4-4-16,-33-12-21 15,-11-9-6-15,-6-24-39 16,-5-20-69-16</inkml:trace>
  <inkml:trace contextRef="#ctx0" brushRef="#br0" timeOffset="-169272.04">1462 13750 998 0,'8'1'385'0,"15"2"-239"16,8 0-50-16,12 1-15 15,8 0-16-15,8 1-38 16,-2-3-34-16,3 3-248 16</inkml:trace>
  <inkml:trace contextRef="#ctx0" brushRef="#br0" timeOffset="-169098.8499">1537 13921 1191 0,'12'6'451'0,"15"1"-324"16,17-2-40-16,18 1-26 15,8-6-20-15,14 2-66 16,-6-3-143-16</inkml:trace>
  <inkml:trace contextRef="#ctx0" brushRef="#br0" timeOffset="-168525.8">2633 13942 621 0,'-25'-12'353'0,"-21"-10"-29"15,-2-10-111-15,10-15-71 16,9-2-32-16,16 0-56 15,14 0-28-15,25 16-26 16,7 4 2-16,11 15 3 16,5 13 5-16,3 15 4 15,-2 11 0-15,-13 14 15 16,-19 6 7-16,-26 15 10 16,-18 3-1-16,-14 3-12 15,-3-2-9-15,0-19-11 16,12-8-2-16,2-21-2 15,11-7-6-15,13-10-14 16,-2-5-8-16,20 3-10 0,2-7 0 16,9 9 5-16,9 1 4 15,6 1 52-15,5 10-85 16,13-8-319-16</inkml:trace>
  <inkml:trace contextRef="#ctx0" brushRef="#br0" timeOffset="-168239.9199">3065 13854 1078 0,'-21'-9'505'0,"-17"-8"-199"0,1 14-204 16,0 7-41-16,8 15-68 16,7 10-19-16,10 8-12 15,8 9 1-15,15 3 10 16,10-5 6-16,19-4 10 15,-1-15 5-15,12-10 10 16,0-14 8-16,1-11 11 16,-1-16 26-16,-16-12 44 15,-11-3 29-15,-25-9 15 16,-10 5-27-16,-26 3-45 16,-9 0-35-16,-2 12-40 15,-5 8-57-15,15 17-306 16</inkml:trace>
  <inkml:trace contextRef="#ctx0" brushRef="#br0" timeOffset="-167056.6">3174 13833 928 0,'-7'0'478'0,"-10"6"-125"15,-5 14-90-15,-9 21-139 16,-4 10-38-16,1 16-68 16,0 1-76-16</inkml:trace>
  <inkml:trace contextRef="#ctx0" brushRef="#br0" timeOffset="-166217.75">7983 12383 1052 0,'-15'5'469'0,"-14"14"-229"0,-1 10-64 15,-6 12-78-15,1 4-29 16,1 3-81-16,1-4-513 15</inkml:trace>
  <inkml:trace contextRef="#ctx0" brushRef="#br0" timeOffset="-165609.75">11275 12457 902 0,'-5'-4'491'16,"-5"3"-131"-16,-2 7-91 16,-14 17-134-16,-2 8-57 15,-15 15-45-15,-3 6-37 16</inkml:trace>
  <inkml:trace contextRef="#ctx0" brushRef="#br0" timeOffset="-165145.8597">10046 12409 840 0,'-4'3'418'0,"-11"12"-109"16,-2 7-65-16,-12 9-94 15,-4 2-40-15,2-2-41 16,0-1-90-16</inkml:trace>
  <inkml:trace contextRef="#ctx0" brushRef="#br0" timeOffset="-162450.8499">3874 13713 598 0,'0'-10'385'0,"0"-10"27"15,-3 7-83-15,-1 9-114 16,1 5-46-16,-1 20-93 16,1 8-41-16,3 26-33 15,1 12 0-15,1 0 1 16,0-3 0-16,2-12-33 15,-2-9-60-15,-2-14-242 16</inkml:trace>
  <inkml:trace contextRef="#ctx0" brushRef="#br0" timeOffset="-162295.9499">3610 13999 930 0,'3'-1'446'0,"5"-8"-140"15,27 5-213-15,11 4-48 16,29 0-27-16,7 3-2 16,4 7-68-16,1-1-138 15</inkml:trace>
  <inkml:trace contextRef="#ctx0" brushRef="#br0" timeOffset="-161918.91">4761 13399 1161 0,'-28'17'468'0,"-37"27"-269"0,3 15-68 16,7 26-43-16,7 16-17 15,28 24-44-15,17-2-11 16,35-11-11-16,21-12-1 16,28-35 9-16,9-11-59 15,5-21-495-15</inkml:trace>
  <inkml:trace contextRef="#ctx0" brushRef="#br0" timeOffset="-160907.8297">5056 13666 926 0,'1'-1'392'0,"2"4"-221"0,-5 1-41 16,2-4-33-16,-1 24-9 15,-10 54-12-15,5-21-7 16,0-2-31-16,-1-6-11 15,10-11-20-15,9-11-5 16,14-12-3-16,11-4-2 0,5-20-20 16,5-2-30-16,-4-10-103 15,-4-3-64-15,-7-5-192 16</inkml:trace>
  <inkml:trace contextRef="#ctx0" brushRef="#br0" timeOffset="-160754.3799">5362 13735 581 0,'-7'-5'333'0,"-5"-2"-44"15,-2 3-61-15,2 16-97 16,2 5-34-16,0 16-49 16,2 9-6-16,4 10-6 15,4 3-2-15,6-4-12 16,3-4-3-16,4-11-6 16,-2-5-24-16,3-7-165 15</inkml:trace>
  <inkml:trace contextRef="#ctx0" brushRef="#br0" timeOffset="-160192.78">5775 13768 576 0,'1'0'322'0,"6"1"-37"16,-7-1-38-16,-1 0-76 16,0 0-41-16,-8 0-75 15,-12 1-21-15,-38 0-14 16,27-8-5-16,4-1-6 15,2 1-4-15,9 4-11 16,7 3-6-16,5 4-6 16,3 4-2-16,2 7 0 15,-1 1 3-15,1 6 5 16,1 3 10-16,-1 1 9 16,5 2 5-16,-4-6 3 0,0-5-5 15,7-3-4-15,0-5 0 16,6-4-1-16,8 3-3 15,6-4-2-15,6 3-3 16,11-3-1-16,1 4 2 16,-1 4 1-16,-11-2-2 15,-16 9 28-15,-9-3 21 16,-19 3 46-16,-8 4 15 16,-24 0-11-16,-9 0-12 0,-10-10-36 15,-1-12-10-15,11-6-15 16,6-4-11-16,21-1-52 15,11 5-39-15,6-7-97 16,13 7-66-16</inkml:trace>
  <inkml:trace contextRef="#ctx0" brushRef="#br0" timeOffset="-156932.68">6124 13937 858 0,'5'-2'356'16,"4"-3"-180"-16,19 5-85 15,13 4-24-15,23 4-11 16,-1-4-20-16,5-3-27 16,3 3-27-16</inkml:trace>
  <inkml:trace contextRef="#ctx0" brushRef="#br0" timeOffset="-156660.8597">6709 13791 1051 0,'-2'2'391'0,"-10"9"-271"16,-5 6-34-16,-5 8-20 16,-4 3 6-16,8 2-39 15,8 1-14-15,15-2-1 16,10-4-18-16,18-5 2 15,4-6 3-15,6-3 1 16,2 3 3-16,-12-12-62 16,-3 0-53-16,-14-4-186 15,-6-13-178-15</inkml:trace>
  <inkml:trace contextRef="#ctx0" brushRef="#br0" timeOffset="-156511.84">6891 13776 618 0,'6'-2'390'0,"0"-1"-58"15,-8 5-67-15,-1 20-108 16,-1 8-50-16,0 15-27 16,3 7-17-16,0 1-32 0,-5-3-7 15,8-4-13-15,10-2-2 16,-3-10-109-16,6-4-158 16</inkml:trace>
  <inkml:trace contextRef="#ctx0" brushRef="#br0" timeOffset="-156186.62">7401 13951 1069 0,'-13'-8'489'0,"-21"-20"-213"16,1 7-85-16,-14 1-94 15,0 2-34-15,0 19-52 16,4 6-11-16,11 13-19 16,7 9-1-16,17 7 6 15,9 3 4-15,16-2 10 16,13-5 0-16,18-9 1 16,11-5 1-16,0-15 3 15,-6-7 6-15,-11-12 9 16,-12-6 5-16,-10-8 6 15,-7-2-2-15,-16-8-10 16,-4-1-7-16,-13 10-72 0,-3 3-57 16</inkml:trace>
  <inkml:trace contextRef="#ctx0" brushRef="#br0" timeOffset="-155912.0799">7416 13319 1226 0,'17'6'505'15,"13"7"-262"-15,19 42-189 16,6 20-16-16,6 41-6 15,-13 23-1-15,-33 13 3 16,-21 10 1-16,-41 0-5 16,-7-17-1-16,-4-26-58 15,8-20-37-15,5-40-313 16</inkml:trace>
  <inkml:trace contextRef="#ctx0" brushRef="#br0" timeOffset="-155195.4199">1532 15525 1183 0,'7'-3'456'15,"4"4"-290"-15,19 7-149 16,7-2-5-16,21 8-8 15,7-6 0-15,5-2-76 16,-4 2-150-16</inkml:trace>
  <inkml:trace contextRef="#ctx0" brushRef="#br0" timeOffset="-155032.4">1567 15674 994 0,'2'3'408'16,"13"0"-218"-16,14 6-147 16,27 3-29-16,12-5-6 15,20 2-20-15,1-3-130 16</inkml:trace>
  <inkml:trace contextRef="#ctx0" brushRef="#br0" timeOffset="-154569.8597">2583 15526 1071 0,'-6'0'421'0,"-14"-8"-262"16,1-6-34-16,-2-6-21 15,-1-13-14-15,15-6-66 16,7-1-22-16,16 8-25 0,10 14-20 16,8 21 16-16,7 13 13 15,5 27 21-15,-4 9 11 16,-19 8 30-16,-17 1 16 15,-33 1-1-15,-10-1-1 16,-16 3-29-16,-2-3-10 16,-2-16 0-16,-4-11 0 15,8-25-21-15,5-14-15 16,21-16-30-16,8-9-12 16,24 0 7-16,10 3 22 0,18 7 22 15,12 8 6-15,6 12 15 16,-5 5-11-16,0 10-3 15,-9 3 1-15,-5 0-22 16,8 2-84-16</inkml:trace>
  <inkml:trace contextRef="#ctx0" brushRef="#br0" timeOffset="-154254.96">3040 15563 1057 0,'-8'-5'505'0,"-15"-10"-213"15,-7 6-79-15,-5 5-110 0,0 8-50 16,5 11-54-16,4 4-15 16,9 14-14-16,4-1-2 15,13 14 6-15,4-2 5 16,16-2 6-16,5-1 1 15,17-12 3-15,0-5 3 16,7-18 10-16,-2-10 7 16,-7-19 14-16,0-3 8 0,-20-12 10 15,-9-5 2-15,-23 3-7 16,-10-3-7-16,-14 4-43 16,-5 4-36-16</inkml:trace>
  <inkml:trace contextRef="#ctx0" brushRef="#br0" timeOffset="-153848.76">3651 15415 974 0,'-1'1'453'0,"1"13"-151"16,0 11-142-16,7 26-103 15,1 8 0-15,0 11-27 16,3 3-3-16,-7-6 0 16,2-5-4-16,-2-15-8 15,-2-4 2-15,-2-20-90 16,-5-9-81-16</inkml:trace>
  <inkml:trace contextRef="#ctx0" brushRef="#br0" timeOffset="-153697.9799">3505 15762 810 0,'6'-1'399'0,"13"-4"-74"16,11 1-186-16,21-3-57 15,11 1-22-15,18-1-20 16,-1-1-59-16</inkml:trace>
  <inkml:trace contextRef="#ctx0" brushRef="#br0" timeOffset="-153102.96">4562 15489 894 0,'-2'0'443'0,"4"2"-151"16,-6-2-54-16,2 0-106 16,1 0-43-16,-17 1-64 15,-36 3-5-15,21-4-6 16,7 4-3-16,-5-3-10 15,0 2-5-15,8 3-12 0,0-1-3 16,9 7 0-16,4 3 2 16,6 1 0-16,0-1 3 15,4 0 2-15,2 1 1 16,6 0 6-16,-1 0 1 16,5-2 3-16,4-6-1 15,5-2 2-15,6-3 1 16,-5-3 1-16,3 0 0 0,-4 0-1 15,-4 0 0-15,7 5-1 16,-7 2-1-16,2 5-2 16,-5 4 0-16,-6 1 2 15,0 1 2-15,-8 0 11 16,-5 1 7-16,-12 0 10 16,-7 0 5-16,-11-7 0 15,2-5-3-15,-5-13-70 16,0-5-90-16</inkml:trace>
  <inkml:trace contextRef="#ctx0" brushRef="#br0" timeOffset="-152604.9799">1488 16989 802 0,'-4'0'393'15,"-3"3"-173"-15,11-3-87 16,8 7-12-16,18 3-65 0,8-3-10 16,19 6-26-16,3-10-7 15,4 1-27-15,0-3-86 16</inkml:trace>
  <inkml:trace contextRef="#ctx0" brushRef="#br0" timeOffset="-152426.81">1583 17125 1147 0,'1'0'413'0,"9"1"-333"15,13 6-41-15,20-1 0 16,9 0-14-16,12-6-15 16,-1 4-69-16</inkml:trace>
  <inkml:trace contextRef="#ctx0" brushRef="#br0" timeOffset="-151904.8897">2615 17004 671 0,'-6'9'374'0,"-12"6"-79"15,-2 6-66-15,-13-11-88 16,-6-7-40-16,-2-8-47 16,-4-21-13-16,19-6-33 15,8-5-17-15,24-1-21 16,13 7 3-16,14 6 15 15,5 7 14-15,1 18 23 16,6 19 5-16,-9 18 20 16,-8 10-1-16,-13 14 19 15,-18-1 4-15,-21 9-14 16,-2 5-3-16,-23-3-26 16,-6-6-5-16,-3-25 5 15,-2-19-1-15,14-21-10 16,10-10-15-16,20-12-33 15,12-1-8-15,14-6 0 16,12 5 8-16,17 9 17 16,4 5 4-16,8 15 5 15,4 10 1-15,-10 10-23 16,-4 4-89-16</inkml:trace>
  <inkml:trace contextRef="#ctx0" brushRef="#br0" timeOffset="-151259.28">3203 16909 611 0,'-1'-3'335'0,"-4"-4"-55"15,-2 1-47-15,-7 0-48 16,-6 4-25-16,-11-3-47 0,-3 2-6 16,-4-4-31-16,1 2-21 15,-1 2-31-15,2 3-22 16,8 9-23-16,6 3-6 16,9 8-1-16,4 0 0 15,3 2 6-15,3 2 4 16,0-1 4-16,1 1 28 15,-1-2 13-15,0-3 0 16,3-7 6-16,0-1-30 0,8-10 2 16,4-3-1-16,12-10 0 15,4-1-1-15,7 2-13 16,3 3-4-16,1 12-1 16,-1 3 2-16,-4 15 5 15,-4 7 3-15,-11 9 13 16,-7 7 6-16,-13 1 23 15,-7 3 15-15,-9-4 25 16,-7-5 18-16,-8-9-9 16,-3-7-4-16,-8-17-22 15,-1-3-22-15,-4-12-28 16,3-6-43-16,8-8-134 16,9-4-99-16</inkml:trace>
  <inkml:trace contextRef="#ctx0" brushRef="#br0" timeOffset="-150885.8297">3494 16869 1197 0,'9'0'448'0,"16"2"-297"16,13 0-68-16,31 2-9 16,14-2-9-16,19-2-39 15,-2 0-7-15,-7-2-6 16,-12-3-1-16,-20-2-39 16,-9-2-74-16</inkml:trace>
  <inkml:trace contextRef="#ctx0" brushRef="#br0" timeOffset="-150542.65">3978 16905 773 0,'0'-3'364'0,"-3"1"-161"16,-1 2-31-16,4 0-69 16,-1 0-26-16,-3 11-21 15,-11 51 8-15,8-14 7 16,4 7-4-16,3 17-12 16,0 7-18-16,-5 5 17 15,-3-1 5-15,-9-9 9 16,-3-15 10-16,-10-19-1 15,-7-8 6-15,-3-27 9 16,-4-7-8-16,0-21-42 16,6-9-30-16,8-3-92 15,6-2-81-15</inkml:trace>
</inkml:ink>
</file>

<file path=ppt/ink/ink8.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0-10-20T08:51:55.937"/>
    </inkml:context>
    <inkml:brush xml:id="br0">
      <inkml:brushProperty name="width" value="0.05292" units="cm"/>
      <inkml:brushProperty name="height" value="0.05292" units="cm"/>
    </inkml:brush>
  </inkml:definitions>
  <inkml:trace contextRef="#ctx0" brushRef="#br0">9563 15391 825 0</inkml:trace>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255" units="dev"/>
          <inkml:channel name="T" type="integer" max="2.14748E9" units="dev"/>
        </inkml:traceFormat>
        <inkml:channelProperties>
          <inkml:channelProperty channel="X" name="resolution" value="1333.61829" units="1/cm"/>
          <inkml:channelProperty channel="Y" name="resolution" value="1777.91638" units="1/cm"/>
          <inkml:channelProperty channel="F" name="resolution" value="0.00051" units="1/dev"/>
          <inkml:channelProperty channel="T" name="resolution" value="1" units="1/dev"/>
        </inkml:channelProperties>
      </inkml:inkSource>
      <inkml:timestamp xml:id="ts0" timeString="2019-10-15T08:49:13.775"/>
    </inkml:context>
    <inkml:brush xml:id="br0">
      <inkml:brushProperty name="width" value="0.05292" units="cm"/>
      <inkml:brushProperty name="height" value="0.05292" units="cm"/>
      <inkml:brushProperty name="color" value="#FF0000"/>
    </inkml:brush>
  </inkml:definitions>
  <inkml:trace contextRef="#ctx0" brushRef="#br0">15567 12634 13 0,'0'0'33'0,"-9"13"-1"16,-13 59 9 0,3-19-33-16,1 10-4 15,-4 3-1-15,3-1-1 0,1-6-2 16,5-11 0-16,4-12 0 16,6-12 0-1,3-24 0 1,9-6 1-16,4-20-1 15,4-9 1-15,1-12 0 0,4-7 0 16,1-10 1-16,1-1-1 16,-4 0 1-16,0 3 0 15,-5 6 1-15,-3 8 0 16,-3 9 0-16,-5 14 1 16,-4 12-1-16,0 13 0 0,5 24 2 15,0 13-2-15,2 13 0 16,6 8-2-16,-1 7 1 15,9 7 0-15,1-1-1 16,2-8 0-16,0-9-2 16,-3-9 1-16,-1-11-4 15,-5-14-1 1,1-5-6-16,-16-15-10 16,9-13-17-16,-9 3 0 15,-6-16 0-15,-6 5 11 16</inkml:trace>
  <inkml:trace contextRef="#ctx0" brushRef="#br0" timeOffset="131.52">15511 12915 37 0,'0'0'36'0,"0"0"-7"0,33-7-6 16,9 0-12-16,8 7-35 16,-4-19-4-16,13 13-3 15,-9-23-5-15</inkml:trace>
  <inkml:trace contextRef="#ctx0" brushRef="#br0" timeOffset="1073.58">22181 12541 33 0,'0'0'32'0,"-8"-9"-2"15,8 9-7-15,0 19-6 0,-3 4-5 16,3 14-2-16,0 6-2 0,0 15 0 16,0 7-2-1,5 8-1-15,-5-1-2 16,6 0-1-16,-2-8-2 0,-1-8-1 15,2-8-4-15,1-17-10 16,3-19-21-16,1-7-3 16,-10-18 0-16,8-6 0 0</inkml:trace>
  <inkml:trace contextRef="#ctx0" brushRef="#br0" timeOffset="1489.42">22156 12603 38 0,'16'-27'34'16,"12"5"-6"-16,9 5-4 16,4 5-7-16,5 12-6 15,-5 7-2-15,3 12-4 16,-13 6-1-16,-10 10-2 0,-16 5 0 15,-17 1-2-15,-9-1 1 16,-5-1 0-16,-6-9-1 0,0-6 1 16,1-6-2-16,11-11 1 15,12-7 0-15,8 0 0 16,25-12 1-16,7 7-1 31,14 5 1-31,2 0-1 0,7 8 1 16,-5 13 0-16,-8 5 0 15,-12 8 0-15,-20 6 1 16,-18-2 0-16,-19 0 0 16,-12-7 0-16,-14-6-1 15,-1-8 1-15,-3-10-4 16,2-16-15-16,6-11-22 0,13-3-1 16,-2-24 0-16,14-6 1 15</inkml:trace>
</inkml:ink>
</file>

<file path=ppt/ink/ink10.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3-10-30T09:30:49.441"/>
    </inkml:context>
    <inkml:brush xml:id="br0">
      <inkml:brushProperty name="width" value="0.05292" units="cm"/>
      <inkml:brushProperty name="height" value="0.05292" units="cm"/>
      <inkml:brushProperty name="color" value="#FF0000"/>
    </inkml:brush>
  </inkml:definitions>
  <inkml:trace contextRef="#ctx0" brushRef="#br0">15865 11040 1511 0,'46'10'42'16,"-24"10"-8"-16,49 21 39 0,-84 0-11 16,6-8-10-16,1-3-6 15,5-10-11-15,3-10-6 16,5-9 10-16,0-5 7 15,2-17 3-15,0-7 0 16,6-13-20-16,-2-7-8 16,3-6-13-16,3-1-3 15,-3-4-3-15,2 6-2 16,-9 13 18-16,2 10 13 16,-9 18 7-16,-2 8 2 15,0 13-9-15,4 8-11 16,5 14-1-16,5 7 0 15,4 4-3-15,-2 3-1 16,2 0-5-16,0 0-1 16,0 4-2-16,1-1 0 0,-1-6-5 15,0-7-65-15,-5-16-193 16,1-7-237-16</inkml:trace>
  <inkml:trace contextRef="#ctx0" brushRef="#br0" timeOffset="144.19">16006 11050 1106 0,'0'4'466'0,"3"-2"-247"15,12-2-35-15,17-1-62 16,8-7-15-16,13 0-44 0,7-2-26 16,9-8-311-16</inkml:trace>
  <inkml:trace contextRef="#ctx0" brushRef="#br0" timeOffset="1268.08">21645 10789 1033 0,'-2'0'435'16,"0"5"-241"-16,4 17-101 0,4 9-20 15,3 17-19-15,-1-1-6 16,0 4-11-16,-3-9-4 16,-7-6-11-16,-1-4-7 15,-4-11-3-15,2-1-2 16,0-11-72-16,-1-7-51 15,-1-6-112-15,-1-9-57 16,-2-13-7-16,-3-1 43 16,-4-14 147-16,1-3 95 15,3-6 159-15,5 2 41 0,11 1 27 16,10 6-11-16,15 3-41 16,6 2-23-16,14 6-43 15,4 4-21-15,-5 11-29 16,-8 3-8-16,-17 12-18 15,-12 5-6-15,-20 9-10 16,-2 5-4-16,-11 3-3 16,1 0-1-16,13-5-4 15,5-2-1-15,16 3-2 16,14 0-2-16,15 11 1 16,5 4 3-16,3 5 0 15,-9 3 1-15,-18-4 11 16,-6-1 15-16,-27-3 22 0,-14-3 9 15,-20 0 7-15,-15-5-9 16,-11-9-3 0,2 0-7-16,11-15-12 0,11-3-6 15,20-1-17-15,9-3-6 16,11 0-4-16,5-1-53 16,7 1-309-16</inkml:trace>
  <inkml:trace contextRef="#ctx0" brushRef="#br0" timeOffset="3123.61">18624 13188 311 0,'-21'0'196'16,"-19"0"10"-16,15 1-76 31,12 1-9-31,10 3-15 0,10 0-8 0,23 1-15 16,17 1-3-16,36-6-11 15,21 2-3-15,20-3 1 16,1 0 4-16,-4-3-4 0,-10 1-11 16,-23-3-26-16,-16 2-9 15,-39-1-1 1,-14-1 3-1,-23-4-1-15,-6-2 0 0,-10-4-4 16,-6 0-5-16,2-3-3 16,-6-4-3-16,10-1-7 15,4 1-7-15,8 9-13 16,6 6-4-16,8 12 0 16,3 5 1-16,7 4 8 15,5 6 3-15,4 2 6 16,2-3 5-16,-7 2 7 0,-3-4 6 15,-11-1 21 1,-6 2 8-16,-10-7 6 16,-7 0 0-16,-12-5-20 15,-2-1 8-15,4-3-180 16,7 2-201-16</inkml:trace>
  <inkml:trace contextRef="#ctx0" brushRef="#br0" timeOffset="3578.24">20006 13379 641 0,'2'-9'379'16,"2"-8"-58"-16,-1-7-138 15,0 3-41-15,-3-4-62 16,1 0-19-16,-2 4-27 16,-12 0-12-16,-6 4-15 15,-7 3-7-15,-11 6-12 16,1 5-1-16,-4 4-3 16,4 7-3-16,13 7-4 15,5 6 0-15,13 4 8 16,5-2 5-16,15 3 12 15,4-5 4-15,11-2 3 16,3-5 1-16,-4-8 2 0,1-6 2 16,-8-6 1-1,-7-2 0-15,-5 0-4 16,-9 0-1-16,1 8-4 16,-2 2 0-16,0 8 3 0,4 6-1 15,-3 3 3 1,7 2-2-16,7-3-1 0,1-3-2 15,5-7 1-15,-4-7-38 16,-2-7-223-16</inkml:trace>
  <inkml:trace contextRef="#ctx0" brushRef="#br0" timeOffset="3946.28">19672 13053 574 0,'3'-3'315'0,"12"1"-26"15,11 0-68-15,21-3-50 16,10 5-20-16,15 0-60 16,-2-1-17-16,-7 0-33 0,-7-3-13 15,-13-4-11-15,-8 4-3 16,-15-4 0-1,-6 2-2-15,-19-1-5 16,-9 1-3-16,-11-1-4 16,-5 0 0-16,0 2-1 15,5-5-3-15,10 7-10 16,4 3-9-16,14 3-2 0,0 7 2 16,11 8 8-16,3 2 7 15,1 6 8-15,-1-2 8 16,-11-4 28-16,-6-3 6 15,-3-3 4-15,-1-5-5 16</inkml:trace>
</inkml:ink>
</file>

<file path=ppt/ink/ink11.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6-11-02T07:33:50.820"/>
    </inkml:context>
    <inkml:brush xml:id="br0">
      <inkml:brushProperty name="width" value="0.05292" units="cm"/>
      <inkml:brushProperty name="height" value="0.05292" units="cm"/>
      <inkml:brushProperty name="color" value="#FF0000"/>
    </inkml:brush>
  </inkml:definitions>
  <inkml:trace contextRef="#ctx0" brushRef="#br0">15610 12673 811 0,'-3'-1'411'0,"-8"5"-141"0,-1 11-76 16,-9 23-90-16,-3 15-43 0,-6 17-41 16,-1 7-12-16,1 8-9 0,7-1-5 15,10-8 3 1,3-9 5-16,12-27-2 15,1-13 3-15,6-26 0 0,6-15 1 0,4-28 8 32,4-14 4-32,5-17 3 15,-2 1-1-15,1 1-1 16,-2 3-2-16,-2-1-5 16,-2 1-1-16,-7 19 5 15,-4 9 12-15,-9 26 18 16,2 12 5-16,-3 11-6 15,-4 8-13-15,4 10-17 16,1 9-7-16,6 11-3 16,5 9-3-16,4 8-3 15,1 3-2-15,-1 10-5 16,2 3-23-16,0 2-105 16,0-2-63-16,1-17-194 15</inkml:trace>
  <inkml:trace contextRef="#ctx0" brushRef="#br0" timeOffset="190.9983">15513 13047 1149 0,'3'-3'483'15,"5"0"-261"-15,18 3-132 16,4 6-7-16,13 11-6 15,-2 2-6-15,-4 7-13 16,4 0-3-16,5-9-348 16</inkml:trace>
  <inkml:trace contextRef="#ctx0" brushRef="#br0" timeOffset="1060.5437">22187 12836 981 0,'-8'-5'471'0,"4"5"-201"16,-1 2-114-1,2 6-45-15,3 16-69 16,-3 5-18-16,6 20-25 16,2 12 4-16,6 25 1 15,0 7 2-15,-2 9 1 16,2-9-3-16,-2-25 1 15,1-14-46-15,-3-33-164 16,-1-14-136-16</inkml:trace>
  <inkml:trace contextRef="#ctx0" brushRef="#br0" timeOffset="1405.9872">22100 12923 870 0,'-4'-9'410'0,"1"-8"-166"15,4 1-61 1,13 1-80-16,9 0-34 15,19 0-48-15,8 1-5 16,11 6-7-16,-7 6-2 0,-13 5 5 16,-9 10-1-16,-17 10 10 15,-9 6 11-15,-11 15 4 16,-10 1 1-16,-16 0-8 16,-4-2-11-16,0-16-9 15,4-4-7-15,14-16-19 16,12-6-12-16,17-1-9 15,8-3 2-15,16 3 13 16,5 4 10-16,6 8 9 16,3 3 3-16,-10 11 5 15,-4 2 10-15,-24 8 26 16,-12 7 10-16,-26 12 15 16,-12-4 0-16,-14-6-14 0,-4-10-8 15,-1-23-24-15,7-6-18 16,17-11-68-16,11-6-81 15</inkml:trace>
</inkml:ink>
</file>

<file path=ppt/ink/ink12.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3-11-01T08:38:12.068"/>
    </inkml:context>
    <inkml:brush xml:id="br0">
      <inkml:brushProperty name="width" value="0.05292" units="cm"/>
      <inkml:brushProperty name="height" value="0.05292" units="cm"/>
      <inkml:brushProperty name="color" value="#FF0000"/>
    </inkml:brush>
  </inkml:definitions>
  <inkml:trace contextRef="#ctx0" brushRef="#br0">2037 14417 720 0,'0'-2'351'15,"-1"4"-109"-15,-3 13-55 0,-7 17-58 16,-4 5-25-16,-5 17-46 15,-3 1-19-15,3 2-24 16,4-4-3-16,4-16-1 16,5-10-1-16,7-20 6 15,6-7 3-15,10-20 0 16,5-10 2-16,1-15-7 16,-1-5-1-16,-5 0-4 15,-4 0 0 1,-1 5 3-16,-4 4 3 0,0 17-2 15,-4 12-2-15,2 22-1 16,4 14-4-16,0 18 4 16,4 4 2-16,4 8-6 15,0 1-4-15,4-7 1 16,2-1 19-16,-1-14-119 16,1-12-69-1</inkml:trace>
  <inkml:trace contextRef="#ctx0" brushRef="#br0" timeOffset="126.44">1935 14631 824 0,'8'-1'348'0,"13"0"-183"16,10-3-53-16,20 4-48 15,4 1-20-15,-2 5-140 16</inkml:trace>
  <inkml:trace contextRef="#ctx0" brushRef="#br0" timeOffset="449.39">2050 14298 810 0,'-24'-11'438'0,"-31"-3"-42"0,-9 8-203 16,-5 24-97-16,1 18-33 15,8 24-62-15,9 16-20 16,20 14-13-16,15 6 2 16,31 8 7-16,9-6 6 0,29-12 0 15,22-15 7 1,27-44 10-16,14-17 3 16,5-36 46-16,-17-19 27 0,-25-28 38 15,-24-17 22 1,-42-10-2-16,-18-4-18 0,-43-5-42 15,-3 9-27 1,-7 22-42-16,5 12-13 16,23 37-52-16,6 12-75 0</inkml:trace>
  <inkml:trace contextRef="#ctx0" brushRef="#br0" timeOffset="1421.35">4654 14126 525 0,'2'-3'300'0,"-2"-3"-37"16,-4 4-78-16,3 2-81 15,0 0-41-15,-11 5-49 16,-36 53-6-16,25-22 8 16,1 3 3-16,5 0 1 15,4-5 0-15,10-10-4 16,-1-8 14-16,2-13 56 16,3-4 10-16,2-16 14 15,4-3-11-15,8-14-51 16,-6-8-8-16,4 3-15 15,0-2-7-15,1 11-8 16,2 4-4-16,1 7-3 0,-1 4-3 16,-3 5-9-1,-2 6-7-15,0 8-5 16,-3 9 2-16,1 9 7 16,2 3 8-16,2 12 4 0,3 0 2 15,1 7-1 1,-2-1 1-16,-5-9-6 0,-1-4-42 15,-1-10-148-15,-1-9-188 16</inkml:trace>
  <inkml:trace contextRef="#ctx0" brushRef="#br0" timeOffset="1592.85">4537 14240 827 0,'4'-2'427'0,"5"-2"-135"0,18 4-81 16,8 0-19-16,12 5-54 16,4 0-37-16,-9 0-42 15,-5 2-68-15</inkml:trace>
  <inkml:trace contextRef="#ctx0" brushRef="#br0" timeOffset="2967.15">11312 17231 680 0,'3'-4'305'0,"1"0"-142"15,-3 4-19-15,-1 0-26 16,0 1-13-16,4 29-32 15,11 55-1-15,-6-26-23 16,-2 5-10-16,-5-12 0 0,-2-10-33 16,-6-16-154-16,-5-13-184 15</inkml:trace>
  <inkml:trace contextRef="#ctx0" brushRef="#br0" timeOffset="3238.73">11253 17148 763 0,'17'-8'387'0,"9"-5"-118"16,11 8-113 0,3 4-27-16,2 5-55 0,1 3-23 15,-18 4-29-15,-8 5-2 16,-23 4-1-16,-7 1 0 16,-8-4-1-1,1-6-2-15,16-5-13 16,8-5-3-16,22-3-7 0,7 0-3 15,11 2 6 1,3 7 0-16,-12 9 3 0,-12 6 15 16,-32 11 21-16,-20 5 6 15,-27 8 3-15,-7-5-12 0,-2-13-23 16,10-7-51 0,22-20-223-16</inkml:trace>
  <inkml:trace contextRef="#ctx0" brushRef="#br0" timeOffset="3641.79">11477 16963 886 0,'-34'-1'394'15,"-24"-2"-192"-15,-12 14-102 16,-3 12-26-16,-3 15-44 0,1 13-21 16,14 19-11-16,14 12-2 15,24 22 16 1,11 2 4-16,27 1 2 16,18-4 2-16,37-16-15 15,14-7 1-15,22-29 4 0,4-19 2 16,13-55 5-16,-2-24 1 15,-14-35 58 1,-13-17 34-16,-51-22 52 0,-16-7 22 16,-42-3-44-16,-21 12-25 15,-23 30-50-15,-15 15-22 16,-13 29-24-16,-1 13-17 16,9 19-168-16,11 13-498 0</inkml:trace>
  <inkml:trace contextRef="#ctx0" brushRef="#br0" timeOffset="4689.07">14897 13166 423 0,'6'-6'268'16,"7"-3"0"-16,-5 3-23 0,-10 12-33 15,-5 8-19-15,-16 16-46 16,-4 5-26-16,1 11-58 0,-3-1-23 16,12-7-25-16,4-5-5 15,7-17-4-15,5-6 1 16,7-12 4-1,3-10 0-15,8-15 2 16,7-11-2-16,3-10-8 16,5-3 0-16,1-2 0 15,0 2 0-15,-6 7 1 16,-7 7-2-16,-7 20-2 16,-6 10 2-16,-5 20 2 15,1 11 2-15,4 21 2 16,3 9-2-16,8 16-3 15,1 3-1-15,10-10 1 16,-1-6-25-16,1-26-133 16,-1-10-95-16</inkml:trace>
  <inkml:trace contextRef="#ctx0" brushRef="#br0" timeOffset="4847.68">14859 13193 906 0,'12'2'437'0,"10"0"-199"0,22 8-91 16,9 1-28-16,6 1-74 16,-5 0-15-16,-7-8-114 15,-9-2-123-15</inkml:trace>
  <inkml:trace contextRef="#ctx0" brushRef="#br0" timeOffset="5113.68">15031 12796 1154 0,'-31'-5'469'16,"-41"0"-293"-16,-7 14-42 16,4 26-67-16,5 17-24 15,20 24-39-15,8 11-4 16,22 18-6-16,11 8 0 0,22 5 1 16,15-6 2-1,36-27 3-15,23-23 1 16,36-36 9-16,7-18 1 15,-8-34 43 1,-11-22 15-16,-35-39 42 16,-21-18 22-16,-49-18-23 0,-29-2-10 15,-43 18-47-15,-11 17-24 0,-8 32-30 16,3 19-36 0,13 33-474-16</inkml:trace>
  <inkml:trace contextRef="#ctx0" brushRef="#br0" timeOffset="6801.32">23112 15104 778 0,'0'-1'370'15,"0"1"-122"-15,-4 20-113 16,-1 17-32-16,-5 24-30 16,1 8-22-16,0 8-33 0,2-7-4 15,6-18-2-15,1-15 4 16,0-28-45-16,-2-14-44 15,-2-28-54-15,-3-13-13 16,0-19 41-16,3-4 42 16,3 1 48-16,2 7 7 0,8 19 2 15,6 11 10-15,5 17 34 16,6 11 17-16,6 3 34 16,3 6-2-16,2 10-20 15,-7-3-12-15,-14 2-29 16,-8 1-6-16,-20-4-6 15,-6 5-1-15,-3-6-7 16,4 1-7-16,20-4-6 16,14-1-3-16,19 4 1 15,8 2 3-15,-5 6 0 16,-4 4 1-16,-14 3 2 16,-13-1 8-16,-17-1 14 15,-16-4 3-15,-20-6 4 16,-10-5-4-16,2-10-34 15,7-6-56-15,22-7-191 0,15 1-241 16</inkml:trace>
  <inkml:trace contextRef="#ctx0" brushRef="#br0" timeOffset="7115.11">23337 14925 1038 0,'-31'-6'405'0,"-42"2"-272"16,-7 11-49-16,-8 29-39 16,6 13-18-16,9 17-30 15,3 9-5-15,13 11-4 16,11 9 1-16,39 5 12 16,30-4 10-16,40-9 16 15,24-8 5-15,34-20-4 16,7-10-3-16,15-32 39 15,-7-20 34-15,-24-39 57 16,-13-17 28-16,-39-30 8 16,-21-24-22-16,-54-17-36 15,-20 1-21-15,-41 20-62 16,-10 22-17-16,6 32-62 0,-5 9-88 16</inkml:trace>
  <inkml:trace contextRef="#ctx0" brushRef="#br0" timeOffset="10014.34">20446 15896 226 0,'2'-3'181'0,"-2"1"8"15,-2 0-71-15,2 1-31 0,0 0-51 16,0 1-9 0,0 0 14-16,0 0 16 15,0-2 40-15,0 1 15 16,0 1 5-16,0 0-6 15,0 0-16-15,0 0-9 16,-1 8-17-16,-3 17-8 16,-15 37-27-16,10-27-8 15,0 2-14-15,3-2 2 16,3-10-3-16,-1-3-5 16,3-10 0-16,1-4-2 15,6-10-74-15,-1-7-94 0</inkml:trace>
  <inkml:trace contextRef="#ctx0" brushRef="#br0" timeOffset="10583.23">20420 15903 727 0,'0'-3'348'15,"2"-2"-144"-15,-1-1-57 16,-1 5-74-1,0 0-24-15,4-2-9 0,12-3 0 16,34-3 5 0,-27 13-2-16,3 5-11 0,0 4-1 15,-12-2 3-15,-4 3 3 16,-14-1 5-16,-8 3-3 16,-13-2-8-16,0 1-7 15,-4-6-11-15,5-2-2 16,6-4-3-16,4-3-4 0,10-2-7 15,5-3-3-15,7 1-1 16,3 3 0-16,4 5 5 16,2 1 1-16,0 5 1 15,5 2 0-15,-7 0 3 16,-2 3 1-16,-8 4 3 16,-7-1 2-16,-3 4 0 15,-9-5 0-15,-2-2-1 16,-5-4 1-16,-4-9 4 15,0-2 0-15,0-11 2 16,2-1-3-16,5-1-7 16,5 4-2-16,7 6-13 0,5 4-23 15</inkml:trace>
</inkml:ink>
</file>

<file path=ppt/ink/ink13.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3-11-01T11:04:51.818"/>
    </inkml:context>
    <inkml:brush xml:id="br0">
      <inkml:brushProperty name="width" value="0.05292" units="cm"/>
      <inkml:brushProperty name="height" value="0.05292" units="cm"/>
      <inkml:brushProperty name="color" value="#FFFFFF"/>
    </inkml:brush>
    <inkml:brush xml:id="br1">
      <inkml:brushProperty name="width" value="0.05292" units="cm"/>
      <inkml:brushProperty name="height" value="0.05292" units="cm"/>
      <inkml:brushProperty name="color" value="#00B0F0"/>
    </inkml:brush>
    <inkml:brush xml:id="br2">
      <inkml:brushProperty name="width" value="0.05292" units="cm"/>
      <inkml:brushProperty name="height" value="0.05292" units="cm"/>
      <inkml:brushProperty name="color" value="#FF0000"/>
    </inkml:brush>
  </inkml:definitions>
  <inkml:trace contextRef="#ctx0" brushRef="#br0">16164 6013 478 0,'12'-24'239'15,"15"-27"-57"-15,-1 8-42 16,-5 14-19-16,-5 5 1 0,-10 17-1 16,-8 7-10-1,-12 19-24-15,-10 8-11 0,-11 18-26 16,-3 8-5-16,-8 19-8 0,-3 6-8 16,-5-6-11-1,3-6-4-15,15-27-2 16,11-11-3-16,23-24 0 15,9-10 0-15,21-30-2 0,7-22 2 16,17-32-1 0,2-7 0-16,5-1 10 0,2 10 5 0,-4 24 9 31,-6 10 4-31,-19 30 0 16,-15 17-2-16,-25 31 1 15,-9 16-3-15,-17 14-8 16,-4 5-3-16,-4 9-11 15,5 7-2-15,1 6-3 16,7-5-1-16,8-19 1 0,5-17 1 16,14-33-4-16,7-16 0 15,11-40-2-15,6-18-1 16,16-19 1-16,1-3 0 16,16 3 0-16,6 4 1 15,5 1 2-15,-4 6 0 16,-18 25 3-16,-14 16 5 0,-33 46 7 15,-17 22 0-15,-30 30 1 16,-8 9-6-16,-10 5-5 16,0-1-2-16,8 12-2 15,0-2 1-15,8-5 0 16,5-15 1-16,14-38 3 16,11-21 0-16,27-36-3 15,13-26-3-15,23-29-3 16,11-7-2-16,8-9 1 15,11 2 0-15,17-12 0 16,10 1 2-16,-7 20 1 0,-14 18 1 16,-39 52 1-1,-28 20 0-15,-33 49-1 16,-17 24 0-16,-33 26 0 16,-1 4 0-16,-8 1-1 0,3 0 0 15,18-1 2-15,1-5-1 16,24-30 1-16,13-24 0 15,23-56-3-15,17-32-1 0,21-54-2 16,12-14-2-16,30-18 2 16,16-13-1-16,18 9 3 15,0 0 0-15,-17 24 2 16,-20 27 3 0,-39 43-1-16,-21 26-1 0,-43 45-1 15,-17 21-1-15,-27 54 1 16,-13 17 0-16,-14 13 2 15,-3 6-1-15,3-11-1 16,16-10 1-16,27-27 1 16,10-18 2-16,28-54 0 15,4-26-1-15,18-52-4 16,14-24-1-16,15-30-3 0,12-1 1 16,24-6 2-1,10-4 0-15,9 5 0 16,-4 1 2-16,-27 30 2 15,-18 26 0-15,-28 39 0 0,-13 22-1 16,-30 45-2-16,-15 28 0 16,-32 42 0-16,-8 4 1 0,-2 10 0 15,4-3 1-15,17-14 0 16,5-8 0-16,19-38 2 16,11-25 0-16,23-49-4 15,13-23-1-15,23-49-4 16,8-21-1-16,13-15 3 15,14-4 0-15,23-16 0 16,17-3 1 0,10-9 1-16,-2 0 0 0,-20 29 2 15,-17 14 2-15,-25 35 1 16,-15 17-1-16,-22 35-1 16,-10 19 0-16,-21 30-2 15,-13 20 1-15,-14 29 0 16,-6 6 0-16,1 11 0 15,3 2 1-15,6-8 1 16,1-14 0-16,17-32-2 16,9-26-2-16,22-47-2 0,10-27-3 15,18-29-1-15,3-13 2 16,8-7 2-16,9-3 2 16,3-4 0-16,4 2 2 15,-3 20 1-15,-9 17 0 16,-27 34 5-16,-15 19-3 15,-31 34-1-15,-13 19-1 16,-22 40-3-16,-7 16 1 16,-1 14 1-16,-1-1 0 0,7-9 1 15,5-8 0 1,11-23 1 0,12-13-1-16,22-50-1 0,14-24-2 0,22-41-2 15,12-15 0-15,12-16-1 16,3-12 0-16,8-7 2 15,-1-1 0-15,8 12 2 16,-3 16 2 0,-25 28 2-16,-9 18 2 15,-33 41-1-15,-17 21 0 0,-18 28-1 16,-11 16 0 0,-10 21-3-16,0-1 1 15,12 10-1-15,3-11 1 0,15-26 0 0,10-14-1 16,12-36-2-16,12-15-1 15,13-34-3 1,9-20 1-16,16-36 1 16,8-8-1-16,17-2 3 15,7-3-1-15,1 11 1 16,-4 1 0-16,-22 17 4 16,-13 19 1-16,-25 34-1 15,-9 21-1-15,-18 38-3 16,-16 19-1-16,-32 36-1 15,-11 14 2-15,-14 17 2 16,2 4 1-16,24-14 0 16,9-18-1-16,32-42-2 15,12-25 0-15,15-42-2 0,11-17-2 16,14-37 2-16,7-11 0 16,11-8 2-16,7 1 0 15,6 8 0-15,1-1 1 16,-6 1 0-16,-7 7 0 15,-22 28 3-15,-14 14-1 16,-13 32 0-16,-8 17-1 16,-11 23 0-16,-5 7-1 0,-11 21 1 15,-9-3-1-15,-5-1 2 16,2-4-1-16,8-23 1 16,14-9 0-16,15-21-2 15,8-8-1-15,15-24-4 16,4-10 0-16,17-18 0 15,3-6 1-15,10-7 2 16,-2-5 1-16,-2 2 0 16,1 6 0-16,-3 10 1 15,-3 4 0-15,-9 19 1 16,-8 9 0-16,-20 20 1 16,-9 15-1-16,-21 26 0 0,-8 10 1 15,-10 26-2-15,-3 5 1 16,6-2 0-16,-1-1 0 15,10-27 1-15,5-15 0 16,11-18-1-16,9-9 0 16,8-20-2-16,5-4 0 15,15-20-3-15,3-9 0 16,14-18 0-16,2-10 1 0,3-4 0 16,5-1 1-1,-2 9 1-15,-3 11 1 16,-10 18 2-16,-13 11 0 0,-18 28-1 15,-9 13-2-15,-16 26 0 16,-7 11 0-16,-8 7 0 16,-2 7 2-16,8 2-1 15,0-6 1-15,7-9 0 16,3-11-1-16,9-24 0 16,11-12-1-16,7-24-1 15,14-16-2-15,7-25-1 16,6-8 1-16,11-5 1 0,4 0-1 15,7 6 2-15,2 5 1 16,-8 12 1-16,-7 9 3 16,-25 25 0-16,-8 15-1 15,-20 19-3-15,-9 13 0 16,-10 16 0-16,-4 8-1 16,-3 2 1-16,5 3 1 15,3-9-1-15,4-5 2 16,12-7-1-16,1-12 1 15,14-16-1-15,1-12-1 0,5-26-1 16,7-8 0 0,5-10-1-16,5 1 2 15,1 3 0-15,0-1 0 0,-2 8 1 16,-5 0 1-16,-3 10 1 16,-7 7 1-16,-6 11 0 15,-1 7-4 1,-5 15-2-16,-7 6-3 0,-8 11 0 15,-4 7 4-15,-3 0 1 0,0-2 1 16,6-8 0-16,5-9-1 16,12-11 2-16,2-2-1 15,7-15 1-15,1-10 0 16,6-10-2 0,2-9 0-16,5-1 0 0,4-1 1 15,0-1 0-15,1 2 0 16,-1 6 2-1,-4 5 0-15,-8 14 2 0,-4 5 1 16,-6 8-1-16,-1 3-1 16,0 0-1-16,0-3-2 0,0 0 17 31,0 0-80-31</inkml:trace>
  <inkml:trace contextRef="#ctx0" brushRef="#br0" timeOffset="2020.64">17684 3721 995 0,'-2'3'367'0,"-5"-1"-273"15,6-2-2-15,1-1 11 16,0 0 12-16,3-5-5 16,21-25-10-16,51-67-23 15,-20 31-17-15,7-1-22 16,1 5-4-16,-13 8-8 16,-14 6-2-16,-19 20 2 15,-10 11 5-15,-11 28 1 16,-4 16-3-16,-23 22-6 0,-12 9-9 15,-16 10-5-15,-7 2 0 16,4 4-2-16,9-6 0 16,18-16 1-16,10-11 1 15,17-31 4-15,6-9-1 16,13-27-4-16,7-17-2 16,18-17-5-16,7-4 0 15,8 2 0-15,8 2 2 16,-3 8-2-16,-3 2 1 0,-18 10 2 15,-9 10 1-15,-21 22 4 16,-6 16 0-16,-9 25 1 16,-7 14 0-16,-18 7-3 15,-5 5-2-15,-10 2-1 16,-4 1 0-16,10 3 0 16,5-14 1-16,15-17-2 15,8-16 1-15,20-24-1 16,10-13-2-16,14-23-1 15,9-12 0-15,14-8 0 16,5-3 0-16,1 2-1 16,1-3 1-16,-13 9 0 15,-6 10 2-15,-18 25 0 16,-11 19 1-16,-21 26-1 16,-6 18 0-16,-12 23 0 15,-8 4-1-15,-10 5 1 0,-9 3-1 16,-3 1 2-1,5-2 1-15,14-17 0 16,9-18 2-16,20-31-1 16,11-13 0-16,14-32-3 0,9-15-2 0,13-18 0 15,3-5 0-15,11 6 1 16,-5 1 0-16,-5 1 0 16,3 5 0-16,-14 9 1 15,-3 11 1-15,-10 27 0 16,-11 10 2-16,-10 18-2 15,-6 16 0-15,-7 16-1 16,-2 9-1-16,-5 5 1 16,2-2 0-16,-10-7 1 15,-2 1 0-15,1-5 0 16,-2-7 1-16,13-14 2 16,5-14-1-16,11-28-5 15,7-13-3-15,14-20-4 16,11-5 0-16,14-8 3 15,1-3 2-15,3-10 0 16,1 0 1-16,-3 4 0 0,1 8 1 16,-4 23 0-16,-12 10 2 15,-15 24-1-15,-8 12 1 16,-14 21 0-16,-9 11 0 16,-6 15 0-16,-5 6 0 15,3-3 0-15,6-6 1 16,9-17-1-16,9-14-1 0,5-18 0 15,5-7 0-15,3-20 0 16,3-7 0-16,0-8 1 16,-3-3-1-16,0 5 2 15,-5 6 1-15,-3 6 0 16,1 7 0-16,-4 6-2 16,2 4-1-1,2-1-2-15,0 3-3 0,6 8-3 16,0 1-1-16,8 8 0 15,2 2 2-15,4 3 3 16,1 2 2-16,-1 0 1 16,-2-1 1-16,-6-5 2 15,-3-1 0-15,-7-5 1 16,-3-1 4-16,-5-3 4 0,3 0 0 16,0-1-1-1,-5-1-3-15,-10-11-4 16,-30-38-1-16,33 29-2 15,3 1-1-15,4 6-1 16,4 3-2-16,2 9-5 16,1 4-4-16,7 6 0 15,5 5 0-15,7 2 5 0,5 1 3 16,2-3 3 0,1-4 1-16,-2 0 2 0,-5-7 0 15,-7 1 3 1,-6-2 1-16,-8-2 6 0,-4 0 0 15,-14-4 0-15,-5 0-2 16,-6-1-5-16,-2-1-2 16,2-2-1-16,2 0-2 15,9 3-1-15,7 3-2 16,7 5-4 0,4 0-2-16,7 5-2 0,3-3-1 15,7 4 4-15,4 6 3 0,2-2 3 16,0 0 2-1,-4-3 0-15,-3-2 1 16,-5-4 2-16,-4 4 2 16,-11-3 5-16,-1-2 1 15,-9-5 0-15,-5 0-1 16,-5-9-5-16,-1-1-1 0,4 0-2 16,1-5-2-16,11 8-2 15,3 2-2-15,5 6-5 16,2 6-2-16,6 3 1 15,4 0 0-15,5 6 4 16,0-2 4-16,1 3 1 16,2 0 1-16,-4-3 1 15,-1-5 1-15,-4-2 1 16,-1-4 2-16,-4-6 0 16,3 0 0-16,-4-5-1 15,1 0-1-15,-4 6-1 16,-2 1 8-16,-9 9-212 0</inkml:trace>
  <inkml:trace contextRef="#ctx0" brushRef="#br0" timeOffset="3113.23">18366 2750 514 0,'-7'0'291'0,"-7"0"-25"0,1-2-51 16,8 0-54-16,2 1-20 16,4-2-50-1,-1 3-23-15,0 0-27 0,0 0-12 16,6 1-7-16,10 4 1 15,33 22 4 1,-30-11 5-16,2-2 3 16,-5-3 1-16,-2-4-1 0,-3-4 3 15,-7-6 8-15,-2-1 3 16,-4-5 0-16,-10-1-6 16,-6-2-15-16,-6 0-4 0,-11-1-9 15,-2 0-5-15,5 9-6 16,4 2-3-1,14 2-5-15,6 4-4 0,8 1-5 16,7 3 0-16,9 4 1 16,4 1 4-16,10 0 5 15,-1-1 2-15,1-4 2 16,2 1 1-16,-11-2 2 16,-5 0 1-16,-11-5 5 0,-5 0 2 15,-5-3 6 1,4 0 1-16,0 0-2 15,-28-7-2-15,-35-12-6 16,26 8-3-16,11 1-6 0,6 3-1 0,13 4-8 16,3 4-3-16,12 4-3 31,6 4 0-31,6 6 5 0,7-1 4 16,0-1 5-16,1 0 1 15,-1-4 2 1,-3-1 0-16,-3-2 4 0,-8-5 2 15,-7 0 6-15,-5-2 3 16,-9-2 4-16,-1 0-1 16,-18-4-4-16,0-1-2 15,-4 0-7-15,3-2-1 16,10 2-5-16,7 3-2 16,7 3-6-16,5 1-3 15,6 5-2-15,3 2 1 16,9 2 5-16,-1 0 2 15,0 0 4-15,1 1 0 16,-1 1 1-16,0-2 1 16,-8-3 2-16,1 0 1 0,-9-3 4 15,-1-1 2-15,-2-5 1 16,0 4 0-16,1 0-3 16,-14-5-2-16,-33-14-2 15,28 10-1-15,6 5-3 16,2 0-1-16,5 5-5 15,3-2-3-15,7 0-109 16,-3 1-117-16</inkml:trace>
  <inkml:trace contextRef="#ctx0" brushRef="#br0" timeOffset="4506.83">18819 2352 247 0,'-14'9'231'0,"-8"10"31"15,0-2-20-15,2-2-20 0,11 1-55 16,1-6-28-16,6-7-43 16,4-3-17-16,6-19-24 15,7-4-11-15,12-15-18 16,7-8-5-16,12-7-11 16,5-2-3-16,-4-1 1 15,-2 6 1-15,-11 8 9 16,-9 6 5-16,-11 20 26 15,-7 9 2-15,-16 16-7 16,-10 9-6-16,-13 13-27 0,-15 8-4 16,-8 9-2-16,-1 2 1 15,8-5 3-15,8-8 0 16,21-19 1-16,7-7-1 16,13-20-1-16,10-9-2 15,8-14 0-15,8-5-2 16,12-6-1-16,-1-3 1 15,4 6 0-15,-8 6 2 16,-10 14 1-16,-3 9 2 0,-19 11 8 16,0 11 2-16,-16 12-1 15,-12 7 0-15,-6 10-9 16,-8 0-3-16,1-4 0 16,5-2 2-16,9-17 1 15,6-3 2-15,14-14-2 16,7-5-1-16,11-11-5 15,5-12-1-15,11-6-1 16,1-2 1-16,3-2 0 16,0 9 0-16,-8 11 1 15,-4 2 2-15,-17 16 10 16,-4 2 3-16,-18 15 4 16,-10 11 0-16,-8 9-9 15,-3 3-3-15,2-1-4 0,4-2 0 16,6-7-1-16,8-3 0 15,10-9 1-15,0-6 2 16,9-12 5-16,0-6 1 16,5-11 1-16,5-5-3 15,5-7-6-15,4-5-1 16,6 1-3-16,1 1 1 16,0 6 0-16,-3 6 0 15,-7 7 1-15,-2 6-1 0,-6 2-1 16,-3 5-1-16,-5 11 3 15,-5-1 1 1,-9 12 0-16,-4 1 1 0,-9 1-1 16,0 4-1-16,1-7 1 15,4-5-1-15,10-8-1 16,6-7 0-16,12-10-3 16,10-11 0-16,12-11 0 15,6-7-1-15,8-1 1 16,0 2 0-16,-1 5 1 15,-9 3 0-15,-9 7 0 16,-7 7 0-16,-14 15 0 16,-3 8 0-16,-12 16 1 0,-8 9 1 15,-14 3-1-15,-2 6 1 16,-7 2-1-16,0-2 1 16,7-2 0-16,4-8 0 15,13-15 0-15,6-4 1 16,13-19-1-16,2-8-1 15,10-11-2-15,5-9 0 16,11-7-2-16,2-1 2 16,5 0 0-16,0 4 0 0,-4 9 3 15,-8 9-1 1,-15 11 0-16,-3 8 0 0,-18 10-1 16,-5 7 0-16,-7 14 0 15,-8 0 0-15,3 4 0 16,2-4 1-16,7-7 0 15,6-5 1-15,9-7 0 16,3-10 0-16,8-14-1 16,6-8-2-16,11-13 0 15,7-3-1-15,5 5 0 16,-2 2 1-16,-3 11 0 16,-4 8 0-16,-7 6 0 15,-6 5 1-15,-7 13 2 16,-7-2 0-16,-6 6 2 0,0 3-2 15,0-3-1-15,7 1-1 16,8-9-1 0,3-7-1-16,7-10-11 0,-3-8-57 15,1-1-165-15,-2-1-149 16</inkml:trace>
  <inkml:trace contextRef="#ctx0" brushRef="#br0" timeOffset="6503.92">18422 2652 555 0,'-9'-3'369'0,"-5"-2"4"16,4-2-155-1,2 2-27-15,5 3-64 0,0 2-32 0,6 12-51 16,5 3-19-16,8 4-15 15,5 6-3-15,2-4 0 16,0-1-1-16,-5 0-1 16,0-5 1-16,-5-4 0 15,-5-4 0-15,-1-5 18 16,-7-1 23-16,-12-4 7 16,-4-2 2-16,-12-5-16 15,-2-1-22-15,-2-1-4 16,7 1 0-16,6-2-1 15,9 3-3-15,11 5-8 16,3 1-1-16,11 4-3 16,4 0 0-16,4 0 2 15,4 4 0-15,-5 1 2 16,-6 2 3-16,-2 0 2 0,-5-4 2 16,0 2 5-16,-6-3-5 15,0-2 48-15,-4 0 4 16,-1-1-1-16,1 0 6 15,-18-2-50-15,-34-44-5 16,27 32-5-16,3 3-2 16,12 3-4-16,3 4-5 15,8 8-4-15,3 5-11 0,8 3-137 16,0 0-129 0</inkml:trace>
  <inkml:trace contextRef="#ctx0" brushRef="#br1" timeOffset="33305.1">19339 1442 137 0,'0'3'86'16,"0"1"-10"-16,0-2-30 15,-2-2 5-15,1 0 27 0,1 0 12 16,0 0 33-16,-1 0 1 16,0 0-28-16,0 0-9 15,0 0-41 1,-1 0-19-16,1 2-18 16,-2 8-5-16,-9 25-1 0,12-33 6 15,0-2 14-15,4-4 6 16,-4 3 23-16,0 0 8 15,0 0 7-15,0 0 4 16,0 0-10-16,0 0-7 16,0-1-15-16,3-7-7 15,10-6-13 1,30-33-4-16,-24 32-4 0,1-7-2 0,-1-3-3 31,3 2-2-31,-2-4-1 0,-3 2-1 0,0 0 1 16,-3 4 0-16,-6 3 1 15,2 3 0-15,-2 1-1 16,0 0 0-16,3 3-1 16,-3 0-1-1,-1 2 1-15,-3 3-1 16,-3 4 2-16,1 2 3 0,-4 3 10 0,1-2 2 16,0 0 3-1,-1 2-2-15,-7 18-8 16,-15 27-2-16,11-28-1 0,-1 1-1 15,-1 1 0 1,-8 2 0-16,5 2-2 16,-6-1-1-16,5-1-2 15,2-1-2-15,0-4 0 16,2 1 0-16,-1-6 0 0,6 2 0 16,2-5 14-16,1-5 10 15,6-3 8 1,0-5 1-16,5-5-10 15,2-1-5-15,-1-4 0 16,3-2 3-16,4-2-2 16,-1-3-3-16,9-4-10 0,-1-2-2 15,2-1-3 1,-4 1 0-16,-2 6 2 16,-3 4 0-16,-4 7 1 0,2 2 0 15,-5 2-1-15,-5-2 1 16,-1 4 1-16,0 3 1 0,0 0-1 15,-1 0 1-15,1 0-2 16,-3 11 0-16,-21 40 0 16,7-27 1-16,-3 4-1 15,-6 1-1-15,-2-2 1 16,2 0-2-16,3-9 0 16,7-2 0-16,5-5-2 15,3-4 0-15,4 0 0 16,2-6-1-16,4-1 0 15,0-1 1-15,-1 0 0 16,0-1 1-16,5-7 0 16,4-14-1-16,45-36 0 15,-25 24 1-15,4-7 1 16,-3-1 0-16,-3 7 2 16,-6 1-1-16,-9 12 1 15,1 3-1-15,-12 10 1 0,3 3 0 16,-5 2 3-16,1 4 2 15,1 4 0-15,-2-3 1 16,-1 0-3-16,1 3-1 16,-5 19-3-16,-14 33 0 15,-1-21-1-15,-6-1 1 16,-5 3-2-16,0 1 1 16,3-6-1-16,6-6 0 15,9-6-1-15,5-4 0 16,4-8 0-16,1-3 0 15,4-2 0-15,1-4 0 16,-1 1 2-16,0 0 2 0,0 0 1 16,1-5 0-16,19-17-2 15,35-35-1-15,-28 21-1 16,1-4 0-16,-1-2 0 16,-8 4 2-16,-1 10 1 15,-8 8 1-15,-5 17 7 16,-1 3 0-16,-7 8-1 0,-1 5 0 15,-5 7-6-15,-1 4-2 16,-2 8 1 0,-8 3-1-16,-8 3 0 15,-7 4 0-15,-2-8 0 0,5-4 0 16,7-7-1 0,7-4-1-16,6-7 1 15,3-4 0-15,4-4 3 16,1-6 2-16,6-4 2 0,0 0 2 15,5-5 0 1,2 3-2-16,5-4-2 0,0-2-3 16,8-5-2-16,1-6-2 0,7-5 1 15,-1-2-1 1,-3 0 2-16,-5 1 0 0,-10 7 2 16,1 6-1-16,-6 10 6 15,-3 8 0-15,-6 14 3 16,-10 6 1-16,-7 15-4 15,-4 6-1-15,-8 4-2 16,1 2-1-16,-2-8-2 16,3-6-1-16,9-3 0 15,0 0-1-15,7-6 1 16,2-3-1-16,7-14 2 16,2-6 1-16,7-12 2 0,5-7-1 15,3-4 0 1,4-3-2-16,2-1 1 15,2 2 1-15,3-2 1 16,-1 3 0-16,1 1-1 16,-1-2-1-16,1 1-3 15,0 0 1-15,-11 6 0 16,2 5 0-16,-6 10 1 16,-2 1-1-16,-8 3 1 15,0 3 2-15,0-4 0 0,-5 11-1 16,-29 44-1-16,15-25-2 15,5-12-13-15,1-4-29 16,8-9-63-16,4-5-35 16,3-9-28-16,5-4 23 15,1-5 59-15,3-1 34 0,3-2 40 16,1 1 5-16,6 2 3 16,-3 1 1-16,2 0 2 15,0 1 5-15,-7-4 21 16,0-1 11-16,-3 5 23 15,-7 1 10-15,0 5 6 16,-1 1 0-16,-3 5-10 16,-3 5-10-16,-3 6-20 15,-4 4-11-15,-7 4-12 16,1 0-4-16,-6-2-2 16,-1 1-1-16,3-3-3 15,4-3-1-15,11-5-2 16,5-1-3-16,4-4-2 0,4-1 1 15,-5 1 1 1,4 0 1-16,24-9 3 0,31-11-1 16,-33 11 2-16,0 2 0 15,-8 2-1-15,-1 1 1 16,-4 3 2-16,-5 2 3 16,-9 2 5-16,-9 5 2 15,-9 4 3 1,-5 5-2-16,-12 0 1 0,-4-1-1 15,-4-3-4-15,3-2-4 0,15-4-6 16,7 0-1-16,11-2-3 16,4-1-2-1,4-1-1-15,5-1 2 16,-5-1 4-16,0-1 2 0,14 0 4 16,34-8 1-16,-23-2-2 15,3-1 1-15,0 3-2 16,-1-1 0-16,-12 4 2 15,-4 3 4-15,-11 4 4 16,-7 3 2-16,-11 7 1 16,-7 6-4-16,-12 5-5 0,-2-2-1 15,2 1-3-15,5-2-2 16,9-1-1-16,4 0 0 16,11-8-1-1,5-2-2-15,3-5-2 0,4-3 0 16,9-3 2-16,4-6 0 15,11-5 3-15,5-2 0 16,6 1 1-16,2 0 0 16,-4 2 1-16,0 2 0 15,-13 2 2 1,-11 2 0-16,-10 4 6 0,-4 2 1 16,-9 4 1-1,-4 7 1-15,-17 4-5 0,-10 4-1 16,-12-4-2-16,4-5-1 0,3 3-2 15,8-1-1-15,18-1-2 16,2 5-2-16,13-8-4 0,5-4-1 16,5-3 2-1,5-5-1 1,8-7 6-16,5 2 1 0,10 0 1 16,2-1 2-16,8 5-1 15,1-3 0-15,-7-1 0 16,0 1 0-16,-10 1 0 15,-5-2-1-15,-4 1 2 16,-2 1 1-16,-14 2 5 16,-5 1 2-16,-11 6-1 15,-13 5 0-15,-7 6-4 16,-4 3-2-16,-9 1-2 16,7-3-1-16,3-2-2 15,8 0 0-15,12-3-2 16,6-2 0-16,5-3 1 15,1 3-2-15,5-4-1 0,0 1-1 16,0-3-1-16,0 0 1 16,19-1 1-16,44-10 2 15,-18 4 0-15,6-2 0 16,-7-1 2-16,-1 6 0 16,-8 1 0-16,-10 4 2 0,-3 0 0 15,-10 1 0 1,-10 3 4-16,-3-3 0 0,-7 4 1 15,-3-1-1-15,-2 0-2 16,2 0-3-16,3 2-1 16,-1 1-1-16,4 4-2 15,2 3 1-15,1 6 0 16,4-1 1-16,0-1 1 16,-1-4 0-16,0-6 0 15,1-1-1-15,-1-7 2 16,2-4 1-16,-2-6 1 15,1-5 1-15,-2-7-3 16,0 1 1-16,1-3-1 16,0 2-1-16,2 1 1 15,-2-1-1-15,1 8 0 16,-2 6 0-16,1 8 0 0,-5 7-1 16,4 11-1-16,0 0 0 15,0 13 2-15,8 3 0 16,-2 1 0-16,3 1 0 15,-2-8 1-15,1-4 0 16,-1-10 1-16,-1-6 0 16,1-7 11-16,-2-4 5 15,-4-10 2-15,3-6 1 0,-3-8-9 16,1-5-5-16,-2-5-1 16,-4 1 0-1,-4 1-1-15,-2 5-1 0,3 12-2 16,-1 6-2-16,4 14-1 15,1 7-1-15,-1 9-1 16,6 3 0-16,3 3 2 16,2 3 0-16,6-1 1 15,-5 0 0-15,0-3 1 16,-1-5 1-16,-5-8 0 16,1 0 0-16,-5-8 2 15,2 0-1-15,-2-4 1 16,1 1 0-16,0 0-1 15,0-1-3-15,-3-10 0 16,-5-30 0-16,9 34 0 0,1 1 1 16,-3 7 0-16,-3 0 0 15,-5 5 0-15,-2 2 0 16,-5 1 0-16,1 2 1 16,-6 2-1-16,1 0 0 15,-1 1-1-15,-4-1 1 16,-3 0-1-16,-1 1 0 15,-1 1 0-15,3 0 0 16,5 4 0-16,2-5 0 0,6-3-2 16,6-2 1-16,3-9-1 15,3 1-2-15,3-1 1 16,0 1-1-16,0-1 0 16,0 0 2-16,8 0 1 15,7-4 0-15,28-15 1 16,-30 13 1-16,-2 2 0 15,-3 1 1-15,-5 4 0 16,-3 0 1-16,-8 8-1 16,-1 7 0-16,-5-1-1 15,2 6 0-15,3-5 0 16,-2-3 0-16,6-2-1 16,1-4 0-16,3-2 0 15,3-4-1-15,3-9 0 16,-1-4 0-16,2-2 1 0,0 0 0 15,-1 4 0-15,1-2 1 16,0 4 0-16,-4 2 2 16,-4 7-1-16,-4 4 0 15,-7 10-1-15,0 3 0 16,-2 3 0-16,2 1-1 16,5-4 0-16,3-8 0 15,6-4-3-15,3-9 0 0,2-4-33 16,3 1-133-16</inkml:trace>
  <inkml:trace contextRef="#ctx0" brushRef="#br1" timeOffset="37310.81">20059 1196 581 0,'-5'-3'350'16,"1"1"-50"-16,-1 0-91 15,2 2-35-15,2 0-62 16,-1 0-29-16,1 0-37 15,-7 13-7-15,-14 35 8 16,13-30-1-16,7-4-6 16,-4-4-4-16,6-6-19 15,4-2 6-15,-1-5 11 0,-3 2 5 16,1-3-1-16,10-22-7 16,7-31-5-16,-10 34 8 15,-6 9 22-15,-2 5 6 16,-3 9-3-16,-7 1-11 15,-3 8-27-15,-1 4-8 16,1 2-8-16,5 3-1 16,1 4-3-16,3 1 0 0,3-1-1 15,-4-2 0-15,7-5-2 16,4-6 0 0,2-8 0-16,6-3 1 15,0-10 2-15,-2-3 3 0,1-15 2 16,-3 4 1-16,-4 2 4 15,1 0 2-15,-7 12 11 16,0 0 7-16,-2 7 2 16,-4 0-3-16,-5 7-10 15,0 5-9-15,-1 4-6 16,0 0-2-16,4 9-3 16,0 1 0-16,3 4 0 15,1 5 0-15,-1-9-1 16,6-4-2-16,5-8 1 15,1-4 0-15,6-5 2 16,-2-3 1-16,1-5 2 16,-1-3 1-16,-1-5 5 0,1-3 2 15,-3-5-1-15,-2-2 1 16,-3 4-1-16,-3 0 0 16,-7 4 4-16,-5 6 0 15,-7 5-1-15,2 6-2 16,-3 9-6-16,5 6-2 15,1 6-3-15,2 3-1 16,1 3-1-16,6-2 0 16,6-3-1-1,2-5-1-15,13-7 2 0,-1-4 1 16,5-9 1-16,3-3 1 16,0-11 3-16,-1-5 0 0,-4-1 1 15,-1-2 1-15,-7 7 1 16,-3-1 1-16,-7 2 3 15,-1 0 1-15,-12 6 1 16,-1 5-1-16,-4 4-2 16,-3 3-4-16,4 7-3 15,2 4-3-15,-1 8 0 16,9 2-2-16,-4 6 0 0,2-4 1 16,9-1-2-16,0-2 0 15,6-5-1-15,4-3 0 16,4-5 2-16,2-3 1 15,4-5 1-15,0-1 0 16,0-7 2-16,-1-1 0 16,-4-3 3-16,-4-4 1 15,-5 5 1-15,-4-1 1 16,-5 3-1-16,-5-2 1 0,-7-2-3 16,-5-1 0-16,-4 4-2 15,1 4-1 1,-1 10-2-16,-1 5-2 0,7 9-1 15,3 1 1-15,10 2-2 16,1-2 1-16,6-1 2 16,0-3-2-16,7-3 3 15,8-3-1-15,0-4-1 16,5-4 1-16,2-1 1 16,3-5 1-16,0-6-1 15,-5-2 2-15,-2-5 0 16,-6 1 3-16,-11 1 2 15,-3 2 1-15,-10-1 0 16,-5-1-2-16,-7 5-3 16,-2-2-1-16,3 12-2 15,0 4-1-15,1 11-3 0,2 5 1 16,4-1 0-16,0 5 0 16,10 1 0-16,-2-1-2 15,7 1 0-15,8-4 0 16,7-4 1-16,6-3 2 15,0-6 0-15,1-4 2 16,-2-6 0-16,2-5 2 16,-1-5 1-16,-5-2 0 15,-2-10 1-15,-7 2-3 0,-8-4 1 16,-2 2 1-16,-13 6-1 16,-4 3 4-16,-9 7-2 15,0 0-2-15,4 10-2 16,2 7-3-16,8 9-1 15,-1 5-1-15,8 6 1 16,-3-1 0-16,6 1 0 16,4 0 0-16,4-8 0 15,9-5 0-15,-1-9 1 16,4-3 1-16,2-6 2 16,-4-2 0-16,-1-2 1 15,-3-3 2-15,-6-2 1 16,0 2 2-16,-5 5-1 15,-4 5 0-15,0 4-4 16,-2 3-1-16,4 4 0 16,-2-1 0-16,3 2 0 0,-1 0 0 15,0-1-1-15,0-4 1 16,3 3 0-16,0-1 0 16,-3-3 1-16,2 5 0 15,-2-2-1-15,3 2 1 16,-4-1 0-16,2 3-1 15,-2-3 1-15,-1-1 0 0,6 0 6 16,-1-1 1-16,2-3 3 16,1 1-1-16,-4 0-3 15,1-5-2-15,0 0-1 16,0 0 0-16,0 0-1 16,-2 0 0-16,1 1-1 15,0 5-1-15,0 3 1 16,1 0-1-16,2 25 0 15,-4-31 1-15,0-1 1 16,-3 2-1-16,4-4 0 16,0 0 0-16,0 0-1 15,-1 0 1-15,1 2-1 16,-1 6 1-16,0-3 1 16,-1 1 0-16,1-1 0 15,0-1 1-15,-1-2 0 16,-1 4 1-16,0-5 1 15,-5 0-1-15,-31 28 2 0,26-31-1 16,2-3-1-16,7 5-1 16,-2-1-1-16,1 1-1 15,0 0 0-15,0 0 0 16,-3-1-1-16,1 0 1 16,-1 2-1-16,0-1 0 15,2 3 0-15,0-1 0 16,0-1 0-16,0 0 0 15,-2-2 0 1,1-3 1-16,-2-2-1 0,0 0 0 16,0 2 0-16,1 3 0 0,-1-1 1 15,2 0-1 1,2 0-1 0,0 2 0-16,-1-2 0 0,3 2 0 15,-2-6 1 1,3 1-1-16,-2 1 0 0,1 3 0 0,1 1 0 15,2 0 0-15,0 0-3 16,1 0 1 0,0 0-1-16,0 0 1 15,0 4 1-15,2 8 0 0,12 32 1 16,-10-31 0 0,1-3-1-16,4-1-1 15,1-3 0-15,5-4 0 0,4 1 0 16,5-3 1-1,3-1 1-15,3 1 0 0,-3-4 0 16,-2 3 0-16,-6-1 0 16,-3 2 0-16,0-1 0 15,-1-3 0-15,-1-8 0 0,-5-2 0 16,1-4 1 0,-1 1-1-16,1 0 1 0,2 2-1 15,-2 5 0 1,-2 1 0-16,5 1 0 15,-2-1 0-15,0-2 2 16,0-3-1-16,-5 4 1 16,0-2-1-16,0 1-1 15,-2-2 1-15,-1-5 0 16,1 4-1-16,-3 1 1 16,0 4-1-16,0 4 1 15,-2 1 1-15,0-2 0 0,-2 0-1 16,-1 0 0-16,2 3-1 15,-1 1 0-15,2 2-1 16,0 0-1-16,0 0 0 16,0 0 1-16,-1 0 1 15,1 0 1-15,0 0 0 0,0 0 0 16,0 3-1-16,-1 4 0 16,-1 2 0-1,-8 33-1-15,5-26 1 0,-2 4 0 16,-1 0 0-16,1 2 0 15,-1-1 1-15,4-3-1 16,1 0 1-16,-4-8 0 16,6-2 0-16,-4 0 1 15,-2-3-1-15,2-1 1 16,-3 1-1-16,-1 1 1 16,0-2 0-16,1 2-1 15,-2 1 0-15,0-1 0 16,0 1-1-16,0-3 0 0,2-2 0 15,1-5 0-15,2 0 1 16,1-2 0-16,-3 1 0 16,-1 1 0-16,-2 0 0 15,-2 3 0-15,2 2 0 16,-4 0-1-16,3 2 1 16,2-3-1-16,1-4 0 15,3-1 0-15,-1-2 0 16,2 1 0-16,1 0 0 0,-2 2 1 15,0-1-1-15,2 1 1 16,-3 1-1-16,-1 1 1 16,0 1-1-16,1 0 0 15,0 0 0-15,2 3 0 16,-2-2 0-16,1 2 1 16,-2-3-1-16,1-1 0 15,3 0 0-15,-1-6 0 16,4 5 0-16,-2-1 0 15,1 1 0-15,1 2 0 16,0 0 1-16,0 0-1 16,0 0 0-16,0 0 0 15,-1 0 1-15,1 0-1 16,0 0 0-16,0 0 0 0,0 0 0 16,0 0 1-16,0 0 0 15,-1 0-2-15,1 0 0 16,0 0-2-16,0 0 0 15,0 4 3-15,2 6-1 16,1 3-1-16,12 26 2 0,-7-29-1 16,-1-2 1-1,3 1 0-15,-1-2-1 16,0-2 0-16,3 0 0 16,-1-2 1-16,3-2 0 15,-1 3 0-15,1-3 0 16,2 0 0-16,0-1-1 15,1-2 1-15,1 2 0 0,-3-1 0 16,2-1 2-16,-2 2-2 16,-2-1 0-16,2 1 0 15,-4 1 1-15,-1 2-1 16,-1-1 0-16,3 0 0 16,-6 1 0-16,1-5 0 15,2 0 0-15,0-5 0 16,-1 1 0-16,1-2 0 15,3 0 0-15,-1 0-1 16,2-4 1-16,-2-1 0 0,-1 1 1 16,-1 0 0-16,0 6-1 15,3-3 0-15,-3-2 0 16,0 2 0-16,-4-4 0 0,1 4 0 16,2-2 0-1,0-1 0 1,3-1 0-16,2 0 0 0,-1-1 0 0,3-1 0 15,-1 0 0-15,-2 1 0 16,-3 1 1-16,-3 1 0 16,1-1 0-1,-3 0 0-15,1-3-1 16,-2 3-8-16,-2 3-31 16,-3 3-157-16,-1 4-96 0</inkml:trace>
  <inkml:trace contextRef="#ctx0" brushRef="#br2" timeOffset="47541.11">14561 5712 268 0,'7'-9'141'0,"10"-8"-26"16,2-5-7-16,5-11 4 15,4-7 6-15,2-18 13 16,3-7 2-16,0-9-28 16,-1 3-23-16,-1 10-43 15,-2 5-12-15,-9 14-3 16,1 5 0-16,-4 10-3 15,-2 8-2-15,-3 7-8 0,-3 2-14 16,-3 4-173-16</inkml:trace>
  <inkml:trace contextRef="#ctx0" brushRef="#br2" timeOffset="48379.75">15121 4866 173 0,'0'1'154'0,"-3"2"37"16,1-1-39-16,2-2-58 16,0 0-12-16,0-1-5 15,0 0 2-15,8-27 3 16,40-38-6-16,-21 8-4 15,1-7 5-15,13-7 13 16,-2-4-5-16,2 7-24 16,1 8-14-16,-10 8-26 15,-5 9-6-15,-10 14 1 16,-3 6 0-16,-9 10-22 0,-2 3-60 16,-2 6-299-16</inkml:trace>
  <inkml:trace contextRef="#ctx0" brushRef="#br2" timeOffset="48833.75">15600 3935 225 0,'0'1'185'0,"0"0"11"16,2 0-36-16,-2-1-15 15,0 0-54-15,0-1-21 16,0 0-24-16,0 0 3 0,0 0 16 16,8-21 11-16,41-42 7 15,-25 22-5-15,9-19-9 16,4-5-9-16,1 2-17 16,-1 4-7-16,-13 21-13 15,-4 8-3-15,-9 9-4 16,0 6-3-16,-2 1-5 15,3 2-3-15,-2 4-3 16,-2 1-19-16</inkml:trace>
  <inkml:trace contextRef="#ctx0" brushRef="#br2" timeOffset="49498.21">16451 2472 262 0,'-3'2'179'16,"-1"3"25"-16,0-2-61 15,5-4-51-15,3-2 7 16,-4 1-2-16,0 1 7 16,15-13 8-16,38-41-11 0,-22 17-18 15,1-13-11-15,9-11-22 0,-6-4-12 16,-1 2-16-16,-4 12-4 16,-12 17-40-16,0 10-93 15</inkml:trace>
  <inkml:trace contextRef="#ctx0" brushRef="#br2" timeOffset="50191.18">16844 1816 341 0,'-3'4'188'0,"-1"3"-49"15,5-7-41-15,2-1-1 16,4-8-2-16,3-5-3 16,6-10-3-16,7-4-8 15,7-17-13-15,4-4-1 16,8-11-7-16,0 0-10 15,-5 7-16-15,0 8-6 16,-15 15-11-16,-6 7 5 16,-5 12-142-16,-7 3-233 0</inkml:trace>
  <inkml:trace contextRef="#ctx0" brushRef="#br2" timeOffset="51039.46">17273 1178 385 0,'0'4'230'0,"-2"-1"-44"15,2-1-34-15,0-2-14 16,0 0-20-16,0 0-8 0,0-1-3 16,0 0-8-1,17-6-19-15,33-50-13 0,-19 16-17 16,6-3-8-1,5 1-13-15,1 0-6 0,-5 1-10 16,-7 4-2-16,-14 5 1 16,-2 5 0-16,-9 18-57 15,-3 5-85-15</inkml:trace>
  <inkml:trace contextRef="#ctx0" brushRef="#br2" timeOffset="52182.88">17277 853 434 0,'-8'6'283'16,"-3"1"-5"-16,3-1-91 15,3-2-30-15,6-5-59 0,5-1-18 16,10-6-25-16,9-3-3 16,18-6-1-16,4-3-9 15,10 2-23-15,-3 1-6 16,-11 5-4-16,-6 3 0 15,-13 2 0-15,-4 5 1 16,-8 3 4-16,-6 0 0 0,0-1 10 16,-5 0 1-16,-2 0-3 15,-1 0-4-15,1 0-10 16,0 0-1 0,-8 14 8-16,-15 43 2 0,20-19-1 15,0 3-3-15,-2-2-7 16,3-4-1-16,0-5 0 15,1-3-2-15,3-7-23 16,1-7-95-16</inkml:trace>
  <inkml:trace contextRef="#ctx0" brushRef="#br2" timeOffset="53290.11">18034 794 415 0,'0'0'247'0,"-3"0"-34"0,-5 4-28 15,2 5-49-15,-5 3-27 16,-2 6-30-16,6 4-11 15,3 3-24 1,4 1-10-16,4-2-16 0,10-3-5 16,1-8-3-16,1 0 3 15,11-12 7-15,-2-3 2 16,7-13 2-16,1 0-1 0,-6-9-1 16,-4-3-2-1,-6-2 0-15,-6-2-1 0,-8 9 0 16,-3 6 18-16,-4 9 10 15,-4 7 0-15,-3 11-2 16,1 4-21-16,3 12-13 16,3 4-4-16,5 6-3 15,2 6-2-15,2 8 3 16,-1 3 13-16,-7 7 26 16,-4 1 16-16,-13-2 26 15,-8-6-3-15,-12-16-11 16,-5-10-10-16,-6-24-23 0,1-12-8 15,5-18-18-15,7-4-6 16,14-2-27-16,5 9-47 16,10 12-153-1,4 3-130-15</inkml:trace>
  <inkml:trace contextRef="#ctx0" brushRef="#br2" timeOffset="110553.89">15448 3249 323 0,'-2'-6'236'16,"-1"-4"-2"-16,-7-2-29 0,-7 3-11 16,-7 4-37-16,-3 4-18 15,-3 10-59-15,0 9-28 16,7 10-32-16,0 5-14 16,11 6-5-16,9 5 0 15,7-2-1-15,13 0 2 16,10-11 2-16,4-6 1 0,9-15 5 15,3-8 2-15,6-14 13 16,-4-13 11-16,-4-11 32 16,-8-9 12-1,-14-9 18-15,-9 5 8 0,-16 1-10 16,-8 11-7-16,-22 19-29 16,-8 8-20-16,-9 12-28 15,2 6-8-15,14 1-60 16,11-1-63-16,18 1-175 15,5 1-203-15</inkml:trace>
  <inkml:trace contextRef="#ctx0" brushRef="#br2" timeOffset="110904.3">15299 3425 447 0,'-2'-1'256'0,"2"-2"-21"16,3-3-26-16,-3 5-28 15,4-2-6-15,25-5-19 16,46-37-21-16,-25 26-48 16,-3-1-22-16,-4 5-38 0,-8-1-9 15,-15 6-104-15,0 0-266 16</inkml:trace>
</inkml:ink>
</file>

<file path=ppt/ink/ink14.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4-10-30T12:47:26.065"/>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definitions>
  <inkml:trace contextRef="#ctx0" brushRef="#br0">16294 2512 282 0,'0'-1'164'0,"-2"-1"-13"15,0 4-32-15,2-2-30 16,-1 0-11-16,1 0-8 0,0 0-1 15,0 0 1-15,0 0 1 16,-1 0-5-16,0 0-3 16,0 0-6-1,0 0 2-15,-5 15-6 16,-20 37-7-16,2-29-13 0,2 2-9 0,4 2-13 31,1-3-3-31,11-3-95 0,1-5-158 0</inkml:trace>
  <inkml:trace contextRef="#ctx0" brushRef="#br0" timeOffset="339.82">16147 2803 374 0,'-2'0'209'0,"-4"4"-30"16,2 3-51-16,-3 5-31 16,2 3 1-16,-2 8 0 15,-3 2-1-15,0 6-2 16,-1 3-11-16,-4-8-22 16,4 1-11-16,-2-9-29 15,0-5-9-15,5-9-105 16,5-1-152-16</inkml:trace>
  <inkml:trace contextRef="#ctx0" brushRef="#br0" timeOffset="886.59">15879 3256 599 0,'0'0'361'0,"0"-1"-40"15,2 3-190-15,-2-2-35 16,0 0-52-16,13 7-4 15,46 31-8-15,-26-20-9 16,4 2-10-16,1-1-2 16,-6-5-139-16</inkml:trace>
  <inkml:trace contextRef="#ctx0" brushRef="#br0" timeOffset="1479.3599">16460 2563 602 0,'0'0'279'0,"4"2"-110"16,6 3-68-16,7 11-51 15,4-2-3-15,9 8-12 16,4 2-8-16,2-5-6 15,6 6-4-15</inkml:trace>
  <inkml:trace contextRef="#ctx0" brushRef="#br0" timeOffset="1816.47">16871 2778 715 0,'0'0'353'0,"2"0"-130"16,2 2-69-16,-4-2-73 16,2 1-19-16,25 2-19 15,33 47-9-15,-28-29-18 16,1 0-5-16,-4-3 3 16,-1-3-116-16</inkml:trace>
  <inkml:trace contextRef="#ctx0" brushRef="#br0" timeOffset="2220.25">17199 3030 486 0,'0'1'327'0,"-2"0"12"16,-5 3-161-16,2 4-34 15,-4 3-39-15,0 5-13 16,-2 6-40-16,0 5-14 16,-2 0-22-16,-1-1-3 15,5 1-15-15,-3-2-46 0,2-6-296 16</inkml:trace>
  <inkml:trace contextRef="#ctx0" brushRef="#br0" timeOffset="2488.47">17010 3455 611 0,'-4'6'309'0,"-5"3"-99"16,-6 4-58-16,-2 4-14 15,-5 6-46-15,1 1-26 16,3 3-38-1,0-3-9-15,3-4-17 0,6-3-47 16</inkml:trace>
  <inkml:trace contextRef="#ctx0" brushRef="#br0" timeOffset="2977.94">16287 3492 656 0,'-1'0'292'0,"1"1"-134"16,4 1-27-16,-4-2-36 16,2 0-8-16,27 10-29 0,41 9-11 15,-27-9-25-15,4-4-5 0,-9 1 40 16,-6 3-198-16</inkml:trace>
  <inkml:trace contextRef="#ctx0" brushRef="#br0" timeOffset="3169.14">16651 3626 466 0,'8'4'268'16,"7"3"-50"-16,6 4-98 15,6-2-29-15,-6-3-40 16,3-1-8-16,-6-1-43 16</inkml:trace>
  <inkml:trace contextRef="#ctx0" brushRef="#br0" timeOffset="3833.52">16202 2785 396 0,'10'0'154'0,"23"-1"-97"15,12-3-40-15,28-9-10 16,11 3 0-16,1-5-2 16,2 1 0-16,-14 3 1 0,-12 4-144 15</inkml:trace>
  <inkml:trace contextRef="#ctx0" brushRef="#br0" timeOffset="4063.16">16158 2996 467 0,'3'0'175'0,"10"-2"-114"15,11-3-18-15,28 1 13 0,10-9 8 16,28-1 1-16,5-1-4 16,-2-4-11-16,-1 0-9 15,-20 1-22 1,-8 4-21-16,-20 10-146 0,-15 4-131 16</inkml:trace>
  <inkml:trace contextRef="#ctx0" brushRef="#br0" timeOffset="4274.37">16123 3128 308 0,'-3'3'166'0,"-5"2"-22"0,18-2-82 16,10-4-12-16,23-6-15 0,15-4-9 15,37-4-13 1,14-1-2-16,10 1 2 15,1 1 2-15,-12 6 5 16,-6 0-2-16,-16 0-41 16,-6 1-55-16,-24-4-146 15</inkml:trace>
  <inkml:trace contextRef="#ctx0" brushRef="#br0" timeOffset="4533.58">16120 3332 263 0,'15'-4'138'16,"24"-4"-44"-16,16-6-29 15,33-4-36-15,14 0-12 16,16-1-1-16,2 6 2 15,-7 4 4-15,-8 3 0 0,-18 5-4 16,-15-1-2-16,-34 2-8 16,-11 2-10-16,-22 2-124 15</inkml:trace>
  <inkml:trace contextRef="#ctx0" brushRef="#br0" timeOffset="4716.75">16300 3440 99 0,'-4'4'72'16,"-2"3"11"-16,21-6 1 15,16-2 2-15,32-4-22 16,11-3-25-16,17-3-16 16,4-1-2-16,-4-2-2 15,-1 1 0-15,-9 8-7 0,-15 0-20 16,-22 6-120-16</inkml:trace>
  <inkml:trace contextRef="#ctx0" brushRef="#br0" timeOffset="4886.55">16705 3588 191 0,'28'-3'93'0,"33"-5"-30"16,7 3-18-16,1-5-128 16</inkml:trace>
  <inkml:trace contextRef="#ctx0" brushRef="#br0" timeOffset="9027.7">16790 3189 593 0,'-11'-2'307'15,"-5"-3"-106"-15,10 6-83 0,9 6-13 16,21 8-29-16,12 3-8 15,19 14-3-15,6 4-9 16,8 11-18-16,10 3 0 0,0-2-3 16,2-8-1-16,-12-11-5 15,-16-6-4 1,-16-9-1-16,-12-5 0 16,-11-2 2-16,-6-5 1 0,-6-4-1 15,-3-4-4-15,-3-9-10 16,-4 1-7-16,-5-3-5 15,1-3 1-15,-1 5-1 16,1 1 0-16,3 8-7 16,1 2-6-16,7 6-3 0,1 5-3 15,5 5 3 1,8 3 3-16,5 6 4 0,1-3 5 16,-3-1 7-16,-3-1 9 0,-11-5 23 15,-2 0 13 1,-10-1 28-16,-3-2 0 15,-10 0-6-15,0 0-11 16,2-6-30-16,4-1-6 16,16-1-151-16,3-4-300 15</inkml:trace>
  <inkml:trace contextRef="#ctx0" brushRef="#br0" timeOffset="9662.15">17788 3325 547 0,'7'-4'329'16,"8"0"-23"-1,2 5-105-15,-6 4-91 16,-5 3-26-16,-7 7-29 0,-7 4-10 16,-10 8-11-16,-1 5-4 15,4 0-8-15,5-1-5 0,10-2-5 16,-1-2 1-16,5-8 7 15,8 0 4-15,11-11 8 16,7-2 3 0,3-9 0-16,-3-6 0 0,-5-4-6 15,-4-6 0-15,-8-4-8 16,-1-1-4-16,-7 2-7 16,-2 3-6-1,-4 10-8-15,-4 3-4 0,-1 11-1 16,2 3 3-16,0 8 6 15,2 4 3-15,2 4 3 16,-1 1 1-16,-2-2 0 16,-2-1-2-16,-1-2-3 15,-3-3-21-15,8 2-215 16</inkml:trace>
  <inkml:trace contextRef="#ctx0" brushRef="#br0" timeOffset="10073.92">18048 3675 913 0,'-4'0'381'16,"-1"3"-221"-16,-4 1-44 16,-7 9-53-16,7 3-12 0,-9 1-17 15,6 3-8-15,4-3-8 16,-7-4-2-16,11-3 0 15,-2-5 0 1,6-4 8-16,4-2 2 0,-4 0-1 16,0 0 0-16,0-1-8 15,7-11-3-15,24-37 1 16,-20 25-1-16,9 4-3 16,-6 0-2-1,5 9-3-15,-2 5 1 0,-6 5 0 16,0 4-2-16,-7 7-5 0,4 7-2 15,-7 7-1 1,1 6 3-16,-4 3 1 16,1 4 1-16,1 1 1 15,-1-4-1-15,1-6-2 0,0-4-15 16,1-12-120-16,2-1-123 16</inkml:trace>
  <inkml:trace contextRef="#ctx0" brushRef="#br0" timeOffset="10205.73">17963 3746 646 0,'1'0'316'16,"12"2"-112"-16,8 5-79 16,10 0-80-16,10 2-22 15</inkml:trace>
  <inkml:trace contextRef="#ctx0" brushRef="#br0" timeOffset="10818.79">17873 3160 684 0,'-4'-3'324'16,"-3"-1"-133"-16,6 4-60 15,10 7-67-15,7 7-20 0,5 5-13 16,8 3-4 0,2 4-6-16,6 1-2 0,9 2-7 15,1-1-1-15,-2-7 6 16,-8-8 4-16,-15-10 5 0,-8-6 3 16,-11-10-11-16,-1-4-7 15,-3-3-11 1,-3-4-5-16,1 6 0 15,-1 4 1-15,2 9-7 0,2 3-4 16,4 7-6-16,-4-5 3 16,1 5 11-16,5 24 13 15,1 36 28-15,-12-27 13 0,-10-4 19 16,-13-10-1-16,-6-9-14 31,-2-7-4-31,0-9-283 0</inkml:trace>
  <inkml:trace contextRef="#ctx0" brushRef="#br0" timeOffset="14912.14">20858 5261 74 0,'3'1'26'0,"6"0"-23"16,-6 1-3-16,3-2-3 16,-3 2 0-16,-4-2 0 15,0 0 1-15,0 0 2 16,0 0 2-16,-1 0 2 15,1-1 3-15,0 0 8 16,0 0 2-16,0 0 1 16,1 0 1-16,0 0 21 15,0-1 23-15,0 1 51 16,0 0 20-16,0 0 18 16,0 0-1-16,0 0-14 15,0-1-10-15,0 1-17 0,0 0-5 16,0 0-14-16,0 0-3 15,0 0-11-15,0 0-10 16,0-1-22-16,0 1-10 16,0 0-13-16,0 0-3 15,0 1-1-15,0 0 0 16,0 0-1-16,1 14-1 0,1 35 1 16,5-21-1-16,-17-5-2 15,4 6 0-15,0 1-3 16,-11-9 1-16,17 3 1 15,0-1 0-15,0-13 1 16,6-1-2-16,-2-9-33 16,0-8-57-16,-3-8-128 15,-2-3-118-15</inkml:trace>
  <inkml:trace contextRef="#ctx0" brushRef="#br0" timeOffset="15551.77">20844 5214 199 0,'-1'0'173'15,"-1"-1"15"-15,2 1-28 16,0 0-14-16,0 0-22 16,0 0-2-16,0 0-8 15,0 0-1-15,0 0-16 16,0-1-12-16,0 0-26 15,0 0-13-15,0 0-20 16,17 1-7-16,33 5-8 16,-27 3-4-16,5 4-4 0,-8 3 0 15,-7 0-1-15,-5 1 2 16,-16 1 2-16,-4 0 4 16,-9-5 4-16,-4 0 2 15,-1-6 0-15,1-5 0 0,7-4-2 16,3-4-1-16,12 1-7 15,-1-1-4-15,6 2-4 32,6 3-4-32,0 2 0 0,6 1 0 15,2 7-2 1,3 5 0-16,1 6 2 0,-2 2 1 0,-4 2 5 16,-3 4 2-16,-10-7 5 15,-3 0 1-15,-6 0 1 16,-8-8 0-16,0-1 1 15,2-3 1-15,-8-11 0 16,1 1-1-16,3-6-1 16,-1-1-2-16,9 2-5 15,1-4-5-15,4 8-34 16,2-3-48-16,0-1-178 16</inkml:trace>
  <inkml:trace contextRef="#ctx0" brushRef="#br0" timeOffset="21275.64">23932 5521 571 0,'2'0'291'16,"2"2"-69"-16,0 1-36 15,-4-3-45-15,0 0-12 0,0 0-31 16,-1 14-10-16,-4 42-13 0,-4-23-7 16,6 12-10-1,-2-1-11 1,5 3-15-16,1 2-6 15,0-9-10-15,3-1-2 16,-2-12-9-16,3-10-36 0,-4-11-162 16,-5-8-150-16</inkml:trace>
  <inkml:trace contextRef="#ctx0" brushRef="#br0" timeOffset="21631.06">23828 5591 602 0,'15'-7'377'31,"15"-9"-12"-31,12 8-174 16,3 4-36-16,11 4-62 16,-2 5-25-16,-13 9-35 15,-6-2-10-15,-21 3-6 0,-13-1 1 16,-22-3 3-16,-6 1 0 15,-11-7-2-15,2 4-3 16,9-4-9-16,9 0-6 16,18 2-3-16,7 2-2 15,22 4 2-15,10 5 2 16,7 8 2-16,-3 0-1 16,-15 7 3-16,-10 1 4 15,-21-4 13-15,-6-1 8 0,-30-14 5 16,-14-4-2-16,-22-13-9 15,-3-8-19-15,18-8-133 16,15 1-90-16</inkml:trace>
  <inkml:trace contextRef="#ctx0" brushRef="#br0" timeOffset="22037.99">24219 5417 950 0,'-16'-24'445'15,"-17"-20"-184"-15,-20 17-139 0,-17 7-40 16,-18 24-50-16,3 12-17 15,8 26-15-15,10 10-1 16,15 14-4-16,9 5 0 16,13 7 3-16,15 5-1 15,27 5 3-15,20 3 1 16,30-13 2-16,14-11 3 0,26-26 3 16,6-17 5-16,6-23 15 15,-4-13 24-15,-16-30 67 16,-12-18 28-16,-32-34 31 15,-19-12-10-15,-48 1-57 16,-25 8-31-16,-20 23-56 16,-1 11-15-16,10 12-36 15,9 10-78-15,13 16-187 0</inkml:trace>
  <inkml:trace contextRef="#ctx0" brushRef="#br0" timeOffset="25536.96">15629 2167 276 0,'7'-8'226'0,"1"-8"3"16,3 8 3-16,0 5-23 16,-10 7-47-16,-2 11-21 15,-10 15-39-15,-3 11-8 16,-3 19-30-16,5 5-15 16,0 0-18-16,-4-12-7 15,5-19-6-15,1-8-3 16,4-16 7-16,5-4 10 0,0-12 3 15,1-5 0 1,1-14-10-16,2-6-9 0,3-14-8 16,0-8-2-16,4-7-1 15,1-1-2 1,3 13-2-16,-2 5 0 0,-5 17-1 16,1 7-2-16,-8 16-8 15,5 5 1-15,-1 19 0 16,3 6 2-16,8 17 7 15,1 7 0-15,8 6 0 16,0-1 1-16,1-4 0 16,-1-8 2-16,-6-17-2 15,-5 1 0-15,-6-18-56 16,-3 0-59-16</inkml:trace>
  <inkml:trace contextRef="#ctx0" brushRef="#br0" timeOffset="25716.21">15519 2381 765 0,'5'0'321'0,"7"0"-170"0,8 4-55 0,12 8-47 16,6 0-6-16,12 0-19 15,-1-3-6-15,2-9-264 16</inkml:trace>
  <inkml:trace contextRef="#ctx0" brushRef="#br0" timeOffset="26129.6498">15785 1986 740 0,'-13'-4'308'15,"-22"-7"-168"-15,-8 1-38 16,-5 11-37-16,-10-1-8 16,-5 16-27-1,-1 7-12-15,-4 13-15 16,11 14-4-16,14 19 1 0,15 16 5 0,27 13 11 31,13 1 0-31,36-10 1 0,21-13-1 0,32-24-4 16,19-13 1-16,19-27 1 0,-4-15 3 31,-13-29 45-31,-17-15 45 16,-40-20 84-16,-26-14 21 15,-45-17-29-15,-20 2-40 16,-31 0-81-16,-7 9-30 15,-8 25-27-15,3 13-17 0,7 17-203 16</inkml:trace>
  <inkml:trace contextRef="#ctx0" brushRef="#br0" timeOffset="29726.88">13799 4656 696 0,'0'3'289'16,"2"5"-156"-16,2 1-37 15,10 8-23 1,4 4-2-16,14 0-17 0,9 0-8 0,9-4-11 16,3-3-6-16,-1-5-5 15,-6-4 1-15,-16-10-34 16,-9-4-124-16</inkml:trace>
  <inkml:trace contextRef="#ctx0" brushRef="#br0" timeOffset="30335.3">13903 5002 420 0,'-7'6'263'15,"-5"7"-4"-15,3-1-116 16,4 6-81-16,4-2-21 16,7 3-22-16,4 2-6 15,10-3-2 1,4-4 5-16,6-8 13 0,3-7 6 16,-6-10 21-16,-1-4 10 15,-7-12 27-15,-6 1 17 0,-13-7 24 16,-9-4 1-16,-19 0-21 15,-7 1-19 1,-6 9-46-16,4 7-17 0,10 16-28 16,6 4-14-16,15 11-25 15,6 4-5-15,10 5-1 16,9 0 7 0,14-3 14-16,10-2-2 0,14-4-474 15</inkml:trace>
  <inkml:trace contextRef="#ctx0" brushRef="#br0" timeOffset="32392.06">1946 5452 272 0,'0'-1'159'0,"0"1"-39"15,0 2-10-15,-1-2-14 16,0 4-15-16,-4 26 8 16,-12 40 6-16,-2-18-15 15,-6 3-8-15,-1 5-27 16,6 3-12-16,8-6-13 0,6-10-2 16,3-17 1-16,2-8 1 15,1-22 19-15,0-2 1 16,11-21-1-16,0-11-2 15,7-11-17-15,1-9-3 16,-5-4-4-16,-5 2-1 16,-3 2-2-16,-3 3-3 15,2 8-3-15,-2 7-3 16,1 14-1-16,-2 7-4 0,1 19-14 16,1 4-4-16,5 18-2 15,5 5-1-15,12 10 10 16,4 9 1-16,5 5 4 15,9 3 4-15,-2 3 8 16,-2 0 3-16,-4-11 2 16,-10-4-1-16,-7-17 0 15,-8-8 1-15,-6-9 9 16,-9-4 6-16,-15-3 7 16,-11-2 2-16,-16-1-3 0,-11-3-5 15,-6-8-7-15,3-2-4 16,6-3-10-16,12 4-5 15,17 9-15-15,9-1-33 16,16 4-133-16,8-1-151 16</inkml:trace>
  <inkml:trace contextRef="#ctx0" brushRef="#br0" timeOffset="32912.17">2674 5851 434 0,'-2'-8'276'16,"-8"-12"-10"-16,-2 2-49 0,-3 2-61 15,-7 1-25-15,0 2-38 16,-1 0-14-16,-10 6-37 15,5 3-18-15,-1 7-24 16,1 5-10-16,10 12-12 16,2 2-3-16,6 8-2 15,8 5 3-15,11-1 7 0,7-3 4 16,12-7 8 0,0-9 2-16,3-14 6 15,-5-3 4-15,-1-12 3 0,-2-5 1 16,-5-7-1-1,1-3 0-15,-4-1-2 16,-9 2 1-16,-6 6-3 0,0 7-2 16,-6 9-8-16,0 9-6 15,-3 15-8-15,4 6-2 16,4 12 5 0,5-2 2-16,15 0 6 0,-2-9 4 15,11-10 8-15,3-6 7 16,-6-16 32-16,-10-5 19 15,8-13 27-15,-2-2 13 0,-2-4-17 16,5-3-15 0,-24 5-32-16,-7 3-26 15,-7 6-118-15,-7 5-127 0</inkml:trace>
  <inkml:trace contextRef="#ctx0" brushRef="#br0" timeOffset="33294.45">2862 5617 540 0,'7'-18'320'31,"2"-16"0"-31,19 0-172 0,7 7-21 0,3 4-28 16,3 5-14-16,0 17-38 31,-2 8-3-31,1 19-3 0,-2 9 0 0,-14 22 3 31,-6 9-3-31,-10 5-9 16,-4 4-4-16,-1-8-11 16,3-8-2-16,4-14-1 0,-4-9 0 15,6-21 0 1,-2-6 0-16,0-9 3 0,1-6 1 16,-11-6-15-1,-6-5-11-15,-5-5-17 0,-2 0-4 16,-8 5 3-16,-1 2 5 15,-12 11-2-15,-3 8 0 16,-6 10 2-16,0 4 4 0,12 6 10 16,2-3 0-16,18-6-58 15,7-3-98-15</inkml:trace>
  <inkml:trace contextRef="#ctx0" brushRef="#br0" timeOffset="33917.38">3671 5770 646 0,'-11'-8'358'16,"-15"-5"-64"-16,2 2-80 15,-3 5-106-15,2 3-34 16,5 6-53-16,6 4-18 15,1 1-21-15,11 4-5 16,8 5 0-16,1 1 5 16,19 3 13-16,-4 0 5 0,3-6 4 15,0-3 3 1,-7-2-2-16,-6-5 1 0,-12-1-1 16,-5-3 0-16,-17 1 3 15,0 3-1-15,-7 3-3 16,0 1-2-16,16 6-9 15,-3-1-5-15,11 5-5 16,3 1 0 0,5 0 6-16,7-2 3 0,10-5 12 15,2-3 4-15,6-8 10 16,6-2 2-16,2-13 0 16,-1-6-2-16,0-7-6 15,-5-6-1-15,-7-3 1 0,-1 0 0 16,-11 4 1-16,-4 5 2 15,-4 10 10 1,-3 6 2-16,-6 12-3 16,0 5-2-16,-1 12-15 0,1 5-4 15,6 7 0-15,5 4-1 16,8-4 0-16,4 1 0 16,8-8 4-16,4-5 2 15,0-8 14-15,-1-10 6 16,-4-6 22-16,-6-9 9 15,0-5 0-15,-5-2-6 0,0-6-21 16,-1 1-13 0,-5-3-24-16,-1 1-38 15,-10 4-130-15,-3 0-97 16</inkml:trace>
  <inkml:trace contextRef="#ctx0" brushRef="#br0" timeOffset="34063.31">3957 5546 674 0,'-5'-6'415'0,"0"-6"-19"16,-1 3-81-16,2 9-138 16,3 6-59-16,1 7-86 15,4 7-23-15,4 6-32 16,-4 4-104-16</inkml:trace>
  <inkml:trace contextRef="#ctx0" brushRef="#br0" timeOffset="34910.65">4482 5926 628 0,'0'-9'309'0,"-2"-12"-104"16,0 2-21-16,-8-5-38 16,-4 1-21-16,-8 3-32 15,-8 1-23-15,-5 13-42 16,1 6-16-16,-2 16-23 0,5 8-7 15,13 9-7 1,7 2-1-16,8 5 2 16,7-7 6-16,11-4 12 0,5-5 7 15,16-10 11-15,-1-7 0 16,6-7 4 0,-3-10 0-16,-9-12 0 0,-5 0 2 0,-10-11 0 31,-5 2-1-31,-5 1 1 15,2 1-2-15,-8 8-1 0,0 3-3 16,-3 11-8-16,-3 6-5 16,6 12-9-16,-2 2-4 15,8 12 2-15,-2 1 1 16,6 2 5-16,1 1 3 16,8-6 3-16,4-3 2 15,3-9 5-15,6-5 4 0,-3-11 3 16,1-8 2-16,-5-7 1 15,-3-7-2-15,-1-5 1 16,-2-2 2-16,-3 0 8 16,-6 0 6-16,-4 12 17 0,-3 6 4 15,-1 10-13 1,0 8-6-16,-1 14-22 0,1 6-7 16,4 18-2-16,3 5-2 15,5 7-1-15,0-1 3 16,1-3-3-16,-2-2 1 15,-6-10 1 1,-4-4-1-16,-3-10 5 16,-5-7-68-16,0-8-157 15,4-6-294-15</inkml:trace>
  <inkml:trace contextRef="#ctx0" brushRef="#br0" timeOffset="35052.94">4759 5981 924 0,'7'4'386'0,"8"-2"-186"16,19-1-137-16,6 0-16 0,10 0-14 15,5 4-12-15,-7-4-8 16,4 1-61-16</inkml:trace>
  <inkml:trace contextRef="#ctx0" brushRef="#br0" timeOffset="35420.43">5200 5733 807 0,'-15'-3'358'0,"-20"-5"-179"0,6 4-50 15,5 8-70-15,3 3-26 16,11 5-34-16,7 1-11 15,11 3-6 1,5-1 4-16,14 1 9 0,2-1 5 16,-10-7 6-16,15-1 1 15,-5-4-2-15,-7-3-6 16,1-3-18-16,-22-1-6 16,-19-1-3-16,-7 5 6 0,-9 3 21 15,-2 7 9-15,5 4 16 16,3 0 4-16,13 7 11 15,7-2 10 1,14-1 14-16,8 1 6 16,13-7-7-16,3-4-13 0,11-2-26 15,2-5 2-15,1-7-488 16</inkml:trace>
  <inkml:trace contextRef="#ctx0" brushRef="#br0" timeOffset="35912.44">6162 5711 748 0,'-15'0'349'0,"-9"3"-142"0,-14 9-111 0,0 3-33 16,6 9-39 0,9 3-11-16,14 10-5 15,7 1 2-15,13 1 11 16,6-2 1-16,10-13 1 16,5-5-2-16,5-14 4 15,-8-6 4-15,1-11 7 16,-7-8 6-16,-16-6 4 15,-2-2-1-15,-24-3-13 16,-9 3-6-16,-8 4-16 16,-1 5-10-16,6 9-28 15,9 5-79-15,12 7-268 16</inkml:trace>
  <inkml:trace contextRef="#ctx0" brushRef="#br0" timeOffset="36062.55">6319 5806 556 0,'22'-7'312'0,"21"-2"-72"16,-3-2-105-16,4 2-39 15,-4 1-53-15,-4 0-14 16,-11 2-15-16,-8 0-5 16,-8 4-140-16,-5 2-157 0</inkml:trace>
  <inkml:trace contextRef="#ctx0" brushRef="#br0" timeOffset="36237.98">6452 5763 835 0,'0'6'364'0,"2"9"-170"16,-2 7-45-16,6 10-31 16,-6 2-16-16,0-2-38 15,1-1-13-15,-1-7-25 16,1-2-12-16,3-10-56 15,0-3-107-15</inkml:trace>
  <inkml:trace contextRef="#ctx0" brushRef="#br0" timeOffset="36527.15">6669 5837 709 0,'8'7'373'15,"8"3"-94"1,-9 10-119-16,-3 5-26 0,-5-2-39 15,-22 1-14-15,18-6-37 16,1-9-13 0,0-3-8-16,23-7-3 0,-18-7-15 15,4-5-11 1,4-7-24-16,5 1-6 16,6-1 5-16,2 0 6 15,4 9 14-15,-3 3 6 16,-11 9 15-16,5 8 9 15,-9 11 21-15,-5 1 7 16,5 7-9-16,-9 0-7 0,-1-6-21 16,2-2-53-16</inkml:trace>
  <inkml:trace contextRef="#ctx0" brushRef="#br0" timeOffset="37112.35">7730 5809 568 0,'-17'-3'304'0,"-22"2"-72"16,-2 2-102-16,1 15-79 15,6 6-27-15,12 9-20 16,9 4-1-16,18 1 7 16,13 1 16-16,0-5 20 15,26-9 2-15,6-8-2 0,-4-12-9 16,5-9-2-16,-26-3 6 15,-18-14 7-15,-7-5 0 16,-10-13-12-16,-11-11-8 16,-10-7-12-16,-12-2-4 15,12-7-8-15,3 6-4 16,17-3-8-16,19 2-8 16,8 16-13-16,13 2-3 0,12 20-6 15,1 13 1 1,-4 15 13-16,2 13-71 15,-8 14-188-15</inkml:trace>
  <inkml:trace contextRef="#ctx0" brushRef="#br0" timeOffset="37277.74">7891 5784 654 0,'6'10'335'0,"4"18"-79"16,1 5-34-16,-6 2-74 15,-1 2-28-15,3-1-63 16,-2-6-20-16,0-7-23 0,-3-7-32 16,3-10-261-16</inkml:trace>
  <inkml:trace contextRef="#ctx0" brushRef="#br0" timeOffset="37574.17">8284 5905 670 0,'2'7'316'16,"4"8"-109"-16,-10 4-54 15,-5-1-12-15,-8 1-21 16,-6-4-27-16,-7-8-47 16,-3 0-9-16,-2-8-16 15,1-4-8-15,8-6-42 0,4-8-21 16,12-4-37-16,6-1-9 0,10-2 26 15,8 4 13 1,11 2 38-16,3 8 19 16,3 12 37-16,1 6 19 15,-2 17 14-15,1 6-3 16,-7 6-20-16,-2 1-13 0,-6-4-16 16,-3-6-17-16</inkml:trace>
  <inkml:trace contextRef="#ctx0" brushRef="#br0" timeOffset="37917.71">8696 5885 770 0,'-26'-13'385'0,"-17"-9"-139"15,-2 7-123 1,5 5-47-16,13 16-59 15,7 9-17-15,13 11-8 16,6 4 1-16,12 4 13 16,10-4 6-16,-2-6 6 15,17-4 0-15,1-17-1 0,-2 3 2 16,3-10 10-16,-14-7 4 16,-15-7 6-1,-5-10 1-15,-11-11-5 0,-9-7-2 16,-6-8-5-16,-6-9-4 15,3-2-9-15,2 0-6 16,15 4-12-16,10 12-11 16,20 18-15-16,10 7-7 15,5 20-91-15,6 4-83 16</inkml:trace>
  <inkml:trace contextRef="#ctx0" brushRef="#br0" timeOffset="38380.61">8822 5953 665 0,'5'3'300'0,"5"5"-117"16,10 0-28-16,5 0-20 16,3-2-16-1,-1-6-38-15,0-5-12 0,-3-3-19 16,-3-4-10-1,-8-4-8-15,-5-1-6 0,-11-7-18 16,-5-2-15 0,-11-1-28-16,-6 1-8 0,0 7-3 15,-1 7 6-15,2 15 8 16,4 9 2-16,6 18 1 16,4 8 5-16,8 13 4 15,2 2 4-15,6 4 7 16,5-1 4-16,3-4 6 0,1-4 5 15,4-12 2-15,-1-6-10 16,2-13-272 0</inkml:trace>
  <inkml:trace contextRef="#ctx0" brushRef="#br0" timeOffset="38652.18">9418 5956 607 0,'-11'-22'362'0,"-6"-19"-63"15,-9-1-81-15,3 3-36 16,-4 14-62-16,1 8-33 0,3 14-61 0,-4 4-20 16,9 11-26-16,2 6-2 31,9 13 9-31,7 6 3 0,11-4 10 0,5 2 1 15,5-13-1-15,0-4 1 16,7-9 6 0,-3-10-55-1,10-7-261-15</inkml:trace>
  <inkml:trace contextRef="#ctx0" brushRef="#br0" timeOffset="38844.98">9487 5692 1095 0,'-3'0'470'0,"-4"3"-267"16,1 10-67-16,4 12-85 16,2 11-8-16,11 22-8 15,4 5 1-15,5 10-4 16,-2 0-3-16,-4-5-1 16,-10-1-10-16,0-6-8 15,-3-3-2-15,-1-15-76 16,3-12-53-16</inkml:trace>
  <inkml:trace contextRef="#ctx0" brushRef="#br0" timeOffset="39237.58">9507 5925 1022 0,'8'0'355'0,"17"2"-310"16,8-2-30-16,6 3 6 15,0-1 5-15,-3-1 5 16,-6-1 1-16,-12-7-3 16,-2 0-3-16,-9-9-3 15,-1 2-2-15,-3 1 7 16,1 3 6-16,-2 10 3 16,2 1 2-16,-2 9-3 15,-2 5-1-15,-2 1-3 16,3 3-2-16,2-3-12 15,0-7-5-15,5-4 1 0,-4-6-1 16,7-9 0-16,8-3-1 16,1-9-7-16,-1-1-1 15,3 0-4-15,-3 1 0 16,0 11-7 0,1 8-3-16,-6 9 0 0,-2 8 1 15,-3 9 4 1,-1 7 3-16,-4-2 4 0,-1-2-69 15,-1-8-414-15</inkml:trace>
  <inkml:trace contextRef="#ctx0" brushRef="#br0" timeOffset="39401.75">9903 5580 1132 0,'-1'-7'489'0,"-3"-6"-282"15,-2 4-52-15,6 14-99 0,-2 4-30 16,3 8-28-16,5 6-76 16</inkml:trace>
  <inkml:trace contextRef="#ctx0" brushRef="#br0" timeOffset="40025.44">10699 5623 801 0,'-1'-2'375'15,"1"4"-175"1,-3 6-85-16,-6 25-86 0,0 6-10 0,-14 22 10 16,-4 5 1-16,0 4-4 15,-3-4-2-15,7-16-8 16,7-9-1-16,10-22 2 16,-2-8 4-16,15-12 16 15,0-11 4-15,6-8-3 16,13-10-5-16,-5-13-15 15,0-9-4 1,-2-11-1-16,-5-4 1 0,-3-1-5 16,4 7-5-16,0 18-4 15,-1 12 0-15,1 18 11 32,-9 5 1-32,-2 14 0 15,7 11-4-15,0 18-9 16,7 14 1-16,0 7 3 0,2 1-1 15,5 5 1-15,2-6-2 16,-3-5-1-16,-5-10-66 16,-7-11-146-16,-3-4-178 15</inkml:trace>
  <inkml:trace contextRef="#ctx0" brushRef="#br0" timeOffset="40191.33">10647 5912 699 0,'-2'-2'367'0,"-3"-3"-97"16,4 4-101-16,1 1-82 15,0 0-34-15,29 1-31 16,33 4-5-16,-24-4-10 16,7 0 19-16</inkml:trace>
  <inkml:trace contextRef="#ctx0" brushRef="#br0" timeOffset="40459.64">10996 5564 926 0,'-1'1'367'16,"1"8"-213"-16,1 16-109 16,9 10-30-16,6 13 21 15,1 6 10-15,5 5 2 16,-6 1-1-16,-4-7-13 16,-7-4-12-1,-3-18-85-15,-6-8-73 0</inkml:trace>
  <inkml:trace contextRef="#ctx0" brushRef="#br0" timeOffset="40837.43">10966 5526 852 0,'10'-13'367'0,"18"-7"-179"0,7 1-47 0,12 11-49 16,3 8-16-16,-1 15-38 16,-6 4-7-16,-13 6-11 15,-7 0-8 1,-17-2-6 0,-4 0-1-16,-10 0 2 0,-1-1 2 15,2-7 0-15,2-1-3 16,9-6-10-16,4-2-4 15,14-2 0-15,7 1 3 0,12 5 3 16,2 9 2 0,-6 3 3-16,-6 6 4 15,-20 5 14-15,-9 0 5 0,-26 9 7 16,-11-1 0-16,-19-9-6 16,-4-4-4-16,3-11-7 15,3-7-8-15,16-5-122 16,7-2-85-16</inkml:trace>
  <inkml:trace contextRef="#ctx0" brushRef="#br0" timeOffset="41075.28">11731 6042 1061 0,'0'0'513'15,"-4"0"-199"-15,2 0-87 16,2 0-114-16,-1 0-38 16,1 0-42-16,0 0-13 15,0 0-69-15</inkml:trace>
  <inkml:trace contextRef="#ctx0" brushRef="#br0" timeOffset="48286.1599">19232 4309 338 0,'0'-2'219'0,"-2"-2"-21"16,1 0-39-16,0 3-16 16,0 0-27-16,0 0-11 0,-1-1-25 15,1 1-7-15,0 0-19 16,-5-2-15 0,-2 0-18-16,1 2-8 15,-28 1-9-15,28 6 1 0,1 1-4 16,0 3-1-16,5 3-1 15,2 3 0-15,4-2 1 16,3 1 2-16,3-4 3 16,3-4 1-16,5 0 4 15,-2-4 1-15,0-6 7 16,-3 0 5-16,-4-8 18 16,-1 2 8-16,-6-2 17 15,-1-2 5-15,-4-1-1 16,-4 6-5-1,4 3-17-15,0 2-10 0,-12-12-15 16,-1 1-7-16,-1 4-8 16,5 8-6-16,2 2-5 15,0 3-4-15,-2 4-1 16,2-1 0-16,-2 1 2 16,1 2 0-16,7 2 0 0,2 1 1 15,3 3 2-15,4 0 2 16,2-2 3-16,1-2 1 15,5-2 0-15,1-2-1 16,0-7 2-16,2 0 1 16,-1-6 2-16,-1-2 1 15,-3-3 2-15,-5-4 1 0,-7 0 0 16,-2 1-1-16,-6-1-3 16,-2 4-1-16,-5-1-2 15,0 0 0-15,-2 7-4 16,-1-1-1-16,3 6-4 15,-2 5-2-15,5 1 0 16,-1 4 1-16,3 0 0 16,6 0 0-16,4 3 1 15,3 1 0-15,9 1 2 16,-1 1 2-16,1-3 1 16,3-4 0-16,4-1 2 0,-2-7 0 15,3-7 1-15,-1 0 1 16,-5-9 3-16,-2 1 3 15,-9-1 2-15,-5-3-1 16,-7 6 6 0,-4-2 1-16,-4 6 3 0,-2 6 1 15,1 2-8-15,0 4-4 0,7 4-7 16,3-1-4-16,5-1-1 16,3 1-1-1,4-4 3-15,2 1-1 16,1-3 1-16,-2-1 2 0,3-4 2 15,-1 0 3-15,0-3-7 16,1 1 0-16,2 0-116 16,-2 3-167-1</inkml:trace>
  <inkml:trace contextRef="#ctx0" brushRef="#br0" timeOffset="50128.06">19205 4374 326 0,'-2'-2'213'16,"-1"1"-21"-16,2-1-37 15,0 1-11-15,0 0-27 16,0 0-13-16,-1 0-25 16,1 1-13-16,1 0-20 15,0 0-9-15,0 0-7 16,0 0-1-16,0 0-4 0,0 0 0 15,0 0-1-15,0 0 4 16,-1 0 10-16,0 0 6 16,0 0 2-16,0 0-4 15,0 4-10-15,-2 2-5 16,1 0-9-16,1-3-3 16,0 1-6-16,-1 4-1 15,2 0-2-15,4 28 1 16,-3-25 1-16,-1 1 3 15,0 2 6 1,-2 1 1-16,-1 1 2 0,1-1-2 16,1-1-5-16,-1-4-3 15,1 3-3-15,1-1-1 0,2 4-1 16,1 2-1-16,0-3-1 16,-3 0 1-16,0 1-1 15,0-1 1 1,0 1-1-16,0 4 1 0,0-1 0 15,0 0-1 1,0 0 0-16,0 2 0 0,-2-1 0 16,1 4-1-16,0-2 0 15,0 0 1-15,0-1-1 16,0-1 1-16,1-1-2 16,0-1 1-16,0-1-1 15,0 2 0-15,1-3 1 16,-1 0 0-16,0 0 0 15,0-4 0-15,-2 4-1 16,-1-2 1-16,2-1-1 16,0 4 1-16,0-4-1 0,1 4 0 15,0-1-1 1,1-1 0-16,-1 0 1 16,0 0 1-16,0 0-1 15,-1-3 0-15,1 1 0 16,-1 0-1-16,1 3 1 0,0 1 0 15,0 5 0-15,0-1-1 0,0-3 2 16,-2 2-2 0,1-6 1-16,1 1 0 0,-2 0 0 0,1 2 0 31,1-2 0-31,0 1 0 0,0-4 0 0,-1-4 0 16,1 1 1-16,-1-3-1 15,1 1-1-15,-2 1 1 0,2-1 0 16,-1 2-1-16,1 1 1 15,0-2 0-15,-1-2 1 32,1-1-1-32,-1-3 1 0,1-2-1 0,0 0 1 31,0 0-1-31,-1 0 0 16,0 0-1-16,-1 0 2 15,1 0 0-15,0 0 6 16,0 0 2-16,0 0 3 15,0 0 0-15,-9 0-3 16,-2-2-1-16,-27-13-7 16,27 1-1-16,2 3-3 15,2 0-1-15,2 5 3 16,1-2-1-16,5 5 1 0,-4-3 0 16,0-2-2-1,8 5 1-15,-4-1-2 0,7 4 0 16,-3 0-2-16,3 4-1 15,5 8 1-15,-2 1 1 16,6 6 2-16,1 4 1 16,1-4 1-16,2 0 0 15,-3-4 1-15,-4-8 1 0,-1-4 2 16,1-1 2-16,2-13 3 16,3-2 4-16,-1-9 1 15,2-5 1-15,-4 3 2 16,-5 0-3-16,-2 10-3 15,-4-1-3-15,-2 14 1 16,0 1-142-16</inkml:trace>
  <inkml:trace contextRef="#ctx0" brushRef="#br0" timeOffset="50816.74">18943 5912 805 0,'-6'7'322'0,"-3"15"-192"16,-1 8-39-16,1 12-24 0,3 4-12 15,5 4-27-15,1-2-6 16,3-6-5-16,-2-5-3 15,2-13 0-15,-1-8 0 0,2-11 17 32,3-7 4-32,3-13 6 15,-5-5 2-15,-2-10-6 16,-2-2-1-16,-3-11 8 0,-2 0 3 0,-4-7-5 16,0 1-4-1,1 3-14-15,-1 2-8 0,8 17-7 16,0 7-4-16,1 11-8 15,9 7-4 1,4 4 0-16,9 4-1 16,7 2 6-16,0-1 1 0,11-4-1 0,1 0 0 31,8-3-2-31,-4 0-85 16,-6-3-196-16,-6 0-207 0</inkml:trace>
  <inkml:trace contextRef="#ctx0" brushRef="#br0" timeOffset="51026.25">18877 6050 693 0,'2'1'325'0,"3"-1"-130"16,13 0-75-16,13 2-63 15,6-2-10-15,10 2-13 16,0 2-8 0,0 0-9-1,-4 4 39-15</inkml:trace>
  <inkml:trace contextRef="#ctx0" brushRef="#br0" timeOffset="51627.51">19268 6332 286 0,'4'0'224'16,"3"0"26"-16,0-6-51 16,-1 0-16-16,0-6-22 15,-1 0-14-15,-3-2-26 16,-2 0-14-16,-7 0-33 15,-7 2-16-15,-8 4-24 0,-5 3-8 16,-3 5-9-16,4 6-7 16,5 3-9-16,4 1-3 15,10 6-7-15,4-2 1 16,6 0 2-16,7 0 3 16,4-7 4-16,3-1 2 0,7-6 1 15,-1-6 0 1,2 0-2-16,-1 0 0 15,-5 4-4-15,0 3-3 16,-1 12-3-16,-4 5 0 0,-4 11 2 16,-2 5 3-16,-8 1 2 15,-1 0 2-15,-7-6 3 16,-8-7 3-16,-6-7 8 16,-7-6 2-16,-8-7 4 15,3-3-1-15,-2-8-7 16,4-4-3-16,12-1-6 0,6-1-4 15,11-1-31-15,3-1-60 16</inkml:trace>
  <inkml:trace contextRef="#ctx0" brushRef="#br0" timeOffset="52261.64">18844 5730 541 0,'0'0'268'0,"5"0"-114"15,6 1-57-15,19 1-74 0,8 2-16 16,8-3 0-16,7 1-1 16,-2 3 0-16,-4-1 1 0,-4 3 3 15,-8-2 2 1,-15-3 1-16,-4 0 2 15,-9 0 5-15,-4-4 5 16,-3-3 1-16,-3-4-1 16,0-4-10-16,-2 0-5 0,4 5-10 0,1 1-2 15,2 6-6 1,4 1 1 0,2 5 11-16,1 6 14 15,1 3 52-15,-6 4 23 16,-6-1 24-16,-3-1-2 15,-2-2-39-15,-1-5-20 0,4-6-48 16,-1-3-99-16</inkml:trace>
  <inkml:trace contextRef="#ctx0" brushRef="#br0" timeOffset="58536.1">19184 4306 379 0,'0'0'186'15,"-2"0"-61"-15,1 0-18 16,1 0-18-16,0 0-5 16,0 0-7-16,-2 0-2 15,1 0-10-15,0 0-10 16,0 0-20-16,0 0-8 16,0 0-16-16,0 0-2 0,-2 3 0 15,1 2 0-15,1-2 2 16,0 1 2-16,-1-3 3 15,1 1 4-15,0 0 7 16,0-1 1-16,0 0 0 16,0-1-4-16,0 0-7 0,-1 0-4 15,2 0-7-15,0-1-1 0,8-13-3 16,35-54 0-16,-12 16 2 16,12-9 2-1,15-16 17 1,8-8 6-16,14-16 10 0,3-6-2 0,-3 0-11 15,-1 7-4-15,-13 19-5 32,-13 7 4-32,-14 14 3 15,-9 6-1-15,-14 16 1 0,-1 8-2 16,-9 15-2 0,-6 2 0-16,0 10-6 0,0 1-4 15,1 0-9 1,-1 2-1-16,0 0 1 0,0 0-1 15,0 0 1-15,0 0 1 16,0 0-2-16,0 0 2 16,0 0-1-16,0 0 1 15,0 0-1-15,0 0-1 16,0 0 1-16,0 0-1 0,0 0 2 16,0 2 0-16,0-2 2 15,0 2 0-15,0-2 3 16,0 0 0-16,0 0 0 15,0 0-3-15,0 0-2 16,0 0 0-16,0 0 0 16,0 0 1-16,0 0 3 15,0 0 1-15,-1 0 2 16,0 0 1-16,-15 0-1 16,-36-2-1-16,29 2-5 15,0 2-3-15,6 3-9 16,5 2-4-16,6 2-4 0,1 1 1 15,8-2 3 1,4-3 4-16,6-6 5 0,7-4 3 16,9-9 2-16,-1 0 1 15,2-2-1-15,-5 0 1 16,-11 4 0-16,2 3 0 16,-13 8 1-16,3 1 1 15,-6 5 3-15,-1-5 4 0,0 0 5 16,0 14 5-1,-1 36 5-15,1-31-1 0,-1-4-6 16,3-3-4-16,-3-10-10 16,3 2-3-16,1-5-105 15,-2-1-163-15</inkml:trace>
  <inkml:trace contextRef="#ctx0" brushRef="#br0" timeOffset="59230">20278 3003 650 0,'7'-6'308'15,"8"-6"-116"-15,5 3-30 16,3 9-50-16,-3 0-18 15,2 13-11-15,-6 4-2 16,-5 2-3 0,-2 3-7-16,-10 1-30 0,1-1-11 0,-5-2-11 31,-2-1-4-31,0-7 0 16,2-4 1-16,1-6 1 15,2-5-3-15,4-10-9 0,12-1-5 0,3-9-4 16,3 0-1-1,4 1 5 1,-6 3 0-16,-1 4 2 16,1 8-1-16,-9 4 3 0,1 3 2 0,-6 11 7 15,2 1 2 1,-4 10 6-16,-2 5-1 16,5 2-5-16,-7-3-3 15,4-2-4-15,6-4-3 0,-1-9-3 16,2-4-46-1,-2-7-252-15</inkml:trace>
  <inkml:trace contextRef="#ctx0" brushRef="#br0" timeOffset="59888.65">20351 2770 515 0,'-11'-3'329'0,"-8"-3"13"16,10 6-154-16,5-1-35 0,5 1-64 16,8 0-30-16,15-1-51 15,3-3-5-15,12 1 7 16,10-2 1-16,-2 3-1 15,2 2-1-15,-2 0 0 16,-13 3-1-16,-6 0 1 16,-6-2 1-16,-9 0 5 15,-5-3 6-15,-7-4 10 16,-2-2 2-16,-7-7-3 0,-2 1-6 16,-2 0-11-16,0 0-5 15,4 5-7-15,1 0-4 16,6 2-14-16,1 7-6 0,6 2 2 15,3 6 2-15,3 7 16 16,0 0 5-16,1 3 9 16,-5 1 7-16,-7-3 41 31,-4 3 22-31,-13-2 21 0,-1-2 0 0,-3-1-36 16,0-5-20-16,6-4-29 15,4 1-10-15,8-4-65 16,2 1-74-16</inkml:trace>
  <inkml:trace contextRef="#ctx0" brushRef="#br0" timeOffset="63405.84">19162 4345 172 0,'-1'0'119'0,"0"0"14"0,0 2-14 15,0-2-21-15,-1 0-10 16,1 0-18-1,0 0-7-15,0 0-7 0,0 0-1 16,0 0 2-16,-1 0 0 16,0 5-5-1,-1 1-4-15,-2 2-5 0,-16 29-5 16,14-26-7-16,2 0-4 0,-3-2-4 16,1 1-3-1,-3 0-2-15,1-1-2 0,6 1-4 16,-5 1-1-16,4 1-4 15,-3 0-2 1,-2 0-1-16,-2 0 1 0,1-1 5 16,6 3 1-16,-4-2 1 15,2-1-1-15,0-3-3 16,-3-1-2-16,2 3-1 16,-1-1-1-16,-2 1 1 0,0 1 3 15,-1-1 8 1,3 3 3-16,-1 0 3 15,-1 1-3-15,5-5-6 32,1-4-2-32,2 0-4 0,-13 11-1 0,0 2 0 15,-1-2 0-15,4-4 4 16,2-1 1-16,-2 1 3 0,1 2-1 16,-3 0-3-1,0 0 0-15,-1-1-1 0,1 0-1 16,3-1 1-1,-1 1-1-15,-1 0-3 16,1 0-1-16,-1 3 2 16,0-2 3-16,1 3 8 15,-1-1 4-15,-1-2-1 16,2 3-1-16,-2-4-6 0,3 1-3 16,-1 0-3-16,-3-4 0 15,3 2-3-15,-3-1 1 16,1-2-2-16,9 4 0 15,0-1 1-15,-2-4 0 16,1 3 1-16,-3-4 0 16,-2 1 0-16,2 1-1 0,-1-1-2 15,1 2-2-15,-4-1 0 16,4 2 0-16,3 0 1 16,-4-2 1-16,7-4 2 15,0-1 2-15,-2-4 8 16,5 0 5-16,-1-1 6 15,0 0 2-15,1 0-5 16,0 0-4-16,0-1-4 16,0 1-3-16,0 0-2 15,0 0-1-15,0-1-2 16,0-3 0-16,1-3 0 16,2-5 1-16,5-32 1 15,-8 27 0-15,-3-5 0 0,-1 2-1 16,3 4-4-1,-2 1 0-15,1 12 1 16,0 3 1-16,-3 1-3 0,4 0-1 16,0 0-3-1,-3 14-1-15,-6 46 3 0,5-31 0 16,2 2 2-16,2 0 3 16,0-8-3-16,1-6-1 0,5-6 3 15,2-6-1 1,9-5 10-16,5 0 4 15,9-2 0-15,1-4 0 16,3 4-6-16,-3-3-3 0,-2-3-2 16,-1-1-12-16,5-6-542 15</inkml:trace>
  <inkml:trace contextRef="#ctx0" brushRef="#br0" timeOffset="64147.07">17443 5344 583 0,'-2'0'285'16,"0"6"-110"-1,-2 12-46-15,2 21-61 0,2 9-12 0,2 11-6 16,2 2-10-16,0-7-11 31,0-5-1-31,-2-15-2 16,1-6 0-16,0-14 12 15,1-11 15-15,0-12 10 0,0-9 2 16,-2-16-12 0,-5-4-13-16,-2-9-13 15,-6-5-3-15,-2-7-5 0,4-3-5 0,6 6-7 16,3 7-6 0,9 13-6-16,5 16-6 15,4 9-5-15,5 7 0 0,11 11 1 16,0 1 7-1,12 2 3-15,5-1 0 16,7-9-72-16,1 0-64 16,-11-4-174-16</inkml:trace>
  <inkml:trace contextRef="#ctx0" brushRef="#br0" timeOffset="64340.86">17481 5548 736 0,'6'0'319'0,"14"4"-162"0,0-4-49 16,12 4-37-16,2 1-25 15,6 0-25-15,1 2-33 16</inkml:trace>
  <inkml:trace contextRef="#ctx0" brushRef="#br0" timeOffset="64879.32">17806 5762 319 0,'5'-1'200'0,"2"-4"7"16,4 0-70-16,2-5-40 15,-2 1-7-15,-1-2-6 16,-1-1-4-16,-2-2 2 16,-4-1-2-16,-4 1-13 15,-8-1-7-15,-12 4-22 16,-4 2-11-16,-10 4-12 15,0 5-6-15,5 7-8 16,2 3-4-16,11 3-10 0,4 3-3 16,13 0-3-16,2 0 2 15,11-2 8-15,7-3 5 16,4-9 5-16,2-1 3 16,1-7 3-16,-2-1 0 15,-7 0 0-15,-3-1-1 16,-5 7-2-1,-3 0 1-15,1 2 3 0,0 8 4 16,6 5 15-16,-2 4 5 16,2 7 3-16,-3 3-1 15,-11 3-10-15,-1 4-2 0,-16-3 1 16,-5-2 2-16,-11-9 4 16,-7-6 0-16,-1-11-4 15,2-4-8-15,10-12-12 16,4 1-9-16,13-3-35 15,8-1-22-15,7 6-98 16,8-3-72-16</inkml:trace>
  <inkml:trace contextRef="#ctx0" brushRef="#br0" timeOffset="65268.95">17978 5778 575 0,'0'0'328'16,"0"0"-39"-16,1 5-121 16,-1-5-79-1,0 0-16-15,7 21-19 0,12 27-17 16,-8-28-19-16,2-2-4 16,-5-12-3-16,3-4 2 15,-4-8 6-15,5-6 1 0,-3-7 0 16,2-2-1-16,-1-2-3 15,-4-1 2-15,-2 5-3 16,0 4-3 0,-4 7-2-1,0 6 1-15,0 10 6 0,1 7 3 16,0 13 4-16,4 8-6 16,3 10-3-16,0 2-1 15,1 4 1-15,-7-4 1 0,-4-12 8 16,-6-2 4-16,-13-8 8 0,3-1 0 15,-12-15-2 1,-1-4-7-16,-2-16-55 16,-2-10-63-16,-1-8-194 15</inkml:trace>
  <inkml:trace contextRef="#ctx0" brushRef="#br0" timeOffset="65888.34">17462 5108 689 0,'-4'0'321'0,"-2"2"-129"16,6 0-55-16,0-2-40 0,9 1-25 16,21 1-28-16,50 5-5 15,-18-7-15 1,1-7-5-16,5 6-8 15,-1-1-4-15,-18-4 2 16,-4 7 1-16,-23-3 4 16,-7-4-2-16,-17-4-12 0,-5-1-6 15,-9-2-6-15,-2-4-2 16,5 7 4-16,2 2 3 16,8 6-1-16,2 3-2 15,4 3 9-15,-3-4 5 16,1 4 27-16,10 20 17 15,6 37 14-15,-22-33-2 16,-3-2-18-16,-3-3-16 16,3-5-121-16</inkml:trace>
  <inkml:trace contextRef="#ctx0" brushRef="#br0" timeOffset="66900.97">18924 4737 355 0,'-5'-1'226'15,"0"0"-11"-15,-5 1-60 16,3 1-14-16,4 0-21 15,0 1-16-15,2-2-24 32,1 0-12-32,0 0-18 0,0 0-1 0,0 0 5 15,0 0 4-15,4 5-5 16,9 13-8-16,37 32-13 31,-30-29-3-31,8 1 0 16,2-7 3-16,8-10 0 15,4-2-4-15,-3-12-8 0,-3-1-3 16,-15-1-3-16,-5 0 0 16,-13 6-58-16,-4 0-112 15</inkml:trace>
  <inkml:trace contextRef="#ctx0" brushRef="#br0" timeOffset="67566.85">18917 5059 572 0,'-11'2'331'0,"-6"-1"-61"0,-2 7-123 15,3 0-41-15,5 4-59 16,3 3-18-16,3-1-23 15,5 4-5-15,4-2-3 16,3 0 0-16,9 2 3 16,1-7 3-16,8-5 13 15,2-6 6-15,-4-7 11 16,-2-8 3-16,-6-9 0 0,-2 1 5 31,-7-2 15-31,-2-2 4 0,-8 5 2 16,-11-2-2-16,-14 0-21 0,-4 2-9 15,-10 3-19 1,8 9-10-16,8 12-17 16,7 6-7-16,15 12 0 0,8-3 2 15,18 2 10 1,11 0 5-16,15-8 6 0,4-6 0 16,-1-6-82-16,-6-3-172 15</inkml:trace>
  <inkml:trace contextRef="#ctx0" brushRef="#br0" timeOffset="69569.12">19185 4339 281 0,'1'0'196'0,"2"-1"20"15,-2 0-16-15,-1 0-35 0,0 0-20 16,0 0-36 0,0-1-15-16,0 2-28 0,0 0-11 15,0 0-9 1,0 0 0-16,2 0 5 15,4 2 0-15,3-1-4 0,-1 0-6 16,28 6-12-16,-27-6-6 0,-2-1-6 16,0 5-4-1,0 0-4-15,-1 3-1 16,2 1-2-16,1-1 0 16,4 0 1-16,0 0 0 15,6 1 0-15,-2 1-1 16,3-2 2-16,-2 0-1 0,-2 3 1 15,2-3-1-15,-8 1 1 16,5 0 0-16,0 1-1 0,-5 0 1 16,2 0-2-1,-4 2 1-15,-2-5-4 16,2 0 0-16,7-3-1 16,-2 2 0-16,3 0 1 15,2 2 0-15,-3-2 1 16,1 1-1-16,0 1 1 15,-4-4 0-15,3 5 1 0,-5-5-1 16,3 6 0-16,0-3 1 16,-3-3-2-16,0 4 0 15,1-9 0 1,0 3-1-16,3 3-1 0,2-3 1 16,-1 4-1-16,3-4 0 15,-3 1 0-15,0 2 0 16,-2 1 0-16,-3 0 1 15,-5 0-1-15,2-1 0 16,-1 1 0 0,-1-3 0-16,3 3 0 0,-1-1 0 0,-2-2 1 15,2 2-1 1,-3-4 1-16,-1 1-1 0,3 2 0 16,-6-4 0-1,0 0 0-15,0 0 1 16,0 0-1-16,0 0 2 15,0 0 0-15,0 0 0 16,0 0 0-16,0 0-1 16,0 0-1-16,0 0 0 0,0 0 0 15,0 0 0-15,0-2 2 16,0 1 1-16,0 0 1 16,0 0 0-16,1-4 1 15,4-8-1-15,-1-29 0 16,-9 27 0-16,-2 5-2 15,-8-4 0-15,2 2 0 16,3 8-1-16,-3-5 0 16,8 7 0-16,3 0-1 15,-1 4 0-15,3-2 1 16,0 0 0-16,0 0-1 0,0 0 0 16,0 0-1-1,0-1-1-15,0 1-1 0,0 0 1 16,0 0 1-16,2 6 2 15,12 9 2-15,30 31-1 16,-34-34-3-16,0 3-2 0,2 0-1 16,0-2 1-1,-5-3 2-15,-1-1 1 0,-1-5 1 16,-3 1-1-16,-1-1 2 16,-1-2 0-1,-1-2 1-15,0 0 0 16,0 0 1-16,-6 1 1 15,-16 5 1-15,-36 9 1 16,29-8-1-16,0 0 1 0,4 2-1 16,6 0-2-16,7-2-1 15,4 0-3-15,7-5-7 16,4-2-4-16,12-8-100 16,4 2-111-16</inkml:trace>
  <inkml:trace contextRef="#ctx0" brushRef="#br0" timeOffset="70309.84">19991 3941 712 0,'0'4'306'0,"-2"6"-131"16,-9 7-30-16,3 9-16 16,-11 4-12-16,3 4-42 15,-1 0-17-15,0 1-23 16,3-5-9-16,-2-7-12 16,5-4-2-16,0-7 1 15,3-6 1-15,7-5 2 16,-2-2-1-16,5-9-10 0,3-1-2 15,5-6-4-15,12-3-2 16,-3-5 5-16,6-4 0 16,-2-2 3-16,-7-2 1 15,3 1-3-15,-2 1 4 16,-1 6-6-16,-7 4 1 16,-3 8 0-16,-1 5-2 15,-1 8 0-15,3 1-1 0,3 6-7 16,5 7 2-16,6 1 1 15,4 6 0-15,10 1 3 16,-1-2 1-16,3 1-8 16,-4-5-48-16,-9-2-76 15,-6-2-46-15,-10-2-160 16</inkml:trace>
  <inkml:trace contextRef="#ctx0" brushRef="#br0" timeOffset="70498.23">19963 4120 819 0,'0'0'394'16,"-1"0"-175"-16,-2 2-62 15,3-2-88-15,0 0-29 16,23 4-16-16,39 42-8 0,-27-27-9 15,-1-3-39-15</inkml:trace>
  <inkml:trace contextRef="#ctx0" brushRef="#br0" timeOffset="71160.22">20245 4338 183 0,'2'-2'150'0,"0"-5"52"0,1 0-15 16,-5-1-25-16,-4 1-14 16,-4 1-23-16,-4 2-6 15,-5 4-14-15,-1 2-8 0,-2 8-32 16,5 3-18-1,6 4-21-15,1 3-9 16,9 0-8-16,4-2-2 0,6-2-1 16,6-5 1-1,5-5 3-15,4-2 2 0,-1-10 2 16,-2-2 2 0,-6-7-1-16,2 0-1 0,-8-2 1 15,-5 2 0-15,0 6-2 16,-4 1-2-16,0 6-10 15,0 1-3-15,-1 2-5 16,1-1-2-16,0 0 1 16,0 8 2-16,0 13 3 15,3 31 2-15,-7-29 11 16,-6 5 7-16,-8-2 13 0,-5 0 6 16,-6-2 6-1,-3-9 0-15,-1-4-6 0,-2-5-2 0,5-9-9 16,3-1-5-1,8-8-11-15,8 0-9 16,8-2-27-16,3-2-44 0,10 2-133 16,3 0-113-1</inkml:trace>
  <inkml:trace contextRef="#ctx0" brushRef="#br0" timeOffset="71461.39">20353 4545 779 0,'0'0'399'0,"0"0"-118"32,1 1-51-32,-1-1-91 0,0 0-32 15,4 4-43-15,5 15-17 0,28 25-22 16,-28-24-7-16,-7-6-11 16,5 0-8-1,-4-5-84-15,-3-1-62 0,2-1-201 16</inkml:trace>
  <inkml:trace contextRef="#ctx0" brushRef="#br0" timeOffset="71667.35">20481 4591 922 0,'-7'1'414'16,"-11"3"-195"-16,-3 1-47 15,-8 8-74-15,-4-4-27 16,-2 5-42-16,3 1-11 16,5-4-13-16,7 1-5 0,10-1-108 15,2-11-114-15</inkml:trace>
  <inkml:trace contextRef="#ctx0" brushRef="#br0" timeOffset="72143.98">20075 3793 767 0,'0'-2'358'0,"6"2"-155"15,3 1-45-15,15 9-67 16,10 9-14-16,14 9-17 0,10 7-9 15,1 0-12-15,-4-2-8 16,-7-2-13-16,-11-7-4 16,-10-4-161-16</inkml:trace>
  <inkml:trace contextRef="#ctx0" brushRef="#br0" timeOffset="72625.42">20453 3924 544 0,'0'-5'337'15,"4"-1"-40"-15,-2-2-112 16,0 5-41-16,9 13-65 0,-1 2-22 15,6 14-27 1,5 1-4-16,-2 2-6 0,-2-2-4 16,0-3-3-1,-5-2-2-15,-3-7 1 16,-5-4-1-16,2-1 4 16,-6-2 6-16,-2-3 20 0,-5 3 9 15,-14-2 9 1,3 1-1-16,-9-1-14 15,2-4-10-15,2-2-14 16,-1-1-1-16,8-5-157 0</inkml:trace>
  <inkml:trace contextRef="#ctx0" brushRef="#br0" timeOffset="84002.13">2020 6632 542 0,'-19'0'306'0,"-28"5"-63"16,0 11-53-16,-6 25-98 15,9 16-39-15,20 23-40 16,16 7-14-16,23 2-12 15,16-6 2-15,25-17-3 16,3-11 0-16,12-27 14 16,4-15 9-16,-8-28 44 15,-1-12 29-15,-17-20 57 16,-12-4 13-16,-27-7-10 16,-11-5-20-16,-23-5-49 15,-13-5-18-15,-16 6-29 16,-7 9-12-16,5 20-28 15,3 11-18-15,10 20-89 16,3 7-64-16</inkml:trace>
  <inkml:trace contextRef="#ctx0" brushRef="#br0" timeOffset="84108.7099">1828 6866 622 0,'11'9'311'0,"24"2"-108"16,14-3-47-16,22-6-79 15,8-4-29-15,8 2-108 0</inkml:trace>
  <inkml:trace contextRef="#ctx0" brushRef="#br0" timeOffset="84739.28">2577 6902 713 0,'-13'-1'313'16,"-16"0"-154"-16,4 10-108 16,3 6-27-16,4 9-33 15,11-2-11-15,10 1-5 16,7 0 4-16,11-8 8 15,3-2 5-15,-1-7 8 16,5-5 2-16,-7-6 11 16,-2-3 3-16,-7-2 9 15,-9 0 3-15,-7 0 1 16,-2 5-3-16,-9 5-8 16,-2 0-2-16,-4 10 0 0,-1 4 0 15,6 2-4-15,1 3-3 0,10 1-9 16,0 0-6-1,13-3-1 1,7 0 1-16,7-5 6 16,2-8 3-16,-3-4 7 0,5-5 2 15,-3-7 3-15,2 1 1 0,-7-7 2 16,-3 1 1-16,-7-1-2 16,-4 1 1-1,-2 7-5-15,-2 1-1 16,-4 9-6-16,1 2-4 15,-2 7-7-15,3 6-3 0,4 5-3 0,4 1 2 16,10-3 4 0,4-1 1-16,1-7 7 15,3-6 4-15,0-5 17 16,-1-9 17-16,0-5 27 16,-3 0 13-16,-11-5 11 15,-4 2-10-15,-7-4-25 16,-3-1-15-16,-7 7-59 15,1-1-66-15,1 9-408 16</inkml:trace>
  <inkml:trace contextRef="#ctx0" brushRef="#br0" timeOffset="87273.86">2896 7036 310 0,'-1'-2'208'16,"-5"-5"16"-16,2 2-17 16,-1 5-57-16,-1 1-37 0,6 11-64 15,0 2-28 1,10 6-18-16,2 3 0 0,8-3 10 16,3-4 8-1,7-11 24-15,-1-5 12 0,-5-13 19 31,-3-3 4-31,-10-2 7 16,-3 0-1-16,-5 4-19 0,-3 6-12 16,-4 4-36-16,1 3-55 0,0 2-256 15</inkml:trace>
  <inkml:trace contextRef="#ctx0" brushRef="#br0" timeOffset="87668.2899">3208 7173 329 0,'9'6'223'0,"9"1"13"0,3-3-55 16,6-4-49-16,-2-4-10 15,0-8 1-15,-1 0-8 16,-5-8-19-16,1 0-14 15,-3 1-33-15,-8-4-7 16,-10 1 5 0,-11 1 0-16,-15 3-3 15,-16 2-5-15,11 7-24 16,-3 3-9-16,5 12-18 16,16 8-10-16,-5 13-6 15,6 4-2-15,13 8 5 0,5 6 7 16,12 5 12-16,3 3 3 15,-5-4 7-15,-3 0 0 16,-5-15 2-16</inkml:trace>
  <inkml:trace contextRef="#ctx0" brushRef="#br0" timeOffset="88188.68">3725 7109 481 0,'0'-6'309'16,"0"-5"-17"-16,-2 3-91 15,-2-1-22-15,-7-2-35 16,-4-1-19-16,-9-1-37 16,-2 1-22-16,-1 6-37 15,-2 0-15-15,-2 10-17 16,4 5-7-16,2 6-7 16,5 1-3-16,15 5-8 15,2-3-1-15,14 1 10 0,6 1 7 16,8-8 11-1,3-1 3-15,4-8 1 0,2-3 1 16,1-11 2-16,-2 0 2 16,-7-8-1-16,-9 0 0 15,-7-3 1 1,-6 2-1-16,-4 10 1 0,1 1-1 0,-1 11-7 16,-2 0-2-1,2 6-8-15,0 9-1 0,0-4-1 16,4 6 1-16,7-5 6 15,4-3 3-15,13-4 10 16,1 0 11-16,-4-7 12 16,0 0 3-16,-7 0 6 15,-5-6-5-15,-1 0-7 16,-10-5-4-16,-3-5-139 16,-5-3-183-16</inkml:trace>
  <inkml:trace contextRef="#ctx0" brushRef="#br0" timeOffset="88313.8">3814 6735 721 0,'-2'-5'453'0,"-4"-5"-82"16,2 9-155-16,3 3-64 15,2 10-114-15,2 3-25 16,6 10-40-16,4 6-116 16</inkml:trace>
  <inkml:trace contextRef="#ctx0" brushRef="#br0" timeOffset="88595.7399">4062 6906 817 0,'0'7'327'0,"2"15"-201"16,4 10-55-16,4 17-25 15,1 10 6-15,-3 11 13 16,0 9-4-16,-7 5-11 16,-1-6-9-16,-2-12-24 15,-4-8-5-15,2-24-63 16,4-6-61-16</inkml:trace>
  <inkml:trace contextRef="#ctx0" brushRef="#br0" timeOffset="88740.38">4121 7218 964 0,'9'-3'400'0,"7"-5"-213"0,12 0-146 16,-5 2-19-16,16-1-15 15,1 5-85-15</inkml:trace>
  <inkml:trace contextRef="#ctx0" brushRef="#br0" timeOffset="89101.4299">4642 6984 853 0,'-22'-5'400'0,"-22"-4"-174"16,4 3-72-16,7 2-96 16,7 4-31-16,13 7-40 15,6 2-16-15,8 4-12 16,10 3-1-16,6 1 11 16,4 0 7-16,3-3 12 0,3-3 1 15,-3-3-33 1,-2-3-32-16,-7-2-38 0,-8-2-24 15,-14-1 23-15,-7-1 32 0,-8 1 49 16,-2 0 51-16,-3 1 50 16,3 2 18-16,4 8 22 15,4 0-17-15,16 8 6 16,0-1 1-16,13 1-10 16,9 1-3-16,7-3-33 31,8-6-16-31,17-6-11 0,-9-5-53 0</inkml:trace>
  <inkml:trace contextRef="#ctx0" brushRef="#br0" timeOffset="89482.84">5215 6898 697 0,'12'2'325'16,"6"5"-126"-16,24 4-85 16,26-5 0-16,-4 3-33 15,2-2-21-15,-9-7-29 0,0 0-9 16,-14-4-61-16,-7-3-80 15</inkml:trace>
  <inkml:trace contextRef="#ctx0" brushRef="#br0" timeOffset="89633.42">5511 6973 439 0,'1'18'285'0,"-2"11"-5"0,1 3-127 16,7-2-42-16,2-2-50 15,6-2-21-15,1-6-7 16,-1-4-112-16</inkml:trace>
  <inkml:trace contextRef="#ctx0" brushRef="#br0" timeOffset="89940.03">5984 6982 882 0,'-8'-3'414'16,"-20"-8"-165"-1,0 5-74-15,-4 3-80 0,-7 0-34 16,7 10-55 0,4 6-14-16,9 9-21 15,11 4-5-15,10 4 0 0,6-1 3 16,16-1 9-16,2-6 5 15,8-6 13-15,-4-7 4 16,-3-12 15-16,1-5 12 16,-9-11 20-16,-2-6 8 15,-10-3 4-15,-7-1-5 0,-12-2-23 16,-3 6-38-16,-3-3-171 16</inkml:trace>
  <inkml:trace contextRef="#ctx0" brushRef="#br0" timeOffset="90438.9299">6886 6931 900 0,'-8'-1'373'16,"-8"1"-228"-16,-9 7-53 16,-9 8-57-16,3 8-19 15,2 13-20-15,10 0-6 0,19 4-4 16,6 0 0-16,16-9 8 15,6-4 5-15,7-13 17 16,1-10 8-16,-4-11 24 16,-7-5 11-16,-14-9 8 15,-10-1-2-15,-16 0-20 0,-6 2-18 0,-12 5-64 16,-7 3-49 0</inkml:trace>
  <inkml:trace contextRef="#ctx0" brushRef="#br0" timeOffset="90726.64">7020 7009 703 0,'-1'-1'380'0,"1"-1"-93"0,0 2-80 15,-1 0-112-15,0 0-34 16,0 5-35-16,-2 14-8 15,1 34-5-15,7-27-3 16,3-3-5-16,5-1 1 0,12-11 13 16,2-3 12-16,7-8 21 15,-3-3 8-15,-3-5 1 16,-5-3-7-16,-8-3-15 16,-5-2-8-1,-9-2-39-15,-1-1-66 0,-10-4-177 16,-3-1-177-16</inkml:trace>
  <inkml:trace contextRef="#ctx0" brushRef="#br0" timeOffset="90833.81">7141 6815 380 0,'-1'-12'313'0,"2"-11"97"15,-1 9-75-15,-1 11-85 0,2 0-52 16,-1 5-99-16,0-2-44 16,0 0-55-16,0 0 20 15,4 18-213-15</inkml:trace>
  <inkml:trace contextRef="#ctx0" brushRef="#br0" timeOffset="91157.77">7533 6975 822 0,'-10'0'396'0,"-11"-5"-148"16,0 12-156-16,1 2-41 0,-4 6-47 16,6 5-9-1,8 6-9-15,2 4-5 16,11 3 1-16,2-2 3 0,9-5 9 16,5-3 6-16,1-8 15 15,3-2 11-15,-6-12 27 16,-4-1 33-16,-13-9 28 15,-4-4-4-15,-12-2-20 16,-5-2-34-16,-3 1-39 0,1 2-80 0,10 1-461 31</inkml:trace>
  <inkml:trace contextRef="#ctx0" brushRef="#br0" timeOffset="91333.18">7644 6985 1073 0,'22'-2'495'16,"13"1"-225"-16,6 2-120 0,-2 0-36 0,-4 5-57 31,-5-2-21-31,-7 0-21 16,-5-4-4-16,-8-2-57 0,-1-3-71 15,-6-4-186-15</inkml:trace>
  <inkml:trace contextRef="#ctx0" brushRef="#br0" timeOffset="91478.56">7821 7012 587 0,'2'11'300'0,"2"15"-67"16,-2 4-9-16,7 1-23 16,-8 0-21-16,-1 3-56 15,-1-4-31-15,-2-4-52 16,-1-7-47-16</inkml:trace>
  <inkml:trace contextRef="#ctx0" brushRef="#br0" timeOffset="92002.6">7959 7034 869 0,'12'4'367'0,"15"9"-216"16,2 1-21-16,1 10-43 16,-7-1-20-16,-10 1-22 15,-1-1-6-15,-9-8-13 16,-3 0-6-16,0-10-8 0,2-4-6 15,-7-7-20-15,15-6-9 16,8-6-13-16,1-1-2 16,20-4 11-16,-9 2 6 15,0 6 10-15,-2 2 5 16,-8 13 7 0,-11 6 8-16,-9 10 16 0,-1 5 5 15,-10 5 1 1,2 4-5-16,2 0-15 15,1-1-6-15,6-6-69 16,4-5-154-16</inkml:trace>
  <inkml:trace contextRef="#ctx0" brushRef="#br0" timeOffset="92214.15">8507 6973 893 0,'-2'8'417'0,"-4"5"-120"0,7 19-226 16,4 3-11-16,4 14 9 16,5 4-5-16,-1 7-2 0,-2 2-8 15,-1 0-30 1,0-8-2-16,-7-10-9 16,-1-14-65-16,3-19-133 15,-9-6-327-15</inkml:trace>
  <inkml:trace contextRef="#ctx0" brushRef="#br0" timeOffset="92364.63">8488 7297 876 0,'4'-4'362'0,"11"-5"-208"0,8 2-100 0,17-3-56 31,5-2-1-31,4 3-1 0,2-2-45 0</inkml:trace>
  <inkml:trace contextRef="#ctx0" brushRef="#br0" timeOffset="92637.87">9076 7155 409 0,'-1'4'301'16,"3"4"34"-16,-10 2-78 0,-9 2-81 15,-4 0-36-15,-14-5-46 16,5 0-28-1,1-10-34-15,1-1-9 0,3-9-12 16,7 0-11-16,1-5-41 16,4-3-16-16,4-1-14 15,3-2-16-15,6 2 19 16,6 3 10-16,6 10 24 16,1 6 34-16,11 12 50 15,-1 5 21-15,6 6 21 16,0 4 2-16,-6 5 3 15,-1 1-4-15,-6 2-12 16,-4-4-14-16,-5-10-30 0,-3-4-33 16</inkml:trace>
  <inkml:trace contextRef="#ctx0" brushRef="#br0" timeOffset="93451.88">10209 6643 550 0,'-12'-2'269'0,"-18"-3"-94"16,-10 3-46-1,-18 3-54-15,4 2-19 0,5 3-27 16,12 1-9-16,15 3-21 16,9-2-12-16,19 5-8 15,7-3-2-15,20 5 6 16,5 2 7-16,9 0 4 16,4 1 4-16,-10 2 7 15,-7 1 8-15,-20 2 18 0,-12 2 9 16,-21 3 7-16,-8 1-3 15,-12-6-13-15,1-2-10 16,8-3-12-16,3-8-4 16,16-1-5-16,5-4-7 15,8-5-13 1,6 5-2-16,12-2 1 16,0 5 4-16,-10 5 13 15,3 1 2-15,-13 6 9 0,-7 7 3 0,-13 4 4 31,-10 2-2-31,-9 7-6 16,7-5-2-16,13-5 14 0,10-1 10 16,17-9 24-16,7-2 14 0,15 1-7 15,4-5-7 1,5-3-21-16,2-3-14 16,3-8-44-16,-4-6-315 0</inkml:trace>
  <inkml:trace contextRef="#ctx0" brushRef="#br0" timeOffset="94301.83">10664 7008 606 0,'2'-7'346'16,"-2"-8"-35"-16,-9-1-79 16,-12 12-91-16,-11 0-34 15,-8 11-64-15,-4 10-18 0,9 6-24 16,7 7-10-16,15 6-8 16,11 1-1-16,12 3 4 15,13-4 5-15,11-6 2 16,1-7 2-1,4-14 7-15,-10-6 9 16,-7-10 19-16,-9-6 7 16,-18-3 3-16,-12-4-3 0,-16 4-15 15,-9 1-9-15,3 6-9 16,4 3-37-16,16 5-164 16</inkml:trace>
  <inkml:trace contextRef="#ctx0" brushRef="#br0" timeOffset="94854.31">10791 7052 921 0,'0'-1'419'16,"-2"1"-205"-16,0 0-59 0,0 0-88 15,1 0-30-15,-2 5-27 16,-4 16-4-1,1 34-2-15,10-29-1 16,5-2-2-16,2-4 0 16,3-5 3-16,3-8 3 15,7-7 7-15,-5-7 2 16,2-9 5-16,-2-1 0 16,-6-3 1-16,-2 0-1 15,-8 3-4-15,-3 0-3 16,-8 5-6-16,0 6-5 0,0 9-8 15,1 3-4-15,7 6-4 16,2 1 1-16,7 2 4 16,8 3 2-16,2-2 5 15,4 1 1-15,6-2 5 16,1-6 2-16,-1-5 12 16,0-4 6-16,-9-7 5 15,-3-4 1-15,-9-7-2 16,-4-3-6-16,-6-2-32 15,-6-1-42-15,-4-3-126 16,0-4-83-16,-5-3-127 16,5-2 28-16,3 0 159 15,0 5 135-15,7 4 252 16,0 6 56-16,-14 8 52 16,10 0-19-16,0 8-79 15,-5 5-48-15,14 4-94 16,-6 8-37-16,-2 6-55 0,9-2-80 15</inkml:trace>
  <inkml:trace contextRef="#ctx0" brushRef="#br0" timeOffset="95089.2">11257 6943 866 0,'-1'-3'420'0,"-3"3"-136"0,5 8-162 15,1 8-44-15,6 17-17 16,8 6 2-16,-7 16-22 0,-2 4-7 16,-6 10-13-1,-10 3-6-15,1 0-6 16,8 3-2-16,-6-15-2 16,10-8-1-16,-4-16-60 15,-5-13-48-15</inkml:trace>
  <inkml:trace contextRef="#ctx0" brushRef="#br0" timeOffset="95245.2099">11280 7253 1096 0,'7'0'392'15,"9"-1"-327"-15,6 1-41 16,9 1-16-16,-1-1-1 15,3-1-38-15,-4-2-88 0</inkml:trace>
  <inkml:trace contextRef="#ctx0" brushRef="#br0" timeOffset="95532.7099">11737 7119 780 0,'0'1'362'0,"-2"-1"-131"0,2 8-116 16,-3 3-19-16,-5-1-13 15,-9 1-14-15,-9 0-19 16,1 2-6-16,-9-8-15 16,4-2-6-16,3-7-8 15,0-6-7-15,10-3-21 16,-1 0-9-16,11-2-17 16,4 3-7-16,11-1 1 0,11 2 5 15,3 5 12 1,3 0 10-16,2 8 28 15,0 6 18-15,-1 5 33 16,-1 8 11-16,-4 2 5 0,-9 0-11 0,2 1-24 16,-3-1-10-16,-6-8-88 15</inkml:trace>
  <inkml:trace contextRef="#ctx0" brushRef="#br0" timeOffset="97164.56">11840 6669 295 0,'-3'0'147'0,"-5"0"-49"15,3 4-10-15,5 2-16 16,0-4-3-16,0-2-2 16,0 0-3-16,5 0-6 15,19 3-13-15,36 3-14 16,-24-4-4-16,3 8-6 16,-2 1-2-16,-8 5-2 0,-10 2 1 15,-14 1 6-15,-5 2 3 16,-12 1 8-16,-3-1-1 15,-4-2-5 1,-7 0-3-16,12-11-8 0,4 0 1 16,4-6-5-16,10-3-6 15,-3 2-8-15,-2-1-6 16,1 0-7-16,0 0 3 16,8 21 2-16,47 35 2 15,-35-25 6-15,-2-4 1 16,-9-4 4-1,1-3 2-15,-11-10 6 0,-4 2 4 0,-3-7 5 16,-7-5 1 0,1 0-3-16,0-1-1 0,6-1-12 15,4 2-7 1,6 9-10-16,7 7-4 0,8 21 4 16,1 7 3-1,-8 5 11-15,-5 3 6 0,-13-1 11 16,-11-7 7-16,-6-10 7 0,-13-6 3 15,-11-20 2 1,5-7-4-16,1-8-13 0,15-6-9 16,16-4-45-16,6-1-44 15,16 2-212 1</inkml:trace>
  <inkml:trace contextRef="#ctx0" brushRef="#br0" timeOffset="97466.25">12541 7250 1235 0,'-2'-1'567'16,"1"4"-247"-16,0 1-102 0,-1-4-95 15,1 0-23 1,0 0-30-16,0 0-11 0,0 6-28 16,0-4-9-16,0-2-108 15,-1 0 382-15</inkml:trace>
  <inkml:trace contextRef="#ctx0" brushRef="#br0" timeOffset="101958.45">12896 6828 662 0,'-8'0'308'0,"-4"2"-129"16,7-1-53-16,22 1-51 0,12 2-22 16,30-2-31-16,15 1 4 15,12 2-13-15,4-4-4 16,-9 5-1-16,-13 2-2 16,-18 3-2-16,-10 6-26 15,-28-4-89 1,-6-2-82-16</inkml:trace>
  <inkml:trace contextRef="#ctx0" brushRef="#br0" timeOffset="102122.6">13258 6892 403 0,'-3'3'243'0,"-2"10"-33"16,-2 8-59-16,3 13-67 16,0 10-5-16,1 8 1 15,2 1-5-15,1-1-22 0,2-5-14 16,1-5-19-1,5-4-7-15,-2-15-150 16</inkml:trace>
  <inkml:trace contextRef="#ctx0" brushRef="#br0" timeOffset="102433.01">13663 7213 530 0,'-12'-8'340'15,"-6"-7"1"-15,-6 5-164 16,-4 2-39-16,-2 6-55 16,0 4-28-16,4 10-47 15,3 4-17-15,11 8-21 16,7-1-1-16,17 5 8 15,6-3 8-15,15-5 15 0,1-7 8 16,-3-10 12-16,-1-4 10 16,-12-10 17-16,-4-5 4 15,-10-2-2-15,-4-3-9 16,-9-1-52-16,1 5-79 0</inkml:trace>
  <inkml:trace contextRef="#ctx0" brushRef="#br0" timeOffset="102734.8">13847 7261 408 0,'-2'4'293'0,"-1"11"42"16,-2-2-132-16,0 3-97 15,3-2-31-15,-1-6-36 16,-2-4-12-16,3-8-27 15,-2-5-18-15,4-7-27 16,3-4-5-16,1-2 13 0,5 1 16 16,3 1 21-1,4-1 15-15,4 7 41 0,0 1 18 16,1 10 29-16,-2 5-1 16,-4 11-18-1,-5 8-12-15,-7 6-27 0,-3 2-13 16,-2 4-19-16,0-2-4 0,8-5-231 15</inkml:trace>
  <inkml:trace contextRef="#ctx0" brushRef="#br0" timeOffset="103000.72">14267 7239 768 0,'-13'-11'405'16,"-10"-5"-117"-16,-5 8-129 16,3 4-47-16,0 8-66 0,2 7-25 15,9 5-22 1,1 1-1-16,9 5 2 16,1-1 5-16,12-4 8 0,4-1 1 15,5-8 3-15,8-2 0 16,-6-6-7-16,-2-5-2 15,2-2-125-15,-2 1-323 16</inkml:trace>
  <inkml:trace contextRef="#ctx0" brushRef="#br0" timeOffset="103363.35">14378 7268 1136 0,'2'1'455'0,"3"3"-292"0,3 6-54 16,6 4-40-16,2 4-16 0,-1 0-23 16,0-1-6-16,-5-4-10 15,-3-6-2 1,-5-6 3-16,-1-2 1 0,-1-14-4 16,2-1-3-1,1-9-23-15,1-5-16 0,-1-5-20 16,-2-7 1-16,-5-9 17 15,-2-9 17-15,-10-13 27 16,-3 2 7-16,-6 13 7 16,-9 15 7-16,-7 35 7 15,-1 14 0-15,10 23-8 16,6 9-8-16,24 4-15 16,13-1-2-16,26-4-3 0,12-8-3 15,18-2-67-15,3 0-477 0</inkml:trace>
  <inkml:trace contextRef="#ctx0" brushRef="#br0" timeOffset="104051.64">14943 7162 688 0,'-8'-5'316'0,"-12"-3"-131"0,-5 3-35 16,-8 1-32-16,1 3-24 16,9 4-44-16,6 0-22 15,13 9-36-15,7-3-10 16,12 5-3-16,6 2 9 15,7 0 12-15,3 3 1 16,-4-5 6-16,-6-3 1 16,-12-4 5-16,-8-3 1 15,-16-2 1-15,-8-2 0 16,-12 0-3-16,0 0-2 0,1-1-4 16,5 1-2-16,15 4-4 15,5 6-4-15,10 5 1 16,9 2 2-16,8 5 3 0,5-2 3 15,11-1 1-15,6-4-2 16,11-12-2-16,5-3 0 16,1-11-49-1,-8-8-63-15,-7-1-180 0,-12-7-120 0</inkml:trace>
  <inkml:trace contextRef="#ctx0" brushRef="#br0" timeOffset="104190.73">15186 7239 205 0,'-10'-7'208'0,"1"1"29"16,0-2 65-16,6 6-132 0,5 2-61 15,13 6-72-15,1-3-17 16,10 2-3-16,5-2-1 16,-1-2-5-1,-4 3-3-15,-4-5 2 0,-7 1-3 16,-6-6-73-16,-2 0-56 16,-7-1-160-16</inkml:trace>
  <inkml:trace contextRef="#ctx0" brushRef="#br0" timeOffset="104325">15279 7211 363 0,'-4'8'250'0,"-2"5"3"16,2-2-76 0,4 6-16-16,3 3-25 15,-1 3-18-15,4 7-41 16,-4-1-18-16,4-2-35 16,-1-2-6-16,-1-9-35 15,3-5-102-15</inkml:trace>
  <inkml:trace contextRef="#ctx0" brushRef="#br0" timeOffset="104801.32">15677 7306 443 0,'-3'-9'299'15,"-7"-15"26"-15,-5 4-110 16,-3 2-88-16,-1 3-27 16,-6 8-44-16,0 4-18 0,1 9-26 15,-2 5-11 1,9 7-10-16,5 4-1 16,10 5 4-16,3 2 6 0,11 1 4 15,5 0 1 1,5-10 0-16,0-7 2 15,4-9 4-15,-1-9 1 16,-6-9 1-16,3-1-2 0,-9-4-2 16,-2 0-1-16,-5 1 1 15,-4 2 0-15,-2 7-2 16,-2 3-1-16,-3 6-6 16,1 1-2-16,5 7-1 15,0 2 3-15,11 3 9 0,1 4 4 16,6 2 4-16,4-1 1 15,1 1 0 1,-2-7 0-16,-3-5 2 0,-2-3 1 16,-4-9-2-1,-3-4-1-15,-4-8-40 16,-2-6-42-16,-4-6-135 0,0 0-160 0</inkml:trace>
  <inkml:trace contextRef="#ctx0" brushRef="#br0" timeOffset="104922.47">15770 7133 639 0,'-3'-5'378'16,"-3"-5"-70"0,0 3-109-16,3 3-46 0,1 4-91 15,-1 2-38-15,3-2-133 16,0 0-177 0</inkml:trace>
  <inkml:trace contextRef="#ctx0" brushRef="#br0" timeOffset="105136.6">15971 7159 1043 0,'-2'5'469'0,"-3"5"-215"16,6 13-134 0,3 6-30-16,5 17-39 15,5 6-13-15,-4 9-19 16,1 5-5-16,-6-3-7 15,-2-5-4-15,-3-13-14 16,-2-5-25-16,2-11-117 16,2-5-44-16</inkml:trace>
  <inkml:trace contextRef="#ctx0" brushRef="#br0" timeOffset="105317.9299">16025 7420 820 0,'4'-4'323'16,"9"-3"-212"-16,6 5-66 0,3-1-36 0,4-1-3 31,10 4-4-31,0-2-5 16,8-2-126-16,-1 2-145 0</inkml:trace>
  <inkml:trace contextRef="#ctx0" brushRef="#br0" timeOffset="105641.4">16468 7282 273 0,'0'-6'201'0,"2"-9"57"16,-4 1-49-16,-7-2-32 15,-2 0-14-15,-8 4-50 16,-3 3-28-16,-5 8-46 16,1 1-17-16,7 6-20 15,3 3-5-15,13 2-13 16,-1 2-1-16,10-2 2 0,6 2 3 15,7-5 7-15,2-2 1 16,-1 0-10-16,-7-3-4 16,-9 1-21-16,-5-1-8 15,-11 2 7 1,-6-2 6-16,-7 1 32 0,2-1 17 16,5-1 19-1,4 3 8-15,8 3 21 0,4 1 15 16,4 6 25-16,5 4 0 15,5 4-19-15,0 1-17 0,3-6-32 16,2 0-9-16,6-12-13 16,4-6-73-16</inkml:trace>
  <inkml:trace contextRef="#ctx0" brushRef="#br0" timeOffset="106254.83">17013 7235 469 0,'1'-1'306'0,"2"-1"-8"16,2 0-116-16,-5 0-68 16,13 1-20-16,61-3-12 0,-20 1-14 15,5 2-34 1,1 0-13-16,-14 1-4 15,-11 0-5-15,-19-2-70 16,-9 1-49-16,-14 2-86 0,-7 0-26 0,-9 1 48 16,-5-1 46-16,5 3 83 15,1-1 42-15,9 9 69 16,3-1 34 0,4 7 46-16,3 2-4 0,3 7-39 15,3 4-30 1,8-1-45-16,0-2-8 15,4-6-51 1,-2-7-79-16</inkml:trace>
  <inkml:trace contextRef="#ctx0" brushRef="#br0" timeOffset="106504.4599">17554 7278 418 0,'-7'-6'312'15,"-3"-3"33"-15,-2 2-102 16,-8 3-111-16,3 6-53 0,-4 2-57 16,2 8-20-16,11 6-14 15,1 3-3-15,8 6-1 16,11 2 6-16,6-4 10 16,3-7 3-16,5-8 18 15,-4-8 16-15,-6-11 51 16,3-4 16-16,-16-10 10 15,-3-4-12-15,-7-1-51 16,-4 1-37-16,3 7-243 16</inkml:trace>
  <inkml:trace contextRef="#ctx0" brushRef="#br0" timeOffset="107250.23">18239 7241 620 0,'-6'-3'334'15,"-7"-1"-88"1,-2 4-66-16,-1 8-104 15,-2 2-32-15,0 7-39 16,6 7-11-16,9 7-10 16,6 8 2-16,15-1 7 15,4-5 5-15,6-13 6 16,1-7 6-16,-3-12 25 16,-4-5 37-16,-13-11 45 15,-6-5 12-15,-15-3-12 16,-9 1-36-16,-10 3-48 0,-2 4-18 15,4 8-17-15,9 2-59 16,20 10-252-16</inkml:trace>
  <inkml:trace contextRef="#ctx0" brushRef="#br0" timeOffset="107531.89">18504 7265 661 0,'-1'-1'326'0,"0"1"-114"16,-3 0-57-16,3 0-83 15,0 0-25-15,0 0-30 16,-5 16-5-16,-4 47-4 16,19-26 2-16,5-4 2 15,2-3 3-15,11-10 15 16,-1-7 10-16,1-13 28 0,1-4 19 15,-5-10 8-15,-3-9-4 16,-8-4-26-16,-6 0-25 16,-9-4-69-16,-4 5-59 15,-7 3-212-15</inkml:trace>
  <inkml:trace contextRef="#ctx0" brushRef="#br0" timeOffset="107658.17">18601 7111 980 0,'-3'-4'473'0,"-5"-5"-186"16,1 7-86-16,5 2-130 16,1 2-40-1,1-2-38-15,0 0-83 0</inkml:trace>
  <inkml:trace contextRef="#ctx0" brushRef="#br0" timeOffset="107983.19">18971 7257 962 0,'-11'-5'415'0,"-1"-2"-235"15,-7 0-65-15,7 9-85 0,4 4-26 16,-4 6-27-1,5 8-4-15,1 8 2 0,6 6 5 16,3 7 12 0,5-3 4-16,10-7 9 0,-1-8 7 15,1-15 23-15,-3-5 18 16,-14-5 28-16,1-5 3 16,-9-5-13-16,0-3-16 15,-4-9-30-15,-6-2-9 16,3 1-113-1,0-1-171-15</inkml:trace>
  <inkml:trace contextRef="#ctx0" brushRef="#br0" timeOffset="108300.1">19042 7257 1076 0,'13'-2'421'0,"22"0"-289"16,7 1-41-16,2-1-43 15,2 1-14-15,-9 0-18 16,-5-1-4-16,-6-2-12 16,-7 3-53-16,-11 0-86 15,-4 1-42-15,-10 0-42 16,-7 1 41-16,-6 1 78 16,-4 1 40-16,0 3 53 15,1 0 18-15,4 0 60 16,6 3 22-16,3 6 41 15,3 0 14-15,3 7-31 0,1 3-16 16,3-1-39 0,2 1-21-16,2 0-22 0,1-5-3 15,2-8-85-15,3-5-126 16</inkml:trace>
  <inkml:trace contextRef="#ctx0" brushRef="#br0" timeOffset="108599.6">19415 7294 811 0,'3'5'384'15,"4"9"-144"-15,-1 3-38 0,-4 4-46 16,0 2-21-16,-4-6-40 16,1 1-18-16,-4-6-35 15,2-2-14-15,2-6-13 16,0-4-4-16,4-9-16 15,0-5-8-15,8-6-8 16,-3-2-1-16,7 2 8 0,-2 2 4 16,2 7 4-1,0 6 3-15,-6 6 9 16,1 6 7-16,-5 8 6 16,-1 5 0-16,6 7-7 15,-2 0-4-15,-5-3-31 16,2-1-75-16</inkml:trace>
  <inkml:trace contextRef="#ctx0" brushRef="#br0" timeOffset="108836.45">19735 7257 1040 0,'5'-2'480'0,"5"2"-210"0,1 7-79 0,-2 15-96 16,-1 9-23 0,-2 17-13-16,-2 8-1 0,0 1-6 15,-2-4-5-15,-2-5-21 16,-4-7-9-16,1-7-31 16,1-4-60-1,2-12-142-15,1-5-167 0</inkml:trace>
  <inkml:trace contextRef="#ctx0" brushRef="#br0" timeOffset="109270.73">19825 7489 730 0,'12'-1'300'15,"4"1"-158"-15,6-4-110 16,1 2-11-16,2-4-5 15,3 3-3-15,-2-5-63 0,10-4-80 16,0-5-179-16,4-3-3 16,6 0 85-16,-3-1 128 15,-1 5 292-15,-3 2 55 16,-12 6 55 0,-8 4-24-16,-11 8-78 0,-8 4-26 15,-11 7-45-15,-5 2-17 16,-13 0-28-16,-5-2-22 15,-4-3-34-15,2-4-6 16,8-9-7-16,5-4-4 16,8-10-10-16,5-1-7 0,1-1-9 15,6-2-1-15,3 4-1 16,5 3 3-16,10 6 9 16,0 4 10-16,8 9 19 15,0 4 10-15,1 9 10 16,-1 4-1-16,-1 5-2 15,0-2-7-15,-5-1-13 16,0-4-7-16,-12-11-113 0,-3-5-150 16</inkml:trace>
  <inkml:trace contextRef="#ctx0" brushRef="#br0" timeOffset="109811.34">21326 7271 712 0,'5'0'322'16,"-2"7"-151"0,-9 2-30-16,-16 10-32 0,-10 3-16 15,-12-2-26-15,-1 5-8 16,4-8-23 0,2-6-6-16,5-11-2 0,8-7-3 15,5-12-5-15,6-2-7 16,12-4-16-16,3-1-7 15,9 8-7-15,7 2-1 0,2 8 7 16,3 4 4 0,-1 5 11-16,-2 6 5 15,1 16 9-15,-2 5 2 16,1 10-4-16,3 2-3 16,1-7-42-16,0-6-92 15</inkml:trace>
  <inkml:trace contextRef="#ctx0" brushRef="#br0" timeOffset="110399.53">21347 7058 474 0,'4'-4'260'15,"7"2"-29"-15,5 0-91 16,13 3-56-16,3 1-12 16,15-1-28-16,3-1-15 15,-5-1-18 1,-2 0-1-16,-17 1-4 15,-5 0 2-15,-18-1-28 0,-6 0-8 16,-11 0-2-16,-6 1-1 0,1 0 28 16,1 5 7-16,5 0 4 15,2 3 0-15,11 0-2 16,5-1-2-16,6 2 1 16,6 3 1-16,-4-3 1 15,1-1 1-15,-7-6 0 16,-5-3 1-16,-3 4-1 15,0-3 0 1,0 0 4-16,0 0-1 0,0 0-4 16,-7 16-2-16,-3 43-7 15,18-30-1-15,4 12 5 16,-2 0 15-16,-6 3 24 16,-3 0 14-16,-10-11 42 0,-7-3-5 15,-11-11-11 1,-7-9-11-16,-2-10-37 15,-1-6-6-15,12-7-14 16,11-1-23-16,8-6-79 16,10 3-38-16,16-4-118 15,5 4-83-15</inkml:trace>
  <inkml:trace contextRef="#ctx0" brushRef="#br0" timeOffset="110706.27">21981 7306 568 0,'-2'-11'338'0,"-6"-11"-65"16,-5 3-63-16,-6-2-24 0,-2 5-63 0,-4 6-33 0,3 8-55 31,5 6-25-31,1 11-21 15,6 2 1-15,0 11 4 16,3 2 5-16,10 2 4 16,4 2 1-16,11-8 6 15,3-3 0-15,3-13 5 16,3-4 0-16,-3-12 1 16,-1-6-1-16,-9-8-15 15,-5-3-40-15,-9-1-212 16</inkml:trace>
  <inkml:trace contextRef="#ctx0" brushRef="#br0" timeOffset="110848.08">21933 7137 974 0,'0'-3'447'0,"0"-2"-213"0,0 1-97 15,0 3-114-15,0 1-30 16,0 0-261-16</inkml:trace>
  <inkml:trace contextRef="#ctx0" brushRef="#br0" timeOffset="111066.55">22080 7190 1199 0,'5'4'478'0,"7"11"-307"15,2 2-57-15,3 6-43 16,2 4-10-16,-2 0-19 15,-1-1-8-15,-3-2-12 16,-3-6-3-16,3-13 1 16,0-5-1-16,3-11 0 0,-1-7-2 15,-2-4-6-15,-3-1-1 16,-8-1-27 0,1 2-48-16,-3 3-172 15</inkml:trace>
  <inkml:trace contextRef="#ctx0" brushRef="#br0" timeOffset="111585.99">22410 7199 503 0,'0'-2'299'0,"0"1"-61"0,-3 6-77 15,2-5-34-15,0 0-37 0,-9 24-15 16,1 34-17-16,14-30-7 31,13 0-20-31,-3-4-4 16,4-7-3-16,3-11-1 0,-1-7 2 0,2-8-1 15,-3-8-1-15,-2-2-2 16,-6-6-3 0,-3 3 0-16,-7-1-4 15,-2 0-2-15,-3 9-3 16,-1 1-4-16,0 11-9 16,-1 7-2-16,4 7-2 15,0 3 3-15,5 7 7 16,5 0 1-16,6-2 4 15,0-1 5-15,7-6 31 16,0-5 20-16,0-8 37 16,2-3 8-16,-8-11-12 0,-3-2-16 15,-7-3-36-15,-5-1-13 16,-4-1-20-16,-5 1-15 16,-1 6-100-16,4 6-77 15</inkml:trace>
  <inkml:trace contextRef="#ctx0" brushRef="#br0" timeOffset="111858.6">22765 7213 792 0,'3'-4'425'0,"5"-2"-104"16,2 5-74-16,-2 6-104 15,1 6-44-15,1 9-51 16,-2 2-13-16,4 5-17 15,-4 1-3-15,-3-4-3 16,0-4 0-16,2-9 6 16,0-5 7-16,2-7 19 15,4-6 9-15,4-7 0 16,0-3-1-16,0-4-5 16,-2 0-1-16,-6 3-12 0,3 4-6 15,-6 1-17 1,-2 1-11-16,-3-1-28 0,-1-1-52 15,-2 5 129-15</inkml:trace>
  <inkml:trace contextRef="#ctx0" brushRef="#br0" timeOffset="113494.66">2042 8067 343 0,'-1'-3'173'0,"4"-1"-29"16,-3-4 6-16,0 1 27 15,-2-1 5-15,-14-5 12 16,-7 4-5-16,-14-4-31 15,-5 4-17-15,-1 9-51 16,2 2-27-16,8 13-35 16,6 6-10-16,12 5-11 15,6 3-3-15,16 5-3 16,8-6 1-16,10-2 2 16,4-3 1-16,10-12 0 15,4-4 0-15,4-11-2 16,-7-9 6-16,-15-8-79 15,-5-3-70-15,-22-6-222 0</inkml:trace>
  <inkml:trace contextRef="#ctx0" brushRef="#br0" timeOffset="113612.69">1873 7820 410 0,'-2'-9'292'0,"0"-9"-13"16,2 10-77-16,0 5-49 0,6 7-103 15,3 8-36-15,7 9-27 16,5 4-152-16</inkml:trace>
  <inkml:trace contextRef="#ctx0" brushRef="#br0" timeOffset="113921.01">2150 8172 563 0,'4'11'254'16,"-1"11"-109"-16,2-5-19 0,1-4-30 15,-5-6-20-15,1-6-22 16,-3-3-6-16,0 1-7 16,0-1-5-16,-4-14-18 15,-10-36-6 1,14 26-6-16,1-1-3 0,9 1-8 16,3-1-1-16,5 9 12 15,1 1 14-15,6 9 40 0,1 8 11 16,-7 5-3-1,-4 6-9-15,2 6-27 16,-3-2-11-16,1 6-10 16,1 2-3-16,-14 2-10 15,0 4-5-15,-1 0-312 16</inkml:trace>
  <inkml:trace contextRef="#ctx0" brushRef="#br0" timeOffset="114486.09">2521 7987 699 0,'-5'-2'348'0,"-4"-1"-109"16,1 14-170-16,4 7-34 15,2 10-33-15,3 3 2 16,6 0 5-16,0 0 1 15,3-6 2-15,5-4 1 16,1-9 5-16,0-5 5 16,1-11 9-16,0-5 2 0,-3-6 0 15,0-1-3-15,-1-1-8 16,-6-2-5-16,-2 0-6 16,-2 3-3-16,-4 4-7 15,-2 5-5-15,-3 7-12 16,-2 4-6-16,2 6-4 15,2 3 2-15,4 6 10 16,8 5 3-16,3-2 9 16,6 0 2-16,8-6 7 15,-5-5 7-15,8-7 12 16,-7-2 3-16,-12-8 3 16,7-2-3-16,-7-4-13 15,3-4-14-15,5 0-34 0,-9-3-11 16,-1-1-8-16,4 1 6 15,-1 1 25-15,5 6 9 16,3 5 16-16,-1 3 15 16,4 12 25-16,0 1 7 15,-3 8 19-15,0 4 9 16,-5 0 5-16,-1 2 0 0,-5-1-10 16,-7 0-8-16,-10-5-13 15,-10-3-3-15,-6-7-2 16,-2-4-110-16</inkml:trace>
  <inkml:trace contextRef="#ctx0" brushRef="#br0" timeOffset="115029.2">3904 7977 734 0,'-16'1'333'0,"-18"5"-160"16,3 4-55-16,7 7-76 16,2 7-29-16,9 4-25 15,9 3-8-15,15 3 5 16,10-5 4-16,16-5 11 16,1-6 6-16,0-11 16 15,1-6 19-15,-11-9 55 16,-7-6 17-16,-16-4 17 15,-6-2-10-15,-15-3-49 16,-7 6-19-16,-13 1-31 16,-3 4-11-16,5 9-18 15,7-3-94-15</inkml:trace>
  <inkml:trace contextRef="#ctx0" brushRef="#br0" timeOffset="115246.89">4019 8022 923 0,'6'-7'457'0,"7"-1"-161"15,18-2-145-15,9 5-42 0,10 4-52 16,-19 1-15-16,14 0-21 16,-4 0-5-16,-8 0-9 15,14-3-4-15,-30 0-84 16,-3-3-65-16,-11-2-166 15,-3-1-137-15</inkml:trace>
  <inkml:trace contextRef="#ctx0" brushRef="#br0" timeOffset="115384.52">4243 7988 509 0,'-4'13'315'16,"-1"8"-40"-16,1 2-85 15,4 2-32-15,-1-1-50 16,3 2-23-16,4-1-40 15,-10-2-17-15,14-3-17 16,-4-4-72-16</inkml:trace>
  <inkml:trace contextRef="#ctx0" brushRef="#br0" timeOffset="115675.47">4573 8110 698 0,'-8'-8'360'16,"-10"-5"-94"-16,-4-6-26 0,-2 2-62 16,1 4-41-16,-1 3-71 15,5 9-33 1,2 4-43-16,1 6-11 16,6 10-5-16,3 1 4 0,8 8 8 15,6-1 5 1,11-2 9-16,4-3 3 15,7-9 4-15,0-5 3 0,0-13 6 16,1-4 6-16,-12-8 16 16,-2-2 7-16,-10-2 2 15,-13 1-6-15,-11-5-23 0,-6 5-12 16,-2-2-149 0</inkml:trace>
  <inkml:trace contextRef="#ctx0" brushRef="#br0" timeOffset="116194.23">5324 8001 705 0,'-9'-5'352'0,"-12"-4"-110"0,-4 4-60 16,-4 11-84-16,1 6-32 0,5 12-53 31,6 6-6-31,11 5-4 16,6 3-1-16,11-2 5 0,8-4 1 15,12-8 2 1,4-6 0-16,7-12 5 16,-9-6 4-16,-11-7 9 15,-12-4 5-15,-16-4-3 0,-6-2-7 0,-18 4-27 32,0-1-27-32,-1 2-153 0</inkml:trace>
  <inkml:trace contextRef="#ctx0" brushRef="#br0" timeOffset="116366.85">5399 8041 918 0,'14'12'390'0,"14"17"-196"16,4 4-22-16,13 9-47 16,1 3-17-16,4 3-49 15,-3 7-23-15,-10 1-22 16,-3-3-5-16,-6-8-72 15,-7-13-83-15</inkml:trace>
  <inkml:trace contextRef="#ctx0" brushRef="#br0" timeOffset="116549.53">5759 8042 837 0,'-14'6'400'0,"-19"10"-153"0,-4 7-63 15,-7 13-86-15,-3 7-20 16,-2 10-23-16,3 8-11 16,1 2-14-16,4 0-8 15,7-9-80-15,3-7-78 16</inkml:trace>
  <inkml:trace contextRef="#ctx0" brushRef="#br0" timeOffset="116871.27">5784 8024 946 0,'8'0'425'16,"7"5"-172"-16,0 6-174 16,-1 4-21-16,-6 5-6 15,0-2 0-15,-4 2-4 16,-3-4-5-16,2-7-18 15,1-5-8-15,3-8-9 0,4-3-3 16,3-8-5-16,1-2-3 16,4-4-2-16,-2 4 0 15,1 4 2-15,0 6 2 16,-3 11 4-16,-4 3 3 16,-6 11 1-1,-2 5 2-15,-2 5-2 16,2 1 0-16,-2-5-3 15,-1-3-4-15,-1-8-114 16,1-2-137-16</inkml:trace>
  <inkml:trace contextRef="#ctx0" brushRef="#br0" timeOffset="117023.37">5958 7747 1126 0,'-1'-1'439'0,"-7"3"-311"16,6 8-76-16,1 6-59 0,1 6-1 16,7 5-172-1</inkml:trace>
  <inkml:trace contextRef="#ctx0" brushRef="#br0" timeOffset="117234.82">6244 7969 1142 0,'1'9'479'32,"3"9"-255"-32,3 9-101 15,4 7-20-15,4 9-18 16,-2 4-20-16,-1 6-34 0,-3 5-7 0,-3 10-15 31,-3-2-2-31,-2-9-9 16,3-6-32-16,-6-24-138 15,4-10-112-15</inkml:trace>
  <inkml:trace contextRef="#ctx0" brushRef="#br0" timeOffset="117670.38">6307 8203 765 0,'9'-3'322'15,"13"-2"-183"-15,3 1-63 0,6 1-53 16,5 0-10-16,3 0-97 16,4-1-68-16,5 3-83 15,2-4-12-15,-1-1 96 16,-5-2 108-16,-9-4 205 16,-5 2 59-16,-7 2 46 15,-4 3-23-15,-8 4-101 16,-4 4-34-16,-10 3-15 15,-5 3-7-15,-9 6-10 0,-10-3-8 16,-9 1-30-16,-5-6-7 16,1-7-10-1,4-4-4-15,5-6-17 16,6-3-7-16,5-4-11 0,7 2-2 16,12 2 0-1,3 0-1-15,15 5 7 0,0 1 9 0,7 7 22 31,4 4 20-31,1 9 38 0,4 4 6 16,-2 2 9-16,0 6-7 16,-5-2-32-16,-4-1-12 15,-7-2-19-15,-5-4-68 16</inkml:trace>
  <inkml:trace contextRef="#ctx0" brushRef="#br0" timeOffset="118183.34">7785 7654 738 0,'-12'0'345'0,"-21"3"-123"15,-8 15-53-15,-13 24-54 16,1 18-22-16,7 31-38 15,10 10-15-15,21 9-10 16,13-4-4-16,23-8-9 16,6-8-3-16,0-18-4 15,17-11-1-15,3-24-40 16,0-10-57-16,17-13-302 16</inkml:trace>
  <inkml:trace contextRef="#ctx0" brushRef="#br0" timeOffset="118376.24">7918 8172 1076 0,'-3'-4'475'16,"6"2"-251"0,5 3-71-16,13 13-100 0,10 8-18 15,4 4-17 1,3 6-3-16,0 4-5 0,-6-2-4 15,-3-3-133-15,-4-9-135 16</inkml:trace>
  <inkml:trace contextRef="#ctx0" brushRef="#br0" timeOffset="118531.32">8272 8150 1019 0,'-14'1'466'0,"-19"8"-212"16,-11 6-69-16,-7 10-105 15,-1 1-22-15,3 4-36 16,5 0-8-16,12 0-9 16,6-2-41-16,14-6-223 0</inkml:trace>
  <inkml:trace contextRef="#ctx0" brushRef="#br0" timeOffset="118700.28">8361 7895 929 0,'-5'-4'453'15,"-6"1"-186"-15,-2 5-86 16,-4 10-121-16,2 6-36 16,1 5-14-16,5 4-86 0</inkml:trace>
  <inkml:trace contextRef="#ctx0" brushRef="#br0" timeOffset="118914.76">8374 8129 1104 0,'7'0'465'0,"10"6"-260"16,7 5-66-16,6 11-65 0,3 2-15 15,3 5-23 1,-5-1-12-16,-4-6-16 0,-5-2-6 16,-7-8-187-1,2-2-238-15</inkml:trace>
  <inkml:trace contextRef="#ctx0" brushRef="#br0" timeOffset="119048.19">8658 8155 896 0,'-18'4'483'16,"-13"0"-111"-16,-7 11-201 0,-3 4-63 0,-4 5-59 16,-1 0-16-1,5 3-22-15,6 1-1 16,10-2-175-16</inkml:trace>
  <inkml:trace contextRef="#ctx0" brushRef="#br0" timeOffset="119620.49">9076 7746 872 0,'2'-1'402'16,"-8"4"-187"-16,6 12-53 0,-8 33-85 15,0 15-15-15,8 22-12 16,0 3-6-16,4-3-10 16,0-10-3-1,-3-10-9-15,5-6-4 16,-6-17-6-16,0-6-4 15,5-20-128-15,-10-5-107 16</inkml:trace>
  <inkml:trace contextRef="#ctx0" brushRef="#br0" timeOffset="119863.23">9307 7835 649 0,'0'-5'354'0,"2"-4"-68"0,-4 6-72 16,0 11-89-16,0 9-29 16,-4 22-44-16,1 11-4 15,1 12-7-15,-2 5-4 16,6 5-7-16,0-7-7 16,2 4-7-16,4-5-2 15,0-22-3-15,0 0 0 16,-4-25-63-16,1-10-50 15</inkml:trace>
  <inkml:trace contextRef="#ctx0" brushRef="#br0" timeOffset="120538.18">9802 8130 1013 0,'5'1'400'16,"4"7"-267"-16,0 11-56 16,-3 8-36-16,-5 6-12 0,-2 1-11 31,-5 0-2-31,1-7-4 15,-1 1-1-15,3-10-8 16,2-6-22-16,1-14-47 0,5-11-7 16,-2-15-2-16,6 3 23 15,-2-6 45-15,0-1 8 16,-1 3 5-16,0-4-2 16,0 9 0-16,-3 7 1 15,0 10 2-15,-5 6-6 0,1 10-2 16,-1 4-2-16,2 9 3 15,8 4 8-15,8 0 4 16,5 1 1-16,11-3-3 16,-1-3 0-16,7-5 1 15,-1-3-9-15,-6-10-222 16</inkml:trace>
  <inkml:trace contextRef="#ctx0" brushRef="#br0" timeOffset="120924.62">10342 8129 861 0,'-19'-4'397'16,"-18"-1"-180"-16,6 2-63 16,5 4-92-16,6 6-28 15,8 5-37-15,2-2-11 16,10 4-7-16,4-2 3 15,8 2 7-15,3 2 7 0,1-6 7 16,5 0 3-16,-2-5 3 16,-4-3 4-1,-5-2 2-15,-3-2 0 16,-7-1-12-16,-4-1-3 16,-8 3-8-16,-10 1 0 15,-4 2 8-15,3 5 4 0,6 5 3 16,7-2-1-1,7 6 5-15,6 2 1 0,6 2 10 16,5 2 2-16,2 0-1 16,6 1-3-16,1-8-8 0,0-5-4 15,3-7-27-15,-1-6-73 16</inkml:trace>
  <inkml:trace contextRef="#ctx0" brushRef="#br0" timeOffset="121289.78">10500 8150 733 0,'2'0'357'0,"5"-2"-135"0,-4 6-45 15,10 11-81-15,1 2-10 0,-3 10-4 16,5 0-8 0,-13 3-13-16,-19 3-11 15,4-3-29-15,-2 0-7 16,1-6-10-16,18-7-8 15,-7-15-56-15,6-6-23 16,9-17-32-16,2-3-5 16,7-7 46-16,-1 2 22 0,-1 2 34 15,-1 3 12 1,-4 5 19-16,-2 2 18 16,-10 8 25-16,-3 5 16 0,-6 4 6 15,-4 1-9-15,-2 8-10 16,2 1-13-16,3 8-11 15,5 1-3-15,4 4-7 0,4 2-1 16,8 0-3-16,3-1-5 16,5-3-8-16,2-4 0 15,5-7-142 1</inkml:trace>
  <inkml:trace contextRef="#ctx0" brushRef="#br0" timeOffset="121670.9">10798 8127 988 0,'1'-12'373'16,"0"-13"-270"-16,10 3-32 15,12 3-14-15,6 0 5 0,12 8-3 16,1 6-4-16,1 13-13 15,0 10-10-15,-4 12-16 16,-3 9-2 0,-7 7 3-16,-10 4 2 0,-10 4 2 15,-4-3 0-15,-6-6-3 16,1-5-2 0,2-13-3-16,0-9 1 0,0-13-1 15,-2-9-6-15,-4-12-37 16,-7-7-14-16,-12-6-11 15,-8 4 3-15,-12 4 29 16,-2 6 11-16,0 14 10 16,5 7 6-16,6 9 5 0,7 3 0 15,15 3-26 1,5-4-69-16</inkml:trace>
  <inkml:trace contextRef="#ctx0" brushRef="#br0" timeOffset="121874.68">11260 8218 885 0,'3'-10'494'16,"-2"-6"-93"0,-2 8-184-16,1 6-60 0,-3 8-75 15,3 6-29 1,0 9-40-16,0 0-4 15,2 3 18-15,-1-1-125 0</inkml:trace>
  <inkml:trace contextRef="#ctx0" brushRef="#br0" timeOffset="122093.43">11455 8147 942 0,'0'-5'465'0,"-1"-5"-173"0,1 7-89 16,0 13-108-16,2 10-35 0,5 14-22 16,3 10 0-16,1 14 1 15,-1 3-6-15,-12-2-12 32,7-4-5-32,-4-10-10 0,-6-7-3 0,12-11-107 31,-13-5-93-31</inkml:trace>
  <inkml:trace contextRef="#ctx0" brushRef="#br0" timeOffset="122243.62">11515 8355 992 0,'9'-4'409'15,"8"-4"-224"-15,11 4-133 0,8 4-24 16,2 0-39-16,1 4-112 15</inkml:trace>
  <inkml:trace contextRef="#ctx0" brushRef="#br0" timeOffset="122665.72">12041 8075 775 0,'-19'-1'356'15,"-16"-4"-161"-15,4 6-79 16,-1 3-28-16,7 1-34 16,5 6-15-16,7 0-20 15,8 6-3-15,9 3-4 0,7-1 0 16,11-1-1-16,1-2-1 15,7-4 0-15,-4-4 0 16,-4-4-1-16,-4-4-11 16,-15-3-47-16,-4-2-13 15,-17-3-6-15,-9 0 11 16,-9 2 53-16,-2 1 19 0,3 5 26 16,7 4 5-1,11 9-5-15,4 1-6 0,7 4-10 16,4-1-2-1,5 2 0-15,9 1-3 16,10-3-6-16,4 2-2 0,2-7-3 16,0-4 1-16,-8-9-58 15,6-8-76-15</inkml:trace>
  <inkml:trace contextRef="#ctx0" brushRef="#br0" timeOffset="122811.72">12006 7982 761 0,'-2'-5'425'16,"-5"-9"-80"-16,2 2-122 16,-5 8-131-16,8-1-41 15,2 5-49-15,-8 2-21 16,20 3-190-16,-6 4-262 16</inkml:trace>
  <inkml:trace contextRef="#ctx0" brushRef="#br0" timeOffset="122986.53">12114 8128 564 0,'9'14'372'0,"7"9"-30"16,-1 2-114-16,0-2-46 0,1-2-69 15,0-3-21-15,-5-6-28 16,-1-4-6-16,-4-7-8 16,-2-1-4-16,7-8-10 15,-1-2-7-15,0-5-15 16,1-6-6-16,-2 4-88 15,-2 0-100-15</inkml:trace>
  <inkml:trace contextRef="#ctx0" brushRef="#br0" timeOffset="123334.48">12547 8212 506 0,'2'-2'242'16,"1"-6"-57"-1,-3-1-3-15,-7 3-16 0,-4-3-11 16,-9 5-48-16,-3-1-32 16,-2 8-34-16,0 1-12 15,6 9-21-15,2 4-7 16,8 3-5-16,3 2-4 15,13 3 4-15,8-1 3 16,13-3 10-16,4-4 8 16,4-11 28-16,1-6 23 15,-10-13 30-15,-1-5 9 0,-16-5-1 16,-10-1-15-16,-14-3-35 16,-9 3-13-1,-7 3-64-15,1 6-67 0</inkml:trace>
  <inkml:trace contextRef="#ctx0" brushRef="#br0" timeOffset="124431.42">13047 8344 883 0,'-4'6'404'0,"-8"13"-173"0,-6 6-77 0,-11 6-78 15,-1-1-24 1,5-3-124-16,7-5-198 16</inkml:trace>
  <inkml:trace contextRef="#ctx0" brushRef="#br0" timeOffset="124874.8">13450 8101 703 0,'-1'-2'354'0,"-1"2"-110"15,-1 5-98-15,2-5-82 16,0 8-9-16,-1 17-4 16,11 30-6-16,10-32-7 15,4-1-1-15,5-8-1 16,1-6 1-16,-6-10 0 16,-4-9 0-16,-5-7-2 0,-3-2-6 15,-5-4-9-15,-2 1-6 16,-4 1-8-16,-2 4-4 15,-2 6-10-15,4 7-9 16,0 7-8-16,0 7-3 16,2 12 2-16,9 11 6 15,-1 14 7 1,5 8 3-16,-1 14 3 0,-13-3 3 16,-10-2 4-16,-12-6 6 15,-15-17 22-15,-6-4 7 16,-4-16 7-16,-5-8 1 0,6-14-26 15,7-10-30-15,16-14-104 16,12-8-95-16</inkml:trace>
  <inkml:trace contextRef="#ctx0" brushRef="#br0" timeOffset="125056.14">13834 7872 834 0,'-3'4'384'16,"-5"14"-157"-16,-6 7-65 15,-3 11-78-15,-1 2-26 16,-1 0-38-16,5 2-73 0</inkml:trace>
  <inkml:trace contextRef="#ctx0" brushRef="#br0" timeOffset="125492.32">13924 8154 928 0,'-5'4'386'0,"-1"5"-226"0,4 2-39 16,8 7-50-16,5-1-8 16,9-1-18-16,5-2-7 15,4-11-5-15,0-3-2 16,-4-11 0-16,-3-5-2 16,-6 1-4-16,-7-2-4 15,-3-1-5 1,-2 4-4-16,-4 3-9 0,1 5-6 0,0 11-3 31,0 6 1-31,3 15 3 16,4 5 3-16,1 16 1 15,2 11-2-15,0 7-4 0,-6 5 0 16,-11-14 1-16,-9-8 3 16,-19-13 11-16,-6-7 6 15,-10-14 11-15,-3-9 2 0,9-17-14 16,6-10-32-16,20-12-109 15,11-5-137-15</inkml:trace>
  <inkml:trace contextRef="#ctx0" brushRef="#br0" timeOffset="125917.35">14785 7800 724 0,'0'-3'407'0,"2"-2"-105"16,-2 13-160-16,-1 15-53 15,0 27-67-15,1 12-2 16,1 17 6-16,2 4 5 16,4-4 5-16,1 1-2 15,-1-5-7-15,0-11-3 16,-2-18-156-16</inkml:trace>
  <inkml:trace contextRef="#ctx0" brushRef="#br0" timeOffset="126147.11">14478 8423 630 0,'1'-5'380'16,"6"1"-24"-16,7-2-171 0,7 2-26 15,12 6-22 1,4-2-10-16,13 4-24 15,12-2-18-15,16 1-41 16,12-1-14-16,10-4-19 16,-6-7-4-16,-9-2-107 0,-16 3-103 15</inkml:trace>
  <inkml:trace contextRef="#ctx0" brushRef="#br0" timeOffset="126725.34">15483 8110 544 0,'2'0'318'15,"7"8"-42"-15,1 9-133 16,2 20-87 0,0 2-8-16,-2 7-1 15,-2 1-1-15,-5-9-15 16,1-1-1-16,-6-19-146 0</inkml:trace>
  <inkml:trace contextRef="#ctx0" brushRef="#br0" timeOffset="126946.97">15661 8211 699 0,'-5'1'333'15,"-9"1"-118"-15,-6 7-100 16,-1 3-23-16,-3-1-21 31,5 1-12-31,3-5-34 0,6 2-11 0,7 0-15 31,6 3-2-31,14 2 8 0,4-2 5 0,9 0 2 16,-3-3 0 0,9 4-5-16,6-5-40 0,2-6-220 0</inkml:trace>
  <inkml:trace contextRef="#ctx0" brushRef="#br0" timeOffset="127307.96">16085 8160 742 0,'-11'-6'378'0,"-15"-2"-124"32,1 4-63-32,-7 0-101 15,0 5-28-15,3 4-34 16,4 1-13-16,11 4-19 15,5 2-5-15,9 0-1 16,4 3 1-16,11-1 8 16,3-1 3-16,5-4 4 15,-2-2 1-15,-3-7-11 16,-6 0-13-16,-9 0-29 16,-4 0-8-16,-13 0 6 15,-4-1 11-15,-11 1 33 16,1 2 20-16,0 4 32 0,5 1 8 15,11 4 0-15,3 2-7 16,11 3-15-16,6 2-2 16,8 2-2-16,5 1-5 15,8-3-11-15,2 0-3 16,6-9-2-16,-2-2 0 16,-1-7-75-16,-7-8-76 15</inkml:trace>
  <inkml:trace contextRef="#ctx0" brushRef="#br0" timeOffset="127494.67">16175 8184 808 0,'1'-1'395'0,"0"1"-171"16,7 4-53-16,1 9-89 16,-3 7-29-16,5 3-12 15,-5 2-9-15,-4 3-17 16,0 1-3-16,-2 1-19 15,0-1-67-15,1-10-383 16</inkml:trace>
  <inkml:trace contextRef="#ctx0" brushRef="#br0" timeOffset="127724.43">16410 8237 638 0,'-4'-2'337'0,"-7"0"-82"0,-4 0-76 15,-5 7-73-15,-5 2-13 16,-1 2-13-16,-1 0-12 16,4 1-24-16,2 0-9 15,7 4-20-15,7 1-3 16,8 1 1-16,8 0 1 0,14-2 2 16,4 0 0-1,11-6-5-15,3-3-3 16,6-3-70-16,-3-2-72 0</inkml:trace>
  <inkml:trace contextRef="#ctx0" brushRef="#br0" timeOffset="128052.09">16440 8107 758 0,'5'-14'314'0,"10"-8"-175"16,4 4-21-16,4 2 4 15,1 8 6-15,-1 10 2 16,-1 9-18-16,-3 17-18 16,-2 7 1-16,-3 7-6 15,-2 6-6-15,-2 0-31 16,2 3-14-16,-5-10-19 16,6 0-3-16,-1-14-3 15,1-7 0-15,0-10-1 16,-4-10-4-16,-7-14-37 15,-3-2-24-15,-15-8-25 16,-4 0-6-16,-7 7 26 16,1 4 16-16,2 12 14 15,-2 4 5-15,11 9-3 16,-5-1-44-16,15 4-260 16</inkml:trace>
  <inkml:trace contextRef="#ctx0" brushRef="#br0" timeOffset="128270.3">16837 8221 702 0,'2'-1'420'0,"5"1"-48"15,-3 7-110-15,-1 7-129 31,-1 5-32-31,-1 8-40 0,2 0-14 0,-1 3-22 16,-1-1 1-16,1-9-172 16</inkml:trace>
  <inkml:trace contextRef="#ctx0" brushRef="#br0" timeOffset="128490.67">17025 8177 1077 0,'1'6'429'15,"6"11"-266"-15,-5 9-46 0,-4 16-10 0,4 11 3 16,-4 7-12-16,1 6-13 16,3-8-40-1,-3-6-16-15,1-9-21 16,0-3-2-16,0-9-81 0,3-6-80 15</inkml:trace>
  <inkml:trace contextRef="#ctx0" brushRef="#br0" timeOffset="128652.77">17051 8388 1062 0,'7'-3'419'0,"7"-6"-280"15,9-1-46-15,12 5-49 16,2 0-15-16,3 0-44 16,-3 2-91-16</inkml:trace>
  <inkml:trace contextRef="#ctx0" brushRef="#br0" timeOffset="129049.19">17591 8139 747 0,'-17'-8'417'31,"-18"-5"-93"-31,0 4-90 0,3 6-134 0,6 5-37 16,7 5-43 0,4 3-16-16,8 5-12 0,5 0-2 15,12 5 5-15,5-2 5 0,6 0 4 16,3-3 4-16,-2-5-4 15,0-2-15-15,-2-6-36 16,-7-2-10-16,-7 0-5 16,-6-1 9-16,-11 1 27 15,-5-1 10-15,-8 1 16 32,5 5 18-32,-5-1 26 0,3 4 5 15,5 4-1 1,2 1-7-16,9 3-4 15,5 1 3-15,3 2 4 16,4-1-2-16,9-2-10 16,2-2-8-16,3-6-7 15,0-3-2-15,1-10-61 16,1-5-57-16,-3-10-409 0</inkml:trace>
  <inkml:trace contextRef="#ctx0" brushRef="#br0" timeOffset="129168.35">17524 8031 623 0,'-6'-9'391'0,"0"-3"-16"16,1 4-120-16,1 0-124 15,4 6-58-15,0 2-71 16,0 4-59-16</inkml:trace>
  <inkml:trace contextRef="#ctx0" brushRef="#br0" timeOffset="129415.09">17660 8168 1177 0,'3'5'486'0,"6"6"-279"16,4 8-53-16,6 3-49 0,2 4-18 16,2 4-28-16,-2-1-17 15,0-3-15 1,-1-4-4-16,-1-10-3 15,-1-10 1-15,-1-8 0 16,-2-7 0-16,-2-8-5 16,-4 0-3-16,-2-1-3 0,-4 3-27 15,-2 0-132-15,1 3-75 16</inkml:trace>
  <inkml:trace contextRef="#ctx0" brushRef="#br0" timeOffset="129759.99">18265 8304 431 0,'3'-7'289'0,"-2"-4"8"15,-2-2-83-15,-11-1-15 16,-8 1-22-16,-6 1-24 16,-14 5-76-16,1 2-28 15,-1 10-42 1,9 3-3-16,9 5 9 0,7 5 4 16,11 6 14-16,2 0 4 15,13 3 2-15,5-4 2 16,14-8-1-16,7-2-4 15,3-10-8-15,-3-4-3 16,-5-6-97-16,-6-7-72 0</inkml:trace>
  <inkml:trace contextRef="#ctx0" brushRef="#br0" timeOffset="130119.48">18467 7884 771 0,'13'15'346'15,"18"22"-136"1,7 13-32-16,8 10-9 0,-2 6 2 0,-13 6-30 16,-9 3-23-16,-29 5-41 15,-16 0-26-15,-21-8-28 31,-6-9 0-31,1-20-134 16,7-10-83-16</inkml:trace>
  <inkml:trace contextRef="#ctx0" brushRef="#br0" timeOffset="130516.69">18948 8515 1249 0,'-1'-2'633'0,"-4"-2"-183"15,2 0-205-15,1 4-161 16,1 0-44-16</inkml:trace>
  <inkml:trace contextRef="#ctx0" brushRef="#br0" timeOffset="142620.76">19802 7994 378 0,'-3'-6'290'0,"-10"-2"40"0,-3 0-71 16,-19 1-94-16,-8 3-25 15,-6 5-39-15,-5 3-22 16,12 8-43-16,8 6-12 16,9 2-16-16,12 1-7 15,13 3-9-15,7-1-2 0,12-2 0 32,9-2 2-32,13-6 7 0,4-6 2 15,4-1 2-15,-6-5 2 16,-18-1 2-16,-10-4 1 0,-21 0-3 15,-11 1-3-15,-19 5-4 16,-9 3-3-16,-5 11 8 16,2 4 3-16,9 3 4 15,13 4-2-15,13 0-5 16,10 3-2-16,14-1 0 16,8-1 0-1,22-7 3-15,8-3 1 16,11-7-32-16,0-2-30 0,-5-8-75 15,0-1-49-15,-6-12-248 16</inkml:trace>
  <inkml:trace contextRef="#ctx0" brushRef="#br0" timeOffset="142980.24">20159 8199 596 0,'-1'-7'328'0,"-8"-9"-50"16,-5 1-32-16,-10 6-68 0,-5 1-32 0,-4 4-65 15,-5 4-26 1,5 6-30-16,1 3-10 0,4 11-10 16,7 5-4-1,3 1-3-15,8 6-2 16,16 0-2-16,7 1 0 0,12-5 1 31,4-6 1-31,0-11-1 16,3-9-21-16,-2-7-27 0,-7-5-12 15,-6-3 4-15,-6 1 23 16,-12-1 31-16,-2 1 12 16,-9 5 0-16,-4 7 3 15,5 15 11-15,-1 11 3 16,-1 12 4-16,4 5-5 16,6 7-12-16,3-4-3 15,4-2-3-15,8 1-1 16,-6-11 1-16,5-2-12 0,9-7-271 15</inkml:trace>
  <inkml:trace contextRef="#ctx0" brushRef="#br0" timeOffset="143302.74">20506 8256 653 0,'-4'8'320'16,"-8"8"-115"-16,-7 6-71 0,-2 1-27 15,-3 1-38 1,-4-4-19-16,-1-10-22 0,3-5-10 16,-4-15-49-16,8-3-25 15,5-9-20-15,3-1 2 16,9 3 36-16,5 3 15 15,10 3 5-15,10 5 2 16,10 3 17-16,2 6 15 16,-1 7 23-16,1 4 6 0,-8 10-5 15,-3 0-7 1,3 8-13-16,-5-3-3 0</inkml:trace>
  <inkml:trace contextRef="#ctx0" brushRef="#br0" timeOffset="143652.14">20680 8406 745 0,'9'4'382'16,"6"2"-101"-16,8 1-126 16,7 3-21-16,2-4-31 15,-2-4-13-15,0-2-30 0,-6-10-10 16,-4-6-17-16,-1 0-4 15,-15-13-7-15,-2 1-4 16,-8-3-6-16,-10 0-5 16,2 3-7-16,-8 3-4 15,-5 8-13-15,-1 6-5 0,-4 17-4 32,4 10 3-32,6 13 10 15,5 8 6-15,10 11 7 0,7 6 3 0,5 3 5 16,6-1 0-1,6-7 1-15,-4-8-1 16,-4-5-2-16,-2-4-1 0,-7-11-56 16,1-2-83-16</inkml:trace>
  <inkml:trace contextRef="#ctx0" brushRef="#br0" timeOffset="143875.37">21055 8206 1123 0,'-1'7'460'0,"-7"11"-268"0,0 10-55 16,3 21-36-16,2 6-5 16,7 11-22-1,4-2-13-15,-1-7-28 0,1-3-13 0,-2-16-26 31,2-5-47-31,4-13-101 0,-3-14-79 16</inkml:trace>
  <inkml:trace contextRef="#ctx0" brushRef="#br0" timeOffset="144019.31">21106 8400 1140 0,'3'1'463'0,"9"0"-284"15,3 4-59 1,9 3-58-16,1-5-19 16,4 1-84-16,0-7-321 0</inkml:trace>
  <inkml:trace contextRef="#ctx0" brushRef="#br0" timeOffset="144476.07">21719 8275 560 0,'-12'-8'346'15,"-16"-10"-15"-15,-6 3-74 16,-7 1-84-16,-4 2-31 0,5 11-48 15,2 4-26-15,13 10-38 16,13 7-12-16,5 8-12 16,7 4-2-1,9 3 3-15,6 3 0 0,14-11 1 16,5-1 1-16,2-18 1 16,-1-8 0-16,-8-14-93 15,-2-9-57 1,-9-11-210-16,-7-3-172 0</inkml:trace>
  <inkml:trace contextRef="#ctx0" brushRef="#br0" timeOffset="144544.5">21641 8113 539 0,'-4'-9'281'0,"1"-10"-91"15,-2 10-66-15,5 9-86 0,0 3-113 0</inkml:trace>
  <inkml:trace contextRef="#ctx0" brushRef="#br0" timeOffset="144866.19">21784 8071 966 0,'3'-16'408'16,"10"-23"-231"-16,-2-1-41 0,8 7-55 16,-5 0-16-1,-3 12-18-15,2 5-7 0,-13 8-6 16,3 7-6-16,-5 6-9 15,-4 9-3-15,6 12-3 0,-3 5-2 16,6 15-1 0,0 3-3-16,5 16-3 15,8 3 0-15,-5 5-1 16,6 3-1-16,-11-8 0 0,-7-5 0 16,-11-13 0-16,-2-12 0 0,-10-16 1 15,-3-10-19-15,-2-14-83 16,-3-9-60-1</inkml:trace>
  <inkml:trace contextRef="#ctx0" brushRef="#br0" timeOffset="145389.31">22254 8350 551 0,'0'-7'307'0,"0"-8"-66"31,-1-3-68-31,-7-2-16 16,-7-4-23-16,-2 0-16 0,-9 3-41 16,-1 4-19-1,-3 10-41-15,0 5-12 16,2 9-6-16,4 5-2 0,4 9 7 15,10 7 3-15,4 5 0 16,7 4-1 0,11 1 1-16,-2-7 0 0,14-7 0 15,1-6 1-15,3-16 2 16,5-7-1-16,-2-6-2 16,-4-10-2-16,-2-4-4 15,-7 0 1-15,-8-5 2 16,-4 4 3-16,-6 8 3 15,-1 5 0-15,-5 8 0 16,3 5 1-16,2 6-3 0,1 2-1 16,3 12-1-16,5 0-1 15,3 5-1-15,4 1 0 16,1-4 2-16,4 0 5 16,2-11 15-16,-2-5 11 15,-3-12 28-15,1-4 7 16,-10-10-4-1,-3-6-8-15,2-2-29 16,-7-2-13-16,0 5-47 0,0 4-53 16,-5 9-165-16</inkml:trace>
  <inkml:trace contextRef="#ctx0" brushRef="#br0" timeOffset="145621.87">22532 8153 626 0,'2'-5'374'16,"3"-1"-48"-16,0 2-70 15,-2 9-112-15,4 11-41 16,3 17-44-16,2 11-8 16,0 18-14-16,-3 6-7 15,-7-1-12 1,-2-1-8-16,-1-18-10 0,0-10-11 0,1-12-114 31,0-10-67-31</inkml:trace>
  <inkml:trace contextRef="#ctx0" brushRef="#br0" timeOffset="145790.65">22612 8358 842 0,'5'0'366'15,"7"0"-173"-15,11 0-132 0,6 0-21 16,6 3-22-16,1-3-6 16,0 0-40-1,-1-4-124 1</inkml:trace>
  <inkml:trace contextRef="#ctx0" brushRef="#br0" timeOffset="146154.59">23135 8107 783 0,'-16'-5'361'0,"-18"-3"-174"16,-1 5-62-16,0 2-82 15,7 4-25-15,18 9-25 16,5 0-3-16,12 6-2 0,8-2 4 15,4-1 8-15,7 1 4 16,0-5 2-16,-4 0 0 16,-7-9-5-16,-7-2-2 15,-8-1-9-15,-5 0-1 16,-13-3 3-16,-8 2 4 0,-5 2 28 16,-1 0 16-16,5 5 25 15,8 2 9-15,7 3-12 16,5 5 1-16,7 1 8 15,1 5 4-15,14 1 6 16,12 0-7-16,5-3-25 16,3-5-10-16,4-12-15 15,-6-4-1-15,0-11-128 16</inkml:trace>
  <inkml:trace contextRef="#ctx0" brushRef="#br0" timeOffset="147353.34">1675 9051 712 0,'4'-1'320'0,"5"2"-128"0,19-1-92 15,6 4-14-15,17 0-27 16,7 1-22-16,6-3-22 16,-6-3-4-16,-4 2-1 0,-14-2 3 15,-12 1-114-15,-4 3-110 16</inkml:trace>
  <inkml:trace contextRef="#ctx0" brushRef="#br0" timeOffset="147517.97">1968 9092 379 0,'-2'4'276'32,"-4"5"4"-32,3 4-76 0,5 8-37 0,4 4-40 15,3 6-17-15,1 2-36 16,-6-2-10-16,-2-1-31 15,-3-6-11-15,2-8-69 16,5-3-141-16</inkml:trace>
  <inkml:trace contextRef="#ctx0" brushRef="#br0" timeOffset="147829.46">2297 9130 820 0,'-2'-4'400'15,"-5"-3"-133"-15,-16 1-71 16,-3 6-86-16,0 6-31 16,1 7-48-16,6 3-16 0,5 7-11 15,4 5-4-15,10-1-1 16,11 3-1-16,12-1 1 15,7-3 3-15,5-9 3 16,1-8 3-16,2-15 11 16,-3-8 0-16,-6-10 14 15,-10-2 3-15,-19-4-1 16,-8 0 1-16,-25 3-18 16,6 3-9-16,-2 8-99 15,0 4-25-15</inkml:trace>
  <inkml:trace contextRef="#ctx0" brushRef="#br0" timeOffset="148387.75">3457 8900 589 0,'-2'-1'335'16,"-3"3"-64"0,-8 18-64-16,-22 14-85 15,-1 14-32-15,-4 15-34 16,6 5-19-16,19 12-21 15,12-2-6-15,23-11 3 0,15-12 10 16,21-24 19 0,4-13 9-16,1-23-1 0,-3-8-2 15,-15-20-1-15,-4-8 4 16,-12-11 12-16,-10-4-3 16,-16 3-13-1,-15-6-11-15,-18 0-28 0,-4 1-13 0,-2 12-43 16,2 8-29-1,3 25-98-15,-9 11-79 16,-5 17-221-16</inkml:trace>
  <inkml:trace contextRef="#ctx0" brushRef="#br0" timeOffset="148472.56">3274 9116 249 0,'17'8'239'16,"8"10"39"-16,26-5-35 0,2-5-32 16,10-1-79-1,5-6-41-15,5-2-50 16,-3-5 0-16</inkml:trace>
  <inkml:trace contextRef="#ctx0" brushRef="#br0" timeOffset="149048.37">3915 9138 837 0,'-3'12'358'0,"-5"10"-186"15,0 11-63-15,0 8 8 16,0 9-17 0,3-1-13-16,4-3-38 0,1-12-14 15,3-20-12-15,1-8 0 16,3-15 6-16,1-3 2 15,-1-17-2-15,0-9-5 16,-4-8-8-16,-3-4-5 16,-4-4-2-16,-1 2-1 15,3 2-8-15,3 10-5 0,3 13-5 16,0 9-3-16,2 16 0 16,-4 3 1-16,11 18 1 15,2 13 4-15,0 2 7 16,6 5 0-16,3-1 1 15,-1-6 2-15,4-7-1 16,-5-3 0-16,2-16-2 16,3-4-17-16,-3-10-46 15,1-8-9-15,-8-11-3 16,-5-3 15-16,-4-8 49 16,-1-2 10-16,-3 4 10 15,-3-1 6-15,-1 15 38 0,-1 7 6 16,-2 21-2-16,0 9 2 15,0 23-35-15,6 7-2 16,-2 7 5-16,3 8 1 16,-1-2-5-16,-5 5-5 0,12-10-37 15,6-6-121-15</inkml:trace>
  <inkml:trace contextRef="#ctx0" brushRef="#br0" timeOffset="149264.7">4556 8962 863 0,'0'13'361'0,"0"19"-162"16,-1 11-92-16,4 12 18 0,2 6 17 15,2 5-13-15,1 1-26 16,2-2-46-1,-3-7-26-15,1-17-73 16,1-11-78-16</inkml:trace>
  <inkml:trace contextRef="#ctx0" brushRef="#br0" timeOffset="149493.41">4918 9048 841 0,'-15'7'433'0,"-13"0"-86"16,-17 4-200-16,-4 4-25 0,-4-2-25 16,3 4-14-1,10 0-38-15,12 5-16 16,9 1-22-16,13-2-6 16,21 2-1-16,9-3 4 15,21-3 6-15,6 3 2 0,2-3 0 16,-1 0-5-1,-8-2-39-15,-8-3-70 0</inkml:trace>
  <inkml:trace contextRef="#ctx0" brushRef="#br0" timeOffset="149943.66">5018 9132 951 0,'1'4'375'0,"0"14"-247"0,-1 6-56 15,1 8-24-15,0 7-8 16,-1 4 21-16,-2-4 11 16,4-1 14-16,-3-11-3 0,-1-14-24 15,4-11-13 1,-5-14-12-16,-2-4-5 0,2-13-9 15,-6-2-6-15,4-7-4 16,4-3-2-16,3-1-3 16,5 1-7-1,8 1-13-15,3 2-5 0,13 7-4 16,7 4 4-16,11 11 1 16,12 3-53-16,2 7-178 15</inkml:trace>
  <inkml:trace contextRef="#ctx0" brushRef="#br0" timeOffset="150183.61">5004 9435 879 0,'1'1'374'0,"0"2"-184"0,22 1-117 16,9-2-23-16,21 4-12 16,10 0-8-16,4 0-17 15,-2 1-4-15,-9-4-89 16,-7-2-145-16</inkml:trace>
  <inkml:trace contextRef="#ctx0" brushRef="#br0" timeOffset="150378.62">5109 9210 819 0,'9'0'348'0,"15"0"-188"0,11 0-62 15,14 1-40-15,5 2-21 16,1-2-18-16,-3 2-6 15,-17-3-114-15,-5-1-283 16</inkml:trace>
  <inkml:trace contextRef="#ctx0" brushRef="#br0" timeOffset="150695.34">5534 9125 880 0,'4'10'361'16,"4"16"-221"-16,3 6-20 0,6 8-22 15,0 3-3-15,-8 0-9 16,-1 0-14-16,-8-5-26 16,-4-6-10-1,0-16-10-15,-7-9 0 0,-1-12 3 0,-2-8-1 16,1-5-7 0,2-7-3-16,0-11-8 0,1-3-1 31,9-7-1-31,-4-6 2 0,6 2-4 15,6 2-9-15,2 4-5 0,12 13-2 16,5 5 3 0,4 11 6-16,-6 11-3 0,14 1-3 0,10 15-10 31,3-4-57-31,16 4-150 16,-13 0-288-16</inkml:trace>
  <inkml:trace contextRef="#ctx0" brushRef="#br0" timeOffset="150940.43">5623 9407 724 0,'0'4'362'16,"3"5"-91"-16,10 3-62 16,15-4-51-16,5 1-21 0,12-2-47 15,1-7-28 1,1 4-34-16,-2-2-10 0,-11-8-68 16,-1 0-92-16</inkml:trace>
  <inkml:trace contextRef="#ctx0" brushRef="#br0" timeOffset="151143.63">5470 9191 1063 0,'8'1'420'16,"20"3"-252"-16,12 2-48 15,18-1-15-15,13 1-16 16,4-4-42-16,-5-2-16 16,-13 0-109-16</inkml:trace>
  <inkml:trace contextRef="#ctx0" brushRef="#br0" timeOffset="151775.34">6846 9232 862 0,'-14'0'385'0,"-17"4"-175"16,-3 5-42-16,-1 10-67 0,7 16-25 31,10 8-44-31,-3 1-17 16,29 6-8-16,5-11-1 0,20-10 0 0,16-7 7 16,-9-20 7-1,3-2 6-15,-20-16 10 16,-6-2 3-16,-11-2-2 15,-15-7-6-15,-12 4-14 16,-8-1-10-16,-10 3-6 16,5 2-35-16,10 8-174 0</inkml:trace>
  <inkml:trace contextRef="#ctx0" brushRef="#br0" timeOffset="151958.31">6976 9273 891 0,'16'0'380'0,"23"-2"-210"0,5 2-35 16,4-1-59-16,-2 1-24 16,-6 0-30-16,1 1-32 15,-17-1-217-15</inkml:trace>
  <inkml:trace contextRef="#ctx0" brushRef="#br0" timeOffset="152123.49">7132 9278 552 0,'-2'7'333'0,"-4"13"-7"16,2 6-102-16,2 7-78 15,0 6-21-15,3-2-43 16,1-4-17-16,4-2-32 0,-1-9 2 15,4-6-219-15</inkml:trace>
  <inkml:trace contextRef="#ctx0" brushRef="#br0" timeOffset="152415.18">7397 9410 1074 0,'2'7'421'0,"-2"9"-287"15,2 2-31-15,-5-2-44 16,-6-5-12 0,2-7-21-16,0 2-3 0,4-8-6 15,5 2-8-15,4-11-18 16,1-5-11-16,4-3-11 16,1-7 4-16,9 6 13 15,0 1 6-15,7 10 16 16,1 9 14-16,-6 9 48 15,-5 5 19-15,-9 9 14 16,-1 2-4-16,-7 1-41 16,-1-2-19-16,0-4-16 0,-1-5-81 15</inkml:trace>
  <inkml:trace contextRef="#ctx0" brushRef="#br0" timeOffset="152965.41">8435 9281 698 0,'-13'-4'377'0,"-15"-3"-89"16,2 6-65-16,4 6-106 15,1 7-42-15,7 11-52 0,5 9-13 16,13 6-4-16,9-2 2 16,9-4 2-16,4-5 1 15,7-15 2-15,-5-5 3 16,-4-14 7-1,-2-10 4-15,-12-7 5 16,-4-7-1-16,-6-9-2 16,-8-5 1-16,-4-9 1 15,-1-4 0-15,-2-4-6 16,4 2-7-16,5 6-15 16,6 1-6-16,12 12-11 15,3 2-8-15,3 15-110 0,4 10-90 16</inkml:trace>
  <inkml:trace contextRef="#ctx0" brushRef="#br0" timeOffset="153182.41">8647 9255 485 0,'-1'0'310'0,"0"-1"-14"15,1 2-56-15,0-1-72 16,-2 3-22-16,1 27-39 16,-2 36-27-16,-1-28-44 15,3-3-18-15,2-8-61 16,6-6-86-16</inkml:trace>
  <inkml:trace contextRef="#ctx0" brushRef="#br0" timeOffset="153457.84">8993 9320 815 0,'-1'7'417'0,"-4"3"-132"0,-4 10-128 15,-3-1-38-15,-7 3-47 16,-3-1-16-16,-7-6-22 16,2-5-8-16,1-7-7 15,2-6-2-15,5-8-6 16,-4-1-2-1,8-4-9-15,7-2-3 16,8-3-6-16,2-1-2 16,11 0 1-16,-1 5 6 15,4 8 18-15,6 2 12 16,-5 12 10-16,6 9 1 16,0 6-11-16,-1 4-7 15,4 1-10-15,-4-2 3 0,0-1-203 16</inkml:trace>
  <inkml:trace contextRef="#ctx0" brushRef="#br0" timeOffset="153816.71">9366 9375 590 0,'-4'-13'375'0,"-9"-12"17"15,1-1-123-15,-11-2-95 16,-1 8-43-16,1 10-74 15,0 5-33-15,3 15-29 16,7 6-5-16,1 11 0 31,9 9 5-31,10 10 2 16,3-4 2-16,4-5 1 0,3-10 0 16,1-8 5-16,-1-10 1 0,2-8 9 15,-4-4 2 1,-8-20 4-16,-2-3-1 0,-5-13-2 15,0-4-3-15,-8-5-1 16,0-4-1 0,-4-4-3-16,2-2-3 0,12 9-6 15,-1 0-7-15,13 12-12 16,0 1-5-16,9 11-98 16,13 11-89-16</inkml:trace>
  <inkml:trace contextRef="#ctx0" brushRef="#br0" timeOffset="154365.47">9493 9486 417 0,'4'4'277'0,"5"3"40"15,5 3-80-15,9-9-42 16,3 1-17-16,8-2-37 16,1-2-22-16,-6-8-35 15,-6-2-16-15,-8-5-27 16,-6-3-8-16,-9-3-14 15,-3-4-6-15,-17 2-9 16,-2 2-4-16,-9 9-10 16,0 8-5-16,5 13 0 0,-1 12 3 15,8 12 11 1,0 5 5-16,5 9 7 0,3-4 0 16,5 6-1-16,4-2-2 15,3-4-3 1,3-2-1-16,5-8-2 0,1-5-4 0,3-7-142 31</inkml:trace>
  <inkml:trace contextRef="#ctx0" brushRef="#br0" timeOffset="154713.81">10035 9403 771 0,'-6'-14'357'0,"-7"-16"-150"31,-6 0-19-31,-5 10-46 16,-6 5-28-16,-4 15-41 0,7 4-22 15,4 12-25 1,5 5-4-16,12 10-9 16,1 2-1-16,9 0 0 15,12-5 4-15,9-3 6 16,7-6 3-16,-1-10 0 16,-1-5 1-16,-5-9-8 15,-4-4 2-15,-8-4-110 16,-2 4-100-16</inkml:trace>
  <inkml:trace contextRef="#ctx0" brushRef="#br0" timeOffset="154923.96">10189 9260 667 0,'-2'2'397'0,"0"0"-136"0,-6 18 29 16,1 8-119-16,6 19-41 15,2 8-17 1,5 4-28-16,2 1-21 0,-4-10-31 16,2 0-12-16,-4 2-19 15,-5-6 11-15,-5-2-174 16,-1-8-80-16</inkml:trace>
  <inkml:trace contextRef="#ctx0" brushRef="#br0" timeOffset="155150.57">10193 9534 958 0,'1'-4'494'0,"2"-8"-127"15,7 5-177-15,2 4-49 0,7-1-62 16,-2 5-32-1,12 9-39-15,-3-3 0 16,2 2-197-16,6-2-330 16</inkml:trace>
  <inkml:trace contextRef="#ctx0" brushRef="#br0" timeOffset="155553.46">10463 9345 608 0,'4'0'390'0,"9"6"36"0,-4 5-166 15,8 10-91-15,1 0-27 16,-1-1-50-16,1-2-20 15,-12-4-27 1,-3-1-8-16,-8-7-15 0,-3-1-4 16,0-5-5-1,5-7-7-15,9-4-15 16,6-4-12-16,10-5-21 0,-2-2-4 16,5-1 4-1,-6 2 7-15,-3 5 18 0,2 9 6 0,-7 8 9 31,3 6 3-31,1 9 5 0,-7 4 3 16,-6 2 3-16,1 1 0 0,-3 4-3 16,1 0-2-16,2 0-5 15,0 2 9-15,-7-10-134 16,-2-2-128 0</inkml:trace>
  <inkml:trace contextRef="#ctx0" brushRef="#br0" timeOffset="155754.81">10686 8957 924 0,'0'-2'408'0,"-1"8"-193"16,1 8-61-16,4 21-100 15,-3 3-6-15,1 4 9 16,3 6-88-16</inkml:trace>
  <inkml:trace contextRef="#ctx0" brushRef="#br0" timeOffset="157028.28">11682 9024 786 0,'-2'4'380'0,"-5"6"-127"16,-9 22-114-16,-4 10-39 15,-6 19-15-15,-1 10-11 0,5 9-18 16,2-6-9 0,10-15-18-16,7-11-15 15,8-23-8-15,3-14 1 16,2-15 0-16,4-6 8 15,-3-22 0-15,2-1-3 16,0-14-1-16,-4-8-4 16,-3-1 1-16,0-5-2 0,3 5-3 15,1 8-3-15,5 14-5 16,2 11 1-16,-3 23 1 16,0 7 2-16,2 20 3 15,0 10 0-15,4 8 4 16,6 6 1-16,9 9 1 15,-3 3-1-15,-3-3-3 16,-5-9-2-16,-13-14-58 16,-2-8-70-16,-6-13-373 15</inkml:trace>
  <inkml:trace contextRef="#ctx0" brushRef="#br0" timeOffset="157186.07">11500 9351 744 0,'9'0'352'0,"18"0"-101"15,11 0-105-15,10 5-45 16,8-1-27-16,6 2-42 16,1-3-50-16</inkml:trace>
  <inkml:trace contextRef="#ctx0" brushRef="#br0" timeOffset="157695.59">12073 9260 861 0,'-3'-1'344'0,"-2"-2"-222"0,11 3-43 16,-6 0-25-1,26 3-6-15,52 7-1 0,-20-3-1 16,15 0-9-16,9 2-1 15,6 1-2-15,-4-1-2 16,-16-6-3-16,-14-3-9 16,-23-6-14-16,-13-3-12 0,-18 0-58 15,-2 1-19-15,-13-3-21 16,-9-4 8-16,-1 0 52 16,-2-1 21-16,4 1 23 15,11 6-1-15,9 6-6 16,6 1-1-16,8 9 13 0,-1 4 16 15,5 6 44 1,-4 0 17-16,0 6 28 16,-6-1 3-16,-8-1-13 15,-2 2-11-15,-6-9-36 16,0-3-16-16,3-5-97 16,0-2-88-16</inkml:trace>
  <inkml:trace contextRef="#ctx0" brushRef="#br0" timeOffset="157940.84">12882 9074 1018 0,'2'-2'449'0,"-1"1"-242"0,3 13-60 15,-6 8-78-15,2 8-12 16,0 18 0-16,0 0-2 16,6 23-11-16,-2 5-8 15,-2-13-17 1,1-2-5-16,1-18-7 0,0-14-50 16,2-11-181-16</inkml:trace>
  <inkml:trace contextRef="#ctx0" brushRef="#br0" timeOffset="158472.71">12778 9096 869 0,'1'-6'440'0,"7"-3"-154"16,6-4-89-16,9 1-37 0,12 3-66 15,10-1-27-15,8 9-33 16,-2 3-9-16,1 3-13 15,-10 2-4-15,-16 0-8 16,-2 4-7-16,-13 2-2 16,-11-1-1-16,-11 3-2 15,-8-3 1-15,-15 0 6 16,8 1 1-16,-2-5 2 16,3-1 1-16,14-2-9 15,7-1-4-15,9-3-2 16,12 2-1-16,13 3 6 15,2 6 3-15,1 7 1 0,6 4 2 16,-17 6 3 0,0 5-1-16,-14-1 3 0,-18 0 2 15,-5 0 6 1,-12-7 1-16,-13-4 2 16,-6-7-2-16,-13-9-4 0,-2-3 0 0,14-1-73 31,7-1-91-31</inkml:trace>
  <inkml:trace contextRef="#ctx0" brushRef="#br0" timeOffset="158693.84">13466 9498 985 0,'0'2'579'0,"-1"-1"-44"16,0 3-254-16,-1-4-60 15,1 0-63-15,0 0-32 0,0 0-62 16,0 0-16 0,0 0-43-16,1 0-77 15</inkml:trace>
  <inkml:trace contextRef="#ctx0" brushRef="#br0" timeOffset="175145">2162 10295 702 0,'-3'8'319'0,"-11"18"-119"0,-2 10-37 15,-10 20-11-15,-3 6-22 16,-8 5-44-16,1 1-20 16,2-4-36-16,2-2-9 15,13-15-9-15,4-10 1 16,10-20 1-16,6-12 0 16,10-19-12-1,8-10-8-15,2-18-12 16,2-5-3-16,-4-9 10 0,0 1 8 0,-7-4 8 15,-6-3 2 1,6 6-3-16,-8-3-1 0,2 14-4 16,2 10 1-16,-6 17-6 15,1 11-7 1,4 17-7-16,-1 9-1 16,6 20 4-16,9 9 6 15,10 11 8-15,7 5-1 16,9 4 3-16,5-2 1 0,7-1 1 15,3-3 2-15,-4-13 2 0,-9-6 1 16,-16-11 4 0,-16-9 2-16,-12-8 7 15,-12-4 2-15,-26-5 0 16,-10 1 4-16,-28 1-12 16,-8-5 0-16,-7-1-1 0,8 2-6 15,6-5-1-15,8 0-4 16,14 4-4-16,5-3-3 15,22 0-67 1,14 0-33-16,26-4-132 16,16-2-168-16</inkml:trace>
  <inkml:trace contextRef="#ctx0" brushRef="#br0" timeOffset="175466.4">2639 10323 548 0,'0'-11'403'0,"1"-5"66"16,1 7-165-16,3 18-143 0,3 17-56 16,7 24-64-1,3 11-2-15,6 13 1 16,-6 6-1-16,-6 0-10 16,-3 1-8-16,-5-4-6 15,-1-9-1-15,4-18-74 16,-1-12-84-16,1-17-187 15</inkml:trace>
  <inkml:trace contextRef="#ctx0" brushRef="#br0" timeOffset="175792.4199">3213 10466 881 0,'-8'3'413'0,"-4"6"-162"0,-10 5-118 16,-5 0-34-16,-9 3-37 16,0-2-19-16,-12 3-25 15,-1 1-6 1,-8 7-9-16,-3-1-2 16,16 0 0-16,6-2-1 15,22-3-5-15,11-2-2 16,10 0 12-16,15 1 3 0,25 3 19 15,14 1 5-15,9 6 7 16,-5 0 5-16,-10 2 2 16,-11 0-2-16,-5-4-15 15,-2-4 10-15,-6-9-176 16</inkml:trace>
  <inkml:trace contextRef="#ctx0" brushRef="#br0" timeOffset="176229.3">3420 11015 665 0,'-7'10'340'16,"-6"18"-99"-16,-3-7-39 0,2-1-83 15,3 1-27-15,5-13-32 16,4-1 1-16,5-11-1 16,5-8-4-16,4-10-18 15,1-5-12-15,0-3-9 16,-2-1-2-16,0-1-3 0,-1-3-5 15,2 3-4 1,-1 5 0-16,-1 10 7 0,-2 10 4 16,-4 16 3-1,6 8 1-15,3 20-2 0,4 1-1 16,2 4 0 0,-5-1-5-16,1-10-5 15,0 2-8-15,-3-8-112 16,0 0-68-16</inkml:trace>
  <inkml:trace contextRef="#ctx0" brushRef="#br0" timeOffset="176372.77">3408 11068 863 0,'6'0'432'15,"7"-3"-77"-15,13-1-291 16,3 0-33-16,17 0-85 15,1 1-259 1</inkml:trace>
  <inkml:trace contextRef="#ctx0" brushRef="#br0" timeOffset="176789.15">3716 11040 857 0,'2'0'398'0,"3"-2"-155"16,13 0-144-16,12 2-40 15,12 2-26-15,3 0-6 16,2 1-10-16,-4-3-2 16,-14-4-3-16,-5-1-6 0,-12 0-35 15,-5-1-9-15,-7-2-11 16,-2-2 5-16,-4-5 28 16,2 6 8-16,-1 2 12 15,3 6 14-15,3 3 32 16,-1 3 12-16,0-5 24 15,0 0 3-15,1 10-19 16,0 10-10-16,4 24-28 16,-6-29-13-16,1-7-140 15,0-7-125 1</inkml:trace>
  <inkml:trace contextRef="#ctx0" brushRef="#br0" timeOffset="176972.15">4121 10866 701 0,'1'-3'417'0,"2"3"-56"0,3 5-115 16,-6-5-119-16,4 12-25 0,15 49-9 15,-10-31-10-15,1 5-16 16,-5 1-10-16,-4-8-26 16,-1 3-10-16,-2-13-45 15,-1-4-47 1,-1-8-134-16,1-5-150 15</inkml:trace>
  <inkml:trace contextRef="#ctx0" brushRef="#br0" timeOffset="177295.43">4143 10876 853 0,'13'-7'388'0,"14"-4"-162"16,4 1-31-16,0 8-52 0,-2 6-25 15,-7 6-39-15,-7 3-14 16,-12 1-21-16,-4 1-7 16,-10 0-20-16,-3 2-4 15,0-2-6-15,4-5-6 16,11-1-22-16,6-4-7 0,9-3-3 16,5 4 2-16,5 3 19 31,-1 2 4-31,-3 3 7 0,-4-1 8 15,-13 9 18 1,-5-2 5-16,-17 4 2 0,-9 0-5 0,-14-10-8 16,-1-1-10-1,9-14-117-15,5-5-359 16</inkml:trace>
  <inkml:trace contextRef="#ctx0" brushRef="#br0" timeOffset="177736.46">4902 10681 895 0,'7'0'418'0,"5"0"-179"16,15 1-111 0,9-1-26-16,23 4-50 0,3-1-17 0,9 4-19 31,-8 0-2-31,-15-1-72 0,-1-1-76 15,-20-3-301-15</inkml:trace>
  <inkml:trace contextRef="#ctx0" brushRef="#br0" timeOffset="177933.91">4952 10827 745 0,'0'2'386'0,"6"-1"-84"0,9 3-54 16,18-3-52-16,16 0-12 16,12 0-42-16,3 0-34 15,-10-1-50-15,-5-1-14 16,-20-1-135-16</inkml:trace>
  <inkml:trace contextRef="#ctx0" brushRef="#br0" timeOffset="178721.78">7069 10232 445 0,'-5'-4'291'15,"-18"0"-22"-15,-14-2-87 0,-26-2-83 16,-13 1-11-16,-27-1 7 16,-5 1-2-16,5-2-4 15,7 1-16 1,18 0-16-16,13 1-2 0,15 3-19 16,6 3 5-16,20 2-23 15,15 3-3-15,24 5-10 16,17 2-6-16,30 3 11 15,5 3 1-15,21 5-3 16,5 7-1-16,-5 12-2 16,-6 8-3-16,-36 8-4 15,-21 1-4-15,-50 5-2 16,-21-2 1-16,-34 6 5 16,-9 3 1-16,-2 3 2 15,3-2 2-15,13-11 2 0,7-5 3 16,21-14 3-16,9-9 2 15,25-5 3 1,10-8 3-16,26-6 2 0,15-1-2 16,31-5-3-1,12-1-5-15,22-5-4 16,14-2-1-16,7-1-1 16,-3 1 1-16,-14 1-2 0,-13 2 1 15,-28 4 1-15,-21-4 0 16,-16 5-2-16,-12-1-12 15,-11 0-273-15</inkml:trace>
  <inkml:trace contextRef="#ctx0" brushRef="#br0" timeOffset="179524.01">7559 10505 492 0,'-3'-19'318'16,"1"-13"10"0,2 14-111-16,3 7-40 0,9 24-47 15,2 12-28-15,13 30-59 16,6 10 11-16,4 18 2 0,-2 5-3 16,-5 4-9-1,-2-7-10-15,-10-21-12 0,4-16 0 0,-8-27 1 16,0-11 5-16,1-10 2 31,-2-12 2-31,-1-16-1 16,1-8-2-16,-7-25-5 15,2-9-2-15,-5-12-5 16,-2 1-6-16,8 16-11 16,-7 12-8-16,4 27-17 15,4 16-3-15,-2 21 3 16,8 19 4-16,8 22 14 15,1 6 6-15,7 19 3 16,2 2 0-16,1-10 2 0,2-7 0 16,-5-25 3-16,-4-14 5 0,-4-17 24 15,0-7 10 1,1-19 22-16,-4-10 7 0,1-23-5 16,-6-13-10-16,-3-17-14 15,0 1-13-15,-4 10-20 16,3 6-4-16,-2 19-20 15,3 8-10-15,-5 17-69 16,-3 7-54-16,-3 24-166 16,-4 7-347-16</inkml:trace>
  <inkml:trace contextRef="#ctx0" brushRef="#br0" timeOffset="180139.22">8452 11152 467 0,'3'4'305'0,"11"8"39"0,4-2-124 0,8-2-69 16,2-1-17-16,-4-8-39 15,0-4-18-15,-7-5-21 16,-3-1-10-1,-8-2-19 1,-7-2-7-16,-13 2-13 16,-5-2-6-16,-13 5-11 15,0 6-3-15,-5 9-3 16,4 8 2-16,4 7 10 0,6 3 7 16,10 6 13-16,6 0 3 15,11 2 6 1,5-1 0-16,17-4-1 0,7-3-2 15,8-7-6-15,7-2-5 0,1-6-22 16,-3-5-50 0,-3-6-168-16</inkml:trace>
  <inkml:trace contextRef="#ctx0" brushRef="#br0" timeOffset="180321.9499">8761 11155 601 0,'3'0'390'0,"7"6"38"16,2 0-183-16,6 9-105 16,2 2-21-16,0 1-30 15,1 5-20-15,1-4-23 16,-5-1-9-16,-3-4-54 16,-2-3-59-16,1-8-205 15</inkml:trace>
  <inkml:trace contextRef="#ctx0" brushRef="#br0" timeOffset="180478.6">8945 11109 931 0,'-15'6'482'16,"-11"1"-140"-16,3 12-166 0,-1 3-57 16,2 7-57-16,-2 1-18 15,2 1-27-15,4-1-16 16,8-3-153-16,7-5-217 15</inkml:trace>
  <inkml:trace contextRef="#ctx0" brushRef="#br0" timeOffset="180737.79">9129 10898 1144 0,'-3'9'451'0,"-1"10"-273"0,0 3-63 16,3 15-26-16,0-3 4 15,0 6-21-15,1 7-16 16,1 1-24-16,3 3-12 16,4-6-11-16,3-6-2 15,11-15-7-15,2-7-8 16,-1-13-80-16,-1-4-69 15,-8-13-305-15</inkml:trace>
  <inkml:trace contextRef="#ctx0" brushRef="#br0" timeOffset="180892.34">9024 11159 636 0,'11'0'397'0,"16"-2"21"16,6 4-176-16,10-1-98 15,-4 1-36-15,-5-1-61 16,-7 0-81-16</inkml:trace>
  <inkml:trace contextRef="#ctx0" brushRef="#br0" timeOffset="182271.3">9795 10738 549 0,'0'0'312'0,"9"0"-18"0,3-1-105 15,26 0-71-15,9 1-10 16,17 1-31-16,7 3-25 15,-1 2-24-15,-4-1-4 16,-20-4-24-16,-7-1-46 16,-18-3-177-16</inkml:trace>
  <inkml:trace contextRef="#ctx0" brushRef="#br0" timeOffset="182464.25">9834 10878 543 0,'6'5'344'15,"8"3"-23"-15,25-4-88 16,14 3-19-16,16-6-65 16,5 1-43-16,-11 0-52 15,-3-2-12-15,-20 1-144 0</inkml:trace>
  <inkml:trace contextRef="#ctx0" brushRef="#br0" timeOffset="183537.23">10865 10294 932 0,'1'-9'418'15,"1"-9"-188"-15,1 9-65 16,0 23-77-16,5 13-27 16,10 34-43-16,6 16 7 15,5 13 1-15,-1 8-2 16,-1-6-8-16,-3-5 1 0,1-10-5 16,-1-17 1-16,-3-23 0 15,1-9-1-15,-5-19 5 16,0-8 2-16,-1-14 8 15,-5-12 1-15,1-17 0 16,-4-11-3-16,4-17-5 16,-2-9-2-16,3-2-10 15,7 6-3-15,-3 9-7 16,1 9-4-16,-1 20-5 16,-10 11-5-16,2 27-4 15,-3 20 2-15,6 22 8 0,4 7 7 16,1 14 6-16,5-2 0 15,0 0 0-15,1 4-1 16,0-11 1-16,-1-6 2 16,4-12 2-16,1-8 2 0,1-17 5 15,-4-10 2 1,1-17 3-16,-1-8 2 16,-2-16-2-16,3-4-1 15,-9-10-5-15,2-3-1 16,-3-1 3-16,2 2 0 15,0 2 1-15,-9-3-3 16,2 11-9-16,-10 1-4 16,0 15-22-16,0 13-30 15,-5 15-113-15,0 4-85 0</inkml:trace>
  <inkml:trace contextRef="#ctx0" brushRef="#br0" timeOffset="183992.23">11841 10953 589 0,'4'0'394'0,"4"0"26"16,4 7-149-16,0 8-105 15,-6-2-31-15,-1 18-45 16,-7-6-17 0,-6 5-23-16,3 3-12 0,-2-14-9 15,4 0-5-15,7-15-7 16,6-1 0-16,11-13-5 15,2-8-2-15,-3-6-6 16,8-6-3-16,1-2-1 16,1 4 0-16,7 9 0 0,-14 6 1 15,-10 13 4-15,2 9 3 16,-13 8 12 0,6 10 2-16,-3-1 2 15,-5 0-2-15,9 0-10 16,-6-4 1-16,3-5-145 15,2-4-249-15</inkml:trace>
  <inkml:trace contextRef="#ctx0" brushRef="#br0" timeOffset="184423.02">12790 10542 965 0,'-1'9'445'16,"0"8"-181"-16,0 18-145 15,3 9-20-15,8 12-31 16,3 2-12-16,0 1-18 16,0-5-9-16,-8-15-22 15,1-9-55-15,-4-21-155 0,-2-3-238 16</inkml:trace>
  <inkml:trace contextRef="#ctx0" brushRef="#br0" timeOffset="184572.94">12585 10748 930 0,'18'-2'468'0,"16"-2"-136"15,14 3-177-15,17 1-39 0,6 0-51 16,7-1-20-16,-7 1-69 16,-13-3-49-16</inkml:trace>
  <inkml:trace contextRef="#ctx0" brushRef="#br0" timeOffset="185335.59">13449 10259 848 0,'5'-7'398'0,"5"-3"-183"0,3 12-67 16,7 35-75-16,2 19-19 15,10 32 11 1,7 7 5-16,-5 3-3 0,-3-2-4 15,-10-10-23-15,-10-6-13 16,-2-18-11 0,3-11-2-16,-4-26 2 15,-1-8 2-15,-4-17 7 0,-1-6 0 0,0-15 0 16,-1-7-1 0,2-19-13-16,3-10-2 0,3-14-3 15,1-10-3-15,8 1-1 16,4 9-2-1,1 11-8-15,5 14-2 0,-6 26-5 16,-6 12 1-16,-2 35 7 16,1 13 4-16,2 20 5 15,3 6 2-15,4 4 1 16,0 3-2-16,-1-1 0 16,1 2-1-16,-5-22 2 15,-2-7 0-15,0-25 9 16,1-12 4-16,1-15 4 15,3-12 3-15,1-16 5 16,-1-17 7-16,0-22 9 16,-1-9 0-16,-5-6-10 0,-4 1-12 15,-5 19-17-15,-5 5-6 32,-4 14-11-32,-1 14-20 0,-4 16-105 0,12 16-104 15</inkml:trace>
  <inkml:trace contextRef="#ctx0" brushRef="#br0" timeOffset="185905.57">14441 10793 722 0,'-1'-1'348'15,"3"1"-121"-15,1 10-46 0,2 24-70 16,1 5-17-16,0 14-30 15,1 1-10-15,-1-8-12 16,-2-5-2-16,0-15-8 16,-1-7-6-16,1-10 10 15,-4-9 2-15,-2-12 0 16,-2-6 1-16,-4-13-17 16,-1 0-4-16,-2-11-7 15,0-5-2-15,4 2-7 16,6 1-3-16,6 10-9 0,8 9-4 15,11 11-4-15,6 5-2 16,9 8 4-16,-1 2 2 16,6 5-22-16,5 4-41 15,4 1-204 1</inkml:trace>
  <inkml:trace contextRef="#ctx0" brushRef="#br0" timeOffset="186103.74">14441 11001 843 0,'9'0'365'0,"19"1"-199"15,5 1-52-15,14-1-66 16,1 0-24-16,5-1-237 15</inkml:trace>
  <inkml:trace contextRef="#ctx0" brushRef="#br0" timeOffset="186569.29">14890 11171 595 0,'2'-2'273'0,"5"-4"-119"16,-4-3-27-16,-2-1-35 16,-2-3-10-16,-9 1-17 15,-5 1-4-15,-9 4-9 16,-5 6-7-16,-6 2-8 15,7 9-3-15,6 3-9 16,5 0-5-16,14 3-10 16,2-2-3-16,12-5-1 15,4-1 2 1,10-8 3-16,1-3-1 0,1-4-2 16,-3 0-3-16,-1 6-5 0,-2 4 0 15,-6 14 12-15,1 4 9 16,-9 8 22-16,-5 2 7 15,-11 1-5 1,-6 2-4-16,-9-7-12 16,-5 0-2-16,-5-14-1 15,-1-9 0-15,0-8-4 0,7-9-13 0,13-1-64 32,3-3-52-32,14 1-190 0</inkml:trace>
  <inkml:trace contextRef="#ctx0" brushRef="#br0" timeOffset="186774.3897">15110 11387 2153 0,'10'14'11'0,"-5"-4"-4"16,9 11-5-16,-2-2-57 0,-2-9-131 16,2-5-109-16</inkml:trace>
  <inkml:trace contextRef="#ctx0" brushRef="#br0" timeOffset="186902.21">15207 11315 989 0,'-7'2'484'0,"-15"3"-167"15,-1 8-58-15,-5 9-103 16,-3 4-37-16,4 7-60 16,2-6-22-16,6-6-16 15,1-4-58-15,12-11-152 16</inkml:trace>
  <inkml:trace contextRef="#ctx0" brushRef="#br0" timeOffset="187375.41">15612 10356 627 0,'-1'-1'410'16,"1"5"27"-16,-1 12-177 16,3 21-138-16,0 10-20 0,0 12-32 15,7 1-12 1,-3-5-7-16,4-3-11 0,-4-8-17 15,-4-10-4-15,4-14-118 16,-6-8-81-16</inkml:trace>
  <inkml:trace contextRef="#ctx0" brushRef="#br0" timeOffset="187516.49">15452 10623 726 0,'23'-3'407'15,"18"1"-46"-15,11 0-232 16,4 2-49-16,5 4-41 16,-3 1-19-16</inkml:trace>
  <inkml:trace contextRef="#ctx0" brushRef="#br0" timeOffset="187974.24">15035 11317 841 0,'1'-3'442'16,"4"3"-124"-16,-1 7-78 16,3 10-113-1,2 8-37-15,2 3-41 0,-1 1-3 0,9-6-375 16</inkml:trace>
  <inkml:trace contextRef="#ctx0" brushRef="#br0" timeOffset="189012.34">16243 10065 839 0,'-2'-2'376'0,"-3"5"-195"15,4 11-54-15,4 24-74 16,7 15-3-16,10 30 3 15,2 8 0-15,5 0-11 16,1-7-9-16,-2-20-12 16,-2-9-5-1,-5-16-1-15,-4-7 0 16,-10-13-2-16,0-7-2 16,-1 0-1-16,-1-4 0 0,2-4 7 15,-2-4 3-15,3-10 5 16,3-9 1-16,4-15-4 15,5-6-3-15,-2-17-1 0,3-4-1 16,-1-11-1 0,-3-5-3-16,1 16 5 15,-4 9 6-15,-8 28 8 16,0 15 1-16,-4 22-6 0,-2 13-7 16,5 21-13-1,3 10 5-15,9 5-11 0,1 3-1 0,1-8 0 16,1 1-5-1,0-3 7 1,2-5 1-16,-2-10 1 16,2-6 4-16,0-20 8 0,0-12 4 15,8-16 5 1,-1-16 1-16,2-16-1 0,3-8-1 0,-8-17-2 16,-6-9-2-1,-2-14-6-15,-6 1-6 0,0 15-9 16,-10 13-5-16,-6 32-12 0,0 14-12 31,-7 16-109-31,8 4-87 16</inkml:trace>
  <inkml:trace contextRef="#ctx0" brushRef="#br0" timeOffset="189446.22">17146 10571 810 0,'0'1'393'0,"0"1"-163"16,-3 6-60-16,0 9-88 0,3 9-28 15,2 10-14-15,2 0-9 16,5 1-10-16,0-9 1 16,0-12 0-16,5-4 6 0,-8-15 12 15,-1-5 1-15,-4-10-2 16,-1-6-6-16,-6-9-10 15,3 1-2-15,-7-6 6 16,0-2 1-16,7 4-4 16,1 0-5-16,12 11-19 15,6 8-4-15,5 5-11 16,3 11-2-16,9 1-42 16,5 1-48-16,9 11-205 15</inkml:trace>
  <inkml:trace contextRef="#ctx0" brushRef="#br0" timeOffset="189642.43">17209 10662 769 0,'4'0'380'0,"8"0"-123"0,9 0-132 16,13 1-88-16,6 3-23 16,1-1-201-16</inkml:trace>
  <inkml:trace contextRef="#ctx0" brushRef="#br0" timeOffset="190203.8597">17557 10854 389 0,'4'-6'277'0,"2"-7"46"0,-1-3-52 0,-6-3-56 31,-1 1-24-31,-6-1-55 16,-1 4-27-16,-6 4-46 15,2 4-25-15,-6 7-32 16,2 2-6-16,3 7-9 15,-3 0 0-15,11 3 0 0,1-3 0 16,9 4 3-16,1-5 2 16,6 0 5-16,5 0 1 15,-5-8 3-15,4 1 0 16,-3-2 0-16,-1-2-1 16,3 3-4-16,1 3-3 15,-1 10-5-15,0 4 0 0,-1 10 2 16,-2 3 4-16,-8 6 2 15,-6-4 5-15,-11-5 3 16,-7-2 3-16,-6-11 6 16,2 0 3-16,-1-9 3 15,-2-7 2-15,4-12-6 16,2-6-4-16,9-2-18 16,12 8-27-16,9-4-95 15,2 6-84-15</inkml:trace>
  <inkml:trace contextRef="#ctx0" brushRef="#br0" timeOffset="190684.84">17740 10990 846 0,'0'-1'436'0,"0"1"-146"0,-4 2-108 15,3-2-40-15,0 0-54 16,0 0-18-16,-1 0-18 16,2 0-10-16,0 4-15 15,4 3-3-15,-4-7-5 16,13 7 0-16,30 3-1 15,-28-20-3-15,2-4-5 16,-5 2-3-16,-4-1-4 16,-1-1-3-16,-4 6-3 15,-1 2-6-15,-1 8-3 16,0 10-2-16,3 7 2 16,-2 4 3-16,2 5 2 15,1 1 3-15,0 5 1 16,-5 2 0-16,-4 0 4 0,-5-3 2 15,-16-8 6-15,-2-5 3 16,-9-6 2-16,0-5 1 16,3-9 1-16,2-7-1 15,12-11-8-15,5-5-29 16,14-6-106-16,5-2-95 16</inkml:trace>
  <inkml:trace contextRef="#ctx0" brushRef="#br0" timeOffset="191108.84">18348 10211 701 0,'1'-4'391'16,"2"2"-95"-16,0 7-52 15,-3-5-92-15,0 29-47 16,4 55-33-16,-2-23-9 0,3 3-19 16,0-2-6-16,5-14-17 15,-2-4-7-15,-3-17-35 16,0-6-45-16,-5-12-177 15</inkml:trace>
  <inkml:trace contextRef="#ctx0" brushRef="#br0" timeOffset="191266.2">18115 10445 668 0,'5'-2'441'15,"8"-1"22"-15,21 6-234 16,12-1-64-16,26 1-53 15,5 1-25-15,-5-5-38 16,0 1-12-16,-14-4-76 0,-9-1-76 16</inkml:trace>
  <inkml:trace contextRef="#ctx0" brushRef="#br0" timeOffset="192349.67">19032 9915 702 0,'8'-6'385'0,"0"-4"-106"15,5 15-112 1,-2 11-44-16,8 28-59 16,4 12-1-16,3 15-10 15,3 5 1-15,-9 11-9 0,-2 3-12 16,-2-6-14-1,-2-7-6-15,3-26 0 16,0-14-3-16,2-19 2 0,0-8 3 16,-1-14 3-1,4-9 2-15,-2-13 3 16,1-10-2-16,-1-23-2 16,-2-12 0-16,-1-18-2 15,-7-5-3-15,3 19-8 16,-5 9-4-16,-1 30 1 15,0 16-3-15,-4 20-5 0,2 15 0 16,-1 23-5 0,2 11 3-16,1 10 7 0,4 5 0 15,6 2 2 1,-2-1-1-16,-2-6 2 0,1-7 0 16,0-17 2-16,1-9 0 15,1-12 2-15,2-5 2 16,0-10 4-16,2-2 1 0,7-15 4 15,2-5 1-15,0-14-1 16,4-9 2-16,-6-16-2 16,-4-8 0-16,-2-10 13 15,-4 0-1-15,-4 10-6 16,-3 10-3-16,-5 19-19 16,-7 9-2-16,-3 9-1 15,-1 2-28-15,-1 6-80 16,1 2-64-16</inkml:trace>
  <inkml:trace contextRef="#ctx0" brushRef="#br0" timeOffset="197005.87">20352 10545 635 0,'-8'-3'335'0,"-12"-3"-62"16,-6 1-67-16,-12 5-67 16,-3 0-19-16,2 5-56 15,6 0-20-15,12 2-30 16,5 1-14-16,12 4-7 15,3-1-3-15,7-1 1 16,8 2 4-16,8 4 2 16,3 2 2-16,10 5 5 0,-2 4 6 15,-10 0 9 1,-4 0 13-16,-19 3 16 0,-13-4 8 16,-17-6 11-16,-9-4-4 15,-12-12-11-15,-2-8-3 16,14-13-15-16,26 1-20 31,7 8-108-31,1 0-115 0</inkml:trace>
  <inkml:trace contextRef="#ctx0" brushRef="#br1" timeOffset="-197791.55">10953 11123 399 0,'-30'17'140'15,"-33"18"-118"1,7-4-16-16,14-6 30 15,14-7 30-15,17-13 36 0,9-2 3 0,19-13-24 16,9-7-26-16,25-16-25 16,21-11 3-16,42-23 31 15,17-15 12-15,39-20 8 16,20-10-3-16,12-8-36 16,18 2-16-16,-16 8-16 15,-21 10-2-15,-37 23 0 16,-36 18 1-1,-40 28 1-15,-24 8-4 0,-35 16-17 16,-13 1-6-16,-23 6-7 16,-5-1 3-16,-13-2 14 0,-3-2 4 15,7-1 4 1,3 3 1-16,13-2-2 16,7 1 0-16,4-2-3 15,6-1-3-15,9 4-8 16,4-1-1-16,6 0 1 0,0 0 3 15,9-3 5 1,7 5 3-16,2 3 12 16,4-1 8-16,-11 8 27 0,-7 0 12 0,-16 6 17 31,-4 8 0-31,-15 6-14 0,-7-4-12 16,8 0-31-1,5-3-24-15,17-11-185 16</inkml:trace>
  <inkml:trace contextRef="#ctx0" brushRef="#br1" timeOffset="-197481.3">13007 9976 739 0,'-13'-6'351'0,"-12"-8"-116"16,-2 6-53-16,-4 10-71 15,4 6-27-15,4 7-60 16,3 7-22-16,12 5-11 16,6-1-4-16,11 0 4 15,10-2 6-15,13-7 4 16,9-6 6-16,9-8 9 0,-2-14 4 16,-2-12 9-16,-8 1 10 15,-15-10 22-15,-9 6 3 16,-23-4-6-1,-8 1-13-15,-18 5-38 16,2 6-40-16,0 12-115 0,3 3-98 0</inkml:trace>
  <inkml:trace contextRef="#ctx0" brushRef="#br1" timeOffset="-197348.84">13067 9976 588 0,'-5'6'389'15,"-11"12"20"-15,-3 3-132 16,-10 3-126-16,2-2-43 16,15-5-68-16,-3-1-54 15</inkml:trace>
  <inkml:trace contextRef="#ctx0" brushRef="#br1" timeOffset="-194844.73">15995 11074 463 0,'-17'10'174'15,"-18"6"-119"-15,26-8-36 0,9-14 3 0,28-10 19 16,16-8 12-16,22-17 16 16,21-8 11-16,34-26 11 15,15-12-1-15,37-14-10 16,18-10-10-16,23-11-26 15,12-1-8-15,-10 11-13 16,-16 16-3-16,-40 27-3 31,-32 15-2-31,-39 16-4 0,-18 7-2 0,-28 12-9 32,-11 2-10-32,-23 7-32 15,-7 0-7-15,-19 2-1 16,-7 4 5-16,-5 0 29 0,-4 0 5 15,3 1 8-15,7-1 3 16,7-2 2-16,5 0 0 16,11-4-2-16,7-1 1 15,9-2 0-15,5-2 1 16,10 7 0-16,-1 1-1 16,6 11 13-16,-6 5 16 15,-9 10 39-15,-5 2 15 16,-16 3 6-16,-1 2-10 0,-10-4-28 15,-1 1-13-15,-1-9-18 16,3 0-8-16,3-7-102 16,0-5-97-16</inkml:trace>
  <inkml:trace contextRef="#ctx0" brushRef="#br1" timeOffset="-194524.72">18581 9560 785 0,'-8'-10'333'0,"-10"-3"-170"15,1 3-36-15,-6 9-44 0,-4 3-17 16,-3 7-39-16,1 6-18 16,9 6-19-1,12 6-2-15,15 3 1 0,10 1 1 16,12-4 10-1,5-2 4-15,7-12 6 0,3-8 4 16,0-10 10-16,-3-10 6 16,-12-10 20-16,-7-3 12 0,-22-5 12 15,-7 0-4-15,-18-2-23 16,-6 10-16-16,-4 1-28 16,3 8-7-16,10 9-59 15,7 2-54-15,11 8-199 16</inkml:trace>
  <inkml:trace contextRef="#ctx0" brushRef="#br1" timeOffset="-194217.68">18425 9700 427 0,'-3'0'236'16,"1"3"-17"-16,2-2-40 15,0-2-29-15,3-1-1 0,27-5-13 16,40-16-13-16,-23 6-26 15,2 0-21-15,-4 1-35 16,-5 2-16-16,-12 5-41 16,-8 1-109-16</inkml:trace>
  <inkml:trace contextRef="#ctx0" brushRef="#br1" timeOffset="-192381.17">20750 9264 552 0,'0'-1'287'0,"0"-1"-80"0,0 2-41 16,0 0-55 0,0 0-27-16,0 1-36 15,0 29-6-15,-3 50-20 16,1-30-7-16,2 1-13 15,4-1-39-15,-2-8-180 16</inkml:trace>
  <inkml:trace contextRef="#ctx0" brushRef="#br1" timeOffset="-192067.99">20796 9860 729 0,'-1'0'345'0,"1"5"-139"15,-3 2-51-15,2 13-68 16,-2 2-20-16,-1 12-27 16,1 2-12-16,3 2-14 15,1 1-3-15,4-4-33 16,-1-4-62-16,3-2-196 16</inkml:trace>
  <inkml:trace contextRef="#ctx0" brushRef="#br1" timeOffset="-191783.63">20837 10413 582 0,'-2'4'285'15,"0"9"-100"-15,-1 5-61 0,7 9-68 16,-2 1-19-16,4 7-23 16,-1-2-5-1,-1-1-85-15,2 1-51 0</inkml:trace>
  <inkml:trace contextRef="#ctx0" brushRef="#br1" timeOffset="-191496.03">20905 10895 888 0,'-4'10'365'0,"-3"13"-219"0,0 4-29 15,3 6-45-15,3 0-18 16,4 5-27-16,1 1-9 0,2-7-3 16,1 1 0-1,-4-10 1-15,1-4 0 16,0-7-3-16,-2-7-24 15,2 2-88-15,3-2-320 16</inkml:trace>
  <inkml:trace contextRef="#ctx0" brushRef="#br1" timeOffset="-190309.13">21174 10120 536 0,'0'-7'283'16,"8"-5"-57"-16,1 3-24 15,2 2-39-15,2 4-22 16,1 5-57-16,0 6-20 0,1 14-32 15,-3 2-10-15,-7 10-3 16,-3-1 0-16,-7-1-5 16,-1-3-1-16,2-8 1 15,1-6-1-15,6-13 4 32,1-7 2-32,12-16-2 15,3-9-2-15,7-14-8 0,1 6-2 16,-1 2-3-1,-2 7 0-15,-4 20-2 0,-1 5 0 16,-9 15 6-16,-1 8 0 16,-4 13 1-16,-2 5-1 15,1 3 0-15,4 4-2 16,2-13 8-16,3-6-50 0,3-10-176 16</inkml:trace>
  <inkml:trace contextRef="#ctx0" brushRef="#br1" timeOffset="-189683.8499">21111 9947 257 0,'1'0'176'15,"1"-5"7"-15,8 2-53 16,4 1-13-16,10-2-1 15,6 4-8-15,12 4-14 16,4 2-9-16,1 0-34 16,1 0-12-16,-13-5-16 15,-4-2-6-15,-12-2-5 16,-6-4-2-16,-7-6-4 16,-6-3 0-16,-3-4-2 15,-3 1 1-15,-5 0 1 16,3 8-1-16,-2 4-2 15,2 3-1-15,6 8-8 16,0 3-2-16,6 8 3 16,7 4 3-16,0 3 16 0,5 2 7 15,-8-4 3 1,-2-2 0-16,-6-5-4 16,-6-3-3-16,2-4-148 15</inkml:trace>
  <inkml:trace contextRef="#ctx0" brushRef="#br1" timeOffset="-189348.56">21795 10286 690 0,'4'2'370'0,"2"6"-75"16,-1 6-86-16,-5 9-74 0,-5 4-31 15,-13 8-46 1,-5-5-14-16,0-2-20 0,4-8-78 16</inkml:trace>
  <inkml:trace contextRef="#ctx0" brushRef="#br1" timeOffset="-188715.68">22127 9773 754 0,'-3'0'319'16,"-2"11"-170"-16,2 9-45 16,3 21-44-16,3 11-2 15,3 13-10-15,0-1-7 16,-3-1-7-16,-3-3-6 15,0-18-8-15,0-6 1 0,1-19 2 16,-1-9 7-16,2-14 8 16,0-12 1-16,0-12-3 15,0-9-6-15,-2-9-7 16,-3-4-2-16,-11-19-1 16,2-3-3-16,-2 0-8 15,4 2 0-15,12 25-3 16,5 8 0-16,5 15-1 15,5 7-6-15,9 12-13 16,7 5-2-16,15 8 2 16,6 4-11-16,-4 3-68 15,0-1-51-15,-2-1-322 16</inkml:trace>
  <inkml:trace contextRef="#ctx0" brushRef="#br1" timeOffset="-188466.53">22137 10010 956 0,'16'-2'409'0,"23"0"-224"15,7-4-47-15,14 3-65 16,-8 0-28-16,-4 2-122 16,-11 1-149-16</inkml:trace>
  <inkml:trace contextRef="#ctx0" brushRef="#br1" timeOffset="-187826.47">22499 10216 361 0,'3'-6'269'0,"7"-3"20"15,-4-2-118-15,-4 0-29 16,-2 1-42-16,-5 0-19 0,-9 0-35 0,-1 6-18 15,-6 4-22 1,2 5-6-16,4 11-3 16,-7 0-1-16,12 8-4 0,6 1 0 15,6 0 2 1,10-3 3-16,4-8 3 16,2-6 1-16,5-14-1 15,-1-4 0-15,-3-5 3 16,-6-4 3-16,-4 4 9 15,-5-1 6-15,-5 3 11 0,1 5 4 16,-1 9-5 0,0 7-4-16,2 9-10 15,1 2-4-15,0 8-3 16,3 3-2-16,-5 4-3 16,-2 6-2-16,-11 1 7 15,-4-3 6-15,-14-7 10 16,-4-8 4-16,3-12 5 15,-3-11-1-15,12-10-18 0,2-8-32 16,8-11-104-16,11 6-97 16</inkml:trace>
  <inkml:trace contextRef="#ctx0" brushRef="#br1" timeOffset="-187399.26">22590 10394 581 0,'-4'0'340'15,"1"0"-29"-15,-1 6-173 16,3-6-34-16,1 0-42 15,1 9-16-15,3 3-25 16,21 28-6-16,-6-31-3 16,-3-7 1-16,1-4 3 15,0-1 2-15,-3-12 2 0,0 5 0 16,-6-4-2-16,-1-5-1 16,-4 8 5-16,-3-2 4 15,0 5 3-15,0 5-1 16,3 8-7-16,-1 6-2 0,3 12-4 15,0 3 1 1,0 7-2-16,-3 1-1 0,-6 1 1 31,-6-3 4-31,-14-3 8 0,-5-3 5 16,-7-12 15-16,-1-5 2 0,6-12-8 16,5-9-9-16,12-5-47 15,5-3-39-15,11 0-130 16,8 1-191-1</inkml:trace>
  <inkml:trace contextRef="#ctx0" brushRef="#br1" timeOffset="-186659.81">22104 9421 399 0,'-1'-1'242'0,"-1"-1"-26"0,6 4-47 16,-4-2-52-16,21 6-21 16,59 18-17-16,-26-17-7 15,7 0-19 1,2 4-8-16,-8-3-18 16,-5 2-13-16,-19-8-38 0,-7-2-36 15,-15-7-61-15,-8 0-20 16,-8-10 11-16,-10-6 23 15,-1-1 56-15,1-1 27 16,8 14 44-16,4 6 12 16,5 10 25-16,3 4 14 0,5 10 8 15,1 4 12-15,-3 2 4 16,-3 3-7-16,-3-8-26 16,-3-3-11-1,3-6-64-15,4-5-130 0</inkml:trace>
  <inkml:trace contextRef="#ctx0" brushRef="#br1" timeOffset="-186179.7">23166 9523 642 0,'0'-4'372'15,"2"1"-104"-15,-4 5-111 16,1-2-43-16,0 24-68 15,-2 57-7-15,6-4 13 0,1 15 1 16,2 9-6-16,0-7-6 16,1-12-15-16,-1-14-6 15,1-18-4 1,-2-9 0-16,-1-18-37 16,0-8-49-16,-3-11-193 15</inkml:trace>
  <inkml:trace contextRef="#ctx0" brushRef="#br1" timeOffset="-185821.12">22873 10201 670 0,'-3'0'317'0,"-1"3"-116"16,4 2-42-16,0-5-35 16,0 0-3-16,0 0-4 0,6 3-5 15,24 5-26-15,42 26-16 0,-10-34-33 31,10-2-12-31,15-4-14 16,-6-1-3-16,-6 3-7 16,-10 4-10-16,-23 4-30 15,-8 1-11-15,-21 1-54 16,-10 2-61-16</inkml:trace>
  <inkml:trace contextRef="#ctx0" brushRef="#br1" timeOffset="-184506.97">23877 9733 629 0,'0'-2'323'16,"-5"0"-100"-16,-7 11-102 16,4 7-36-16,-15 17-14 15,5 8 0-15,-9 12-20 16,-4 6-9-16,8-6-21 16,0-7-5-16,10-16-2 15,6-9-1-15,11-13 7 16,5-8 2-16,7-10 2 15,4-7-2-15,-1-14-8 0,-2-4-4 16,-2-13-8 0,-3-5-3-16,-5 0-8 0,2 6-2 15,-4 9 1-15,-1 11 2 16,7 17 0-16,-5 3-5 16,-1 15-10-1,-1 8-2-15,-2 12 2 0,8 9 6 0,10 8 12 16,7 7 3-1,-2-2 2-15,1-2 2 16,-7-9 0-16,-5-11 1 0,-7-9 0 16,-6-3 0-1,-9-5 6-15,-6-1 2 16,-16-5 3-16,-6-3 5 0,-8-1 2 16,-2-1-2-16,1-1-5 15,4 0-7-15,7-1-12 16,9 2-16-16,18 0-110 15,12 3-69-15</inkml:trace>
  <inkml:trace contextRef="#ctx0" brushRef="#br1" timeOffset="-184176.49">24075 9945 614 0,'0'-3'344'16,"6"4"-74"-16,6 6-62 0,12 7-75 16,6 6-30-16,5 6-19 15,-2-3-14 1,-4 3-24-16,-5-4-11 0,-4-5-16 0,-4 0-4 16,-2-5-93-1,-5-3-67-15</inkml:trace>
  <inkml:trace contextRef="#ctx0" brushRef="#br1" timeOffset="-183943.1">24339 9933 876 0,'-11'1'401'15,"-3"6"-175"1,-9 2-49-16,1 12-70 0,-2 5-23 15,-8 6-34-15,-2-2-14 16,1-3-16-16,6-1-5 0,6-11-3 31,9 0-19-31,11-15-98 16,4-1-105-16</inkml:trace>
  <inkml:trace contextRef="#ctx0" brushRef="#br1" timeOffset="-183511.25">23998 9729 598 0,'2'-1'335'0,"8"1"-52"16,5 0-92-16,18 2-91 15,10 1-19-15,8-1-29 16,6 0-11-16,-6 2-17 16,-6-2-7-16,-13 1-17 0,-5-3-15 15,-10-1-29-15,-9-2-12 16,-10-3-26-16,-4-1 3 15,-8-3 21-15,1-3 11 16,0 1 33-16,2 3 9 16,6 5 2-16,5 5 4 15,8 6 26-15,-2 4 16 16,7 8 29-16,2 0 17 16,-8 0 34-16,-7-1 11 0,-9 2 10 15,-5-3-14-15,2 0-51 16,1-5-23-1,2-9-130-15</inkml:trace>
  <inkml:trace contextRef="#ctx0" brushRef="#br0" timeOffset="-177803.34">1900 11845 495 0,'0'-4'331'0,"0"-2"-35"0,0 12-107 16,-1-6-45-16,2 25-72 15,5 58-8-15,0-6-12 16,2 8 2-16,-6 6-9 16,-2-2-11-16,0-13-13 15,5-10-8-15,6-27-5 16,3-13-7-16,3-17-118 16,-3-9-128-16</inkml:trace>
  <inkml:trace contextRef="#ctx0" brushRef="#br0" timeOffset="-177500.34">2321 11934 647 0,'-1'3'351'0,"-4"5"-86"16,-4 9-82-16,-8 4-35 0,-17 8-49 15,-4 1-24 1,-14 4-42-16,1 1-9 16,6 3-11-16,4-3-2 0,8-7-5 15,4 0-3-15,15-10-4 16,6 2-6-16,16 0-1 16,13 0 1-16,13 6 5 15,7-1 4 1,8 4 3-16,-1-3 0 15,1-2 1-15,-4-3-60 0,-14-8-251 16</inkml:trace>
  <inkml:trace contextRef="#ctx0" brushRef="#br0" timeOffset="-177230.8897">2480 12495 927 0,'0'1'403'0,"-1"5"-203"16,-2 4-66-16,0 5-61 15,2 5-14-15,1 6-25 0,5 3-10 16,-2 0-11-16,-2-2-4 15,-1-10-45-15,0-5-38 16,-5-7-120-16,-1-3-87 16</inkml:trace>
  <inkml:trace contextRef="#ctx0" brushRef="#br0" timeOffset="-176934.4499">2461 12475 451 0,'13'-7'252'0,"22"-11"-41"16,-2 1-50-16,-4 10-42 15,-2 1-15-15,-15 12-7 16,-4 5-2-16,-8 10-19 16,-4 2-14-16,-10 2-30 15,-1 1-9-15,-3-10-2 16,3-3-2-16,9-9-12 16,5-3-5-16,6-5-11 15,6-2-3-15,8 0 4 16,6 2 2-16,6 6 1 0,-1 7-1 15,-8 7 5-15,-7 4 3 16,-15 5 10-16,-7 2 6 16,-15-2 4-16,-4-2 1 15,-5-8-1-15,1-5-6 16,-1-10-79 0,5-8-78-16</inkml:trace>
  <inkml:trace contextRef="#ctx0" brushRef="#br0" timeOffset="-176635.53">2899 12340 993 0,'12'0'404'0,"19"1"-244"0,13 3-40 16,7-2-16-16,7 1-26 15,-4 1-35-15,-6-4-9 16,-3 2-32-16,-10-2-100 15</inkml:trace>
  <inkml:trace contextRef="#ctx0" brushRef="#br0" timeOffset="-176172.8897">3753 11884 831 0,'0'-9'371'0,"1"-6"-179"15,1 9-52-15,6 17-66 16,6 16-23-16,5 26-24 16,1 13 5-16,-2 26 6 15,-14 4-4-15,-8 13-9 0,-7-5-7 16,-4-26-26-16,5-10-50 16,5-37-90-16,5-11-70 15</inkml:trace>
  <inkml:trace contextRef="#ctx0" brushRef="#br0" timeOffset="-175886.78">4260 12028 635 0,'-12'4'285'0,"-23"10"-124"15,-5 5-39-15,-9 3-24 16,0 3-12-16,0-2-28 15,4 5-18-15,5 1-28 16,-2-2-6-16,11 0 5 16,5-2 7-16,16 0 11 15,10 2 4-15,22 2 5 0,7 0-4 16,16-1-3 0,6-1-5-16,4-5-7 15,2-6-5-15,-2-3-7 16,3 2 1-16,-9-3-105 15,-4 5-147-15</inkml:trace>
  <inkml:trace contextRef="#ctx0" brushRef="#br0" timeOffset="-175478.9799">4431 12524 880 0,'0'9'382'15,"-2"6"-180"-15,-7 10-107 16,0 4-1-16,-2 4-21 16,-3-3-13-16,8-5-30 0,3-5-12 15,5-13-2-15,5-6 0 16,1-13-16-16,1-10-3 15,0-9-10-15,3-4-15 16,-4-8 4-16,5 4 1 16,-4 4 1-1,-5 1 11-15,3 16 12 0,-4 4 2 16,4 14 11 0,4 14 4-16,4 10-1 0,-1 2 2 0,2 9-7 15,-2-4-1-15,-3-1-1 16,8 7-1-16,-6-7-4 15,-1-5 4-15,0-5-126 16,-5-7-198-16</inkml:trace>
  <inkml:trace contextRef="#ctx0" brushRef="#br0" timeOffset="-175353.8897">4477 12602 1046 0,'8'2'414'0,"9"1"-270"16,1-1-66-16,7 1-34 16,-1-3 8-16</inkml:trace>
  <inkml:trace contextRef="#ctx0" brushRef="#br0" timeOffset="-174846.8597">5141 12280 786 0,'12'0'340'15,"2"0"-162"-15,23 0-105 16,9 0-10-16,12 3-25 0,0 1-14 15,-9 5-12-15,-4 0-3 16,-16 0-76-16,0-2-155 16</inkml:trace>
  <inkml:trace contextRef="#ctx0" brushRef="#br0" timeOffset="-174669.15">5167 12426 637 0,'9'7'343'16,"2"1"-85"-16,25 0-65 15,12-4-20-15,10-1-45 16,4-1-33 0,-17-1-47-16,-7-1-13 15,-12 0-138-15</inkml:trace>
  <inkml:trace contextRef="#ctx0" brushRef="#br0" timeOffset="-173409.37">6151 11946 664 0,'-1'-9'328'0,"-3"-8"-97"15,4 11-56-15,5 21-64 0,3 12-34 16,6 30-53-1,5 12 3-15,8 20-2 0,-3 9 1 16,6 0-4-16,-5-12-5 16,-1-26-5-16,-3-18 0 15,-4-31 5 1,1-4 10-16,-2-18 9 16,-2-8-2-16,2-13-3 15,-7-16-4-15,1-15-7 16,-1-5 0-16,-9-11-6 15,-1 4-6-15,4 17-8 16,-3 6-2-16,10 30-6 16,0 10-4-16,-6 20 0 0,9 16 2 15,2 20 5-15,8 10 4 16,6 13 3-16,0 5 1 16,-3-6-1-16,-6-9 1 0,-1-19 1 15,0-13 0-15,-4-22 12 16,4-3 4-16,-2-19 21 15,1-8 20-15,-2-15 22 16,-3-14 5 0,-4-7-12-16,-2-4-19 15,-1 1-29-15,3 8-10 16,-2 9-11-16,-1 4-2 0,-1 11-29 16,-3 4-54-16,-2 12-158 15,-4 6-185-15</inkml:trace>
  <inkml:trace contextRef="#ctx0" brushRef="#br0" timeOffset="-172961.68">6990 12316 825 0,'-2'6'344'15,"-3"12"-189"-15,-1 12-44 16,2 16-45-16,2 5-3 16,2 0-17-16,4-6-5 0,-2-12-6 15,3-11-2-15,2-10 2 16,-1-8 8-16,0-9 1 16,2-6 0-16,-6-11-10 15,-3-8-7-15,-2-10-10 16,-3-6-4-16,0-8-4 15,1 2-3-15,12 7-11 16,5 7-5-16,12 14-9 16,7 5-3-16,9 10 2 0,10 9-70 15,9 8-192-15</inkml:trace>
  <inkml:trace contextRef="#ctx0" brushRef="#br0" timeOffset="-172778.9">6994 12466 783 0,'0'2'341'0,"11"2"-169"16,8-1-73-16,21-3-57 15,8 0-11-15,8 1 18 16,0 3-150-16</inkml:trace>
  <inkml:trace contextRef="#ctx0" brushRef="#br0" timeOffset="-172257.8199">7378 12654 385 0,'4'-5'237'16,"2"-7"-6"-16,-1-1-38 0,-7-3-48 15,0 2-20-15,-11 0-31 16,-3 4-13-16,-5 4-30 16,-6 4-13-16,0 7-24 15,5 3-7-15,6 5-12 16,11-2-3 0,11-1-1-16,7-3 4 15,10-1 6-15,0-3 5 16,-2-3 2-16,-3 0 1 15,-1-1 0-15,-4-4-2 0,-2 5-2 0,3 4 5 16,-7 2 21 0,-3 5 10-16,3 5 9 15,-7 1-1-15,0 5-15 16,0 3-8-16,-8-6-2 16,-4 0-4-16,-5-8 1 15,-9-5 0-15,-1-8-9 16,5-5-18-16,4-7-79 15,9 1-61-15,9 2-278 0</inkml:trace>
  <inkml:trace contextRef="#ctx0" brushRef="#br0" timeOffset="-172001.49">7533 12753 879 0,'7'2'406'16,"13"6"-161"-16,4 3-66 0,7 7-59 16,1 4-28-16,-6 7-44 15,-4-4-16-15,-10-2-15 16,-3-2-6-16,-4-14-72 15,-1-2-71-15,0-13-234 16</inkml:trace>
  <inkml:trace contextRef="#ctx0" brushRef="#br0" timeOffset="-171854.46">7765 12732 704 0,'-1'-3'445'16,"-6"-3"-62"-16,-4 8-115 15,-6 6-50-15,-8 12-83 16,-6 5-27-16,-6 8-47 15,-1 1-20-15,0 0-24 16,9-2-6-16,4-14-154 16,6-6 40-16</inkml:trace>
  <inkml:trace contextRef="#ctx0" brushRef="#br0" timeOffset="-171452.31">8243 12143 843 0,'0'-3'431'0,"0"3"-151"0,0 11-101 16,8 23-129-16,-1 11-20 15,3 17 0-15,1 2-2 0,-9-1-1 16,8-2-2-16,-10-20-9 16,2-6-2-1,0-19-159 1,-4-10-194-16</inkml:trace>
  <inkml:trace contextRef="#ctx0" brushRef="#br0" timeOffset="-171301.8">8021 12376 980 0,'30'0'438'16,"21"0"-228"-16,22 1-91 15,3-2-21-15,-2-2-43 16,-3 0-8-16,-18-4-41 16,-5 2-86-16</inkml:trace>
  <inkml:trace contextRef="#ctx0" brushRef="#br0" timeOffset="-170571.8799">9005 11918 904 0,'-1'-3'421'0,"1"5"-223"16,5 12-62-16,11 29-103 16,6 10-25-16,16 22 4 15,3 10 2-15,-1 10 6 16,-6 1 0-16,-11-11 1 15,-4-13-4-15,-8-32-5 16,1-13 0-16,-1-21 9 16,2-7 8-16,1-11 1 15,0-11 1-15,-5-20-8 16,-2-14-5-16,2-24 1 16,-6-8-1-16,4 2-7 0,3 13-4 15,-6 22-2-15,8 21 0 16,-3 29-1-16,-6 8 0 15,10 29-2-15,1 9-2 16,8 16 2-16,6 9 1 16,0 7-1-16,0-2-1 0,-1-15-1 15,-2-14 0 1,-4-21 1-16,2-11 5 16,-5-16 8-16,-1-9 3 15,-2-18 7-15,-1-11 1 16,1-16 31-16,0-8 10 15,-3-11 24-15,3 4 3 0,-5 9-25 16,-3 10-8-16,0 16-28 16,-7 4-8-16,-2 13-20 15,-1 6-41-15,-5 14-141 16,3 7 65-16</inkml:trace>
  <inkml:trace contextRef="#ctx0" brushRef="#br0" timeOffset="-169100.97">10144 12489 470 0,'-21'-2'309'0,"-16"-3"-26"16,-5 3-99-16,4 2-38 15,9 1-74-15,5 2-28 16,13 2-37-16,6 3-5 16,13 1 0-16,10 3 2 15,16 4 6-15,5 2 0 0,7 7-1 16,-4-3 6-16,-15 3 32 16,-11-3 16-16,-21-1 37 15,-14-1 16-15,-13-8 7 16,-7-5-4-16,-3-15-29 15,4-5-22-15,6-8-40 16,9-2-14-16,11 7-105 16,8 3-109-16</inkml:trace>
  <inkml:trace contextRef="#ctx0" brushRef="#br0" timeOffset="-149946.18">1836 13885 414 0,'-1'-2'255'0,"-4"-5"-1"15,-1 2-15-15,-2-3-28 16,-1-1-20-16,-5 1-43 15,-2-1-26-15,-4 5-47 16,1 4-17-16,7 9-39 16,1 5-14-16,6 5-19 15,3 2-5-15,5-2 5 16,6-2 3-16,6-6 5 16,5-3 5-16,1-7 4 15,-4-1 5-15,-1-5 7 16,-7-4 3-16,-4-1 20 0,-4-2 16 15,-3 2 13-15,-6 3 0 16,-8 4-22 0,-2 3-17-16,-5 4-20 15,3 2-4-15,5 5-5 0,2 0-3 0,11 3-1 16,3-1-1 0,10-1 0-1,4-2-1-15,7-6 2 0,1-3 2 16,-4-6 5-16,-2-4 7 15,-8-5 9-15,-9-3 6 16,-2-1 17-16,-7 3 4 0,-7 4-2 16,1 3-6-1,1 8-22-15,2 2-10 0,11 5-8 16,4 3-86-16</inkml:trace>
  <inkml:trace contextRef="#ctx0" brushRef="#br0" timeOffset="-149098.26">2240 13455 710 0,'-2'-4'361'0,"-1"-9"-87"16,3 5-74-16,5 14-79 16,6 9-33-16,6 28-58 15,5 15 4-15,4 19 1 16,1 11-3-16,-1 3-7 16,2 0-4-16,-1-20-8 15,-3-14 1-15,1-22 1 16,1-17 2-16,-14-10 4 15,2-4 6-15,-4-14 5 0,-5-6 2 16,1-15-1 0,-4-12-5-16,3-18-6 15,-2-10-1-15,6-8-7 16,-4 6-3-16,-1 15-10 0,-2 15-2 16,-3 26-11-16,10 15-1 15,0 24 2-15,3 13-1 16,10 26 9-16,2 5 3 15,6 6 1-15,3 3 2 0,-4-15 3 16,-4-9 1-16,-2-18 3 16,0-17 3-16,-2-16 7 15,-2-11 4 1,-2-14 20-16,-2-12 8 16,-2-18 12-16,-2-11-1 0,-3-12-18 15,0 4-9-15,-2 7-21 16,0 11-5-16,-2 15-7 15,-2 4-2-15,0 17-8 16,-1 3-8-16,-4 11-68 0,3 4-75 16,-2 4-275-16</inkml:trace>
  <inkml:trace contextRef="#ctx0" brushRef="#br0" timeOffset="-148558.72">3089 13855 638 0,'-2'-3'345'0,"-1"-1"-97"15,2 4-81-15,1 0-78 16,0 5-30-16,4 25-4 0,5 47 3 16,-8-35-6-16,2 1-1 15,-4-14-8-15,1-2-6 0,-2-11-7 16,2-10 23-16,1-8 25 31,-2-8 3-31,6-7-4 16,-3-7-26-16,-2-8-30 15,2-2-5-15,-2-4-6 16,-2 3-6-16,5 3-11 0,2 2-7 16,10 6-7-1,6 3 0-15,9 4 1 0,5 2 3 16,10 7-53-16,4 2-53 16,-1 6-185-16</inkml:trace>
  <inkml:trace contextRef="#ctx0" brushRef="#br0" timeOffset="-148352.5">3082 13983 715 0,'0'0'302'0,"8"2"-160"15,14 2-70-15,17-2-54 16,6-2-3-16,14 0-9 16,0 0-56-16</inkml:trace>
  <inkml:trace contextRef="#ctx0" brushRef="#br0" timeOffset="-147863.37">3513 14111 277 0,'4'-8'210'0,"3"-5"2"0,-7-4-29 16,1 2-11-16,-8-1-25 16,-4 1-13-16,-5 10-35 15,-3 1-22-15,2 8-35 0,0 6-14 16,6 1-24-16,3 6-7 16,5 0-8-1,8-1-2-15,6-3 3 16,1-1 5-16,4-6 3 15,-7-5 2-15,4-5 3 16,1 0 0-16,-4 0 1 16,4 4-4-16,-7 7-2 15,1 1 2-15,-5 7 17 16,0 5 12-16,-6 4 22 16,-6 3 7-16,-8-1 9 15,-6-2-3-15,-6-6-6 0,-2-7-4 16,2-11-18-1,4-3-8-15,9-8-38 16,4 2-43-16,11 1-129 0,1-2-146 16</inkml:trace>
  <inkml:trace contextRef="#ctx0" brushRef="#br0" timeOffset="-147627.6">3655 14183 906 0,'3'3'436'31,"4"4"-134"-31,4 3-190 0,5 6-22 0,-1 5-47 31,-1 1-18-31,-3 8-21 16,-3-5 0-16,-2-6-29 15,-6-3-56-15,9-14-192 16</inkml:trace>
  <inkml:trace contextRef="#ctx0" brushRef="#br0" timeOffset="-147480.72">3850 14188 647 0,'-4'-2'399'0,"-5"-3"-12"0,-2 5-70 15,-15 15-101-15,2 2-38 16,-7 6-73-16,-1 3-28 15,17-10-44 1,7-7-14-16,1 0-27 16,-22 21-43-16,13-11-147 0</inkml:trace>
  <inkml:trace contextRef="#ctx0" brushRef="#br0" timeOffset="-147047.3">4192 13786 956 0,'2'-1'435'16,"7"0"-178"0,17-2-134-16,12 2-44 0,15 0-21 15,4 1-17-15,-9 0-23 16,-8 5-7 0,-8 0-19-16,-6 4-73 15,-6-4-294-15</inkml:trace>
  <inkml:trace contextRef="#ctx0" brushRef="#br0" timeOffset="-146867.75">4260 13911 594 0,'-1'5'353'15,"-1"4"10"-15,17-4-214 0,9 2-31 0,13-4-5 16,7-1-14-16,-4-1-35 15,-2-1-13-15,-5-3-126 32</inkml:trace>
  <inkml:trace contextRef="#ctx0" brushRef="#br0" timeOffset="-146330.4">5065 13426 928 0,'-4'4'420'0,"0"12"-211"0,4 13-83 0,7 21-87 16,2 13-13-16,-2 17 2 15,3 5-2 1,-7 1-5-16,-2-10-1 0,4-25-5 16,-2-13-2-16,3-28 9 15,-2-10 3-15,-2-20 5 16,0-13 0-16,-4-16-10 16,1-10-4-16,-8-11-2 0,-4-4 2 15,-4-5-1-15,0 4-2 16,4 9-12-1,9 7-2-15,5 17-5 16,9 10-3-16,15 17 4 16,9 7 0-16,22 13-3 0,10 8 4 15,7 5-4 1,0 0-41-16,-5 3-192 16</inkml:trace>
  <inkml:trace contextRef="#ctx0" brushRef="#br0" timeOffset="-146075.65">5450 13813 2107 0,'11'-2'-163'16</inkml:trace>
  <inkml:trace contextRef="#ctx0" brushRef="#br0" timeOffset="-145164.79">5600 13906 650 0,'-4'-7'340'0,"-6"-5"-85"16,-4-4-35-16,-9 4-55 15,0 1-28-15,-2 5-44 16,-1 6-22-16,10 9-44 0,0 2-18 16,7 9-25-16,5 2-7 15,7 3-2-15,5 0 3 16,10-5 8-16,1-3 3 15,6-9 8 1,3-4 3-16,-1-4 5 16,3-8 2-16,-6 2 4 0,-4-3 0 0,-8-3 5 15,-4 4 2-15,-9 0 7 16,-4 1 6-16,-7 4 8 16,1 1-2-16,0 2-12 15,6 0-10-15,0 3-14 31,2 0-2-31,3-3-1 0,0 0 1 0,0 0 1 16,0 0 0-16,-1 0 1 16,-1 0-1-16,1 0-3 15,0 0 0-15,0 0-1 16,0-1-2-16,0 0-14 16,-1 0-8-1,2 0-5-15,0 1-1 16,0 0 9-16,0 0 5 0,9 5 4 0,4 18 1 15,28 41 3-15,-32-31 3 16,-9 10 5 0,-9 5 1-16,-13-4 9 0,-5 0 7 15,-3-16 10 1,-3-8 3-16,2-17-5 16,4-6-23-16,2-17-82 15,3-6-79-15</inkml:trace>
  <inkml:trace contextRef="#ctx0" brushRef="#br0" timeOffset="-144875.51">5104 13700 823 0,'-2'0'410'15,"-2"-2"-166"-15,16 2-90 16,13 0-34-16,21 4-58 15,14-4-9-15,11 3-32 16,-1 1-28-16</inkml:trace>
  <inkml:trace contextRef="#ctx0" brushRef="#br0" timeOffset="-141921.62">5788 14172 852 0,'0'-2'418'15,"3"-4"-146"-15,-1 2-41 0,7 5-84 16,1 4-39 0,6 8-56-16,1 6-18 0,3 6-14 15,2-2-7-15,-7 6-8 0,1 0-9 16,-3-7-79 0,-2-4-54-16,5-11-363 15</inkml:trace>
  <inkml:trace contextRef="#ctx0" brushRef="#br0" timeOffset="-141726.8897">5986 14150 768 0,'-7'5'395'0,"-9"0"-136"0,0 5-75 16,0 3-26-1,-6 5-58-15,-1 6-27 16,-10 4-38-1,-3 2-11-15,2 1-15 16,2-4-2-16,12-8-28 0,3-5-50 16,8-8-173-16</inkml:trace>
  <inkml:trace contextRef="#ctx0" brushRef="#br0" timeOffset="-140987.47">5095 13198 609 0,'-11'-5'360'0,"0"2"-25"15,13 0-184-15,10 1-25 16,26 6-49-16,11-2-22 16,25 5-19-16,8 0-7 0,-1 0-10 15,-9 1-1-15,-17-2-20 16,-12-2-27-16,-14-4-71 15,-8-1-41-15,-18-6-49 16,-4-3 12 0,-13-4 62-16,-4-2 38 0,4 3 66 15,1 3 15-15,9 2 13 16,4 4 6-16,7 3 33 16,3 1 16-16,5 12 28 15,2 0 10-15,-5 10 17 16,-3 5 0-16,-12-4-5 0,-8 6-11 15,-7-7-45-15,1-6-7 16,12-11-164-16</inkml:trace>
  <inkml:trace contextRef="#ctx0" brushRef="#br0" timeOffset="-140389.78">6236 13740 445 0,'0'-1'293'15,"-2"0"-15"-15,-2-2-95 0,3 2-26 0,0 0-23 32,0 1-10-32,0 0-4 15,0 0-6-15,0 0-26 16,-1 0-13-16,1 0-9 15,0 0-1-15,0 0 2 0,1 0-1 16,0 0 0-16,0 0-1 16,0 0-7-16,0 0-7 15,0 0-18-15,0 0-13 16,0 0-13-16,0 0-3 16,0 0-2-16,0 0-4 0,0 0-34 15,0 0-32-15,0 0-98 16,-1 0-104-16</inkml:trace>
  <inkml:trace contextRef="#ctx0" brushRef="#br0" timeOffset="-139647.96">6843 13553 788 0,'-7'8'348'0,"-8"11"-158"16,-1 8-33-16,-10 15-27 0,-3 6-20 16,-8 14-36-1,4 4-26-15,7-7-28 16,6-7-5-16,14-24-4 16,5-12 1-16,7-15 12 0,2-8 3 15,6-18 2-15,3-8-2 16,3-16-13-16,3-7-2 15,-3-7-1 1,2-5 1-16,-4 2-2 0,0 6-2 0,-3 13-4 31,-1 9 2-31,-7 20 6 0,-3 5-5 16,2 21-8 0,-2 8-7-16,4 15-12 15,3 7 5-15,5 11 8 0,5 1 2 0,6 7 5 16,1 0 1-1,4-3 3-15,0-6 0 16,-9-13-1-16,-2-8 2 0,-17-12 2 16,-3-1 2-16,-11-5 6 15,-13-2 3 1,-14-1-3-16,-6-1-1 16,-8-2-4-16,2 0-3 0,-2-1 0 15,3-6-2-15,10-5-42 0,8-1-46 16</inkml:trace>
  <inkml:trace contextRef="#ctx0" brushRef="#br0" timeOffset="-139015.07">6215 13696 457 0,'2'-1'282'0,"-2"0"-8"15,-2 0-58-15,1 1-82 16,0 0-34-16,0 0-57 15,-4 1-14-15,-6 5-15 16,-31 22-7-16,35-15-5 16,4-3-2-16,5 2 9 15,6-4 5-15,8-5 12 16,6 0 5-16,3-7 5 16,-1-4 8-16,-6-2 11 0,-6-3 6 15,-9 1 17 1,-3-1 1-16,-12 1-9 0,-5 2-9 15,-3 9-25-15,-3 1-15 16,3 9-15-16,6 3-5 16,11 0-8-16,3 4 1 0,7-4 8 15,8-3 6 1,1-4 10-16,2-5 3 16,-3 0 9-16,-6-4 2 0,-5-2-4 15,-4 0-5-15,-7 1-89 16,0 4-194-16</inkml:trace>
  <inkml:trace contextRef="#ctx0" brushRef="#br0" timeOffset="-138361.5">7256 13750 879 0,'4'-1'456'16,"2"1"-126"-16,16 5-158 31,0 7-47-31,9 15-53 16,3 4-15-16,3 11-31 15,1 1-7-15,-1-5-9 16,-4-1-62-16,-8-10-191 16,-3-9-185-16</inkml:trace>
  <inkml:trace contextRef="#ctx0" brushRef="#br0" timeOffset="-138172.28">7598 13747 853 0,'-14'3'478'16,"-11"3"-99"-16,-12 9-169 16,-3 8-51-16,6 7-82 15,-1 6-30-15,9 2-30 16,3-4-7-16,1-2-5 16,7-2-22-16,4-14-148 15,3-4-136-15</inkml:trace>
  <inkml:trace contextRef="#ctx0" brushRef="#br0" timeOffset="-137493.28">7187 13520 802 0,'-3'1'425'0,"-3"0"-113"15,13 4-142-15,7-4-41 0,20-1-58 32,13 1-17-32,7-1-30 0,5 0-6 0,-5 0-7 15,-6-2-8-15,-10 0-64 16,-6 2-39-16,-18-8-87 15,-6 3-33-15,-11-8-20 16,-5-3 16-16,-5 2 80 16,-1 0 46-16,7 5 112 15,-1 1 42-15,8 8 53 16,5 1 20-16,5 12 19 16,4 5 5-16,-1 4 9 15,-3 5-3-15,-12-1-20 16,-7-1-10-16,-10-3-44 0,1-7-21 15,3-5-36-15,2-2-84 16</inkml:trace>
  <inkml:trace contextRef="#ctx0" brushRef="#br0" timeOffset="-135275.91">8170 13806 585 0,'0'2'381'15,"3"0"12"-15,19 1-223 16,9-1-50-16,16-1-60 16,9 1-19-16,8 2-24 15,-4 0-14-15,-7 2-107 16,-9-1-94-16</inkml:trace>
  <inkml:trace contextRef="#ctx0" brushRef="#br0" timeOffset="-135060.34">8219 13977 823 0,'8'4'385'16,"13"4"-137"-16,8-3-37 16,12-4-47-16,7-1-24 15,3 0-59-15,-3-1-20 16,-7 2-35-16,-5-1-69 0</inkml:trace>
  <inkml:trace contextRef="#ctx0" brushRef="#br0" timeOffset="-129111.82">8933 13769 611 0,'7'-3'338'0,"8"-1"-74"16,1 10-109-16,-4 5-36 0,-1 12-45 16,-4 8-17-16,-7 6-6 15,-1 4 1-15,-6-3-17 16,2-4-7-16,2-11-9 15,-1-10-2-15,8-9 2 16,-1-13-4-16,7-13-13 16,5-3-2-16,4-13-9 15,-1 1 2-15,4 1 6 16,0 3 1-16,4 11 6 16,-2 10 1-16,-1 18 7 15,-2 10 4-15,-15 12 3 16,-1 7 0-16,-8 0-3 15,-5-1-3-15,2-10-2 16,1-7-1-16,6-13-2 0,5-9 0 16,4-12-4-16,7-9-2 15,1-7-2-15,0-2-1 16,4 5-1-16,-1 2 0 16,0 9 0-16,-3 8 1 15,0 15 2-15,-2 10 0 0,-2 13 2 16,-3 4-1-16,-3 1 2 15,-7 0 2-15,1-3-10 16,-2-5-73-16</inkml:trace>
  <inkml:trace contextRef="#ctx0" brushRef="#br0" timeOffset="-128391.97">9596 13943 444 0,'8'4'250'0,"9"2"-36"16,5 2-19-1,0-4-27-15,3-4-20 16,-2-4-24-16,-3-4-3 15,-4-6-16-15,-6-2-14 0,-6-5-26 16,3 0-16-16,-12-5-21 16,-1 1-3-16,-9 3-11 15,-8 2-4-15,-4 8-12 16,-6 6-8-16,0 9-9 16,2 9-2-16,9 9-4 15,5 3 0-15,13 2 5 0,4 1 2 16,12-1 10-16,5-4 4 15,7-4 2-15,6-7-3 16,2-11-39 0,1 0-14-16,-9-14-7 0,-6 3 5 0,-8-2 41 31,-7-3 15-31,-3 7 12 16,1-2 1-16,-2 9-6 0,-1 5 7 0,-2 12 7 31,2 8 1-31,4 16 3 15,-2 0-5-15,8 20-14 0,-3 6 18 16,-7 7 13-16,1 3 0 16,-18-10 15-16,-4-10-13 0,-5-16 1 15,-7-12 6 1,-3-22-3-16,-4-8-6 16,4-18-13-16,7-2-8 0,15 0-56 15,3 0-41 1,14 5-100-16,4 1-92 15</inkml:trace>
  <inkml:trace contextRef="#ctx0" brushRef="#br0" timeOffset="-127379.6">10320 13717 382 0,'-4'-4'246'0,"-3"1"-21"16,-4 1-47-16,-5 0-11 15,-10 6-15-15,-7 2-10 0,-8 3-37 16,2 1-22-16,8 3-39 15,8-2-16-15,18 3-27 16,7 1-2 0,24 5-6-16,11 2 3 0,8 4 7 15,1 2 1-15,-14 0 3 16,-13-4 2-16,-18-1 12 16,-10-6 1-16,-22-6 7 15,-5-1-2-15,-11-11-23 16,2-3-37-16,12 0-110 15,9 0-83-15</inkml:trace>
  <inkml:trace contextRef="#ctx0" brushRef="#br0" timeOffset="-127190.32">10494 13772 828 0,'0'-2'444'15,"0"-3"-124"-15,-5 9-124 16,4-4-37-16,-1 4-75 0,-8 26-30 16,-2 37-33-1,8-25-7-15,4-3-45 0,4-6-76 16,5-6-270-16</inkml:trace>
  <inkml:trace contextRef="#ctx0" brushRef="#br0" timeOffset="-127018.75">10434 13492 894 0,'0'-8'428'0,"0"-7"-171"16,2 8-98-16,2 7-115 0,0 2-28 31,2 8-61-31,2 0-74 0</inkml:trace>
  <inkml:trace contextRef="#ctx0" brushRef="#br0" timeOffset="-126734.89">10689 13788 606 0,'3'18'345'0,"-1"18"-37"16,1 3-76-16,-2-8-72 15,-4-4-26-15,1-13-51 16,2-2-19-16,2-13-24 16,7-9-9-16,0-12-6 15,1-5-7-15,6-4-12 16,-2-5-2-16,6 8-4 16,5 3 0-16,-3 9-3 15,1 9 0-15,-7 11 9 16,-5 10 9-16,-6 13 10 15,0 4 1-15,-2 3-5 16,0 1-7-16,-2-7-75 0,1-4-89 16</inkml:trace>
  <inkml:trace contextRef="#ctx0" brushRef="#br0" timeOffset="-126333.9">11102 13799 1013 0,'-6'7'419'0,"-7"12"-249"16,2 7-48-16,10 4-51 16,5 0-16-16,11-6-20 15,7 1-6-15,4-12-4 16,2-4 0-16,1-10 5 15,-2-12 2-15,-2-13 3 0,-4-9-2 16,-2-11-5-16,-2 0-1 16,-12-4-2-16,-9-2-2 15,-18-2-5-15,-10-3-4 16,-14-7-4-16,-5-2-4 16,-1 17-8-16,-1 10 2 15,8 33 0 1,9 16-3-16,11 19-2 0,9 2-8 15,24 4-4 1,15-2 1-16,30-7 8 0,15-1 6 16,15-7-103-16,5-3-84 15</inkml:trace>
  <inkml:trace contextRef="#ctx0" brushRef="#br0" timeOffset="-125719.63">11591 13811 942 0,'0'3'522'16,"0"4"-137"-16,0-5-101 15,0-2-46-15,0 0-65 16,0 0-25-16,0 0-55 15,-1 0-18-15,0 0-40 16,1 0-13-16,0 0-106 16,0 0-46-16</inkml:trace>
  <inkml:trace contextRef="#ctx0" brushRef="#br0" timeOffset="-124918.59">12351 13833 751 0,'-6'-8'383'0,"-5"-11"-100"0,-4 1-48 15,-7-1-65-15,-5-1-21 16,1 7-53-16,-3 3-20 16,-3 10-41-16,1 6-20 15,-4 11-23-15,3 6-9 0,13 9-10 16,8 3 1-16,13 1 6 16,13-5 5-16,13-9 14 15,4-7 2-15,5-16 7 16,2-9 1-16,-1-16 4 15,0-9 1-15,0-11 1 16,-4-3 1-16,-11-2-1 16,-9-1-2-16,-13-3-3 0,-4-1-2 15,-8-7-1-15,-2 1-1 16,0 5-3 0,2 9-1-16,1 20-6 15,3 11-5-15,1 16-13 16,1 6-3-16,4 20-5 0,-2 6 1 15,3 26 7-15,0 9 0 0,-3 14 14 16,3 3 7 0,-3 1 13-1,3-3 19-15,0-10 5 16,1-9 3-16,6-23-4 0,1-11-9 16,6-16 11-1,2-9-40-15</inkml:trace>
  <inkml:trace contextRef="#ctx0" brushRef="#br0" timeOffset="-120738.06">1694 15033 397 0,'-5'-5'231'0,"-2"-5"-24"16,0 4-24-16,-1 2-52 16,1 5-24-16,-1 7-40 15,-1 4-17-15,5 4-22 16,1-2-6-16,4 1-9 16,7-1-2-16,6-6 6 15,4-1 3-15,4-10 7 16,-1 0 5-16,-3-8 18 15,-3 2 12-15,-10-3 12 16,-3-2 5-16,-8 1-4 16,-6-2-7-16,-5 5-12 15,-4 3-4-15,-2 4-21 0,2 5-10 16,5 7-20-16,4 1-8 16,8 6-9-16,1-2 0 15,6 0 3-15,4 2 1 16,2-5 6-16,5-5 2 15,5-1 4-15,-2-5 5 16,1-5 4-16,2 8 0 16,-10-12 6-16,-3-1 1 15,-6-1-1-15,-5-7 0 16,-7 5-5-16,-1-1-2 16,-2 6-5-1,-2 1-2-15,3 8-7 0,0 6-3 0,3 1-4 16,7 6-1-16,3 1 2 15,0-5 2-15,10 1 5 16,1-3 2-16,7-4 5 16,1 0 3-16,-4-4 7 15,-4-10 3-15,-7 1 21 16,1 2 8-16,-10-4 15 16,0 2 0-16,-9-1-13 15,-1 1-8-15,3 8-20 16,2 2-8-16,2 5-16 15,4 1-5-15,4 7-46 16,-1-1-46-16</inkml:trace>
  <inkml:trace contextRef="#ctx0" brushRef="#br0" timeOffset="-119829.21">2299 14667 629 0,'1'-3'364'0,"2"0"-77"0,-3 6-135 16,0-3-39-16,1 11-48 16,6 20 0-16,27 85-3 15,-6-34-6-15,-2 9-16 16,-2-6-11-16,-5-14-10 15,-9-39-1 1,-5-16 1-16,1 2 0 0,17 17 10 16,-5-15 6-16,4-34 4 0,-6-20 3 15,-2-19-7 1,-2-5-3 0,-3-9-4-16,-3-2-1 0,-5-4-10 0,5 5-5 15,-3 19-12-15,2 8-1 0,4 34-31 16,-6 11 2-1,8 34 3-15,4 15-3 16,11 22 30-16,8 7 0 0,-2 1 1 16,4-5 3-16,-4-19 2 31,0-8-1-31,1-25 6 0,-3-12 4 16,-3-17 13-16,-4-14 6 15,-5-19 6-15,-3-12-1 16,-9-11-5-16,3-6-2 0,-4-8-9 15,1-2-4-15,1 3-11 16,-1 5-8 0,0 23-5-16,-2 12-6 0,1 21-64 15,-2 10-80-15</inkml:trace>
  <inkml:trace contextRef="#ctx0" brushRef="#br0" timeOffset="-119374.33">3278 15292 397 0,'-1'-6'287'16,"-4"-3"47"-16,1 3-104 15,-10-2-60-15,-6 6-17 16,-5 2-28-16,-4-2-15 15,1 6-50-15,4 2-23 16,10 4-44-16,7 3-12 0,14 4-7 16,9 1 3-16,14 7 19 15,3 1 5-15,-3-1 23 16,-5-1 13-16,-16-3 41 16,-4-2 20-16,-16-2 20 15,-7-3-2-15,-14-11-28 16,-9-6-19-16,4-10-35 15,5-2-34-15,17-1-123 16,8 2-76-16</inkml:trace>
  <inkml:trace contextRef="#ctx0" brushRef="#br0" timeOffset="-118992">3799 15088 1064 0,'7'0'438'0,"15"0"-256"16,8 2-47-16,11-4-46 15,3 2-21-15,-2 0-35 16,-4-5-8-16,-6 5-2 15,-2 0-42-15,-4 1-150 16,-5 0-174-16</inkml:trace>
  <inkml:trace contextRef="#ctx0" brushRef="#br0" timeOffset="-118790.98">3831 15188 740 0,'3'1'372'0,"8"5"-86"0,6-3-64 0,15 2-47 15,0 2-19-15,1-3-51 16,3 2-25 0,-8-2-32-16,-2-4-16 0,4 0-68 15</inkml:trace>
  <inkml:trace contextRef="#ctx0" brushRef="#br0" timeOffset="-117169.75">4695 14975 575 0,'2'-8'289'0,"7"-14"-88"16,6-5-31-16,5-5-39 15,3-5-15-15,2-2-14 16,-4 2-6-16,-5 2-17 15,-5 6-5-15,-4 12-21 16,-4 4-5-16,-4 13-28 16,-1 6-17-16,-7 15-17 15,3 8-7-15,0 22 3 0,2 5 8 16,7 7 8-16,1 1 1 16,7-10 4-16,4-9-15 15,3-17-158-15</inkml:trace>
  <inkml:trace contextRef="#ctx0" brushRef="#br0" timeOffset="-116986.4399">4598 15114 653 0,'1'1'328'0,"13"5"-56"15,11-1-130-15,27-1-66 16,16 1-2-16,14-4-32 15,5 1-18-15,-1 2-9 16,-9 0 17-16,-12 1-258 16</inkml:trace>
  <inkml:trace contextRef="#ctx0" brushRef="#br0" timeOffset="-116627.22">4681 15412 657 0,'-2'-11'343'16,"1"-15"-43"-16,9-8-186 16,19 3-61-16,14 2-8 15,17 12-17-15,-1 11-16 0,-8 14-8 16,-10 13 5-16,-29 16 7 15,-7 7 7-15,-22 10-1 16,-15-2-1 0,-12-10-2-16,-5-5-4 0,7-14-10 15,5-6-2-15,14-13-9 16,8-4-2-16,15-8-5 16,6 0-3-16,17-4 18 15,9 4 11-15,14 7 21 16,8 1 10-16,4 13-10 0,-5 3-7 15,-11 1 0-15,-4 4-56 16</inkml:trace>
  <inkml:trace contextRef="#ctx0" brushRef="#br0" timeOffset="-116063.27">5366 14858 805 0,'0'-4'437'0,"-1"-3"-119"0,3 11-155 16,0 9-41-16,3 18-69 15,3 11-22-15,-2 11-2 16,-2 2-7-16,0 7-10 16,-4-5 0-16,-1-9-1 15,2-6-1-15,0-23-9 16,2-7-7-16,11-13-18 15,-2-7-11-15,7-11-2 16,-3-6 3-16,1-9-4 16,8 1 7-16,0 5 7 15,2 6 4-15,-5 10 16 16,-11 4 2-16,-10 6 1 16,-4 5 2-16,-12 13 3 15,-7-1 3-15,-6 6 4 0,0-2-1 16,6-2-3-16,3 2-1 15,7-3-6-15,6 1-1 16,2-4 1-16,5 0 21 16,8-5 24-16,6-1 9 15,11-3 6-15,1 1-19 16,8-1-19-16,-1 0-4 16,-4-2-54-16,-3-3-54 15</inkml:trace>
  <inkml:trace contextRef="#ctx0" brushRef="#br0" timeOffset="-115373.84">5803 15062 841 0,'2'-1'372'16,"8"1"-184"-16,3 4-35 15,9 9-42-15,8 9-16 16,6 14-31-16,4 4-15 15,-1 4-23-15,-2 3-9 16,-3-12-90-16,-6-5-74 16</inkml:trace>
  <inkml:trace contextRef="#ctx0" brushRef="#br0" timeOffset="-115149.21">6142 15067 712 0,'-11'0'373'0,"-13"6"-74"16,-7-1-63-16,-1 12-67 15,-6 3-36-15,-3 7-68 16,6 9-24-16,-1-4-27 16,-1 2-7-16,3-4-5 15,4-4-54-15,11-8-107 16,10-2-104-16</inkml:trace>
  <inkml:trace contextRef="#ctx0" brushRef="#br0" timeOffset="-114322.05">6287 14824 687 0,'-4'-5'374'16,"-1"-5"-75"-1,2-3-71-15,10 1-92 16,7 1-34-16,9 5-50 0,0 3-16 16,6 5-22-16,-10 6-5 15,-6 12-11-15,0 6-1 16,-19 14-1-16,-6 5 3 0,-9 4 3 15,1-8 1 1,10-13-3-16,11-8 0 16,19-17 0-16,5 2 1 15,11-8 3-15,5 2 1 0,3-1-54 32,-1-5-71-32</inkml:trace>
  <inkml:trace contextRef="#ctx0" brushRef="#br0" timeOffset="-114003.74">6711 15189 1057 0,'2'0'456'0,"9"1"-221"0,10 0-63 16,17 3-68-16,1-2-19 15,8 2-44-15,0 1-16 16,-3 3-71-1,0-3-20-15</inkml:trace>
  <inkml:trace contextRef="#ctx0" brushRef="#br0" timeOffset="-113605.97">7367 14917 870 0,'17'-13'391'0,"-2"-27"-170"16,-2-2-24-16,0 2-41 0,-15-3-20 15,3 16-32 1,0 3-6-16,-2 10-25 0,1 6-28 16,-4 9-50-16,2 7-18 15,2 14-15-15,-2 4 3 16,6 22 8-16,0 8 4 15,4 11 11-15,1 2 6 16,1-11-82-16,3-9-66 0</inkml:trace>
  <inkml:trace contextRef="#ctx0" brushRef="#br0" timeOffset="-113433.74">7291 15175 1153 0,'9'0'440'0,"14"-4"-309"16,11 1-49-16,17 1-35 15,6 0-10-15,12 3-23 16,4 1-4-16,-6 0-71 16,-5 3-108-16</inkml:trace>
  <inkml:trace contextRef="#ctx0" brushRef="#br0" timeOffset="-113052.04">7321 15446 943 0,'2'-6'379'0,"10"-7"-229"31,-2-5-40-31,14 6-44 0,6 2-12 16,11 10-29-16,6 7-11 15,-7 11-3-15,-12 2-6 16,-23 8-2-16,-15 3 2 0,-20 5 0 16,-3 2 5-16,-11-8-4 15,7 0-1 1,6-15-5-16,-1-6-10 0,16-4-7 15,-1-11-2-15,17-6 2 16,9 1 11-16,16-2 21 0,7 4 12 16,6 4 23-16,4 4-1 15,-1 3-12-15,0 5-9 16,-4 7-51 0,-3 0-117-16</inkml:trace>
  <inkml:trace contextRef="#ctx0" brushRef="#br0" timeOffset="-112470.32">7968 14768 931 0,'-4'-1'419'0,"-1"2"-248"16,-1 11-61-16,8 24-93 16,3 10-26-16,6 23 8 15,0 0 2-15,-8 1 5 16,1-2 2-16,-1-15-4 16,2-4-41-16,0-25-69 15,2-9-44-15,-2-15-98 16,2-9 4-16,3-12 50 15,3-4 42-15,3-9 117 16,0 0 52-16,8-1 65 16,2 5 25-16,-7 13 49 0,0 6 11 15,-24 14-33-15,-12 5-18 16,-11 7-45 0,-4 0-17-16,-1 3 2 0,4-1 2 15,8-4 6-15,9 0 13 16,17-2 26-16,10-1 5 15,15 1-19-15,10-1-21 16,10 1-41-16,4-1-9 0,-1-3-116 16,-3-1-96-16</inkml:trace>
  <inkml:trace contextRef="#ctx0" brushRef="#br0" timeOffset="-112212.13">8377 15073 859 0,'8'5'410'15,"3"-1"-123"-15,10 15-171 16,6 6-23-16,6 5-28 0,4 5-16 0,-1-5-24 16,-1 4-14-16,-7-10-200 15</inkml:trace>
  <inkml:trace contextRef="#ctx0" brushRef="#br0" timeOffset="-112034.09">8726 15044 894 0,'-12'0'486'16,"-12"2"-100"-16,-9 10-191 15,-4 6-41-15,-6 13-59 0,-5 4-22 16,2 6-37-16,1 4-11 16,7-6-4-16,7-2-68 15,9-8-156-15</inkml:trace>
  <inkml:trace contextRef="#ctx0" brushRef="#br0" timeOffset="-111021.58">8889 14762 629 0,'9'-8'338'0,"3"-7"-78"15,14 5-91-15,8 4-22 16,4 7-46-16,6 6-25 15,-10 8-35-15,-7 4-8 16,-25 6-4-16,-11 6 0 16,-22 4 3-16,-3-2-1 0,5-6-6 15,4-4-5-15,19-10-7 16,7-1 9 0,17-7 8-16,4-4 2 0,11 1 1 15,5 1-12 1,1-2-37-16,-1 0-22 15</inkml:trace>
  <inkml:trace contextRef="#ctx0" brushRef="#br0" timeOffset="-103392.89">6239 15332 558 0,'1'-3'336'16,"0"-1"-59"-16,-1 6-115 15,-1-2-40-15,0 0-60 16,-8 18-12-16,-21 36-22 0,17-29-4 16,5-3-9-16,1-3-2 15,7-9-6-15,0 1-2 16,0-9 2-16,2-2 2 16,5-10 2-16,3-5 1 15,6-4-4-15,1-8-3 16,2-3-1-16,2-3 0 15,0 1 0 1,2 4 1-16,-11 11 9 0,1 6 1 16,-10 9 3-16,-3 4 4 15,2 11 2-15,-1 3 0 16,10 11-4-16,0-1-6 16,7 1-9-16,2 0-1 0,-6 0 0 15,-2-1 3-15,-4-8-82 16,0-7-51-1,-4-11-232-15</inkml:trace>
  <inkml:trace contextRef="#ctx0" brushRef="#br0" timeOffset="-103241.75">6204 15394 476 0,'-2'3'365'0,"-1"-3"18"15,10 2-143-15,-7-2-42 16,26 0-86-16,42-1-28 15,-22 0-44-15,-2-1-18 16,-9-1-498-16</inkml:trace>
  <inkml:trace contextRef="#ctx0" brushRef="#br0" timeOffset="-102596.9899">8778 15330 735 0,'1'-1'349'32,"3"1"-146"-32,-4 2-55 0,0-2-62 0,0 7-13 15,1 20-10-15,6 35-7 16,-6-29-23-1,-1-2-8-15,-2-9-12 0,3-7 0 0,4-10-88 16,-4-4-56 0,3-8-183-16</inkml:trace>
  <inkml:trace contextRef="#ctx0" brushRef="#br0" timeOffset="-102267.33">8753 15324 455 0,'6'-8'312'16,"2"-8"30"-16,8 2-151 16,5 0-34-16,-3 5-49 0,1 3-28 15,-1 6-49-15,-2 2-13 16,-4 5-11-16,-1 4-3 16,-10 6-2-16,-1 3 1 15,-8 1-3-15,0-1-2 16,-1-11-2-16,4-1-4 15,7-6 1-15,3-2 0 16,11-2 0-16,6 2 0 16,7 6 0-16,0 4-1 0,-8 10 6 15,-11 2 6 1,-18 7 12-16,-13-2 9 16,-14-1 14-16,-6-5-1 0,0-14 0 15,8-7-5-15,17-10-17 16,9 2-15-1,10 1-197-15</inkml:trace>
  <inkml:trace contextRef="#ctx0" brushRef="#br0" timeOffset="-97294.38">9626 15098 499 0,'-4'1'268'15,"-5"-2"-50"-15,9 1-20 0,14-1-38 16,11 1-27-16,25 3-56 16,-1-3-24-16,17 0-29 15,-4-2-13 1,-10 3-6-16,-3 0-15 0,-24 0-156 31,-5 3-157-31</inkml:trace>
  <inkml:trace contextRef="#ctx0" brushRef="#br0" timeOffset="-97095.13">9669 15218 478 0,'-1'3'294'0,"6"5"3"15,12 0-86-15,18-2-50 16,10 0-7-16,7-3-30 15,1-3-24-15,-4 0-46 16,-8-1-22-16,-10-4-69 16,-6 0-107-16</inkml:trace>
  <inkml:trace contextRef="#ctx0" brushRef="#br0" timeOffset="-95842.2">10721 14835 804 0,'-27'-3'426'15,"-18"-4"-95"-15,-5 17-168 16,1 10-46-16,12 14-66 15,9 14-35-15,21 7-23 16,11 0-3-16,24 5 4 16,13-10 4-16,19-9 2 15,10-7 1-15,7-24 0 0,2-11 2 16,-6-26 7 0,-5-8 7-16,-21-14 17 0,-13-3 10 15,-31-2 44-15,-17 1 12 16,-34-2 6-16,-12 5-8 15,-9 11-46-15,2 10-22 16,12 22-31-16,5 8-35 16,12 20-141-16,6 5-129 0</inkml:trace>
  <inkml:trace contextRef="#ctx0" brushRef="#br0" timeOffset="-95591.76">10916 14852 760 0,'-6'0'450'16,"-4"0"-71"-16,-14 15-135 0,-4 10-49 15,-6 14-72-15,-4 7-27 16,1 5-56-16,2 4-15 16,6-4-52-16,3-5-91 15</inkml:trace>
  <inkml:trace contextRef="#ctx0" brushRef="#br0" timeOffset="-94796.92">11375 15108 889 0,'0'1'403'0,"8"-1"-176"0,9 3-35 15,23-3-62-15,13-4-25 16,16 4-49-16,2-2-21 0,-11 0-57 31,-7 1-78-31</inkml:trace>
  <inkml:trace contextRef="#ctx0" brushRef="#br0" timeOffset="-94386.05">12127 15000 556 0,'5'-9'288'16,"1"-14"-62"-16,1-2-35 15,-4-13-36-15,5-5-13 16,4-8-27 0,-4-3-10-16,2 4-13 0,-5 7-11 15,-5 15-12-15,1 9-5 16,-3 13-32-16,-5 10-14 0,0 17-20 16,1 7-10-16,5 22 5 15,2 11 6 1,7 12-1-16,-1-2 0 0,0-7-58 15,1-11-57-15,-2-18-272 16</inkml:trace>
  <inkml:trace contextRef="#ctx0" brushRef="#br0" timeOffset="-94193.2399">12033 15173 1021 0,'22'-4'396'0,"24"-2"-282"0,7 2-27 15,1 1-40-15,-1 0-17 16,0 4-110-16</inkml:trace>
  <inkml:trace contextRef="#ctx0" brushRef="#br0" timeOffset="-93806.4399">11968 15390 1058 0,'1'-7'395'15,"16"-12"-280"-15,11 1-27 16,18-2-16-16,9 6 0 16,-3 13-20-16,-7 5-10 15,-14 16-6-15,-11 6 1 0,-20 5-3 16,-10 2-1-16,-21 1-9 16,-7-3-5-16,-11-9-10 15,1-3-6-15,2-8-23 16,4-5-19-16,18-3-24 15,6-3 0-15,17-5 9 16,6 0 15-16,20-7 26 16,9 6 10-16,16 5 32 15,3 1 14-15,-6 8 12 16,-2 3-5-16,-12-1-18 16,-3 3 3-16,-1-6-155 15</inkml:trace>
  <inkml:trace contextRef="#ctx0" brushRef="#br0" timeOffset="-93164.52">12672 14757 950 0,'-4'-11'468'0,"-1"-8"-177"16,5 18-122-16,-1 6-40 16,2 29-72-16,4 12-31 0,-1 24-10 15,4 5-5-15,-2 2-2 16,0-2-1-1,-3-14-4-15,-3-8-10 0,1-19-70 16,0-14-24-16,9-19-62 16,-1-11-21-16,4-14 41 15,4-7 19-15,1-8 62 16,5-3 31-16,-1 6 26 16,-3 3 12-16,-5 11 49 15,-6 10 24-15,-9 12 20 16,-7 7 0-16,-10 9-38 15,-4 2-21-15,-3 1-14 16,-1-1-6-16,13 0-8 16,2-3-2-16,11 0 12 15,3-1 16-15,6-6 23 0,13 4 6 16,14-5-7-16,8 3-17 16,3-1-25-16,-2-2-1 15,-10 1-121-15</inkml:trace>
  <inkml:trace contextRef="#ctx0" brushRef="#br0" timeOffset="-89961.22">13129 15022 824 0,'3'0'421'16,"-3"-1"-125"-16,16 12-131 0,-1 4-44 15,12 13-36-15,9 10-14 16,4 5-31-16,9 3-10 16,-5-6-56-16,-4-4-123 15</inkml:trace>
  <inkml:trace contextRef="#ctx0" brushRef="#br0" timeOffset="-89778.77">13442 15085 1027 0,'-26'8'497'0,"-18"7"-203"0,-5 10-110 15,-2 3-37-15,7 7-74 16,6 1-27-16,6-3-31 16,7-4-16-16,3-7-115 15,6-5-81-15</inkml:trace>
  <inkml:trace contextRef="#ctx0" brushRef="#br0" timeOffset="-89224.78">13523 14734 552 0,'-3'-6'307'0,"-2"-8"-41"0,5 0-53 16,11-2-92-16,6 2-26 15,13 4-62-15,5 5-6 0,3 10-8 16,-4 6 0-16,-10 10 23 16,-10 5 15-16,-22 8 28 15,-8 5 4-15,-18 6-19 16,-1-1-13-16,11-13-29 16,8-7-6-16,19-12 1 15,9-10 1-15,15-6 0 16,6-4-1-16,8-6-10 15,7 3-4-15,0 8-7 16,-6-1-2-16,-9 9-90 16,-8 2 176-16</inkml:trace>
  <inkml:trace contextRef="#ctx0" brushRef="#br0" timeOffset="-85588.3">12037 13191 714 0,'-21'9'356'0,"-33"18"-120"16,-1 13-51-16,7 26-69 15,2 17-19-15,24 23-29 0,15 0-13 16,30 1-26-16,16-10-11 16,14-22-6-1,10-12 2-15,-4-26-115 0</inkml:trace>
  <inkml:trace contextRef="#ctx0" brushRef="#br0" timeOffset="-85110.4299">12735 13600 755 0,'0'-3'408'0,"-1"-3"-98"16,2 8-74-16,-1-2-89 0,0 9-36 15,1 21-43-15,3 53-18 16,-2-29-29-16,1 0-6 15,1-11-1-15,-1-5-31 0,1-18-121 16,-2-5-116-16</inkml:trace>
  <inkml:trace contextRef="#ctx0" brushRef="#br0" timeOffset="-84957.75">12574 13766 848 0,'2'0'438'15,"5"3"-120"-15,17-3-120 16,11 0-39-16,16 0-56 16,7-1-31-16,3-1-39 15,-3 0 13-15,-4-1-158 16</inkml:trace>
  <inkml:trace contextRef="#ctx0" brushRef="#br0" timeOffset="-84510.59">13111 13605 814 0,'4'-1'398'15,"6"1"-148"-15,16 10-77 16,10 11-26-16,11 14-40 0,5 4-22 16,-1 8-38-16,-7 1-11 15,-11-4-18 1,-8-6-52-16,-9-12-160 15,-1-10-161-15</inkml:trace>
  <inkml:trace contextRef="#ctx0" brushRef="#br0" timeOffset="-84331.81">13475 13659 837 0,'-15'4'409'16,"-25"8"-111"-16,-5 7-69 15,-7 7-72-15,0 11-28 16,7 2-68-16,6-1-24 16,10-2-28-16,7-10-7 15,14-14-115-15,8-8-58 16</inkml:trace>
  <inkml:trace contextRef="#ctx0" brushRef="#br0" timeOffset="-83870.8">13454 13189 766 0,'15'3'357'0,"27"15"-141"15,11 15-48-15,13 35-18 16,-1 15-6-16,-16 21-16 16,-12 5-9-16,-34 7-38 15,-17-6-15-15,-23-14-21 16,-2-8-10-16,0-34-14 15,7-13-25-15,10-25-132 16,1-14-100-16</inkml:trace>
  <inkml:trace contextRef="#ctx0" brushRef="#br0" timeOffset="-82788.09">14586 13727 690 0,'-2'-4'330'0,"-5"-6"-128"0,6 0-55 0,5-5-66 16,8-2-23-16,18-3-12 15,5 3-1 1,9 6-11-16,-1 11-6 16,-7 10-19-16,-12 5-1 0,-24 10 12 15,-14 2 5-15,-24 5 2 16,-3 5-4-16,-6-6-8 15,5-2-4-15,10-6-6 16,8-6-5-16,17-3-10 16,7 0 0-16,18-5 0 15,6 0 2-15,6-4 8 16,4 0 2-16,-3-2 2 0,-1-1 2 16,-4-4-33-16,-4-6-62 15</inkml:trace>
  <inkml:trace contextRef="#ctx0" brushRef="#br0" timeOffset="-82425.26">14744 13453 605 0,'-18'-14'371'16,"-21"-9"-11"-16,-3 8-152 15,-13 16-106-15,-3 14-29 0,-4 21-42 16,2 9-16-16,20 16-19 16,7 5-8-16,24 10-2 15,15 4-1-15,27-2 4 16,16-2 4-16,21-17 3 16,9-10 4-16,10-22 6 15,6-14 3-15,8-23 12 16,-5-20 3-1,-14-22 7-15,-15-12 7 0,-38-18 42 16,-16 0 27-16,-38-10 16 0,-28-2 3 0,-35 15-43 16,-19 12-25-16,2 35-31 15,17 17-15-15,28 25-103 16,17 7-54-16</inkml:trace>
  <inkml:trace contextRef="#ctx0" brushRef="#br0" timeOffset="-81679.52">14446 14979 667 0,'7'-7'306'16,"13"-4"-109"-16,5-8-28 0,10 8-33 15,1-2-25-15,-1 12-51 16,0 7-22-16,-16 5-21 16,-6 5-4-16,-17 2-6 15,-11 0 2-15,-2 2 0 16,-4 0 0-16,5-7-4 16,6-6-5-16,11-2-1 15,8-6-3-15,12-2 0 16,8 3 3-16,2 7 1 15,2 4 1 1,-5 5 10-16,-12 3 7 0,-20 1 11 0,-12 3 3 16,-18 0-4-1,-3-1-5-15,-8-12-25 16,-1-6-40-16,8-10-83 16,5-9-95-16</inkml:trace>
  <inkml:trace contextRef="#ctx0" brushRef="#br0" timeOffset="-81341.9">14734 14670 832 0,'-20'-10'398'0,"-28"-6"-154"16,-6 8-70-1,-11 19-88-15,-7 12-19 0,-7 22-30 16,11 14-8 0,15 21-17-16,14 5-12 0,34 9-4 15,11-1 1 1,36-3 7-16,11-2 12 16,26-17 7-16,10-13 0 0,11-31 5 15,6-22-1-15,-3-35 9 16,-3-20 3-16,-21-24 27 0,-19-5 15 0,-42-3 21 31,-23-6-2-31,-45 4-37 16,-22 7-24-16,-20 15-31 0,1 18-81 15</inkml:trace>
  <inkml:trace contextRef="#ctx0" brushRef="#br0" timeOffset="-62993.26">10902 12260 642 0,'-15'2'327'16,"-17"0"-94"-16,12 2-76 0,25 0-72 15,15-1-3-15,31-3-16 16,18 1-7-16,23-2-19 0,4-1-16 16,3 2-14-16,-10 0 0 15,-16 2-3 1,-10 2-4-1,-20 3-64-15,-10 0-42 0,-21 1-134 0,-9-2-189 16</inkml:trace>
  <inkml:trace contextRef="#ctx0" brushRef="#br0" timeOffset="-62766.23">11039 12397 727 0,'-7'2'327'0,"-6"0"-124"15,11-2-41-15,19 2-47 0,16-4-18 16,24 2-48-16,6 0-10 16,9 3-12-16,2 0-8 15,-15 2-7-15,9-2-1 16,-11-5-78-16,-3-3-88 15</inkml:trace>
  <inkml:trace contextRef="#ctx0" brushRef="#br0" timeOffset="-62463.64">11473 12173 687 0,'-3'-1'368'0,"7"1"-75"16,5 5-132-16,23 12-99 15,9 2-15-15,12 7-18 16,-3-2-10-16,-6 1-9 16,-2 2-1-16,-17-5 2 15,-1-4 2-15,-13-8 4 16,-11-4 3-16,-7 0 2 15,-11 3 13-15,-16 6 12 0,0 2-1 16,-7 2-5 0,2 0-15-16,10-6-105 0,1 0-165 15</inkml:trace>
  <inkml:trace contextRef="#ctx0" brushRef="#br0" timeOffset="-62034.7899">11054 12155 555 0,'5'-3'309'0,"-1"0"-37"0,0 3-64 0,-5 0-50 16,-1 0-20-16,-29 21-36 15,-48 35-30-15,30-25-37 31,2 2-12-31,11-5-12 0,11-1-6 16,13-5-6-16,6-7-4 16,9-3-3-16,7 3 0 15,13 3 7-15,12 3 1 0,11-2 5 16,4 1 1 0,5-2 1-16,-2-1 1 0,-9 0-71 15,-5-6-176-15</inkml:trace>
  <inkml:trace contextRef="#ctx0" brushRef="#br0" timeOffset="-59511.01">12657 12087 512 0,'-24'-4'321'16,"-14"-5"-32"-16,-11 15-112 16,-4 4-35-16,6 15-67 0,5 11-26 15,18 16-32 1,12 7-9-16,28 11-6 0,17-3 2 15,32-15 2-15,13-13 2 16,12-25 5-16,2-14 2 16,-15-22 20-1,-12-11 35-15,-30-19 51 0,-16-2 22 16,-38-5 8-16,-19 3-31 16,-24 10-49-16,-7 6-29 0,-5 17-30 15,11 8-10-15,12 13-44 16,9 4-65-1,26 13-212-15</inkml:trace>
  <inkml:trace contextRef="#ctx0" brushRef="#br0" timeOffset="-59239.39">12802 12187 569 0,'-6'-2'368'16,"-12"-3"17"-16,-1 6-109 16,-6 10-91-16,1 9-38 15,-8 18-59-15,-3 5-27 16,-3 7-31-16,-3-3-9 15,17-8-6-15,8-5-65 16,18-13-243-16</inkml:trace>
  <inkml:trace contextRef="#ctx0" brushRef="#br0" timeOffset="-58602.32">13383 12370 860 0,'15'-1'410'16,"16"0"-163"-16,20 0-107 0,5 1-35 15,9 0-54-15,-2 0-22 16,-8 0-58-16,0 0-109 16</inkml:trace>
  <inkml:trace contextRef="#ctx0" brushRef="#br0" timeOffset="-58174.36">14214 12263 525 0,'4'-8'299'0,"1"-10"-62"16,3-9 27-16,5-5-69 0,-1-6-18 15,0-5-28-15,-3 0-15 0,-6-3-27 31,-2 0-11-31,-3 8-24 0,-4 4-9 16,-14 7-19-16,14 17-17 0,-3 11-23 16,5 13-6-16,15 24-10 31,-9 1 4-31,13 12 1 16,0-2-2-16,2-5-48 15,1 3-61-15,-3-5-215 16</inkml:trace>
  <inkml:trace contextRef="#ctx0" brushRef="#br0" timeOffset="-57969.7199">14037 12385 1075 0,'18'-1'433'0,"25"-5"-283"16,11 3-41-16,14-4-48 15,2 4-21-15,3 4-23 16,-3 0-1-16,-2 12 4 16,-7-2-56-16,-12-2-257 15</inkml:trace>
  <inkml:trace contextRef="#ctx0" brushRef="#br0" timeOffset="-57584.59">14131 12556 905 0,'5'-6'370'0,"7"-10"-201"0,16 7-43 16,12-3-37-16,9 3-12 0,12 11-31 15,-7-1-8-15,-11 11-4 16,-12 3 7-16,-29 6 0 16,-15 1-2-1,-22 8-7-15,-13 0-9 16,-8-4-10-16,5 1-4 16,17-8-3-16,7-5-1 15,18-6-7-15,3-3-4 16,8-5-2-16,8 0 1 0,9 0 4 0,9-1 3 15,12 1 3-15,5 3 1 16,1 2 2 0,0 2 0-16,-5-3 10 15,-5-2-71-15</inkml:trace>
  <inkml:trace contextRef="#ctx0" brushRef="#br0" timeOffset="-54355">14817 12242 749 0,'9'-2'325'0,"14"-1"-160"16,7 7-24-16,-2 9-37 15,1 8-20-15,-11 11-34 16,-9 0-5-16,-9 9-13 15,-9-7-3-15,-6-12-6 16,-1-5-1-16,1-17-2 16,5-10-3-16,12-21-14 15,8-11-9-15,17-5-9 16,6 0 0-16,8 12 3 16,2 11 4-16,-7 11 12 15,0 11 9-15,-15 11 14 16,-7 7 7-16,-14 11 2 0,-9 3-4 15,-3 7-9-15,-4 0-6 16,2-5-8-16,3-7-3 16,9-16-8-16,3-6-3 0,11-11-2 15,2-10 0-15,4-2 2 16,5-2 2-16,1 3 0 16,6 5 2-16,1 12 4 15,-5 1 5-15,-8 11 12 16,-3 7 8-16,-11 9 6 15,-4 3-2-15,-4 1-8 16,-3 1-8-16,5-8-29 16,2-5-74-16</inkml:trace>
  <inkml:trace contextRef="#ctx0" brushRef="#br0" timeOffset="-53914.65">15555 12156 1012 0,'0'7'405'0,"-6"11"-251"0,5 6-40 0,-4 11-31 16,-2 7-16-16,6 4-34 16,4-4-8-16,8-3-10 15,10-12-5-15,4-15-2 16,3-6 2-16,8-12 0 16,-5-9 2-16,0-12 1 15,-2-4 1-15,-12-7 0 16,-1 2 2-16,-8-2 1 15,-3-1-1-15,-5 8-5 16,-3 4-5-16,0 19-2 16,-4 8 3-16,0 19 5 15,3 7 5-15,1 11-1 16,6 5-2-16,3 2-4 0,6-2-4 16,3-6 5-1,0-7-97-15</inkml:trace>
  <inkml:trace contextRef="#ctx0" brushRef="#br0" timeOffset="-53370.2898">16049 12466 720 0,'-7'1'378'0,"-1"6"-105"0,-8 9-133 31,-4 11-42-31,-1 8-32 16,-1 2-9-16,10 1-17 15,7-5-12-15,9-10-19 16,7-7-3-16,6-13 2 15,-1-5 3-15,2-13 5 16,-1-6 1-16,-4-8 1 16,0-1-1-16,-6-1-4 15,1 1-3-15,-3 8-4 16,-3 3 4-16,4 13 2 16,-2 6 1-16,4 10 2 15,3 9-5-15,5 7-5 16,2 3-2-16,4 1-2 0,5 3-2 15,-5-5-60-15,-3-1-59 16,-4-6-288-16</inkml:trace>
  <inkml:trace contextRef="#ctx0" brushRef="#br0" timeOffset="-53230.47">16008 12564 1140 0,'9'0'432'0,"14"2"-323"16,3 2-43-16,8 0-29 16,1 0-15-16,2-5-114 15</inkml:trace>
  <inkml:trace contextRef="#ctx0" brushRef="#br0" timeOffset="-52726.74">16288 12042 630 0,'-16'-4'309'0,"-15"0"-93"15,0-8-17-15,15-4-60 16,10 3-32-16,13-7-64 15,11 2-24-15,13 4-11 16,6 4 2-16,8 10 11 16,-2 8 1-16,-12 6 7 15,-12 4 4-15,-24 8 6 16,-16 1 0-16,-17 5-11 0,-7-5-5 0,6 0-8 16,8-8 0-1,24-4 2-15,12-5 3 16,21-7-1-16,8 2-2 0,15-3-9 15,-1 1-3 1,2 1-106-16,1 3-135 0</inkml:trace>
  <inkml:trace contextRef="#ctx0" brushRef="#br0" timeOffset="-52313.7198">16903 12287 753 0,'5'-1'377'0,"13"-1"-99"0,4-2-87 16,13 0-64-16,9 3-14 15,1-5-36-15,8 2-18 16,0 1-30-16,-5 2-11 16,2 2-12-16,-11 0-41 15,-11 5-117-15,-12-2-32 16,-15 7-141-16,-5 1-145 16</inkml:trace>
  <inkml:trace contextRef="#ctx0" brushRef="#br0" timeOffset="-52111.01">16931 12446 720 0,'7'0'379'0,"5"0"-105"0,17-1-81 16,11-1-21-16,16 1-28 15,6-3-20-15,1 4-44 16,-8-1-21-16,-14-2-36 15,-9 3-12-15,-11 0-86 16,-6 1-81-16</inkml:trace>
  <inkml:trace contextRef="#ctx0" brushRef="#br0" timeOffset="-50310.37">17971 11990 783 0,'5'-1'375'0,"-2"1"-152"0,2 19-89 15,2 14-32-15,4 23-17 16,0 11-7-16,5 23-21 15,-1 1-10-15,-5-7-23 0,8-8-6 16,-2-31-4 0,2-11 1-16,7-25 8 15,1-9 4-15,-1-16 5 16,-1-12 2-16,-3-15-6 16,-1-13-5-16,-4-16-4 0,-1-5-3 15,-4 0-7 1,1 11-2-16,-3 20-9 0,-1 11 0 0,-2 29-8 15,1 11 1 1,4 26 5-16,6 17-2 16,2 7 8-16,3 7 5 15,-1-1-4-15,2-1-2 16,-5-9 2-16,1-9-2 16,-1-23 9-16,-3-11 2 15,3-17 9-15,2-11 3 0,0-21 3 16,2-12 5-1,1-16-1-15,-5-5-3 16,-3 2-7-16,-5 6-7 0,-9 10-10 0,-4 6-3 16,-1 14-11-1,0 8-29 1,0 13-130-16,4 7-114 16</inkml:trace>
  <inkml:trace contextRef="#ctx0" brushRef="#br0" timeOffset="-49908.38">18800 12320 703 0,'1'2'394'16,"2"4"-57"-16,-3 11-168 0,0 7-39 15,-2 8-36-15,1 5-15 16,-1-4-33-16,1-6-15 16,0-11-8-16,-2-9-3 15,3-3 10-15,3-4 5 16,-3-1-1-16,0-1 0 15,5-24-13-15,9-43-5 16,-8 24-4-16,-1-4-1 16,-1 6-6-16,2 5-2 15,0 12-5-15,2 7-6 16,7 9-8-16,6 6-2 0,4 8-2 16,11 6-41-16,8 5-115 15,4 2-122-15</inkml:trace>
  <inkml:trace contextRef="#ctx0" brushRef="#br0" timeOffset="-49715.64">18849 12420 834 0,'0'2'381'15,"8"3"-171"-15,9 3-52 16,13-2-68-16,3-3-34 16,3 1-108-1,0-3-100-15</inkml:trace>
  <inkml:trace contextRef="#ctx0" brushRef="#br0" timeOffset="-49277.17">19042 12644 295 0,'5'-4'242'0,"1"-3"29"0,3-1-68 15,4 1-25-15,-8-3-49 0,-4-4-20 16,-1 1-29-16,-10-1-13 16,-4 6-19-16,-2 3-13 15,-7 3-15 1,3 5-5-16,2 5-11 0,4 4-4 0,10 2-4 31,-2 1 0-31,14 0-6 16,6-1-9-16,1-7-13 15,5-3-8-15,-2-4 0 16,-3 1 9-16,3 3 16 0,1 4 13 16,-8 6 24-16,-6 2 10 15,-18 2 16-15,-5-2 2 0,-10-2-5 16,0-2-5 0,6-7-10-16,-1-4-3 15,11-4-33-15,0-5-51 16,13 1-245-16</inkml:trace>
  <inkml:trace contextRef="#ctx0" brushRef="#br0" timeOffset="-49067.71">19236 12678 911 0,'10'5'411'0,"11"6"-191"16,2 4-62-16,0 4-71 16,-2-1-25-16,-6 1-33 15,-6-3-24-15,-3-4-71 16,0-4-51-16,-3-8-209 16</inkml:trace>
  <inkml:trace contextRef="#ctx0" brushRef="#br0" timeOffset="-48943.36">19411 12677 881 0,'-8'-4'441'0,"-7"4"-144"0,-3 4-50 16,-12 7-91-16,-1 9-41 15,-7 1-57-15,-1 0-22 16,8 0-49-16,5-1-84 16</inkml:trace>
  <inkml:trace contextRef="#ctx0" brushRef="#br0" timeOffset="-48288.5199">19958 12122 959 0,'0'-2'444'0,"3"6"-192"0,2 5-64 0,2 23-94 16,3 11-18-16,2 17-32 15,-1 2-17-15,-6-1-10 16,4-3-44 0,-6-18-138-16,-3-8-150 0</inkml:trace>
  <inkml:trace contextRef="#ctx0" brushRef="#br0" timeOffset="-48146.98">19712 12348 904 0,'7'-3'454'16,"18"-3"-120"-16,15 3-102 16,21 4-111-16,11 1-23 0,11 0-52 15,5 1-22-15,-5-3-81 16,-5-4-8-16</inkml:trace>
  <inkml:trace contextRef="#ctx0" brushRef="#br0" timeOffset="-47424.14">20705 11870 1100 0,'0'-2'459'0,"4"2"-287"15,6 16-66-15,11 24-80 16,9 13-8-16,10 24 2 15,-1 5 1-15,-6 7-3 16,-2 6-1-16,-13-14-4 16,-5-7-2-1,5-25 2-15,-8-17 0 0,3-24 11 0,5-8 4 16,-3-22 5 0,4-10 2-16,1-19-7 0,-3-14-3 15,0-13-4-15,-2-6-2 16,-4 6-8-1,0 11-6-15,-5 27-6 16,-1 17-13-16,1 30-5 16,-1 14 0-16,4 21 2 0,4 8 10 15,9 11 7-15,2 9 0 16,0 1 0-16,0-4-1 16,-3-16 0-16,0-14 2 0,-2-22 10 15,0-13 5 1,3-19 8-16,-4-9 3 15,2-23 23-15,-1-10 10 0,-5-15 15 16,-4-10 3-16,-4-5-27 16,-6-1-15-1,-2 11-29-15,-3 12-10 0,2 28-31 16,-2 17-16-16,-7 25-119 16,2 16-97-16</inkml:trace>
  <inkml:trace contextRef="#ctx0" brushRef="#br0" timeOffset="-46902.84">21848 12406 489 0,'-4'-6'305'0,"-15"-6"-1"16,-4 0-57-16,-6 4-77 15,-4 3-39-15,9 5-69 16,3 4-26-16,15 9-28 15,9 3-4-15,15 9 4 16,11 6 7-16,8 5 8 16,-3 1-2-16,-6 0 9 15,-10-3 5-15,-16-7 18 16,-9-8 16-16,-23-9 10 0,-8-10-2 16,-6-10-15-1,2-2-15-15,12-15-95 16,10 1-77-16</inkml:trace>
  <inkml:trace contextRef="#ctx0" brushRef="#br0" timeOffset="-46363.46">22790 12267 669 0,'5'-12'336'0,"5"-11"-99"0,4-1-37 16,-8-9-49-16,4 7-15 16,-4 4-24-16,-6 5-15 15,0 16-51-15,-6 3-20 16,3 17-30-16,2 10-8 15,1 14 7-15,2 8 5 16,7 6 3-16,-3-4 1 16,1-7 3-16,-3-9 1 15,-6-16 3-15,-4-6 1 16,-9-15 2-16,-4-1 1 16,-1-8-1-16,7 2-2 0,12 1-12 15,4-3-2 1,17 5-8-16,6 2-2 0,8 0 0 15,7 2-22-15,-7 1-69 16,1 0-58 0</inkml:trace>
  <inkml:trace contextRef="#ctx0" brushRef="#br0" timeOffset="-45999.32">22952 11973 741 0,'-12'-14'372'0,"-24"-20"-130"16,-6 8-61-16,-14 14-100 0,-6 9-28 0,-6 25-30 31,0 12-16-31,6 19-13 16,6 7-6-16,24 15-1 0,10 8 2 15,29 20 9 1,9-2 2-16,25-10 10 0,15-7 6 16,35-30 7-1,15-11 3-15,22-29 7 0,3-15 1 16,-14-30 31-16,-15-18 21 16,-35-24 42-16,-25-21 10 15,-46-23-29-15,-20-7-22 16,-38 6-55-16,-20 15-23 15,-14 28-21-15,0 16-31 0,-3 30-429 16</inkml:trace>
  <inkml:trace contextRef="#ctx0" brushRef="#br0" timeOffset="-38951.58">1677 16831 486 0,'3'2'288'0,"4"-2"-20"0,3-3-38 16,3-11-53-16,7-4-28 15,4-12-46-15,0-4-19 16,7-6-21-16,-4-3-6 16,-8 6-2-16,0 5 5 15,-17 11 2-15,-2 11 4 0,-3 8-21 16,-4 7-8-16,1 17-18 15,-1 3-8-15,7 20 3 16,2 4-5-16,9 14-4 16,-1-2-2-16,2-9-51 15,3-1-58-15,0-25-207 16</inkml:trace>
  <inkml:trace contextRef="#ctx0" brushRef="#br0" timeOffset="-38587.49">1858 16381 873 0,'-37'0'422'0,"-27"6"-163"15,-1 17-141 1,9 12-42-16,4 21-65 0,4 10-18 0,18 25-17 15,5 9-5 1,30 10 15-16,16-5 6 16,23-14 13-16,14-12 6 15,7-20 0-15,26-13 1 16,17-32 0-16,-3-19-1 16,10-34 3-16,-20-19 5 0,-14-22 12 15,-9-10 41 1,-35-15 55-16,-16 0 19 0,-41 0 27 15,-25 6-25-15,-29 15-52 16,-9 12-26-16,-12 25-46 16,0 9-22-16,9 25-16 0,7 9-13 15,26 6-164 1</inkml:trace>
  <inkml:trace contextRef="#ctx0" brushRef="#br0" timeOffset="-38110.58">2939 16750 1064 0,'-1'1'429'0,"10"5"-260"16,14 3-52-16,26-3-53 15,20 1-6-15,26-5-22 16,11 0-4-16,-8-2-8 15,-4 0-5-15,-26 4-15 16,-13-4-49-16,-10 3-140 16,-9-3-175-16</inkml:trace>
  <inkml:trace contextRef="#ctx0" brushRef="#br0" timeOffset="-37881.5899">3035 16900 765 0,'-10'3'358'15,"-1"4"-98"-15,5-1-110 0,14-5-52 16,19 3-5-16,26-7-37 16,9-1-5-16,29 0-10 15,2-4-7-15,-12 4-12 16,-4 0-2-16,-21 2-80 15,-9 0-95-15</inkml:trace>
  <inkml:trace contextRef="#ctx0" brushRef="#br0" timeOffset="-37642.49">3555 16579 793 0,'7'0'391'0,"4"-1"-69"0,17 9-221 15,-1 2-16-15,11 8-1 16,1 6-5-16,-10 7-8 16,-4 4-3-16,-18 6-18 15,-7 2-13-15,-15 1-14 32,-8 2-6-32,-12-8-4 0,-4 0 0 15,-2-8-1-15,5-8 3 16,9-1-78-1,5-12-52-15</inkml:trace>
  <inkml:trace contextRef="#ctx0" brushRef="#br0" timeOffset="-37114.53">3226 16146 650 0,'-10'-10'387'0,"-8"-12"-75"0,8 1-83 15,10 2-102-15,8 3-48 16,14 6-32-16,8 0-5 15,10 8-13-15,3 9-12 16,-11 6-5-16,-11 11 2 16,-27 8 2-16,-16 5 1 0,-16 11-1 15,-6-7-3 1,10-7-1-16,10-9-3 16,17-12-8-16,8-4 0 0,15-6 0 15,7-3 1-15,13-2 4 16,1-3-1-16,2 0-4 15,-1-2 6-15,-3-3-89 16,-2 1-76-16,-5-5-235 16</inkml:trace>
  <inkml:trace contextRef="#ctx0" brushRef="#br0" timeOffset="-36800.5199">3477 16017 799 0,'-17'-8'434'0,"-12"-12"-111"16,-8 6-104-16,-8 0-43 15,0 3-74-15,2 11-40 16,0 10-48-16,0 6-14 16,5 17-21-16,5 2-8 15,7 12-2-15,9 8 0 0,17 8 3 16,6 0 9-16,19-1 12 16,10-8 5-1,13-18 11-15,11-7 1 16,15-21 1-16,3-12-1 0,-4-14 2 15,-10-12 5 1,-16-14 11-16,-12-8 6 0,-26-12 21 16,-11 0 16-16,-30-2 16 15,-11 10-4-15,-20 17-27 16,-5 6-23-16,1 21-33 16,7 8-44-16,26 12-439 15</inkml:trace>
  <inkml:trace contextRef="#ctx0" brushRef="#br0" timeOffset="-36217.82">3019 17226 913 0,'5'-8'406'16,"8"-5"-208"-16,7 2-98 0,7 4-18 0,11 7-46 15,4 6-14-15,-6 10-6 16,-12 3 1-16,-21 6 1 15,-11 3-3-15,-15 2 1 16,-10-4-4-16,5-9-7 16,4-9-8-16,11-8-20 15,11-2-9-15,10-5-4 32,7-1 4-32,11 1 15 0,10 5 8 0,-1 5 9 15,-2 5 6-15,-17 11 18 16,-8 1 4-16,-22 3 5 31,-13 3-4-31,-14-10-8 0,-2-2-18 16,7-10-73-16,6-2-59 0,13-6-266 15</inkml:trace>
  <inkml:trace contextRef="#ctx0" brushRef="#br0" timeOffset="-35873.44">3221 17053 844 0,'-30'-15'452'16,"-14"-8"-133"-16,-5 9-130 15,-2 14-22-15,9 13-89 16,-3 8-28-16,7 18-41 16,8 4-28-16,14 17-10 15,10 5 2-15,20 8 12 16,9-6 5-16,15-7 11 15,2-5 0-15,9-9 2 16,6-2-2-16,17-22 2 16,12-19 0-16,9-29 3 15,-8-18 5-15,-20-10 12 16,-20-6 6-16,-31-6 42 0,-12-2 19 16,-25-7 28-1,-16 6 3-15,-33 21-39 16,-13 15-23-16,-9 23-42 15,10 12-16-15,15 5-110 0,15 8-49 16</inkml:trace>
  <inkml:trace contextRef="#ctx0" brushRef="#br0" timeOffset="-34059.32">4341 16923 954 0,'3'0'433'0,"10"-2"-172"0,10 0-83 15,16-3-79-15,14 2-20 16,20 0-46-16,6 0 0 16,7 1-152-16</inkml:trace>
  <inkml:trace contextRef="#ctx0" brushRef="#br0" timeOffset="-33746.56">5003 16924 767 0,'3'0'429'0,"12"-5"-29"16,12 7-159-16,26 1-97 15,11-2-22-15,24 6-51 16,-2-6-20-16,-8-1-27 15,-2 0-4-15,-19-2-90 0,-1 2-78 16</inkml:trace>
  <inkml:trace contextRef="#ctx0" brushRef="#br0" timeOffset="-33516.39">5313 16402 1046 0,'-9'-4'472'0,"-10"2"-240"0,3 14-127 16,4 13-34-16,5 21-57 15,5 11-9-15,8 20 0 16,3 5 49-16,4-4-286 15</inkml:trace>
  <inkml:trace contextRef="#ctx0" brushRef="#br0" timeOffset="-33081.08">5056 17193 1144 0,'8'-15'472'0,"11"-20"-261"0,10 7-52 0,17 11-46 15,6 0-29 1,10 23-54-16,-7 2-9 15,-16 17-9-15,-8 15-4 16,-25 9-3-16,-16 7 1 16,-22-1 4-16,-13-8 3 0,-9-11 4 15,7-6 1 1,3-20-2-16,5-7-15 16,11-8-20-16,6-7-6 0,19-2-9 15,6-1 9 1,16 3 14-16,6-1 4 0,13 8 15 15,4 5 6-15,5 5 7 0,0 3-3 16,-1 8-6-16,-4 1-3 0,-11-4-98 16,-4-3-4-16</inkml:trace>
  <inkml:trace contextRef="#ctx0" brushRef="#br0" timeOffset="-31964.39">5744 16756 795 0,'8'-4'372'0,"9"0"-156"16,4 4-55-1,6 8-56-15,-6 9-18 16,-3 12-23-16,-6 1-7 16,-12 3-12-1,-1-2-11-15,-9-9-7 0,4 4-3 16,2-12 0-16,-2-8 2 0,5-7-2 15,1-9-3 1,5-10-11 0,13 1-6-16,5-4-6 15,-3-6-1-15,1 1 1 16,0 4 0-16,0 8-1 0,-2 11 0 16,3 10 10-16,-4 8 9 15,-7 7 11-15,-4 2 3 16,-5 6-5-16,-5-9-6 15,-1 2-7-15,-1-1 0 16,-3-11-3-16,8 4 2 16,1-17 1-16,6-5-1 15,4-12-2-15,5-2-2 16,3-2-5-16,0-5 0 0,2 7-3 16,-2 3-4-16,-1 13-5 15,2 10 0-15,-4 17 6 16,-2 5 4-16,-5 7 14 15,-5-1 1-15,-4-3 1 16,0 0-2-16,-3-10 8 16,2-1-45-16,1-7-113 15</inkml:trace>
  <inkml:trace contextRef="#ctx0" brushRef="#br0" timeOffset="-31444.79">6408 16737 591 0,'6'-1'410'0,"-6"0"22"16,2 4-173-16,-3-3-133 0,-1 14-41 15,-6 52-18-15,6-24-9 16,9 4-11-1,4-1-3-15,4-13-17 0,4-7-3 16,7-17-2-16,1-11 1 16,15-4 1-1,-5-9 1-15,-2-7-1 0,-3-3 0 16,-12-7-3-16,-1 0-1 0,-12-4-5 16,-5 6-3-16,-4 7-8 15,-5 8-4 1,-4 16-12-16,-1 6 1 0,0 16 7 15,2 3 4 1,10 9 7-16,4-3 1 0,13-2-5 16,1-5-1-16,4-7-1 15,0 4-11-15,-5-3-123 16,-3 1-73-16</inkml:trace>
  <inkml:trace contextRef="#ctx0" brushRef="#br0" timeOffset="-31079.94">6892 17016 995 0,'-1'-1'493'0,"-1"12"-153"0,-9 2-132 0,-6 17-107 16,0 8-24-16,-11 5-35 15,10 4-15-15,-2-7-16 16,5-6-2-16,9-18-6 15,3-8-2-15,7-11-9 32,6-9-4-32,6-12 2 0,2-5 1 15,3-9 9-15,-1-3 0 16,-1 4 0 0,-5 3 0-16,-9 9 0 15,5 10-2-15,-10 10-3 16,7 8 0-16,3 8 4 15,1 11 1-15,7 4 3 0,-4 2 0 0,6 8-2 32,-5-6 0-32,0 4 12 0,-5-6-59 0,-3-7-122 15,-3-5-96-15</inkml:trace>
  <inkml:trace contextRef="#ctx0" brushRef="#br0" timeOffset="-30933.05">6820 17205 1103 0,'0'0'505'16,"2"0"-202"-16,12 5-174 15,9-2-39-15,9 0-39 16,3-3-18-16,4-3-40 16,0-1-59-16</inkml:trace>
  <inkml:trace contextRef="#ctx0" brushRef="#br0" timeOffset="-30388.17">6994 16508 803 0,'-3'-12'367'16,"-2"-10"-170"-16,11 3-71 0,6-4-10 16,9 7-15-1,6 5-10-15,1 14-32 16,9 7-23-16,-2 10-21 15,-5 5-1-15,-10 6 3 0,-14 0 3 16,-19 6-1-16,-6 0-1 16,-7-1-3-16,3-4-2 15,10-9-5-15,6-6-2 16,10-7 1-16,5-6-1 16,13-3 0-16,3-4 2 15,12-3-3-15,5 3-2 16,-1-1 8-16,-5 4-54 15</inkml:trace>
  <inkml:trace contextRef="#ctx0" brushRef="#br0" timeOffset="-28229.39">7770 16896 862 0,'6'2'388'0,"14"-1"-165"16,7 0-73-16,23-1-62 15,11 0-25-15,14 2-39 16,3-1-8-16,-12 2-68 16,-11-3-77-16</inkml:trace>
  <inkml:trace contextRef="#ctx0" brushRef="#br0" timeOffset="-27977.29">7847 17049 826 0,'-1'2'398'15,"-2"7"-150"-15,10 0-98 0,12-2-17 16,18-3-21-16,12-3-8 0,6-2-33 15,8-2-18-15,-6-1-23 16,-7-1-5 0,-11-3-141-16,-10 2-208 0</inkml:trace>
  <inkml:trace contextRef="#ctx0" brushRef="#br0" timeOffset="-27166.29">8717 16838 735 0,'2'-2'376'16,"2"8"-93"-16,1 12-93 15,-3 15-93-15,-1 7-16 0,-1 10-35 16,-8-6-12-16,0-9-10 16,3-1-2-16,4-21-2 15,6-8 0-15,11-14 1 16,-1-10 0 0,10-5-4-16,-1-6-2 0,-7-2-7 15,6 1-2-15,-8 2-2 16,2 10 5-16,-2 9 4 15,-4 7 3-15,4 12 4 16,-7 4-5-16,2 12-3 16,-1 5 0-16,-11 1-2 15,0 5-1-15,-3-5-2 16,2-2 0-16,3-14 2 16,7-6 2-16,11-11 5 15,-3-13 1-15,8-10-1 16,1 0-3-16,-1-6-5 0,2 2-3 15,3 10-4-15,-5 0 0 16,-3 10-5-16,-3 8-4 16,-13 9 0-1,-1 7 1-15,-8 13 7 16,-5 3 1-16,-1 3 3 0,1-2 11 16,7-7-134-16,6-4-131 15</inkml:trace>
  <inkml:trace contextRef="#ctx0" brushRef="#br0" timeOffset="-26600.38">9536 17080 563 0,'7'-5'343'16,"5"-5"-50"-16,-4 2-76 0,-1-11-26 0,-7 3-46 15,-3-6-23-15,-9 1-29 16,-4 6-14-1,-10 0-30 1,-4 4-12-16,-6 4-24 0,0 7-8 16,7 8-9-1,1 6-5-15,9 9-5 16,5 6-3-16,5-2 1 0,10 2 2 16,11-1 6-16,3-10 4 15,14-1-1-15,-2-9-11 0,8-12-18 16,1 0-2-1,-6-10 5-15,-4 3 12 0,-8 2 19 16,-4 6 0-16,-6 10 13 16,-3 5 9-16,-5 15 13 15,0 7 4-15,-9 7-11 16,-5 5-9-16,-8 2-11 16,-7-3 1-16,-9-10 6 15,-2-8 4-15,-1-16 4 16,3-9 2-16,6-9-6 15,4-7-5-15,11-12-9 16,6-8-42-16,13-2-115 16,12-4-284-16</inkml:trace>
  <inkml:trace contextRef="#ctx0" brushRef="#br0" timeOffset="-26082.09">10156 16933 373 0,'-15'-2'270'0,"-17"-4"41"0,-10-1-44 16,0-1-71-16,0 5-32 16,6 6-67-16,6 3-24 15,15 4-32-15,5 1-12 16,13 4-13-16,11 2-3 16,15 3-2-16,7 4 10 15,2 4 25-15,-4 2 5 16,-13 1 1-16,-12-3-6 0,-17 1-16 31,-14-7 1-31,-13-5 1 0,-6-7-3 16,1-16-72-16,10-6-65 15,13-11-174-15,9-1-168 16</inkml:trace>
  <inkml:trace contextRef="#ctx0" brushRef="#br0" timeOffset="-25925.95">10193 16913 593 0,'16'4'362'16,"11"1"-40"-16,-9 13-98 0,-2 4-33 16,-8 5-51-16,0 7-31 15,-5-1-49 1,-3 1-14-16,0 1-29 0,-4-6-59 16,1-3-167-16</inkml:trace>
  <inkml:trace contextRef="#ctx0" brushRef="#br0" timeOffset="-25745.42">10249 16690 1117 0,'-3'0'430'0,"3"4"-314"15,-7 0-66-15,8 7-51 16,1 2-30-16,1 0-140 15,5 3-155-15</inkml:trace>
  <inkml:trace contextRef="#ctx0" brushRef="#br0" timeOffset="-25504.6097">10410 17005 917 0,'7'16'474'15,"7"9"-159"-15,-4-3-122 0,-6-2-46 16,-4-8-70-16,-3 1-21 15,2-8-11-15,-2-9-1 16,8-11-7-16,4-8-7 0,11-9-19 16,9 0-8-16,8-2-3 15,4 5-1-15,-2 11-3 16,-4 6 6-16,-5 19 11 16,-9 11 7-16,-8 15 12 15,-6 3-4-15,-7 0-6 16,-2-4-4-1,0-11-102-15,2-1-61 0</inkml:trace>
  <inkml:trace contextRef="#ctx0" brushRef="#br0" timeOffset="-25033.52">10973 16992 696 0,'-8'8'464'0,"-8"1"8"0,2 8-255 15,3 1-51-15,8 2-87 16,6 4-24-16,12 1-27 16,4-1-8-1,6-6-2-15,-1-10 3 16,0-14 6 0,1-7 2-16,0-13 0 15,-4-4-3-15,-4-6-6 16,-7-10-2-16,-10-7-6 15,-15-9-2-15,-18-6-9 16,-12 0-1-16,-22 7-3 16,3 6 0-16,6 16 1 15,10 14 0-15,23 18-5 16,8 10-7-16,14 16-5 0,6 5 0 16,19 7 4-16,12 5 6 15,28 2 17-15,6-7-41 16,12-6-186-16</inkml:trace>
  <inkml:trace contextRef="#ctx0" brushRef="#br0" timeOffset="-24500.97">11808 16431 573 0,'-21'-12'357'16,"-17"-2"-19"-16,-9 15-88 0,-12 27-103 16,4 15-37-16,-5 26-38 15,8 13-14-15,24 24-11 16,10 7-1-16,29-6-10 16,10-7-6-16,21-19-12 15,8-11-3-15,13-17-5 16,-1-12-5-16,2-22-119 15,-5-8-110-15</inkml:trace>
  <inkml:trace contextRef="#ctx0" brushRef="#br0" timeOffset="-23999.92">12212 17094 785 0,'3'0'362'15,"-2"-7"-142"-15,0 2-33 16,-8-10-44-16,0 2-16 16,-6-5-35-16,-6-2-9 15,-10 2-17-15,-10-4-17 16,0 20-26-16,-3 2-14 15,11 16-14-15,5 8-7 0,12 7-2 16,6-1 2-16,14 4 6 16,7-4 3-16,9-9 6 15,8 6 2-15,6-18 6 16,6-5 2-16,-3-16 6 16,-5-12-1-16,-5-10-7 15,-8-10-2-15,-6-5-6 16,0-5-1-16,-9-15-3 15,-1-2-4-15,-2-8 0 16,-1 5 0-16,-4 16 2 16,-1 15 2-16,0 28-5 15,-3 9-5-15,3 22-4 16,-2 8-1-16,2 20 8 16,-1 9 9-16,4 23 15 15,0 8 3-15,8 4 1 0,-7-9-4 16,3-12-3-16,5-9 7 15,-8-21-118-15,13-3 113 16</inkml:trace>
  <inkml:trace contextRef="#ctx0" brushRef="#br0" timeOffset="-23624.16">12640 16883 758 0,'4'-6'461'0,"0"-6"-91"16,-1 20-162-16,-3 9-53 16,0 22-104-16,1 9-24 15,8 6-7-15,-1 1-5 16,-1-9-2-16,1-3 1 15,-9-10-72-15,7-6-59 16,-9-15-330-16</inkml:trace>
  <inkml:trace contextRef="#ctx0" brushRef="#br0" timeOffset="-23464.3298">12512 17053 1080 0,'3'0'464'0,"8"1"-239"15,10 4-69-15,12-4-71 16,11 1-20-16,9 2-37 16,0-4-9-16,4 5-23 15,-3-1-81-15</inkml:trace>
  <inkml:trace contextRef="#ctx0" brushRef="#br0" timeOffset="-23254.68">12984 16982 1057 0,'0'-3'500'16,"2"1"-159"-16,10 10-221 16,10 8-41-16,11 7-29 0,2 4-12 15,-5 3-20-15,1-1-4 16,-9 3-42-16,-5-3-58 15,0-11-142-15,-4-7-129 0</inkml:trace>
  <inkml:trace contextRef="#ctx0" brushRef="#br0" timeOffset="-23087.36">13264 16993 869 0,'-10'3'465'15,"-9"2"-133"-15,-8 9-109 16,-5 7-40-16,-16 2-76 0,-3 4-31 15,-2 5-42-15,1-7-10 16,20 2-13-16,7-5-17 16,20-13-121-16,10-2-61 15</inkml:trace>
  <inkml:trace contextRef="#ctx0" brushRef="#br0" timeOffset="-22711.68">13319 16521 700 0,'17'12'352'0,"17"19"-88"15,16 18-83-15,7 26-31 0,-1 9-10 16,-18 13-12-16,-16-5-5 15,-30-6-19-15,-15-5-15 16,-16-17-27 0,-2-7-20-16,2-22-18 0,1-12-18 15,11-14-131-15,5-9-109 16</inkml:trace>
  <inkml:trace contextRef="#ctx0" brushRef="#br0" timeOffset="-20819.5">14043 17035 841 0,'5'3'387'0,"8"6"-140"16,14-4-123 0,8 3-11-16,23-6-40 15,4-2-30-15,16 2-27 16,2 0-41-16</inkml:trace>
  <inkml:trace contextRef="#ctx0" brushRef="#br0" timeOffset="-20362.45">14877 16928 449 0,'0'-6'301'0,"0"-8"20"16,8-11-134-1,5-9-5-15,5-14-21 16,8-3-16-16,-3-4-32 16,2 2-20-16,-7 7-38 15,-5 4-12-15,-7 9-15 0,-4 8-2 16,-3 13-2-16,-6 1-8 16,-3 18-14-16,-1 7-4 15,2 23-15-15,2 9 2 16,12 20 1-1,1 5 2-15,4 7 2 0,1 0-82 16,-5-18-209-16</inkml:trace>
  <inkml:trace contextRef="#ctx0" brushRef="#br0" timeOffset="-20183.77">14704 17058 1059 0,'5'-2'427'16,"11"-1"-238"-16,16-4-122 16,20 7-11-16,25 3-18 15,7 4-16-15,4-2-16 16,1 5 1-16,-5-4-135 16</inkml:trace>
  <inkml:trace contextRef="#ctx0" brushRef="#br0" timeOffset="-19819.79">14824 17226 1100 0,'10'-9'391'0,"20"-10"-309"15,9 2-20-15,14 10 0 16,7 7-7-16,-8 16-23 16,-6 10-2-16,-31 5 1 15,-10 7 0-15,-21 5-6 16,-9 4-2-16,-14-1-7 16,-12-8-2-16,-7-10-2 15,-1-12 0-15,13-13-2 16,10-2-5-16,21-9-8 15,11-2-5-15,19-6-2 0,11-4 2 16,18 6 15 0,4 3 8-16,5 10 6 15,1 4-1-15,-5 5-10 16,0 8 2-16,-10-2-154 16</inkml:trace>
  <inkml:trace contextRef="#ctx0" brushRef="#br0" timeOffset="-19249.6">15553 16571 661 0,'2'-7'364'15,"4"3"-107"1,-2 6-61-16,0 21-95 15,5 16-31-15,-3 21-4 16,1 12-21-16,-5 7-15 0,-6 0-3 16,2-10-7-1,0-11-3-15,-4-23-11 0,6-5-7 16,-1-19-36-16,0-9-18 16,12-9-29-16,-2-13-6 15,12-5 14-15,5-5 17 16,1-2 32-1,6 0 12-15,0 3 20 0,-5 7 7 16,-11 10 6 0,-10 8 15-16,-18 9 5 0,-13 2 1 0,-9 12 3 31,-2-2-2-31,3 5 4 0,3-2 0 16,11-2-7-16,4 0-10 15,9-5 1-15,11 3 1 16,14-4 2-16,4-3-2 15,22 1-14-15,5-2-57 0,11-3-186 16</inkml:trace>
  <inkml:trace contextRef="#ctx0" brushRef="#br0" timeOffset="-18954.6698">16085 16826 936 0,'0'-4'471'0,"8"1"-139"0,4 7-135 16,20 18-104-16,7 8-22 15,10 12-25-15,4 1-12 16,-6-5-14-16,-3-4-4 16,-13-8-29-16,-5-3-56 15,-11-6-133-15,-3-9-231 0</inkml:trace>
  <inkml:trace contextRef="#ctx0" brushRef="#br0" timeOffset="-18791.35">16498 16807 941 0,'-14'-2'454'0,"-23"5"-136"16,-4 7-98-16,-10 13-85 15,-4 5-28-15,-1 9-47 16,4-2-17-16,14 10-14 16,1-5-4-16,11-8-42 15,10 5-67-15,1-25-242 0</inkml:trace>
  <inkml:trace contextRef="#ctx0" brushRef="#br0" timeOffset="-18282.69">16511 16442 569 0,'-4'-4'327'16,"-7"-8"-61"-16,4 5-79 0,9 1-26 15,4-2-56-15,10-1-28 16,7-5-25 0,0 3-4-16,2 3-7 0,3 4-2 15,3 10-11-15,0 5-5 0,-12 13-1 16,-16 0 4-16,-24 7 4 31,-13-1 2-31,-5 1-8 16,3-1-5-16,14-7-3 0,6-3 4 15,22-8 15 1,3-4 7-16,16-4 2 0,14-2-5 0,17 2-15 16,6-1-10-16,-2-4-16 15,-6-1-57 1</inkml:trace>
  <inkml:trace contextRef="#ctx0" brushRef="#br0" timeOffset="-17299.45">18087 16116 827 0,'-44'-18'355'0,"-28"34"-178"0,-7 25-36 15,13 55-24 1,4 24-7-16,18 39-34 16,22 15-11-16,35-12-42 15,21-8-15 1,34-38-8-16,3-19-8 16,5-32-49-16,0-19-81 0</inkml:trace>
  <inkml:trace contextRef="#ctx0" brushRef="#br0" timeOffset="-16777.39">18283 16925 732 0,'0'7'326'0,"0"15"-127"16,-2 10-68-16,-1 2-22 16,1 6-25-16,-3-8-37 15,2-7-13-15,1-13 4 16,-1-7 5-16,-2-13-3 16,5-3 0-16,-3-17-18 15,1-5-8-15,3-6-7 16,0-7-4-16,7 7-7 15,6 2-3-15,8 9-4 16,5 13 0-16,8 16 7 0,-4 14 5 16,-2 15 9-16,-4 5 2 15,-7 3 0-15,-8-7-2 16,-8-1-2 0,1 0 0-16,-7-9-49 15,8 4-58-15,1-6-252 16</inkml:trace>
  <inkml:trace contextRef="#ctx0" brushRef="#br0" timeOffset="-16533.6698">18778 17045 713 0,'-1'-9'342'15,"-9"-15"-114"-15,-6 3-32 0,-10-1-36 16,-7 2-28-16,-2 19-54 15,2 1-21-15,4 15-42 0,7 7-16 16,6 1-17-16,7 5-4 16,14 8 1-1,7-6 4-15,13-5 11 16,9-3 3-16,3-16 7 16,2-2-1-16,4-8-95 15,-8-8-91-15,-12-9-215 16</inkml:trace>
  <inkml:trace contextRef="#ctx0" brushRef="#br0" timeOffset="-16286.65">18752 16873 565 0,'1'-25'290'0,"9"-23"-82"15,10 6-41-15,14 16-30 0,3 7-6 16,1 11-20 0,0 8-22-16,-9 13-30 0,-1 7-7 0,-10 20 11 31,-3 6 9-31,-3 11-1 0,-1 0-13 0,1-4-26 15,-2-9-11 1,-2-14-10-16,-6-15-2 0,-2-9 0 0,0-3-3 31,-5-3-8-15,4 0-6-16,0 0-7 0,-20 1 0 16,-40 13 2-16,35 2 18 15,0 0-161-15,10-1-332 16</inkml:trace>
  <inkml:trace contextRef="#ctx0" brushRef="#br0" timeOffset="-15938.6">19242 16886 729 0,'0'0'407'16,"-1"6"-65"-16,-2 7-140 15,0 5-36-15,0 12-47 16,1 3-28-16,2 1-27 16,2-2-12-16,12-4-14 0,4-5-7 15,10-4-11-15,7-8-1 16,2-10 2-16,-5-7 5 15,-8-12 22-15,-5-4 13 16,-11-2 18-16,-7-5 2 16,-1 5-21-16,-3-4-17 15,-3 1-23-15,1-1-52 16,-1-4-159-16,2 4-48 0</inkml:trace>
  <inkml:trace contextRef="#ctx0" brushRef="#br0" timeOffset="-15345.04">19581 16977 730 0,'-3'0'354'16,"1"11"-106"-16,0 2-99 0,-5 12-77 16,2 6-4-16,2-6-12 15,5 3-9-15,13-1-10 16,3-5-4-16,18-7-10 16,2-7 2-16,1-13 3 15,3-10 2-15,-10-11-1 16,-8-3 0-16,-9-2-5 15,-5 1-3-15,-13 4-5 16,0 0-5-16,-6 10-12 16,-2 8-8-16,2 13-11 15,0 5-2-15,3 8 3 16,6 2 7-16,12 7 9 16,6-1 6-16,11 0 22 15,0-3 9-15,0-9 9 0,-3-5 4 16,-4-6-3-16,-2-2 1 15,-7-1 2-15,-5-7-5 16,-6 1-11 15,-4-5-16-31,-6-4-94 0,6 4-70 0,-7-3-325 0</inkml:trace>
  <inkml:trace contextRef="#ctx0" brushRef="#br0" timeOffset="-15183.78">19882 16766 787 0,'-2'-8'449'0,"0"-10"-86"0,-1 7-135 16,3 3-40-16,-5 2-107 16,5 6-45-16,3 6-31 15,2 3-90-15,7 8-276 16</inkml:trace>
  <inkml:trace contextRef="#ctx0" brushRef="#br0" timeOffset="-14949.07">20022 16863 1013 0,'8'9'436'0,"1"3"-225"15,9 15-119 1,3 2-10-16,-1 4-29 0,5 3-9 16,-9-7-18-16,0-3-8 15,-6-10-3-15,2-7 6 16,-1-9 21-16,0-1 10 15,4-6 14 1,0-1 2-16,0-7-12 0,-2 0-7 16,-2-8-19-16,-2 0-10 0,-3 0-66 15,1-3-69-15</inkml:trace>
  <inkml:trace contextRef="#ctx0" brushRef="#br0" timeOffset="-14517.89">20479 16923 665 0,'-4'8'355'0,"2"4"-42"16,-5 8-197-16,1 3-29 15,6 6-14-15,-3-3-6 16,14-9-9-16,-5-9-1 31,1 1-6-31,21 20-4 0,10-14-7 0,9-1-1 16,-12-20-3-16,-4-2-2 16,-6-12-1-16,-9-6-5 15,-11-6-16-15,-4-3-33 16,-11 0-83-16,-2 3-56 15,3 0-184-15</inkml:trace>
  <inkml:trace contextRef="#ctx0" brushRef="#br0" timeOffset="-14359.16">20766 16836 356 0,'6'7'279'16,"2"5"14"-16,-1 12-47 16,2 10-25-16,-2 8-48 15,1 9-26-15,-2 2-44 16,-1 2-22-16,-1 10-35 15,-3-1-16-15,-5 4-25 16,1-3-58-16,-5-17-134 16,-1-14-84-16</inkml:trace>
  <inkml:trace contextRef="#ctx0" brushRef="#br0" timeOffset="-14190.36">20830 17174 820 0,'13'-5'409'0,"5"-5"-118"16,4 6-178-16,-2-6-36 15,4 10-48-15,-4-3-15 0,-1 3-94 16,0 1-332-16</inkml:trace>
  <inkml:trace contextRef="#ctx0" brushRef="#br0" timeOffset="-13934.44">21305 17066 809 0,'-7'-8'375'0,"-16"-8"-120"16,-15-6-61-16,-1 8-22 16,-7-1-22-16,-1 10-52 15,10 7-28-15,2 1-39 16,10 15-12-16,11 3-14 15,11 8-4-15,11 3 0 0,6-10 0 16,12-1 8-16,9-1 3 16,3-17 7-16,3-3 3 15,-3-3 5-15,-8-10 1 16,-8-3-23-16,-8-5-62 16</inkml:trace>
  <inkml:trace contextRef="#ctx0" brushRef="#br0" timeOffset="-13607.05">21654 16945 992 0,'17'0'395'0,"23"0"-255"15,7 3-26-15,11 7-36 0,-8-4-24 16,-1 6-34-16,-7-4-4 15,-15-6 1-15,0 0-3 16,-19-8-121-16,-7-1-148 16</inkml:trace>
  <inkml:trace contextRef="#ctx0" brushRef="#br0" timeOffset="-13444.25">21884 17009 597 0,'0'15'311'0,"0"10"-79"0,1 5-49 0,5-2-80 15,-1-2-30-15,4-3-44 16,-3-6-19-16,4-6-234 16</inkml:trace>
  <inkml:trace contextRef="#ctx0" brushRef="#br0" timeOffset="-13001.91">22343 17081 763 0,'-7'-13'361'0,"-5"-11"-130"0,0 1-40 15,-14-4-33-15,2 7-18 16,-9 6-39-16,-3 3-20 16,6 13-45-1,2 8-17-15,9 12-16 0,5 4-1 16,7 4-2-16,6-4 0 0,10-3 1 15,5-2 1-15,11-10 6 16,3-2 4 0,4-9 6-16,-1-5 2 0,1-8 1 15,-5-2 0-15,-7-2-4 16,-4-6-1-16,-9-1-3 31,-1 5-3-31,-6 4-8 0,0 11-6 16,-4 10-7-16,-2 6 1 15,3 4 6-15,3 6 4 16,6 3 2-16,1-2-2 16,13 0 0-16,5 0 3 15,-5-12 9-15,6-4 5 0,-9-9 11 16,-4-11 5-16,5-7 16 16,-6 0 5-16,-11-10-6 15,-2 4-6-15,-12-4-28 16,-1 0-16-16,0 10-90 15,0 4-85-15</inkml:trace>
  <inkml:trace contextRef="#ctx0" brushRef="#br0" timeOffset="-12549.53">22944 16941 539 0,'1'-4'361'0,"0"-9"54"15,9 6-106-15,8 4-77 16,5 6-31-16,16 16-72 15,5 3-35-15,10 11-38 16,3-1-16-16,-8 1-17 0,-2-1-4 16,-17-6-9-1,-8 0 0-15,-6-9-73 16,-7-5-44-16,-3-10-148 16,3-2-179-16</inkml:trace>
  <inkml:trace contextRef="#ctx0" brushRef="#br0" timeOffset="-12368.53">23387 16949 825 0,'-4'2'406'15,"-11"1"-130"1,4 3-62-16,-9 3-74 0,-9 1-21 16,-9 11-26-16,-8 0-7 15,-10 8-20-15,5 3-12 16,3-3-30-16,4-1-9 15,20-8-101-15,6-4-69 16</inkml:trace>
  <inkml:trace contextRef="#ctx0" brushRef="#br0" timeOffset="-11930.7">23515 16252 685 0,'17'6'315'15,"26"19"-104"-15,8 18-52 16,9 40-20-16,-1 14-8 15,-17 26-14-15,-10 10-16 0,-31-7-15 16,-10-1-6-16,-24-14-22 16,-9-12-8-16,-7-15-14 15,2-7-5-15,9-23-9 16,10-13-3-16,11-18-132 16,3-16-186-16</inkml:trace>
</inkml:ink>
</file>

<file path=ppt/ink/ink15.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4-10-30T08:35:53.395"/>
    </inkml:context>
    <inkml:brush xml:id="br0">
      <inkml:brushProperty name="width" value="0.05292" units="cm"/>
      <inkml:brushProperty name="height" value="0.05292" units="cm"/>
      <inkml:brushProperty name="color" value="#FF0000"/>
    </inkml:brush>
  </inkml:definitions>
  <inkml:trace contextRef="#ctx0" brushRef="#br0">2119 5544 762 0,'-20'1'351'0,"-27"11"-147"0,-2 11-76 16,3 26-69-16,7 14-32 16,24 22-37-16,21 6-5 0,38-14 5 15,15-14 7 1,25-35 19-16,-2-18 16 0,15-21 65 15,-4-6 32 1,-21-23 67-16,-12-10 11 0,-41-18-37 16,-19-9-26-1,-34-6-70-15,-14 7-27 0,-24 15-42 16,-5 16-15-16,-2 25-29 16,9 14-29-16,8 19-159 0,6 5-96 15</inkml:trace>
  <inkml:trace contextRef="#ctx0" brushRef="#br0" timeOffset="98.48">1994 5742 679 0,'22'9'379'16,"35"5"-67"-16,12-2-53 15,22-7-119-15,9-4-39 16,-4 1-147-16</inkml:trace>
  <inkml:trace contextRef="#ctx0" brushRef="#br0" timeOffset="429.25">2607 5865 680 0,'1'-3'342'0,"-1"3"-120"16,1 5-96-16,-1-5-89 16,3 13-14-16,12 45 0 15,-5-24 0-15,5-5 1 16,-1-4 3-16,12-8 34 16,1-7 33-16,0-12 52 15,2-6 18-15,-9-8-9 16,-3-2-24-16,-8-6-51 15,-4-2-24-15,-4 10-104 16,-4-6-104-16</inkml:trace>
  <inkml:trace contextRef="#ctx0" brushRef="#br0" timeOffset="627.65">3014 5817 927 0,'0'-4'452'0,"1"1"-197"0,-1 7-84 16,0-4-107-16,2 30-33 15,5 66-11-15,1-30 3 16,-4 7-9-16,-3-3-4 16,1-5 12-16,1-13-108 15,5-20-230-15</inkml:trace>
  <inkml:trace contextRef="#ctx0" brushRef="#br0" timeOffset="758.88">3054 6057 867 0,'12'-6'413'0,"27"-1"-181"15,5-2-78-15,3 5-101 0,-8 3-128 16</inkml:trace>
  <inkml:trace contextRef="#ctx0" brushRef="#br0" timeOffset="934.5">3477 5815 1185 0,'-3'6'491'16,"-2"12"-297"-16,-3 6-59 15,5 13-78-15,0 4-16 16,5-6-22-16,2-3 3 16,2-13-246-16</inkml:trace>
  <inkml:trace contextRef="#ctx0" brushRef="#br0" timeOffset="1052.98">3405 5618 1266 0,'0'-4'487'0,"0"2"-375"16,4 6-77-16</inkml:trace>
  <inkml:trace contextRef="#ctx0" brushRef="#br0" timeOffset="1548.21">3811 5706 604 0,'9'-25'317'0,"7"-31"-80"16,-1 1-38-16,-7 6-44 15,-1 3-21-15,-7 17-38 16,0 13-31-16,-4 21-66 16,-1 14-21-16,14 34-19 15,2 11 9-15,12 31 21 16,1 15 7-16,-14-5 10 16,-2 0 3-16,-18-26 9 15,-5-12 1-15,-12-22 4 16,-4-10 5-16,1-20 14 15,-1-15 2-15,9-19-24 16,6-13-61-16,12-14-195 0</inkml:trace>
  <inkml:trace contextRef="#ctx0" brushRef="#br0" timeOffset="2116.47">4289 5979 866 0,'0'-6'404'15,"-5"-11"-165"-15,1-3-46 0,-10-4-66 16,-2-1-24-16,-7 4-41 16,-3 6-20-16,-2 14-38 15,-4 6-15-15,5 17-21 16,5 7-3-16,16 5 4 0,7 0 4 15,19-4 7-15,8-6 4 16,7-11 11-16,3-11 4 16,-1-9 11-1,-7-6 6-15,-10-7 5 0,-6 3 1 16,-12-1-6-16,-1 2-5 16,-7 6-13-16,-3 5-9 15,-1 9-9-15,-1 4-2 16,7 9 0-1,1 0 5-15,13 3 8 0,6 1 3 16,11-2 4-16,6-5 3 16,4-5 8-1,-4-7 4-15,-5-9 15 16,-2-5 0-16,-5-9 5 0,0-6 1 16,-3-11-8-1,-2-6 1-15,-5-7 0 0,-6 6 1 16,-5 14 3-16,-1 11-4 15,-9 24-14-15,3 13-7 16,1 22-11-16,6 13 3 16,3 10-2-16,1 3 1 15,2 1 3-15,-5-4-2 0,4-7 4 16,0-2-1 0,4-12 3-16,-1-11 13 15,8-13-179-15</inkml:trace>
  <inkml:trace contextRef="#ctx0" brushRef="#br0" timeOffset="2232">4639 6021 914 0,'12'-2'319'0,"18"2"-281"16,9 0-5-16</inkml:trace>
  <inkml:trace contextRef="#ctx0" brushRef="#br0" timeOffset="2531.05">5222 5855 919 0,'-11'-10'429'0,"-11"-11"-170"0,-1 2-62 16,-3 5-83-16,3 5-35 16,0 5-53-16,2 4-19 15,9 5-26-15,6 3-7 16,4 2-4-16,4 4 3 15,6-1 13-15,0 1 6 16,0-2 2-16,-3 1-1 0,-11 0-2 16,-11-1-1-1,-3 4 5-15,-2 1 2 0,2-1 4 16,7 2 3 0,8-1 7-16,4-2 11 0,14 4 23 15,8-4 13-15,13-1 2 16,2-4-9-16,5-5-10 15,-1-6-46-15</inkml:trace>
  <inkml:trace contextRef="#ctx0" brushRef="#br0" timeOffset="3024">6127 5895 653 0,'0'-6'364'0,"-1"-7"-50"0,-4-4-54 16,-9-2-63-16,-4 0-26 15,-12 2-51-15,-8 2-22 16,2 13-47-16,0 6-15 16,11 13-22-16,4 10-13 15,9 8-8-15,8 2-6 16,7-3 0-16,18-2 4 0,13-14 10 16,2-5 5-1,9-13 4-15,-5-9 1 16,-8-8-83-16,-4-8-94 0</inkml:trace>
  <inkml:trace contextRef="#ctx0" brushRef="#br0" timeOffset="3131.62">5970 5606 756 0,'-5'-3'345'16,"0"-6"-176"-16,5 3-89 0,14 7-71 15,10 1-233-15</inkml:trace>
  <inkml:trace contextRef="#ctx0" brushRef="#br0" timeOffset="3527.34">6147 5718 704 0,'3'0'363'0,"12"4"-82"16,10-1-118-16,22-2-72 0,11 2-13 16,2-3-21-1,0 0-14-15,-6-4-23 16,-5 2-2-16,-13-3-1 15,-6 3 1-15,-16 1 9 0,-8-2 2 16,-9 3 1-16,-10-1-1 16,-6 1-6-1,-3 4-2-15,1 5-5 16,2 4-2-16,3 7-8 16,4 7-6-16,10 9-2 15,-2-2-1-15,9 4 1 0,5-5 2 16,3-15 5-1,9-4 4-15,0-16 8 0,6-8 4 16,2-7 0-16,1-7-1 16,0-7-10-16,-6-6-7 15,-6 0-3-15,-5 7-2 16,-13 12-4-16,-1 7 6 16,-8 18 9-16,-3 2 12 15,6 15 23-15,0 5 2 0,8 6 3 16,7 1-10-16,4-3-17 15,2-4 9 1</inkml:trace>
  <inkml:trace contextRef="#ctx0" brushRef="#br0" timeOffset="4279.25">4960 7152 982 0,'3'3'388'0,"9"9"-243"0,9 9-68 16,24 16-28-16,10 8 2 0,16 8-7 16,1-3-3-16,-12-3-11 15,-8-6-7 1,-15-16-78-16,-12-6-163 15</inkml:trace>
  <inkml:trace contextRef="#ctx0" brushRef="#br0" timeOffset="4449.11">5412 7151 811 0,'-10'0'429'15,"-20"6"-85"-15,-5 10-146 0,-11 15-111 16,-9 10-21-16,-9 14-34 0,3 0-11 15,11 2-15-15,11-11-2 16,23-18-105 0,6-13-52-16,29-14-233 0</inkml:trace>
  <inkml:trace contextRef="#ctx0" brushRef="#br0" timeOffset="4720.58">5457 7624 644 0,'1'-4'369'0,"7"-7"-14"0,7-1-155 15,1-7-65-15,4-1-3 16,-6-3-13-16,-3-2-13 0,0 7-18 15,-8 2-6 1,-1 12-25-16,-2 6-14 16,-1 14-25-16,1 6-13 0,1 8-4 15,4 0-2-15,8 3 3 16,2 0-57-16</inkml:trace>
  <inkml:trace contextRef="#ctx0" brushRef="#br0" timeOffset="4916.09">5796 7632 1063 0,'7'7'459'16,"4"3"-254"-16,-5 13-80 15,-7 4-29-15,-11 3-37 16,-2 1-12-16,1-9-72 16</inkml:trace>
  <inkml:trace contextRef="#ctx0" brushRef="#br0" timeOffset="5215.19">5984 7428 936 0,'10'-1'433'16,"7"1"-204"-16,8 8-105 15,-1 2-30-15,-8 12-51 16,-8 0-13-16,-15 6-6 15,-10-2-1-15,-5 0-8 16,6-1-5-16,10-9-6 16,11-2-2-16,17-8 1 15,9-3 2-15,16-3 1 16,4 1-2-16,3-1-32 16,-1-1 113-16</inkml:trace>
  <inkml:trace contextRef="#ctx0" brushRef="#br0" timeOffset="5450.54">6485 7216 879 0,'12'-1'416'15,"17"-2"-155"-15,9 3-65 0,20 3-67 16,4 1-43-16,-1 4-59 16,-6 0-6-16,-16-3-181 15,-4 1-162-15</inkml:trace>
  <inkml:trace contextRef="#ctx0" brushRef="#br0" timeOffset="5608.34">6551 7398 743 0,'17'6'427'0,"7"1"-99"15,27-3-91-15,9 3-19 16,-1-5-105-16,0 0-42 16,-18-2 354-16</inkml:trace>
  <inkml:trace contextRef="#ctx0" brushRef="#br0" timeOffset="6281.95">7403 7449 742 0,'14'-1'305'0,"60"2"-138"16,39 0-147-16,107-1 12 16,48 0 31-16,71 1 32 15,53-1 7-15,37 6-14 16,47 0-14-16,12-3-25 16,-25 0-7-16,-23-4 27 0,-59-2 22 15,-36-6 7 1,-17 2-2-16,-45 0-47 0,-19 4-27 15,-60 10-16-15,-43 1-17 16</inkml:trace>
  <inkml:trace contextRef="#ctx0" brushRef="#br0" timeOffset="6903.61">7677 7057 1111 0,'11'-1'430'16,"22"-2"-264"-16,14 1-46 15,23 3-35-15,11 0-5 16,5 0-32-16,0 5-121 15</inkml:trace>
  <inkml:trace contextRef="#ctx0" brushRef="#br0" timeOffset="7128.7">8405 6593 861 0,'-3'-1'387'0,"-2"3"-220"16,1 13-66-16,3 25-91 0,1 10-10 15,1 32 19 1,7 8 0-16,-1 2 2 16,4-3-2-16,1-28 0 15,-1-15-1-15,1-25-84 16,-2-9-161-16</inkml:trace>
  <inkml:trace contextRef="#ctx0" brushRef="#br0" timeOffset="7414.98">8381 6533 653 0,'25'-5'331'16,"33"-1"-100"-16,6 6-69 15,2 15-61-15,-11 4-24 16,-32 7-21-16,-19 1-13 15,-34 3-17-15,-12 1-1 16,0-9-5-16,5-4 3 16,24-16-11-16,13-4-10 0,20-5-14 15,13 1-13-15,17 9-3 16,3 7 7 0,-3 12 7-16,-8 4 7 15,-21 10 15-15,-16 3 7 0,-31 4 8 16,-20-5 2-16,-20-11-1 15,-2-9-1-15,14-18-66 16,12-7-97-16</inkml:trace>
  <inkml:trace contextRef="#ctx0" brushRef="#br0" timeOffset="7689.3">9034 6436 1170 0,'-1'-3'511'15,"-1"0"-296"-15,3 8-72 16,-1-5-93-16,7 30-24 15,22 56-7-15,-12-35 2 16,3 5-2-16,-3-4-3 0,-3-8 17 16,-2-4-122-1</inkml:trace>
  <inkml:trace contextRef="#ctx0" brushRef="#br0" timeOffset="7858.19">8917 6698 618 0,'10'-3'380'0,"21"-4"42"16,7 2-218-16,28 5-85 15,4 5-27-15,-8 5-53 16,-2 2-20-16,-28 4-141 16,-9-2-330-16</inkml:trace>
  <inkml:trace contextRef="#ctx0" brushRef="#br0" timeOffset="8028.63">8959 7129 1014 0,'21'4'459'15,"29"3"-218"-15,10-3-8 0,4-1-95 16,0-3-38-16,-9-2-95 15,-14-2-90-15</inkml:trace>
  <inkml:trace contextRef="#ctx0" brushRef="#br0" timeOffset="9184.33">9736 6725 817 0,'6'9'314'0,"7"21"-206"15,3 23-34-15,2 24 4 16,-4 7-2-16,-1 3-18 15,-5-10-4-15,-2-17-12 16,-2-6-5-16,1-22 5 16,4-12 13-16,6-25 25 15,8-15 5-15,4-26 0 16,-2-12-12-16,-11-29-24 16,-8-17-7-16,-6-22-14 0,-5-3-11 15,-1 13-21-15,-1 18-6 16,-4 29-7-16,-3 9 4 15,1 15 6-15,3 6 2 16,9 7-2-16,4 4-3 16,17 1-13-16,8 0-6 15,28 3-7-15,19 0-1 16,32 6 0-16,25 2 1 16,37 9 6-16,31 4 3 15,49 9 8-15,15 5 6 0,18 2 7 16,-5 3 0-16,-31-5 6 15,-12-4 3-15,-31 3 2 16,-14-8 1-16,-15-2-1 16,-18-1 0-16,-31-6 0 15,-15 1 3-15,-32 1 5 16,-17 2 4-16,-30 0 8 16,-19 1 0-16,-16 0-5 15,-5 1-4-15,-4 1-12 16,1 0-5-16,7 8-10 15,1 2-3-15,10 12-3 0,4 7 0 16,6 16 6-16,2 8 3 16,-4 9-4-16,-7 3-194 15</inkml:trace>
  <inkml:trace contextRef="#ctx0" brushRef="#br0" timeOffset="9713.58">10315 6721 1180 0,'-3'1'457'0,"-4"5"-291"0,6 29-149 16,-1 19-28 0,2 27 3-16,2 5 5 0,-4-3 7 15,4-11 21 1,3-22-306-16</inkml:trace>
  <inkml:trace contextRef="#ctx0" brushRef="#br0" timeOffset="9995.17">10293 6647 967 0,'13'-10'409'0,"16"-10"-250"0,8 12-50 15,10 23-73-15,-3 7-19 0,-5 11-9 16,-13 2 0 0,-27 1-3-16,-12 2-2 15,-19-2 0-15,-1-6-4 0,4-18-9 16,8-12-8-1,21-8-31-15,12-5-5 0,22 5-7 16,9 5 5 0,9 16 30-16,-3 10 10 0,-16 8 24 31,-18 5 13-31,-36-2 13 16,-17 0 5-16,-16-5-1 0,2-7-2 15,9-13-104-15</inkml:trace>
  <inkml:trace contextRef="#ctx0" brushRef="#br0" timeOffset="10291.21">10663 6446 1095 0,'13'-12'475'0,"10"-10"-251"16,8 2-45-16,4 15-66 16,2 5-35-16,-4 14-44 15,-5 9-13-15,-18 7-14 16,-13 1 0-16,-12 1-2 16,-8 0 1-16,9-8-4 15,8-6-2-15,17-7-3 16,14-6-2-16,18-3 0 15,8 3 3-15,5 2-130 0,-3 6-177 16</inkml:trace>
  <inkml:trace contextRef="#ctx0" brushRef="#br0" timeOffset="10451.56">10909 7032 1089 0,'12'2'425'16,"29"0"-275"-16,14 0-30 0,14-4-32 15,2 0-20-15,-15-3-164 16</inkml:trace>
  <inkml:trace contextRef="#ctx0" brushRef="#br0" timeOffset="10859.51">11576 6650 991 0,'-1'0'399'15,"-2"1"-223"-15,-8 15-129 0,-3 4-31 0,-5 11 2 16,2 6-1-16,5 6 1 15,2 1 2-15,22 0 11 16,3-7 13-16,19-9 15 16,7-6 1-16,1-10-5 15,-3-3-9-15,-10-14-17 16,-6-6-9 0,-9-13-73-16,-4-8-32 0,-5-7-47 15,-5-5 4-15,-5-3 79 16,-2-2 33-16,-6 13 56 15,7 10 3-15,0 18-12 16,1 14-8-16,5 18-13 16,-1 10-5-16,3 23 8 15,2 7 5-15,3 3 8 16,-2-3 0-16,1-12-3 16,2-11-6-16,-1-9-75 0,6-5-284 15</inkml:trace>
  <inkml:trace contextRef="#ctx0" brushRef="#br0" timeOffset="11315.18">12276 7029 463 0,'7'-9'262'16,"9"-5"-29"-16,-3 2-23 0,-6 2-28 16,-2 5-24-16,-13 10-43 15,-3 3-16-15,-11 7-43 16,-3 4-6-16,-5 2-14 15,-3 1-8-15,-7-3-10 16,-1-6-2-16,-1-11-4 16,1-4-4-16,8-15-7 0,8 0-5 15,8-11-8-15,7-5-3 16,14 5-11-16,6 1-5 16,18 7 4-16,5 12 5 15,6 11 22-15,1 11 12 16,-7 12 17-16,-1 6 7 15,-9 2 0-15,1 1-3 0,0-5-11 16,-4-2 1-16,10-6-338 16</inkml:trace>
  <inkml:trace contextRef="#ctx0" brushRef="#br0" timeOffset="11690.52">12509 6847 999 0,'0'-4'476'15,"2"-1"-177"-15,16 16-173 0,9 15-52 16,15 16-15-16,3 5 3 15,-7 7-2-15,-7-6-5 16,-16-4-18-16,-12-5-10 16,-10-4-13-16,-10-4-5 15,-11-8-9-15,-5-7 0 16,-5-18-13-16,2-12-2 16,6-21-4-1,14-3-10-15,21-13-6 0,13-1-7 0,24 8-11 16,5-4 18-16,6 15 62 15,-2 6 22-15,-16 9 24 16,-3 3-6-16,-15 7-45 16,-6 1-30-16</inkml:trace>
  <inkml:trace contextRef="#ctx0" brushRef="#br0" timeOffset="12304.1">10619 7880 561 0,'-21'-19'345'16,"-18"-13"-48"0,18 0-113-16,6 1-41 0,25 2-77 31,13 4-19-31,15 5-12 0,10 8 4 15,2 17 10-15,-2 10-3 16,-11 18-14-16,-7 8-4 0,-23 13-1 16,-15 4 1-16,-24 5 0 15,-18-1-4 1,-17-12-6-16,1-6-4 16,7-17-4-16,13-8-1 0,26-11 9 15,10-6-3-15,19-6 18 16,13-6 19-16,23 0 18 15,11 2 14-15,8 6-2 16,-3 2-14-16,-14 4-26 16,-2 4-5-16,-6 4-642 15</inkml:trace>
  <inkml:trace contextRef="#ctx0" brushRef="#br0" timeOffset="12903.44">14131 7516 642 0,'4'10'286'16,"-3"16"-107"-16,-7 6-7 15,-15 3-30-15,-7 0-31 0,-3-9-70 16,4-4-11-16,16-14-143 15</inkml:trace>
  <inkml:trace contextRef="#ctx0" brushRef="#br0" timeOffset="13444.1">14784 7608 583 0,'1'8'292'15,"-1"5"-96"-15,-13 7-43 0,-3 7-22 16,-9 2-24 0,-4-1-19-16,5-3-33 15,-1-6-6-15,2-6-9 16,2-11-5-16,-4-9-5 16,2-9-5-16,-1-10-16 15,5-2-9-15,12-4-13 16,7 2-5-16,13 4-2 0,4 3 8 15,5 11 24-15,-3 5 6 16,0 8 9-16,2 3-2 0,-4 10-15 16,5 4-2-1,6 8-1-15,0 3-1 0,5 2-1 16,-3-2 2 0,-2-7 1-16,-5-4 2 15,-6-11 8-15,-3-3 7 16,-4-9 7-16,2-4 3 15,2-9-5-15,1-2-7 16,1-3-10-16,-1 2-7 16,-4 6-12-16,2 6-6 15,-1 9-9-15,-1 4-1 16,1 14 6-16,-2 1 4 0,-3 9 9 16,-2 0 3-16,4-4 0 15,0-2 3-15,4-8 5 16,2-8 35-16,-4-7 66 15,2-11 16-15,2-13 26 16,1-1-24-16,-2-6-60 0,-2 5-19 16,-2 6-64-16,-3 3-90 0</inkml:trace>
  <inkml:trace contextRef="#ctx0" brushRef="#br0" timeOffset="14029.32">16572 7867 903 0,'1'-14'421'0,"2"-19"-173"16,-6 1-45-16,-8-2-69 16,-6 1-26-16,-14 7-50 15,-8 7-23-15,-5 18-43 16,-1 4-13-16,10 20-9 16,9 5 0-16,16 13 7 15,7 1 4-15,16-2 8 0,7-6 8 16,14-14 9-16,5-5 7 15,3-17 9 1,2-4 1-16,-13-14 1 0,-5-7-1 16,-5-3-5-16,-8 0-1 15,-6 6-10-15,0 7-5 16,-10 10-14-16,0 5-8 0,2 17-1 16,-1 6 0-16,8 17 10 15,0 3 4-15,6-1 1 16,6-1 6-16,7-13-130 15,12-3-368 1</inkml:trace>
  <inkml:trace contextRef="#ctx0" brushRef="#br0" timeOffset="14192.13">16867 7657 974 0,'2'3'411'16,"5"1"-201"-16,9 20-145 0,5 8-33 15,10 15 1-15,0 4-2 16,-4-2-5-16,2-3-6 16,-9-9-58-16,0-10-89 15</inkml:trace>
  <inkml:trace contextRef="#ctx0" brushRef="#br0" timeOffset="14333.28">17146 7687 896 0,'-20'0'477'0,"-11"0"-102"0,0 13-235 16,-5 8-61-16,-4 9-51 16,-5 5-13-1,1 2-10-15,4 0-8 16</inkml:trace>
  <inkml:trace contextRef="#ctx0" brushRef="#br0" timeOffset="14602.81">17043 7355 1077 0,'8'-15'496'16,"12"-10"-246"-16,9 11-106 15,6 12-37-15,9 14-73 16,-5 8-25-16,-16 10-9 15,-12 2-2-15,-25 4-1 16,-7 2 3-16,-9-2 1 16,4-6-1-16,17-8-6 15,10-5-4-15,24-7-4 16,10-2-3-16,15-2-108 16,0 1-80-16</inkml:trace>
  <inkml:trace contextRef="#ctx0" brushRef="#br0" timeOffset="14780.95">17534 7697 727 0,'0'3'361'16,"0"12"-74"-16,1 10-137 0,8 13-31 16,-4 9-9-16,-1 4-34 15,3-3-18-15,-6-8-34 16,2-10-39-1,5-15-382-15</inkml:trace>
  <inkml:trace contextRef="#ctx0" brushRef="#br0" timeOffset="14906.1">17367 7797 1218 0,'24'-1'505'0,"26"1"-296"16,9 1-21-16,16 2-72 0,-2 3-30 15,4 0-108 1</inkml:trace>
  <inkml:trace contextRef="#ctx0" brushRef="#br0" timeOffset="15346.88">17930 7443 798 0,'0'-1'329'16,"3"8"-229"-16,6 16-45 15,6 29-87-15,3 14 16 0,5 24 29 16,-6 10 1 0,-1-1 6-1,-11-8 3-15,-9-22 2 16,-4-15-5-16,-10-26-124 0,2-9-158 0</inkml:trace>
  <inkml:trace contextRef="#ctx0" brushRef="#br0" timeOffset="15620.66">17915 7909 367 0,'2'-52'286'0,"12"-53"61"15,10 5-88-15,14 29-90 16,5 15-34-16,6 32-68 16,0 14-13-16,-4 21-22 15,-4 13-20-15,-22 8-7 16,-17 3-1-16,-26 1-1 16,-14-4 2-16,1-6 3 15,7-5 3-15,15-13-18 16,15-6-8-16,29-4-14 15,11-1-6-15,23 4 10 0,3 7 2 16,-12 9 6 0,-11 6 5-16,-29 10 19 15,-15 2 9-15,-34 8 11 0,-19-2 1 16,-13-7-6 0,1-8-3-16,11-16-35 0,17-7-63 15</inkml:trace>
  <inkml:trace contextRef="#ctx0" brushRef="#br0" timeOffset="15797.98">18420 7718 1032 0,'11'0'412'0,"12"6"-265"0,6 9-48 15,0 16-52-15,6 9-2 16,1 9-16-16,0 1-5 15,0-3-23-15,-6-4-91 16</inkml:trace>
  <inkml:trace contextRef="#ctx0" brushRef="#br0" timeOffset="15946.02">18789 7731 1127 0,'-25'6'425'0,"-31"9"-314"15,-2 10-42-15,5 12-39 16,5 5-7-16,12 3-18 16,7-3-1-16,9-6-170 15</inkml:trace>
  <inkml:trace contextRef="#ctx0" brushRef="#br0" timeOffset="16155.2">19050 7650 1303 0,'0'-2'497'16,"1"4"-380"-16,3 13-55 16,5 18-55-16,6 14 2 15,4 12 12-15,-1 4 2 0,-2-1-2 16,-4-11 9-16,-9-16-228 15</inkml:trace>
  <inkml:trace contextRef="#ctx0" brushRef="#br0" timeOffset="16282.2">18970 7835 1017 0,'16'0'415'0,"30"5"-274"16,10 1-41-16,15 8-65 0,-1 0-4 15</inkml:trace>
  <inkml:trace contextRef="#ctx0" brushRef="#br0" timeOffset="16577.68">19409 7663 1101 0,'3'-3'463'15,"8"3"-281"-15,1 8-59 16,7 24-86-16,4 14-1 15,5 23 5-15,4 12 3 16,-4 4 0-16,-12-7-7 16,-20-8-12-16,-10-8-2 15,-14-11-9-15,-5-5-4 0,2-22-7 16,0-10-11 0,3-20-14-16,9-12 3 0,6-16 13 15,7-6 22-15,12-10 40 16,10-1 8-1,14-4 23-15,7-6 1 0,7-1-12 16,3 6-9-16,-11 9-28 16,-12 12-14-16,-10 12-106 0,-15 0-59 15</inkml:trace>
  <inkml:trace contextRef="#ctx0" brushRef="#br0" timeOffset="17227.09">20068 7706 993 0,'3'-3'412'0,"9"-2"-252"16,14 0-50-16,28 0-56 16,17 4-9-16,13 4-13 15,-5 2-5 1,-16 8-134-16,-10 1-134 16</inkml:trace>
  <inkml:trace contextRef="#ctx0" brushRef="#br0" timeOffset="17398.5">20101 7853 1026 0,'-4'3'441'0,"6"1"-238"16,10 1-65-16,29-1-57 16,17 1-19-16,23 1-23 0,1-2-15 15,13-1-129-15,3-2-64 16</inkml:trace>
  <inkml:trace contextRef="#ctx0" brushRef="#br0" timeOffset="17791.73">21272 7474 1093 0,'-27'-13'415'15,"-35"-5"-312"-15,0 13-66 16,3 25-52-16,6 9-9 0,20 19-3 15,12 6 0 1,19 7 11-16,6 7 3 16,26-8 14-16,13-2 13 15,20-16 25-15,9-15 14 16,-8-18 36-16,-8-12 14 16,-18-25 15-16,-15-9-4 15,-20-16-36-15,-6-2-32 0,-23 2-58 16,-2 5-19-16,-2 15-90 15,3 7-50-15,14 12-115 16,6 7-42-16,7 8 56 0,2 0 58 16,3 3 178-1,-5-4 94-15,0 0 109 16,0 0 35-16,-1 0 13 16,0 0-22-16,-20 16-35 15,-46 36-11-15,26-15-22 16,2 0-16-16,16 2-43 15,9-1-23-15,13-7-44 16,1-6-57-16</inkml:trace>
  <inkml:trace contextRef="#ctx0" brushRef="#br0" timeOffset="25297.89">11294 8138 603 0,'3'-2'379'0,"0"-3"-52"16,1-8-94-1,1 1-35-15,4-9-56 0,-4-8-21 16,-9-5-33-16,0-2-11 16,-13-3-29-16,1 9-16 15,-10 14-26-15,-10 10-9 16,-8 21-25-16,-1 11-4 15,8 14 1-15,9 2-3 16,19 1 11-16,13-4 5 0,19-8 8 16,6-5 5-1,12-15 9-15,-3-7 6 0,-2-9 10 16,-8-8 2 0,-10-5 0-16,-4-2-3 0,-6 6-17 15,0 10 5 1,-4 10 2-16,3 8 4 0,1 13 16 15,7 3-6-15,13 1-3 16,12-3 50-16</inkml:trace>
  <inkml:trace contextRef="#ctx0" brushRef="#br0" timeOffset="32361.91">2562 12306 483 0,'-17'-6'298'16,"-17"-4"-41"-16,12 4-44 15,10 6-43-15,13 4-63 16,12 11-35-16,26 22-46 16,7 6 7-16,25 20 8 15,10 1 3-15,-6-1-1 16,-4 2-9-16,-21-8-6 16,-10 2-1-16,-13-10-253 15</inkml:trace>
  <inkml:trace contextRef="#ctx0" brushRef="#br0" timeOffset="32575.76">3016 12253 830 0,'-1'2'347'16,"-10"7"-184"-16,-9 11-54 0,-23 21-43 15,-10 15-4-15,-19 17-13 16,-3 7-4-16,7-4-10 15,8-4-4-15,19-15-11 16,10-11-6-16,15-12-4 16,5-9-4-16,13-12-91 15,7-4-113-15</inkml:trace>
  <inkml:trace contextRef="#ctx0" brushRef="#br0" timeOffset="32854.21">3043 12846 522 0,'10'-11'332'0,"6"-9"-10"15,8-4-140-15,-3-1-26 16,-2 1-40-16,-4 3-12 15,-10 6-11-15,-1 4-7 0,-11 10-28 16,-5 4-17-16,-1 13-27 31,-2 3-7-31,9 10-4 0,4 3 1 16,8 4 0-16,8 2 1 16,6 3-188-16</inkml:trace>
  <inkml:trace contextRef="#ctx0" brushRef="#br0" timeOffset="33068.71">3446 12829 760 0,'5'15'312'0,"-3"10"-161"16,6 22-71-16,-8 3 9 15,-8 2-1 1,-3-6-9-16,-9-10-32 16,3-5 23-16</inkml:trace>
  <inkml:trace contextRef="#ctx0" brushRef="#br0" timeOffset="33449.45">3656 12701 803 0,'13'-13'422'16,"6"-10"-128"-16,14 3-115 15,5 2-42-15,4 15-70 0,-6 4-29 0,-13 15-14 16,-14 11-1-16,-28 10-1 16,-12 9-3-16,-12 7-4 15,4-4-3 1,16-8-4-1,14-10-3-15,17-17-2 16,7-10 2-16,17-4 3 0,5-7 1 16,3 2 3-1,9 0-2-15,-8-1-29 16</inkml:trace>
  <inkml:trace contextRef="#ctx0" brushRef="#br0" timeOffset="33845.01">4312 12477 427 0,'-6'3'252'0,"-5"5"-16"15,4 1-66-15,11-2-31 16,13 0 10-16,23-6 37 0,11-1 7 15,9-6-28-15,5 1-32 16,-4 0-70 0,-5 1-23-16,-3 1-22 15,-11 1 1-15,-16-2-163 16,-5 1-235-16</inkml:trace>
  <inkml:trace contextRef="#ctx0" brushRef="#br0" timeOffset="34160.51">4371 12670 354 0,'0'0'181'0,"1"3"-10"15,5 1 1-15,-6-4 19 16,15 1 19-16,49 5 2 15,-24-6-17-15,13-4-35 16,2 1-25-16,5-5-55 16,0 0-20-16,-21 1-28 0,-4 0-9 15,-18 5-7 1,-8 2-2-16,-8 5 2 16,-5-1 3-16,-4 3 0 15,1 0-1-15,1-5-4 0,4 0-3 16,0 2 82-1,1-4-168-15</inkml:trace>
  <inkml:trace contextRef="#ctx0" brushRef="#br0" timeOffset="49952.25">5215 11877 666 0,'6'-12'373'0,"5"-2"-87"16,2 5-126-16,3 8-38 0,0 21-66 31,-2 9-22-31,-4 18-13 16,-3 5-1-16,-6-2-4 15,-1-5 0-15,-1-10-3 16,0-11-1-16,1-10 1 16,0-7 16-16,-1-16 7 15,1-6 1-15,3-16-2 16,5-6-14-16,7-5-12 16,4-2-3-16,4 5-4 0,3 8-1 15,1 18 0-15,-2 12 1 16,1 14-1-16,-9 9 1 15,-7 9 1-15,-5 4 1 16,-9-2 2-16,-1-4 0 16,-1-13 0-16,2-3-1 15,4-11 11-15,0-7 1 16,10-11 0-16,1-9-2 16,6-16-12-16,5 0-3 15,5 2-4-15,1 6-2 0,3 22 0 16,-7 10 2-16,-6 18 7 15,-6 11 5-15,-10 11 2 16,-2 0-1-16,1-2-1 16,4-1-3-16,8-14-68 15,6-3-111-15</inkml:trace>
  <inkml:trace contextRef="#ctx0" brushRef="#br0" timeOffset="50552.54">6074 12106 319 0,'5'-2'241'16,"3"0"10"-16,5-3-34 15,-1-2-7-15,-1-4-13 16,1-6-11-16,-9-3-33 16,-3-3-21-16,-14-6-50 15,-5 0-21-15,-17 2-28 16,-7 7-9-16,-2 16-14 15,2 5-7-15,7 14-11 0,12 5-9 16,13 1-3 0,7 4-2-16,18 1 3 15,4 0 6-15,10-9 3 0,0-6 5 16,7-9 5-16,-2-8 4 0,-4-4 5 31,-1 1 3-31,-12-5 4 16,-4 2-2-16,-7 2-6 15,0 5-9-15,-4 11-8 16,1 4-1-16,3 15 0 0,1 2 8 0,4 7 0 16,2 10 0-1,-8 4 2-15,-4-1 1 16,-15 0 9-16,-8-4 7 16,-9-7 9-16,-3-5 5 0,2-14 8 15,1-11 0-15,9-17-3 16,2-9-6-1,8-15-35-15,7-2-39 16,9 1-147-16,12 3-168 16</inkml:trace>
  <inkml:trace contextRef="#ctx0" brushRef="#br0" timeOffset="50926.78">6551 11876 739 0,'-8'-7'370'0,"-13"-8"-116"16,-1 4-53-16,-2 8-83 0,-4 2-35 15,3 7-49-15,-2 5-14 16,8 5-14 0,6 7-5-16,13 7-6 0,9 3-3 15,12 3 5 1,1-4 4-16,3-6 10 16,0-3 6-16,-10-3 1 0,-4 0 2 15,-13-2 7-15,-11-1 2 16,-12-3 6-16,-3-6 2 15,-10-8-7-15,1-2-9 0,8-4-89 16,-1 0-70-16</inkml:trace>
  <inkml:trace contextRef="#ctx0" brushRef="#br0" timeOffset="51115.6599">6582 11937 779 0,'-2'-3'440'0,"-3"-1"-100"16,1 5-109-16,1 9-130 0,3 7-44 16,4 8-27-16,3 1 0 15,0 4-4-15,3 0-4 16,-2-3-32-16,-1-2-98 16</inkml:trace>
  <inkml:trace contextRef="#ctx0" brushRef="#br0" timeOffset="51240.1199">6544 11662 970 0,'5'-2'347'16,"10"4"-288"-16,1 3-58 15</inkml:trace>
  <inkml:trace contextRef="#ctx0" brushRef="#br0" timeOffset="51505.83">6768 11948 853 0,'4'18'440'0,"9"14"-148"16,-4 0-105 0,-2 0-57-16,-1-6-60 0,-2-8-21 15,-1-6-22-15,3-3 5 16,0-11 10-1,-2-8 2-15,3-11-4 16,0-6-9-16,3-5-23 16,6 1-8-16,0 8-7 15,-1 3-5-15,4 20-1 0,-10 10 2 16,-1 15 6-16,0 6 3 16,-8 0 3-1,6-1 3-15,0-4-82 16,2-4-95-16</inkml:trace>
  <inkml:trace contextRef="#ctx0" brushRef="#br0" timeOffset="51883.67">7185 11940 566 0,'-13'12'345'0,"-4"6"8"0,6 12-208 16,4-2-29-16,12 2-37 16,7-4-12-16,7-4-7 15,6-2 15-15,4-13 33 16,-1-4 8-16,0-14 22 16,-4-9-8-16,-4-13-32 15,-4-7-14-15,-13-18-40 16,4-10-7-16,-21-15-19 15,-14-8-6-15,-30-2-12 16,-18 2-9-16,-4 26-22 16,3 18-4-16,26 35-1 0,11 20-1 15,14 20 16-15,11 5 4 16,17 8 4-16,8-1 2 16,39-1 10-1,16-6 2-15,25-6 6 16,7-6-16-16</inkml:trace>
  <inkml:trace contextRef="#ctx0" brushRef="#br0" timeOffset="52507.6599">7610 11635 927 0,'-3'-1'464'16,"-3"-2"-186"-16,-1 13-140 0,0 7-52 16,4 16-66-1,3 9-2-15,5 6-8 0,5 1-2 0,4-7 0 16,0-7 0 0,-1-16-97-16,0-7-119 0</inkml:trace>
  <inkml:trace contextRef="#ctx0" brushRef="#br0" timeOffset="52670.87">7493 11860 798 0,'18'2'394'0,"16"1"-163"16,18 3-76-16,4 3-34 15,4-3-64-15,-3-1-21 16,-17-3-214-16</inkml:trace>
  <inkml:trace contextRef="#ctx0" brushRef="#br0" timeOffset="52883.35">7473 12115 1048 0,'13'4'448'0,"23"-1"-236"16,14 0-8-16,21-3-43 16,1-1-47-16,-8-2-67 0,-12 0-50 15</inkml:trace>
  <inkml:trace contextRef="#ctx0" brushRef="#br0" timeOffset="53687.33">8059 11033 537 0,'-1'0'363'0,"-3"0"-16"0,0 5-148 16,3-5-48-16,-1 3-68 15,2 26-24-15,12 57-7 16,1-8-4-16,2 24-10 0,-2 9-6 15,-3 3-9-15,-1-8-4 32,2-7-6-32,2-1 1 0,-3-18-5 0,0-8 3 15,-3-13-3-15,-7-20 2 16,-4-6 4-16,-2-6-2 16,-2-15 7-16,5 4-3 0,1-7 2 15,-2-4-3-15,-3 1-7 16,0-1-2-1,-3 5-7-15,1 1 0 0,-2-1-1 16,3 0 1 0,4-8 17-16,-1-4 14 0,0-14 44 15,0-8 12-15,-8-16 8 16,-6-6-6-16,-7-19-42 16,-2-13-13-1,-1-16-19-15,6-2-7 0,8 12 8 16,3 17 4-1,2 28 3 1,6 11-1-16,0 16-14 0,-6 7-27 16,5 5-19-16</inkml:trace>
  <inkml:trace contextRef="#ctx0" brushRef="#br0" timeOffset="60027.88">8777 11405 877 0,'-17'4'373'0,"-34"17"-189"0,-11 14-37 16,-14 38-39 0,-10 8-26-16,41 42-45 15,19 10-20-15,35-15-13 16,30 2-3-16,10-45-5 0,10-16-2 15,13-22-44-15,3-14-108 16</inkml:trace>
  <inkml:trace contextRef="#ctx0" brushRef="#br0" timeOffset="60532.11">8786 11839 1041 0,'5'4'412'16,"6"4"-261"-16,-2 17-88 15,1 6-9-15,-2 9-14 16,-7 2-8-16,-3-5-11 15,-2-4-4-15,-3-15-4 16,7-1-4-16,3-15 1 16,-3-9-2-16,8-11-5 15,-1-9 0-15,5-4-9 16,6-1-3-16,4 7-5 16,1 8-5-16,4 14 4 15,2 7 7-15,-8 10 15 0,-4 5 9 16,-11 1 4-16,-5 1-2 0,-4-5-4 15,-3-2-2 1,2-7 4-16,2-5 0 16,3-9-1-16,4-8-3 15,8-9-11-15,5-5-4 16,11-1-8-16,7 4-1 16,3 12 14-16,2 9 8 0,-11 17 17 15,-4 6 7 1,-17 9-3-16,-6-1-4 0,-3-3-6 15,-4 0-65-15</inkml:trace>
  <inkml:trace contextRef="#ctx0" brushRef="#br0" timeOffset="60976.61">9614 12096 793 0,'7'-5'382'0,"7"-7"-127"0,-1-6-37 15,-7-1-59-15,-2-3-22 16,-10 0-45-16,-7-3-16 16,-15 4-34-16,-9 3-21 15,-8 16-30-15,1 9-10 0,7 8-5 31,7 6 2-31,12 0 4 0,10-3 0 16,10-4 2-16,8-5 1 16,12-2 6-16,-1-6 4 15,3 1 7-15,-2 1 3 16,-3-1 2-16,-2 0-1 16,0 8-1-16,0 1 1 15,3 9-2-15,0 6-1 0,1 8-1 16,-6 3 2-16,-4 2 2 15,-11-2 8-15,-19-11 12 16,-4-4 6-16,-17-12 10 16,-2-6-2-16,-1-14-4 15,1-7-8-15,15-8-49 16,6-3-49-16,18 4-138 16,12 0-130-16</inkml:trace>
  <inkml:trace contextRef="#ctx0" brushRef="#br0" timeOffset="61325.4">10121 11880 1010 0,'-20'-12'487'0,"-16"-10"-205"0,-9 8-123 16,0 7-49-16,3 10-74 16,7 11-23-16,11 9-20 15,10 5-7-15,15 7-1 16,5-4 3 0,13 1 5-16,5-2 7 0,2-7 9 15,0-1 8-15,-6-4 8 16,-7-1 8-16,-15-3 16 15,-8 3-3-15,-16-9-5 16,-9-6-8-16,-1-3-16 16,2-7-44-16,15 7-174 15,5-6-189-15</inkml:trace>
  <inkml:trace contextRef="#ctx0" brushRef="#br0" timeOffset="61502.59">10128 12013 664 0,'8'-4'434'0,"4"0"-11"16,-4 2-78-16,-6 2-169 0,-2 1-54 15,0 7-82-15,3 4-19 16,-3 11-9-16,-2 3-6 16,-2 4-82-16,-2-3-123 15</inkml:trace>
  <inkml:trace contextRef="#ctx0" brushRef="#br0" timeOffset="61612.27">10186 11704 1107 0,'-2'-6'428'0,"-1"-5"-314"0,6 13-104 15</inkml:trace>
  <inkml:trace contextRef="#ctx0" brushRef="#br0" timeOffset="61868.87">10298 11966 870 0,'1'16'480'0,"1"13"-100"16,1 2-84-16,-2-6-140 0,-1-6-49 16,0-6-65-16,0-7-14 15,1-5-5-15,2-3 0 0,-3 1-6 16,0 0-4-1,10-21-19 1,21-36-10-16,-4 27-12 0,4 4-1 0,2 14 7 16,-1 10 6-1,-12 16 13-15,-5 9 3 0,-7 11 5 16,-8 0 1 0,0-2 0-16,0-4 11 15,-2-6-188-15</inkml:trace>
  <inkml:trace contextRef="#ctx0" brushRef="#br0" timeOffset="62245.95">10769 12032 844 0,'-3'10'376'0,"-2"7"-145"16,-7-4-69-16,16 9-35 16,2-4-11-16,5-6-24 15,21 5-2-15,-11-17 6 16,9-9 3-16,4-12-11 16,-4-6-14-16,-2-11-25 0,-9-7-10 15,-18-17-14 1,-8-11-9-16,-27-11-18 15,-12-1-11-15,-10 20-20 0,-4 16-4 16,-4 29 4-16,6 16 5 16,14 19 7-16,17 8 3 15,42 8-5-15,22 3-1 16,26 2 4-16,18-1 33 0,7-8-201 16,7-2-120-16</inkml:trace>
  <inkml:trace contextRef="#ctx0" brushRef="#br0" timeOffset="62507.96">11057 11506 1138 0,'20'16'424'0,"23"14"-311"16,16 22 12-16,-1 11 8 0,2 9-4 15,-16 21-23-15,-22 0-18 16,-36-4-26-16,-17-2-10 16,-20-24-16-1,1-4-9-15,12-20-61 0,5-14-92 16</inkml:trace>
  <inkml:trace contextRef="#ctx0" brushRef="#br0" timeOffset="62885.74">11375 11400 794 0,'-3'-10'460'16,"2"-13"-7"0,10 7-245-16,27 8-99 0,12 5-18 15,18 14-32-15,8 10-16 16,-12 13-15-1,-17 2-4-15,-30 1 0 16,-18 0 0-16,-28-5 3 16,-7-4 1-16,-6-4-5 15,7-10-4-15,18-5-3 16,10-3 1-16,23-7 19 16,11 2 11-16,15 0 3 15,2 1-3-15,2 3-23 16,-5-1 42-16</inkml:trace>
  <inkml:trace contextRef="#ctx0" brushRef="#br0" timeOffset="66194.03">11761 12000 845 0,'12'5'349'0,"14"5"-202"16,26-2-76-16,10-1 0 16,19-2-29-16,-3-5-10 0</inkml:trace>
  <inkml:trace contextRef="#ctx0" brushRef="#br0" timeOffset="66670.2">12395 11619 926 0,'3'-4'395'0,"-5"0"-213"15,-8 4-62-15,-11 19-57 0,-6 4-21 16,8 16-27 0,4 5-2-16,16 2-3 0,10 2-1 15,14-9 1-15,8 0 0 16,2-10 0-16,3-5 2 16,-4-11-1-1,-5-9-2-15,0-8-89 0,-5-9-97 16,-2-14-190-16,-1-6-68 15,-3-11 100-15,-6-3 166 16,-10-4 311-16,-7 3 125 16,-7 9 63-16,-1 6-43 15,-1 23-105-15,3 10-51 0,2 18-67 16,-3 16-26-16,5 18-15 16,5 10-4-16,1 12-3 15,2-2-2-15,3-4 0 16,1-10-1-16,4-19-4 15,-1-9-1-15,3-12-92 16,-1-7-218-16</inkml:trace>
  <inkml:trace contextRef="#ctx0" brushRef="#br0" timeOffset="66930.12">12854 12018 914 0,'-3'2'449'0,"-2"2"-153"16,1 3-139-16,1 1-31 16,2-4-38-16,2 2-13 0,3-3-11 15,-4-3 2 1,0 0 8-16,0 0-1 0,0 0-11 15,3-1-12-15,0 0 3 16,-3 0-58-16</inkml:trace>
  <inkml:trace contextRef="#ctx0" brushRef="#br0" timeOffset="72727.85">13334 11632 882 0,'0'-13'407'16,"4"-29"-152"-16,3-5-41 15,2-9-57-15,3-5-25 16,-2 13-57-16,-2 11-8 0,-6 20-28 15,-2 13-15 1,-7 26-22-16,-1 15-9 16,5 23-2-16,3 8 4 0,8-3 5 15,7-3 1-15,0-11-3 16,-1-8-23-16,-3-10-190 16,-4-8-152-16</inkml:trace>
  <inkml:trace contextRef="#ctx0" brushRef="#br0" timeOffset="72885.56">13156 11870 650 0,'2'-5'369'15,"5"-2"-56"-15,21 0-139 16,13 2-43-16,35 4-45 16,16 3-24-16,9 7-27 15,-1 4-14-15,-24-2-57 16,-8-1-126-16</inkml:trace>
  <inkml:trace contextRef="#ctx0" brushRef="#br0" timeOffset="73233.8">13268 12095 592 0,'-7'-4'361'16,"-5"-3"-9"-16,9 2-153 0,19-3-104 16,11 1-26-16,25 1-36 15,13 6-5-15,4 8-13 16,-9 2-4-16,-29 11-3 16,-18 1 0-16,-35 2 3 15,-14 6 1-15,-13-3 3 16,-4-4 1-16,9-9 2 15,6-11 5-15,14-10 5 16,6-8-1-16,18-4-12 0,5-1-8 16,17 7-8-16,8 6-4 15,7 10 3 1,10 6 2-16,6 8-1 0,6 4-1 16,-3 0-130-16</inkml:trace>
  <inkml:trace contextRef="#ctx0" brushRef="#br0" timeOffset="73755.95">13990 11367 944 0,'-1'-4'431'0,"1"-2"-215"16,-2 6-50-16,2 0-98 16,1 30-31-16,18 61-28 15,-1-25-2-15,4 5-1 0,-7 2 0 16,-13 5 0 0,-2 1 0-16,-6-14 1 0,2-4 1 15,3-25 0 1,1-11-1-16,2-15 1 0,6-14 0 15,12-6-4-15,0-11-1 16,8-13-7-16,1-1-2 0,-3-5-2 16,0 0 3-16,-7 17 5 15,-6 5 0 1,-16 14-14-16,-9 8 0 0,-10 7-4 16,-8 4 3-16,0 7 13 15,5 1 2 1,2 2 0-1,9-1-1-15,7-7 1 0,5-1 3 16,12-3 9-16,6-3 7 16,13 0 26-16,3-2 16 0,10-4 3 15,-1 2-1-15,-5-1-21 16,-5-2-16-16,-19-2-10 0,-7-1-2 16,-6 2-10-1,-3 0-49-15</inkml:trace>
  <inkml:trace contextRef="#ctx0" brushRef="#br0" timeOffset="83074.68">11931 11960 103 0,'0'-7'109'0,"3"-10"58"16,0-1 14-16,1-2 1 16,-2 1 0-16,-1 4 0 15,0 2-5-15,-1 8-21 16,0 0-27-16,-3 11-63 15,-1 8-21-15,4 18-35 0,-1 11-1 16,1 10 12-16,1 4-1 16,2-4 2-1,0 0 573-15</inkml:trace>
  <inkml:trace contextRef="#ctx0" brushRef="#br0" timeOffset="85797.82">14831 11295 755 0,'-12'-4'369'0,"-20"1"-139"16,-8 12-52-16,-4 28-84 16,-6 20-25-16,11 33-28 15,8 14-21-15,21 25-12 16,19-2 0-16,27-13 0 15,9-13 2-15,13-33 1 16,5-17-3-16,2-17-49 0,1-10-270 16</inkml:trace>
  <inkml:trace contextRef="#ctx0" brushRef="#br0" timeOffset="86163.55">15163 11606 511 0,'1'-7'344'0,"1"-14"37"16,3-6-99-16,3-13-61 16,0-6-24-16,-2-8-46 15,-2 2-33-15,-4 11-56 16,0 12-20-16,-1 20-30 16,-6 9-6-16,0 23-10 15,-3 12-5-15,4 21 0 0,6 6 3 16,8 0 6-1,10-5 0-15,11-11-37 0,4-8-128 16</inkml:trace>
  <inkml:trace contextRef="#ctx0" brushRef="#br0" timeOffset="86322.39">14962 11750 745 0,'13'1'314'15,"33"-1"-163"-15,21 0-20 0,29-6 3 16,11 2-28-16,-7 0-38 16,-10 6-29-16,-29 8-183 15</inkml:trace>
  <inkml:trace contextRef="#ctx0" brushRef="#br0" timeOffset="86626.28">15195 11963 1055 0,'-2'-7'490'16,"-7"-3"-209"-16,25-3-151 0,13-2-39 16,22 5-46-16,14 2-15 15,-5 11-13-15,-7 10-7 16,-28 7-6-1,-21 8-3-15,-24 6-2 0,-13 2-3 16,-12-3 1 0,3-5 1-16,12-6 3 0,11-11 1 15,19-2 0-15,8-4 1 0,18-5-2 16,12 1 2 0,12-1-1-16,3 1 68 15</inkml:trace>
  <inkml:trace contextRef="#ctx0" brushRef="#br0" timeOffset="87305.16">15584 11705 462 0,'0'-7'307'15,"7"-6"39"-15,5 1-65 16,4 3-73-16,10 5-40 16,-4 11-82-16,-5 5-23 0,-3 19-30 15,-7 2-5-15,-12 7-8 16,-4 4-2-16,-5-6-2 15,-1-3-1-15,5-14-2 16,9-9 0-16,1-16-5 16,0-11-4-16,8-15-8 15,2-6-6-15,12 1 1 16,2 4 1-16,8 13 6 16,1 7 1-16,-1 13 3 15,0 8 2-15,-9 6 3 16,-5 4 0-16,-7 5-1 15,-4 0 0-15,-7-3-1 0,0-2 0 16,-3-13 1-16,1-7 0 16,8-10-1-16,1-12-1 15,8-12 0-15,1-5 0 16,8 2-4-16,2 6-1 16,4 15-1-16,2 11 1 15,-10 12 5-15,-1 8 3 0,-11 10 1 16,-8 7 1-1,1 11-2-15,-3 2 0 0,4-3 1 16,3-5-124-16</inkml:trace>
  <inkml:trace contextRef="#ctx0" brushRef="#br0" timeOffset="87698.36">16317 11685 860 0,'1'-4'421'0,"-1"-3"-162"16,-5 7-84-16,-7 17-100 0,-3 9-33 0,1 13-25 15,2 5-5-15,12 3-3 16,8-1-1-1,14-8 4-15,7-9 3 16,12-20 8 0,2-2 5-16,2-14 9 15,-4-7 0-15,-17-9-1 16,-2-6-6-16,-13-9-7 16,-4-1-2-16,0 0 9 0,-12 1 8 15,4 16 0-15,-3 8-2 16,-1 19-14-16,5 7-8 15,0 15-5 1,2 5 1-16,4 7 0 0,2 3-1 16,4-4-3-16,5 0 24 15,2-15 43-15</inkml:trace>
  <inkml:trace contextRef="#ctx0" brushRef="#br0" timeOffset="88057.39">16817 11960 898 0,'0'0'381'0,"-1"-4"-239"15,0 10-64-15,0-6-66 16,-3 8-14-16,-8 22 7 16,-15 29 2-16,12-36 0 31,5-4 1-31,6-8 2 0,4-4 8 0,6-7 11 15,4-6 2 1,4-11 6 0,1-5-6-16,0-10 1 15,1-4 8-15,2-8 8 16,-1 0 1-16,0 13-9 0,-4 9-10 16,-4 22-15-16,0 10-2 15,1 17-2-15,0 4-1 16,4 10 0-16,-3-4-2 15,3-5-1-15,-1-1-2 16,-2-9-6-16,2-1-43 16,-3-9-237-16</inkml:trace>
  <inkml:trace contextRef="#ctx0" brushRef="#br0" timeOffset="88210.16">16800 12027 970 0,'11'0'396'0,"23"0"-255"16,9 0-38-16,2 0-57 15,1 0 10-15</inkml:trace>
  <inkml:trace contextRef="#ctx0" brushRef="#br0" timeOffset="88534.0399">16727 11420 977 0,'5'-9'445'16,"15"-9"-206"-16,11 2-54 15,19 7-70-15,8 7-38 0,1 14-41 16,-8 5-13-16,-21 7-16 16,-16 5-6-16,-28 4-7 15,-13 4-1 1,-12-2 6-16,2-4 4 0,17-13 6 16,13-6 4-16,29-9 2 0,16-1-2 15,10-6 2 1,3 1-3-16,-7 3-6 15,-9 0 29-15</inkml:trace>
  <inkml:trace contextRef="#ctx0" brushRef="#br0" timeOffset="90313.83">17595 11614 794 0,'0'-10'397'0,"-1"-10"-105"16,0 8-39-16,-2 14-100 15,0 11-39-15,3 24-77 16,6 18-19-16,-2 18 5 15,2 7-1-15,4-5-2 0,-2-6-1 16,-2-29 1-16,0-12-72 16,-6-19-265-16</inkml:trace>
  <inkml:trace contextRef="#ctx0" brushRef="#br0" timeOffset="90456.09">17424 11807 964 0,'7'-5'442'0,"5"-4"-196"0,21 4-123 15,15 3-41-15,28 2-35 16,13 0-12-16,10 2 38 16,-8 4-157-1</inkml:trace>
  <inkml:trace contextRef="#ctx0" brushRef="#br0" timeOffset="90896.59">17972 11786 700 0,'8'6'325'16,"9"5"-118"-1,2 10-74-15,8 8-36 0,-7 4-11 16,-7 1-18-16,-4-2-8 15,-11-3-18-15,-5-10-9 16,1-7-5-16,-1-6 1 16,6-13 0-16,4-6-2 15,6-11-12-15,2-6-8 0,12-4-7 16,4 2-3 0,4 9 3-16,-1 8 3 15,-3 16 10-15,-4 12 4 16,-12 11 7-16,-3 8 1 0,-11 3-4 15,-5-5-4 1,-3-6-6-16,1-7-4 16,5-12-2-16,6-7-2 0,11-16-3 15,3-13 1 1,9-8-2-16,3 1 0 16,5 5-1-16,0 11-1 0,-3 17 3 15,-6 7 1-15,-8 16 2 0,0 4-1 0,-9 4 1 31,4 2 1-31</inkml:trace>
  <inkml:trace contextRef="#ctx0" brushRef="#br0" timeOffset="91353.87">18856 12012 677 0,'6'-6'361'0,"7"-10"-79"0,-4-3-43 16,-4-3-64-16,-5-2-30 16,-14-1-52-16,-3 2-21 15,-20 4-40-15,-5 8-15 16,-3 11-22-16,2 7-8 15,8 12-5-15,7 4-1 0,16 3 7 16,9-4 2 0,11-7 9-16,7-5 1 0,12-5 8 15,1-5 0 1,6-3 0-16,-1 0 0 0,-5 2-3 16,1 2-1-1,-6 14-1-15,0 1-2 0,-4 11 1 16,-8-2-1-16,-4 6 0 15,-7 0-1-15,-10-4 4 16,-3 0 3-16,-15-7 9 16,-4-3 5-16,-8-10 3 15,-3-5 1-15,5-8-5 16,5-9-10-16,14-11-103 16,13-3-138-16</inkml:trace>
  <inkml:trace contextRef="#ctx0" brushRef="#br0" timeOffset="91704.22">19296 11757 739 0,'-6'-10'398'0,"-16"-11"-88"16,-7 5-77-16,-12 11-111 16,-8 5-36-16,7 9-54 15,0 4-15-15,22 5-13 16,10 9-2-16,28 6 2 16,15 4 3-16,18 6 2 15,1-6-2-15,-10-5-1 16,-9-2-1-16,-25-9 1 15,-11-3 8-15,-21 0 15 16,-12-10 4-16,-7-8 3 16,-3 0-6-16,11-11-11 0,7 4-49 15,18-2-264-15</inkml:trace>
  <inkml:trace contextRef="#ctx0" brushRef="#br0" timeOffset="91873.9899">19384 11827 1034 0,'2'-4'525'0,"1"-2"-157"15,3 11-219-15,0 8-54 16,-2 16-61-16,1 8-9 0,0 7-2 16,-1 1-73-16</inkml:trace>
  <inkml:trace contextRef="#ctx0" brushRef="#br0" timeOffset="92002.81">19393 11619 957 0,'0'-20'488'0,"3"-19"-144"16,6 16-208-16,3 26-136 0,2 10-6 15,7 20-239 1</inkml:trace>
  <inkml:trace contextRef="#ctx0" brushRef="#br0" timeOffset="92232.87">19532 11864 989 0,'0'11'491'15,"1"15"-165"-15,-4-3-84 16,8 2-110-16,-2-1-42 16,2-11-53-16,6 1-10 15,0-15-6-15,2-5-2 16,6-11-6-16,0-7-4 0,7-10-9 15,-1 1-1 1,5 6-1-16,-3 7-3 16,-5 16-1-16,-5 8-2 15,-9 16 3-15,-1 7 1 0,1 6 4 16,5 2 1 0,0-6 37-16,4-5-137 15</inkml:trace>
  <inkml:trace contextRef="#ctx0" brushRef="#br0" timeOffset="92626.84">19995 11787 852 0,'-7'15'385'16,"-10"10"-167"-16,15 16-85 16,2 4-9-16,7-5-16 15,7-3-10-15,6-11-15 0,6-7-3 16,9-13-7 0,4-9-5-16,1-20-16 0,-3-11-8 15,-2-19-12 1,-8-11-6-16,-20-12-10 15,-11-6-6-15,-39-16-10 0,-15-7-3 16,-12 8-13-16,-3 14-2 16,3 44 0-16,7 27-2 0,11 37 12 15,13 20 3-15,39 18 5 16,23 5 4-16,39-4 4 16,14-5 1-16,23-13-51 15,3-5-64-15</inkml:trace>
  <inkml:trace contextRef="#ctx0" brushRef="#br0" timeOffset="93079.07">20532 11891 1203 0,'3'1'560'16,"4"1"-232"-16,-2 0-204 16,-1 2-45-16,1 4-47 15,1-2-123-15</inkml:trace>
  <inkml:trace contextRef="#ctx0" brushRef="#br0" timeOffset="93655.7899">21091 12027 645 0,'2'-6'407'0,"4"0"-46"0,-3-6-126 16,-5-9-39-16,-5-6-69 16,-3-3-25-16,-13-5-42 15,-3 1-18-15,-7 4-32 16,1 2-12-16,-5 16-20 15,-2 6-6-15,2 15-4 16,-2 10-3-16,13 12 12 16,10 6 6-16,16 5 12 15,7-1 10-15,19-8 10 16,4-5 4-16,10-17 7 16,-1-5 1-16,-6-11 3 15,-2-9-2-15,-1-15-5 16,0-7-3-16,0-17-7 0,-1-5-2 15,-9-10-8-15,-5-3-3 16,-13-4-1-16,-2 2 0 16,-9 10-2-16,-4 12-2 15,-1 27-7-15,0 16-3 16,6 29 3-16,3 11 4 16,7 21 7-16,6 6 3 0,7 11 9 15,1 6 2 1,0 5 1-16,-3 1-2 0,-2-19 6 15,1-9-65 1</inkml:trace>
  <inkml:trace contextRef="#ctx0" brushRef="#br0" timeOffset="93946.05">21212 11121 952 0,'29'6'436'0,"17"11"-175"16,14 39-127-16,8 24-5 16,-1 35-12-16,-8 8-11 15,-29 4-37 1,-26-1-29-16,-40-10-18 15,-12-7-1-15,-9-23 3 16,1-18-2-16,12-25-2 0,4-6-3 0,13-19-61 16,10-9 40-1</inkml:trace>
  <inkml:trace contextRef="#ctx0" brushRef="#br0" timeOffset="99529.61">11166 13201 433 0,'-6'4'269'0,"-9"1"-9"0,-7-1-19 15,-12 0-51-15,-3-4-22 16,1-10-20-16,5-8-16 16,12-14-38-16,14-5-30 15,17-8-57-15,14 1-12 16,19 9-3-16,5 11 7 16,8 27 11-16,-1 17 5 15,-15 25-2-15,-7 5 2 16,-32 10-1-1,-12 7 0-15,-30 10-1 0,-11-2 0 0,-2-13-3 16,6-15 0 0,14-27 7-16,5-14 0 0,12-12-1 15,5-4-3-15,10-4-12 16,12 5-1 0,19 3 8-16,11 5 11 15,13 5 13-15,1 4 0 0,-2 3-10 16,0-1 11-1,1-5-47-15</inkml:trace>
  <inkml:trace contextRef="#ctx0" brushRef="#br0" timeOffset="99834.11">11779 13163 1011 0,'-4'-15'464'0,"-4"-16"-200"16,3-3-55-16,5 4-72 15,3 0-28-15,0 4-39 0,1 8-7 16,-1 5-14-1,-1 9-12-15,-2 9-23 16,-1 10-11-16,1 17-14 16,3 4 0-16,8 16 7 15,-1 3 4-15,0-1-76 16,2-4-98-16</inkml:trace>
  <inkml:trace contextRef="#ctx0" brushRef="#br0" timeOffset="99991.08">11590 13429 789 0,'0'-3'426'0,"4"-1"-105"0,30-3-158 16,12 2-46-16,35 1-63 15,7 4-17-15,5 1-20 16,-3 1-3-16,-24 7-154 16,-13-1-147-16</inkml:trace>
  <inkml:trace contextRef="#ctx0" brushRef="#br0" timeOffset="100296.9">11780 13581 712 0,'-4'0'404'0,"-3"0"-66"15,13-3-172-15,13 2-35 16,23 0-54-16,7 1-19 15,7 2-22-15,-7 8-10 16,-25 1-9-16,-14 4 0 16,-28 11-3-16,-14 1 0 15,-18 9-1-15,-4 1-4 0,7-4 0 16,14-5 1 0,18-12-1-16,12-4 5 0,18-12 16 15,7-4 9-15,16-5 11 16,8-1 0-16,11 4-19 15,0 0-10 1,-2 1-71-16,-6 5-174 0</inkml:trace>
  <inkml:trace contextRef="#ctx0" brushRef="#br0" timeOffset="100793.03">12254 13014 778 0,'4'-15'443'0,"-3"-12"-104"16,3 22-132-16,-1 5-49 15,1 27-96-15,6 10-37 16,1 14-19-16,-2 11-2 0,-2 10-1 16,1 10 3-16,-2 2-2 15,-1-5-1-15,-4-24-3 16,1-13-1-16,-2-25 0 16,5-10 1-16,9-7 8 15,3-13 0 1,11-11 1-16,5-2-4 15,7-13-4-15,0 5-1 0,-6 9 0 16,-9 3 2-16,-19 15-12 16,-8 7-3-16,-25 15-3 0,-3 5-1 0,-3 6 11 31,2-2 3-31,14-2-2 16,8-5-1-16,12 1 6 15,5-3 9-15,13-4 35 16,6-1 18-16,9 0 13 15,4-5-6-15,-2-2-24 16,-1-1-11-16,-7-4-93 0</inkml:trace>
  <inkml:trace contextRef="#ctx0" brushRef="#br0" timeOffset="123513.95">1897 14847 516 0,'-5'-7'298'0,"-3"-4"-57"16,5 11-78-16,-3 18-101 15,-2 12-31-15,-7 25-27 16,-4 14 8-16,-7 15-2 15,-1 7 0-15,0 3-1 16,-2-9 0-16,7-18 4 16,5-14 1-16,10-30 7 15,6-16 6-15,8-27-1 16,4-19-1-16,10-28-7 16,5-9-7-16,3-10-5 15,3 4-1-15,-5 8-2 16,-4 7-1-16,-8 20 5 15,-7 10 5-15,-8 24 4 0,-1 12-1 16,-5 25-3-16,2 10-8 16,7 20-4-1,10 9-2-15,17 9 0 0,3 4 1 16,9 2 1-16,-4-3 3 16,-10-12-1-16,1-10-2 15,-11-23-115-15,-1-11-219 0</inkml:trace>
  <inkml:trace contextRef="#ctx0" brushRef="#br0" timeOffset="123886.08">1758 15301 477 0,'7'1'210'0,"18"1"-80"16,13-2-52-16,26-2-31 15,4 1-1-15,0-1-46 16,-2 0-114-16,-16-1-132 15,-7-1-4-15,-12-1 60 16,-9 1 156-16,-12 7 185 16,-5 1 31-16,0 11 24 0,0 6-35 15,0 8-32-15,2 2-20 16,-1 1-46 0,0-3-12-16,-4-7-19 15,0-6-3-15,-3-10 36 0,0-6 7 16,-1-13-2-16,-1-9-5 15,6-9-50 1,0-4-13-16,9 0-17 0,4 6-3 16,8 14 0-16,4 5 3 15,3 15 7-15,1 7 4 16,-6 10-1-16,-3 5 1 16,-12 7-2-16,-5 3 0 15,-4 2-4-15,-2-3-12 16,3-1-190-16</inkml:trace>
  <inkml:trace contextRef="#ctx0" brushRef="#br0" timeOffset="124145.96">2826 15531 397 0,'9'-4'250'0,"9"-15"-7"15,-3-4-17-15,-9-1-40 0,-6-8-21 16,-5 0-30-16,-7 3-18 15,-12 1-37 1,-3 7-18-16,-9 13-18 0,-4 8-9 0,3 13-11 16,4 9-2-16,16 9-14 15,7 5-6 1,19-1-1-16,7-2 1 16,17-8 3-16,3-9 1 15,7-10 1-15,-3-6-2 16,-8-8-67-16,-4-5-74 15</inkml:trace>
  <inkml:trace contextRef="#ctx0" brushRef="#br0" timeOffset="124254.87">2771 15148 925 0,'-4'-3'408'0,"0"3"-223"0,4 1-76 16,0-1-47-16,8 6-447 31</inkml:trace>
  <inkml:trace contextRef="#ctx0" brushRef="#br0" timeOffset="124808.25">3382 15153 561 0,'2'0'258'0,"4"0"-59"16,18 5-122-16,7 2-14 16,12-1 12-16,4-1-13 15,-1-1-25-15,-1-5-11 16,-6 1-10-16,-10 0-1 16,-17 2-3-16,-13 3-1 0,-25 6-9 15,-6 4-3-15,-6 12-7 16,-3 5 1-16,11 7 4 15,6 3 3-15,13-1 2 16,12-1 3-16,13-14 3 16,10-5 3-16,8-17 4 15,1-7 3-15,0-12 2 16,-3-8 3-16,-5-5 1 16,-4-2-2-16,-5 8-6 15,-5 6-2-15,-8 11-10 16,-2 9 1-16,-2 15-1 15,-1 10-2-15,1 9 3 16,1 3-2-16,9-7-1 16,5-4-123-16</inkml:trace>
  <inkml:trace contextRef="#ctx0" brushRef="#br0" timeOffset="125012.01">3972 15299 808 0,'0'-3'358'0,"5"3"-175"15,4 5-64-15,8 9-66 16,11 8-10-16,13 8-12 16,4 3-5-16,-9 9-7 15,-14-3-1-15,-27-4 7 16,-13-3 7-16,-16-19 13 16,-1-5 2-16,0-12-8 15,3-9-15-15</inkml:trace>
  <inkml:trace contextRef="#ctx0" brushRef="#br0" timeOffset="125485.78">4970 15227 835 0,'-13'-2'365'0,"-11"1"-174"15,-11 10-105-15,-8 8-18 0,7 14-34 16,8 8-14-16,24 11-16 16,12-3 1-16,23-2 4 15,6-9 3-15,-1-19 5 16,-3-6 2-16,-11-14 11 15,-7-7 4-15,-8-17 9 16,-5-7-2-16,-10-25-6 16,-5-10-5-16,-2-8-11 15,2-3-1-15,9 3-4 0,8 3-3 16,11 12-8 0,3 11-5-16,2 25-20 0,4 15-84 0,5 26-373 15</inkml:trace>
  <inkml:trace contextRef="#ctx0" brushRef="#br0" timeOffset="125783.83">5142 15310 428 0,'-3'1'226'0,"-1"4"-38"15,2 5-48 1,2 12-45-16,2 6-12 0,5 9-21 15,1 2-9-15,7-7 0 16,6-3 4-16,7-16 64 16,2-6 30-16,1-13 52 15,-4-7 12-15,-10-9-54 16,-5-4-34-16,-9-4-63 16,-3-3-27-16,-7 9-46 15,-1 5-100-15</inkml:trace>
  <inkml:trace contextRef="#ctx0" brushRef="#br0" timeOffset="125987.69">5527 15492 652 0,'5'4'281'0,"5"4"-154"31,3-1-17-31,3-2-23 0,2-2 2 0,4-4 29 16,1-1 15-16,-1-11 16 15,-1 0-8-15,-2-6-39 16,-8-2-19-16,-4-1-33 16,-6-4-17-16,-17 1-23 15,-9 2-12-15,-22 13-18 32,-3 5-3-32,0 15-54 0,8 11-89 0</inkml:trace>
  <inkml:trace contextRef="#ctx0" brushRef="#br0" timeOffset="126587.98">6424 15477 559 0,'15'7'282'15,"23"5"-90"-15,4-3-30 16,5-6-69-16,4-3-20 0,-9-8-16 16,-5-6 7-16,-15-11 13 15,-13-6 3-15,-24-2-16 16,-12-2-19-16,-26 4-28 16,-4 7-13-16,1 16-23 15,4 8-9-15,19 23-10 16,8 12 2-16,15 16 17 15,10 9 9-15,9 5 10 16,4-3 5-16,11-1 3 16,-6-6 0-16,5-6-1 15,-1-5-1-15,-1-15 20 16,1-7-115-16</inkml:trace>
  <inkml:trace contextRef="#ctx0" brushRef="#br0" timeOffset="126766.11">6878 15340 915 0,'-4'10'358'0,"-1"7"-236"16,4 14-69-16,2 3-2 0,0 4-17 16,0-2-11-16,2-7 1 15,-1-4-94-15</inkml:trace>
  <inkml:trace contextRef="#ctx0" brushRef="#br0" timeOffset="126890.56">6828 15069 974 0,'0'-1'371'0,"-3"-7"-272"15,1 4-66-15,10 0-98 16,-4-4-150-16</inkml:trace>
  <inkml:trace contextRef="#ctx0" brushRef="#br0" timeOffset="127114.2">6943 14771 570 0,'0'-9'328'0,"1"-7"-78"0,-2 9-70 16,0 19-97-16,-2 9-45 16,7 31-26-16,9 14-1 0,14 21-1 15,12 7 2-15,5 7-2 31,1 1 1-31,-7 2-2 0,-8-8 0 16,-15-20-1-16,-12-9 2 16,-20-23 4-16,-8-4 3 15,-11-17 8-15,-1-7 2 16,1-15 3-16,2-8-1 0,18-9-115 16,9-6-92-16</inkml:trace>
  <inkml:trace contextRef="#ctx0" brushRef="#br0" timeOffset="127578.11">7602 15353 596 0,'-16'-13'327'16,"-17"-10"-61"-16,-2 3-86 0,4 9-92 15,6 6-27 1,15 6-50-16,5 5-11 15,7 6-10-15,6 2 1 16,12 1 9-16,6-3 3 0,8-4 3 31,-1-3 0-31,-12-5 4 0,-5 0 5 16,-16 0-5-16,-12 1-6 0,-19 5-5 31,-7 3-8-31,-1 8 0 0,6 4 1 16,11 3-4-16,10 1 1 15,12-2 5-15,1-4 5 16,18 0 6-16,0-3 4 16,7-9 3-16,1-2 4 15,1-6 12-15,-3-7 5 0,5-6 3 16,2-4-4 0,4-9-15-16,2-1-6 0,4 3-10 15,-2 7-1 1,-4 13-3-16,-4 9 0 0,-7 15 5 0,-13 6 7 15,-14 1 26 1,-4 3 19-16,-13-5 18 16,-2-7 0-16,-1-8-21 15,-2-5-51-15</inkml:trace>
  <inkml:trace contextRef="#ctx0" brushRef="#br0" timeOffset="128381.05">9001 15247 486 0,'-9'-11'273'0,"-16"-8"-30"15,-7 1-62-15,-11 7-61 16,0 4-20-16,0 8-45 16,6 4-24-16,15 7-31 15,9 3-6-15,19 7-1 16,9 4 4-16,16-1 6 16,-2 0 2-16,3-5 1 15,0-5 1-15,-14-7 3 16,-1-3 1-16,-12-4 5 0,-9-1 0 15,-13 1-5 1,-9 0-2-16,-7 3-9 0,2 1-5 16,-1 6-6-16,9 5-3 15,9 5-6 1,11 4 3-16,14-2 7 16,11 2 4-16,13-4 7 0,2-8 3 15,5-6 4-15,-1-6 2 16,-6-7 5-16,-5 2 2 0,-8-10 2 15,-6-2 0 1,-4 4-8-16,-3-1-2 0,-2 17-6 16,-4 3 0-1,-1 9 1-15,-2 7 1 0,-6-2 0 16,0-3 0 0,0-3 2-16,2-8 3 0,3-7 8 0,1-2 1 15,2-17-2-15,2-3-3 16,7-10-9-1,3-6-1-15,10 0-2 0,6 3 1 16,6 14 4-16,0 7 0 16,-8 15 5-16,-6 9-1 0,-12 14-1 15,-4 4 0-15,-5 8-3 16,-1 3-1-16,-2-8-4 16,1 0-3-16,1-4-141 15,6-9-215-15</inkml:trace>
  <inkml:trace contextRef="#ctx0" brushRef="#br0" timeOffset="128520.02">9416 15350 825 0,'9'-12'437'0,"4"-8"-144"0,-2 17-78 0,-12 22-115 0,-1 16-46 31,-2 14-28-31,0 3-3 16,7-3-114-16</inkml:trace>
  <inkml:trace contextRef="#ctx0" brushRef="#br0" timeOffset="128936.48">9532 15101 770 0,'24'-23'280'0,"35"-18"-163"15,14 11-4-15,5 16 19 0,6 16 0 16,-12 24-60-1,-9 9-19-15,-21 20-20 0,-21 6 0 16,-25 11 2 0,-9 3 1-16,-5-4-4 0,4-13-4 15,12-20-8-15,2-17-1 16,11-20 4-16,1-6-1 0,-9-22 3 16,-5-7-8-16,-22-9-14 15,-7 3-6-15,-10 16-20 16,1 20 0-16,-4 25 3 15,2 11 4-15,6 13 10 16,4-3 1-16,26-2-150 16,12-11-172-16</inkml:trace>
  <inkml:trace contextRef="#ctx0" brushRef="#br0" timeOffset="129254.36">10355 15345 709 0,'-12'-6'342'16,"-10"-9"-136"-16,-1 2-28 0,1 6-89 15,3 3-32-15,10 7-42 16,1 4-10 0,8 6-4-16,6 2 0 15,7 4 0 1,0-2 1-16,0-4 0 0,0-2-1 15,-11-4-7-15,-2 1-5 0,-17 1-9 16,-4 1 2 0,-8 3 9-16,-1 2 5 0,15 3 4 15,3 1 1 1,12 2 1-16,9-4 0 0,8 0 5 16,2-2 1-1,5-6 0-15,-2-1-1 0</inkml:trace>
  <inkml:trace contextRef="#ctx0" brushRef="#br0" timeOffset="129377.28">10316 15084 995 0,'0'-7'452'0,"-6"-10"-212"16,10 10-111-16,1 13-103 0,6 8 0 15</inkml:trace>
  <inkml:trace contextRef="#ctx0" brushRef="#br0" timeOffset="129776.21">10380 15348 651 0,'8'-10'410'0,"6"-8"-15"16,14 21-240-16,6 11-46 15,16 31-68-15,5 6-13 0,-3 12-11 16,-7 0-2-1,-34-2-8-15,-17 5-4 0,-34-2-7 16,-14 0-5-16,-4-16 4 16,4-14 5-16,12-32 13 15,11-13 8-15,16-26-2 16,10-7-7-16,24-9-12 16,10-7-3-16,31-1 28 15,14 1 25-15,2 2 21 16,-4 10-1-16,-22 15-26 15,-19 8-73-15</inkml:trace>
  <inkml:trace contextRef="#ctx0" brushRef="#br0" timeOffset="130197.75">10908 15393 607 0,'-4'1'323'0,"-3"5"-57"0,0 6-78 0,-4 7-79 16,4 5-14-1,2 5-35-15,5 0-8 0,9-6-10 16,3-1-6-16,4-13-2 16,1-4 7-16,4-8 24 15,0-6 8-15,-3-7 3 16,0-6-7-1,-7-4-28-15,-3-2-9 0,-1 5-16 16,-3 9-8-16,-4 12-14 16,-3 8-3-16,3 13-2 15,0 4 2-15,8 10 7 16,4-3 1-16,9-4 1 16,4-2 2-16,3-12 6 15,4-1 11-15,-3-11 35 16,0-3 8-16,-7-11 31 0,-5-10 1 15,-6-4-26 1,-8-6-6-16,-4-5-37 0,-3 10-16 16,-7 1-63-16,0 9-72 15</inkml:trace>
  <inkml:trace contextRef="#ctx0" brushRef="#br0" timeOffset="153258.84">12150 15320 697 0,'-10'-1'318'0,"-5"0"-149"15,6 1-37-15,24 5-52 0,14-2-16 16,18 0-9-16,7-2-7 15,12-2-11-15,-5-3-5 16,-9 1-10-16,-8-1-6 16,-26 5-8-16,-13 4-1 15,-24 10-2-15,-13 6 0 16,-15 11 4-16,-2 1 1 16,10 3-4-16,11-2-1 15,23-8 0-15,7-3 0 16,16-8 3-16,10-2 1 15,10-7 0-15,2-4-1 16,0-3 2-16,-7-10 1 0,-10-1 2 16,-4-2 0-1,-10 0-3-15,-5 5-3 0,-2 9-10 16,-2 1-5-16,0 10-2 16,0 6-1-16,0-2 8 15,0 3 2-15,2-8 2 16,1-2 3-16,4-8 2 0,2-6 2 0,2-8 3 15,-1-10-1 1,3-3-4-16,1-1-2 16,4 6-4-16,2 9 0 15,1 14 1-15,-3 9 2 16,-4 14 7-16,-3 3 5 0,-7 3 7 16,0 1 0-1,1-7-4-15,2-2-5 16,6-9-74-16</inkml:trace>
  <inkml:trace contextRef="#ctx0" brushRef="#br0" timeOffset="153837.66">13589 15304 784 0,'-19'13'342'16,"-24"23"-177"-16,4 9-50 15,17 7-58-15,15-1-12 16,29-8-14-16,12-9-3 16,23-17 2-16,1-10 0 15,-2-18-1-15,-2-7 1 0,-13-21 1 16,-11-14 2 0,-18-15 4-16,-12-12-2 15,-31-10-9-15,-10 1-5 16,-23 13-12-16,-6 13 0 0,-2 36-4 15,4 17-1-15,18 24-4 16,12 14-4-16,35 6-1 16,17 2-2-16,43 2-2 15,22-5 0-15,24-4-143 16</inkml:trace>
  <inkml:trace contextRef="#ctx0" brushRef="#br0" timeOffset="154158.01">14219 15207 647 0,'-13'-5'365'16,"-12"-7"-76"-16,2 15-130 0,-2 6-37 15,5 10-63-15,3 6-22 16,16 3-21-16,11 2-4 15,13-5-2-15,1-5-1 16,0-10 0-16,-1-6-1 16,-13-4 1-16,0-3-1 15,-17-1-5-15,-11 3-1 0,-9 3-5 16,-11 6-2-16,-1 12 16 31,0 2 8-31,16 3 13 0,12 2 6 0,24-6-4 16,14-1-3-16,17-9-4 0,7-9-2 15,2-3 26-15,-6-6-129 16</inkml:trace>
  <inkml:trace contextRef="#ctx0" brushRef="#br0" timeOffset="154773.94">14379 15267 529 0,'-1'-3'274'16,"2"-2"-59"-16,6 0-95 0,10 0-41 15,10 2-9-15,16 0-13 16,8 2 2-16,0 1-16 0,-6 0-10 0,-22 0-11 31,-7-1 0-31,-15 1-4 0,-8 3-1 0,-13 2-4 16,-12 7-7-16,-10 6-6 15,1 5-1 1,8 8 2 0,8 1 4-16,19 4 7 15,7-1 2-15,21-5 1 16,8-6 1-16,10-11 1 15,2-4 1-15,-5-13 0 16,-4-3 1-16,-10-11-1 16,-3-6-2-16,-5-8 2 15,-3-5 0-15,-2 1-3 0,-3 6-3 16,-7 13-8-16,-3 12-3 16,-1 18 2-16,-2 9 4 15,6 15 1-15,2 2 1 16,6 3-4-16,4-1-5 15,3-9-157-15</inkml:trace>
  <inkml:trace contextRef="#ctx0" brushRef="#br0" timeOffset="154946.21">14903 15271 768 0,'5'-5'453'15,"2"-2"8"-15,3 17-344 16,3 11-46-16,-1 16-37 15,-3 6-6-15,-6 7-10 16,-2-2-2-16,-1-10-16 16,2-7-66-16,7-17-198 15</inkml:trace>
  <inkml:trace contextRef="#ctx0" brushRef="#br0" timeOffset="155358.24">15134 15340 630 0,'-2'-5'337'0,"-6"3"-78"15,-6 2-49-15,-7 14-77 0,-4 4-38 16,-1 7-54-16,4-1-17 16,10 0-20-16,5 0-3 15,13-5-1 1,7-3 1-16,9-10 2 16,5 1 1-16,2-7-4 15,-3-7-1-15,-5-5-63 0,-1-6-27 16,-9-3 0-16,-2 0 5 15,-1 5 77-15,-1 1 46 16,0 12 49-16,0 3 8 0,6 10-1 16,-1 4-12-16,-2 4-29 15,1 4-3-15,-6-8-7 16,-1 0-5-16,3-10-7 16,1-7-2-16,5-11-5 15,1-11-2-15,7-11-12 16,2 1-4-16,3 8-5 15,3 7-1-15,-2 16-4 16,-2 5-1-16,-9 16 0 0,-1 6 1 16,-4 9 3-16,-8 2 1 15,-1-3 1 1,-1-1-2-16,-3-13-31 16,-1-3-62-16,-4-6-245 15</inkml:trace>
  <inkml:trace contextRef="#ctx0" brushRef="#br0" timeOffset="155508.34">15393 15005 1030 0,'-4'-10'579'0,"-4"-7"-86"16,2 24-332-16,0 7-65 0,6 17-77 15,1 2-7-15,11 12-523 16</inkml:trace>
  <inkml:trace contextRef="#ctx0" brushRef="#br0" timeOffset="156268.07">16418 15205 751 0,'7'-4'380'0,"15"2"-146"16,9 10-46-16,12 25-92 15,1 15-28-15,4 29-10 16,-7 6 0 0,-20 12 0-16,-11-2-7 15,-24-2-13-15,-15-1-10 0,-6-15-23 16,-1-16-6-16,2-34-10 16,5-19-14-16,10-35-12 15,7-18-4-15,25-23 4 16,10-10 14-16,14-3 40 15,8 7 13-15,0 7 5 16,1 4 1-16,-1 18-12 0,-7 8-1 16,-9 12 2-16,-6 10-1 15,-11 10-11-15,-4 5-5 16,-4 10-4-16,-4 7-2 16,1 13 1-16,-1 3 2 15,5 9-2-15,3 0-2 16,4-4-91-16,7-1-144 15</inkml:trace>
  <inkml:trace contextRef="#ctx0" brushRef="#br0" timeOffset="156544.28">17396 15341 975 0,'-9'13'459'16,"-17"19"-195"-16,-6 5-46 0,-8 2-94 15,-5-8-41-15,3-13-49 16,7-6-10-16,5-14-7 16,5-5-3-16,7-9-9 15,-2-8-2-15,9-4-4 16,0 0-6-16,7 4-7 16,5 9-2-16,15 13-1 15,7 8 5-15,14 20 9 16,1 3 3-16,-3 4 1 15,-1-1 2-15,-7-9-58 16,-2-5-102-16</inkml:trace>
  <inkml:trace contextRef="#ctx0" brushRef="#br0" timeOffset="156959.51">17457 15315 700 0,'-1'0'389'0,"2"-1"-76"0,7 3-113 0,7 2-106 15,8 3-22 1,5 1-19-16,3 1-11 16,0-3-20-16,-1-2-5 15,-7-2-5-15,-6-2-2 16,-6 0-4-16,-11 0-4 16,-9 6-5-16,-5 3-2 0,-9 10 0 15,1 5 4-15,3 6 1 0,6 1 3 16,7-7 1-1,6 0 3-15,9-9 6 0,0-1 4 16,8-6 5-16,1-7 2 16,0-3-3-1,2-4-2-15,2-6-5 16,0-2-4-16,0-3-6 0,-3-4-4 0,-4-5-5 16,-1 3-1-1,-6 4 1-15,-5 4 3 0,-3 12 5 16,-1 3 5-16,1 11 11 15,0 4 7 1,3 1 12-16,1 7 1 16,1-3-7-1,2-2-7-15,-3 1-10 0,0-10-60 0</inkml:trace>
  <inkml:trace contextRef="#ctx0" brushRef="#br0" timeOffset="158420.67">17733 14926 701 0,'-2'-4'414'0,"-2"2"-84"16,-2 12-99-16,-2 21-137 0,2 10-49 15,10 16-20-15,7 3-13 16</inkml:trace>
  <inkml:trace contextRef="#ctx0" brushRef="#br0" timeOffset="158969.87">18526 15326 618 0,'7'-7'390'0,"7"-2"4"16,3 16-255-16,5 14-43 0,-2 24-56 16,-8 2-9-1,-9 4-11-15,-3-3-3 16,-3-13-2-16,1-12-2 16,9-21-2-16,8-5 0 15,3-22 1-15,6-3 0 0,2-7 1 16,-6-3-1-16,6 5 3 15,1 9 2-15,0 14 1 16,1 14 3-16,-8 16 2 0,-7 9 1 16,-8 13-1-16,-7-1-2 15,-2-1-8 1,4-5-20-16</inkml:trace>
  <inkml:trace contextRef="#ctx0" brushRef="#br0" timeOffset="159502.51">19765 15319 819 0,'-22'-9'448'16,"-14"-9"-115"-16,-10 11-135 15,-2 7-61-15,1 12-76 16,12 13-28-16,15 16-31 15,9 6-2-15,19 4-4 16,4-1 1-16,16-16 3 16,8-6 3-16,8-12 3 0,-4-9 4 15,-12-13 7-15,-8-4 4 16,-25-9-4-16,-9-1-13 16,-12 4-47-16,-7-1-49 15,9 4-220-15</inkml:trace>
  <inkml:trace contextRef="#ctx0" brushRef="#br0" timeOffset="159776.94">19820 15357 763 0,'7'-4'391'0,"6"-5"-120"0,-4 6-135 16,-1 1-41-16,0 7-51 15,2 3-15-15,2 9-11 16,-1 6-3-16,-4 5-4 15,0 5-1-15,3 2-1 16,3-3-2-16,4-8 1 16,0-5 2-16,4-8 6 15,-3-7 16-15,5-4 55 0,-1-6 16 16,-6-14 11 0,-1-6-11-16,-10-16-53 15,-1-3-17-15,-10-2-23 0,-3 7-10 16,-1 19-144-16,1 12-94 0</inkml:trace>
  <inkml:trace contextRef="#ctx0" brushRef="#br0" timeOffset="159995.97">20318 15350 797 0,'-8'-11'490'0,"-7"-8"1"15,7 13-286-15,3 7-57 16,3 21-75-16,5 12-31 0,4 26-28 16,-3 6-1-1,0 13-3-15,-3-1-3 0,-3-10-5 0,-2-4-1 16,1-19 4-16,0-9-92 31,5-22-102-31</inkml:trace>
  <inkml:trace contextRef="#ctx0" brushRef="#br0" timeOffset="160122.37">20361 15522 1031 0,'9'3'390'16,"12"-1"-283"-16,4 5-69 16,5-1-9-16,-5-1-153 0</inkml:trace>
  <inkml:trace contextRef="#ctx0" brushRef="#br0" timeOffset="160405.75">20655 15383 814 0,'0'3'400'0,"1"8"-124"0,3 5-102 16,-1 10-44-16,-3 3-19 15,-2-2-25-15,-3-3-18 16,-3-9-36-16,0-7-5 15,4-9-4-15,-1-7-3 16,5-14-6-16,0-7-2 16,1-8-9-16,8-5-3 0,7 6-4 15,9 4-2 1,7 16 4-16,0 8 3 0,-2 15 9 16,-6 8 1-1,-9 14 0-15,-4 7-2 0,-8 5-3 16,-3 0-2-16,1-5-139 15,-1-2-257-15</inkml:trace>
  <inkml:trace contextRef="#ctx0" brushRef="#br0" timeOffset="160574.61">20977 15340 939 0,'0'-2'464'0,"1"1"-172"0,-1 9-101 16,0 21-107-16,1 7-31 15,-1 12-21-15,0-3-11 16,1-4-80-16,0-7-166 16</inkml:trace>
  <inkml:trace contextRef="#ctx0" brushRef="#br0" timeOffset="160669.64">20970 15018 1326 0,'-4'0'492'0,"-1"5"-373"16,-2 8-114-16</inkml:trace>
  <inkml:trace contextRef="#ctx0" brushRef="#br0" timeOffset="161228.84">21445 15250 706 0,'-12'-6'328'16,"-12"1"-159"-16,-1 0-37 16,5 12-83-16,4 4-30 0,9 8-26 15,7 3-6-15,16 0 2 16,4-4 4-16,3-6 10 16,1-5 5-16,-10-10-3 15,-6-2-5-15,-8-1-8 16,-7 1-6-16,-15 10 6 15,-11 6 17-15,-8 14 25 16,2 7 3-16,14 7-3 16,14 2-16-16,24-5-19 15,15-1-2-15,18-13-1 16,8-11 9-16,7-7-116 16,-3-9-197-16</inkml:trace>
  <inkml:trace contextRef="#ctx0" brushRef="#br0" timeOffset="161462.44">21809 15379 617 0,'-16'-12'394'0,"-22"-14"-7"0,1 3-136 0,-1 10-128 16,1 10-34-16,9 13-44 16,3 13-14-16,16 17-14 15,9 3-6-15,11 1-2 16,9-2 1-16,3-15 1 15,-1-7 0-15,-7-8 4 16,-7-9 2-16,-16-4-1 16,-6-1 0-16,-10-11-10 15,-1 1-55-15,7-5-178 16</inkml:trace>
  <inkml:trace contextRef="#ctx0" brushRef="#br0" timeOffset="161736">21788 15408 880 0,'13'-2'459'0,"11"-2"-145"0,2 7-100 16,-2 13-139-16,-7 2-31 15,-8 5-26 1,-4 1-3-16,-5-6-3 16,-1-2-1-16,-1-7-4 0,5-9-3 15,6-7-11 1,4-11-2-16,8-10 0 15,-4-5 1-15,4-2 6 0,2 6 0 16,0 12 0-16,1 11 2 16,-6 19 8-16,-5 11 12 15,-12 13 50-15,-3 7 13 16,-10 0-2-16,0-5-7 0,6-9-80 16,4-4 252-1</inkml:trace>
  <inkml:trace contextRef="#ctx0" brushRef="#br0" timeOffset="162133.91">22772 15259 901 0,'6'-4'435'0,"21"5"-138"16,17 19-194-16,9 9-32 0,16 27-26 16,-12-1-7-16,-13 3-11 15,-9-10-5-15,-12-11-46 16,-4-7-91-16</inkml:trace>
  <inkml:trace contextRef="#ctx0" brushRef="#br0" timeOffset="162293.15">23167 15277 1316 0,'-22'4'540'0,"-26"10"-328"15,1 8-70-15,1 14-76 16,5 4-21-16,11 2-28 15,4 0-8-15,11-6-46 16,2-4-127-16</inkml:trace>
  <inkml:trace contextRef="#ctx0" brushRef="#br0" timeOffset="162678.29">22799 15026 924 0,'-2'-3'409'0,"3"1"-196"15,9 2-96-15,20 2-69 16,10 4-6-16,19 3-10 15,3-6-7-15,7 2-13 16,-2-3-3-16,-17-2-1 16,-9-2-1-16,-19 2-2 15,-9-2 0-15,-13-7 0 16,-3 3 0-16,-1-6-2 0,1 4-4 16,6 6-3-16,1 2 0 15,11 14 5-15,-1 1 6 16,-5 9 18-16,-4-2 12 15,-12 1 9-15,-8-4 1 16,-3-1-55-16,-3-1-252 16</inkml:trace>
  <inkml:trace contextRef="#ctx0" brushRef="#br0" timeOffset="163938.47">1632 16581 706 0,'2'0'316'0,"5"0"-113"0,15 2-136 15,14-1-21-15,21-2-2 0,11-3-7 16,5 1-13-16,-3 1-6 16,-23-1-6-1,-11 2 0-15,-23 1-12 0,-11 6-3 16,-17 7-5-16,-9 6-2 16,-12 10 7-1,-6-4 4-15,7 4 2 0,11 0-6 16,21-5-4-1,14 3-2-15,23-5 0 0,7 1 5 16,11-5-19-16,3-3-55 0,3-9-65 31,-2-5-8-31,-11-6 22 16,-6-5 60-16,-15-5 103 16,-7-3 46-16,-7-4 64 15,-7-1 25-15,-9-3 10 16,-5 1-14-16,-12 4-34 15,-5-1-18-15,-4 8-41 0,-1 5-22 16,0 8-37-16,5 7-13 16,9 8-12-16,6 3-1 15,10 7 3-15,8 3 2 16,11 2 3-16,6-3 1 16,10-6 3-16,3-10 1 0,0-10 0 15,0-8 2-15,-6-7 1 16,-5-2-1-16,-8-1 0 15,-7-2 1 1,-6 1-1-16,-3 4 0 16,-9 11-9-16,1 5-3 0,0 14 0 15,0 1 1-15,8 2 8 16,5 3 1-16,12 0 1 16,9 0 5-16,7-6 5 15,2-6 4-15,4-10 47 16,-7-10 31-16,-3-8 51 15,-5-4 8-15,-19-9-33 16,2 5-35-16,-14-1-54 16,-6 2-32-16,-7 9-88 15</inkml:trace>
  <inkml:trace contextRef="#ctx0" brushRef="#br0" timeOffset="164503.27">3721 16575 576 0,'-10'-5'303'16,"-13"2"-68"-16,-5-1-62 0,-11 4-61 16,1 6-30-16,6 2-49 15,5 5-25-15,16 1-30 16,8 4-3-16,12-2 7 16,12 3 9-1,7-3 13-15,6-4 4 16,2-2 1-16,-4-6 1 15,-14-1 3-15,-6-1 8 16,-20 3 1-16,-12 3-2 0,-12 2-4 16,-5 4-8-16,4 2-8 15,7 1-7-15,14 9-10 16,10 1-1-16,16 3 3 16,6-2 6-16,17-12 20 15,5-7-66-15</inkml:trace>
  <inkml:trace contextRef="#ctx0" brushRef="#br0" timeOffset="164742.93">3850 16620 795 0,'9'-22'439'15,"1"-20"-111"-15,7 15-120 16,-1 5-57-16,4 19-78 0,8 15-33 0,2 17-25 16,6 9-1-1,-10 10 0-15,0 2 1 0,-1 3-3 31,-2-5 1-31,1-11 2 0,-4-10 1 16,-11-17 9-16,-9-5 4 16,-14-13-3-16,-10-4-3 0,-16-1-17 15,-5 2-10-15,-4 16-12 32,1 7-2-32,2 11 0 15,9 7 6-15,17-4-147 0,17-6-80 16</inkml:trace>
  <inkml:trace contextRef="#ctx0" brushRef="#br0" timeOffset="165034.12">4494 16719 896 0,'4'1'416'0,"0"3"-176"15,-4 0-41-15,-1-4-62 16,0 0-27-16,-4 13-43 15,-47 33-16-15,13-33-23 16,-3-5-8-16,2-8-9 16,0-5-2-16,8-9-9 15,4-2-6-15,12-1-12 16,9-2-10-16,15 3-1 16,15 2 3-16,19 6 12 15,6 5 14-15,9 13 12 16,-11 9 11-16,-9 14 10 0,-11 5 1 15,-7 4-5-15,-4-3 10 16</inkml:trace>
  <inkml:trace contextRef="#ctx0" brushRef="#br0" timeOffset="165701.93">4697 16575 944 0,'17'-3'382'0,"15"0"-227"16,18 8-101-16,4-2-10 15,-4 6-16-15,-10 1-7 16,-18-7-6-16,-9 4-6 16,-6-2-18-16,-13-1-5 15,-12 2-1-15,-8 0 2 16,-11 1 14-16,6 3 0 15,8 6 5-15,7 5 0 16,15 7 10-16,9 3 6 16,12-1 2-16,7-2-2 0,4-6-4 15,-2-7 1 1,1-10 1-16,-7-10 3 0,3-13 0 16,-2-7-1-1,-7-7-2-15,2 2-4 16,-11 7-8-16,-1 5-3 0,-4 13-6 15,0 11 1-15,-5 11 18 16,-6 8 5 0,-5 6 7-16,-2 1-1 0,4-3-11 15,4-4-4 1,7-10-2-16,1-8 2 0,6-13-1 16,5-6-1-16,6-11-2 15,4-4-3-15,8 3-4 16,0 1-1-16,1 11 0 0,-1 9 1 0,-4 11 9 15,-5 10 9-15,-14 15 19 16,-6 1 2-16,-5 8-3 16,0-4-12-1</inkml:trace>
  <inkml:trace contextRef="#ctx0" brushRef="#br0" timeOffset="166183.49">5513 16879 832 0,'8'1'405'0,"10"4"-139"15,6-4-51-15,8-3-90 16,4-4-33-16,4-12-48 15,-4-4-13-15,-9-5-4 16,-9-2 1-16,-18-1-3 16,-7 4 1-16,-23-3-8 15,-7 2-4-15,-7 9-7 16,-1 7-10-16,9 16-9 0,6 14-3 16,5 18 2-16,7 5 5 15,14 17 7-15,4 7 2 16,11 2 3-16,4-1 3 15,2-11 2-15,0-7-1 16,-4-13 1-16,1-3-3 16,-9-15-50-16,-1-4-87 15</inkml:trace>
  <inkml:trace contextRef="#ctx0" brushRef="#br0" timeOffset="166374.65">5905 16672 1272 0,'-1'2'500'0,"-2"7"-346"15,3 7-32-15,2 12-55 16,1 2-14-16,3 5-23 16,-2 1-12-16,4-6-86 15,1-2-118-15</inkml:trace>
  <inkml:trace contextRef="#ctx0" brushRef="#br0" timeOffset="166515.27">5844 16419 1394 0,'-4'-9'600'16,"-6"-7"-341"-1,7 10-97-15,3 8-109 0,7 11-31 16,8 12-148-16</inkml:trace>
  <inkml:trace contextRef="#ctx0" brushRef="#br0" timeOffset="167132.34">6386 16968 721 0,'-1'-9'418'15,"3"-2"-61"-15,-3-6-165 16,-2 0-28-16,-1-2-44 16,-9-5-12-16,-8 2-19 15,-4 4-16 1,-5 9-33-16,0 7-16 16,5 14-24-16,1 7-2 15,7 7-3-15,7 6 2 16,10-3 1-16,8-3 2 15,6-2 3-15,2-9 2 0,4-10 3 32,2-1 1-32,2-13 3 0,0-5 0 0,-2-7-3 0,0-2-1 15,-6-4-3-15,-4 1 0 16,-6 5-3-16,-3 3 1 16,-3 10-6-16,-2 8-2 15,-1 12-1-15,1 10 0 31,0 7 4-31,10 2 2 0,6 3 0 16,2-7 2-16,7-8 2 16,-6-8 2-16,9-11 9 0,-1-7 26 15,1-11 49 1,1-5 20-16,-10-13 17 16,-4-7-18-16,-11 3-48 0,-5 2-23 15,-12 11-37 1,-4 9-58-16,1 16-47 15</inkml:trace>
  <inkml:trace contextRef="#ctx0" brushRef="#br0" timeOffset="168446.47">7593 16642 681 0,'-11'-3'298'0,"-12"1"-165"15,3 10-63-15,11 13-78 16,6 3-15-16,16 6-4 15,9-3 3-15,13-9 17 16,4-5 7-16,0-9 15 16,-3-4 4-16,-14-3 15 15,-11-2 5-15,-19-4 2 0,-10 1 1 16,-17 4 1-16,-5 1-1 16,-5 10 5-16,1 2-5 15,10 13-18-15,14 6-10 16,17 4-14-16,9 1-3 15,20-4 10-15,1-5 12 0,19-14 16 16,7-6 5-16,3-14 1 16,-3-10-2-16,-12-10-5 15,-11-5-2 1,-8-5-5-16,-2-1 0 16,-12 5-3-16,-4 0 2 15,-7 11 19-15,-7 8 6 16,-1 12 2-16,2 10-3 0,6 13-23 0,-1 9-11 31,4 8-15-31,5 2 0 0,0 4-1 16,6-4 0-16,0-6-80 15,-1-6-76 1</inkml:trace>
  <inkml:trace contextRef="#ctx0" brushRef="#br0" timeOffset="168601.2">7790 16401 1262 0,'0'-1'467'0,"1"1"-383"16,3 6-60-16,5 12-23 16,3 1-149-16</inkml:trace>
  <inkml:trace contextRef="#ctx0" brushRef="#br0" timeOffset="168776.24">8065 16735 864 0,'11'17'396'15,"12"21"-176"-15,0-2-51 16,3-14-66-16,-3-8-10 16,1-18 0-16,-2-9 2 15,2-14-6-15,-6-3-19 0,-6-6-55 16,-6-1-78-16,-10 1-389 15</inkml:trace>
  <inkml:trace contextRef="#ctx0" brushRef="#br0" timeOffset="169188.97">8722 16712 747 0,'-16'17'361'0,"-25"20"-144"16,-4-1-55-16,2-10-82 0,0-7-24 16,11-16-24-16,5-5-2 15,7-13-10-15,5-1-5 16,10-4-14-16,1 1-5 16,13 0-11-16,3 1 2 15,9 4 9-15,3 6 10 16,-1 8 20-16,5 6 2 0,-6 7 10 15,4 4 5-15,-2 2-2 16,-3 3-2-16,0-3-7 16,-3-3-9-16,1-5-5 15,0-5 4 1,2-11 2-16,-4-6 0 16,-2-13-2-16,0-4-4 0,0-2-6 15,-3-1 1 1,-6 0-5-16,2 11-2 0,-5 13-15 15,1 11 6-15,3 20 15 16,-7 1 6-16,-5 12 19 16,6 0-7-16,0-2 24 15,0-8-64-15</inkml:trace>
  <inkml:trace contextRef="#ctx0" brushRef="#br0" timeOffset="169712.56">9580 16750 829 0,'8'9'307'15,"5"14"-222"1,0 7-38-16,-6 6-2 16,-4-1-2-16,0-10-8 15,-1-7-3-15,3-19 4 16,0-9-2-16,2-21-2 16,1-7-1-16,3-8-15 15,3 1-3-15,5 4 3 16,7 8 12-16,2 13 3 15,2 9 3-15,-4 18-2 16,-5 5-15-16,-6 19-2 16,-7 3-3-16,-3 10-2 15,-1 3-1-15,3-8-102 16,4-2-120-16</inkml:trace>
  <inkml:trace contextRef="#ctx0" brushRef="#br0" timeOffset="169987.9499">10095 16788 951 0,'0'2'405'16,"6"8"-174"-16,9-1-91 15,10 1-36-15,6-2-9 0,1-7-46 16,-5-2-13-16,-5-9-9 16,-6-2 0-16,-6-11 6 15,0 0-1-15,-13-4-6 16,-7-3-6-16,-11 2-9 15,-8 1-6-15,-8 12-15 16,2 11-7-16,-5 17-15 16,9 14-3-16,8 15 8 15,8 8 3-15,13 14 11 16,3 0 3-16,12 0 7 16,2-2 3-16,6-14-127 15</inkml:trace>
  <inkml:trace contextRef="#ctx0" brushRef="#br0" timeOffset="170348.4199">10660 16713 707 0,'-22'-4'387'0,"-16"-6"-100"16,-12 14-92-16,-3 3-36 0,11 5-64 16,6 3-30-1,21 3-46-15,8-1-12 0,14 5-9 16,9-1-1-16,7-8 11 16,7-5 6-16,5-11 6 15,1-10 1-15,8-6-3 16,5-2-5-16,-1 4 6 0,-5 4 7 15,-11 13 10-15,-7 7 4 16,-15 16 0 0,-1 6-1-16,-9 9 3 15,-13-2 1-15,-1-8-7 0,-5-6-7 16,-4-14-44 0,7-6 451-16</inkml:trace>
  <inkml:trace contextRef="#ctx0" brushRef="#br0" timeOffset="171030.62">11440 16734 716 0,'4'0'350'0,"10"-1"-93"16,10 2-124-16,22 2-71 15,13 3-4-15,2-4-21 0,-4 1-4 0,-16-3-5 16,-12-3-3-16,-20 0 1 31,-8-1-4-31,-13 2-21 16,-7 2-4-16,-12 2-12 16,-5 5-4-16,-3 8 5 15,-2 5-3-15,18 15-6 16,11 3 3-16,14 1 7 15,12 0 9-15,11-16 9 16,7-1 13-16,3-13 15 16,-2-11 4-16,-6-8 5 15,-6-11-5-15,-4-7-12 0,-5-4-4 16,3-2-8-16,-2 3-6 16,0 11-9-16,1 9-7 15,-4 16-6-15,-3 5 3 16,-2 12 9-16,-5 2 5 15,0 2 10-15,-7-3 1 16,6-8 0-16,0-4 6 0,2-12 4 16,7-6 0-16,4-11-4 15,7-7-6-15,4-2-10 16,4 4-3-16,4 8 0 16,-4 9 2-16,0 14 6 15,-5 9 6-15,-14 12 12 16,-4 7-2-16,-11 4 24 15,-4-5-61-15</inkml:trace>
  <inkml:trace contextRef="#ctx0" brushRef="#br0" timeOffset="171487.52">12773 16729 869 0,'-1'14'357'16,"1"10"-208"0,12 9-35-16,10-1 5 0,19-10-4 15,8-10-13-15,11-22-32 16,6-11-12-16,-10-19-18 16,-9-7-2-16,-19-7-6 15,-17-4-7-15,-25-6-32 0,-16-5-13 16,-39-6-13-16,-8 4-1 15,-11 20 19-15,7 19 7 16,22 32 2-16,17 14-5 16,21 17-16-16,16 7-6 15,25 8-1-15,12 0 6 16,29-6 18-16,18-5 6 16,23-10-72-16,3-4-90 15</inkml:trace>
  <inkml:trace contextRef="#ctx0" brushRef="#br0" timeOffset="171779.16">13401 16599 822 0,'-14'-8'386'16,"-17"-11"-177"-16,-2 2-26 16,3 8-73-16,5 7-35 0,7 10-46 15,7 4-17 1,7 8-23-16,8-3-5 0,14 4 5 15,4-2 7-15,8-6 8 16,-2 1 4-16,-10-8-1 0,-6-1 0 16,-15-2-19-1,-4-1-10-15,-14 3-1 0,-5 1 0 16,1 1 17-16,-2 1 10 0,13 7 14 16,8 1 9-1,12 2 24 1,9 4 3-16,19-2-9 0,9-3-7 15,13-7-94 1</inkml:trace>
  <inkml:trace contextRef="#ctx0" brushRef="#br0" timeOffset="172362.64">13514 16598 727 0,'0'6'309'0,"4"3"-145"0,16 4-61 15,9-2-2-15,21-1-9 16,5-3-20-16,10-7-32 16,0-7-6-16,-15-3-7 15,-7-4 0-15,-25-2 2 16,-9 5-3-16,-22 0-17 15,-14 8-5-15,-16 6-15 16,-6 5-5-16,4 8 5 16,9 4-1-16,15 3 1 15,6 0 0-15,14 0 7 0,6 1 8 16,13-1 23-16,8-1 8 16,13-6 9-16,2-5-3 15,3-9-10 1,1-3-4-16,-6-8-7 0,-6-5-2 0,-7-2-10 15,-7-3-10 1,-6 1-18-16,-2 1-2 16,-5 7 4-16,-3 5-2 0,-5 9 11 15,-3 7 1 1,2 8 1-16,3 3 7 0,7-2 34 16,2 0-113-1</inkml:trace>
  <inkml:trace contextRef="#ctx0" brushRef="#br0" timeOffset="172544.2">14171 16614 1045 0,'7'6'417'16,"6"6"-280"-16,0 9-32 16,1 9-38-16,-3-1-18 15,1 0-17-15,-6 2-9 0,0-6-6 16,-1-5-39-1,1-10-138-15,2-12-156 0</inkml:trace>
  <inkml:trace contextRef="#ctx0" brushRef="#br0" timeOffset="172929.3897">14373 16651 498 0,'-3'0'271'0,"-8"4"-38"15,-4 6-24-15,-4 7-61 16,-1 4-19-16,11 1-55 0,7 2-23 15,9-5-20-15,10-1-3 0,10-11 4 16,5-5 0-16,3-7-3 16,0-5-2-16,-4-6-9 15,0-3-2-15,-3 0-4 0,-10-1-2 16,0 5 1 0,-5 4 7-16,-6 11 14 15,5 3 9-15,-6 11 6 0,-4 4-3 31,-2 2-12-31,1 2-6 0,-6-9-4 0,4-2 5 16,1-11 3 0,0-8-2-16,11-8-6 0,0-6-9 15,3-3-12 1,3 0-1-16,-2 8-6 0,-2 4-4 16,3 15-4-16,-1 7 0 0,-6 10 4 31,1 7 5-31,-6 7 5 0,-1 4 0 15,1-1 2-15,-3-2-47 16,0-9-135 0,-2-9-155-16</inkml:trace>
  <inkml:trace contextRef="#ctx0" brushRef="#br0" timeOffset="173084.1">14631 16284 1353 0,'3'0'558'16,"1"7"-352"-16,-1 14-86 16,1 23-84-16,1 5-17 15,1 3-63-15,5 1-190 0</inkml:trace>
  <inkml:trace contextRef="#ctx0" brushRef="#br0" timeOffset="173627.3297">15725 16623 483 0,'-9'-6'317'15,"-14"-3"43"-15,-8-1-129 0,-8 8-55 16,1 3-43-16,1 9-73 16,2 5-31-16,17 8-43 15,5 4-5-15,21 5-2 16,11 1 4-16,13 0 17 16,6-6 7-16,-5-9 13 15,4-7 3-15,-3-11 3 16,-5-4 2-16,-7-7 3 15,-7-2 3-15,-14 0 1 0,-4 2-4 16,-4 8-10-16,-3 5-5 16,-1 20 0-1,1 14-2-15,3 26-1 16,0 4-1-16,5 14-6 16,-1-2 0-16,6-11-1 0,4 2 1 15,7-21-82-15,3-13-58 16</inkml:trace>
  <inkml:trace contextRef="#ctx0" brushRef="#br0" timeOffset="173927.5">16071 16707 812 0,'-11'-4'398'16,"-8"-5"-143"-16,3 10-133 16,2 7-41-16,9 11-49 15,2 7-6-15,13 11-13 16,9 3 4-16,8-4 11 16,5-4 7-16,5-19 16 15,0-12 16-15,-4-18 36 16,-9-11 7-16,-16-8-5 0,-12-3-15 15,-25 2-47-15,-7 2-18 0,-11 10-24 16,3 10-44-16</inkml:trace>
  <inkml:trace contextRef="#ctx0" brushRef="#br0" timeOffset="174417.76">16385 16823 769 0,'15'12'356'0,"19"17"-149"16,2-3-7-16,-1-8-64 15,3-4-27-15,-15-14-43 16,-1-6-13-16,-7-12-11 15,-8-7-3-15,1-6-8 16,-8-3-5-16,-9-2-9 16,-9 1-5-16,-13 8-10 15,0 8-8-15,-7 16-14 16,5 10-4-16,5 16-7 16,3 6 4-16,11 16 9 15,3 8 10-15,11 13 19 0,8 7 7 16,12-10 8-16,3-8-4 15,5-16-7-15,-4-8-1 16,1-8-234-16</inkml:trace>
  <inkml:trace contextRef="#ctx0" brushRef="#br0" timeOffset="174704.75">17097 16684 736 0,'-4'4'407'0,"-1"7"-2"16,-4 7-185-16,-8 9-58 16,-2 7-20-16,-13 1-62 15,0-1-22-15,-3-13-26 16,0-8-5-16,9-13-1 16,3-9-5-16,6-12-12 0,3-4-7 15,5-3-8-15,4 2-3 16,8 9-10-16,5 3-7 15,10 13-15-15,-1 5-2 16,7 15 16-16,2 12 9 16,2 13 18-16,2 1 3 15,-10-3 2-15,-2-3-21 16</inkml:trace>
  <inkml:trace contextRef="#ctx0" brushRef="#br0" timeOffset="174863.13">16844 16439 1329 0,'-3'0'519'16,"0"8"-355"-16,3 9-97 16,10 14-98-16,8 5-21 15</inkml:trace>
  <inkml:trace contextRef="#ctx0" brushRef="#br0" timeOffset="175670.69">17721 16704 572 0,'16'0'279'0,"26"0"-45"0,7 2-120 0,16 5-20 0,1-1-9 15,-4 0-31-15,-5-3-12 16,-15-4-15 0,-10-4-3-1,-19-2-7-15,-12-1-9 0,-21 1-8 0,-8 1-6 16,-8 2 1 0,-2 4 5-16,9 14 1 15,6 7 0 1,11 12-4-16,15 6-2 15,8 7-1-15,8-4 1 0,19-8 6 16,7-4 4-16,17-19 3 16,6-10 2-16,1-11 3 15,-5-11 1-15,-18-8 7 16,-13-1 6-16,-18-5 17 16,-7 2 10-16,-15 3 48 15,-7 0 17-15,-13 7 4 16,-4 5-9-16,-4 7-59 15,2 7-25-15,6 7-29 16,8 4-7-16,7 9-3 16,6 3 1-16,9 1 3 15,5 5 4-15,11 0 2 0,1-3 2 16,7-3 2-16,5-7 1 16,-4-9 5-16,0-4 3 15,-6-10 2-15,-5-4-1 16,-9-3-4-16,2 2-3 0,-6 2-8 15,-3 6-5-15,-1 7-15 16,-3 4-4-16,3 13 1 16,0 3 2-16,6 5 14 15,8 2 3-15,-2-9 7 16,8-2 7 0,-1-13 28-16,1-5 28 0,4-11 41 15,-4-7 6-15,2-4-11 16,-10-6-26-16,-6-1-42 15,-5-2-27-15,-10 3-129 16,0 2 17-16</inkml:trace>
  <inkml:trace contextRef="#ctx0" brushRef="#br0" timeOffset="176002.87">19714 16691 1002 0,'6'6'424'0,"14"15"-206"16,11 10-100-16,20 22-32 16,5 6-13-16,-1 2-31 0,-8-7 9 15,-14-18-246 1</inkml:trace>
  <inkml:trace contextRef="#ctx0" brushRef="#br0" timeOffset="176161.31">20108 16700 1449 0,'-25'5'579'0,"-31"7"-380"31,-4 8-67-31,-6 11-65 0,0 8-27 0,8 4-34 16,10 3 21-1,29-5-189 1,8-8-327-16</inkml:trace>
  <inkml:trace contextRef="#ctx0" brushRef="#br0" timeOffset="176354.26">20316 16478 1304 0,'-16'7'476'31,"-22"12"-385"-31,0 11-58 0,1 12-33 16,6 2 11-16,14 3-139 16</inkml:trace>
  <inkml:trace contextRef="#ctx0" brushRef="#br0" timeOffset="176540.15">20393 16666 943 0,'0'4'445'32,"-1"6"-111"-32,14 12-217 15,8 6-10-15,5 8 5 16,8 3-20-16,-2 1-27 15,1 0-18-15,-3-9-68 16,-5-6-102-16</inkml:trace>
  <inkml:trace contextRef="#ctx0" brushRef="#br0" timeOffset="176686.34">20778 16690 1193 0,'-25'5'574'16,"-34"10"-209"-16,-6 10-125 15,-6 13-113-15,8 4-38 0,8 4-49 16,6-6-17-16,12-4-77 16,6-9-82-16,24-9-516 15</inkml:trace>
  <inkml:trace contextRef="#ctx0" brushRef="#br0" timeOffset="176890.57">20965 16978 1722 0,'-4'1'692'16,"2"5"-450"-16,5 0-53 16,-14-11-71-16,11 4-40 15,4-5-40-15,-4-7-52 0,0-6-592 16</inkml:trace>
</inkml:ink>
</file>

<file path=ppt/ink/ink16.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4-10-30T12:42:54.790"/>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brush xml:id="br2">
      <inkml:brushProperty name="width" value="0.05292" units="cm"/>
      <inkml:brushProperty name="height" value="0.05292" units="cm"/>
      <inkml:brushProperty name="color" value="#C00000"/>
    </inkml:brush>
  </inkml:definitions>
  <inkml:trace contextRef="#ctx0" brushRef="#br0">1611 8593 438 0,'6'3'228'16,"4"4"2"-16,21-3-180 16,16 1 3-16,26 0 14 15,10-4-1-15,15 0-20 16,-2-2-12-16,-14 1-12 0,-10-1 0 16,-27-2 1-16,-7 3-112 15</inkml:trace>
  <inkml:trace contextRef="#ctx0" brushRef="#br0" timeOffset="194.43">2061 8665 599 0,'-3'2'270'0,"3"9"-99"16,0 5-27-16,-2 21-21 0,2 11 14 0,0 17-7 15,-2 4-11-15,-3-8-32 16,4-2-24-16,-1-22-36 16,7-4-13-16,11-8-83 15,-4-7-122-15</inkml:trace>
  <inkml:trace contextRef="#ctx0" brushRef="#br0" timeOffset="646.67">2555 8989 509 0,'-5'-6'297'0,"-1"-5"-27"16,-8 0-45-16,-10 3-55 15,-1 4-29-15,-7 4-45 16,-4 5-21-16,4 10-37 15,1 1-13-15,11 11-23 16,8-2-2-16,12 3-4 16,9-1 0-16,17-6 2 0,5-2 1 15,14-18 1-15,5-2 0 16,-5-15 2-16,-6-4 6 16,-24-5 17-16,-9 1 12 15,-16-1 6-15,-8 3-2 16,-9 4-24-16,-7 0-92 0</inkml:trace>
  <inkml:trace contextRef="#ctx0" brushRef="#br0" timeOffset="1247.08">3334 8932 635 0,'3'8'245'16,"-1"17"-146"-16,1 7-24 0,1 3 8 15,-4 3-7-15,1-8-28 16,1-3-9-16,0-8-11 16,1-7-1-16,0-9 7 15,1-9 2-15,4-10-3 0,-2-10-5 16,2-6-17-1,5 1-5-15,-1-1-6 0,3 3-1 16,11 1-6 0,-2 2 0-16,-1 12 3 15,2 5 1-15,-9 14 6 16,-2 7 1-16,-1 4 2 0,0 8-2 16,-3 9-1-16,4 0-2 15,2 5-56-15,0-4-98 16</inkml:trace>
  <inkml:trace contextRef="#ctx0" brushRef="#br0" timeOffset="1785.66">4033 9059 386 0,'-6'-4'290'16,"-3"-8"63"-16,0 1-97 15,-12-2-76-15,-1-2-29 16,-11 2-53-16,-6 4-18 16,2 3-26-16,2 5-19 0,3 9-20 15,11 4-10-15,12 7-12 16,9 2 1-16,18-1 2 16,2 2 1-16,9-4 4 15,-2-3 1-15,3-7-1 16,-1-6-1-16,-3-4-8 15,-3-5-29-15,-8-10-93 16,-5 0-29-16,-10-7-1 16,-2-4 30-16,-14-6 102 15,1-7 33-15,0-10 20 16,3 0 3-16,22 7 7 16,3 6 14-16,10 13 25 15,2 9 7-15,-7 9-7 16,3 6-14-16,-4 12-31 15,0 8-8-15,5 13-4 16,-1 5 3-16,-2 7 7 0,3 3 3 16,-6-1 5-16,3-3 1 15,-4-7-5-15,-1-8-3 16,-7-8-6-16,-2-3-2 16,-3-9 0-16,-2-1 3 0,-5-3 1 15,-5-3-2-15,-12 2-10 16,-7 4-7-16,-1 2-6 15,-1 4-2-15,6 0-28 16,12-3-104-16</inkml:trace>
  <inkml:trace contextRef="#ctx0" brushRef="#br0" timeOffset="2139.38">4397 8967 669 0,'-2'1'335'0,"-3"1"-113"15,-6 1-104-15,6 8-33 0,-5 1-36 16,5 9-12-16,9 5-15 15,-2 2-4-15,14 6-5 16,0-5-1 0,6-6 1-16,4-4 3 0,1-15 8 15,2-5 11-15,-4-14 37 16,-1-3 21 0,-6-11 34-16,-5 1 0 15,-11 2-19-15,-5 0-21 16,-10 9-44-16,2 0-15 0,2 9-90 15,3 4-121 1</inkml:trace>
  <inkml:trace contextRef="#ctx0" brushRef="#br0" timeOffset="2789.1">4717 8985 532 0,'0'3'250'16,"-1"8"-99"-1,-1 5-72-15,0 11-50 16,3 2 4-16,6 3 6 16,2-3 1-16,10-4-4 0,3-5-3 15,5-11-1 1,5-5 1-16,1-13 2 16,-4-3 2-16,-4-8-2 0,-5-2-2 15,-16 3-4 1,2-1-1-16,-7 3 4 15,-4 6 5-15,1 7-8 0,-3 3-6 16,-2 11-14 0,1 6-8-16,6 7 0 0,5 3 0 15,14-3 2-15,3-1 0 16,8-11 3 0,-1-3 2-16,1-8 8 15,0-6 12-15,-6-7 36 16,-1-1 10-16,-7-2 5 0,-4-2-8 15,-7 3-33-15,-3 0-11 16,-8 5-42-16,-4 0-78 16,0 0-380-16</inkml:trace>
  <inkml:trace contextRef="#ctx0" brushRef="#br0" timeOffset="2917.91">5004 8738 829 0,'-4'-5'432'16,"-7"-4"-141"-16,6 6-145 15,-2 3-54-15,7 11-73 16,6 2-20-16,6 7-124 16,5 4-226-16</inkml:trace>
  <inkml:trace contextRef="#ctx0" brushRef="#br0" timeOffset="3158.6">5246 8924 930 0,'1'10'372'0,"2"15"-239"0,3 1-10 16,1 3-32-16,0 5-14 15,5-4-28-15,1-3-10 16,2-5-5-16,2-7-2 16,1-9 10-16,-1-6 15 15,3-6 19-15,1-6 3 16,-5-8-8-16,3 0-15 15,-6-2-28-15,-1 2-9 0,-5 1-86 16,-3 2-135-16</inkml:trace>
  <inkml:trace contextRef="#ctx0" brushRef="#br0" timeOffset="3565.81">5713 8973 717 0,'-6'10'310'15,"-7"7"-164"-15,2 4-34 0,9 8-49 16,0-5-16 0,2 6-20-16,10-1-1 15,10-7 7-15,5 0 7 0,16-13 14 16,-1-3 7-16,-3-12 14 15,-7-7 3-15,-9-4-8 16,-7-5-7-16,-8-1-22 16,-1-3-14-16,-5 0-93 15,-2 2-94-15</inkml:trace>
  <inkml:trace contextRef="#ctx0" brushRef="#br0" timeOffset="3764.56">5986 8909 855 0,'-1'4'384'0,"0"7"-177"0,2 7-64 16,2 13-63-1,4 7-5-15,2 11-17 16,-2 7-9-16,1 8-20 16,2 4-9-16,-2 7-10 0,-2-4-1 15,0-16-2-15,1-11-1 16,-1-24-152-16,1-11-251 15</inkml:trace>
  <inkml:trace contextRef="#ctx0" brushRef="#br0" timeOffset="4144.22">6087 9154 806 0,'9'-3'293'0,"10"-2"-233"0,4 1-41 16,9 1-14-16,4-1 0 15,8 1-5-15,4-5 7 16,3-4-203-16,-9-8-27 16,3 1 2-16,-3 2-1 15,-11 1 251-15,4 6 71 16,-25 0 105-16,-6 2 25 16,-15 0 13-16,-7 4-8 0,-10 3-43 15,0-2-14 1,-2 3-50-16,4 3-36 0,7 4-65 15,2 6-18-15,13 4-16 32,5 2-2-32,8 3 3 0,5-4 1 0,5-5 5 15,-3-3 1-15,9-10 4 16,-1-3 1-16,2-5 6 16,-2-6 3-16,-10-7 3 15,-6 1-1-15,-9-6-83 16,-4 2-131-16</inkml:trace>
  <inkml:trace contextRef="#ctx0" brushRef="#br0" timeOffset="4569.21">7267 8929 805 0,'0'-2'392'0,"-1"-1"-167"15,1 17-105-15,3 15-40 16,3 24-47-16,1 13-5 15,-1 23-6-15,4 9-3 16,-5 4-3-16,-1-5-4 16,2-17-6-16,-6-22-16 15,7-24-148-15,-5-15-135 16</inkml:trace>
  <inkml:trace contextRef="#ctx0" brushRef="#br0" timeOffset="5153.91">7288 9176 869 0,'5'0'301'0,"12"-1"-269"16,4-3-28-16,9 2-3 16,4-2 1-16,5 2 0 15,1 0 2-15,8-3 1 16,-6-1 1-16,17-5-5 0,3-3-5 15,4-2-8-15,0 1 0 16,-25 0 4 0,-11 4 6-16,-21 7 10 0,-3 4 9 15,-12 11 58-15,-5 4 32 16,-14 8 36-16,-11 2 4 0,-7 3-45 16,-1-1-31-1,9-7-38 1,-5-5-9-16,22-14-7 15,4-7-13-15,3-10-15 16,20-10-8-16,-1-2-9 0,3-1 7 0,15 2 8 16,-8 4 4-1,-2 8 3-15,2 6-1 0,-4 8 6 16,-2 4 1 0,8 11 5-16,-3 3 6 0,7 8-1 15,3 0 0-15,-3-5-2 16,0-1-1-16,0-7 0 15,0-6 0-15,0-8 3 16,1-6 0-16,-4-8 1 0,1-1 1 16,-1-7-5-16,3-1-2 15,-19 5-5-15,27 1-2 16,-1 12-1 0,-4 8 1-16,11 10 8 0,-34 5 9 15,-16 6 22 1,-8 2 4-16,-10 4-4 0,16-4-8 15,-8-3-194-15</inkml:trace>
  <inkml:trace contextRef="#ctx0" brushRef="#br0" timeOffset="5910.85">9184 8904 450 0,'-5'-3'281'0,"-8"-2"-13"16,-21 2-95-16,5 7-88 16,-4-1-5-16,3 9-10 0,14 2-13 15,0 4-33-15,8 5-17 16,13-2-15-16,13 0-2 16,4-13 9-1,-12-4 2-15,1 1 5 16,36 9 0-16,-5-4 6 15,-6-7 4-15,-30-6 6 0,-6 1 1 16,-12-4-3-16,-9 1-4 16,-8 4-10-16,-4-3-2 0,0 5-5 15,4 6-5-15,11 2-4 16,5 7-4-16,8 1-1 16,8 1 3-16,7 5 5 15,5-1 5-15,2 1 4 16,5-4 2-16,6-7 3 15,2-6 3-15,9-12 5 16,-3-7 0-16,1-9 0 16,1-4 2-16,-10-7-2 15,-1 5 1-15,-7 1 0 0,-12-4 1 16,-7 11 9-16,1 6 7 16,-7 8-1-1,4 11-3-15,1 14-16 16,-5-2-9-16,5 12-4 15,-3-4 0-15,4 2-2 16,6 3-11-16,1-5-184 16</inkml:trace>
  <inkml:trace contextRef="#ctx0" brushRef="#br0" timeOffset="6077.9">9314 8723 775 0,'-3'-7'406'0,"-6"-13"-95"16,8 13-205-16,-3 4-54 0,5 4-53 0,6 6-13 15,1 4-67 1,7 8-120-16</inkml:trace>
  <inkml:trace contextRef="#ctx0" brushRef="#br0" timeOffset="6251.25">9548 8979 522 0,'13'19'339'0,"9"16"-37"0,-7-1-88 16,-1 2-41-16,-4-8-60 16,3-4-23-16,1-13-11 15,3-5 0-15,1-13-12 16,0-9-6 0,0-5-23-16,-2-4-11 0,-1-1-11 15,-4 2-4-15,-11-2-118 16,0 5-111-16</inkml:trace>
  <inkml:trace contextRef="#ctx0" brushRef="#br0" timeOffset="6770.36">10049 8951 598 0,'3'7'318'16,"-3"11"-66"-16,-6 4-14 15,13 5-63-15,-20 3-30 16,-8-5-59-16,2-1-17 0,-11-3-28 16,11-7-10-1,-2-6-12-15,1-6-3 16,4-8-6-16,2-2-5 0,6-6-13 16,-1 1-5-16,5-2-11 15,2-1-3-15,10-3 2 16,5-1 0-16,9 1 9 15,3-1 4-15,3 11 1 16,2 10 2-16,-7 14 3 16,-3 7 3-16,-5 9 5 15,-15-2 3-15,14 2-1 16,-1-1 0-16,8-7-4 16,14-8 1-16,-10-9 1 15,3-4 0-15,-4-10 2 0,-2-2-1 16,-4-7 0-1,-5-4-1-15,2-2 2 16,-1 0 1-16,-6 0 3 16,-1 2 0-16,-7 6 2 0,-1 3 1 15,1 9-3-15,0 4 0 16,1 4-4-16,-1-5-2 16,0 0 5-16,2 8 0 0,5 8 0 15,14 27 0-15,-12-28-3 16,-4-3-1-16,3-1-17 15,0-3-160-15</inkml:trace>
  <inkml:trace contextRef="#ctx0" brushRef="#br0" timeOffset="6945.39">10714 8957 688 0,'0'-4'399'16,"0"-3"-51"-16,1 1-199 0,3 4-44 16,-2 0-66-1,-2 1-17-15,0 1-85 0,0 0-171 16</inkml:trace>
  <inkml:trace contextRef="#ctx0" brushRef="#br0" timeOffset="7109.28">10699 9096 660 0,'0'2'466'0,"0"2"-1"0,-1 1-149 15,0-5-43-15,1 0-71 16,-2 0-28 0,1 0-58-16,0 0-27 15,1-2-51-15,0 1-15 0,0 0-231 16</inkml:trace>
  <inkml:trace contextRef="#ctx0" brushRef="#br0" timeOffset="9205.29">11979 9638 384 0,'0'-10'226'0,"1"-12"-16"0,-1-7-38 16,1-7-45-16,-3-3-14 15,2-8-11-15,0-2 0 16,-2 5 4-16,5 5-1 0,-2 16-14 16,-1 8-19-16,1 9-35 15,-3 6-18 1,-1 10-31-16,1 8 1 15,1 18 2-15,2 9 2 16,3 9 10-16,0 0 0 16,1-1 1-16,3-7-1 15,2-6-2-15,4-5 2 16,0-13-125-16,-1-6-171 0</inkml:trace>
  <inkml:trace contextRef="#ctx0" brushRef="#br0" timeOffset="9409.34">11754 9822 706 0,'4'-3'339'0,"9"-5"-111"15,8 1-43-15,22 0-72 0,10 2-16 16,23 4-47-1,6 0-22-15,-4 2-14 0,-3 0-8 16,-15-1-123 0,-7-2-84-16</inkml:trace>
  <inkml:trace contextRef="#ctx0" brushRef="#br0" timeOffset="9861.03">11913 10092 616 0,'-2'-8'314'0,"-1"-13"-76"15,9 1-79-15,14-6-50 16,6 3-8-16,17 2-17 15,5 4-14-15,8 15-22 16,-5 4-12-16,-12 18-16 16,-13 4-2-16,-20 7-6 15,-7 0-2-15,-24 4-5 16,-5-2-1-16,-16-3-1 0,-1-6-4 16,4-11-32-16,5-8-22 15,15-11-57-15,5-7-7 16,9-4 20-1,6-1 20-15,10-4 61 16,4 6 19-16,5 7 28 0,2 4 11 16,8 12 22-16,5 2 3 15,6 6-1-15,2 2-6 0,-2-2-24 16,-4-2-12-16,-7-9-55 16,-1-4-140-16</inkml:trace>
  <inkml:trace contextRef="#ctx0" brushRef="#br0" timeOffset="10853.3697">12464 9375 626 0,'3'-13'318'15,"1"-7"-70"-15,1 1-18 16,-5 16-67-16,0 9-40 16,1 22-79-16,-8 18-24 15,10 23-8-15,4 7-1 16,-3 5-1-16,13-3 0 16,-12-8-2-16,-2-5 0 15,3-20-2-15,1-10-5 0,1-19-3 16,2-8-2-16,2-16-6 15,1-5 0-15,4-16-3 16,3-7-3-16,0-3 4 16,0-2 2-16,-1 9 3 15,-3 6 2-15,-2 10 7 16,-4 6 3-16,-11 10-5 16,-2 4 0-16,-13 7-5 15,0 4 0-15,-7 3 4 16,-4-1 1-16,7-1-2 15,4-1-1-15,11 0-6 16,7 2 2-16,13-1 10 16,1-2 7-16,12 0 13 15,2-5 1-15,1-1-6 0,3 0-5 16,-5-4-10-16,-2-1-9 16</inkml:trace>
  <inkml:trace contextRef="#ctx0" brushRef="#br0" timeOffset="11516.33">11758 9127 627 0,'-8'1'321'16,"-3"9"-84"-16,-21 20-123 15,-8 11-35-15,-14 33-14 16,0 12-6-16,7 22-18 16,11 15-11-16,24 6-13 15,12-3-3-15,28-11-2 16,16-9-1-16,29-25-4 15,0-10-4-15,20-18-181 16</inkml:trace>
  <inkml:trace contextRef="#ctx0" brushRef="#br0" timeOffset="12095.8797">12741 9187 672 0,'4'-1'339'15,"6"3"-116"-15,8 15-63 0,15 27-93 16,7 21-17-16,-2 30-18 15,7 11-4-15,-18 15-2 16,-13 1-1 0,-5-5-4-16,-28-4-4 0,-7-20-10 15,2-17-3-15,-4-24-2 16,16-12-8-16,3-17-83 16,3-8-59-16</inkml:trace>
  <inkml:trace contextRef="#ctx0" brushRef="#br0" timeOffset="12451.75">13241 9723 847 0,'5'-5'406'16,"4"-2"-170"-16,0 3-55 15,11 12-91-15,4 8-31 0,8 13-26 16,5 8-3-16,-1 10-6 0,-4 4-3 16,-7-6-12-16,-3-3-8 15,-4-17-137-15,-2-11-137 16</inkml:trace>
  <inkml:trace contextRef="#ctx0" brushRef="#br0" timeOffset="12645.91">13556 9731 856 0,'-7'0'383'0,"-10"5"-182"15,-10 3-33-15,-4 10-52 16,-7 8-22-16,-5 8-37 16,-1 4-15-16,3 6-23 15,3-6-7-15,10-9-18 16,11-5-26-16,11-11-150 15,3-4-129-15</inkml:trace>
  <inkml:trace contextRef="#ctx0" brushRef="#br0" timeOffset="13039.12">13499 9345 834 0,'5'-9'366'0,"10"-11"-160"16,3 0-42-16,13 8-50 15,3 4-21-15,-2 15-50 16,-1 6-13-16,-13 7-6 16,-3 6-1-16,-20 5-2 15,-1 8-2-15,-17 0-4 16,-2-3-2-16,1-8-2 16,1-6 0-16,13-11-3 15,3-5-2-15,13-4-5 0,6-2 0 16,8-1 0-16,7 0 0 15,3-4-2 1,6 4-6-16,-2 1-95 16,1-1-206-16</inkml:trace>
  <inkml:trace contextRef="#ctx0" brushRef="#br0" timeOffset="15451.7">13897 9933 461 0,'-1'-2'319'15,"0"-4"5"-15,6 0-136 16,10 2-24-16,21 3-56 16,15-1-18-16,16 4-24 0,0-2-15 15,-2-4-20 1,-7-4-9-16,-8-8-205 16</inkml:trace>
  <inkml:trace contextRef="#ctx0" brushRef="#br0" timeOffset="16927.12">14484 9713 459 0,'6'-6'292'0,"4"-3"-25"16,5 8-114-16,1 4-33 15,6 17-52-15,-2 5-19 16,-3 16-9-16,-2 5-6 16,-12 1-5-16,0-2-2 15,-7-14-6-15,4-6-2 16,-1-15-4-16,0-2 1 0,3-14 4 15,2-6-2 1,5-10-4-16,-1-7-6 0,3-6-7 16,1-3-2-1,4 8-1-15,3 5 2 0,-4 13-2 16,-2 10 3-16,-7 10 5 16,1 7 1-16,1 9 3 15,-1 2-2-15,1 2-1 0,-2-4 0 16,-4-3 0-1,-2-6-1-15,-1-10 0 16,1-5 1-16,5-8-5 16,4-6-2-16,10-8-9 0,3-5-2 15,7-6-1 1,2 2 3-16,-1 9 4 0,-1 6 1 16,-7 15 3-16,-2 4 2 15,-8 14 9-15,-1 8 3 0,-11 10 5 31,0 2-1-31,-1 1-6 16,-2-5-2-16,7-9-16 16,6-5-37-16,7-13-398 15</inkml:trace>
  <inkml:trace contextRef="#ctx0" brushRef="#br0" timeOffset="17515.04">15269 9942 255 0,'5'0'171'0,"4"0"21"15,1 0-42-15,3-1-24 0,-1-2 6 0,0-3 11 31,1-3 0-31,-3-4-8 16,-2-1-15-16,-1-1-28 0,-3-1-9 0,-8 0-15 31,-5-1-5-31,-11 1-17 16,-4-1-9-16,-8 6-28 16,-2 3-9-16,2 11-15 15,2 8-6-15,10 6-1 16,3 5-4-16,10 4 2 15,5 2 3-15,8 1 8 16,4-4 6-16,5-4 4 16,7-8 1-16,2-11 0 0,3-2 0 15,-2-12-1-15,-3 0 0 16,-7-3 3-16,0 0 3 16,-7 4 4-16,-2 3 0 15,-4 5-2-15,-2 3-1 0,1 13 2 16,2 7 1-1,-1 11 1-15,-2 4-3 0,0 6 1 16,-6-2 2-16,-5-1 5 16,-3 1 6-16,-8-7 8 15,-1-2 2-15,-1-9 1 16,-1-7 1-16,3-13-4 16,6-4-4-16,0-8-14 15,6-4-12-15,6-1-55 16,0-3-42-16,13 2-159 15,4-4-206-15</inkml:trace>
  <inkml:trace contextRef="#ctx0" brushRef="#br0" timeOffset="17959.04">15734 9766 544 0,'-6'-7'321'15,"-5"-8"-55"-15,-8 6-78 16,-5-2-30-16,-1 8-59 16,3 3-32-16,2 2-32 15,6 6-15-15,2 3-26 16,5 0-7-16,16 8 0 16,7 3 4-16,9 5 15 0,6 3 2 15,1 5 1-15,-5-2 1 16,-10 1 3-16,-8-4 1 0,-14-5 7 15,-10-3 2 1,-6-6 4 0,-3-4 1-16,-4-11-12 0,5-4-16 0,3-8-106 31,2-2-72-31,9-3-280 16</inkml:trace>
  <inkml:trace contextRef="#ctx0" brushRef="#br0" timeOffset="18140.28">15814 9780 422 0,'6'0'275'15,"6"4"17"-15,-6 6-53 0,-1 8-73 16,-4 6-24-16,0 9-46 16,1 5-10-1,-1-2-26-15,2 0-10 16,-1-12-24-16,3-3-15 15,0-10-66-15,-2-7-82 0</inkml:trace>
  <inkml:trace contextRef="#ctx0" brushRef="#br0" timeOffset="18309.41">15852 9562 805 0,'0'-5'333'15,"3"-6"-186"-15,-2 6-114 16,1 6-26-16,4 4-26 16,1 6-74-16</inkml:trace>
  <inkml:trace contextRef="#ctx0" brushRef="#br0" timeOffset="18593.5">16030 9814 596 0,'4'17'329'0,"8"17"-69"0,-3 2-47 15,-9-6-65-15,0-3-28 16,-3-6-39-16,-4-9-12 16,7-8-25-16,0-8-11 0,-1-11-12 15,2-4-6 1,5-11-17-16,5 2-4 0,8-1-5 16,0 0 1-16,1 6 1 15,-3 4 1-15,-1 12 8 16,0 7 4-16,-2 15 11 15,0 4 3-15,-5 7-1 16,0 2-2-16,-4 0-5 16,1-1-3-16,0-1-4 15,-4-3-3-15,0-5-81 16,2-4-158-16</inkml:trace>
  <inkml:trace contextRef="#ctx0" brushRef="#br0" timeOffset="19071.87">16516 9773 862 0,'-4'6'361'16,"-12"10"-214"-16,3 6-43 0,11 13-55 16,-1 5-4-16,14-1-5 0,5-2-6 15,6-12-6 1,2-5-1-16,8-13-1 0,-3-10 0 15,1-15 3-15,-2-6 1 16,-8-17 1-16,1-1 0 16,-12-7 3-1,-5-3-1-15,-17-5-2 16,-8-1-3-16,-12-7-7 0,-3 2-6 16,1 8-13-16,-2 11-2 15,2 25-2-15,-1 10-1 0,4 18 3 16,4 10 0-16,16 7-7 15,9 4 2-15,22 5 2 16,11-5 1-16,10-6 0 16,7 2-2-16,6-8-109 15,4-1-224-15</inkml:trace>
  <inkml:trace contextRef="#ctx0" brushRef="#br0" timeOffset="20417.9">16995 9890 878 0,'-5'0'464'0,"1"0"-98"16,-1 4-195-16,1-2-41 15,4-2-55-15,0 0-24 16,0 0-32-16,0 0-6 16,0 0-288-16</inkml:trace>
  <inkml:trace contextRef="#ctx0" brushRef="#br0" timeOffset="20871.43">17298 9728 849 0,'2'-1'376'0,"12"4"-179"16,5 4-44-16,12 9-63 16,10 8-12-1,1 9-24-15,2 1-4 0,-5 6-13 16,-12-4-7 0,0-6-12-16,-3-1-6 0,-4-10-12 31,0-5-66-31,-1-10-317 15</inkml:trace>
  <inkml:trace contextRef="#ctx0" brushRef="#br0" timeOffset="21107.84">17646 9756 755 0,'-4'-4'410'0,"-10"-5"-96"0,3 3-134 0,0 0-39 0,0 2-63 15,4 4-24-15,-3 9-28 32,-3 5-5-32,-11 10-2 15,-3 8 0-15,-18 12-3 16,-2 1-4-16,1-2-3 16,1-5-3-16,17-12-14 15,5-6-34-15,13-7-247 16</inkml:trace>
  <inkml:trace contextRef="#ctx0" brushRef="#br0" timeOffset="24154.43">17885 9887 515 0,'3'1'252'0,"9"3"-78"15,5 0-27-15,12 1-22 16,5 1-12-16,10-1-21 15,6-3-18-15,1 0-29 16,-4-6-15-16,-6 0-224 16</inkml:trace>
  <inkml:trace contextRef="#ctx0" brushRef="#br0" timeOffset="25506.06">18556 9697 212 0,'0'-3'174'0,"0"-5"45"16,1-2-37-16,6-7-59 15,-3-5-23-15,6-7-23 16,-1-4 1-16,0-5 15 15,-1-4 6-15,-3 7 2 16,-4 1-6-16,-3 10-24 0,0 8-18 16,-4 9-38-16,2 7-18 15,2 7-21 1,-3 4-8-16,3 13-1 0,1 7 4 16,3 17 5-1,3 6 8-15,2 2 13 0,1 1 4 0,0-9-83 16,-1-2-198-16</inkml:trace>
  <inkml:trace contextRef="#ctx0" brushRef="#br0" timeOffset="25689.07">18460 9858 527 0,'9'-2'298'15,"6"-3"-25"-15,5 3-135 0,13 2-74 16,4 1-15-16,15 3-20 16,7 0-10-16,3 1-27 15,-2-2-83-15</inkml:trace>
  <inkml:trace contextRef="#ctx0" brushRef="#br0" timeOffset="26060.35">18545 10069 780 0,'3'-10'319'15,"0"-11"-192"-15,14-1-81 16,4 1-15-16,10 3-13 15,4 6-3-15,2 12-6 0,-1 6-4 16,-12 15-3-16,-9 1 5 16,-22 9 12-16,-10 7 3 15,-18 5 2-15,-5 0-3 16,4-3-11-16,2-8-5 16,14-16-7-16,4-6-3 15,12-10-6-15,4-1-1 0,10-2 7 16,10-1 3-16,2 4 16 15,6 2 6-15,6 6 0 16,-3 1-2-16,6-2-6 16,-2 1-3-16,-2-8-238 15</inkml:trace>
  <inkml:trace contextRef="#ctx0" brushRef="#br0" timeOffset="26619.02">18919 9675 754 0,'6'1'307'15,"5"2"-193"-15,1 11-40 16,5 12-31-16,-8 0 1 0,-1 8 6 16,-5-1-2-16,-7-4-5 15,3 0-7-15,-9-12-10 16,6-5 3-16,4-11-4 16,-1-9-11-16,10-13-17 15,-4-9-12-15,6-5-11 16,4 2 5-16,2 8 9 15,2 4 3-15,1 9 12 16,3 9 6-16,-4 9 5 16,2 6 8-16,-4 8 7 15,-6 5-1-15,-5 2 1 16,-2 0-5-16,-3 1-8 16,0-5 0-16,3-6 3 15,1-9 1-15,-1-10 2 0,3-9-2 16,3-17-8-16,5-2-6 0,7-7-12 31,4 2-4-31,4 10-2 0,-4 1 3 16,2 15 2-1,-5 3 3-15,-3 9-4 0,-5 11 1 16,-6 7 5-16,-4 0 2 16,-6 4 9-16,-3-1 3 0,3-1-33 15,2 0-120 1</inkml:trace>
  <inkml:trace contextRef="#ctx0" brushRef="#br0" timeOffset="27036.34">19552 9620 902 0,'-5'-4'379'0,"-2"4"-220"16,-3 1-62-16,9 14-50 16,-4 6-6-16,3 8 2 0,2 3-4 15,4 3-8-15,7 2-4 16,11-5-9-16,3-5-1 16,3-10 5-16,2-8 3 15,-5-13 8-15,-2-7 0 16,0-10-2-16,-1-3-2 15,-3-6-6 1,-2 0-2-16,-9-6-2 16,-2-2-1-16,-5 0-5 15,-1 1-3-15,1 16-11 16,-1 8-10-16,-2 15-16 0,-2 8-4 16,2 11 5-16,2 7 8 15,3 7 15-15,3 7 4 16,1-5 2-16,0 1 2 15,0-7 26-15,2-6-93 16,2-5-298-16</inkml:trace>
  <inkml:trace contextRef="#ctx0" brushRef="#br0" timeOffset="27396.23">19989 9850 712 0,'-6'10'316'0,"-6"15"-134"15,7 1-27-15,-9 2-48 16,8-5-19-16,4-8-47 16,-2-6-13-16,8-9-1 15,-1-7 0-15,5-7-1 0,6-4-3 16,-3-10-7-16,-1-1-1 15,-4-3-2-15,-4-2-2 16,3 8-3 0,2 4-3-16,-3 11-6 0,1 5-4 15,-3 9-6-15,-2 7 0 16,7 8 4-16,4 8 3 16,8 6 6-16,-2 1-1 15,3 3 4-15,-5-4-1 16,-5-6 5-16,2-2-1 0,-7-10-19 15,0-3-48 1,-5-5-244-16</inkml:trace>
  <inkml:trace contextRef="#ctx0" brushRef="#br0" timeOffset="27571.74">19946 9940 947 0,'6'-2'390'15,"7"-3"-249"1,4 1-47-16,13 4-58 0,1-4-19 16,4 2-17-16,-1-1-97 15</inkml:trace>
  <inkml:trace contextRef="#ctx0" brushRef="#br0" timeOffset="27944.91">19959 9266 805 0,'3'-10'324'0,"5"-10"-193"0,10 0-22 0,8 9-17 16,4 1 0-16,7 11-17 16,-2 5-25-16,-8 8-28 15,-8 2-6-15,-17-2-2 0,-8 6 3 16,-17 6 6 0,-9 3 3-16,-3 8-8 0,5-6-2 15,10-8-9-15,13-3-3 16,10-12 1-16,6 0 2 15,14-5 9 1,6 1 1-16,12-2 0 16,1 0-3-16,4 5-6 0,-3-3 0 15,-6 0-136-15</inkml:trace>
  <inkml:trace contextRef="#ctx0" brushRef="#br0" timeOffset="28558.16">20369 9734 408 0,'-1'-3'235'16,"0"0"-30"-16,1-1-112 0,0 4-24 15,0 0-28-15,0 0-4 16,0 0 8-16,0 0 14 0,0 0 11 15,11 0-7 1,49-3-21-16,-22-2-16 0,18 2-19 16,5 1-1-16,3 2 0 15,-7 1-31-15</inkml:trace>
  <inkml:trace contextRef="#ctx0" brushRef="#br0" timeOffset="30211.33">20889 9578 608 0,'1'-5'328'0,"2"1"-95"0,8 10-87 15,-3 10-108 1,5 8-18-16,-2 12-7 0,-8 1 9 16,2 5 11-16,-6-3-2 15,-1-4 2-15,2-5-1 16,1-15 1-16,0-4 9 15,-1-14-9 1,-1-9-5-16,6-6-11 0,-4-10-11 16,5-4-3-16,4 2-1 15,-2-3-2-15,9 6-2 0,5 10 5 16,-1 4 5 0,3 17 4-16,2 6-2 0,-3 8-6 15,-5 3-4-15,-4 2 3 16,-7 2 2-1,-6-8 7-15,-1-2 2 0,0-6 2 16,-1-6 1-16,2-5-18 0,4-5-12 31,4-8-10-31,4-7-3 16,4-8 13-16,0-1 6 0,6 2 1 16,1 8 1-16,-3 9 8 15,-2 6 1-15,-9 12-1 0,-5 3 0 16,-7 11-2-1,1 6 1-15,-4 5 8 0,2 1-1 16,2-6 0 0,2-2-8-16,11-5-207 15</inkml:trace>
  <inkml:trace contextRef="#ctx0" brushRef="#br0" timeOffset="30695.88">21609 9792 388 0,'4'-5'252'0,"3"-6"-31"16,2 3-53-16,-1-4-23 16,-2-3-35-16,0-2-13 15,-7-1-27-15,-5-4-13 16,-10-1-23-16,-6-1-10 15,-8 3-14-15,-2 10-2 0,-4 9-7 16,0 5-3-16,9 12-7 16,5 4-5-16,11 12-7 15,5 1 1 1,10-1 8-16,1-9 6 0,14-3 10 16,12-3 5-16,4-13 4 15,8-1 2-15,-7-8-1 16,-7-3 1-16,-7 0-1 15,-5-3 1-15,-6-3 2 16,-3 0 5-16,-5 6 14 16,1 4-2-16,-4 8 1 0,-5 7 0 15,3 9-9-15,-3 8 2 16,2 12-3-16,1 6-6 16,0 11-9-1,-1-2-1-15,2-3 1 0,-3-4 4 16,-7-14 7-16,-4-3 4 15,-8-7 3-15,-5-7-1 16,-2-9 3-16,0-7-1 0,4-12-33 16,-3-7-34-16,9-7-118 15,2-7-94-15</inkml:trace>
  <inkml:trace contextRef="#ctx0" brushRef="#br0" timeOffset="31048.23">22006 9602 447 0,'-10'-9'269'0,"-13"-1"-16"16,-11 0-60-16,3 6-71 0,0 4-25 15,4 1-47-15,10 5-17 16,6 1-29-16,-1 0-8 16,12 3-6-16,6 1 5 15,13 11 11 1,2 3 9-16,5 3 7 0,0 2-2 16,-8-7-4-16,3 3 1 15,-8-5-1-15,-8-2 3 16,-11-4 3-16,-6 0 0 15,-11-6-2-15,-2-3-3 16,-1-6-26-16,-7-1-35 16,10-4-163-16,4 1-193 0</inkml:trace>
  <inkml:trace contextRef="#ctx0" brushRef="#br0" timeOffset="31219.1">22040 9646 758 0,'3'-8'385'16,"2"-2"-113"0,1 4-66-16,-4 6-98 15,0 7-32-15,2 14-52 16,0 4-8-16,0 7-6 0,-1 2-1 16,-1-4-59-1,-2-3-104-15</inkml:trace>
  <inkml:trace contextRef="#ctx0" brushRef="#br0" timeOffset="31396.75">22089 9349 942 0,'-1'-7'364'0,"-2"-8"-260"15,0 7-59-15,5 5-57 16,0 3-21-16,6 8-163 31,3 5-149-31</inkml:trace>
  <inkml:trace contextRef="#ctx0" brushRef="#br0" timeOffset="31630.07">22252 9637 518 0,'8'17'321'16,"6"15"-16"-16,-4 3-67 15,-10-11-79-15,-2-4-21 16,-4-9-37-16,1-5-9 0,3-9-30 15,2-4-11-15,0-8-19 16,4-5-11-16,9-1-15 16,0-1-6-16,7 4-5 15,0 5-3-15,-6 4-4 16,0 3 0-16,-3 12-3 16,1 6 0-16,-7 6 5 15,-3 5 4-15,-2 4 6 16,-3-3 2-16,4-3 43 15,3-4-115-15</inkml:trace>
  <inkml:trace contextRef="#ctx0" brushRef="#br0" timeOffset="32042.49">22614 9731 777 0,'-6'8'325'0,"-5"9"-164"0,5 3-70 15,6 6-8-15,7-2 4 16,5-3-12-16,11-8-20 16,3-6-7-16,4-12-7 15,1-7-2-15,-3-9-4 16,-3-7-1-16,-8-6-4 15,-6-5 0-15,-11-8-3 16,-6-4-1-16,-15-11-7 16,-5-13-3-16,-15-12-2 15,-3 1-3-15,1 11 2 16,1 20 3-16,9 28-6 16,2 11-3-16,11 17-19 15,4 5-18-15,9 11-15 16,13 8 1-16,12 8 15 0,10 6 12 15,17 5 16-15,1 2-35 16,6 1-180-16</inkml:trace>
  <inkml:trace contextRef="#ctx0" brushRef="#br0" timeOffset="32246.18">22961 9694 765 0,'-2'2'428'0,"-3"2"-57"16,-5-1-88-16,2 0-108 16,2 0-43-16,5-1-72 15,4 0-21-15,-3-3-93 0,0 0-109 16</inkml:trace>
  <inkml:trace contextRef="#ctx0" brushRef="#br0" timeOffset="33146.84">23462 9792 578 0,'0'-3'296'0,"0"-2"-83"16,2-2-30-16,-4-2-51 0,-1 1-17 16,-6-7-22-1,-6-1-9-15,-5-2-16 16,-3-1-12-16,-6 2-23 0,0 3-8 0,-6 6-13 15,2 6-7 1,3 6-10 0,2 5-8-16,11 9-9 0,4 4 0 15,13 7 4-15,3-5 4 16,13 2 10-16,4-4 4 16,6-5 6-16,3 0 4 15,3-13 3-15,1-4 4 16,1-12 4-16,-1-5 0 15,-1-10 0-15,0-7-2 16,-8-6-5-16,-2-7-2 16,-10-12-5-16,-1-3-2 0,-6-21 1 15,-2 0 1-15,-3 1 1 16,0 7 0-16,-2 29-6 16,-4 15-4-16,1 20-10 15,-2 7-7-15,2 9-11 16,0 5-4-16,2 14-5 15,2 10 1-15,-2 21 10 16,1 13 6-16,0 13 18 16,-4 1 4-16,0-2 10 15,2-9-1-15,0-14 0 16,4-11 1-16,5-10 1 16,-1-9 1-16,5-13 4 15,-3-1 3-15,5-11 2 16,-1-2 0-16,1-4-69 0,0-3-95 15</inkml:trace>
  <inkml:trace contextRef="#ctx0" brushRef="#br0" timeOffset="33528.65">23843 9884 733 0,'-1'0'369'0,"1"0"-100"0,-3 1-38 15,2-1-51-15,1 0-20 16,-1 0-38 0,0 0-14-16,1 0-22 15,0 0-8-15,-1 0-16 16,0 0-6-16,-1 0-18 0,1 0-10 15,0 0-35-15,0 0-94 16</inkml:trace>
  <inkml:trace contextRef="#ctx0" brushRef="#br1" timeOffset="41755.07">12456 8862 391 0,'3'-7'283'0,"0"-15"48"16,-3 0-56-16,4-2-56 16,-13-2-24-16,-5 1-42 15,-2 4-24-15,-10 2-39 16,5 8-19-16,-5 4-41 16,3 7-14-16,2 9-22 15,-3 4-9-15,11 12-7 16,-1 6-5-16,9 8 0 15,2 2 2-15,4-5 1 16,14-4 2-16,6-12 8 16,5-7 3-16,12-13 10 0,-3-3 2 15,-6-16 7-15,3-2 0 16,-7-7 2-16,-3-7-1 16,-1 4 2-16,-8-1 1 15,-11 9 1-15,-3 5 2 0,-9 7-4 16,-3 6-3-16,-5 9-7 15,2 6-2 1,8 8-5-16,4 10-2 16,10 3-1-16,7 1 0 15,13 1 4-15,6-8 5 0,6-8 2 16,0-3 0-16,-7-10 2 16,-7-3 0-1,-8-2-67-15,-3-6-102 16</inkml:trace>
  <inkml:trace contextRef="#ctx0" brushRef="#br1" timeOffset="44598.86">14115 9147 255 0,'1'0'154'0,"-2"-4"-20"0,1 0-22 16,0 3-50-16,0-1-21 16,0 1-27-1,0 0-6-15,7-7-4 0,6-5 4 16,30-29 24-16,-32 27 14 16,3 4 18-16,3 0 5 15,0-1-12-15,-1 3-10 16,0-1-15-16,4 2-7 0,1 3-13 15,3 0-1-15,2-1-1 16,1-3 3-16,1 1 2 31,-1-1 2-31,2 2-1 0,1 3 3 16,-2 1 3-16,4 3 0 0,-11-1-2 16,3 5-4-1,-7-2-6-15,-2 0-3 16,6 9-2-16,-8-7 0 15,6 4-1-15,-3-3 0 16,-3-3 0-16,3-1-1 0,-3 2 0 16,5 4 1-16,2-2-4 15,-3 2 0 1,2-2 0-16,-3 0 0 0,0 0 1 16,5 6 1-1,-2-1 0-15,2-2 1 0,1-2 1 16,-2-3 2-16,2 0 0 15,-2-1-1-15,5 5-3 0,1 0-1 16,-6 0-1 0,-2-2 0-16,1-1 0 0,-6-1 0 15,0-1 3 1,5 0 1-16,-5-2 1 16,2 0 1-16,4-2-1 15,-3-1 1-15,1-1-1 16,0-2 0-16,3 0 0 15,0-3 0-15,-2 0-1 16,2-2-1-16,-1 3 0 0,0 1-2 16,-2-1 1-16,-2 1 1 15,-5 2 0-15,2 2 0 16,-3 2 2-16,-1-2-1 16,-1-3 2-16,1-1 0 15,-3-5 0-15,0 5 0 0,-1 2-1 16,-3-1 0-16,0 6-1 15,-1-2-2-15,0 2-3 16,0 0-3-16,0 0-1 16,0 0 0-1,0 0 2-15,0 0 2 0,0 0 0 16,0 0 1-16,0 0-1 16,0 0 1-16,0 0-1 15,0 0 0-15,0 0-1 16,1 3 0-16,2 3-1 15,0 2 0-15,1-1-1 16,19 30 2-16,-15-29 1 16,-3 0 1-16,5-2 1 15,-1-1 1-15,-1 2 0 0,2-3-1 16,-2 3-1-16,1-2-1 16,-4 0 1-16,2 0 1 15,1-3 2-15,-1 0 1 16,1-1-1-16,0 1 0 15,0 1-1 1,2-2-1-16,-2-1 0 0,0 0-1 0,0 0 0 31,-1 1 0-31,2 1 1 16,-1-2 1-16,2 0-1 0,1-2 0 0,4 1 0 16,-3 0 0-1,6 0 0-15,0-1 0 16,-3-1 0-16,2 3 2 0,0 0-1 15,-5 0 0-15,3 0-1 16,-1 3 0-16,-1-6 1 16,3 1 0-16,8 4 0 15,-2-5 1-15,3 3-1 16,2-1 0-16,-4-3-1 16,0 1 0-16,-2 2 0 0,-3-1 0 15,0 1-1 1,-1 0 0-16,4-1 0 0,0 3 0 15,0-4 0-15,7 0 0 16,2 2 1-16,1 1 0 16,0 0-1-1,-3 0 0-15,-4 4 1 0,-1-4 0 16,-2 1 1 0,0 2 0-16,-3-2 0 15,0 2 1-15,3-3-2 16,0-3-1-16,-1 2-1 0,0 0 0 15,2 6-2-15,-2 0 1 16,-3 1 2-16,-2-2 0 16,-7-2 2-16,3 0 2 0,-7-2-1 31,-2 0 0-31,1 1-1 0,-3-1 0 16,0 0-1-16,1 0 0 0,9 2 0 15,-3-2-1 1,31 6 0-16,-26-4 0 0,-2 1 0 15,-3-1-1-15,0 3 1 16,-1 0-4-16,-2 0 2 16,3 5-1-16,0-4 1 15,1 1 3-15,3 1 0 16,-3-2 2-16,1-1-2 0,-1 1 1 16,-1-3 0-1,-1 1 0-15,-3 0-2 0,1 1 0 16,0 1 0-1,1 2-1-15,-2 1-2 16,1 1 1-16,-3 5-1 16,1 1 2-16,3 0 2 15,-3 2-1-15,5-8 6 0,-1-3 0 16,3-5-60 0,1-3-345-16</inkml:trace>
  <inkml:trace contextRef="#ctx0" brushRef="#br1" timeOffset="45256.41">15291 8449 414 0,'0'-4'217'0,"0"-5"-35"16,0 0-31-16,0 7-30 15,0 1-20-15,0 3-49 0,0-2-23 16,0 0-25-16,2 13-1 16,11 50 8-16,-9-26 5 15,3 9 5 1,-1 5-1-16,-2-6-1 16,0-2-2-16,-2-11 0 15,2-4 0-15,-3-11 3 16,-1-2 1-16,0-9-141 15</inkml:trace>
  <inkml:trace contextRef="#ctx0" brushRef="#br1" timeOffset="45674.45">15241 8472 646 0,'8'-18'308'0,"7"-17"-117"0,11 0-46 16,2-1-9 0,9 4-20-16,4 6-25 0,-1 14-38 15,-3 6-16 1,-8 16-21-16,-8 6-1 16,-11 12-4-16,-8 3-1 15,-11 6 0-15,-8 0 1 0,-6-2-2 16,0-8 0-16,6-10 2 15,6-4 3-15,9-12-8 16,5-2-5-16,12-6-6 16,5-2-3-16,7 7 3 15,0 1 4-15,4 9 1 16,-2 4 0-16,-11 4 3 16,0 6 2-16,-21-2 4 15,-6-2 2-15,-16 1 3 16,-10-5 2-16,-10-7 0 15,-1-2-3-15,7-7-5 16,4-3-6-16,20 3 1 0,5 1-85 16,3 1-261-16</inkml:trace>
  <inkml:trace contextRef="#ctx0" brushRef="#br1" timeOffset="49643.48">17997 9247 190 0,'1'0'123'16,"0"-1"-2"-16,-1-2-22 0,0 1-29 15,0 1-13-15,0 0-11 16,0 0-1-16,0 0-4 16,1 0-2-16,8-6-3 15,28-23-3-15,-26 23-1 16,0 0-2-16,1 1 1 15,0-3 0-15,3 1 1 16,1-3 0-16,5 3-5 0,0-1-4 16,1-1-7-1,1 2-2-15,1-4-4 0,3 3 0 16,0-1 1-16,0-1 3 16,3 3 3-1,-3 0-1-15,0 1-2 0,-1 4-4 0,2 0-4 16,1 2-1-1,-7 1-1-15,2 0 0 16,-1-2-1-16,-1 2 0 0,7-2 1 16,2-2 0-1,5 4 1-15,-1-3 0 0,2 2-1 16,-3 1-2-16,-5 0 2 16,-1 0-1-16,0 2 1 15,-1 1 1-15,1 1 1 16,6 0 2-16,-5-4 0 15,1-1 2-15,0-3-3 0,-3-1 0 16,6 3-3-16,2 3-1 16,-1 3-2-16,-1 2 1 15,-1-1-1-15,-2-2 1 16,0 2 1-16,0-5 1 16,3 3 0-16,-3-3 2 15,3 0-2-15,-1-1 0 16,-2 0-1-16,0-1-1 15,1 2-1 1,-1-1 2-16,-3 1 1 0,-1 3-1 16,-2-3 2-16,-1 4-2 0,0-6 1 15,2 0-1 1,4-4 0 0,1 4 0-16,4 0 0 0,0 1 0 15,-3-2-2-15,1 2 0 16,-11-1 0-16,4 1-1 15,3 4 0-15,-12-4 1 16,7 1 0-16,-4 1 1 16,0-2 0-16,4 1 0 0,3 0 0 0,-2-4 0 31,1 2-1-31,-1-1 0 16,0 3 0-16,-1-5 1 0,-3 3-1 15,2 1 0 1,-1-4 1-16,2 2 1 0,-2-2-2 15,2 0 0-15,0 0 1 16,-4 0 0-16,-1-4 1 16,-3 1 0-16,-3-2 1 15,0 0 0-15,-3 5 1 16,2-3-2-16,-7 5 0 16,2-1-2-16,2 1-1 15,-1 0 1-15,3-2 1 16,2 0 0-16,-5-5 3 15,2 1 1-15,-1-2 0 16,0 1 1-16,-4 3-3 16,1 4-2-16,-3-1-2 15,-2 3-1-15,0 0-4 0,0 0-1 16,0 0 2-16,0 1 1 16,0 0 2-16,0 0 1 15,0 0 0-15,2 0 0 16,1 0-1-16,-2 0 0 15,1 0 1-15,-2 0 1 16,0 0 0-16,0 0 1 0,0 0-2 16,1 0-3-16,2 0-2 15,-2 0 0-15,0 0 2 16,1 0 2-16,0 2 1 16,1 6 0-16,2 1 0 15,28 33 2-15,-29-33 3 16,1 2 1-16,-1 1 1 15,3-4 0-15,2 2-2 16,-2-4 1-16,2 0-1 16,-2 0-2-16,-1-2-1 15,1 2 0-15,3 1-1 16,2 0 1-16,-1 0 1 0,4 1-1 16,-4 0 0-1,0 0 0-15,1 4 1 0,1-4 1 16,-3-4 0-16,1 0 1 15,2-3-1-15,-1 3-1 16,3-1 0-16,0-1-1 16,-4 2-2-16,2-3 1 0,-2 3 0 15,-3-1-1-15,6 1 2 16,-4 0-1 0,-1-2 1-16,7 3-1 0,1-4 0 15,2 2 0-15,-1-3 0 16,1-1 0-16,2 3 0 15,2-1-1-15,2 4 0 16,-3-3 1-16,-5 1-1 16,0-2 2-16,5 0-1 15,-2-1 1-15,3-1 0 16,-1-1-1-16,2-2 0 16,0 3 0-16,1 0 0 15,1 2 1-15,-4-1-2 16,2 0 2-16,-5 0-1 15,5-2 0-15,-8-2 0 16,1 2-1-16,0-2 1 0,1 3 0 16,6 1 0-1,-2-2-1-15,4 1 0 0,0-3 1 16,-2 0-1 0,0 4 1-16,-2-5 0 0,-4 5 0 15,1 0 0 1,-5-3 0-16,2 2 0 15,0-4 0-15,0 0-1 0,0 3 1 0,3 1-1 16,1 0 0 0,5 1 0-16,-4 0 0 15,-1-4 0-15,-5 1 0 16,-1 0 0-16,-1 2 0 16,-3 1 0-16,3 3 0 15,-2-3 0-15,1-2 0 0,2 2 1 16,1-6 0-16,0 3 0 15,3 3-1-15,-2-1 0 0,3 2 0 16,-6-2 0-16,1-4 0 16,2 5 0-16,0-1 0 15,-2 1 0-15,0 0 0 16,0-1 0-16,1 2 0 16,2 0 0-16,1 2 0 15,-2-3 1 1,3-3-1-16,2 1 0 0,2 2 1 0,-4-3-1 31,0 3 0-31,-6 0 0 16,0-1 0-16,-1 1-1 15,-1 0 1-15,2 0 0 16,1-2 0-16,7 4 1 0,-3-2 0 16,9 0-1-1,-1-2 1-15,-1-2-1 0,-1 4 0 0,-2-1 0 16,-3-2 0-1,3 3 0 1,-1-1 0-16,0 1 0 0,0 1 0 0,-1 3 0 16,-1-4 0-16,0 0 1 15,6 1 0-15,-1-1 0 0,-2 0-1 16,-2 0 0-16,-5-1 0 16,-2 1 0-16,4 0 0 15,-4 1 1-15,-1 0-1 16,1-1 1-1,-3-1 0-15,1-3 0 16,2 4 0 0,1-1-1-16,1 0 0 0,5 2 0 15,-1-1 0-15,-1 0 0 0,2 3 1 16,-6-5-1 0,3 2 0-16,-4-1 0 15,-2-1 0-15,2 2 1 16,-3-1-1-16,3 1 0 15,-1 0 0-15,0-1 0 16,2 3 0-16,1 0 0 16,0 1 0-16,-1-3 0 15,-3-2 0-15,0 1 0 16,0 1 0-16,1 0 0 16,-4 0 0-16,1 3 0 15,-3-1 0-15,-1-2 0 0,1 0 0 16,4-1 0-16,-1 1 0 15,5 1 0-15,-2 2 0 16,-5-3 0-16,1-1 0 16,-4 2 0-16,0-1 0 15,0 0 0-15,-4 0 0 16,0-1-1-16,0 0 0 0,0 0 0 16,9 0 0-16,5 1 1 15,27 2-1-15,-30-2 1 16,2 0 0-16,-4 0 0 15,-3 0 0-15,-1-1-1 16,3 4 0-16,-2-3 0 16,3 6 0-16,1-1-1 15,-5-5 1-15,6 2 0 16,-2-2 1-16,-1 4 0 16,1 0 0-16,-4 1-2 15,1-2 0-15,-2 2 1 16,3 3-4-16,-2-5 2 0,-1 7 1 15,4-3 0-15,-2-4 3 16,3 3 1-16,2-1-2 16,-2 1 0-16,1 0 1 15,0 3 0 1,0-5 2-16,-2 0 1 0,0 1 2 16,-4-3 0-16,-2 2-1 15,0 0 0-15,-2-4 1 0,0 0-1 16,0 0 1-16,0 0-39 15,0 0-132 1</inkml:trace>
  <inkml:trace contextRef="#ctx0" brushRef="#br1" timeOffset="50906.48">20670 8419 623 0,'2'-2'304'0,"5"0"-117"0,-1 1-39 15,9 16-61-15,6 9-28 16,11 14-19-16,5 11-4 16,6 2-4-1,-9-1 0-15,-8-5-6 0,-10-6-7 16,-13-10-5-16,-5-3 1 0,-12-8 7 16,-7-6 2-16,-11-8-1 15,-1-7-3-15,-2-8-10 16,4-3-3-16,11-6-3 15,6-3 0-15,20-9-3 16,9-3-2-16,21-4-1 16,7 4 8-16,5-1 50 15,0 0 25-15,-11 11 38 16,-11-2 3-16,-12 11-25 16,-5 7-18-16,-7 0-40 15,5 5-13-15,-5 4-21 16,2-1-6-16,5 2-61 0,0 1-66 15,3 2-221-15</inkml:trace>
  <inkml:trace contextRef="#ctx0" brushRef="#br2" timeOffset="58607.21">13272 9742 242 0,'1'-1'175'0,"-5"-3"24"0,-1-3-2 0,3 1-27 16,-4-2-10-16,5 4-18 16,-1-1-18-1,0 5-27 1,2 0-18-16,0 0-31 15,0 0-9-15,0 0-12 0,0 0 0 16,0 0 2-16,0 0-1 16,0 0-1-16,6 2-3 15,10 8-5-15,28 21-3 0,-22-14-3 0,-2 2-2 32,2 5-5-32,-3 1-2 15,-2 3-2-15,2-3 0 0,-2-4 2 16,0-6 1-16,0-5 0 15,-4-2 1-15,-2-3 2 16,-2 0 5-16,-7-3 9 16,-1-2 3-16,-3-4 1 15,1 3-3-15,0 0-7 16,0 0-4-16,0 0-2 16,-17-8-1-16,-28-24-1 15,30 17 1-15,-6-7-1 16,1-1 1-16,-2-1-1 15,0-4-1-15,4 1-2 0,3 6-2 16,-3-2 0-16,8 8 1 16,5 7 1-16,-1 0 0 15,7 6 2-15,-2 3-5 16,2 0-8-16,0 0-3 16,0 0-6-16,4 7 6 15,7 15 5-15,40 33 2 16,-25-21 1-16,-2-1-1 0,-3 2 2 15,-1-3 0-15,-2-7 1 16,-1-4 1-16,0-4 1 16,-2-5 0-16,-1-4 2 15,-3-1 0-15,-6-6 4 16,-1 1 5-16,-5 1 4 16,-1-3 1-16,1-2-1 15,0 1-4-15,-1 0-2 16,-17-6-1-16,-28-41-1 15,26 26 0-15,-3-7-1 16,-1-3-1-16,1-4-3 16,1 4-2-16,6 6-3 15,6 7-2-15,3 10-2 16,1 2-2-16,7 7-9 0,-1 0-3 16,3 7-2-16,-2-7-2 15,0 0 6-15,10 19 4 16,43 39 5-16,-28-25 1 15,5 3 5-15,-2-4 1 0,-1-2 1 16,-2-6 1 0,-9-4 2-16,-3-6 0 15,-7-7 2-15,-4 1 2 16,-1-6 8-16,-2-2 4 16,-5-4 3-16,5 2 0 15,0 1-6-15,-16-11-3 0,-37-45-2 16,23 21 0-16,-3-11-5 15,6 3 0 1,1 6-5-16,6 7-2 16,10 17-1-16,-2 3-1 0,8 10-7 15,5 2-3-15,4 5-4 16,7 3 0-16,8 3 0 16,0 0-63-16,10-3-437 15</inkml:trace>
  <inkml:trace contextRef="#ctx0" brushRef="#br2" timeOffset="59670.61">13512 9750 323 0,'1'-2'260'0,"4"-4"61"0,-5 1-61 15,0 2-88 1,0 0-32-16,-1 3-61 0,-1 0-25 16,1 0-34-16,0 0-7 15,-2 6-3 1,-8 10 1-16,-27 33 9 16,16-30 6-16,-10 5 7 15,-1 2 3-15,-2-2 1 16,-1 1-4-16,10 0 10 15,3-2-2-15,10-5-7 16,3-7-5-16,6-8-22 16,5-2-4-16,1-7 1 0,-2 5-1 15,0 0 0 1,3-5 1-16,23-17-4 0,36-30-2 16,-24 23-1-16,3-1 0 0,-1 1 3 15,-5 5 4 1,-11 9 6-16,-6 3 2 0,-13 5 2 15,0 2 2-15,-5 4-3 32,0 1-2-32,-1 1-6 15,0 0-2-15,-1 0-1 16,1 0-1-16,-2 1 1 0,-14 5-2 16,-34 40-2-16,25-24 1 15,-7 6 0-15,-2 5 2 16,2 1 1-16,1-4 0 15,9-9 0-15,7-1-1 16,9-11 1-16,4-1-2 0,1-5 3 16,2-3 1-16,5-7-1 15,4-2 1-15,9-7-2 16,3-4-1-16,8-7-1 16,4-7 0-16,7-3 0 15,1-2 1-15,-4 9 5 16,-7 7 4-16,-13 8 9 15,-5 5 6-15,-9 6 5 16,-1 1-3-16,-2 3-12 16,-1 0-8-16,0 0-7 15,0 0-3-15,0 0 3 0,-15 7 1 16,-37 40 1 0,26-25 1-16,-4 5-2 15,2 0 0-15,-2 1 0 16,1-4 0-16,9-3 0 0,2-3 0 15,7-5-1-15,4-1 1 16,5-6 0-16,4-2 0 16,1-6 2-16,6-4-2 15,0-9-1-15,7-5 0 16,11-9-1-16,6-4 0 16,9-5 0-16,-1 0 1 0,-5 8 5 15,-9 6 4 1,-12 12 9-16,-8 5 2 0,-6 4-1 15,0 3-5-15,-1 1-12 16,0-1-10-16,0 0-152 16,0 0-147-16</inkml:trace>
  <inkml:trace contextRef="#ctx0" brushRef="#br2" timeOffset="61292.89">17321 9752 496 0,'-2'-2'283'0,"2"-2"-36"15,-1 0-42-15,1 3-46 16,0-1-17-16,0 1-31 16,-2 0-17-16,2 0-39 15,0 0-16 1,0 1-17-16,0 0-6 16,0 0 4-16,3 1 0 0,11 15-3 15,34 31 1 1,-16-20-7-16,4 1-1 15,7 4-2-15,-3-4-2 0,-3-3 0 16,-7-6 0-16,-8 0 0 16,-4-2 0-16,-10-3 0 15,-3-5 1-15,-5-4 4 0,0 1 5 0,-5-6 6 16,3-2 2 0,1 1 1-16,0 0-3 0,-10-18-3 31,-36-33-1-31,23 18-1 0,-3-1-2 0,-10-5-5 31,-4 3-2-31,5 11-5 0,4 4 1 16,8 11-2-1,3-2-2-15,11 6 0 16,1 2 0-16,8 5-9 0,5 3-3 0,4 1-4 16,5 3 1-1,8 5 7-15,6 3 2 16,8 7 4-16,3 4 2 15,-3 5 0-15,-2-1 3 16,-6-2 0-16,-8-6-1 16,-5-4 1-16,1 1 0 15,-6-9 2-15,-2-1 0 0,-4-5 2 16,1-2 1-16,-6-2 8 16,1 0 2-16,0-1 2 15,-2 0-2-15,-15-10-5 16,-30-26 0-16,21 7 0 15,0-1-1-15,-11-9-6 16,4 5-1-16,4 11-5 16,5 3-1-16,11 10-2 15,4 1 0-15,9 4-2 16,-1-1 1-16,5 7-8 16,3 2 0-16,4 7 1 15,3 4 1-15,5 5 8 16,3 6 0-16,4 3 1 15,2 4 1-15,-3-2 0 0,1-6 0 16,-5-8 0-16,-4-4-9 16,-3-9-112-16,-1-1-95 15</inkml:trace>
  <inkml:trace contextRef="#ctx0" brushRef="#br2" timeOffset="62289.46">17640 9719 613 0,'2'-5'333'15,"-2"-4"-65"1,0 4-54-16,-6 5-75 0,-6 4-28 0,0 6-43 15,-6 6-8 1,-1 4-12-16,-2 5-9 16,-13 7-11-16,-1 0-8 0,-8 6-7 31,3 1-2-31,4-6-2 0,6 0 0 16,8-9-1-16,6-4 0 0,8-7-1 15,1-4 0-15,7-9 2 16,6 0 0-16,5-11-4 15,7-3-2 1,8-2-5-16,2-12-1 0,9 6-1 16,3-3 0-16,0-5 4 0,-3 5 0 15,-8-3 5-15,-5-1 1 0,-6 8 2 16,-5 4 3-16,-5 8 4 16,-6 4 2-16,-6 4-4 31,0 2-3-31,2-1-8 0,1 0-2 0,0 0-2 15,-5 7 0-15,-10 14 0 16,-38 33 1 0,22-26 1-16,-3-1 0 0,-1 0 2 15,3-3 0-15,6-5 0 16,4-4-1-16,12-10 2 16,2 0-1-16,9-5 1 31,0-2-1-31,9-2 1 15,2-5-1-15,9-8-2 16,5-4 0-16,8-7-1 0,4-3-1 16,1-5 2-16,-2 2 0 15,-8 4 5-15,-7 3 3 16,-11 14 5-16,-6 3 2 16,-5 9-6-16,1 2-4 15,-10 9-5-15,3 0-5 16,-4 9 3-16,-11 3 0 0,-3 8 2 15,-5 3 0-15,-11-3 1 16,4-2 1-16,1-5 0 16,2-4 1-16,12-5-1 15,5 1 0-15,9-5 0 16,-1 1-1-16,-1-6 2 16,2 2-1-16,-1-2 0 15,0-1-1-15,4 1 1 16,1-8 1-16,7-2-3 15,7-3-5-15,15-12-149 16</inkml:trace>
</inkml:ink>
</file>

<file path=ppt/ink/ink17.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15T07:52:38.021"/>
    </inkml:context>
    <inkml:brush xml:id="br0">
      <inkml:brushProperty name="width" value="0.05292" units="cm"/>
      <inkml:brushProperty name="height" value="0.05292" units="cm"/>
      <inkml:brushProperty name="color" value="#FF0000"/>
    </inkml:brush>
    <inkml:context xml:id="ctx1">
      <inkml:inkSource xml:id="inkSrc11">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15T07:52:43.703"/>
    </inkml:context>
  </inkml:definitions>
  <inkml:trace contextRef="#ctx0" brushRef="#br0">9224 14283 2551 0,'-3'16'-3'0,"1"0"4"16,-1 5 3-16,-2 16-1 0,3-6 1 15,2-21 0-15,0-4 1 0,4-12 13 16,2-9 2 0,5-17 3-16,1-12 1 15,3-20-12-15,-1-7-2 16,1 1-2-16,1 4-2 15,-1 9-3-15,-4 4 0 0,-2 12 0 16,-1 6 0-16,-1 16 2 16,3 9 2-16,-3 6 3 15,-2 3 0-15,6 6 1 16,1 6 0-16,8 11 3 16,5 7 0-16,6 11 3 15,-1 3-1-15,-4 4-4 0,-1 3-2 16,-9 3-4-16,-3 0-2 15,-5-4-4 1,-4-4-34-16,-2-7-115 16,-1-8-99-16</inkml:trace>
  <inkml:trace contextRef="#ctx0" brushRef="#br0" timeOffset="307.37">9230 14074 1343 0,'13'-1'553'0,"17"0"-310"0,11 1-43 16,14 2-36-1,1 4-31-15,-1 1-62 16,-3-4-25-16,-14 0-18 16,-8 0-114-16</inkml:trace>
  <inkml:trace contextRef="#ctx0" brushRef="#br0" timeOffset="1661.82">19921 13697 1099 0,'0'-2'481'0,"-1"1"-266"16,3 5-63-16,-2-4-56 16,2 30-23-16,10 61-5 15,-3-19-4-15,0 3-23 16,3 0-7-16,-5-19-12 15,-4-5-6-15,5-12-7 0,-8-9 0 16,2-11-81-16,-2-10-58 0,-13-10-128 16,-4-9-70-1,-9-9-30-15,-6-6-71 16</inkml:trace>
  <inkml:trace contextRef="#ctx0" brushRef="#br0" timeOffset="2048.81">19763 13887 277 0,'0'-23'267'0,"1"-18"39"15,9 4-28 1,6 1-10-16,17 3-34 16,4-2-22-16,10 5-47 15,4 6-29-15,1 8-60 16,3 7-17-16,-3 11-25 0,-3 6-8 16,-18 11-7-16,-13 4 0 15,-27 10-2-15,-13 3-2 16,-16 9-1-16,-4-1-2 15,10-8-4-15,4-6-1 16,17-16-4-16,4-5-2 16,11-6-1-16,8-3 0 0,13 2 1 15,7 4 1-15,10 5 1 16,4 8 0-16,-2 4 0 16,-5 0-1-16,-16 7 1 15,-11 0 0-15,-22 3 3 16,-8 3 1-16,-17 3 1 15,-6 2 0-15,-4-3-1 16,0-5 0-16,3-11 1 16,8-11 0-16,4-13 1 15,2-7-2-15,5-11 0 16,4 0-3-16,0 1-65 16,1 2-65-16,7 10-361 15</inkml:trace>
  <inkml:trace contextRef="#ctx0" brushRef="#br0" timeOffset="2765.51">21061 12834 684 0,'18'-15'381'0,"11"-12"-105"15,-1 12-96-15,-5 11-38 16,-12 16-70-16,-6 14-18 16,-8 20-24-16,-4 9-4 15,-4 4-9-15,7-1-5 0,8-12-5 16,4-5 3-16,13-13-3 16,3-6 2-1,7-12 8-15,5-4 2 16,0-12 16-16,-4-7 4 15,-5-5 0-15,-2-10-4 0,-8-6-13 16,0-7-4-16,-5-9-6 16,-5 0-2-16,-7 3 2 15,-1 6 1-15,-2 21 2 16,-2 5-2-16,5 18-7 0,-2 9-3 0,0 15-2 31,2 8 1-31,3 6 5 16,3 6 0-16,-1-6-1 15,1-5-1-15,-4-4-1 16,0-4 0-16,2-3-28 16,1-1-55-16,4-6-202 15,0-5-282-15</inkml:trace>
  <inkml:trace contextRef="#ctx0" brushRef="#br0" timeOffset="3238.46">21568 13116 605 0,'0'-1'364'0,"0"-1"-37"0,0 2-126 16,0 0-91-16,0 2-28 15,0 28-15-15,-2 31-15 16,0-25-18-16,-1 1-8 16,3-6-11-16,3-2-4 15,1-12-7-15,2-7-2 16,-4-10-44-16,-2-5-24 0,-3-12-33 15,-4-3-3-15,0-10 44 16,-3-1 24-16,4-4 33 16,1 2 4-16,5 6 3 15,6 2 4-15,9 9 27 16,8 2 20-16,6 1 17 16,3 5 1-16,-1 3-21 15,-2 7-19-15,-6 7-19 16,-6 3-1-16,-11 2 0 15,-6 1 2-15,-12 1 0 0,-3 1-1 16,1-2-6-16,2-4-3 16,12-2-5-16,4-2-1 15,12-1 2-15,3 0-1 16,11-1 7 0,-2 4-3-16,-1 4 2 15,-7 2 5-15,-19 5 15 0,-5 2 8 16,-23 2 6-16,-5-2-4 15,-9-4-16-15,-1-3-5 16,6-11-44-16,7-4-81 0</inkml:trace>
  <inkml:trace contextRef="#ctx0" brushRef="#br0" timeOffset="3682.41">21053 12617 794 0,'6'-1'323'0,"16"-3"-163"0,6 1-28 16,27-1-20-16,9-1-10 16,10 2-42-1,-4 1-21-15,-9 1-12 16,-9 1-5-16,-17 0-7 16,-3 0-1-16,-17 0-3 0,-6-1 9 15,-10-4 6-15,-3-5 2 0,-7-1 0 16,1-1-9-16,-1 1-10 15,1 2-4 1,8 3-3-16,-1 8-1 16,5 4 0-16,1 8-1 15,0 2 0-15,2-1 2 0,-4 2 0 16,2 0 2 0,-3-2-95-16,3-2-139 0</inkml:trace>
  <inkml:trace contextRef="#ctx0" brushRef="#br0" timeOffset="3964.95">22009 12908 749 0,'-3'-3'390'16,"3"1"-102"-16,12 1-133 15,7 1-29-15,21 2-38 16,10 0-13-16,11-2-33 0,2 2-12 16,-9-5-15-16,-9 2-5 15,-12-2-6-15,-7-1-40 16,-11 4-131-16,-5 1-92 15</inkml:trace>
  <inkml:trace contextRef="#ctx0" brushRef="#br0" timeOffset="4153.46">22112 13045 784 0,'-2'2'406'16,"-1"-1"-108"-16,8 4-124 15,-5-5-13-15,15 0-39 16,52 1-13-16,-22-5-45 16,2 2-19-16,-6-1-26 15,-5 3-35-15,-9 3-286 16</inkml:trace>
  <inkml:trace contextRef="#ctx0" brushRef="#br0" timeOffset="4533.14">22887 12860 786 0,'-6'-11'398'0,"-5"-9"-143"16,-5 6-104-16,-10 5-43 15,-5 10-72-15,-3 11-27 16,-1 17-29-16,3 9-5 16,10 11 3-16,7 0 4 0,15-3 12 15,8-2 8 1,16-11 19-16,10-3 15 0,9-14 27 16,6-4 14-16,-3-17 29 15,-2-4 15-15,-9-13 2 16,-5-7 5-16,-9-9-17 15,-7-1-19-15,-19-8-20 0,-8-4-21 16,-17 6-30 0,-6 1-14-16,-3 18-17 15,-3 7-50-15,2 13-135 16,1 5-98-16</inkml:trace>
  <inkml:trace contextRef="#ctx0" brushRef="#br0" timeOffset="4774.2">22922 12903 689 0,'-4'0'377'15,"-4"0"-83"-15,1 9-115 16,-11 8-91-16,2 5-25 0,-9 6-17 15,-2 2-5 1,0 0-14-16,0 1-4 0,8-4-7 16,6-6-4-16,8-4-22 15,0-6-96-15</inkml:trace>
  <inkml:trace contextRef="#ctx1" brushRef="#br0">8830 15694 0</inkml:trace>
  <inkml:trace contextRef="#ctx0" brushRef="#br0" timeOffset="6103.92">6079 13599 683 0,'11'-18'292'0,"16"-29"-139"15,11-4-10-15,6 4-22 16,-2 6-23-16,-8 24-44 15,-8 13-19-15,-9 24-11 16,-4 11 1-16,-10 16-2 16,-1 5-4-16,-2-1-7 15,4 1-2-15,7-8-2 0,3-5-1 16,7-11 5-16,-1-8 13 16,2-12 17-1,2-8 6-15,2-9 2 16,0-7-11-16,1-10-16 15,0-6-3-15,-9-6-7 16,0-2-2-16,-8-4-1 16,-3-2-2-16,-6 3 0 15,-2 7-2-15,-5 16 2 16,-1 13-2-16,-4 22-1 16,-1 7 0-16,3 16-2 15,2 0 0-15,12 2 1 0,5 4-1 16,7-1-1-16,2-1 1 15,-1-5-10-15,3-2-127 16</inkml:trace>
  <inkml:trace contextRef="#ctx0" brushRef="#br0" timeOffset="6464.33">6903 13798 546 0,'-9'4'343'15,"-4"11"13"1,-3 4-192-16,1 9-78 16,-2 5-28-16,0-1-26 15,4-2-7-15,3-13-14 16,5-5-2-16,7-9 2 16,-1-3 6-16,9-10 11 15,0-7 4-15,2-15 1 16,5-2-3-16,-5-9-9 15,4 3-4-15,-4 3-9 0,-2 5-3 16,-2 10-4-16,-2 4 3 16,2 14 3-16,-4 4 2 15,2 15 2 1,5 3-3-16,-1 16-1 16,6 5-2-16,6 6-1 0,-2 2-1 15,-3-8 0-15,-3-2-22 16,-4-8-111-16,-3-8-80 15</inkml:trace>
  <inkml:trace contextRef="#ctx0" brushRef="#br0" timeOffset="6605.78">6861 13882 813 0,'2'-3'387'0,"13"1"-154"16,6-3-80-16,9 3-82 15,8 1-15-15,-1 0-339 16</inkml:trace>
  <inkml:trace contextRef="#ctx0" brushRef="#br0" timeOffset="7047.79">6345 13265 654 0,'19'-5'297'0,"27"-2"-133"16,7 2-30-16,11 0-49 16,4 2-22-16,0 0-34 15,-4 0-10-15,-13 0-7 16,-11 0-1-16,-18 1-6 16,-15-4-6-16,-17-3-7 15,-10-1 1-15,-10-4 3 16,5-3 5-16,3 6 16 15,8 2 19-15,14 6 15 16,6 7 7-16,9 8 1 16,2 6-12-16,3 12-6 15,-3 1-4-15,-9 5-11 16,-3-1-5-16,1-7-37 0,4-5-119 16</inkml:trace>
  <inkml:trace contextRef="#ctx0" brushRef="#br0" timeOffset="7308.88">7311 13591 940 0,'9'-2'442'16,"12"1"-157"-16,11-3-124 0,7 2-69 15,4 3-30-15,2 1-37 16,-5 2-13-16,-3 3-46 16,-6-3-69-16,-10 1-309 15</inkml:trace>
  <inkml:trace contextRef="#ctx0" brushRef="#br0" timeOffset="7482.69">7402 13697 845 0,'3'1'383'15,"10"2"-153"1,9-1-68-16,9-2-47 0,7 0-35 15,2-2-59-15,-4-1-115 16</inkml:trace>
  <inkml:trace contextRef="#ctx0" brushRef="#br0" timeOffset="7832.31">7929 13200 992 0,'0'-17'459'16,"3"-12"-201"-16,24 4-95 15,7 2-24-15,22 7-54 16,5 1-31-16,8 10-30 16,-4 3-6-16,-15 9-9 15,-10 10-2-15,-29 8-4 16,-14 11 0-16,-15 16 0 16,-10 8 0-16,-4 7 1 15,8-3-2-15,9-9-1 16,9-12-17-16,15-8-102 15,3-6-85-15</inkml:trace>
  <inkml:trace contextRef="#ctx0" brushRef="#br0" timeOffset="8055.87">8210 13871 1331 0,'0'-1'570'0,"1"-1"-305"16,-1 0-38-16,0 2-86 16,0 0-23-16,0 0-36 15,0 0-14-15,6 0-13 16,2 0-11-16,1 1-25 16,23 1-11-16,-29-7-67 15</inkml:trace>
</inkml:ink>
</file>

<file path=ppt/ink/ink18.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1-11-12T12:52:50.703"/>
    </inkml:context>
    <inkml:brush xml:id="br0">
      <inkml:brushProperty name="width" value="0.05292" units="cm"/>
      <inkml:brushProperty name="height" value="0.05292" units="cm"/>
    </inkml:brush>
  </inkml:definitions>
  <inkml:trace contextRef="#ctx0" brushRef="#br0">15597 6629 464 0,'2'-16'275'15,"5"-10"-30"-15,-3 3 1 16,-4 11-43-16,5 9-32 16,-3 9-39-16,-5 9-27 0,-4 16-41 15,-6 7-11-15,-4 13-28 16,3 7-8-16,2-4-7 15,3-2-2-15,7-10-1 16,2-10 0-16,0-19-1 16,2-7 6-16,0-20 6 15,9-9 1-15,2-19 4 0,0-7-6 16,0-4-5 0,-6-1-1-16,2 7-5 0,-2 2-1 15,0 11-6-15,-1 9-5 16,-3 17-4-16,2 7 0 15,4 13 2-15,-1 8 2 0,4 11 6 16,-2 6 1 0,2 3 4-16,4 8 0 15,3-2 3-15,3 2-3 0,1-7 6 16,-3-8 3-16,-2-11-58 16,0-11-71-16,-7-12-352 15</inkml:trace>
  <inkml:trace contextRef="#ctx0" brushRef="#br0" timeOffset="156.15">15518 6740 814 0,'2'4'383'0,"16"3"-151"16,7 0-54-16,15-1-65 15,5-2-38-15,-1 3-41 16,-2 0-41-16,-8 0-293 15</inkml:trace>
  <inkml:trace contextRef="#ctx0" brushRef="#br0" timeOffset="374.88">15566 6451 825 0,'-19'3'412'0,"-26"5"-144"16,-6 8-70-16,-4 20-92 16,2 8-38-16,5 20-38 15,13 5-15-15,23 12-19 16,13-2-5-16,29-9 0 16,11-13 7-16,16-16-125 15</inkml:trace>
  <inkml:trace contextRef="#ctx0" brushRef="#br0" timeOffset="609.22">15957 6446 1116 0,'14'7'438'0,"21"17"-277"0,4 8-62 16,8 20-12-16,-8 11-11 16,-16 22-12-16,-15 7 1 15,-17-2-8-15,-10-10-4 16,-10-24-10-16,8-17-65 16</inkml:trace>
  <inkml:trace contextRef="#ctx0" brushRef="#br0" timeOffset="1417.52">23301 6522 770 0,'-17'-1'377'16,"-24"3"-115"-16,3 4-66 16,-1 12-95-16,2 12-25 15,12 9-53-15,6 9-20 0,16 3 0 16,8 2 3-16,12 2 8 16,5-5 4-16,10-7 1 15,3-6 2-15,8-19 5 16,2-6-21-16,1-18-168 15,-3-10-258-15</inkml:trace>
  <inkml:trace contextRef="#ctx0" brushRef="#br0" timeOffset="1620.6">23425 6599 756 0,'0'-9'417'16,"0"-11"-97"-16,4 18-117 15,-1 3-27-15,2 16-70 16,1 9-34-16,2 9-27 16,0 7-12-16,0 5-12 15,-1 2 0-15,-4-2 2 0,0-4 22 16,-1-16-132-16,0-7-137 16</inkml:trace>
  <inkml:trace contextRef="#ctx0" brushRef="#br0" timeOffset="1948.64">23400 6606 1006 0,'10'-10'466'0,"8"-12"-191"0,21 6-101 16,9-2-8-16,11 8-42 16,2 10-32-16,-19 6-41 15,-11 5-15-15,-30 12-15 16,-11 4-4-16,-20 5 0 15,-9 0-1-15,0-4-4 16,7-6-1-16,16-9-11 16,14-4-5-16,16-5-5 15,9 2-1-15,14 0 5 16,4 2 0-16,-1 8-1 16,-5 6 0-16,-17 13 1 15,-8 4 4-15,-16 7-1 16,-8-2 2-16,-12-9 5 15,-7-3 2-15,-7-15 22 16,1-4-35-16,1-12-139 16,3-6-443-16</inkml:trace>
  <inkml:trace contextRef="#ctx0" brushRef="#br0" timeOffset="2167.6">23864 6584 1170 0,'24'-1'516'0,"39"3"-260"15,6 17-88-15,-3 18-99 16,-14 5-37-16,-37 17-28 16,-24 2 8-16,-32 7 16 15,-8 2 27-15,-10-14 36 16,0-10 2-16,15-22-7 15,10-11-25-15,15-13-433 16</inkml:trace>
</inkml:ink>
</file>

<file path=ppt/ink/ink19.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4-10-26T12:17:24.164"/>
    </inkml:context>
    <inkml:brush xml:id="br0">
      <inkml:brushProperty name="width" value="0.05292" units="cm"/>
      <inkml:brushProperty name="height" value="0.05292" units="cm"/>
    </inkml:brush>
  </inkml:definitions>
  <inkml:trace contextRef="#ctx0" brushRef="#br0">15566 6629 464 0,'2'-16'275'15,"5"-10"-30"-15,-4 3 1 16,-3 11-43-16,5 9-32 16,-3 9-39-16,-5 9-27 0,-3 16-41 15,-6 7-11-15,-4 13-28 16,3 7-8-16,2-4-7 15,3-2-2-15,6-10-1 16,2-10 0-16,0-19-1 16,2-7 6-16,0-20 6 15,8-9 1-15,2-19 4 0,0-7-6 16,0-4-5 0,-6-1-1-16,2 7-5 0,-1 2-1 15,-1 11-6-15,-1 9-5 16,-2 17-4-16,2 7 0 15,3 13 2-15,-1 8 2 0,4 11 6 16,-2 6 1 0,2 3 4-16,4 8 0 15,2-2 3-15,3 2-3 0,1-7 6 16,-2-8 3-16,-3-11-58 16,0-11-71-16,-6-12-352 15</inkml:trace>
  <inkml:trace contextRef="#ctx0" brushRef="#br0" timeOffset="1">15494 6740 814 0,'2'4'383'0,"15"3"-151"16,5 0-54-16,15-1-65 15,4-2-38-15,-1 3-41 16,-2 0-41-16,-7 0-293 15</inkml:trace>
  <inkml:trace contextRef="#ctx0" brushRef="#br0" timeOffset="2">15538 6451 825 0,'-17'3'412'0,"-24"5"-144"16,-6 8-70-16,-3 20-92 16,2 8-38-16,4 20-38 15,12 5-15-15,21 12-19 16,12-2-5-16,26-9 0 16,11-13 7-16,14-16-125 15</inkml:trace>
  <inkml:trace contextRef="#ctx0" brushRef="#br0" timeOffset="3">15895 6446 1116 0,'13'7'438'0,"19"17"-277"0,3 8-62 16,8 20-12-16,-7 11-11 16,-15 22-12-16,-14 7 1 15,-15-2-8-15,-10-10-4 16,-8-24-10-16,7-17-65 16</inkml:trace>
  <inkml:trace contextRef="#ctx0" brushRef="#br0" timeOffset="4">22595 6522 770 0,'-16'-1'377'16,"-21"3"-115"-16,2 4-66 16,-1 12-95-16,3 12-25 15,10 9-53-15,5 9-20 0,16 3 0 16,6 2 3-16,12 2 8 16,4-5 4-16,9-7 1 15,3-6 2-15,7-19 5 16,2-6-21-16,1-18-168 15,-3-10-258-15</inkml:trace>
  <inkml:trace contextRef="#ctx0" brushRef="#br0" timeOffset="5">22708 6599 756 0,'0'-9'417'16,"0"-11"-97"-16,3 18-117 15,0 3-27-15,2 16-70 16,0 9-34-16,2 9-27 16,1 7-12-16,-1 5-12 15,-1 2 0-15,-3-2 2 0,0-4 22 16,-1-16-132-16,-1-7-137 16</inkml:trace>
  <inkml:trace contextRef="#ctx0" brushRef="#br0" timeOffset="6">22685 6606 1006 0,'9'-10'466'0,"7"-12"-191"0,20 6-101 16,8-2-8-16,10 8-42 16,1 10-32-16,-16 6-41 15,-11 5-15-15,-27 12-15 16,-10 4-4-16,-19 5 0 15,-7 0-1-15,-1-4-4 16,7-6-1-16,14-9-11 16,13-4-5-16,15-5-5 15,8 2-1-15,13 0 5 16,3 2 0-16,0 8-1 16,-5 6 0-16,-16 13 1 15,-7 4 4-15,-14 7-1 16,-8-2 2-16,-11-9 5 15,-6-3 2-15,-6-15 22 16,0-4-35-16,2-12-139 16,2-6-443-16</inkml:trace>
  <inkml:trace contextRef="#ctx0" brushRef="#br0" timeOffset="7">23108 6584 1170 0,'22'-1'516'0,"36"3"-260"15,4 17-88-15,-1 18-99 16,-14 5-37-16,-33 17-28 16,-22 2 8-16,-30 7 16 15,-7 2 27-15,-8-14 36 16,-1-10 2-16,14-22-7 15,9-11-25-15,13-13-433 16</inkml:trace>
</inkml:ink>
</file>

<file path=ppt/ink/ink2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255" units="dev"/>
          <inkml:channel name="T" type="integer" max="2.14748E9" units="dev"/>
        </inkml:traceFormat>
        <inkml:channelProperties>
          <inkml:channelProperty channel="X" name="resolution" value="1333.61829" units="1/cm"/>
          <inkml:channelProperty channel="Y" name="resolution" value="1777.91638" units="1/cm"/>
          <inkml:channelProperty channel="F" name="resolution" value="0.00051" units="1/dev"/>
          <inkml:channelProperty channel="T" name="resolution" value="1" units="1/dev"/>
        </inkml:channelProperties>
      </inkml:inkSource>
      <inkml:timestamp xml:id="ts0" timeString="2019-10-17T08:24:37.505"/>
    </inkml:context>
    <inkml:brush xml:id="br0">
      <inkml:brushProperty name="width" value="0.05292" units="cm"/>
      <inkml:brushProperty name="height" value="0.05292" units="cm"/>
      <inkml:brushProperty name="color" value="#FF0000"/>
    </inkml:brush>
  </inkml:definitions>
  <inkml:trace contextRef="#ctx0" brushRef="#br0">19123 3116 38 0,'0'-27'35'0,"4"12"-8"16,-4 15-5-16,0 0-5 0,-8 12-5 15,-1 13-4-15,1 8-2 16,-2 3-3-16,1 10-3 16,-3-2 2-16,2-8-1 15,5-4 0-15,0-11 0 16,5-21 0-16,5 11 0 31,0-22-1-31,4-10 1 0,1-6-1 16,3-10 2-16,-2-7-2 15,5 5 0-15,-5-3 1 16,2 0-1-16,-3 11 2 16,0 1-2-16,-3 9 1 15,-7 21 0-15,14 3-1 16,-7 15 1-16,3 14-1 0,1 9 2 15,5 4 0-15,2 6-2 16,3 1 0-16,-1-8-2 16,2-7-3-16,-5-15-6 15,0-5-17-15,-5-3-11 0,-12-14 1 16,0 0 0-16</inkml:trace>
  <inkml:trace contextRef="#ctx0" brushRef="#br0" timeOffset="132.28">19151 3234 34 0,'-7'-19'38'16,"24"0"32"-1,-4 14-47-15,10 10-11 16,3-5-42-16,5 12-4 0,-7-12-3 16,20 0-2-16</inkml:trace>
  <inkml:trace contextRef="#ctx0" brushRef="#br0" timeOffset="1248.08">22554 3168 26 0,'0'-14'30'0,"0"14"0"15,0 18-14-15,0 0-5 16,0 10-3-16,-4 4-3 16,4 9-3-16,6 2 1 15,-6-2 0-15,3-4-2 0,-3-5-1 16,0-9-3-16,-3-9 0 0,3-14-2 15,-8-11 0-15,0-7 0 16,-2-8 0-16,2-2 1 16,0-5 1-16,4-2 3 15,2-2 2-15,2 3 1 16,5 5 2-16,5 0 0 16,7 4 2-1,3 2 0-15,4 7 1 16,1 1-2-16,-1 12 0 15,-5 3-1-15,-2 11-1 16,-11 3-1-16,-6 10-1 16,-7 1 0-16,-8 0-1 15,-1-2-1-15,2-1 1 16,7-4-1-16,7-3 0 0,0-15-1 16,28 18 1-16,-1-6 1 15,8-4-2-15,-2 9 2 16,-8-1 1-16,-9 4 0 15,-10 0-1-15,-13-3 1 16,-8-1-1-16,-12 0 1 16,-1-5-2-16,-4-11-19 0,8 0-17 15,0-15-1-15,13 7-1 16,7-19 0-16</inkml:trace>
</inkml:ink>
</file>

<file path=ppt/ink/ink21.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8T19:01:19.093"/>
    </inkml:context>
    <inkml:brush xml:id="br0">
      <inkml:brushProperty name="width" value="0.05292" units="cm"/>
      <inkml:brushProperty name="height" value="0.05292" units="cm"/>
      <inkml:brushProperty name="color" value="#FF0000"/>
    </inkml:brush>
  </inkml:definitions>
  <inkml:trace contextRef="#ctx0" brushRef="#br0">20069 17382 834 0,'-2'0'382'16,"-4"3"-169"-16,4 16-86 15,-4 7-12-15,3 17-27 16,-2 6-15-16,1 0-1 0,1-2-4 15,0-4-4-15,-3-4-2 16,7-6-11-16,0-4-3 16,2-13-3-16,2-3 2 15,-6-9 26-15,1-2 15 16,-4-3 2-16,3 0-6 16,-1-1-37-16,1 1-19 15,-2-13-17-15,-10-32-5 0,12 24-6 16,3-3-1-16,5-7-5 15,5-4 1 1,-2-4 3-16,-1 4 2 16,-3 6 2-16,-6 3 0 0,0 11 0 15,-1 7 0 1,0 1-1-16,-2-1 1 0,1-2-1 16,-1 4-1-16,4 2-1 15,0-1-3-15,7 1-2 16,4 1-3-16,3 4 1 15,4 0 0-15,10 7 1 0,2 1 2 16,15 6 3 0,5-3 1-16,-5-2 1 0,-3 3 6 15,-22-11-157-15,-6-1-138 16</inkml:trace>
  <inkml:trace contextRef="#ctx0" brushRef="#br0" timeOffset="1">20542 17482 648 0,'0'-8'349'0,"0"-13"-56"15,0 4-39-15,0 8-36 0,-3 0-26 16,2 9-66-16,1 5-28 15,1 5-37-15,3 10-9 16,-3 9 4-16,1 6 2 16,-1 11-5-16,1 1-1 15,-5 4-14-15,-2 2-2 16,-3 1-10-16,-2-4-7 16,7-4-2-16,3-8-2 0,6-14-7 15,1-7-11-15,7-18-140 16,2-9-67-16,3-17-347 15</inkml:trace>
  <inkml:trace contextRef="#ctx0" brushRef="#br0" timeOffset="2">20776 17458 705 0,'4'-7'415'0,"-2"-6"-70"15,-2 4-102-15,1 2-24 16,-2 4-60-16,1-2-26 16,-1 2-35-16,1 1-26 15,-1 2-32-15,-1 0-14 16,1 0-20-16,0 14 3 15,-1 47 3-15,1-25 1 16,1 6 2-16,0 0-2 16,4 0-2-16,1 2 0 15,2-5-3-15,-3-5 3 0,-1-6 0 16,-2-4 1-16,0-6-1 16,0-5-2-16,0-2-4 15,2-3-15 1,-3-4-139-16,3-2-83 0</inkml:trace>
  <inkml:trace contextRef="#ctx0" brushRef="#br0" timeOffset="3">20517 17700 781 0,'-5'0'395'15,"2"-2"-121"-15,-1-2-43 16,3 3-75-16,1 0-34 16,0 0-38-16,0 0-13 15,29-3-10-15,30-4-4 16,-18 6-13-16,1 2-5 15,-2 3-8-15,-5 1-2 16,-8-2 2-16,-5-2 1 16,-9 0 4-16,0-1-5 15,-9 0-7-15,1-2-3 0,-4 1-113 16,-2 1-189 0</inkml:trace>
  <inkml:trace contextRef="#ctx0" brushRef="#br0" timeOffset="4">1783 8916 585 0,'-12'0'348'0,"-7"1"-53"16,8 5-128-16,19 0-103 15,12 2-23-15,29-5 2 16,21-3 6-16,21-2-10 16,10-5-6-16,-8 2-16 15,-8-1 1-15,-23 1-2 16,-13 4-3-16,-22-1-68 16,-11 2-48-16,-19 4-108 15,-11 2-48-15,-15 0 17 16,-9 0 46-16,-5-5 118 15,1-5 81-15,11 0 121 16,4-3 33-16,7-1 46 0,5 3-11 16,6 9-63-16,3 7-21 15,8 18-40-15,1 9-7 16,-2 14 4-16,-1 4-10 16,-3 2-19-16,2-2-13 15,8-4-16-15,3-6-6 16,8-8-190-16</inkml:trace>
  <inkml:trace contextRef="#ctx0" brushRef="#br0" timeOffset="5">2521 9161 695 0,'-7'-4'354'0,"-10"3"-92"16,-2 7-180-16,0 5-36 16,0 15-49-16,4 3-13 15,13 7-10-15,4 4 4 16,17-7 7-16,8-6 10 16,5-17 24-16,4-9 29 15,-12-12 88-15,0-9 38 16,-14-9 33-16,-7-3-14 15,-8 0-73-15,-10-1-42 16,-5 9-59-16,-1 7-51 0,12 6-192 16,-2 8-327-16</inkml:trace>
  <inkml:trace contextRef="#ctx0" brushRef="#br0" timeOffset="6">3437 9187 929 0,'-7'-9'430'0,"-11"-12"-185"0,-2 4-65 15,0 9-76-15,-3 3-33 16,-1 9-46-16,0 8-17 16,3 11-26-16,3 5-5 0,5 9-2 15,7 5 0-15,9 0 6 16,4-5-1-16,14-6 5 16,7-9 3-16,3-14 15 15,2-4 18-15,-14-10 64 16,-10-8 21-1,-18-10 9-15,-12-3-11 16,-14-2-66-16,-3 4-48 0,6 9-215 16</inkml:trace>
  <inkml:trace contextRef="#ctx0" brushRef="#br0" timeOffset="7">3492 9201 764 0,'3'-9'384'16,"1"-5"-124"-16,6 7-118 0,-5 1-31 0,1 7-57 15,1 4-22-15,-6 4-17 16,0 5-1-16,0 9 1 16,-1 4 3-16,6 5-7 15,-5 1-2-15,10-4 1 16,1-2 1-1,6-12 22-15,9-5 14 16,1-10 32-16,-1-4 10 16,-6-7-1-16,-6-3-6 0,-4-4-19 15,-3-3-13 1,-5 1-16-16,-3-1-9 0,0 1-78 16,-1 2-73-16,-1-7-171 15,1 0-117-15</inkml:trace>
  <inkml:trace contextRef="#ctx0" brushRef="#br0" timeOffset="8">3675 9000 768 0,'-5'-8'415'0,"-5"-10"-78"16,1 5-71-16,3 9-123 15,1 4-54-15,7 10-85 0,5 3-1 0</inkml:trace>
  <inkml:trace contextRef="#ctx0" brushRef="#br0" timeOffset="9">4077 9170 622 0,'-9'-2'341'0,"-10"-1"-66"0,0 3-66 16,-1 8-96-16,2 4-41 0,-1 6-61 15,3 8-17-15,7 4-13 16,5 3-2-16,11-1 7 16,4 1 3-16,9-10 14 15,3 1 7-15,-1-13 16 16,-1-6 19-16,-7-6 76 15,-5-11 36-15,-9-5 29 16,-10-6-8-16,-11 0-78 16,-8 1-42-16,4 11-55 15,3 4-104-15</inkml:trace>
  <inkml:trace contextRef="#ctx0" brushRef="#br0" timeOffset="10">4080 9249 562 0,'1'-3'338'15,"12"-5"2"-15,4 0-205 16,24 0-78-16,6 0-11 16,5 2-6-16,-2 1-5 15,-8 2-2-15,-7 1-3 16,-13 2-5-16,-5 0 0 0,-11 0-9 15,-4 0-20-15,2-5-86 16,-4 4-43 0,-2 0-37-16,1 0 10 15,0-1 78-15,0 1 47 16,-6 1 60-16,-3 4 23 0,-30 30 33 16,32-14 7-16,1 4-6 15,2 1-13-15,3-2-32 16,4 1-14-16,2-7-65 15,3-1-118-15</inkml:trace>
  <inkml:trace contextRef="#ctx0" brushRef="#br0" timeOffset="11">4419 9320 530 0,'7'0'268'15,"5"2"-63"1,-2 6-42-16,-2 6-27 0,-2 2-2 15,0 4-14-15,-1-3-8 16,-5-5-26 0,3-2-18-16,-4-10-15 0,4-4-5 15,3-8-6-15,1-7-7 16,7-6-20 0,-2 0-8-16,8 5 1 0,2 3 3 15,1 10 7-15,0 5 0 16,-2 7-3-16,-5 7-1 15,-5 9 1-15,-4 2 0 0,-2 5-2 16,-1 5-4 0,1-6-24-16,1-4-93 15</inkml:trace>
  <inkml:trace contextRef="#ctx0" brushRef="#br0" timeOffset="12">4795 9139 1182 0,'1'-3'480'0,"5"7"-284"31,-1 5-66-31,4 19-64 16,-3 11 4-16,1 20-13 15,1 11-5-15,-4 4-13 16,3 1-5-16,-2-13-14 15,1-5-7-15,3-12-6 16,1-4-1-16,2-9-5 16,-2-5-1-16,2-13-176 0,-3-7-276 15</inkml:trace>
  <inkml:trace contextRef="#ctx0" brushRef="#br0" timeOffset="13">4893 9492 889 0,'4'-2'361'0,"4"-2"-199"0,11-2-146 16,11 4-22-16,11-9-6 15,6 0-6-15,10-3-152 16,2-3-120-16</inkml:trace>
  <inkml:trace contextRef="#ctx0" brushRef="#br0" timeOffset="14">5441 9349 525 0,'2'3'333'15,"-4"3"-30"-15,-8 2-83 16,6 3-28-16,-16 1-59 0,4 3-34 16,-8-4-41-16,-6-2-15 15,1-9-16-15,-1-7-5 16,8-11-13-16,3-5-8 16,3-7-18-16,10 4-10 15,8 5-10-15,7 3-1 16,14 6 19-16,-4 5 12 15,4 6 26 1,1 7 7-16,-1 13 4 0,-1 4-2 16,-7 11-9-16,-3 3-2 15,-3-2-8-15,-2-1-4 16,2-4-169-16,-1-9-328 0</inkml:trace>
  <inkml:trace contextRef="#ctx0" brushRef="#br0" timeOffset="15">5347 9087 1221 0,'-4'-6'504'15,"-3"-7"-308"1,5 8-104-16,3 8-94 16,4 3-177-16</inkml:trace>
  <inkml:trace contextRef="#ctx0" brushRef="#br0" timeOffset="16">5901 9229 840 0,'3'-4'392'15,"4"-5"-190"-15,-7 15-95 16,-1 8-21-16,1 28-42 16,2 19-3-16,2 15-7 15,0 5-6-15,1 0-12 16,2-10-8-16,-3-8 0 15,3-8-5-15,-4-24-85 16,-3-11-86-16</inkml:trace>
  <inkml:trace contextRef="#ctx0" brushRef="#br0" timeOffset="17">5911 9460 527 0,'5'-1'292'0,"4"1"-35"16,2-2-146-16,14 4-78 15,2 4-15 1,15-1-14-16,5 0-4 16,6-5-86-16,0-1-64 0,-6-13-73 15,-3-3 0 1,-8-11 141-16,-1-3 118 0,-16 5 194 16,-5 4 56-16,-8 15-3 15,-7 5-43-15,-4 9-100 16,-5 10-41-1,-11 9-38-15,-3 6-7 0,-6 1-16 16,2 0-11-16,5-12-16 16,8-4-6-16,7-13-28 15,4-11-11-15,2-14-14 0,3-4 0 16,2-11 23 0,0 4 10-16,7 7 15 0,-3-1 6 15,6 13 6-15,-1 4 2 16,6 10 0-16,4 9-2 15,2 6-2-15,7 5 0 16,-10-4-3-16,6 1-1 16,-6-4 0-16,-4-6 1 15,4-11 7-15,-3-8 2 16,1-9 3-16,3-6-2 16,1 3-5-16,2 1-2 15,-2 8 0-15,1 10-1 16,-3 11 2-16,-2 8-2 15,-4 10 8-15,-8 4 5 16,-12 2 10-16,-7-3 3 16,-11-5 9-16,-2-3-88 15</inkml:trace>
  <inkml:trace contextRef="#ctx0" brushRef="#br0" timeOffset="18">7231 9267 734 0,'-11'7'329'0,"-18"18"-159"15,1 7-77-15,11 17-59 16,8 5-5-16,16-7 10 16,9-2 2-16,15-15 10 15,9-6 4-15,9-14 2 16,-2-10 7-16,-8-19 7 16,-9-12 4-16,-12-20 4 15,-4-10-5-15,-9-14-10 16,-10-7-10-16,-12 4-17 0,-7 9-10 15,-5 22-14-15,-2 10-8 16,1 23-21-16,4 8-10 16,5 13-13-16,4 10-3 15,14 10 6-15,9 5 4 16,18 4 5-16,8 2-3 16,9 1-57-16,1-3-47 15,11-3-154-15,5-1-112 16</inkml:trace>
  <inkml:trace contextRef="#ctx0" brushRef="#br0" timeOffset="19">7838 9377 286 0,'8'2'229'0,"7"7"66"15,-12 2-1-15,-10 4-46 0,-7 6-37 16,-10 0-83-16,1 1-39 16,-8-6-44-16,1-8-11 0,1-8-9 15,-1-7-6 1,8-10-11-16,5-3-8 0,7 1-15 15,1-3-7-15,11 3-15 0,2 5-2 16,12 6 9 0,6 8 10-16,6 16 26 15,3 6 8 1,-2 11 13-16,-3 0 2 0,-3 0-8 16,1 2-4-16,2-11-188 15</inkml:trace>
  <inkml:trace contextRef="#ctx0" brushRef="#br0" timeOffset="20">8639 9288 581 0,'-14'-4'329'0,"-18"-5"-47"15,-3 7-83-15,-2 2-82 16,6 2-37-16,5 9-59 16,8 5-23-16,18 9-25 15,4 0-4-15,21-2 7 16,4-3 8-16,2-9 14 0,4 0 4 15,-9-11 13 1,-4 0 5-16,-10-3 16 0,-9-5 0 16,-13 5-7-16,-9-3-6 15,-11 9-15-15,-3 4-4 16,4 10-4-16,5 1-5 16,12 3-9-16,9 4-4 15,9-5-1-15,7 0 4 16,17-7 7-16,4-4 3 0,8-4 7 31,2-7 5-31,-3-4 7 0,-7-9 2 16,-6-9 7-1,-6-2 2-15,-14-7 5 0,2-1 10 16,-6 9 16-16,-2 3 6 16,-4 16-4-16,-5 6-12 0,0 14-29 15,1 6-10-15,6 8-11 16,0 5-2-16,2 0-4 15,4 2-5-15,-2-8-165 16,2-3-219-16</inkml:trace>
  <inkml:trace contextRef="#ctx0" brushRef="#br0" timeOffset="21">8779 9086 1430 0,'-1'-6'549'0,"-1"-4"-409"16,-4 4-63-16,6 7-85 16,0 2-19-16,8 14-135 15,1 3-106-15</inkml:trace>
  <inkml:trace contextRef="#ctx0" brushRef="#br0" timeOffset="22">8869 9307 738 0,'4'16'419'0,"4"21"-73"0,3 1-73 15,2-1-120-15,2-5-36 16,4-6-39-16,0-12-6 16,2-8 4-16,1-3 2 15,2-17-11-15,3 0-10 16,-3-17-24-16,-4-6-10 0,-6 1-115 16,-3 1-106-16</inkml:trace>
  <inkml:trace contextRef="#ctx0" brushRef="#br0" timeOffset="23">9492 9376 812 0,'-4'10'448'0,"-7"8"-81"16,-8-1-84-16,-5 7-123 0,-3-3-42 15,-6-5-65 1,3 5-20-16,11-6-20 0,-4-2-5 15,8-5-19-15,2-8-21 16,-1-12-37-16,8-2-12 16,5-6-5-16,5 1 13 15,7 1 27-15,4-2 11 16,1 6 19-16,7 7 3 16,-8 9 9-16,4 8 6 0,-1 11 14 15,-6 3 7-15,5 4 5 16,-4-6-2-16,1-9-8 15,4-2-3-15,2-14 6 16,4-1 4-16,-2-7 4 16,-3-6 0-16,2-2-5 15,-4-7-4-15,-5-1-1 16,0 2 2-16,-7 13 5 16,0 6-1-16,-5 16 1 15,0 8-3-15,-4 14-8 16,0 7 1-16,4-2-3 15,1-1-63-15</inkml:trace>
  <inkml:trace contextRef="#ctx0" brushRef="#br0" timeOffset="24">10670 9017 707 0,'-8'-6'385'0,"-8"-6"-71"0,-16 4-167 16,-5 7-34-16,-8 5-48 15,2 2-20-15,12 4-32 16,9-2-17-16,19 3-28 16,7-2-9-16,24 4 1 15,9-5 8-15,10 1 19 16,2-2 7-16,-10 3 6 16,-9 1 1-16,-16 0 7 15,-11 2 6-15,-21 1 10 16,-10 1 5-16,-17 2 6 15,1 3-1-15,9 1-8 0,8-2-7 16,16-1-19-16,8-6-9 16,11-1-12-16,6-2-4 15,3-2 1-15,3 3 4 16,-8 4 7-16,-8 5 5 16,-17 8 10-16,-12 7 5 15,-14 7 19-15,-3 1 12 16,8-5 12-16,8-6-3 15,26-8-22-15,14-6-11 16,28-7-14-16,13-6 0 16,12-6-42-16,-4-3-66 0</inkml:trace>
  <inkml:trace contextRef="#ctx0" brushRef="#br0" timeOffset="25">10874 9140 663 0,'0'-2'341'15,"1"-1"-102"-15,4 7-63 16,-5-4-64-16,0 0-20 15,9 30-13-15,8 45-2 0,-14-14-19 16,-6 1-6 0,-6 0-20-16,-5-10-7 15,3-17-3-15,3-9-5 16,4-16 5-16,4-6 12 16,2-13 11-16,2-7 3 15,2-20 3 1,2-10-8-16,-2-17-5 0,2-9-3 15,-1 6-13-15,1 9-7 0,2 14-12 16,-1 11-4-16,4 10 5 16,4 3 0-1,11 9 0-15,7 1-2 0,13 5-6 16,9 4-4-16,1 0-77 16,3 4-74-16</inkml:trace>
  <inkml:trace contextRef="#ctx0" brushRef="#br0" timeOffset="26">11134 9412 355 0,'5'-7'271'0,"5"-7"62"16,2 5-68-16,-3 3-79 16,-2 6-40-1,0 14-67-15,-4 1-20 0,-3 10-20 16,2 3-1-16,-4-3-9 16,-2-3-5-16,1-5-2 15,-5-8 0-15,3-9 9 16,3-3 1-16,4-9-5 15,6-3-7-15,8-4-16 0,3 0-3 16,3-3 2-16,-1 5 2 16,1 3 9-1,-1 1 5-15,-7 11 5 16,1 2 1-16,-5 7 2 0,1 4-1 16,-1 10-4-16,-4-3-3 15,-5 4-6-15,0 6-4 0,-3-5 0 16,-3 4 0-1,-3-8-84-15,2 0-103 0</inkml:trace>
  <inkml:trace contextRef="#ctx0" brushRef="#br0" timeOffset="27">11536 9467 939 0,'8'7'397'16,"5"1"-201"-16,1 13-109 16,-6-1-30-16,-7 3-8 15,-5 2-10-15,-11-2-13 16,-2 1 3-16,-3-5-383 0</inkml:trace>
  <inkml:trace contextRef="#ctx0" brushRef="#br0" timeOffset="28">11975 9245 535 0,'0'-5'371'0,"1"-4"21"15,-1 6-123-15,-5 9-132 16,-2 5-46-16,-5 17-54 16,2 6-9-16,-3 8-12 0,2 3-3 15,6-7-4-15,0-7-1 16,6-15 4-16,2-7-5 15,1-16-35-15,0-8-14 16,-1-12-17-16,1-6 3 16,-2-4 29-16,2 0 13 15,5 9 11-15,3 1 2 16,9 8 2-16,3 2 2 0,10 5 1 16,-1 1-2-16,8 7-2 15,-3 0 0-15,-7 4-1 16,-4 5-2-16,-14 4-3 15,-6 4 1-15,-7 8 2 16,-1 3 3-16,1 6 11 16,-2 0 2-16,2 1 1 15,1-2-1-15,7-6 5 16,8-4-86-16</inkml:trace>
  <inkml:trace contextRef="#ctx0" brushRef="#br0" timeOffset="29">12598 9285 709 0,'-4'3'375'0,"-4"7"-91"16,-7 6-63-16,-11 9-83 16,-8 4-34-16,-5 7-51 15,-5-4-16 1,4-8-21-16,6-5-6 15,8-17-17-15,4-4-6 0,8-11-12 16,8-3-6-16,6-6 3 16,11 1 3-16,8 0 11 15,2-3 8-15,9 6 20 16,-1 1 6-16,-3 7 4 16,-2 7-1-16,-6 6-13 15,-4 6-3-15,-3 7-2 16,0 3 0-16,-1 7 1 15,2 0 1-15,8 2-2 16,0-6 2-16,5-8-2 0,1-5-5 16,-3-12-11-16,0-1-4 15,-2-13 1-15,0-5 6 16,-7-8 13-16,-6-3 4 16,-4 8 5-16,-5 4 1 15,2 12-3 1,-1 8 5-16,2 10 6 0,-1 6 0 0,-3 9 2 31,0 4-7-31,2 0-8 16,1-2-4-16,5-8 8 0,2-6-53 0,-6-11-183 15</inkml:trace>
  <inkml:trace contextRef="#ctx0" brushRef="#br0" timeOffset="30">13172 9336 884 0,'-6'-6'424'31,"-7"-9"-159"-31,1-1-51 0,-2 6-76 0,-3 5-71 16,-2 14-56-1,-2 9-13-15,1 10-35 16,5 5 27-16,8 2-7 16,6 2 0-16,9-3 8 15,7 0 3-15,9-8 7 0,5-8 4 0,-3-11 5 32,-3-8 3-32,-2-13 9 15,-9-8 5-15,-2-14 9 16,-4-7 2-16,-12-14 32 15,-2-2 9-15,-13-8 0 16,1 4-4-16,7 10-45 0,1 2-17 16,11 13-22-16,6 9-10 15,10 9-19-15,5 5-40 16,5 12-139-16,-2 6-218 16</inkml:trace>
  <inkml:trace contextRef="#ctx0" brushRef="#br0" timeOffset="31">13383 9394 445 0,'1'-4'311'16,"4"-2"12"-16,-2 5-96 0,-3 1-36 15,0 0-31-15,-1 0-18 16,0 8-40-16,-4 11-11 16,-5 35-39-16,5-31-17 15,2 1-20-15,-1-2-4 16,2-3-5-16,1-4-7 15,9-12-116-15,5-3-90 16</inkml:trace>
  <inkml:trace contextRef="#ctx0" brushRef="#br0" timeOffset="32">13454 9181 858 0,'-2'-4'480'16,"-4"-3"-92"-16,4 5-211 16,2 2-69-16,3 3-68 0,-3-3-155 15</inkml:trace>
  <inkml:trace contextRef="#ctx0" brushRef="#br0" timeOffset="33">13805 9025 447 0,'1'0'260'16,"4"0"-50"-16,6 0-42 16,6-6-22-16,9 2-26 0,4 1-17 0,-1 4-42 31,1 7-15-31,-10 6-30 15,-6 2-9-15,-12 4 0 16,-4-3 5-16,-8 3 12 16,-1 3 3-16,0-4-2 15,2 2-3-15,6-4-11 16,3-4-2-16,6-4-2 16,2-2-2-16,0-5-9 15,1 0-5-15,-1 2-4 0,-2 3 1 16,0 5 4-16,-4 3 2 15,-2 7-1-15,0 8-1 16,0 10 2-16,3 8 3 16,0 1 3-16,-1-5 3 15,-2-11 3-15,-2-6 0 16,-6-11 8-16,-5-4 6 0,-13 1 10 16,-8-5 4-16,-4 2-2 15,-2 2-6-15,10-6-14 16,5 0-4-16,20-11-63 15,12-3-98-15</inkml:trace>
  <inkml:trace contextRef="#ctx0" brushRef="#br0" timeOffset="34">14340 9591 858 0,'-3'0'453'16,"1"0"-141"-16,0 1-103 15,1-1-45-15,1 0-52 16,0 0-15-16,0 0-6 15,0 0 2-15,0 0-8 0,0 0-7 16,0 0-19-16,0 0-6 16,0 0-12-16,0 0-9 15,0 0-9-15,0 0-7 16,0 0-8-16,0 0-1 16,0 0-34-16,0 0-64 15,0 0-198-15</inkml:trace>
  <inkml:trace contextRef="#ctx0" brushRef="#br0" timeOffset="35">22413 12566 523 0,'0'0'271'0,"0"0"-69"16,-4 1-33-16,2-1-60 16,1 0-18-16,0 0-39 15,-14 2-15-15,-24 8-24 16,29-5-8-16,6 1-55 15,-3 3-122-15</inkml:trace>
  <inkml:trace contextRef="#ctx0" brushRef="#br0" timeOffset="36">22261 12747 649 0,'-5'5'281'15,"-3"5"-157"-15,1-1-34 0,5-3-50 16,2 0-17-16,1-4-15 16,-1-2-50-16</inkml:trace>
  <inkml:trace contextRef="#ctx0" brushRef="#br0" timeOffset="37">22206 12865 331 0,'-3'9'213'15,"1"7"-26"-15,1 0-23 16,0 1-18-16,1-3-48 16,0-1-25-16,-1-1-45 15,2-5-13-15,-1-4-144 16</inkml:trace>
  <inkml:trace contextRef="#ctx0" brushRef="#br0" timeOffset="38">22202 13059 475 0,'1'0'250'0,"2"2"-78"15,-3-1-77-15,0-2-29 16,-1 0-38-16,-1 1-13 0,1 0-129 16,0 0-138-16</inkml:trace>
  <inkml:trace contextRef="#ctx0" brushRef="#br0" timeOffset="39">22122 13165 321 0,'-2'1'241'16,"0"3"15"-16,0 0-100 15,1-4-37-15,0 0-56 16,-1 0-21-16,1 0-64 16,0 0-158-16</inkml:trace>
  <inkml:trace contextRef="#ctx0" brushRef="#br0" timeOffset="40">22030 13298 473 0,'0'5'221'0,"-2"1"-99"16,1-1-48-16,1-1-102 0</inkml:trace>
  <inkml:trace contextRef="#ctx0" brushRef="#br0" timeOffset="41">21913 13409 222 0,'0'3'170'15,"-5"4"33"-15,2-2-54 16,2 0-59-16,-4-1-26 16,3-1-47-16,-3-3-78 15</inkml:trace>
  <inkml:trace contextRef="#ctx0" brushRef="#br0" timeOffset="42">21765 13596 883 0,'-2'2'359'0,"-4"-1"-236"15,4 5-36-15,1-6-40 0,0 0-22 16,1 0-18-16,0 0-5 15,0 0-24-15,0 0-84 16</inkml:trace>
  <inkml:trace contextRef="#ctx0" brushRef="#br0" timeOffset="43">21815 13641 502 0,'-2'3'325'15,"-3"1"-16"-15,-2 5-101 0,-4 1-46 16,4 1-66-16,0 1-34 15,3-2-46 1,4-2-10-16,1-3-5 16,4-1-8-16,3-3-93 15,1-1-74-15</inkml:trace>
  <inkml:trace contextRef="#ctx0" brushRef="#br0" timeOffset="44">21859 13705 290 0,'1'0'233'16,"0"0"37"-16,-1 3-65 0,0-3-93 15,0 0-44-15,0 0-43 16,0 0-9-16,0 0-28 16,3 0-56-16,16 1-105 15,28-1-19-15,-35-1 13 16,3 1 61-16,-14 0 168 16,1 1 66-16,-1 1 88 15,-2-2 21-15,1 0-48 16,0 0-34-16,0 0-65 15,0 0-26-15,0 0-20 16,1 0-16-16,17 0-154 16,28-1-182-16</inkml:trace>
  <inkml:trace contextRef="#ctx0" brushRef="#br0" timeOffset="45">22148 13712 692 0,'4'0'339'16,"2"0"-103"-16,3 0-75 15,3-1-62-15,-3 0-33 16,1 0-45-16,0-2-21 16</inkml:trace>
  <inkml:trace contextRef="#ctx0" brushRef="#br0" timeOffset="46">22360 13659 876 0,'0'0'404'0,"3"-2"-162"16,-5 1-158-16,1 0-30 0,1-1-42 16,0 1-14-16,0 0-144 15,0 0-150-15</inkml:trace>
  <inkml:trace contextRef="#ctx0" brushRef="#br0" timeOffset="47">22379 13576 400 0,'4'-2'228'15,"8"0"-25"-15,-6-4-56 0,-1 2-62 16,-1-1-24 0,-2 0-38-16,4 4-12 0,-4-5-24 15,-2-3-28 1,-4 0-80-16,-3-3-31 16,2 2-56-16</inkml:trace>
  <inkml:trace contextRef="#ctx0" brushRef="#br0" timeOffset="48">22428 13438 350 0,'5'-4'246'0,"-5"-4"4"16,3 5-143-16,-2-1-48 15,-2 2-177-15</inkml:trace>
  <inkml:trace contextRef="#ctx0" brushRef="#br0" timeOffset="49">22463 13335 1043 0,'1'-3'491'15,"-1"-10"-207"1,0 4-68-16,1 0-106 16,1-3-39-16,5 3-50 15,3 0-12-15,-4-1-37 16,4 4-67-16,-6 1-166 16,0 0-161-16</inkml:trace>
  <inkml:trace contextRef="#ctx0" brushRef="#br0" timeOffset="50">22512 13190 427 0,'-1'-6'272'0,"1"-4"-6"16,0-3-69-16,0 4-87 15,0 1-33-15,-1 1-46 16,0 2-22-16,1 2-198 0</inkml:trace>
  <inkml:trace contextRef="#ctx0" brushRef="#br0" timeOffset="51">22517 13035 438 0,'-1'-5'228'16,"1"-5"-45"-16,6 1-132 15,-4-6-177-15</inkml:trace>
  <inkml:trace contextRef="#ctx0" brushRef="#br0" timeOffset="52">22525 12881 689 0,'-1'-5'289'0,"1"-5"-176"15,0 0-53-15,2 3-138 16,3 1-204-16</inkml:trace>
  <inkml:trace contextRef="#ctx0" brushRef="#br0" timeOffset="53">22537 12781 541 0,'2'-6'303'0,"3"-3"-71"16,-1 1-87-16,-2 0-33 0,1 2-58 15,-3 0-25 1,1 3-127-16,-1 1-184 16</inkml:trace>
  <inkml:trace contextRef="#ctx0" brushRef="#br0" timeOffset="54">22512 12679 588 0,'-3'-6'366'16,"-3"-3"-32"-16,4 2-139 16,-2 2-42-1,2 0-71-15,2 3-30 0,-1 2-48 16,0 0-39-16,0 0-358 16</inkml:trace>
  <inkml:trace contextRef="#ctx0" brushRef="#br0" timeOffset="55">22184 13502 542 0,'2'-8'312'0,"-1"3"-57"16,-1 2-53-1,1 1-9-15,-1 1-19 0,0 0-15 16,0-1-36-1,0 1-17-15,0 0-30 0,0 1-10 0,0 0-13 32,0 0-2-32,0 0-5 15,0 0-1-15,3 19-7 0,1 38-5 16,-4-21-10-16,3 8-7 16,0 4-10-16,1 10-2 15,-2 5-1-15,0 3 1 16,-1 0 2-16,1-1-1 0,-1-3 3 15,-1 0 0-15,-1 1 0 16,1-4 2-16,0-1-5 16,0-6 0-16,1-11 1 15,2-4 0-15,1-13 2 16,-2-8 2-16,0-5 0 16,-1-3 1-16,2-1 1 15,-1 2 1-15,-1-6-4 16,-1 3 0-16,-1-2-1 15,0-4-1-15,0 0 1 16,-1 0-1-16,1 0-2 0,0 0 0 16,0 0 0-16,0 0 3 15,0 0 1-15,0 0 3 16,-1 0-2-16,1 0-2 16,0 0 0-16,0 0-2 15,0 0 2 1,-11 0-1-16,-33-6-2 0,29-6 0 15,2 0-3-15,1-6-2 16,2 3 0-16,5 1-2 0,2 3 0 16,3 3 1-16,1 2 1 15,0 1-1-15,1 4 0 16,-1 1-1 0,0 0 0-16,0 0 1 15,1 3 1-15,6 13 2 0,18 32 0 16,-16-25 3-16,1-3 1 15,1-3 0-15,0-6-4 16,1-5-2-16,1-4 4 16,1-5 6-16,4-4 18 15,1-5 4-15,5-3 0 0,0 0-1 16,0-1-11-16,2 2-3 16,-8 0-2-16,-2-1 1 15,-4 7 1-15,-10-4 2 16,-2 5-2-16,6 6-2 15,-11-5-7-15,4 6-55 16,-1 0 116-16</inkml:trace>
  <inkml:trace contextRef="#ctx0" brushRef="#br0" timeOffset="56">22546 14518 843 0,'0'4'380'0,"0"6"-154"16,0 6-137-16,-2 9-23 15,-3 16-14-15,-1 1-4 16,-1 7-12-16,5 0-7 16,2-8-8-16,0-9-5 0,5-14-1 15,-3-11 34-15,2-14 41 16,1-9 15-16,0-12 21 16,-1-7-26-16,-4-11-26 15,-2-1-9-15,-1 2-21 16,-6-2-9-16,7 13-18 15,1 5-6-15,1 5-9 16,5 8-3-16,0 5-7 16,7 7-2-16,10 5-2 15,7-1 0-15,14 6-5 16,5-4-6-16,7 1-149 16,-2 5-67-16</inkml:trace>
  <inkml:trace contextRef="#ctx0" brushRef="#br0" timeOffset="57">22546 14703 896 0,'-5'0'426'15,"2"0"-168"-15,3 0-86 0,0-2-78 16,6 2-31-16,24 0-32 16,50 2-13-16,-33-1-77 15,2 3-123-15</inkml:trace>
  <inkml:trace contextRef="#ctx0" brushRef="#br0" timeOffset="58">22904 14879 527 0,'3'-4'289'0,"-1"-6"-48"0,0 0-25 16,-2 2-37-16,-1-4-15 15,-7-2-26-15,-1 0-15 16,-4 4-42-16,-1 5-22 16,-8 11-41-16,3 9-15 15,2 9-12-15,-3 2-3 16,16 0-2-16,4-1 0 0,5-9 3 15,11-1-1 1,-1-13 2-16,0-2 0 0,1-7 9 16,-1-2 3-1,-3 0 8-15,-2-1 2 0,-4 8-3 16,-5 2 0-16,4 12 2 16,-5 7 0-16,4 9 0 15,-2 2-1-15,-1 2-4 0,-1-3 1 16,-8-6 6-16,2-2 6 15,-6-11 12 1,-5-3 3-16,-13-14-3 0,-2-4-6 16,-3-9-22-16,3-3-37 15,9 3-91 1,2-3-65-16</inkml:trace>
  <inkml:trace contextRef="#ctx0" brushRef="#br0" timeOffset="59">22605 14326 713 0,'-2'-2'362'0,"2"2"-129"16,4 0-63-16,-4-1-79 0,9 1-25 15,21 0-15-15,55 3-2 16,-30-1-15-16,-3 1-7 16,-14-2-11-16,-6-1-2 15,-16-1 3-15,-2-1 2 16,-11-3 10-16,-3-3 2 15,1-1-3-15,-6-7-2 16,2-2-11-16,-1 5-6 16,-2 1-6-16,3 5-9 0,-2 7-17 15,5 4-1 1,3 7 3-16,5 6 9 16,2 6 18-16,-5-2 6 0,-1 1 10 15,-4-2 2-15,-4-7 1 16,1-4 0-16,0-6-28 15,-1-4-84-15</inkml:trace>
  <inkml:trace contextRef="#ctx0" brushRef="#br0" timeOffset="60">21771 12758 513 0,'-3'-3'296'16,"0"0"-32"-16,-1-3-36 15,3 5-54-15,-1 0-18 0,1 0-32 16,1 0-14-16,0-1-36 16,0 1-20-16,0 0-31 15,0 1-10-15,0 0-1 16,0 0 4-16,4 18-1 16,43 44 1-16,-26-15 0 15,2 9 1-15,9 7 2 16,-1-1 0-16,4 2-3 15,1-1-2-15,-10-3-1 16,-5-4 1-16,-6-5 3 16,-6-6 0-16,-2-8 3 15,1-4 1-15,2-11 5 16,1-5 6-16,1-7 3 16,-1-5 0-16,-2 0-6 15,-1-5-6-15,-2 0-7 0,-4-1 3 16,-4-7-165-16,-3 2-160 15</inkml:trace>
  <inkml:trace contextRef="#ctx0" brushRef="#br0" timeOffset="61">21769 12769 764 0,'0'-4'374'0,"1"-2"-111"16,1 2-40-16,-3 3-71 0,0 1-33 16,0 0-62-16,0 0-26 15,-6 21-18-15,-44 33 0 16,29-19-3-16,0-3-3 16,7-4-2-16,6-5 0 15,6-13 0-15,0-3 8 16,3-13 14-16,3-8 4 15,1-9 8-15,1-9-3 16,2-3 0 0,0 0-3-16,1 5-6 0,1 3-2 15,-1 9-7-15,-1 4-2 16,0 8-3-16,0 5-4 16,3 6-8-16,4 3-1 15,9 4 0-15,7 9 0 16,9 1 0-16,-1 1 0 15,0 0 1-15,-9-8 14 0,-17-6-166 0</inkml:trace>
  <inkml:trace contextRef="#ctx0" brushRef="#br0" timeOffset="62">21625 12451 686 0,'0'-2'369'0,"2"-6"-71"16,0 2-61-16,1-1-67 15,-1-1-24-15,3 4-43 16,-2 1-20-16,0 1-32 16,-3 0-13-16,0 1-17 15,0 0-5-15,0 0-4 16,0 0-1-16,3 0-3 15,1 0 0-15,2-2 1 16,-2 2 0-16,0 1 2 16,1 1 1-16,2 4 1 0,-2 17-2 15,29 30-1-15,-29-29 0 16,-5-3-3-16,0 0 0 16,-4-4 2-1,-2-3 0-15,3-3 0 0,-3-4 3 16,5-6 1-16,-1 0 0 15,2-9-4-15,3 5-3 16,5-4-6-16,5-1-4 0,3-8 0 16,5-5 2-1,2 0 2-15,-1-2 3 16,-2 10 5-16,-6-3 3 0,-4 12 4 16,-6-2 1-16,2 8-3 15,-2 4-2-15,5 4-5 16,-5 5 1-16,-3 4-1 15,6 5-1-15,-8 0 0 16,6 3-2-16,3-5-2 16,-5-4-1-16,11-4-5 15,-6-8-51-15,3-2-146 16,1-3-205-16</inkml:trace>
  <inkml:trace contextRef="#ctx0" brushRef="#br0" timeOffset="63">21625 12271 424 0,'0'0'277'0,"0"-1"-9"0,2 1-118 16,-2 0-28-16,0 0-26 15,9 0-5-15,5 0-5 16,22 3-8 0,1 1-23-16,20-1-12 0,0 1-20 15,0 0-5-15,-38-6-1 0,-2-2 2 16,-6-6 6 0,-8-1 4-16,0-1-1 15,-3-2-4-15,-3 3-9 16,-6-2-7-16,-3 6-9 15,2 4-8-15,3 3-8 16,8 4-2-16,0 4 1 16,4 1 5-16,3 2 5 15,-7-2 2-15,6 1 5 16,0 2 7-16,0 1 28 16,-1-2 15-16,-6 0 44 0,-3-1 13 15,-6-2 2-15,0 0-9 16,2 3-38-16,-2-3-20 15,2 1-25-15,5 1-9 16,0-3-3-16,0-1-62 16</inkml:trace>
  <inkml:trace contextRef="#ctx0" brushRef="#br0" timeOffset="64">22871 13210 469 0,'-1'-2'300'16,"1"-1"5"-16,-1 3-177 15,1 0-33-15,0 0-41 0,0 0-3 16,0 0 16 0,0 0 15-16,0 0 24 15,0 0 5-15,-2 0-5 16,1 3-5-16,-2 5-29 16,-1 6-19-16,-59 30-29 15,24-28-10-15,-4 6-107 16,5 0-109-16</inkml:trace>
  <inkml:trace contextRef="#ctx0" brushRef="#br0" timeOffset="65">22471 13468 972 0,'-1'0'476'0,"-3"2"-179"0,-3-1-78 16,6-1-96-1,0 0-38-15,-15 7-42 0,-31 23-15 16,25-9-21-16,-2-5-35 0,3 4-308 16</inkml:trace>
  <inkml:trace contextRef="#ctx0" brushRef="#br0" timeOffset="66">22060 13667 846 0,'-4'-1'401'15,"-3"2"-154"-15,-7 4-41 16,-9 6-65-16,1 3-26 0,-2 2-46 16,4 1-22-16,7-1-27 15,-2-3-8-15,1-2-152 16,0-4-224-16</inkml:trace>
  <inkml:trace contextRef="#ctx0" brushRef="#br0" timeOffset="67">21679 13930 575 0,'-5'2'340'16,"-2"6"-35"-16,-6 1-138 16,1 4-23-16,-4-1-33 0,-4-3-12 15,3 5-35-15,-4-2-14 16,3-1-25-16,0 1-6 15,1-7-17-15,3 1-47 16</inkml:trace>
  <inkml:trace contextRef="#ctx0" brushRef="#br0" timeOffset="68">21378 14143 532 0,'-1'3'317'16,"-3"-2"-37"-16,-4 5-101 15,-4-2-19-15,-7 7-22 16,-2 2-13-16,-5 1-34 16,1 4-19-16,3-5-34 15,1-1-8-15,5-5-11 16,0-6-5-16,2-1-118 0,5-3-181 15</inkml:trace>
  <inkml:trace contextRef="#ctx0" brushRef="#br0" timeOffset="69">21166 14149 895 0,'1'-2'412'0,"-1"-3"-181"0,0 4-60 16,-1 1-78-16,0 0-27 15,0 0-35-15,-4 10-9 16,-43 41-9-16,30-27-3 15,4-2-6-15,4-4-1 16,3-5-1-16,2 0-1 16,5-7 14-16,4-2 13 0,12-4 36 15,6 0 18-15,11 0 2 16,8 0-9-16,8 6-31 16,2 0-16-16,-11 0-14 15,-6-2-4 1,-16-5-72-16,-8-1-217 0</inkml:trace>
  <inkml:trace contextRef="#ctx0" brushRef="#br0" timeOffset="70">2141 10130 444 0,'5'-7'291'16,"2"-10"11"-16,-7 2-19 15,-7 2-54-15,-8 0-35 16,-13 9-62-16,-3 4-27 0,-8 15-56 16,-4 12-17-16,5 19-28 15,8 7-12-15,21 8-11 16,19 0-2-16,24-16 8 16,15-7 2-16,10-28 9 15,0-11 7-15,-5-18 28 16,-14-13 39-16,-16-7 55 15,-15-7 13-15,-22-2-8 16,-11-3-35-16,-11 9-60 16,2 6-21-16,14 10-42 15,9 7-77-15,16 4-190 16,10 10-178-16</inkml:trace>
  <inkml:trace contextRef="#ctx0" brushRef="#br0" timeOffset="71">2399 10214 625 0,'3'7'320'16,"0"12"-71"-16,-3 4-9 15,-4 5-41-15,1 3-27 16,3-3-53-16,5-3-23 0,12-7-33 15,3-8-11-15,3-7-15 16,-1 0-100-16</inkml:trace>
  <inkml:trace contextRef="#ctx0" brushRef="#br0" timeOffset="72">3383 10276 523 0,'-14'-10'379'0,"-21"-5"70"15,-3 6-156 1,-3 11-138-16,3 6-46 0,10 12-85 16,10 5-23-16,17 8-16 15,7-1-1-15,22-3 13 16,3-7 4-16,11-6 12 16,-1-8 1-16,-7-9 13 15,-1-5 13-15,-19-14 42 16,-6-4 18-16,-14-12 11 15,-9-5-8-15,-7-9-38 16,-4-6-20-16,5-2-30 16,8 1-12-16,17-3-21 0,14 4-15 15,17 4-84-15,3 7-54 16,8 21-176-16</inkml:trace>
  <inkml:trace contextRef="#ctx0" brushRef="#br0" timeOffset="73">3590 10224 1135 0,'-3'0'465'16,"-7"0"-302"-16,0 9-49 0,2 10-67 15,1 6-13-15,8 10-6 16,3 1-2-16,10 1-7 16,5-4 0-16,7-12 1 15,5-3 4-15,-1-13 15 16,-1-6 17-16,-5-10 34 0,-5-7 8 16,-6-6-10-16,-4-4-17 15,-4-2-42-15,-5-2-39 16,0 2-153-16,0 4-106 15</inkml:trace>
  <inkml:trace contextRef="#ctx0" brushRef="#br0" timeOffset="74">3838 10246 483 0,'3'4'311'16,"0"7"9"-16,2 2-71 0,2 9-80 15,1 4-29-15,1 7-47 16,4 4-22-16,0-1-31 15,-1-6-7-15,5-11 8 16,-4-8 16 0,4-13 33-16,2-4 20 0,-2-15 0 15,4-5-11-15,-5-9-28 16,2-4-25 0,-3 2-29-16,-4 4-105 15</inkml:trace>
  <inkml:trace contextRef="#ctx0" brushRef="#br0" timeOffset="75">4490 10276 550 0,'3'8'303'0,"-6"10"-34"0,-7 7-21 15,-10 13-51-15,-11-2-38 16,-4-2-77-16,-2-7-22 15,1-17-17-15,4-8-1 16,9-15-9-16,3-5-3 16,8-8-25-16,4 0-7 15,5 4-10-15,4 1-2 16,5 11-13-16,9 4-1 16,9 13 14-16,4 4 8 0,16 16 18 15,-5 4 6 1,-1 0-7-16,-4-1-3 15,-13-9-1-15,-4-1-59 0,-12-14-283 16</inkml:trace>
  <inkml:trace contextRef="#ctx0" brushRef="#br0" timeOffset="76">4439 10133 696 0,'2'-2'276'0,"5"1"-185"15,0 1-60-15</inkml:trace>
  <inkml:trace contextRef="#ctx0" brushRef="#br0" timeOffset="77">4648 10157 903 0,'0'2'428'0,"3"6"-164"0,2 18-127 15,4 14-25-15,0 27-43 16,-1 13-22-16,4 8-22 15,-5-1-9-15,-2-11-9 16,1-13-4-16,-6-13-7 16,2-8-39-16,2-13-120 15,-4-7-158-15</inkml:trace>
  <inkml:trace contextRef="#ctx0" brushRef="#br0" timeOffset="78">4805 10467 1015 0,'15'-1'371'0,"12"0"-273"15,2-2-94-15,4 3-2 16,-6 3-74-16,-2 0-296 16</inkml:trace>
  <inkml:trace contextRef="#ctx0" brushRef="#br0" timeOffset="79">5177 10261 752 0,'-15'-7'402'0,"-18"-1"-97"15,-1 3-95-15,4 7-113 16,3 4-31-16,9 2-46 16,5 5-20-16,11 1-14 15,8 1-3-15,12 1 5 16,5-4 8-16,4-2 5 15,-1-3 2-15,-4-5 0 16,-6-1-1-16,-8 1 1 16,-9-2-1-16,-15 5-2 15,-5 5-1-15,-10 5-4 16,2 6 1-16,11 6-2 16,2-1-1-16,17 1 0 15,4 0-1-15,11-11 3 16,8 1 2-16,5-15 3 15,6-3 4-15,1-10 7 16,0-7 3-16,-3-11 3 0,-3-8 3 16,-1-4-1-16,-3-2 4 15,-9 7 9 1,-3 6 16-16,-10 15 14 0,0 7-6 16,-2 15-11-16,0 7-16 15,1 9-21-15,0 7 1 16,2 3-3-1,-3 0-1-15,-1-4-21 0,1-3-91 0</inkml:trace>
  <inkml:trace contextRef="#ctx0" brushRef="#br0" timeOffset="80">5491 10375 800 0,'2'-7'427'0,"9"-2"-88"15,1 2-78-15,4 7-81 0,9 10-31 16,2 8-53 0,-1 5-21-16,-6 6-23 0,-9-4-8 15,-18-6-4-15,-6 2-6 16,-15-6-6-16,-1 0-102 16</inkml:trace>
  <inkml:trace contextRef="#ctx0" brushRef="#br0" timeOffset="81">6307 10397 500 0,'0'13'240'16,"0"13"-85"-16,-4-2-20 15,1 1-48-15,-2-7-19 0,4-8-17 16,1-8 2-16,6-12 1 16,-2-9 7-16,7-10 6 15,4-5-3-15,2-9 8 16,7-2-4-16,-1 6 2 15,1 6-7-15,2 17-9 16,-4 11-5-16,-3 14-20 16,-4 10-4-16,-6 12-6 15,-6 3-4-15,3 6-6 0,2 0-2 16,5-2-120-16,10-1-170 16</inkml:trace>
  <inkml:trace contextRef="#ctx0" brushRef="#br0" timeOffset="82">6923 10435 805 0,'-2'-18'425'0,"-3"-13"-112"16,-3-1-131-16,0 2-30 16,-2 3-43-16,-4 6-22 15,-2 10-42-15,-7 7-20 16,-7 9-30-16,5 8-10 15,0 8-14-15,9 4-1 0,12 9 4 16,5 1 4 0,14-1 12-16,7-2 2 15,10-12 5-15,0-9 2 16,0-7 5-16,-2-8 7 0,-7-6 7 16,-4-4 4-1,-10-10 4-15,-3-2 3 0,-6-5-2 16,-2 4-2-16,-2 9-11 15,2 7-14-15,-4 11-20 16,3 8-7-16,1 8-2 16,1 2 6-16,9 4 16 15,5-3 3-15,9-1 4 0,3-5 3 16,5-4 4 0,3-3 4-16,-8-7 8 15,-3-4 11-15,-6-4 13 16,-4-6 3-16,-10-8-3 15,-2-1-11-15,-7-8-73 16,-3 4-96-16</inkml:trace>
  <inkml:trace contextRef="#ctx0" brushRef="#br0" timeOffset="83">7916 10194 538 0,'2'8'221'0,"5"15"-86"0,-9 6-3 16,-4 16 33-16,-7 1 3 15,-9 4-39-15,5-3-25 16,-9-14-44-16,1-5-12 16,1-20-2-16,-1-6-1 15,3-17-1-15,4-8-3 16,9-10-21-16,4-4-9 16,9 0-12-16,4 2-7 15,6 13 1 1,4 8-3-16,-1 16 5 0,2 8 3 15,1 16 2-15,-4 4 4 16,10 10 0-16,-2 0 0 16,5-10-3-16,9 1-122 15</inkml:trace>
  <inkml:trace contextRef="#ctx0" brushRef="#br0" timeOffset="84">8381 10300 619 0,'-11'-9'374'16,"-17"-10"-11"-16,-1 5-151 15,-5 7-102-15,-2 7-41 0,4 14-51 16,3 7-17-16,4 10-14 31,10 4-6-31,15 3-1 0,9 2 2 16,15-10 9-16,10 2 8 15,-3-16 9-15,1-4 6 16,-5-9 19-16,-15-11 9 16,-1-6 14-16,-12-6-1 15,-9-6-13-15,-2 1-13 16,-14 1-40-16,6 3-67 0,-2 6-328 16</inkml:trace>
  <inkml:trace contextRef="#ctx0" brushRef="#br0" timeOffset="85">8372 10318 881 0,'17'1'426'0,"5"0"-175"16,1 8-90-16,-5 1-26 0,-10 8-52 16,-3 4-22-16,-10 6-26 15,-1 1-7-15,-8-3-14 16,4-3-5-16,5-9-49 15,3-2-46-15,6-13-59 16,0-10-21-16,8-10 27 16,6-5 41-16,6-4 57 15,3 0 21-15,-4 5 22 16,-6 2 11-16,-9 9 50 16,-4 7 11-16,-11 9 6 15,-7 5 8-15,-7 13-18 0,-1 2-6 16,3 5-9-16,7 4-18 15,12-3-32-15,7-4-5 16,15-2-2-16,3-6-6 16,7-2-105-16,0-1-72 15</inkml:trace>
  <inkml:trace contextRef="#ctx0" brushRef="#br0" timeOffset="86">8909 10437 603 0,'-3'-9'348'0,"-4"-12"-27"15,-5 2-59-15,-3 1-70 16,-3 2-36-16,-2 7-72 16,2 3-30-16,-7 8-43 15,-2 6-11-15,7 6-16 16,0 5-7-16,13 5-7 15,7 2 1-15,5-3 5 16,7 0 9-16,7-3 8 0,1-7 5 16,5-2 4-16,-1-4 3 15,6-8 1-15,-10-4 2 16,-1-8 6-16,-6-2 2 16,-10 2 5-16,4 3 3 15,-6 5-8-15,-1 5-8 16,-2 3-12-16,2-3-7 15,-1 0-1-15,1 6 6 16,1 7 5-16,16 26 3 16,5-32 8-16,1-5 2 15,-3-3 7-15,1 2 3 16,-4-1-1-16,-4-3-1 0,-3-2-6 16,-5-8-5-16,-1 0-122 15,0-7-73-15,-2-5-112 16,0-6 1-16,-6-16 170 15,-1-2 129 1,-3-4 213-16,-2 3 37 0,-1 13 20 16,1 9-39-16,4 14-106 15,0 6-38-15,3 5-84 0,3 13-32 32,0-6-142-32</inkml:trace>
  <inkml:trace contextRef="#ctx0" brushRef="#br0" timeOffset="87">9206 10350 706 0,'6'-4'353'15,"2"-4"-81"-15,1 5-84 0,3 7-67 16,-2 9-20-16,0 13-46 16,2 8-16-16,-3 7-10 15,1 2-3-15,0-11-9 16,2-3 0-16,1-14 13 16,2-11 19-16,7-8 40 15,-2-7 10-15,3-12-1 16,-3 1-18-16,-8-4-40 15,-2-5-21-15,-7 7-166 16,-2-3-140-16</inkml:trace>
  <inkml:trace contextRef="#ctx0" brushRef="#br0" timeOffset="88">9638 10352 831 0,'14'-2'339'0,"8"-1"-185"16,9 1-113-16,3 1-18 15,-2-1-7-15,-7 1-3 0,-7-1 1 16,-6 1 2-16,-8 0 7 16,-4 1 4-16,-4 1-1 15,3-1 2-15,0 0 10 16,-15 9 1-16,-37 34 0 15,27-16-5-15,19 9-23 16,-1-3-10-16,14 0-5 16,6-3 1-16,7-14 4 15,6 0 4-15,7-10-2 16,7-7-1-16,6-5-5 0,3-5-2 16,1-10 3-16,0 3 1 15,-6-7 4-15,-5 0 3 16,-11 8 6-1,-8 2 7-15,-14 11-3 0,-6 6 8 16,-13 14 14-16,-6 3-2 0,-6 4 9 16,-3 0-9-16,2-4-15 15,0-6-6 1,8-3-3-16,2-7 8 16,7-8-1-16,3-2-2 15,4-9-8-15,3-2-10 16,4-5-8-16,2-3 1 15,0 4-3-15,3 7-3 0,1 11-10 16,4 8-2 0,-2 11 5-16,3 7 6 15,4 0 15-15,2 1 3 16,6-2 4-16,1-6 0 0,1-4 5 16,-3-6 5-16,-4-7 9 15,-2-7 3-15,-3-8 7 16,-2-4 2-16,0-4 5 15,-2-1 3-15,-9-1-3 16,4 10-6-16,-6 7-25 0,0 11-11 16,0 14-8-16,-2 2-4 15,7 11 7 1,-5-1 2-16,5-1-70 16,0-2-167-16</inkml:trace>
  <inkml:trace contextRef="#ctx0" brushRef="#br0" timeOffset="89">11220 10364 485 0,'-5'-9'338'0,"-6"-11"41"16,-3 10-125-16,-10 5-99 15,-6 5-43-15,-4 14-62 16,-1 6-24-16,7 9-28 0,8 8-8 15,16 3-7-15,4-2 1 16,17-6 8-16,6-6 6 16,13-10 8-16,5-4 5 15,-1-6 11-15,-12-3 9 16,-16-12 20-16,-7-3 6 16,-16-8-3-16,-4 4-11 15,-14 1-30-15,-7-1-8 16,-3 8-138-16,8 0-222 0</inkml:trace>
  <inkml:trace contextRef="#ctx0" brushRef="#br0" timeOffset="90">11296 10405 1169 0,'19'-4'441'0,"23"-4"-344"16,10 3-25-16,-2 1-44 15,-6-1-9-15,-12 4-9 0,-9-1-6 16,-9 2-139-16,-5 2-117 16</inkml:trace>
  <inkml:trace contextRef="#ctx0" brushRef="#br0" timeOffset="91">11426 10423 694 0,'0'9'322'15,"0"13"-131"-15,0 7-38 16,5 0-46-16,0-4-22 16,2-5-34-16,1-3-12 15,2-4-65-15,4-4-123 16</inkml:trace>
  <inkml:trace contextRef="#ctx0" brushRef="#br0" timeOffset="92">11841 10437 1002 0,'-10'-10'455'0,"-14"-9"-217"16,1 5-65-16,4 11-98 0,1 3-34 15,5 9-43 1,2 6-11-16,1 5-10 0,8 6-1 15,8 1 5 1,4-3 6-16,10-8 12 0,3-6 5 16,5-5 12-1,4-5 4-15,-6-6 9 16,-5-4 6-16,-16-10 1 16,-6 1-3-16,-11 1-115 15,-5 1-176-15</inkml:trace>
  <inkml:trace contextRef="#ctx0" brushRef="#br0" timeOffset="93">12324 10341 313 0,'3'18'134'16,"0"23"-68"-16,0 9-6 16,-5-4-11-16,-1-6-6 15,-3-12-8-15,4-11 3 16,2-8 56-16,0-8 17 0,1-6 1 15,0-7-3 1,1-16-41-16,2 0-7 0,4-13 7 16,4 0-3-1,9 0-17-15,8 2-9 16,12 12-2-16,-1 8-4 16,-4 18-3-16,-4 9-5 15,-11 17-15-15,-4 4 1 0,-9 10-2 16,-1-2 0-16,-5-1-2 15,1 0 1-15,2-9-48 16,0-2-88-16</inkml:trace>
  <inkml:trace contextRef="#ctx0" brushRef="#br0" timeOffset="94">13007 10414 788 0,'-10'9'393'0,"-7"6"-138"16,-10 6-105-16,-5 2-27 0,-8-4-55 15,3 0-22 1,2-5-26-16,2-7-5 16,10-4-3-16,3-4-5 15,6-12-18-15,2-4-10 16,9-6-15-16,4-1-5 15,12 5 7-15,7 5 1 16,2 5 5-16,6 7 8 16,3 8 9-16,0 5 4 15,-1 9 7-15,-6 4 2 16,-4 1 1-16,0-2 2 16,3-4 5-16,2-5 1 15,0-9 7-15,0-2 5 16,-7-10 4-16,-1-5 2 0,-1-6-3 15,-1-4-3-15,-1-8 0 16,0-5 4-16,-4-1 21 16,-4 2 5-16,-1 17-4 15,-2 8-15-15,-5 14-29 16,0 8-6-16,-3 11-4 16,2 10 5-16,1 7 4 15,2-5-2-15,3 1 8 16,-4-11-66-16,4-6-287 15</inkml:trace>
  <inkml:trace contextRef="#ctx0" brushRef="#br0" timeOffset="95">13566 10444 616 0,'-13'-16'416'15,"-18"-17"29"-15,-3 3-213 16,5 13-152-16,-1 9-47 16,5 22-52-16,2 8-8 15,6 12-3-15,9 6 4 16,14-6 11-16,13 0 6 0,11-10 10 16,2-8 6-1,4-10 10-15,-2-5 7 0,-5-11 14 16,-5-9 16-16,-8-12 45 15,-5-9 17-15,-8-15 24 16,-2-8-4-16,-4-2-43 16,-3 0-22-16,3 14-41 15,4 9-19-15,5 16-23 16,4 12-12-16,5 13-154 0,2 3-112 16</inkml:trace>
  <inkml:trace contextRef="#ctx0" brushRef="#br0" timeOffset="96">13805 10401 777 0,'-1'2'377'0,"-6"4"-106"0,3 7-97 0,-4 10-81 16,4 2-6 0,4 4-35-16,-2-3-18 0,6-6-18 15,3 0-4 1,-1-7-3-16,-2-2-7 0,0-5-195 16</inkml:trace>
  <inkml:trace contextRef="#ctx0" brushRef="#br0" timeOffset="97">13862 10191 888 0,'-1'-10'543'15,"-1"-7"-47"-15,0 11-276 0,2 4-77 16,1 3-114-16,-1-1-29 16,0 0-97-16,2 10 137 0</inkml:trace>
  <inkml:trace contextRef="#ctx0" brushRef="#br0" timeOffset="98">14648 10342 619 0,'1'-8'342'0,"-2"-9"-70"0,-5 0-54 16,-3 5-70-16,-11 1-22 15,0 7-41-15,4 4-22 16,-2 1-49-16,9 10-22 16,5 5-20-16,5 7 0 15,13 7 9-15,7 1 11 16,5-2 10-16,-1-6 2 16,-5-7-1-16,-5-7-2 0,-9-9 11 15,-5-1-4-15,-7-5-1 16,-7-1 0-16,-8 2-11 15,-2-1 1-15,-4 1-3 16,7 5-4-16,6 12-9 16,1 2-4-16,8 9 2 15,5-3 3-15,8 0 12 16,10-1 6-16,8-9 7 16,1-3 3-16,5-7 5 15,2-4 1-15,-2-7 3 16,0-4 0-16,-5-7 2 15,-3-6-1-15,-9-5-1 16,-1 3-2-16,-6 8 8 0,-4 7 5 16,-3 13-21-16,-1 7-7 15,-2 10-16-15,-1 8-12 16,-1 10 17-16,1 0 5 16,2 4-54-16,1-3-117 15</inkml:trace>
  <inkml:trace contextRef="#ctx0" brushRef="#br0" timeOffset="99">14875 10141 1101 0,'-4'-5'479'15,"0"-4"-250"-15,0 5-160 16,3 4-59-16,3 7-40 15,2 5 12-15,3 9-236 16,-3 0-142-16</inkml:trace>
  <inkml:trace contextRef="#ctx0" brushRef="#br0" timeOffset="100">14938 10318 434 0,'6'15'271'0,"9"19"-14"16,3 6-47-16,3 1-90 0,2 1-35 15,-4-11-52-15,-3-6-10 16,-4-8 35-16,0-9 36 0,1-10 35 15,-1-6 10-15,1-15-29 32,0-2-36-32,-5-8-38 0,1-3-18 15,0 5-122 1,-2 1-103-16</inkml:trace>
  <inkml:trace contextRef="#ctx0" brushRef="#br0" timeOffset="101">15581 10431 560 0,'-2'5'349'0,"-7"2"-44"16,-2 3-95-16,-7 0-41 16,-7 5-67-16,-3 4-31 15,-5-3-38-15,-1 1-12 16,4-2-12-16,6-10-3 15,8-5-4-15,4-2-7 0,4-13-16 16,6 3-3-16,5-4-5 16,7-3 5-16,5 6 15 15,2-2 3-15,-1 3 5 16,2 6 0-16,-4 6-3 16,0 6-1-16,1 13 2 15,0 0 2-15,4 3 5 16,0-1 2-16,4-8 4 15,-1-7 1-15,2-6 5 16,-1-1 3-16,-7-13 3 0,4-2 3 16,-4-7 1-16,0-3 3 15,2 0 14-15,-7-1 8 16,-4 6 11-16,-3 5 2 16,-2 15-32-16,-2 5-12 15,-1 14-18-15,2 8-6 16,-6 3 11-16,5 5 3 15,0-6 1 1,1 1-3-16,10-6 0 0,-1-7 1 16,2-1 5-16,-5-8 21 0</inkml:trace>
  <inkml:trace contextRef="#ctx0" brushRef="#br0" timeOffset="102">1770 11387 618 0,'0'-5'319'0,"-1"-2"-84"16,4 2-61-16,8 0-63 15,-1 4-16-15,8 8-21 16,1 7-6-16,-1 14-8 16,-1 4-6-16,-11 2-8 15,-3 3-5-15,-7-13-10 16,0 0-6-16,-1-13-7 15,4-8-3-15,6-4 1 0,6-10-1 16,9-10 0-16,4-3-4 16,6-8-6-16,0 1-3 15,-1 6-1 1,-2 8 0-16,-4 14 3 16,-4 8 2-16,-7 16 6 0,-5 4 4 15,-5 10 4-15,-1-2-1 16,-2-1-6-16,-4-3-17 0</inkml:trace>
  <inkml:trace contextRef="#ctx0" brushRef="#br0" timeOffset="103">2782 11330 857 0,'6'-5'380'0,"2"-5"-188"16,5 5-46-16,1 12-64 16,-2 6-20-16,0 19-23 15,-3 6-1-15,-4 5-5 16,-5-2-2-16,0-9-10 16,-2-7-4-16,0-11-3 15,2-3-2-15,2-9 5 0,4-3 5 16,6-14 3-16,2-5 2 15,5-9-7-15,-2-9-6 16,3 3-9-16,0 0 3 16,-3 11 7-16,1 9 0 15,-1 15 4-15,-2 8-4 16,2 14-9-16,0 2 1 0,5 7 0 16,-2-1 0-16,-9-2-2 15,1-1-1-15,-10-6-91 16,-2-2-85-16</inkml:trace>
  <inkml:trace contextRef="#ctx0" brushRef="#br0" timeOffset="104">2779 11116 598 0,'0'-4'302'0,"0"1"-75"16,14 3-128-16,6 3-23 15,24 4-9-15,7-2-3 16,8-2-21-16,1 1-9 15,-10-2-13-15,0-1-4 16,-16 1 1-16,-7-2 2 16,-14-3 8-16,-5-1 4 15,-9-4-2-15,-3-2-2 0,-4 0-14 16,0-2-9 0,2 7-7-16,4 2-9 15,2 5-9-15,3 2-1 0,-3-4 4 16,0 0 6-16,0 0 22 15,12 6 15 1,21 42 28-16,-33-28 12 16,-4 1 10-16,-7-2-1 15,-2-6-20-15,2 1-10 16,2-11-18-16,4-2-43 16</inkml:trace>
  <inkml:trace contextRef="#ctx0" brushRef="#br0" timeOffset="105">3986 11357 671 0,'10'-7'351'0,"10"-6"-93"0,1 8-73 15,-3 16-83-15,-3 9-24 16,-7 13-18-16,-9 7-3 16,-9-2-4-16,-3-4-9 15,2-9-24-15,5-10-10 16,10-7-13-16,10-6-3 16,4-13 1-16,7-4 5 15,-2-13 5-15,-4-3 3 0,-5-6 8 16,-2 1 0-1,-7 2 1-15,-5 6 1 16,-2 13-4-16,-4 7-5 0,-4 11-9 16,0 8-3-1,-1 12-6-15,1 6 1 0,10 8 2 16,4 1 0-16,11-6 1 16,7-2 1-16,7-10 2 15,1-7-37-15,6-4-108 0,-3-8-79 16,1-3-247-16</inkml:trace>
  <inkml:trace contextRef="#ctx0" brushRef="#br0" timeOffset="106">4528 11460 539 0,'7'-5'328'0,"6"0"-40"0,-7 5-27 16,-6 10-74-16,-7 3-40 16,-7 6-44-16,-3-1-23 15,-7 1-32-15,1-5-8 16,0-10-10-16,0-4-3 15,5-7-5-15,1-1-4 16,6-6-12-16,3-2-7 16,6-3-16-1,4-3-4-15,10 7-3 0,0 1 0 16,4 6 6-16,2 9 4 16,-7 6 8-16,1 10 6 0,1 7 11 15,-1 1 1 1,0 1-1-16,2-2-1 15,-5-6-6-15,5-6 0 0,5-8 3 16,3-4 1 0,4-13 6-16,1-2 1 0,-4-9 1 15,-3-4 1-15,-2-1-3 16,-3 2-2-16,-6 6 2 16,0 4 2-16,-2 17 1 15,-2 10 6-15,-2 14-3 16,-1 5-2-16,0 2-7 15,1-2 31-15,5-5 47 16</inkml:trace>
  <inkml:trace contextRef="#ctx0" brushRef="#br0" timeOffset="107">5480 11421 758 0,'10'5'398'16,"5"2"-118"0,1 10-120-16,1 5-33 0,-11 5-32 15,-4-2-10-15,-2-2-20 16,-5-2-10-16,0-10-30 16,5-4-7-16,6-8 0 15,2-6 0-15,8-11 0 16,2-2-1-16,6-5-14 15,4-3-3-15,-2 6-4 16,1 4 0-16,-7 13 11 16,-2 8 8-16,-8 13 19 0,-3 9 7 15,-7 3-4-15,1 2-5 16,-1-3-14-16,0-6-52 16</inkml:trace>
  <inkml:trace contextRef="#ctx0" brushRef="#br0" timeOffset="108">6709 11142 935 0,'2'-4'448'16,"-2"-3"-227"-16,0 9-63 16,-3 35-101-16,-4 7-39 15,2 33 6-15,-1 4 4 0,6-4 0 16,0-2-2 0,3-25-4-1,2-13-3-15,1-17-2 16,-1-10 2-16,-1-12 16 15,0-2 6-15,-4-17 4 16,-1-6 0-16,-7-16-17 0,-8-15-5 16,-2-15-10-16,0-5-6 15,10 3-12-15,9 9-11 16,17 20-18-16,13 9-2 16,16 14-3-16,8 7 3 15,10 7 14-15,7 4-26 16,0 9-124-16,11 2-121 15</inkml:trace>
  <inkml:trace contextRef="#ctx0" brushRef="#br0" timeOffset="109">6696 11404 918 0,'0'2'382'16,"5"2"-192"-16,14 2-54 15,19-1-59-15,14 0-7 16,14-1-44-16,3-2 14 16,-3 1-301-16</inkml:trace>
  <inkml:trace contextRef="#ctx0" brushRef="#br0" timeOffset="110">7193 11659 640 0,'2'-5'326'0,"3"-5"-88"0,-2-3-47 16,-4-2-62-16,-4 1-21 16,-10-1-41-16,-2 2-11 15,-3 7-32-15,-2 5-13 16,3 2-17-16,2 5-12 15,10 4-8 1,5-2-1-16,11 6 3 16,7-1 3-16,10-3 4 0,3 4 1 0,-2-7 7 31,1 2 3-31,-9-2 4 0,-1-3 2 0,-7 7 8 16,-4 2 15-16,-2 8 19 15,-4 5 6 1,-1 7 0-16,0 3-14 0,-9 0-15 15,-1-2-2-15,-8-6 4 16,-6-6 5-16,-4-9 13 16,-7-7 3-16,-1-14 3 15,-1-5-6-15,-4-14-15 16,9 1-10-16,5-4-89 16,10-2-60-16</inkml:trace>
  <inkml:trace contextRef="#ctx0" brushRef="#br0" timeOffset="111">6783 10840 602 0,'-3'0'267'0,"0"3"-105"0,13 2-63 15,8 0-5-15,15 5 7 16,3-3-7-16,9 1-42 15,8 3-17-15,1-4-16 16,4 0-2-16,-12-6 2 16,-9 0 0-16,-13-4 4 15,-5-4 4-15,-8-1 5 16,-5-9 2-16,-6 1-1 16,-3-2-7-16,-3 5-17 15,0 4-10-15,3 9-19 16,2 1-1-16,3 5 2 0,-2-6 8 15,0 0 18-15,2 16 5 16,36 37 14-16,-32-28 5 16,-8-3 5-16,-5-1-1 15,-3-5-5-15,4-1-45 16</inkml:trace>
  <inkml:trace contextRef="#ctx0" brushRef="#br0" timeOffset="112">7744 11594 1047 0,'0'0'510'0,"0"0"-190"16,2 2-94-16,-2-2-28 16,0 0-23-16,0 0-16 15,0 0-40-15,0 0-16 16,0 0-43-16,0 0-18 0,0 0-20 16,0 0-5-1,0 0-112-15,0 0-79 0</inkml:trace>
  <inkml:trace contextRef="#ctx0" brushRef="#br0" timeOffset="113">8362 11063 583 0,'-7'-2'301'0,"-3"-1"-94"0,12 2-95 16,11 1-21-16,26 5-40 16,16 2-9-16,27-2 4 15,12 0-3-15,1-1-5 16,-6-3-4-16,-15 0-13 0,-12 0-6 15,-20-1-74 1,-12-1-70-16</inkml:trace>
  <inkml:trace contextRef="#ctx0" brushRef="#br0" timeOffset="114">8724 11109 380 0,'-2'9'202'16,"-1"11"-28"-16,5 8-23 15,2 12-6-15,1 4-4 16,-2 11-21-16,-3 2-12 16,3-6-38-16,-1-7-20 15,0-14-24-15,-1-6-5 16,3-7-8-16,-4-4-64 0</inkml:trace>
  <inkml:trace contextRef="#ctx0" brushRef="#br0" timeOffset="115">9066 11461 612 0,'-6'-8'331'0,"-11"-2"-62"0,-1 1-88 15,-4 7-84 1,1 4-33-16,3 7-52 0,1 2-18 16,6 9-19-16,10 5-2 15,7 1 1 1,10 3 4-16,9-4 7 16,4-8 6-16,7-11 12 15,-4-4 15-15,-2-9 63 16,-4 0 34-16,-16-12 40 15,-10 0 0-15,-20-8-55 0,-7-6-28 16,-6 1-166-16</inkml:trace>
  <inkml:trace contextRef="#ctx0" brushRef="#br0" timeOffset="116">9885 11117 790 0,'0'-3'352'0,"-1"-7"-170"0,5 18-122 16,3 13-22 0,5 22-19-16,6 10 8 0,7 21 12 15,0 4 1-15,0-4-2 16,-4-5-5-16,-7-23-12 16,-1-9-1-16,-6-18 0 15,-3-15 6 1,-2-2 30-1,2 2 12-15,3-9 5 0,2-5-3 0,4-14-32 16,-1-4-15-16,10-9-11 16,2-10-2-16,3-12-3 15,-5-8 2-15,1 3-4 0,-8 6-3 16,-4 25-2-16,-1 12-3 16,-7 17-11-1,-2 7-2-15,-2 15 1 16,1 12-2-16,0 20 12 15,6 8 3-15,3 6 1 0,2-2 1 16,-2-12-2-16,0-11 1 16,-1-11 1-16,0-7 2 15,-1-10 5-15,3-1 4 16,4-10 10-16,5-7 6 16,5-9 11-16,-1-6 5 15,6-15 11 1,-4-9 1-16,-3-14-8 0,-2-3-9 15,-7 6-22-15,-2 8-9 0,-5 20-45 16,-5 8-42 0,-4 12-171-16</inkml:trace>
  <inkml:trace contextRef="#ctx0" brushRef="#br0" timeOffset="117">10518 11604 831 0,'1'0'370'0,"-2"5"-140"16,3 0-88-16,-2-5-49 15,0 2-2-15,7 17-20 16,9 34-11-16,-15-32-8 16,2-2-7-16,-2-4-15 0,0-1-8 15,1-8-5-15,2-4 5 16,4-7 8-16,1-5 2 16,7-8-6-16,3-4-9 15,6-3-16-15,3 1-3 16,-2 5-3-16,1 6 2 0,-11 4 7 15,-6 8 4-15,-2 8 5 16,-4-1 3-16,0 12 4 16,-1-2 6-16,-2 2 2 15,-1 4-3-15,1-1-7 16,3 1-7 0,-2-7-5-16,4-1-43 0,-1-5-152 15</inkml:trace>
  <inkml:trace contextRef="#ctx0" brushRef="#br0" timeOffset="118">11002 11367 686 0,'12'1'304'16,"7"4"-121"-16,19 1-108 0,12 4-16 15,10 7-13-15,6-2-12 16,-4 0-9-16,-9-3-54 15</inkml:trace>
  <inkml:trace contextRef="#ctx0" brushRef="#br0" timeOffset="119">11059 11517 483 0,'8'6'312'15,"6"1"-19"1,16 2-106-16,5 0-18 0,8 1-80 16,2 3-32-16,-5-5-44 15,5 2-89-15</inkml:trace>
  <inkml:trace contextRef="#ctx0" brushRef="#br0" timeOffset="120">11905 11268 892 0,'-19'-7'407'16,"-14"-5"-181"0,-6 6-122-16,1 6-36 0,3 12-44 15,7 5-19 1,3 13-21-16,1 4-5 15,8 18-2-15,11 5 2 0,13-3 7 16,8-4 3-16,18-14 7 16,5-7 5-16,17-15 8 15,7-7 6 1,0-14 13-16,-3-9 12 16,-16-11 46-16,-8-6 17 15,-21-11 19-15,-11-7-5 0,-22-4-46 16,-13 2-23-1,-11 11-41-15,-5 8-15 0,5 16-111 16,6 6-62-16</inkml:trace>
  <inkml:trace contextRef="#ctx0" brushRef="#br0" timeOffset="121">11928 11312 611 0,'1'0'316'0,"0"1"-94"16,-4 5-33-16,2-6-69 16,-9 13-12-16,-54 53-14 15,22-21-17-15,0-2-25 16,8 0-12-16,8-10-20 0,6-3-10 16,13-6-52-16,3-3-93 15</inkml:trace>
  <inkml:trace contextRef="#ctx0" brushRef="#br0" timeOffset="122">12553 11381 778 0,'7'1'365'15,"3"-1"-120"1,5 27-170-16,3 9-37 15,7 19-6-15,0 4 1 16,-5-1-3-16,-7-1-1 0,-11-10-3 16,-8-1 1-16,-17-10-1 15,-8-7-33-15,-12-14-59 0,-4-11-38 16,4-15-102 0,9-9-23-16,13-12-10 15,15-3 32 1,22-6 117-16,15-1 68 0,22-5 97 0,7 2 26 15,-4 1 20 1,-5-1 7-16,-10 9 23 0,-8-5 4 16,-6 14 8-1,-5 2 0-15,-10 12-27 16,-7 4-23-16,-4 11-47 0,-1 8-19 16,-2 15-30-16,0 9-5 0,2 6-4 31,2 2-1-31,6-5-4 15,2-7 0-15,3-7-1 16,0-4-49-16,-2-6-150 16</inkml:trace>
  <inkml:trace contextRef="#ctx0" brushRef="#br0" timeOffset="123">13310 11428 788 0,'-6'4'392'0,"-2"4"-97"16,-10 8-154-16,-9 4-5 0,-5 4-41 16,-1-6-29-16,-4 1-33 15,1-8-7 1,4-5-8-16,-2-2-1 0,10-9-14 16,7-7-14-16,10-3-24 15,6-3-11-15,7 2-5 16,5 3 9-16,8 4 12 15,0 3 7-15,2 7 18 16,2 8 5-16,-3 8 15 16,1 3 8-16,4 5-2 15,-5-1-2-15,2-6-8 16,-6-2-3-16,2 1-152 0</inkml:trace>
  <inkml:trace contextRef="#ctx0" brushRef="#br0" timeOffset="124">13424 11474 738 0,'6'2'274'15,"13"-1"-191"-15,2 0-12 0,9 2 11 16,3 1-1-16,-9-4-8 15,0 1-5-15,-11-6-4 16,-6-2-8-16,-6 2-14 16,-2-2-7-1,-6 7-14-15,-4 2-6 0,-4 8-11 16,-5 2-4-16,4 5-6 16,2-1-2-16,4 4 3 15,8 1 4-15,7-4 7 0,6 5 6 16,7-6 4-16,2-3 2 15,5-5 3-15,-4-6 2 16,-1-10 2-16,2 0-2 16,-2-6-1-16,-3-4-2 15,0 5-3-15,-5-8-1 16,-8 4-7-16,6 10-3 0,-10 3-14 16,0 6-4-1,1 9-1-15,-5 1 2 16,4 4 10-16,0 1 1 15,0 1-32-15,7-1-68 16</inkml:trace>
  <inkml:trace contextRef="#ctx0" brushRef="#br0" timeOffset="125">13745 11255 1051 0,'-5'-12'535'0,"-4"-11"-173"16,2 15-187-16,2 5-67 16,4 13-84-16,5 6-88 0</inkml:trace>
  <inkml:trace contextRef="#ctx0" brushRef="#br0" timeOffset="126">1824 12616 893 0,'13'-4'388'0,"10"4"-207"15,2 7-46-15,-10 18-63 16,-9 4-15-16,-16 10-18 0,-9 3-5 15,-7-1-12 1,5-6-6-16,11-11-14 16,7-10-6-16,11-15-4 15,4-12 1-15,9-11 5 16,1-7 2-16,2 0 3 16,-2 1 2-16,-6 6 2 15,-1 5 9-15,-11 7 26 16,2 8 1-16,-5 8 1 15,-1 7-7-15,1 12-24 0,-1 2-3 16,5 7-2-16,1-3-3 16,8-6-7-16,8-1-5 15,5-16-74-15,9-6-55 16,7-11-178-16,0-9-94 16,6-6 35-16,-10-3 64 15,-2-2 281-15,-4 2 146 16,-5 7 147-16,-1 6 41 0,-10 14-50 15,-6 5-30-15,-12 13-79 16,-6 7-40-16,-16 11-40 16,-4 3-18-16,-10 0-23 15,-1-4-6-15,9-12-3 16,0-9-3-16,11-17-20 16,1-10-7-16,4-11-11 15,3-1-1-15,5-4 9 16,6 4 3-16,10 3 14 15,2 3 4-15,7 12 14 0,0 4 4 16,5 17-2-16,4 10 1 16,3 10 3-16,0 5-1 15,-4 4-4-15,-3-4-4 16,-7-1-55-16,-4-11-59 16,-7-13-234-16</inkml:trace>
  <inkml:trace contextRef="#ctx0" brushRef="#br0" timeOffset="127">2364 12445 1209 0,'-3'-7'516'0,"0"-4"-273"16,3 18-198-16,0 4-44 0,5 9-183 15</inkml:trace>
  <inkml:trace contextRef="#ctx0" brushRef="#br0" timeOffset="128">2604 12697 992 0,'-7'9'395'0,"-3"13"-249"15,3 3-40-15,2 3-32 0,10-2-19 16,12-6-29-16,3-5-6 0,15-12 0 15,-2-6 4 1,3-14 3-16,1-7 1 16,-2-10 0-16,-3-2 1 15,-9-2 5 1,-9-8 4-16,-19-1 5 16,-12-4-1-16,-22-8-10 15,-5 7-11-15,-5 15-14 16,3 12-5-16,11 27-4 15,3 10-3-15,21 18-5 0,5-1-5 16,15 4-13-16,14 1-42 16,13-6-191-16</inkml:trace>
  <inkml:trace contextRef="#ctx0" brushRef="#br0" timeOffset="129">3134 12626 744 0,'-13'-6'350'15,"-8"0"-133"-15,6 3-102 16,4 3-24-16,4 6-46 0,7 3-19 15,7 5-26-15,2-1-3 16,13 3 7-16,-4-2 3 16,1-4 4-16,2 2 3 15,-12-7 8-15,-9-1 3 16,-9 2 1-16,-11-2 1 0,-9 1-4 16,-1 1-7-1,1-2-1-15,6 4 6 0,6 1 4 16,8 3 2-16,11 5 0 15,3 2-9-15,10 4-6 16,-3 0 0-16,7-2-5 16,11-4-2-16,10-10 2 15,11-4-38-15,5-13-232 16</inkml:trace>
  <inkml:trace contextRef="#ctx0" brushRef="#br0" timeOffset="130">3408 12675 591 0,'-2'-2'285'0,"0"-1"-105"0,4 1-72 0,-2 1-9 16,0-1-24-16,18 1-12 16,34-1-32-16,-31 4-10 15,-6 2-12-15,0-2-1 16,-8 3 3-1,1 3 4-15,-12-3 3 0,-5 4 2 16,-3 1-2-16,-15-2-1 0,9 4-5 16,3 1-1-16,2 2-3 15,8 3-2-15,4 5 3 32,3 1 2-32,9 1 4 0,3-5 1 0,6-6 2 15,-1-9 2-15,2-9 6 16,-3-7 1-16,-3-9 1 15,8-3-3-15,-1-4-6 16,3 2-2-16,-5 3-3 16,-6 3 0-16,-3 10 9 15,-4 6 3 1,-1 9 15-16,-2 4 3 0,-4 7-5 16,-2 5-4-16,-1-1-13 15,-1-2-6 1,4 0-7-16,0-8-4 0,4-6-1 0,3-4 1 15,4-8 0-15,1-3 0 0,5-7-2 16,3 2-3-16,2-3-1 31,3 6-1-31,-1 5 4 0,-3 2 4 0,-6 9 9 16,-6 7 5-16,-5 12 6 16,-1 6-3-16,-2 10-7 15,0-1-9-15</inkml:trace>
  <inkml:trace contextRef="#ctx0" brushRef="#br0" timeOffset="131">4880 12626 706 0,'-8'-2'330'16,"-12"2"-116"-16,-8 0-48 16,-8 10-63-16,2 9-24 15,7 11-56-15,9 2-22 16,16 6-16-16,9-1 0 0,18-5 6 15,5-2 8-15,12-11 8 16,-1-9 8-16,-10-10 19 16,-9-8 13-16,-21-7 9 15,-9 1-4-15,-18 0-22 16,-5 4-19-16,-2 6-21 16,4 3-54-16,15 4-280 15</inkml:trace>
  <inkml:trace contextRef="#ctx0" brushRef="#br0" timeOffset="132">5212 12677 772 0,'-13'-4'358'15,"-20"-2"-153"-15,0 1-49 16,3 5-62-1,8 3-39-15,7 4-53 0,7 4-16 16,13 0-11-16,3 1 1 16,17-1 11-16,5-1 5 0,3-5 11 15,2-2 4 1,-10-2 8-16,-6-2 4 0,-15-4-4 16,-6 3-9-16,-19-2-7 15,-9 3-7-15,-12 7 1 16,-1 3 6-16,6 6 18 15,7 5 8 1,16 5 13-16,2 2 6 0,17 4-1 16,14 0 2-16,20-8 4 15,11-4-5-15,12-13-13 16,2-4 26-16,-4-4-467 16</inkml:trace>
  <inkml:trace contextRef="#ctx0" brushRef="#br0" timeOffset="133">6154 12720 906 0,'-11'-8'386'0,"-16"-5"-217"16,-2 2-30-16,-2 11-59 15,-1 6-24-15,4 9-36 16,8 6-9-16,10 7-10 16,7 2-1-16,11 2-3 15,4-3 3-15,13-6 6 16,7-5 6-16,5-12 9 15,0 0 4-15,-7-14 5 16,-5-3-2-16,-5-7-17 16,-4-4-50-16,-8 1-212 15</inkml:trace>
  <inkml:trace contextRef="#ctx0" brushRef="#br0" timeOffset="134">6305 12808 598 0,'2'12'360'0,"-1"6"-51"16,-1 5-123-16,0-1-38 15,1-3-60-15,0-4-21 0,0-8-18 16,-1-4 0 0,0-9-6-16,2-6-4 0,5-10-19 15,3-6-10-15,2-4-9 16,3-2-3-16,-2 6-6 15,2 1 0 1,2 12 21-16,-1 6 9 0,-3 10 16 0,0 7 5 16,-4 8-12-16,-1 8-4 15,0 8-8-15,-8 3-5 16,-1 7-48-16,3-2-72 16</inkml:trace>
  <inkml:trace contextRef="#ctx0" brushRef="#br0" timeOffset="135">6830 12818 702 0,'-7'-13'364'16,"-13"-11"-104"-16,-1 1-33 15,-12 8-71-15,0 8-43 16,2 8-58-16,2 8-20 16,8 10-24-16,6 1-6 15,13 9-5-15,4-2 2 16,14-2 0-16,5 0 0 16,6-6 4-16,0-3 0 15,-1-11 3-15,-1-5-17 16,-5-6-112-16,-2-7-116 0</inkml:trace>
  <inkml:trace contextRef="#ctx0" brushRef="#br0" timeOffset="136">6901 12774 755 0,'2'0'400'0,"-2"-3"-103"16,0 6-60-16,0-3-72 15,0 7-35-15,5 23-42 16,7 46-20-16,-6-36-24 15,1-5-102-15</inkml:trace>
  <inkml:trace contextRef="#ctx0" brushRef="#br0" timeOffset="137">14274 11449 712 0,'6'7'318'0,"5"13"-129"15,-6-2-14-15,-5 13-30 16,-4 3-15-16,-11-6-40 16,6 0-18-16,3-14-27 15,6-7-3-15,14-14-10 16,6-7-5-16,11-18-2 16,5-2-10-16,2 2-11 15,1 6 1-15,-6 15 3 16,-5 4 4-16,-9 13 23 15,-6 7 9-15,-9 10 11 16,-4 5-3-16,-7 4-17 0,-5 0-9 16,3-2-13-16,5 0-44 15</inkml:trace>
  <inkml:trace contextRef="#ctx0" brushRef="#br0" timeOffset="138">15201 11468 766 0,'1'0'402'0,"1"0"-86"16,3 9-128-16,1 10-87 15,-5 4-20 1,-1 10-29 0,-2-4-11-16,-5-6-17 0,6-4-7 15,1-8-8-15,4-7 3 0,8-8 3 16,4-7 2-16,5-13 3 16,-2-3-5-16,9-5 0 15,-2 3 0-15,7 7 8 16,-2 11 5-16,-6 14 5 15,-3 8 3-15,-8 14-4 32,-1 5-4-32,-7 5-8 0,-1-1-7 15,-4 1-48-15,-2-9-59 16,-2-6-222-16</inkml:trace>
  <inkml:trace contextRef="#ctx0" brushRef="#br0" timeOffset="139">15084 11270 865 0,'13'-1'352'0,"14"1"-197"15,12 1-14-15,23 5-29 16,6 2-17-16,15 3-46 16,-9-3-19-16,-18-3-16 15,-14-2-1-15,-22-8-8 16,-7-4-8-16,-9-7-18 0,-2-4-3 16,-6-2 4-16,-5 0 8 15,5 7 11-15,2 5-1 16,4 11 3-1,4 6 8-15,-2 10 13 16,3 5 7-16,2 9 17 0,3 7 1 16,-10-2 8-16,0 1-1 15,-4-13-10-15,0-5-6 16,0-12-22-16,-2-7-81 0</inkml:trace>
  <inkml:trace contextRef="#ctx0" brushRef="#br0" timeOffset="140">16271 11409 815 0,'-12'-7'353'16,"-15"-2"-186"-16,1-3-40 15,3 11-61-15,4 1-25 0,14 14-41 16,0 0-10-16,18 3-7 15,7 1 4-15,8-7 12 16,7 0 5-16,-3-5 6 16,-6 1 4-1,-15-6 10 1,-9 0 1-16,-14 4-4 0,-9-2-4 16,-11 7-17-16,-2 7 0 15,6 0-6 1,0 2-1-16,20 6-1 15,7-3-2-15,11-6 4 16,14 1 1-16,11-11 5 0,1-6 3 16,5-8 4-16,-1-6 3 15,-6-10 3-15,-1-1 3 16,-7-2 1-16,-9-4 2 16,-6 2-2-16,-4 4 11 15,-7 6 14-15,-3 12-4 0,-6 15-5 16,-2 10-14-16,1 13-21 15,2 0 0-15,6 2 1 16,2-3-12 0,4-5-152-16,3-2-287 0</inkml:trace>
  <inkml:trace contextRef="#ctx0" brushRef="#br0" timeOffset="141">16431 11193 1050 0,'-3'-3'490'0,"-1"-6"-166"16,1 7-265-16,3 6-43 15,2 4-31-15,5 7-8 16,4 4-88-16,0 3-37 16,4 5-57-16,3 2 3 15,1 6 95-15,4 1 42 16,0 3 120-16,-2 1 44 15,2-2 46-15,-5-6 17 16,2-8-11-16,-3-8-15 0,-9-8-6 16,2-5-7-1,-7-5-27-15,-2 1-19 0,-1-6-36 16,-1 6-17-16,0 0-156 16,1-5-92-16</inkml:trace>
  <inkml:trace contextRef="#ctx0" brushRef="#br0" timeOffset="142">17045 11480 535 0,'0'9'308'0,"-6"10"-50"0,-5 1-64 16,-5 4-84-16,-8-5-27 15,-2 3-32-15,-6-7-12 16,-2-8-13-16,2-1-2 15,7-12-5-15,7-2-3 16,3-7-7-16,2-3-7 16,6-1-12-16,4 3-8 15,8 3-9-15,8 8 2 16,8 5 14 0,5 5 8-16,3 13 10 0,5 1 3 15,1 5-2-15,1 0-1 16,-6-9 2-16,-1-4 1 0,-7-11 6 15,-5-6 4 1,3-4 3-16,-2-5 1 16,1-4 7-16,1-4 20 15,-5-1 25-15,-2 2 15 0,-6 8 21 16,-5 10-21-16,-2 6-26 16,0 11-14-16,1 9-34 15,3 3-1-15,3 5 1 16,0-2-2-16,1-3 1 0,1-3 0 15,-1-6-5-15,-1-3 2 16,-4-10-1-16,2 0 0 16,-3-1-569-16</inkml:trace>
  <inkml:trace contextRef="#ctx0" brushRef="#br0" timeOffset="143">7416 12786 388 0,'9'-2'277'31,"5"1"33"-31,-5 2-44 0,-15 11-47 0,-5 5-36 15,-11 4-58-15,-6 4-27 16,-7-1-46-16,-5-9-12 16,-4-11-10-16,5-9-7 15,9-18-19-15,5-1-10 16,14-6-15-16,6 2-3 0,7 9 4 16,7 2 1-16,5 13 1 15,1 5 7-15,7 17 11 16,3 7 14-16,3 15 13 15,2 6-2-15,-5-3-6 16,-1-2 5-16,5-11-163 16,-6-11-357-16</inkml:trace>
  <inkml:trace contextRef="#ctx0" brushRef="#br0" timeOffset="144">7734 12795 1076 0,'-12'-6'454'0,"-17"-1"-267"16,-3 6-46-16,-1 9-80 0,3 9-30 15,15 11-36-15,6 5-8 16,19 1-2-16,4-4 2 16,17-13 6-16,1-9 5 15,3-13 10-15,-3-4 9 16,-10-13 14-16,-4-4 13 15,-13-11 26-15,-5-5 5 0,-12-7 2 16,-5-3-10-16,0-7-30 16,3-2-14-16,14-1-23 15,6 3-9-15,11 15-13 32,4 8-5-32,1 21-78 0,0 10-59 0</inkml:trace>
  <inkml:trace contextRef="#ctx0" brushRef="#br0" timeOffset="145">7880 12767 791 0,'0'4'347'0,"4"8"-152"16,4 4-31-16,-1 6-30 15,2 2-24-15,-5 0-50 0,-1 0-16 16,-2-8-16-16,0-1-4 16,-1-8 1-16,0-7-1 15,4-8-8-15,1-9-8 16,10-7-13-16,5-1-3 16,4 1 3-16,4 5 2 15,-5 11 12-15,-2 7 9 16,-6 11 11-16,-5 8 5 0,-5 3-5 15,-2 5-7-15,-3-2-57 16,0-2-89-16</inkml:trace>
  <inkml:trace contextRef="#ctx0" brushRef="#br0" timeOffset="146">8082 12616 911 0,'-1'-12'408'15,"-2"-7"-156"-15,-1 12-214 16,3 7-57-16</inkml:trace>
  <inkml:trace contextRef="#ctx0" brushRef="#br0" timeOffset="147">8289 12825 515 0,'3'12'323'16,"7"14"9"-16,-2 1-125 15,-10-5-82-15,0 1-19 16,-8-8-33-16,-1-4-15 0,2-6-17 16,-1-6-9-16,7-10-18 15,3-11-4-15,7-7-15 16,7-2-4-16,0-4 0 16,6 9 0-16,-2 4 29 15,1 6 15-15,-2 11 16 16,-4 4 3-16,-2 12-19 15,-5 7-10-15,1 11-11 16,-3 5-4-16,2 5-46 16,-5-3-67-16</inkml:trace>
  <inkml:trace contextRef="#ctx0" brushRef="#br0" timeOffset="148">8789 12888 481 0,'-2'-10'321'0,"-3"-10"29"0,-1 0-66 15,-11 1-74-15,-4 5-36 16,-4 7-67-16,-5 6-31 16,0 10-45-16,4 6-13 15,11 12-14-15,6-1-1 16,15 4 1-16,11 1-1 15,8-11-4-15,5-4-2 16,0-9-57-16,-3-7-62 16,-3-4-278-16</inkml:trace>
  <inkml:trace contextRef="#ctx0" brushRef="#br0" timeOffset="149">8809 12812 651 0,'5'-2'318'16,"10"-3"-102"-16,5-1-68 15,4 0-9-15,16 3-36 16,-3-2-25-16,5 5-37 16,-4 1-7-16,-18 2-10 15,-4 1-4-15,-13 1 2 16,-4-2 1-16,-6 0-2 16,-1 0-2-16,-5 2-10 15,0-1-5-15,-1 7-7 16,-1 4-3-16,4 9 1 0,2 4 1 15,9 5 4-15,5-1 3 16,12-5-2-16,5-6-4 16,10-12-59-16,6-1-30 15,6-8-154-15</inkml:trace>
  <inkml:trace contextRef="#ctx0" brushRef="#br0" timeOffset="150">9422 12774 420 0,'-13'-12'267'0,"-12"-8"24"15,-3 7-127-15,12 14-76 16,0 8-23-16,6 10-36 16,9 3-10-16,5 4-5 15,1 2 1-15,13-3-5 16,-1-1 0-16,4-8-3 15,1-2 1-15,-10-10 1 16,-2-1 3-16,-9-4-5 16,-6-5-1-16,-6 1-5 15,-6-4-1-15,-2 4 3 16,0 5 1-16,4 3 0 16,2 4 2-16,5 8 4 0,2 5 6 15,2 2 25-15,1 1 13 16,3-1 14-16,4-5 2 15,10-1-9-15,8-3-9 16,12-9-16-16,1-3-5 0,8-4-63 16,-3-10-98-16</inkml:trace>
  <inkml:trace contextRef="#ctx0" brushRef="#br0" timeOffset="151">10055 12759 768 0,'1'-9'437'16,"1"-6"-91"-16,-2 10-129 16,0 5-47-16,0 25-79 15,-1 16-31-15,0 31-35 16,0 10-4-16,-1 2-6 16,2-4-4-16,3-19-2 0,0-8-45 15,1-17-127-15,-1-11-121 16</inkml:trace>
  <inkml:trace contextRef="#ctx0" brushRef="#br0" timeOffset="152">10014 12952 677 0,'11'-3'346'0,"9"0"-32"15,10 8-269-15,-1 3-28 0,14 7-9 16,1-2 3-1,-1-4-197-15</inkml:trace>
  <inkml:trace contextRef="#ctx0" brushRef="#br0" timeOffset="153">10422 12826 687 0,'3'-16'360'0,"-2"-14"-82"16,-2 6-42-1,-3 21-98-15,-2 8-37 0,-2 13-59 0,3 6-26 16,3 13-10-16,5 6 1 15,5 2-4 1,-2-6 0-16,-2-10-72 0,1-7-61 16</inkml:trace>
  <inkml:trace contextRef="#ctx0" brushRef="#br0" timeOffset="154">10578 12777 644 0,'3'-2'379'31,"3"-3"-7"-31,0 13-241 0,1 7-34 16,-3 13-35-1,3 3-9-15,-2 3-25 0,-2 0-9 16,1-6-10-16,-2-6-9 0,5-7-89 16,2-8-46-1,9-13-139 1,0-8-26-16,4-9 82 15,3-3 44-15,-9-4 181 0,6 2 62 16,-7 6 68-16,-4 1 31 16,-7 10 16-16,-4 4-20 15,-9 6-51-15,-10 1-27 16,-7 7-49-16,-4 2-9 0,-1 3-3 16,9 5-5-1,11 2-10-15,7-3-2 0,12 3-2 16,10-2-1-16,8 0 1 15,2 1-1-15,2-6-85 16</inkml:trace>
  <inkml:trace contextRef="#ctx0" brushRef="#br0" timeOffset="155">11000 12941 687 0,'-2'0'380'0,"-1"3"-17"15,2 2-233-15,1-5-15 16,0 0-8-16,0 0-7 16,17 9-27-16,35 12-12 15,-30-23-24-15,0-9-8 0,-6-6-8 16,-2-3-2 0,-7-3-2-16,-7 1-5 15,-9-2-9-15,-9-1-8 16,-9 2-8-16,-3 2-4 15,0 11-6-15,1 10 2 16,7 14-5-16,4 12 3 0,6 16 8 16,8 7 3-16,5 5 12 15,3-1 1-15,3-3 4 16,1-9 1-16,4-1-4 16,-2-6-2-16,3-6-62 15,-2-6-65-15</inkml:trace>
  <inkml:trace contextRef="#ctx0" brushRef="#br0" timeOffset="156">11264 12839 873 0,'4'6'414'16,"3"5"-156"-16,-2 12-109 0,2 6-24 15,-7-2-38-15,-1 3-22 16,-2-10-33-16,-1-8-11 16,6-2-14-16,0-13-7 15,3-10-23-15,10-7-11 0,4-10-12 16,4-2 4 0,9 4 19-16,-8 3 12 15,0 10 11-15,0 10 3 16,-9 12 3-16,2 8 7 15,-8 11 7-15,-5 2-1 16,-1 4 0-16,-4 0-38 16,-6-8-279-16</inkml:trace>
  <inkml:trace contextRef="#ctx0" brushRef="#br0" timeOffset="157">11409 12601 960 0,'-1'-5'465'0,"0"4"-194"16,-3 1-123-16,3 0-122 15,0 7-40-15</inkml:trace>
  <inkml:trace contextRef="#ctx0" brushRef="#br0" timeOffset="158">12028 12601 740 0,'0'0'372'15,"0"-1"-127"-15,3 25-75 0,0 19-45 16,-1 29-32-16,2 15-14 15,2 8-34-15,2-6-9 16,1-17-13-16,1-10-8 16,-5-23-60-16,-1-8-41 15,-2-17-152-15</inkml:trace>
  <inkml:trace contextRef="#ctx0" brushRef="#br0" timeOffset="159">12002 12908 485 0,'12'-2'238'0,"11"-1"-28"15,18 3-199 1,4 0-9-16,7 2-2 16,0-2-10-16</inkml:trace>
  <inkml:trace contextRef="#ctx0" brushRef="#br0" timeOffset="160">12471 12708 802 0,'-21'-7'347'0,"-20"-3"-196"16,1 6-41-16,12 10-63 16,3 3-24-16,14 6-24 15,9 3-3-15,6-2 0 16,10 0 2-16,8-1 4 15,1-2 2-15,4-4 1 16,-2-1 2-16,-8-4 0 16,-6-1 1-16,-9-2 1 15,-4-1-2-15,-13 1-1 0,-5 1-1 16,-4 4 1-16,-3 2 17 16,6 5 21-16,6 0 4 15,14 3 6-15,8 0-9 16,14 0-11-16,4 0-3 15,7-4-8-15,0-2-7 16,5-2-13 0,0-3-50-16,1-9-237 0</inkml:trace>
  <inkml:trace contextRef="#ctx0" brushRef="#br0" timeOffset="161">12655 12710 741 0,'5'-1'318'0,"9"0"-156"15,4 1-20-15,6 2-45 0,5 3-14 16,4 2-42 0,0 2-13-16,-8-1-12 0,-3-1-4 15,-10-5-13-15,-6-2-59 16,-4-1-189-16</inkml:trace>
  <inkml:trace contextRef="#ctx0" brushRef="#br0" timeOffset="162">12810 12703 337 0,'-8'9'260'15,"-12"3"4"1,3 10-82-16,4 6-41 16,3 8-52-1,2 2-14-15,12 1-27 0,1-3-10 16,10-10-22-16,6-6-35 15,3-12-183-15</inkml:trace>
  <inkml:trace contextRef="#ctx0" brushRef="#br0" timeOffset="163">13130 12791 669 0,'0'5'311'31,"3"7"-107"-31,-3 3-55 0,-7 8-50 0,3 5-17 16,-14-1-38-16,-5-2-12 15,-8-8-9-15,-4-8-3 16,2-9-12 0,2-4-11-16,6-15-23 15,2-5-6-15,14-7-5 16,6 1 5-16,11 6 7 0,7 4 7 0,9 12 28 16,2 8 20-16,3 12 26 15,-2 10 8-15,-2 11-13 31,-2 5-11-31,-1 1-29 0,-2-5-75 0</inkml:trace>
  <inkml:trace contextRef="#ctx0" brushRef="#br0" timeOffset="164">13219 12710 702 0,'0'-1'375'16,"1"-2"-42"-16,13 3-252 15,5 4-36-15,14 4-18 16,10-1 0-16,7-1-6 15,3 0-3-15,-2-6-6 16,-9 0-16-16,-17-4-85 16,-10 0-56-16,-18-4-183 0,-4 1-70 15,-14 5 82-15,-3 0 78 16,-5 8 274-16,0 2 119 16,7 10 48-16,5 1 8 15,8 5-42-15,1 2-16 16,9-1-30-16,3 2-25 15,8 0-48-15,3 1-18 16,4-6-18-16,4 0-3 16,4-10-166-16</inkml:trace>
  <inkml:trace contextRef="#ctx0" brushRef="#br0" timeOffset="165">13828 12899 563 0,'0'-16'384'15,"1"-9"1"-15,-8 0-147 16,-11-3-37-16,-10 3-65 16,-2 1-29-16,-6 12-57 15,2 6-24-15,9 13-31 16,-2 4-11-16,14 11-5 16,7 6 1-16,6 3 5 15,11 5 4-15,6-6 5 0,4-1 2 16,8-12-1-16,3-2 3 15,4-13-71-15,-1-6-63 16</inkml:trace>
  <inkml:trace contextRef="#ctx0" brushRef="#br0" timeOffset="166">13830 12654 461 0,'-2'-10'272'0,"-4"-10"-23"15,5 18-180-15,2 5-184 16</inkml:trace>
  <inkml:trace contextRef="#ctx0" brushRef="#br0" timeOffset="167">13987 12830 869 0,'0'13'410'16,"1"10"-165"-16,-4-3-106 15,-2 2-34-15,-2-6-38 16,1 1-17-16,2-10-22 0,-1-4-4 15,5-5-16-15,-2-15-12 16,4-2-34-16,3-8-10 16,7-6 2-16,5 6 6 15,4 0 25 1,5 4 8-16,-4 8 23 0,0 8 15 16,-7 11 27-16,-4 5 8 15,-3 14-6-15,-2 3-9 16,-1 9-22-16,-2 2-10 0,3-5-52 15,3 5-67-15</inkml:trace>
  <inkml:trace contextRef="#ctx0" brushRef="#br0" timeOffset="168">14282 12737 533 0,'6'-4'358'15,"4"2"14"-15,-2 6-146 0,-1 13-89 0,-2 7-48 32,-4 11-40-32,0 5-13 15,-1-1-30-15,1 2-92 16</inkml:trace>
  <inkml:trace contextRef="#ctx0" brushRef="#br0" timeOffset="169">14696 12782 726 0,'-12'-12'394'0,"-8"-7"-80"16,-1 7-191-16,1 9-51 15,2 9-58-15,2 5-14 16,7 11-8-16,-2 1 0 15,11 9 4-15,2 2 4 16,3-2 1-16,7-1 3 16,-2-6 3-16,3-6 1 15,-4-10 3-15,-3-4 11 16,2-11-151-16,-1-2-179 16</inkml:trace>
  <inkml:trace contextRef="#ctx0" brushRef="#br0" timeOffset="170">14754 12814 1039 0,'5'7'435'0,"8"10"-246"15,-1 3-36-15,-6 3-54 16,-1-5-15-16,-4-1-30 16,-1-6-11-16,0-6-15 15,1-3-5-15,5-11-10 16,6-5-5-16,7-8-9 0,3-2-5 15,8 2-1-15,1 2 1 16,-2 9 6 0,-1 3 7-16,-10 12 21 0,-3 9 10 15,-9 14 27-15,-5 8 2 16,-7 9-13-16,-4-1-8 16,2-6-67-16,0-6-86 15</inkml:trace>
  <inkml:trace contextRef="#ctx0" brushRef="#br0" timeOffset="171">15945 12810 827 0,'-6'-10'375'15,"-17"-7"-164"-15,-7-1-43 0,-15-1-70 16,-5 4-17-16,4 7-43 16,2 3-16-16,15 12-22 15,6 6-10-15,11 9-9 16,4 4 2-16,6 6 7 15,4-1 2-15,9-5 10 16,9-2 6-16,9-12 14 16,2-10 11-16,4-13 10 15,0-13 1-15,-2-12-8 16,1-6-7-16,-5-5-10 16,0 0-2-16,-6-9-1 15,-5-1 2-15,-3-11-4 0,-5-6-1 16,-7 6 7-16,-2 10 8 15,-6 25 8-15,-1 13-2 16,1 19-18-16,-1 8-13 16,1 23-9-1,0 14 2-15,5 22 5 0,0 6 5 16,6 5 1-16,5-3 0 16,2-8-1-16,0-5-2 0,2-15-2 15,2-6-67-15,-1-15-179 16</inkml:trace>
  <inkml:trace contextRef="#ctx0" brushRef="#br0" timeOffset="172">16124 12692 787 0,'6'0'458'15,"2"0"-26"-15,7 9-238 0,8 7-33 16,10 10-45-16,3 6-14 16,4 1-41-16,-2 4-13 15,-7-6-25-15,-4-3-15 16,-1-7-94-16,-8-10-82 16</inkml:trace>
  <inkml:trace contextRef="#ctx0" brushRef="#br0" timeOffset="173">16509 12718 902 0,'-10'0'418'16,"-10"3"-182"-16,-10 6-109 16,-4 5-31-16,-9 7-44 0,-2 2-17 0,-5 1-17 15,2 2-4 1,8-1-4-16,8-4-3 15,17-2-28-15,9-8-75 16</inkml:trace>
  <inkml:trace contextRef="#ctx0" brushRef="#br0" timeOffset="174">1995 13709 876 0,'-7'-6'392'15,"-14"-8"-184"-15,-1 5-42 16,-4 7-68-16,-1 2-32 16,9 11-54-16,0 3-13 0,13 8-14 15,5-1-3-15,11 3-2 16,10 0 4-16,7-8 7 16,5 0 4-16,-2-12 5 15,0-3 0-15,-8-2-2 16,-6-5-1-16,-12 1-10 15,-5 0-1-15,-16 0 3 32,-1 4-2-32,-12 3 11 0,-2 4 2 15,4 6-3-15,1 2 0 16,12 5-4-16,6 1-2 16,10 0 4-16,7 1 1 15,11-4 2 1,7-1 2-16,1-5 0 0,2-4 3 15,-2-12 3-15,-4-4 3 16,-4-5 2-16,-1-6 1 0,-4 3 2 16,-2-1 1-16,-2 4-2 15,-5 4-1-15,0 8-9 16,-2 6 0-16,0 5 4 16,-4 5 0-16,-1 3 6 15,0 3-2-15,-4-4-3 16,4-5 0-16,0-7-3 15,1-4-3-15,4-8-3 16,1-6-4-16,7-10-1 16,-1-7 1-16,8-6 2 15,0 1 0-15,6 7 29 16,-2 5 15-16,-5 15 11 0,-2 9 5 16,-7 10-18-16,0 10-10 15,0 10-6-15,-3 3-4 16,-2 4-8-16,0 1-33 15,1-11-131-15,5-3-96 16</inkml:trace>
  <inkml:trace contextRef="#ctx0" brushRef="#br0" timeOffset="175">2692 13839 692 0,'3'1'383'16,"0"4"-92"-16,-9 5-116 15,-2 7-38-15,-8 4-64 16,-4 1-23-16,-4 1-24 16,-1-6-5-16,2-6-3 15,2-7-2-15,5-10-7 16,-1-4-7-16,5-7-10 0,3-6-6 16,5 1-5-16,4-3 2 15,10 3 10-15,-3 3 9 16,6 8 15-16,2 5 8 15,-1 11 3-15,6 9-4 16,-3 10 1-16,2 3-4 16,0 7-6-16,-3-2-3 15,-5-8-84-15,-2-2-109 16</inkml:trace>
  <inkml:trace contextRef="#ctx0" brushRef="#br0" timeOffset="176">2687 13632 812 0,'-2'-4'440'16,"-3"-3"-72"-16,3 5-151 0,2 2-111 16,0 1-42-16,0-1-52 15,0 0-11-15,0 0 2 16,0 0 1-16,0 0 6 15,4 1-64-15</inkml:trace>
  <inkml:trace contextRef="#ctx0" brushRef="#br0" timeOffset="177">2894 13879 991 0,'0'-7'455'0,"1"-3"-203"0,3 3-46 16,-2 11-82-16,3 6-36 16,1 15-45-16,3-2-12 0,2 9-11 15,1-2-5 1,-2-11-6-16,0 2-1 0,2-11 1 16,-2-6 4-16,2-11 8 15,-1-4 1-15,-3-13-1 16,4 1-5-16,-5-1-3 15,0 1-47-15,3 4-166 16</inkml:trace>
  <inkml:trace contextRef="#ctx0" brushRef="#br0" timeOffset="178">3232 13859 546 0,'-1'-5'353'0,"-3"-1"10"16,1 0-111-16,2 6-103 16,-2 2-43-16,2-2-56 15,0 0-14-15,-1 22-8 16,-1 35-3-16,6-29-6 15,5-4-4-15,3-4-2 16,1-11-1-16,5-8 3 16,3-1 3-16,-1-14 4 15,2 4-1-15,-7-6-1 16,-5-4-3 0,-5 4-4-16,-1-1-2 0,-3 4-6 15,-1 5-6 1,0 8-11-16,-3 3-2 0,4 10-3 0,5 3 4 15,3 0 7-15,5 4 1 16,2-6 4 0,2 1 2-16,4-1 12 0,-5-9 14 15,0-3 30-15,-2-2 15 16,-2-6 7-16,-1-3-9 16,-4-5-22-16,-5-6-15 15,-4-6-61-15,2 1-79 16</inkml:trace>
  <inkml:trace contextRef="#ctx0" brushRef="#br0" timeOffset="179">4288 13783 713 0,'-8'-3'344'0,"-13"1"-141"31,-3 3-50-31,-3 11-81 15,-3 6-32-15,10 14-32 16,1 6-7-16,15 6-3 16,9 0 0-16,14-8 10 0,5-7 7 15,12-13 14-15,1-12 6 16,1-8 11-16,-1-7 6 16,-14-8 9-16,-8 1 2 15,-17-3-10-15,-9-3-10 16,-14 8-25-16,-8 2-11 15,-3 5-51-15,5 4-54 16</inkml:trace>
  <inkml:trace contextRef="#ctx0" brushRef="#br0" timeOffset="180">4415 13833 854 0,'18'-3'392'0,"21"-6"-180"15,3 3-66-15,-1 0-74 16,2 1-30-16,-7-1-30 16,-6-3-13-16,-12 6-87 15,-6-2-120-15</inkml:trace>
  <inkml:trace contextRef="#ctx0" brushRef="#br0" timeOffset="181">4578 13894 798 0,'-3'13'422'0,"-3"11"-115"16,5 3-138-16,1-3-41 15,2 0-65-15,5-5-23 16,2-6-55-16,1-2-83 0</inkml:trace>
  <inkml:trace contextRef="#ctx0" brushRef="#br0" timeOffset="182">4743 13861 786 0,'8'1'400'0,"10"8"-118"15,-2 7-69-15,-2 10-81 16,-2 1-22-16,-5 0-28 0,-6-4-12 16,-2-6-26-16,-2-2-10 15,3-9-18-15,0-5-4 16,7-8-9-16,4-8-3 15,6-9-7-15,0 0-2 16,2 2 2-16,0 2 2 16,-2 11 6-1,1 9 4-15,-5 9 8 16,-4 6 5-16,-9 8 1 16,3 1-1-16,-1 2-8 0,-1 2 4 15,7-3-178-15,-4-4-180 16</inkml:trace>
  <inkml:trace contextRef="#ctx0" brushRef="#br0" timeOffset="183">5118 13935 1114 0,'5'0'495'16,"4"1"-233"-16,-1 9-63 0,-1 9-80 15,-1 6-16-15,-3 2-33 0,-1-8-16 16,2-4-19-1,-2-6-11-15,4-3-10 16,1-2 4-16,2-9 0 16,2-3 2-16,4-12-2 0,4 1-4 15,2-5-1-15,1-3-1 16,-4 9-5 0,-2-2-9-16,-7 6-109 15</inkml:trace>
  <inkml:trace contextRef="#ctx0" brushRef="#br0" timeOffset="184">5894 13824 852 0,'11'-2'370'15,"17"2"-185"1,5 0-24-16,8 4-51 0,4 4-29 15,2 0-49-15,1-2-12 16,-8-3-33-16,-7-2-50 16,-13-5-182-1</inkml:trace>
  <inkml:trace contextRef="#ctx0" brushRef="#br0" timeOffset="185">6077 13862 336 0,'-5'19'219'0,"-4"9"-7"15,5 8-36-15,3 0-5 16,2-7-31-16,4 1-26 16,2-14-51-16,3-5-19 15,2 1-21-15,3-9-54 16</inkml:trace>
  <inkml:trace contextRef="#ctx0" brushRef="#br0" timeOffset="186">6467 13923 573 0,'-6'-12'363'16,"-4"-10"-35"-16,-5 3-112 15,4 6-35-15,-5 11-73 16,-1 6-32-16,-3 13-50 15,-5 6-14-15,3 9-14 0,7 3-5 16,13-2-1-16,3-3 2 16,12-11 2-16,5-5 6 15,-2-13 16-15,4-4 8 16,-8-2 9-16,-2-7 1 16,-10 2-10-16,-5 0-43 15,-5 5-218-15</inkml:trace>
  <inkml:trace contextRef="#ctx0" brushRef="#br0" timeOffset="187">6695 13998 455 0,'8'-3'291'16,"7"-3"-47"-16,-6 1-45 0,1 2-23 16,-2 1-42-16,-4-2-11 15,-3-3-30-15,-2-3-12 16,-11-4-18-16,-6 1-5 16,-11 3-10-16,-6 1-4 15,-3 3-15-15,4 6-11 16,7 6-18-16,5 6-9 15,12 11-5-15,4 3 3 16,7 0 3-16,7 0 3 0,10-6 4 16,6-3 0-1,8-5 1-15,1-5 2 16,0-7 6-16,-3-6 2 16,-4-6 3-16,-6 0 0 15,-5-7-2-15,-2-1-1 0,-2 4 0 16,-5-1 0-16,-2 6-2 15,-3 2-1-15,-4 2-2 16,1 4-5-16,1 5-5 16,0 7-2-16,1 8-2 15,0 4 3-15,-1 2 6 0,3 1 0 16,4-6 1-16,8 0 1 16,4-5 3-16,3-7 5 15,6-4 21-15,-6-6 16 16,0-8 23-16,-2-2 3 0,-10-9-10 15,-2-1-15-15,-6-1-54 16,0 0-73-16</inkml:trace>
  <inkml:trace contextRef="#ctx0" brushRef="#br0" timeOffset="188">7059 13759 1077 0,'15'-21'369'16,"19"-24"-296"-16,5 9-7 15,-2 15 38-15,1 7 13 16,-7 18-15-16,0 11-17 16,-12 17-19-16,4 20-12 15,-6 22-16-15,-1 9-8 0,8 0-14 16,-6-11 0-16,-2-20-6 15,0-14-3-15,-1-15-1 16,-2-11 1-16,-1-13 5 16,-4-5-3-16,-12-13-21 15,-7-1-15 1,-18-8-14-16,-7-1 2 16,-11 6 14-16,-1 7 5 15,1 16-2-15,4 7-3 16,9 11 4-16,4 3 2 15,12 2 25-15,11-1-65 16,12-7-240-16</inkml:trace>
  <inkml:trace contextRef="#ctx0" brushRef="#br0" timeOffset="189">7560 13970 1049 0,'17'0'483'0,"15"5"-227"0,-5 10-108 16,-5 6-27-16,-13-2-47 15,-8 2-17-15,-6-1-21 16,-3-5-7-16,1-3-17 16,2-7-8-16,4-6-18 15,2-1-5-15,-1 0-11 16,0 1-1-16,7-1 11 15,12-7 1-15,31-26 10 16,-28 35 4-16,0 7 5 16,-7 0 3-16,-3 9 3 0,0 1 1 15,-9 1 10-15,3-1-57 16,-6-5-123 0,-5-3-187-16</inkml:trace>
  <inkml:trace contextRef="#ctx0" brushRef="#br0" timeOffset="190">7733 13711 1213 0,'0'0'513'16,"0"-1"-304"-16,-2 9-83 16,-1 9-92-16,2 6-66 15</inkml:trace>
  <inkml:trace contextRef="#ctx0" brushRef="#br0" timeOffset="191">8016 13897 870 0,'-8'11'331'0,"-7"19"-233"0,6 5-56 15,10 9-18-15,8-1 14 0,16-8 28 16,2-6 6 0,15-14 4-16,5-12-9 0,5-11-21 15,0-8-6 1,-13-19-6-16,-4-3 1 0,-19-17-3 15,-12-6-3 1,-14-11-6-16,-20-5-6 0,-17 5-6 16,-8 1-2-16,-4 25 1 0,7 8 3 0,12 23-13 15,10 14-7-15,15 13-17 16,11 12-5 0,17 6 7-16,7 3 4 15,21 2 9-15,8 0 3 16,11 6-177-1</inkml:trace>
  <inkml:trace contextRef="#ctx0" brushRef="#br0" timeOffset="192">8488 14081 823 0,'2'2'384'0,"2"-2"-131"0,6 4-140 15,6 2-9-15,6-4-1 16,4 3-9-16,10-5-24 16,-2-3-9-16,-6-5-29 15,-2-2-6-15,-14-5-3 16,-2-1-2-16,-10-3-6 15,-8-1-5-15,-10-1-12 16,-6 5-9-16,-5 16-6 16,3 9-1-16,3 14-3 15,4 7 3-15,5 6 5 16,4 0 6-16,3 12 12 16,3-3 6-16,4 8 2 15,1 2-1-15,8-9-2 0,4-2-86 16</inkml:trace>
  <inkml:trace contextRef="#ctx0" brushRef="#br0" timeOffset="193">9168 14014 680 0,'-1'7'316'0,"-7"9"-142"0,-5 2-27 0,-9 6-54 16,-3-1-28-16,-8-2-28 15,1-3-9 1,2-8-6-16,-1-10 0 0,8-5-2 16,0-10-2-1,8-6-10 1,7 1-9-16,9 0-13 16,9 2-2-16,10 1 13 0,2 0 18 15,6 4 31-15,-1 4 10 16,0 9 6-16,-3 4-8 15,-2 11-7-15,-4 6-2 16,0 5-7-16,-2 0-4 16,-5-1-14-16,1-3-8 15,1-6-63-15,0 1-72 16</inkml:trace>
  <inkml:trace contextRef="#ctx0" brushRef="#br0" timeOffset="194">9449 14158 1198 0,'3'3'554'0,"-1"2"-244"16,-2-3-60-16,0-2-109 15,-1 0-36-15,0 0-54 16,-1 0-13-16,1-2-109 0</inkml:trace>
  <inkml:trace contextRef="#ctx0" brushRef="#br0" timeOffset="195">10020 13606 1041 0,'-2'0'417'0,"-6"7"-282"0,4 12-54 16,-2 21-73-1,5 15-3-15,3 19-1 16,3 2 4-16,3-4 9 0,0-11-83 16</inkml:trace>
  <inkml:trace contextRef="#ctx0" brushRef="#br0" timeOffset="196">10261 13655 900 0,'-2'-5'519'0,"-4"-8"-36"15,-2 9-300-15,8 7-64 16,0 9-72-16,8 11-28 15,-2 22-20-15,-1 10 1 16,3 11 2-16,-6-3 1 0,3-5-110 16,0-9-93-16</inkml:trace>
  <inkml:trace contextRef="#ctx0" brushRef="#br0" timeOffset="197">10034 13907 965 0,'1'-6'462'0,"7"-6"-189"16,7 5-97-16,23 7-108 15,10 1-33-15,18 1-96 16</inkml:trace>
  <inkml:trace contextRef="#ctx0" brushRef="#br0" timeOffset="198">10930 13771 809 0,'-2'-6'441'0,"0"-2"-139"15,-1 8-82-15,-3 34-112 16,1 17-55-16,4 28-21 15,-1 5-11-15,8 0-7 0,4-7 1 16,3-13-2-16,3-4 23 16,-4-22-135-16,0-10-83 15</inkml:trace>
  <inkml:trace contextRef="#ctx0" brushRef="#br0" timeOffset="199">10991 13984 891 0,'9'-2'360'0,"17"1"-237"0,8 1-54 0,10 0-52 15,7 4-4 1,-2-1-213-16</inkml:trace>
  <inkml:trace contextRef="#ctx0" brushRef="#br0" timeOffset="200">11462 13921 926 0,'-3'-8'417'16,"-8"-8"-188"0,-5-3-40-16,-6 5-57 0,-4 3-19 15,-5 5-46 1,1 5-24-16,4 8-32 0,3 4-15 16,12 10-27-16,5 2-2 15,12 4 2-15,9-2 7 16,11-3 24-16,6-7 7 15,4-7 6 1,0-3 0-16,-7-5 3 16,-6-6-34-16,-14-11-115 0,-2-2-118 15</inkml:trace>
  <inkml:trace contextRef="#ctx0" brushRef="#br0" timeOffset="201">11388 13652 674 0,'-2'-8'320'16,"0"-1"-140"-16,-1 6-57 15,5 7-81 1,0 8-21-16</inkml:trace>
  <inkml:trace contextRef="#ctx0" brushRef="#br0" timeOffset="202">11485 13824 1005 0,'9'5'431'0,"6"4"-216"0,5 8-115 16,2 4-34-16,-1 5-24 16,-1 0-16-16,-2-7-9 15,-2 0 0-15,-2-8 6 16,-4-7 5-16,0-4 6 16,-3-9 1-16,0-6-6 15,1-2-3-15,-4-6-119 16,7 5-134-16</inkml:trace>
  <inkml:trace contextRef="#ctx0" brushRef="#br0" timeOffset="203">11852 13847 874 0,'1'9'434'0,"-1"12"-154"16,-2 1-112-16,-1 2-42 15,1-1-54-15,0-7-22 16,2-4-24-16,3-7-1 16,4-10 0-16,4-8-1 15,7-11-5-15,0-1-5 16,7-3-10-16,1 5-2 0,-1 9-3 16,0 6-4-16,-7 14 0 15,-3 9 6 1,-4 9 9-16,-3 5 4 0,-3 1 5 15,-1-1-6-15,-1-5-12 16,2 0-105-16</inkml:trace>
  <inkml:trace contextRef="#ctx0" brushRef="#br0" timeOffset="204">12856 13817 612 0,'13'-1'319'0,"10"1"-73"16,-4 6-73-16,-14 11-35 0,-10 4-2 15,-20 5-3 1,-11 4-17-16,-5-2-35 0,-2-6-25 16,7-13-19-1,2-8-4-15,8-16-5 16,9-4-5-16,9-11-18 0,6 0-6 16,9 0-11-16,1 7-5 15,8 11-9-15,0 6-4 16,4 16 1-16,1 7 3 15,7 16 13-15,-3 5 6 0,3 8 9 16,-7-4 6 0,-5-10-85-16,1-2-90 15</inkml:trace>
  <inkml:trace contextRef="#ctx0" brushRef="#br0" timeOffset="205">12846 13655 1127 0,'-5'-4'420'16,"-7"-5"-335"-16,6 5-52 15,3 8-213-15</inkml:trace>
  <inkml:trace contextRef="#ctx0" brushRef="#br0" timeOffset="206">12965 13595 948 0,'18'-6'478'16,"12"-5"-173"-16,2 15-145 16,5 11-48-16,-6 13-53 15,-3 6-8-15,-3 16-14 16,-6 2-6-16,-3 2-11 16,1 0-3-16,-10-14-3 15,0-10-1-15,-5-11 1 16,-5-9 0-16,-4-2-2 15,-4 1-2-15,-4 2-4 16,-2 2-3-16,-1-2 0 0,-3 1-7 16,2-10-95-16,4-1-105 15</inkml:trace>
  <inkml:trace contextRef="#ctx0" brushRef="#br0" timeOffset="207">13141 13672 672 0,'30'-7'351'16,"17"-5"-99"0,7 1-36-16,3 3-16 0,-12 9-41 15,-3 12-37-15,-13 13-43 16,-5 9-5-16,-10 15-9 16,-2 4-4-16,-4 5-19 15,1-2-12-15,2-12-17 16,1-10-1-16,1-16-3 15,-3-4 1-15,-3-9 1 16,-4-2 5-16,-6-5 12 16,-7-7-31-16,-8-4-14 0,-5 1-10 15,-6 7-22 1,-2 2 25-16,1 9-53 16,5 1-64-16</inkml:trace>
  <inkml:trace contextRef="#ctx0" brushRef="#br0" timeOffset="208">13646 13900 981 0,'9'7'490'0,"5"3"-174"16,-4 5-153-16,-2 4-36 15,-6-1-65-15,0-3-17 16,-2-1-16-16,0-2-9 0,1-9-7 15,5 2 0-15,4-16 0 16,5 1-1-16,6-8-1 16,-1-8-3-16,3 8-6 15,-2-2-2-15,-1 13-8 0,-5 8 0 16,-9 17 4 0,-4 8 4-16,-4 4 8 0,-2-1 0 15,4 1-4-15,2-6-88 16</inkml:trace>
  <inkml:trace contextRef="#ctx0" brushRef="#br0" timeOffset="209">14751 13852 562 0,'-2'-11'327'0,"-13"-9"-33"16,0 1-86-16,-9 11-81 15,-6 9-34-15,7 15-48 16,0 10-15-16,17 8-15 15,7 3-6-15,21 0-3 16,9-3 4-16,11-18 6 16,4-4 3-16,-9-16 9 15,-5-8 5-15,-19-11 4 16,-11-11 0-16,-16-13-9 0,-8-7-5 16,-9-9-8-16,-1 1-3 15,11 1-6-15,6 5-4 16,18 11-10-16,10 3-5 15,13 17-97-15,3 12-89 16</inkml:trace>
  <inkml:trace contextRef="#ctx0" brushRef="#br0" timeOffset="210">14989 13815 617 0,'0'6'330'0,"0"7"-53"16,1 8-89-16,4 7-51 15,1 2-23-15,9 0-28 16,3-8-10-16,6-6-13 16,1-6-3-16,0-12-7 0,-5 0-4 15,-6-15-6-15,-4-2-3 16,-3-7-11-16,-5-2-7 15,-6 0-28-15,-4 4-63 16,-7 8-480-16</inkml:trace>
  <inkml:trace contextRef="#ctx0" brushRef="#br0" timeOffset="211">15071 13638 1129 0,'1'-3'511'0,"-1"-5"-222"0,4 9-211 16,-2 3-43 0,0 2-21-16,5 7-118 0</inkml:trace>
  <inkml:trace contextRef="#ctx0" brushRef="#br0" timeOffset="212">15286 13833 1034 0,'4'7'431'0,"5"12"-252"16,-2 0-24-16,-4 4-49 15,3 3-12-15,1-9-10 16,2-3 0-16,4-8 3 0,4-8 2 16,4-10-9-16,1-6-15 15,1-9-25 1,-4-2-12-16,-4 4-5 15,-3 3-74-15</inkml:trace>
  <inkml:trace contextRef="#ctx0" brushRef="#br0" timeOffset="213">15897 13761 713 0,'5'4'337'0,"1"9"-132"16,-8 5-41-16,-13 8-56 0,-6 0-21 15,-15 2-32-15,-3-3-15 16,-6-10-13-16,1-7-4 16,13-11-1-16,4-10-2 15,17-5-11-15,-1-4-5 16,9-1-11-16,2 1-2 15,15 3-3-15,4 8 1 16,7 12 11-16,5 8 10 16,-3 18 21-16,2 5 7 15,-7 2-3-15,-3 0-6 16,-9-3-12-16,3-4-31 16,-5-12-147-16</inkml:trace>
  <inkml:trace contextRef="#ctx0" brushRef="#br0" timeOffset="214">16026 13736 989 0,'6'-2'460'16,"1"4"-192"-16,3 11-80 0,-4 25-98 16,1 11-12-16,3 20-19 15,-1 3-11 1,-8-1-10-16,0-2-11 0,-2-13-27 15,-4-3-55-15,6-11-140 16,-1-11-181-16</inkml:trace>
  <inkml:trace contextRef="#ctx0" brushRef="#br0" timeOffset="215">16039 13988 849 0,'9'-7'354'0,"13"-10"-210"31,12 4-57-31,11 4-44 16,0-2-24-16,-1 5-90 16,0 2-113-16</inkml:trace>
  <inkml:trace contextRef="#ctx0" brushRef="#br0" timeOffset="216">16361 13879 419 0,'-1'-2'327'15,"-2"0"48"-15,4 2-81 16,-1 0-108-16,0 0-41 16,0 0-44-16,5 14-18 15,8 31-27-15,-13-33-9 0,-3-3-19 16,3-3-1-16,4-8 0 16,5-5-1-16,7-9-2 15,3-7-4-15,5-4-11 16,1-2-2-16,-5 6-6 15,1 6 3-15,-5 15 18 16,-7 5 8-16,0 17 23 16,-1 6 11-16,-3 14 4 15,-1 0 1-15,2-2-17 16,-2-5-13-16,-7-13 13 16,7 2-104-16</inkml:trace>
  <inkml:trace contextRef="#ctx0" brushRef="#br0" timeOffset="217">2021 14768 379 0,'-14'-4'259'0,"-17"-4"33"16,-2 2-57-16,-7 5-61 15,0 2-28-15,8 6-62 0,7 3-30 16,12 10-44-16,13 5-11 16,16 10-9-16,12 3 1 15,17-5 10-15,3-6 5 16,-2-9 6-16,-3-6 1 15,-18-9 6-15,-8-2 5 16,-14-3-1-16,-6-5-2 16,-16 0-8-16,-7-1-7 15,-15 1-4-15,-1 1-1 16,2 7-4-16,3 6-3 0,16 7-8 16,6 5-2-1,13-1-1-15,9-2 2 0,14-2 5 16,8 5 2-16,8-7 8 15,1 1 0-15,-1-7 6 16,-2-5 2-16,-7-2 5 16,-1-7 1-16,-3-4 1 15,-9-6 0-15,0-5-3 16,-2-3-2-16,-8-4 2 16,2 5-1-16,-4 3 1 15,-3 6 3-15,-4 14-6 0,3 3 0 16,2 15-5-16,1 3-4 15,9 10 0-15,-2 6-1 16,0-5 24-16,3 2-71 16</inkml:trace>
  <inkml:trace contextRef="#ctx0" brushRef="#br0" timeOffset="218">2150 14658 841 0,'-3'-11'501'0,"-7"-11"7"16,7 17-401-16,1 5-61 15,7 9-40-15,6 7-109 16</inkml:trace>
  <inkml:trace contextRef="#ctx0" brushRef="#br0" timeOffset="219">2366 14933 1131 0,'7'14'511'0,"6"15"-244"0,2 1-69 16,0-6-101-1,-4-6-29-15,5-5-27 16,0-7 12-16,-1-12 9 16,-1-3-1-16,-3-14-9 15,-3-1-21-15,-5-3-21 16,4-3-19-16,-2 2-122 15,-2-2-88-15</inkml:trace>
  <inkml:trace contextRef="#ctx0" brushRef="#br0" timeOffset="220">2924 14859 615 0,'-13'12'393'16,"-12"19"-10"-16,-7 1-82 15,-3 1-125-15,1-1-51 16,-2-10-71 0,3-4-21-16,10-7-9 0,3-10-9 15,8-7-35-15,1-14-16 16,6-5-18-16,6-5 5 16,8-1 27-16,8 8 13 0,1 3 14 15,2 11 5-15,-2 12 4 16,-2 7 2-16,-1 14 2 15,0 2 1-15,0 2 2 16,1 2 0-16,4-10-6 16,-1-1-3-16,2-10-1 15,0-7 2-15,2-4 3 0,0-9-1 16,-2-5-1-16,1-4-3 16,-5-5-2-16,-1-1-1 15,-4 6-3-15,-7 1-4 16,0 15-10-16,-1 9-3 15,-2 16 4-15,2 6 2 16,0 6 9-16,2-1 3 0,-2-5-44 16,4-3-89-1</inkml:trace>
  <inkml:trace contextRef="#ctx0" brushRef="#br0" timeOffset="221">4069 14911 881 0,'-5'14'352'0,"-11"17"-220"16,2 7-24-16,-8 0-26 16,-2-3-19-16,5-16-30 0,-1-7-4 15,6-11-1-15,3-5-8 16,1-15-11-16,5-4-6 16,5-8-9-16,2-3 1 15,8 7 2-15,3 3 3 16,-2 11 11-16,3 12 3 15,1 13 12-15,-1 9-1 0,0 6-1 16,2 3-1 0,5-5-7-16,0-4-2 0,12-6-3 15,2-3 1-15,-5-9 8 16,2-3 2-16,-9-12 4 16,-2-7 1-16,-4-2-1 15,-3-3-2-15,-5-1-5 16,-1 4-3-16,-4 3 8 15,-2 7-2-15,0 12-5 16,-2 8 0-16,1 11-18 16,0 5-2-16,5 0 1 15,3 3 2-15,6-8 1 0,3-3 1 16,5-8 6-16,0-4 3 16,0-6 41-16,-1-9 16 15,-8-8 19-15,-7-4 2 16,-3-6-36-16,-5 0-16 15,1 1-85-15,1 3-91 16</inkml:trace>
  <inkml:trace contextRef="#ctx0" brushRef="#br0" timeOffset="222">4668 14943 756 0,'7'2'331'0,"16"1"-156"16,8 3-83-16,13-4-49 15,2-1-9-15,-9-4-11 16,-5-4 0-16,-12-2 5 15,-10 1 1-15,-7 1-4 0,-12-2-5 16,-16 6-14-16,-3 6-6 16,-8 9 4-16,5 5 9 15,11 8 4-15,7 2 3 16,15 2-5-16,4-2-2 16,14-8 19-16,4-3 11 15,4-10 9-15,7 0 2 16,-2-15-11-16,-4-4-5 15,-4-8-4-15,-4-4-4 16,-6 3-6-16,-4-3-5 16,2 9-2-16,-4 5 1 15,-1 11-5-15,4 9 0 16,-6 13-3-16,-5 3-4 16,-1 6 2-16,-6-4 1 15,5-5-1-15,1-2 0 16,6-12 3-16,2-6 3 15,2-9 0-15,2-9 1 0,1-2-3 16,1-7-4 0,-2 2-1-16,2 7-2 15,-2 2-4-15,2 4-1 0,-2 8-7 16,-1 4-1-16,0 13 1 16,1 5 2-16,0 3 4 15,-2 0 1-15,-5-5-57 16,-3 4-62-16,-2-2-245 15</inkml:trace>
  <inkml:trace contextRef="#ctx0" brushRef="#br0" timeOffset="223">5089 14688 1320 0,'-1'0'518'0,"-3"2"-366"0,0 5-84 15,4 14-17-15,7 4-149 16</inkml:trace>
  <inkml:trace contextRef="#ctx0" brushRef="#br0" timeOffset="224">5745 14918 513 0,'5'-1'279'0,"12"2"11"0,6 3-130 16,13 2-38-16,8 1-6 16,-1-7-38-16,2 3-10 15,-3-1-17 1,-8-1-10-16,-12 3-24 0,-8 3-5 16,-18 2-5-16,-10 1-1 15,-10 6 1-15,-1-3-2 16,1 4-4-16,2 1-1 15,13 1-7-15,4 4 0 0,8-1-7 16,6 2-33-16,13-1-109 16,9-3-113-1</inkml:trace>
  <inkml:trace contextRef="#ctx0" brushRef="#br0" timeOffset="225">6350 15122 644 0,'0'-10'404'16,"0"-10"-47"-16,-12 3-142 15,-4 1-45-15,-9 2-72 16,-5 2-25-16,5 5-41 16,0 4-14-16,5 5-27 15,4 9-9-15,9 5-5 0,1 3-3 16,15 5 9-16,5-3 5 16,5-3 7-16,4-3 3 15,2-8 5-15,0-4 2 16,2-8 3-16,3-4 2 15,-10-5-1-15,-3-3 1 16,-6 1 0-16,-6-1-1 16,-5 5-2-16,-3 4-3 15,-7 9-7-15,3 4-3 0,7 6 0 16,0 3 2 0,7-1 4-16,6 5 1 15,-1-4 5-15,4 0 8 16,7-5 21-16,1-6 16 15,1-9 36 1,2-3 15-16,-9-8 8 0,-3-1-4 16,-10-2-32-16,-4-2-23 15,-9 2-44-15,-4 0-73 16,1 7-516-16</inkml:trace>
  <inkml:trace contextRef="#ctx0" brushRef="#br0" timeOffset="226">7276 14691 841 0,'-1'10'346'0,"-1"27"-183"0,-4 19-67 16,6 34-39-16,2 9 4 15,3 4-18-15,1-6-7 16,-1-10-2-16,1-8-16 16,-6-25-188-16</inkml:trace>
  <inkml:trace contextRef="#ctx0" brushRef="#br0" timeOffset="227">7251 14771 857 0,'26'-10'390'0,"27"-7"-179"16,-8 9-74-16,-14 14-83 15,-9 5-16-15,-18 12-20 16,-7 7-2-16,-23 7-1 16,-4 5-1-16,-7-5-4 15,2-6-7-15,18-12-46 16,7-9-17-16,26-13-7 0,13-1 3 15,10-3 42-15,7 2 15 16,2 9 14-16,0 6 2 16,-4 8 25-1,-11 4 4-15,-20 1 4 0,-14 0 7 16,-27 0-11-16,-11 0-3 16,-9-6-6-16,0-4-2 0,10-7-7 15,6-7 0-15,11-6-71 16,12-3-47-16,13 2-145 15,10 3-112-15</inkml:trace>
  <inkml:trace contextRef="#ctx0" brushRef="#br0" timeOffset="228">7932 15023 728 0,'0'3'405'16,"4"7"-66"-16,-13 2-164 15,-3 6-49-15,-4 5-45 0,-6 1-23 16,4 2-26-16,-2-5-8 16,1-5-9-16,-3-5-2 15,2-14-41-15,-1-1-14 16,-1-13-10 0,5-9-1-16,7 4 39 0,5-3 10 15,8 2 13-15,10 10 5 0,3 3 16 16,7 10 3-1,4 14-5-15,-2 2-3 16,3 11-16-16,-4-2-2 0,-1 0-20 16,-1 0-69-1,-4-6-262-15</inkml:trace>
  <inkml:trace contextRef="#ctx0" brushRef="#br0" timeOffset="229">7821 14705 1037 0,'0'-6'540'0,"-3"-5"-125"0,-1 12-314 0,8 9-61 31,2 11-91-31,8 2-63 0</inkml:trace>
  <inkml:trace contextRef="#ctx0" brushRef="#br0" timeOffset="230">8031 15114 495 0,'4'7'286'16,"11"13"-24"-16,3-1-67 16,14-1-43-16,6 0-21 15,4-10-31-15,1-1-16 16,-8-11-28-16,-8-7-8 15,-9-7-12-15,-11-6-2 16,-6 0-9-16,-3 0-4 16,-19-1-8-16,-1 6-3 15,-10 7-10-15,-2 5-8 0,8 12-15 16,0 9-4 0,6 16 10-16,5 7 10 0,7 15 17 15,3 0 6-15,9 10-5 16,7 3-3-16,6-9-41 15,7-5-73-15</inkml:trace>
  <inkml:trace contextRef="#ctx0" brushRef="#br0" timeOffset="231">8680 15096 613 0,'-7'-12'325'15,"-10"-13"-65"-15,-3 10-60 16,-6-3-55-16,1 13-27 16,-1 6-46-16,3 2-18 15,5 9-32-15,6 4-11 0,6 1-9 16,8 4-2-16,7 0 0 15,5-7 2-15,8-4 3 16,4-4 3-16,6-7 4 16,-2-2 1-16,0-5-1 15,-5-6-1-15,-12 3-4 16,-2-3-1-16,-9 7-7 0,1 7-4 16,-3 11-3-16,0 5-1 15,0 6 4 1,2-1 3-16,8-4 2 0,0-7 4 15,7-8 6-15,1-5 3 16,-1-5 5-16,1-6 0 0,-3-6 8 16,-3 1 6-1,1-2 4-15,0 4 2 16,5 2-5-16,3 4-6 16,2 7-10-16,2 4-6 15,-3 8-8-15,-2 3-1 16,-4 3 13-16,-1 5 3 15,-6-6 7-15,-4 5 2 16,-6-6-4-16,-9-2 1 16,-4-1-29-16,-5-5-111 0</inkml:trace>
  <inkml:trace contextRef="#ctx0" brushRef="#br0" timeOffset="232">9355 15181 962 0,'14'-1'477'16,"9"-4"-183"-16,-4 9-120 15,-3 10-48-15,-16 6-56 16,-5 9-15-16,-17 8-7 15,-6 2-58-15</inkml:trace>
  <inkml:trace contextRef="#ctx0" brushRef="#br0" timeOffset="233">10033 14727 909 0,'-3'3'416'0,"-2"10"-174"0,-5 17-95 16,0 28-87-16,0 10-2 15,-1 8-6-15,2-5-2 16,1-18-3-16,1-9-7 15,4-16-14-15,3-13-1 16,0-11 8-16,0-10 3 0,3-12-4 16,-1-7-1-1,-2-15-13-15,-1 0-2 16,-7-22-3-16,0-9-2 16,8 1-8-16,2 0-4 15,13 20-8-15,6 13-5 16,8 12-5-16,7 7-1 15,13 10-6-15,5 8-51 16,14 8-128-16,2 5-139 16</inkml:trace>
  <inkml:trace contextRef="#ctx0" brushRef="#br0" timeOffset="234">9954 14957 902 0,'0'4'378'16,"9"2"-189"-16,14 0-57 0,25-1-55 16,11 1-14-1,5 0-45-15,3 3-4 0,-6 2-197 31</inkml:trace>
  <inkml:trace contextRef="#ctx0" brushRef="#br0" timeOffset="235">10374 15148 692 0,'0'-3'286'15,"0"-4"-177"-15,2 2-16 16,-2-8-23-16,0 0-17 0,-1 2-19 16,-2 0-6-16,-6 3-18 15,-2 4-3-15,-1 1 1 16,-6 3 2-16,9 3 3 15,-4 5 0-15,-1 2-8 16,11 4-4-16,0 3-5 16,8-4-2-16,8 0 3 15,3-4 1-15,9-3 4 16,3 0 2-16,2-4 1 16,-2-1 2-16,-11 1 1 15,-2-3-1-15,-8 1 0 0,-1 1 6 16,-2 9 15-16,0 8 3 15,-1 13 5-15,1 7-5 16,-4 8-13-16,-5 0 2 16,-14 5 23-16,-6-5 15 15,-9-10 21-15,-3-4 0 16,1-20-17-16,5-7-14 16,4-19-24-16,2-14-46 15,10-17-168-15</inkml:trace>
  <inkml:trace contextRef="#ctx0" brushRef="#br0" timeOffset="236">10028 14411 866 0,'2'1'359'0,"13"2"-208"0,9 2-38 16,23 4-41-16,6 2-10 16,3-2-21-1,-1-2-7-15,-15-6-12 0,-7-1-5 16,-11 1-16-16,-9 0-5 16,-13-2-10-16,-5-6-3 15,-2 0 8-15,-1 2 4 16,7 1-7-16,6 4 0 15,6 4 0-15,3 2 1 16,7 7 19-16,-3 2 7 16,-1 2 16-16,-4-3 20 15,-13-1 31-15,-3-5 2 0,-7-3-10 16,1-4-9-16,3-7-120 16</inkml:trace>
  <inkml:trace contextRef="#ctx0" brushRef="#br0" timeOffset="237">10995 15077 1007 0,'1'-3'470'16,"3"3"-193"-16,3 8-81 0,-7 11-75 16,-4 9-20-16,-10 7-32 15,-2 0-17-15,-2-6-112 16,8-1-1-16</inkml:trace>
  <inkml:trace contextRef="#ctx0" brushRef="#br0" timeOffset="238">11294 14844 704 0,'0'-2'372'0,"3"1"-81"0,7 3-99 16,2 13-91-16,5 8-8 16,-6 5-10-16,-4 6-7 15,-10-4-9-15,-1-3-14 16,2-9-25-16,-1-5-8 16,7-14 0-16,6-6-2 15,6-9-3-15,4-7-2 16,6-6-8-1,1-2-3-15,2 2-2 0,0 5 0 0,-5 11-4 16,-2 7-3 0,-7 17 1-16,-4 10 5 15,-7 17 5-15,-3 3 4 16,-2 1 2-16,-1-4 0 16</inkml:trace>
  <inkml:trace contextRef="#ctx0" brushRef="#br0" timeOffset="239">12335 14975 608 0,'-2'-7'319'0,"-4"-8"-66"16,-2-4-36-16,-7-1-40 0,-3-2-19 16,-6 5-45-16,-3 7-17 15,-1 14-39-15,0 8-20 16,10 17-30-16,3 4-7 15,14 7-16-15,8-7 1 16,13-9 10-16,8-4 4 0,11-13 9 16,3-6 6-16,-10-11 17 15,-3-7 5-15,-20-9 1 16,-14-2-5 0,-20-4-65-16,5 9-62 0</inkml:trace>
  <inkml:trace contextRef="#ctx0" brushRef="#br0" timeOffset="240">12514 14980 883 0,'1'10'412'16,"1"12"-177"-1,-2-5-56-15,-2 2-88 0,-3-4-23 16,-2-7-31-16,1 1-5 15,5-13-1-15,1-1-3 0,4-7-5 16,0-10-4-16,2 0-10 16,1-8-3-1,3 0-3-15,5 8-1 0,3-2 7 16,1 5 18 0,1 8 19-16,1 3 13 0,-2 12 8 15,-3 11-9-15,-3 11-12 16,-3 5-10-16,-8 4-17 15,-1-2-5-15,0-3-68 16,-1-1-117-16</inkml:trace>
  <inkml:trace contextRef="#ctx0" brushRef="#br0" timeOffset="241">13052 14990 465 0,'1'-7'254'16,"-1"-4"-34"-16,-1 0-18 15,-9-4-30-15,-7-1-12 16,-14-4-29-16,-3 4-17 16,-5 10-33-16,4 7-13 15,11 15-39-15,6 7-11 0,20 7-15 16,5 2-3-16,14-5 1 16,6-3 4-16,6-10 6 15,1-2 3-15,-5-12-36 16,-2-5-42-16,-4-7-145 15,-5-7-143-15</inkml:trace>
  <inkml:trace contextRef="#ctx0" brushRef="#br0" timeOffset="242">13178 14932 787 0,'3'-5'459'15,"6"0"-95"1,-3 5-150-16,-1 8-61 0,-4 8-81 16,-1 3-22-16,-1 9-25 15,-2 3-7-15,1-1-112 16,1-4-107-16</inkml:trace>
  <inkml:trace contextRef="#ctx0" brushRef="#br0" timeOffset="243">13215 14647 1150 0,'-2'-2'495'16,"-1"0"-303"-16,-2 5-85 0,5-3-161 16</inkml:trace>
  <inkml:trace contextRef="#ctx0" brushRef="#br0" timeOffset="244">13647 14998 573 0,'-12'9'321'0,"-18"12"-53"16,-5 3-97-16,-5-5-83 15,-3 0-31-15,9-4-29 16,3-12-2-16,13-7-3 16,7-7-2-16,10-13-8 0,5 1-5 15,9-7 3-15,7-1 12 16,8 4 46-16,0 7 19 15,2 14 20-15,-3 8-1 16,-6 20-24-16,-4 6-14 16,-2 9-24-16,0 3-10 15,-4-3-35-15,6-2-88 16</inkml:trace>
  <inkml:trace contextRef="#ctx0" brushRef="#br0" timeOffset="245">14563 14937 540 0,'-12'-12'354'0,"-9"-6"4"0,-8 6-194 16,0 5-40-1,0 8-62-15,4 3-19 16,14 10-42-16,9 1-7 16,15-4-5-16,8 4 3 15,10-5 8-15,1-1 3 16,-8-4 1-16,-3-4 0 0,-12-1 4 16,-9-3-2-16,-11 3-2 15,-9 3-2 1,-12 7-4-16,-3 4 1 0,3 5 4 15,6 3 2-15,12 2-1 16,12-1-1-16,15-3-2 0,9-4 1 16,13-9 6-1,5-5 3-15,1-3 4 16,-5-8 4-16,-3-6-1 16,-9-2 0-16,-3-6-3 0,-4-3-1 15,-7-6-1-15,1 0-2 16,-7 2-3-16,0 5 7 15,-4 17 0-15,0 8 0 16,-3 18 0-16,7 7-11 16,-2 10-3-16,-1 3-1 15,4-3 5-15,-5-1-34 16,6-7-216-16</inkml:trace>
  <inkml:trace contextRef="#ctx0" brushRef="#br0" timeOffset="246">14639 14718 1135 0,'-3'-9'530'0,"-2"-7"-234"16,3 12-183-16,1 5-58 15,6 8-19-15,1 5-130 16</inkml:trace>
  <inkml:trace contextRef="#ctx0" brushRef="#br0" timeOffset="247">14894 14982 1001 0,'7'2'450'0,"6"6"-188"15,1 5-95-15,-2 2-53 16,0 3-30-16,-4 2-37 15,-1-3-13-15,0-2-8 16,-1-6-1-16,4-3-2 16,0-6 0-16,5-8 3 15,1-5 0-15,-1-8-5 16,0-1-1-16,-8-5-7 0,-2-3 14 16,-4 0-115-16,-1 3-73 15</inkml:trace>
  <inkml:trace contextRef="#ctx0" brushRef="#br0" timeOffset="248">15472 14907 773 0,'1'5'369'0,"-6"10"-131"16,-6-1-35-16,-13 10-60 15,-7 1-24-15,-5 1-52 16,-2 3-22-16,5-11-25 16,2-5-5-16,12-7-7 15,0-12-2-15,12-7-8 16,7 0-7-16,4-11-4 16,5 4-1-16,5 0 5 15,2-1 2-15,0 8 5 16,1 4 1-16,0 9 1 15,-1 9 1-15,-1 8 2 16,3-2 1-16,6 8 2 16,1-7 0-16,1-3 0 15,2-3 3-15,-4-9 4 0,-2 4 3 16,-4-14 1-16,-4-4-1 16,-3-3-2-16,1-5-4 15,-5 3-4-15,-1 4 0 16,0 7-6-16,-4 5 9 15,1 15 15-15,2 8 5 16,-4 5 7-16,-1 2-8 16,5 5-12-16,-3-6-3 0,4 0-17 15,-3-6-81-15</inkml:trace>
  <inkml:trace contextRef="#ctx0" brushRef="#br0" timeOffset="249">1889 15949 723 0,'-13'1'345'0,"-9"5"-135"16,-8 11-98-16,-2 6-28 0,5 8-47 16,8 6-19-1,20 7-25-15,13 0-7 0,20-4 4 16,9-9 6-16,8-18 8 15,-2-10 7-15,-15-13 37 16,-14-5 51-16,-17-6 43 16,-14-1 5-16,-19 4-32 0,-6 3-53 15,-14 2-49-15,6 5-9 16,17 6-169-16</inkml:trace>
  <inkml:trace contextRef="#ctx0" brushRef="#br0" timeOffset="250">2095 16049 1017 0,'0'-8'483'0,"0"-7"-177"16,1 7-93-16,-4 6-106 15,0 5-46-15,1 10-55 16,0 3-16-16,2 12-1 15,3 2 7-15,1 3 1 0,4 0 0 16,7-4 1-16,3-6 1 16,10-10 3-16,1-8 4 15,4-12 8-15,-3-11 5 16,-8-6 12-16,-3-3 5 16,-15-3 1-16,-2 4-4 0,-8 3-43 15,-6 6-67-15,-5 4-177 16</inkml:trace>
  <inkml:trace contextRef="#ctx0" brushRef="#br0" timeOffset="251">2365 16080 946 0,'7'7'422'0,"9"16"-209"15,-3-2-23-15,5 8-66 16,0 0-27-16,2-5-42 0,1-8-15 15,-5-11 32-15,-1-7 11 16,-2-15 18-16,-1-5 3 16,1-5-46-16,1-2-19 15,-3 2-25-15,-1 5-61 16,-5 7-559-16</inkml:trace>
  <inkml:trace contextRef="#ctx0" brushRef="#br0" timeOffset="252">2772 16112 592 0,'8'-1'266'16,"9"-1"-120"-16,15 1-65 0,5 1 1 0,8-4-18 15,4 2-11-15,-14-1-13 16,-3-5-7-16,-16 1 2 31,-8 1-3-31,-12-3-28 0,-5 3-8 0,-20 1-21 31,-10 0-5-31,-5 10 13 0,-4 6 4 0,13 12 4 16,12 3 1 0,19 8 8-16,8-1 5 15,19-1 6-15,7-2 3 16,4-10 5-16,3-3-1 0,-3-10 2 15,-2-6 2 1,-4-6 6-16,-5-8 1 0,-11-8-2 0,0-1-2 16,-4-2-9-16,-1 0-5 15,3 5-9 1,-1 6-1 0,0 10 11-16,-1 6 4 15,-2 12 9-15,-5 2 1 16,-1 2-11-16,-1 1-2 0,0-8-5 15,1-4 0-15,4-10 8 16,4-6 1-16,5-7 1 16,1-7-1-16,2-2-10 15,0 5-1-15,-2 4 30 16,-2 8 2-16,-3 13 2 16,-2 5 4-16,-3 13-32 15,0 6-2-15,-2 3 3 16,3-2-46-16,7-6-146 15,5-4-49-15,4-13-78 16,4-7 40-16,-2-10 145 16,0-6 67-16,-2 0 163 15,-2 0 46-15,2 3 51 0,-4 2 10 16,3 2-47-16,-1 1-31 16,3-1-39-16,2 1-25 15,1-6-38-15,0 1-7 16,-4-3-7-16,-4-2 0 15,-9-2 3-15,-8 2 0 16,-15-1-7-16,-4 6-4 0,-15 4-14 16,3 2-6-16,3 13-9 15,2 5-2-15,10 15 1 16,1 4 5-16,7 7 13 16,1 4 5-16,8 6 15 15,1 3 6-15,5-2-2 16,3-3-2-16,2-6 6 15,3-8-66-15</inkml:trace>
  <inkml:trace contextRef="#ctx0" brushRef="#br0" timeOffset="253">3754 16070 984 0,'5'0'428'0,"5"1"-218"15,3 12-70-15,-1 11-65 16,-1 1-12-16,-2 6-18 16,-2-2-9-16,-2-5-13 15,-1-3-4-15,-2-9-5 16,3-4 1-16,1-8 5 15,1-6 1-15,5-9-2 16,6-3-3-16,4-4-10 16,0-1-2-16,2 4-2 15,-3 5-2-15,-7 11 2 0,-1 5 3 16,-6 14 7-16,-1 5 2 16,-3 9-2-16,7 0 7 15,0-1-132-15</inkml:trace>
  <inkml:trace contextRef="#ctx0" brushRef="#br0" timeOffset="254">4201 16089 958 0,'0'-5'405'0,"6"1"-232"16,6 1-72-16,15-1-62 16,6 3-7-16,10-2-2 15,2-2-2-15,-8 4-6 16,-8-5 0-16,-15 2-3 15,-1 4-3-15,-15 2-3 16,-4 5-5-16,-15 8-6 0,-7 0-1 16,-3 4-1-16,4 2 0 15,10 1-6-15,5 0-2 16,16 4 3-16,8 0 5 16,13-8 6-16,4-3 5 15,3-10 1-15,0-5 2 16,-6-11 5-16,3-2 1 15,-10-8-1-15,4 1-2 0,-8-4-1 16,-4 1-1-16,-3 6-5 16,-7 5-2-16,1 13 8 15,-1 7 7-15,2 12 12 16,-1 4 2-16,5 12-12 16,1 3-8-16,6-2-36 15,3-4-82-15</inkml:trace>
  <inkml:trace contextRef="#ctx0" brushRef="#br0" timeOffset="255">4780 16064 1076 0,'-1'-3'453'0,"1"-2"-280"16,5 17-96-16,5 4-21 15,8 14-33-15,0 5 7 16,0 2-6-16,-2 2-2 0,-5-9-3 15,-6-3-4-15,-5-12-51 16,0-4-35-16,-8-9-93 16,5-7-55-16,5-9 3 15,4-5 30-15,16-4 84 16,0-5 55-16,2 2 44 16,-2 1 20-16,-8 7 93 15,-4 5 45-15,-10 7 29 16,-1 6-10-16,-9 6-43 15,-7 2-33-15,9 5-19 16,0-3-3-16,4 2-42 16,8 1-10-16,2 2-13 15,6 2-4-15,6 1-4 16,3-1 1-16,3-3-53 0,1-1-55 16,3-11-141-16,-1-4-27 15,-7-7 56-15,-1-5 54 16,-9-5 166-16,0-1 70 15,-1-3 77-15,0 2 31 16,0 0 47-16,0 6-11 16,0 9-46-1,0 4-25-15,-3 11-61 0,1 6-28 16,-4 1-23-16,-3 0-7 0,-3 1-9 16,1-8-3-16,2-5-3 15,1-6 1-15,8-9-1 16,5-4-2-16,6-5-4 15,3 3-3 1,-1 4-2-16,0 4-2 0,-6 7-3 16,-2 5-3-1,-5 11-1-15,-1 5 1 16,1 11 2-16,0 2 1 0,-4-4-59 16,-5 1-81-1,-1-5-258-15</inkml:trace>
  <inkml:trace contextRef="#ctx0" brushRef="#br0" timeOffset="256">5293 15719 1093 0,'-1'-5'536'15,"1"-12"-189"-15,-2 26-235 0,1 7-67 16,1 19-48-16,0 14 7 15,1 7-108-15</inkml:trace>
  <inkml:trace contextRef="#ctx0" brushRef="#br0" timeOffset="257">5919 15666 718 0,'4'-11'445'16,"4"-9"-67"-16,-8 11-133 16,-10 0-54-16,9 16-104 15,-1 5-22-15,1 18-60 16,8 18-3-16,-7 17 3 15,4 14-1-15,-1 8-3 0,-3-3-86 16</inkml:trace>
  <inkml:trace contextRef="#ctx0" brushRef="#br0" timeOffset="258">5925 16385 1179 0,'-1'2'587'16,"5"5"-212"-16,-5-3-127 15,1 0-29-15,7 0-46 0,-7-1-19 16,7-3-33-16,-6 0-23 16,-1-1-42-1,0-1-13-15,0 1-21 0,0 0-8 16,0 0-38-16,0 0-48 16,0 0-155-16,-1 0 298 15</inkml:trace>
  <inkml:trace contextRef="#ctx0" brushRef="#br0" timeOffset="259">6455 16395 467 0,'-3'3'260'0,"2"2"-2"0,2-5-35 16,-1-1-40-16,12-25-7 16,54-57-42-1,-25 24-5-15,-6-9-11 16,-5-7-5-16,-16-8-26 16,-4 2-20-16,-6 15-32 15,-4 17-13-15,-4 29-17 16,-2 10-4-16,-7 19-1 0,4 13-4 15,5 24-4-15,9 15 0 16,16 15 3-16,7 2 2 16,15 0 3-16,3-6 0 15,0-7 34-15,-3-6-125 16,-14-20-160-16,-10-11-150 0</inkml:trace>
  <inkml:trace contextRef="#ctx0" brushRef="#br0" timeOffset="260">6550 16169 633 0,'9'3'346'16,"6"4"-72"-16,16 9-154 16,6 2-31-16,8 3-48 15,-1-1-80-15</inkml:trace>
  <inkml:trace contextRef="#ctx0" brushRef="#br0" timeOffset="261">6423 16137 895 0,'-3'-4'374'16,"4"2"-221"-16,4 2-70 15,-5 0-55-15,10 5-17 16,55 26-176-16</inkml:trace>
  <inkml:trace contextRef="#ctx0" brushRef="#br0" timeOffset="262">6905 16282 995 0,'9'2'421'15,"12"4"-236"-15,4 3-43 0,4-2-55 16,-2 1-27-16,-1-3-31 15,-1-5-6-15,-5-2-1 16,-4-7 3-16,-8-4 4 0,-4-6 1 16,-12-3-4-16,-9-3-5 15,-10-2-7-15,-7 7-4 16,0 9-11-16,5 10-7 16,8 16-11-16,7 8 1 15,13 9 4-15,1 9 5 16,11 7 7-16,1 3 1 15,4 0 0-15,6-5 53 16,-2-7-305-16</inkml:trace>
  <inkml:trace contextRef="#ctx0" brushRef="#br0" timeOffset="263">7586 16200 744 0,'-3'8'385'16,"-8"11"-62"-16,-1 3-124 0,-13 3-46 15,-1 0-32-15,-3-6-54 16,-1-7-19 0,5-8-22-16,2-9-10 0,3-12-46 15,1-3-15-15,5-5-13 16,6 2 0-16,11 3 23 0,7 5 13 15,10 7 33 1,1 7 17-16,8 13 29 0,2 5 3 0,1 12-20 16,3 2-8-16,-7 2-16 15,-1 0-14-15</inkml:trace>
  <inkml:trace contextRef="#ctx0" brushRef="#br0" timeOffset="264">8513 16145 786 0,'-19'-5'351'0,"-18"1"-186"16,2 4-45-16,15 2-75 15,8 6-28-15,12 2-23 16,8 1-6-16,14-2 3 0,4 0 4 16,8-3 8-16,-4-4 4 15,-14-3 9-15,-5 1 6 16,-16 2 1-16,-10-1-1 15,-10 11-8-15,-6-2 1 16,7 7 7-16,4 3 1 16,14 1 1-16,7 2-3 15,10-4 3-15,8-4 1 16,12-6 2-16,0-3-2 16,0-8-8-16,-4-3-38 0,-11-8-260 15</inkml:trace>
  <inkml:trace contextRef="#ctx0" brushRef="#br0" timeOffset="265">8517 15921 974 0,'-2'-6'428'0,"-1"-3"-208"16,2 5-76-16,1 7-83 0,2 7-29 15,6 8-40-15,3 6-7 16,6 7-96-16,0 1-37 15,11 4-20-15,3-3 5 16,6 2 104-16,7 2 46 16,-5 4 84-16,2 8 19 15,-4 6 34-15,-8 5 3 16,-9 0-48-16,-4-1-11 16,-9-10-33-1,-3-8-11-15,3-9-10 0,0-11 3 16,4-13-120-1,0-8-242-15</inkml:trace>
  <inkml:trace contextRef="#ctx0" brushRef="#br0" timeOffset="266">8986 16237 1096 0,'-12'9'474'0,"-18"15"-236"16,-4 12-65-16,-5 20-61 0,-4 1-31 31,-3 2-47-31,2-4-12 15,7-6-53-15,6-3-138 0</inkml:trace>
  <inkml:trace contextRef="#ctx0" brushRef="#br0" timeOffset="267">9297 16261 612 0,'-8'-9'346'16,"-10"-9"-56"-16,-9-3-69 16,-3 8-103-16,-3 5-37 15,-2 13-51-15,2 4-24 0,11 12-12 16,4 6-4-16,15 2-2 16,10 5 2-1,12-6 7-15,9-6 3 0,9-13 12 16,3-6 4-16,-5-15 9 15,2-6 2-15,-14-9 0 16,-5-4 2-16,-6-2 0 16,-6 0 1-16,-6 6 7 15,-2 1 2-15,1 11-4 16,-4 5-7-16,5 9-19 16,-3 4-9-16,3 5-6 15,-1 3-2-15,3 4 6 16,2 2 0-16,3 6 2 15,3 0 0-15,3 1 1 0,3-2 1 16,6-6 2-16,6-4 2 16,3-10 5-16,-1-7 2 15,-4-9 5-15,-3-7 1 16,-2-6 0-16,-3-1-1 16,-3-7-4-16,-4-1-3 15,-4 5-3-15,-2 6 4 0,-2 12 9 16,-1 13-1-16,-4 13 2 15,-2 8-7 1,2 21-9-16,2 5-1 16,1 16-2-16,1 6 0 0,4 2 0 15,-1 2 0-15,-2-11 0 16,2-9 2-16,-6-17-1 16,-2-9 1-16,2-14-13 15,-1-9-50-15,2-12-257 16</inkml:trace>
  <inkml:trace contextRef="#ctx0" brushRef="#br0" timeOffset="268">9649 16348 996 0,'4'-1'415'16,"8"-1"-224"-16,4 2-142 0,5 0-20 15,6 0-169-15</inkml:trace>
  <inkml:trace contextRef="#ctx0" brushRef="#br0" timeOffset="269">10089 16159 783 0,'-10'-7'426'15,"-18"-6"-96"1,-3 0-106-16,1 8-123 15,1 5-45-15,11 2-50 0,4 6-8 16,9 3-13-16,5 0 4 0,9 3 1 0,6-3 2 31,4 2 4-31,0-3-2 16,-4-3-11-16,-3-1-5 16,-10-5-6-16,-4 3 0 15,-11 0 14-15,-3 2 3 0,-8 4 9 16,2 4 2-16,4 1 7 15,5 4 4-15,14 0 30 16,7 1 15-16,15-2 19 16,4-3 3-16,8-8-27 15,1-6-14-15,-2-6-46 16,-6-6-88-16</inkml:trace>
  <inkml:trace contextRef="#ctx0" brushRef="#br0" timeOffset="270">10980 16112 799 0,'-7'-5'349'0,"-16"-7"-163"0,-3 1-31 16,-9 4-43-16,1 3-23 15,8 7-50-15,7 2-20 16,8 8-21-16,8 2-7 16,6 3-7-16,10 0 1 15,12-4 7-15,6-1 3 0,5-6 8 16,-2 1 4-16,-10-4 4 15,-8-4 7-15,-16 0 0 16,-12 0-3-16,-18 2-4 16,-8 3-8-16,-1 3-3 15,1 1-1-15,20 6-5 16,6-2-3-16,18 1 4 16,9-2 4-16,11-4 9 15,9-1 5-15,2-2 2 16,-5-3-2-16,-8-3-28 15,-6-1-86-15</inkml:trace>
  <inkml:trace contextRef="#ctx0" brushRef="#br0" timeOffset="271">10956 15874 906 0,'1'-9'472'16,"0"-9"-93"-16,2 11-264 0,-3 6-38 15,1 8-57 1,1 6-18-16,7 9-12 0,4 2-37 16,5 9-85-16,3 4-20 15,3 4 2-15,4 0 39 16,1 1 88-16,1-5 26 16,-1-4 87-16,-4-3 35 15,-4-10 57-15,-6-3 21 16,-7-13-27-16,2-4-19 15,-2-6-40-15,0-6-25 16,2-4-51-16,-3-4-8 16,-3 0-143-16,0-4-72 15</inkml:trace>
  <inkml:trace contextRef="#ctx0" brushRef="#br0" timeOffset="272">11667 16108 751 0,'-13'11'429'0,"-9"4"-69"0,-13 13-167 15,-5-4-56-15,-1-1-65 16,4 0-24-16,7-12-22 16,5-8-3-16,8-9-6 15,2-7-11-15,8-7-36 16,5 4-9-16,7-6-6 15,5 1 3-15,10 6 30 16,2 0 10-16,6 15 14 16,1 9 9-16,-3 9 8 15,2 8-2-15,-4 4-7 16,3 1-3-16,-8-4 15 16,3-5-157-16</inkml:trace>
  <inkml:trace contextRef="#ctx0" brushRef="#br0" timeOffset="273">12660 16103 630 0,'-14'9'273'15,"-16"18"-139"-15,-4 4-36 16,-8 3-27-16,1-1-20 16,4-10-19-16,4-6-5 15,9-15 0-15,6-8-3 16,6-20-6-16,4-5-3 15,8-7-8 1,2-3 3-16,10 8 20 0,5 7 15 16,5 12 15-16,4 11 0 15,4 12-12-15,-2 9-12 16,3 11-14-16,1 5-2 0,-2 2-7 16,-2-1-3-16,0-5-2 15,-1-8 0-15,-7-13 0 0,-4-8 0 16,-1-10 0-1,-4-5 0-15,-3-9 2 16,0-3 0-16,-5 3-1 16,1 1-2-16,-3 10-6 0,0 9-1 15,0 8 4-15,-3 7 2 0,0 5 4 16,-6 1 2-16,1-3-2 16,6-4-1-16,-2-7 7 31,8-4 0-31,0-11 0 0,1-6-2 0,8-6-8 15,-2 0-3-15,7 0 8 16,2 7 11-16,0 7 10 16,0 7 3-16,-8 9-6 15,0 6-12-15,-6 5-9 16,-2 3-2-16,-1 5-103 16,1 0-116-16</inkml:trace>
  <inkml:trace contextRef="#ctx0" brushRef="#br0" timeOffset="274">13180 16250 700 0,'6'-8'338'16,"5"-13"-98"-16,0 1-34 16,-8-3-32-16,-4-1-20 15,-8 0-42-15,-4 0-22 0,-4 10-37 16,-8 1-20-16,-3 15-27 15,-2 5-7-15,1 9-4 16,10 9 2-16,17 1 4 16,7 9 1-16,14-6 1 15,8-5 2-15,6-8 0 16,2-9 8-16,-4-6-446 16</inkml:trace>
  <inkml:trace contextRef="#ctx0" brushRef="#br0" timeOffset="275">13359 16119 677 0,'2'-5'388'0,"1"-6"-50"0,4 20-213 16,-3 12-36 0,0 22-53-16,0 13-7 0,-2 20-6 15,-2 9-1-15,0-1-2 16,0-7-2-16,2-20-50 15,8-15-76-15</inkml:trace>
  <inkml:trace contextRef="#ctx0" brushRef="#br0" timeOffset="276">13411 16197 748 0,'4'0'314'16,"17"1"-161"-16,7 6-114 15,15 0-136-15,6 3-82 16,-1-4-98-16,-3-4-2 16,-5-2 100-16,0-2 93 0,-6-3 189 15,-1-2 77-15,-12-1 104 16,-6 0 29-16,-13 0-47 16,-5-2-66-16,-12 2-98 15,-7-2-32 1,-4 6-30-16,-1 5-5 0,4 6-13 15,3 4-13-15,7 8-16 16,3 0-3-16,10 7-1 16,8 1 4-16,10-5 12 15,6-4 12-15,5-11 45 16,0-6 14-16,-5-11 19 16,-4-1-1-16,-13-11-35 15,-4-4-38-15,-5-4-541 16</inkml:trace>
  <inkml:trace contextRef="#ctx0" brushRef="#br0" timeOffset="277">13983 16117 721 0,'5'-3'402'15,"4"-2"-88"-15,3 5-118 0,1 14-99 16,-1 5-39-16,-3 11-23 16,1 5-7-1,-6-3-8-15,-1-2-1 16,0-7-4-16,4-4-1 0,3-13 10 16,5-6 9-16,5-14 15 0,0-7 3 0,-1-7-11 15,-2-1-10-15,-5 5-41 16,-4 1-69-16</inkml:trace>
  <inkml:trace contextRef="#ctx0" brushRef="#br0" timeOffset="278">14322 16137 1059 0,'-6'2'415'0,"-8"8"-295"16,3 5-34-16,6 11-55 16,6 1-6-16,9 1-8 0,6 0-1 15,11-11-1-15,0-2 0 16,2-15 7-16,1-2 3 16,-7-13 4-16,-4-6 1 15,-3-4-3-15,-5-4-1 16,-4 3 10-16,-2 5 5 0,-5 10 0 15,-4 5-7-15,2 10-19 16,-2 4-9-16,4 7-5 16,0 6 0-16,6 2 1 15,5 0 0-15,7 0 2 16,2-6 1-16,1-4 24 16,0-4 27-16,-4-9 40 15,-5-6 11-15,-5-10-14 16,-4-5-22-16,-3-2-42 15,1 0-35-15,-11 4-109 16</inkml:trace>
  <inkml:trace contextRef="#ctx0" brushRef="#br0" timeOffset="279">14820 16138 898 0,'-1'-6'419'0,"0"-3"-182"16,-1 4-65-16,0 21-91 16,-2 12-32-16,3 27-38 15,2 13-1-15,3 18-4 16,0 0-1-16,2-11 3 16,-1-8 83-16,-1-28-254 15,3-8-177-15</inkml:trace>
  <inkml:trace contextRef="#ctx0" brushRef="#br0" timeOffset="280">14846 16291 1105 0,'8'-3'422'16,"15"-2"-322"-16,6 4-42 15,11 1-73-15,5 1-114 16</inkml:trace>
  <inkml:trace contextRef="#ctx0" brushRef="#br0" timeOffset="281">15399 16055 1093 0,'-21'-9'438'15,"-24"-8"-300"-15,3 8-41 0,6 10-64 16,6 9-19-16,11 7-21 16,7 0-4-1,12 4-2-15,7 0 2 16,15-2 7-16,5 1 4 0,6-6 4 16,-6-3 4-16,-6-5 5 15,-7-4 3-15,-8-2 6 16,-6-1-2-16,-12 1-6 15,-7 1-4-15,-14 4-9 16,-2 0-1-16,-2 3-3 16,8 5-3-16,14 5-3 0,9 1 0 15,15 3 1-15,3-4 2 16,8 0 4-16,0-3 2 16,7-2 1-16,0-3 3 15,-2-9-74-15,-6-7-93 16</inkml:trace>
  <inkml:trace contextRef="#ctx0" brushRef="#br0" timeOffset="282">15416 15942 682 0,'2'-20'438'16,"-1"-19"-11"-16,0 11-205 0,-2 16-146 16,0 7-48-16,-4 11-150 15,2 5-246-15</inkml:trace>
  <inkml:trace contextRef="#ctx0" brushRef="#br0" timeOffset="283">15460 16110 816 0,'6'14'405'16,"2"10"-158"-16,3 5-113 16,-3 2-40-16,0-4-32 15,2-3 21-15,3-11 34 0,-1-9 16 16,3-6-2-16,2-8-26 15,-6-10-37-15,7 1-18 16,-3-6-27-16,-2-1-4 16,-2 1-127-16,-6 5-178 15</inkml:trace>
  <inkml:trace contextRef="#ctx0" brushRef="#br0" timeOffset="284">16006 16215 832 0,'-7'-8'365'0,"-13"-8"-169"0,-3 1-24 16,-9 0-32-16,-2 6-22 15,0 6-57-15,0 3-21 16,7 13-38-16,2 4-7 15,16 9-3-15,8 4 2 16,17-4 6-16,12-5 4 16,15-10 9-16,0-5 6 0,-1-10 13 15,-8-4 2 1,-17-6 4-16,-8-4-35 0,-17 6-198 16</inkml:trace>
  <inkml:trace contextRef="#ctx0" brushRef="#br0" timeOffset="285">16245 16320 1086 0,'2'8'491'0,"-6"14"-209"15,-5 3-69-15,-8 8-90 16,-8-3-29-16,-1-3-55 15,-2-6-3-15</inkml:trace>
  <inkml:trace contextRef="#ctx0" brushRef="#br0" timeOffset="286">1959 17194 897 0,'-17'3'344'0,"-22"9"-250"15,3 9-39-15,15 16-40 0,10 5-15 16,24 11-11-16,19-3 6 16,15-12 12-16,7-8 9 15,0-21 5-15,-10-8 6 16,-14-15 12-16,-13-11 5 15,-17-17 8-15,-2-11-1 16,-18-13 8-16,2-4 4 16,-9-8 6-16,-1 1 5 0,14 6-16 15,6 5-15-15,11 18-32 16,7 16-22-16,4 22-4 16,1 14-105-16</inkml:trace>
  <inkml:trace contextRef="#ctx0" brushRef="#br0" timeOffset="287">2242 17186 1219 0,'-3'2'462'16,"0"13"-336"-16,3 8-48 15,0 13-39-15,4 4-8 16,2 5-15-16,-1-7-4 15,3-7-42 1,2-5-81-16</inkml:trace>
  <inkml:trace contextRef="#ctx0" brushRef="#br0" timeOffset="288">2512 17194 1276 0,'0'-1'524'16,"-5"4"-338"-16,5 12-76 0,7 22-74 16,-6 11-21-16,1 16-5 15,0 0-1-15,-4 3-3 16,1-4 2-16,-6-15-2 16,0-2-58-16,-2-16-136 15</inkml:trace>
  <inkml:trace contextRef="#ctx0" brushRef="#br0" timeOffset="289">2557 17400 1197 0,'7'0'454'16,"8"0"-317"-16,4 8-96 15,4-2 12 1,0 0-117-16</inkml:trace>
  <inkml:trace contextRef="#ctx0" brushRef="#br0" timeOffset="290">3004 17202 907 0,'-14'-10'463'15,"-8"-9"-156"-15,-14 4-126 16,-1 1-38-16,3 9-88 15,2 6-39-15,16 10-37 16,7 7-5-16,15 7 2 16,5 0 5-16,11-1 11 15,6-2 2-15,1-8 5 0,-2-5 1 16,-9-5 5-16,-4-3 3 16,-11-1 6-16,-5 3-3 15,-13 3-4-15,-5 5-3 16,-8 6-7-16,3-1-2 15,10 6 0-15,6 0 2 16,10-3 7 0,6 0 7-16,8-2 5 15,3-3 1-15,9-6-5 0,5-2-26 16</inkml:trace>
  <inkml:trace contextRef="#ctx0" brushRef="#br0" timeOffset="291">3091 17041 890 0,'7'-15'399'0,"14"-12"-191"16,7 9-58-16,8 19-44 15,5 10-24-15,0 16-20 16,0 6-11-16,-1 12-19 16,-2 1-5-16,-9 10-9 15,-4-2-1-15,-16-5-1 16,2-1 0-16,-9-17-1 15,0-10-3-15,4-21 1 0,-8-10 0 16,-4-13-2-16,-4-6 1 16,-13-3-6-16,-3 2-1 15,-11 16-5 1,-6 10-3-16,-6 21 3 0,0 14 2 16,5 12 3-16,10 2 1 15,25-6 21-15,9-8-106 16</inkml:trace>
  <inkml:trace contextRef="#ctx0" brushRef="#br0" timeOffset="292">3843 17193 674 0,'-9'-11'392'0,"-8"-7"-89"15,-7 6-105-15,-1 5-37 16,0 7-82-16,5 5-30 15,6 2-41-15,7 5-10 16,12 3-9-16,3-1 2 0,15 6 6 16,2-4 3-1,3-4 4 1,-3-3 3-16,-10-7 9 16,-5-2 9-16,-15-2-1 15,-7 2-4-15,-13 5-9 0,-5 4-10 16,-3 6-4-16,3 3-4 15,14 5-4 1,4 2 0-16,17 1 3 0,5-4 2 16,10-7 6-16,5-5 0 15,3-7 4-15,-1-3-1 0,1-8-37 16,-3-5-74-16</inkml:trace>
  <inkml:trace contextRef="#ctx0" brushRef="#br0" timeOffset="293">3819 17004 890 0,'-11'-15'472'0,"-11"-13"-128"16,4 8-158-16,8 18-143 15,4 7-31-15,6 11-239 16</inkml:trace>
  <inkml:trace contextRef="#ctx0" brushRef="#br0" timeOffset="294">3940 17219 940 0,'7'5'439'15,"4"4"-211"-15,8 5-77 0,4 3-34 16,2 6-64-16,4 4-19 16,-6 2-19-16,-6-4-1 0,-15-3 11 15,-7-4 9 1,-16-7 18-16,-7-6 3 15,-2-6-7-15,-1-6 36 16,5-6-358-16</inkml:trace>
  <inkml:trace contextRef="#ctx0" brushRef="#br0" timeOffset="295">4792 17204 754 0,'-18'-3'388'15,"-10"-3"-99"-15,-6 9-169 16,-3 11-40-16,10 13-50 16,5 7-14-16,19 13-17 15,10-2-4-15,17-4 1 16,9-8 1-16,11-16 3 0,-1-11 6 16,-5-10 15-16,-6-8 45 15,-22-5 46-15,-11-4 6 16,-23-3-9-16,-12 5-42 15,-11 6-50-15,-2 8-12 16,13 8-40 0,10 0-74-16</inkml:trace>
  <inkml:trace contextRef="#ctx0" brushRef="#br0" timeOffset="296">4943 17239 932 0,'2'-1'480'15,"-2"-2"-147"-15,2 6-199 16,-2-3-45-16,-1 0-64 16,0 5-6-16,1 21-4 15,3 31-2-15,2-22-4 16,1 0-1-16,4-7-2 16,7-2 1-16,9-9 4 0,-1-11 3 15,-1-7 38 1,-2-12 19-16,-6-10 11 0,-1 1-1 15,-4-6-36 1,-5 2-20-16,-5-4-42 0,-1 0-62 16,-4 2-168-16,1-2-120 15</inkml:trace>
  <inkml:trace contextRef="#ctx0" brushRef="#br0" timeOffset="297">5097 17126 620 0,'-2'-1'407'16,"0"-2"-43"-16,-3 2-143 15,4 1-71 1,0 0-96-16,1 0 92 16</inkml:trace>
  <inkml:trace contextRef="#ctx0" brushRef="#br0" timeOffset="298">5426 17240 548 0,'-11'-5'369'0,"-12"1"31"16,0 6-201-16,-4 12-121 16,4 10-37-16,9 11-38 15,9 4-5-15,13 1-2 16,8-4 2-16,8-13 10 0,4-5 18 15,-1-11 32-15,-8-5 17 16,-5-6 42-16,-8-1-6 16,-14-6-25-16,-1-1-15 15,-18 0-50-15,-3-6 7 16,6 7-190-16</inkml:trace>
  <inkml:trace contextRef="#ctx0" brushRef="#br0" timeOffset="299">5548 17254 976 0,'17'-1'423'16,"13"1"-221"-16,8 2-98 15,3 4-18-15,-1-4-40 16,0-1-14-16,-7-1-13 16,-5-1-20-16,-7 1-94 15,-9-2-66-15,-10-3-137 16,-7 2-21-16,-10-2 78 0,0 5 68 15,-5 0 162-15,0 2 65 16,6 8 92-16,2 2 31 16,1 9 18-16,3 6 0 15,-1 6-44-15,3 3-22 16,7-2-40-16,4-3-27 16,8-12-36-16,-1-3 6 15,1-7-195-15</inkml:trace>
  <inkml:trace contextRef="#ctx0" brushRef="#br0" timeOffset="300">5848 17338 726 0,'9'6'364'16,"15"3"-138"-16,-5 9-49 15,-8 3-14-15,1-4-24 16,-8 0-11-16,-4-10-29 0,4-5-7 15,-3-9-23-15,2-6-10 16,8-13-20 0,0-3-20-16,11 1-15 0,-2-1-1 15,0 16-3 1,5 3 0-16,-5 14 0 16,2 11-1-16,-4 12 3 0,-7 7 1 15,-6 9 1-15,-3 2 0 16,-2-5-59-16,1-4-125 15</inkml:trace>
  <inkml:trace contextRef="#ctx0" brushRef="#br0" timeOffset="301">6304 17246 1036 0,'1'-7'486'0,"7"0"-224"15,-2 7-60-15,-1 16-105 16,4 16-43-16,-1 26-36 16,1 11-1-16,-3 6-4 15,1-2 2-15,0-11-2 16,-2-10-3-16,0-12-53 16,-2-12-70-16,-7-20-215 15</inkml:trace>
  <inkml:trace contextRef="#ctx0" brushRef="#br0" timeOffset="302">6385 17459 796 0,'11'0'359'0,"9"-3"-108"16,13 0-227-16,6-1-8 15,4-6-81-15,0 2-126 16</inkml:trace>
  <inkml:trace contextRef="#ctx0" brushRef="#br0" timeOffset="303">6832 17373 619 0,'7'0'390'0,"6"0"-51"0,-11 3-107 16,-4 4-20 0,-12 6-43-16,-7-1-12 0,-13 1-41 15,-1 0-36-15,-2-9-40 16,3-3-10-16,8-9-16 0,3-8-7 15,5-9-13-15,4-2-10 16,7 2-7-16,6 2-4 16,9 10-3-16,6 6 3 15,10 7 9-15,5 7 5 16,3 12 14-16,1 6 5 16,-4 10 2-16,-2 0-1 15,-6 2 0-15,-4-4-1 16,-4-9-98-16</inkml:trace>
  <inkml:trace contextRef="#ctx0" brushRef="#br0" timeOffset="304">7489 17288 862 0,'-4'11'338'0,"3"10"-198"16,-4 15-120-16,0 5-4 16,3-1 1-16,0-4 2 15,-2-18 3-15,1-4 6 16,5-14 9-16,-2-7-2 16,4-18 2-16,3-9 1 15,1-11 3-15,5 1 4 0,8 3 19 16,6 9 8-1,6 13-2-15,3 7-2 0,-3 16-16 16,-5 10-14-16,-11 13-12 16,-4 7-4-16,-8 9-9 15,-4-3-3-15,6 0-145 16,5-6-126-16</inkml:trace>
  <inkml:trace contextRef="#ctx0" brushRef="#br0" timeOffset="305">8080 17415 776 0,'0'-12'394'0,"-2"-14"-122"15,-7 0-115-15,-2 0-26 16,-10 3-33-16,-6 2-9 16,0 8-34-16,-2 3-17 15,5 13-27-15,2 6-11 16,6 11-7-1,2 5-1-15,5 8 6 0,4 3 1 16,9 0 1-16,8-7 0 16,9-11 0-16,8-8 1 0,5-12 5 15,-4-6 4 1,0-11 7-16,-7-6 1 16,-9-2 2-16,-2-1 2 0,-9 7 5 15,1 3 4-15,-4 10 0 16,0 4-4-16,0 10-15 15,1 9-5-15,6 8-7 16,2 6 0-16,8 1 2 16,7-1 0-16,8-9 0 15,6-6 2-15,-2-13 8 0,-1-3 22 16,-11-14 42-16,-6-4 9 16,-7-10 2-1,-11-2-19-15,-3 0-43 0,-4 1-28 16,-11 5-134-16,8 8 368 15</inkml:trace>
  <inkml:trace contextRef="#ctx0" brushRef="#br0" timeOffset="306">8852 17351 616 0,'0'9'273'0,"-1"7"-97"0,-4 16-148 16,0 3-4-16,-5-1-5 15,2-1 1-15,-3-15 6 16,4-6 3-16,2-10 9 15,4-3 2-15,1-14 30 16,1-6 9-16,6-11 3 0,3-5 1 16,7-1-20-16,-4-1-1 15,11 10 6-15,-5 4 6 16,3 13-11-16,5 11-11 16,-9 8-22-16,2 10-10 15,-4 11-9-15,-4 6-1 16,-1 7-4-16,-2 1 3 15,1-2-118-15,4-15-83 16</inkml:trace>
  <inkml:trace contextRef="#ctx0" brushRef="#br0" timeOffset="307">9343 17373 767 0,'8'2'383'16,"4"2"-130"-16,-6 10-121 15,-5 6-27-15,-8 3-46 16,-5 1-12-16,-5-1-9 16,-3-3-3-16,-10-10-2 0,0-10-1 15,3-7-6 1,0-4-2-16,15-7-11 0,3-2-6 16,12-6-10-16,5-1-1 15,14 2 0-15,1 6 5 16,1 11 8-1,1 8 2-15,-5 13 2 0,-5 5 0 16,1 10-2-16,0-1 0 16,-1 4-1-16,6-1-1 15,-1-7-2-15,0-4-1 16,5-8 0-16,-1-7 0 16,6-9 3-16,-1 0 0 15,-1-9 1-15,1 3-1 16,-6 1 1-16,-1-5 0 15,-6-4 4-15,-3-5 2 16,-10-5 3-16,-8 3 1 0,-13 3-8 16,-6 3-5-1,-5 17-12-15,4 6-6 0,3 19-2 16,2 7 0-16,9 9 7 16,1 0 2-1,3 8 1-15,3-2 2 0,1 2 1 0,0 0 0 16,3-5-15-1,3-3-89-15</inkml:trace>
  <inkml:trace contextRef="#ctx0" brushRef="#br0" timeOffset="308">10088 17362 823 0,'-15'9'352'16,"-21"19"-190"-16,-5 3-41 15,-4 4-47-15,0-4-20 16,8-13-24-16,7-7 0 16,6-20 0-16,12-3-2 0,9-11-7 15,2-1-4-15,6 3-6 16,7-1 2-16,3 9 5 15,8 6 0-15,5 12 3 16,-4 10 0-16,2 16-7 16,-1 4 0-16,-8 3 44 15,-2 0-120-15</inkml:trace>
  <inkml:trace contextRef="#ctx0" brushRef="#br0" timeOffset="309">9930 17113 848 0,'5'-6'372'16,"2"-4"-183"-16,4 10-118 15,1 18-63-15,3 8-10 16,8 10 0-16,5 4 1 16,8 6-2-16,3 2 1 15,3 6 7-15,-1 2 8 16,-4-3 23-16,-10-6 8 15,-9-5 3-15,-10-4-2 0,-15-1-12 16,-6 1-2-16,-23-2-3 16,-2-5-1-16,0-11 3 15,4-6-8-15,18-15 0 16,7-10-5-16,17-18-11 16,9-8 6-16,14-14 5 15,5 2 6-15,7-9 13 16,-5 1 1-16,-7 9-12 15,-3 5 11-15,-16 20-94 16</inkml:trace>
  <inkml:trace contextRef="#ctx0" brushRef="#br0" timeOffset="310">10713 17313 521 0,'-5'-11'337'0,"-3"-10"2"16,-5 4-122-16,-5 3-110 16,-4 5-27-16,-3 7-44 15,-1 3-12-15,9 11-24 16,6 5-9-16,9 5-7 15,8 2 1-15,16 1 7 0,5 1 4 16,6-6 8-16,-2-2 4 16,-8-13 8-16,-8-2 7 15,-15-7 3-15,-4-5-2 16,-13 2-8-16,-4 0-9 16,-9 6-8-16,-2 3-2 15,1 9-6-15,5 5-1 16,12 4-3-16,6 1 0 15,9 2 3-15,8-5 3 16,10 1 6-16,4-7 5 16,10-7 15-16,-1-2 9 15,5-12 9-15,-7-2-1 16,-3-7-7-16,-3-5-8 16,-6-4-7-16,2-4-1 15,-8 2-5-15,-2 3 0 0,-5 11-1 16,0 7 1-1,-3 16 8-15,-1 10 3 0,0 16 2 16,1 6 0-16,7 3-6 16,2-4-2-16,11-6-36 15</inkml:trace>
  <inkml:trace contextRef="#ctx0" brushRef="#br0" timeOffset="311">11622 17222 867 0,'-12'-3'371'0,"-17"1"-198"0,-2 2-63 16,-5 8-56-16,5 2-15 31,11 3-26-31,8 2-9 0,12 0-7 16,11 1-1-16,13-1 3 15,4-2 3-15,4-5 5 16,-5-6 3-16,-10-2 8 16,-9-7 1-16,-14 2-4 15,-7 2-3-15,-13 7-12 16,-5 6-4-16,1 7-2 15,1 4 0-15,13 6-1 16,8 0 1-16,15-2 7 16,7-2 6-16,11-10 12 15,3-1 1-15,2-9 1 16,-2-6 5-16,-7-10-109 16,-2-4-171-16</inkml:trace>
  <inkml:trace contextRef="#ctx0" brushRef="#br0" timeOffset="312">11590 17120 854 0,'-6'1'327'15,"-4"7"-229"-15,-2 3-66 0,4 4-337 16</inkml:trace>
  <inkml:trace contextRef="#ctx0" brushRef="#br0" timeOffset="313">11717 17456 483 0,'13'10'327'0,"9"13"11"16,4-8-76-16,-3-5-100 15,0-6-30-15,3-9-23 16,-7-3-9-16,2-10-20 16,-6-3-13-16,-8-6-35 15,-5-3-8-15,-15-3-8 0,-5-2-3 16,-11 3-11-16,-1 7-5 15,4 18-13-15,1 11-8 16,10 24-3-16,7 11 4 16,5 13 8-16,3 4 8 15,3-1 6-15,0-1 1 0,0-5 0 16,-1-8 2 0,3-5 97-16,-3-7-177 15</inkml:trace>
  <inkml:trace contextRef="#ctx0" brushRef="#br0" timeOffset="314">12059 17331 1037 0,'8'12'423'15,"9"12"-246"-15,-1 7-74 0,-6 8-27 0,3 5-12 16,-3-3-5-1,-2 1-5-15,-2-5-8 16,-6-9-8-16,-15-2-19 16,-6-4-3-16,-8-14-1 0,1-3 0 15,7-16-11-15,8-8-7 16,13-11-18-16,8-5-4 16,15-5 3-16,7-4 5 15,9-1 10-15,2 0-1 16,-8 7-16-16,-5 7-60 0</inkml:trace>
  <inkml:trace contextRef="#ctx0" brushRef="#br0" timeOffset="315">12389 17423 867 0,'0'3'360'0,"4"7"-169"0,-1 4-80 0,5 4 0 16,2 4-11 0,1-9-36-16,1-2-9 15,1-9 7-15,1-4 8 16,-1-7 9-16,-2-1-1 16,-3-9-23-16,-5-4-13 15,-5 0-16-15,-3 1-7 0,-9 6-13 16,-1 8-6-16,0 14-7 15,-4 2-3-15,8 14-106 16</inkml:trace>
  <inkml:trace contextRef="#ctx0" brushRef="#br0" timeOffset="316">13156 17129 612 0,'-1'-8'398'0,"7"12"-37"15,-4 14-169-15,0 34-136 16,3 25-34-16,-5 19 6 15,3 4 0-15,-3-8-3 16,5-5-2-16,-4-20-3 16,-5-7-1-16,7-18-1 15,-9-14 3-15,2-20-105 16,0-12-109-16</inkml:trace>
  <inkml:trace contextRef="#ctx0" brushRef="#br0" timeOffset="317">13232 17474 642 0,'7'-2'287'15,"12"-3"-121"-15,3 4-81 0,11 1-42 16,1 2-12-16,5 4-18 16,4 1-4-16,1-2-3 15,-4-4 0-15,-5-2 2 16,-6-4 1-16,-11-4 5 15,-1-4 1-15,-8-2 45 16,-5-3 14-16,-9-3 21 16,-10-1 17-16,-12 0-2 15,-6 0 1-15,-7 6-14 16,4 6-19-16,9 13-46 16,6 10-17-16,13 13-11 15,7 4-1-15,9 5 3 16,6 1 0-16,9-6 0 15,4-2 1-15,2-9 0 16,0-8 0-16,-5-9-32 16,-5-8-75-16,-8-17-328 0</inkml:trace>
  <inkml:trace contextRef="#ctx0" brushRef="#br0" timeOffset="318">13595 17137 803 0,'5'-2'378'15,"0"-4"-169"-15,-1 5-64 0,-3 8-91 16,-1 5-28 0,-4 5-65-16,4 5-115 15</inkml:trace>
  <inkml:trace contextRef="#ctx0" brushRef="#br0" timeOffset="319">13678 17363 773 0,'8'8'420'0,"5"6"-119"0,-1 5-103 16,1 0-39-16,-1 4-64 16,-3-1-23-16,5 0-32 15,-4-1-11-15,2-10-7 16,-1 3 6-16,-1-14 42 16,4-7 6-16,0-9 6 15,0-8-4-15,-1-3-45 16,-4 0-7-16,-3-1-35 15,-2 3-76-15</inkml:trace>
  <inkml:trace contextRef="#ctx0" brushRef="#br0" timeOffset="320">14328 17436 722 0,'-4'-8'363'16,"-11"-14"-102"0,-3 2-33-16,-8 2-53 15,-1 0-29-15,2 14-60 0,1 5-29 16,2 13-41-16,4 9-10 16,6 9-3-16,8 2 1 15,14-2 3 1,2 2 3-16,10-16 13 0,1-4 16 0,0-12 46 15,-1-9 23-15,-7-9 9 32,-6-4-14-32,-11-1-46 0,-8 1 4 15,0 4-58 1</inkml:trace>
  <inkml:trace contextRef="#ctx0" brushRef="#br0" timeOffset="321">14897 17386 567 0,'6'-8'351'0,"11"-3"11"15,-1 4-152-15,1 12-95 16,-3 6-32-16,-4 11-46 0,-5 3-10 16,-11 1-3-16,-2-4-1 15,-6-6-2-15,3-5-2 16,11-8-2-16,5-12-3 16,21-11-5-16,5-9-2 15,8-5-7-15,-1 7 15 16,-11 7 38-16,-5 10 5 15,-7 16 12-15,-5 10-12 0,-2 13-30 16,-2 5-3 0,-5 0-5-16,-1-2-4 15,8-7-71-15,2-1 60 16</inkml:trace>
  <inkml:trace contextRef="#ctx0" brushRef="#br0" timeOffset="322">15800 17179 996 0,'-2'2'399'15,"-8"11"-213"-15,-1 8-45 16,1 22-44 0,1 10 6-16,3 15-35 0,1 2-17 0,4-9-16 15,2-11-6 1,3-22-9-16,2-9 2 0,1-19 14 15,-4-5 2-15,-1-16 1 16,-2-3-1 0,-4-13-15-16,-3-8-2 0,-6-12-3 15,-1-10-2-15,5-11-3 16,2 2-4-16,9 7-7 16,6 6-2-16,11 18-8 15,3 8 2-15,8 15-2 0,7 9-2 16,13 11 1-16,9 4-1 15,6 13-67-15,-3 5-80 16</inkml:trace>
  <inkml:trace contextRef="#ctx0" brushRef="#br0" timeOffset="323">15737 17377 966 0,'15'1'419'16,"24"-1"-218"-16,11 0-40 0,17-1-53 15,1 0-41-15,-12 1-14 16,-4 0-111-1</inkml:trace>
  <inkml:trace contextRef="#ctx0" brushRef="#br0" timeOffset="324">16266 17623 853 0,'2'-11'408'0,"1"-6"-169"16,0-3-56-16,-9-1-82 0,-3 1-23 0,-12 0-25 15,-4 1-4 1,-1 8-24-16,-2 4-12 16,7 11-16-16,4 6-4 0,4 2-2 15,5 4 1 1,8-2 1-16,2-3-1 15,12 1 2-15,0-6 1 16,13-2 3-16,3-1 2 16,-2-2 0-16,4 3 0 0,-12 7-2 15,-2 3-2-15,-8 7-1 16,-5 7 1-16,-8 9 4 16,-2 1 2-16,-9 5 3 15,-1-3 1-15,-10-9 17 16,-3-5 39-16,-3-16 32 15,-2-10 9-15,6-15-4 16,1-7-37-16,3-11-32 16,6-3-11-16,6-1-87 15,8-5-74-15</inkml:trace>
  <inkml:trace contextRef="#ctx0" brushRef="#br0" timeOffset="325">15683 16809 722 0,'-1'-1'339'15,"2"0"-127"1,6 2-63-16,-7-1-37 16,30 2-14-16,71 3-13 15,-43-3-10 1,-29-1-26-16,-1 1-8 0,82 1-19 15,-9-3-11-15,-33-3-17 0,-53-7-4 16,-17-3-10-16,-8 1 0 0,-5 0 5 16,-1 3 2-16,4 5-10 15,7 4-2 1,8 7 3-16,8 1 0 16,1 4 14-16,2 3 5 0,-3 2 10 15,-8 4 15 1,-2 0 27-16,-7-1 7 0,-8-1 3 15,-1-3-11-15,0-7 58 16,8 0-150-16</inkml:trace>
  <inkml:trace contextRef="#ctx0" brushRef="#br0" timeOffset="326">16720 17588 740 0,'0'-1'458'0,"3"1"36"16,-2-7-178-16,-1 6-85 16,0 0-31-1,0 0-58 1,0-1-29-16,0 2-28 15,0 0-4-15,0 0-12 16,0 0-8-16,0 0-13 16,0 0-9-16,0 0-18 15,0 0-3-15,0 0-5 16,0 0 9-16,0 0-131 16,0 0 348-16</inkml:trace>
</inkml:ink>
</file>

<file path=ppt/ink/ink22.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9T08:20:04.033"/>
    </inkml:context>
    <inkml:brush xml:id="br0">
      <inkml:brushProperty name="width" value="0.05292" units="cm"/>
      <inkml:brushProperty name="height" value="0.05292" units="cm"/>
      <inkml:brushProperty name="color" value="#FF0000"/>
    </inkml:brush>
  </inkml:definitions>
  <inkml:trace contextRef="#ctx0" brushRef="#br0">22736 10579 518 0,'5'-10'346'0,"-1"-3"24"0,0 2-87 16,-5 12-90-16,-7 11-42 16,-9 17-66-16,-5 13-39 15,-3 24-26-15,-5 7-7 16,-1 9-9-16,1 1-3 0,4-19-1 16,5-5 2-16,7-24 12 15,6-12 6-15,8-13 10 16,3-11 10-16,12-20 9 15,5-8 3-15,9-24-8 16,2-12-9-16,7-13-17 16,1-5-6-16,0 8-3 15,-4 12 1-15,-13 19-1 16,-5 10 1-16,-13 25 4 31,-2 6 2-31,0 0 1 0,3-8-3 0,-5 15-6 16,1 11-3-16,4 10-5 15,0 12-2-15,13 16-1 16,2 8-1-16,5 9 2 16,5 1 2-16,1-9 3 0,-4-9 0 15,-1-16-22-15,-4-7-39 16,-11-14-112-16,-3-4-58 16,-8-10-211-16</inkml:trace>
  <inkml:trace contextRef="#ctx0" brushRef="#br0" timeOffset="165.84">22663 10806 572 0,'-6'-2'364'0,"-9"-3"0"15,8 4-77 1,20 1-81-16,13 1-35 0,22 2-44 16,12 3-5-16,-2 1-28 15,-7 2-23-15,-16 1-41 16,-14-6-6-16,-1-2-173 15</inkml:trace>
  <inkml:trace contextRef="#ctx0" brushRef="#br0" timeOffset="1315.1099">22251 16815 807 0,'0'1'346'16,"0"2"-158"-16,2 17-60 15,3 10 7-15,0 14 6 16,3 7-12-16,-2 5-34 0,-6-8-19 0,9 3-21 16,-2-6-13-16,-2-11-16 15,11 3-7 1,-16-19-8-16,0-8 0 15,2-6-72 1,-3-4-66-16,-6-9-214 16</inkml:trace>
  <inkml:trace contextRef="#ctx0" brushRef="#br0" timeOffset="1740.05">22132 16847 940 0,'5'-13'444'0,"5"-10"-162"16,21 6-149-16,15 2-32 0,19 11-43 16,6 4-20-16,3 10-17 15,-8 3-4-15,-25 9 0 16,-15 4 2-16,-26 6 5 16,-11 1 4-16,-18-3 5 15,-4 0-2-15,1-9-3 16,3-7-2-16,15-4-8 0,2-9-6 15,12-10-11-15,15 2-5 16,13-1-2-16,15 6 5 16,13 7-1-16,1 2 2 15,-4 10 5 1,-9 6 0-16,-21 8 7 16,-18 4 4-16,-29 6 6 15,-16 1 12-15,-25-3 38 16,-3-3 3-16,0-18 15 15,11-1-13-15,15-8-39 0,5 0-6 16,14-7-24-16,2-2 1 16,11-1-9-16,5-4-9 0,11-1-10 15,7-1 2-15,8 2-195 16,3 2-428-16</inkml:trace>
</inkml:ink>
</file>

<file path=ppt/ink/ink23.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9T08:20:13.552"/>
    </inkml:context>
    <inkml:brush xml:id="br0">
      <inkml:brushProperty name="width" value="0.05292" units="cm"/>
      <inkml:brushProperty name="height" value="0.05292" units="cm"/>
      <inkml:brushProperty name="color" value="#FF0000"/>
    </inkml:brush>
    <inkml:context xml:id="ctx1">
      <inkml:inkSource xml:id="inkSrc106">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29T08:23:53.197"/>
    </inkml:context>
    <inkml:brush xml:id="br1">
      <inkml:brushProperty name="width" value="0.05292" units="cm"/>
      <inkml:brushProperty name="height" value="0.05292" units="cm"/>
      <inkml:brushProperty name="color" value="#7030A0"/>
    </inkml:brush>
  </inkml:definitions>
  <inkml:trace contextRef="#ctx0" brushRef="#br0">22637 3409 1057 0,'-9'8'389'0,"-14"16"-310"16,-3 5-31-16,0 16-21 16,-4 6-11-16,2 15-7 0,3 6-7 15,3 3 2-15,7-5 5 16,7-21 18-16,1-12 19 15,6-22 25-15,1-11 15 16,4-11-3-16,7-13-6 16,4-21-22-16,5-2-18 15,8-28-19-15,-1-4-6 16,7 5-4 0,-4-5-2-16,-3 16 1 0,-2 5 1 0,-8 8-2 31,-1 9 0-31,-9 16 13 0,-3 10 4 15,-4 16 0-15,-1 13 0 16,2 19-19-16,5 9-1 0,11 14-5 16,7 4 0-16,15 8 1 15,-2 2-1-15,0-8 4 16,-5-1 0 0,-11-22 0-16,3-8-39 15,-10-17-105-15,-3-13-68 16,-9-7-362-16</inkml:trace>
  <inkml:trace contextRef="#ctx0" brushRef="#br0" timeOffset="206.35">22476 3659 1095 0,'8'-6'459'15,"13"-4"-261"-15,15 3-42 16,21 4-54-16,6 5-23 0,2 7-37 15,-7 5-15 1,-16 0-140 0,-9-1-330-16</inkml:trace>
  <inkml:trace contextRef="#ctx0" brushRef="#br0" timeOffset="1050.96">22380 9682 1018 0,'-20'-7'405'15,"14"13"-286"-15,4 9-47 16,2 16-49-16,19 21-12 16,-12 12 1-16,4 10 2 15,1-1-1 1,-6-8 0-16,0-17 1 15,0-10-1-15,-5-15 1 16,1-7-14-16,1-12-142 16,-9-9-120-16</inkml:trace>
  <inkml:trace contextRef="#ctx0" brushRef="#br0" timeOffset="1417.04">22223 9744 776 0,'12'-17'389'0,"20"-18"-127"16,6 1-43-16,16 7-77 16,1 3-32-16,1 10-38 0,0 7-16 15,-17 8-16-15,-5 10-7 16,-24 15-13 0,-12 6 1-16,-21 10-3 0,-4-1 0 15,-1-6-2-15,3-8-1 16,13-18-9-16,7-1-6 15,15-10-2-15,11-3-3 16,23 3 4-16,6 2 1 16,14 12 1-16,-3 9 2 0,-15 16 4 15,-15 4 4-15,-35 3 4 16,-13 5 3-16,-31-8-1 16,-6 1 1-16,-5-11 0 15,1-9 1-15,14-17-3 16,9-9-9-16,20-4-19 15,5-4-35-15,10 0-130 16,7 2-136-16</inkml:trace>
  <inkml:trace contextRef="#ctx0" brushRef="#br0" timeOffset="2194.27">20318 10490 813 0,'-3'9'317'16,"-3"8"-202"-16,2 13-56 0,4 22-15 0,2 7 0 31,6 16-9-31,4 2-5 15,-2-13-5-15,4-12 16 16,-3-22 27-16,0-13 18 0,-3-16 58 16,-5-4-1-16,-3-18-9 15,0-11-13-15,-6-15-52 16,-4-7-17-16,-3-8-22 16,2 3-9-16,6 10-13 15,4 4-4-15,7 20-2 16,2 8 0-16,6 9-6 15,7 8-1-15,6-1 2 16,10 1-1-16,9-4 5 16,8-1-1-16,10-2-56 15,-4-6-102-15</inkml:trace>
  <inkml:trace contextRef="#ctx0" brushRef="#br0" timeOffset="2494.16">20811 10569 813 0,'-3'0'428'0,"0"4"-126"16,0 5-124-16,3 17-112 16,2 8-30-16,1 13-10 15,3 8-4-15,0 0-4 16,0-2-4-16,3-10-5 16,2-7-10-16,-1-16-136 15,-2-6-121-15</inkml:trace>
  <inkml:trace contextRef="#ctx0" brushRef="#br0" timeOffset="2731.02">21014 10504 1068 0,'0'-1'491'16,"-3"1"-245"-16,-2 5-72 15,2 13-98-15,-1 7-31 16,4 15-13-16,1 7-2 0,6 9-3 15,1 2-10 1,5-2-6-16,1-5-2 16,-3-11-4-16,2-6 6 15,-8-18-2-15,1-6 0 16,-1-8-32-16,-5-2-48 0,1-4-167 16,-2 3-155-16</inkml:trace>
  <inkml:trace contextRef="#ctx0" brushRef="#br0" timeOffset="2932.93">20777 10770 1006 0,'8'-1'443'16,"18"-1"-204"-16,11-2-46 16,5 1-47-16,6 0-21 15,-8 2-44-15,-4 1-15 16,-9-1-27-16,-6 0-11 15,-6 0-13 1,-5 0-4-16,-1-1-50 0,0 0-96 0</inkml:trace>
  <inkml:trace contextRef="#ctx0" brushRef="#br0" timeOffset="41581.82">23061 10388 309 0,'-1'0'222'15,"-1"0"-22"-15,2-8-28 16,2-4-21-16,5-16-47 16,4-7-14-16,9-11-11 15,5-2 5-15,9 3 19 16,2 6 4-16,-5 10-9 15,-7 5-5-15,-7 13-27 0,-5 4-14 16,-3 13-17-16,-2 7-17 16,-5 17-16-16,-3 13 2 15,-6 23 0 1,1 12-2-16,2 8 3 16,4-5-1-16,7-18 0 0,3-9 0 15,6-20 0 1,4-6 2-16,1-16 8 15,3-12 5-15,3-17 4 16,2-7 2-16,1-18-2 0,-2 2-1 16,-4-11-3-16,-7-8-1 0,-2 2-5 15,-3-4-2-15,-6 9 7 16,-6 7 9 0,0 16 6-16,-4 5 2 15,1 14-3-15,-3 10-13 16,0 19-9-16,2 11-8 15,2 19-4-15,5 10 2 16,6 13 0-16,5-3 5 16,2-8-1-16,1-8 0 0,5-17 0 15,1-6 2-15,6-12-58 16,0-5-50-16</inkml:trace>
  <inkml:trace contextRef="#ctx0" brushRef="#br0" timeOffset="42330.42">23917 10679 325 0,'1'-7'255'0,"1"-6"73"15,-1 0-83-15,-1-2-50 16,0-2-18-16,-4 2-33 15,-3-1-12-15,-4 5-30 16,-1 3-18-16,-5 4-40 16,1 7-16-16,-1 5-26 15,-4 4-7-15,9 7-5 16,4 2 1-16,8 2-1 16,6 0 2-16,11-8 4 0,-2-5 1 15,3-8 3-15,0-4 3 16,2-10 3-16,-5-1 1 15,-2-9 2-15,-4 3 2 16,-6 2 2-16,1 1-1 16,-4 7 1-16,1 2-4 15,-2 7-8-15,1 4-1 16,0 8-3-16,0 2-1 16,7 10 1-16,-1 4 2 0,0 5-2 15,-1 4 1-15,-11-3 3 16,-4 0 4-16,-8-3 8 15,-4-3 6-15,0-12 5 16,1-5 4-16,0-14 1 16,-1-10-5-16,5-8-11 15,4-5-46-15,13-2-235 16</inkml:trace>
  <inkml:trace contextRef="#ctx0" brushRef="#br0" timeOffset="42790.11">24154 10772 728 0,'2'-1'370'16,"0"1"-111"0,-2 0-43-16,-2 0-80 15,1 0-41-15,-1 12-52 0,-4 43-6 16,4-27-8 0,1 3-6-16,2-1-10 15,-1 0-2-15,0-8-1 16,0-7-1-16,-2-6 14 15,2-6-69-15,0-1-162 16,0-4-249-16</inkml:trace>
  <inkml:trace contextRef="#ctx0" brushRef="#br0" timeOffset="43164.2599">24078 10775 647 0,'3'-7'355'16,"9"-6"-36"-16,2-1-71 16,11 0-84-16,5 4-37 15,5 4-75-15,0 5-22 0,-2 6-10 16,-9 2-2-16,-11 3-1 16,-10 0-1-16,-3 5-3 15,-3 4 1-15,-8-3 1 16,3-1 1-16,-3-5-1 0,-3-7-3 15,5-3-13-15,3-5-7 16,7-4-7 0,12 5-1-16,5 2 7 15,-3 2 4-15,2 12 1 16,-3 0-1-16,-2 14-1 16,-3 0 1-16,-10 4 4 0,-7 2 3 0,-5-4 7 31,-5-6 5-31,-8-13 3 15,1-8 0-15,-3-12-17 0,9-5-39 16,12-9-201-16</inkml:trace>
  <inkml:trace contextRef="#ctx0" brushRef="#br0" timeOffset="43552.47">24404 10357 934 0,'9'4'406'15,"2"-2"-183"-15,15-2-119 16,8 2-15-16,7-2-29 15,7-1-21-15,-2-1-25 16,-6 0-5-16,-4 2-65 0,-9 0-84 0</inkml:trace>
  <inkml:trace contextRef="#ctx0" brushRef="#br0" timeOffset="43779.42">24416 10492 804 0,'7'3'398'16,"3"0"-125"-16,15-3-97 16,12 1-13-16,6-1-52 15,1-1-31-15,-6 2-46 16,-4 0-12-16,-6 4-47 15,-1-3-129-15</inkml:trace>
  <inkml:trace contextRef="#ctx0" brushRef="#br0" timeOffset="44213.85">25164 10164 932 0,'-12'-8'443'0,"-14"-5"-180"15,-4 0-68-15,-3 12-95 16,-3 2-36-16,4 10-42 16,3 9-15-16,4 5-13 15,8 5-1-15,10 12-2 16,7-1 1-16,14 7 3 16,5-1 2-16,8-8 3 15,0-7 0-15,7-14 4 16,4-11 2-16,3-16 9 15,4-4 4-15,-8-17 6 16,-6-2 2-16,-14-9 0 0,-5-1-1 16,-12 0-9-16,-12 4-10 0,-8 13-76 31,-8 6-72-31,-5 16-328 0</inkml:trace>
  <inkml:trace contextRef="#ctx0" brushRef="#br0" timeOffset="44456.99">25220 10191 688 0,'-4'3'338'0,"-5"-1"-104"0,-5 9-85 0,0 4-18 31,-4 7-21-31,-3 6-17 0,-3 3-30 16,-1 3-10-16,6-4-18 16,4-4-10-16,8-6-9 15,3-5 20-15,2-12-254 16</inkml:trace>
  <inkml:trace contextRef="#ctx0" brushRef="#br0" timeOffset="118399.74">22972 2565 627 0,'-1'-22'319'0,"6"-10"-105"15,10-8-55-15,4-5-13 0,8 7-14 16,-3 2-16-1,-7 20-29-15,-3 13-17 0,-7 28-37 16,-3 10-11-16,-4 22-9 16,-1 6 0-16,1 8-4 15,1-2-2 1,9-7-7 0,7-8 0-16,13-20 3 0,5-12 7 15,12-24 23-15,3-11 8 16,-5-23 1-16,1-9-4 15,-9-14-14-15,-5-2-1 0,-5 0-1 16,-11 1-4 0,-9 10 21-16,-6 5 10 0,-6 18 15 15,-3 8 3-15,-7 22-24 0,0 13-17 16,4 21-16-16,-2 8-3 16,9 8-3-16,6 2 0 15,6-3 1 1,8-5-2-16,13-8-43 15,2-8-89-15</inkml:trace>
  <inkml:trace contextRef="#ctx0" brushRef="#br0" timeOffset="119032.28">23785 2851 712 0,'-1'-5'396'0,"-1"-5"-61"16,-2 0-106-16,-2-4-89 15,-2 1-31-15,-5-1-41 16,-5 3-18-16,-2 6-28 0,-5 3-14 16,3 10-18-16,5 3-7 15,4 9-3 1,7 1 3-16,8 0 6 16,7-1 3-16,7-8 3 15,5-3 1-15,2-11 1 16,-1-5 4-16,-1-6 5 15,-5-3 2-15,-6 2-1 16,1 4-2-16,-6 11-1 0,0 7 0 16,1 15 3-16,-4 5 2 0,-2 9 0 15,0 4 0 1,-3 0-1-16,0-5 0 16,-9-8 4-16,-6-6 5 15,-11-13 8-15,-3-8 1 0,0-10-6 16,2-6-11-16,13-7-66 15,10 2-76-15,15 6-281 16</inkml:trace>
  <inkml:trace contextRef="#ctx0" brushRef="#br0" timeOffset="119437.09">23965 2972 758 0,'-3'9'343'32,"-4"3"-149"-32,-4 12-96 0,2 5-9 0,-2-4-33 15,4 2-16 1,4-8-18-16,1-4-5 15,3-10 4-15,-1-5 15 16,6-9 18-16,0-6 7 16,4-6 0-16,-1-6-13 15,-3-2-20-15,1 2-9 16,-1 6-10-16,2 4-4 0,-4 10-3 0,3 1-2 16,-2 11-4-16,4 6-1 15,4 10 2 1,-3 2 2-16,3 8 2 0,-3 3 1 15,-1-3-1 1,-2 2 1-16,-2-7-13 16,1-7-65-16,-3-8-292 15</inkml:trace>
  <inkml:trace contextRef="#ctx0" brushRef="#br0" timeOffset="119575.68">23955 3056 903 0,'1'1'386'0,"7"3"-209"16,9 0-58-16,10 1-57 15,6-3-24-15,4-2-176 16</inkml:trace>
  <inkml:trace contextRef="#ctx0" brushRef="#br0" timeOffset="119904.51">23897 2519 803 0,'10'-1'421'16,"9"-3"-118"-16,10 2-128 0,3 1-26 16,8-1-67-1,1 2-27-15,-3 0-34 16,-4-5-8-16,-3 5-70 15,-3-1-104-15</inkml:trace>
  <inkml:trace contextRef="#ctx0" brushRef="#br0" timeOffset="120094.3">23952 2592 771 0,'8'0'402'16,"9"0"-92"0,11 0-153-16,6 1-26 15,6-1-55-15,-1 0-25 0,-3 2-21 16,-4-1-120 0</inkml:trace>
  <inkml:trace contextRef="#ctx0" brushRef="#br0" timeOffset="120681.75">24347 2475 885 0,'2'0'388'0,"4"4"-181"0,3 5-99 16,-4 8-48-16,3 3-20 15,-3 7-18-15,-5-1-6 16,2-3-2-16,-4 1-2 15,-2-11 0-15,5-3 3 0,-3-9 10 16,2-4 0-16,1-10 0 16,1-4-6-1,5-7-9-15,2-5-3 0,5-1-3 16,-1 3 0-16,2 4 11 16,-3 6 1-16,1 14 6 15,1 1 0-15,-3 13-7 16,-1 5-1-16,-6 1-5 15,-1 9-2-15,-5-5-2 16,1-2-1-16,1-4-1 16,-1-8-1-16,3-6-2 15,2-2-3-15,-4 0-3 16,0-1-2-16,3-14 2 16,42-34 0-16,-29 31 3 15,2 7 0-15,-3 3-1 0,2 5-1 16,0 8 2-1,-2 5 2-15,-3 3 2 16,-2 7 3-16,-5-3 0 16,-1 1-18-16,-4 4-222 0</inkml:trace>
  <inkml:trace contextRef="#ctx0" brushRef="#br0" timeOffset="121232.32">24961 2576 539 0,'0'-7'290'0,"1"-5"-80"15,-3 1-58 1,-3-2-22-16,-6-1-37 16,-5 0-18-16,-4 3-32 15,-4 1-12-15,2 7-22 16,5 3-9-16,-2 5-11 0,5 3-2 16,4 8 1-16,0 0 1 0,6 0 2 15,3 0 3-15,6-8 5 16,6 3 4-1,0-7 23 1,0-1 14-16,4-1 24 0,-5-7 5 0,7 0-6 16,-2 0-4-1,-3 1-19-15,4 7-10 16,1 7-12-16,-5 4-9 16,2 14-4-16,-5 2 1 15,-4 8 0-15,-1 4 1 16,-6-3 2-16,-7-4 3 0,-7-5 17 15,-4-3 13-15,-5-8 8 16,1 0 1-16,-1-7-15 16,7-1-12-16,2-8-11 15,3-6-4-15,9-11-50 16,-1-3-51-16,11-8-154 16,1 0-111-16</inkml:trace>
  <inkml:trace contextRef="#ctx0" brushRef="#br0" timeOffset="121776.43">25013 2242 746 0,'-1'-8'367'16,"0"-8"-112"-16,-2 2-60 15,3 9-69-15,3 1-26 16,-1 9-49-16,-2-5-15 16,0 0-20-16,9 22-3 15,19 43-1-15,-13-21-2 0,-2 10-1 16,0-1 1-1,-5-8-1-15,-4-3-2 0,-4-10 0 16,-1-9 0 0,-2-4 3-16,0-4 5 0,3-9 2 15,-2 0 3-15,3-6-1 16,0-6-5-16,-1 5-4 16,0 0-4-16,1-2-5 15,8-11-2-15,37-28-2 16,-29 32-3-16,-2 1 0 15,-4 5 3-15,-3 4-2 16,1 3 1-16,-5 2 1 16,5 2 2-16,-1 3 1 15,0-2 1-15,3 4 0 0,-6-3 1 16,3 3 4-16,-2 0 2 16,-2-2 1-16,-1 1 0 15,-3-4-3-15,1 1-2 16,4-3-4-1,2-3 4-15,2-3-155 0</inkml:trace>
  <inkml:trace contextRef="#ctx0" brushRef="#br0" timeOffset="132195.23">1998 5377 588 0,'-17'-6'312'31,"-21"-1"-67"-31,-2 5-54 0,-4 15-76 16,2 9-20-16,7 16-44 15,6 10-29-15,14 13-23 16,12 7-3-16,22 9 6 16,10 3 3-16,21-11 33 15,15-10 14-15,17-26 6 16,9-18 4-16,0-27-24 16,-13-13-9-16,-19-21 34 15,-15-9 11-15,-31-10 15 16,-11-1 3-16,-24 0-38 15,-14 4-15-15,-13 3-23 16,-4 8-9-16,-5 13-38 16,5 8-42-16,3 22-159 15,1 7-85-15</inkml:trace>
  <inkml:trace contextRef="#ctx0" brushRef="#br0" timeOffset="132319.25">1786 5535 688 0,'6'7'351'15,"8"4"-67"-15,11 0-53 16,27-2-70-16,10 0-34 16,20-2-78-16,1-5-16 15,-7 5-280-15</inkml:trace>
  <inkml:trace contextRef="#ctx0" brushRef="#br0" timeOffset="133052.5">2579 5570 1224 0,'-8'9'-2'0,"1"-2"1"16,-2 10-2-16,1 1-5 15,10 1-2-15,8 0 1 0,9-2 11 16,11-1 6 0,4-11 8-1,0-1 1-15,-5-5-1 0,-7-4 2 0,-8 2 13 16,-11-3 6-16,-13 2 0 16,-8 3-3-1,-9 4-2-15,-2 5-4 16,0 7-5-16,4 4-4 15,6 7-18-15,8 4-7 16,10 3-4-16,4-3 0 0,12-7 0 16,4-6 4-1,12-12 3-15,1-5 3 0,4-10 6 16,-3-9 2-16,-5-8 3 16,-3-6 1-16,-6 1 1 15,-3-1 2-15,-8 3 14 16,-5 3 18-16,-6 7 17 15,-2 8-3-15,-4 9-23 0,0 7-21 16,-4 11-24-16,5 4-3 16,5 9 1-1,3 2 2-15,11 0 3 0,3-2 1 16,9-6 3 0,4-5 0-16,2-12 5 15,1-5 1-15,-5-13 6 0,-2-3 2 16,-7-10 3-1,-2 0 1-15,-9-2-2 16,1 2 0-16,-3 5 14 0,-3 6-2 16,0 12-9-16,-5 4-5 15,3 16-22-15,-3 4-3 16,5 9 5-16,6 2 1 0,1-1 2 16,9-3-1-1,5-10 4-15,-3-6 4 16,5-15 45-16,-1-8 26 15,-2-11 27-15,-5-6 2 16,0-4-39-16,-6 0-24 0,-3-1-106 16,-2 5-103-16</inkml:trace>
  <inkml:trace contextRef="#ctx0" brushRef="#br0" timeOffset="133460.97">3317 5837 502 0,'2'2'315'0,"5"4"42"15,7 2-139-15,8-6-57 16,2 2-16-16,6-4-49 0,-1-6-17 16,-2-3-21-16,-8-6-8 15,-7-6-13-15,-2-2-6 16,-6-5-8-16,-2 0-3 16,-11-6-1-16,-2 5-3 15,-11 5-6-15,-3 8-7 16,-3 13-12-16,-2 7-7 0,0 17-7 15,8 10 0-15,6 20 2 16,4 6 1-16,14 14 8 16,3 4 4-16,10-3 8 15,-2-5 4-15,1-8 4 16,-1-12 1-16,3-13-270 16</inkml:trace>
  <inkml:trace contextRef="#ctx0" brushRef="#br0" timeOffset="134009.81">3791 5749 704 0,'-3'-9'351'0,"-8"-10"-112"16,2 1-43-16,-8 1-66 15,-3 2-23-15,-3 3-38 16,-6 6-24-16,4 8-30 16,2 6-11-1,4 15-16-15,5 3-4 16,5 7-2-16,7 1 2 0,15-1 7 15,6-6 8-15,13-11 25 16,3-8 13-16,2-13 16 16,-1-9 3-16,-5-10-12 15,-4-5-7-15,-9-2-10 0,-4-2-4 16,-9 2-2-16,-2 6-3 16,-4 4-3-16,-5 9-3 15,-2 8-10 1,-3 3-4-16,2 11-10 15,1 5-2-15,6 8-1 16,3 3 2-16,7 3 3 16,3 2 3-16,10 1 4 15,1-2 3-15,6-7 3 16,-2-7 4-16,-5-10 6 0,-4-7 5 16,-5-11 2-16,-4-4-1 0,-2-10-41 15,1-1-73 1,-7-4-235-16</inkml:trace>
  <inkml:trace contextRef="#ctx0" brushRef="#br0" timeOffset="134162.15">3913 5468 1222 0,'0'-5'554'31,"-1"0"-276"-31,-2 1-90 0,-3 11-127 15,0 8-35-15,4 14-137 16</inkml:trace>
  <inkml:trace contextRef="#ctx0" brushRef="#br0" timeOffset="134593.75">4092 5572 910 0,'6'8'341'0,"4"18"-260"16,0 10-34-16,0 22-16 15,-2 12 13-15,-5 10 14 16,-2 4 3-16,0-7-2 16,-2-11-17-16,1-17-14 15,6-7-2-15,0-17 0 16,2-4-38-16,0-15-380 16</inkml:trace>
  <inkml:trace contextRef="#ctx0" brushRef="#br0" timeOffset="134734.63">4207 5862 1020 0,'7'-4'355'16,"16"-3"-320"-16,8 0-29 0,10 0-74 16,5 5-117-16</inkml:trace>
  <inkml:trace contextRef="#ctx0" brushRef="#br0" timeOffset="135080.27">4638 5616 1080 0,'-18'-6'460'0,"-21"-5"-271"16,4 7-60-16,10 7-89 15,2 3-26-15,13 7-27 16,2 2-6-16,10 3-4 0,8 4 0 15,5-2 8 1,6-5 3-16,5-4 9 16,1-3 3-16,-2-5 6 0,0-2-1 15,-11-4 1 1,-10-1-2-16,-12 3-4 16,-13-4 1-16,-9 7-1 15,1 4 0-15,4 3 7 16,5 6 3-16,12 1-3 0,6 4 10 0,11 4 12 15,1 1 9 1,13-2 15-16,4-3-6 16,6-6-10-1,3-5-9-15,2-9 11 0,-1-9-93 16</inkml:trace>
  <inkml:trace contextRef="#ctx0" brushRef="#br0" timeOffset="135572.66">5585 5719 606 0,'0'-7'351'16,"-2"-8"-44"-16,-7-2-81 16,-6 3-75-16,-5-1-14 15,-9 2-11-15,0 3-9 0,-2 5-34 16,2 6-25 0,4 11-48-16,3 5-15 15,13 11-18-15,5 1-4 16,10 5 3-16,5-1 6 15,11-3 10-15,1-3 8 16,5-11 11-16,3-6 3 16,-5-16 2-16,1-9 3 0,-1-10-110 15,-4-6-87-15,-9-6-353 16</inkml:trace>
  <inkml:trace contextRef="#ctx0" brushRef="#br0" timeOffset="135667.16">5452 5421 615 0,'-7'-5'291'0,"-1"-2"-125"16,0 4-90-16,8 5-153 0</inkml:trace>
  <inkml:trace contextRef="#ctx0" brushRef="#br0" timeOffset="136114.11">5600 5588 979 0,'9'7'380'0,"14"1"-272"0,-6 2-13 0,23-3-25 16,-1-3-24-16,-3-2-23 15,12-2-1-15,-22-3-2 16,0-3-2 0,-13 2-6-16,-4 0 0 0,-10 1-3 15,-10 2-2-15,-3 4-4 16,-6 1-4-16,-2 8-5 15,1 3-1-15,5 5-3 16,4 6 0-16,8 1 0 16,6 2 2-16,8-7 4 15,6-2 3-15,11-10 16 16,-3-5 15-16,5-10 25 16,-1-3 5-16,-5-13-6 15,1-4-11-15,-6-4-19 16,1-4-5-16,-6 3 0 0,-2 6 5 0,-6 4 4 15,-5 7 1-15,-3 13-8 16,-5 3-6-16,3 12-10 16,0 5-1-1,4 10-1-15,5 5 0 16,4-2-1 0,6 2 3-16,6-10-28 15,3-4-159-15</inkml:trace>
  <inkml:trace contextRef="#ctx0" brushRef="#br0" timeOffset="136669.19">6851 5576 524 0,'-12'-3'344'16,"-11"3"27"-16,-8 7-192 15,-4 9-95-15,4 11-40 16,7 9-40-16,7 7-15 16,17 4-7-16,8 1 1 15,21-8 13-15,9-8 31 16,11-16 46-16,1-11 12 0,-12-14 17 16,-10-7-15-16,-19-9-7 15,-8-3-2-15,-10-1-13 16,-9 2-14-16,-15 4-34 15,1 7-46-15,-2 6-151 16,5 2-172-16</inkml:trace>
  <inkml:trace contextRef="#ctx0" brushRef="#br0" timeOffset="137173.34">6961 5663 754 0,'19'-1'316'16,"26"-2"-194"-16,1 0-38 15,-1 0-49-15,-6-4-9 16,-11 0-3-16,-9-5 1 16,-12 2 15-1,-7 2 2-15,-18 1-6 16,-5 7-3-16,-11 4-21 0,1 7-5 16,6 7-4-16,5 4-2 15,12 8 4-15,7 2 5 16,7 4 8-16,9-4 4 15,10-2 3-15,2-4 0 0,8-15 26 16,0-3 10 0,0-13 17-16,1-12-1 15,-6-6-22-15,-4-3-11 0,-8 0-20 16,-2 5-6 0,-4 6-7-16,-1 2-1 0,2 13-5 15,-4 3 0-15,-7 10 1 16,-2 4-1-16,-4 5 4 15,2 2 0-15,-1-2-2 16,4-3-1-16,2-10 0 0,-2-5 1 16,4-14 1-16,6-4-1 15,4-9-2-15,6-3-3 16,7-2-3-16,-7 1-2 16,5 8-1-16,2 6 7 15,-7 13 12 1,1 8 1-16,-10 16 3 15,-4 6-6-15,-4 13-2 0,-2 1 1 0,1-1 14 16,2-4-78 0</inkml:trace>
  <inkml:trace contextRef="#ctx0" brushRef="#br0" timeOffset="137747.74">8189 5753 828 0,'-2'18'300'0,"2"19"-234"0,4 5-3 16,20-3 21-1,5-9 24-15,12-15 31 0,-2-8-10 16,-3-20-24-16,0-9-21 16,-9-17-36-16,0-7-6 15,-11-8-4-15,-16-5-3 16,-23-2-4-16,-12 0-5 0,-20 2-13 15,-4 8-4 1,-4 19-7-16,0 8 3 0,17 19-5 16,11 7-6-16,23 11-16 15,12 5-8-15,24 7 0 16,15 1 2-16,28 1-34 16,9-2-63-16,11 0-141 15,3 2-207-15</inkml:trace>
  <inkml:trace contextRef="#ctx0" brushRef="#br0" timeOffset="138092.75">8955 5677 825 0,'-8'-8'363'0,"-11"-11"-164"15,-3 0-36-15,-3 5-33 0,0 3-12 16,1 7-42-1,3 6-24-15,-1 3-41 0,1 5-11 16,14 6-13-16,5 2-6 16,9 1 0-16,10-2 1 15,6 1 8-15,0-6 4 16,2-4 8-16,-5-1 3 0,-7-4 7 16,-10-2 3-1,-9 0-3-15,-4 2-2 16,-14 3-7-16,-4 3-3 0,5 6-2 15,2 3-2-15,12 5-5 16,9 2-2-16,8-4 1 16,4 0 2-16,5-6 7 15,-1-13 0 1,-8-1-15-16,0 1-43 0,25-9-162 16</inkml:trace>
  <inkml:trace contextRef="#ctx0" brushRef="#br0" timeOffset="138220.16">8887 5484 1148 0,'-6'-14'483'16,"-6"-10"-290"-1,7 6-74-15,-1 8-102 16,5 7-24-16,3 11-54 0,3 6-100 16</inkml:trace>
  <inkml:trace contextRef="#ctx0" brushRef="#br0" timeOffset="138499.87">9230 5710 884 0,'-6'-7'419'16,"-7"-10"-157"-16,-7-3-43 15,-10 5-67-15,-2 2-35 0,-3 9-64 16,-1 6-25-16,6 12-36 15,7 7-10-15,11 9-5 16,8 1-1-16,16 4 3 16,7-1 4-16,10-5 8 15,6-2 5-15,2-10 7 16,-5-4 4-16,-4-11 6 16,-9-2 2-16,-10-4 6 15,-5-6 3-15,-9-3-79 16,-3-2-85-16</inkml:trace>
  <inkml:trace contextRef="#ctx0" brushRef="#br0" timeOffset="138800.41">9320 5685 651 0,'5'4'399'0,"0"7"-26"0,4 5-125 15,-7 5-91-15,-2 3-27 16,0 1-24-16,-4-3-25 15,1-1-40-15,2-7-10 16,0-12-8-16,1-3-3 0,8-16-12 16,4-5-8-1,10-3-10-15,5 0-2 16,7 7 3-16,-1 4 5 16,0 6 1-16,-2 4 2 15,-9 11 6-15,-3 7 4 0,-15 10 16 16,-3 5 4-16,-1 5 0 15,-3-2 0-15,-6-2-14 16,9-5-9-16,4-12-597 16</inkml:trace>
  <inkml:trace contextRef="#ctx0" brushRef="#br0" timeOffset="139175.24">10361 5350 1109 0,'0'-1'458'0,"0"11"-305"16,-1 10-58-16,3 25-89 15,2 15-9-15,-3 9 8 16,7 7 8-16,-2 2 10 15,0-3 3-15,3-5-41 16,-2-10-88-16,-2-26-287 16</inkml:trace>
  <inkml:trace contextRef="#ctx0" brushRef="#br0" timeOffset="139496.84">10290 5392 991 0,'10'-14'386'0,"21"-12"-251"16,7 5-37-16,13 16-25 16,-7 6-10-16,1 16-24 15,-6 3-3-15,-21 10-4 16,0-1-2-16,-31 5-11 0,-10-1-2 16,-4-2-5-16,3-3-12 15,17-10-30-15,8-7-9 16,22-11-5-16,9-3 4 15,15 6 26-15,1 5 5 16,-5 11 2-16,-6 5 6 0,-18 4 10 16,-10 4 8-16,-23 0 9 15,-14 1 7-15,-19-2 5 16,-7-6 0 0,2-8-3-16,7-10-26 0,17-10-141 15,13-3-164-15</inkml:trace>
  <inkml:trace contextRef="#ctx0" brushRef="#br0" timeOffset="139680.01">11126 5885 553 0,'8'7'389'0,"3"12"33"0,-3-1-115 16,-9 4-101-16,-8 1-44 15,-12-7-56 1,-2 3-26-16,-6-8-54 16,0-4-107-16</inkml:trace>
  <inkml:trace contextRef="#ctx0" brushRef="#br0" timeOffset="140327.26">11755 5301 864 0,'12'-21'356'15,"11"-27"-165"-15,9 14-34 16,12 16-39-16,-4 10-15 16,3 26-59-16,-6 4-19 15,-17 31-13-15,-6 16-5 0,-15 20-6 0,-7 13 0 32,1-8 4-32,2-4 2 15,11-19 3-15,9-6 1 16,13-25 4-16,5-15 7 15,5-25 10-15,3-13 6 0,-3-27 12 16,-1-8-3-16,-7-17-4 16,-4-9-2-16,-7-9-11 15,-3-1-5-15,-5 3-9 16,0 9 5-16,-5 29 15 16,-3 12 3-16,-4 27-15 15,-5 12-13-15,0 26-26 16,-2 12-7-16,3 17 11 15,5 6 3-15,7-1 7 16,12-3 1-16,7-9 6 16,3-6 1-16,0-13 6 15,1-6-77-15,0-8-174 16</inkml:trace>
  <inkml:trace contextRef="#ctx0" brushRef="#br0" timeOffset="140831.56">12620 5902 460 0,'5'0'275'0,"6"-3"-1"16,1 0-27-16,-5-5-39 16,-2-2-14-16,-4 0-46 15,-1 1-29-15,-3 3-53 0,-10 0-27 16,-8 6-39-16,-4 5-6 16,-3 10-3-16,3 0 0 15,6 2 2-15,6-1-2 16,11-6-4-1,6-1-3-15,13-5-3 16,5-4 3-16,5-3 9 16,0-5 5-16,-6-7 9 15,-4 0 0-15,-4 3-1 16,-5 4 8-16,4 14-2 16,-3 8-2-16,0 10-1 0,3 5-9 0,-6 4 0 15,-1-1 0 1,-4-4 9-16,-2 0 2 15,-12-10 9-15,-3 0 4 16,-9-11 6-16,-3-5 1 16,-3-5-5-16,0-6-5 15,8-2-21-15,3 1-96 0</inkml:trace>
  <inkml:trace contextRef="#ctx0" brushRef="#br0" timeOffset="141150.44">12842 5950 908 0,'0'0'415'0,"1"0"-222"15,-1 7-57-15,0-7-91 16,0 21-28-16,5 47-3 16,-3-28 3-16,-2 3 2 0,0-5 3 15,-3-6 1-15,3-4-1 16,0-13-23-16,3-5-52 15,1-12-274-15</inkml:trace>
  <inkml:trace contextRef="#ctx0" brushRef="#br0" timeOffset="141455.21">12793 6006 749 0,'2'-8'394'15,"0"-11"-100"-15,12 5-109 16,6 4-32-16,6-2-50 15,8 7-24-15,-1 5-38 16,-2 0-4-16,-7 6-3 16,-6-2-2-16,-13 1-4 15,-3 6-7-15,-4-1-9 16,-2-1-3-16,1 2-5 16,2-3-3-16,6 1-3 15,5 1-4-15,10 4 1 16,3 4 0-16,0 0 3 15,-1 3 2-15,-12-2 3 16,-10-1 1-16,-14 1 5 16,-12-3 2-16,-16-4 5 15,3-4 2-15,4-8-18 16,8-5-61-16</inkml:trace>
  <inkml:trace contextRef="#ctx0" brushRef="#br0" timeOffset="141754.07">13268 5584 874 0,'4'2'383'0,"17"-1"-194"16,13 0-42-16,18-1-70 16,11 1-22-16,5-1-36 15,-8 2-8-15,-11 2-21 16,-8-2-72-16</inkml:trace>
  <inkml:trace contextRef="#ctx0" brushRef="#br0" timeOffset="141953.87">13288 5761 780 0,'4'1'384'15,"14"1"-75"-15,10 2-106 0,21 2-49 16,4-3-23-16,7-2-68 0,0 0-21 31,-11-3-71-31,-3 0-102 16</inkml:trace>
  <inkml:trace contextRef="#ctx0" brushRef="#br0" timeOffset="142388.93">14256 5407 1163 0,'-13'-10'473'0,"-22"-11"-305"0,4 6-59 15,3 15-82-15,0 6-19 16,-3 16-23-16,3 11-8 16,6 14-6-16,7 4 0 15,24 7 5-15,4-3 7 16,15-3 8-16,6-6 8 15,10-12 5-15,7-9 6 16,7-23 11-16,4-5 6 16,-7-23 12-16,-7-7 21 15,-17-10 59-15,-11-5 14 0,-23-5 8 16,-14 0-17-16,-21 2-64 16,-5 6-23-16,-5 14-29 15,3 9-12-15,7 15-69 16,11 5-64-16,4 10-215 15</inkml:trace>
  <inkml:trace contextRef="#ctx0" brushRef="#br0" timeOffset="142671.17">14336 5469 550 0,'0'-1'338'16,"-6"0"-32"-16,0 0-135 15,-9 8-100-15,-5 7-19 0,-3 10 8 16,-4 7 8 0,2 6-2-16,0 0-9 15,-1 3-19-15,7-1-11 16,0-8-9-16,5-4 0 15,6-10 2-15,0-7 1 0,8-5 5 16,-2-5-83-16</inkml:trace>
  <inkml:trace contextRef="#ctx0" brushRef="#br0" timeOffset="143137">14885 5816 475 0,'0'1'365'16,"0"2"35"-16,1-3-107 15,-1 0-29-15,0 0-53 16,0 0-27-16,0 0-47 16,0 0-20-16,0-1-43 15,0 1-20-15,0-2-30 16,0 2-8-16,0 0-6 16,0-1-3-16,0 0-3 15,0 0-22-15,0 0-103 16,0 0-96-16</inkml:trace>
  <inkml:trace contextRef="#ctx0" brushRef="#br0" timeOffset="150285.46">1769 6506 532 0,'0'-5'278'16,"0"-5"-98"-1,1 10-53-15,0 22-54 16,3 12-5-16,1 31 20 16,1 10 18-16,1 23-5 15,-2 3-17-15,0-5-30 0,0-6-11 0,0-26-15 16,5-7 0-1,5-20-21 1,5-9-135-16</inkml:trace>
  <inkml:trace contextRef="#ctx0" brushRef="#br0" timeOffset="150615.81">2194 6873 1013 0,'-15'3'411'0,"-17"7"-265"16,-1 7-72-16,5 10-57 16,6 4-17-16,8 5-14 15,11 3-2-15,8-3 1 16,9-1 6-16,17-7 7 15,5-6 4-15,10-9 8 16,-3-9 3-16,-7-8 15 16,-10-6-29-16,-20-5 108 0,-10 0 11 0,-19-2-7 31,-9 2 29-31,-6-2-114 16,1 3-11-16,12 7-135 15,2-2-119-15</inkml:trace>
  <inkml:trace contextRef="#ctx0" brushRef="#br0" timeOffset="150811.31">2350 7022 720 0,'14'1'337'15,"15"4"-126"-15,3 3-84 0,4 14-57 16,-4 3-16-16,-1 12-23 15,-5 7-6-15,2 11-11 16,-1 1 4-16,-2-6-12 16,4-7-57-16</inkml:trace>
  <inkml:trace contextRef="#ctx0" brushRef="#br0" timeOffset="150996.43">2644 6944 825 0,'-21'19'429'0,"-11"10"-129"15,-9 17-152 1,2 7-42-16,-1 7-65 16,-4 5-17-16,6 1-13 0,-3 2-3 15,16-14-45-15,10-6-102 16</inkml:trace>
  <inkml:trace contextRef="#ctx0" brushRef="#br0" timeOffset="151362.69">2824 6887 799 0,'-1'0'389'16,"-3"-3"-144"-16,-2 10-142 16,-2 9-32-16,-1 10-33 15,2 9-5-15,8 1-1 16,7 1-5-16,10-6-10 15,5-2-1-15,6-6 6 0,0-7 5 16,5-13 10 0,1-3 2-16,-6-10-3 15,-2-5-6-15,-6-1-3 0,-7-2-1 16,-7-2-7 0,-3 0-35-16,-4-1-168 0,-9-4-182 15</inkml:trace>
  <inkml:trace contextRef="#ctx0" brushRef="#br0" timeOffset="151471.17">2934 6765 575 0,'-2'-3'358'0,"-1"0"-36"15,1 1-121-15,1 1-144 16,1 1-37-16</inkml:trace>
  <inkml:trace contextRef="#ctx0" brushRef="#br0" timeOffset="151995.41">3411 6921 767 0,'-15'-10'452'0,"-14"-7"-23"16,1 3-301-1,4 6-56-15,3 8-68 0,7 7-15 0,8 10-16 32,5 1-2-32,13 0 5 15,5 2 8-15,11-3 11 0,2-2 6 16,-3-6 8-16,-2-4 2 0,-10-7 3 16,-5 0 4-16,-11 4-3 15,-8 0-4 1,-14 8-8-16,-9-3-4 15,-1 4-7-15,2 2-2 16,10 5-3-16,10 4 0 16,9-2 1-16,7 0 3 0,12-3 5 15,5-4 2-15,9-6 4 16,6-1 4-16,-1-14 4 16,0-6 2-16,0-6 1 0,-6-3 0 15,-4-1-1 1,-2-5 3-16,-13 1 5 0,-7 1-3 15,-6 2 45-15,-5 12 6 16,0 7-5 0,-4 5 1-16,2 11-47 15,5 10-8-15,2 4-6 16,6 9 0-16,4 1-1 16,1-4 0-16,8-5 14 15,0-5-45-15</inkml:trace>
  <inkml:trace contextRef="#ctx0" brushRef="#br0" timeOffset="152589.07">4407 6974 563 0,'8'0'311'0,"11"0"-11"16,2 9-223 0,3 7-25-16,-5 6 1 0,-7 3 19 15,-7 3 13-15,-5-3 1 16,-2-3-17-16,1-6-23 16,4-10-12-16,3-7-4 15,6-15-8-15,6-6-5 16,6-10-14-16,6 2-3 15,-1 3-3-15,-2 3-5 0,-1 15-4 16,-3 6-1-16</inkml:trace>
  <inkml:trace contextRef="#ctx0" brushRef="#br0" timeOffset="153452.63">4752 7006 651 0,'-3'0'346'16,"0"-2"-111"-16,1 13-138 15,4 11-35-15,0 16-35 16,0 8 12-16,-2 7 3 16,0-2-4-16,0-8-7 15,4-6-1-15,6-18-151 16</inkml:trace>
  <inkml:trace contextRef="#ctx0" brushRef="#br0" timeOffset="154022.99">5790 6773 1050 0,'-13'14'418'15,"-15"24"-281"1,-6 13-42-16,0 17-36 15,-1 0-21-15,8-7-17 16,8-5-4-16,8-16-2 16,5-7 1-16,6-17 4 15,3-8 4-15,7-17 1 0,1-8-1 16,6-16-8-16,3-7-6 16,-3-14-5-16,5-7 1 15,-3-14 1-15,-1-2 0 16,4 6-4-1,-3 9-2-15,2 22 0 16,-1 13 0-16,-2 20-8 16,-2 11-6-16,-2 22-6 15,-4 5-1-15,8 25 12 16,1 5 7-16,3 8 3 0,4 5 3 16,-10-14 3-16,3-4 1 0,-4-10 5 15,-4-8 2 1,-2-7-39-16,-5-5-73 15,-1-11-270-15</inkml:trace>
  <inkml:trace contextRef="#ctx0" brushRef="#br0" timeOffset="154592.01">5685 7066 789 0,'0'-1'331'15,"6"0"-195"1,9-3-63-16,21 0-61 0,12 1-2 15,13-1 2 1,7 0 0-16,2-3-1 16,4-3-1-16,10-11-9 15,3-7-1-15,-8-5-8 16,-9-4 3-16,-28 1 14 16,-9 4 16-16,-20 7 33 15,-7 5 21-15,-9 18 20 16,-5 5-5-16,-7 20-20 0,2 12-19 15,-8 9-29-15,0 6-7 16,3 4-10 0,-4-4 0-16,6 0-2 15,0-3-1-15,4-11 2 16,5-6 2-16,11-15 7 0,2-12 8 16,9-13 3-1,5-14 0-15,3-14-7 0,3-7-7 16,-4-6-1-16,-10-4 1 15,-1-2-3-15,-2 2-2 16,0 13-9-16,5 12-4 16,-4 18-10-16,0 6-5 15,2 12-6-15,6 6-1 0,9 12 10 16,6 4 4-16,11 8 7 16,4 1 2-16,8-1 3 15,0-3 2-15,-17-5 5 16,-7-4 2-16,-25-6 3 15,-10-2 3-15,-25-7 3 16,-15 0 1-16,-23-9-3 16,-10 3-3-16,4-2-5 15,6 4-3-15,21-3-5 16,12-2-50-16,18 1-214 16</inkml:trace>
  <inkml:trace contextRef="#ctx0" brushRef="#br0" timeOffset="155190.18">6911 6767 791 0,'2'7'298'0,"-2"16"-178"16,-1 14-51-16,1 24 17 15,-3 3 19-15,5-1-1 16,0-5-5-16,4-16-18 16,-3-6-18-16,3-14-24 15,-6-21 6 1,0 0 15-16,1 1 3 0,-1-4-5 15,4-18-11-15,11-59-23 16,-14 28-3-16,-6-14-5 16,-2-4-4-16,3 8-9 15,4 7-6-15,3 30-12 16,3 10-11-16,-2 16-12 16,6 7 0-16,3 14 5 0,2 6 11 15,11 5 14-15,-1 4 4 16,9-5 4-16,-7-6 4 15,12-15 0-15,2-9 7 16,-4-11 4-16,2-10 1 16,-16-12 5-16,-3-6-5 15,-8-5 0-15,-3 0-2 16,-2 5-4-16,-4 4-2 0,-3 15-10 16,1 8-13-1,-1 14-7-15,2 10 2 16,-1 17 7-16,2 9 10 15,-1 14 9-15,4 9 0 0,2-3-2 16,4-2 2-16,2-12 1 16,-2-10 26-16,9-7-190 15</inkml:trace>
  <inkml:trace contextRef="#ctx0" brushRef="#br0" timeOffset="155544.78">7522 6750 930 0,'1'1'347'0,"2"7"-258"0,4 8-56 15,8 20-24-15,0 6 15 16,1 12 33-16,0 0 6 16,-7-7 8-1,-4-4 0-15,-5-14-13 16,-1-7-1-16,-2-12 28 0,-1-4 14 0,0-11 12 31,0-4-7-31,-2-13-43 0,1-6-18 16,-3-13-21-16,-2-9-7 15,-1-8-7-15,-2-6-4 0,8 9-4 16,3 6 2-16,7 12-4 16,3 7-3-16,6 7-8 15,6 4-7 1,12 7-6-16,4 1 1 0,13 5 4 15,-1 3 10-15,9 4-121 16,4 2-111-16</inkml:trace>
  <inkml:trace contextRef="#ctx0" brushRef="#br0" timeOffset="155845.44">7645 7165 770 0,'0'0'344'15,"7"1"-186"-15,10 2-50 16,20 0-71-16,9-2-5 16,8-1 5-16,1-1-6 15,-13-2-11-15,1 1-1 16,-11-2 0-16,-3-1-59 0</inkml:trace>
  <inkml:trace contextRef="#ctx0" brushRef="#br0" timeOffset="156060.91">7613 6930 724 0,'7'-2'305'15,"4"-4"-145"-15,19 6-63 16,9 3 5-16,12 0 13 15,1-1-14-15,1 6-27 16,-8-6-14-16,-10 2-22 0,-7-3-3 16,-15-5 4-16,-1 0-81 15</inkml:trace>
  <inkml:trace contextRef="#ctx0" brushRef="#br0" timeOffset="156840.84">8904 7047 597 0,'-10'-9'352'16,"-15"-8"-61"-16,-5 3-58 16,-7 11-120-16,-4 6-46 0,-2 12-52 15,6 6-16-15,16 10-19 16,9 1-3-16,21 7 0 16,12-2 6-16,20-3 13 15,10-7 7-15,1-13 15 16,-3-7 8-16,-18-10 47 15,-13-6 20-15,-12-3 23 16,-8-1 7-16,-13-1-45 16,-7 2-23-16,-9 1-34 15,3 3-14-15,4 4-107 16,7 4-86-16</inkml:trace>
  <inkml:trace contextRef="#ctx0" brushRef="#br0" timeOffset="157381.94">9037 7056 643 0,'4'0'274'0,"13"0"-117"15,11 3-86 1,18 0-27-16,6 1 5 16,3-1-10-16,-7-3-8 0,-17 4-6 15,-12-4 1-15,-14-2 6 16,0 2-2-1,-11-2-8-15,-2 2-5 16,-15 4-15-16,-5-2-2 16,-7 6-3-16,0 4-1 0,9 7 5 15,2 4 6-15,13 5 11 16,7 1 1-16,9 1-3 0,7-2-3 16,12-5-4-16,3-4 2 15,2-8 7-15,0-8 3 16,-4-11 5-1,-2-7 2-15,-1-7 0 0,-5-4-1 16,-5-4-2 0,-3 2 0-16,-8 1-7 15,3 7-5-15,-5 7-13 16,0 5-5-16,1 9-2 16,-2 7 7-16,2 12 10 15,-4 0 7-15,-2 0 3 16,1-1-3-16,5-8-2 0,3-4 2 15,4-6 3-15,4-4 0 0,3-9-2 16,2-2-3-16,6-4-8 16,-1-1-3-1,1 8-6-15,0 3-3 16,-3 9-1-16,-4 7 5 16,-7 9 16-16,0 8 5 15,-5 4 7-15,-2 5 2 16,5-5-90-16</inkml:trace>
  <inkml:trace contextRef="#ctx0" brushRef="#br0" timeOffset="157934.9">10580 7042 727 0,'-18'-4'372'0,"-21"-2"-122"15,-6 4-79 1,3 9-102-16,5 6-20 15,11 5-19-15,10 6-5 16,17 4-20-16,8 0-3 16,22-1 3-16,2-5 2 0,11-9 16 15,1-8 7-15,-3-13 15 16,-6-6 8-16,-13-9 15 16,-11-6 3-16,-14-9-10 0,-10-4-7 15,-14-13-13-15,-4-11-9 16,-1-5-9-16,7-2-8 15,16 9-19 1,10 16-9-16,13 20-5 16,6 8-71-16,2 19-160 0</inkml:trace>
  <inkml:trace contextRef="#ctx0" brushRef="#br0" timeOffset="158110.91">10707 7023 798 0,'-2'6'345'0,"-5"10"-177"16,2 4-52-1,5 6-58-15,6 4-8 16,3-4-14-16,5-3-9 0,6-8-63 16,-7-6-151-1</inkml:trace>
  <inkml:trace contextRef="#ctx0" brushRef="#br0" timeOffset="158396.51">11151 7057 512 0,'-4'8'346'16,"-2"7"8"-16,-5 6-148 16,-5-1-36-16,-11 3-60 15,-4-3-25-15,-6-5-41 16,1-4-5-16,1-6-8 15,3-5-3-15,5-9-1 16,4-2-8-16,9-5-18 16,6-1-6-16,8-4-19 15,6 1-4-15,10 2-3 0,5 1 3 16,5 17 11 0,6 1 7-16,-1 9 7 0,0 5 2 15,-1 3 2-15,-3-1 2 0,-2 6-3 16,0 0-103-1</inkml:trace>
  <inkml:trace contextRef="#ctx0" brushRef="#br0" timeOffset="158714.5">11493 7105 933 0,'-15'-15'472'0,"-19"-11"-148"15,3 4-124-15,-3 10-124 16,5 10-42-16,5 9-50 16,6 8-14-16,8 7-2 15,6 3 2-15,11 7 13 16,5-4 6-16,15-5 11 16,2 0 5-16,5-11 10 15,0-5 4-15,-11-11 10 16,-7-5 4-16,-4-10 6 15,-4-4 1-15,-8-5-2 16,-5-4 1-16,-12-10 7 16,-5-9-3-16,0-25-8 15,7-8-12-15,15 1-48 16,6 9-38-16,16 27-114 0,4 16-48 16</inkml:trace>
  <inkml:trace contextRef="#ctx0" brushRef="#br0" timeOffset="159083.47">11711 7185 926 0,'5'1'362'0,"3"3"-231"15,6 0-16-15,5-4-17 0,2 0-16 16,7-6-34 0,-5-5-7-16,-2-3-4 15,-5-2-2-15,-13-6-7 16,-3-1-8-16,-16-4-18 0,-6 2-5 16,-4 5-18-1,0 11-6-15,7 11-8 16,0 9-5-16,3 16 22 0,2 7 13 15,4 13 21-15,6 4 11 0,4 8-6 16,7-1-5-16,4 0-6 16,4-2 5-16,4-6-15 15,0-5-434 1</inkml:trace>
  <inkml:trace contextRef="#ctx0" brushRef="#br0" timeOffset="159745.37">12222 7114 445 0,'0'-10'287'16,"-7"-6"16"-16,-6-3-34 16,-9 7-79-16,-2 6-40 15,-5 8-80-15,-1 5-34 0,4 10-36 16,3 3-6-1,12 3-8-15,10 1 1 16,15-1 11-16,6-4 3 16,9-6 9-16,4-5 4 0,2-10 3 15,-4-4 1 1,-4-9 0-16,-5-3 0 0,-6-6-2 16,-2 0-1-16,-5 1 5 15,-3 2 1-15,-6 6 1 16,0 5-3-16,-7 3-21 15,7 9-8-15,-1 14-1 16,-2 8 6-16,8 19 16 16,-3 5 4-16,9 15 0 15,3 5-6-15,0 3 1 16,-2-5 2-16,-3-14 7 16,-1-10 4-16,-4-20-20 15,1-8-28-15,-5-20-232 0</inkml:trace>
  <inkml:trace contextRef="#ctx0" brushRef="#br0" timeOffset="160105.47">12338 7172 653 0,'7'-3'347'16,"19"-4"-109"-16,0 1-69 0,11 6-113 16,6 0-25-16,0 1-13 15,-2-1 4 1,-7-1 14-16,-8-4 8 0,-9 2-1 15,-7 0-8-15,-5 6-25 16,-1 3-12-16,-3 7-8 16,4 6 4-16,1 2 11 15,-3-2 6-15,-2-5 4 16,2-4 4-16,1-10 8 16,5-2 0-16,7-12-2 15,-2-3-2-15,3-7-8 16,2 1-1-16,-1 2-3 15,0 2 2-15,-4 7-1 16,0 6-2-16,-5 7-8 0,1 8-1 16,-4 13-1-16,0 1 3 15,0 10 9-15,-3-2 1 16,1-4 4-16,-2-1-51 0,1-9-277 16</inkml:trace>
  <inkml:trace contextRef="#ctx0" brushRef="#br0" timeOffset="160255.24">12765 6823 1180 0,'-2'-1'469'0,"-2"1"-331"16,4 6-66-16,0-6-80 15,0 11-2-15,11 49-67 16</inkml:trace>
  <inkml:trace contextRef="#ctx0" brushRef="#br0" timeOffset="160869.84">13775 6669 729 0,'-11'3'325'31,"-10"15"-152"-31,-3 11-48 16,1 34-77-16,-2 11 6 0,7 14 1 15,-4-4-10-15,2-18-5 16,7-10-1-16,4-21-6 16,6-9 2-16,7-18 20 15,7-8 9-15,1-17 6 16,5-10-2-16,0-15-22 16,-1-11-10-16,-2-16-11 15,-4-7-5-15,1-2-13 16,-1 8-6-16,7 23-14 15,1 16-6-15,-3 24-18 16,0 9-5-16,-4 29-1 16,1 14 3-16,6 23 23 0,-1 6 6 15,10 2 10-15,-1-8 1 16,0-14 8 0,-2-5 4-16,-7-14-22 15,-4-6-72-15,-7-13-248 0</inkml:trace>
  <inkml:trace contextRef="#ctx0" brushRef="#br0" timeOffset="161020.43">13618 6982 862 0,'0'0'351'16,"7"1"-197"-16,9 2-102 16,8 3-16-16,25 2-7 15,6 1-4-15,21-2-8 16,7-2 9-16,0-3-264 15</inkml:trace>
  <inkml:trace contextRef="#ctx0" brushRef="#br0" timeOffset="161394.62">14215 6964 746 0,'-11'-3'377'16,"-8"2"-120"-1,4 1-75-15,15-1-111 0,6 3-31 16,21 0-19 0,15 2-2-16,27-1 22 0,11 1 4 15,9-4-10-15,-6-4-11 0,-16-3-5 16,-13-3 3-16,-23-3 14 15,-9 2 4 1,-23-5-15-16,-7-2-8 16,-14-4-18-16,-1 0-7 0,5 8 2 15,6 2-5 1,10 12-20-16,0 8-7 0,6 10-6 16,4 10 3-16,2 8 19 0,6 1 9 15,-3-5 15 1,-4-3 8-16,-4-12 34 0,0-4-93 15</inkml:trace>
  <inkml:trace contextRef="#ctx0" brushRef="#br0" timeOffset="161630.11">14890 6735 1035 0,'3'-1'428'0,"7"4"-263"16,3 9-39-16,2 17-65 15,0 11-5-15,-1 14-2 0,-1 4-14 16,-8-4-9-16,-2-4-4 16,-8-8-9-16,-3 0-4 15,-6-4-67-15,2-1-83 0</inkml:trace>
  <inkml:trace contextRef="#ctx0" brushRef="#br0" timeOffset="162107.29">14825 6788 701 0,'-2'-7'365'0,"-1"-8"-103"16,10 0-82-16,7 0-23 15,14-4-26 1,1 5-14-1,-15 7-20-15,1 1-15 0,53-9-35 16,-2 5-19-16,-2 17-27 16,-27 12-1-16,-13 8-3 15,-10-4-2-15,-15 4-4 0,-12 1 1 16,-12 0 4-16,4 1 4 16,2-9 5-16,10 0-3 15,10-7-8-15,7-4-7 0,14-2-7 16,6 2-2-1,16 7 2-15,2 5 2 16,-3 12 5-16,-11 1 3 0,-26 0 18 16,-13 0 10-16,-31-8 9 15,-9 1 7-15,-4-8-7 16,-2-6-6-16,6-9 10 16,8-7-59-16</inkml:trace>
  <inkml:trace contextRef="#ctx0" brushRef="#br0" timeOffset="162516.81">15540 7175 653 0,'0'0'400'0,"-2"0"11"0,2 2-130 16,0-2-70-1,0 0-14-15,0 0-38 16,0 0-29-16,0 0-44 16,0 0-15-16,0 0-28 15,0 0-10-15,0 0-14 16,0 0-23-16,0 0-116 15</inkml:trace>
  <inkml:trace contextRef="#ctx0" brushRef="#br0" timeOffset="168628.44">5651 8101 589 0,'-2'-1'312'0,"-1"1"-85"16,-4 6-71-16,-7 12-77 16,-4 12-18-16,-10 20-13 15,-2 12-11-15,-2 19-16 0,1 4-6 16,5-5-3-16,7-8 1 15,9-19 5-15,6-11 1 16,10-17 3-16,-1-10 6 16,9-17 3-16,6-11 1 15,3-18-4-15,3-10-4 16,2-16-4-16,-5-6 1 0,-4-19 0 16,-2-1-1-16,-4 3-8 15,-2 5-7-15,1 29-5 16,-3 12 1-16,-3 19-1 15,-2 13-15-15,1 13-17 16,2 10-4-16,11 18-1 16,6 8 15-16,11 22 17 15,9 8 1-15,2 4 5 16,1 1 3-16,-1-8-19 16,-3-7-19-16,-2-7-5 15,1-7 1-15,-9-14 24 16,-4-3 18-16,-17-13 14 15,-12-5 7-15,-21-6 4 0,-19-7-2 16,-20-2 16-16,-14-7 2 16,-22 2 0-16,-4 1 0 15,-3 0-23-15,15 4-10 16,26-3-6-16,26 1-3 16,25-2-50-16,11-1-27 15,26-3-101-15,6-3-112 0</inkml:trace>
  <inkml:trace contextRef="#ctx0" brushRef="#br0" timeOffset="169137.7">6253 8123 699 0,'3'-5'347'15,"3"4"-144"-15,-4 7-48 16,-2 23-81-1,1 14-16-15,-2 30 22 16,1 13-4-16,3 11-11 0,-2-1-7 16,5-11-30-16,-3-12-5 15,1-16-5-15,1-8 0 16,-1-20 5-16,3-9 4 16,1-20 32-16,-2-8 7 15,-2-14 3-15,-4-12-5 0,-7-15-31 16,-4-10-21-1,-7-23-20-15,-2-5-8 16,0-11-10-16,3 4 8 0,9 17 6 16,5 17-1-16,4 22-1 15,4 11-8-15,5 16-24 16,6 1-6-16,15 7-2 16,7 3 9-16,16 6 29 15,8 4 8-15,10 1-45 0,5-3-66 16,6 6-220-16</inkml:trace>
  <inkml:trace contextRef="#ctx0" brushRef="#br0" timeOffset="169421.97">6268 8874 582 0,'9'-2'367'16,"14"-2"13"-16,8 0-131 15,14 3-88-15,3 4-34 16,7 7-56-16,0 3-27 0,-7 0-24 15,-5-2-16-15,-14-8-148 16,-5-5-296-16</inkml:trace>
  <inkml:trace contextRef="#ctx0" brushRef="#br0" timeOffset="169593.06">6179 8535 1063 0,'10'-1'414'16,"10"2"-267"-16,28 0-106 15,10 3-17-15,21 2-7 0,5-1 9 16,5 6-193-16</inkml:trace>
  <inkml:trace contextRef="#ctx0" brushRef="#br0" timeOffset="170162.03">6696 8801 525 0,'5'-6'300'16,"4"-6"-50"0,3 6-61-16,0 9-72 15,1 6-22-15,-2 15-19 16,0 3-8-16,-5 8-10 0,-3-1-10 16,-3-1-15-1,-3-9-2-15,-1-11-1 0,1-8 8 16,2-8 21-16,1-6 1 15,4-12-6 1,1-10-10-16,-2-15-33 16,2-2-8-16,-3 2-8 15,0 5-4-15,3 15-2 16,-2 7-2-16,3 13-24 16,0 8-8-16,2 13-3 15,1 8 0-15,5 6 27 0,1 5 10 0,-2-2 11 16,2-2 3-16,3-7 8 15,2-8 4 1,4-14 11-16,-1-4 3 16,-2-15 0-16,-5-5-4 15,-2-2-11-15,-3-6-4 16,-6 1-7-16,-3 4-2 16,-2 10-9-16,-2 7-15 15,-1 15-15-15,1 8-1 0,2 11 6 16,0 6 14-16,5 7 16 0,1-1 4 15,3-2-105-15,5-3-86 16</inkml:trace>
  <inkml:trace contextRef="#ctx0" brushRef="#br0" timeOffset="170350.34">7173 8705 960 0,'-1'0'418'15,"-2"7"-212"-15,2 6-68 16,-2 15-92-16,3 7-4 0,5 9-17 31,1 2-7-31,3-1-4 16,-1-2-4-16,1-12-132 0,-1-4-138 16</inkml:trace>
  <inkml:trace contextRef="#ctx0" brushRef="#br0" timeOffset="170526.07">7328 8721 728 0,'0'-4'437'0,"5"-4"-30"16,-2 8-251-16,3 6-64 0,3 13-61 16,-3 4-12-16,0 16-16 15,0 8-3-15,-6 4 0 16,0 4 1-16,0-8-33 15,-1-3-91-15</inkml:trace>
  <inkml:trace contextRef="#ctx0" brushRef="#br0" timeOffset="170734.63">7214 8860 556 0,'-6'1'292'16,"-2"2"-83"-16,8 7-39 15,13 1-49 1,9 0-26-16,13 2-28 0,2-1-15 16,0-4-15-16,-1-1-57 15</inkml:trace>
  <inkml:trace contextRef="#ctx0" brushRef="#br0" timeOffset="170926.21">7504 8789 833 0,'10'9'416'15,"6"4"-117"-15,8 12-155 16,1 3-25-16,4 9-41 15,-1 0-20-15,-4-6-28 16,-2 3-41-16,-8-15-144 0,-2 0-201 16</inkml:trace>
  <inkml:trace contextRef="#ctx0" brushRef="#br0" timeOffset="171087.11">7742 8806 672 0,'-15'4'432'0,"-19"11"12"0,-2 8-206 0,-7 12-137 16,3 4-35 0,3 0-35-16,1-4-14 15,15-4-126-15,4-9-150 0</inkml:trace>
  <inkml:trace contextRef="#ctx0" brushRef="#br0" timeOffset="171921.21">7284 8050 555 0,'-2'0'319'16,"0"-3"-41"-16,-13 12-171 15,-4 12-45-15,-5 9-31 0,-4 5 4 16,6-3-2-16,4-3 1 16,9-11 2-16,4-4 0 15,5-11 12-15,4-6 1 16,5-14-2-16,3-4-4 15,7-7-23-15,0-1-7 16,2 2-6-16,1 0-3 16,1 1-1-1,-1 0-1-15,-3 4-2 0,-1 4 0 16,-9 4 0-16,-2 5-2 16,-1 14 1-16,-5 1 0 15,0 21-1-15,0 6 1 16,5 7 1-16,1 7 0 15,2-2 5-15,6-1 3 0,-3-10-51 16,-2-8-77-16,-2-14-228 16</inkml:trace>
  <inkml:trace contextRef="#ctx0" brushRef="#br0" timeOffset="172067.69">7217 8160 684 0,'0'1'295'16,"4"0"-131"-16,12 2-115 0,9 1-21 0,10-1-8 16,7 0-1-16,14 2-170 31</inkml:trace>
  <inkml:trace contextRef="#ctx0" brushRef="#br0" timeOffset="172415.44">7556 8178 582 0,'0'-1'299'0,"3"0"-76"0,14 1-136 0,11 2-35 31,14 2-20-31,7-3-2 0,5 3-13 15,-2-1-2-15,-7-3 3 16,-12 0 0-16,-18-3-1 16,-9-4-5-16,-11-4-12 15,-1-3-2-15,-1 1 0 16,-1-1 2-16,2 6 31 16,2 2 12-16,2 6-1 15,3 6 1-15,4 5-18 16,-2 5-11-16,4 3 3 15,-3-1-1-15,0-2-11 16,2-1-62-16</inkml:trace>
  <inkml:trace contextRef="#ctx0" brushRef="#br0" timeOffset="172612.7">8076 8075 837 0,'-2'0'405'16,"-3"1"-169"-16,2 5-73 16,3 10-98-16,3 3-19 15,6 9-13-15,3 0-10 16,-2 2-8-16,0-3 1 16,-5-1-113-16,-5-2-72 0</inkml:trace>
  <inkml:trace contextRef="#ctx0" brushRef="#br0" timeOffset="172929.34">8013 8065 687 0,'7'-8'335'0,"11"-12"-97"0,2 5-41 16,7 2-69-16,1 6-31 15,4 11-66 1,1 2-15-16,-9 7-14 15,-5 1-3-15,-12-1-3 16,-7-1 1-16,-7 2 3 0,-2-2 2 16,2-1 0-16,7-3-3 15,10-3-4-15,3 2-2 0,9-4 1 16,5 3 1 0,-3 1-4-16,0 2 1 15,-9 5 9-15,-6 3 9 16,-10 2 19-16,-11-1 5 0,-20-2-1 15,-6-2 0 1,-3-9 8-16,5-5-42 16,22-5-262-16</inkml:trace>
  <inkml:trace contextRef="#ctx0" brushRef="#br0" timeOffset="173290.02">8793 8505 966 0,'5'0'410'0,"10"2"-213"16,6 0-44 0,24-1-63-16,6-1-14 15,16-3-38-15,6 1-16 0,-8 2-9 16,-8 0-28-16,-20 5-83 0,-9-1-53 15,-8-1-240-15</inkml:trace>
  <inkml:trace contextRef="#ctx0" brushRef="#br0" timeOffset="173519.97">8805 8633 663 0,'-6'0'364'0,"5"1"-81"32,1-1-60-32,0 0-67 15,21 0-31-15,58 0-32 16,-14 2-15-16,12 2-37 16,5-4-12-16,-12 2-13 15,-16-2-4-15,-19 0 2 16,-11 1-3-16,-22-2-110 15,1 0-111-15</inkml:trace>
  <inkml:trace contextRef="#ctx0" brushRef="#br0" timeOffset="174117.05">10172 8361 604 0,'-15'-4'324'0,"-14"-2"-86"16,-11 10-145-16,-8 7-40 16,-6 12-53-16,3 9-9 15,9 13 1-15,9 5 0 16,14 12 6-16,12 4 4 16,18 2 12-16,13-1 14 0,28-12 34 15,17-7 9 1,25-29 7-16,1-14-5 15,-7-27-13-15,-9-13 35 16,-27-16 31-16,-9-7 9 16,-33-9 10-16,-18 0-38 0,-33 3-47 15,-10 1-22-15,-8 13-38 16,-1 7-14-16,8 19-2 16,1 10-69-16,5 17-133 15,6 8-113-15</inkml:trace>
  <inkml:trace contextRef="#ctx0" brushRef="#br0" timeOffset="174361.29">10313 8489 606 0,'-3'-3'344'0,"-1"-4"-81"15,-3 9-108-15,-8 0-42 0,-6 12-43 16,-6 9-7 0,-17 9-7-16,-5 12-11 15,-7 10 1-15,3 5-9 16,11 2-4-16,7-7 4 16,15-10 2-16,6-8-52 15</inkml:trace>
  <inkml:trace contextRef="#ctx1" brushRef="#br0">11320 19044 0</inkml:trace>
  <inkml:trace contextRef="#ctx0" brushRef="#br0" timeOffset="-209136.96">4983 9841 449 0,'1'-12'301'16,"0"-11"43"-16,0 9-106 0,-2 14-88 15,-8 11-26 1,-6 22-59-16,-4 15-23 0,-9 18-18 15,0 6-9-15,-3 2-7 16,1-4-3-16,8-9 4 16,5-6 2-16,12-18 4 15,5-12 8-15,11-25 16 16,7-13 6-16,6-22 6 16,7-9-3-16,-2-12-13 15,-7-6-4-15,-3-5-9 16,-7-1-4-16,-2 8-5 15,-1 7-2-15,-9 18-1 16,1 13-3-16,-1 19-11 16,6 11-6-16,11 18-7 15,0 11 1-15,28 16 7 16,8 5 3-16,20 3 3 16,13 5 3-16,-5 0 0 15,-6-2 3-15,-23-5-4 0,-16-11-5 16,-26-10-20-16,-12-4-1 15,-27-11 3-15,-20 0 6 16,-35-9 22-16,-11-2 4 16,-10-8 4-16,7-8 1 0,23-4-2 15,9-7-3 1,25 6-10-16,8 2-23 0,19-1-143 16,16 2-112-16</inkml:trace>
  <inkml:trace contextRef="#ctx0" brushRef="#br0" timeOffset="-208822.4499">5503 9795 944 0,'1'-3'416'0,"0"-3"-232"0,5 6-61 0,-1 18-66 31,4 11-25-31,5 28-9 16,0 9 5-16,5 14-5 15,2-1-4-15,-3 1-3 0,1-1-3 0,-4-11 1 16,-3-7 0-1,0-21-47-15,-3-10-52 16,6-22-133-16,1-11-151 16</inkml:trace>
  <inkml:trace contextRef="#ctx0" brushRef="#br0" timeOffset="-208134.96">6173 10513 593 0,'2'8'291'0,"-2"12"-83"16,-2 5-15-16,-3 0-25 15,-8 2-23-15,1-4-41 16,1-3-15-16,6-7-16 16,0-5 6-16,4-8 12 15,1-5-2-15,1-10-14 0,6-4-22 16,6-8-36-16,5-2-5 16,6-9-9-16,3 1 0 15,-2 2-2 1,-2 9-1-16,-8 13-2 15,-3 4-4-15,-5 10-9 0,-2 7-1 0,1 14-1 16,-1 4 4-16,3 11 8 16,5 7 4-1,0 3 0 1,4 3 1-16,-1-4 17 0,-2-7-78 0,-2-12-169 16,-4-10-94-1</inkml:trace>
  <inkml:trace contextRef="#ctx0" brushRef="#br0" timeOffset="-205200.64">5943 10113 321 0,'11'-3'203'0,"5"-10"-4"0,0 2-36 15,-11 0-11-15,-4 1-5 16,-6 7-5-16,-12 2-18 16,-11 7-55-16,-12 3-16 15,-18 11-30-15,-4 5-8 16,0 5-11-16,6 2-4 16,22-1-9-16,10-4-8 15,26-3 9-15,15 0 5 16,27-1 18-16,16 5 12 15,16 3-6-15,-3 0-6 16,-8-2-3-16,-15 0-66 0</inkml:trace>
  <inkml:trace contextRef="#ctx0" brushRef="#br0" timeOffset="-204884.0799">6202 10631 820 0,'3'1'405'0,"4"0"-126"15,2 1-155-15,7 1-44 16,9 0-38-16,3 0-13 0,8-1-80 16,3-1-106-1</inkml:trace>
  <inkml:trace contextRef="#ctx0" brushRef="#br0" timeOffset="-204521.8">6549 10617 802 0,'-5'-3'374'0,"-3"1"-162"0,6-2-61 15,13 5-77-15,10 3-31 16,16 2-29 0,3 1 0-16,2-1 0 15,-3-4 0-15,-10-1-4 0,-4 2-1 16,-5-3 1-1,-7-4 1-15,0-5-2 16,-6-4-1-16,-1 3-8 0,0 1-2 16,-6 7-9-16,3 5-1 15,-4 6 12-15,-5 6 0 16,-8 9 8-16,-3 0 20 16,-3 1-197-16</inkml:trace>
  <inkml:trace contextRef="#ctx0" brushRef="#br0" timeOffset="-204302.23">7013 10522 693 0,'-1'-4'420'15,"-5"-4"-13"-15,6 12-290 16,4 4-40-16,2 10-59 15,3 1-6-15,1 3-2 16,-2 1-4-16,-1-2-1 16,0 2-22-16,-6-7-92 15,-1 0-55-15</inkml:trace>
  <inkml:trace contextRef="#ctx0" brushRef="#br0" timeOffset="-204015.2">6935 10533 533 0,'3'-18'295'15,"8"-19"-15"-15,5 6-53 16,10 8-78-16,5 9-15 16,9 12-59-16,-5 4-20 15,-5 12-15-15,-5 2-4 16,-13 9-16-16,-4-2-5 0,-17 0-7 16,4-3 0-16,0-5-1 15,0 2-16-15,18-13-33 16,-3-2-6-16,12-2-1 15,3-5 16-15,2 0 30 16,2 6 2-16,-10 3 10 16,-2 4 13-16,-16 11 21 15,-11-4 7-15,-21 6-2 16,-8 3-10-16,-5-3-17 16,1-2-6-16,14-8-184 15</inkml:trace>
  <inkml:trace contextRef="#ctx0" brushRef="#br0" timeOffset="-203597.62">7959 9877 701 0,'-2'2'399'0,"-1"16"-27"0,-3 17-240 15,7 23-108 1,4 8 3-16,1 7 5 16,2 1-3-16,3-1-9 15,-3-7-3-15,5-16-18 16,-4-10-47-16,-3-25-96 15,2-9-100-15</inkml:trace>
  <inkml:trace contextRef="#ctx0" brushRef="#br0" timeOffset="-203445.22">7733 10195 729 0,'8'0'353'15,"22"-2"-114"-15,7-4-51 16,31-2-51-16,11 0-8 15,9 2-24-15,2 0-12 16,-20 1-28-16,-17 2-43 0,-23 3-478 16</inkml:trace>
  <inkml:trace contextRef="#ctx0" brushRef="#br0" timeOffset="-202759.75">9060 9864 871 0,'-15'22'375'16,"-14"12"-174"0,-5 30-147-16,0 11-15 15,0 5-18-15,7-1-6 0,12-10-2 16,8-11 2-16,8-25 9 16,5-14 14-16,5-30 20 15,2-12 7-15,10-23 4 16,2-12-4-16,-5-11-8 0,-6-8-4 15,-12-12-14-15,-2 4-11 16,5 13-18 0,4 16-5-16,7 33-14 15,2 16-7-15,11 31-5 16,12 18-1-16,15 22 12 16,9 7 6-16,2-3 4 15,-5-3 0-15,-7-7 0 0,-8-5 0 16,-10-12-4-16,-7-5 1 15,-17-14-10-15,-11-5 1 16,-21 0 0-16,-14 0 4 0,-23-1 16 16,-6-1 2-1,-13-5 6 1,-1-4-1-16,8 2-8 0,5-2-7 16,22-6-78-16,13 0-78 15</inkml:trace>
  <inkml:trace contextRef="#ctx0" brushRef="#br0" timeOffset="-202295.79">9680 9856 946 0,'2'-5'441'0,"5"-3"-212"32,-6 10-96-32,-1 27-96 15,0 13-8-15,1 18 22 16,2 9 7-16,5 1-6 0,1-1-8 16,8-3-19-16,5-8-4 15,4-13 1 1,0-11 0-16,6-20 3 15,1-12 4-15,1-23 0 0,3-15 1 16,-5-17-4-16,-2-7 0 16,-7-16-8-16,-8-5-1 15,-9-2-8-15,-2 8-6 16,-8 28-4-16,0 17-6 16,-5 30-20-16,-2 15-2 15,5 23-2-15,5 8 4 16,7 11 19-16,8 0 4 0,5 3 4 15,0-1 0-15,-1 0 2 16,-4 0 1-16,-4-9 1 16,0-3 3-16,0-10-157 15,3-8-164-15</inkml:trace>
  <inkml:trace contextRef="#ctx0" brushRef="#br0" timeOffset="-201771.3">10308 10533 344 0,'9'-3'246'15,"9"-2"31"-15,4-1-30 0,-9 3-41 16,2 1-17 0,-2 2-30-16,-9-7-19 15,-4-4-47-15,-4-1-21 16,-12-5-38-16,-4 2-17 0,-2 2-24 15,-1 7-9-15,4 8-9 16,5 6-5-16,5 1-37 16,2 0-14-16,10 2-6 15,3-3 4-15,4-5 45 16,0-1 17-16,0 2 12 16,7-2-1-16,1 12-6 15,0 3 0-15,3 5 10 16,-3 8 6-16,-3 1 18 15,-7 4 6-15,-13-1 12 16,-9 0-1-16,-9-4 44 0,-5-7 12 16,-4-9 5-16,-2-11 8 15,4-12-37-15,4-10-16 16,12-10-102-16,9-1-89 16</inkml:trace>
  <inkml:trace contextRef="#ctx0" brushRef="#br0" timeOffset="-201209.79">10694 10629 696 0,'-2'4'268'16,"-1"11"-178"0,-4 1-30-16,-7 11 3 0,1 4 3 15,-4-4 1-15,-3-2-3 16,8-9-10-16,2-6 4 15,9-10 17-15,2-8-1 16,6-13-6-16,4-5-13 16,4-10-33-16,0-1-6 15,-2-2-8-15,1 5-2 16,-3 9 9-16,0 3 6 16,-2 13 4-16,-1 7-4 0,2 11-16 15,-2 8-8-15,2 11-4 16,4 4 4-16,1 6 3 15,0 1 2-15,2 3-35 16,-3-6-78-16,-1-8-232 16</inkml:trace>
  <inkml:trace contextRef="#ctx0" brushRef="#br0" timeOffset="-201046.4799">10631 10750 715 0,'5'-1'288'0,"10"-1"-188"0,10 1-49 16,11 0-40-16,7 1-1 15,14 0-185-15</inkml:trace>
  <inkml:trace contextRef="#ctx0" brushRef="#br0" timeOffset="-200737.3599">10958 10685 694 0,'-3'-4'336'0,"-5"-1"-102"16,6 2-63-16,8 3-71 15,9 1-22-15,14-1-48 16,6 0-7-16,7-2-8 15,1 1-3-15,-4-3-3 16,-6 0 1-16,-18-4 3 16,-7 0 2-16,-7 3-4 15,-1 1-4-15,0 4-12 16,0 0-3-16,0 0 4 16,0 0 1-16,0 1 5 15,0 13 3-15,-5 27-57 0,-2-28-102 16</inkml:trace>
  <inkml:trace contextRef="#ctx0" brushRef="#br0" timeOffset="-200528.94">11351 10550 616 0,'0'-2'390'16,"-2"-4"0"-1,6 7-257-15,-4-1-44 16,0 0-43-16,4 17-4 0,35 40-11 16,-29-27-9-16,-9 1-15 15,0 1-24 1,-1-5-145-16,0-7-144 0</inkml:trace>
  <inkml:trace contextRef="#ctx0" brushRef="#br0" timeOffset="-200208.43">11315 10501 808 0,'9'-10'383'0,"7"-9"-136"0,15 7-138 32,5 2-25-32,5 6-30 15,0 4-16-15,-8 11-18 16,-5 0-11-16,-10 4-11 0,-7 2-4 15,-10-2 0-15,-4 1 1 0,-5-1 5 16,4-3 3 0,1-2-16-16,5-4-9 15,14-2-6-15,4-3-2 16,7-1 19-16,4 1 7 16,-11 3 4-16,-3 2 0 15,-7 7 9-15,-8 2 10 0,-12 2 22 16,-7 5 5-1,-22-1-3-15,-3-2-6 0,4-4-26 16,3-5-81 0</inkml:trace>
  <inkml:trace contextRef="#ctx0" brushRef="#br0" timeOffset="-199892.14">12081 10065 524 0,'1'0'272'16,"9"0"-46"-16,7 1-57 16,13-1-49-16,11 0-21 15,12 2-54-15,5-2-16 16,7 5-20-16,-9-3-3 16,-9-1-73-16,-9 1-63 0</inkml:trace>
  <inkml:trace contextRef="#ctx0" brushRef="#br0" timeOffset="-199678">12095 10189 590 0,'7'2'333'0,"9"2"-12"0,8 0-92 16,16 0-57-16,7-2-23 15,20 2-60 1,-2-1-32-16,3-1-32 16,-8 0-6-16,-22-2-31 15,-8-4-85-15</inkml:trace>
  <inkml:trace contextRef="#ctx0" brushRef="#br0" timeOffset="-199122.97">13402 9782 1000 0,'-24'-8'399'0,"-29"-2"-262"0,-1 7-46 15,2 19-75-15,5 13-20 16,9 24-29 0,3 14-1-16,23 10 19 15,9 1 9-15,25-8 8 0,13-11 6 16,14-11 3-16,10-9 3 15,11-22 4-15,5-9 1 16,-2-27 9-16,-10-12 16 16,-20-16 35-16,-12-6 14 15,-20-9 1-15,-10-2-16 0,-14 2-45 16,-10 4-24-16,-12 18-34 16,-4 9-19-16,-2 21-98 15,-2 9-116-15</inkml:trace>
  <inkml:trace contextRef="#ctx0" brushRef="#br0" timeOffset="-198876.19">13430 9909 789 0,'-21'13'360'0,"-14"7"-160"16,-9 15-73-16,-3 9-14 15,5 6-39 1,4 3-20-16,9 4-31 0,8-4-8 16,4-10-4-16,4-5-11 0,8-14-132 15</inkml:trace>
  <inkml:trace contextRef="#ctx0" brushRef="#br0" timeOffset="-191572.4499">4778 11487 734 0,'1'0'332'0,"1"0"-183"16,1 9-39-16,1 24-62 0,1 9-21 15,4 26-4-15,-2 12-7 16,-5 14-7-16,-1-1-2 15,-1-14 4-15,0-13-1 16,6-31-84-16,0-11-136 16</inkml:trace>
  <inkml:trace contextRef="#ctx0" brushRef="#br0" timeOffset="-191031.3199">5403 12001 543 0,'-1'0'282'0,"1"7"-41"0,4 7-136 15,1 7-55 1,3 3 10-16,-2 5-9 16,-2 2-7-16,-2 0-21 15,-2 0-6-15,2-5-103 0,-2-6-101 16</inkml:trace>
  <inkml:trace contextRef="#ctx0" brushRef="#br0" timeOffset="-190759.03">5369 12015 413 0,'14'-12'257'16,"11"-13"-21"-16,2 8-118 16,-4 1-30-1,2 11-45-15,1 6-13 16,-4 7-12-16,-2 5-5 16,-10 1-5-16,-9 1 0 15,-6 2 2-15,-3-1 2 0,3-4-4 16,4-4-6-1,12-8-7-15,5-1-5 16,13 1-1-16,3 1 4 16,0 2 4-16,-2 4 8 0,-14 7 26 15,-11 2 14-15,-21 9 26 16,-13 1-1-16,-16 1-13 16,0-2-3-16,4-11-64 15,8-5-108-15</inkml:trace>
  <inkml:trace contextRef="#ctx0" brushRef="#br0" timeOffset="-188453.9499">5300 11612 598 0,'-2'4'283'0,"-14"9"-101"16,-10 9-41-16,-23 14-42 0,-9-2-5 15,-3 2-29-15,1-4-10 16,22-9-31 0,7-5-14-16,22-5-39 15,9-3 2-15,12 1 15 16,21 2 6-16,14 10 31 0,13 6-3 15,7 1-14-15,0 2 26 0</inkml:trace>
  <inkml:trace contextRef="#ctx0" brushRef="#br0" timeOffset="-188148.3299">5973 11956 1137 0,'3'0'461'16,"14"-2"-264"0,15 2-61-16,21-2-51 15,12 2-12-15,7-4-40 0,-1-1-7 0,-8-7-200 32</inkml:trace>
  <inkml:trace contextRef="#ctx0" brushRef="#br0" timeOffset="-187766.53">6829 11526 640 0,'1'-9'395'15,"0"-7"-92"1,0 15-114-16,0 10-32 0,5 30-101 16,-1 15-21-16,1 35 5 15,-2 10-5-15,-4 7-11 16,4-6-6-16,3-25-83 16,1-12-81-16</inkml:trace>
  <inkml:trace contextRef="#ctx0" brushRef="#br0" timeOffset="-187511.3199">7254 11622 620 0,'-17'2'284'15,"-13"1"-115"-15,-19 8-99 0,-1 7-23 0,13-1-4 31,17-8-5-31,3 0-13 0,-53 34-5 16,20 9-16-16,13 0 2 0,38-9 29 16,12-1 16-16,15-9 12 15,5-4 1 1,14-3-23-16,10-9-13 16,6 0-50-16,2-1-71 0</inkml:trace>
  <inkml:trace contextRef="#ctx0" brushRef="#br0" timeOffset="-187191.47">7381 12077 689 0,'-2'10'303'16,"-8"12"-144"-1,1 2-31-15,0 6-41 16,1-3-21-16,4-4-32 15,3-6-12-15,1-10-1 16,1-6 3-16,4-14 2 16,2-7-1-16,5-10-4 0,0-4-2 0,-1-2-3 31,2 3-1-31,-3 0 5 0,-7 6 6 0,10 14 16 31,-5 4-2-31,3 13-9 0,4 8-9 16,-2 5-19-16,2 6 1 15,4 0-4-15,-2 3-1 0,1 1 0 16,0 1-58 0,-1 2-167-16</inkml:trace>
  <inkml:trace contextRef="#ctx0" brushRef="#br0" timeOffset="-186999.3899">7397 12211 1016 0,'-1'-4'497'15,"3"-2"-140"-15,11 0-247 16,8-2-33-16,12 2-41 16,1-1-9-16,1 3-6 15,1 0-78-15</inkml:trace>
  <inkml:trace contextRef="#ctx0" brushRef="#br0" timeOffset="-186507.41">8417 11711 716 0,'2'13'325'16,"-1"11"-117"-1,4 24-153-15,0 9 0 16,4 10-22-16,4-1-1 16,-1-11-17-16,-1-9-82 15</inkml:trace>
  <inkml:trace contextRef="#ctx0" brushRef="#br0" timeOffset="-186337.0799">8258 11929 1063 0,'18'1'444'0,"22"1"-241"0,12-2-58 15,15 4-57 1,0-2-22-16,1 3-44 15,-4 5-24-15,-18-3-444 16</inkml:trace>
  <inkml:trace contextRef="#ctx0" brushRef="#br0" timeOffset="-185693.06">9105 11650 775 0,'19'-22'368'16,"13"-16"-135"-16,10 15-106 15,3 10-21-15,-7 17-58 16,-5 8-34-16,-10 23-8 16,-6 12-1-16,-14 23 5 15,-2 15 0-15,-7 7-3 16,-1-5 0-16,7-14 1 16,4-13 1-16,11-22 1 0,8-9 1 15,12-23 1 1,3-9 0-16,8-19 3 15,-1-10 1-15,-5-12 0 0,-3-9 1 16,-7-16 1-16,-2-8 1 0,-13-12-1 16,-3 1-2-1,-7 24-1-15,-4 18 9 0,-1 30 5 16,-6 11-7 0,-5 21-10-16,-1 10-12 15,5 23-12-15,4 10 6 0,4 16 4 16,5 1 1-16,2-2 4 15,1-6-46 1,5-13-93-16,-1-5-57 0,6-12-232 16</inkml:trace>
  <inkml:trace contextRef="#ctx0" brushRef="#br0" timeOffset="-185313.04">10090 12172 564 0,'-7'-10'306'15,"-7"-12"-47"-15,-3-1-57 16,-6 2-59-16,0 6-30 16,-6 11-57-1,-2 3-21-15,5 12-29 0,1 1-9 16,10 6-14-1,9 4 1-15,9-2 1 16,8 1 3-16,13-7 8 0,2-5 1 0,4-4 4 16,-1-5 1-1,0-1 0 1,-3-1-2-16,-3 5 0 0,-2 6-1 16,-5 8 18-16,-4 4 16 15,-9 9 20-15,-6-1 4 0,-11 3-7 0,-3-3-9 31,-9-5-11-31,0-4-2 0,-4-15-3 16,1-6-33-16,5-16-153 16,4-5-224-16</inkml:trace>
  <inkml:trace contextRef="#ctx0" brushRef="#br0" timeOffset="-184795.19">10229 12373 728 0,'-2'2'375'0,"-1"8"-96"0,0 5-128 16,0 12-75-16,2 3-20 15,-1 2-16-15,5 0-14 16,1-6-49-16,-4-6-49 16,1-6-106-16,-1-8-52 15,-1-7-84-15,1-7 36 16,-3-11 117-16,-2 0 80 16,-1-7 210-16,-1 0 50 15,5-3 46-15,2-1-14 16,10 1-61-16,5 4-25 0,6 5-36 15,-3 4-12-15,3 8-31 16,-1 6-13-16,0 5-22 16,-1 5-5-16,-9 4 1 15,-2 2-1-15,-9 2 3 16,-7-1 0-16,4-1-1 16,0-1-4-16,8-6-4 15,7 3 0-15,10-1 0 16,3-3 0-16,1 10 0 15,-4-2 0-15,-13 2 10 16,-7 4 15-16,-17-1 16 16,-7-2 2-16,-7-1-4 0,0-2-10 15,2-15-116-15,11 1-167 16</inkml:trace>
  <inkml:trace contextRef="#ctx0" brushRef="#br0" timeOffset="-184466.23">10598 12035 743 0,'1'0'386'15,"11"0"-86"1,10 0-89-16,20 3-81 16,6 0-26-16,16-1-39 0,4 0-16 15,-4-1-20-15,-2-1-5 16,-15 4-17-16,-11-5-34 0,-11 2-168 15</inkml:trace>
  <inkml:trace contextRef="#ctx0" brushRef="#br0" timeOffset="-183799.34">11413 11689 818 0,'18'-10'382'15,"12"-10"-137"-15,3 19-162 16,2 11-19-16,-7 18-17 16,-8 8 1-16,-8 18-8 0,-3 11-4 15,-10 7-15-15,-5 2-8 16,3-7-6-16,1-10 0 16,10-9 0-16,11-9 0 15,11-14-3-15,5-11 1 16,2-19 0-16,4-9-2 15,2-18 2-15,-3-6 3 16,-2-14 4-16,-6-4 4 16,-8-17 4-16,-5-6 3 0,-7 0-4 15,-5 8 16-15,-9 26 31 16,-5 16 6-16,-4 23-1 16,-2 6-22-16,1 16-44 15,2 7-12-15,9 18-4 16,2 7 3-16,12 16 6 15,0 1-2-15,3 2 4 16,-1-9 0-16,-2-12 10 16,-3-1-46-16,0-13-135 15,-2 3-119-15</inkml:trace>
  <inkml:trace contextRef="#ctx0" brushRef="#br0" timeOffset="-183424.9">12261 12285 631 0,'0'-7'330'0,"-1"-8"-67"16,-1-1-45 0,-3-1-60-16,3 2-26 15,-5 0-53-15,-1 1-20 0,-4 6-40 16,-6 0-19-1,3 11-23-15,1 8-8 0,-2 5 1 16,10 3 5-16,0 4 5 16,2-2 4-16,9-2 6 15,1-1 1-15,10-5 5 16,3-4 0-16,2 0 3 16,2-1 0-16,-6 1 0 15,1 4 0-15,-7 2 2 0,-6 1 10 16,-11 0 28-16,-5 2 10 15,-6-2 9-15,-3-2-6 16,6-9-22-16,-3 0-9 16,7-7-108-16,-6-6-96 15</inkml:trace>
  <inkml:trace contextRef="#ctx0" brushRef="#br0" timeOffset="-183035.68">12440 12463 1010 0,'0'2'415'16,"-1"5"-244"-16,-4 5-49 0,-5 5-69 15,-3-1-6-15,-1 2-23 16,0-2-8-1,5-2-5-15,2-2-1 16,5-8 5-16,1-3 2 0,3-5-9 16,-2 3-2-16,0-1-10 15,2-7-3-15,10-17 4 16,18-32 0-16,-14 26 2 16,0 2-1-16,1 6-3 15,0 3-1-15,-4 14 0 16,0 6 2-16,-4 9 9 15,-1 7 3-15,2 7 4 16,1 3 0-16,-1 2-7 16,-1 0 0-16,-1-1 0 15,-4-6-15-15,0-3-89 16,3-1-74-16</inkml:trace>
  <inkml:trace contextRef="#ctx0" brushRef="#br0" timeOffset="-182880.15">12372 12524 867 0,'9'-2'394'16,"14"-4"-189"-16,7 1-51 16,8 7-73-16,1-4-32 15,-3 3-90-15,-6 1-118 0</inkml:trace>
  <inkml:trace contextRef="#ctx0" brushRef="#br0" timeOffset="-182411.18">12946 11907 896 0,'14'6'353'0,"20"2"-225"15,15 0-15-15,13-3-17 16,6-1-25-16,5-3-43 0,-4-2-11 16,-9 0-51-16,-14-2-51 15,-25 2-169-15</inkml:trace>
  <inkml:trace contextRef="#ctx0" brushRef="#br0" timeOffset="-182240.6">12978 12074 619 0,'2'1'321'0,"8"-1"-48"16,9 5-61-16,19 2-43 16,5-3-21-16,16 3-63 0,1-6-27 15,8 2-17-15,0-3-87 16</inkml:trace>
  <inkml:trace contextRef="#ctx0" brushRef="#br0" timeOffset="-181837.8199">14023 11770 900 0,'-15'-7'375'0,"-23"-4"-213"15,-2 4-43-15,-5 10-65 16,2 7-14-16,1 13-36 16,4 13-6-16,15 18-10 15,7 5-4-15,18 8 6 16,12-5 5-16,16-9 16 15,14-1 9-15,19-15 4 16,12-5-1-16,5-16-3 16,-8-13 0-16,-6-18 5 0,-11-14 5 15,-11-12 10-15,-7-4 14 16,-24-9 44 0,-14-3 10-16,-28-6-1 0,-9 3-17 15,-8 12-59-15,0 9-22 16,2 16-34-16,1 7-53 15,2 13-135-15,1 6-143 16</inkml:trace>
  <inkml:trace contextRef="#ctx0" brushRef="#br0" timeOffset="-181610.99">14143 11877 649 0,'-8'0'413'16,"-7"3"19"-16,-4 11-240 0,-12 3-32 15,-1 18-39 1,-2 2-16-16,-2 4-35 16,5 2-11-16,7-8-28 15,3-1-13-15,8-6-97 16,1-3-96-16</inkml:trace>
  <inkml:trace contextRef="#ctx0" brushRef="#br0" timeOffset="-164991.72">4634 13165 892 0,'1'-21'374'0,"2"-17"-202"0,2-1-26 16,0-2-20-16,-2 9-9 15,-2 5-15 1,0 8-11-16,-1 17-48 16,1 7-21-16,3 21-30 15,-1 8-9-15,3 16 14 16,1 5 3-16,0 7 4 0,-1 4 0 0,1-1 1 16,-2-8 0-1,0-14-92-15,3-15-111 16</inkml:trace>
  <inkml:trace contextRef="#ctx0" brushRef="#br0" timeOffset="-164808.43">4370 13515 1060 0,'17'2'396'0,"25"4"-274"16,15-1-34-16,19-1-13 15,16 4-15-15,12-3-40 16,-6 1-7-16,-4 2-2 16,-15-5-46-16,-6-5-270 15</inkml:trace>
  <inkml:trace contextRef="#ctx0" brushRef="#br0" timeOffset="-164437.91">4525 13761 1129 0,'11'-10'403'16,"21"-9"-336"-16,8-1-33 31,28 10-8-31,8 5-9 15,-4 12-3-15,-9 9 6 16,-38 10 26-16,-20 6 12 16,-37 8 5-16,-14 4-7 15,-13-1-24-15,-2-8-10 0,11-17-13 16,4-14-15-16,18-11-31 16,7-5-13-16,20-3-32 15,10 4 4-15,20 2 34 16,9 7 13-16,12 9 37 15,8 3 12-15,4 16-2 16,-4-3-2-16,-12-3-4 16,-7 3 19-16,-8-18-245 15</inkml:trace>
  <inkml:trace contextRef="#ctx0" brushRef="#br0" timeOffset="-163856.3199">5208 13411 639 0,'6'-14'353'0,"7"-10"-41"16,5 5-71-16,6 15-85 16,1 8-37-16,1 19-57 15,-3 11-3-15,-6 11 5 16,-11-2-2-16,-9 0-15 16,-2-4-11-16,-3-13-15 15,4-3-6-15,6-15-9 16,1-9-4-16,9-18-2 15,5-7-3-15,2-14 0 16,4-3-1-16,3 0-2 16,-7 1 0-16,7 18-2 15,-2 9 0-15,-5 19 3 16,1 10 2-16,-8 12 6 16,-7 0 3-16,-4 3 2 0,-2 0 1 15,-1-7-3-15,-1-3 0 0,3-10 0 16,3-6 1-1,9-12 0-15,5-13 0 16,7-18-2 0,5-3-1-16,4-2-3 0,1 6-1 15,-3 17 0-15,-2 14 1 16,-10 24 5-16,0 11 5 16,-9 18 4-16,-3-1-1 15,-4-1-2-15,-1-6-5 16,0-14-62-16,0-1-103 0</inkml:trace>
  <inkml:trace contextRef="#ctx0" brushRef="#br0" timeOffset="-163252.5">6014 13333 714 0,'0'-2'365'16,"0"-3"-129"-16,-1 5-76 15,1 0-64-15,-3 17-36 16,-4 54-20-16,5-25 2 0,2 0-23 16,8-7-5-16,12-10 4 15,4-7 6-15,8-14 12 16,4-7 8-16,-3-9 10 16,2-8 0-16,-9-13-2 15,1-1-4-15,-7-10-8 16,-5-4 4-16,-5 8-4 15,-4 5 1-15,-5 16-12 16,-1 14-17-16,-4 12-12 16,2 10-3-16,2 9-2 15,1 5 5-15,6 3 1 16,-1-5 0-16,1 1-1 16,-3-3-1-16,-1-4-60 0,0 2-76 15,-4-2-286-15</inkml:trace>
  <inkml:trace contextRef="#ctx0" brushRef="#br0" timeOffset="-163059.18">6433 13642 948 0,'0'-1'483'0,"0"-2"-157"15,-2 3-138-15,2 0-117 16,0 0-40-16,0 3-23 15,8 17-2-15,14 35 4 16,-14-30-62-16,-1-1-198 16,0-2-141-16</inkml:trace>
  <inkml:trace contextRef="#ctx0" brushRef="#br0" timeOffset="-162757.79">6433 13653 819 0,'8'-8'390'0,"11"-7"-174"16,0 0-79-16,7 7-35 15,1 5-54 1,-5 2-18-16,-2 5-20 16,-6 3-5-16,-8 2-4 0,-6 2-1 0,-7 4 3 15,-4-4 5 1,3 0 4-16,2-2-5 0,9-7-14 15,5-2-4 1,8 0-4-16,1-1 4 0,4 5 10 16,-3 2 2-1,-8 8 20-15,-6 6 14 16,-15 2 17-16,-8 2 1 16,-7-2-13-16,-5-6-23 0,8-10-213 15</inkml:trace>
  <inkml:trace contextRef="#ctx0" brushRef="#br0" timeOffset="-162233.19">6470 13157 1008 0,'-1'-9'420'16,"6"-6"-237"-16,5 0-43 0,20 5-63 16,8 4-17-1,11 8-33-15,-2 1-8 0,-11 5-3 16,-9 2 1-16,-25 4 5 16,-7 6 3-16,-23 5-1 15,-7 4-2-15,-4 0-7 16,4-4-2-16,17-10-7 15,10-7-3-15,19-5 1 16,8-5 1-16,13-2 5 16,0 2 3-1,-17 0 1-15,1 1 3 0,47-6 4 16,-6 2 1-16,-12 3-3 16,-33 2-3-16,-6 3-12 15,-4 0-4-15,-6 2-21 16,-4 1-55-16,0 2-184 0</inkml:trace>
  <inkml:trace contextRef="#ctx0" brushRef="#br0" timeOffset="-155379.78">7116 13509 635 0,'0'5'311'0,"4"2"-62"0,10 3-57 15,23 2-34 1,14-3 2-16,17 4-53 16,6-1-31-16,-6 0-39 0,-9-2-74 0</inkml:trace>
  <inkml:trace contextRef="#ctx0" brushRef="#br0" timeOffset="-154883.31">8149 13196 1244 0,'-17'-6'530'0,"-23"-1"-318"32,-1 5-72-32,-3 16-98 15,3 11-40-15,8 25-23 0,4 9-1 16,26 21 8-16,4 0 6 16,21-11 5-16,13-7 0 0,16-23-2 15,19-11-2-15,14-22 0 16,-4-12 2-1,-10-22 14-15,-10-10 12 16,-27-14 41-16,-8-4 18 16,-27-15 33-16,-14-2 7 0,-19 8-30 15,-14 5-23 1,-11 26-53-16,-2 13-16 0,4 13-63 16,14 8-61-16,22 8-208 0</inkml:trace>
  <inkml:trace contextRef="#ctx0" brushRef="#br0" timeOffset="-154665.28">8326 13255 875 0,'-8'4'433'16,"-19"13"-135"-16,-8 8-71 0,-15 21-82 15,-5 9-34 1,-3 10-54-16,8 2-19 16,14-10-23-16,9-5-6 15,17-15-42-15,6-9-81 16</inkml:trace>
  <inkml:trace contextRef="#ctx0" brushRef="#br0" timeOffset="-147551.96">9057 13193 578 0,'-3'-2'348'0,"-2"-5"-27"0,4 7-138 31,2 12-103-31,4 7-32 15,2 24-33-15,3 11 5 16,2 18-9-16,-2-2-2 16,0-4 1-16,-3-11 1 15,-1-15-25-15,0-5-74 0</inkml:trace>
  <inkml:trace contextRef="#ctx0" brushRef="#br0" timeOffset="-147362.75">8851 13457 747 0,'-4'0'363'0,"3"-1"-146"16,6 0-91-16,-4 1-69 16,30 2-12-16,88 5 3 15,-31-5-14-15,3-5-18 16,-8 3-53-16</inkml:trace>
  <inkml:trace contextRef="#ctx0" brushRef="#br0" timeOffset="-146871.3299">10046 13226 979 0,'-9'-8'438'0,"-16"-10"-197"0,-3 5-48 15,-8 7-73 1,-3 5-29-16,2 13-63 16,3 9-22-16,-1 21-23 15,8 9-7-15,15 16-2 16,7 6 0-16,24-3 7 16,10-3 1-16,12-13 7 15,9-6 3-15,12-16 1 0,7-8 2 16,3-22 5-16,-2-10 4 0,-12-22 21 15,-10-9 31-15,-21-13 41 16,-11-7 13 0,-19-10-2-16,-6-3-27 15,-13-1-42-15,-7 8-20 16,-11 23-24-16,-4 12-10 16,-2 22-59-16,6 10-44 15,6 12-163-15,3 3-280 0</inkml:trace>
  <inkml:trace contextRef="#ctx0" brushRef="#br0" timeOffset="-146618.5">10159 13260 760 0,'-15'10'377'0,"-12"6"-127"0,-8 16-120 16,-3 11-25-1,0 14-45-15,0 3-15 0,5 2-24 16,5-3-7 0,5-10-5-1,8-7-2-15,11-13-15 16,-4-9-52-16</inkml:trace>
  <inkml:trace contextRef="#ctx0" brushRef="#br0" timeOffset="-136459.9199">10789 13513 810 0,'6'1'327'0,"16"-1"-175"16,14 0-33-16,26-5-4 15,9 2-4-15,10 3-31 16,-10 1-33-16,-13 5-49 15,-11-2-92-15</inkml:trace>
  <inkml:trace contextRef="#ctx0" brushRef="#br0" timeOffset="-135846.8799">11596 13444 731 0,'14'4'329'16,"11"4"-146"-16,5 14-78 16,-2 8-2-16,-12 4-17 0,-8-3-5 15,-12-4-25-15,0-2-15 16,0-8-8-16,2-3 3 15,4-14 13-15,1-7 2 16,1-14-8-16,6-5-13 16,2-8-29-16,3 1-6 15,9 5-7-15,1 1 1 16,7 14 4-16,0 3 4 16,-4 14 5-16,0 10 0 0,-16 9 0 15,-4 7-1-15,-8 3 0 16,-8-5-1-16,1-3 6 15,0-9 2 1,7-8-23-16,6-5-11 0,9-11-10 16,2-5-3-16,10-10 19 15,-1 1 8-15,6 5 2 16,0 2 0-16,-4 10 2 16,-1 5 5-16,-8 7 3 15,-6 5 1-15,-4 8 1 16,-8 0-1-16,-2 3-37 15,-4 1-102-15</inkml:trace>
  <inkml:trace contextRef="#ctx0" brushRef="#br0" timeOffset="-135368.56">12456 13623 589 0,'6'-3'303'0,"5"-9"-75"16,3 2-31-16,0-5-36 16,-5 0-12-16,-8-2-22 15,-5-3-15-15,-14 1-39 16,-5 1-17-16,-14 9-41 15,-1 8-15-15,-2 14-19 16,3 0-4-16,14 9 0 16,2 0 3-16,21-3 3 15,8 6-3-15,12-8-5 16,6-5 0-16,7-12 7 16,-3-4 7-16,-1-5 13 15,-2 1 4-15,-9 6 3 16,0 3 1-16,-3 11 7 15,-2 8-2-15,-2 16-4 0,-5 6-4 16,-6 12-11-16,-6 5 0 16,-10-5 4-16,-6-2-5 15,-9-12 49-15,-4-10 8 16,-3-9 11-16,0-11 13 16,4-15-43-16,8-4-32 15,14-21-116-15,6-6-106 0</inkml:trace>
  <inkml:trace contextRef="#ctx0" brushRef="#br0" timeOffset="-134943.46">12821 13143 715 0,'0'-5'411'15,"0"-4"-65"-15,2 8-149 16,-2 15-116-16,-3 9-30 16,0 23-21-16,-5 13-2 15,1 20-5 1,-2 3-10-16,2-7-5 15,1-8 2-15,1-23-1 0,3-9 2 0,3-15 1 32,4-7 1-32,4-12 18 0,4-7 8 15,5-11 4-15,5-6-1 16,7-5-21-16,0 4-7 0,-3 8-9 16,-2 5-2-16,-8 16-3 15,-3 4 2 1,-5 9 5-16,-4 4 2 15,0 0 3-15,-2-3-2 16,3-5 19-16,1-3-66 16,-2-4-257-16</inkml:trace>
  <inkml:trace contextRef="#ctx0" brushRef="#br0" timeOffset="-134566.05">13523 13370 785 0,'19'-2'391'0,"12"2"-123"15,17 0-157 1,9 1-12-1,5 1-57-15,-1 0-19 16,-10 2-8-16,-4 0-44 0,-19 2-145 16,-5 2-150-16</inkml:trace>
  <inkml:trace contextRef="#ctx0" brushRef="#br0" timeOffset="-134340.12">13562 13543 757 0,'15'3'400'16,"10"2"-132"-16,12 1-70 16,13-3-6-16,7 2-58 0,3-2-24 15,-4 2-43 1,-11-2-20-16,-9-3-22 15,-8-1-28-15,-9-5-190 0</inkml:trace>
  <inkml:trace contextRef="#ctx0" brushRef="#br0" timeOffset="-133797.57">14834 13233 734 0,'-8'-10'413'15,"-8"-5"-101"-15,-12 6-125 0,-5 3-54 16,-3 11-97-16,-1 7-29 0,7 9-35 15,5 15-7 1,2 20 1-16,8 5-2 16,15 10 8-16,13-3 9 15,25-17 16-15,8-7 5 16,22-20 11-16,4-9 4 16,11-15 6-16,-4-12 6 15,-18-16 59-15,-14-9 27 0,-24-14 37 16,-9-6 4-16,-17-8-44 15,-13-2-27-15,-28 8-55 0,-10 7-20 16,-18 20-30 0,-1 10 10-16,13 15-120 15,4 6-72-15</inkml:trace>
  <inkml:trace contextRef="#ctx0" brushRef="#br0" timeOffset="-133530.25">14968 13249 847 0,'-8'-3'432'0,"-7"0"-112"16,-8 9-212-16,-5 5-42 15,-9 18-39-15,-2 8-3 16,-4 15-13-16,2 4 0 16,5 0-1-16,6-6 0 15,12-14 7-15,4-5-2 0,6-13-51 16,3-6-71-16</inkml:trace>
  <inkml:trace contextRef="#ctx0" brushRef="#br0" timeOffset="-129644.34">5056 15017 632 0,'-1'-7'300'16,"-5"0"-117"-16,6-13-62 16,8-5-16-16,3-11-10 15,8-14 0-15,3-6 4 16,-3 0 9-16,-4 10 4 0,-4 13-2 15,-10 15-13-15,-1 8-22 0,-5 18-53 16,1 7-26 0,1 29-27-16,3 12 2 15,7 23 18-15,5 3 7 16,4-10 23-16,2-7-50 16,2-21-262-16</inkml:trace>
  <inkml:trace contextRef="#ctx0" brushRef="#br0" timeOffset="-129482.77">4962 15174 917 0,'19'-3'361'0,"38"-3"-264"16,21-1-2-16,27 3-44 15,4 3-19-15,-16 4-23 16,-8 2-117-16</inkml:trace>
  <inkml:trace contextRef="#ctx0" brushRef="#br0" timeOffset="-129164.11">5075 15391 947 0,'-6'-8'402'15,"-7"-7"-217"-15,24-5-129 16,12 2-22 0,25 2-29-16,11 5 0 15,11 15-7-15,-6 7 2 16,-32 12 34-16,-10 8 14 16,-46 11 13-16,-15 3 2 0,-14 1-28 15,-12-2-10-15,15-14-6 16,6-10 2-1,18-13 3-15,13-7-9 0,14-9-21 16,10-4-13-16,25 5-11 16,7-1 9-16,20 9 14 15,5 6 7-15,-8 3 6 16,-1 5 54-16</inkml:trace>
  <inkml:trace contextRef="#ctx0" brushRef="#br0" timeOffset="-128632.51">5633 14972 611 0,'13'0'331'0,"20"0"-53"16,3 10-82 0,-2 14-31-16,-1 0-19 15,-13 6-23-15,-12-4-13 16,-10 2-37-16,-6-5-15 0,-3-7-19 16,3-2-8-16,4-14 6 15,1-6-5-15,6-17-15 16,7-4-10-16,11-6-24 15,5 3-4-15,6 8 3 16,-4 5 3-16,-3 11 4 16,-4 5 2-16,-5 11 14 15,2 7 8-15,-8 6 10 16,-3 3 4-16,-7-1-6 16,0-4-4-16,-4-4-9 15,6-6-1-15,5-11-2 16,5-6-3-16,10-13-8 15,1-8-4-15,3 1-2 0,3-3 2 16,1 7 2-16,1 6-2 16,-2 16-4-16,-5 3 3 0,-10 18 16 15,-6 8 8 1,-8 6 8-16,-1 1 0 16,1 1-47-16,0-3-223 15</inkml:trace>
  <inkml:trace contextRef="#ctx0" brushRef="#br0" timeOffset="-128114.63">6513 14950 760 0,'-12'7'354'16,"-4"6"-84"-16,4 18-214 31,0 6-17-31,12 8 12 0,7-4-3 16,10-7-11-16,11-6-7 15,13-17-6-15,2-11 2 0,4-11 7 16,-4-7 0-1,-12-7 6-15,-4-2 3 16,-14-5 17-16,-6-1 13 16,-4-1 0-16,-3 8 8 15,-1 17-13-15,-3 6-16 16,-1 19-13-16,3 10-16 0,1 11-16 16,1 4 0-16,7 6-2 15,2 1-1-15,4-3-70 16,1-8-149-16</inkml:trace>
  <inkml:trace contextRef="#ctx0" brushRef="#br0" timeOffset="-127907.01">6982 15189 1019 0,'-1'-1'453'0,"0"2"-237"0,1 5-87 15,0-6-53 1,0 4-17-16,2 25 1 0,3 36-9 16,-5-27-26-16,0 0-6 15,-1-7-26-15,3-10-67 16,5-15-393-16</inkml:trace>
  <inkml:trace contextRef="#ctx0" brushRef="#br0" timeOffset="-127556.45">6909 15179 923 0,'7'-7'391'0,"11"-11"-219"16,6 2-36-16,7 6-59 15,1 3-32-15,3 9-42 16,-2 6-4-16,-11 6 1 15,-8 4 6-15,-21 5 7 16,-10 3 4-16,-10 4 2 16,-4-2-1-16,9-10-3 15,5-7-9-15,15-9-47 16,5-3-8-16,16-7-9 0,6 1 5 16,8 1 39-16,5 3 4 15,0 7 6-15,-6 4 7 16,-10 13 35-16,-12 1 27 15,-19 9 26 1,-11 0 5-16,-17-2-20 0,-2-5-22 16,-3-16-53-16,9-5-86 15</inkml:trace>
  <inkml:trace contextRef="#ctx0" brushRef="#br0" timeOffset="-127181.18">7054 14767 1003 0,'-8'-9'479'15,"-5"-12"-187"-15,5 0-108 16,17 3-108 0,9 2-31-16,19 4-35 15,6 5-7-15,0 10-1 16,-6 4-3-16,-20 12 10 16,-15 3 9-16,-21 10 7 15,-8 6 1-15,-5 7-9 16,6-1-9-16,15-8-12 0,11-7-2 15,23-18 0 1,13-2 2-16,16-10 4 0,1-4 4 16,-7 1-2-16,-8-2-121 0</inkml:trace>
  <inkml:trace contextRef="#ctx0" brushRef="#br0" timeOffset="-126815.91">7927 15026 807 0,'-3'-2'432'15,"3"0"-88"-15,17 4-170 16,21-2-108-16,14 1-18 15,19-1-12-15,2 0-10 16,-7 0 17-16,-12 3-70 16,-21 4-284-16</inkml:trace>
  <inkml:trace contextRef="#ctx0" brushRef="#br0" timeOffset="-126644.2">7948 15197 790 0,'1'2'379'0,"17"4"-40"16,7 1-147-16,26-3-30 15,10 0 10-15,10 1-67 16,-3-1-26-16,-13 1-82 16,-7 0 108-16</inkml:trace>
  <inkml:trace contextRef="#ctx0" brushRef="#br0" timeOffset="-126026.49">8807 15039 1118 0,'5'-3'455'16,"14"3"-284"0,0 1-56-16,5 16-53 0,-2 4-6 15,-14 5-7 1,-3 8-5-16,-14 2-9 16,0-3-8-16,1-8-10 15,1-4-6-15,6-19-16 16,6-6-8-16,2-22-7 15,6-12 0-15,11-4 12 16,0-4 1-16,8 8 1 16,-1 9-1-16,0 13-3 15,-1 8 6-15,-7 19 15 0,-5 9 8 16,-9 11 7-16,-6 6 0 16,-5-2-9-1,-1 0-4-15,0-11-4 0,6-4-1 16,9-18 1-16,7-9-1 0,9-15-1 15,1-4-2 1,-1-2-4-16,0 6-1 0,-4 13-4 16,0 8-2-1,-7 12 2-15,-5 7 3 0,-10 11 11 16,-3 2 4-16,-4 2 3 0,3-2-8 16</inkml:trace>
  <inkml:trace contextRef="#ctx0" brushRef="#br0" timeOffset="-125499.93">9786 15188 644 0,'0'-8'316'0,"8"-6"-115"15,-12-6-60-15,0 2-18 16,-8-4-8-16,-8 1-5 15,-12 10-26-15,-7 4-13 16,-7 13-35-16,2 9-15 16,6 5-17-16,9 5-3 15,19 0-2-15,7-3-1 16,18-3 0-16,5-5 1 0,12-9 0 16,2-6 1-1,3-6 1-15,0 0-1 0,-7 7-1 16,1 9-2-16,-8 16 0 15,-1 10 12-15,-1 18 12 16,-6 7 3-16,-10 2 4 16,-3-5-10-16,-14-10 25 15,-6-5 20-15,-13-12 13 16,-6-6 3-16,-12-15-29 16,0-8-20-16,1-12-56 15,6-7-62-15,16-17-276 16</inkml:trace>
  <inkml:trace contextRef="#ctx0" brushRef="#br0" timeOffset="-125010.07">10004 14781 633 0,'2'-17'357'16,"3"-14"-56"-16,2 14-124 15,-2 9-28-15,0 18-13 16,-2 10-8-16,3 23-21 15,1 15-5-15,2 19-38 16,2-1-14-16,-1-2-22 16,-3-6-4-16,-4-16-10 15,-1-5-1-15,-4-17 0 0,-1-9 0 16,3-13 8 0,0-10 0-16,12-16-4 0,5-6-1 0,8-13-13 15,3 1-3 1,4 11-3-1,-4 4-2-15,-4 20-3 0,-6 6 0 0,-8 11 1 16,0 8 4-16,-3 4 3 16,3 0 3-1,10-2 0-15,-3-5 0 16,3-8 1-16,-5-3 1 0,-6-8-35 16,-1-1-38-16</inkml:trace>
  <inkml:trace contextRef="#ctx0" brushRef="#br1" timeOffset="-122110.43">6301 14735 1102 0,'-13'23'442'15,"-11"17"-247"-15,-28 48-120 16,-17 21-15-16,-19 31-5 16,-9 6-9-16,-9-10-20 15,7-13-5-15,24-44-55 16,23-26-123-16</inkml:trace>
  <inkml:trace contextRef="#ctx1" brushRef="#br1" timeOffset="88085.97">15389 19044 0,'0'0'0</inkml:trace>
  <inkml:trace contextRef="#ctx0" brushRef="#br1" timeOffset="-121613.9">9438 14729 762 0,'11'-22'367'0,"8"-23"-97"0,-10 15-44 0,-22 35-88 15,-13 20-28 1,-22 55-61 0,-24 26-21-16,-40 43 13 15,-14 13-2-15,-7-6-17 16,7-11-78-16</inkml:trace>
  <inkml:trace contextRef="#ctx0" brushRef="#br0" timeOffset="-117899.84">11308 15016 1133 0,'9'4'429'0,"30"5"-312"0,18 1-36 16,31-1-16-16,15-1-22 15,8-5-23-15,-5-4-48 16,-12-7-144-16,-7-2-130 16</inkml:trace>
  <inkml:trace contextRef="#ctx0" brushRef="#br0" timeOffset="-117541.34">11390 15138 774 0,'-6'6'327'0,"-5"9"-162"15,15 0-47 1,28-2-24-16,19-2-11 0,32-7-28 15,8-4-17-15,6-7-23 16,-4-4-4-16,-16-2-51 16,-3-6-80-16,-16-2-197 0,-12-2-66 15,-16-2 13 1,-13-2 96-16,-14-3 287 16,-1 4 119-16,-1 4 118 15,5 9 27-15,4 8-37 16,4 6-31-16,3 14-58 15,3 1-34-15,-2 10-25 0,-3 0-10 16,-15 1-3-16,-10-3-4 0,-13-1-22 16,-1 0-11-1,-3-13-101 1,8-1-147-16</inkml:trace>
  <inkml:trace contextRef="#ctx0" brushRef="#br0" timeOffset="-116985.11">13156 14965 692 0,'5'-10'402'0,"8"-8"-44"16,3 9-129-16,-5 20-121 16,-2 11-26-16,-9 18-38 15,-4 4-13-15,-1 10-16 16,-6-2-4-16,10-4-7 16,8 0-2-16,10-19 0 0,13-12 1 15,13-21 5-15,3-9 2 16,5-22 3-16,-2-8-2 15,-12-10-1-15,-8-1-1 16,-8 0-3-16,-7 7 2 16,-10 15 11-16,-5 8 2 15,-8 25-1-15,-3 13 0 16,-3 19-11-16,6 6-4 16,8 7-2-16,6 0-1 15,12-5-1-15,4-1-8 0,5-12-150 16,0-4-147-16</inkml:trace>
  <inkml:trace contextRef="#ctx0" brushRef="#br0" timeOffset="-116797.82">13749 15201 1042 0,'3'9'415'16,"-1"9"-265"-1,0 8-54-15,1 9-26 0,-1 3-21 16,3 7-22-16,-4-2-8 16,3-12-104-16,1-9-147 15</inkml:trace>
  <inkml:trace contextRef="#ctx0" brushRef="#br0" timeOffset="-116507.68">13734 15197 991 0,'5'-9'431'16,"17"-7"-203"-16,-1 0-89 0,9 9-53 15,4 4-25 1,1 7-37-16,-4 4-9 0,-6 6-8 16,-8 2-1-16,-16 1-1 15,-4 4 0-15,-5-3-18 16,4-5-17-16,7-3-7 15,6-5-1-15,14-3 18 16,6 3 12-16,6 6 8 16,1 6 0-16,-23 7 24 0,-11 2 20 15,-28 9 13-15,-14-4 1 16,-10-2-19 0,1-1-17-16,12-18-79 0,9-7-95 15</inkml:trace>
  <inkml:trace contextRef="#ctx0" brushRef="#br0" timeOffset="-116130.54">13927 14641 894 0,'5'-10'406'0,"11"-13"-167"16,10 8-58-16,16 8-51 15,2 5-29-15,-8 10-52 16,-7 3-9-16,-24 14-14 0,-9 5-3 0,-19 5-5 31,-8 2-5-31,2-2-7 16,5-9-6-16,24-11-2 15,16-8-1-15,25-13 0 16,7-2 3-16,7-1 1 16,3 3-1-16,-7 9-95 15,-2 5-140-15</inkml:trace>
  <inkml:trace contextRef="#ctx0" brushRef="#br0" timeOffset="-115841.38">14485 15069 870 0,'14'4'429'0,"22"-2"-129"16,5 1-110-16,13-3-65 15,2-1-48-15,-3 0-54 16,-5-1-10-16,-10 1-44 15,-7-1-57-15</inkml:trace>
  <inkml:trace contextRef="#ctx0" brushRef="#br0" timeOffset="-115668.63">14500 15205 924 0,'10'5'409'16,"23"2"-191"0,7-2-35-16,10 1-50 15,5-2-39-15,-6-1-58 0,-2-3-15 16</inkml:trace>
  <inkml:trace contextRef="#ctx0" brushRef="#br0" timeOffset="-115051.5">15626 15066 555 0,'-27'4'225'15,"-37"1"-104"-15,3-9-7 0,5-21-8 16,5-9-4 0,23-18-45-16,10-5-10 15,26 4-15-15,13 4-5 16,20 16 21-16,12 14 9 15,8 17 20-15,0 12 5 0,3 25-22 0,-10 9-11 16,-24 17-17 0,-15 2 0-16,-37-3 0 15,-14 0-2-15,-14-5-8 16,-3 1-6-16,1-8-8 16,2-14-19-16,17-20-15 15,10-12-6-15,20-14-10 16,11-4 14-16,23-5 15 15,9 0 12-15,10 5 23 16,3 9 6-16,-5 10-1 16,-3 10-6-16,-6 8-20 15,-3 2-98-15</inkml:trace>
  <inkml:trace contextRef="#ctx0" brushRef="#br0" timeOffset="-114450.45">16090 15282 460 0,'10'2'275'15,"7"-1"-27"-15,4-4-24 16,-4-5-39 0,-5-4-24-16,-2-9-35 15,-8-2-17-15,-13-2-45 16,-5-4-15-16,-13 8-27 0,-3 4-12 16,-10 11-19-16,4 12-8 15,1 11-6-15,6 5-1 16,18 6 5-1,7-1 4-15,21-1 7 16,4-1 3-16,18-8 2 0,-1-5-3 16,-10-11-1-16,7-1 1 15,-16-1-1-15,-1 4 0 16,3 13 0-16,-8 11 0 16,-4 14 6-16,-5 8 2 0,-9 1 5 15,-2 1-1 1,-7-10 0-16,-5-8 2 0,-1-11 3 15,-9-11-11-15,-4-6-108 16,0-8-85-16</inkml:trace>
  <inkml:trace contextRef="#ctx0" brushRef="#br0" timeOffset="-114074.82">16423 14773 834 0,'-2'-4'412'16,"-1"0"-136"-16,-4 6-118 16,1 23-84-16,-4 10-24 15,3 24-20-15,0 8-12 0,7 0-11 16,3-2-3-1,5-7-1-15,5-8-1 16,-1-14 5-16,-1-9 2 16,-2-18 11-16,-3-7 6 15,0-11 6-15,5-5-1 16,3-11-7-16,6 0-9 16,2 3-6-16,0 4 0 15,-2 13 0-15,-7 4 1 0,-3 13 6 16,-4 8 3-16,2 10 3 15,1 2 1-15,-2-4-5 16,4-5-5-16,2-9-58 0,7-9 36 16</inkml:trace>
  <inkml:trace contextRef="#ctx0" brushRef="#br0" timeOffset="-113673.36">17341 15056 1025 0,'13'0'426'16,"16"0"-221"-16,25 3-117 15,14 5-6-15,21 0-30 16,1-1-20-16,-2-4-15 16,-10 0-37-16,-19-3-154 15,-12 4-106-15</inkml:trace>
  <inkml:trace contextRef="#ctx0" brushRef="#br0" timeOffset="-113483.89">17406 15227 902 0,'1'0'378'15,"5"-1"-186"1,24 1-76-16,13 2-14 16,23 2-9-16,11-1-21 15,5 1-41-15,1-3-10 16,-11-1-66-16,-13-3-75 0,-12-5-236 15</inkml:trace>
  <inkml:trace contextRef="#ctx0" brushRef="#br0" timeOffset="-113322.46">17989 15045 470 0,'6'-2'317'16,"4"-6"21"-16,2 12-154 16,3 3-29-16,1 8-47 15,2 5-17-15,-1 6-29 16,-3 6 0-16,-16-2 17 0,-4 4-3 15,-11-3-14-15,-3-3-14 16,2-6-168-16</inkml:trace>
  <inkml:trace contextRef="#ctx0" brushRef="#br0" timeOffset="-112753.81">18918 15031 954 0,'10'-5'368'0,"11"-1"-265"15,1 6-22-15,-6 13-29 16,-6 6-12-16,-3 12-14 16,-7 6-5-16,-3 6-5 15,2 4-4-15,-2-5-7 16,2-5-3-16,14-11 7 16,4-15 4-16,17-17 8 0,8-9 2 15,-4-16 2-15,1-4-4 16,-10-6-2-1,-5-3 0-15,-7 1-2 0,-7-1 1 16,-2 13 27-16,-7 7 9 16,-1 14-4-16,-1 11-5 15,-2 17-34-15,1 7-11 16,4 14-3-16,5 7 2 16,4 4 1-16,5-3 0 0,3-6-35 15,-3-7-83-15</inkml:trace>
  <inkml:trace contextRef="#ctx0" brushRef="#br0" timeOffset="-112550.54">19423 15300 636 0,'0'0'376'0,"4"7"13"16,-3 8-213-16,4 15-114 0,2 6 1 15,-5 6-25 1,5-3-14-16,-2-3-11 16,-5-10-3-16,0-8-44 15,1-4-60-15</inkml:trace>
  <inkml:trace contextRef="#ctx0" brushRef="#br0" timeOffset="-112261.53">19448 15369 594 0,'14'-10'299'16,"4"-11"-84"-16,5 8-46 16,2 0 3-16,-1 10-37 15,5 3-31 1,-10 8-47-16,-3 2-12 16,-14 4-11-16,-12 1-8 0,-12 6-8 15,-1 2-5-15,0-1-7 16,7 0-29-16,17-5-38 15,7-1-6-15,15-3-1 16,5-5 25-16,6 5 36 16,-1 1 6-1,-7 4 10-15,-5 2 12 0,-22-2 29 0,-13-1 5 16,-18-9-2 0,-6-1-24-16,6-9-224 15</inkml:trace>
  <inkml:trace contextRef="#ctx0" brushRef="#br0" timeOffset="-111953.83">19931 15158 885 0,'12'-1'430'0,"10"0"-144"0,11 1-169 16,11 0-26-16,11 3-49 15,-1-1-12-15,-1 3-79 16,-4-4-113-16</inkml:trace>
  <inkml:trace contextRef="#ctx0" brushRef="#br0" timeOffset="-111785.1">19980 15305 833 0,'1'4'395'0,"15"4"-116"0,16 4-96 16,22-4-46-16,14 0-35 15,7-5-60-15,-3-2-30 16</inkml:trace>
  <inkml:trace contextRef="#ctx0" brushRef="#br0" timeOffset="-111032.97">20820 14973 873 0,'1'0'386'0,"1"0"-173"0,9 22-146 16,2 8-29-16,11 22-11 16,0 7 10-1,-1 8 0 1,1 1-3-16,-12-10-2 0,0-7-6 16,0-22-4-16,-4-13 24 15,4-25 30-15,-2-16 8 16,-1-27 11-16,-1-13-19 15,-3-13-18-15,-4-9-9 16,-14-22-17-16,1-4-9 0,-3 3-17 16,4 16-4-16,9 37-3 15,-5 11-3 1,7 23-4-16,0 4-3 0,1 6-10 16,8 4-4-16,11 2-1 15,11-1 1-15,24 5 6 16,18 0 1-16,32 1 1 15,17 1 1-15,41-5 3 0,10 5 4 16,3-6 7 0,-3 1 3-16,-37 0 3 15,-16 2 2-15,-30-2-1 0,-15 0 0 16,-19-3-6 0,-4-3-4-16,-14 0 0 0,-4-5 0 0,-8 0 5 15,-3 2 0 1,3 3-5-1,-3 5-2-15,-3 10-2 16,-5 5-2-16,-10 20 0 0,-3 10 0 0,-5 18 4 16,-4 9 2-1,7 5 5-15,0-1 2 16,5-2 25-16,8-6-88 16</inkml:trace>
  <inkml:trace contextRef="#ctx0" brushRef="#br0" timeOffset="-110485.2">21298 15045 687 0,'0'-20'421'0,"2"-14"-12"0,11-3-223 16,6 0-34-16,11 6-34 16,3 9-15-16,11 21-31 15,2 11-12 1,-8 22-34-16,-5 9-7 15,-32 3-5-15,-13-4-3 0,-25 5-3 16,-4 2 0-16,-5-3-5 16,0 0-6-16,16-12-27 15,6-7-8-15,28-11-6 16,14-6 8-16,16-8 22 16,11-1 5-16,10-3 8 15,4 4-37-15,0 0-190 16,-4 0-298-16</inkml:trace>
  <inkml:trace contextRef="#ctx0" brushRef="#br0" timeOffset="-110019.14">21856 15287 405 0,'10'-1'239'16,"9"-1"-2"-16,0-2-59 15,0-3-25-15,-1-1-5 16,-3-3-16-16,3 0-10 16,-3 1-18-16,-1-2-8 0,-8 1-18 15,-10-4-10-15,-17-4-21 16,-4 0-12 0,-8 3-17-16,3 2-7 0,-3 9-19 15,2 7-7 1,4 9-3-16,0 3 0 15,14 9 8-15,12 0 1 0,14 2 4 16,11-1 2-16,6-9 2 0,2-5 1 16,-3-9 3-1,-1-1 1-15,-5 0-3 16,-5 3 0-16,-2 11-2 16,-6 7-1-16,1 17 2 15,-7 6 0-15,-4 11 2 16,-1-1-1-16,-16-8 2 15,6-4 1-15,-10-16 3 16,-7-4 1-16,-3-11 6 16,-8-9 2-16,-2-10 4 15,4-8 1-15,11-10-13 16,8-1-22-16,14-7-83 16,8 2-55-16,16-4-211 15</inkml:trace>
  <inkml:trace contextRef="#ctx0" brushRef="#br0" timeOffset="-109602.77">22179 14804 700 0,'4'-6'346'0,"0"-3"-107"16,3 3-43-16,-2 11-75 16,1 11-32-16,-1 22-55 15,0 15-6-15,3 17 0 16,0 1-3-16,1-4-4 16,1-3-2-16,-5-12-6 15,-4-6 1-15,-1-15 2 16,-1-10 3-16,1-14 6 15,3-7 3-15,9-10-3 16,4-5-4-16,6-7-13 0,6 1-6 16,-6 5-3-16,-1 0-3 15,-8 14-2-15,-4 4 0 16,-1 13 1 0,-4 7 1-16,1 4 3 15,3 4-1-15,5-2 1 0,7-3-1 16,9-10-79-16,5-7-59 15</inkml:trace>
  <inkml:trace contextRef="#ctx0" brushRef="#br0" timeOffset="-109211.99">23092 15378 744 0,'0'0'410'16,"0"1"-52"-16,1 4-103 16,-1-5-77-16,0 0-22 15,0 0-52-15,0 0-18 0,0 0-36 16,3 1-15-1,3 1-30-15,0-1-60 16</inkml:trace>
</inkml:ink>
</file>

<file path=ppt/ink/ink24.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3-11-01T12:57:18.977"/>
    </inkml:context>
    <inkml:brush xml:id="br0">
      <inkml:brushProperty name="width" value="0.05292" units="cm"/>
      <inkml:brushProperty name="height" value="0.05292" units="cm"/>
      <inkml:brushProperty name="color" value="#FF0000"/>
    </inkml:brush>
  </inkml:definitions>
  <inkml:trace contextRef="#ctx0" brushRef="#br0">2037 14417 720 0,'0'-2'351'15,"-1"4"-109"-15,-3 13-55 0,-7 17-58 16,-4 5-25-16,-5 17-46 15,-3 1-19-15,3 2-24 16,4-4-3-16,4-16-1 16,5-10-1-16,7-20 6 15,6-7 3-15,10-20 0 16,5-10 2-16,1-15-7 16,-1-5-1-16,-5 0-4 15,-4 0 0 1,-1 5 3-16,-4 4 3 0,0 17-2 15,-4 12-2-15,2 22-1 16,4 14-4-16,0 18 4 16,4 4 2-16,4 8-6 15,0 1-4-15,4-7 1 16,2-1 19-16,-1-14-119 16,1-12-69-1</inkml:trace>
  <inkml:trace contextRef="#ctx0" brushRef="#br0" timeOffset="1">1935 14631 824 0,'8'-1'348'0,"13"0"-183"16,10-3-53-16,20 4-48 15,4 1-20-15,-2 5-140 16</inkml:trace>
  <inkml:trace contextRef="#ctx0" brushRef="#br0" timeOffset="2">2050 14298 810 0,'-24'-11'438'0,"-31"-3"-42"0,-9 8-203 16,-5 24-97-16,1 18-33 15,8 24-62-15,9 16-20 16,20 14-13-16,15 6 2 16,31 8 7-16,9-6 6 0,29-12 0 15,22-15 7 1,27-44 10-16,14-17 3 16,5-36 46-16,-17-19 27 0,-25-28 38 15,-24-17 22 1,-42-10-2-16,-18-4-18 0,-43-5-42 15,-3 9-27 1,-7 22-42-16,5 12-13 16,23 37-52-16,6 12-75 0</inkml:trace>
  <inkml:trace contextRef="#ctx0" brushRef="#br0" timeOffset="3">4654 14126 525 0,'2'-3'300'0,"-2"-3"-37"16,-4 4-78-16,3 2-81 15,0 0-41-15,-11 5-49 16,-36 53-6-16,25-22 8 16,1 3 3-16,5 0 1 15,4-5 0-15,10-10-4 16,-1-8 14-16,2-13 56 16,3-4 10-16,2-16 14 15,4-3-11-15,8-14-51 16,-6-8-8-16,4 3-15 15,0-2-7-15,1 11-8 16,2 4-4-16,1 7-3 0,-1 4-3 16,-3 5-9-1,-2 6-7-15,0 8-5 16,-3 9 2-16,1 9 7 16,2 3 8-16,2 12 4 0,3 0 2 15,1 7-1 1,-2-1 1-16,-5-9-6 0,-1-4-42 15,-1-10-148-15,-1-9-188 16</inkml:trace>
  <inkml:trace contextRef="#ctx0" brushRef="#br0" timeOffset="4">4537 14240 827 0,'4'-2'427'0,"5"-2"-135"0,18 4-81 16,8 0-19-16,12 5-54 16,4 0-37-16,-9 0-42 15,-5 2-68-15</inkml:trace>
  <inkml:trace contextRef="#ctx0" brushRef="#br0" timeOffset="5">11312 17231 680 0,'3'-4'305'0,"1"0"-142"15,-3 4-19-15,-1 0-26 16,0 1-13-16,4 29-32 15,11 55-1-15,-6-26-23 16,-2 5-10-16,-5-12 0 0,-2-10-33 16,-6-16-154-16,-5-13-184 15</inkml:trace>
  <inkml:trace contextRef="#ctx0" brushRef="#br0" timeOffset="6">11253 17148 763 0,'17'-8'387'0,"9"-5"-118"16,11 8-113 0,3 4-27-16,2 5-55 0,1 3-23 15,-18 4-29-15,-8 5-2 16,-23 4-1-16,-7 1 0 16,-8-4-1-1,1-6-2-15,16-5-13 16,8-5-3-16,22-3-7 0,7 0-3 15,11 2 6 1,3 7 0-16,-12 9 3 0,-12 6 15 16,-32 11 21-16,-20 5 6 15,-27 8 3-15,-7-5-12 0,-2-13-23 16,10-7-51 0,22-20-223-16</inkml:trace>
  <inkml:trace contextRef="#ctx0" brushRef="#br0" timeOffset="7">11477 16963 886 0,'-34'-1'394'15,"-24"-2"-192"-15,-12 14-102 16,-3 12-26-16,-3 15-44 0,1 13-21 16,14 19-11-16,14 12-2 15,24 22 16 1,11 2 4-16,27 1 2 16,18-4 2-16,37-16-15 15,14-7 1-15,22-29 4 0,4-19 2 16,13-55 5-16,-2-24 1 15,-14-35 58 1,-13-17 34-16,-51-22 52 0,-16-7 22 16,-42-3-44-16,-21 12-25 15,-23 30-50-15,-15 15-22 16,-13 29-24-16,-1 13-17 16,9 19-168-16,11 13-498 0</inkml:trace>
  <inkml:trace contextRef="#ctx0" brushRef="#br0" timeOffset="8">14897 13166 423 0,'6'-6'268'16,"7"-3"0"-16,-5 3-23 0,-10 12-33 15,-5 8-19-15,-16 16-46 16,-4 5-26-16,1 11-58 0,-3-1-23 16,12-7-25-16,4-5-5 15,7-17-4-15,5-6 1 16,7-12 4-1,3-10 0-15,8-15 2 16,7-11-2-16,3-10-8 16,5-3 0-16,1-2 0 15,0 2 0-15,-6 7 1 16,-7 7-2-16,-7 20-2 16,-6 10 2-16,-5 20 2 15,1 11 2-15,4 21 2 16,3 9-2-16,8 16-3 15,1 3-1-15,10-10 1 16,-1-6-25-16,1-26-133 16,-1-10-95-16</inkml:trace>
  <inkml:trace contextRef="#ctx0" brushRef="#br0" timeOffset="9">14859 13193 906 0,'12'2'437'0,"10"0"-199"0,22 8-91 16,9 1-28-16,6 1-74 16,-5 0-15-16,-7-8-114 15,-9-2-123-15</inkml:trace>
  <inkml:trace contextRef="#ctx0" brushRef="#br0" timeOffset="10">15031 12796 1154 0,'-31'-5'469'16,"-41"0"-293"-16,-7 14-42 16,4 26-67-16,5 17-24 15,20 24-39-15,8 11-4 16,22 18-6-16,11 8 0 0,22 5 1 16,15-6 2-1,36-27 3-15,23-23 1 16,36-36 9-16,7-18 1 15,-8-34 43 1,-11-22 15-16,-35-39 42 16,-21-18 22-16,-49-18-23 0,-29-2-10 15,-43 18-47-15,-11 17-24 0,-8 32-30 16,3 19-36 0,13 33-474-16</inkml:trace>
  <inkml:trace contextRef="#ctx0" brushRef="#br0" timeOffset="11">23112 15104 778 0,'0'-1'370'15,"0"1"-122"-15,-4 20-113 16,-1 17-32-16,-5 24-30 16,1 8-22-16,0 8-33 0,2-7-4 15,6-18-2-15,1-15 4 16,0-28-45-16,-2-14-44 15,-2-28-54-15,-3-13-13 16,0-19 41-16,3-4 42 16,3 1 48-16,2 7 7 0,8 19 2 15,6 11 10-15,5 17 34 16,6 11 17-16,6 3 34 16,3 6-2-16,2 10-20 15,-7-3-12-15,-14 2-29 16,-8 1-6-16,-20-4-6 15,-6 5-1-15,-3-6-7 16,4 1-7-16,20-4-6 16,14-1-3-16,19 4 1 15,8 2 3-15,-5 6 0 16,-4 4 1-16,-14 3 2 16,-13-1 8-16,-17-1 14 15,-16-4 3-15,-20-6 4 16,-10-5-4-16,2-10-34 15,7-6-56-15,22-7-191 0,15 1-241 16</inkml:trace>
  <inkml:trace contextRef="#ctx0" brushRef="#br0" timeOffset="12">23337 14925 1038 0,'-31'-6'405'0,"-42"2"-272"16,-7 11-49-16,-8 29-39 16,6 13-18-16,9 17-30 15,3 9-5-15,13 11-4 16,11 9 1-16,39 5 12 16,30-4 10-16,40-9 16 15,24-8 5-15,34-20-4 16,7-10-3-16,15-32 39 15,-7-20 34-15,-24-39 57 16,-13-17 28-16,-39-30 8 16,-21-24-22-16,-54-17-36 15,-20 1-21-15,-41 20-62 16,-10 22-17-16,6 32-62 0,-5 9-88 16</inkml:trace>
  <inkml:trace contextRef="#ctx0" brushRef="#br0" timeOffset="13">20446 15896 226 0,'2'-3'181'0,"-2"1"8"15,-2 0-71-15,2 1-31 0,0 0-51 16,0 1-9 0,0 0 14-16,0 0 16 15,0-2 40-15,0 1 15 16,0 1 5-16,0 0-6 15,0 0-16-15,0 0-9 16,-1 8-17-16,-3 17-8 16,-15 37-27-16,10-27-8 15,0 2-14-15,3-2 2 16,3-10-3-16,-1-3-5 16,3-10 0-16,1-4-2 15,6-10-74-15,-1-7-94 0</inkml:trace>
  <inkml:trace contextRef="#ctx0" brushRef="#br0" timeOffset="14">20420 15903 727 0,'0'-3'348'15,"2"-2"-144"-15,-1-1-57 16,-1 5-74-1,0 0-24-15,4-2-9 0,12-3 0 16,34-3 5 0,-27 13-2-16,3 5-11 0,0 4-1 15,-12-2 3-15,-4 3 3 16,-14-1 5-16,-8 3-3 16,-13-2-8-16,0 1-7 15,-4-6-11-15,5-2-2 16,6-4-3-16,4-3-4 0,10-2-7 15,5-3-3-15,7 1-1 16,3 3 0-16,4 5 5 16,2 1 1-16,0 5 1 15,5 2 0-15,-7 0 3 16,-2 3 1-16,-8 4 3 16,-7-1 2-16,-3 4 0 15,-9-5 0-15,-2-2-1 16,-5-4 1-16,-4-9 4 15,0-2 0-15,0-11 2 16,2-1-3-16,5-1-7 16,5 4-2-16,7 6-13 0,5 4-23 15</inkml:trace>
</inkml:ink>
</file>

<file path=ppt/ink/ink25.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9T08:30:50.021"/>
    </inkml:context>
    <inkml:brush xml:id="br0">
      <inkml:brushProperty name="width" value="0.05292" units="cm"/>
      <inkml:brushProperty name="height" value="0.05292" units="cm"/>
      <inkml:brushProperty name="color" value="#FF0000"/>
    </inkml:brush>
    <inkml:context xml:id="ctx1">
      <inkml:inkSource xml:id="inkSrc3">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29T08:30:53.018"/>
    </inkml:context>
  </inkml:definitions>
  <inkml:trace contextRef="#ctx0" brushRef="#br0">11968 14245 582 0,'3'1'324'16,"-2"1"-76"-16,2 1-68 15,-3-3-22-15,0 0-31 16,0 0-15-16,2 1-30 15,10 5-10-15,34 20-24 16,-29-16-9-16,9-5-16 16,0-2-7-16,2 2-9 15,-2 1-1-15,0 5-39 16,-4 1-64-16,-7-3-290 16</inkml:trace>
  <inkml:trace contextRef="#ctx0" brushRef="#br0" timeOffset="474.05">12360 14444 1075 0,'-1'0'444'15,"3"6"-281"-15,2-1-55 16,-4-5-69-16,4 1-18 15,21 8-12-15,32 13-3 16,-22-9-3-16,1-2-1 16,1 0-5-16,-3-1-59 0,-11-4-230 15</inkml:trace>
  <inkml:trace contextRef="#ctx0" brushRef="#br0" timeOffset="1261.94">11922 14203 544 0,'-3'-1'356'0,"-4"-1"-29"15,1 2-97 1,1 2-37-16,5 4-75 16,2 4-30-16,6 8-47 15,1 1-15-15,2 4-12 0,3 0-4 16,1 2-4-16,1-4-1 15,0 0-3-15,-1 0 1 16,-4-10-2-16,-3-2 0 16,-5-5-1-16,-4-5 0 15,-2-5 1-15,-5-4 2 16,-5-9-1-16,-2 0 1 16,-5-2-2-16,1-4-1 15,-1-2 1-15,2 2 1 0,4-1 2 16,2 8 0-1,7 8-3-15,5 4 0 16,3 5-3-16,6 1 0 0,7 0 2 16,4 0 1-16,9-3 4 15,5 0 1-15,8 1-2 16,-2-1-1-16,-5-4-86 16,-7 3-258-16</inkml:trace>
  <inkml:trace contextRef="#ctx1" brushRef="#br0">18138 17813 0</inkml:trace>
  <inkml:trace contextRef="#ctx0" brushRef="#br0" timeOffset="3656.47">11531 13549 592 0,'-1'-3'312'0,"0"0"-75"16,0 2-54-16,0 1-79 0,0 0-30 16,-1 5-44-16,1 24-4 15,-6 43-4-15,0-25-6 0,-1 4-5 16,3-4-2-1,3-12-1 1,2-6-1-16,0-15 1 16,3-7 8-16,-3-13 9 15,1-9 5-15,5-17 1 16,-3-7-8-16,4-8-10 16,-1-1-5-16,1 8-4 15,-2 4 0-15,1 1 0 16,-2 2 3-16,-2 10 14 15,0 1 8-15,-1 12 6 0,2 4-3 16,1 0-17-16,3 4-10 16,11 7-9-16,9-2-2 15,16 6 0-15,3 0 0 16,6 1 0-16,0-1-22 16,-6 0-109-16,-3 1-42 15,-13-3-111-15,-11 2-86 16</inkml:trace>
  <inkml:trace contextRef="#ctx0" brushRef="#br0" timeOffset="3843.33">11550 13667 843 0,'0'0'353'0,"7"0"-190"0,11 0-56 0,20 1-65 15,6-1-5 1,2 0-26 0,0 3-12-16,-15 1-218 15</inkml:trace>
  <inkml:trace contextRef="#ctx0" brushRef="#br0" timeOffset="4153.18">11912 13753 546 0,'-5'-4'284'0,"-11"-3"-59"16,-2 1-52-1,-5 2-47-15,-1 2-20 16,3 2-41-16,2 4-21 0,9 5-40 15,3 2-8-15,6 8-10 16,5 4 1-16,10 4 13 16,2 2 1-16,3-5 4 15,-9-4 3-15,-9-5 39 16,-2-4 12-16,-9-5 10 16,-2-2 2-16,-4-9-89 15,-2-6-81-15</inkml:trace>
  <inkml:trace contextRef="#ctx0" brushRef="#br0" timeOffset="4704.55">11571 13325 387 0,'-2'0'285'16,"-1"-2"19"-16,6 2-153 16,-3 0-31-16,6 1-52 15,24 6-10-15,58 12 0 16,-31-11-11-16,3-3-16 16,-2-3-12-16,-13-2-10 15,-5-1-1-15,-20-1-20 16,-7-3-14-16,-15-1-18 15,-10-3-1-15,-7-2 21 0,-5-7 13 16,6 4 17-16,1 1 2 16,9 2 8-1,4 7 2-15,4 0-1 16,2 5 2-16,-2-1-7 0,0 0-1 0,7 17 16 16,32 36 12-16,-38-25 20 15,-2 0 7-15,-6-6-1 16,0-4-13-1,2-10-20-15,1-3-12 16,5-5-97-16,4 1-181 0</inkml:trace>
</inkml:ink>
</file>

<file path=ppt/ink/ink26.xml><?xml version="1.0" encoding="utf-8"?>
<inkml:ink xmlns:inkml="http://www.w3.org/2003/InkML">
  <inkml:definitions>
    <inkml:context xml:id="ctx0">
      <inkml:inkSource xml:id="inkSrc0">
        <inkml:traceFormat>
          <inkml:channel name="X" type="integer" max="29376" units="cm"/>
          <inkml:channel name="Y" type="integer" max="16524" units="cm"/>
          <inkml:channel name="F" type="integer" max="4095" units="dev"/>
          <inkml:channel name="T" type="integer" max="2.14748E9" units="dev"/>
        </inkml:traceFormat>
        <inkml:channelProperties>
          <inkml:channelProperty channel="X" name="resolution" value="1000.20428" units="1/cm"/>
          <inkml:channelProperty channel="Y" name="resolution" value="1000.24213" units="1/cm"/>
          <inkml:channelProperty channel="F" name="resolution" value="0" units="1/dev"/>
          <inkml:channelProperty channel="T" name="resolution" value="1" units="1/dev"/>
        </inkml:channelProperties>
      </inkml:inkSource>
      <inkml:timestamp xml:id="ts0" timeString="2025-10-20T07:07:52.602"/>
    </inkml:context>
    <inkml:brush xml:id="br0">
      <inkml:brushProperty name="width" value="0.05292" units="cm"/>
      <inkml:brushProperty name="height" value="0.05292" units="cm"/>
      <inkml:brushProperty name="color" value="#FF0000"/>
    </inkml:brush>
    <inkml:context xml:id="ctx1">
      <inkml:inkSource xml:id="inkSrc2">
        <inkml:traceFormat>
          <inkml:channel name="X" type="integer" max="11752" units="cm"/>
          <inkml:channel name="Y" type="integer" max="6608" units="cm"/>
          <inkml:channel name="T" type="integer" max="2.14748E9" units="dev"/>
        </inkml:traceFormat>
        <inkml:channelProperties>
          <inkml:channelProperty channel="X" name="resolution" value="400" units="1/cm"/>
          <inkml:channelProperty channel="Y" name="resolution" value="400" units="1/cm"/>
          <inkml:channelProperty channel="T" name="resolution" value="1" units="1/dev"/>
        </inkml:channelProperties>
      </inkml:inkSource>
      <inkml:timestamp xml:id="ts1" timeString="2025-10-20T07:08:01.377"/>
    </inkml:context>
  </inkml:definitions>
  <inkml:trace contextRef="#ctx0" brushRef="#br0">8348 13491 452 0,'-4'-2'262'16,"-9"-3"-50"0,-2 5-56-16,0-4-17 0,-2 4-29 15,1 0-15-15,1 7-27 16,4 3-11-16,5 7-18 31,4 4-8-31,9 3-13 0,3 0-4 16,13-4 1-16,1-4 3 0,1-8 8 15,0-3 1 1,-1-5 2-16,-3-7-1 0,-1-1 19 0,-3-6 12 31,-8-4 19-31,-1 3 10 16,-12-6-3-16,-7 1-8 15,-6 1-15-15,-4 2-11 0,1 4-17 0,0 4-7 16,-2 4-11 0,5 2-6-16,2 8-7 15,-1 4-2-15,6 8-2 16,0 3-2-16,8 1 1 16,5 1 0-16,6-4 0 15,4 0 1-15,8 0 1 16,-1-6 0-16,4-2 1 15,-4-9 1-15,2-3 0 0,-1-5 2 0,-4-7 1 32,1 0 1-32,-11-9 1 15,-7 0 2-15,-7-4 1 16,-4 4 4-16,-8 2 9 16,-2 4 3-16,0 8 1 15,-3 3-3-15,2 13-13 16,3 4-5-16,-3 7-5 15,7 4-1-15,4 2 0 0,4 3-1 16,11-4-2-16,3-3 2 16,8-5 0-16,5-1 1 15,2-6 0-15,0-3 2 16,0-6-1-16,-5-5 3 16,0-6 0-16,-4-4 0 15,1-1 2-15,-5-4 0 0,-5 4 2 16,-4 1-1-16,-13 0 2 15,-2 2 0-15,-8 1 0 16,-2 5 1-16,-1 1-1 16,-2 7-3-16,2 8-4 15,2 3-2-15,6 9-1 16,4 0-2-16,13 3 0 16,4-1 0-16,14-2 0 15,9-2 1-15,3-9 2 16,2-2 0-16,2-7 1 15,-2-4 1-15,-1-6 2 16,-1-2 0-16,-9-7 2 16,-4 1 1-16,-14-5 2 15,-5 0 1-15,-17-5 0 16,-5-1-1-16,-5 6-1 16,2 6 0-16,5 14-5 15,1 7 0-15,7 14-3 16,2 2-1-16,5 6 0 0,4 1-1 15,6-2 2-15,-2-3-1 16,13-4 2-16,1-2 0 16,-2-11 3-16,9 0 1 15,-3-5 4-15,4-1 3 16,-2-6 2-16,-4 0 3 16,-4-6 3-16,-9-2 2 15,-6 2 2-15,-7-1 0 0,-9 1-6 16,-2 0-2-16,-4 6-7 15,-1 5-4-15,4 3-4 16,3 6-1-16,7 6-2 16,0 1-1-16,10 3 0 15,1 0 0-15,8-1 1 16,8-1 1-16,-2-8 1 16,9 0 2-16,-4-4 1 15,1-5-1-15,-2-1 2 16,-9-5 1-16,-6-6 1 15,-3 3 3-15,-8-4-2 16,0 2 0-16,-5 1-3 0,1 3-1 16,-2 6-2-16,1 0-1 15,8 6-2 1,-3-1 0-16,9-1 0 16,5 3 1-16,0-4 1 0,-5-2 0 15,0 2 1-15,1-1 1 16,11-2-2-16,32-12 1 15,-33 6 3-15,-7-1-3 16,-4 1 3-16,-4 3-1 16,-7 1-3-16,-1 3 2 0,-1 8-1 15,-1 2-1 1,-2 6 0-16,6 3 0 16,-1 1 0-16,2-6-1 0,9 2-1 15,3-5 1-15,6 0 0 16,7-3 1-16,-1-6 0 15,-3-1 2-15,2-7 1 16,-5-1-2-16,1 1 2 16,-2-1 3-16,-8 0 0 15,3-1 4-15,-7 0-2 16,-3-4-2-16,-1 5-2 16,-5 0-2-16,-3 2-1 15,1 7-1-15,-3 2-1 16,0 4 0-16,3 6-1 15,1-1 0-15,6 0-1 16,2 2 0-16,9-4 0 16,2 5 0-16,8-2 1 15,4-1 1-15,4 1 1 0,2-8 0 16,-7-4 1 0,5-1 0-16,-4-6 0 0,1-2 1 0,-3-4 1 15,-5-2 1 1,-10-3 0-16,-6-2 0 15,-5 6 0-15,-9-3 0 16,-2 2-2-16,-2 3 1 0,0-1-3 16,2 5 0-1,1 5-2-15,4 6-1 0,5 7-1 16,4 5 0-16,8 1-1 16,6 2 1-16,7 0 0 15,3 0 2-15,7 3 1 16,2-5 0-16,2-5 1 15,-1-3 1-15,0-6 0 16,-7-4 1-16,-4-7 1 16,-1-5 0-16,-5-1 2 15,-3 1-1-15,-11-3 1 16,-4 2 0-16,-14-5-1 16,-1-1 0-16,-1 5-3 15,-1 0-1-15,7 10 0 16,-2 4-3-16,-2 8 0 0,2 3-1 15,6 6 0 1,1 4 0-16,7 5 1 0,4 0-1 16,9-2 0-16,5-2 1 15,11-5 0 1,2-3 3-16,3-3 0 0,-1-2 1 16,-1-5 1-16,-4-2-1 15,-7-7 2-15,4-3-1 16,-10-7 2-16,-4 2 1 15,-5-2 0-15,-8-1 1 16,-6 2-1-16,-1 0-3 16,-5 0 0-16,5 4-2 0,2 8-2 15,1 3-1-15,4 10-1 16,-4 1-1-16,5 6 1 16,3 2 1-16,3-2 0 15,1 1 1-15,8-1 0 16,2-4 0-16,6-1 1 15,4-5 1-15,-3-5 1 16,-1-1 0-16,0-7 2 16,-2-2-1-16,-5-4 0 15,-1 1 2-15,-7-3-2 0,1 3 2 16,-5-1-1-16,-3 3 0 16,-1 5-1-1,-4 0-1-15,-1 5-1 16,3 1-1-16,4 9-1 15,-5-3 0-15,7 1 0 16,2 4 0-16,-2-12 2 16,6 5 0-16,3-2 0 15,-5-3 2-15,0 0 0 0,0 0-1 16,0 0 0-16,0-1-1 16,0 1-93-16,0 0-117 15</inkml:trace>
  <inkml:trace contextRef="#ctx0" brushRef="#br0" timeOffset="2971.63">17763 13474 204 0,'3'-2'148'15,"4"-2"3"-15,-6-1-8 0,0 3 5 16,-1 0 2-16,-1 0-4 16,0 1-15-16,0 0-10 15,0 0-19-15,-1 0-10 16,1 0-15-16,0 0-5 15,-2-2-11-15,-10-4-5 16,-33-10-9-16,29 17-6 0,-5 1-16 16,2 3-7-1,4 4-11-15,0 1-3 16,5 5-1-16,7 0 0 0,-1 1-1 31,6 3 2-31,9-2-1 0,2 0 1 16,13-6 5-16,1-7 1 15,2-4 4-15,-5-5 1 16,-5-5 7-16,-3-2 4 16,-8-4 9-16,-5-2 11 15,-8 2 23-15,-6 0 4 16,-8-1-3-16,-3 4-9 0,-2 1-29 16,0 2-9-16,-1 8-12 15,3 3-6-15,7 8-5 16,1 4-1-16,6 5-2 0,3 0 0 15,4 5 0 1,2-3-1-16,10 4 0 16,5 1 0-16,6-8 2 15,4 1 1-15,2-8 1 16,-2-7 4-16,2-3-1 16,-4-7 0-16,-5-9 2 15,-1-1-2-15,-9-6 6 16,-5-4 1-16,-9-1 2 0,-8-2 2 15,-7 0 4 1,-2 3 3-16,-4 8 1 16,0 6-2-16,4 11-8 15,0 6-6-15,8 11-6 0,2 5-1 16,3 6-3-16,5 2 0 16,7 0 0-16,1 2 0 15,18-6 0-15,1-4 1 16,9-8 3-16,3-6 1 15,-4-4-1-15,-1-5 1 0,-8-8 2 16,0-3 0 0,-6-7 4-16,-4-1 1 15,-10-4 3-15,-2 1 1 0,-14-2 13 0,-4 4 5 16,-7 9 1 0,-1 3-2-16,-5 12-15 15,4 4-6-15,-2 7-6 16,0 4-1-16,7 3-1 15,3 1-1-15,12 2-1 16,5 0-1-16,4 1 0 16,4-3-1-16,8-1 1 15,2-6 2-15,10-5 0 16,8-3 1-16,5-9 3 16,-1-2-1-16,-3-6 2 15,-7-3 0-15,-11-4 3 16,-7-2 2-16,-12-4 2 15,-9 1 0-15,-13 3 0 16,-3 4 0-16,-6 4-2 16,-1 4-2-16,6 10-4 15,3 3-1-15,5 9-2 0,1 7-1 16,4 5-2-16,5 4 0 16,6 1-1-16,6-5 0 15,8 1 0-15,6-4 0 0,5-7 2 16,2-3 1-1,9-6 1-15,1-5 0 16,4-9 0-16,-1-5 1 0,-10-8 1 16,-7-5 1-16,-11 1 3 15,-7 2 2-15,-10-1 2 16,-6 2 3-16,-11 5 3 16,-2 1-1-16,0 7-2 15,-1 7-4-15,5 5-5 16,2 4-2-16,7 8-2 15,3 0 0-15,5 8-2 16,5 1-1-16,2 2 0 16,2 0-1-16,6-4 1 15,2-4 0-15,13-3 1 16,3-6 1-16,10-5 1 16,3-3 0-16,-3-10 1 15,-3 1 2-15,-9-11-1 0,-5-2 2 16,-10-5 2-16,-4 2 0 15,-12 4 2-15,-5 3-1 16,-10 3 0-16,-3 1-1 16,-4 8-3-1,-3 4 0-15,2 6-3 0,2 8 0 16,9 6-1-16,1 2 0 16,9 3-1-16,2 1-1 15,3-2 0-15,5 1-1 16,6-8 0-16,8-3 2 0,12-6 1 15,3-6 1 1,9-4 0-16,-2-8 2 0,-5-1 1 16,-3-4 1-16,-15-7 2 15,-2 5 0-15,-12-9 0 16,-6 3-1-16,-6 0 0 16,-5 1-2-16,-3 6 0 15,-5 3-1-15,3 10-2 16,-2 6 0-16,1 14-2 15,-2 7-1-15,9 9 0 16,5 3 0-16,3-3-1 16,12-1 0-16,5-6 1 15,2-4 0-15,11-9 3 16,3-3 0-16,4-8 0 0,3 0 1 16,0-8 1-1,-4-1 2-15,-9-5 1 16,-5-7 1-16,-12 1 1 15,-3-4 0-15,-15 1 0 16,-2 7-1-16,-8 7-2 0,-3 4-1 16,5 8-4-16,3 1 0 15,14 3-119-15,6 0-145 16</inkml:trace>
  <inkml:trace contextRef="#ctx1" brushRef="#br0">17262 19044 0,'0'0'0</inkml:trace>
  <inkml:trace contextRef="#ctx1" brushRef="#br0" timeOffset="3521.97">17121 19044 0</inkml:trace>
  <inkml:trace contextRef="#ctx0" brushRef="#br0" timeOffset="13023.06">8353 13563 236 0,'-1'-8'207'16,"-5"-2"62"-16,2 2-40 15,2 1-61-15,2 7-28 16,0 1-54-16,-1-1-23 0,1 0-31 0,0 0-9 15,0 16-9-15,6 40-3 32,-3-8-5-32,3 17-2 0,-1 8 0 0,0 7-1 15,-2-4 0 1,-1-29 1 0,-1-24 1-16,1 2-11 0,3 51-43 15,1-12-44-15,-2-22-199 16</inkml:trace>
  <inkml:trace contextRef="#ctx0" brushRef="#br0" timeOffset="13397.55">8280 14085 497 0,'-1'0'299'0,"0"0"-46"16,1 3-71-1,0-3-87-15,7 15-31 16,24 55-13-16,-16-25-13 0,-1-2-13 16,-3-5-8-16,3-21 14 15,7-9 25-15,0-19 59 16,1-12 25-16,1-14-7 16,-4 1-25-16,0 0-56 15,-5 3-29-15,3 9-214 16</inkml:trace>
  <inkml:trace contextRef="#ctx0" brushRef="#br0" timeOffset="13949.96">8718 14219 707 0,'0'-3'336'16,"-4"-2"-144"-16,3 7-42 15,1-2-68-15,-2 0-28 16,4 25-28 0,2 33-7-16,-2-23-9 15,4 2-3-15,3-7 0 16,-4-6 0-16,2-11 2 15,-7-9 4-15,-1-15 2 16,0-4 1-16,-3-14 7 16,2-4 5-16,-7-6 19 15,-1-9 7-15,-5-2-4 0,2 1-8 16,3 2-22 0,5 9-8-16,6 11-2 15,5 7 1-15,5 9-9 16,4 2-2-16,10 1-8 0,7 5-2 0,15 3 8 15,-1 0-36 1,0 5-71-16,-3 1-70 16,-14-1-231-16</inkml:trace>
  <inkml:trace contextRef="#ctx0" brushRef="#br0" timeOffset="14174.93">8758 14263 661 0,'3'-1'333'0,"5"-2"-76"0,16-1-169 15,2 0-25-15,0 1-30 16,3 2-13-16,-6 6-122 15,2 2-198-15</inkml:trace>
  <inkml:trace contextRef="#ctx0" brushRef="#br0" timeOffset="14645.34">9063 14422 295 0,'3'0'195'16,"2"-5"8"-16,0-5-34 15,-2 0-38-15,-3-4-14 16,0 0-10-16,0 2-5 15,-6 0-12-15,-2 2-10 16,-7 5-28-16,-4 4-15 0,-1 4-27 16,2 8-8-16,3 3-7 15,3 1-2-15,8 2-1 16,2-6 0-16,6 0 0 16,4-3-1-16,5-6 0 15,3 1-1-15,-1-3 0 16,0-2 2-16,-1-1 4 15,-2 1 1-15,-1 4 2 16,-2 4 1-16,-3 9 5 16,-4 3 2-16,-2 7 2 0,-2 0 0 15,-8 1 0 1,-2 1 2-16,-9-16 0 0,-2-6-6 16,0-17-38-1,1-11-47-15,8-8-267 0</inkml:trace>
  <inkml:trace contextRef="#ctx0" brushRef="#br0" timeOffset="15199.1">8668 13822 641 0,'0'-1'314'15,"0"-1"-131"1,7 0-38-16,-7 1-56 16,29 0-18-16,48-4-12 15,-26 5-10-15,-2 0-21 16,-3 3-9-16,-8 0-5 15,-9-1-1-15,-10-2-4 16,-7-1-7-16,-6-7-6 16,-4-2-2-16,-5-4 1 0,-3-2 5 15,-2-3 3-15,0 3 1 16,1 5 8-16,2 0 8 16,3 12 5-16,2 4 4 15,1 8 5-15,6 3-1 16,-1 7 13-16,1 2 3 15,0-1-4-15,-5 1-5 16,-3-10-12-16,-3 0-9 16,0 0-70-16,-3-4-72 0</inkml:trace>
  <inkml:trace contextRef="#ctx0" brushRef="#br0" timeOffset="17558.54">8817 12296 679 0,'0'-2'368'0,"0"6"-87"0,7 6-118 15,0 12-104 1,1 6-22-16,0 5-15 16,-8-2-6-16,2-1-5 0,1-6 0 15,4-8-2 1,-1-5 0-16,1-11 1 15,-4-4 1-15,-3-13 0 16,2 0-1-16,1-12-3 16,-2-1-3-16,8 4 16 15,1-3 8-15,8 9 10 16,4 4 1-16,-3 8-15 16,0 8-9-16,-5 13-6 15,-4 8 0-15,-2 13 0 16,-2 0 0-16,-2 8-2 15,0-2-1-15,3-9-30 16,0 1-70-16,3-21-334 16</inkml:trace>
  <inkml:trace contextRef="#ctx0" brushRef="#br0" timeOffset="18040.16">8732 12128 667 0,'-3'-3'329'0,"0"-2"-124"16,8-1-53-16,17 2-61 16,10-1-22-16,9-1-14 15,6 2-9-15,1 4-18 16,-2 2-7-16,-3 6-7 0,-10-4-2 16,-14-4-4-16,-8 2-8 15,-7-4-17 1,-3-1-4-16,-4-5 0 15,-3-7 7-15,-6-1 14 0,-2-1 2 16,3 1 4 0,2 4 11-16,6 8 4 15,3 6 2-15,6 10 9 0,2 8-3 16,-1 7 2-16,-1 1 1 16,-4 2-8-16,1-7-6 0,-2-6-4 15,0-6-2-15,2-6-86 16,0-1-165-1</inkml:trace>
  <inkml:trace contextRef="#ctx0" brushRef="#br0" timeOffset="45937.67">8528 12976 30 0,'0'6'11'15,"0"6"-6"-15,0 5-7 32</inkml:trace>
  <inkml:trace contextRef="#ctx0" brushRef="#br0" timeOffset="46252.87">8583 12895 529 0,'2'-5'290'16,"1"-7"-52"-16,-1 2-34 16,-2 7-56-16,0 1-18 15,0 6-38-15,-1-4-17 16,0 0-26-16,-6 28-7 0,-17 40-6 15,3-19-7-15,-3 23-10 16,-5 1-6-16,5 10-7 16,-1-4 0-16,8-20-6 15,6-10-2-15,3-20-33 16,4-8-29-16,6-14-104 16,4-6-101-16</inkml:trace>
  <inkml:trace contextRef="#ctx0" brushRef="#br0" timeOffset="47045.01">8557 12752 170 0,'-5'1'143'16,"-4"5"42"-16,-2-2-13 0,-3 4-34 15,0 4-24-15,1 3-37 16,-2 1-7 0,8-1-6-16,3-5-2 15,3-4-6-15,2-2-4 16,3-3-1-16,-4-1 4 16,0-1 6-16,11-4-1 0,43-25-13 15,-29 11-7-15,6 0-14 16,2-1-4-16,-7 6-7 15,0-3-2-15,-10 6-2 0,-6 3-1 16,-5 4-2 0,-4 8-1-16,-4 11-1 15,-1 2 0-15,-3 11 2 16,2 1 3-16,2-2 6 16,4 0 0-16,4-8 0 15,2-4-4-15,3-5-5 16,-2-5-1-16,0-8 0 15,2-1-33-15</inkml:trace>
</inkml:ink>
</file>

<file path=ppt/ink/ink27.xml><?xml version="1.0" encoding="utf-8"?>
<inkml:ink xmlns:inkml="http://www.w3.org/2003/InkML">
  <inkml:definitions>
    <inkml:context xml:id="ctx0">
      <inkml:inkSource xml:id="inkSrc0">
        <inkml:traceFormat>
          <inkml:channel name="X" type="integer" max="1024" units="cm"/>
          <inkml:channel name="Y" type="integer" max="768" units="cm"/>
        </inkml:traceFormat>
        <inkml:channelProperties>
          <inkml:channelProperty channel="X" name="resolution" value="32" units="1/cm"/>
          <inkml:channelProperty channel="Y" name="resolution" value="32" units="1/cm"/>
        </inkml:channelProperties>
      </inkml:inkSource>
      <inkml:timestamp xml:id="ts0" timeString="2015-10-12T15:19:20.796"/>
    </inkml:context>
    <inkml:brush xml:id="br0">
      <inkml:brushProperty name="width" value="0.05292" units="cm"/>
      <inkml:brushProperty name="height" value="0.05292" units="cm"/>
      <inkml:brushProperty name="color" value="#FF0000"/>
    </inkml:brush>
  </inkml:definitions>
  <inkml:trace contextRef="#ctx0" brushRef="#br0">719 17735,'0'0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023F949-2ACA-481C-87AE-89754124B8CC}" type="datetimeFigureOut">
              <a:rPr lang="el-GR" smtClean="0"/>
              <a:t>4/11/2026</a:t>
            </a:fld>
            <a:endParaRPr lang="el-G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l-G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l-G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DCB121-525A-438D-8FD9-7B2708CF85C9}" type="slidenum">
              <a:rPr lang="el-GR" smtClean="0"/>
              <a:t>‹#›</a:t>
            </a:fld>
            <a:endParaRPr lang="el-GR"/>
          </a:p>
        </p:txBody>
      </p:sp>
    </p:spTree>
    <p:extLst>
      <p:ext uri="{BB962C8B-B14F-4D97-AF65-F5344CB8AC3E}">
        <p14:creationId xmlns:p14="http://schemas.microsoft.com/office/powerpoint/2010/main" val="3693239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dirty="0"/>
          </a:p>
        </p:txBody>
      </p:sp>
      <p:sp>
        <p:nvSpPr>
          <p:cNvPr id="4" name="Slide Number Placeholder 3"/>
          <p:cNvSpPr>
            <a:spLocks noGrp="1"/>
          </p:cNvSpPr>
          <p:nvPr>
            <p:ph type="sldNum" sz="quarter" idx="10"/>
          </p:nvPr>
        </p:nvSpPr>
        <p:spPr/>
        <p:txBody>
          <a:bodyPr/>
          <a:lstStyle/>
          <a:p>
            <a:fld id="{72DCB121-525A-438D-8FD9-7B2708CF85C9}" type="slidenum">
              <a:rPr lang="el-GR" smtClean="0"/>
              <a:t>2</a:t>
            </a:fld>
            <a:endParaRPr lang="el-GR"/>
          </a:p>
        </p:txBody>
      </p:sp>
    </p:spTree>
    <p:extLst>
      <p:ext uri="{BB962C8B-B14F-4D97-AF65-F5344CB8AC3E}">
        <p14:creationId xmlns:p14="http://schemas.microsoft.com/office/powerpoint/2010/main" val="3387434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l-GR" dirty="0"/>
              <a:t>Διανυσματική</a:t>
            </a:r>
            <a:r>
              <a:rPr lang="el-GR" baseline="0" dirty="0"/>
              <a:t> φύση της δύναμης!</a:t>
            </a:r>
            <a:endParaRPr lang="el-GR"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4365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12094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73941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441883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endParaRPr lang="el-GR" dirty="0"/>
              </a:p>
            </p:txBody>
          </p:sp>
        </mc:Choice>
        <mc:Fallback xmlns="">
          <p:sp>
            <p:nvSpPr>
              <p:cNvPr id="3" name="Notes Placeholder 2"/>
              <p:cNvSpPr>
                <a:spLocks noGrp="1"/>
              </p:cNvSpPr>
              <p:nvPr>
                <p:ph type="body" idx="1"/>
              </p:nvPr>
            </p:nvSpPr>
            <p:spPr/>
            <p:txBody>
              <a:bodyPr/>
              <a:lstStyle/>
              <a:p>
                <a:r>
                  <a:rPr lang="en-US" b="0" i="0" smtClean="0">
                    <a:latin typeface="Cambria Math" panose="02040503050406030204" pitchFamily="18" charset="0"/>
                  </a:rPr>
                  <a:t>𝐹 ⃗_𝑠=𝐹_𝑠 𝑖 ⃗=−𝑘𝑥𝑖 ⃗</a:t>
                </a:r>
                <a:endParaRPr lang="el-GR" dirty="0"/>
              </a:p>
            </p:txBody>
          </p:sp>
        </mc:Fallback>
      </mc:AlternateContent>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4015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l-GR"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8264D0-572B-4170-A745-EE9C781228E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82092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l-GR" dirty="0"/>
          </a:p>
        </p:txBody>
      </p:sp>
      <p:sp>
        <p:nvSpPr>
          <p:cNvPr id="4" name="Slide Number Placeholder 3"/>
          <p:cNvSpPr>
            <a:spLocks noGrp="1"/>
          </p:cNvSpPr>
          <p:nvPr>
            <p:ph type="sldNum" sz="quarter" idx="10"/>
          </p:nvPr>
        </p:nvSpPr>
        <p:spPr/>
        <p:txBody>
          <a:bodyPr/>
          <a:lstStyle/>
          <a:p>
            <a:pPr>
              <a:defRPr/>
            </a:pPr>
            <a:fld id="{C98264D0-572B-4170-A745-EE9C781228E6}" type="slidenum">
              <a:rPr lang="en-US" smtClean="0">
                <a:solidFill>
                  <a:prstClr val="black"/>
                </a:solidFill>
              </a:rPr>
              <a:pPr>
                <a:defRPr/>
              </a:pPr>
              <a:t>74</a:t>
            </a:fld>
            <a:endParaRPr lang="en-US">
              <a:solidFill>
                <a:prstClr val="black"/>
              </a:solidFill>
            </a:endParaRPr>
          </a:p>
        </p:txBody>
      </p:sp>
    </p:spTree>
    <p:extLst>
      <p:ext uri="{BB962C8B-B14F-4D97-AF65-F5344CB8AC3E}">
        <p14:creationId xmlns:p14="http://schemas.microsoft.com/office/powerpoint/2010/main" val="249249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endParaRPr lang="en-US" dirty="0"/>
          </a:p>
        </p:txBody>
      </p:sp>
      <p:sp>
        <p:nvSpPr>
          <p:cNvPr id="4" name="Θέση αριθμού διαφάνειας 3"/>
          <p:cNvSpPr>
            <a:spLocks noGrp="1"/>
          </p:cNvSpPr>
          <p:nvPr>
            <p:ph type="sldNum" sz="quarter" idx="5"/>
          </p:nvPr>
        </p:nvSpPr>
        <p:spPr/>
        <p:txBody>
          <a:bodyPr/>
          <a:lstStyle/>
          <a:p>
            <a:pPr>
              <a:defRPr/>
            </a:pPr>
            <a:fld id="{72DCB121-525A-438D-8FD9-7B2708CF85C9}" type="slidenum">
              <a:rPr lang="el-GR" smtClean="0">
                <a:solidFill>
                  <a:prstClr val="black"/>
                </a:solidFill>
              </a:rPr>
              <a:pPr>
                <a:defRPr/>
              </a:pPr>
              <a:t>81</a:t>
            </a:fld>
            <a:endParaRPr lang="el-GR">
              <a:solidFill>
                <a:prstClr val="black"/>
              </a:solidFill>
            </a:endParaRPr>
          </a:p>
        </p:txBody>
      </p:sp>
    </p:spTree>
    <p:extLst>
      <p:ext uri="{BB962C8B-B14F-4D97-AF65-F5344CB8AC3E}">
        <p14:creationId xmlns:p14="http://schemas.microsoft.com/office/powerpoint/2010/main" val="1215235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l-GR" dirty="0"/>
          </a:p>
        </p:txBody>
      </p:sp>
      <p:sp>
        <p:nvSpPr>
          <p:cNvPr id="4" name="Slide Number Placeholder 3"/>
          <p:cNvSpPr>
            <a:spLocks noGrp="1"/>
          </p:cNvSpPr>
          <p:nvPr>
            <p:ph type="sldNum" sz="quarter" idx="10"/>
          </p:nvPr>
        </p:nvSpPr>
        <p:spPr/>
        <p:txBody>
          <a:bodyPr/>
          <a:lstStyle/>
          <a:p>
            <a:pPr>
              <a:defRPr/>
            </a:pPr>
            <a:fld id="{C98264D0-572B-4170-A745-EE9C781228E6}" type="slidenum">
              <a:rPr lang="en-US" smtClean="0">
                <a:solidFill>
                  <a:prstClr val="black"/>
                </a:solidFill>
              </a:rPr>
              <a:pPr>
                <a:defRPr/>
              </a:pPr>
              <a:t>83</a:t>
            </a:fld>
            <a:endParaRPr lang="en-US">
              <a:solidFill>
                <a:prstClr val="black"/>
              </a:solidFill>
            </a:endParaRPr>
          </a:p>
        </p:txBody>
      </p:sp>
    </p:spTree>
    <p:extLst>
      <p:ext uri="{BB962C8B-B14F-4D97-AF65-F5344CB8AC3E}">
        <p14:creationId xmlns:p14="http://schemas.microsoft.com/office/powerpoint/2010/main" val="1767808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09987A-934E-654B-85B3-A04137172E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5DF55E6-45A3-3461-7F8D-502A963CB5D9}"/>
              </a:ext>
            </a:extLst>
          </p:cNvPr>
          <p:cNvSpPr>
            <a:spLocks noGrp="1" noRot="1" noChangeAspect="1"/>
          </p:cNvSpPr>
          <p:nvPr>
            <p:ph type="sldImg"/>
          </p:nvPr>
        </p:nvSpPr>
        <p:spPr>
          <a:xfrm>
            <a:off x="1143000" y="685800"/>
            <a:ext cx="4572000" cy="3429000"/>
          </a:xfrm>
        </p:spPr>
        <p:txBody>
          <a:bodyPr/>
          <a:lstStyle/>
          <a:p>
            <a:endParaRPr lang="en-US"/>
          </a:p>
        </p:txBody>
      </p:sp>
      <p:sp>
        <p:nvSpPr>
          <p:cNvPr id="3" name="Notes Placeholder 2">
            <a:extLst>
              <a:ext uri="{FF2B5EF4-FFF2-40B4-BE49-F238E27FC236}">
                <a16:creationId xmlns:a16="http://schemas.microsoft.com/office/drawing/2014/main" xmlns="" id="{0FF3E99F-E3CE-76FA-B357-6A52CD8DDC84}"/>
              </a:ext>
            </a:extLst>
          </p:cNvPr>
          <p:cNvSpPr>
            <a:spLocks noGrp="1"/>
          </p:cNvSpPr>
          <p:nvPr>
            <p:ph type="body" idx="1"/>
          </p:nvPr>
        </p:nvSpPr>
        <p:spPr/>
        <p:txBody>
          <a:bodyPr/>
          <a:lstStyle/>
          <a:p>
            <a:r>
              <a:rPr lang="el-GR" baseline="0" dirty="0"/>
              <a:t>Κίνηση σε μια διάσταση υπό σταθερή επιτάχυνση</a:t>
            </a:r>
          </a:p>
          <a:p>
            <a:r>
              <a:rPr lang="el-GR" baseline="0" dirty="0"/>
              <a:t> </a:t>
            </a:r>
            <a:r>
              <a:rPr lang="en-US" baseline="0" dirty="0"/>
              <a:t>t = </a:t>
            </a:r>
            <a:r>
              <a:rPr lang="en-US" baseline="0" dirty="0" err="1"/>
              <a:t>sqrt</a:t>
            </a:r>
            <a:r>
              <a:rPr lang="en-US" baseline="0" dirty="0"/>
              <a:t>(2d/</a:t>
            </a:r>
            <a:r>
              <a:rPr lang="en-US" baseline="0" dirty="0" err="1"/>
              <a:t>gsin</a:t>
            </a:r>
            <a:r>
              <a:rPr lang="el-GR" baseline="0" dirty="0"/>
              <a:t>θ)</a:t>
            </a:r>
          </a:p>
          <a:p>
            <a:r>
              <a:rPr lang="el-GR" baseline="0" dirty="0"/>
              <a:t> </a:t>
            </a:r>
            <a:r>
              <a:rPr lang="en-US" baseline="0" dirty="0" err="1"/>
              <a:t>uxf</a:t>
            </a:r>
            <a:r>
              <a:rPr lang="en-US" baseline="0" dirty="0"/>
              <a:t> = </a:t>
            </a:r>
            <a:r>
              <a:rPr lang="en-US" baseline="0" dirty="0" err="1"/>
              <a:t>sqrt</a:t>
            </a:r>
            <a:r>
              <a:rPr lang="en-US" baseline="0" dirty="0"/>
              <a:t>(2gdsin</a:t>
            </a:r>
            <a:r>
              <a:rPr lang="el-GR" baseline="0" dirty="0"/>
              <a:t>θ)</a:t>
            </a:r>
            <a:endParaRPr lang="el-GR" dirty="0"/>
          </a:p>
        </p:txBody>
      </p:sp>
      <p:sp>
        <p:nvSpPr>
          <p:cNvPr id="4" name="Slide Number Placeholder 3">
            <a:extLst>
              <a:ext uri="{FF2B5EF4-FFF2-40B4-BE49-F238E27FC236}">
                <a16:creationId xmlns:a16="http://schemas.microsoft.com/office/drawing/2014/main" xmlns="" id="{6E94B00D-A25E-0E34-B0A5-76C6ECF096A5}"/>
              </a:ext>
            </a:extLst>
          </p:cNvPr>
          <p:cNvSpPr>
            <a:spLocks noGrp="1"/>
          </p:cNvSpPr>
          <p:nvPr>
            <p:ph type="sldNum" sz="quarter" idx="10"/>
          </p:nvPr>
        </p:nvSpPr>
        <p:spPr/>
        <p:txBody>
          <a:bodyPr/>
          <a:lstStyle/>
          <a:p>
            <a:pPr>
              <a:defRPr/>
            </a:pPr>
            <a:fld id="{72DCB121-525A-438D-8FD9-7B2708CF85C9}" type="slidenum">
              <a:rPr lang="el-GR" smtClean="0">
                <a:solidFill>
                  <a:prstClr val="black"/>
                </a:solidFill>
              </a:rPr>
              <a:pPr>
                <a:defRPr/>
              </a:pPr>
              <a:t>88</a:t>
            </a:fld>
            <a:endParaRPr lang="el-GR">
              <a:solidFill>
                <a:prstClr val="black"/>
              </a:solidFill>
            </a:endParaRPr>
          </a:p>
        </p:txBody>
      </p:sp>
    </p:spTree>
    <p:extLst>
      <p:ext uri="{BB962C8B-B14F-4D97-AF65-F5344CB8AC3E}">
        <p14:creationId xmlns:p14="http://schemas.microsoft.com/office/powerpoint/2010/main" val="38886745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CB121-525A-438D-8FD9-7B2708CF85C9}"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89</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3094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1D8BD707-D9CF-40AE-B4C6-C98DA3205C09}" type="datetimeFigureOut">
              <a:rPr lang="en-US" smtClean="0"/>
              <a:pPr/>
              <a:t>04-Nov-26</a:t>
            </a:fld>
            <a:endParaRPr lang="en-US"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US"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B6F15528-21DE-4FAA-801E-634DDDAF4B2B}" type="slidenum">
              <a:rPr lang="en-US" smtClean="0"/>
              <a:pPr/>
              <a:t>‹#›</a:t>
            </a:fld>
            <a:endParaRPr lang="en-US"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85098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04-Nov-26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1544845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04-Nov-26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1001410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04-Nov-26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1728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04-Nov-26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4205100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04-Nov-26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3146922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04-Nov-26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554590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04-Nov-26</a:t>
            </a:fld>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114618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04-Nov-26</a:t>
            </a:fld>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3085255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04-Nov-26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3087922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04-Nov-26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1021634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4733367"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7" y="4421084"/>
            <a:ext cx="3309803" cy="1260629"/>
          </a:xfrm>
        </p:spPr>
        <p:txBody>
          <a:bodyPr>
            <a:normAutofit/>
          </a:bodyPr>
          <a:lstStyle>
            <a:lvl1pPr marL="0" indent="0" algn="l">
              <a:buNone/>
              <a:defRPr sz="1800">
                <a:solidFill>
                  <a:srgbClr val="424242"/>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9"/>
            <a:ext cx="2133600" cy="750981"/>
          </a:xfrm>
        </p:spPr>
        <p:txBody>
          <a:bodyPr anchor="b"/>
          <a:lstStyle>
            <a:lvl1pPr algn="l">
              <a:defRPr sz="2400"/>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24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04-Nov-26</a:t>
            </a:fld>
            <a:endParaRPr kumimoji="0" lang="en-US" sz="24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a:xfrm>
            <a:off x="5303520" y="5719970"/>
            <a:ext cx="2831592" cy="365125"/>
          </a:xfrm>
        </p:spPr>
        <p:txBody>
          <a:bodyPr>
            <a:normAutofit/>
          </a:bodyPr>
          <a:lstStyle>
            <a:lvl1pPr>
              <a:defRPr>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a:xfrm>
            <a:off x="4649097" y="5719970"/>
            <a:ext cx="643666" cy="365125"/>
          </a:xfrm>
        </p:spPr>
        <p:txBody>
          <a:bodyPr/>
          <a:lstStyle>
            <a:lvl1pPr>
              <a:defRPr>
                <a:solidFill>
                  <a:schemeClr val="accent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94C600"/>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2563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70474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7" y="2900831"/>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6" y="4267204"/>
            <a:ext cx="6637467" cy="1520413"/>
          </a:xfrm>
        </p:spPr>
        <p:txBody>
          <a:bodyPr anchor="t"/>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4273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2973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2" y="2316009"/>
            <a:ext cx="3057148" cy="639762"/>
          </a:xfrm>
        </p:spPr>
        <p:txBody>
          <a:bodyPr anchor="b"/>
          <a:lstStyle>
            <a:lvl1pPr marL="0" indent="0">
              <a:buNone/>
              <a:defRPr sz="2400"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8"/>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9" y="2316010"/>
            <a:ext cx="3055717" cy="639762"/>
          </a:xfrm>
        </p:spPr>
        <p:txBody>
          <a:bodyPr anchor="b"/>
          <a:lstStyle>
            <a:lvl1pPr marL="0" indent="0">
              <a:buNone/>
              <a:defRPr sz="2400"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8"/>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28785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33578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04566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8" name="Rectangle 57"/>
          <p:cNvSpPr/>
          <p:nvPr/>
        </p:nvSpPr>
        <p:spPr>
          <a:xfrm>
            <a:off x="905573" y="601887"/>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1145896"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9"/>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2" name="Title 1"/>
          <p:cNvSpPr>
            <a:spLocks noGrp="1"/>
          </p:cNvSpPr>
          <p:nvPr>
            <p:ph type="title"/>
          </p:nvPr>
        </p:nvSpPr>
        <p:spPr>
          <a:xfrm>
            <a:off x="4739833" y="2657438"/>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3" y="4136994"/>
            <a:ext cx="3298784" cy="1517904"/>
          </a:xfrm>
        </p:spPr>
        <p:txBody>
          <a:bodyPr>
            <a:normAutofit/>
          </a:bodyPr>
          <a:lstStyle>
            <a:lvl1pPr marL="0" indent="0">
              <a:buNone/>
              <a:defRPr sz="1600">
                <a:solidFill>
                  <a:srgbClr val="424242"/>
                </a:solidFill>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Tree>
    <p:extLst>
      <p:ext uri="{BB962C8B-B14F-4D97-AF65-F5344CB8AC3E}">
        <p14:creationId xmlns:p14="http://schemas.microsoft.com/office/powerpoint/2010/main" val="10466079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2" name="Rectangle 101"/>
          <p:cNvSpPr/>
          <p:nvPr/>
        </p:nvSpPr>
        <p:spPr>
          <a:xfrm>
            <a:off x="905573" y="601887"/>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10" y="693795"/>
            <a:ext cx="3359623" cy="5468112"/>
          </a:xfrm>
        </p:spPr>
        <p:txBody>
          <a:bodyPr/>
          <a:lstStyle>
            <a:lvl1pPr marL="0" indent="0">
              <a:buNone/>
              <a:defRPr sz="3200">
                <a:solidFill>
                  <a:schemeClr val="accent1"/>
                </a:solidFill>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34632" y="4133092"/>
            <a:ext cx="3300573" cy="1519561"/>
          </a:xfrm>
        </p:spPr>
        <p:txBody>
          <a:bodyPr>
            <a:normAutofit/>
          </a:bodyPr>
          <a:lstStyle>
            <a:lvl1pPr marL="0" indent="0">
              <a:buNone/>
              <a:defRPr sz="1600">
                <a:solidFill>
                  <a:srgbClr val="424242"/>
                </a:solidFill>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9"/>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126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29636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2"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7"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08946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24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04-Nov-26</a:t>
            </a:fld>
            <a:endParaRPr kumimoji="0" lang="en-US" sz="24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0F6FC6"/>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01974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88414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00077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973400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00481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6939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97172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632479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72227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48762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3933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738350" y="710292"/>
            <a:ext cx="7415050" cy="58062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738350" y="1425591"/>
            <a:ext cx="7415050" cy="39334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1D8BD707-D9CF-40AE-B4C6-C98DA3205C09}" type="datetimeFigureOut">
              <a:rPr lang="en-US" smtClean="0"/>
              <a:pPr/>
              <a:t>04-Nov-26</a:t>
            </a:fld>
            <a:endParaRPr lang="en-US"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67365755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66" name="Rectangle 65"/>
          <p:cNvSpPr/>
          <p:nvPr/>
        </p:nvSpPr>
        <p:spPr>
          <a:xfrm>
            <a:off x="457200" y="333491"/>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Placeholder 1"/>
          <p:cNvSpPr>
            <a:spLocks noGrp="1"/>
          </p:cNvSpPr>
          <p:nvPr>
            <p:ph type="title"/>
          </p:nvPr>
        </p:nvSpPr>
        <p:spPr>
          <a:xfrm>
            <a:off x="738351" y="710292"/>
            <a:ext cx="7415050" cy="58062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738351" y="1425591"/>
            <a:ext cx="7415050" cy="39334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6"/>
            <a:ext cx="2133600" cy="365125"/>
          </a:xfrm>
          <a:prstGeom prst="rect">
            <a:avLst/>
          </a:prstGeom>
        </p:spPr>
        <p:txBody>
          <a:bodyPr vert="horz" lIns="91440" tIns="45720" rIns="91440" bIns="45720" rtlCol="0" anchor="ctr"/>
          <a:lstStyle>
            <a:lvl1pPr algn="r">
              <a:defRPr sz="1200">
                <a:solidFill>
                  <a:srgbClr val="FEFEFE"/>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641448" y="5852164"/>
            <a:ext cx="3502152" cy="365125"/>
          </a:xfrm>
          <a:prstGeom prst="rect">
            <a:avLst/>
          </a:prstGeom>
        </p:spPr>
        <p:txBody>
          <a:bodyPr vert="horz" lIns="91440" tIns="45720" rIns="91440" bIns="45720" rtlCol="0" anchor="ctr"/>
          <a:lstStyle>
            <a:lvl1pPr algn="r">
              <a:defRPr sz="1200">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94C600"/>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4649096" y="224495"/>
            <a:ext cx="1332156" cy="365125"/>
          </a:xfrm>
          <a:prstGeom prst="rect">
            <a:avLst/>
          </a:prstGeom>
        </p:spPr>
        <p:txBody>
          <a:bodyPr vert="horz" lIns="91440" tIns="45720" rIns="91440" bIns="45720" rtlCol="0" anchor="ctr"/>
          <a:lstStyle>
            <a:lvl1pPr algn="l">
              <a:defRPr sz="1200">
                <a:solidFill>
                  <a:srgbClr val="FEFEFE"/>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606419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377"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891" indent="-274313" algn="l" defTabSz="914377"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64" indent="-274313" algn="l" defTabSz="914377"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377" indent="-228594" algn="l" defTabSz="914377"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684" indent="-228594" algn="l" defTabSz="914377"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47" indent="-228594" algn="l" defTabSz="914377"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866" indent="-228594" algn="l" defTabSz="914377"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29" indent="-228594" algn="l" defTabSz="914377"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192" indent="-228594" algn="l" defTabSz="914377"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355" indent="-228594" algn="l" defTabSz="914377"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Placeholder 1"/>
          <p:cNvSpPr>
            <a:spLocks noGrp="1"/>
          </p:cNvSpPr>
          <p:nvPr>
            <p:ph type="title"/>
          </p:nvPr>
        </p:nvSpPr>
        <p:spPr>
          <a:xfrm>
            <a:off x="738350" y="710292"/>
            <a:ext cx="7415050" cy="58062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738350" y="1425591"/>
            <a:ext cx="7415050" cy="39334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D8BD707-D9CF-40AE-B4C6-C98DA3205C09}" type="datetimeFigureOut">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04-Nov-26</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F6FC6"/>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6F15528-21DE-4FAA-801E-634DDDAF4B2B}" type="slidenum">
              <a:rPr kumimoji="0" lang="en-US" sz="1200" b="0" i="0" u="none" strike="noStrike" kern="1200" cap="none" spc="0" normalizeH="0" baseline="0" noProof="0" smtClean="0">
                <a:ln>
                  <a:noFill/>
                </a:ln>
                <a:solidFill>
                  <a:srgbClr val="FEFEFE"/>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EFEF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999781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84.png"/><Relationship Id="rId3" Type="http://schemas.openxmlformats.org/officeDocument/2006/relationships/hyperlink" Target="https://openclipart.org/detail/67633/key-west---mallory---square-by-nkinkade-177732" TargetMode="External"/><Relationship Id="rId7" Type="http://schemas.openxmlformats.org/officeDocument/2006/relationships/image" Target="../media/image183.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82.png"/><Relationship Id="rId5" Type="http://schemas.openxmlformats.org/officeDocument/2006/relationships/image" Target="../media/image179.png"/><Relationship Id="rId4" Type="http://schemas.openxmlformats.org/officeDocument/2006/relationships/image" Target="../media/image178.png"/></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NULL"/><Relationship Id="rId1" Type="http://schemas.openxmlformats.org/officeDocument/2006/relationships/slideLayout" Target="../slideLayouts/slideLayout2.xml"/><Relationship Id="rId6" Type="http://schemas.openxmlformats.org/officeDocument/2006/relationships/image" Target="NULL"/><Relationship Id="rId4" Type="http://schemas.openxmlformats.org/officeDocument/2006/relationships/customXml" Target="../ink/ink1.xml"/></Relationships>
</file>

<file path=ppt/slides/_rels/slide2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11.jp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9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emf"/></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NULL"/><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customXml" Target="../ink/ink3.xml"/><Relationship Id="rId5" Type="http://schemas.openxmlformats.org/officeDocument/2006/relationships/image" Target="NULL"/><Relationship Id="rId4" Type="http://schemas.openxmlformats.org/officeDocument/2006/relationships/image" Target="NUL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NUL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NULL"/></Relationships>
</file>

<file path=ppt/slides/_rels/slide3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NUL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image" Target="../media/image25.jpg"/><Relationship Id="rId7" Type="http://schemas.openxmlformats.org/officeDocument/2006/relationships/image" Target="../media/image27.emf"/><Relationship Id="rId2" Type="http://schemas.openxmlformats.org/officeDocument/2006/relationships/image" Target="NULL"/><Relationship Id="rId1" Type="http://schemas.openxmlformats.org/officeDocument/2006/relationships/slideLayout" Target="../slideLayouts/slideLayout2.xml"/><Relationship Id="rId6" Type="http://schemas.openxmlformats.org/officeDocument/2006/relationships/customXml" Target="../ink/ink5.xml"/><Relationship Id="rId5" Type="http://schemas.openxmlformats.org/officeDocument/2006/relationships/image" Target="NULL"/><Relationship Id="rId4" Type="http://schemas.openxmlformats.org/officeDocument/2006/relationships/customXml" Target="../ink/ink4.xml"/></Relationships>
</file>

<file path=ppt/slides/_rels/slide34.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25.jpg"/><Relationship Id="rId1" Type="http://schemas.openxmlformats.org/officeDocument/2006/relationships/slideLayout" Target="../slideLayouts/slideLayout2.xml"/><Relationship Id="rId6" Type="http://schemas.openxmlformats.org/officeDocument/2006/relationships/image" Target="NULL"/><Relationship Id="rId5" Type="http://schemas.openxmlformats.org/officeDocument/2006/relationships/customXml" Target="../ink/ink7.xml"/><Relationship Id="rId4" Type="http://schemas.openxmlformats.org/officeDocument/2006/relationships/image" Target="NUL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NULL"/></Relationships>
</file>

<file path=ppt/slides/_rels/slide37.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NULL"/></Relationships>
</file>

<file path=ppt/slides/_rels/slide38.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NULL"/><Relationship Id="rId1" Type="http://schemas.openxmlformats.org/officeDocument/2006/relationships/slideLayout" Target="../slideLayouts/slideLayout2.xml"/><Relationship Id="rId6" Type="http://schemas.openxmlformats.org/officeDocument/2006/relationships/image" Target="NULL"/><Relationship Id="rId5" Type="http://schemas.openxmlformats.org/officeDocument/2006/relationships/image" Target="NULL"/><Relationship Id="rId4" Type="http://schemas.openxmlformats.org/officeDocument/2006/relationships/image" Target="../media/image26.jpg"/></Relationships>
</file>

<file path=ppt/slides/_rels/slide39.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6.jpg"/><Relationship Id="rId1" Type="http://schemas.openxmlformats.org/officeDocument/2006/relationships/slideLayout" Target="../slideLayouts/slideLayout2.xml"/><Relationship Id="rId5" Type="http://schemas.openxmlformats.org/officeDocument/2006/relationships/image" Target="NULL"/><Relationship Id="rId4" Type="http://schemas.openxmlformats.org/officeDocument/2006/relationships/image" Target="NULL"/></Relationships>
</file>

<file path=ppt/slides/_rels/slide4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NUL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NULL"/><Relationship Id="rId4" Type="http://schemas.openxmlformats.org/officeDocument/2006/relationships/customXml" Target="../ink/ink8.xml"/></Relationships>
</file>

<file path=ppt/slides/_rels/slide42.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8.jpg"/><Relationship Id="rId1" Type="http://schemas.openxmlformats.org/officeDocument/2006/relationships/slideLayout" Target="../slideLayouts/slideLayout2.xml"/><Relationship Id="rId4" Type="http://schemas.openxmlformats.org/officeDocument/2006/relationships/image" Target="NULL"/></Relationships>
</file>

<file path=ppt/slides/_rels/slide4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customXml" Target="../ink/ink9.xml"/></Relationships>
</file>

<file path=ppt/slides/_rels/slide4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NULL"/><Relationship Id="rId4" Type="http://schemas.openxmlformats.org/officeDocument/2006/relationships/customXml" Target="../ink/ink10.xml"/></Relationships>
</file>

<file path=ppt/slides/_rels/slide4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30.emf"/><Relationship Id="rId4" Type="http://schemas.openxmlformats.org/officeDocument/2006/relationships/customXml" Target="../ink/ink11.xml"/></Relationships>
</file>

<file path=ppt/slides/_rels/slide4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NULL"/></Relationships>
</file>

<file path=ppt/slides/_rels/slide4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NULL"/><Relationship Id="rId4" Type="http://schemas.openxmlformats.org/officeDocument/2006/relationships/customXml" Target="../ink/ink12.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NULL"/><Relationship Id="rId1" Type="http://schemas.openxmlformats.org/officeDocument/2006/relationships/slideLayout" Target="../slideLayouts/slideLayout2.xml"/><Relationship Id="rId11" Type="http://schemas.openxmlformats.org/officeDocument/2006/relationships/image" Target="NULL"/><Relationship Id="rId10" Type="http://schemas.openxmlformats.org/officeDocument/2006/relationships/customXml" Target="../ink/ink14.xml"/><Relationship Id="rId4" Type="http://schemas.openxmlformats.org/officeDocument/2006/relationships/customXml" Target="../ink/ink13.xml"/><Relationship Id="rId9" Type="http://schemas.openxmlformats.org/officeDocument/2006/relationships/image" Target="NULL"/></Relationships>
</file>

<file path=ppt/slides/_rels/slide50.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NULL"/><Relationship Id="rId2" Type="http://schemas.openxmlformats.org/officeDocument/2006/relationships/image" Target="NULL"/><Relationship Id="rId1" Type="http://schemas.openxmlformats.org/officeDocument/2006/relationships/slideLayout" Target="../slideLayouts/slideLayout2.xml"/><Relationship Id="rId6" Type="http://schemas.openxmlformats.org/officeDocument/2006/relationships/customXml" Target="../ink/ink16.xml"/><Relationship Id="rId5" Type="http://schemas.openxmlformats.org/officeDocument/2006/relationships/image" Target="NULL"/><Relationship Id="rId4" Type="http://schemas.openxmlformats.org/officeDocument/2006/relationships/customXml" Target="../ink/ink15.xml"/></Relationships>
</file>

<file path=ppt/slides/_rels/slide51.xml.rels><?xml version="1.0" encoding="UTF-8" standalone="yes"?>
<Relationships xmlns="http://schemas.openxmlformats.org/package/2006/relationships"><Relationship Id="rId8" Type="http://schemas.openxmlformats.org/officeDocument/2006/relationships/hyperlink" Target="https://revisit.dev/docs/revisitpy-reference/functions/" TargetMode="External"/><Relationship Id="rId3" Type="http://schemas.openxmlformats.org/officeDocument/2006/relationships/image" Target="../media/image38.png"/><Relationship Id="rId7" Type="http://schemas.microsoft.com/office/2007/relationships/hdphoto" Target="../media/hdphoto1.wdp"/><Relationship Id="rId2" Type="http://schemas.openxmlformats.org/officeDocument/2006/relationships/image" Target="NULL"/><Relationship Id="rId1" Type="http://schemas.openxmlformats.org/officeDocument/2006/relationships/slideLayout" Target="../slideLayouts/slideLayout2.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151.emf"/><Relationship Id="rId10" Type="http://schemas.openxmlformats.org/officeDocument/2006/relationships/image" Target="../media/image43.png"/><Relationship Id="rId4" Type="http://schemas.openxmlformats.org/officeDocument/2006/relationships/customXml" Target="../ink/ink17.xml"/><Relationship Id="rId9" Type="http://schemas.openxmlformats.org/officeDocument/2006/relationships/image" Target="../media/image42.png"/></Relationships>
</file>

<file path=ppt/slides/_rels/slide52.xml.rels><?xml version="1.0" encoding="UTF-8" standalone="yes"?>
<Relationships xmlns="http://schemas.openxmlformats.org/package/2006/relationships"><Relationship Id="rId3" Type="http://schemas.openxmlformats.org/officeDocument/2006/relationships/image" Target="../media/image208.png"/><Relationship Id="rId7" Type="http://schemas.openxmlformats.org/officeDocument/2006/relationships/image" Target="../media/image41.png"/><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211.png"/><Relationship Id="rId4" Type="http://schemas.openxmlformats.org/officeDocument/2006/relationships/image" Target="../media/image209.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10.png"/><Relationship Id="rId2" Type="http://schemas.openxmlformats.org/officeDocument/2006/relationships/image" Target="../media/image42.jpg"/><Relationship Id="rId1" Type="http://schemas.openxmlformats.org/officeDocument/2006/relationships/slideLayout" Target="../slideLayouts/slideLayout2.xml"/><Relationship Id="rId4" Type="http://schemas.openxmlformats.org/officeDocument/2006/relationships/image" Target="../media/image420.png"/></Relationships>
</file>

<file path=ppt/slides/_rels/slide5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42.jpg"/><Relationship Id="rId1" Type="http://schemas.openxmlformats.org/officeDocument/2006/relationships/slideLayout" Target="../slideLayouts/slideLayout2.xml"/><Relationship Id="rId4" Type="http://schemas.openxmlformats.org/officeDocument/2006/relationships/image" Target="../media/image420.png"/></Relationships>
</file>

<file path=ppt/slides/_rels/slide5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3.jpg"/><Relationship Id="rId1" Type="http://schemas.openxmlformats.org/officeDocument/2006/relationships/slideLayout" Target="../slideLayouts/slideLayout2.xml"/><Relationship Id="rId4" Type="http://schemas.openxmlformats.org/officeDocument/2006/relationships/image" Target="../media/image420.png"/></Relationships>
</file>

<file path=ppt/slides/_rels/slide57.xml.rels><?xml version="1.0" encoding="UTF-8" standalone="yes"?>
<Relationships xmlns="http://schemas.openxmlformats.org/package/2006/relationships"><Relationship Id="rId3" Type="http://schemas.openxmlformats.org/officeDocument/2006/relationships/image" Target="../media/image216.png"/><Relationship Id="rId2" Type="http://schemas.openxmlformats.org/officeDocument/2006/relationships/image" Target="../media/image43.jpg"/><Relationship Id="rId1" Type="http://schemas.openxmlformats.org/officeDocument/2006/relationships/slideLayout" Target="../slideLayouts/slideLayout2.xml"/><Relationship Id="rId4" Type="http://schemas.openxmlformats.org/officeDocument/2006/relationships/image" Target="../media/image420.png"/></Relationships>
</file>

<file path=ppt/slides/_rels/slide58.xml.rels><?xml version="1.0" encoding="UTF-8" standalone="yes"?>
<Relationships xmlns="http://schemas.openxmlformats.org/package/2006/relationships"><Relationship Id="rId3" Type="http://schemas.openxmlformats.org/officeDocument/2006/relationships/image" Target="../media/image440.png"/><Relationship Id="rId2" Type="http://schemas.openxmlformats.org/officeDocument/2006/relationships/image" Target="../media/image43.jpg"/><Relationship Id="rId1" Type="http://schemas.openxmlformats.org/officeDocument/2006/relationships/slideLayout" Target="../slideLayouts/slideLayout2.xml"/><Relationship Id="rId4" Type="http://schemas.openxmlformats.org/officeDocument/2006/relationships/image" Target="../media/image420.png"/></Relationships>
</file>

<file path=ppt/slides/_rels/slide5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NULL"/><Relationship Id="rId1" Type="http://schemas.openxmlformats.org/officeDocument/2006/relationships/slideLayout" Target="../slideLayouts/slideLayout2.xml"/><Relationship Id="rId4" Type="http://schemas.openxmlformats.org/officeDocument/2006/relationships/image" Target="../media/image420.png"/></Relationships>
</file>

<file path=ppt/slides/_rels/slide60.xml.rels><?xml version="1.0" encoding="UTF-8" standalone="yes"?>
<Relationships xmlns="http://schemas.openxmlformats.org/package/2006/relationships"><Relationship Id="rId3" Type="http://schemas.openxmlformats.org/officeDocument/2006/relationships/image" Target="../media/image450.png"/><Relationship Id="rId2" Type="http://schemas.openxmlformats.org/officeDocument/2006/relationships/image" Target="../media/image43.jpg"/><Relationship Id="rId1" Type="http://schemas.openxmlformats.org/officeDocument/2006/relationships/slideLayout" Target="../slideLayouts/slideLayout2.xml"/><Relationship Id="rId4" Type="http://schemas.openxmlformats.org/officeDocument/2006/relationships/image" Target="../media/image420.png"/></Relationships>
</file>

<file path=ppt/slides/_rels/slide6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43.jpg"/><Relationship Id="rId1" Type="http://schemas.openxmlformats.org/officeDocument/2006/relationships/slideLayout" Target="../slideLayouts/slideLayout2.xml"/><Relationship Id="rId4" Type="http://schemas.openxmlformats.org/officeDocument/2006/relationships/image" Target="../media/image420.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4.xml"/></Relationships>
</file>

<file path=ppt/slides/_rels/slide6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4.xml"/></Relationships>
</file>

<file path=ppt/slides/_rels/slide6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51.png"/><Relationship Id="rId1" Type="http://schemas.openxmlformats.org/officeDocument/2006/relationships/slideLayout" Target="../slideLayouts/slideLayout24.xml"/><Relationship Id="rId4" Type="http://schemas.openxmlformats.org/officeDocument/2006/relationships/image" Target="NULL"/></Relationships>
</file>

<file path=ppt/slides/_rels/slide6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4.xml"/></Relationships>
</file>

<file path=ppt/slides/_rels/slide68.xml.rels><?xml version="1.0" encoding="UTF-8" standalone="yes"?>
<Relationships xmlns="http://schemas.openxmlformats.org/package/2006/relationships"><Relationship Id="rId13" Type="http://schemas.openxmlformats.org/officeDocument/2006/relationships/image" Target="NULL"/><Relationship Id="rId8" Type="http://schemas.openxmlformats.org/officeDocument/2006/relationships/image" Target="NULL"/><Relationship Id="rId12" Type="http://schemas.openxmlformats.org/officeDocument/2006/relationships/image" Target="NULL"/><Relationship Id="rId2" Type="http://schemas.openxmlformats.org/officeDocument/2006/relationships/image" Target="../media/image45.jpg"/><Relationship Id="rId1" Type="http://schemas.openxmlformats.org/officeDocument/2006/relationships/slideLayout" Target="../slideLayouts/slideLayout24.xml"/><Relationship Id="rId5" Type="http://schemas.openxmlformats.org/officeDocument/2006/relationships/image" Target="NULL"/><Relationship Id="rId14" Type="http://schemas.openxmlformats.org/officeDocument/2006/relationships/customXml" Target="../ink/ink18.xml"/></Relationships>
</file>

<file path=ppt/slides/_rels/slide69.xml.rels><?xml version="1.0" encoding="UTF-8" standalone="yes"?>
<Relationships xmlns="http://schemas.openxmlformats.org/package/2006/relationships"><Relationship Id="rId8"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45.jpg"/><Relationship Id="rId1" Type="http://schemas.openxmlformats.org/officeDocument/2006/relationships/slideLayout" Target="../slideLayouts/slideLayout24.xml"/><Relationship Id="rId6" Type="http://schemas.openxmlformats.org/officeDocument/2006/relationships/customXml" Target="../ink/ink19.xml"/><Relationship Id="rId5" Type="http://schemas.openxmlformats.org/officeDocument/2006/relationships/image" Target="NULL"/><Relationship Id="rId9" Type="http://schemas.openxmlformats.org/officeDocument/2006/relationships/image" Target="NULL"/></Relationships>
</file>

<file path=ppt/slides/_rels/slide7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NULL"/><Relationship Id="rId1" Type="http://schemas.openxmlformats.org/officeDocument/2006/relationships/slideLayout" Target="../slideLayouts/slideLayout24.xml"/><Relationship Id="rId6" Type="http://schemas.openxmlformats.org/officeDocument/2006/relationships/image" Target="NULL"/><Relationship Id="rId5" Type="http://schemas.openxmlformats.org/officeDocument/2006/relationships/image" Target="NULL"/><Relationship Id="rId4" Type="http://schemas.openxmlformats.org/officeDocument/2006/relationships/customXml" Target="../ink/ink2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4.xml"/></Relationships>
</file>

<file path=ppt/slides/_rels/slide7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4.xml"/></Relationships>
</file>

<file path=ppt/slides/_rels/slide7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24.xml"/><Relationship Id="rId5" Type="http://schemas.openxmlformats.org/officeDocument/2006/relationships/image" Target="NULL"/></Relationships>
</file>

<file path=ppt/slides/_rels/slide7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47.jpeg"/><Relationship Id="rId1" Type="http://schemas.openxmlformats.org/officeDocument/2006/relationships/slideLayout" Target="../slideLayouts/slideLayout24.xml"/><Relationship Id="rId5" Type="http://schemas.openxmlformats.org/officeDocument/2006/relationships/image" Target="NULL"/><Relationship Id="rId4" Type="http://schemas.openxmlformats.org/officeDocument/2006/relationships/image" Target="NUL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4.xml"/></Relationships>
</file>

<file path=ppt/slides/_rels/slide7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4.xml"/></Relationships>
</file>

<file path=ppt/slides/_rels/slide79.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4.xml"/></Relationships>
</file>

<file path=ppt/slides/_rels/slide80.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4.xml"/></Relationships>
</file>

<file path=ppt/slides/_rels/slide81.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NULL"/><Relationship Id="rId7" Type="http://schemas.openxmlformats.org/officeDocument/2006/relationships/customXml" Target="../ink/ink22.xml"/><Relationship Id="rId2" Type="http://schemas.openxmlformats.org/officeDocument/2006/relationships/notesSlide" Target="../notesSlides/notesSlide9.xml"/><Relationship Id="rId1" Type="http://schemas.openxmlformats.org/officeDocument/2006/relationships/slideLayout" Target="../slideLayouts/slideLayout24.xml"/><Relationship Id="rId6" Type="http://schemas.openxmlformats.org/officeDocument/2006/relationships/image" Target="NULL"/><Relationship Id="rId5" Type="http://schemas.openxmlformats.org/officeDocument/2006/relationships/customXml" Target="../ink/ink21.xml"/><Relationship Id="rId4" Type="http://schemas.openxmlformats.org/officeDocument/2006/relationships/image" Target="../media/image56.png"/></Relationships>
</file>

<file path=ppt/slides/_rels/slide82.xml.rels><?xml version="1.0" encoding="UTF-8" standalone="yes"?>
<Relationships xmlns="http://schemas.openxmlformats.org/package/2006/relationships"><Relationship Id="rId3" Type="http://schemas.openxmlformats.org/officeDocument/2006/relationships/customXml" Target="../ink/ink23.xml"/><Relationship Id="rId2" Type="http://schemas.openxmlformats.org/officeDocument/2006/relationships/image" Target="../media/image56.png"/><Relationship Id="rId1" Type="http://schemas.openxmlformats.org/officeDocument/2006/relationships/slideLayout" Target="../slideLayouts/slideLayout24.xml"/><Relationship Id="rId4" Type="http://schemas.openxmlformats.org/officeDocument/2006/relationships/image" Target="NULL"/></Relationships>
</file>

<file path=ppt/slides/_rels/slide8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NULL"/><Relationship Id="rId5" Type="http://schemas.openxmlformats.org/officeDocument/2006/relationships/image" Target="NULL"/></Relationships>
</file>

<file path=ppt/slides/_rels/slide84.xml.rels><?xml version="1.0" encoding="UTF-8" standalone="yes"?>
<Relationships xmlns="http://schemas.openxmlformats.org/package/2006/relationships"><Relationship Id="rId8" Type="http://schemas.openxmlformats.org/officeDocument/2006/relationships/hyperlink" Target="https://revisit.dev/docs/revisitpy-reference/functions/" TargetMode="External"/><Relationship Id="rId3" Type="http://schemas.openxmlformats.org/officeDocument/2006/relationships/image" Target="../media/image58.png"/><Relationship Id="rId7" Type="http://schemas.microsoft.com/office/2007/relationships/hdphoto" Target="../media/hdphoto1.wdp"/><Relationship Id="rId2" Type="http://schemas.openxmlformats.org/officeDocument/2006/relationships/image" Target="NULL"/><Relationship Id="rId1" Type="http://schemas.openxmlformats.org/officeDocument/2006/relationships/slideLayout" Target="../slideLayouts/slideLayout24.xml"/><Relationship Id="rId6" Type="http://schemas.openxmlformats.org/officeDocument/2006/relationships/image" Target="../media/image39.png"/><Relationship Id="rId5" Type="http://schemas.openxmlformats.org/officeDocument/2006/relationships/image" Target="NULL"/><Relationship Id="rId10" Type="http://schemas.openxmlformats.org/officeDocument/2006/relationships/image" Target="NULL"/><Relationship Id="rId4" Type="http://schemas.openxmlformats.org/officeDocument/2006/relationships/customXml" Target="../ink/ink24.xml"/><Relationship Id="rId9" Type="http://schemas.openxmlformats.org/officeDocument/2006/relationships/customXml" Target="../ink/ink25.xml"/></Relationships>
</file>

<file path=ppt/slides/_rels/slide8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NULL"/><Relationship Id="rId1" Type="http://schemas.openxmlformats.org/officeDocument/2006/relationships/slideLayout" Target="../slideLayouts/slideLayout24.xml"/><Relationship Id="rId4" Type="http://schemas.openxmlformats.org/officeDocument/2006/relationships/image" Target="../media/image59.png"/></Relationships>
</file>

<file path=ppt/slides/_rels/slide8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NULL"/><Relationship Id="rId1" Type="http://schemas.openxmlformats.org/officeDocument/2006/relationships/slideLayout" Target="../slideLayouts/slideLayout24.xml"/><Relationship Id="rId4" Type="http://schemas.openxmlformats.org/officeDocument/2006/relationships/image" Target="../media/image60.png"/></Relationships>
</file>

<file path=ppt/slides/_rels/slide87.xml.rels><?xml version="1.0" encoding="UTF-8" standalone="yes"?>
<Relationships xmlns="http://schemas.openxmlformats.org/package/2006/relationships"><Relationship Id="rId8" Type="http://schemas.openxmlformats.org/officeDocument/2006/relationships/hyperlink" Target="https://revisit.dev/docs/revisitpy-reference/functions/" TargetMode="External"/><Relationship Id="rId3" Type="http://schemas.openxmlformats.org/officeDocument/2006/relationships/image" Target="NULL"/><Relationship Id="rId7" Type="http://schemas.microsoft.com/office/2007/relationships/hdphoto" Target="../media/hdphoto1.wdp"/><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NULL"/><Relationship Id="rId4" Type="http://schemas.openxmlformats.org/officeDocument/2006/relationships/customXml" Target="../ink/ink26.xml"/></Relationships>
</file>

<file path=ppt/slides/_rels/slide88.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12" Type="http://schemas.openxmlformats.org/officeDocument/2006/relationships/image" Target="NULL"/><Relationship Id="rId17" Type="http://schemas.openxmlformats.org/officeDocument/2006/relationships/image" Target="../media/image62.png"/><Relationship Id="rId2" Type="http://schemas.openxmlformats.org/officeDocument/2006/relationships/notesSlide" Target="../notesSlides/notesSlide11.xml"/><Relationship Id="rId16" Type="http://schemas.openxmlformats.org/officeDocument/2006/relationships/image" Target="NULL"/><Relationship Id="rId1" Type="http://schemas.openxmlformats.org/officeDocument/2006/relationships/slideLayout" Target="../slideLayouts/slideLayout2.xml"/><Relationship Id="rId6" Type="http://schemas.openxmlformats.org/officeDocument/2006/relationships/image" Target="NULL"/><Relationship Id="rId11" Type="http://schemas.openxmlformats.org/officeDocument/2006/relationships/image" Target="NULL"/><Relationship Id="rId5" Type="http://schemas.openxmlformats.org/officeDocument/2006/relationships/image" Target="NULL"/><Relationship Id="rId15" Type="http://schemas.openxmlformats.org/officeDocument/2006/relationships/image" Target="NULL"/><Relationship Id="rId10" Type="http://schemas.openxmlformats.org/officeDocument/2006/relationships/image" Target="NULL"/><Relationship Id="rId4" Type="http://schemas.openxmlformats.org/officeDocument/2006/relationships/customXml" Target="../ink/ink27.xml"/><Relationship Id="rId9" Type="http://schemas.openxmlformats.org/officeDocument/2006/relationships/image" Target="NULL"/><Relationship Id="rId14" Type="http://schemas.openxmlformats.org/officeDocument/2006/relationships/image" Target="NUL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780906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Reminder…</a:t>
            </a:r>
            <a:endParaRPr lang="el-GR" dirty="0"/>
          </a:p>
        </p:txBody>
      </p:sp>
      <p:sp>
        <p:nvSpPr>
          <p:cNvPr id="3" name="Content Placeholder 2"/>
          <p:cNvSpPr>
            <a:spLocks noGrp="1"/>
          </p:cNvSpPr>
          <p:nvPr>
            <p:ph idx="1"/>
          </p:nvPr>
        </p:nvSpPr>
        <p:spPr>
          <a:xfrm>
            <a:off x="738350" y="1482436"/>
            <a:ext cx="7872250" cy="4994564"/>
          </a:xfrm>
        </p:spPr>
        <p:txBody>
          <a:bodyPr>
            <a:normAutofit lnSpcReduction="10000"/>
          </a:bodyPr>
          <a:lstStyle/>
          <a:p>
            <a:r>
              <a:rPr lang="el-GR" b="1" dirty="0"/>
              <a:t>Διαλέξεις</a:t>
            </a:r>
          </a:p>
          <a:p>
            <a:pPr lvl="1"/>
            <a:r>
              <a:rPr lang="el-GR" b="1" dirty="0"/>
              <a:t>Προαιρετική</a:t>
            </a:r>
            <a:r>
              <a:rPr lang="el-GR" dirty="0"/>
              <a:t> παρουσία!</a:t>
            </a:r>
            <a:br>
              <a:rPr lang="el-GR" dirty="0"/>
            </a:br>
            <a:endParaRPr lang="el-GR" dirty="0"/>
          </a:p>
          <a:p>
            <a:pPr lvl="1"/>
            <a:endParaRPr lang="el-GR" sz="1000" dirty="0"/>
          </a:p>
          <a:p>
            <a:pPr lvl="1"/>
            <a:r>
              <a:rPr lang="el-GR" dirty="0"/>
              <a:t>Είστε εδώ γιατί </a:t>
            </a:r>
            <a:r>
              <a:rPr lang="el-GR" b="1" dirty="0"/>
              <a:t>θέλετε</a:t>
            </a:r>
            <a:r>
              <a:rPr lang="el-GR" dirty="0"/>
              <a:t> να ακούσετε/συμμετέχετε</a:t>
            </a:r>
            <a:br>
              <a:rPr lang="el-GR" dirty="0"/>
            </a:br>
            <a:r>
              <a:rPr lang="el-GR" dirty="0"/>
              <a:t/>
            </a:r>
            <a:br>
              <a:rPr lang="el-GR" dirty="0"/>
            </a:br>
            <a:endParaRPr lang="el-GR" dirty="0"/>
          </a:p>
          <a:p>
            <a:pPr lvl="1"/>
            <a:r>
              <a:rPr lang="el-GR" dirty="0"/>
              <a:t>Δεν υπάρχουν απουσίες</a:t>
            </a:r>
            <a:br>
              <a:rPr lang="el-GR" dirty="0"/>
            </a:br>
            <a:r>
              <a:rPr lang="el-GR" dirty="0"/>
              <a:t/>
            </a:r>
            <a:br>
              <a:rPr lang="el-GR" dirty="0"/>
            </a:br>
            <a:endParaRPr lang="el-GR" dirty="0"/>
          </a:p>
          <a:p>
            <a:pPr lvl="1"/>
            <a:r>
              <a:rPr lang="el-GR" dirty="0"/>
              <a:t>Υπάρχει </a:t>
            </a:r>
            <a:r>
              <a:rPr lang="el-GR" b="1" u="sng" dirty="0"/>
              <a:t>σεβασμός</a:t>
            </a:r>
            <a:r>
              <a:rPr lang="el-GR" dirty="0"/>
              <a:t> στους συναδέλφους σας και στην εκπαιδευτική διαδικασία</a:t>
            </a:r>
          </a:p>
          <a:p>
            <a:pPr marL="365760" lvl="1" indent="0">
              <a:buNone/>
            </a:pPr>
            <a:endParaRPr lang="el-GR" b="1" dirty="0"/>
          </a:p>
          <a:p>
            <a:pPr lvl="1"/>
            <a:r>
              <a:rPr lang="el-GR" b="1" dirty="0"/>
              <a:t>Προστατέψτε εσάς και τους συναδέλφους σας</a:t>
            </a:r>
            <a:r>
              <a:rPr lang="el-GR" dirty="0"/>
              <a:t>: απέχετε από το μάθημα αν δεν είστε/αισθάνεστε καλά</a:t>
            </a:r>
          </a:p>
          <a:p>
            <a:pPr lvl="1"/>
            <a:endParaRPr lang="el-GR" dirty="0"/>
          </a:p>
        </p:txBody>
      </p:sp>
    </p:spTree>
    <p:extLst>
      <p:ext uri="{BB962C8B-B14F-4D97-AF65-F5344CB8AC3E}">
        <p14:creationId xmlns:p14="http://schemas.microsoft.com/office/powerpoint/2010/main" val="15877481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l-GR" dirty="0"/>
              <a:t>Φυσική για Μηχανικούς</a:t>
            </a:r>
          </a:p>
        </p:txBody>
      </p:sp>
      <p:sp>
        <p:nvSpPr>
          <p:cNvPr id="3" name="Subtitle 2"/>
          <p:cNvSpPr>
            <a:spLocks noGrp="1"/>
          </p:cNvSpPr>
          <p:nvPr>
            <p:ph type="subTitle" idx="1"/>
          </p:nvPr>
        </p:nvSpPr>
        <p:spPr/>
        <p:txBody>
          <a:bodyPr>
            <a:normAutofit/>
          </a:bodyPr>
          <a:lstStyle/>
          <a:p>
            <a:r>
              <a:rPr lang="el-GR" dirty="0"/>
              <a:t>Ενέργεια Συστήματος</a:t>
            </a:r>
          </a:p>
          <a:p>
            <a:endParaRPr lang="el-GR" dirty="0"/>
          </a:p>
          <a:p>
            <a:endParaRPr lang="el-GR" dirty="0"/>
          </a:p>
        </p:txBody>
      </p:sp>
      <p:sp>
        <p:nvSpPr>
          <p:cNvPr id="5" name="TextBox 4"/>
          <p:cNvSpPr txBox="1"/>
          <p:nvPr/>
        </p:nvSpPr>
        <p:spPr>
          <a:xfrm>
            <a:off x="152400" y="4863405"/>
            <a:ext cx="4285172" cy="110799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Εικόνα:</a:t>
            </a:r>
            <a:r>
              <a:rPr kumimoji="0" lang="en-US" sz="110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 </a:t>
            </a:r>
            <a:r>
              <a:rPr kumimoji="0" lang="el-GR" sz="110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Στη φυσική, η ενέργεια είναι μια ιδιότητα των αντικειμένων που μπορεί να μεταφερθεί σε άλλα αντικείμενα ή να μετατραπεί σε διάφορες μορφές, αλλά δεν μπορεί να δημιουργηθεί ή να καταστραφεί. Η "ικανότητα ενός συστήματος να παράγει έργο" είναι μια κοινή περιγραφή, αλλά είναι δύσκολο να δοθεί ένας ενιαίος συνολικός ορισμός της ενέργειας, εξαιτίας των πολλών μορφών της.</a:t>
            </a:r>
            <a:endParaRPr kumimoji="0" lang="en-US" sz="110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 y="1371601"/>
            <a:ext cx="4266121" cy="3491804"/>
          </a:xfrm>
          <a:prstGeom prst="rect">
            <a:avLst/>
          </a:prstGeom>
          <a:ln>
            <a:noFill/>
          </a:ln>
          <a:effectLst>
            <a:softEdge rad="112500"/>
          </a:effectLst>
        </p:spPr>
      </p:pic>
    </p:spTree>
    <p:extLst>
      <p:ext uri="{BB962C8B-B14F-4D97-AF65-F5344CB8AC3E}">
        <p14:creationId xmlns:p14="http://schemas.microsoft.com/office/powerpoint/2010/main" val="16568532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l-GR" dirty="0"/>
              <a:t>Φυσική για Μηχανικούς</a:t>
            </a:r>
          </a:p>
        </p:txBody>
      </p:sp>
      <p:sp>
        <p:nvSpPr>
          <p:cNvPr id="3" name="Subtitle 2"/>
          <p:cNvSpPr>
            <a:spLocks noGrp="1"/>
          </p:cNvSpPr>
          <p:nvPr>
            <p:ph type="subTitle" idx="1"/>
          </p:nvPr>
        </p:nvSpPr>
        <p:spPr/>
        <p:txBody>
          <a:bodyPr>
            <a:normAutofit/>
          </a:bodyPr>
          <a:lstStyle/>
          <a:p>
            <a:r>
              <a:rPr lang="el-GR" b="1" dirty="0">
                <a:effectLst>
                  <a:outerShdw blurRad="38100" dist="38100" dir="2700000" algn="tl">
                    <a:srgbClr val="000000">
                      <a:alpha val="43137"/>
                    </a:srgbClr>
                  </a:outerShdw>
                </a:effectLst>
              </a:rPr>
              <a:t>Ενέργεια Συστήματος</a:t>
            </a:r>
          </a:p>
          <a:p>
            <a:endParaRPr lang="el-GR" dirty="0"/>
          </a:p>
        </p:txBody>
      </p:sp>
      <p:sp>
        <p:nvSpPr>
          <p:cNvPr id="5" name="TextBox 4"/>
          <p:cNvSpPr txBox="1"/>
          <p:nvPr/>
        </p:nvSpPr>
        <p:spPr>
          <a:xfrm>
            <a:off x="152400" y="4863405"/>
            <a:ext cx="4285172" cy="110799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l-GR" sz="110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Εικόνα:</a:t>
            </a:r>
            <a:r>
              <a:rPr kumimoji="0" lang="en-US" sz="110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 </a:t>
            </a:r>
            <a:r>
              <a:rPr kumimoji="0" lang="el-GR" sz="110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rPr>
              <a:t>Στη φυσική, η ενέργεια είναι μια ιδιότητα των αντικειμένων που μπορεί να μεταφερθεί σε άλλα αντικείμενα ή να μετατραπεί σε διάφορες μορφές, αλλά δεν μπορεί να δημιουργηθεί ή να καταστραφεί. Η "ικανότητα ενός συστήματος να παράγει έργο" είναι μια κοινή περιγραφή, αλλά είναι δύσκολο να δοθεί ένας ενιαίος συνολικός ορισμός της ενέργειας, εξαιτίας των πολλών μορφών της.</a:t>
            </a:r>
            <a:endParaRPr kumimoji="0" lang="en-US" sz="1100" b="0" i="0" u="none" strike="noStrike" kern="1200" cap="none" spc="0" normalizeH="0" baseline="0" noProof="0" dirty="0">
              <a:ln>
                <a:noFill/>
              </a:ln>
              <a:solidFill>
                <a:prstClr val="black"/>
              </a:solidFill>
              <a:effectLst/>
              <a:uLnTx/>
              <a:uFillTx/>
              <a:latin typeface="Cambria" panose="02040503050406030204" pitchFamily="18" charset="0"/>
              <a:ea typeface="+mn-ea"/>
              <a:cs typeface="+mn-cs"/>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 y="1371601"/>
            <a:ext cx="4266121" cy="3491804"/>
          </a:xfrm>
          <a:prstGeom prst="rect">
            <a:avLst/>
          </a:prstGeom>
          <a:ln>
            <a:noFill/>
          </a:ln>
          <a:effectLst>
            <a:softEdge rad="112500"/>
          </a:effectLst>
        </p:spPr>
      </p:pic>
    </p:spTree>
    <p:extLst>
      <p:ext uri="{BB962C8B-B14F-4D97-AF65-F5344CB8AC3E}">
        <p14:creationId xmlns:p14="http://schemas.microsoft.com/office/powerpoint/2010/main" val="29978838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2254" y="1371600"/>
            <a:ext cx="7954546" cy="5181600"/>
          </a:xfrm>
        </p:spPr>
        <p:txBody>
          <a:bodyPr>
            <a:normAutofit lnSpcReduction="10000"/>
          </a:bodyPr>
          <a:lstStyle/>
          <a:p>
            <a:r>
              <a:rPr lang="el-GR" sz="2200" dirty="0"/>
              <a:t>Με όσα έχουμε δει ως τώρα</a:t>
            </a:r>
          </a:p>
          <a:p>
            <a:pPr lvl="1"/>
            <a:endParaRPr lang="en-US" sz="1200" b="1" dirty="0"/>
          </a:p>
          <a:p>
            <a:pPr lvl="1"/>
            <a:r>
              <a:rPr lang="el-GR" sz="2000" b="1" dirty="0"/>
              <a:t>Θέση</a:t>
            </a:r>
          </a:p>
          <a:p>
            <a:pPr lvl="1"/>
            <a:r>
              <a:rPr lang="el-GR" sz="2000" b="1" dirty="0"/>
              <a:t>Ταχύτητα</a:t>
            </a:r>
          </a:p>
          <a:p>
            <a:pPr lvl="1"/>
            <a:r>
              <a:rPr lang="el-GR" sz="2000" b="1" dirty="0"/>
              <a:t>Επιτάχυνση</a:t>
            </a:r>
            <a:endParaRPr lang="en-US" sz="2000" b="1" dirty="0"/>
          </a:p>
          <a:p>
            <a:pPr lvl="1"/>
            <a:r>
              <a:rPr lang="el-GR" sz="2000" b="1" dirty="0"/>
              <a:t>Δύναμη</a:t>
            </a:r>
          </a:p>
          <a:p>
            <a:endParaRPr lang="en-US" sz="1400" dirty="0"/>
          </a:p>
          <a:p>
            <a:pPr marL="68580" indent="0">
              <a:buNone/>
            </a:pPr>
            <a:r>
              <a:rPr lang="el-GR" sz="2200" dirty="0"/>
              <a:t>και με αρχές όπως οι </a:t>
            </a:r>
            <a:r>
              <a:rPr lang="el-GR" sz="2200" b="1" dirty="0"/>
              <a:t>νόμοι του </a:t>
            </a:r>
            <a:r>
              <a:rPr lang="en-US" sz="2200" b="1" dirty="0"/>
              <a:t>Newton</a:t>
            </a:r>
            <a:r>
              <a:rPr lang="en-US" sz="2200" dirty="0"/>
              <a:t>, </a:t>
            </a:r>
            <a:r>
              <a:rPr lang="el-GR" sz="2200" dirty="0"/>
              <a:t>μπορούμε να λύσουμε πολλά προβλήματα…</a:t>
            </a:r>
          </a:p>
          <a:p>
            <a:endParaRPr lang="en-US" sz="1400" dirty="0"/>
          </a:p>
          <a:p>
            <a:r>
              <a:rPr lang="el-GR" sz="2200" dirty="0"/>
              <a:t>Όμως σε πιο σύνθετα προβλήματα α</a:t>
            </a:r>
            <a:r>
              <a:rPr lang="el-GR" sz="2200" dirty="0">
                <a:sym typeface="Wingdings" panose="05000000000000000000" pitchFamily="2" charset="2"/>
              </a:rPr>
              <a:t>ντιμετωπίζουμε δυσκολίες… </a:t>
            </a:r>
            <a:endParaRPr lang="en-US" sz="2200" dirty="0">
              <a:sym typeface="Wingdings" panose="05000000000000000000" pitchFamily="2" charset="2"/>
            </a:endParaRPr>
          </a:p>
          <a:p>
            <a:pPr lvl="1"/>
            <a:r>
              <a:rPr lang="el-GR" sz="2000" dirty="0">
                <a:sym typeface="Wingdings" panose="05000000000000000000" pitchFamily="2" charset="2"/>
              </a:rPr>
              <a:t>Π.χ. αν η δύναμη είναι μεταβαλλόμενη κατά μέτρο ή αν η διαδρομή κίνησης δεν είναι ευθύγραμμη</a:t>
            </a:r>
          </a:p>
          <a:p>
            <a:endParaRPr lang="en-US" sz="1600" dirty="0">
              <a:sym typeface="Wingdings" panose="05000000000000000000" pitchFamily="2" charset="2"/>
            </a:endParaRPr>
          </a:p>
          <a:p>
            <a:r>
              <a:rPr lang="el-GR" sz="2200" dirty="0">
                <a:sym typeface="Wingdings" panose="05000000000000000000" pitchFamily="2" charset="2"/>
              </a:rPr>
              <a:t>Χρειαζόμαστε μια διαφορετική/συμπληρωματική προσέγγιση, που θα κάνει τα προβλήματα πιο απλά…</a:t>
            </a:r>
            <a:endParaRPr lang="el-GR" sz="2200" dirty="0"/>
          </a:p>
        </p:txBody>
      </p:sp>
    </p:spTree>
    <p:extLst>
      <p:ext uri="{BB962C8B-B14F-4D97-AF65-F5344CB8AC3E}">
        <p14:creationId xmlns:p14="http://schemas.microsoft.com/office/powerpoint/2010/main" val="1442246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500"/>
                                        <p:tgtEl>
                                          <p:spTgt spid="3">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7" end="7"/>
                                            </p:txEl>
                                          </p:spTgt>
                                        </p:tgtEl>
                                        <p:attrNameLst>
                                          <p:attrName>style.visibility</p:attrName>
                                        </p:attrNameLst>
                                      </p:cBhvr>
                                      <p:to>
                                        <p:strVal val="visible"/>
                                      </p:to>
                                    </p:set>
                                    <p:animEffect transition="in" filter="fade">
                                      <p:cBhvr>
                                        <p:cTn id="24" dur="500"/>
                                        <p:tgtEl>
                                          <p:spTgt spid="3">
                                            <p:txEl>
                                              <p:pRg st="7" end="7"/>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animEffect transition="in" filter="fade">
                                      <p:cBhvr>
                                        <p:cTn id="29" dur="500"/>
                                        <p:tgtEl>
                                          <p:spTgt spid="3">
                                            <p:txEl>
                                              <p:pRg st="9" end="9"/>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3">
                                            <p:txEl>
                                              <p:pRg st="10" end="10"/>
                                            </p:txEl>
                                          </p:spTgt>
                                        </p:tgtEl>
                                        <p:attrNameLst>
                                          <p:attrName>style.visibility</p:attrName>
                                        </p:attrNameLst>
                                      </p:cBhvr>
                                      <p:to>
                                        <p:strVal val="visible"/>
                                      </p:to>
                                    </p:set>
                                    <p:animEffect transition="in" filter="fade">
                                      <p:cBhvr>
                                        <p:cTn id="34" dur="500"/>
                                        <p:tgtEl>
                                          <p:spTgt spid="3">
                                            <p:txEl>
                                              <p:pRg st="10" end="1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
                                            <p:txEl>
                                              <p:pRg st="12" end="12"/>
                                            </p:txEl>
                                          </p:spTgt>
                                        </p:tgtEl>
                                        <p:attrNameLst>
                                          <p:attrName>style.visibility</p:attrName>
                                        </p:attrNameLst>
                                      </p:cBhvr>
                                      <p:to>
                                        <p:strVal val="visible"/>
                                      </p:to>
                                    </p:set>
                                    <p:animEffect transition="in" filter="fade">
                                      <p:cBhvr>
                                        <p:cTn id="39"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5" name="7-Point Star 4"/>
          <p:cNvSpPr/>
          <p:nvPr/>
        </p:nvSpPr>
        <p:spPr>
          <a:xfrm>
            <a:off x="6553200" y="5715000"/>
            <a:ext cx="1219200" cy="685800"/>
          </a:xfrm>
          <a:prstGeom prst="star7">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738350" y="1371600"/>
            <a:ext cx="7643308" cy="5105400"/>
          </a:xfrm>
        </p:spPr>
        <p:txBody>
          <a:bodyPr>
            <a:normAutofit lnSpcReduction="10000"/>
          </a:bodyPr>
          <a:lstStyle/>
          <a:p>
            <a:r>
              <a:rPr lang="el-GR" dirty="0"/>
              <a:t>Κάποιες έννοιες ίσως σας φανούν οικείες, αλλά στη Φυσική απαιτείται λίγο μεγαλύτερη ακρίβεια…</a:t>
            </a:r>
          </a:p>
          <a:p>
            <a:endParaRPr lang="en-US" sz="1700" dirty="0"/>
          </a:p>
          <a:p>
            <a:r>
              <a:rPr lang="el-GR" dirty="0"/>
              <a:t>Ας ξεκινήσουμε με την έννοια της </a:t>
            </a:r>
            <a:r>
              <a:rPr lang="el-GR" b="1" dirty="0"/>
              <a:t>ενέργειας</a:t>
            </a:r>
            <a:endParaRPr lang="el-GR" dirty="0"/>
          </a:p>
          <a:p>
            <a:pPr lvl="1"/>
            <a:endParaRPr lang="en-US" sz="1700" dirty="0"/>
          </a:p>
          <a:p>
            <a:r>
              <a:rPr lang="el-GR" dirty="0"/>
              <a:t>Ιδέες που έχουμε από την καθημερινότητά μας για την ενέργεια</a:t>
            </a:r>
          </a:p>
          <a:p>
            <a:pPr lvl="1"/>
            <a:endParaRPr lang="en-US" sz="1600" dirty="0"/>
          </a:p>
          <a:p>
            <a:pPr lvl="1"/>
            <a:r>
              <a:rPr lang="el-GR" dirty="0"/>
              <a:t>Βενζίνη και πετρέλαιο για μεταφορές και θέρμανση</a:t>
            </a:r>
          </a:p>
          <a:p>
            <a:pPr lvl="1"/>
            <a:r>
              <a:rPr lang="el-GR" dirty="0"/>
              <a:t>Ηλεκτρισμός για φωτισμό και συσκευές</a:t>
            </a:r>
          </a:p>
          <a:p>
            <a:pPr lvl="1"/>
            <a:r>
              <a:rPr lang="el-GR" dirty="0"/>
              <a:t>Φαγητό για κατανάλωση</a:t>
            </a:r>
            <a:endParaRPr lang="en-US" dirty="0"/>
          </a:p>
          <a:p>
            <a:pPr lvl="1"/>
            <a:endParaRPr lang="en-US" sz="1800" dirty="0"/>
          </a:p>
          <a:p>
            <a:r>
              <a:rPr lang="el-GR" dirty="0"/>
              <a:t>«Έχεις ενέργεια να πάμε για τρέξιμο?»</a:t>
            </a:r>
          </a:p>
          <a:p>
            <a:pPr lvl="1"/>
            <a:r>
              <a:rPr lang="el-GR" dirty="0"/>
              <a:t>Ικανότητα να κάνεις κάποια δουλειά, κάποιο… </a:t>
            </a:r>
            <a:r>
              <a:rPr lang="el-GR" b="1" dirty="0"/>
              <a:t>έργο</a:t>
            </a:r>
          </a:p>
        </p:txBody>
      </p:sp>
    </p:spTree>
    <p:extLst>
      <p:ext uri="{BB962C8B-B14F-4D97-AF65-F5344CB8AC3E}">
        <p14:creationId xmlns:p14="http://schemas.microsoft.com/office/powerpoint/2010/main" val="4051703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fade">
                                      <p:cBhvr>
                                        <p:cTn id="20" dur="500"/>
                                        <p:tgtEl>
                                          <p:spTgt spid="3">
                                            <p:txEl>
                                              <p:pRg st="6" end="6"/>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fade">
                                      <p:cBhvr>
                                        <p:cTn id="23" dur="500"/>
                                        <p:tgtEl>
                                          <p:spTgt spid="3">
                                            <p:txEl>
                                              <p:pRg st="7" end="7"/>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8" end="8"/>
                                            </p:txEl>
                                          </p:spTgt>
                                        </p:tgtEl>
                                        <p:attrNameLst>
                                          <p:attrName>style.visibility</p:attrName>
                                        </p:attrNameLst>
                                      </p:cBhvr>
                                      <p:to>
                                        <p:strVal val="visible"/>
                                      </p:to>
                                    </p:set>
                                    <p:animEffect transition="in" filter="fade">
                                      <p:cBhvr>
                                        <p:cTn id="26" dur="500"/>
                                        <p:tgtEl>
                                          <p:spTgt spid="3">
                                            <p:txEl>
                                              <p:pRg st="8" end="8"/>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xEl>
                                              <p:pRg st="11" end="11"/>
                                            </p:txEl>
                                          </p:spTgt>
                                        </p:tgtEl>
                                        <p:attrNameLst>
                                          <p:attrName>style.visibility</p:attrName>
                                        </p:attrNameLst>
                                      </p:cBhvr>
                                      <p:to>
                                        <p:strVal val="visible"/>
                                      </p:to>
                                    </p:set>
                                    <p:animEffect transition="in" filter="fade">
                                      <p:cBhvr>
                                        <p:cTn id="36" dur="500"/>
                                        <p:tgtEl>
                                          <p:spTgt spid="3">
                                            <p:txEl>
                                              <p:pRg st="11" end="11"/>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643308" cy="1447800"/>
          </a:xfrm>
        </p:spPr>
        <p:txBody>
          <a:bodyPr>
            <a:normAutofit/>
          </a:bodyPr>
          <a:lstStyle/>
          <a:p>
            <a:r>
              <a:rPr lang="el-GR" sz="2200" dirty="0"/>
              <a:t>Θα μας απασχολήσουν τρία είδη ενέργειας:</a:t>
            </a:r>
          </a:p>
          <a:p>
            <a:pPr lvl="2"/>
            <a:endParaRPr lang="en-US" b="1" dirty="0"/>
          </a:p>
          <a:p>
            <a:pPr lvl="1"/>
            <a:r>
              <a:rPr lang="el-GR" b="1" dirty="0">
                <a:solidFill>
                  <a:srgbClr val="FF0000"/>
                </a:solidFill>
              </a:rPr>
              <a:t>Κινητική</a:t>
            </a:r>
            <a:r>
              <a:rPr lang="el-GR" b="1" dirty="0"/>
              <a:t>, Δυναμική, και Θερμική</a:t>
            </a:r>
          </a:p>
        </p:txBody>
      </p:sp>
      <p:grpSp>
        <p:nvGrpSpPr>
          <p:cNvPr id="8" name="Group 7"/>
          <p:cNvGrpSpPr/>
          <p:nvPr/>
        </p:nvGrpSpPr>
        <p:grpSpPr>
          <a:xfrm>
            <a:off x="508685" y="2895600"/>
            <a:ext cx="8178114" cy="3581400"/>
            <a:chOff x="508685" y="2895600"/>
            <a:chExt cx="8178114" cy="358140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71585" b="27273"/>
            <a:stretch/>
          </p:blipFill>
          <p:spPr>
            <a:xfrm>
              <a:off x="508685" y="2895600"/>
              <a:ext cx="3357564" cy="3581400"/>
            </a:xfrm>
            <a:prstGeom prst="rect">
              <a:avLst/>
            </a:prstGeom>
          </p:spPr>
        </p:pic>
        <p:sp>
          <p:nvSpPr>
            <p:cNvPr id="5" name="TextBox 4"/>
            <p:cNvSpPr txBox="1"/>
            <p:nvPr/>
          </p:nvSpPr>
          <p:spPr>
            <a:xfrm>
              <a:off x="3810000" y="3581400"/>
              <a:ext cx="4876799" cy="2246769"/>
            </a:xfrm>
            <a:prstGeom prst="rect">
              <a:avLst/>
            </a:prstGeom>
            <a:solidFill>
              <a:schemeClr val="bg1"/>
            </a:solid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Η κινητική ενέργεια είναι η ενέργεια της κίνησης.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Όλα τα κινούμενα αντικείμενα έχουν κινητική ενέργεια.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Όσο μεγαλύτερη μάζα ή όσο πιο γρήγορα κινείται ένα αντικείμενο, τόσο μεγαλύτερη η κινητική του ενέργεια.</a:t>
              </a:r>
            </a:p>
          </p:txBody>
        </p:sp>
      </p:grpSp>
    </p:spTree>
    <p:extLst>
      <p:ext uri="{BB962C8B-B14F-4D97-AF65-F5344CB8AC3E}">
        <p14:creationId xmlns:p14="http://schemas.microsoft.com/office/powerpoint/2010/main" val="4183209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643308" cy="1447800"/>
          </a:xfrm>
        </p:spPr>
        <p:txBody>
          <a:bodyPr>
            <a:normAutofit/>
          </a:bodyPr>
          <a:lstStyle/>
          <a:p>
            <a:r>
              <a:rPr lang="el-GR" sz="2200" dirty="0"/>
              <a:t>Θα μας απασχολήσουν τρία είδη ενέργειας:</a:t>
            </a:r>
          </a:p>
          <a:p>
            <a:pPr lvl="2"/>
            <a:endParaRPr lang="en-US" b="1" dirty="0"/>
          </a:p>
          <a:p>
            <a:pPr lvl="1"/>
            <a:r>
              <a:rPr lang="el-GR" b="1" dirty="0"/>
              <a:t>Κινητική, </a:t>
            </a:r>
            <a:r>
              <a:rPr lang="el-GR" b="1" dirty="0">
                <a:solidFill>
                  <a:srgbClr val="FF0000"/>
                </a:solidFill>
              </a:rPr>
              <a:t>Δυναμική</a:t>
            </a:r>
            <a:r>
              <a:rPr lang="el-GR" b="1" dirty="0"/>
              <a:t>, και Θερμική</a:t>
            </a:r>
          </a:p>
        </p:txBody>
      </p:sp>
      <p:grpSp>
        <p:nvGrpSpPr>
          <p:cNvPr id="8" name="Group 7"/>
          <p:cNvGrpSpPr/>
          <p:nvPr/>
        </p:nvGrpSpPr>
        <p:grpSpPr>
          <a:xfrm>
            <a:off x="533400" y="2926859"/>
            <a:ext cx="8077200" cy="3546620"/>
            <a:chOff x="480998" y="2926859"/>
            <a:chExt cx="8077200" cy="354662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34453" r="35593" b="27273"/>
            <a:stretch/>
          </p:blipFill>
          <p:spPr>
            <a:xfrm>
              <a:off x="480998" y="2926859"/>
              <a:ext cx="3505052" cy="3546620"/>
            </a:xfrm>
            <a:prstGeom prst="rect">
              <a:avLst/>
            </a:prstGeom>
          </p:spPr>
        </p:pic>
        <p:sp>
          <p:nvSpPr>
            <p:cNvPr id="6" name="TextBox 5"/>
            <p:cNvSpPr txBox="1"/>
            <p:nvPr/>
          </p:nvSpPr>
          <p:spPr>
            <a:xfrm>
              <a:off x="3757598" y="3303380"/>
              <a:ext cx="4800600" cy="3170099"/>
            </a:xfrm>
            <a:prstGeom prst="rect">
              <a:avLst/>
            </a:prstGeom>
            <a:solidFill>
              <a:schemeClr val="bg1"/>
            </a:solid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Η δυναμική ενέργεια είναι αποθηκευμένη ενέργεια που σχετίζεται με τη θέση ενός αντικειμένου.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Το τρενάκι της εικόνας έχει </a:t>
              </a:r>
              <a:r>
                <a:rPr kumimoji="0" lang="el-GR" sz="2000" b="1" i="0" u="none" strike="noStrike" kern="1200" cap="none" spc="0" normalizeH="0" baseline="0" noProof="0" dirty="0">
                  <a:ln>
                    <a:noFill/>
                  </a:ln>
                  <a:solidFill>
                    <a:srgbClr val="FF0000"/>
                  </a:solidFill>
                  <a:effectLst/>
                  <a:uLnTx/>
                  <a:uFillTx/>
                  <a:latin typeface="Calibri" panose="020F0502020204030204"/>
                  <a:ea typeface="+mn-ea"/>
                  <a:cs typeface="+mn-cs"/>
                </a:rPr>
                <a:t>βαρυτική</a:t>
              </a: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 δυναμική ενέργεια που εξαρτάται από τη θέση του (ύψος) πάνω από το έδαφος.</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Θα τη σχετίσουμε με τη </a:t>
              </a:r>
              <a:r>
                <a:rPr kumimoji="0" lang="el-GR" sz="2000" b="1" i="0" u="none" strike="noStrike" kern="1200" cap="none" spc="0" normalizeH="0" baseline="0" noProof="0" dirty="0">
                  <a:ln>
                    <a:noFill/>
                  </a:ln>
                  <a:solidFill>
                    <a:srgbClr val="FF0000"/>
                  </a:solidFill>
                  <a:effectLst/>
                  <a:uLnTx/>
                  <a:uFillTx/>
                  <a:latin typeface="Calibri" panose="020F0502020204030204"/>
                  <a:ea typeface="+mn-ea"/>
                  <a:cs typeface="+mn-cs"/>
                </a:rPr>
                <a:t>δύναμη του βάρους</a:t>
              </a: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 (αλλά και με άλλες που θα δούμε).</a:t>
              </a:r>
            </a:p>
          </p:txBody>
        </p:sp>
      </p:grpSp>
    </p:spTree>
    <p:extLst>
      <p:ext uri="{BB962C8B-B14F-4D97-AF65-F5344CB8AC3E}">
        <p14:creationId xmlns:p14="http://schemas.microsoft.com/office/powerpoint/2010/main" val="454355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643308" cy="1447800"/>
          </a:xfrm>
        </p:spPr>
        <p:txBody>
          <a:bodyPr>
            <a:normAutofit/>
          </a:bodyPr>
          <a:lstStyle/>
          <a:p>
            <a:r>
              <a:rPr lang="el-GR" sz="2200" dirty="0"/>
              <a:t>Θα μας απασχολήσουν τρία είδη ενέργειας:</a:t>
            </a:r>
          </a:p>
          <a:p>
            <a:pPr lvl="2"/>
            <a:endParaRPr lang="en-US" b="1" dirty="0"/>
          </a:p>
          <a:p>
            <a:pPr lvl="1"/>
            <a:r>
              <a:rPr lang="el-GR" b="1" dirty="0"/>
              <a:t>Κινητική, Δυναμική, και </a:t>
            </a:r>
            <a:r>
              <a:rPr lang="el-GR" b="1" dirty="0">
                <a:solidFill>
                  <a:srgbClr val="FF0000"/>
                </a:solidFill>
              </a:rPr>
              <a:t>Θερμική</a:t>
            </a:r>
          </a:p>
        </p:txBody>
      </p:sp>
      <p:grpSp>
        <p:nvGrpSpPr>
          <p:cNvPr id="8" name="Group 7"/>
          <p:cNvGrpSpPr/>
          <p:nvPr/>
        </p:nvGrpSpPr>
        <p:grpSpPr>
          <a:xfrm>
            <a:off x="496329" y="2926024"/>
            <a:ext cx="7885329" cy="3576320"/>
            <a:chOff x="496329" y="2926024"/>
            <a:chExt cx="7885329" cy="357632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69143" r="2443" b="27273"/>
            <a:stretch/>
          </p:blipFill>
          <p:spPr>
            <a:xfrm>
              <a:off x="496329" y="2926024"/>
              <a:ext cx="3352800" cy="3576320"/>
            </a:xfrm>
            <a:prstGeom prst="rect">
              <a:avLst/>
            </a:prstGeom>
          </p:spPr>
        </p:pic>
        <p:sp>
          <p:nvSpPr>
            <p:cNvPr id="7" name="TextBox 6"/>
            <p:cNvSpPr txBox="1"/>
            <p:nvPr/>
          </p:nvSpPr>
          <p:spPr>
            <a:xfrm>
              <a:off x="3723888" y="3438525"/>
              <a:ext cx="4657770" cy="2554545"/>
            </a:xfrm>
            <a:prstGeom prst="rect">
              <a:avLst/>
            </a:prstGeom>
            <a:solidFill>
              <a:schemeClr val="bg1"/>
            </a:solid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Η θερμική ενέργεια είναι το άθροισμα όλων των μικροσκοπικών κινητικών και δυναμικών ενεργειών των ατόμων και δεσμών που συνιστούν ένα σώμα.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Ένα σώμα έχει μεγαλύτερη θερμική ενέργεια όταν είναι ζεστό παρά όταν είναι κρύο.</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Θα τη σχετίσουμε με </a:t>
              </a:r>
              <a:r>
                <a:rPr kumimoji="0" lang="el-GR" sz="2000" b="1" i="0" u="none" strike="noStrike" kern="1200" cap="none" spc="0" normalizeH="0" baseline="0" noProof="0" dirty="0">
                  <a:ln>
                    <a:noFill/>
                  </a:ln>
                  <a:solidFill>
                    <a:srgbClr val="FF0000"/>
                  </a:solidFill>
                  <a:effectLst/>
                  <a:uLnTx/>
                  <a:uFillTx/>
                  <a:latin typeface="Calibri" panose="020F0502020204030204"/>
                  <a:ea typeface="+mn-ea"/>
                  <a:cs typeface="+mn-cs"/>
                </a:rPr>
                <a:t>δυνάμεις τριβής</a:t>
              </a: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grpSp>
    </p:spTree>
    <p:extLst>
      <p:ext uri="{BB962C8B-B14F-4D97-AF65-F5344CB8AC3E}">
        <p14:creationId xmlns:p14="http://schemas.microsoft.com/office/powerpoint/2010/main" val="702770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524000"/>
            <a:ext cx="7872250" cy="4953000"/>
          </a:xfrm>
        </p:spPr>
        <p:txBody>
          <a:bodyPr>
            <a:normAutofit/>
          </a:bodyPr>
          <a:lstStyle/>
          <a:p>
            <a:r>
              <a:rPr lang="el-GR" sz="2200" dirty="0"/>
              <a:t>Τα παραπάνω δεν αποτελούν ορισμό της ενέργειας</a:t>
            </a:r>
          </a:p>
          <a:p>
            <a:pPr lvl="1"/>
            <a:r>
              <a:rPr lang="el-GR" sz="2000" dirty="0"/>
              <a:t>…είναι απλά </a:t>
            </a:r>
            <a:r>
              <a:rPr lang="el-GR" sz="2000" b="1" dirty="0"/>
              <a:t>παραδείγματα</a:t>
            </a:r>
          </a:p>
          <a:p>
            <a:pPr lvl="1"/>
            <a:endParaRPr lang="el-GR" sz="1100" dirty="0"/>
          </a:p>
          <a:p>
            <a:r>
              <a:rPr lang="el-GR" sz="2200" dirty="0"/>
              <a:t>Γενικότερα, είναι δύσκολο να οριστεί με ακρίβεια η ενέργεια</a:t>
            </a:r>
            <a:br>
              <a:rPr lang="el-GR" sz="2200" dirty="0"/>
            </a:br>
            <a:endParaRPr lang="el-GR" sz="2200" dirty="0"/>
          </a:p>
          <a:p>
            <a:pPr lvl="1"/>
            <a:r>
              <a:rPr lang="el-GR" sz="2000" dirty="0"/>
              <a:t>Είναι περισσότερο… «αφηρημένη» έννοια</a:t>
            </a:r>
          </a:p>
          <a:p>
            <a:pPr lvl="1"/>
            <a:r>
              <a:rPr lang="el-GR" sz="2000" dirty="0"/>
              <a:t>Θα μπορούσαμε να πούμε ότι αποτελεί </a:t>
            </a:r>
            <a:r>
              <a:rPr lang="el-GR" sz="2000" b="1" dirty="0"/>
              <a:t>έναν </a:t>
            </a:r>
            <a:r>
              <a:rPr lang="el-GR" sz="2000" b="1" dirty="0">
                <a:solidFill>
                  <a:srgbClr val="7030A0"/>
                </a:solidFill>
              </a:rPr>
              <a:t>αριθμό</a:t>
            </a:r>
            <a:r>
              <a:rPr lang="el-GR" sz="2000" b="1" dirty="0"/>
              <a:t> που σχετίζεται με την κατάσταση ενός… </a:t>
            </a:r>
            <a:r>
              <a:rPr lang="el-GR" sz="2400" b="1" dirty="0">
                <a:solidFill>
                  <a:srgbClr val="FF0000"/>
                </a:solidFill>
              </a:rPr>
              <a:t>συστήματος</a:t>
            </a:r>
            <a:endParaRPr lang="el-GR" sz="2000" b="1" dirty="0">
              <a:solidFill>
                <a:srgbClr val="FF0000"/>
              </a:solidFill>
            </a:endParaRPr>
          </a:p>
          <a:p>
            <a:pPr lvl="1"/>
            <a:r>
              <a:rPr lang="el-GR" sz="2000" b="1" dirty="0"/>
              <a:t>Αν η χρήση αυτών των αριθμών γίνει σωστά, μπορούμε να προβλέψουμε αποτελέσματα πειραμάτων και να κατασκευάσουμε μηχανές!</a:t>
            </a:r>
          </a:p>
          <a:p>
            <a:pPr lvl="1"/>
            <a:endParaRPr lang="el-GR" sz="2000" b="1" dirty="0"/>
          </a:p>
          <a:p>
            <a:r>
              <a:rPr lang="el-GR" sz="2200" dirty="0"/>
              <a:t>Κάθε διαδικασία στη φύση αφορά ενέργεια και μεταφορές/ μετασχηματισμούς αυτής</a:t>
            </a:r>
          </a:p>
        </p:txBody>
      </p:sp>
    </p:spTree>
    <p:extLst>
      <p:ext uri="{BB962C8B-B14F-4D97-AF65-F5344CB8AC3E}">
        <p14:creationId xmlns:p14="http://schemas.microsoft.com/office/powerpoint/2010/main" val="3604674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500"/>
                                        <p:tgtEl>
                                          <p:spTgt spid="3">
                                            <p:txEl>
                                              <p:pRg st="5" end="5"/>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524000"/>
            <a:ext cx="7872250" cy="4953000"/>
          </a:xfrm>
        </p:spPr>
        <p:txBody>
          <a:bodyPr>
            <a:normAutofit lnSpcReduction="10000"/>
          </a:bodyPr>
          <a:lstStyle/>
          <a:p>
            <a:r>
              <a:rPr lang="el-GR" dirty="0"/>
              <a:t>Ξεκινάμε τη συζήτηση θεωρώντας ένα νέο μοντέλο, το </a:t>
            </a:r>
            <a:r>
              <a:rPr lang="el-GR" b="1" dirty="0">
                <a:solidFill>
                  <a:srgbClr val="FF0000"/>
                </a:solidFill>
              </a:rPr>
              <a:t>σύστημα</a:t>
            </a:r>
          </a:p>
          <a:p>
            <a:endParaRPr lang="el-GR" sz="800" dirty="0"/>
          </a:p>
          <a:p>
            <a:endParaRPr lang="el-GR" sz="900" dirty="0"/>
          </a:p>
          <a:p>
            <a:r>
              <a:rPr lang="el-GR" dirty="0"/>
              <a:t>Προς το παρόν, ας δούμε τι είναι ένα </a:t>
            </a:r>
            <a:r>
              <a:rPr lang="el-GR" b="1" dirty="0"/>
              <a:t>σύστημα</a:t>
            </a:r>
            <a:r>
              <a:rPr lang="el-GR" dirty="0"/>
              <a:t> και πώς σχετίζεται με την ενέργεια</a:t>
            </a:r>
          </a:p>
          <a:p>
            <a:pPr lvl="1"/>
            <a:r>
              <a:rPr lang="el-GR" b="1" dirty="0"/>
              <a:t>Συστήματα</a:t>
            </a:r>
            <a:r>
              <a:rPr lang="el-GR" dirty="0"/>
              <a:t> μπορεί να είναι:</a:t>
            </a:r>
          </a:p>
          <a:p>
            <a:pPr lvl="2"/>
            <a:r>
              <a:rPr lang="el-GR" sz="2200" b="1" dirty="0">
                <a:solidFill>
                  <a:srgbClr val="7030A0"/>
                </a:solidFill>
              </a:rPr>
              <a:t>Ένα ή περισσότερα σώματα</a:t>
            </a:r>
          </a:p>
          <a:p>
            <a:pPr lvl="2"/>
            <a:r>
              <a:rPr lang="el-GR" sz="2200" b="1" dirty="0">
                <a:solidFill>
                  <a:srgbClr val="7030A0"/>
                </a:solidFill>
              </a:rPr>
              <a:t>Μια περιοχή του χώρου</a:t>
            </a:r>
            <a:endParaRPr lang="en-US" sz="2200" b="1" dirty="0">
              <a:solidFill>
                <a:srgbClr val="7030A0"/>
              </a:solidFill>
            </a:endParaRPr>
          </a:p>
          <a:p>
            <a:pPr lvl="2"/>
            <a:r>
              <a:rPr lang="el-GR" sz="2200" dirty="0"/>
              <a:t>Κάτι που αλλάζει σχήμα και μέγεθος</a:t>
            </a:r>
          </a:p>
          <a:p>
            <a:pPr lvl="2"/>
            <a:r>
              <a:rPr lang="el-GR" sz="2200" b="1" dirty="0">
                <a:solidFill>
                  <a:srgbClr val="7030A0"/>
                </a:solidFill>
              </a:rPr>
              <a:t>Συνδυασμός των παραπάνω</a:t>
            </a:r>
          </a:p>
          <a:p>
            <a:pPr lvl="2"/>
            <a:endParaRPr lang="el-GR" sz="1300" dirty="0"/>
          </a:p>
          <a:p>
            <a:r>
              <a:rPr lang="el-GR" dirty="0"/>
              <a:t>Αργότερα, θα μιλήσουμε για </a:t>
            </a:r>
            <a:r>
              <a:rPr lang="el-GR" b="1" dirty="0"/>
              <a:t>μοντέλα ανάλυσης </a:t>
            </a:r>
            <a:r>
              <a:rPr lang="el-GR" dirty="0"/>
              <a:t>ενός συστήματος</a:t>
            </a:r>
          </a:p>
          <a:p>
            <a:pPr lvl="2"/>
            <a:r>
              <a:rPr lang="el-GR" dirty="0"/>
              <a:t>…αντί ενός μόνο σώματος, που είχαμε ως τώρα</a:t>
            </a:r>
          </a:p>
        </p:txBody>
      </p:sp>
      <p:sp>
        <p:nvSpPr>
          <p:cNvPr id="5" name="TextBox 4"/>
          <p:cNvSpPr txBox="1"/>
          <p:nvPr/>
        </p:nvSpPr>
        <p:spPr>
          <a:xfrm>
            <a:off x="6450968" y="3657600"/>
            <a:ext cx="1561696" cy="490776"/>
          </a:xfrm>
          <a:prstGeom prst="horizontalScroll">
            <a:avLst/>
          </a:prstGeom>
          <a:noFill/>
          <a:ln w="28575">
            <a:solidFill>
              <a:srgbClr val="7030A0"/>
            </a:solid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srgbClr val="7030A0"/>
                </a:solidFill>
                <a:effectLst/>
                <a:uLnTx/>
                <a:uFillTx/>
                <a:latin typeface="Calibri" panose="020F0502020204030204"/>
                <a:ea typeface="+mn-ea"/>
                <a:cs typeface="+mn-cs"/>
              </a:rPr>
              <a:t>Προς εξέταση</a:t>
            </a:r>
          </a:p>
        </p:txBody>
      </p:sp>
    </p:spTree>
    <p:extLst>
      <p:ext uri="{BB962C8B-B14F-4D97-AF65-F5344CB8AC3E}">
        <p14:creationId xmlns:p14="http://schemas.microsoft.com/office/powerpoint/2010/main" val="393342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fade">
                                      <p:cBhvr>
                                        <p:cTn id="20" dur="500"/>
                                        <p:tgtEl>
                                          <p:spTgt spid="3">
                                            <p:txEl>
                                              <p:pRg st="5" end="5"/>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fade">
                                      <p:cBhvr>
                                        <p:cTn id="29" dur="500"/>
                                        <p:tgtEl>
                                          <p:spTgt spid="3">
                                            <p:txEl>
                                              <p:pRg st="8" end="8"/>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
                                            <p:txEl>
                                              <p:pRg st="10" end="10"/>
                                            </p:txEl>
                                          </p:spTgt>
                                        </p:tgtEl>
                                        <p:attrNameLst>
                                          <p:attrName>style.visibility</p:attrName>
                                        </p:attrNameLst>
                                      </p:cBhvr>
                                      <p:to>
                                        <p:strVal val="visible"/>
                                      </p:to>
                                    </p:set>
                                    <p:animEffect transition="in" filter="fade">
                                      <p:cBhvr>
                                        <p:cTn id="38" dur="500"/>
                                        <p:tgtEl>
                                          <p:spTgt spid="3">
                                            <p:txEl>
                                              <p:pRg st="10" end="10"/>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3">
                                            <p:txEl>
                                              <p:pRg st="11" end="11"/>
                                            </p:txEl>
                                          </p:spTgt>
                                        </p:tgtEl>
                                        <p:attrNameLst>
                                          <p:attrName>style.visibility</p:attrName>
                                        </p:attrNameLst>
                                      </p:cBhvr>
                                      <p:to>
                                        <p:strVal val="visible"/>
                                      </p:to>
                                    </p:set>
                                    <p:animEffect transition="in" filter="fade">
                                      <p:cBhvr>
                                        <p:cTn id="4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447800"/>
            <a:ext cx="7948450" cy="5029200"/>
          </a:xfrm>
        </p:spPr>
        <p:txBody>
          <a:bodyPr>
            <a:normAutofit fontScale="92500" lnSpcReduction="10000"/>
          </a:bodyPr>
          <a:lstStyle/>
          <a:p>
            <a:r>
              <a:rPr lang="el-GR" dirty="0"/>
              <a:t>Πρώτο βήμα είναι η </a:t>
            </a:r>
            <a:r>
              <a:rPr lang="el-GR" b="1" dirty="0"/>
              <a:t>αναγνώριση</a:t>
            </a:r>
            <a:r>
              <a:rPr lang="el-GR" dirty="0"/>
              <a:t> του συστήματος</a:t>
            </a:r>
            <a:endParaRPr lang="en-US" dirty="0"/>
          </a:p>
          <a:p>
            <a:endParaRPr lang="en-US" sz="1100" dirty="0"/>
          </a:p>
          <a:p>
            <a:r>
              <a:rPr lang="el-GR" dirty="0"/>
              <a:t>Όταν συζητάμε για ένα σύστημα, είτε αγνοούμε (</a:t>
            </a:r>
            <a:r>
              <a:rPr lang="el-GR" b="1" dirty="0"/>
              <a:t>απομονωμένο</a:t>
            </a:r>
            <a:r>
              <a:rPr lang="el-GR" dirty="0"/>
              <a:t> σύστημα) είτε ενδιαφερόμαστε (</a:t>
            </a:r>
            <a:r>
              <a:rPr lang="el-GR" b="1" dirty="0"/>
              <a:t>μη απομονωμένο</a:t>
            </a:r>
            <a:r>
              <a:rPr lang="el-GR" dirty="0"/>
              <a:t> σύστημα) για τις </a:t>
            </a:r>
            <a:r>
              <a:rPr lang="el-GR" b="1" u="sng" dirty="0"/>
              <a:t>ενεργειακές</a:t>
            </a:r>
            <a:r>
              <a:rPr lang="el-GR" dirty="0"/>
              <a:t> αλληλεπιδράσεις του </a:t>
            </a:r>
            <a:r>
              <a:rPr lang="el-GR" dirty="0">
                <a:solidFill>
                  <a:srgbClr val="FF0000"/>
                </a:solidFill>
              </a:rPr>
              <a:t>περιβάλλοντος</a:t>
            </a:r>
            <a:r>
              <a:rPr lang="el-GR" dirty="0"/>
              <a:t> με το </a:t>
            </a:r>
            <a:r>
              <a:rPr lang="el-GR" dirty="0">
                <a:solidFill>
                  <a:srgbClr val="FF0000"/>
                </a:solidFill>
              </a:rPr>
              <a:t>σύστημα</a:t>
            </a:r>
          </a:p>
          <a:p>
            <a:pPr lvl="1"/>
            <a:r>
              <a:rPr lang="el-GR" dirty="0"/>
              <a:t>Ακόμα δε γνωρίζουμε ποιές είναι αυτές, με τι σχετίζονται, και πώς τις βρίσκουμε... (απλώς υποθέτουμε – υπομονή </a:t>
            </a:r>
            <a:r>
              <a:rPr lang="el-GR" dirty="0">
                <a:sym typeface="Wingdings" panose="05000000000000000000" pitchFamily="2" charset="2"/>
              </a:rPr>
              <a:t>)</a:t>
            </a:r>
          </a:p>
          <a:p>
            <a:pPr lvl="1"/>
            <a:r>
              <a:rPr lang="el-GR" sz="2200" dirty="0">
                <a:sym typeface="Wingdings" panose="05000000000000000000" pitchFamily="2" charset="2"/>
              </a:rPr>
              <a:t>Επίσης υποθέτουμε ότι κάποιες </a:t>
            </a:r>
            <a:r>
              <a:rPr lang="el-GR" sz="2200" b="1" dirty="0">
                <a:sym typeface="Wingdings" panose="05000000000000000000" pitchFamily="2" charset="2"/>
              </a:rPr>
              <a:t>δυνάμεις</a:t>
            </a:r>
            <a:r>
              <a:rPr lang="el-GR" sz="2200" dirty="0">
                <a:sym typeface="Wingdings" panose="05000000000000000000" pitchFamily="2" charset="2"/>
              </a:rPr>
              <a:t> δρουν στο σύστημα και του </a:t>
            </a:r>
            <a:r>
              <a:rPr lang="el-GR" sz="2200" b="1" dirty="0">
                <a:sym typeface="Wingdings" panose="05000000000000000000" pitchFamily="2" charset="2"/>
              </a:rPr>
              <a:t>μεταβάλλουν την ενεργειακή </a:t>
            </a:r>
            <a:r>
              <a:rPr lang="el-GR" sz="2200" b="1" dirty="0" smtClean="0">
                <a:sym typeface="Wingdings" panose="05000000000000000000" pitchFamily="2" charset="2"/>
              </a:rPr>
              <a:t>κατάσταση</a:t>
            </a:r>
            <a:r>
              <a:rPr lang="en-US" sz="2200" b="1" dirty="0" smtClean="0">
                <a:sym typeface="Wingdings" panose="05000000000000000000" pitchFamily="2" charset="2"/>
              </a:rPr>
              <a:t> </a:t>
            </a:r>
            <a:r>
              <a:rPr lang="el-GR" sz="2200" b="1" dirty="0" smtClean="0">
                <a:sym typeface="Wingdings" panose="05000000000000000000" pitchFamily="2" charset="2"/>
              </a:rPr>
              <a:t>με κάποιο μηχανισμό</a:t>
            </a:r>
            <a:endParaRPr lang="el-GR" sz="2200" b="1" dirty="0">
              <a:sym typeface="Wingdings" panose="05000000000000000000" pitchFamily="2" charset="2"/>
            </a:endParaRPr>
          </a:p>
          <a:p>
            <a:pPr lvl="1"/>
            <a:endParaRPr lang="el-GR" sz="2200" dirty="0"/>
          </a:p>
          <a:p>
            <a:r>
              <a:rPr lang="el-GR" dirty="0"/>
              <a:t>Ανεξαρτήτως του συστήματος που επιλέγουμε πάντα υπάρχει το </a:t>
            </a:r>
            <a:r>
              <a:rPr lang="el-GR" b="1" dirty="0"/>
              <a:t>όριο/σύνορο συστήματος</a:t>
            </a:r>
            <a:r>
              <a:rPr lang="el-GR" dirty="0"/>
              <a:t>:</a:t>
            </a:r>
          </a:p>
          <a:p>
            <a:pPr lvl="1"/>
            <a:r>
              <a:rPr lang="el-GR" dirty="0"/>
              <a:t>Μια (συνήθως) φανταστική επιφάνεια που χωρίζει το σύστημα με το περιβάλλον του</a:t>
            </a:r>
          </a:p>
          <a:p>
            <a:pPr lvl="1"/>
            <a:r>
              <a:rPr lang="el-GR" dirty="0"/>
              <a:t>Π.χ. σε ένα κιβώτιο, η επιφάνειες του κιβωτίου</a:t>
            </a:r>
          </a:p>
          <a:p>
            <a:endParaRPr lang="el-GR" sz="2200" dirty="0"/>
          </a:p>
        </p:txBody>
      </p:sp>
    </p:spTree>
    <p:extLst>
      <p:ext uri="{BB962C8B-B14F-4D97-AF65-F5344CB8AC3E}">
        <p14:creationId xmlns:p14="http://schemas.microsoft.com/office/powerpoint/2010/main" val="2026972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290914"/>
            <a:ext cx="7796050" cy="5414686"/>
          </a:xfrm>
        </p:spPr>
        <p:txBody>
          <a:bodyPr>
            <a:normAutofit fontScale="92500" lnSpcReduction="10000"/>
          </a:bodyPr>
          <a:lstStyle/>
          <a:p>
            <a:r>
              <a:rPr lang="el-GR" b="1" dirty="0">
                <a:sym typeface="Wingdings" panose="05000000000000000000" pitchFamily="2" charset="2"/>
              </a:rPr>
              <a:t>Παράδειγμα 1:</a:t>
            </a:r>
          </a:p>
          <a:p>
            <a:pPr lvl="1"/>
            <a:r>
              <a:rPr lang="el-GR" dirty="0">
                <a:sym typeface="Wingdings" panose="05000000000000000000" pitchFamily="2" charset="2"/>
              </a:rPr>
              <a:t>Σύστημα {σπόγγος} : </a:t>
            </a:r>
            <a:r>
              <a:rPr lang="el-GR" b="1" dirty="0">
                <a:sym typeface="Wingdings" panose="05000000000000000000" pitchFamily="2" charset="2"/>
              </a:rPr>
              <a:t>μονομελές</a:t>
            </a:r>
          </a:p>
          <a:p>
            <a:pPr lvl="1"/>
            <a:r>
              <a:rPr lang="el-GR" b="1" dirty="0">
                <a:sym typeface="Wingdings" panose="05000000000000000000" pitchFamily="2" charset="2"/>
              </a:rPr>
              <a:t>Μη απομονωμένο </a:t>
            </a:r>
            <a:r>
              <a:rPr lang="el-GR" dirty="0">
                <a:sym typeface="Wingdings" panose="05000000000000000000" pitchFamily="2" charset="2"/>
              </a:rPr>
              <a:t>(ασκείται </a:t>
            </a:r>
            <a:r>
              <a:rPr lang="el-GR" b="1" dirty="0">
                <a:sym typeface="Wingdings" panose="05000000000000000000" pitchFamily="2" charset="2"/>
              </a:rPr>
              <a:t>εξωτερική</a:t>
            </a:r>
            <a:r>
              <a:rPr lang="el-GR" dirty="0">
                <a:sym typeface="Wingdings" panose="05000000000000000000" pitchFamily="2" charset="2"/>
              </a:rPr>
              <a:t> δύναμη που το κινεί – </a:t>
            </a:r>
            <a:r>
              <a:rPr lang="el-GR" b="1" dirty="0">
                <a:sym typeface="Wingdings" panose="05000000000000000000" pitchFamily="2" charset="2"/>
              </a:rPr>
              <a:t>μεταβάλλει την κινητική του ενέργεια</a:t>
            </a:r>
            <a:r>
              <a:rPr lang="el-GR" dirty="0">
                <a:sym typeface="Wingdings" panose="05000000000000000000" pitchFamily="2" charset="2"/>
              </a:rPr>
              <a:t>, καθώς υπάρχει και η δύναμη </a:t>
            </a:r>
            <a:r>
              <a:rPr lang="el-GR" b="1" dirty="0">
                <a:sym typeface="Wingdings" panose="05000000000000000000" pitchFamily="2" charset="2"/>
              </a:rPr>
              <a:t>τριβής</a:t>
            </a:r>
            <a:r>
              <a:rPr lang="el-GR" dirty="0">
                <a:sym typeface="Wingdings" panose="05000000000000000000" pitchFamily="2" charset="2"/>
              </a:rPr>
              <a:t> με την επιφάνεια που ολισθαίνει, η οποία αυξάνει τη </a:t>
            </a:r>
            <a:r>
              <a:rPr lang="el-GR" b="1" dirty="0">
                <a:sym typeface="Wingdings" panose="05000000000000000000" pitchFamily="2" charset="2"/>
              </a:rPr>
              <a:t>θερμική ενέργεια </a:t>
            </a:r>
            <a:r>
              <a:rPr lang="el-GR" dirty="0">
                <a:sym typeface="Wingdings" panose="05000000000000000000" pitchFamily="2" charset="2"/>
              </a:rPr>
              <a:t>του συστήματος – και της επιφάνειας)</a:t>
            </a:r>
          </a:p>
          <a:p>
            <a:pPr lvl="2"/>
            <a:r>
              <a:rPr lang="el-GR" dirty="0">
                <a:sym typeface="Wingdings" panose="05000000000000000000" pitchFamily="2" charset="2"/>
              </a:rPr>
              <a:t>Επιφάνεια σπόγγου = σύνορο συστήματος</a:t>
            </a:r>
          </a:p>
          <a:p>
            <a:pPr lvl="2"/>
            <a:r>
              <a:rPr lang="el-GR" dirty="0">
                <a:sym typeface="Wingdings" panose="05000000000000000000" pitchFamily="2" charset="2"/>
              </a:rPr>
              <a:t>Η δύναμη (μέσω του χεριού) και η τριβή είναι μια </a:t>
            </a:r>
            <a:r>
              <a:rPr lang="el-GR" dirty="0">
                <a:solidFill>
                  <a:srgbClr val="FF0000"/>
                </a:solidFill>
                <a:sym typeface="Wingdings" panose="05000000000000000000" pitchFamily="2" charset="2"/>
              </a:rPr>
              <a:t>ενεργειακή επιρροή στο σύστημα από το περιβάλλον του</a:t>
            </a:r>
            <a:r>
              <a:rPr lang="el-GR" dirty="0">
                <a:sym typeface="Wingdings" panose="05000000000000000000" pitchFamily="2" charset="2"/>
              </a:rPr>
              <a:t>, </a:t>
            </a:r>
            <a:r>
              <a:rPr lang="el-GR" dirty="0" smtClean="0">
                <a:sym typeface="Wingdings" panose="05000000000000000000" pitchFamily="2" charset="2"/>
              </a:rPr>
              <a:t>και οι οποίες ασκούνται </a:t>
            </a:r>
            <a:r>
              <a:rPr lang="el-GR" dirty="0">
                <a:sym typeface="Wingdings" panose="05000000000000000000" pitchFamily="2" charset="2"/>
              </a:rPr>
              <a:t>επάνω στο σύνορο (επιφάνεια) του συστήματος</a:t>
            </a:r>
            <a:endParaRPr lang="el-GR" sz="2400" dirty="0">
              <a:sym typeface="Wingdings" panose="05000000000000000000" pitchFamily="2" charset="2"/>
            </a:endParaRPr>
          </a:p>
          <a:p>
            <a:pPr lvl="2"/>
            <a:endParaRPr lang="el-GR" sz="1200" b="1" dirty="0">
              <a:sym typeface="Wingdings" panose="05000000000000000000" pitchFamily="2" charset="2"/>
            </a:endParaRPr>
          </a:p>
          <a:p>
            <a:r>
              <a:rPr lang="el-GR" b="1" dirty="0">
                <a:sym typeface="Wingdings" panose="05000000000000000000" pitchFamily="2" charset="2"/>
              </a:rPr>
              <a:t>Παράδειγμα 2:</a:t>
            </a:r>
            <a:endParaRPr lang="en-US" b="1" dirty="0">
              <a:sym typeface="Wingdings" panose="05000000000000000000" pitchFamily="2" charset="2"/>
            </a:endParaRPr>
          </a:p>
          <a:p>
            <a:pPr lvl="1"/>
            <a:r>
              <a:rPr lang="el-GR" dirty="0">
                <a:sym typeface="Wingdings" panose="05000000000000000000" pitchFamily="2" charset="2"/>
              </a:rPr>
              <a:t>Σύστημα {σπόγγος</a:t>
            </a:r>
            <a:r>
              <a:rPr lang="en-US" dirty="0">
                <a:sym typeface="Wingdings" panose="05000000000000000000" pitchFamily="2" charset="2"/>
              </a:rPr>
              <a:t>, </a:t>
            </a:r>
            <a:r>
              <a:rPr lang="el-GR" dirty="0">
                <a:sym typeface="Wingdings" panose="05000000000000000000" pitchFamily="2" charset="2"/>
              </a:rPr>
              <a:t>τραπέζι} : </a:t>
            </a:r>
            <a:r>
              <a:rPr lang="el-GR" b="1" dirty="0">
                <a:sym typeface="Wingdings" panose="05000000000000000000" pitchFamily="2" charset="2"/>
              </a:rPr>
              <a:t>πολυμελές</a:t>
            </a:r>
          </a:p>
          <a:p>
            <a:pPr lvl="1"/>
            <a:r>
              <a:rPr lang="el-GR" b="1" dirty="0">
                <a:sym typeface="Wingdings" panose="05000000000000000000" pitchFamily="2" charset="2"/>
              </a:rPr>
              <a:t>Μη απομονωμένο </a:t>
            </a:r>
            <a:r>
              <a:rPr lang="el-GR" dirty="0">
                <a:sym typeface="Wingdings" panose="05000000000000000000" pitchFamily="2" charset="2"/>
              </a:rPr>
              <a:t>(ασκείται </a:t>
            </a:r>
            <a:r>
              <a:rPr lang="el-GR" b="1" dirty="0">
                <a:sym typeface="Wingdings" panose="05000000000000000000" pitchFamily="2" charset="2"/>
              </a:rPr>
              <a:t>εξωτερική</a:t>
            </a:r>
            <a:r>
              <a:rPr lang="el-GR" dirty="0">
                <a:sym typeface="Wingdings" panose="05000000000000000000" pitchFamily="2" charset="2"/>
              </a:rPr>
              <a:t> δύναμη που το </a:t>
            </a:r>
            <a:r>
              <a:rPr lang="en-US" dirty="0">
                <a:sym typeface="Wingdings" panose="05000000000000000000" pitchFamily="2" charset="2"/>
              </a:rPr>
              <a:t/>
            </a:r>
            <a:br>
              <a:rPr lang="en-US" dirty="0">
                <a:sym typeface="Wingdings" panose="05000000000000000000" pitchFamily="2" charset="2"/>
              </a:rPr>
            </a:br>
            <a:r>
              <a:rPr lang="el-GR" dirty="0">
                <a:sym typeface="Wingdings" panose="05000000000000000000" pitchFamily="2" charset="2"/>
              </a:rPr>
              <a:t>κινεί – μεταβάλλει την κινητική του ενέργεια, αλλά πλέον η </a:t>
            </a:r>
            <a:r>
              <a:rPr lang="el-GR" b="1" dirty="0">
                <a:sym typeface="Wingdings" panose="05000000000000000000" pitchFamily="2" charset="2"/>
              </a:rPr>
              <a:t>τριβή</a:t>
            </a:r>
            <a:r>
              <a:rPr lang="el-GR" dirty="0">
                <a:sym typeface="Wingdings" panose="05000000000000000000" pitchFamily="2" charset="2"/>
              </a:rPr>
              <a:t> αποτελεί </a:t>
            </a:r>
            <a:r>
              <a:rPr lang="el-GR" b="1" dirty="0">
                <a:sym typeface="Wingdings" panose="05000000000000000000" pitchFamily="2" charset="2"/>
              </a:rPr>
              <a:t>εσωτερική</a:t>
            </a:r>
            <a:r>
              <a:rPr lang="el-GR" dirty="0">
                <a:sym typeface="Wingdings" panose="05000000000000000000" pitchFamily="2" charset="2"/>
              </a:rPr>
              <a:t> δύναμη του συστήματος)</a:t>
            </a:r>
          </a:p>
          <a:p>
            <a:pPr lvl="2"/>
            <a:r>
              <a:rPr lang="el-GR" dirty="0">
                <a:sym typeface="Wingdings" panose="05000000000000000000" pitchFamily="2" charset="2"/>
              </a:rPr>
              <a:t>Ασκείται από ένα μέλος του συστήματος σε ένα άλλο</a:t>
            </a:r>
          </a:p>
        </p:txBody>
      </p:sp>
      <p:pic>
        <p:nvPicPr>
          <p:cNvPr id="4" name="Picture 3"/>
          <p:cNvPicPr>
            <a:picLocks noChangeAspect="1"/>
          </p:cNvPicPr>
          <p:nvPr/>
        </p:nvPicPr>
        <p:blipFill>
          <a:blip r:embed="rId2"/>
          <a:stretch>
            <a:fillRect/>
          </a:stretch>
        </p:blipFill>
        <p:spPr>
          <a:xfrm>
            <a:off x="6705600" y="704485"/>
            <a:ext cx="1981199" cy="1327119"/>
          </a:xfrm>
          <a:prstGeom prst="rect">
            <a:avLst/>
          </a:prstGeom>
          <a:ln>
            <a:noFill/>
          </a:ln>
          <a:effectLst>
            <a:softEdge rad="112500"/>
          </a:effectLst>
        </p:spPr>
      </p:pic>
    </p:spTree>
    <p:extLst>
      <p:ext uri="{BB962C8B-B14F-4D97-AF65-F5344CB8AC3E}">
        <p14:creationId xmlns:p14="http://schemas.microsoft.com/office/powerpoint/2010/main" val="3073382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923963" y="2819399"/>
            <a:ext cx="2757930" cy="1855111"/>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290914"/>
            <a:ext cx="7948450" cy="5338486"/>
          </a:xfrm>
        </p:spPr>
        <p:txBody>
          <a:bodyPr>
            <a:normAutofit fontScale="92500"/>
          </a:bodyPr>
          <a:lstStyle/>
          <a:p>
            <a:r>
              <a:rPr lang="el-GR" b="1" dirty="0">
                <a:sym typeface="Wingdings" panose="05000000000000000000" pitchFamily="2" charset="2"/>
              </a:rPr>
              <a:t>Παράδειγμα 3:</a:t>
            </a:r>
          </a:p>
          <a:p>
            <a:pPr lvl="1"/>
            <a:r>
              <a:rPr lang="el-GR" dirty="0">
                <a:sym typeface="Wingdings" panose="05000000000000000000" pitchFamily="2" charset="2"/>
              </a:rPr>
              <a:t>Σύστημα {σώματα, σχοινί} : </a:t>
            </a:r>
            <a:r>
              <a:rPr lang="el-GR" b="1" dirty="0">
                <a:sym typeface="Wingdings" panose="05000000000000000000" pitchFamily="2" charset="2"/>
              </a:rPr>
              <a:t>πολυμελές και μη απομονωμένο</a:t>
            </a:r>
            <a:r>
              <a:rPr lang="el-GR" dirty="0">
                <a:sym typeface="Wingdings" panose="05000000000000000000" pitchFamily="2" charset="2"/>
              </a:rPr>
              <a:t>!</a:t>
            </a:r>
          </a:p>
          <a:p>
            <a:pPr lvl="2"/>
            <a:r>
              <a:rPr lang="el-GR" dirty="0">
                <a:sym typeface="Wingdings" panose="05000000000000000000" pitchFamily="2" charset="2"/>
              </a:rPr>
              <a:t>Οι δυνάμεις από το σχοινί επιταχύνουν τα σώματα (άρα αλλάζουν την </a:t>
            </a:r>
            <a:r>
              <a:rPr lang="el-GR" b="1" dirty="0">
                <a:sym typeface="Wingdings" panose="05000000000000000000" pitchFamily="2" charset="2"/>
              </a:rPr>
              <a:t>κινητική</a:t>
            </a:r>
            <a:r>
              <a:rPr lang="el-GR" dirty="0">
                <a:sym typeface="Wingdings" panose="05000000000000000000" pitchFamily="2" charset="2"/>
              </a:rPr>
              <a:t> τους ενέργεια) και είναι </a:t>
            </a:r>
            <a:r>
              <a:rPr lang="el-GR" b="1" dirty="0">
                <a:sym typeface="Wingdings" panose="05000000000000000000" pitchFamily="2" charset="2"/>
              </a:rPr>
              <a:t>εσωτερικές</a:t>
            </a:r>
            <a:r>
              <a:rPr lang="el-GR" dirty="0">
                <a:sym typeface="Wingdings" panose="05000000000000000000" pitchFamily="2" charset="2"/>
              </a:rPr>
              <a:t>, </a:t>
            </a:r>
            <a:r>
              <a:rPr lang="el-GR" b="1" dirty="0">
                <a:sym typeface="Wingdings" panose="05000000000000000000" pitchFamily="2" charset="2"/>
              </a:rPr>
              <a:t>δεν</a:t>
            </a:r>
            <a:r>
              <a:rPr lang="el-GR" dirty="0">
                <a:sym typeface="Wingdings" panose="05000000000000000000" pitchFamily="2" charset="2"/>
              </a:rPr>
              <a:t> ανήκουν στο περιβάλλον </a:t>
            </a:r>
            <a:r>
              <a:rPr lang="el-GR" dirty="0" smtClean="0">
                <a:sym typeface="Wingdings" panose="05000000000000000000" pitchFamily="2" charset="2"/>
              </a:rPr>
              <a:t>του</a:t>
            </a:r>
            <a:endParaRPr lang="el-GR" dirty="0">
              <a:sym typeface="Wingdings" panose="05000000000000000000" pitchFamily="2" charset="2"/>
            </a:endParaRPr>
          </a:p>
          <a:p>
            <a:pPr lvl="2"/>
            <a:r>
              <a:rPr lang="el-GR" dirty="0">
                <a:sym typeface="Wingdings" panose="05000000000000000000" pitchFamily="2" charset="2"/>
              </a:rPr>
              <a:t>Αντίθετα, οι </a:t>
            </a:r>
            <a:r>
              <a:rPr lang="el-GR" b="1" dirty="0">
                <a:sym typeface="Wingdings" panose="05000000000000000000" pitchFamily="2" charset="2"/>
              </a:rPr>
              <a:t>δυνάμεις του βάρους </a:t>
            </a:r>
            <a:r>
              <a:rPr lang="el-GR" dirty="0">
                <a:sym typeface="Wingdings" panose="05000000000000000000" pitchFamily="2" charset="2"/>
              </a:rPr>
              <a:t>τους είναι </a:t>
            </a:r>
            <a:r>
              <a:rPr lang="el-GR" dirty="0" smtClean="0">
                <a:sym typeface="Wingdings" panose="05000000000000000000" pitchFamily="2" charset="2"/>
              </a:rPr>
              <a:t/>
            </a:r>
            <a:br>
              <a:rPr lang="el-GR" dirty="0" smtClean="0">
                <a:sym typeface="Wingdings" panose="05000000000000000000" pitchFamily="2" charset="2"/>
              </a:rPr>
            </a:br>
            <a:r>
              <a:rPr lang="el-GR" b="1" dirty="0" smtClean="0">
                <a:sym typeface="Wingdings" panose="05000000000000000000" pitchFamily="2" charset="2"/>
              </a:rPr>
              <a:t>εξωτερικές</a:t>
            </a:r>
            <a:r>
              <a:rPr lang="el-GR" dirty="0">
                <a:sym typeface="Wingdings" panose="05000000000000000000" pitchFamily="2" charset="2"/>
              </a:rPr>
              <a:t>! Θα δούμε αργότερα πως </a:t>
            </a:r>
            <a:r>
              <a:rPr lang="el-GR" dirty="0" smtClean="0">
                <a:sym typeface="Wingdings" panose="05000000000000000000" pitchFamily="2" charset="2"/>
              </a:rPr>
              <a:t>αυτές </a:t>
            </a:r>
            <a:br>
              <a:rPr lang="el-GR" dirty="0" smtClean="0">
                <a:sym typeface="Wingdings" panose="05000000000000000000" pitchFamily="2" charset="2"/>
              </a:rPr>
            </a:br>
            <a:r>
              <a:rPr lang="el-GR" dirty="0" smtClean="0">
                <a:sym typeface="Wingdings" panose="05000000000000000000" pitchFamily="2" charset="2"/>
              </a:rPr>
              <a:t>αλλάζουν κάτι </a:t>
            </a:r>
            <a:r>
              <a:rPr lang="el-GR" dirty="0">
                <a:sym typeface="Wingdings" panose="05000000000000000000" pitchFamily="2" charset="2"/>
              </a:rPr>
              <a:t>«ενεργειακό» στο </a:t>
            </a:r>
            <a:r>
              <a:rPr lang="el-GR" dirty="0" smtClean="0">
                <a:sym typeface="Wingdings" panose="05000000000000000000" pitchFamily="2" charset="2"/>
              </a:rPr>
              <a:t>σύστημα...</a:t>
            </a:r>
          </a:p>
          <a:p>
            <a:pPr lvl="2"/>
            <a:r>
              <a:rPr lang="el-GR" dirty="0" smtClean="0">
                <a:sym typeface="Wingdings" panose="05000000000000000000" pitchFamily="2" charset="2"/>
              </a:rPr>
              <a:t>Το ίδιο και η </a:t>
            </a:r>
            <a:r>
              <a:rPr lang="el-GR" b="1" dirty="0" smtClean="0">
                <a:sym typeface="Wingdings" panose="05000000000000000000" pitchFamily="2" charset="2"/>
              </a:rPr>
              <a:t>δύναμη τριβής </a:t>
            </a:r>
            <a:r>
              <a:rPr lang="el-GR" dirty="0" smtClean="0">
                <a:sym typeface="Wingdings" panose="05000000000000000000" pitchFamily="2" charset="2"/>
              </a:rPr>
              <a:t>από το κεκλι-</a:t>
            </a:r>
            <a:br>
              <a:rPr lang="el-GR" dirty="0" smtClean="0">
                <a:sym typeface="Wingdings" panose="05000000000000000000" pitchFamily="2" charset="2"/>
              </a:rPr>
            </a:br>
            <a:r>
              <a:rPr lang="el-GR" dirty="0" smtClean="0">
                <a:sym typeface="Wingdings" panose="05000000000000000000" pitchFamily="2" charset="2"/>
              </a:rPr>
              <a:t>μένο...</a:t>
            </a:r>
            <a:endParaRPr lang="el-GR" dirty="0">
              <a:sym typeface="Wingdings" panose="05000000000000000000" pitchFamily="2" charset="2"/>
            </a:endParaRPr>
          </a:p>
          <a:p>
            <a:pPr lvl="2"/>
            <a:endParaRPr lang="el-GR" sz="1200" dirty="0">
              <a:sym typeface="Wingdings" panose="05000000000000000000" pitchFamily="2" charset="2"/>
            </a:endParaRPr>
          </a:p>
          <a:p>
            <a:r>
              <a:rPr lang="el-GR" b="1" dirty="0">
                <a:sym typeface="Wingdings" panose="05000000000000000000" pitchFamily="2" charset="2"/>
              </a:rPr>
              <a:t>Παράδειγμα 4:</a:t>
            </a:r>
          </a:p>
          <a:p>
            <a:pPr lvl="1"/>
            <a:r>
              <a:rPr lang="el-GR" dirty="0">
                <a:sym typeface="Wingdings" panose="05000000000000000000" pitchFamily="2" charset="2"/>
              </a:rPr>
              <a:t>Σύστημα {σώματα, σχοινί, Γη} : </a:t>
            </a:r>
            <a:r>
              <a:rPr lang="el-GR" b="1" dirty="0">
                <a:sym typeface="Wingdings" panose="05000000000000000000" pitchFamily="2" charset="2"/>
              </a:rPr>
              <a:t>πολυμελές </a:t>
            </a:r>
            <a:r>
              <a:rPr lang="el-GR" b="1" dirty="0" smtClean="0">
                <a:sym typeface="Wingdings" panose="05000000000000000000" pitchFamily="2" charset="2"/>
              </a:rPr>
              <a:t>και μη απομονωμένο</a:t>
            </a:r>
            <a:r>
              <a:rPr lang="el-GR" dirty="0" smtClean="0">
                <a:sym typeface="Wingdings" panose="05000000000000000000" pitchFamily="2" charset="2"/>
              </a:rPr>
              <a:t>!</a:t>
            </a:r>
            <a:endParaRPr lang="el-GR" dirty="0">
              <a:sym typeface="Wingdings" panose="05000000000000000000" pitchFamily="2" charset="2"/>
            </a:endParaRPr>
          </a:p>
          <a:p>
            <a:pPr lvl="2"/>
            <a:r>
              <a:rPr lang="el-GR" dirty="0">
                <a:sym typeface="Wingdings" panose="05000000000000000000" pitchFamily="2" charset="2"/>
              </a:rPr>
              <a:t>Όλες οι δυνάμεις που πιθανόν μεταβάλλουν </a:t>
            </a:r>
            <a:r>
              <a:rPr lang="el-GR" dirty="0" smtClean="0">
                <a:sym typeface="Wingdings" panose="05000000000000000000" pitchFamily="2" charset="2"/>
              </a:rPr>
              <a:t>την </a:t>
            </a:r>
            <a:r>
              <a:rPr lang="el-GR" dirty="0">
                <a:sym typeface="Wingdings" panose="05000000000000000000" pitchFamily="2" charset="2"/>
              </a:rPr>
              <a:t>ενέργειά του είναι </a:t>
            </a:r>
            <a:r>
              <a:rPr lang="el-GR" b="1" dirty="0" smtClean="0">
                <a:sym typeface="Wingdings" panose="05000000000000000000" pitchFamily="2" charset="2"/>
              </a:rPr>
              <a:t>εσωτερικές, πλην της δύναμης </a:t>
            </a:r>
            <a:r>
              <a:rPr lang="el-GR" b="1" dirty="0" smtClean="0">
                <a:solidFill>
                  <a:srgbClr val="00B050"/>
                </a:solidFill>
                <a:sym typeface="Wingdings" panose="05000000000000000000" pitchFamily="2" charset="2"/>
              </a:rPr>
              <a:t>τριβής</a:t>
            </a:r>
            <a:r>
              <a:rPr lang="el-GR" b="1" dirty="0" smtClean="0">
                <a:sym typeface="Wingdings" panose="05000000000000000000" pitchFamily="2" charset="2"/>
              </a:rPr>
              <a:t>!</a:t>
            </a:r>
            <a:endParaRPr lang="el-GR" b="1" dirty="0">
              <a:sym typeface="Wingdings" panose="05000000000000000000" pitchFamily="2" charset="2"/>
            </a:endParaRPr>
          </a:p>
          <a:p>
            <a:pPr lvl="2"/>
            <a:r>
              <a:rPr lang="el-GR" b="1" dirty="0" smtClean="0">
                <a:sym typeface="Wingdings" panose="05000000000000000000" pitchFamily="2" charset="2"/>
              </a:rPr>
              <a:t>Μόνο </a:t>
            </a:r>
            <a:r>
              <a:rPr lang="el-GR" b="1" dirty="0" smtClean="0">
                <a:solidFill>
                  <a:srgbClr val="00B050"/>
                </a:solidFill>
                <a:sym typeface="Wingdings" panose="05000000000000000000" pitchFamily="2" charset="2"/>
              </a:rPr>
              <a:t>αυτή</a:t>
            </a:r>
            <a:r>
              <a:rPr lang="el-GR" dirty="0" smtClean="0">
                <a:sym typeface="Wingdings" panose="05000000000000000000" pitchFamily="2" charset="2"/>
              </a:rPr>
              <a:t> ανήκει </a:t>
            </a:r>
            <a:r>
              <a:rPr lang="el-GR" dirty="0">
                <a:sym typeface="Wingdings" panose="05000000000000000000" pitchFamily="2" charset="2"/>
              </a:rPr>
              <a:t>στο περιβάλλον του</a:t>
            </a:r>
          </a:p>
          <a:p>
            <a:pPr lvl="2"/>
            <a:endParaRPr lang="el-GR" sz="1300" dirty="0">
              <a:sym typeface="Wingdings" panose="05000000000000000000" pitchFamily="2" charset="2"/>
            </a:endParaRPr>
          </a:p>
        </p:txBody>
      </p:sp>
    </p:spTree>
    <p:extLst>
      <p:ext uri="{BB962C8B-B14F-4D97-AF65-F5344CB8AC3E}">
        <p14:creationId xmlns:p14="http://schemas.microsoft.com/office/powerpoint/2010/main" val="223099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057507" y="3049568"/>
            <a:ext cx="2605531" cy="1752600"/>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290914"/>
            <a:ext cx="7948450" cy="5338486"/>
          </a:xfrm>
        </p:spPr>
        <p:txBody>
          <a:bodyPr>
            <a:normAutofit/>
          </a:bodyPr>
          <a:lstStyle/>
          <a:p>
            <a:r>
              <a:rPr lang="el-GR" b="1" dirty="0" smtClean="0">
                <a:sym typeface="Wingdings" panose="05000000000000000000" pitchFamily="2" charset="2"/>
              </a:rPr>
              <a:t>Παράδειγμα 5:</a:t>
            </a:r>
            <a:endParaRPr lang="el-GR" b="1" dirty="0">
              <a:sym typeface="Wingdings" panose="05000000000000000000" pitchFamily="2" charset="2"/>
            </a:endParaRPr>
          </a:p>
          <a:p>
            <a:pPr lvl="1"/>
            <a:r>
              <a:rPr lang="el-GR" dirty="0">
                <a:sym typeface="Wingdings" panose="05000000000000000000" pitchFamily="2" charset="2"/>
              </a:rPr>
              <a:t>Σύστημα {σώματα, σχοινί, </a:t>
            </a:r>
            <a:r>
              <a:rPr lang="el-GR" dirty="0" smtClean="0">
                <a:sym typeface="Wingdings" panose="05000000000000000000" pitchFamily="2" charset="2"/>
              </a:rPr>
              <a:t>κεκλιμένο} </a:t>
            </a:r>
            <a:r>
              <a:rPr lang="el-GR" dirty="0">
                <a:sym typeface="Wingdings" panose="05000000000000000000" pitchFamily="2" charset="2"/>
              </a:rPr>
              <a:t>: </a:t>
            </a:r>
            <a:r>
              <a:rPr lang="el-GR" b="1" dirty="0">
                <a:sym typeface="Wingdings" panose="05000000000000000000" pitchFamily="2" charset="2"/>
              </a:rPr>
              <a:t>πολυμελές </a:t>
            </a:r>
            <a:r>
              <a:rPr lang="el-GR" b="1" dirty="0" smtClean="0">
                <a:sym typeface="Wingdings" panose="05000000000000000000" pitchFamily="2" charset="2"/>
              </a:rPr>
              <a:t>και μη απομονωμένο</a:t>
            </a:r>
            <a:r>
              <a:rPr lang="el-GR" dirty="0">
                <a:sym typeface="Wingdings" panose="05000000000000000000" pitchFamily="2" charset="2"/>
              </a:rPr>
              <a:t>!</a:t>
            </a:r>
          </a:p>
          <a:p>
            <a:pPr lvl="2"/>
            <a:r>
              <a:rPr lang="el-GR" dirty="0">
                <a:sym typeface="Wingdings" panose="05000000000000000000" pitchFamily="2" charset="2"/>
              </a:rPr>
              <a:t>Όλες οι δυνάμεις που πιθανόν μεταβάλλουν </a:t>
            </a:r>
            <a:r>
              <a:rPr lang="el-GR" dirty="0" smtClean="0">
                <a:sym typeface="Wingdings" panose="05000000000000000000" pitchFamily="2" charset="2"/>
              </a:rPr>
              <a:t>την </a:t>
            </a:r>
            <a:r>
              <a:rPr lang="el-GR" dirty="0">
                <a:sym typeface="Wingdings" panose="05000000000000000000" pitchFamily="2" charset="2"/>
              </a:rPr>
              <a:t>ενέργειά του είναι </a:t>
            </a:r>
            <a:r>
              <a:rPr lang="el-GR" b="1" dirty="0" smtClean="0">
                <a:sym typeface="Wingdings" panose="05000000000000000000" pitchFamily="2" charset="2"/>
              </a:rPr>
              <a:t>εσωτερικές, πλην της δύναμης του </a:t>
            </a:r>
            <a:r>
              <a:rPr lang="el-GR" b="1" dirty="0" smtClean="0">
                <a:solidFill>
                  <a:srgbClr val="FF0000"/>
                </a:solidFill>
                <a:sym typeface="Wingdings" panose="05000000000000000000" pitchFamily="2" charset="2"/>
              </a:rPr>
              <a:t>βάρους</a:t>
            </a:r>
            <a:endParaRPr lang="el-GR" b="1" dirty="0">
              <a:solidFill>
                <a:srgbClr val="FF0000"/>
              </a:solidFill>
              <a:sym typeface="Wingdings" panose="05000000000000000000" pitchFamily="2" charset="2"/>
            </a:endParaRPr>
          </a:p>
          <a:p>
            <a:pPr lvl="2"/>
            <a:r>
              <a:rPr lang="el-GR" b="1" dirty="0" smtClean="0">
                <a:sym typeface="Wingdings" panose="05000000000000000000" pitchFamily="2" charset="2"/>
              </a:rPr>
              <a:t>Μόνο </a:t>
            </a:r>
            <a:r>
              <a:rPr lang="el-GR" b="1" dirty="0" smtClean="0">
                <a:solidFill>
                  <a:srgbClr val="FF0000"/>
                </a:solidFill>
                <a:sym typeface="Wingdings" panose="05000000000000000000" pitchFamily="2" charset="2"/>
              </a:rPr>
              <a:t>αυτή</a:t>
            </a:r>
            <a:r>
              <a:rPr lang="el-GR" b="1" dirty="0" smtClean="0">
                <a:sym typeface="Wingdings" panose="05000000000000000000" pitchFamily="2" charset="2"/>
              </a:rPr>
              <a:t> ανήκει στο περιβάλλον (Γη) και</a:t>
            </a:r>
            <a:br>
              <a:rPr lang="el-GR" b="1" dirty="0" smtClean="0">
                <a:sym typeface="Wingdings" panose="05000000000000000000" pitchFamily="2" charset="2"/>
              </a:rPr>
            </a:br>
            <a:r>
              <a:rPr lang="el-GR" b="1" dirty="0" smtClean="0">
                <a:sym typeface="Wingdings" panose="05000000000000000000" pitchFamily="2" charset="2"/>
              </a:rPr>
              <a:t>θα δούμε αργότερα ότι πράγματι μετα-</a:t>
            </a:r>
            <a:br>
              <a:rPr lang="el-GR" b="1" dirty="0" smtClean="0">
                <a:sym typeface="Wingdings" panose="05000000000000000000" pitchFamily="2" charset="2"/>
              </a:rPr>
            </a:br>
            <a:r>
              <a:rPr lang="el-GR" b="1" dirty="0" smtClean="0">
                <a:sym typeface="Wingdings" panose="05000000000000000000" pitchFamily="2" charset="2"/>
              </a:rPr>
              <a:t>βάλλει ενεργειακά το σύστημα</a:t>
            </a:r>
          </a:p>
          <a:p>
            <a:endParaRPr lang="el-GR" sz="1200" b="1" dirty="0" smtClean="0">
              <a:sym typeface="Wingdings" panose="05000000000000000000" pitchFamily="2" charset="2"/>
            </a:endParaRPr>
          </a:p>
          <a:p>
            <a:r>
              <a:rPr lang="el-GR" b="1" dirty="0" smtClean="0">
                <a:sym typeface="Wingdings" panose="05000000000000000000" pitchFamily="2" charset="2"/>
              </a:rPr>
              <a:t>Παράδειγμα </a:t>
            </a:r>
            <a:r>
              <a:rPr lang="el-GR" b="1" dirty="0">
                <a:sym typeface="Wingdings" panose="05000000000000000000" pitchFamily="2" charset="2"/>
              </a:rPr>
              <a:t>6</a:t>
            </a:r>
            <a:r>
              <a:rPr lang="el-GR" b="1" dirty="0" smtClean="0">
                <a:sym typeface="Wingdings" panose="05000000000000000000" pitchFamily="2" charset="2"/>
              </a:rPr>
              <a:t>:</a:t>
            </a:r>
            <a:endParaRPr lang="el-GR" b="1" dirty="0">
              <a:sym typeface="Wingdings" panose="05000000000000000000" pitchFamily="2" charset="2"/>
            </a:endParaRPr>
          </a:p>
          <a:p>
            <a:pPr lvl="1"/>
            <a:r>
              <a:rPr lang="el-GR" dirty="0">
                <a:sym typeface="Wingdings" panose="05000000000000000000" pitchFamily="2" charset="2"/>
              </a:rPr>
              <a:t>Σύστημα {σώματα, σχοινί, Γη, κεκλιμένο} : </a:t>
            </a:r>
            <a:r>
              <a:rPr lang="el-GR" dirty="0" smtClean="0">
                <a:sym typeface="Wingdings" panose="05000000000000000000" pitchFamily="2" charset="2"/>
              </a:rPr>
              <a:t/>
            </a:r>
            <a:br>
              <a:rPr lang="el-GR" dirty="0" smtClean="0">
                <a:sym typeface="Wingdings" panose="05000000000000000000" pitchFamily="2" charset="2"/>
              </a:rPr>
            </a:br>
            <a:r>
              <a:rPr lang="el-GR" b="1" dirty="0" smtClean="0">
                <a:sym typeface="Wingdings" panose="05000000000000000000" pitchFamily="2" charset="2"/>
              </a:rPr>
              <a:t>πολυμελές </a:t>
            </a:r>
            <a:r>
              <a:rPr lang="el-GR" b="1" dirty="0">
                <a:sym typeface="Wingdings" panose="05000000000000000000" pitchFamily="2" charset="2"/>
              </a:rPr>
              <a:t>κι απομονωμένο</a:t>
            </a:r>
            <a:r>
              <a:rPr lang="el-GR" dirty="0">
                <a:sym typeface="Wingdings" panose="05000000000000000000" pitchFamily="2" charset="2"/>
              </a:rPr>
              <a:t>! </a:t>
            </a:r>
          </a:p>
          <a:p>
            <a:pPr lvl="1"/>
            <a:r>
              <a:rPr lang="el-GR" dirty="0" smtClean="0">
                <a:sym typeface="Wingdings" panose="05000000000000000000" pitchFamily="2" charset="2"/>
              </a:rPr>
              <a:t>Όλες </a:t>
            </a:r>
            <a:r>
              <a:rPr lang="el-GR" dirty="0">
                <a:sym typeface="Wingdings" panose="05000000000000000000" pitchFamily="2" charset="2"/>
              </a:rPr>
              <a:t>οι δυνάμεις που πιθανόν μεταβάλλουν την ενέργειά του είναι </a:t>
            </a:r>
            <a:r>
              <a:rPr lang="el-GR" b="1" dirty="0">
                <a:sym typeface="Wingdings" panose="05000000000000000000" pitchFamily="2" charset="2"/>
              </a:rPr>
              <a:t>εσωτερικές : καμιά</a:t>
            </a:r>
            <a:r>
              <a:rPr lang="el-GR" dirty="0">
                <a:sym typeface="Wingdings" panose="05000000000000000000" pitchFamily="2" charset="2"/>
              </a:rPr>
              <a:t> δεν ανήκει στο περιβάλλον του</a:t>
            </a:r>
          </a:p>
        </p:txBody>
      </p:sp>
    </p:spTree>
    <p:extLst>
      <p:ext uri="{BB962C8B-B14F-4D97-AF65-F5344CB8AC3E}">
        <p14:creationId xmlns:p14="http://schemas.microsoft.com/office/powerpoint/2010/main" val="3170521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6E6CBB-B8D4-9903-7BCF-36B4C237A7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8D58D162-620D-EC5E-6AFD-C273E7449DE9}"/>
              </a:ext>
            </a:extLst>
          </p:cNvPr>
          <p:cNvSpPr>
            <a:spLocks noGrp="1"/>
          </p:cNvSpPr>
          <p:nvPr>
            <p:ph type="title"/>
          </p:nvPr>
        </p:nvSpPr>
        <p:spPr/>
        <p:txBody>
          <a:bodyPr>
            <a:normAutofit fontScale="90000"/>
          </a:bodyPr>
          <a:lstStyle/>
          <a:p>
            <a:r>
              <a:rPr lang="el-GR" dirty="0"/>
              <a:t>Ενέργεια Συστήματος</a:t>
            </a:r>
          </a:p>
        </p:txBody>
      </p:sp>
      <p:sp>
        <p:nvSpPr>
          <p:cNvPr id="3" name="Content Placeholder 2">
            <a:extLst>
              <a:ext uri="{FF2B5EF4-FFF2-40B4-BE49-F238E27FC236}">
                <a16:creationId xmlns:a16="http://schemas.microsoft.com/office/drawing/2014/main" xmlns="" id="{F550AF71-B95F-03F3-0A73-669EB3BC95A3}"/>
              </a:ext>
            </a:extLst>
          </p:cNvPr>
          <p:cNvSpPr>
            <a:spLocks noGrp="1"/>
          </p:cNvSpPr>
          <p:nvPr>
            <p:ph idx="1"/>
          </p:nvPr>
        </p:nvSpPr>
        <p:spPr>
          <a:xfrm>
            <a:off x="738350" y="1290914"/>
            <a:ext cx="7948450" cy="5338486"/>
          </a:xfrm>
        </p:spPr>
        <p:txBody>
          <a:bodyPr>
            <a:normAutofit/>
          </a:bodyPr>
          <a:lstStyle/>
          <a:p>
            <a:r>
              <a:rPr lang="en-US" b="1" dirty="0">
                <a:sym typeface="Wingdings" panose="05000000000000000000" pitchFamily="2" charset="2"/>
              </a:rPr>
              <a:t>Quiz:</a:t>
            </a:r>
          </a:p>
          <a:p>
            <a:endParaRPr lang="el-GR" dirty="0">
              <a:sym typeface="Wingdings" panose="05000000000000000000" pitchFamily="2" charset="2"/>
            </a:endParaRPr>
          </a:p>
        </p:txBody>
      </p:sp>
      <p:grpSp>
        <p:nvGrpSpPr>
          <p:cNvPr id="33" name="Ομάδα 32">
            <a:extLst>
              <a:ext uri="{FF2B5EF4-FFF2-40B4-BE49-F238E27FC236}">
                <a16:creationId xmlns:a16="http://schemas.microsoft.com/office/drawing/2014/main" xmlns="" id="{CFC047A5-53B8-70C2-5217-67545214591B}"/>
              </a:ext>
            </a:extLst>
          </p:cNvPr>
          <p:cNvGrpSpPr/>
          <p:nvPr/>
        </p:nvGrpSpPr>
        <p:grpSpPr>
          <a:xfrm>
            <a:off x="1238570" y="1438640"/>
            <a:ext cx="6792447" cy="5043034"/>
            <a:chOff x="1058595" y="1447800"/>
            <a:chExt cx="6792447" cy="5043034"/>
          </a:xfrm>
        </p:grpSpPr>
        <p:grpSp>
          <p:nvGrpSpPr>
            <p:cNvPr id="10" name="Ομάδα 9">
              <a:extLst>
                <a:ext uri="{FF2B5EF4-FFF2-40B4-BE49-F238E27FC236}">
                  <a16:creationId xmlns:a16="http://schemas.microsoft.com/office/drawing/2014/main" xmlns="" id="{27B59B4F-262A-B6E6-5C53-571243455775}"/>
                </a:ext>
              </a:extLst>
            </p:cNvPr>
            <p:cNvGrpSpPr/>
            <p:nvPr/>
          </p:nvGrpSpPr>
          <p:grpSpPr>
            <a:xfrm rot="19729248">
              <a:off x="1058595" y="2781301"/>
              <a:ext cx="6705600" cy="2133600"/>
              <a:chOff x="990600" y="2362200"/>
              <a:chExt cx="6705600" cy="2133600"/>
            </a:xfrm>
          </p:grpSpPr>
          <p:sp>
            <p:nvSpPr>
              <p:cNvPr id="9" name="Ορθογώνιο 8">
                <a:extLst>
                  <a:ext uri="{FF2B5EF4-FFF2-40B4-BE49-F238E27FC236}">
                    <a16:creationId xmlns:a16="http://schemas.microsoft.com/office/drawing/2014/main" xmlns="" id="{06B8AF3E-E2F9-0EEE-33B7-7D6E0B318858}"/>
                  </a:ext>
                </a:extLst>
              </p:cNvPr>
              <p:cNvSpPr/>
              <p:nvPr/>
            </p:nvSpPr>
            <p:spPr>
              <a:xfrm>
                <a:off x="990600" y="2743200"/>
                <a:ext cx="6705600" cy="1752600"/>
              </a:xfrm>
              <a:prstGeom prst="rect">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Εικόνα 5" descr="Εικόνα που περιέχει βιβλίο, σχεδίαση&#10;&#10;Το περιεχόμενο που δημιουργείται από AI ενδέχεται να είναι εσφαλμένο.">
                <a:extLst>
                  <a:ext uri="{FF2B5EF4-FFF2-40B4-BE49-F238E27FC236}">
                    <a16:creationId xmlns:a16="http://schemas.microsoft.com/office/drawing/2014/main" xmlns="" id="{901C53CF-4B53-0E4A-67E8-3B5D8971F96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 xmlns:a1611="http://schemas.microsoft.com/office/drawing/2016/11/main" r:id="rId3"/>
                  </a:ext>
                </a:extLst>
              </a:blip>
              <a:stretch>
                <a:fillRect/>
              </a:stretch>
            </p:blipFill>
            <p:spPr>
              <a:xfrm>
                <a:off x="2209800" y="2362200"/>
                <a:ext cx="2727499" cy="1876292"/>
              </a:xfrm>
              <a:prstGeom prst="rect">
                <a:avLst/>
              </a:prstGeom>
            </p:spPr>
          </p:pic>
        </p:grpSp>
        <p:sp>
          <p:nvSpPr>
            <p:cNvPr id="31" name="Ορθογώνιο 30">
              <a:extLst>
                <a:ext uri="{FF2B5EF4-FFF2-40B4-BE49-F238E27FC236}">
                  <a16:creationId xmlns:a16="http://schemas.microsoft.com/office/drawing/2014/main" xmlns="" id="{CA458DEF-4B0E-B8D0-EC8C-D77F71D50898}"/>
                </a:ext>
              </a:extLst>
            </p:cNvPr>
            <p:cNvSpPr/>
            <p:nvPr/>
          </p:nvSpPr>
          <p:spPr>
            <a:xfrm>
              <a:off x="1187849" y="5821897"/>
              <a:ext cx="5289146" cy="66893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6" name="Ομάδα 25">
              <a:extLst>
                <a:ext uri="{FF2B5EF4-FFF2-40B4-BE49-F238E27FC236}">
                  <a16:creationId xmlns:a16="http://schemas.microsoft.com/office/drawing/2014/main" xmlns="" id="{C930EF77-77EB-7051-AF21-F15CA6110844}"/>
                </a:ext>
              </a:extLst>
            </p:cNvPr>
            <p:cNvGrpSpPr/>
            <p:nvPr/>
          </p:nvGrpSpPr>
          <p:grpSpPr>
            <a:xfrm rot="19534190">
              <a:off x="2022202" y="1888598"/>
              <a:ext cx="3707846" cy="3454781"/>
              <a:chOff x="2311953" y="1439809"/>
              <a:chExt cx="3707846" cy="3454781"/>
            </a:xfrm>
          </p:grpSpPr>
          <p:cxnSp>
            <p:nvCxnSpPr>
              <p:cNvPr id="12" name="Ευθύγραμμο βέλος σύνδεσης 11">
                <a:extLst>
                  <a:ext uri="{FF2B5EF4-FFF2-40B4-BE49-F238E27FC236}">
                    <a16:creationId xmlns:a16="http://schemas.microsoft.com/office/drawing/2014/main" xmlns="" id="{3985790F-2149-1591-11A2-45FD6534A947}"/>
                  </a:ext>
                </a:extLst>
              </p:cNvPr>
              <p:cNvCxnSpPr/>
              <p:nvPr/>
            </p:nvCxnSpPr>
            <p:spPr>
              <a:xfrm>
                <a:off x="3802149" y="3124200"/>
                <a:ext cx="1836651" cy="0"/>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xmlns="" id="{5061A7DA-45BA-BA0B-2C5C-8A9707BEDB29}"/>
                      </a:ext>
                    </a:extLst>
                  </p:cNvPr>
                  <p:cNvSpPr txBox="1"/>
                  <p:nvPr/>
                </p:nvSpPr>
                <p:spPr>
                  <a:xfrm>
                    <a:off x="5704392" y="2752725"/>
                    <a:ext cx="315407" cy="48314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oMath>
                      </m:oMathPara>
                    </a14:m>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3" name="TextBox 12">
                    <a:extLst>
                      <a:ext uri="{FF2B5EF4-FFF2-40B4-BE49-F238E27FC236}">
                        <a16:creationId xmlns:a16="http://schemas.microsoft.com/office/drawing/2014/main" id="{5061A7DA-45BA-BA0B-2C5C-8A9707BEDB29}"/>
                      </a:ext>
                    </a:extLst>
                  </p:cNvPr>
                  <p:cNvSpPr txBox="1">
                    <a:spLocks noRot="1" noChangeAspect="1" noMove="1" noResize="1" noEditPoints="1" noAdjustHandles="1" noChangeArrowheads="1" noChangeShapeType="1" noTextEdit="1"/>
                  </p:cNvSpPr>
                  <p:nvPr/>
                </p:nvSpPr>
                <p:spPr>
                  <a:xfrm>
                    <a:off x="5704392" y="2752725"/>
                    <a:ext cx="315407" cy="483146"/>
                  </a:xfrm>
                  <a:prstGeom prst="rect">
                    <a:avLst/>
                  </a:prstGeom>
                  <a:blipFill>
                    <a:blip r:embed="rId4"/>
                    <a:stretch>
                      <a:fillRect/>
                    </a:stretch>
                  </a:blipFill>
                </p:spPr>
                <p:txBody>
                  <a:bodyPr/>
                  <a:lstStyle/>
                  <a:p>
                    <a:r>
                      <a:rPr lang="en-US">
                        <a:noFill/>
                      </a:rPr>
                      <a:t> </a:t>
                    </a:r>
                  </a:p>
                </p:txBody>
              </p:sp>
            </mc:Fallback>
          </mc:AlternateContent>
          <p:cxnSp>
            <p:nvCxnSpPr>
              <p:cNvPr id="14" name="Ευθύγραμμο βέλος σύνδεσης 13">
                <a:extLst>
                  <a:ext uri="{FF2B5EF4-FFF2-40B4-BE49-F238E27FC236}">
                    <a16:creationId xmlns:a16="http://schemas.microsoft.com/office/drawing/2014/main" xmlns="" id="{F82A4C7C-26C1-0FF7-428E-05E834F7A2BA}"/>
                  </a:ext>
                </a:extLst>
              </p:cNvPr>
              <p:cNvCxnSpPr>
                <a:cxnSpLocks/>
              </p:cNvCxnSpPr>
              <p:nvPr/>
            </p:nvCxnSpPr>
            <p:spPr>
              <a:xfrm rot="2065810" flipH="1">
                <a:off x="2748055" y="2792551"/>
                <a:ext cx="981303" cy="619163"/>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xmlns="" id="{DFBAA3F0-0E8C-AB22-147B-A7DE66464510}"/>
                      </a:ext>
                    </a:extLst>
                  </p:cNvPr>
                  <p:cNvSpPr txBox="1"/>
                  <p:nvPr/>
                </p:nvSpPr>
                <p:spPr>
                  <a:xfrm>
                    <a:off x="2311953" y="2525311"/>
                    <a:ext cx="372025" cy="49564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m:rPr>
                                      <m:sty m:val="p"/>
                                    </m:rP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f</m:t>
                                  </m:r>
                                </m:e>
                              </m:acc>
                            </m:e>
                            <m:sub>
                              <m: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𝑘</m:t>
                              </m:r>
                            </m:sub>
                          </m:sSub>
                        </m:oMath>
                      </m:oMathPara>
                    </a14:m>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8" name="TextBox 17">
                    <a:extLst>
                      <a:ext uri="{FF2B5EF4-FFF2-40B4-BE49-F238E27FC236}">
                        <a16:creationId xmlns:a16="http://schemas.microsoft.com/office/drawing/2014/main" id="{DFBAA3F0-0E8C-AB22-147B-A7DE66464510}"/>
                      </a:ext>
                    </a:extLst>
                  </p:cNvPr>
                  <p:cNvSpPr txBox="1">
                    <a:spLocks noRot="1" noChangeAspect="1" noMove="1" noResize="1" noEditPoints="1" noAdjustHandles="1" noChangeArrowheads="1" noChangeShapeType="1" noTextEdit="1"/>
                  </p:cNvSpPr>
                  <p:nvPr/>
                </p:nvSpPr>
                <p:spPr>
                  <a:xfrm>
                    <a:off x="2311953" y="2525311"/>
                    <a:ext cx="372025" cy="495649"/>
                  </a:xfrm>
                  <a:prstGeom prst="rect">
                    <a:avLst/>
                  </a:prstGeom>
                  <a:blipFill>
                    <a:blip r:embed="rId5"/>
                    <a:stretch>
                      <a:fillRect/>
                    </a:stretch>
                  </a:blipFill>
                </p:spPr>
                <p:txBody>
                  <a:bodyPr/>
                  <a:lstStyle/>
                  <a:p>
                    <a:r>
                      <a:rPr lang="en-US">
                        <a:noFill/>
                      </a:rPr>
                      <a:t> </a:t>
                    </a:r>
                  </a:p>
                </p:txBody>
              </p:sp>
            </mc:Fallback>
          </mc:AlternateContent>
          <p:cxnSp>
            <p:nvCxnSpPr>
              <p:cNvPr id="20" name="Ευθύγραμμο βέλος σύνδεσης 19">
                <a:extLst>
                  <a:ext uri="{FF2B5EF4-FFF2-40B4-BE49-F238E27FC236}">
                    <a16:creationId xmlns:a16="http://schemas.microsoft.com/office/drawing/2014/main" xmlns="" id="{EBAB284C-FD1B-5D07-087E-67DC8E28520F}"/>
                  </a:ext>
                </a:extLst>
              </p:cNvPr>
              <p:cNvCxnSpPr>
                <a:cxnSpLocks/>
              </p:cNvCxnSpPr>
              <p:nvPr/>
            </p:nvCxnSpPr>
            <p:spPr>
              <a:xfrm flipV="1">
                <a:off x="3802149" y="1767089"/>
                <a:ext cx="0" cy="13571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Ευθύγραμμο βέλος σύνδεσης 21">
                <a:extLst>
                  <a:ext uri="{FF2B5EF4-FFF2-40B4-BE49-F238E27FC236}">
                    <a16:creationId xmlns:a16="http://schemas.microsoft.com/office/drawing/2014/main" xmlns="" id="{CE67FDCD-5CC0-4BC9-6678-D4AAF9AC0932}"/>
                  </a:ext>
                </a:extLst>
              </p:cNvPr>
              <p:cNvCxnSpPr>
                <a:cxnSpLocks/>
              </p:cNvCxnSpPr>
              <p:nvPr/>
            </p:nvCxnSpPr>
            <p:spPr>
              <a:xfrm rot="2065810" flipH="1">
                <a:off x="3329558" y="2977773"/>
                <a:ext cx="45757" cy="1524022"/>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xmlns="" id="{732AD0B5-2536-757D-A74C-8FBC2B51B094}"/>
                      </a:ext>
                    </a:extLst>
                  </p:cNvPr>
                  <p:cNvSpPr txBox="1"/>
                  <p:nvPr/>
                </p:nvSpPr>
                <p:spPr>
                  <a:xfrm rot="2065810">
                    <a:off x="2799486" y="4366497"/>
                    <a:ext cx="408381" cy="528093"/>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acc>
                            </m:e>
                            <m:sub>
                              <m: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sub>
                          </m:sSub>
                        </m:oMath>
                      </m:oMathPara>
                    </a14:m>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24" name="TextBox 23">
                    <a:extLst>
                      <a:ext uri="{FF2B5EF4-FFF2-40B4-BE49-F238E27FC236}">
                        <a16:creationId xmlns:a16="http://schemas.microsoft.com/office/drawing/2014/main" id="{732AD0B5-2536-757D-A74C-8FBC2B51B094}"/>
                      </a:ext>
                    </a:extLst>
                  </p:cNvPr>
                  <p:cNvSpPr txBox="1">
                    <a:spLocks noRot="1" noChangeAspect="1" noMove="1" noResize="1" noEditPoints="1" noAdjustHandles="1" noChangeArrowheads="1" noChangeShapeType="1" noTextEdit="1"/>
                  </p:cNvSpPr>
                  <p:nvPr/>
                </p:nvSpPr>
                <p:spPr>
                  <a:xfrm rot="2065810">
                    <a:off x="2799486" y="4366497"/>
                    <a:ext cx="408381" cy="528093"/>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xmlns="" id="{BEDE247D-EAF1-2D25-2747-845D5FBD3676}"/>
                      </a:ext>
                    </a:extLst>
                  </p:cNvPr>
                  <p:cNvSpPr txBox="1"/>
                  <p:nvPr/>
                </p:nvSpPr>
                <p:spPr>
                  <a:xfrm>
                    <a:off x="3814849" y="1439809"/>
                    <a:ext cx="28212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m:rPr>
                                  <m:sty m:val="p"/>
                                </m:rPr>
                                <a:rPr kumimoji="0" lang="en-US" sz="2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n</m:t>
                              </m:r>
                            </m:e>
                          </m:acc>
                        </m:oMath>
                      </m:oMathPara>
                    </a14:m>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25" name="TextBox 24">
                    <a:extLst>
                      <a:ext uri="{FF2B5EF4-FFF2-40B4-BE49-F238E27FC236}">
                        <a16:creationId xmlns:a16="http://schemas.microsoft.com/office/drawing/2014/main" id="{BEDE247D-EAF1-2D25-2747-845D5FBD3676}"/>
                      </a:ext>
                    </a:extLst>
                  </p:cNvPr>
                  <p:cNvSpPr txBox="1">
                    <a:spLocks noRot="1" noChangeAspect="1" noMove="1" noResize="1" noEditPoints="1" noAdjustHandles="1" noChangeArrowheads="1" noChangeShapeType="1" noTextEdit="1"/>
                  </p:cNvSpPr>
                  <p:nvPr/>
                </p:nvSpPr>
                <p:spPr>
                  <a:xfrm>
                    <a:off x="3814849" y="1439809"/>
                    <a:ext cx="282129" cy="430887"/>
                  </a:xfrm>
                  <a:prstGeom prst="rect">
                    <a:avLst/>
                  </a:prstGeom>
                  <a:blipFill>
                    <a:blip r:embed="rId7"/>
                    <a:stretch>
                      <a:fillRect/>
                    </a:stretch>
                  </a:blipFill>
                </p:spPr>
                <p:txBody>
                  <a:bodyPr/>
                  <a:lstStyle/>
                  <a:p>
                    <a:r>
                      <a:rPr lang="en-US">
                        <a:noFill/>
                      </a:rPr>
                      <a:t> </a:t>
                    </a:r>
                  </a:p>
                </p:txBody>
              </p:sp>
            </mc:Fallback>
          </mc:AlternateContent>
        </p:grpSp>
        <p:sp>
          <p:nvSpPr>
            <p:cNvPr id="30" name="Ορθογώνιο 29">
              <a:extLst>
                <a:ext uri="{FF2B5EF4-FFF2-40B4-BE49-F238E27FC236}">
                  <a16:creationId xmlns:a16="http://schemas.microsoft.com/office/drawing/2014/main" xmlns="" id="{1C7BF07A-363B-DFE7-0375-00441D66F341}"/>
                </a:ext>
              </a:extLst>
            </p:cNvPr>
            <p:cNvSpPr/>
            <p:nvPr/>
          </p:nvSpPr>
          <p:spPr>
            <a:xfrm>
              <a:off x="6953054" y="1447800"/>
              <a:ext cx="897988" cy="25908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4" name="TextBox 33">
            <a:extLst>
              <a:ext uri="{FF2B5EF4-FFF2-40B4-BE49-F238E27FC236}">
                <a16:creationId xmlns:a16="http://schemas.microsoft.com/office/drawing/2014/main" xmlns="" id="{E401B543-1D3F-0C4B-492A-26C2A9C6B929}"/>
              </a:ext>
            </a:extLst>
          </p:cNvPr>
          <p:cNvSpPr txBox="1"/>
          <p:nvPr/>
        </p:nvSpPr>
        <p:spPr>
          <a:xfrm>
            <a:off x="5098745" y="5567086"/>
            <a:ext cx="3464808" cy="858857"/>
          </a:xfrm>
          <a:prstGeom prst="horizontalScroll">
            <a:avLst/>
          </a:prstGeom>
          <a:noFill/>
          <a:ln w="28575">
            <a:solidFill>
              <a:srgbClr val="0070C0"/>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rPr>
              <a:t>Πόσα πιθανά συστήματα μπορείτε να διαλέξετε?</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36" name="Ευθύγραμμο βέλος σύνδεσης 35">
            <a:extLst>
              <a:ext uri="{FF2B5EF4-FFF2-40B4-BE49-F238E27FC236}">
                <a16:creationId xmlns:a16="http://schemas.microsoft.com/office/drawing/2014/main" xmlns="" id="{5ABD6AD3-C19E-8AF7-9D36-4A47FDF0D0DD}"/>
              </a:ext>
            </a:extLst>
          </p:cNvPr>
          <p:cNvCxnSpPr/>
          <p:nvPr/>
        </p:nvCxnSpPr>
        <p:spPr>
          <a:xfrm flipV="1">
            <a:off x="3352800" y="2057400"/>
            <a:ext cx="533400" cy="38100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7" name="TextBox 36">
                <a:extLst>
                  <a:ext uri="{FF2B5EF4-FFF2-40B4-BE49-F238E27FC236}">
                    <a16:creationId xmlns:a16="http://schemas.microsoft.com/office/drawing/2014/main" xmlns="" id="{A923D3D5-A90B-A88C-C6D0-890E879236C7}"/>
                  </a:ext>
                </a:extLst>
              </p:cNvPr>
              <p:cNvSpPr txBox="1"/>
              <p:nvPr/>
            </p:nvSpPr>
            <p:spPr>
              <a:xfrm rot="19183519">
                <a:off x="3495524" y="1696101"/>
                <a:ext cx="247952" cy="36933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l-GR"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𝑎</m:t>
                          </m:r>
                        </m:e>
                      </m:acc>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37" name="TextBox 36">
                <a:extLst>
                  <a:ext uri="{FF2B5EF4-FFF2-40B4-BE49-F238E27FC236}">
                    <a16:creationId xmlns:a16="http://schemas.microsoft.com/office/drawing/2014/main" id="{A923D3D5-A90B-A88C-C6D0-890E879236C7}"/>
                  </a:ext>
                </a:extLst>
              </p:cNvPr>
              <p:cNvSpPr txBox="1">
                <a:spLocks noRot="1" noChangeAspect="1" noMove="1" noResize="1" noEditPoints="1" noAdjustHandles="1" noChangeArrowheads="1" noChangeShapeType="1" noTextEdit="1"/>
              </p:cNvSpPr>
              <p:nvPr/>
            </p:nvSpPr>
            <p:spPr>
              <a:xfrm rot="19183519">
                <a:off x="3495524" y="1696101"/>
                <a:ext cx="247952" cy="369332"/>
              </a:xfrm>
              <a:prstGeom prst="rect">
                <a:avLst/>
              </a:prstGeom>
              <a:blipFill>
                <a:blip r:embed="rId8"/>
                <a:stretch>
                  <a:fillRect l="-30986" t="-57534" r="-43662" b="-10959"/>
                </a:stretch>
              </a:blipFill>
            </p:spPr>
            <p:txBody>
              <a:bodyPr/>
              <a:lstStyle/>
              <a:p>
                <a:r>
                  <a:rPr lang="en-US">
                    <a:noFill/>
                  </a:rPr>
                  <a:t> </a:t>
                </a:r>
              </a:p>
            </p:txBody>
          </p:sp>
        </mc:Fallback>
      </mc:AlternateContent>
      <p:sp>
        <p:nvSpPr>
          <p:cNvPr id="4" name="Cloud Callout 3"/>
          <p:cNvSpPr/>
          <p:nvPr/>
        </p:nvSpPr>
        <p:spPr>
          <a:xfrm>
            <a:off x="6400800" y="4177166"/>
            <a:ext cx="2286000" cy="1029715"/>
          </a:xfrm>
          <a:prstGeom prst="cloudCallout">
            <a:avLst>
              <a:gd name="adj1" fmla="val -24132"/>
              <a:gd name="adj2" fmla="val 8721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3600" b="1" i="0" u="none" strike="noStrike" kern="1200" cap="none" spc="0" normalizeH="0" baseline="0" noProof="0" dirty="0" smtClean="0">
                <a:ln>
                  <a:noFill/>
                </a:ln>
                <a:solidFill>
                  <a:prstClr val="white"/>
                </a:solidFill>
                <a:effectLst/>
                <a:uLnTx/>
                <a:uFillTx/>
                <a:latin typeface="Calibri" panose="020F0502020204030204"/>
                <a:ea typeface="+mn-ea"/>
                <a:cs typeface="+mn-cs"/>
              </a:rPr>
              <a:t>4</a:t>
            </a:r>
            <a:endParaRPr kumimoji="0" lang="en-US" sz="36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Cloud Callout 4"/>
          <p:cNvSpPr/>
          <p:nvPr/>
        </p:nvSpPr>
        <p:spPr>
          <a:xfrm>
            <a:off x="5029200" y="773626"/>
            <a:ext cx="3710334" cy="1296490"/>
          </a:xfrm>
          <a:prstGeom prst="cloudCallout">
            <a:avLst>
              <a:gd name="adj1" fmla="val 17999"/>
              <a:gd name="adj2" fmla="val 20573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smtClean="0">
                <a:ln>
                  <a:noFill/>
                </a:ln>
                <a:solidFill>
                  <a:prstClr val="white"/>
                </a:solidFill>
                <a:effectLst/>
                <a:uLnTx/>
                <a:uFillTx/>
                <a:latin typeface="Calibri" panose="020F0502020204030204"/>
                <a:ea typeface="+mn-ea"/>
                <a:cs typeface="+mn-cs"/>
              </a:rPr>
              <a:t>1.Βιβλίο</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smtClean="0">
                <a:ln>
                  <a:noFill/>
                </a:ln>
                <a:solidFill>
                  <a:prstClr val="white"/>
                </a:solidFill>
                <a:effectLst/>
                <a:uLnTx/>
                <a:uFillTx/>
                <a:latin typeface="Calibri" panose="020F0502020204030204"/>
                <a:ea typeface="+mn-ea"/>
                <a:cs typeface="+mn-cs"/>
              </a:rPr>
              <a:t>2. Βιβλίο, Γη</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smtClean="0">
                <a:ln>
                  <a:noFill/>
                </a:ln>
                <a:solidFill>
                  <a:prstClr val="white"/>
                </a:solidFill>
                <a:effectLst/>
                <a:uLnTx/>
                <a:uFillTx/>
                <a:latin typeface="Calibri" panose="020F0502020204030204"/>
                <a:ea typeface="+mn-ea"/>
                <a:cs typeface="+mn-cs"/>
              </a:rPr>
              <a:t>3. Βιβλίο, κεκλιμένο</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smtClean="0">
                <a:ln>
                  <a:noFill/>
                </a:ln>
                <a:solidFill>
                  <a:prstClr val="white"/>
                </a:solidFill>
                <a:effectLst/>
                <a:uLnTx/>
                <a:uFillTx/>
                <a:latin typeface="Calibri" panose="020F0502020204030204"/>
                <a:ea typeface="+mn-ea"/>
                <a:cs typeface="+mn-cs"/>
              </a:rPr>
              <a:t>4. Βιβλίο, Γη, κεκλιμένο</a:t>
            </a:r>
            <a:endPar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665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2A6DDE4-CD2D-1363-95FB-AF33F11F85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0F42560A-92F3-7401-E402-069749FABA1C}"/>
              </a:ext>
            </a:extLst>
          </p:cNvPr>
          <p:cNvSpPr>
            <a:spLocks noGrp="1"/>
          </p:cNvSpPr>
          <p:nvPr>
            <p:ph type="title"/>
          </p:nvPr>
        </p:nvSpPr>
        <p:spPr/>
        <p:txBody>
          <a:bodyPr>
            <a:normAutofit fontScale="90000"/>
          </a:bodyPr>
          <a:lstStyle/>
          <a:p>
            <a:r>
              <a:rPr lang="el-GR" dirty="0"/>
              <a:t>Ενέργεια Συστήματος</a:t>
            </a:r>
          </a:p>
        </p:txBody>
      </p:sp>
      <p:pic>
        <p:nvPicPr>
          <p:cNvPr id="6" name="Εικόνα 5">
            <a:extLst>
              <a:ext uri="{FF2B5EF4-FFF2-40B4-BE49-F238E27FC236}">
                <a16:creationId xmlns:a16="http://schemas.microsoft.com/office/drawing/2014/main" xmlns="" id="{0F14A169-E695-A826-56E5-567CAA211E44}"/>
              </a:ext>
            </a:extLst>
          </p:cNvPr>
          <p:cNvPicPr>
            <a:picLocks noChangeAspect="1"/>
          </p:cNvPicPr>
          <p:nvPr/>
        </p:nvPicPr>
        <p:blipFill>
          <a:blip r:embed="rId2"/>
          <a:srcRect t="2128"/>
          <a:stretch>
            <a:fillRect/>
          </a:stretch>
        </p:blipFill>
        <p:spPr>
          <a:xfrm>
            <a:off x="481480" y="1905000"/>
            <a:ext cx="8181040" cy="3505200"/>
          </a:xfrm>
          <a:prstGeom prst="rect">
            <a:avLst/>
          </a:prstGeom>
        </p:spPr>
      </p:pic>
      <p:sp>
        <p:nvSpPr>
          <p:cNvPr id="3" name="Πάπυρος: Οριζόντιος 2">
            <a:extLst>
              <a:ext uri="{FF2B5EF4-FFF2-40B4-BE49-F238E27FC236}">
                <a16:creationId xmlns:a16="http://schemas.microsoft.com/office/drawing/2014/main" xmlns="" id="{11799848-0C06-2225-C2B0-A8C7E9D35BD2}"/>
              </a:ext>
            </a:extLst>
          </p:cNvPr>
          <p:cNvSpPr/>
          <p:nvPr/>
        </p:nvSpPr>
        <p:spPr>
          <a:xfrm>
            <a:off x="4828078" y="5410200"/>
            <a:ext cx="3810000" cy="1066800"/>
          </a:xfrm>
          <a:prstGeom prst="horizont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rPr>
              <a:t>Με ποιο μηχανισμό άραγε γίνεται η «επικοινωνία» ενός συστήματος με το περιβάλλον του?</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2206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838200" y="3276600"/>
            <a:ext cx="7567108" cy="3276600"/>
          </a:xfrm>
        </p:spPr>
        <p:txBody>
          <a:bodyPr>
            <a:normAutofit fontScale="85000" lnSpcReduction="20000"/>
          </a:bodyPr>
          <a:lstStyle/>
          <a:p>
            <a:r>
              <a:rPr lang="el-GR" dirty="0"/>
              <a:t>Ας ξεκινήσουμε από </a:t>
            </a:r>
            <a:r>
              <a:rPr lang="el-GR" b="1" dirty="0"/>
              <a:t>μονομελή</a:t>
            </a:r>
            <a:r>
              <a:rPr lang="el-GR" dirty="0"/>
              <a:t> συστήματα</a:t>
            </a:r>
          </a:p>
          <a:p>
            <a:endParaRPr lang="en-US" sz="1200" dirty="0"/>
          </a:p>
          <a:p>
            <a:r>
              <a:rPr lang="el-GR" dirty="0"/>
              <a:t>Αναγνωρίζουμε το σύστημα: {σπόγγος}</a:t>
            </a:r>
            <a:r>
              <a:rPr lang="en-US" dirty="0"/>
              <a:t>, </a:t>
            </a:r>
            <a:r>
              <a:rPr lang="el-GR" dirty="0"/>
              <a:t>μη απομονωμένο</a:t>
            </a:r>
          </a:p>
          <a:p>
            <a:pPr lvl="1"/>
            <a:r>
              <a:rPr lang="el-GR" dirty="0"/>
              <a:t>Η εξωτερική </a:t>
            </a:r>
            <a:r>
              <a:rPr lang="el-GR" dirty="0" err="1"/>
              <a:t>δυναμη</a:t>
            </a:r>
            <a:r>
              <a:rPr lang="el-GR" dirty="0"/>
              <a:t> που ασκείται από το χέρι επιταχύνει το σύστημα, δηλ. του </a:t>
            </a:r>
            <a:r>
              <a:rPr lang="el-GR" b="1" dirty="0"/>
              <a:t>μεταβάλλει την κινητική του ενέργεια</a:t>
            </a:r>
          </a:p>
          <a:p>
            <a:r>
              <a:rPr lang="el-GR" dirty="0"/>
              <a:t>Ερώτημα: </a:t>
            </a:r>
            <a:r>
              <a:rPr lang="el-GR" b="1" dirty="0"/>
              <a:t>πόσο αποτελεσματικοί είμαστε με την εξωτερική δύναμη που βάζουμε (όμοια</a:t>
            </a:r>
            <a:r>
              <a:rPr lang="en-US" b="1" dirty="0"/>
              <a:t> </a:t>
            </a:r>
            <a:r>
              <a:rPr lang="el-GR" b="1" dirty="0"/>
              <a:t>σε μέτρο σε όλες τις περιπτώσεις) στο να κινήσουμε το σπόγγο (χωρίς τριβές);</a:t>
            </a:r>
          </a:p>
          <a:p>
            <a:pPr lvl="1"/>
            <a:r>
              <a:rPr lang="el-GR" b="1" dirty="0"/>
              <a:t>Δηλ. να του αλλάξουμε την κινητική του κατάσταση!</a:t>
            </a:r>
          </a:p>
          <a:p>
            <a:endParaRPr lang="el-GR" sz="800" b="1" dirty="0"/>
          </a:p>
          <a:p>
            <a:r>
              <a:rPr lang="el-GR" dirty="0"/>
              <a:t>Σε ποια περίπτωση τα καταφέρνουμε καλύτερα;</a:t>
            </a:r>
          </a:p>
          <a:p>
            <a:pPr lvl="1"/>
            <a:r>
              <a:rPr lang="el-GR" dirty="0"/>
              <a:t>Μέτρο δύναμης – Κατεύθυνση – Μετατόπιση </a:t>
            </a:r>
          </a:p>
          <a:p>
            <a:pPr marL="68580" indent="0">
              <a:buNone/>
            </a:pPr>
            <a:endParaRPr lang="el-GR"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049" y="1252814"/>
            <a:ext cx="7794329" cy="2061886"/>
          </a:xfrm>
          <a:prstGeom prst="rect">
            <a:avLst/>
          </a:prstGeom>
        </p:spPr>
      </p:pic>
    </p:spTree>
    <p:extLst>
      <p:ext uri="{BB962C8B-B14F-4D97-AF65-F5344CB8AC3E}">
        <p14:creationId xmlns:p14="http://schemas.microsoft.com/office/powerpoint/2010/main" val="68148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09600" y="1371600"/>
                <a:ext cx="8077200" cy="5181600"/>
              </a:xfrm>
            </p:spPr>
            <p:txBody>
              <a:bodyPr>
                <a:normAutofit/>
              </a:bodyPr>
              <a:lstStyle/>
              <a:p>
                <a:r>
                  <a:rPr lang="el-GR" dirty="0"/>
                  <a:t>Ας μείνουμε σε ένα τέτοιο απλό παράδειγμα</a:t>
                </a:r>
              </a:p>
              <a:p>
                <a:pPr lvl="1"/>
                <a:endParaRPr lang="el-GR" sz="1800" dirty="0"/>
              </a:p>
              <a:p>
                <a:pPr lvl="1"/>
                <a:r>
                  <a:rPr lang="el-GR" sz="2000" dirty="0"/>
                  <a:t>Ένα σύστημα ενός σώματος </a:t>
                </a:r>
                <a:r>
                  <a:rPr lang="el-GR" sz="2000" dirty="0" err="1"/>
                  <a:t>μετατο</a:t>
                </a:r>
                <a:r>
                  <a:rPr lang="el-GR" sz="2000" dirty="0"/>
                  <a:t>-</a:t>
                </a:r>
                <a:br>
                  <a:rPr lang="el-GR" sz="2000" dirty="0"/>
                </a:br>
                <a:r>
                  <a:rPr lang="el-GR" sz="2000" dirty="0" err="1"/>
                  <a:t>πίζεται</a:t>
                </a:r>
                <a:r>
                  <a:rPr lang="el-GR" sz="2000" dirty="0"/>
                  <a:t> σε ευθεία γραμμή από μια </a:t>
                </a:r>
                <a:br>
                  <a:rPr lang="el-GR" sz="2000" dirty="0"/>
                </a:br>
                <a:r>
                  <a:rPr lang="el-GR" sz="2000" b="1" dirty="0"/>
                  <a:t>σταθερή</a:t>
                </a:r>
                <a:r>
                  <a:rPr lang="el-GR" sz="2000" dirty="0"/>
                  <a:t> δύναμη </a:t>
                </a:r>
                <a14:m>
                  <m:oMath xmlns:m="http://schemas.openxmlformats.org/officeDocument/2006/math">
                    <m:acc>
                      <m:accPr>
                        <m:chr m:val="⃗"/>
                        <m:ctrlPr>
                          <a:rPr lang="en-US" sz="2000" i="1" dirty="0" smtClean="0">
                            <a:latin typeface="Cambria Math" panose="02040503050406030204" pitchFamily="18" charset="0"/>
                          </a:rPr>
                        </m:ctrlPr>
                      </m:accPr>
                      <m:e>
                        <m:r>
                          <a:rPr lang="en-US" sz="2000" i="1" dirty="0" smtClean="0">
                            <a:latin typeface="Cambria Math" panose="02040503050406030204" pitchFamily="18" charset="0"/>
                          </a:rPr>
                          <m:t>𝐹</m:t>
                        </m:r>
                      </m:e>
                    </m:acc>
                  </m:oMath>
                </a14:m>
                <a:r>
                  <a:rPr lang="en-US" sz="2000" dirty="0"/>
                  <a:t> </a:t>
                </a:r>
                <a:r>
                  <a:rPr lang="el-GR" sz="2000" dirty="0"/>
                  <a:t>που του ασκείται </a:t>
                </a:r>
                <a:br>
                  <a:rPr lang="el-GR" sz="2000" dirty="0"/>
                </a:br>
                <a:r>
                  <a:rPr lang="el-GR" sz="2000" dirty="0"/>
                  <a:t>υπό γωνία </a:t>
                </a:r>
                <a14:m>
                  <m:oMath xmlns:m="http://schemas.openxmlformats.org/officeDocument/2006/math">
                    <m:r>
                      <a:rPr lang="el-GR" sz="2000" i="1" dirty="0" smtClean="0">
                        <a:latin typeface="Cambria Math" panose="02040503050406030204" pitchFamily="18" charset="0"/>
                      </a:rPr>
                      <m:t>𝜃</m:t>
                    </m:r>
                  </m:oMath>
                </a14:m>
                <a:r>
                  <a:rPr lang="el-GR" sz="2000" dirty="0"/>
                  <a:t> με το οριζόντιο επίπεδο</a:t>
                </a:r>
                <a:r>
                  <a:rPr lang="el-GR" sz="1800" dirty="0"/>
                  <a:t/>
                </a:r>
                <a:br>
                  <a:rPr lang="el-GR" sz="1800" dirty="0"/>
                </a:br>
                <a:endParaRPr lang="el-GR" sz="1800" dirty="0"/>
              </a:p>
              <a:p>
                <a:pPr lvl="1"/>
                <a:endParaRPr lang="el-GR" sz="600" dirty="0"/>
              </a:p>
              <a:p>
                <a:r>
                  <a:rPr lang="el-GR" sz="2200" dirty="0"/>
                  <a:t>Το </a:t>
                </a:r>
                <a:r>
                  <a:rPr lang="el-GR" b="1" dirty="0"/>
                  <a:t>έργο (</a:t>
                </a:r>
                <a:r>
                  <a:rPr lang="en-US" b="1" dirty="0"/>
                  <a:t>Work)</a:t>
                </a:r>
                <a:r>
                  <a:rPr lang="el-GR" b="1" dirty="0"/>
                  <a:t> </a:t>
                </a:r>
                <a:r>
                  <a:rPr lang="en-US" b="1" dirty="0"/>
                  <a:t>W </a:t>
                </a:r>
                <a:r>
                  <a:rPr lang="el-GR" sz="2200" dirty="0"/>
                  <a:t>που </a:t>
                </a:r>
                <a:r>
                  <a:rPr lang="el-GR" sz="2200" b="1" dirty="0"/>
                  <a:t>παράγεται</a:t>
                </a:r>
                <a:r>
                  <a:rPr lang="el-GR" sz="2200" dirty="0"/>
                  <a:t> </a:t>
                </a:r>
                <a:r>
                  <a:rPr lang="el-GR" sz="2200" b="1" dirty="0"/>
                  <a:t>στο σύστημα από τη δύναμη </a:t>
                </a:r>
                <a:r>
                  <a:rPr lang="el-GR" sz="2200" dirty="0"/>
                  <a:t>που ασκείται εξωτερικά στο σύστημα ορίζεται ως</a:t>
                </a:r>
              </a:p>
              <a:p>
                <a:pPr lvl="1"/>
                <a:r>
                  <a:rPr lang="el-GR" sz="2000" dirty="0"/>
                  <a:t>το γινόμενο του μέτρου της σταθερής </a:t>
                </a:r>
                <a:r>
                  <a:rPr lang="el-GR" sz="2000" b="1" dirty="0"/>
                  <a:t>δύναμης</a:t>
                </a:r>
                <a14:m>
                  <m:oMath xmlns:m="http://schemas.openxmlformats.org/officeDocument/2006/math">
                    <m:r>
                      <a:rPr lang="el-GR" sz="2000" b="1" i="1" dirty="0" smtClean="0">
                        <a:latin typeface="Cambria Math" panose="02040503050406030204" pitchFamily="18" charset="0"/>
                      </a:rPr>
                      <m:t> </m:t>
                    </m:r>
                    <m:acc>
                      <m:accPr>
                        <m:chr m:val="⃗"/>
                        <m:ctrlPr>
                          <a:rPr lang="en-US" sz="2000" b="1" i="1" dirty="0" smtClean="0">
                            <a:latin typeface="Cambria Math" panose="02040503050406030204" pitchFamily="18" charset="0"/>
                          </a:rPr>
                        </m:ctrlPr>
                      </m:accPr>
                      <m:e>
                        <m:r>
                          <a:rPr lang="en-US" sz="2000" b="1" i="1" dirty="0" smtClean="0">
                            <a:latin typeface="Cambria Math" panose="02040503050406030204" pitchFamily="18" charset="0"/>
                          </a:rPr>
                          <m:t>𝑭</m:t>
                        </m:r>
                      </m:e>
                    </m:acc>
                  </m:oMath>
                </a14:m>
                <a:r>
                  <a:rPr lang="en-US" sz="2000" dirty="0"/>
                  <a:t>, </a:t>
                </a:r>
                <a:r>
                  <a:rPr lang="el-GR" sz="2000" dirty="0"/>
                  <a:t>του μέτρου της </a:t>
                </a:r>
                <a:r>
                  <a:rPr lang="el-GR" sz="2000" b="1" dirty="0"/>
                  <a:t>μετατόπισης </a:t>
                </a:r>
                <a14:m>
                  <m:oMath xmlns:m="http://schemas.openxmlformats.org/officeDocument/2006/math">
                    <m:r>
                      <a:rPr lang="el-GR" sz="2000" b="1" i="0" dirty="0" smtClean="0">
                        <a:latin typeface="Cambria Math" panose="02040503050406030204" pitchFamily="18" charset="0"/>
                      </a:rPr>
                      <m:t>𝚫</m:t>
                    </m:r>
                    <m:acc>
                      <m:accPr>
                        <m:chr m:val="⃗"/>
                        <m:ctrlPr>
                          <a:rPr lang="en-US" sz="2000" b="1" i="1" dirty="0" smtClean="0">
                            <a:latin typeface="Cambria Math" panose="02040503050406030204" pitchFamily="18" charset="0"/>
                          </a:rPr>
                        </m:ctrlPr>
                      </m:accPr>
                      <m:e>
                        <m:r>
                          <a:rPr lang="en-US" sz="2000" b="1" i="1" dirty="0" smtClean="0">
                            <a:latin typeface="Cambria Math" panose="02040503050406030204" pitchFamily="18" charset="0"/>
                          </a:rPr>
                          <m:t>𝒓</m:t>
                        </m:r>
                      </m:e>
                    </m:acc>
                  </m:oMath>
                </a14:m>
                <a:r>
                  <a:rPr lang="el-GR" sz="2000" dirty="0"/>
                  <a:t> του σημείου εφαρμογής της δύναμης, και του </a:t>
                </a:r>
                <a:r>
                  <a:rPr lang="el-GR" sz="2000" b="1" dirty="0" err="1"/>
                  <a:t>συνημιτόνου</a:t>
                </a:r>
                <a:r>
                  <a:rPr lang="el-GR" sz="2000" dirty="0"/>
                  <a:t> της </a:t>
                </a:r>
                <a:r>
                  <a:rPr lang="el-GR" sz="2000" b="1" dirty="0"/>
                  <a:t>γωνίας </a:t>
                </a:r>
                <a14:m>
                  <m:oMath xmlns:m="http://schemas.openxmlformats.org/officeDocument/2006/math">
                    <m:r>
                      <a:rPr lang="el-GR" sz="2000" b="1" i="1" dirty="0" smtClean="0">
                        <a:latin typeface="Cambria Math" panose="02040503050406030204" pitchFamily="18" charset="0"/>
                      </a:rPr>
                      <m:t>𝜽</m:t>
                    </m:r>
                  </m:oMath>
                </a14:m>
                <a:r>
                  <a:rPr lang="en-US" sz="2000" dirty="0"/>
                  <a:t> </a:t>
                </a:r>
                <a:r>
                  <a:rPr lang="el-GR" sz="2000" dirty="0"/>
                  <a:t>ανάμεσα στα δυο προηγούμενα:</a:t>
                </a:r>
              </a:p>
              <a:p>
                <a:pPr marL="685800" lvl="2" indent="0">
                  <a:buNone/>
                </a:pPr>
                <a:endParaRPr lang="el-GR" sz="1100" dirty="0"/>
              </a:p>
              <a:p>
                <a:pPr marL="365760" lvl="1" indent="0">
                  <a:buNone/>
                </a:pPr>
                <a14:m>
                  <m:oMathPara xmlns:m="http://schemas.openxmlformats.org/officeDocument/2006/math">
                    <m:oMathParaPr>
                      <m:jc m:val="centerGroup"/>
                    </m:oMathParaPr>
                    <m:oMath xmlns:m="http://schemas.openxmlformats.org/officeDocument/2006/math">
                      <m:r>
                        <a:rPr lang="en-US" sz="2800" b="1" i="1" smtClean="0">
                          <a:latin typeface="Cambria Math" panose="02040503050406030204" pitchFamily="18" charset="0"/>
                        </a:rPr>
                        <m:t>𝑾</m:t>
                      </m:r>
                      <m:r>
                        <a:rPr lang="en-US" sz="2800" b="1" i="1" smtClean="0">
                          <a:latin typeface="Cambria Math" panose="02040503050406030204" pitchFamily="18" charset="0"/>
                        </a:rPr>
                        <m:t> ≡</m:t>
                      </m:r>
                      <m:d>
                        <m:dPr>
                          <m:begChr m:val="|"/>
                          <m:endChr m:val="|"/>
                          <m:ctrlPr>
                            <a:rPr lang="aa-ET" sz="2800" b="1" i="1" smtClean="0">
                              <a:latin typeface="Cambria Math" panose="02040503050406030204" pitchFamily="18" charset="0"/>
                            </a:rPr>
                          </m:ctrlPr>
                        </m:dPr>
                        <m:e>
                          <m:acc>
                            <m:accPr>
                              <m:chr m:val="⃗"/>
                              <m:ctrlPr>
                                <a:rPr lang="aa-ET" sz="2800" b="1" i="1" smtClean="0">
                                  <a:latin typeface="Cambria Math" panose="02040503050406030204" pitchFamily="18" charset="0"/>
                                </a:rPr>
                              </m:ctrlPr>
                            </m:accPr>
                            <m:e>
                              <m:r>
                                <a:rPr lang="aa-ET" sz="2800" b="1" i="1" smtClean="0">
                                  <a:latin typeface="Cambria Math" panose="02040503050406030204" pitchFamily="18" charset="0"/>
                                </a:rPr>
                                <m:t>𝑭</m:t>
                              </m:r>
                            </m:e>
                          </m:acc>
                        </m:e>
                      </m:d>
                      <m:d>
                        <m:dPr>
                          <m:begChr m:val="|"/>
                          <m:endChr m:val="|"/>
                          <m:ctrlPr>
                            <a:rPr lang="aa-ET" sz="2800" b="1" i="1" smtClean="0">
                              <a:latin typeface="Cambria Math" panose="02040503050406030204" pitchFamily="18" charset="0"/>
                            </a:rPr>
                          </m:ctrlPr>
                        </m:dPr>
                        <m:e>
                          <m:r>
                            <a:rPr lang="aa-ET" sz="2800" b="1" i="0" smtClean="0">
                              <a:latin typeface="Cambria Math" panose="02040503050406030204" pitchFamily="18" charset="0"/>
                            </a:rPr>
                            <m:t>𝚫</m:t>
                          </m:r>
                          <m:acc>
                            <m:accPr>
                              <m:chr m:val="⃗"/>
                              <m:ctrlPr>
                                <a:rPr lang="aa-ET" sz="2800" b="1" i="1" smtClean="0">
                                  <a:latin typeface="Cambria Math" panose="02040503050406030204" pitchFamily="18" charset="0"/>
                                  <a:ea typeface="Cambria Math" panose="02040503050406030204" pitchFamily="18" charset="0"/>
                                </a:rPr>
                              </m:ctrlPr>
                            </m:accPr>
                            <m:e>
                              <m:r>
                                <a:rPr lang="aa-ET" sz="2800" b="1" i="0" smtClean="0">
                                  <a:latin typeface="Cambria Math" panose="02040503050406030204" pitchFamily="18" charset="0"/>
                                  <a:ea typeface="Cambria Math" panose="02040503050406030204" pitchFamily="18" charset="0"/>
                                </a:rPr>
                                <m:t>𝐫</m:t>
                              </m:r>
                            </m:e>
                          </m:acc>
                        </m:e>
                      </m:d>
                      <m:r>
                        <a:rPr lang="en-US" sz="2800" b="1" i="0" smtClean="0">
                          <a:latin typeface="Cambria Math" panose="02040503050406030204" pitchFamily="18" charset="0"/>
                          <a:ea typeface="Cambria Math" panose="02040503050406030204" pitchFamily="18" charset="0"/>
                        </a:rPr>
                        <m:t>𝐜𝐨𝐬</m:t>
                      </m:r>
                      <m:d>
                        <m:dPr>
                          <m:ctrlPr>
                            <a:rPr lang="el-GR" sz="2800" b="1" i="1" smtClean="0">
                              <a:latin typeface="Cambria Math" panose="02040503050406030204" pitchFamily="18" charset="0"/>
                              <a:ea typeface="Cambria Math" panose="02040503050406030204" pitchFamily="18" charset="0"/>
                            </a:rPr>
                          </m:ctrlPr>
                        </m:dPr>
                        <m:e>
                          <m:r>
                            <a:rPr lang="el-GR" sz="2800" b="1" i="1" smtClean="0">
                              <a:latin typeface="Cambria Math" panose="02040503050406030204" pitchFamily="18" charset="0"/>
                              <a:ea typeface="Cambria Math" panose="02040503050406030204" pitchFamily="18" charset="0"/>
                            </a:rPr>
                            <m:t>𝜽</m:t>
                          </m:r>
                        </m:e>
                      </m:d>
                      <m:r>
                        <a:rPr lang="aa-ET" sz="2800" b="1" i="0" smtClean="0">
                          <a:latin typeface="Cambria Math" panose="02040503050406030204" pitchFamily="18" charset="0"/>
                          <a:ea typeface="Cambria Math" panose="02040503050406030204" pitchFamily="18" charset="0"/>
                        </a:rPr>
                        <m:t>=</m:t>
                      </m:r>
                      <m:r>
                        <a:rPr lang="aa-ET" sz="2800" b="1" i="0" smtClean="0">
                          <a:latin typeface="Cambria Math" panose="02040503050406030204" pitchFamily="18" charset="0"/>
                          <a:ea typeface="Cambria Math" panose="02040503050406030204" pitchFamily="18" charset="0"/>
                        </a:rPr>
                        <m:t>𝐅</m:t>
                      </m:r>
                      <m:r>
                        <a:rPr lang="aa-ET" sz="2800" b="1" i="0" smtClean="0">
                          <a:latin typeface="Cambria Math" panose="02040503050406030204" pitchFamily="18" charset="0"/>
                          <a:ea typeface="Cambria Math" panose="02040503050406030204" pitchFamily="18" charset="0"/>
                        </a:rPr>
                        <m:t> </m:t>
                      </m:r>
                      <m:r>
                        <a:rPr lang="aa-ET" sz="2800" b="1" i="0" smtClean="0">
                          <a:latin typeface="Cambria Math" panose="02040503050406030204" pitchFamily="18" charset="0"/>
                          <a:ea typeface="Cambria Math" panose="02040503050406030204" pitchFamily="18" charset="0"/>
                        </a:rPr>
                        <m:t>𝚫</m:t>
                      </m:r>
                      <m:r>
                        <a:rPr lang="aa-ET" sz="2800" b="1" i="0" smtClean="0">
                          <a:latin typeface="Cambria Math" panose="02040503050406030204" pitchFamily="18" charset="0"/>
                          <a:ea typeface="Cambria Math" panose="02040503050406030204" pitchFamily="18" charset="0"/>
                        </a:rPr>
                        <m:t>𝐫</m:t>
                      </m:r>
                      <m:r>
                        <a:rPr lang="aa-ET" sz="2800" b="1" i="0" smtClean="0">
                          <a:latin typeface="Cambria Math" panose="02040503050406030204" pitchFamily="18" charset="0"/>
                          <a:ea typeface="Cambria Math" panose="02040503050406030204" pitchFamily="18" charset="0"/>
                        </a:rPr>
                        <m:t> </m:t>
                      </m:r>
                      <m:r>
                        <a:rPr lang="aa-ET" sz="2800" b="1" i="0" smtClean="0">
                          <a:latin typeface="Cambria Math" panose="02040503050406030204" pitchFamily="18" charset="0"/>
                          <a:ea typeface="Cambria Math" panose="02040503050406030204" pitchFamily="18" charset="0"/>
                        </a:rPr>
                        <m:t>𝐜𝐨𝐬</m:t>
                      </m:r>
                      <m:r>
                        <a:rPr lang="aa-ET" sz="2800" b="1" i="0" smtClean="0">
                          <a:latin typeface="Cambria Math" panose="02040503050406030204" pitchFamily="18" charset="0"/>
                          <a:ea typeface="Cambria Math" panose="02040503050406030204" pitchFamily="18" charset="0"/>
                        </a:rPr>
                        <m:t>(</m:t>
                      </m:r>
                      <m:r>
                        <a:rPr lang="aa-ET" sz="2800" b="1" i="1" smtClean="0">
                          <a:latin typeface="Cambria Math" panose="02040503050406030204" pitchFamily="18" charset="0"/>
                          <a:ea typeface="Cambria Math" panose="02040503050406030204" pitchFamily="18" charset="0"/>
                        </a:rPr>
                        <m:t>𝜽</m:t>
                      </m:r>
                      <m:r>
                        <a:rPr lang="aa-ET" sz="2800" b="1" i="1" smtClean="0">
                          <a:latin typeface="Cambria Math" panose="02040503050406030204" pitchFamily="18" charset="0"/>
                          <a:ea typeface="Cambria Math" panose="02040503050406030204" pitchFamily="18" charset="0"/>
                        </a:rPr>
                        <m:t>)</m:t>
                      </m:r>
                    </m:oMath>
                  </m:oMathPara>
                </a14:m>
                <a:endParaRPr lang="el-GR" sz="2800" b="1" dirty="0"/>
              </a:p>
              <a:p>
                <a:pPr marL="365760" lvl="1" indent="0">
                  <a:buNone/>
                </a:pPr>
                <a:endParaRPr lang="el-GR" sz="2800" b="1"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09600" y="1371600"/>
                <a:ext cx="8077200" cy="5181600"/>
              </a:xfrm>
              <a:blipFill>
                <a:blip r:embed="rId2"/>
                <a:stretch>
                  <a:fillRect t="-941" r="-755"/>
                </a:stretch>
              </a:blipFill>
            </p:spPr>
            <p:txBody>
              <a:bodyPr/>
              <a:lstStyle/>
              <a:p>
                <a:r>
                  <a:rPr lang="en-US">
                    <a:noFill/>
                  </a:rPr>
                  <a:t> </a:t>
                </a:r>
              </a:p>
            </p:txBody>
          </p:sp>
        </mc:Fallback>
      </mc:AlternateContent>
      <p:grpSp>
        <p:nvGrpSpPr>
          <p:cNvPr id="6" name="Group 5"/>
          <p:cNvGrpSpPr/>
          <p:nvPr/>
        </p:nvGrpSpPr>
        <p:grpSpPr>
          <a:xfrm>
            <a:off x="5396168" y="1828800"/>
            <a:ext cx="3209608" cy="2027121"/>
            <a:chOff x="5396168" y="1828800"/>
            <a:chExt cx="3209608" cy="2027121"/>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6803" t="3868" r="7032" b="3310"/>
            <a:stretch/>
          </p:blipFill>
          <p:spPr>
            <a:xfrm>
              <a:off x="5396168" y="1828800"/>
              <a:ext cx="3209608" cy="2027121"/>
            </a:xfrm>
            <a:prstGeom prst="rect">
              <a:avLst/>
            </a:prstGeom>
          </p:spPr>
        </p:pic>
        <mc:AlternateContent xmlns:mc="http://schemas.openxmlformats.org/markup-compatibility/2006" xmlns:p14="http://schemas.microsoft.com/office/powerpoint/2010/main">
          <mc:Choice Requires="p14">
            <p:contentPart p14:bwMode="auto" r:id="rId4">
              <p14:nvContentPartPr>
                <p14:cNvPr id="5" name="Ink 4"/>
                <p14:cNvContentPartPr/>
                <p14:nvPr/>
              </p14:nvContentPartPr>
              <p14:xfrm>
                <a:off x="5897520" y="1975320"/>
                <a:ext cx="2289240" cy="241560"/>
              </p14:xfrm>
            </p:contentPart>
          </mc:Choice>
          <mc:Fallback xmlns="">
            <p:pic>
              <p:nvPicPr>
                <p:cNvPr id="5" name="Ink 4"/>
                <p:cNvPicPr/>
                <p:nvPr/>
              </p:nvPicPr>
              <p:blipFill>
                <a:blip r:embed="rId6"/>
                <a:stretch>
                  <a:fillRect/>
                </a:stretch>
              </p:blipFill>
              <p:spPr>
                <a:xfrm>
                  <a:off x="5884920" y="1961640"/>
                  <a:ext cx="2315520" cy="268200"/>
                </a:xfrm>
                <a:prstGeom prst="rect">
                  <a:avLst/>
                </a:prstGeom>
              </p:spPr>
            </p:pic>
          </mc:Fallback>
        </mc:AlternateContent>
      </p:grpSp>
      <p:sp>
        <p:nvSpPr>
          <p:cNvPr id="7" name="Ορθογώνιο: Στρογγύλεμα γωνιών 6">
            <a:extLst>
              <a:ext uri="{FF2B5EF4-FFF2-40B4-BE49-F238E27FC236}">
                <a16:creationId xmlns:a16="http://schemas.microsoft.com/office/drawing/2014/main" xmlns="" id="{BCE1D85B-2713-BD5F-51A1-50B1C13E182E}"/>
              </a:ext>
            </a:extLst>
          </p:cNvPr>
          <p:cNvSpPr/>
          <p:nvPr/>
        </p:nvSpPr>
        <p:spPr>
          <a:xfrm>
            <a:off x="685800" y="3855921"/>
            <a:ext cx="7919976" cy="2544879"/>
          </a:xfrm>
          <a:prstGeom prst="roundRect">
            <a:avLst>
              <a:gd name="adj" fmla="val 7036"/>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8006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567108" cy="4635040"/>
          </a:xfrm>
        </p:spPr>
        <p:txBody>
          <a:bodyPr/>
          <a:lstStyle/>
          <a:p>
            <a:r>
              <a:rPr lang="en-US" b="1" dirty="0"/>
              <a:t>Quiz: </a:t>
            </a:r>
            <a:r>
              <a:rPr lang="el-GR" dirty="0"/>
              <a:t>Κατατάξτε τις παρακάτω περιπτώσεις σε αύξουσα τιμή έργου</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1000" y="2438400"/>
            <a:ext cx="4385348" cy="4038600"/>
          </a:xfrm>
          <a:prstGeom prst="rect">
            <a:avLst/>
          </a:prstGeom>
        </p:spPr>
      </p:pic>
      <mc:AlternateContent xmlns:mc="http://schemas.openxmlformats.org/markup-compatibility/2006" xmlns:a14="http://schemas.microsoft.com/office/drawing/2010/main">
        <mc:Choice Requires="a14">
          <p:sp>
            <p:nvSpPr>
              <p:cNvPr id="6" name="Horizontal Scroll 5"/>
              <p:cNvSpPr/>
              <p:nvPr/>
            </p:nvSpPr>
            <p:spPr>
              <a:xfrm>
                <a:off x="5638800" y="721656"/>
                <a:ext cx="2895599" cy="726143"/>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5760" marR="0" lvl="1"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2000" b="1" i="1" u="none" strike="noStrike" kern="1200" cap="none" spc="0" normalizeH="0" baseline="0" noProof="0">
                          <a:ln>
                            <a:noFill/>
                          </a:ln>
                          <a:solidFill>
                            <a:prstClr val="white"/>
                          </a:solidFill>
                          <a:effectLst/>
                          <a:uLnTx/>
                          <a:uFillTx/>
                          <a:latin typeface="Cambria Math" panose="02040503050406030204" pitchFamily="18" charset="0"/>
                          <a:ea typeface="+mn-ea"/>
                          <a:cs typeface="+mn-cs"/>
                        </a:rPr>
                        <m:t>𝑾</m:t>
                      </m:r>
                      <m:r>
                        <a:rPr kumimoji="0" lang="en-US" sz="2000" b="1" i="1" u="none" strike="noStrike" kern="1200" cap="none" spc="0" normalizeH="0" baseline="0" noProof="0">
                          <a:ln>
                            <a:noFill/>
                          </a:ln>
                          <a:solidFill>
                            <a:prstClr val="white"/>
                          </a:solidFill>
                          <a:effectLst/>
                          <a:uLnTx/>
                          <a:uFillTx/>
                          <a:latin typeface="Cambria Math" panose="02040503050406030204" pitchFamily="18" charset="0"/>
                          <a:ea typeface="+mn-ea"/>
                          <a:cs typeface="+mn-cs"/>
                        </a:rPr>
                        <m:t> ≡</m:t>
                      </m:r>
                      <m:r>
                        <a:rPr kumimoji="0" lang="en-US" sz="2000" b="1" i="1"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𝑭</m:t>
                      </m:r>
                      <m:r>
                        <a:rPr kumimoji="0" lang="el-GR" sz="2000" b="1" i="0"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 </m:t>
                      </m:r>
                      <m:r>
                        <a:rPr kumimoji="0" lang="el-GR" sz="2000" b="1" i="0"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𝚫</m:t>
                      </m:r>
                      <m:r>
                        <a:rPr kumimoji="0" lang="en-US" sz="2000" b="1" i="0"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𝐫</m:t>
                      </m:r>
                      <m:r>
                        <a:rPr kumimoji="0" lang="el-GR" sz="2000" b="1" i="0"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 </m:t>
                      </m:r>
                      <m:r>
                        <a:rPr kumimoji="0" lang="en-US" sz="2000" b="1" i="0"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𝐜𝐨𝐬</m:t>
                      </m:r>
                      <m:r>
                        <a:rPr kumimoji="0" lang="en-US" sz="2000" b="1" i="0"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m:t>
                      </m:r>
                      <m:r>
                        <a:rPr kumimoji="0" lang="el-GR" sz="2000" b="1" i="1"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𝜽</m:t>
                      </m:r>
                      <m:r>
                        <a:rPr kumimoji="0" lang="el-GR" sz="2000" b="1" i="0"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m:t>
                      </m:r>
                    </m:oMath>
                  </m:oMathPara>
                </a14:m>
                <a:endParaRPr kumimoji="0" lang="el-GR" sz="20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mc:Choice>
        <mc:Fallback xmlns="">
          <p:sp>
            <p:nvSpPr>
              <p:cNvPr id="6" name="Horizontal Scroll 5"/>
              <p:cNvSpPr>
                <a:spLocks noRot="1" noChangeAspect="1" noMove="1" noResize="1" noEditPoints="1" noAdjustHandles="1" noChangeArrowheads="1" noChangeShapeType="1" noTextEdit="1"/>
              </p:cNvSpPr>
              <p:nvPr/>
            </p:nvSpPr>
            <p:spPr>
              <a:xfrm>
                <a:off x="5638800" y="721656"/>
                <a:ext cx="2895599" cy="726143"/>
              </a:xfrm>
              <a:prstGeom prst="horizontalScroll">
                <a:avLst/>
              </a:prstGeom>
              <a:blipFill rotWithShape="0">
                <a:blip r:embed="rId3"/>
                <a:stretch>
                  <a:fillRect/>
                </a:stretch>
              </a:blipFill>
            </p:spPr>
            <p:txBody>
              <a:bodyPr/>
              <a:lstStyle/>
              <a:p>
                <a:r>
                  <a:rPr lang="el-GR">
                    <a:noFill/>
                  </a:rPr>
                  <a:t> </a:t>
                </a:r>
              </a:p>
            </p:txBody>
          </p:sp>
        </mc:Fallback>
      </mc:AlternateContent>
      <p:sp>
        <p:nvSpPr>
          <p:cNvPr id="5" name="TextBox 4"/>
          <p:cNvSpPr txBox="1"/>
          <p:nvPr/>
        </p:nvSpPr>
        <p:spPr>
          <a:xfrm>
            <a:off x="1405510" y="3799585"/>
            <a:ext cx="25146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rPr>
              <a:t>b, d, a, c</a:t>
            </a:r>
          </a:p>
        </p:txBody>
      </p:sp>
      <p:sp>
        <p:nvSpPr>
          <p:cNvPr id="7" name="Right Brace 6"/>
          <p:cNvSpPr/>
          <p:nvPr/>
        </p:nvSpPr>
        <p:spPr>
          <a:xfrm rot="5400000">
            <a:off x="1638300" y="4221802"/>
            <a:ext cx="381000" cy="609600"/>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ight Brace 7"/>
          <p:cNvSpPr/>
          <p:nvPr/>
        </p:nvSpPr>
        <p:spPr>
          <a:xfrm rot="16200000">
            <a:off x="2360105" y="3566647"/>
            <a:ext cx="381000" cy="385190"/>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ight Brace 8"/>
          <p:cNvSpPr/>
          <p:nvPr/>
        </p:nvSpPr>
        <p:spPr>
          <a:xfrm rot="16200000">
            <a:off x="2823590" y="3566646"/>
            <a:ext cx="381000" cy="385190"/>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10" name="TextBox 9"/>
              <p:cNvSpPr txBox="1"/>
              <p:nvPr/>
            </p:nvSpPr>
            <p:spPr>
              <a:xfrm>
                <a:off x="1380888" y="4767616"/>
                <a:ext cx="89582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800" b="0" i="1" u="none" strike="noStrike" kern="1200" cap="none" spc="0" normalizeH="0" baseline="0" noProof="0" dirty="0" smtClean="0">
                          <a:ln>
                            <a:noFill/>
                          </a:ln>
                          <a:solidFill>
                            <a:prstClr val="black"/>
                          </a:solidFill>
                          <a:effectLst/>
                          <a:uLnTx/>
                          <a:uFillTx/>
                          <a:latin typeface="Cambria Math" panose="02040503050406030204" pitchFamily="18" charset="0"/>
                          <a:ea typeface="+mn-ea"/>
                          <a:cs typeface="+mn-cs"/>
                        </a:rPr>
                        <m:t>𝑊</m:t>
                      </m:r>
                      <m:r>
                        <a:rPr kumimoji="0" lang="en-US" sz="1800" b="0" i="1" u="none" strike="noStrike" kern="1200" cap="none" spc="0" normalizeH="0" baseline="0" noProof="0" dirty="0" smtClean="0">
                          <a:ln>
                            <a:noFill/>
                          </a:ln>
                          <a:solidFill>
                            <a:prstClr val="black"/>
                          </a:solidFill>
                          <a:effectLst/>
                          <a:uLnTx/>
                          <a:uFillTx/>
                          <a:latin typeface="Cambria Math" panose="02040503050406030204" pitchFamily="18" charset="0"/>
                          <a:ea typeface="+mn-ea"/>
                          <a:cs typeface="+mn-cs"/>
                        </a:rPr>
                        <m:t>&lt;0</m:t>
                      </m:r>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1380888" y="4767616"/>
                <a:ext cx="895823" cy="369332"/>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2821495" y="3203084"/>
                <a:ext cx="89582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800" b="0" i="1" u="none" strike="noStrike" kern="1200" cap="none" spc="0" normalizeH="0" baseline="0" noProof="0" dirty="0" smtClean="0">
                          <a:ln>
                            <a:noFill/>
                          </a:ln>
                          <a:solidFill>
                            <a:prstClr val="black"/>
                          </a:solidFill>
                          <a:effectLst/>
                          <a:uLnTx/>
                          <a:uFillTx/>
                          <a:latin typeface="Cambria Math" panose="02040503050406030204" pitchFamily="18" charset="0"/>
                          <a:ea typeface="+mn-ea"/>
                          <a:cs typeface="+mn-cs"/>
                        </a:rPr>
                        <m:t>𝑊</m:t>
                      </m:r>
                      <m:r>
                        <a:rPr kumimoji="0" lang="en-US" sz="1800" b="0" i="1" u="none" strike="noStrike" kern="1200" cap="none" spc="0" normalizeH="0" baseline="0" noProof="0" dirty="0" smtClean="0">
                          <a:ln>
                            <a:noFill/>
                          </a:ln>
                          <a:solidFill>
                            <a:prstClr val="black"/>
                          </a:solidFill>
                          <a:effectLst/>
                          <a:uLnTx/>
                          <a:uFillTx/>
                          <a:latin typeface="Cambria Math" panose="02040503050406030204" pitchFamily="18" charset="0"/>
                          <a:ea typeface="+mn-ea"/>
                          <a:cs typeface="+mn-cs"/>
                        </a:rPr>
                        <m:t>&gt;0</m:t>
                      </m:r>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2821495" y="3203084"/>
                <a:ext cx="895823" cy="369332"/>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1910098" y="3203084"/>
                <a:ext cx="89582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800" b="0" i="1" u="none" strike="noStrike" kern="1200" cap="none" spc="0" normalizeH="0" baseline="0" noProof="0" dirty="0" smtClean="0">
                          <a:ln>
                            <a:noFill/>
                          </a:ln>
                          <a:solidFill>
                            <a:prstClr val="black"/>
                          </a:solidFill>
                          <a:effectLst/>
                          <a:uLnTx/>
                          <a:uFillTx/>
                          <a:latin typeface="Cambria Math" panose="02040503050406030204" pitchFamily="18" charset="0"/>
                          <a:ea typeface="+mn-ea"/>
                          <a:cs typeface="+mn-cs"/>
                        </a:rPr>
                        <m:t>𝑊</m:t>
                      </m:r>
                      <m:r>
                        <a:rPr kumimoji="0" lang="en-US" sz="1800" b="0" i="1" u="none" strike="noStrike" kern="1200" cap="none" spc="0" normalizeH="0" baseline="0" noProof="0" dirty="0" smtClean="0">
                          <a:ln>
                            <a:noFill/>
                          </a:ln>
                          <a:solidFill>
                            <a:prstClr val="black"/>
                          </a:solidFill>
                          <a:effectLst/>
                          <a:uLnTx/>
                          <a:uFillTx/>
                          <a:latin typeface="Cambria Math" panose="02040503050406030204" pitchFamily="18" charset="0"/>
                          <a:ea typeface="+mn-ea"/>
                          <a:cs typeface="+mn-cs"/>
                        </a:rPr>
                        <m:t>=0</m:t>
                      </m:r>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1910098" y="3203084"/>
                <a:ext cx="895823" cy="369332"/>
              </a:xfrm>
              <a:prstGeom prst="rect">
                <a:avLst/>
              </a:prstGeom>
              <a:blipFill>
                <a:blip r:embed="rId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662341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p:bldP spid="11"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948450" cy="5257800"/>
              </a:xfrm>
            </p:spPr>
            <p:txBody>
              <a:bodyPr>
                <a:normAutofit/>
              </a:bodyPr>
              <a:lstStyle/>
              <a:p>
                <a:r>
                  <a:rPr lang="el-GR" dirty="0"/>
                  <a:t>Διακρίνετε μια διαφορά με την καθημερινή σας εμπειρία για το έργο;</a:t>
                </a:r>
              </a:p>
              <a:p>
                <a:pPr lvl="1"/>
                <a:endParaRPr lang="el-GR" dirty="0"/>
              </a:p>
              <a:p>
                <a:pPr lvl="1"/>
                <a:r>
                  <a:rPr lang="el-GR" sz="2000" dirty="0"/>
                  <a:t>Κρατήστε μια βαριά μπάλα στο ύψος των ώμων σας για 2</a:t>
                </a:r>
                <a:r>
                  <a:rPr lang="en-US" sz="2000" dirty="0"/>
                  <a:t>’</a:t>
                </a:r>
                <a:endParaRPr lang="el-GR" sz="2000" dirty="0"/>
              </a:p>
              <a:p>
                <a:pPr lvl="1"/>
                <a:endParaRPr lang="el-GR" sz="2000" dirty="0"/>
              </a:p>
              <a:p>
                <a:pPr lvl="1"/>
                <a:r>
                  <a:rPr lang="el-GR" sz="2000" dirty="0"/>
                  <a:t>Στο τέλος, θα έχετε κουραστεί και θα θεωρείτε ότι «παράξατε αρκετό έργο» επάνω στην μπάλα</a:t>
                </a:r>
              </a:p>
              <a:p>
                <a:pPr lvl="1"/>
                <a:endParaRPr lang="el-GR" sz="2000" dirty="0"/>
              </a:p>
              <a:p>
                <a:pPr lvl="1"/>
                <a:r>
                  <a:rPr lang="el-GR" sz="2000" dirty="0"/>
                  <a:t>Η αλήθεια είναι ότι ο ορισμός που μόλις είδαμε θα σας πει ότι </a:t>
                </a:r>
                <a:endParaRPr lang="el-GR" sz="2000" b="0" i="1" dirty="0">
                  <a:latin typeface="Cambria Math" panose="02040503050406030204" pitchFamily="18" charset="0"/>
                </a:endParaRPr>
              </a:p>
              <a:p>
                <a:pPr marL="365760" lvl="1" indent="0">
                  <a:buNone/>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𝑊</m:t>
                      </m:r>
                      <m:r>
                        <a:rPr lang="en-US" sz="2000" b="0" i="1" smtClean="0">
                          <a:latin typeface="Cambria Math" panose="02040503050406030204" pitchFamily="18" charset="0"/>
                        </a:rPr>
                        <m:t>=0</m:t>
                      </m:r>
                    </m:oMath>
                  </m:oMathPara>
                </a14:m>
                <a:endParaRPr lang="en-US" sz="2000" dirty="0"/>
              </a:p>
              <a:p>
                <a:pPr lvl="2"/>
                <a:r>
                  <a:rPr lang="el-GR" sz="1800" dirty="0"/>
                  <a:t>Γιατί απλά υποστηρίζατε την μπάλα, δεν τη μετακινήσατε</a:t>
                </a:r>
              </a:p>
              <a:p>
                <a:endParaRPr lang="el-GR" dirty="0"/>
              </a:p>
              <a:p>
                <a:r>
                  <a:rPr lang="el-GR" dirty="0"/>
                  <a:t>Επίσης, δείτε ξανά την </a:t>
                </a:r>
                <a:r>
                  <a:rPr lang="en-US" dirty="0"/>
                  <a:t>(c) </a:t>
                </a:r>
                <a:r>
                  <a:rPr lang="el-GR" dirty="0"/>
                  <a:t>εικόνα με το σπόγγο.</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948450" cy="5257800"/>
              </a:xfrm>
              <a:blipFill rotWithShape="0">
                <a:blip r:embed="rId2"/>
                <a:stretch>
                  <a:fillRect t="-927"/>
                </a:stretch>
              </a:blipFill>
            </p:spPr>
            <p:txBody>
              <a:bodyPr/>
              <a:lstStyle/>
              <a:p>
                <a:r>
                  <a:rPr lang="el-GR">
                    <a:noFill/>
                  </a:rPr>
                  <a:t> </a:t>
                </a:r>
              </a:p>
            </p:txBody>
          </p:sp>
        </mc:Fallback>
      </mc:AlternateContent>
    </p:spTree>
    <p:extLst>
      <p:ext uri="{BB962C8B-B14F-4D97-AF65-F5344CB8AC3E}">
        <p14:creationId xmlns:p14="http://schemas.microsoft.com/office/powerpoint/2010/main" val="3501249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animEffect transition="in" filter="fade">
                                      <p:cBhvr>
                                        <p:cTn id="20" dur="500"/>
                                        <p:tgtEl>
                                          <p:spTgt spid="3">
                                            <p:txEl>
                                              <p:pRg st="7" end="7"/>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Effect transition="in" filter="fade">
                                      <p:cBhvr>
                                        <p:cTn id="23" dur="500"/>
                                        <p:tgtEl>
                                          <p:spTgt spid="3">
                                            <p:txEl>
                                              <p:pRg st="8" end="8"/>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72250" cy="5105400"/>
              </a:xfrm>
            </p:spPr>
            <p:txBody>
              <a:bodyPr>
                <a:normAutofit/>
              </a:bodyPr>
              <a:lstStyle/>
              <a:p>
                <a:pPr marL="342900" lvl="1"/>
                <a:r>
                  <a:rPr lang="el-GR" dirty="0"/>
                  <a:t>Η μαθηματική έκφραση</a:t>
                </a:r>
                <a:br>
                  <a:rPr lang="el-GR" dirty="0"/>
                </a:br>
                <a14:m>
                  <m:oMath xmlns:m="http://schemas.openxmlformats.org/officeDocument/2006/math">
                    <m:r>
                      <a:rPr lang="en-US" b="1" i="1">
                        <a:latin typeface="Cambria Math" panose="02040503050406030204" pitchFamily="18" charset="0"/>
                      </a:rPr>
                      <m:t>𝑾</m:t>
                    </m:r>
                    <m:r>
                      <a:rPr lang="en-US" b="1" i="1">
                        <a:latin typeface="Cambria Math" panose="02040503050406030204" pitchFamily="18" charset="0"/>
                      </a:rPr>
                      <m:t> ≡</m:t>
                    </m:r>
                    <m:r>
                      <a:rPr lang="en-US" b="1" i="1">
                        <a:latin typeface="Cambria Math" panose="02040503050406030204" pitchFamily="18" charset="0"/>
                        <a:ea typeface="Cambria Math" panose="02040503050406030204" pitchFamily="18" charset="0"/>
                      </a:rPr>
                      <m:t>𝑭</m:t>
                    </m:r>
                    <m:r>
                      <a:rPr lang="el-GR" b="1">
                        <a:latin typeface="Cambria Math" panose="02040503050406030204" pitchFamily="18" charset="0"/>
                        <a:ea typeface="Cambria Math" panose="02040503050406030204" pitchFamily="18" charset="0"/>
                      </a:rPr>
                      <m:t> </m:t>
                    </m:r>
                    <m:r>
                      <a:rPr lang="el-GR" b="1">
                        <a:latin typeface="Cambria Math" panose="02040503050406030204" pitchFamily="18" charset="0"/>
                        <a:ea typeface="Cambria Math" panose="02040503050406030204" pitchFamily="18" charset="0"/>
                      </a:rPr>
                      <m:t>𝚫</m:t>
                    </m:r>
                    <m:r>
                      <a:rPr lang="en-US" b="1">
                        <a:latin typeface="Cambria Math" panose="02040503050406030204" pitchFamily="18" charset="0"/>
                        <a:ea typeface="Cambria Math" panose="02040503050406030204" pitchFamily="18" charset="0"/>
                      </a:rPr>
                      <m:t>𝐫</m:t>
                    </m:r>
                    <m:r>
                      <a:rPr lang="el-GR" b="1">
                        <a:latin typeface="Cambria Math" panose="02040503050406030204" pitchFamily="18" charset="0"/>
                        <a:ea typeface="Cambria Math" panose="02040503050406030204" pitchFamily="18" charset="0"/>
                      </a:rPr>
                      <m:t> </m:t>
                    </m:r>
                    <m:r>
                      <a:rPr lang="en-US" b="1">
                        <a:latin typeface="Cambria Math" panose="02040503050406030204" pitchFamily="18" charset="0"/>
                        <a:ea typeface="Cambria Math" panose="02040503050406030204" pitchFamily="18" charset="0"/>
                      </a:rPr>
                      <m:t>𝐜𝐨𝐬</m:t>
                    </m:r>
                    <m:d>
                      <m:dPr>
                        <m:ctrlPr>
                          <a:rPr lang="el-GR" b="1" i="1">
                            <a:latin typeface="Cambria Math" panose="02040503050406030204" pitchFamily="18" charset="0"/>
                            <a:ea typeface="Cambria Math" panose="02040503050406030204" pitchFamily="18" charset="0"/>
                          </a:rPr>
                        </m:ctrlPr>
                      </m:dPr>
                      <m:e>
                        <m:r>
                          <a:rPr lang="el-GR" b="1">
                            <a:latin typeface="Cambria Math" panose="02040503050406030204" pitchFamily="18" charset="0"/>
                            <a:ea typeface="Cambria Math" panose="02040503050406030204" pitchFamily="18" charset="0"/>
                          </a:rPr>
                          <m:t>𝛉</m:t>
                        </m:r>
                      </m:e>
                    </m:d>
                  </m:oMath>
                </a14:m>
                <a:r>
                  <a:rPr lang="el-GR" b="1" dirty="0">
                    <a:ea typeface="Cambria Math" panose="02040503050406030204" pitchFamily="18" charset="0"/>
                  </a:rPr>
                  <a:t/>
                </a:r>
                <a:br>
                  <a:rPr lang="el-GR" b="1" dirty="0">
                    <a:ea typeface="Cambria Math" panose="02040503050406030204" pitchFamily="18" charset="0"/>
                  </a:rPr>
                </a:br>
                <a:r>
                  <a:rPr lang="el-GR" dirty="0">
                    <a:ea typeface="Cambria Math" panose="02040503050406030204" pitchFamily="18" charset="0"/>
                  </a:rPr>
                  <a:t>μοιάζει γνωστή…</a:t>
                </a:r>
              </a:p>
              <a:p>
                <a:pPr marL="342900" lvl="1"/>
                <a:endParaRPr lang="el-GR" sz="1050" dirty="0">
                  <a:ea typeface="Cambria Math" panose="02040503050406030204" pitchFamily="18" charset="0"/>
                </a:endParaRPr>
              </a:p>
              <a:p>
                <a:pPr marL="342900" lvl="1"/>
                <a:r>
                  <a:rPr lang="el-GR" dirty="0">
                    <a:ea typeface="Cambria Math" panose="02040503050406030204" pitchFamily="18" charset="0"/>
                  </a:rPr>
                  <a:t>Προκύπτει από το μαθηματικό εργαλείο που λέγεται</a:t>
                </a:r>
                <a:r>
                  <a:rPr lang="el-GR" dirty="0"/>
                  <a:t> </a:t>
                </a:r>
                <a:endParaRPr lang="en-US" dirty="0"/>
              </a:p>
              <a:p>
                <a:pPr marL="68580" lvl="1" indent="0">
                  <a:buNone/>
                </a:pPr>
                <a:endParaRPr lang="en-US" sz="1000" dirty="0"/>
              </a:p>
              <a:p>
                <a:pPr marL="68580" lvl="1" indent="0">
                  <a:buNone/>
                </a:pPr>
                <a:r>
                  <a:rPr lang="en-US" b="1" dirty="0"/>
                  <a:t>		</a:t>
                </a:r>
                <a:r>
                  <a:rPr lang="el-GR" b="1" dirty="0"/>
                  <a:t>εσωτερικό γινόμενο διανυσμάτων</a:t>
                </a:r>
              </a:p>
              <a:p>
                <a:pPr marL="342900" lvl="1"/>
                <a:endParaRPr lang="el-GR" sz="1050" dirty="0"/>
              </a:p>
              <a:p>
                <a:pPr marL="342900" lvl="1"/>
                <a:r>
                  <a:rPr lang="el-GR" dirty="0"/>
                  <a:t>Έστω δυο διανύσματα </a:t>
                </a:r>
                <a14:m>
                  <m:oMath xmlns:m="http://schemas.openxmlformats.org/officeDocument/2006/math">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𝐴</m:t>
                        </m:r>
                      </m:e>
                    </m:acc>
                    <m:r>
                      <a:rPr lang="en-US" b="0" i="1" smtClean="0">
                        <a:latin typeface="Cambria Math" panose="02040503050406030204" pitchFamily="18" charset="0"/>
                      </a:rPr>
                      <m:t>, </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𝐵</m:t>
                        </m:r>
                      </m:e>
                    </m:acc>
                    <m:r>
                      <a:rPr lang="el-GR" b="0" i="0" smtClean="0">
                        <a:latin typeface="Cambria Math" panose="02040503050406030204" pitchFamily="18" charset="0"/>
                      </a:rPr>
                      <m:t>.</m:t>
                    </m:r>
                  </m:oMath>
                </a14:m>
                <a:r>
                  <a:rPr lang="el-GR" dirty="0"/>
                  <a:t> Το εσωτερικό τους γινόμενο είναι μια βαθμωτή ποσότητα (= αριθμός) που ισούται με </a:t>
                </a:r>
                <a:br>
                  <a:rPr lang="el-GR" dirty="0"/>
                </a:br>
                <a:r>
                  <a:rPr lang="el-GR" dirty="0"/>
                  <a:t/>
                </a:r>
                <a:br>
                  <a:rPr lang="el-GR" dirty="0"/>
                </a:br>
                <a14:m>
                  <m:oMath xmlns:m="http://schemas.openxmlformats.org/officeDocument/2006/math">
                    <m:acc>
                      <m:accPr>
                        <m:chr m:val="⃗"/>
                        <m:ctrlPr>
                          <a:rPr lang="el-GR" b="1" i="1" smtClean="0">
                            <a:latin typeface="Cambria Math" panose="02040503050406030204" pitchFamily="18" charset="0"/>
                            <a:ea typeface="Cambria Math" panose="02040503050406030204" pitchFamily="18" charset="0"/>
                          </a:rPr>
                        </m:ctrlPr>
                      </m:accPr>
                      <m:e>
                        <m:r>
                          <a:rPr lang="el-GR" b="1" i="0" smtClean="0">
                            <a:latin typeface="Cambria Math" panose="02040503050406030204" pitchFamily="18" charset="0"/>
                            <a:ea typeface="Cambria Math" panose="02040503050406030204" pitchFamily="18" charset="0"/>
                          </a:rPr>
                          <m:t>𝚨</m:t>
                        </m:r>
                      </m:e>
                    </m:acc>
                    <m:r>
                      <a:rPr lang="el-GR" b="1" i="1" smtClean="0">
                        <a:latin typeface="Cambria Math" panose="02040503050406030204" pitchFamily="18" charset="0"/>
                        <a:ea typeface="Cambria Math" panose="02040503050406030204" pitchFamily="18" charset="0"/>
                      </a:rPr>
                      <m:t>∙</m:t>
                    </m:r>
                    <m:acc>
                      <m:accPr>
                        <m:chr m:val="⃗"/>
                        <m:ctrlPr>
                          <a:rPr lang="el-GR" b="1" i="1" smtClean="0">
                            <a:latin typeface="Cambria Math" panose="02040503050406030204" pitchFamily="18" charset="0"/>
                            <a:ea typeface="Cambria Math" panose="02040503050406030204" pitchFamily="18" charset="0"/>
                          </a:rPr>
                        </m:ctrlPr>
                      </m:accPr>
                      <m:e>
                        <m:r>
                          <a:rPr lang="el-GR" b="1" i="0" smtClean="0">
                            <a:latin typeface="Cambria Math" panose="02040503050406030204" pitchFamily="18" charset="0"/>
                            <a:ea typeface="Cambria Math" panose="02040503050406030204" pitchFamily="18" charset="0"/>
                          </a:rPr>
                          <m:t>𝚩</m:t>
                        </m:r>
                      </m:e>
                    </m:acc>
                    <m:r>
                      <a:rPr lang="el-GR" b="1" i="1" smtClean="0">
                        <a:latin typeface="Cambria Math" panose="02040503050406030204" pitchFamily="18" charset="0"/>
                        <a:ea typeface="Cambria Math" panose="02040503050406030204" pitchFamily="18" charset="0"/>
                      </a:rPr>
                      <m:t>=|</m:t>
                    </m:r>
                    <m:acc>
                      <m:accPr>
                        <m:chr m:val="⃗"/>
                        <m:ctrlPr>
                          <a:rPr lang="en-US" b="1" i="1" smtClean="0">
                            <a:latin typeface="Cambria Math" panose="02040503050406030204" pitchFamily="18" charset="0"/>
                            <a:ea typeface="Cambria Math" panose="02040503050406030204" pitchFamily="18" charset="0"/>
                          </a:rPr>
                        </m:ctrlPr>
                      </m:accPr>
                      <m:e>
                        <m:r>
                          <a:rPr lang="en-US" b="1" i="1" smtClean="0">
                            <a:latin typeface="Cambria Math" panose="02040503050406030204" pitchFamily="18" charset="0"/>
                            <a:ea typeface="Cambria Math" panose="02040503050406030204" pitchFamily="18" charset="0"/>
                          </a:rPr>
                          <m:t>𝑨</m:t>
                        </m:r>
                      </m:e>
                    </m:acc>
                    <m:r>
                      <a:rPr lang="el-GR" b="1" i="0" smtClean="0">
                        <a:latin typeface="Cambria Math" panose="02040503050406030204" pitchFamily="18" charset="0"/>
                        <a:ea typeface="Cambria Math" panose="02040503050406030204" pitchFamily="18" charset="0"/>
                      </a:rPr>
                      <m:t>||</m:t>
                    </m:r>
                    <m:acc>
                      <m:accPr>
                        <m:chr m:val="⃗"/>
                        <m:ctrlPr>
                          <a:rPr lang="en-US" b="1" i="1" smtClean="0">
                            <a:latin typeface="Cambria Math" panose="02040503050406030204" pitchFamily="18" charset="0"/>
                            <a:ea typeface="Cambria Math" panose="02040503050406030204" pitchFamily="18" charset="0"/>
                          </a:rPr>
                        </m:ctrlPr>
                      </m:accPr>
                      <m:e>
                        <m:r>
                          <a:rPr lang="en-US" b="1" i="1" smtClean="0">
                            <a:latin typeface="Cambria Math" panose="02040503050406030204" pitchFamily="18" charset="0"/>
                            <a:ea typeface="Cambria Math" panose="02040503050406030204" pitchFamily="18" charset="0"/>
                          </a:rPr>
                          <m:t>𝑩</m:t>
                        </m:r>
                      </m:e>
                    </m:acc>
                    <m:r>
                      <a:rPr lang="el-GR" b="1" i="0" smtClean="0">
                        <a:latin typeface="Cambria Math" panose="02040503050406030204" pitchFamily="18" charset="0"/>
                        <a:ea typeface="Cambria Math" panose="02040503050406030204" pitchFamily="18" charset="0"/>
                      </a:rPr>
                      <m:t>| </m:t>
                    </m:r>
                    <m:r>
                      <a:rPr lang="en-US" b="1">
                        <a:latin typeface="Cambria Math" panose="02040503050406030204" pitchFamily="18" charset="0"/>
                        <a:ea typeface="Cambria Math" panose="02040503050406030204" pitchFamily="18" charset="0"/>
                      </a:rPr>
                      <m:t>𝐜𝐨𝐬</m:t>
                    </m:r>
                    <m:r>
                      <a:rPr lang="en-US" b="1">
                        <a:latin typeface="Cambria Math" panose="02040503050406030204" pitchFamily="18" charset="0"/>
                        <a:ea typeface="Cambria Math" panose="02040503050406030204" pitchFamily="18" charset="0"/>
                      </a:rPr>
                      <m:t>(</m:t>
                    </m:r>
                    <m:r>
                      <a:rPr lang="el-GR" b="1">
                        <a:latin typeface="Cambria Math" panose="02040503050406030204" pitchFamily="18" charset="0"/>
                        <a:ea typeface="Cambria Math" panose="02040503050406030204" pitchFamily="18" charset="0"/>
                      </a:rPr>
                      <m:t>𝛉</m:t>
                    </m:r>
                    <m:r>
                      <a:rPr lang="el-GR" b="1">
                        <a:latin typeface="Cambria Math" panose="02040503050406030204" pitchFamily="18" charset="0"/>
                        <a:ea typeface="Cambria Math" panose="02040503050406030204" pitchFamily="18" charset="0"/>
                      </a:rPr>
                      <m:t>)</m:t>
                    </m:r>
                  </m:oMath>
                </a14:m>
                <a:endParaRPr lang="el-GR" b="1" dirty="0"/>
              </a:p>
              <a:p>
                <a:pPr marL="342900" lvl="1"/>
                <a:endParaRPr lang="el-GR" sz="1000" dirty="0"/>
              </a:p>
              <a:p>
                <a:pPr marL="342900" lvl="1"/>
                <a:r>
                  <a:rPr lang="el-GR" dirty="0"/>
                  <a:t>Άρα το έργο </a:t>
                </a:r>
                <a:r>
                  <a:rPr lang="en-US" b="1" i="1" dirty="0"/>
                  <a:t>W</a:t>
                </a:r>
                <a:r>
                  <a:rPr lang="en-US" dirty="0"/>
                  <a:t> </a:t>
                </a:r>
                <a:r>
                  <a:rPr lang="el-GR" dirty="0"/>
                  <a:t>που παράγεται σε ένα σώμα από μια δύναμη </a:t>
                </a:r>
                <a14:m>
                  <m:oMath xmlns:m="http://schemas.openxmlformats.org/officeDocument/2006/math">
                    <m:acc>
                      <m:accPr>
                        <m:chr m:val="⃗"/>
                        <m:ctrlPr>
                          <a:rPr lang="en-US" b="1" i="1">
                            <a:latin typeface="Cambria Math" panose="02040503050406030204" pitchFamily="18" charset="0"/>
                          </a:rPr>
                        </m:ctrlPr>
                      </m:accPr>
                      <m:e>
                        <m:r>
                          <a:rPr lang="en-US" b="1">
                            <a:latin typeface="Cambria Math" panose="02040503050406030204" pitchFamily="18" charset="0"/>
                          </a:rPr>
                          <m:t>𝐅</m:t>
                        </m:r>
                      </m:e>
                    </m:acc>
                    <m:r>
                      <a:rPr lang="en-US" b="1" i="1">
                        <a:latin typeface="Cambria Math" panose="02040503050406030204" pitchFamily="18" charset="0"/>
                      </a:rPr>
                      <m:t> </m:t>
                    </m:r>
                  </m:oMath>
                </a14:m>
                <a:r>
                  <a:rPr lang="el-GR" dirty="0"/>
                  <a:t>για μετατόπιση </a:t>
                </a:r>
                <a14:m>
                  <m:oMath xmlns:m="http://schemas.openxmlformats.org/officeDocument/2006/math">
                    <m:r>
                      <a:rPr lang="el-GR" b="1">
                        <a:latin typeface="Cambria Math" panose="02040503050406030204" pitchFamily="18" charset="0"/>
                      </a:rPr>
                      <m:t>𝚫</m:t>
                    </m:r>
                    <m:acc>
                      <m:accPr>
                        <m:chr m:val="⃗"/>
                        <m:ctrlPr>
                          <a:rPr lang="en-US" b="1" i="1">
                            <a:latin typeface="Cambria Math" panose="02040503050406030204" pitchFamily="18" charset="0"/>
                          </a:rPr>
                        </m:ctrlPr>
                      </m:accPr>
                      <m:e>
                        <m:r>
                          <a:rPr lang="en-US" b="1" i="1">
                            <a:latin typeface="Cambria Math" panose="02040503050406030204" pitchFamily="18" charset="0"/>
                          </a:rPr>
                          <m:t>𝒓</m:t>
                        </m:r>
                      </m:e>
                    </m:acc>
                  </m:oMath>
                </a14:m>
                <a:r>
                  <a:rPr lang="el-GR" b="1" dirty="0"/>
                  <a:t> </a:t>
                </a:r>
                <a:r>
                  <a:rPr lang="el-GR" dirty="0"/>
                  <a:t>μπορεί να γραφεί ως </a:t>
                </a:r>
                <a14:m>
                  <m:oMath xmlns:m="http://schemas.openxmlformats.org/officeDocument/2006/math">
                    <m:acc>
                      <m:accPr>
                        <m:chr m:val="⃗"/>
                        <m:ctrlPr>
                          <a:rPr lang="en-US" b="1" i="1" smtClean="0">
                            <a:latin typeface="Cambria Math" panose="02040503050406030204" pitchFamily="18" charset="0"/>
                          </a:rPr>
                        </m:ctrlPr>
                      </m:accPr>
                      <m:e>
                        <m:r>
                          <a:rPr lang="en-US" b="1" i="0" smtClean="0">
                            <a:latin typeface="Cambria Math" panose="02040503050406030204" pitchFamily="18" charset="0"/>
                          </a:rPr>
                          <m:t>𝐅</m:t>
                        </m:r>
                      </m:e>
                    </m:acc>
                    <m:r>
                      <a:rPr lang="en-US" b="1" i="1" smtClean="0">
                        <a:latin typeface="Cambria Math" panose="02040503050406030204" pitchFamily="18" charset="0"/>
                      </a:rPr>
                      <m:t> </m:t>
                    </m:r>
                    <m:r>
                      <a:rPr lang="en-US" b="1" i="1" smtClean="0">
                        <a:latin typeface="Cambria Math" panose="02040503050406030204" pitchFamily="18" charset="0"/>
                        <a:ea typeface="Cambria Math" panose="02040503050406030204" pitchFamily="18" charset="0"/>
                      </a:rPr>
                      <m:t>∙</m:t>
                    </m:r>
                    <m:r>
                      <a:rPr lang="el-GR" b="1" i="0" smtClean="0">
                        <a:latin typeface="Cambria Math" panose="02040503050406030204" pitchFamily="18" charset="0"/>
                      </a:rPr>
                      <m:t>𝚫</m:t>
                    </m:r>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𝒓</m:t>
                        </m:r>
                      </m:e>
                    </m:acc>
                  </m:oMath>
                </a14:m>
                <a:r>
                  <a:rPr lang="el-GR" b="1" dirty="0"/>
                  <a:t> !</a:t>
                </a:r>
              </a:p>
              <a:p>
                <a:pPr marL="342900" lvl="1"/>
                <a:endParaRPr lang="el-G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72250" cy="5105400"/>
              </a:xfrm>
              <a:blipFill>
                <a:blip r:embed="rId2"/>
                <a:stretch>
                  <a:fillRect t="-835"/>
                </a:stretch>
              </a:blipFill>
            </p:spPr>
            <p:txBody>
              <a:bodyPr/>
              <a:lstStyle/>
              <a:p>
                <a:r>
                  <a:rPr lang="en-US">
                    <a:noFill/>
                  </a:rPr>
                  <a:t> </a:t>
                </a:r>
              </a:p>
            </p:txBody>
          </p:sp>
        </mc:Fallback>
      </mc:AlternateContent>
    </p:spTree>
    <p:extLst>
      <p:ext uri="{BB962C8B-B14F-4D97-AF65-F5344CB8AC3E}">
        <p14:creationId xmlns:p14="http://schemas.microsoft.com/office/powerpoint/2010/main" val="1009112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E62064E-25BA-2A8A-FD45-6823E5CD97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8821B7D9-D1BA-50AC-CC2C-C20CB61B71F5}"/>
              </a:ext>
            </a:extLst>
          </p:cNvPr>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xmlns="" id="{CC73F8F6-428D-7C15-A280-B2A15DD87C7C}"/>
                  </a:ext>
                </a:extLst>
              </p:cNvPr>
              <p:cNvSpPr>
                <a:spLocks noGrp="1"/>
              </p:cNvSpPr>
              <p:nvPr>
                <p:ph idx="1"/>
              </p:nvPr>
            </p:nvSpPr>
            <p:spPr>
              <a:xfrm>
                <a:off x="738350" y="1371600"/>
                <a:ext cx="7948450" cy="5257800"/>
              </a:xfrm>
            </p:spPr>
            <p:txBody>
              <a:bodyPr>
                <a:normAutofit/>
              </a:bodyPr>
              <a:lstStyle/>
              <a:p>
                <a:r>
                  <a:rPr lang="el-GR" dirty="0"/>
                  <a:t>Θυμηθείτε από τις </a:t>
                </a:r>
                <a:r>
                  <a:rPr lang="el-GR" b="1" dirty="0"/>
                  <a:t>ιδιότητες</a:t>
                </a:r>
                <a:r>
                  <a:rPr lang="el-GR" dirty="0"/>
                  <a:t> του εσωτερικού γινομένου διανυσμάτων ότι:</a:t>
                </a:r>
                <a:endParaRPr lang="en-US" dirty="0"/>
              </a:p>
              <a:p>
                <a:endParaRPr lang="el-GR" dirty="0"/>
              </a:p>
              <a:p>
                <a:pPr lvl="1"/>
                <a14:m>
                  <m:oMath xmlns:m="http://schemas.openxmlformats.org/officeDocument/2006/math">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r>
                      <a:rPr lang="el-GR" i="1">
                        <a:latin typeface="Cambria Math" panose="02040503050406030204" pitchFamily="18" charset="0"/>
                      </a:rPr>
                      <m:t>⊥</m:t>
                    </m:r>
                    <m:r>
                      <m:rPr>
                        <m:sty m:val="p"/>
                      </m:rPr>
                      <a:rPr lang="en-US" b="0" i="0" smtClean="0">
                        <a:latin typeface="Cambria Math" panose="02040503050406030204" pitchFamily="18" charset="0"/>
                      </a:rPr>
                      <m:t>Δ</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𝑟</m:t>
                        </m:r>
                      </m:e>
                    </m:acc>
                    <m:r>
                      <a:rPr lang="en-US" i="1">
                        <a:latin typeface="Cambria Math" panose="02040503050406030204" pitchFamily="18" charset="0"/>
                      </a:rPr>
                      <m:t>⇒ </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r>
                      <a:rPr lang="el-GR" i="1">
                        <a:latin typeface="Cambria Math" panose="02040503050406030204" pitchFamily="18" charset="0"/>
                        <a:ea typeface="Cambria Math" panose="02040503050406030204" pitchFamily="18" charset="0"/>
                      </a:rPr>
                      <m:t>∙</m:t>
                    </m:r>
                    <m:r>
                      <m:rPr>
                        <m:sty m:val="p"/>
                      </m:rPr>
                      <a:rPr lang="en-US" b="0" i="0" smtClean="0">
                        <a:latin typeface="Cambria Math" panose="02040503050406030204" pitchFamily="18" charset="0"/>
                        <a:ea typeface="Cambria Math" panose="02040503050406030204" pitchFamily="18" charset="0"/>
                      </a:rPr>
                      <m:t>Δ</m:t>
                    </m:r>
                    <m:acc>
                      <m:accPr>
                        <m:chr m:val="⃗"/>
                        <m:ctrlPr>
                          <a:rPr lang="en-US" b="0" i="1" smtClean="0">
                            <a:latin typeface="Cambria Math" panose="02040503050406030204" pitchFamily="18" charset="0"/>
                            <a:ea typeface="Cambria Math" panose="02040503050406030204" pitchFamily="18" charset="0"/>
                          </a:rPr>
                        </m:ctrlPr>
                      </m:accPr>
                      <m:e>
                        <m:r>
                          <a:rPr lang="en-US" b="0" i="1" smtClean="0">
                            <a:latin typeface="Cambria Math" panose="02040503050406030204" pitchFamily="18" charset="0"/>
                            <a:ea typeface="Cambria Math" panose="02040503050406030204" pitchFamily="18" charset="0"/>
                          </a:rPr>
                          <m:t>𝑟</m:t>
                        </m:r>
                      </m:e>
                    </m:acc>
                    <m:r>
                      <a:rPr lang="en-US" i="1">
                        <a:latin typeface="Cambria Math" panose="02040503050406030204" pitchFamily="18" charset="0"/>
                      </a:rPr>
                      <m:t>=0</m:t>
                    </m:r>
                    <m:r>
                      <a:rPr lang="en-US" b="0" i="1" smtClean="0">
                        <a:latin typeface="Cambria Math" panose="02040503050406030204" pitchFamily="18" charset="0"/>
                      </a:rPr>
                      <m:t>⇒</m:t>
                    </m:r>
                    <m:r>
                      <m:rPr>
                        <m:sty m:val="p"/>
                      </m:rPr>
                      <a:rPr lang="en-US" b="0" i="1" smtClean="0">
                        <a:latin typeface="Cambria Math" panose="02040503050406030204" pitchFamily="18" charset="0"/>
                      </a:rPr>
                      <m:t>W</m:t>
                    </m:r>
                    <m:r>
                      <a:rPr lang="en-US" b="0" i="1" smtClean="0">
                        <a:latin typeface="Cambria Math" panose="02040503050406030204" pitchFamily="18" charset="0"/>
                      </a:rPr>
                      <m:t>=0</m:t>
                    </m:r>
                  </m:oMath>
                </a14:m>
                <a:endParaRPr lang="en-US" dirty="0"/>
              </a:p>
              <a:p>
                <a:pPr lvl="1"/>
                <a14:m>
                  <m:oMath xmlns:m="http://schemas.openxmlformats.org/officeDocument/2006/math">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r>
                      <a:rPr lang="el-GR" i="1">
                        <a:latin typeface="Cambria Math" panose="02040503050406030204" pitchFamily="18" charset="0"/>
                        <a:ea typeface="Cambria Math" panose="02040503050406030204" pitchFamily="18" charset="0"/>
                      </a:rPr>
                      <m:t>↑↑</m:t>
                    </m:r>
                    <m:r>
                      <m:rPr>
                        <m:sty m:val="p"/>
                      </m:rPr>
                      <a:rPr lang="en-US" b="0" i="0" smtClean="0">
                        <a:latin typeface="Cambria Math" panose="02040503050406030204" pitchFamily="18" charset="0"/>
                        <a:ea typeface="Cambria Math" panose="02040503050406030204" pitchFamily="18" charset="0"/>
                      </a:rPr>
                      <m:t>Δ</m:t>
                    </m:r>
                    <m:acc>
                      <m:accPr>
                        <m:chr m:val="⃗"/>
                        <m:ctrlPr>
                          <a:rPr lang="en-US" b="0" i="1" smtClean="0">
                            <a:latin typeface="Cambria Math" panose="02040503050406030204" pitchFamily="18" charset="0"/>
                            <a:ea typeface="Cambria Math" panose="02040503050406030204" pitchFamily="18" charset="0"/>
                          </a:rPr>
                        </m:ctrlPr>
                      </m:accPr>
                      <m:e>
                        <m:r>
                          <a:rPr lang="en-US" b="0" i="1" smtClean="0">
                            <a:latin typeface="Cambria Math" panose="02040503050406030204" pitchFamily="18" charset="0"/>
                            <a:ea typeface="Cambria Math" panose="02040503050406030204" pitchFamily="18" charset="0"/>
                          </a:rPr>
                          <m:t>𝑟</m:t>
                        </m:r>
                      </m:e>
                    </m:acc>
                    <m:r>
                      <a:rPr lang="en-US" i="1">
                        <a:latin typeface="Cambria Math" panose="02040503050406030204" pitchFamily="18" charset="0"/>
                      </a:rPr>
                      <m: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r>
                      <a:rPr lang="el-GR" i="1">
                        <a:latin typeface="Cambria Math" panose="02040503050406030204" pitchFamily="18" charset="0"/>
                        <a:ea typeface="Cambria Math" panose="02040503050406030204" pitchFamily="18" charset="0"/>
                      </a:rPr>
                      <m:t>∙</m:t>
                    </m:r>
                    <m:r>
                      <m:rPr>
                        <m:sty m:val="p"/>
                      </m:rPr>
                      <a:rPr lang="en-US" b="0" i="0" smtClean="0">
                        <a:latin typeface="Cambria Math" panose="02040503050406030204" pitchFamily="18" charset="0"/>
                        <a:ea typeface="Cambria Math" panose="02040503050406030204" pitchFamily="18" charset="0"/>
                      </a:rPr>
                      <m:t>Δ</m:t>
                    </m:r>
                    <m:acc>
                      <m:accPr>
                        <m:chr m:val="⃗"/>
                        <m:ctrlPr>
                          <a:rPr lang="en-US" b="0" i="1" smtClean="0">
                            <a:latin typeface="Cambria Math" panose="02040503050406030204" pitchFamily="18" charset="0"/>
                            <a:ea typeface="Cambria Math" panose="02040503050406030204" pitchFamily="18" charset="0"/>
                          </a:rPr>
                        </m:ctrlPr>
                      </m:accPr>
                      <m:e>
                        <m:r>
                          <a:rPr lang="en-US" b="0" i="1" smtClean="0">
                            <a:latin typeface="Cambria Math" panose="02040503050406030204" pitchFamily="18" charset="0"/>
                            <a:ea typeface="Cambria Math" panose="02040503050406030204" pitchFamily="18" charset="0"/>
                          </a:rPr>
                          <m:t>𝑟</m:t>
                        </m:r>
                      </m:e>
                    </m:acc>
                    <m:r>
                      <a:rPr lang="en-US" i="1">
                        <a:latin typeface="Cambria Math" panose="02040503050406030204" pitchFamily="18" charset="0"/>
                      </a:rPr>
                      <m:t>=</m:t>
                    </m:r>
                    <m:d>
                      <m:dPr>
                        <m:begChr m:val="|"/>
                        <m:endChr m:val="|"/>
                        <m:ctrlPr>
                          <a:rPr lang="en-US" i="1">
                            <a:latin typeface="Cambria Math" panose="02040503050406030204" pitchFamily="18" charset="0"/>
                          </a:rPr>
                        </m:ctrlPr>
                      </m:d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e>
                    </m:d>
                    <m:d>
                      <m:dPr>
                        <m:begChr m:val="|"/>
                        <m:endChr m:val="|"/>
                        <m:ctrlPr>
                          <a:rPr lang="en-US" b="0" i="1" smtClean="0">
                            <a:latin typeface="Cambria Math" panose="02040503050406030204" pitchFamily="18" charset="0"/>
                          </a:rPr>
                        </m:ctrlPr>
                      </m:dPr>
                      <m:e>
                        <m:r>
                          <m:rPr>
                            <m:sty m:val="p"/>
                          </m:rPr>
                          <a:rPr lang="en-US" b="0" i="0" smtClean="0">
                            <a:latin typeface="Cambria Math" panose="02040503050406030204" pitchFamily="18" charset="0"/>
                          </a:rPr>
                          <m:t>Δ</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𝑟</m:t>
                            </m:r>
                          </m:e>
                        </m:acc>
                      </m:e>
                    </m:d>
                    <m:r>
                      <a:rPr lang="en-US" b="0" i="1" smtClean="0">
                        <a:latin typeface="Cambria Math" panose="02040503050406030204" pitchFamily="18" charset="0"/>
                      </a:rPr>
                      <m:t>=</m:t>
                    </m:r>
                    <m:r>
                      <a:rPr lang="en-US" b="0" i="1" smtClean="0">
                        <a:latin typeface="Cambria Math" panose="02040503050406030204" pitchFamily="18" charset="0"/>
                      </a:rPr>
                      <m:t>𝐹</m:t>
                    </m:r>
                    <m:r>
                      <m:rPr>
                        <m:sty m:val="p"/>
                      </m:rPr>
                      <a:rPr lang="en-US" b="0" i="0" smtClean="0">
                        <a:latin typeface="Cambria Math" panose="02040503050406030204" pitchFamily="18" charset="0"/>
                      </a:rPr>
                      <m:t>Δ</m:t>
                    </m:r>
                    <m:r>
                      <a:rPr lang="en-US" b="0" i="1" smtClean="0">
                        <a:latin typeface="Cambria Math" panose="02040503050406030204" pitchFamily="18" charset="0"/>
                      </a:rPr>
                      <m:t>𝑟</m:t>
                    </m:r>
                    <m:r>
                      <a:rPr lang="en-US" i="1">
                        <a:latin typeface="Cambria Math" panose="02040503050406030204" pitchFamily="18" charset="0"/>
                      </a:rPr>
                      <m:t>⇒</m:t>
                    </m:r>
                    <m:r>
                      <m:rPr>
                        <m:sty m:val="p"/>
                      </m:rPr>
                      <a:rPr lang="en-US" i="1">
                        <a:latin typeface="Cambria Math" panose="02040503050406030204" pitchFamily="18" charset="0"/>
                      </a:rPr>
                      <m:t>W</m:t>
                    </m:r>
                    <m:r>
                      <a:rPr lang="en-US" i="1">
                        <a:latin typeface="Cambria Math" panose="02040503050406030204" pitchFamily="18" charset="0"/>
                      </a:rPr>
                      <m:t>=</m:t>
                    </m:r>
                    <m:r>
                      <a:rPr lang="en-US" i="1">
                        <a:latin typeface="Cambria Math" panose="02040503050406030204" pitchFamily="18" charset="0"/>
                      </a:rPr>
                      <m:t>𝐹</m:t>
                    </m:r>
                    <m:r>
                      <m:rPr>
                        <m:sty m:val="p"/>
                      </m:rPr>
                      <a:rPr lang="en-US">
                        <a:latin typeface="Cambria Math" panose="02040503050406030204" pitchFamily="18" charset="0"/>
                      </a:rPr>
                      <m:t>Δ</m:t>
                    </m:r>
                    <m:r>
                      <a:rPr lang="en-US" i="1">
                        <a:latin typeface="Cambria Math" panose="02040503050406030204" pitchFamily="18" charset="0"/>
                      </a:rPr>
                      <m:t>𝑟</m:t>
                    </m:r>
                  </m:oMath>
                </a14:m>
                <a:endParaRPr lang="en-US" dirty="0"/>
              </a:p>
              <a:p>
                <a:pPr lvl="1"/>
                <a14:m>
                  <m:oMath xmlns:m="http://schemas.openxmlformats.org/officeDocument/2006/math">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r>
                      <a:rPr lang="el-GR" i="1">
                        <a:latin typeface="Cambria Math" panose="02040503050406030204" pitchFamily="18" charset="0"/>
                        <a:ea typeface="Cambria Math" panose="02040503050406030204" pitchFamily="18" charset="0"/>
                      </a:rPr>
                      <m:t>↑↓</m:t>
                    </m:r>
                    <m:r>
                      <m:rPr>
                        <m:sty m:val="p"/>
                      </m:rPr>
                      <a:rPr lang="en-US" b="0" i="0" smtClean="0">
                        <a:latin typeface="Cambria Math" panose="02040503050406030204" pitchFamily="18" charset="0"/>
                        <a:ea typeface="Cambria Math" panose="02040503050406030204" pitchFamily="18" charset="0"/>
                      </a:rPr>
                      <m:t>Δ</m:t>
                    </m:r>
                    <m:acc>
                      <m:accPr>
                        <m:chr m:val="⃗"/>
                        <m:ctrlPr>
                          <a:rPr lang="en-US" b="0" i="1" smtClean="0">
                            <a:latin typeface="Cambria Math" panose="02040503050406030204" pitchFamily="18" charset="0"/>
                            <a:ea typeface="Cambria Math" panose="02040503050406030204" pitchFamily="18" charset="0"/>
                          </a:rPr>
                        </m:ctrlPr>
                      </m:accPr>
                      <m:e>
                        <m:r>
                          <a:rPr lang="en-US" b="0" i="1" smtClean="0">
                            <a:latin typeface="Cambria Math" panose="02040503050406030204" pitchFamily="18" charset="0"/>
                            <a:ea typeface="Cambria Math" panose="02040503050406030204" pitchFamily="18" charset="0"/>
                          </a:rPr>
                          <m:t>𝑟</m:t>
                        </m:r>
                      </m:e>
                    </m:acc>
                    <m:r>
                      <a:rPr lang="en-US" i="1">
                        <a:latin typeface="Cambria Math" panose="02040503050406030204" pitchFamily="18" charset="0"/>
                      </a:rPr>
                      <m: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r>
                      <a:rPr lang="el-GR" i="1">
                        <a:latin typeface="Cambria Math" panose="02040503050406030204" pitchFamily="18" charset="0"/>
                        <a:ea typeface="Cambria Math" panose="02040503050406030204" pitchFamily="18" charset="0"/>
                      </a:rPr>
                      <m:t>∙</m:t>
                    </m:r>
                    <m:r>
                      <m:rPr>
                        <m:sty m:val="p"/>
                      </m:rPr>
                      <a:rPr lang="en-US" b="0" i="0" smtClean="0">
                        <a:latin typeface="Cambria Math" panose="02040503050406030204" pitchFamily="18" charset="0"/>
                        <a:ea typeface="Cambria Math" panose="02040503050406030204" pitchFamily="18" charset="0"/>
                      </a:rPr>
                      <m:t>Δ</m:t>
                    </m:r>
                    <m:acc>
                      <m:accPr>
                        <m:chr m:val="⃗"/>
                        <m:ctrlPr>
                          <a:rPr lang="en-US" b="0" i="1" smtClean="0">
                            <a:latin typeface="Cambria Math" panose="02040503050406030204" pitchFamily="18" charset="0"/>
                            <a:ea typeface="Cambria Math" panose="02040503050406030204" pitchFamily="18" charset="0"/>
                          </a:rPr>
                        </m:ctrlPr>
                      </m:accPr>
                      <m:e>
                        <m:r>
                          <a:rPr lang="en-US" b="0" i="1" smtClean="0">
                            <a:latin typeface="Cambria Math" panose="02040503050406030204" pitchFamily="18" charset="0"/>
                            <a:ea typeface="Cambria Math" panose="02040503050406030204" pitchFamily="18" charset="0"/>
                          </a:rPr>
                          <m:t>𝑟</m:t>
                        </m:r>
                      </m:e>
                    </m:acc>
                    <m:r>
                      <a:rPr lang="en-US" i="1">
                        <a:latin typeface="Cambria Math" panose="02040503050406030204" pitchFamily="18" charset="0"/>
                      </a:rPr>
                      <m:t>=−</m:t>
                    </m:r>
                    <m:d>
                      <m:dPr>
                        <m:begChr m:val="|"/>
                        <m:endChr m:val="|"/>
                        <m:ctrlPr>
                          <a:rPr lang="en-US" i="1">
                            <a:latin typeface="Cambria Math" panose="02040503050406030204" pitchFamily="18" charset="0"/>
                          </a:rPr>
                        </m:ctrlPr>
                      </m:d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e>
                    </m:d>
                    <m:d>
                      <m:dPr>
                        <m:begChr m:val="|"/>
                        <m:endChr m:val="|"/>
                        <m:ctrlPr>
                          <a:rPr lang="en-US" b="0" i="1" smtClean="0">
                            <a:latin typeface="Cambria Math" panose="02040503050406030204" pitchFamily="18" charset="0"/>
                          </a:rPr>
                        </m:ctrlPr>
                      </m:dPr>
                      <m:e>
                        <m:r>
                          <m:rPr>
                            <m:sty m:val="p"/>
                          </m:rPr>
                          <a:rPr lang="en-US" b="0" i="0" smtClean="0">
                            <a:latin typeface="Cambria Math" panose="02040503050406030204" pitchFamily="18" charset="0"/>
                          </a:rPr>
                          <m:t>Δ</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𝑟</m:t>
                            </m:r>
                          </m:e>
                        </m:acc>
                      </m:e>
                    </m:d>
                    <m:r>
                      <a:rPr lang="en-US" b="0" i="1" smtClean="0">
                        <a:latin typeface="Cambria Math" panose="02040503050406030204" pitchFamily="18" charset="0"/>
                      </a:rPr>
                      <m:t>=−</m:t>
                    </m:r>
                    <m:r>
                      <a:rPr lang="en-US" b="0" i="1" smtClean="0">
                        <a:latin typeface="Cambria Math" panose="02040503050406030204" pitchFamily="18" charset="0"/>
                      </a:rPr>
                      <m:t>𝐹</m:t>
                    </m:r>
                    <m:r>
                      <m:rPr>
                        <m:sty m:val="p"/>
                      </m:rPr>
                      <a:rPr lang="en-US" b="0" i="0" smtClean="0">
                        <a:latin typeface="Cambria Math" panose="02040503050406030204" pitchFamily="18" charset="0"/>
                      </a:rPr>
                      <m:t>Δ</m:t>
                    </m:r>
                    <m:r>
                      <a:rPr lang="en-US" b="0" i="1" smtClean="0">
                        <a:latin typeface="Cambria Math" panose="02040503050406030204" pitchFamily="18" charset="0"/>
                      </a:rPr>
                      <m:t>𝑟</m:t>
                    </m:r>
                    <m:r>
                      <a:rPr lang="en-US" i="1">
                        <a:latin typeface="Cambria Math" panose="02040503050406030204" pitchFamily="18" charset="0"/>
                      </a:rPr>
                      <m:t>⇒</m:t>
                    </m:r>
                    <m:r>
                      <m:rPr>
                        <m:sty m:val="p"/>
                      </m:rPr>
                      <a:rPr lang="en-US" i="1">
                        <a:latin typeface="Cambria Math" panose="02040503050406030204" pitchFamily="18" charset="0"/>
                      </a:rPr>
                      <m:t>W</m:t>
                    </m:r>
                    <m:r>
                      <a:rPr lang="en-US" i="1">
                        <a:latin typeface="Cambria Math" panose="02040503050406030204" pitchFamily="18" charset="0"/>
                      </a:rPr>
                      <m:t>=−</m:t>
                    </m:r>
                    <m:r>
                      <a:rPr lang="en-US" i="1">
                        <a:latin typeface="Cambria Math" panose="02040503050406030204" pitchFamily="18" charset="0"/>
                      </a:rPr>
                      <m:t>𝐹</m:t>
                    </m:r>
                    <m:r>
                      <m:rPr>
                        <m:sty m:val="p"/>
                      </m:rPr>
                      <a:rPr lang="en-US">
                        <a:latin typeface="Cambria Math" panose="02040503050406030204" pitchFamily="18" charset="0"/>
                      </a:rPr>
                      <m:t>Δ</m:t>
                    </m:r>
                    <m:r>
                      <a:rPr lang="en-US" i="1">
                        <a:latin typeface="Cambria Math" panose="02040503050406030204" pitchFamily="18" charset="0"/>
                      </a:rPr>
                      <m:t>𝑟</m:t>
                    </m:r>
                  </m:oMath>
                </a14:m>
                <a:endParaRPr lang="en-US" dirty="0"/>
              </a:p>
              <a:p>
                <a:pPr lvl="1"/>
                <a:endParaRPr lang="en-US" dirty="0"/>
              </a:p>
              <a:p>
                <a:r>
                  <a:rPr lang="el-GR" dirty="0"/>
                  <a:t>Αυτές οι ιδιότητες θα φανούν πολύ χρήσιμες, καθώς αναλύουμε δυνάμεις σε </a:t>
                </a:r>
                <a14:m>
                  <m:oMath xmlns:m="http://schemas.openxmlformats.org/officeDocument/2006/math">
                    <m:r>
                      <a:rPr lang="en-US" i="1" dirty="0" smtClean="0">
                        <a:latin typeface="Cambria Math" panose="02040503050406030204" pitchFamily="18" charset="0"/>
                      </a:rPr>
                      <m:t>𝑥</m:t>
                    </m:r>
                    <m:r>
                      <a:rPr lang="en-US" i="1" dirty="0" smtClean="0">
                        <a:latin typeface="Cambria Math" panose="02040503050406030204" pitchFamily="18" charset="0"/>
                      </a:rPr>
                      <m:t>−</m:t>
                    </m:r>
                  </m:oMath>
                </a14:m>
                <a:r>
                  <a:rPr lang="en-US" dirty="0"/>
                  <a:t> </a:t>
                </a:r>
                <a:r>
                  <a:rPr lang="el-GR" dirty="0"/>
                  <a:t>και </a:t>
                </a:r>
                <a14:m>
                  <m:oMath xmlns:m="http://schemas.openxmlformats.org/officeDocument/2006/math">
                    <m:r>
                      <a:rPr lang="en-US" i="1" dirty="0" smtClean="0">
                        <a:latin typeface="Cambria Math" panose="02040503050406030204" pitchFamily="18" charset="0"/>
                      </a:rPr>
                      <m:t>𝑦</m:t>
                    </m:r>
                    <m:r>
                      <a:rPr lang="en-US" i="1" dirty="0" smtClean="0">
                        <a:latin typeface="Cambria Math" panose="02040503050406030204" pitchFamily="18" charset="0"/>
                      </a:rPr>
                      <m:t>−</m:t>
                    </m:r>
                  </m:oMath>
                </a14:m>
                <a:r>
                  <a:rPr lang="en-US" dirty="0"/>
                  <a:t> </a:t>
                </a:r>
                <a:r>
                  <a:rPr lang="el-GR" dirty="0"/>
                  <a:t>συνιστώσες!</a:t>
                </a:r>
              </a:p>
              <a:p>
                <a:pPr lvl="1"/>
                <a:r>
                  <a:rPr lang="el-GR" dirty="0"/>
                  <a:t>Με αυτόν τον τρόπο, όλες οι συνιστώσες θα είναι παράλληλες ή κάθετες στη μετατόπιση </a:t>
                </a:r>
                <a14:m>
                  <m:oMath xmlns:m="http://schemas.openxmlformats.org/officeDocument/2006/math">
                    <m:r>
                      <m:rPr>
                        <m:sty m:val="p"/>
                      </m:rPr>
                      <a:rPr lang="en-US" b="0" i="0" smtClean="0">
                        <a:latin typeface="Cambria Math" panose="02040503050406030204" pitchFamily="18" charset="0"/>
                      </a:rPr>
                      <m:t>Δ</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𝑟</m:t>
                        </m:r>
                      </m:e>
                    </m:acc>
                  </m:oMath>
                </a14:m>
                <a:endParaRPr lang="en-US" dirty="0"/>
              </a:p>
              <a:p>
                <a:endParaRPr lang="el-GR" dirty="0"/>
              </a:p>
            </p:txBody>
          </p:sp>
        </mc:Choice>
        <mc:Fallback xmlns="">
          <p:sp>
            <p:nvSpPr>
              <p:cNvPr id="3" name="Content Placeholder 2">
                <a:extLst>
                  <a:ext uri="{FF2B5EF4-FFF2-40B4-BE49-F238E27FC236}">
                    <a16:creationId xmlns:a16="http://schemas.microsoft.com/office/drawing/2014/main" id="{CC73F8F6-428D-7C15-A280-B2A15DD87C7C}"/>
                  </a:ext>
                </a:extLst>
              </p:cNvPr>
              <p:cNvSpPr>
                <a:spLocks noGrp="1" noRot="1" noChangeAspect="1" noMove="1" noResize="1" noEditPoints="1" noAdjustHandles="1" noChangeArrowheads="1" noChangeShapeType="1" noTextEdit="1"/>
              </p:cNvSpPr>
              <p:nvPr>
                <p:ph idx="1"/>
              </p:nvPr>
            </p:nvSpPr>
            <p:spPr>
              <a:xfrm>
                <a:off x="738350" y="1371600"/>
                <a:ext cx="7948450" cy="5257800"/>
              </a:xfrm>
              <a:blipFill>
                <a:blip r:embed="rId2"/>
                <a:stretch>
                  <a:fillRect t="-927" r="-1610"/>
                </a:stretch>
              </a:blipFill>
            </p:spPr>
            <p:txBody>
              <a:bodyPr/>
              <a:lstStyle/>
              <a:p>
                <a:r>
                  <a:rPr lang="en-US">
                    <a:noFill/>
                  </a:rPr>
                  <a:t> </a:t>
                </a:r>
              </a:p>
            </p:txBody>
          </p:sp>
        </mc:Fallback>
      </mc:AlternateContent>
    </p:spTree>
    <p:extLst>
      <p:ext uri="{BB962C8B-B14F-4D97-AF65-F5344CB8AC3E}">
        <p14:creationId xmlns:p14="http://schemas.microsoft.com/office/powerpoint/2010/main" val="1368136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500"/>
                                        <p:tgtEl>
                                          <p:spTgt spid="3">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948450" cy="5257800"/>
              </a:xfrm>
            </p:spPr>
            <p:txBody>
              <a:bodyPr>
                <a:normAutofit lnSpcReduction="10000"/>
              </a:bodyPr>
              <a:lstStyle/>
              <a:p>
                <a:r>
                  <a:rPr lang="el-GR" dirty="0"/>
                  <a:t>Μονάδα μέτρησης έργου </a:t>
                </a:r>
                <a:endParaRPr lang="en-US" b="0" i="1" dirty="0">
                  <a:latin typeface="Cambria Math" panose="02040503050406030204" pitchFamily="18" charset="0"/>
                </a:endParaRPr>
              </a:p>
              <a:p>
                <a:pPr marL="68580" indent="0">
                  <a:buNone/>
                </a:pPr>
                <a:endParaRPr lang="en-US" sz="1200" b="0" i="1" dirty="0">
                  <a:latin typeface="Cambria Math" panose="02040503050406030204" pitchFamily="18" charset="0"/>
                </a:endParaRPr>
              </a:p>
              <a:p>
                <a:pPr marL="68580" indent="0">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𝑁</m:t>
                      </m:r>
                      <m:r>
                        <a:rPr lang="en-US" b="0" i="1" smtClean="0">
                          <a:latin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𝑚</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𝐽</m:t>
                      </m:r>
                      <m:r>
                        <a:rPr lang="en-US" b="0" i="1" smtClean="0">
                          <a:latin typeface="Cambria Math" panose="02040503050406030204" pitchFamily="18" charset="0"/>
                          <a:ea typeface="Cambria Math" panose="02040503050406030204" pitchFamily="18" charset="0"/>
                        </a:rPr>
                        <m:t> (</m:t>
                      </m:r>
                      <m:r>
                        <m:rPr>
                          <m:sty m:val="p"/>
                        </m:rPr>
                        <a:rPr lang="en-US" b="0" i="0" smtClean="0">
                          <a:latin typeface="Cambria Math" panose="02040503050406030204" pitchFamily="18" charset="0"/>
                          <a:ea typeface="Cambria Math" panose="02040503050406030204" pitchFamily="18" charset="0"/>
                        </a:rPr>
                        <m:t>Joule</m:t>
                      </m:r>
                      <m:r>
                        <a:rPr lang="en-US" b="0" i="1" smtClean="0">
                          <a:latin typeface="Cambria Math" panose="02040503050406030204" pitchFamily="18" charset="0"/>
                          <a:ea typeface="Cambria Math" panose="02040503050406030204" pitchFamily="18" charset="0"/>
                        </a:rPr>
                        <m:t>)</m:t>
                      </m:r>
                    </m:oMath>
                  </m:oMathPara>
                </a14:m>
                <a:endParaRPr lang="el-GR" sz="1400" dirty="0"/>
              </a:p>
              <a:p>
                <a:r>
                  <a:rPr lang="el-GR" dirty="0"/>
                  <a:t>Μπορούμε να πούμε ότι «</a:t>
                </a:r>
                <a:r>
                  <a:rPr lang="el-GR" b="1" dirty="0">
                    <a:solidFill>
                      <a:srgbClr val="FF0000"/>
                    </a:solidFill>
                  </a:rPr>
                  <a:t>το έργο </a:t>
                </a:r>
                <a14:m>
                  <m:oMath xmlns:m="http://schemas.openxmlformats.org/officeDocument/2006/math">
                    <m:r>
                      <a:rPr lang="en-US" b="1" i="1" dirty="0" smtClean="0">
                        <a:solidFill>
                          <a:srgbClr val="FF0000"/>
                        </a:solidFill>
                        <a:latin typeface="Cambria Math" panose="02040503050406030204" pitchFamily="18" charset="0"/>
                      </a:rPr>
                      <m:t>𝑾</m:t>
                    </m:r>
                  </m:oMath>
                </a14:m>
                <a:r>
                  <a:rPr lang="en-US" b="1" dirty="0">
                    <a:solidFill>
                      <a:srgbClr val="FF0000"/>
                    </a:solidFill>
                  </a:rPr>
                  <a:t> </a:t>
                </a:r>
                <a:r>
                  <a:rPr lang="el-GR" b="1" dirty="0">
                    <a:solidFill>
                      <a:srgbClr val="FF0000"/>
                    </a:solidFill>
                  </a:rPr>
                  <a:t>αποτελεί ενέργεια που μεταφέρεται προς ή από ένα σύστημα μέσω μιας δύναμης που δρα στο σύστημα</a:t>
                </a:r>
                <a:r>
                  <a:rPr lang="el-GR" dirty="0"/>
                  <a:t>»</a:t>
                </a:r>
              </a:p>
              <a:p>
                <a:endParaRPr lang="en-US" sz="500" dirty="0"/>
              </a:p>
              <a:p>
                <a:pPr marL="68580" indent="0">
                  <a:buNone/>
                </a:pPr>
                <a:r>
                  <a:rPr lang="en-US" b="1" i="1" dirty="0"/>
                  <a:t>	</a:t>
                </a:r>
                <a:r>
                  <a:rPr lang="el-GR" b="1" i="1" dirty="0"/>
                  <a:t>	          έργο </a:t>
                </a:r>
                <a14:m>
                  <m:oMath xmlns:m="http://schemas.openxmlformats.org/officeDocument/2006/math">
                    <m:r>
                      <a:rPr lang="el-GR" b="1" i="1" dirty="0" smtClean="0">
                        <a:latin typeface="Cambria Math" panose="02040503050406030204" pitchFamily="18" charset="0"/>
                      </a:rPr>
                      <m:t>=</m:t>
                    </m:r>
                  </m:oMath>
                </a14:m>
                <a:r>
                  <a:rPr lang="el-GR" b="1" i="1" dirty="0"/>
                  <a:t> ενέργεια</a:t>
                </a:r>
              </a:p>
              <a:p>
                <a:pPr marL="68580" indent="0">
                  <a:buNone/>
                </a:pPr>
                <a:r>
                  <a:rPr lang="el-GR" b="1" i="1" dirty="0"/>
                  <a:t>	παραγωγή έργου </a:t>
                </a:r>
                <a14:m>
                  <m:oMath xmlns:m="http://schemas.openxmlformats.org/officeDocument/2006/math">
                    <m:r>
                      <a:rPr lang="el-GR" b="1" i="1" dirty="0" smtClean="0">
                        <a:latin typeface="Cambria Math" panose="02040503050406030204" pitchFamily="18" charset="0"/>
                      </a:rPr>
                      <m:t>=</m:t>
                    </m:r>
                  </m:oMath>
                </a14:m>
                <a:r>
                  <a:rPr lang="el-GR" b="1" i="1" dirty="0"/>
                  <a:t> μεταφορά ενέργειας</a:t>
                </a:r>
              </a:p>
              <a:p>
                <a:endParaRPr lang="en-US" sz="900" dirty="0"/>
              </a:p>
              <a:p>
                <a:endParaRPr lang="en-US" sz="900" dirty="0"/>
              </a:p>
              <a:p>
                <a:endParaRPr lang="el-GR" sz="900" dirty="0"/>
              </a:p>
              <a:p>
                <a:r>
                  <a:rPr lang="el-GR" dirty="0"/>
                  <a:t>Αν </a:t>
                </a:r>
                <a14:m>
                  <m:oMath xmlns:m="http://schemas.openxmlformats.org/officeDocument/2006/math">
                    <m:r>
                      <a:rPr lang="en-US" b="0" i="1" smtClean="0">
                        <a:latin typeface="Cambria Math" panose="02040503050406030204" pitchFamily="18" charset="0"/>
                      </a:rPr>
                      <m:t>𝑊</m:t>
                    </m:r>
                  </m:oMath>
                </a14:m>
                <a:r>
                  <a:rPr lang="en-US" dirty="0"/>
                  <a:t> </a:t>
                </a:r>
                <a:r>
                  <a:rPr lang="el-GR" dirty="0"/>
                  <a:t>είναι το έργο που παράγεται σε ένα σύστημα, τότε</a:t>
                </a:r>
              </a:p>
              <a:p>
                <a:pPr lvl="1"/>
                <a14:m>
                  <m:oMath xmlns:m="http://schemas.openxmlformats.org/officeDocument/2006/math">
                    <m:r>
                      <a:rPr lang="en-US" b="1" i="1" dirty="0" smtClean="0">
                        <a:latin typeface="Cambria Math" panose="02040503050406030204" pitchFamily="18" charset="0"/>
                      </a:rPr>
                      <m:t>𝑾</m:t>
                    </m:r>
                    <m:r>
                      <a:rPr lang="en-US" b="1" i="1" dirty="0" smtClean="0">
                        <a:latin typeface="Cambria Math" panose="02040503050406030204" pitchFamily="18" charset="0"/>
                      </a:rPr>
                      <m:t>&gt;</m:t>
                    </m:r>
                    <m:r>
                      <a:rPr lang="en-US" b="1" i="1" dirty="0" smtClean="0">
                        <a:latin typeface="Cambria Math" panose="02040503050406030204" pitchFamily="18" charset="0"/>
                      </a:rPr>
                      <m:t>𝟎</m:t>
                    </m:r>
                  </m:oMath>
                </a14:m>
                <a:r>
                  <a:rPr lang="en-US" b="1" dirty="0"/>
                  <a:t>: </a:t>
                </a:r>
                <a:r>
                  <a:rPr lang="el-GR" b="1" dirty="0"/>
                  <a:t>Έργο θετικό</a:t>
                </a:r>
                <a:r>
                  <a:rPr lang="el-GR" dirty="0"/>
                  <a:t> </a:t>
                </a:r>
                <a14:m>
                  <m:oMath xmlns:m="http://schemas.openxmlformats.org/officeDocument/2006/math">
                    <m:r>
                      <a:rPr lang="el-GR" i="1" smtClean="0">
                        <a:latin typeface="Cambria Math" panose="02040503050406030204" pitchFamily="18" charset="0"/>
                        <a:ea typeface="Cambria Math" panose="02040503050406030204" pitchFamily="18" charset="0"/>
                      </a:rPr>
                      <m:t>→</m:t>
                    </m:r>
                  </m:oMath>
                </a14:m>
                <a:r>
                  <a:rPr lang="el-GR" dirty="0"/>
                  <a:t> Μεταφορά ενέργειας </a:t>
                </a:r>
                <a:r>
                  <a:rPr lang="el-GR" u="sng" dirty="0"/>
                  <a:t>προς</a:t>
                </a:r>
                <a:r>
                  <a:rPr lang="el-GR" dirty="0"/>
                  <a:t> το σύστημα</a:t>
                </a:r>
              </a:p>
              <a:p>
                <a:pPr lvl="1"/>
                <a14:m>
                  <m:oMath xmlns:m="http://schemas.openxmlformats.org/officeDocument/2006/math">
                    <m:r>
                      <a:rPr lang="en-US" b="1" i="1" dirty="0" smtClean="0">
                        <a:latin typeface="Cambria Math" panose="02040503050406030204" pitchFamily="18" charset="0"/>
                      </a:rPr>
                      <m:t>𝑾</m:t>
                    </m:r>
                    <m:r>
                      <a:rPr lang="en-US" b="1" i="1" dirty="0" smtClean="0">
                        <a:latin typeface="Cambria Math" panose="02040503050406030204" pitchFamily="18" charset="0"/>
                      </a:rPr>
                      <m:t>&lt;</m:t>
                    </m:r>
                    <m:r>
                      <a:rPr lang="en-US" b="1" i="1" dirty="0" smtClean="0">
                        <a:latin typeface="Cambria Math" panose="02040503050406030204" pitchFamily="18" charset="0"/>
                      </a:rPr>
                      <m:t>𝟎</m:t>
                    </m:r>
                  </m:oMath>
                </a14:m>
                <a:r>
                  <a:rPr lang="en-US" b="1" dirty="0"/>
                  <a:t>: </a:t>
                </a:r>
                <a:r>
                  <a:rPr lang="el-GR" b="1" dirty="0"/>
                  <a:t>Έργο αρνητικό</a:t>
                </a:r>
                <a:r>
                  <a:rPr lang="el-GR" dirty="0"/>
                  <a:t> </a:t>
                </a:r>
                <a14:m>
                  <m:oMath xmlns:m="http://schemas.openxmlformats.org/officeDocument/2006/math">
                    <m:r>
                      <a:rPr lang="el-GR" i="1" smtClean="0">
                        <a:latin typeface="Cambria Math" panose="02040503050406030204" pitchFamily="18" charset="0"/>
                        <a:ea typeface="Cambria Math" panose="02040503050406030204" pitchFamily="18" charset="0"/>
                      </a:rPr>
                      <m:t>→</m:t>
                    </m:r>
                  </m:oMath>
                </a14:m>
                <a:r>
                  <a:rPr lang="el-GR" dirty="0"/>
                  <a:t> Μεταφορά ενέργειας </a:t>
                </a:r>
                <a:r>
                  <a:rPr lang="el-GR" u="sng" dirty="0"/>
                  <a:t>από</a:t>
                </a:r>
                <a:r>
                  <a:rPr lang="el-GR" dirty="0"/>
                  <a:t> το σύστημα</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948450" cy="5257800"/>
              </a:xfrm>
              <a:blipFill>
                <a:blip r:embed="rId2"/>
                <a:stretch>
                  <a:fillRect t="-1622"/>
                </a:stretch>
              </a:blipFill>
            </p:spPr>
            <p:txBody>
              <a:bodyPr/>
              <a:lstStyle/>
              <a:p>
                <a:r>
                  <a:rPr lang="en-US">
                    <a:noFill/>
                  </a:rPr>
                  <a:t> </a:t>
                </a:r>
              </a:p>
            </p:txBody>
          </p:sp>
        </mc:Fallback>
      </mc:AlternateContent>
    </p:spTree>
    <p:extLst>
      <p:ext uri="{BB962C8B-B14F-4D97-AF65-F5344CB8AC3E}">
        <p14:creationId xmlns:p14="http://schemas.microsoft.com/office/powerpoint/2010/main" val="122263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500"/>
                                        <p:tgtEl>
                                          <p:spTgt spid="3">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10" end="10"/>
                                            </p:txEl>
                                          </p:spTgt>
                                        </p:tgtEl>
                                        <p:attrNameLst>
                                          <p:attrName>style.visibility</p:attrName>
                                        </p:attrNameLst>
                                      </p:cBhvr>
                                      <p:to>
                                        <p:strVal val="visible"/>
                                      </p:to>
                                    </p:set>
                                    <p:animEffect transition="in" filter="fade">
                                      <p:cBhvr>
                                        <p:cTn id="26" dur="500"/>
                                        <p:tgtEl>
                                          <p:spTgt spid="3">
                                            <p:txEl>
                                              <p:pRg st="10" end="1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3">
                                            <p:txEl>
                                              <p:pRg st="12" end="12"/>
                                            </p:txEl>
                                          </p:spTgt>
                                        </p:tgtEl>
                                        <p:attrNameLst>
                                          <p:attrName>style.visibility</p:attrName>
                                        </p:attrNameLst>
                                      </p:cBhvr>
                                      <p:to>
                                        <p:strVal val="visible"/>
                                      </p:to>
                                    </p:set>
                                    <p:animEffect transition="in" filter="fade">
                                      <p:cBhvr>
                                        <p:cTn id="34"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72250" cy="5181600"/>
              </a:xfrm>
            </p:spPr>
            <p:txBody>
              <a:bodyPr>
                <a:normAutofit lnSpcReduction="10000"/>
              </a:bodyPr>
              <a:lstStyle/>
              <a:p>
                <a:r>
                  <a:rPr lang="el-GR" b="1" dirty="0">
                    <a:solidFill>
                      <a:srgbClr val="002060"/>
                    </a:solidFill>
                  </a:rPr>
                  <a:t>Έργο θετικό</a:t>
                </a:r>
                <a:r>
                  <a:rPr lang="el-GR" dirty="0">
                    <a:solidFill>
                      <a:srgbClr val="002060"/>
                    </a:solidFill>
                  </a:rPr>
                  <a:t> </a:t>
                </a:r>
                <a14:m>
                  <m:oMath xmlns:m="http://schemas.openxmlformats.org/officeDocument/2006/math">
                    <m:r>
                      <a:rPr lang="el-GR" i="1" smtClean="0">
                        <a:solidFill>
                          <a:srgbClr val="002060"/>
                        </a:solidFill>
                        <a:latin typeface="Cambria Math" panose="02040503050406030204" pitchFamily="18" charset="0"/>
                        <a:ea typeface="Cambria Math" panose="02040503050406030204" pitchFamily="18" charset="0"/>
                      </a:rPr>
                      <m:t>→</m:t>
                    </m:r>
                  </m:oMath>
                </a14:m>
                <a:r>
                  <a:rPr lang="el-GR" dirty="0">
                    <a:solidFill>
                      <a:srgbClr val="002060"/>
                    </a:solidFill>
                  </a:rPr>
                  <a:t> Μεταφορά ενέργειας </a:t>
                </a:r>
                <a:r>
                  <a:rPr lang="el-GR" u="sng" dirty="0">
                    <a:solidFill>
                      <a:srgbClr val="002060"/>
                    </a:solidFill>
                  </a:rPr>
                  <a:t>προς</a:t>
                </a:r>
                <a:r>
                  <a:rPr lang="el-GR" dirty="0">
                    <a:solidFill>
                      <a:srgbClr val="002060"/>
                    </a:solidFill>
                  </a:rPr>
                  <a:t> το σύστημα</a:t>
                </a:r>
                <a:endParaRPr lang="en-US" dirty="0">
                  <a:solidFill>
                    <a:srgbClr val="002060"/>
                  </a:solidFill>
                </a:endParaRPr>
              </a:p>
              <a:p>
                <a:pPr lvl="1"/>
                <a:r>
                  <a:rPr lang="el-GR" dirty="0"/>
                  <a:t>Σπρώχνουμε και επιταχύνουμε οριζόντια ένα κιβώτιο</a:t>
                </a:r>
              </a:p>
              <a:p>
                <a:pPr lvl="1"/>
                <a:r>
                  <a:rPr lang="el-GR" dirty="0"/>
                  <a:t>Σηκώνουμε ένα βιβλίο από το τραπέζι σε ένα ράφι</a:t>
                </a:r>
              </a:p>
              <a:p>
                <a:pPr lvl="1"/>
                <a:r>
                  <a:rPr lang="el-GR" dirty="0"/>
                  <a:t>Το έργο που παράγουμε πάνω στο (κιβώτιο/βιβλίο) είναι θετικό</a:t>
                </a:r>
              </a:p>
              <a:p>
                <a:pPr lvl="1"/>
                <a:r>
                  <a:rPr lang="el-GR" dirty="0"/>
                  <a:t>Δύναμη στο (κιβώτιο/βιβλίο) παράλληλη με τη μετατόπιση</a:t>
                </a:r>
                <a:endParaRPr lang="en-US" dirty="0"/>
              </a:p>
              <a:p>
                <a:pPr lvl="1"/>
                <a:endParaRPr lang="el-GR" sz="1000" dirty="0"/>
              </a:p>
              <a:p>
                <a:r>
                  <a:rPr lang="el-GR" b="1" dirty="0"/>
                  <a:t>Έργο αρνητικό</a:t>
                </a:r>
                <a:r>
                  <a:rPr lang="el-GR" dirty="0"/>
                  <a:t> </a:t>
                </a:r>
                <a14:m>
                  <m:oMath xmlns:m="http://schemas.openxmlformats.org/officeDocument/2006/math">
                    <m:r>
                      <a:rPr lang="el-GR" i="1" smtClean="0">
                        <a:latin typeface="Cambria Math" panose="02040503050406030204" pitchFamily="18" charset="0"/>
                        <a:ea typeface="Cambria Math" panose="02040503050406030204" pitchFamily="18" charset="0"/>
                      </a:rPr>
                      <m:t>→</m:t>
                    </m:r>
                  </m:oMath>
                </a14:m>
                <a:r>
                  <a:rPr lang="el-GR" dirty="0"/>
                  <a:t> Μεταφορά ενέργειας </a:t>
                </a:r>
                <a:r>
                  <a:rPr lang="el-GR" u="sng" dirty="0"/>
                  <a:t>από</a:t>
                </a:r>
                <a:r>
                  <a:rPr lang="el-GR" dirty="0"/>
                  <a:t> το σύστημα</a:t>
                </a:r>
              </a:p>
              <a:p>
                <a:pPr lvl="1"/>
                <a:r>
                  <a:rPr lang="el-GR" dirty="0"/>
                  <a:t>Προσπαθούμε να συγκρατήσουμε ένα άλογο με το λάσο</a:t>
                </a:r>
              </a:p>
              <a:p>
                <a:pPr lvl="1"/>
                <a:r>
                  <a:rPr lang="el-GR" dirty="0"/>
                  <a:t>Επιστρέφουμε ένα βιβλίο από το ράφι στο </a:t>
                </a:r>
                <a:br>
                  <a:rPr lang="el-GR" dirty="0"/>
                </a:br>
                <a:r>
                  <a:rPr lang="el-GR" dirty="0"/>
                  <a:t>τραπέζι</a:t>
                </a:r>
              </a:p>
              <a:p>
                <a:pPr lvl="1"/>
                <a:r>
                  <a:rPr lang="el-GR" dirty="0"/>
                  <a:t>Το έργο που παράγουμε πάνω στο </a:t>
                </a:r>
                <a:br>
                  <a:rPr lang="el-GR" dirty="0"/>
                </a:br>
                <a:r>
                  <a:rPr lang="el-GR" dirty="0"/>
                  <a:t>(κιβώτιο/βιβλίο) είναι αρνητικό</a:t>
                </a:r>
              </a:p>
              <a:p>
                <a:pPr lvl="1"/>
                <a:r>
                  <a:rPr lang="el-GR" dirty="0"/>
                  <a:t>Δύναμη στο (άλογο/βιβλίο) αντίθετη</a:t>
                </a:r>
                <a:r>
                  <a:rPr lang="en-US" dirty="0"/>
                  <a:t> </a:t>
                </a:r>
                <a:r>
                  <a:rPr lang="el-GR" dirty="0"/>
                  <a:t>στη </a:t>
                </a:r>
                <a:br>
                  <a:rPr lang="el-GR" dirty="0"/>
                </a:br>
                <a:r>
                  <a:rPr lang="el-GR" dirty="0"/>
                  <a:t>μετατόπιση</a:t>
                </a: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72250" cy="5181600"/>
              </a:xfrm>
              <a:blipFill>
                <a:blip r:embed="rId2"/>
                <a:stretch>
                  <a:fillRect t="-1647" b="-1647"/>
                </a:stretch>
              </a:blipFill>
            </p:spPr>
            <p:txBody>
              <a:bodyPr/>
              <a:lstStyle/>
              <a:p>
                <a:r>
                  <a:rPr lang="en-US">
                    <a:noFill/>
                  </a:rPr>
                  <a:t> </a:t>
                </a:r>
              </a:p>
            </p:txBody>
          </p:sp>
        </mc:Fallback>
      </mc:AlternateContent>
      <p:pic>
        <p:nvPicPr>
          <p:cNvPr id="5" name="Εικόνα 4">
            <a:extLst>
              <a:ext uri="{FF2B5EF4-FFF2-40B4-BE49-F238E27FC236}">
                <a16:creationId xmlns:a16="http://schemas.microsoft.com/office/drawing/2014/main" xmlns="" id="{FC46897B-4084-6D73-B639-029E13214BF8}"/>
              </a:ext>
            </a:extLst>
          </p:cNvPr>
          <p:cNvPicPr>
            <a:picLocks noChangeAspect="1"/>
          </p:cNvPicPr>
          <p:nvPr/>
        </p:nvPicPr>
        <p:blipFill>
          <a:blip r:embed="rId3"/>
          <a:stretch>
            <a:fillRect/>
          </a:stretch>
        </p:blipFill>
        <p:spPr>
          <a:xfrm>
            <a:off x="6553200" y="4402346"/>
            <a:ext cx="2116348" cy="2116348"/>
          </a:xfrm>
          <a:prstGeom prst="rect">
            <a:avLst/>
          </a:prstGeom>
          <a:ln>
            <a:noFill/>
          </a:ln>
          <a:effectLst>
            <a:softEdge rad="31750"/>
          </a:effectLst>
        </p:spPr>
      </p:pic>
    </p:spTree>
    <p:extLst>
      <p:ext uri="{BB962C8B-B14F-4D97-AF65-F5344CB8AC3E}">
        <p14:creationId xmlns:p14="http://schemas.microsoft.com/office/powerpoint/2010/main" val="3211994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500"/>
                                        <p:tgtEl>
                                          <p:spTgt spid="3">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500"/>
                                        <p:tgtEl>
                                          <p:spTgt spid="3">
                                            <p:txEl>
                                              <p:pRg st="7" end="7"/>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fade">
                                      <p:cBhvr>
                                        <p:cTn id="44" dur="500"/>
                                        <p:tgtEl>
                                          <p:spTgt spid="3">
                                            <p:txEl>
                                              <p:pRg st="9" end="9"/>
                                            </p:txEl>
                                          </p:spTgt>
                                        </p:tgtEl>
                                      </p:cBhvr>
                                    </p:animEffect>
                                  </p:childTnLst>
                                </p:cTn>
                              </p:par>
                              <p:par>
                                <p:cTn id="45" presetID="10" presetClass="entr" presetSubtype="0" fill="hold" nodeType="with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72250" cy="4635040"/>
              </a:xfrm>
            </p:spPr>
            <p:txBody>
              <a:bodyPr/>
              <a:lstStyle/>
              <a:p>
                <a:r>
                  <a:rPr lang="el-GR" b="1" dirty="0"/>
                  <a:t>Παράδειγμα</a:t>
                </a:r>
              </a:p>
              <a:p>
                <a:r>
                  <a:rPr lang="el-GR" dirty="0"/>
                  <a:t>Ένα σωματίδιο στο </a:t>
                </a:r>
                <a14:m>
                  <m:oMath xmlns:m="http://schemas.openxmlformats.org/officeDocument/2006/math">
                    <m:r>
                      <a:rPr lang="en-US" i="1" dirty="0" smtClean="0">
                        <a:latin typeface="Cambria Math" panose="02040503050406030204" pitchFamily="18" charset="0"/>
                      </a:rPr>
                      <m:t>𝑥𝑦</m:t>
                    </m:r>
                  </m:oMath>
                </a14:m>
                <a:r>
                  <a:rPr lang="en-US" dirty="0"/>
                  <a:t> </a:t>
                </a:r>
                <a:r>
                  <a:rPr lang="el-GR" dirty="0"/>
                  <a:t>επίπεδο υπόκειται σε μετατόπιση </a:t>
                </a:r>
                <a14:m>
                  <m:oMath xmlns:m="http://schemas.openxmlformats.org/officeDocument/2006/math">
                    <m:r>
                      <m:rPr>
                        <m:sty m:val="p"/>
                      </m:rPr>
                      <a:rPr lang="el-GR" b="0" i="0" smtClean="0">
                        <a:latin typeface="Cambria Math" panose="02040503050406030204" pitchFamily="18" charset="0"/>
                      </a:rPr>
                      <m:t>Δ</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𝑟</m:t>
                        </m:r>
                      </m:e>
                    </m:acc>
                    <m:r>
                      <a:rPr lang="en-US" b="0" i="1" smtClean="0">
                        <a:latin typeface="Cambria Math" panose="02040503050406030204" pitchFamily="18" charset="0"/>
                      </a:rPr>
                      <m:t>=(2.0 </m:t>
                    </m:r>
                    <m:r>
                      <a:rPr lang="en-US" b="0" i="1" smtClean="0">
                        <a:latin typeface="Cambria Math" panose="02040503050406030204" pitchFamily="18" charset="0"/>
                      </a:rPr>
                      <m:t>𝑚</m:t>
                    </m:r>
                    <m:r>
                      <a:rPr lang="en-US" b="0" i="1" smtClean="0">
                        <a:latin typeface="Cambria Math" panose="02040503050406030204" pitchFamily="18" charset="0"/>
                      </a:rPr>
                      <m:t>) </m:t>
                    </m:r>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𝒊</m:t>
                        </m:r>
                      </m:e>
                    </m:acc>
                    <m:r>
                      <a:rPr lang="en-US" b="0" i="1" smtClean="0">
                        <a:latin typeface="Cambria Math" panose="02040503050406030204" pitchFamily="18" charset="0"/>
                      </a:rPr>
                      <m:t>+(3.0 </m:t>
                    </m:r>
                    <m:r>
                      <a:rPr lang="en-US" b="0" i="1" smtClean="0">
                        <a:latin typeface="Cambria Math" panose="02040503050406030204" pitchFamily="18" charset="0"/>
                      </a:rPr>
                      <m:t>𝑚</m:t>
                    </m:r>
                    <m:r>
                      <a:rPr lang="en-US" b="0" i="1" smtClean="0">
                        <a:latin typeface="Cambria Math" panose="02040503050406030204" pitchFamily="18" charset="0"/>
                      </a:rPr>
                      <m:t>) </m:t>
                    </m:r>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𝒋</m:t>
                        </m:r>
                      </m:e>
                    </m:acc>
                  </m:oMath>
                </a14:m>
                <a:r>
                  <a:rPr lang="en-US" dirty="0"/>
                  <a:t> m </a:t>
                </a:r>
                <a:r>
                  <a:rPr lang="el-GR" dirty="0"/>
                  <a:t>λόγω μιας </a:t>
                </a:r>
                <a:r>
                  <a:rPr lang="el-GR" b="1" dirty="0"/>
                  <a:t>σταθερής</a:t>
                </a:r>
                <a:r>
                  <a:rPr lang="el-GR" dirty="0"/>
                  <a:t> δύναμης </a:t>
                </a:r>
                <a14:m>
                  <m:oMath xmlns:m="http://schemas.openxmlformats.org/officeDocument/2006/math">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r>
                      <a:rPr lang="en-US" b="0" i="1" smtClean="0">
                        <a:latin typeface="Cambria Math" panose="02040503050406030204" pitchFamily="18" charset="0"/>
                      </a:rPr>
                      <m:t>=(5.0</m:t>
                    </m:r>
                    <m:r>
                      <a:rPr lang="en-US" b="1" i="1" smtClean="0">
                        <a:latin typeface="Cambria Math" panose="02040503050406030204" pitchFamily="18" charset="0"/>
                      </a:rPr>
                      <m:t> </m:t>
                    </m:r>
                    <m:r>
                      <a:rPr lang="en-US" b="0" i="1" smtClean="0">
                        <a:latin typeface="Cambria Math" panose="02040503050406030204" pitchFamily="18" charset="0"/>
                      </a:rPr>
                      <m:t>𝑁</m:t>
                    </m:r>
                    <m:r>
                      <a:rPr lang="en-US" b="0" i="1" smtClean="0">
                        <a:latin typeface="Cambria Math" panose="02040503050406030204" pitchFamily="18" charset="0"/>
                      </a:rPr>
                      <m:t>) </m:t>
                    </m:r>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𝒊</m:t>
                        </m:r>
                      </m:e>
                    </m:acc>
                    <m:r>
                      <a:rPr lang="en-US" b="0" i="1" smtClean="0">
                        <a:latin typeface="Cambria Math" panose="02040503050406030204" pitchFamily="18" charset="0"/>
                      </a:rPr>
                      <m:t>+(2.0 </m:t>
                    </m:r>
                    <m:r>
                      <a:rPr lang="en-US" b="0" i="1" smtClean="0">
                        <a:latin typeface="Cambria Math" panose="02040503050406030204" pitchFamily="18" charset="0"/>
                      </a:rPr>
                      <m:t>𝑁</m:t>
                    </m:r>
                    <m:r>
                      <a:rPr lang="en-US" b="0" i="1" smtClean="0">
                        <a:latin typeface="Cambria Math" panose="02040503050406030204" pitchFamily="18" charset="0"/>
                      </a:rPr>
                      <m:t>) </m:t>
                    </m:r>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𝒋</m:t>
                        </m:r>
                      </m:e>
                    </m:acc>
                  </m:oMath>
                </a14:m>
                <a:r>
                  <a:rPr lang="en-US" dirty="0"/>
                  <a:t>  </a:t>
                </a:r>
                <a:r>
                  <a:rPr lang="el-GR" dirty="0"/>
                  <a:t>που ασκείται στο σωματίδιο. Βρείτε το έργο που παράγεται από τη δύναμη στο σωματίδιο.</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72250" cy="4635040"/>
              </a:xfrm>
              <a:blipFill>
                <a:blip r:embed="rId2"/>
                <a:stretch>
                  <a:fillRect t="-1053"/>
                </a:stretch>
              </a:blipFill>
            </p:spPr>
            <p:txBody>
              <a:bodyPr/>
              <a:lstStyle/>
              <a:p>
                <a:r>
                  <a:rPr lang="en-US">
                    <a:noFill/>
                  </a:rPr>
                  <a:t> </a:t>
                </a:r>
              </a:p>
            </p:txBody>
          </p:sp>
        </mc:Fallback>
      </mc:AlternateContent>
      <mc:AlternateContent xmlns:mc="http://schemas.openxmlformats.org/markup-compatibility/2006" xmlns:p14="http://schemas.microsoft.com/office/powerpoint/2010/main">
        <mc:Choice Requires="p14">
          <p:contentPart p14:bwMode="auto" r:id="rId3">
            <p14:nvContentPartPr>
              <p14:cNvPr id="4" name="Ink 3"/>
              <p14:cNvContentPartPr/>
              <p14:nvPr/>
            </p14:nvContentPartPr>
            <p14:xfrm>
              <a:off x="795240" y="3871080"/>
              <a:ext cx="6699600" cy="2985120"/>
            </p14:xfrm>
          </p:contentPart>
        </mc:Choice>
        <mc:Fallback xmlns="">
          <p:pic>
            <p:nvPicPr>
              <p:cNvPr id="4" name="Ink 3"/>
              <p:cNvPicPr/>
              <p:nvPr/>
            </p:nvPicPr>
            <p:blipFill>
              <a:blip r:embed="rId4"/>
              <a:stretch>
                <a:fillRect/>
              </a:stretch>
            </p:blipFill>
            <p:spPr>
              <a:xfrm>
                <a:off x="784440" y="3861720"/>
                <a:ext cx="6719400" cy="3003840"/>
              </a:xfrm>
              <a:prstGeom prst="rect">
                <a:avLst/>
              </a:prstGeom>
            </p:spPr>
          </p:pic>
        </mc:Fallback>
      </mc:AlternateContent>
    </p:spTree>
    <p:extLst>
      <p:ext uri="{BB962C8B-B14F-4D97-AF65-F5344CB8AC3E}">
        <p14:creationId xmlns:p14="http://schemas.microsoft.com/office/powerpoint/2010/main" val="3024133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E9C85E5-4A6B-29B0-FBF6-5732DA2F27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D3295374-570F-B836-ABB4-161B2BBBD5B6}"/>
              </a:ext>
            </a:extLst>
          </p:cNvPr>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xmlns="" id="{07DBBC36-5542-6BFD-D1F5-874409C49592}"/>
                  </a:ext>
                </a:extLst>
              </p:cNvPr>
              <p:cNvSpPr>
                <a:spLocks noGrp="1"/>
              </p:cNvSpPr>
              <p:nvPr>
                <p:ph idx="1"/>
              </p:nvPr>
            </p:nvSpPr>
            <p:spPr>
              <a:xfrm>
                <a:off x="738350" y="1371600"/>
                <a:ext cx="7872250" cy="5181600"/>
              </a:xfrm>
            </p:spPr>
            <p:txBody>
              <a:bodyPr/>
              <a:lstStyle/>
              <a:p>
                <a:r>
                  <a:rPr lang="el-GR" b="1" dirty="0"/>
                  <a:t>Έργο δύναμης βάρους</a:t>
                </a:r>
                <a:endParaRPr lang="en-US" b="1" dirty="0"/>
              </a:p>
              <a:p>
                <a:pPr lvl="1"/>
                <a:r>
                  <a:rPr lang="el-GR" dirty="0"/>
                  <a:t>Όταν ένα σώμα ανέρχεται </a:t>
                </a:r>
                <a:r>
                  <a:rPr lang="el-GR" b="1" dirty="0"/>
                  <a:t>κατακόρυφα</a:t>
                </a:r>
                <a:r>
                  <a:rPr lang="el-GR" dirty="0"/>
                  <a:t> (α):</a:t>
                </a:r>
                <a:br>
                  <a:rPr lang="el-GR" dirty="0"/>
                </a:br>
                <a:endParaRPr lang="el-GR" dirty="0"/>
              </a:p>
              <a:p>
                <a:pPr marL="68580" indent="0">
                  <a:buNone/>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sSub>
                            <m:sSubPr>
                              <m:ctrlPr>
                                <a:rPr lang="en-US" b="0" i="1" smtClean="0">
                                  <a:latin typeface="Cambria Math" panose="02040503050406030204" pitchFamily="18" charset="0"/>
                                </a:rPr>
                              </m:ctrlPr>
                            </m:sSubPr>
                            <m:e>
                              <m:r>
                                <a:rPr lang="en-US" b="0" i="1" smtClean="0">
                                  <a:latin typeface="Cambria Math" panose="02040503050406030204" pitchFamily="18" charset="0"/>
                                </a:rPr>
                                <m:t>𝐹</m:t>
                              </m:r>
                            </m:e>
                            <m:sub>
                              <m:r>
                                <a:rPr lang="en-US" b="0" i="1" smtClean="0">
                                  <a:latin typeface="Cambria Math" panose="02040503050406030204" pitchFamily="18" charset="0"/>
                                </a:rPr>
                                <m:t>𝑔</m:t>
                              </m:r>
                            </m:sub>
                          </m:sSub>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e>
                        <m:sub>
                          <m:r>
                            <a:rPr lang="en-US" b="0" i="1" smtClean="0">
                              <a:latin typeface="Cambria Math" panose="02040503050406030204" pitchFamily="18" charset="0"/>
                            </a:rPr>
                            <m:t>𝑔</m:t>
                          </m:r>
                        </m:sub>
                      </m:sSub>
                      <m:r>
                        <a:rPr lang="en-US" b="0" i="1" smtClean="0">
                          <a:latin typeface="Cambria Math" panose="02040503050406030204" pitchFamily="18" charset="0"/>
                        </a:rPr>
                        <m: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𝑑</m:t>
                          </m:r>
                        </m:e>
                      </m:acc>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𝐹</m:t>
                          </m:r>
                        </m:e>
                        <m:sub>
                          <m:r>
                            <a:rPr lang="en-US" b="0" i="1" smtClean="0">
                              <a:latin typeface="Cambria Math" panose="02040503050406030204" pitchFamily="18" charset="0"/>
                            </a:rPr>
                            <m:t>𝑔</m:t>
                          </m:r>
                        </m:sub>
                      </m:sSub>
                      <m:r>
                        <a:rPr lang="en-US" b="0" i="1" smtClean="0">
                          <a:latin typeface="Cambria Math" panose="02040503050406030204" pitchFamily="18" charset="0"/>
                        </a:rPr>
                        <m:t>𝑑</m:t>
                      </m:r>
                      <m:func>
                        <m:funcPr>
                          <m:ctrlPr>
                            <a:rPr lang="en-US" b="0" i="1" smtClean="0">
                              <a:latin typeface="Cambria Math" panose="02040503050406030204" pitchFamily="18" charset="0"/>
                            </a:rPr>
                          </m:ctrlPr>
                        </m:funcPr>
                        <m:fName>
                          <m:r>
                            <m:rPr>
                              <m:sty m:val="p"/>
                            </m:rPr>
                            <a:rPr lang="en-US" b="0" i="0" smtClean="0">
                              <a:latin typeface="Cambria Math" panose="02040503050406030204" pitchFamily="18" charset="0"/>
                            </a:rPr>
                            <m:t>cos</m:t>
                          </m:r>
                        </m:fName>
                        <m:e>
                          <m:d>
                            <m:dPr>
                              <m:ctrlPr>
                                <a:rPr lang="en-US" b="0" i="1" smtClean="0">
                                  <a:latin typeface="Cambria Math" panose="02040503050406030204" pitchFamily="18" charset="0"/>
                                </a:rPr>
                              </m:ctrlPr>
                            </m:dPr>
                            <m:e>
                              <m:r>
                                <a:rPr lang="en-US" b="0" i="1" smtClean="0">
                                  <a:latin typeface="Cambria Math" panose="02040503050406030204" pitchFamily="18" charset="0"/>
                                </a:rPr>
                                <m:t>𝜋</m:t>
                              </m:r>
                            </m:e>
                          </m:d>
                        </m:e>
                      </m:func>
                    </m:oMath>
                    <m:oMath xmlns:m="http://schemas.openxmlformats.org/officeDocument/2006/math">
                      <m:r>
                        <a:rPr lang="el-GR" b="0" i="1" smtClean="0">
                          <a:latin typeface="Cambria Math" panose="02040503050406030204" pitchFamily="18" charset="0"/>
                        </a:rPr>
                        <m:t>         </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𝐹</m:t>
                          </m:r>
                        </m:e>
                        <m:sub>
                          <m:r>
                            <a:rPr lang="en-US" b="0" i="1" smtClean="0">
                              <a:latin typeface="Cambria Math" panose="02040503050406030204" pitchFamily="18" charset="0"/>
                            </a:rPr>
                            <m:t>𝑔</m:t>
                          </m:r>
                        </m:sub>
                      </m:sSub>
                      <m:r>
                        <a:rPr lang="en-US" b="0" i="1" smtClean="0">
                          <a:latin typeface="Cambria Math" panose="02040503050406030204" pitchFamily="18" charset="0"/>
                        </a:rPr>
                        <m:t>𝑑</m:t>
                      </m:r>
                      <m:r>
                        <a:rPr lang="en-US" b="0" i="1" smtClean="0">
                          <a:latin typeface="Cambria Math" panose="02040503050406030204" pitchFamily="18" charset="0"/>
                        </a:rPr>
                        <m:t>=−</m:t>
                      </m:r>
                      <m:r>
                        <a:rPr lang="en-US" b="0" i="1" smtClean="0">
                          <a:latin typeface="Cambria Math" panose="02040503050406030204" pitchFamily="18" charset="0"/>
                        </a:rPr>
                        <m:t>𝑚𝑔𝑑</m:t>
                      </m:r>
                    </m:oMath>
                  </m:oMathPara>
                </a14:m>
                <a:endParaRPr lang="el-GR" dirty="0"/>
              </a:p>
              <a:p>
                <a:endParaRPr lang="el-GR" sz="1400" dirty="0"/>
              </a:p>
              <a:p>
                <a:pPr lvl="1"/>
                <a:r>
                  <a:rPr lang="el-GR" dirty="0"/>
                  <a:t>Όταν ένα σώμα κατέρχεται </a:t>
                </a:r>
                <a:r>
                  <a:rPr lang="el-GR" b="1" dirty="0"/>
                  <a:t>κατακόρυφα</a:t>
                </a:r>
                <a:r>
                  <a:rPr lang="el-GR" dirty="0"/>
                  <a:t> (</a:t>
                </a:r>
                <a:r>
                  <a:rPr lang="en-US" dirty="0"/>
                  <a:t>b)</a:t>
                </a:r>
                <a:r>
                  <a:rPr lang="el-GR" dirty="0"/>
                  <a:t>:</a:t>
                </a:r>
                <a:endParaRPr lang="en-US" dirty="0"/>
              </a:p>
              <a:p>
                <a:endParaRPr lang="en-US" dirty="0"/>
              </a:p>
              <a:p>
                <a:pPr marL="68580" indent="0">
                  <a:buNone/>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sSub>
                            <m:sSubPr>
                              <m:ctrlPr>
                                <a:rPr lang="en-US" b="0" i="1" smtClean="0">
                                  <a:latin typeface="Cambria Math" panose="02040503050406030204" pitchFamily="18" charset="0"/>
                                </a:rPr>
                              </m:ctrlPr>
                            </m:sSubPr>
                            <m:e>
                              <m:r>
                                <a:rPr lang="en-US" b="0" i="1" smtClean="0">
                                  <a:latin typeface="Cambria Math" panose="02040503050406030204" pitchFamily="18" charset="0"/>
                                </a:rPr>
                                <m:t>𝐹</m:t>
                              </m:r>
                            </m:e>
                            <m:sub>
                              <m:r>
                                <a:rPr lang="en-US" b="0" i="1" smtClean="0">
                                  <a:latin typeface="Cambria Math" panose="02040503050406030204" pitchFamily="18" charset="0"/>
                                </a:rPr>
                                <m:t>𝑔</m:t>
                              </m:r>
                            </m:sub>
                          </m:sSub>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e>
                        <m:sub>
                          <m:r>
                            <a:rPr lang="en-US" b="0" i="1" smtClean="0">
                              <a:latin typeface="Cambria Math" panose="02040503050406030204" pitchFamily="18" charset="0"/>
                            </a:rPr>
                            <m:t>𝑔</m:t>
                          </m:r>
                        </m:sub>
                      </m:sSub>
                      <m:r>
                        <a:rPr lang="en-US" b="0" i="1" smtClean="0">
                          <a:latin typeface="Cambria Math" panose="02040503050406030204" pitchFamily="18" charset="0"/>
                        </a:rPr>
                        <m: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𝑑</m:t>
                          </m:r>
                        </m:e>
                      </m:acc>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𝐹</m:t>
                          </m:r>
                        </m:e>
                        <m:sub>
                          <m:r>
                            <a:rPr lang="en-US" b="0" i="1" smtClean="0">
                              <a:latin typeface="Cambria Math" panose="02040503050406030204" pitchFamily="18" charset="0"/>
                            </a:rPr>
                            <m:t>𝑔</m:t>
                          </m:r>
                        </m:sub>
                      </m:sSub>
                      <m:r>
                        <a:rPr lang="en-US" b="0" i="1" smtClean="0">
                          <a:latin typeface="Cambria Math" panose="02040503050406030204" pitchFamily="18" charset="0"/>
                        </a:rPr>
                        <m:t>𝑑</m:t>
                      </m:r>
                      <m:func>
                        <m:funcPr>
                          <m:ctrlPr>
                            <a:rPr lang="en-US" b="0" i="1" smtClean="0">
                              <a:latin typeface="Cambria Math" panose="02040503050406030204" pitchFamily="18" charset="0"/>
                            </a:rPr>
                          </m:ctrlPr>
                        </m:funcPr>
                        <m:fName>
                          <m:r>
                            <m:rPr>
                              <m:sty m:val="p"/>
                            </m:rPr>
                            <a:rPr lang="en-US" b="0" i="0" smtClean="0">
                              <a:latin typeface="Cambria Math" panose="02040503050406030204" pitchFamily="18" charset="0"/>
                            </a:rPr>
                            <m:t>cos</m:t>
                          </m:r>
                        </m:fName>
                        <m:e>
                          <m:d>
                            <m:dPr>
                              <m:ctrlPr>
                                <a:rPr lang="en-US" b="0" i="1" smtClean="0">
                                  <a:latin typeface="Cambria Math" panose="02040503050406030204" pitchFamily="18" charset="0"/>
                                </a:rPr>
                              </m:ctrlPr>
                            </m:dPr>
                            <m:e>
                              <m:r>
                                <a:rPr lang="en-US" b="0" i="1" smtClean="0">
                                  <a:latin typeface="Cambria Math" panose="02040503050406030204" pitchFamily="18" charset="0"/>
                                </a:rPr>
                                <m:t>0</m:t>
                              </m:r>
                            </m:e>
                          </m:d>
                        </m:e>
                      </m:func>
                    </m:oMath>
                    <m:oMath xmlns:m="http://schemas.openxmlformats.org/officeDocument/2006/math">
                      <m:r>
                        <a:rPr lang="el-GR" b="0" i="1" smtClean="0">
                          <a:latin typeface="Cambria Math" panose="02040503050406030204" pitchFamily="18" charset="0"/>
                        </a:rPr>
                        <m:t>         </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𝐹</m:t>
                          </m:r>
                        </m:e>
                        <m:sub>
                          <m:r>
                            <a:rPr lang="en-US" b="0" i="1" smtClean="0">
                              <a:latin typeface="Cambria Math" panose="02040503050406030204" pitchFamily="18" charset="0"/>
                            </a:rPr>
                            <m:t>𝑔</m:t>
                          </m:r>
                        </m:sub>
                      </m:sSub>
                      <m:r>
                        <a:rPr lang="en-US" b="0" i="1" smtClean="0">
                          <a:latin typeface="Cambria Math" panose="02040503050406030204" pitchFamily="18" charset="0"/>
                        </a:rPr>
                        <m:t>𝑑</m:t>
                      </m:r>
                      <m:r>
                        <a:rPr lang="en-US" b="0" i="1" smtClean="0">
                          <a:latin typeface="Cambria Math" panose="02040503050406030204" pitchFamily="18" charset="0"/>
                        </a:rPr>
                        <m:t>=</m:t>
                      </m:r>
                      <m:r>
                        <a:rPr lang="en-US" b="0" i="1" smtClean="0">
                          <a:latin typeface="Cambria Math" panose="02040503050406030204" pitchFamily="18" charset="0"/>
                        </a:rPr>
                        <m:t>𝑚𝑔𝑑</m:t>
                      </m:r>
                    </m:oMath>
                  </m:oMathPara>
                </a14:m>
                <a:endParaRPr lang="en-US" b="0" dirty="0"/>
              </a:p>
              <a:p>
                <a:endParaRPr lang="el-GR" sz="1200" dirty="0"/>
              </a:p>
              <a:p>
                <a:pPr lvl="1"/>
                <a:r>
                  <a:rPr lang="el-GR" dirty="0"/>
                  <a:t>Παρατηρήστε τα πρόσημα. «Βγάζουν» νόημα?</a:t>
                </a:r>
              </a:p>
              <a:p>
                <a:endParaRPr lang="el-GR" dirty="0"/>
              </a:p>
            </p:txBody>
          </p:sp>
        </mc:Choice>
        <mc:Fallback xmlns="">
          <p:sp>
            <p:nvSpPr>
              <p:cNvPr id="3" name="Content Placeholder 2">
                <a:extLst>
                  <a:ext uri="{FF2B5EF4-FFF2-40B4-BE49-F238E27FC236}">
                    <a16:creationId xmlns:a16="http://schemas.microsoft.com/office/drawing/2014/main" id="{07DBBC36-5542-6BFD-D1F5-874409C49592}"/>
                  </a:ext>
                </a:extLst>
              </p:cNvPr>
              <p:cNvSpPr>
                <a:spLocks noGrp="1" noRot="1" noChangeAspect="1" noMove="1" noResize="1" noEditPoints="1" noAdjustHandles="1" noChangeArrowheads="1" noChangeShapeType="1" noTextEdit="1"/>
              </p:cNvSpPr>
              <p:nvPr>
                <p:ph idx="1"/>
              </p:nvPr>
            </p:nvSpPr>
            <p:spPr>
              <a:xfrm>
                <a:off x="738350" y="1371600"/>
                <a:ext cx="7872250" cy="5181600"/>
              </a:xfrm>
              <a:blipFill>
                <a:blip r:embed="rId2"/>
                <a:stretch>
                  <a:fillRect t="-941"/>
                </a:stretch>
              </a:blipFill>
            </p:spPr>
            <p:txBody>
              <a:bodyPr/>
              <a:lstStyle/>
              <a:p>
                <a:r>
                  <a:rPr lang="en-US">
                    <a:noFill/>
                  </a:rPr>
                  <a:t> </a:t>
                </a:r>
              </a:p>
            </p:txBody>
          </p:sp>
        </mc:Fallback>
      </mc:AlternateContent>
      <p:grpSp>
        <p:nvGrpSpPr>
          <p:cNvPr id="11" name="Ομάδα 10">
            <a:extLst>
              <a:ext uri="{FF2B5EF4-FFF2-40B4-BE49-F238E27FC236}">
                <a16:creationId xmlns:a16="http://schemas.microsoft.com/office/drawing/2014/main" xmlns="" id="{77636A8B-0743-56E0-496D-38F62272531F}"/>
              </a:ext>
            </a:extLst>
          </p:cNvPr>
          <p:cNvGrpSpPr/>
          <p:nvPr/>
        </p:nvGrpSpPr>
        <p:grpSpPr>
          <a:xfrm>
            <a:off x="7096154" y="692004"/>
            <a:ext cx="1454643" cy="2794908"/>
            <a:chOff x="7096154" y="692004"/>
            <a:chExt cx="1454643" cy="2794908"/>
          </a:xfrm>
        </p:grpSpPr>
        <p:pic>
          <p:nvPicPr>
            <p:cNvPr id="5" name="Εικόνα 4">
              <a:extLst>
                <a:ext uri="{FF2B5EF4-FFF2-40B4-BE49-F238E27FC236}">
                  <a16:creationId xmlns:a16="http://schemas.microsoft.com/office/drawing/2014/main" xmlns="" id="{DB8635D4-2BE1-0C0C-0FD7-EEAADB8513C1}"/>
                </a:ext>
              </a:extLst>
            </p:cNvPr>
            <p:cNvPicPr>
              <a:picLocks noChangeAspect="1"/>
            </p:cNvPicPr>
            <p:nvPr/>
          </p:nvPicPr>
          <p:blipFill>
            <a:blip r:embed="rId3"/>
            <a:srcRect t="6276"/>
            <a:stretch/>
          </p:blipFill>
          <p:spPr>
            <a:xfrm>
              <a:off x="7475297" y="692004"/>
              <a:ext cx="1075500" cy="2794908"/>
            </a:xfrm>
            <a:prstGeom prst="rect">
              <a:avLst/>
            </a:prstGeom>
          </p:spPr>
        </p:pic>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xmlns="" id="{6C79381A-F87C-EA45-F78E-4AA3AF1646A7}"/>
                    </a:ext>
                  </a:extLst>
                </p:cNvPr>
                <p:cNvSpPr txBox="1"/>
                <p:nvPr/>
              </p:nvSpPr>
              <p:spPr>
                <a:xfrm>
                  <a:off x="7096154" y="863111"/>
                  <a:ext cx="379143"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d>
                          <m:d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d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𝑎</m:t>
                            </m:r>
                          </m:e>
                        </m:d>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9" name="TextBox 8">
                  <a:extLst>
                    <a:ext uri="{FF2B5EF4-FFF2-40B4-BE49-F238E27FC236}">
                      <a16:creationId xmlns:a16="http://schemas.microsoft.com/office/drawing/2014/main" id="{6C79381A-F87C-EA45-F78E-4AA3AF1646A7}"/>
                    </a:ext>
                  </a:extLst>
                </p:cNvPr>
                <p:cNvSpPr txBox="1">
                  <a:spLocks noRot="1" noChangeAspect="1" noMove="1" noResize="1" noEditPoints="1" noAdjustHandles="1" noChangeArrowheads="1" noChangeShapeType="1" noTextEdit="1"/>
                </p:cNvSpPr>
                <p:nvPr/>
              </p:nvSpPr>
              <p:spPr>
                <a:xfrm>
                  <a:off x="7096154" y="863111"/>
                  <a:ext cx="379143" cy="276999"/>
                </a:xfrm>
                <a:prstGeom prst="rect">
                  <a:avLst/>
                </a:prstGeom>
                <a:blipFill>
                  <a:blip r:embed="rId4"/>
                  <a:stretch>
                    <a:fillRect/>
                  </a:stretch>
                </a:blipFill>
              </p:spPr>
              <p:txBody>
                <a:bodyPr/>
                <a:lstStyle/>
                <a:p>
                  <a:r>
                    <a:rPr lang="en-US">
                      <a:noFill/>
                    </a:rPr>
                    <a:t> </a:t>
                  </a:r>
                </a:p>
              </p:txBody>
            </p:sp>
          </mc:Fallback>
        </mc:AlternateContent>
      </p:grpSp>
      <p:grpSp>
        <p:nvGrpSpPr>
          <p:cNvPr id="12" name="Ομάδα 11">
            <a:extLst>
              <a:ext uri="{FF2B5EF4-FFF2-40B4-BE49-F238E27FC236}">
                <a16:creationId xmlns:a16="http://schemas.microsoft.com/office/drawing/2014/main" xmlns="" id="{F225D71C-F1E2-6752-93FD-BA9147AEA957}"/>
              </a:ext>
            </a:extLst>
          </p:cNvPr>
          <p:cNvGrpSpPr/>
          <p:nvPr/>
        </p:nvGrpSpPr>
        <p:grpSpPr>
          <a:xfrm>
            <a:off x="7072978" y="3276599"/>
            <a:ext cx="1390584" cy="3099709"/>
            <a:chOff x="7072978" y="3276599"/>
            <a:chExt cx="1390584" cy="3099709"/>
          </a:xfrm>
        </p:grpSpPr>
        <p:grpSp>
          <p:nvGrpSpPr>
            <p:cNvPr id="8" name="Ομάδα 7">
              <a:extLst>
                <a:ext uri="{FF2B5EF4-FFF2-40B4-BE49-F238E27FC236}">
                  <a16:creationId xmlns:a16="http://schemas.microsoft.com/office/drawing/2014/main" xmlns="" id="{5B167897-477D-9986-EEBF-25594ADD2D91}"/>
                </a:ext>
              </a:extLst>
            </p:cNvPr>
            <p:cNvGrpSpPr/>
            <p:nvPr/>
          </p:nvGrpSpPr>
          <p:grpSpPr>
            <a:xfrm>
              <a:off x="7562532" y="3276599"/>
              <a:ext cx="901030" cy="3099709"/>
              <a:chOff x="2743200" y="2209799"/>
              <a:chExt cx="1075500" cy="3556909"/>
            </a:xfrm>
          </p:grpSpPr>
          <p:pic>
            <p:nvPicPr>
              <p:cNvPr id="6" name="Εικόνα 5">
                <a:extLst>
                  <a:ext uri="{FF2B5EF4-FFF2-40B4-BE49-F238E27FC236}">
                    <a16:creationId xmlns:a16="http://schemas.microsoft.com/office/drawing/2014/main" xmlns="" id="{7F08B357-F721-029D-A783-00AEE3D34386}"/>
                  </a:ext>
                </a:extLst>
              </p:cNvPr>
              <p:cNvPicPr>
                <a:picLocks noChangeAspect="1"/>
              </p:cNvPicPr>
              <p:nvPr/>
            </p:nvPicPr>
            <p:blipFill>
              <a:blip r:embed="rId3"/>
              <a:srcRect t="6004"/>
              <a:stretch/>
            </p:blipFill>
            <p:spPr>
              <a:xfrm>
                <a:off x="2743200" y="2709851"/>
                <a:ext cx="1075500" cy="3056857"/>
              </a:xfrm>
              <a:prstGeom prst="rect">
                <a:avLst/>
              </a:prstGeom>
            </p:spPr>
          </p:pic>
          <p:pic>
            <p:nvPicPr>
              <p:cNvPr id="7" name="Εικόνα 6">
                <a:extLst>
                  <a:ext uri="{FF2B5EF4-FFF2-40B4-BE49-F238E27FC236}">
                    <a16:creationId xmlns:a16="http://schemas.microsoft.com/office/drawing/2014/main" xmlns="" id="{CB2E25A0-AE39-1872-F3C5-E18007C07AD8}"/>
                  </a:ext>
                </a:extLst>
              </p:cNvPr>
              <p:cNvPicPr>
                <a:picLocks noChangeAspect="1"/>
              </p:cNvPicPr>
              <p:nvPr/>
            </p:nvPicPr>
            <p:blipFill>
              <a:blip r:embed="rId3"/>
              <a:srcRect l="16160" r="62584"/>
              <a:stretch/>
            </p:blipFill>
            <p:spPr>
              <a:xfrm rot="10800000">
                <a:off x="2932176" y="2209799"/>
                <a:ext cx="243438" cy="3463198"/>
              </a:xfrm>
              <a:prstGeom prst="rect">
                <a:avLst/>
              </a:prstGeom>
            </p:spPr>
          </p:pic>
        </p:grpSp>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xmlns="" id="{281F90ED-E70D-2500-E496-E5795FC0C9BB}"/>
                    </a:ext>
                  </a:extLst>
                </p:cNvPr>
                <p:cNvSpPr txBox="1"/>
                <p:nvPr/>
              </p:nvSpPr>
              <p:spPr>
                <a:xfrm>
                  <a:off x="7072978" y="3823900"/>
                  <a:ext cx="379143"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d>
                          <m:d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d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𝑏</m:t>
                            </m:r>
                          </m:e>
                        </m:d>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0" name="TextBox 9">
                  <a:extLst>
                    <a:ext uri="{FF2B5EF4-FFF2-40B4-BE49-F238E27FC236}">
                      <a16:creationId xmlns:a16="http://schemas.microsoft.com/office/drawing/2014/main" id="{281F90ED-E70D-2500-E496-E5795FC0C9BB}"/>
                    </a:ext>
                  </a:extLst>
                </p:cNvPr>
                <p:cNvSpPr txBox="1">
                  <a:spLocks noRot="1" noChangeAspect="1" noMove="1" noResize="1" noEditPoints="1" noAdjustHandles="1" noChangeArrowheads="1" noChangeShapeType="1" noTextEdit="1"/>
                </p:cNvSpPr>
                <p:nvPr/>
              </p:nvSpPr>
              <p:spPr>
                <a:xfrm>
                  <a:off x="7072978" y="3823900"/>
                  <a:ext cx="379143" cy="276999"/>
                </a:xfrm>
                <a:prstGeom prst="rect">
                  <a:avLst/>
                </a:prstGeom>
                <a:blipFill>
                  <a:blip r:embed="rId5"/>
                  <a:stretch>
                    <a:fillRect b="-6522"/>
                  </a:stretch>
                </a:blipFill>
              </p:spPr>
              <p:txBody>
                <a:bodyPr/>
                <a:lstStyle/>
                <a:p>
                  <a:r>
                    <a:rPr lang="en-US">
                      <a:noFill/>
                    </a:rPr>
                    <a:t> </a:t>
                  </a:r>
                </a:p>
              </p:txBody>
            </p:sp>
          </mc:Fallback>
        </mc:AlternateContent>
      </p:grpSp>
      <mc:AlternateContent xmlns:mc="http://schemas.openxmlformats.org/markup-compatibility/2006" xmlns:p14="http://schemas.microsoft.com/office/powerpoint/2010/main">
        <mc:Choice Requires="p14">
          <p:contentPart p14:bwMode="auto" r:id="rId6">
            <p14:nvContentPartPr>
              <p14:cNvPr id="4" name="Ink 3"/>
              <p14:cNvContentPartPr/>
              <p14:nvPr/>
            </p14:nvContentPartPr>
            <p14:xfrm>
              <a:off x="8388360" y="661680"/>
              <a:ext cx="236160" cy="5348520"/>
            </p14:xfrm>
          </p:contentPart>
        </mc:Choice>
        <mc:Fallback xmlns="">
          <p:pic>
            <p:nvPicPr>
              <p:cNvPr id="4" name="Ink 3"/>
              <p:cNvPicPr/>
              <p:nvPr/>
            </p:nvPicPr>
            <p:blipFill>
              <a:blip r:embed="rId7"/>
              <a:stretch>
                <a:fillRect/>
              </a:stretch>
            </p:blipFill>
            <p:spPr>
              <a:xfrm>
                <a:off x="8382960" y="651960"/>
                <a:ext cx="252000" cy="5367240"/>
              </a:xfrm>
              <a:prstGeom prst="rect">
                <a:avLst/>
              </a:prstGeom>
            </p:spPr>
          </p:pic>
        </mc:Fallback>
      </mc:AlternateContent>
    </p:spTree>
    <p:extLst>
      <p:ext uri="{BB962C8B-B14F-4D97-AF65-F5344CB8AC3E}">
        <p14:creationId xmlns:p14="http://schemas.microsoft.com/office/powerpoint/2010/main" val="225855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fade">
                                      <p:cBhvr>
                                        <p:cTn id="3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0B883EE-D082-7D75-816F-D4E29F6F4770}"/>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3624C515-FCF0-E2E9-2FDF-3FB9865045C7}"/>
              </a:ext>
            </a:extLst>
          </p:cNvPr>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Θέση περιεχομένου 2">
                <a:extLst>
                  <a:ext uri="{FF2B5EF4-FFF2-40B4-BE49-F238E27FC236}">
                    <a16:creationId xmlns:a16="http://schemas.microsoft.com/office/drawing/2014/main" xmlns="" id="{0F0C9A07-F4B4-D6E8-4416-07D6921CC7AC}"/>
                  </a:ext>
                </a:extLst>
              </p:cNvPr>
              <p:cNvSpPr>
                <a:spLocks noGrp="1"/>
              </p:cNvSpPr>
              <p:nvPr>
                <p:ph idx="1"/>
              </p:nvPr>
            </p:nvSpPr>
            <p:spPr>
              <a:xfrm>
                <a:off x="738351" y="1371600"/>
                <a:ext cx="6119650" cy="5105400"/>
              </a:xfrm>
            </p:spPr>
            <p:txBody>
              <a:bodyPr>
                <a:normAutofit/>
              </a:bodyPr>
              <a:lstStyle/>
              <a:p>
                <a:r>
                  <a:rPr lang="el-GR" b="1" dirty="0"/>
                  <a:t>Έργο κάθετης δύναμης </a:t>
                </a:r>
                <a:r>
                  <a:rPr lang="el-GR" dirty="0"/>
                  <a:t>από επιφάνεια</a:t>
                </a:r>
                <a:endParaRPr lang="en-US" dirty="0"/>
              </a:p>
              <a:p>
                <a:pPr lvl="1"/>
                <a:r>
                  <a:rPr lang="el-GR" dirty="0"/>
                  <a:t>Για μια οποιαδήποτε μετατόπιση </a:t>
                </a:r>
                <a14:m>
                  <m:oMath xmlns:m="http://schemas.openxmlformats.org/officeDocument/2006/math">
                    <m:r>
                      <a:rPr lang="en-US" i="1" dirty="0" smtClean="0">
                        <a:latin typeface="Cambria Math" panose="02040503050406030204" pitchFamily="18" charset="0"/>
                      </a:rPr>
                      <m:t>𝑑</m:t>
                    </m:r>
                    <m:acc>
                      <m:accPr>
                        <m:chr m:val="⃗"/>
                        <m:ctrlPr>
                          <a:rPr lang="en-US" b="0" i="1" dirty="0" smtClean="0">
                            <a:latin typeface="Cambria Math" panose="02040503050406030204" pitchFamily="18" charset="0"/>
                          </a:rPr>
                        </m:ctrlPr>
                      </m:accPr>
                      <m:e>
                        <m:r>
                          <a:rPr lang="en-US" b="0" i="1" dirty="0" smtClean="0">
                            <a:latin typeface="Cambria Math" panose="02040503050406030204" pitchFamily="18" charset="0"/>
                          </a:rPr>
                          <m:t>𝑥</m:t>
                        </m:r>
                      </m:e>
                    </m:acc>
                  </m:oMath>
                </a14:m>
                <a:r>
                  <a:rPr lang="en-US" dirty="0"/>
                  <a:t> </a:t>
                </a:r>
                <a:r>
                  <a:rPr lang="el-GR" dirty="0"/>
                  <a:t>σε</a:t>
                </a:r>
                <a:br>
                  <a:rPr lang="el-GR" dirty="0"/>
                </a:br>
                <a:r>
                  <a:rPr lang="el-GR" dirty="0"/>
                  <a:t>οποιαδήποτε επιφάνεια, το έργο της </a:t>
                </a:r>
                <a:br>
                  <a:rPr lang="el-GR" dirty="0"/>
                </a:br>
                <a:r>
                  <a:rPr lang="el-GR" dirty="0"/>
                  <a:t>κάθετης δύναμης </a:t>
                </a:r>
                <a14:m>
                  <m:oMath xmlns:m="http://schemas.openxmlformats.org/officeDocument/2006/math">
                    <m:acc>
                      <m:accPr>
                        <m:chr m:val="⃗"/>
                        <m:ctrlPr>
                          <a:rPr lang="en-US" b="1" i="1" dirty="0" smtClean="0">
                            <a:latin typeface="Cambria Math" panose="02040503050406030204" pitchFamily="18" charset="0"/>
                          </a:rPr>
                        </m:ctrlPr>
                      </m:accPr>
                      <m:e>
                        <m:r>
                          <a:rPr lang="en-US" b="1" i="1" dirty="0" smtClean="0">
                            <a:latin typeface="Cambria Math" panose="02040503050406030204" pitchFamily="18" charset="0"/>
                          </a:rPr>
                          <m:t>𝒏</m:t>
                        </m:r>
                      </m:e>
                    </m:acc>
                  </m:oMath>
                </a14:m>
                <a:r>
                  <a:rPr lang="en-US" dirty="0"/>
                  <a:t> </a:t>
                </a:r>
                <a:r>
                  <a:rPr lang="el-GR" dirty="0"/>
                  <a:t>θα ισούται με μηδέν!</a:t>
                </a:r>
              </a:p>
              <a:p>
                <a:pPr lvl="1"/>
                <a:endParaRPr lang="el-GR" sz="2400" b="0" i="1" dirty="0"/>
              </a:p>
              <a:p>
                <a:pPr marL="365760" lvl="1" indent="0">
                  <a:buNone/>
                </a:pPr>
                <a:endParaRPr lang="en-US" sz="2400" b="0" i="1" dirty="0">
                  <a:latin typeface="Cambria Math" panose="02040503050406030204" pitchFamily="18" charset="0"/>
                </a:endParaRPr>
              </a:p>
              <a:p>
                <a:pPr marL="365760" lvl="1" indent="0">
                  <a:buNone/>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𝑑</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𝑊</m:t>
                          </m:r>
                        </m:e>
                        <m:sub>
                          <m:r>
                            <a:rPr lang="en-US" sz="2400" b="0" i="1" smtClean="0">
                              <a:latin typeface="Cambria Math" panose="02040503050406030204" pitchFamily="18" charset="0"/>
                            </a:rPr>
                            <m:t>𝑛</m:t>
                          </m:r>
                        </m:sub>
                      </m:sSub>
                      <m:r>
                        <a:rPr lang="en-US" sz="2400" b="0" i="1" smtClean="0">
                          <a:latin typeface="Cambria Math" panose="02040503050406030204" pitchFamily="18" charset="0"/>
                        </a:rPr>
                        <m:t>=</m:t>
                      </m:r>
                      <m:acc>
                        <m:accPr>
                          <m:chr m:val="⃗"/>
                          <m:ctrlPr>
                            <a:rPr lang="en-US" sz="2400" b="0" i="1" smtClean="0">
                              <a:latin typeface="Cambria Math" panose="02040503050406030204" pitchFamily="18" charset="0"/>
                            </a:rPr>
                          </m:ctrlPr>
                        </m:accPr>
                        <m:e>
                          <m:r>
                            <a:rPr lang="en-US" sz="2400" b="0" i="1" smtClean="0">
                              <a:latin typeface="Cambria Math" panose="02040503050406030204" pitchFamily="18" charset="0"/>
                            </a:rPr>
                            <m:t>𝑛</m:t>
                          </m:r>
                        </m:e>
                      </m:acc>
                      <m:r>
                        <a:rPr lang="en-US" sz="2400" b="0" i="1" smtClean="0">
                          <a:latin typeface="Cambria Math" panose="02040503050406030204" pitchFamily="18" charset="0"/>
                        </a:rPr>
                        <m:t>⋅</m:t>
                      </m:r>
                      <m:r>
                        <m:rPr>
                          <m:sty m:val="p"/>
                        </m:rPr>
                        <a:rPr lang="en-US" sz="2400" b="0" i="0" smtClean="0">
                          <a:latin typeface="Cambria Math" panose="02040503050406030204" pitchFamily="18" charset="0"/>
                        </a:rPr>
                        <m:t>d</m:t>
                      </m:r>
                      <m:acc>
                        <m:accPr>
                          <m:chr m:val="⃗"/>
                          <m:ctrlPr>
                            <a:rPr lang="en-US" sz="2400" b="0" i="1" smtClean="0">
                              <a:latin typeface="Cambria Math" panose="02040503050406030204" pitchFamily="18" charset="0"/>
                            </a:rPr>
                          </m:ctrlPr>
                        </m:accPr>
                        <m:e>
                          <m:r>
                            <a:rPr lang="en-US" sz="2400" b="0" i="1" smtClean="0">
                              <a:latin typeface="Cambria Math" panose="02040503050406030204" pitchFamily="18" charset="0"/>
                            </a:rPr>
                            <m:t>𝑥</m:t>
                          </m:r>
                        </m:e>
                      </m:acc>
                      <m:r>
                        <a:rPr lang="en-US" sz="2400" b="0" i="1" smtClean="0">
                          <a:latin typeface="Cambria Math" panose="02040503050406030204" pitchFamily="18" charset="0"/>
                        </a:rPr>
                        <m:t>=</m:t>
                      </m:r>
                      <m:r>
                        <a:rPr lang="en-US" sz="2400" b="0" i="1" smtClean="0">
                          <a:latin typeface="Cambria Math" panose="02040503050406030204" pitchFamily="18" charset="0"/>
                        </a:rPr>
                        <m:t>𝑛</m:t>
                      </m:r>
                      <m:r>
                        <a:rPr lang="en-US" sz="2400" b="0" i="1" smtClean="0">
                          <a:latin typeface="Cambria Math" panose="02040503050406030204" pitchFamily="18" charset="0"/>
                        </a:rPr>
                        <m:t> </m:t>
                      </m:r>
                      <m:r>
                        <a:rPr lang="en-US" sz="2400" b="0" i="1" smtClean="0">
                          <a:latin typeface="Cambria Math" panose="02040503050406030204" pitchFamily="18" charset="0"/>
                        </a:rPr>
                        <m:t>𝑑𝑥</m:t>
                      </m:r>
                      <m:func>
                        <m:funcPr>
                          <m:ctrlPr>
                            <a:rPr lang="en-US" sz="2400" b="0" i="1" smtClean="0">
                              <a:latin typeface="Cambria Math" panose="02040503050406030204" pitchFamily="18" charset="0"/>
                            </a:rPr>
                          </m:ctrlPr>
                        </m:funcPr>
                        <m:fName>
                          <m:r>
                            <m:rPr>
                              <m:sty m:val="p"/>
                            </m:rPr>
                            <a:rPr lang="en-US" sz="2400" b="0" i="0" smtClean="0">
                              <a:latin typeface="Cambria Math" panose="02040503050406030204" pitchFamily="18" charset="0"/>
                            </a:rPr>
                            <m:t>cos</m:t>
                          </m:r>
                        </m:fName>
                        <m:e>
                          <m:d>
                            <m:dPr>
                              <m:ctrlPr>
                                <a:rPr lang="en-US" sz="2400" b="0" i="1" smtClean="0">
                                  <a:latin typeface="Cambria Math" panose="02040503050406030204" pitchFamily="18" charset="0"/>
                                </a:rPr>
                              </m:ctrlPr>
                            </m:dPr>
                            <m:e>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𝜋</m:t>
                                  </m:r>
                                </m:num>
                                <m:den>
                                  <m:r>
                                    <a:rPr lang="en-US" sz="2400" b="0" i="1" smtClean="0">
                                      <a:latin typeface="Cambria Math" panose="02040503050406030204" pitchFamily="18" charset="0"/>
                                    </a:rPr>
                                    <m:t>2</m:t>
                                  </m:r>
                                </m:den>
                              </m:f>
                            </m:e>
                          </m:d>
                        </m:e>
                      </m:func>
                      <m:r>
                        <a:rPr lang="en-US" sz="2400" b="0" i="1" smtClean="0">
                          <a:latin typeface="Cambria Math" panose="02040503050406030204" pitchFamily="18" charset="0"/>
                        </a:rPr>
                        <m:t>=0</m:t>
                      </m:r>
                    </m:oMath>
                  </m:oMathPara>
                </a14:m>
                <a:endParaRPr lang="en-US" sz="2400" b="0" i="1" dirty="0"/>
              </a:p>
              <a:p>
                <a:pPr lvl="1"/>
                <a:endParaRPr lang="en-US" b="0" dirty="0"/>
              </a:p>
              <a:p>
                <a:pPr lvl="1"/>
                <a:r>
                  <a:rPr lang="el-GR" dirty="0"/>
                  <a:t>Άρα το έργο της κάθετης δύναμης ισούται με μηδέν!</a:t>
                </a:r>
                <a:endParaRPr lang="en-US" dirty="0"/>
              </a:p>
              <a:p>
                <a:pPr lvl="2"/>
                <a:r>
                  <a:rPr lang="en-US" b="0" dirty="0"/>
                  <a:t>…</a:t>
                </a:r>
                <a:r>
                  <a:rPr lang="el-GR" b="0" dirty="0"/>
                  <a:t>όταν το σώμα κινείται σε ακίνητη, </a:t>
                </a:r>
                <a:r>
                  <a:rPr lang="el-GR" dirty="0"/>
                  <a:t>άκαμπτη επιφάνεια</a:t>
                </a:r>
                <a:endParaRPr lang="en-US" b="0" dirty="0"/>
              </a:p>
              <a:p>
                <a:pPr lvl="1"/>
                <a:endParaRPr lang="en-US" b="0" dirty="0"/>
              </a:p>
              <a:p>
                <a:pPr lvl="1"/>
                <a:endParaRPr lang="en-US" b="0" dirty="0"/>
              </a:p>
              <a:p>
                <a:pPr marL="68580" indent="0">
                  <a:buNone/>
                </a:pPr>
                <a:endParaRPr lang="el-GR" sz="2800" b="0" dirty="0"/>
              </a:p>
              <a:p>
                <a:pPr marL="68580" indent="0">
                  <a:buNone/>
                </a:pPr>
                <a:endParaRPr lang="el-GR" dirty="0"/>
              </a:p>
            </p:txBody>
          </p:sp>
        </mc:Choice>
        <mc:Fallback xmlns="">
          <p:sp>
            <p:nvSpPr>
              <p:cNvPr id="3" name="Θέση περιεχομένου 2">
                <a:extLst>
                  <a:ext uri="{FF2B5EF4-FFF2-40B4-BE49-F238E27FC236}">
                    <a16:creationId xmlns:a16="http://schemas.microsoft.com/office/drawing/2014/main" xmlns:a14="http://schemas.microsoft.com/office/drawing/2010/main" xmlns="" id="{0F0C9A07-F4B4-D6E8-4416-07D6921CC7AC}"/>
                  </a:ext>
                </a:extLst>
              </p:cNvPr>
              <p:cNvSpPr>
                <a:spLocks noGrp="1" noRot="1" noChangeAspect="1" noMove="1" noResize="1" noEditPoints="1" noAdjustHandles="1" noChangeArrowheads="1" noChangeShapeType="1" noTextEdit="1"/>
              </p:cNvSpPr>
              <p:nvPr>
                <p:ph idx="1"/>
              </p:nvPr>
            </p:nvSpPr>
            <p:spPr>
              <a:xfrm>
                <a:off x="738351" y="1371600"/>
                <a:ext cx="6119650" cy="5105400"/>
              </a:xfrm>
              <a:blipFill rotWithShape="0">
                <a:blip r:embed="rId2"/>
                <a:stretch>
                  <a:fillRect t="-955"/>
                </a:stretch>
              </a:blipFill>
            </p:spPr>
            <p:txBody>
              <a:bodyPr/>
              <a:lstStyle/>
              <a:p>
                <a:r>
                  <a:rPr lang="el-GR">
                    <a:noFill/>
                  </a:rPr>
                  <a:t> </a:t>
                </a:r>
              </a:p>
            </p:txBody>
          </p:sp>
        </mc:Fallback>
      </mc:AlternateContent>
      <p:pic>
        <p:nvPicPr>
          <p:cNvPr id="6" name="Εικόνα 5">
            <a:extLst>
              <a:ext uri="{FF2B5EF4-FFF2-40B4-BE49-F238E27FC236}">
                <a16:creationId xmlns:a16="http://schemas.microsoft.com/office/drawing/2014/main" xmlns="" id="{B5FCA936-1DFC-5A3D-8BCF-02D32B6F12B8}"/>
              </a:ext>
            </a:extLst>
          </p:cNvPr>
          <p:cNvPicPr>
            <a:picLocks noChangeAspect="1"/>
          </p:cNvPicPr>
          <p:nvPr/>
        </p:nvPicPr>
        <p:blipFill>
          <a:blip r:embed="rId3"/>
          <a:stretch>
            <a:fillRect/>
          </a:stretch>
        </p:blipFill>
        <p:spPr>
          <a:xfrm>
            <a:off x="6185419" y="725218"/>
            <a:ext cx="2425180" cy="3157787"/>
          </a:xfrm>
          <a:prstGeom prst="rect">
            <a:avLst/>
          </a:prstGeom>
        </p:spPr>
      </p:pic>
      <p:cxnSp>
        <p:nvCxnSpPr>
          <p:cNvPr id="5" name="Straight Arrow Connector 4"/>
          <p:cNvCxnSpPr/>
          <p:nvPr/>
        </p:nvCxnSpPr>
        <p:spPr>
          <a:xfrm flipV="1">
            <a:off x="7467600" y="2126137"/>
            <a:ext cx="304800" cy="7463"/>
          </a:xfrm>
          <a:prstGeom prst="straightConnector1">
            <a:avLst/>
          </a:prstGeom>
          <a:ln w="38100">
            <a:solidFill>
              <a:srgbClr val="4B5DAA"/>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Rectangle 6"/>
              <p:cNvSpPr/>
              <p:nvPr/>
            </p:nvSpPr>
            <p:spPr>
              <a:xfrm>
                <a:off x="7467600" y="1756805"/>
                <a:ext cx="496225"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m:rPr>
                          <m:sty m:val="p"/>
                        </m:rPr>
                        <a:rPr kumimoji="0" lang="en-US" sz="1800" b="0" i="0" u="none" strike="noStrike" kern="1200" cap="none" spc="0" normalizeH="0" baseline="0" noProof="0">
                          <a:ln>
                            <a:noFill/>
                          </a:ln>
                          <a:solidFill>
                            <a:prstClr val="black"/>
                          </a:solidFill>
                          <a:effectLst/>
                          <a:uLnTx/>
                          <a:uFillTx/>
                          <a:latin typeface="Cambria Math" panose="02040503050406030204" pitchFamily="18" charset="0"/>
                          <a:ea typeface="+mn-ea"/>
                          <a:cs typeface="+mn-cs"/>
                        </a:rPr>
                        <m:t>d</m:t>
                      </m:r>
                      <m:acc>
                        <m:accPr>
                          <m:chr m:val="⃗"/>
                          <m:ctrlP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a:ln>
                                <a:noFill/>
                              </a:ln>
                              <a:solidFill>
                                <a:prstClr val="black"/>
                              </a:solidFill>
                              <a:effectLst/>
                              <a:uLnTx/>
                              <a:uFillTx/>
                              <a:latin typeface="Cambria Math" panose="02040503050406030204" pitchFamily="18" charset="0"/>
                              <a:ea typeface="+mn-ea"/>
                              <a:cs typeface="+mn-cs"/>
                            </a:rPr>
                            <m:t>𝑥</m:t>
                          </m:r>
                        </m:e>
                      </m:acc>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7" name="Rectangle 6"/>
              <p:cNvSpPr>
                <a:spLocks noRot="1" noChangeAspect="1" noMove="1" noResize="1" noEditPoints="1" noAdjustHandles="1" noChangeArrowheads="1" noChangeShapeType="1" noTextEdit="1"/>
              </p:cNvSpPr>
              <p:nvPr/>
            </p:nvSpPr>
            <p:spPr>
              <a:xfrm>
                <a:off x="7467600" y="1756805"/>
                <a:ext cx="496225" cy="369332"/>
              </a:xfrm>
              <a:prstGeom prst="rect">
                <a:avLst/>
              </a:prstGeom>
              <a:blipFill>
                <a:blip r:embed="rId4"/>
                <a:stretch>
                  <a:fillRect t="-22951" r="-45679"/>
                </a:stretch>
              </a:blipFill>
            </p:spPr>
            <p:txBody>
              <a:bodyPr/>
              <a:lstStyle/>
              <a:p>
                <a:r>
                  <a:rPr lang="en-US">
                    <a:noFill/>
                  </a:rPr>
                  <a:t> </a:t>
                </a:r>
              </a:p>
            </p:txBody>
          </p:sp>
        </mc:Fallback>
      </mc:AlternateContent>
    </p:spTree>
    <p:extLst>
      <p:ext uri="{BB962C8B-B14F-4D97-AF65-F5344CB8AC3E}">
        <p14:creationId xmlns:p14="http://schemas.microsoft.com/office/powerpoint/2010/main" val="293738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38800" y="3717792"/>
            <a:ext cx="3042138" cy="2758387"/>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447800"/>
                <a:ext cx="7948450" cy="5028380"/>
              </a:xfrm>
            </p:spPr>
            <p:txBody>
              <a:bodyPr>
                <a:normAutofit/>
              </a:bodyPr>
              <a:lstStyle/>
              <a:p>
                <a:r>
                  <a:rPr lang="el-GR" dirty="0"/>
                  <a:t>Η συζήτησή μας αφορούσε έργο υπό </a:t>
                </a:r>
                <a:r>
                  <a:rPr lang="el-GR" b="1" dirty="0"/>
                  <a:t>σταθερή δύναμη</a:t>
                </a:r>
              </a:p>
              <a:p>
                <a:pPr lvl="1"/>
                <a:r>
                  <a:rPr lang="el-GR" dirty="0"/>
                  <a:t>Τι γίνεται όταν η δύναμη είναι </a:t>
                </a:r>
                <a:r>
                  <a:rPr lang="el-GR" b="1" dirty="0"/>
                  <a:t>μεταβαλλόμενη</a:t>
                </a:r>
                <a:r>
                  <a:rPr lang="el-GR" dirty="0"/>
                  <a:t> αλλά η κίνηση εξακολουθεί να είναι ευθύγραμμη;</a:t>
                </a:r>
              </a:p>
              <a:p>
                <a:pPr lvl="1"/>
                <a:r>
                  <a:rPr lang="el-GR" dirty="0"/>
                  <a:t>Δεν μπορούμε να χρησιμοποιήσουμε τις εξισώσεις που είδαμε!</a:t>
                </a:r>
              </a:p>
              <a:p>
                <a:pPr lvl="1"/>
                <a:r>
                  <a:rPr lang="el-GR" dirty="0"/>
                  <a:t>Ας πούμε ότι μεταβάλλεται μόνο το μέτρο της – τι συμβαίνει τότε?</a:t>
                </a:r>
              </a:p>
              <a:p>
                <a:pPr lvl="1"/>
                <a:endParaRPr lang="el-GR" dirty="0"/>
              </a:p>
              <a:p>
                <a:r>
                  <a:rPr lang="el-GR" dirty="0"/>
                  <a:t>Παράδειγμα:</a:t>
                </a:r>
              </a:p>
              <a:p>
                <a:pPr lvl="1"/>
                <a:r>
                  <a:rPr lang="el-GR" dirty="0"/>
                  <a:t>Η </a:t>
                </a:r>
                <a14:m>
                  <m:oMath xmlns:m="http://schemas.openxmlformats.org/officeDocument/2006/math">
                    <m:r>
                      <a:rPr lang="en-US" i="1" dirty="0" smtClean="0">
                        <a:latin typeface="Cambria Math" panose="02040503050406030204" pitchFamily="18" charset="0"/>
                      </a:rPr>
                      <m:t>𝑥</m:t>
                    </m:r>
                  </m:oMath>
                </a14:m>
                <a:r>
                  <a:rPr lang="en-US" dirty="0"/>
                  <a:t>-</a:t>
                </a:r>
                <a:r>
                  <a:rPr lang="el-GR" dirty="0"/>
                  <a:t>συνιστώσα της δύναμης</a:t>
                </a:r>
                <a:br>
                  <a:rPr lang="el-GR" dirty="0"/>
                </a:br>
                <a:r>
                  <a:rPr lang="el-GR" dirty="0"/>
                  <a:t>μεταβάλλεται κατά την</a:t>
                </a:r>
                <a:br>
                  <a:rPr lang="el-GR" dirty="0"/>
                </a:br>
                <a:r>
                  <a:rPr lang="el-GR" dirty="0"/>
                  <a:t>κίνηση σε νοητό άξονα </a:t>
                </a:r>
                <a14:m>
                  <m:oMath xmlns:m="http://schemas.openxmlformats.org/officeDocument/2006/math">
                    <m:r>
                      <a:rPr lang="en-US" i="1" dirty="0" smtClean="0">
                        <a:latin typeface="Cambria Math" panose="02040503050406030204" pitchFamily="18" charset="0"/>
                      </a:rPr>
                      <m:t>𝑥</m:t>
                    </m:r>
                    <m:r>
                      <a:rPr lang="en-US" i="1" dirty="0" smtClean="0">
                        <a:latin typeface="Cambria Math" panose="02040503050406030204" pitchFamily="18" charset="0"/>
                      </a:rPr>
                      <m:t>’</m:t>
                    </m:r>
                    <m:r>
                      <a:rPr lang="en-US" i="1" dirty="0" smtClean="0">
                        <a:latin typeface="Cambria Math" panose="02040503050406030204" pitchFamily="18" charset="0"/>
                      </a:rPr>
                      <m:t>𝑥</m:t>
                    </m:r>
                  </m:oMath>
                </a14:m>
                <a:endParaRPr lang="en-US" dirty="0"/>
              </a:p>
              <a:p>
                <a:pPr lvl="1"/>
                <a:endParaRPr lang="el-G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447800"/>
                <a:ext cx="7948450" cy="5028380"/>
              </a:xfrm>
              <a:blipFill>
                <a:blip r:embed="rId3"/>
                <a:stretch>
                  <a:fillRect t="-971" r="-1227"/>
                </a:stretch>
              </a:blipFill>
            </p:spPr>
            <p:txBody>
              <a:bodyPr/>
              <a:lstStyle/>
              <a:p>
                <a:r>
                  <a:rPr lang="en-US">
                    <a:noFill/>
                  </a:rPr>
                  <a:t> </a:t>
                </a:r>
              </a:p>
            </p:txBody>
          </p:sp>
        </mc:Fallback>
      </mc:AlternateContent>
    </p:spTree>
    <p:extLst>
      <p:ext uri="{BB962C8B-B14F-4D97-AF65-F5344CB8AC3E}">
        <p14:creationId xmlns:p14="http://schemas.microsoft.com/office/powerpoint/2010/main" val="639688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8200" y="3296160"/>
            <a:ext cx="4005596" cy="3047180"/>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719508" cy="4939840"/>
              </a:xfrm>
            </p:spPr>
            <p:txBody>
              <a:bodyPr>
                <a:normAutofit/>
              </a:bodyPr>
              <a:lstStyle/>
              <a:p>
                <a:r>
                  <a:rPr lang="el-GR" dirty="0"/>
                  <a:t>Μπορούμε να θεωρήσουμε τη δύναμη ως </a:t>
                </a:r>
                <a:r>
                  <a:rPr lang="el-GR" b="1" dirty="0"/>
                  <a:t>τμηματικά</a:t>
                </a:r>
                <a:r>
                  <a:rPr lang="el-GR" dirty="0"/>
                  <a:t> (για πολύ μικρά διαστήματα </a:t>
                </a:r>
                <a14:m>
                  <m:oMath xmlns:m="http://schemas.openxmlformats.org/officeDocument/2006/math">
                    <m:r>
                      <m:rPr>
                        <m:sty m:val="p"/>
                      </m:rPr>
                      <a:rPr lang="el-GR" b="0" i="0" smtClean="0">
                        <a:latin typeface="Cambria Math" panose="02040503050406030204" pitchFamily="18" charset="0"/>
                      </a:rPr>
                      <m:t>Δ</m:t>
                    </m:r>
                    <m:r>
                      <a:rPr lang="en-US" b="0" i="1" smtClean="0">
                        <a:latin typeface="Cambria Math" panose="02040503050406030204" pitchFamily="18" charset="0"/>
                      </a:rPr>
                      <m:t>𝑥</m:t>
                    </m:r>
                  </m:oMath>
                </a14:m>
                <a:r>
                  <a:rPr lang="el-GR" dirty="0"/>
                  <a:t>) </a:t>
                </a:r>
                <a:r>
                  <a:rPr lang="el-GR" b="1" dirty="0"/>
                  <a:t>σταθερή</a:t>
                </a:r>
                <a:r>
                  <a:rPr lang="el-GR" dirty="0"/>
                  <a:t>!</a:t>
                </a:r>
              </a:p>
              <a:p>
                <a:endParaRPr lang="en-US" dirty="0"/>
              </a:p>
              <a:p>
                <a:r>
                  <a:rPr lang="el-GR" dirty="0"/>
                  <a:t>Προσέγγιση:</a:t>
                </a:r>
                <a:endParaRPr lang="en-US" dirty="0"/>
              </a:p>
              <a:p>
                <a:pPr lvl="1"/>
                <a:r>
                  <a:rPr lang="el-GR" dirty="0"/>
                  <a:t>Χωρίζουμε το διάστημα </a:t>
                </a:r>
                <a:br>
                  <a:rPr lang="el-GR" dirty="0"/>
                </a:br>
                <a:r>
                  <a:rPr lang="el-GR" dirty="0"/>
                  <a:t>σε μικρά διαστήματα </a:t>
                </a:r>
                <a14:m>
                  <m:oMath xmlns:m="http://schemas.openxmlformats.org/officeDocument/2006/math">
                    <m:r>
                      <m:rPr>
                        <m:sty m:val="p"/>
                      </m:rPr>
                      <a:rPr lang="el-GR" b="0" i="0" smtClean="0">
                        <a:latin typeface="Cambria Math" panose="02040503050406030204" pitchFamily="18" charset="0"/>
                      </a:rPr>
                      <m:t>Δ</m:t>
                    </m:r>
                    <m:r>
                      <a:rPr lang="en-US" b="0" i="1" smtClean="0">
                        <a:latin typeface="Cambria Math" panose="02040503050406030204" pitchFamily="18" charset="0"/>
                      </a:rPr>
                      <m:t>𝑥</m:t>
                    </m:r>
                  </m:oMath>
                </a14:m>
                <a:endParaRPr lang="el-GR" dirty="0"/>
              </a:p>
              <a:p>
                <a:pPr lvl="1"/>
                <a:r>
                  <a:rPr lang="el-GR" dirty="0"/>
                  <a:t>Σε κάθε τέτοιο διάστημα</a:t>
                </a:r>
                <a:br>
                  <a:rPr lang="el-GR" dirty="0"/>
                </a:br>
                <a:r>
                  <a:rPr lang="el-GR" dirty="0"/>
                  <a:t>έχουμε έργο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r>
                          <a:rPr lang="en-US" b="0" i="1" smtClean="0">
                            <a:latin typeface="Cambria Math" panose="02040503050406030204" pitchFamily="18" charset="0"/>
                          </a:rPr>
                          <m:t>𝑗</m:t>
                        </m:r>
                      </m:sub>
                    </m:sSub>
                  </m:oMath>
                </a14:m>
                <a:r>
                  <a:rPr lang="el-GR" dirty="0"/>
                  <a:t>, που </a:t>
                </a:r>
                <a:br>
                  <a:rPr lang="el-GR" dirty="0"/>
                </a:br>
                <a:r>
                  <a:rPr lang="el-GR" dirty="0"/>
                  <a:t>ισούται με το εμβαδόν</a:t>
                </a:r>
                <a:br>
                  <a:rPr lang="el-GR" dirty="0"/>
                </a:br>
                <a:r>
                  <a:rPr lang="el-GR" dirty="0"/>
                  <a:t>του αντίστοιχου </a:t>
                </a:r>
                <a:r>
                  <a:rPr lang="el-GR" dirty="0" err="1"/>
                  <a:t>παρα</a:t>
                </a:r>
                <a:r>
                  <a:rPr lang="el-GR" dirty="0"/>
                  <a:t>-</a:t>
                </a:r>
                <a:br>
                  <a:rPr lang="el-GR" dirty="0"/>
                </a:br>
                <a:r>
                  <a:rPr lang="el-GR" dirty="0" err="1"/>
                  <a:t>ληλλογράμμου</a:t>
                </a: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719508" cy="4939840"/>
              </a:xfrm>
              <a:blipFill>
                <a:blip r:embed="rId3"/>
                <a:stretch>
                  <a:fillRect t="-988" r="-20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xmlns="" id="{512AF836-B8FD-558C-2D62-A02851BADD9D}"/>
                  </a:ext>
                </a:extLst>
              </p:cNvPr>
              <p:cNvSpPr txBox="1"/>
              <p:nvPr/>
            </p:nvSpPr>
            <p:spPr>
              <a:xfrm>
                <a:off x="1966410" y="5728764"/>
                <a:ext cx="1453731" cy="399084"/>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𝑊</m:t>
                          </m:r>
                        </m:e>
                        <m: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𝑗</m:t>
                          </m:r>
                        </m:sub>
                      </m:s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sSub>
                        <m:sSub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sub>
                      </m:sSub>
                      <m:r>
                        <m:rPr>
                          <m:sty m:val="p"/>
                        </m:rPr>
                        <a:rPr kumimoji="0" lang="en-US" sz="24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Δ</m:t>
                      </m:r>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oMath>
                  </m:oMathPara>
                </a14:m>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 name="TextBox 4">
                <a:extLst>
                  <a:ext uri="{FF2B5EF4-FFF2-40B4-BE49-F238E27FC236}">
                    <a16:creationId xmlns:a16="http://schemas.microsoft.com/office/drawing/2014/main" id="{512AF836-B8FD-558C-2D62-A02851BADD9D}"/>
                  </a:ext>
                </a:extLst>
              </p:cNvPr>
              <p:cNvSpPr txBox="1">
                <a:spLocks noRot="1" noChangeAspect="1" noMove="1" noResize="1" noEditPoints="1" noAdjustHandles="1" noChangeArrowheads="1" noChangeShapeType="1" noTextEdit="1"/>
              </p:cNvSpPr>
              <p:nvPr/>
            </p:nvSpPr>
            <p:spPr>
              <a:xfrm>
                <a:off x="1966410" y="5728764"/>
                <a:ext cx="1453731" cy="399084"/>
              </a:xfrm>
              <a:prstGeom prst="rect">
                <a:avLst/>
              </a:prstGeom>
              <a:blipFill>
                <a:blip r:embed="rId4"/>
                <a:stretch>
                  <a:fillRect l="-4622" r="-2101" b="-24615"/>
                </a:stretch>
              </a:blipFill>
            </p:spPr>
            <p:txBody>
              <a:bodyPr/>
              <a:lstStyle/>
              <a:p>
                <a:r>
                  <a:rPr lang="en-US">
                    <a:noFill/>
                  </a:rPr>
                  <a:t> </a:t>
                </a:r>
              </a:p>
            </p:txBody>
          </p:sp>
        </mc:Fallback>
      </mc:AlternateContent>
    </p:spTree>
    <p:extLst>
      <p:ext uri="{BB962C8B-B14F-4D97-AF65-F5344CB8AC3E}">
        <p14:creationId xmlns:p14="http://schemas.microsoft.com/office/powerpoint/2010/main" val="264284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54344" y="3488266"/>
            <a:ext cx="4086225" cy="3022141"/>
          </a:xfrm>
          <a:prstGeom prst="rect">
            <a:avLst/>
          </a:prstGeom>
        </p:spPr>
      </p:pic>
      <p:pic>
        <p:nvPicPr>
          <p:cNvPr id="5" name="Picture 3">
            <a:extLst>
              <a:ext uri="{FF2B5EF4-FFF2-40B4-BE49-F238E27FC236}">
                <a16:creationId xmlns:a16="http://schemas.microsoft.com/office/drawing/2014/main" xmlns="" id="{A038446F-F4B8-AE07-0397-53784749E0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34811" y="3509963"/>
            <a:ext cx="3971026" cy="3005484"/>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719508" cy="4939840"/>
              </a:xfrm>
            </p:spPr>
            <p:txBody>
              <a:bodyPr>
                <a:normAutofit/>
              </a:bodyPr>
              <a:lstStyle/>
              <a:p>
                <a:r>
                  <a:rPr lang="el-GR" dirty="0"/>
                  <a:t>Μπορούμε να θεωρήσουμε</a:t>
                </a:r>
                <a:r>
                  <a:rPr lang="en-US" dirty="0"/>
                  <a:t> </a:t>
                </a:r>
                <a:r>
                  <a:rPr lang="el-GR" dirty="0"/>
                  <a:t>τη δύναμη ως </a:t>
                </a:r>
                <a:r>
                  <a:rPr lang="el-GR" b="1" dirty="0"/>
                  <a:t>τμηματικά</a:t>
                </a:r>
                <a:r>
                  <a:rPr lang="el-GR" dirty="0"/>
                  <a:t> (για πολύ μικρά διαστήματα </a:t>
                </a:r>
                <a14:m>
                  <m:oMath xmlns:m="http://schemas.openxmlformats.org/officeDocument/2006/math">
                    <m:r>
                      <m:rPr>
                        <m:sty m:val="p"/>
                      </m:rPr>
                      <a:rPr lang="el-GR">
                        <a:latin typeface="Cambria Math" panose="02040503050406030204" pitchFamily="18" charset="0"/>
                      </a:rPr>
                      <m:t>Δ</m:t>
                    </m:r>
                    <m:r>
                      <a:rPr lang="en-US" i="1">
                        <a:latin typeface="Cambria Math" panose="02040503050406030204" pitchFamily="18" charset="0"/>
                      </a:rPr>
                      <m:t>𝑥</m:t>
                    </m:r>
                  </m:oMath>
                </a14:m>
                <a:r>
                  <a:rPr lang="el-GR" dirty="0"/>
                  <a:t>) </a:t>
                </a:r>
                <a:r>
                  <a:rPr lang="el-GR" b="1" dirty="0"/>
                  <a:t>σταθερή</a:t>
                </a:r>
                <a:r>
                  <a:rPr lang="el-GR" dirty="0"/>
                  <a:t>!</a:t>
                </a:r>
              </a:p>
              <a:p>
                <a:endParaRPr lang="en-US" dirty="0"/>
              </a:p>
              <a:p>
                <a:r>
                  <a:rPr lang="el-GR" dirty="0"/>
                  <a:t>Παράδειγμα:</a:t>
                </a:r>
              </a:p>
              <a:p>
                <a:pPr lvl="1"/>
                <a:r>
                  <a:rPr lang="el-GR" dirty="0"/>
                  <a:t>Το συνολικό έργο είναι </a:t>
                </a:r>
                <a14:m>
                  <m:oMath xmlns:m="http://schemas.openxmlformats.org/officeDocument/2006/math">
                    <m:r>
                      <a:rPr lang="en-US" i="1" smtClean="0">
                        <a:latin typeface="Cambria Math" panose="02040503050406030204" pitchFamily="18" charset="0"/>
                      </a:rPr>
                      <m:t>≈</m:t>
                    </m:r>
                    <m:nary>
                      <m:naryPr>
                        <m:chr m:val="∑"/>
                        <m:supHide m:val="on"/>
                        <m:ctrlPr>
                          <a:rPr lang="en-US" i="1">
                            <a:latin typeface="Cambria Math" panose="02040503050406030204" pitchFamily="18" charset="0"/>
                          </a:rPr>
                        </m:ctrlPr>
                      </m:naryPr>
                      <m:sub>
                        <m:r>
                          <m:rPr>
                            <m:brk m:alnAt="7"/>
                          </m:rPr>
                          <a:rPr lang="en-US" i="1">
                            <a:latin typeface="Cambria Math" panose="02040503050406030204" pitchFamily="18" charset="0"/>
                          </a:rPr>
                          <m:t>𝑗</m:t>
                        </m:r>
                      </m:sub>
                      <m:sup/>
                      <m:e>
                        <m:sSub>
                          <m:sSubPr>
                            <m:ctrlPr>
                              <a:rPr lang="en-US" i="1">
                                <a:latin typeface="Cambria Math" panose="02040503050406030204" pitchFamily="18" charset="0"/>
                              </a:rPr>
                            </m:ctrlPr>
                          </m:sSubPr>
                          <m:e>
                            <m:r>
                              <a:rPr lang="en-US" i="1">
                                <a:latin typeface="Cambria Math" panose="02040503050406030204" pitchFamily="18" charset="0"/>
                              </a:rPr>
                              <m:t>𝑊</m:t>
                            </m:r>
                          </m:e>
                          <m:sub>
                            <m:r>
                              <a:rPr lang="en-US" i="1">
                                <a:latin typeface="Cambria Math" panose="02040503050406030204" pitchFamily="18" charset="0"/>
                              </a:rPr>
                              <m:t>𝑗</m:t>
                            </m:r>
                          </m:sub>
                        </m:sSub>
                      </m:e>
                    </m:nary>
                  </m:oMath>
                </a14:m>
                <a:endParaRPr lang="en-US" dirty="0"/>
              </a:p>
              <a:p>
                <a:pPr lvl="1"/>
                <a:r>
                  <a:rPr lang="el-GR" dirty="0"/>
                  <a:t>Όταν τα διαστήματα</a:t>
                </a:r>
                <a:br>
                  <a:rPr lang="el-GR" dirty="0"/>
                </a:br>
                <a:r>
                  <a:rPr lang="el-GR" dirty="0"/>
                  <a:t>γίνονται απειροστά μικρά </a:t>
                </a:r>
                <a:r>
                  <a:rPr lang="en-US" dirty="0"/>
                  <a:t/>
                </a:r>
                <a:br>
                  <a:rPr lang="en-US" dirty="0"/>
                </a:br>
                <a14:m>
                  <m:oMath xmlns:m="http://schemas.openxmlformats.org/officeDocument/2006/math">
                    <m:r>
                      <a:rPr lang="el-GR" b="0" i="1" smtClean="0">
                        <a:latin typeface="Cambria Math" panose="02040503050406030204" pitchFamily="18" charset="0"/>
                      </a:rPr>
                      <m:t>(</m:t>
                    </m:r>
                    <m:r>
                      <m:rPr>
                        <m:sty m:val="p"/>
                      </m:rPr>
                      <a:rPr lang="el-GR" b="0" i="0" smtClean="0">
                        <a:latin typeface="Cambria Math" panose="02040503050406030204" pitchFamily="18" charset="0"/>
                      </a:rPr>
                      <m:t>Δ</m:t>
                    </m:r>
                    <m:r>
                      <a:rPr lang="en-US" b="0" i="1" smtClean="0">
                        <a:latin typeface="Cambria Math" panose="02040503050406030204" pitchFamily="18" charset="0"/>
                      </a:rPr>
                      <m:t>𝑥</m:t>
                    </m:r>
                    <m:r>
                      <a:rPr lang="en-US" b="0" i="0" smtClean="0">
                        <a:latin typeface="Cambria Math" panose="02040503050406030204" pitchFamily="18" charset="0"/>
                      </a:rPr>
                      <m:t>→0)</m:t>
                    </m:r>
                  </m:oMath>
                </a14:m>
                <a:r>
                  <a:rPr lang="el-GR" dirty="0"/>
                  <a:t>, τότε το συνολικό</a:t>
                </a:r>
                <a:r>
                  <a:rPr lang="en-US" dirty="0"/>
                  <a:t/>
                </a:r>
                <a:br>
                  <a:rPr lang="en-US" dirty="0"/>
                </a:br>
                <a:r>
                  <a:rPr lang="el-GR" dirty="0"/>
                  <a:t>έργο ισούται με το</a:t>
                </a:r>
                <a:r>
                  <a:rPr lang="en-US" dirty="0"/>
                  <a:t> </a:t>
                </a:r>
                <a:r>
                  <a:rPr lang="el-GR" dirty="0" err="1"/>
                  <a:t>εμβα</a:t>
                </a:r>
                <a:r>
                  <a:rPr lang="en-US" dirty="0"/>
                  <a:t>-</a:t>
                </a:r>
                <a:br>
                  <a:rPr lang="en-US" dirty="0"/>
                </a:br>
                <a:r>
                  <a:rPr lang="el-GR" dirty="0" err="1"/>
                  <a:t>δόν</a:t>
                </a:r>
                <a:r>
                  <a:rPr lang="el-GR" dirty="0"/>
                  <a:t> κάτω από την</a:t>
                </a:r>
                <a:r>
                  <a:rPr lang="en-US" dirty="0"/>
                  <a:t> </a:t>
                </a:r>
                <a:r>
                  <a:rPr lang="el-GR" dirty="0" err="1"/>
                  <a:t>καμπύ</a:t>
                </a:r>
                <a:r>
                  <a:rPr lang="en-US" dirty="0"/>
                  <a:t>-</a:t>
                </a:r>
                <a:br>
                  <a:rPr lang="en-US" dirty="0"/>
                </a:br>
                <a:r>
                  <a:rPr lang="el-GR" dirty="0" err="1"/>
                  <a:t>λη</a:t>
                </a:r>
                <a:r>
                  <a:rPr lang="el-GR" dirty="0"/>
                  <a:t>!</a:t>
                </a: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719508" cy="4939840"/>
              </a:xfrm>
              <a:blipFill>
                <a:blip r:embed="rId4"/>
                <a:stretch>
                  <a:fillRect t="-988" r="-2054"/>
                </a:stretch>
              </a:blipFill>
            </p:spPr>
            <p:txBody>
              <a:bodyPr/>
              <a:lstStyle/>
              <a:p>
                <a:r>
                  <a:rPr lang="en-US">
                    <a:noFill/>
                  </a:rPr>
                  <a:t> </a:t>
                </a:r>
              </a:p>
            </p:txBody>
          </p:sp>
        </mc:Fallback>
      </mc:AlternateContent>
    </p:spTree>
    <p:extLst>
      <p:ext uri="{BB962C8B-B14F-4D97-AF65-F5344CB8AC3E}">
        <p14:creationId xmlns:p14="http://schemas.microsoft.com/office/powerpoint/2010/main" val="1802260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5"/>
                                        </p:tgtEl>
                                      </p:cBhvr>
                                    </p:animEffect>
                                    <p:set>
                                      <p:cBhvr>
                                        <p:cTn id="23"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600200"/>
                <a:ext cx="8177050" cy="4711240"/>
              </a:xfrm>
            </p:spPr>
            <p:txBody>
              <a:bodyPr>
                <a:normAutofit/>
              </a:bodyPr>
              <a:lstStyle/>
              <a:p>
                <a:r>
                  <a:rPr lang="el-GR" dirty="0"/>
                  <a:t>Με</a:t>
                </a:r>
                <a:r>
                  <a:rPr lang="en-US" dirty="0"/>
                  <a:t> </a:t>
                </a:r>
                <a:r>
                  <a:rPr lang="el-GR" dirty="0"/>
                  <a:t>μαθηματικά, </a:t>
                </a:r>
                <a:endParaRPr lang="en-US" dirty="0"/>
              </a:p>
              <a:p>
                <a:pPr marL="68580" indent="0">
                  <a:buNone/>
                </a:pPr>
                <a14:m>
                  <m:oMathPara xmlns:m="http://schemas.openxmlformats.org/officeDocument/2006/math">
                    <m:oMathParaPr>
                      <m:jc m:val="centerGroup"/>
                    </m:oMathParaPr>
                    <m:oMath xmlns:m="http://schemas.openxmlformats.org/officeDocument/2006/math">
                      <m:r>
                        <a:rPr lang="en-US" sz="2200" b="0" i="1" smtClean="0">
                          <a:latin typeface="Cambria Math" panose="02040503050406030204" pitchFamily="18" charset="0"/>
                        </a:rPr>
                        <m:t>𝑊</m:t>
                      </m:r>
                      <m:r>
                        <a:rPr lang="en-US" sz="2200" b="0" i="1" smtClean="0">
                          <a:latin typeface="Cambria Math" panose="02040503050406030204" pitchFamily="18" charset="0"/>
                        </a:rPr>
                        <m:t>=</m:t>
                      </m:r>
                      <m:func>
                        <m:funcPr>
                          <m:ctrlPr>
                            <a:rPr lang="en-US" sz="2200" b="0" i="1" smtClean="0">
                              <a:latin typeface="Cambria Math" panose="02040503050406030204" pitchFamily="18" charset="0"/>
                            </a:rPr>
                          </m:ctrlPr>
                        </m:funcPr>
                        <m:fName>
                          <m:limLow>
                            <m:limLowPr>
                              <m:ctrlPr>
                                <a:rPr lang="en-US" sz="2200" b="0" i="1" smtClean="0">
                                  <a:latin typeface="Cambria Math" panose="02040503050406030204" pitchFamily="18" charset="0"/>
                                </a:rPr>
                              </m:ctrlPr>
                            </m:limLowPr>
                            <m:e>
                              <m:r>
                                <m:rPr>
                                  <m:sty m:val="p"/>
                                </m:rPr>
                                <a:rPr lang="en-US" sz="2200" b="0" i="0" smtClean="0">
                                  <a:latin typeface="Cambria Math" panose="02040503050406030204" pitchFamily="18" charset="0"/>
                                </a:rPr>
                                <m:t>lim</m:t>
                              </m:r>
                            </m:e>
                            <m:lim>
                              <m:r>
                                <m:rPr>
                                  <m:sty m:val="p"/>
                                </m:rPr>
                                <a:rPr lang="el-GR" sz="2200" b="0" i="0" smtClean="0">
                                  <a:latin typeface="Cambria Math" panose="02040503050406030204" pitchFamily="18" charset="0"/>
                                </a:rPr>
                                <m:t>Δ</m:t>
                              </m:r>
                              <m:r>
                                <a:rPr lang="en-US" sz="2200" b="0" i="1" smtClean="0">
                                  <a:latin typeface="Cambria Math" panose="02040503050406030204" pitchFamily="18" charset="0"/>
                                </a:rPr>
                                <m:t>𝑥</m:t>
                              </m:r>
                              <m:r>
                                <a:rPr lang="en-US" sz="2200" b="0" i="0" smtClean="0">
                                  <a:latin typeface="Cambria Math" panose="02040503050406030204" pitchFamily="18" charset="0"/>
                                </a:rPr>
                                <m:t>→0</m:t>
                              </m:r>
                            </m:lim>
                          </m:limLow>
                        </m:fName>
                        <m:e>
                          <m:nary>
                            <m:naryPr>
                              <m:chr m:val="∑"/>
                              <m:ctrlPr>
                                <a:rPr lang="en-US" sz="2200" b="0" i="1" smtClean="0">
                                  <a:latin typeface="Cambria Math" panose="02040503050406030204" pitchFamily="18" charset="0"/>
                                </a:rPr>
                              </m:ctrlPr>
                            </m:naryPr>
                            <m:sub>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𝑖</m:t>
                                  </m:r>
                                </m:sub>
                              </m:sSub>
                            </m:sub>
                            <m:sup>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𝑓</m:t>
                                  </m:r>
                                </m:sub>
                              </m:sSub>
                            </m:sup>
                            <m:e>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𝐹</m:t>
                                  </m:r>
                                </m:e>
                                <m:sub>
                                  <m:r>
                                    <a:rPr lang="en-US" sz="2200" b="0" i="1" smtClean="0">
                                      <a:latin typeface="Cambria Math" panose="02040503050406030204" pitchFamily="18" charset="0"/>
                                    </a:rPr>
                                    <m:t>𝑥</m:t>
                                  </m:r>
                                </m:sub>
                              </m:sSub>
                              <m:r>
                                <m:rPr>
                                  <m:sty m:val="p"/>
                                </m:rPr>
                                <a:rPr lang="el-GR" sz="2200" b="0" i="0" smtClean="0">
                                  <a:latin typeface="Cambria Math" panose="02040503050406030204" pitchFamily="18" charset="0"/>
                                </a:rPr>
                                <m:t>Δ</m:t>
                              </m:r>
                              <m:r>
                                <a:rPr lang="en-US" sz="2200" b="0" i="1" smtClean="0">
                                  <a:latin typeface="Cambria Math" panose="02040503050406030204" pitchFamily="18" charset="0"/>
                                </a:rPr>
                                <m:t>𝑥</m:t>
                              </m:r>
                            </m:e>
                          </m:nary>
                          <m:r>
                            <a:rPr lang="en-US" sz="2200" b="0" i="1" smtClean="0">
                              <a:latin typeface="Cambria Math" panose="02040503050406030204" pitchFamily="18" charset="0"/>
                            </a:rPr>
                            <m:t>=</m:t>
                          </m:r>
                        </m:e>
                      </m:func>
                      <m:nary>
                        <m:naryPr>
                          <m:ctrlPr>
                            <a:rPr lang="en-US" sz="2200" b="0" i="1" smtClean="0">
                              <a:latin typeface="Cambria Math" panose="02040503050406030204" pitchFamily="18" charset="0"/>
                            </a:rPr>
                          </m:ctrlPr>
                        </m:naryPr>
                        <m:sub>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𝑖</m:t>
                              </m:r>
                            </m:sub>
                          </m:sSub>
                        </m:sub>
                        <m:sup>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𝑓</m:t>
                              </m:r>
                            </m:sub>
                          </m:sSub>
                        </m:sup>
                        <m:e>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𝐹</m:t>
                              </m:r>
                            </m:e>
                            <m:sub>
                              <m:r>
                                <a:rPr lang="en-US" sz="2200" b="0" i="1" smtClean="0">
                                  <a:latin typeface="Cambria Math" panose="02040503050406030204" pitchFamily="18" charset="0"/>
                                </a:rPr>
                                <m:t>𝑥</m:t>
                              </m:r>
                            </m:sub>
                          </m:sSub>
                          <m:r>
                            <a:rPr lang="en-US" sz="2200" b="0" i="1" smtClean="0">
                              <a:latin typeface="Cambria Math" panose="02040503050406030204" pitchFamily="18" charset="0"/>
                            </a:rPr>
                            <m:t>𝑑𝑥</m:t>
                          </m:r>
                        </m:e>
                      </m:nary>
                      <m:r>
                        <a:rPr lang="en-US" sz="2200" b="0" i="1" smtClean="0">
                          <a:latin typeface="Cambria Math" panose="02040503050406030204" pitchFamily="18" charset="0"/>
                        </a:rPr>
                        <m:t>=</m:t>
                      </m:r>
                      <m:nary>
                        <m:naryPr>
                          <m:ctrlPr>
                            <a:rPr lang="en-US" sz="2200" i="1">
                              <a:latin typeface="Cambria Math" panose="02040503050406030204" pitchFamily="18" charset="0"/>
                            </a:rPr>
                          </m:ctrlPr>
                        </m:naryPr>
                        <m:sub>
                          <m:sSub>
                            <m:sSubPr>
                              <m:ctrlPr>
                                <a:rPr lang="en-US" sz="2200" i="1">
                                  <a:latin typeface="Cambria Math" panose="02040503050406030204" pitchFamily="18" charset="0"/>
                                </a:rPr>
                              </m:ctrlPr>
                            </m:sSubPr>
                            <m:e>
                              <m:r>
                                <a:rPr lang="en-US" sz="2200" i="1">
                                  <a:latin typeface="Cambria Math" panose="02040503050406030204" pitchFamily="18" charset="0"/>
                                </a:rPr>
                                <m:t>𝑥</m:t>
                              </m:r>
                            </m:e>
                            <m:sub>
                              <m:r>
                                <a:rPr lang="en-US" sz="2200" i="1">
                                  <a:latin typeface="Cambria Math" panose="02040503050406030204" pitchFamily="18" charset="0"/>
                                </a:rPr>
                                <m:t>𝑖</m:t>
                              </m:r>
                            </m:sub>
                          </m:sSub>
                        </m:sub>
                        <m:sup>
                          <m:sSub>
                            <m:sSubPr>
                              <m:ctrlPr>
                                <a:rPr lang="en-US" sz="2200" i="1">
                                  <a:latin typeface="Cambria Math" panose="02040503050406030204" pitchFamily="18" charset="0"/>
                                </a:rPr>
                              </m:ctrlPr>
                            </m:sSubPr>
                            <m:e>
                              <m:r>
                                <a:rPr lang="en-US" sz="2200" i="1">
                                  <a:latin typeface="Cambria Math" panose="02040503050406030204" pitchFamily="18" charset="0"/>
                                </a:rPr>
                                <m:t>𝑥</m:t>
                              </m:r>
                            </m:e>
                            <m:sub>
                              <m:r>
                                <a:rPr lang="en-US" sz="2200" i="1">
                                  <a:latin typeface="Cambria Math" panose="02040503050406030204" pitchFamily="18" charset="0"/>
                                </a:rPr>
                                <m:t>𝑓</m:t>
                              </m:r>
                            </m:sub>
                          </m:sSub>
                        </m:sup>
                        <m:e>
                          <m:sSub>
                            <m:sSubPr>
                              <m:ctrlPr>
                                <a:rPr lang="en-US" sz="2200" i="1">
                                  <a:latin typeface="Cambria Math" panose="02040503050406030204" pitchFamily="18" charset="0"/>
                                </a:rPr>
                              </m:ctrlPr>
                            </m:sSubPr>
                            <m:e>
                              <m:r>
                                <a:rPr lang="en-US" sz="2200" i="1">
                                  <a:latin typeface="Cambria Math" panose="02040503050406030204" pitchFamily="18" charset="0"/>
                                </a:rPr>
                                <m:t>𝐹</m:t>
                              </m:r>
                            </m:e>
                            <m:sub>
                              <m:r>
                                <a:rPr lang="en-US" sz="2200" i="1">
                                  <a:latin typeface="Cambria Math" panose="02040503050406030204" pitchFamily="18" charset="0"/>
                                </a:rPr>
                                <m:t>𝑥</m:t>
                              </m:r>
                            </m:sub>
                          </m:sSub>
                          <m:func>
                            <m:funcPr>
                              <m:ctrlPr>
                                <a:rPr lang="en-US" sz="2200" b="0" i="1" smtClean="0">
                                  <a:latin typeface="Cambria Math" panose="02040503050406030204" pitchFamily="18" charset="0"/>
                                </a:rPr>
                              </m:ctrlPr>
                            </m:funcPr>
                            <m:fName>
                              <m:r>
                                <m:rPr>
                                  <m:sty m:val="p"/>
                                </m:rPr>
                                <a:rPr lang="en-US" sz="2200" b="0" i="0" smtClean="0">
                                  <a:latin typeface="Cambria Math" panose="02040503050406030204" pitchFamily="18" charset="0"/>
                                </a:rPr>
                                <m:t>cos</m:t>
                              </m:r>
                            </m:fName>
                            <m:e>
                              <m:r>
                                <a:rPr lang="en-US" sz="2200" b="0" i="1" smtClean="0">
                                  <a:latin typeface="Cambria Math" panose="02040503050406030204" pitchFamily="18" charset="0"/>
                                </a:rPr>
                                <m:t>(0)</m:t>
                              </m:r>
                            </m:e>
                          </m:func>
                          <m:r>
                            <a:rPr lang="en-US" sz="2200" i="1">
                              <a:latin typeface="Cambria Math" panose="02040503050406030204" pitchFamily="18" charset="0"/>
                            </a:rPr>
                            <m:t>𝑑𝑥</m:t>
                          </m:r>
                        </m:e>
                      </m:nary>
                      <m:r>
                        <a:rPr lang="en-US" sz="2200" b="0" i="1" smtClean="0">
                          <a:latin typeface="Cambria Math" panose="02040503050406030204" pitchFamily="18" charset="0"/>
                        </a:rPr>
                        <m:t>=</m:t>
                      </m:r>
                      <m:nary>
                        <m:naryPr>
                          <m:limLoc m:val="undOvr"/>
                          <m:subHide m:val="on"/>
                          <m:supHide m:val="on"/>
                          <m:ctrlPr>
                            <a:rPr lang="en-US" sz="2200" b="0" i="1" smtClean="0">
                              <a:latin typeface="Cambria Math" panose="02040503050406030204" pitchFamily="18" charset="0"/>
                            </a:rPr>
                          </m:ctrlPr>
                        </m:naryPr>
                        <m:sub/>
                        <m:sup/>
                        <m:e>
                          <m:sSub>
                            <m:sSubPr>
                              <m:ctrlPr>
                                <a:rPr lang="en-US" sz="2200" b="0" i="1" smtClean="0">
                                  <a:latin typeface="Cambria Math" panose="02040503050406030204" pitchFamily="18" charset="0"/>
                                </a:rPr>
                              </m:ctrlPr>
                            </m:sSubPr>
                            <m:e>
                              <m:acc>
                                <m:accPr>
                                  <m:chr m:val="⃗"/>
                                  <m:ctrlPr>
                                    <a:rPr lang="en-US" sz="2200" b="0" i="1" smtClean="0">
                                      <a:latin typeface="Cambria Math" panose="02040503050406030204" pitchFamily="18" charset="0"/>
                                    </a:rPr>
                                  </m:ctrlPr>
                                </m:accPr>
                                <m:e>
                                  <m:r>
                                    <a:rPr lang="en-US" sz="2200" b="0" i="1" smtClean="0">
                                      <a:latin typeface="Cambria Math" panose="02040503050406030204" pitchFamily="18" charset="0"/>
                                    </a:rPr>
                                    <m:t>𝐹</m:t>
                                  </m:r>
                                </m:e>
                              </m:acc>
                            </m:e>
                            <m:sub>
                              <m:r>
                                <a:rPr lang="en-US" sz="2200" b="0" i="1" smtClean="0">
                                  <a:latin typeface="Cambria Math" panose="02040503050406030204" pitchFamily="18" charset="0"/>
                                </a:rPr>
                                <m:t>𝑥</m:t>
                              </m:r>
                            </m:sub>
                          </m:sSub>
                          <m:r>
                            <a:rPr lang="en-US" sz="2200" b="0" i="1" smtClean="0">
                              <a:latin typeface="Cambria Math" panose="02040503050406030204" pitchFamily="18" charset="0"/>
                              <a:ea typeface="Cambria Math" panose="02040503050406030204" pitchFamily="18" charset="0"/>
                            </a:rPr>
                            <m:t>∙</m:t>
                          </m:r>
                          <m:r>
                            <a:rPr lang="en-US" sz="2200" b="0" i="1" smtClean="0">
                              <a:latin typeface="Cambria Math" panose="02040503050406030204" pitchFamily="18" charset="0"/>
                              <a:ea typeface="Cambria Math" panose="02040503050406030204" pitchFamily="18" charset="0"/>
                            </a:rPr>
                            <m:t>𝑑</m:t>
                          </m:r>
                          <m:acc>
                            <m:accPr>
                              <m:chr m:val="⃗"/>
                              <m:ctrlPr>
                                <a:rPr lang="en-US" sz="2200" b="0" i="1" smtClean="0">
                                  <a:latin typeface="Cambria Math" panose="02040503050406030204" pitchFamily="18" charset="0"/>
                                  <a:ea typeface="Cambria Math" panose="02040503050406030204" pitchFamily="18" charset="0"/>
                                </a:rPr>
                              </m:ctrlPr>
                            </m:accPr>
                            <m:e>
                              <m:r>
                                <a:rPr lang="en-US" sz="2200" b="0" i="1" smtClean="0">
                                  <a:latin typeface="Cambria Math" panose="02040503050406030204" pitchFamily="18" charset="0"/>
                                  <a:ea typeface="Cambria Math" panose="02040503050406030204" pitchFamily="18" charset="0"/>
                                </a:rPr>
                                <m:t>𝑥</m:t>
                              </m:r>
                            </m:e>
                          </m:acc>
                        </m:e>
                      </m:nary>
                    </m:oMath>
                  </m:oMathPara>
                </a14:m>
                <a:endParaRPr lang="el-GR" sz="2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600200"/>
                <a:ext cx="8177050" cy="4711240"/>
              </a:xfrm>
              <a:blipFill>
                <a:blip r:embed="rId2"/>
                <a:stretch>
                  <a:fillRect t="-1036"/>
                </a:stretch>
              </a:blipFill>
            </p:spPr>
            <p:txBody>
              <a:bodyPr/>
              <a:lstStyle/>
              <a:p>
                <a:r>
                  <a:rPr lang="en-US">
                    <a:noFill/>
                  </a:rPr>
                  <a:t> </a:t>
                </a:r>
              </a:p>
            </p:txBody>
          </p:sp>
        </mc:Fallback>
      </mc:AlternateContent>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8350" y="3657600"/>
            <a:ext cx="3659186" cy="2783655"/>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6288" y="3657600"/>
            <a:ext cx="3763770" cy="2783655"/>
          </a:xfrm>
          <a:prstGeom prst="rect">
            <a:avLst/>
          </a:prstGeom>
        </p:spPr>
      </p:pic>
    </p:spTree>
    <p:extLst>
      <p:ext uri="{BB962C8B-B14F-4D97-AF65-F5344CB8AC3E}">
        <p14:creationId xmlns:p14="http://schemas.microsoft.com/office/powerpoint/2010/main" val="4138671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719508" cy="4921200"/>
              </a:xfrm>
            </p:spPr>
            <p:txBody>
              <a:bodyPr>
                <a:normAutofit/>
              </a:bodyPr>
              <a:lstStyle/>
              <a:p>
                <a:r>
                  <a:rPr lang="el-GR" b="1" u="sng" dirty="0"/>
                  <a:t>Παράδειγμα:</a:t>
                </a:r>
              </a:p>
              <a:p>
                <a:r>
                  <a:rPr lang="el-GR" dirty="0"/>
                  <a:t>Μια δύναμη ασκείται σε ένα σωματίδιο, η οποία μεταβάλλεται με την απόσταση, όπως στο Σχήμα.</a:t>
                </a:r>
                <a:br>
                  <a:rPr lang="el-GR" dirty="0"/>
                </a:br>
                <a:r>
                  <a:rPr lang="el-GR" dirty="0"/>
                  <a:t>Υπολογίστε το έργο που παράγεται από τη δύναμη στο σωματίδιο όταν αυτό κινείται από </a:t>
                </a:r>
                <a14:m>
                  <m:oMath xmlns:m="http://schemas.openxmlformats.org/officeDocument/2006/math">
                    <m:r>
                      <a:rPr lang="en-US" i="1" dirty="0" smtClean="0">
                        <a:latin typeface="Cambria Math" panose="02040503050406030204" pitchFamily="18" charset="0"/>
                      </a:rPr>
                      <m:t>𝑥</m:t>
                    </m:r>
                    <m:r>
                      <a:rPr lang="en-US" i="1" dirty="0" smtClean="0">
                        <a:latin typeface="Cambria Math" panose="02040503050406030204" pitchFamily="18" charset="0"/>
                      </a:rPr>
                      <m:t>=0</m:t>
                    </m:r>
                  </m:oMath>
                </a14:m>
                <a:r>
                  <a:rPr lang="en-US" dirty="0"/>
                  <a:t> </a:t>
                </a:r>
                <a:r>
                  <a:rPr lang="el-GR" dirty="0"/>
                  <a:t>ως </a:t>
                </a:r>
                <a14:m>
                  <m:oMath xmlns:m="http://schemas.openxmlformats.org/officeDocument/2006/math">
                    <m:r>
                      <a:rPr lang="en-US" i="1" dirty="0" smtClean="0">
                        <a:latin typeface="Cambria Math" panose="02040503050406030204" pitchFamily="18" charset="0"/>
                      </a:rPr>
                      <m:t>𝑥</m:t>
                    </m:r>
                    <m:r>
                      <a:rPr lang="en-US" i="1" dirty="0" smtClean="0">
                        <a:latin typeface="Cambria Math" panose="02040503050406030204" pitchFamily="18" charset="0"/>
                      </a:rPr>
                      <m:t>=6</m:t>
                    </m:r>
                  </m:oMath>
                </a14:m>
                <a:r>
                  <a:rPr lang="en-US" dirty="0"/>
                  <a:t> m.</a:t>
                </a:r>
                <a:endParaRPr lang="el-G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719508" cy="4921200"/>
              </a:xfrm>
              <a:blipFill rotWithShape="0">
                <a:blip r:embed="rId2"/>
                <a:stretch>
                  <a:fillRect t="-991"/>
                </a:stretch>
              </a:blipFill>
            </p:spPr>
            <p:txBody>
              <a:bodyPr/>
              <a:lstStyle/>
              <a:p>
                <a:r>
                  <a:rPr lang="el-GR">
                    <a:noFill/>
                  </a:rPr>
                  <a:t> </a:t>
                </a:r>
              </a:p>
            </p:txBody>
          </p:sp>
        </mc:Fallback>
      </mc:AlternateContent>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4566" y="3810000"/>
            <a:ext cx="4358422" cy="2678131"/>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p14:cNvContentPartPr/>
              <p14:nvPr/>
            </p14:nvContentPartPr>
            <p14:xfrm>
              <a:off x="4518000" y="5956200"/>
              <a:ext cx="3325680" cy="166320"/>
            </p14:xfrm>
          </p:contentPart>
        </mc:Choice>
        <mc:Fallback xmlns="">
          <p:pic>
            <p:nvPicPr>
              <p:cNvPr id="4" name="Ink 3"/>
              <p:cNvPicPr/>
              <p:nvPr/>
            </p:nvPicPr>
            <p:blipFill>
              <a:blip r:embed="rId5"/>
              <a:stretch>
                <a:fillRect/>
              </a:stretch>
            </p:blipFill>
            <p:spPr>
              <a:xfrm>
                <a:off x="4514400" y="5947560"/>
                <a:ext cx="3338640" cy="1782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5" name="Ink 4"/>
              <p14:cNvContentPartPr/>
              <p14:nvPr/>
            </p14:nvContentPartPr>
            <p14:xfrm>
              <a:off x="843480" y="3721320"/>
              <a:ext cx="6410520" cy="2966760"/>
            </p14:xfrm>
          </p:contentPart>
        </mc:Choice>
        <mc:Fallback xmlns="">
          <p:pic>
            <p:nvPicPr>
              <p:cNvPr id="5" name="Ink 4"/>
              <p:cNvPicPr/>
              <p:nvPr/>
            </p:nvPicPr>
            <p:blipFill>
              <a:blip r:embed="rId7"/>
              <a:stretch>
                <a:fillRect/>
              </a:stretch>
            </p:blipFill>
            <p:spPr>
              <a:xfrm>
                <a:off x="836280" y="3716280"/>
                <a:ext cx="6427800" cy="2981160"/>
              </a:xfrm>
              <a:prstGeom prst="rect">
                <a:avLst/>
              </a:prstGeom>
            </p:spPr>
          </p:pic>
        </mc:Fallback>
      </mc:AlternateContent>
    </p:spTree>
    <p:extLst>
      <p:ext uri="{BB962C8B-B14F-4D97-AF65-F5344CB8AC3E}">
        <p14:creationId xmlns:p14="http://schemas.microsoft.com/office/powerpoint/2010/main" val="526216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719508" cy="4921200"/>
          </a:xfrm>
        </p:spPr>
        <p:txBody>
          <a:bodyPr>
            <a:normAutofit/>
          </a:bodyPr>
          <a:lstStyle/>
          <a:p>
            <a:r>
              <a:rPr lang="el-GR" b="1" u="sng" dirty="0"/>
              <a:t>Παράδειγμα – Λύση:</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04566" y="3810000"/>
            <a:ext cx="4358422" cy="2678131"/>
          </a:xfrm>
          <a:prstGeom prst="rect">
            <a:avLst/>
          </a:prstGeom>
        </p:spPr>
      </p:pic>
      <mc:AlternateContent xmlns:mc="http://schemas.openxmlformats.org/markup-compatibility/2006" xmlns:p14="http://schemas.microsoft.com/office/powerpoint/2010/main">
        <mc:Choice Requires="p14">
          <p:contentPart p14:bwMode="auto" r:id="rId3">
            <p14:nvContentPartPr>
              <p14:cNvPr id="4" name="Ink 3"/>
              <p14:cNvContentPartPr/>
              <p14:nvPr/>
            </p14:nvContentPartPr>
            <p14:xfrm>
              <a:off x="627120" y="1915200"/>
              <a:ext cx="2834280" cy="455040"/>
            </p14:xfrm>
          </p:contentPart>
        </mc:Choice>
        <mc:Fallback xmlns="">
          <p:pic>
            <p:nvPicPr>
              <p:cNvPr id="4" name="Ink 3"/>
              <p:cNvPicPr/>
              <p:nvPr/>
            </p:nvPicPr>
            <p:blipFill>
              <a:blip r:embed="rId4"/>
              <a:stretch>
                <a:fillRect/>
              </a:stretch>
            </p:blipFill>
            <p:spPr>
              <a:xfrm>
                <a:off x="619920" y="1905840"/>
                <a:ext cx="2852640" cy="4752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5" name="Ink 4"/>
              <p14:cNvContentPartPr/>
              <p14:nvPr/>
            </p14:nvContentPartPr>
            <p14:xfrm>
              <a:off x="526320" y="2437560"/>
              <a:ext cx="8166240" cy="3923280"/>
            </p14:xfrm>
          </p:contentPart>
        </mc:Choice>
        <mc:Fallback xmlns="">
          <p:pic>
            <p:nvPicPr>
              <p:cNvPr id="5" name="Ink 4"/>
              <p:cNvPicPr/>
              <p:nvPr/>
            </p:nvPicPr>
            <p:blipFill>
              <a:blip r:embed="rId6"/>
              <a:stretch>
                <a:fillRect/>
              </a:stretch>
            </p:blipFill>
            <p:spPr>
              <a:xfrm>
                <a:off x="520560" y="2430000"/>
                <a:ext cx="8182440" cy="3941640"/>
              </a:xfrm>
              <a:prstGeom prst="rect">
                <a:avLst/>
              </a:prstGeom>
            </p:spPr>
          </p:pic>
        </mc:Fallback>
      </mc:AlternateContent>
    </p:spTree>
    <p:extLst>
      <p:ext uri="{BB962C8B-B14F-4D97-AF65-F5344CB8AC3E}">
        <p14:creationId xmlns:p14="http://schemas.microsoft.com/office/powerpoint/2010/main" val="3349019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8349" y="1290914"/>
            <a:ext cx="7938925" cy="5414686"/>
          </a:xfrm>
        </p:spPr>
        <p:txBody>
          <a:bodyPr>
            <a:normAutofit/>
          </a:bodyPr>
          <a:lstStyle/>
          <a:p>
            <a:r>
              <a:rPr lang="el-GR" dirty="0"/>
              <a:t>Ας μελετήσουμε μια πολύ… δημοφιλή δύναμη </a:t>
            </a:r>
            <a:r>
              <a:rPr lang="el-GR" b="1" u="sng" dirty="0"/>
              <a:t>μεταβαλλόμενου</a:t>
            </a:r>
            <a:r>
              <a:rPr lang="el-GR" u="sng" dirty="0"/>
              <a:t> </a:t>
            </a:r>
            <a:r>
              <a:rPr lang="el-GR" b="1" u="sng" dirty="0"/>
              <a:t>μέτρου</a:t>
            </a:r>
          </a:p>
          <a:p>
            <a:endParaRPr lang="el-GR" dirty="0"/>
          </a:p>
          <a:p>
            <a:r>
              <a:rPr lang="el-GR" dirty="0"/>
              <a:t>Θα κατανοήσουμε τη λειτουργία της και θα υπολογίσουμε το έργο που </a:t>
            </a:r>
            <a:r>
              <a:rPr lang="el-GR" b="1" dirty="0"/>
              <a:t>παράγει</a:t>
            </a:r>
            <a:r>
              <a:rPr lang="el-GR" dirty="0"/>
              <a:t> πάνω σε ένα σύστημα...</a:t>
            </a:r>
          </a:p>
          <a:p>
            <a:pPr lvl="1"/>
            <a:r>
              <a:rPr lang="el-GR" dirty="0"/>
              <a:t>…που θα καθορίσουμε </a:t>
            </a:r>
            <a:r>
              <a:rPr lang="el-GR" b="1" dirty="0"/>
              <a:t>εμείς</a:t>
            </a:r>
            <a:r>
              <a:rPr lang="el-GR" dirty="0"/>
              <a:t> ποιο θα είναι </a:t>
            </a:r>
            <a:endParaRPr lang="el-GR" sz="500" dirty="0"/>
          </a:p>
          <a:p>
            <a:endParaRPr lang="el-GR" sz="1800" dirty="0"/>
          </a:p>
          <a:p>
            <a:r>
              <a:rPr lang="el-GR" dirty="0"/>
              <a:t>Ταυτόχρονα, θα διατυπώσουμε κλειστούς τύπους για το έργο που σχετίζεται με αυτή τη δύναμη</a:t>
            </a:r>
          </a:p>
          <a:p>
            <a:endParaRPr lang="el-GR" sz="1400" dirty="0"/>
          </a:p>
          <a:p>
            <a:r>
              <a:rPr lang="el-GR" dirty="0"/>
              <a:t>Τέλος, θα δούμε τη σχέση του έργου με τις αντίστοιχες ενέργειες</a:t>
            </a:r>
            <a:r>
              <a:rPr lang="en-US" dirty="0"/>
              <a:t> </a:t>
            </a:r>
            <a:r>
              <a:rPr lang="el-GR" dirty="0"/>
              <a:t>που θα ορίσουμε</a:t>
            </a:r>
          </a:p>
        </p:txBody>
      </p:sp>
      <p:sp>
        <p:nvSpPr>
          <p:cNvPr id="2" name="Title 1"/>
          <p:cNvSpPr>
            <a:spLocks noGrp="1"/>
          </p:cNvSpPr>
          <p:nvPr>
            <p:ph type="title"/>
          </p:nvPr>
        </p:nvSpPr>
        <p:spPr/>
        <p:txBody>
          <a:bodyPr>
            <a:normAutofit fontScale="90000"/>
          </a:bodyPr>
          <a:lstStyle/>
          <a:p>
            <a:r>
              <a:rPr lang="el-GR" dirty="0"/>
              <a:t>Ενέργεια Συστήματος</a:t>
            </a:r>
          </a:p>
        </p:txBody>
      </p:sp>
    </p:spTree>
    <p:extLst>
      <p:ext uri="{BB962C8B-B14F-4D97-AF65-F5344CB8AC3E}">
        <p14:creationId xmlns:p14="http://schemas.microsoft.com/office/powerpoint/2010/main" val="1087001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3736792" y="4673600"/>
            <a:ext cx="4940482" cy="1828800"/>
            <a:chOff x="3736792" y="4673600"/>
            <a:chExt cx="4940482" cy="1828800"/>
          </a:xfrm>
        </p:grpSpPr>
        <p:pic>
          <p:nvPicPr>
            <p:cNvPr id="6" name="Content Placeholder 3"/>
            <p:cNvPicPr>
              <a:picLocks noChangeAspect="1"/>
            </p:cNvPicPr>
            <p:nvPr/>
          </p:nvPicPr>
          <p:blipFill rotWithShape="1">
            <a:blip r:embed="rId3">
              <a:extLst>
                <a:ext uri="{28A0092B-C50C-407E-A947-70E740481C1C}">
                  <a14:useLocalDpi xmlns:a14="http://schemas.microsoft.com/office/drawing/2010/main" val="0"/>
                </a:ext>
              </a:extLst>
            </a:blip>
            <a:srcRect l="9487" r="32234" b="76139"/>
            <a:stretch/>
          </p:blipFill>
          <p:spPr>
            <a:xfrm>
              <a:off x="3736792" y="4673600"/>
              <a:ext cx="4914902" cy="1828800"/>
            </a:xfrm>
            <a:prstGeom prst="rect">
              <a:avLst/>
            </a:prstGeom>
          </p:spPr>
        </p:pic>
        <p:sp>
          <p:nvSpPr>
            <p:cNvPr id="5" name="Rectangle 4"/>
            <p:cNvSpPr/>
            <p:nvPr/>
          </p:nvSpPr>
          <p:spPr>
            <a:xfrm>
              <a:off x="7543800" y="5012267"/>
              <a:ext cx="1133474"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Rounded Rectangle 3"/>
          <p:cNvSpPr/>
          <p:nvPr/>
        </p:nvSpPr>
        <p:spPr>
          <a:xfrm>
            <a:off x="3736792" y="4228245"/>
            <a:ext cx="1521008" cy="572176"/>
          </a:xfrm>
          <a:prstGeom prst="roundRect">
            <a:avLst/>
          </a:prstGeom>
          <a:solidFill>
            <a:schemeClr val="bg2"/>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49" y="1290914"/>
                <a:ext cx="7938925" cy="5186086"/>
              </a:xfrm>
            </p:spPr>
            <p:txBody>
              <a:bodyPr>
                <a:normAutofit/>
              </a:bodyPr>
              <a:lstStyle/>
              <a:p>
                <a:r>
                  <a:rPr lang="el-GR" b="1" dirty="0"/>
                  <a:t> Δύναμη ελατηρίου </a:t>
                </a:r>
                <a:endParaRPr lang="en-US" dirty="0"/>
              </a:p>
              <a:p>
                <a:pPr lvl="1"/>
                <a:r>
                  <a:rPr lang="el-GR" dirty="0"/>
                  <a:t>Σύστημα = {σώμα}</a:t>
                </a:r>
                <a:r>
                  <a:rPr lang="en-US" dirty="0"/>
                  <a:t> – </a:t>
                </a:r>
                <a:r>
                  <a:rPr lang="el-GR" dirty="0"/>
                  <a:t>δεμένο στο ελατήριο</a:t>
                </a:r>
                <a:endParaRPr lang="en-US" dirty="0"/>
              </a:p>
              <a:p>
                <a:pPr lvl="1"/>
                <a:r>
                  <a:rPr lang="el-GR" dirty="0"/>
                  <a:t>Δύναμη </a:t>
                </a:r>
                <a14:m>
                  <m:oMath xmlns:m="http://schemas.openxmlformats.org/officeDocument/2006/math">
                    <m:sSub>
                      <m:sSubPr>
                        <m:ctrlPr>
                          <a:rPr lang="el-GR" i="1">
                            <a:latin typeface="Cambria Math" panose="02040503050406030204" pitchFamily="18" charset="0"/>
                            <a:sym typeface="Wingdings" panose="05000000000000000000" pitchFamily="2" charset="2"/>
                          </a:rPr>
                        </m:ctrlPr>
                      </m:sSubPr>
                      <m:e>
                        <m:acc>
                          <m:accPr>
                            <m:chr m:val="⃗"/>
                            <m:ctrlPr>
                              <a:rPr lang="en-US" i="1">
                                <a:latin typeface="Cambria Math" panose="02040503050406030204" pitchFamily="18" charset="0"/>
                                <a:sym typeface="Wingdings" panose="05000000000000000000" pitchFamily="2" charset="2"/>
                              </a:rPr>
                            </m:ctrlPr>
                          </m:accPr>
                          <m:e>
                            <m:r>
                              <a:rPr lang="en-US" i="1">
                                <a:latin typeface="Cambria Math" panose="02040503050406030204" pitchFamily="18" charset="0"/>
                                <a:sym typeface="Wingdings" panose="05000000000000000000" pitchFamily="2" charset="2"/>
                              </a:rPr>
                              <m:t>𝐹</m:t>
                            </m:r>
                          </m:e>
                        </m:acc>
                      </m:e>
                      <m:sub>
                        <m:r>
                          <a:rPr lang="en-US" i="1">
                            <a:latin typeface="Cambria Math" panose="02040503050406030204" pitchFamily="18" charset="0"/>
                            <a:sym typeface="Wingdings" panose="05000000000000000000" pitchFamily="2" charset="2"/>
                          </a:rPr>
                          <m:t>𝑠</m:t>
                        </m:r>
                      </m:sub>
                    </m:sSub>
                  </m:oMath>
                </a14:m>
                <a:r>
                  <a:rPr lang="en-US" dirty="0"/>
                  <a:t> </a:t>
                </a:r>
                <a:r>
                  <a:rPr lang="el-GR" dirty="0"/>
                  <a:t>εγείρεται επάνω στο σώμα από το ελατήριο όταν το τελευταίο εκτείνεται ή συμπιέζεται</a:t>
                </a:r>
              </a:p>
              <a:p>
                <a:pPr lvl="1"/>
                <a:r>
                  <a:rPr lang="el-GR" dirty="0"/>
                  <a:t>Η δύναμη μεταβάλλεται ανάλογα με τη απομάκρυνση από τη </a:t>
                </a:r>
                <a:r>
                  <a:rPr lang="el-GR" b="1" dirty="0"/>
                  <a:t>θέση ισορροπίας</a:t>
                </a:r>
                <a:r>
                  <a:rPr lang="en-US" b="1" dirty="0"/>
                  <a:t> (</a:t>
                </a:r>
                <a:r>
                  <a:rPr lang="el-GR" b="1" dirty="0"/>
                  <a:t>θέση φυσικού μήκους)</a:t>
                </a:r>
              </a:p>
              <a:p>
                <a:pPr lvl="1"/>
                <a:r>
                  <a:rPr lang="el-GR" dirty="0"/>
                  <a:t>Δύναμη ελατηρίου στο σώμα: </a:t>
                </a:r>
                <a:r>
                  <a:rPr lang="el-GR" b="1" i="1" dirty="0"/>
                  <a:t>Νόμος του </a:t>
                </a:r>
                <a:r>
                  <a:rPr lang="en-US" b="1" i="1" dirty="0"/>
                  <a:t>Hooke</a:t>
                </a:r>
                <a:endParaRPr lang="el-GR" dirty="0"/>
              </a:p>
              <a:p>
                <a:pPr lvl="1"/>
                <a:endParaRPr lang="en-US" sz="1600" dirty="0"/>
              </a:p>
              <a:p>
                <a:pPr marL="365760" lvl="1" indent="0">
                  <a:buNone/>
                </a:pPr>
                <a14:m>
                  <m:oMathPara xmlns:m="http://schemas.openxmlformats.org/officeDocument/2006/math">
                    <m:oMathParaPr>
                      <m:jc m:val="centerGroup"/>
                    </m:oMathParaPr>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𝑠</m:t>
                          </m:r>
                        </m:sub>
                      </m:sSub>
                      <m:r>
                        <a:rPr lang="en-US" sz="2400" b="0" i="1" smtClean="0">
                          <a:latin typeface="Cambria Math" panose="02040503050406030204" pitchFamily="18" charset="0"/>
                        </a:rPr>
                        <m:t>=−</m:t>
                      </m:r>
                      <m:r>
                        <a:rPr lang="en-US" sz="2400" b="0" i="1" smtClean="0">
                          <a:latin typeface="Cambria Math" panose="02040503050406030204" pitchFamily="18" charset="0"/>
                        </a:rPr>
                        <m:t>𝑘𝑥</m:t>
                      </m:r>
                    </m:oMath>
                  </m:oMathPara>
                </a14:m>
                <a:r>
                  <a:rPr lang="el-GR" sz="1800" b="0" dirty="0"/>
                  <a:t/>
                </a:r>
                <a:br>
                  <a:rPr lang="el-GR" sz="1800" b="0" dirty="0"/>
                </a:br>
                <a:endParaRPr lang="el-GR" sz="1800" b="0" dirty="0"/>
              </a:p>
              <a:p>
                <a:pPr marL="365760" lvl="1" indent="0">
                  <a:buNone/>
                </a:pPr>
                <a:endParaRPr lang="en-US" sz="1100" dirty="0"/>
              </a:p>
              <a:p>
                <a:pPr lvl="1"/>
                <a:r>
                  <a:rPr lang="el-GR" dirty="0"/>
                  <a:t>Ελατήρια:</a:t>
                </a:r>
                <a:br>
                  <a:rPr lang="el-GR" dirty="0"/>
                </a:br>
                <a:r>
                  <a:rPr lang="el-GR" b="1" dirty="0"/>
                  <a:t>Αποθηκεύουν</a:t>
                </a:r>
                <a:r>
                  <a:rPr lang="el-GR" dirty="0"/>
                  <a:t> ή </a:t>
                </a:r>
                <a:br>
                  <a:rPr lang="el-GR" dirty="0"/>
                </a:br>
                <a:r>
                  <a:rPr lang="el-GR" b="1" dirty="0"/>
                  <a:t>απορροφούν</a:t>
                </a:r>
                <a:r>
                  <a:rPr lang="el-GR" dirty="0"/>
                  <a:t/>
                </a:r>
                <a:br>
                  <a:rPr lang="el-GR" dirty="0"/>
                </a:br>
                <a:r>
                  <a:rPr lang="el-GR" dirty="0"/>
                  <a:t>ενέργεια!</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49" y="1290914"/>
                <a:ext cx="7938925" cy="5186086"/>
              </a:xfrm>
              <a:blipFill>
                <a:blip r:embed="rId4"/>
                <a:stretch>
                  <a:fillRect t="-940" r="-691"/>
                </a:stretch>
              </a:blipFill>
            </p:spPr>
            <p:txBody>
              <a:bodyPr/>
              <a:lstStyle/>
              <a:p>
                <a:r>
                  <a:rPr lang="en-US">
                    <a:noFill/>
                  </a:rPr>
                  <a:t> </a:t>
                </a:r>
              </a:p>
            </p:txBody>
          </p:sp>
        </mc:Fallback>
      </mc:AlternateContent>
      <p:sp>
        <p:nvSpPr>
          <p:cNvPr id="2" name="Title 1"/>
          <p:cNvSpPr>
            <a:spLocks noGrp="1"/>
          </p:cNvSpPr>
          <p:nvPr>
            <p:ph type="title"/>
          </p:nvPr>
        </p:nvSpPr>
        <p:spPr/>
        <p:txBody>
          <a:bodyPr>
            <a:normAutofit fontScale="90000"/>
          </a:bodyPr>
          <a:lstStyle/>
          <a:p>
            <a:r>
              <a:rPr lang="el-GR" dirty="0"/>
              <a:t>Ενέργεια Συστήματος</a:t>
            </a:r>
          </a:p>
        </p:txBody>
      </p:sp>
      <p:grpSp>
        <p:nvGrpSpPr>
          <p:cNvPr id="10" name="Group 9"/>
          <p:cNvGrpSpPr/>
          <p:nvPr/>
        </p:nvGrpSpPr>
        <p:grpSpPr>
          <a:xfrm>
            <a:off x="5657184" y="4228245"/>
            <a:ext cx="1823000" cy="572176"/>
            <a:chOff x="5657184" y="4228245"/>
            <a:chExt cx="1823000" cy="572176"/>
          </a:xfrm>
        </p:grpSpPr>
        <p:sp>
          <p:nvSpPr>
            <p:cNvPr id="8" name="TextBox 7"/>
            <p:cNvSpPr txBox="1"/>
            <p:nvPr/>
          </p:nvSpPr>
          <p:spPr>
            <a:xfrm>
              <a:off x="5657184" y="4228245"/>
              <a:ext cx="1823000"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rPr>
                <a:t>Θέση ισορροπίας</a:t>
              </a:r>
            </a:p>
          </p:txBody>
        </p:sp>
        <p:sp>
          <p:nvSpPr>
            <p:cNvPr id="9" name="Down Arrow 8"/>
            <p:cNvSpPr/>
            <p:nvPr/>
          </p:nvSpPr>
          <p:spPr>
            <a:xfrm>
              <a:off x="6491034" y="4597577"/>
              <a:ext cx="155300" cy="2028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14" name="Εικόνα 13">
            <a:extLst>
              <a:ext uri="{FF2B5EF4-FFF2-40B4-BE49-F238E27FC236}">
                <a16:creationId xmlns:a16="http://schemas.microsoft.com/office/drawing/2014/main" xmlns="" id="{E4B0E8D9-1520-4EDB-D9D4-17D1F0DA4CF1}"/>
              </a:ext>
            </a:extLst>
          </p:cNvPr>
          <p:cNvPicPr>
            <a:picLocks noChangeAspect="1"/>
          </p:cNvPicPr>
          <p:nvPr/>
        </p:nvPicPr>
        <p:blipFill>
          <a:blip r:embed="rId5"/>
          <a:stretch>
            <a:fillRect/>
          </a:stretch>
        </p:blipFill>
        <p:spPr>
          <a:xfrm>
            <a:off x="3737090" y="5103193"/>
            <a:ext cx="4314825" cy="914400"/>
          </a:xfrm>
          <a:prstGeom prst="rect">
            <a:avLst/>
          </a:prstGeom>
        </p:spPr>
      </p:pic>
    </p:spTree>
    <p:extLst>
      <p:ext uri="{BB962C8B-B14F-4D97-AF65-F5344CB8AC3E}">
        <p14:creationId xmlns:p14="http://schemas.microsoft.com/office/powerpoint/2010/main" val="2233452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1000"/>
                                        <p:tgtEl>
                                          <p:spTgt spid="14"/>
                                        </p:tgtEl>
                                      </p:cBhvr>
                                    </p:animEffect>
                                    <p:set>
                                      <p:cBhvr>
                                        <p:cTn id="20" dur="1" fill="hold">
                                          <p:stCondLst>
                                            <p:cond delay="999"/>
                                          </p:stCondLst>
                                        </p:cTn>
                                        <p:tgtEl>
                                          <p:spTgt spid="14"/>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500"/>
                                        <p:tgtEl>
                                          <p:spTgt spid="3">
                                            <p:txEl>
                                              <p:pRg st="4" end="4"/>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500"/>
                                        <p:tgtEl>
                                          <p:spTgt spid="3">
                                            <p:txEl>
                                              <p:pRg st="6" end="6"/>
                                            </p:tx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Effect transition="in" filter="fade">
                                      <p:cBhvr>
                                        <p:cTn id="4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49" y="1371600"/>
                <a:ext cx="7938925" cy="5334000"/>
              </a:xfrm>
            </p:spPr>
            <p:txBody>
              <a:bodyPr>
                <a:normAutofit/>
              </a:bodyPr>
              <a:lstStyle/>
              <a:p>
                <a:r>
                  <a:rPr lang="el-GR" sz="3000" b="1" dirty="0"/>
                  <a:t> </a:t>
                </a:r>
                <a:r>
                  <a:rPr lang="el-GR" b="1" dirty="0"/>
                  <a:t>Δύναμη ελατηρίου</a:t>
                </a:r>
                <a:endParaRPr lang="el-GR" dirty="0"/>
              </a:p>
              <a:p>
                <a:endParaRPr lang="el-GR" sz="1200" dirty="0"/>
              </a:p>
              <a:p>
                <a:pPr lvl="1"/>
                <a:r>
                  <a:rPr lang="el-GR" dirty="0"/>
                  <a:t>Η τιμή της σταθεράς </a:t>
                </a:r>
                <a14:m>
                  <m:oMath xmlns:m="http://schemas.openxmlformats.org/officeDocument/2006/math">
                    <m:r>
                      <a:rPr lang="en-US" i="1">
                        <a:latin typeface="Cambria Math" panose="02040503050406030204" pitchFamily="18" charset="0"/>
                      </a:rPr>
                      <m:t>𝑘</m:t>
                    </m:r>
                  </m:oMath>
                </a14:m>
                <a:r>
                  <a:rPr lang="en-US" dirty="0"/>
                  <a:t> </a:t>
                </a:r>
                <a:r>
                  <a:rPr lang="el-GR" dirty="0"/>
                  <a:t>είναι μια ένδειξη της σκληρότητας του ελατηρίου</a:t>
                </a:r>
              </a:p>
              <a:p>
                <a:pPr lvl="1"/>
                <a:endParaRPr lang="el-GR" sz="1200" dirty="0"/>
              </a:p>
              <a:p>
                <a:pPr lvl="2"/>
                <a:r>
                  <a:rPr lang="el-GR" sz="2200" b="0" dirty="0"/>
                  <a:t>Μεγάλο </a:t>
                </a:r>
                <a14:m>
                  <m:oMath xmlns:m="http://schemas.openxmlformats.org/officeDocument/2006/math">
                    <m:r>
                      <a:rPr lang="en-US" sz="2200" i="1">
                        <a:latin typeface="Cambria Math" panose="02040503050406030204" pitchFamily="18" charset="0"/>
                      </a:rPr>
                      <m:t>𝑘</m:t>
                    </m:r>
                  </m:oMath>
                </a14:m>
                <a:r>
                  <a:rPr lang="en-US" sz="2200" b="0" dirty="0"/>
                  <a:t> </a:t>
                </a:r>
                <a:r>
                  <a:rPr lang="en-US" sz="2200" b="0" dirty="0">
                    <a:sym typeface="Wingdings" panose="05000000000000000000" pitchFamily="2" charset="2"/>
                  </a:rPr>
                  <a:t> </a:t>
                </a:r>
                <a:r>
                  <a:rPr lang="el-GR" sz="2200" b="0" dirty="0">
                    <a:sym typeface="Wingdings" panose="05000000000000000000" pitchFamily="2" charset="2"/>
                  </a:rPr>
                  <a:t>σκληρό ελατήριο</a:t>
                </a:r>
              </a:p>
              <a:p>
                <a:pPr lvl="2"/>
                <a:r>
                  <a:rPr lang="el-GR" sz="2200" dirty="0">
                    <a:sym typeface="Wingdings" panose="05000000000000000000" pitchFamily="2" charset="2"/>
                  </a:rPr>
                  <a:t>Μικρό </a:t>
                </a:r>
                <a14:m>
                  <m:oMath xmlns:m="http://schemas.openxmlformats.org/officeDocument/2006/math">
                    <m:r>
                      <a:rPr lang="en-US" sz="2200" i="1">
                        <a:latin typeface="Cambria Math" panose="02040503050406030204" pitchFamily="18" charset="0"/>
                      </a:rPr>
                      <m:t>𝑘</m:t>
                    </m:r>
                  </m:oMath>
                </a14:m>
                <a:r>
                  <a:rPr lang="en-US" sz="2200" dirty="0">
                    <a:sym typeface="Wingdings" panose="05000000000000000000" pitchFamily="2" charset="2"/>
                  </a:rPr>
                  <a:t>  </a:t>
                </a:r>
                <a:r>
                  <a:rPr lang="el-GR" sz="2200" dirty="0">
                    <a:sym typeface="Wingdings" panose="05000000000000000000" pitchFamily="2" charset="2"/>
                  </a:rPr>
                  <a:t>μαλακό ελατήριο</a:t>
                </a:r>
              </a:p>
              <a:p>
                <a:pPr lvl="1"/>
                <a:endParaRPr lang="el-GR" sz="1400" b="0" dirty="0">
                  <a:sym typeface="Wingdings" panose="05000000000000000000" pitchFamily="2" charset="2"/>
                </a:endParaRPr>
              </a:p>
              <a:p>
                <a:pPr lvl="1"/>
                <a:r>
                  <a:rPr lang="el-GR" dirty="0">
                    <a:sym typeface="Wingdings" panose="05000000000000000000" pitchFamily="2" charset="2"/>
                  </a:rPr>
                  <a:t>Μονάδες της σταθεράς </a:t>
                </a:r>
                <a14:m>
                  <m:oMath xmlns:m="http://schemas.openxmlformats.org/officeDocument/2006/math">
                    <m:r>
                      <a:rPr lang="en-US" i="1">
                        <a:latin typeface="Cambria Math" panose="02040503050406030204" pitchFamily="18" charset="0"/>
                      </a:rPr>
                      <m:t>𝑘</m:t>
                    </m:r>
                  </m:oMath>
                </a14:m>
                <a:r>
                  <a:rPr lang="en-US" dirty="0">
                    <a:sym typeface="Wingdings" panose="05000000000000000000" pitchFamily="2" charset="2"/>
                  </a:rPr>
                  <a:t> </a:t>
                </a:r>
                <a:r>
                  <a:rPr lang="el-GR" dirty="0">
                    <a:sym typeface="Wingdings" panose="05000000000000000000" pitchFamily="2" charset="2"/>
                  </a:rPr>
                  <a:t>είναι </a:t>
                </a:r>
                <a14:m>
                  <m:oMath xmlns:m="http://schemas.openxmlformats.org/officeDocument/2006/math">
                    <m:r>
                      <a:rPr lang="en-US" b="1" i="0" dirty="0" smtClean="0">
                        <a:latin typeface="Cambria Math" panose="02040503050406030204" pitchFamily="18" charset="0"/>
                        <a:sym typeface="Wingdings" panose="05000000000000000000" pitchFamily="2" charset="2"/>
                      </a:rPr>
                      <m:t>𝐍</m:t>
                    </m:r>
                    <m:r>
                      <a:rPr lang="en-US" b="1" i="0" dirty="0" smtClean="0">
                        <a:latin typeface="Cambria Math" panose="02040503050406030204" pitchFamily="18" charset="0"/>
                        <a:sym typeface="Wingdings" panose="05000000000000000000" pitchFamily="2" charset="2"/>
                      </a:rPr>
                      <m:t>/</m:t>
                    </m:r>
                    <m:r>
                      <a:rPr lang="en-US" b="1" i="0" dirty="0" smtClean="0">
                        <a:latin typeface="Cambria Math" panose="02040503050406030204" pitchFamily="18" charset="0"/>
                        <a:sym typeface="Wingdings" panose="05000000000000000000" pitchFamily="2" charset="2"/>
                      </a:rPr>
                      <m:t>𝐦</m:t>
                    </m:r>
                  </m:oMath>
                </a14:m>
                <a:endParaRPr lang="el-GR" b="1" dirty="0">
                  <a:sym typeface="Wingdings" panose="05000000000000000000" pitchFamily="2" charset="2"/>
                </a:endParaRPr>
              </a:p>
              <a:p>
                <a:pPr lvl="1"/>
                <a:endParaRPr lang="en-US" b="1" dirty="0">
                  <a:sym typeface="Wingdings" panose="05000000000000000000" pitchFamily="2" charset="2"/>
                </a:endParaRPr>
              </a:p>
              <a:p>
                <a:pPr lvl="1"/>
                <a:r>
                  <a:rPr lang="el-GR" dirty="0">
                    <a:sym typeface="Wingdings" panose="05000000000000000000" pitchFamily="2" charset="2"/>
                  </a:rPr>
                  <a:t>Διανυσματική μορφή</a:t>
                </a:r>
                <a:r>
                  <a:rPr lang="en-US" dirty="0">
                    <a:sym typeface="Wingdings" panose="05000000000000000000" pitchFamily="2" charset="2"/>
                  </a:rPr>
                  <a:t> </a:t>
                </a:r>
                <a:r>
                  <a:rPr lang="el-GR" dirty="0">
                    <a:sym typeface="Wingdings" panose="05000000000000000000" pitchFamily="2" charset="2"/>
                  </a:rPr>
                  <a:t>για οριζόντια κίνηση</a:t>
                </a:r>
                <a:endParaRPr lang="en-US" dirty="0">
                  <a:sym typeface="Wingdings" panose="05000000000000000000" pitchFamily="2" charset="2"/>
                </a:endParaRPr>
              </a:p>
              <a:p>
                <a:pPr marL="365760" lvl="1" indent="0">
                  <a:buNone/>
                </a:pPr>
                <a:r>
                  <a:rPr lang="en-US" sz="900" dirty="0">
                    <a:sym typeface="Wingdings" panose="05000000000000000000" pitchFamily="2" charset="2"/>
                  </a:rPr>
                  <a:t/>
                </a:r>
                <a:br>
                  <a:rPr lang="en-US" sz="900" dirty="0">
                    <a:sym typeface="Wingdings" panose="05000000000000000000" pitchFamily="2" charset="2"/>
                  </a:rPr>
                </a:br>
                <a14:m>
                  <m:oMathPara xmlns:m="http://schemas.openxmlformats.org/officeDocument/2006/math">
                    <m:oMathParaPr>
                      <m:jc m:val="centerGroup"/>
                    </m:oMathParaPr>
                    <m:oMath xmlns:m="http://schemas.openxmlformats.org/officeDocument/2006/math">
                      <m:sSub>
                        <m:sSubPr>
                          <m:ctrlPr>
                            <a:rPr lang="el-GR" sz="2600" i="1" smtClean="0">
                              <a:latin typeface="Cambria Math" panose="02040503050406030204" pitchFamily="18" charset="0"/>
                              <a:sym typeface="Wingdings" panose="05000000000000000000" pitchFamily="2" charset="2"/>
                            </a:rPr>
                          </m:ctrlPr>
                        </m:sSubPr>
                        <m:e>
                          <m:acc>
                            <m:accPr>
                              <m:chr m:val="⃗"/>
                              <m:ctrlPr>
                                <a:rPr lang="en-US" sz="2600" i="1" smtClean="0">
                                  <a:latin typeface="Cambria Math" panose="02040503050406030204" pitchFamily="18" charset="0"/>
                                  <a:sym typeface="Wingdings" panose="05000000000000000000" pitchFamily="2" charset="2"/>
                                </a:rPr>
                              </m:ctrlPr>
                            </m:accPr>
                            <m:e>
                              <m:r>
                                <a:rPr lang="en-US" sz="2600" i="1" smtClean="0">
                                  <a:latin typeface="Cambria Math" panose="02040503050406030204" pitchFamily="18" charset="0"/>
                                  <a:sym typeface="Wingdings" panose="05000000000000000000" pitchFamily="2" charset="2"/>
                                </a:rPr>
                                <m:t>𝐹</m:t>
                              </m:r>
                            </m:e>
                          </m:acc>
                        </m:e>
                        <m:sub>
                          <m:r>
                            <a:rPr lang="en-US" sz="2600" b="0" i="1" smtClean="0">
                              <a:latin typeface="Cambria Math" panose="02040503050406030204" pitchFamily="18" charset="0"/>
                              <a:sym typeface="Wingdings" panose="05000000000000000000" pitchFamily="2" charset="2"/>
                            </a:rPr>
                            <m:t>𝑠</m:t>
                          </m:r>
                        </m:sub>
                      </m:sSub>
                      <m:r>
                        <a:rPr lang="en-US" sz="2600" b="0" i="1" smtClean="0">
                          <a:latin typeface="Cambria Math" panose="02040503050406030204" pitchFamily="18" charset="0"/>
                          <a:sym typeface="Wingdings" panose="05000000000000000000" pitchFamily="2" charset="2"/>
                        </a:rPr>
                        <m:t>=</m:t>
                      </m:r>
                      <m:sSub>
                        <m:sSubPr>
                          <m:ctrlPr>
                            <a:rPr lang="en-US" sz="2600" b="0" i="1" smtClean="0">
                              <a:latin typeface="Cambria Math" panose="02040503050406030204" pitchFamily="18" charset="0"/>
                              <a:sym typeface="Wingdings" panose="05000000000000000000" pitchFamily="2" charset="2"/>
                            </a:rPr>
                          </m:ctrlPr>
                        </m:sSubPr>
                        <m:e>
                          <m:r>
                            <a:rPr lang="en-US" sz="2600" b="0" i="1" smtClean="0">
                              <a:latin typeface="Cambria Math" panose="02040503050406030204" pitchFamily="18" charset="0"/>
                              <a:sym typeface="Wingdings" panose="05000000000000000000" pitchFamily="2" charset="2"/>
                            </a:rPr>
                            <m:t>𝐹</m:t>
                          </m:r>
                        </m:e>
                        <m:sub>
                          <m:r>
                            <a:rPr lang="en-US" sz="2600" b="0" i="1" smtClean="0">
                              <a:latin typeface="Cambria Math" panose="02040503050406030204" pitchFamily="18" charset="0"/>
                              <a:sym typeface="Wingdings" panose="05000000000000000000" pitchFamily="2" charset="2"/>
                            </a:rPr>
                            <m:t>𝑠</m:t>
                          </m:r>
                        </m:sub>
                      </m:sSub>
                      <m:acc>
                        <m:accPr>
                          <m:chr m:val="⃗"/>
                          <m:ctrlPr>
                            <a:rPr lang="en-US" sz="2600" b="1" i="1" smtClean="0">
                              <a:latin typeface="Cambria Math" panose="02040503050406030204" pitchFamily="18" charset="0"/>
                              <a:sym typeface="Wingdings" panose="05000000000000000000" pitchFamily="2" charset="2"/>
                            </a:rPr>
                          </m:ctrlPr>
                        </m:accPr>
                        <m:e>
                          <m:r>
                            <a:rPr lang="en-US" sz="2600" b="1" i="1" smtClean="0">
                              <a:latin typeface="Cambria Math" panose="02040503050406030204" pitchFamily="18" charset="0"/>
                              <a:sym typeface="Wingdings" panose="05000000000000000000" pitchFamily="2" charset="2"/>
                            </a:rPr>
                            <m:t>𝒊</m:t>
                          </m:r>
                        </m:e>
                      </m:acc>
                      <m:r>
                        <a:rPr lang="en-US" sz="2600" b="0" i="1" smtClean="0">
                          <a:latin typeface="Cambria Math" panose="02040503050406030204" pitchFamily="18" charset="0"/>
                          <a:sym typeface="Wingdings" panose="05000000000000000000" pitchFamily="2" charset="2"/>
                        </a:rPr>
                        <m:t>=−</m:t>
                      </m:r>
                      <m:r>
                        <a:rPr lang="en-US" sz="2600" b="0" i="1" smtClean="0">
                          <a:latin typeface="Cambria Math" panose="02040503050406030204" pitchFamily="18" charset="0"/>
                          <a:sym typeface="Wingdings" panose="05000000000000000000" pitchFamily="2" charset="2"/>
                        </a:rPr>
                        <m:t>𝑘𝑥</m:t>
                      </m:r>
                      <m:acc>
                        <m:accPr>
                          <m:chr m:val="⃗"/>
                          <m:ctrlPr>
                            <a:rPr lang="en-US" sz="2600" b="1" i="1" smtClean="0">
                              <a:latin typeface="Cambria Math" panose="02040503050406030204" pitchFamily="18" charset="0"/>
                              <a:sym typeface="Wingdings" panose="05000000000000000000" pitchFamily="2" charset="2"/>
                            </a:rPr>
                          </m:ctrlPr>
                        </m:accPr>
                        <m:e>
                          <m:r>
                            <a:rPr lang="en-US" sz="2600" b="1" i="1" smtClean="0">
                              <a:latin typeface="Cambria Math" panose="02040503050406030204" pitchFamily="18" charset="0"/>
                              <a:sym typeface="Wingdings" panose="05000000000000000000" pitchFamily="2" charset="2"/>
                            </a:rPr>
                            <m:t>𝒊</m:t>
                          </m:r>
                        </m:e>
                      </m:acc>
                    </m:oMath>
                  </m:oMathPara>
                </a14:m>
                <a:endParaRPr lang="en-US" sz="2600" b="1" dirty="0">
                  <a:sym typeface="Wingdings" panose="05000000000000000000" pitchFamily="2" charset="2"/>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49" y="1371600"/>
                <a:ext cx="7938925" cy="5334000"/>
              </a:xfrm>
              <a:blipFill>
                <a:blip r:embed="rId3"/>
                <a:stretch>
                  <a:fillRect r="-46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ounded Rectangle 3">
                <a:extLst>
                  <a:ext uri="{FF2B5EF4-FFF2-40B4-BE49-F238E27FC236}">
                    <a16:creationId xmlns:a16="http://schemas.microsoft.com/office/drawing/2014/main" xmlns="" id="{4A5F16E4-7CD4-A7C4-9AE5-9F9A1248EB9C}"/>
                  </a:ext>
                </a:extLst>
              </p:cNvPr>
              <p:cNvSpPr/>
              <p:nvPr/>
            </p:nvSpPr>
            <p:spPr>
              <a:xfrm>
                <a:off x="7010400" y="799424"/>
                <a:ext cx="1521008" cy="572176"/>
              </a:xfrm>
              <a:prstGeom prst="roundRect">
                <a:avLst/>
              </a:prstGeom>
              <a:solidFill>
                <a:schemeClr val="bg2"/>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𝑠</m:t>
                          </m:r>
                        </m:sub>
                      </m:s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𝑘𝑥</m:t>
                      </m:r>
                    </m:oMath>
                  </m:oMathPara>
                </a14:m>
                <a:endParaRPr kumimoji="0" lang="el-GR"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mc:Choice>
        <mc:Fallback xmlns="">
          <p:sp>
            <p:nvSpPr>
              <p:cNvPr id="4" name="Rounded Rectangle 3">
                <a:extLst>
                  <a:ext uri="{FF2B5EF4-FFF2-40B4-BE49-F238E27FC236}">
                    <a16:creationId xmlns:a16="http://schemas.microsoft.com/office/drawing/2014/main" id="{4A5F16E4-7CD4-A7C4-9AE5-9F9A1248EB9C}"/>
                  </a:ext>
                </a:extLst>
              </p:cNvPr>
              <p:cNvSpPr>
                <a:spLocks noRot="1" noChangeAspect="1" noMove="1" noResize="1" noEditPoints="1" noAdjustHandles="1" noChangeArrowheads="1" noChangeShapeType="1" noTextEdit="1"/>
              </p:cNvSpPr>
              <p:nvPr/>
            </p:nvSpPr>
            <p:spPr>
              <a:xfrm>
                <a:off x="7010400" y="799424"/>
                <a:ext cx="1521008" cy="572176"/>
              </a:xfrm>
              <a:prstGeom prst="roundRect">
                <a:avLst/>
              </a:prstGeom>
              <a:blipFill>
                <a:blip r:embed="rId4"/>
                <a:stretch>
                  <a:fillRect/>
                </a:stretch>
              </a:blipFill>
              <a:ln w="28575"/>
            </p:spPr>
            <p:txBody>
              <a:bodyPr/>
              <a:lstStyle/>
              <a:p>
                <a:r>
                  <a:rPr lang="en-US">
                    <a:noFill/>
                  </a:rPr>
                  <a:t> </a:t>
                </a:r>
              </a:p>
            </p:txBody>
          </p:sp>
        </mc:Fallback>
      </mc:AlternateContent>
    </p:spTree>
    <p:extLst>
      <p:ext uri="{BB962C8B-B14F-4D97-AF65-F5344CB8AC3E}">
        <p14:creationId xmlns:p14="http://schemas.microsoft.com/office/powerpoint/2010/main" val="1227576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500"/>
                                        <p:tgtEl>
                                          <p:spTgt spid="3">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animEffect transition="in" filter="fade">
                                      <p:cBhvr>
                                        <p:cTn id="20" dur="500"/>
                                        <p:tgtEl>
                                          <p:spTgt spid="3">
                                            <p:txEl>
                                              <p:pRg st="7" end="7"/>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8024650" cy="5105400"/>
              </a:xfrm>
            </p:spPr>
            <p:txBody>
              <a:bodyPr>
                <a:normAutofit/>
              </a:bodyPr>
              <a:lstStyle/>
              <a:p>
                <a:r>
                  <a:rPr lang="el-GR" sz="2200" dirty="0"/>
                  <a:t>Ας θεωρήσουμε ότι το ελατήριο συμπιέζεται στη μέγιστη τιμή (θέση </a:t>
                </a:r>
                <a14:m>
                  <m:oMath xmlns:m="http://schemas.openxmlformats.org/officeDocument/2006/math">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𝑖</m:t>
                        </m:r>
                      </m:sub>
                    </m:sSub>
                    <m:r>
                      <a:rPr lang="en-US" sz="2200" b="0" i="1" smtClean="0">
                        <a:latin typeface="Cambria Math" panose="02040503050406030204" pitchFamily="18" charset="0"/>
                      </a:rPr>
                      <m:t>=</m:t>
                    </m:r>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𝐴</m:t>
                        </m:r>
                      </m:sub>
                    </m:sSub>
                    <m:r>
                      <a:rPr lang="en-US" sz="2200" b="0" i="1" smtClean="0">
                        <a:latin typeface="Cambria Math" panose="02040503050406030204" pitchFamily="18" charset="0"/>
                      </a:rPr>
                      <m:t>=</m:t>
                    </m:r>
                    <m:r>
                      <a:rPr lang="el-GR" sz="2200" b="0" i="1" smtClean="0">
                        <a:latin typeface="Cambria Math" panose="02040503050406030204" pitchFamily="18" charset="0"/>
                      </a:rPr>
                      <m:t>−</m:t>
                    </m:r>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𝑚𝑎𝑥</m:t>
                        </m:r>
                      </m:sub>
                    </m:sSub>
                  </m:oMath>
                </a14:m>
                <a:r>
                  <a:rPr lang="en-US" sz="2200" dirty="0"/>
                  <a:t>) </a:t>
                </a:r>
                <a:r>
                  <a:rPr lang="el-GR" sz="2200" dirty="0"/>
                  <a:t>και αφήνεται ελεύθερο.</a:t>
                </a:r>
                <a:endParaRPr lang="en-US" sz="2200" dirty="0"/>
              </a:p>
              <a:p>
                <a:endParaRPr lang="el-GR" dirty="0"/>
              </a:p>
              <a:p>
                <a:endParaRPr lang="el-GR" sz="2200" dirty="0"/>
              </a:p>
              <a:p>
                <a:endParaRPr lang="el-GR" sz="2200" dirty="0"/>
              </a:p>
              <a:p>
                <a:endParaRPr lang="el-GR" sz="2200" dirty="0"/>
              </a:p>
              <a:p>
                <a:r>
                  <a:rPr lang="el-GR" sz="2200" dirty="0"/>
                  <a:t>Έστω η τελική θέση </a:t>
                </a:r>
                <a14:m>
                  <m:oMath xmlns:m="http://schemas.openxmlformats.org/officeDocument/2006/math">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𝑓</m:t>
                        </m:r>
                      </m:sub>
                    </m:sSub>
                    <m:r>
                      <a:rPr lang="en-US" sz="2200" b="0" i="1" smtClean="0">
                        <a:latin typeface="Cambria Math" panose="02040503050406030204" pitchFamily="18" charset="0"/>
                      </a:rPr>
                      <m:t>=</m:t>
                    </m:r>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𝐵</m:t>
                        </m:r>
                      </m:sub>
                    </m:sSub>
                    <m:r>
                      <a:rPr lang="en-US" sz="2200" b="0" i="1" smtClean="0">
                        <a:latin typeface="Cambria Math" panose="02040503050406030204" pitchFamily="18" charset="0"/>
                      </a:rPr>
                      <m:t>=0</m:t>
                    </m:r>
                  </m:oMath>
                </a14:m>
                <a:r>
                  <a:rPr lang="el-GR" sz="2200" dirty="0"/>
                  <a:t> (θέση ισορροπίας)</a:t>
                </a:r>
                <a:endParaRPr lang="en-US" sz="2200" dirty="0"/>
              </a:p>
              <a:p>
                <a:endParaRPr lang="el-GR" sz="1800" dirty="0"/>
              </a:p>
              <a:p>
                <a:r>
                  <a:rPr lang="el-GR" sz="2200" dirty="0"/>
                  <a:t>Το έργο της δύναμης του ελατηρίου επάνω στο σώμα ισούται με</a:t>
                </a:r>
                <a:r>
                  <a:rPr lang="en-US" sz="2200" dirty="0"/>
                  <a:t/>
                </a:r>
                <a:br>
                  <a:rPr lang="en-US" sz="2200" dirty="0"/>
                </a:br>
                <a:r>
                  <a:rPr lang="el-GR" sz="2200" dirty="0"/>
                  <a:t> </a:t>
                </a:r>
                <a:endParaRPr lang="el-GR" sz="2200" i="1" dirty="0">
                  <a:latin typeface="Cambria Math" panose="02040503050406030204" pitchFamily="18" charset="0"/>
                </a:endParaRPr>
              </a:p>
              <a:p>
                <a:pPr marL="68580" indent="0">
                  <a:buNone/>
                </a:pPr>
                <a14:m>
                  <m:oMathPara xmlns:m="http://schemas.openxmlformats.org/officeDocument/2006/math">
                    <m:oMathParaPr>
                      <m:jc m:val="centerGroup"/>
                    </m:oMathParaPr>
                    <m:oMath xmlns:m="http://schemas.openxmlformats.org/officeDocument/2006/math">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𝑊</m:t>
                          </m:r>
                        </m:e>
                        <m:sub>
                          <m:r>
                            <a:rPr lang="en-US" sz="1800" b="0" i="1" smtClean="0">
                              <a:latin typeface="Cambria Math" panose="02040503050406030204" pitchFamily="18" charset="0"/>
                            </a:rPr>
                            <m:t>𝑠</m:t>
                          </m:r>
                        </m:sub>
                      </m:sSub>
                      <m:r>
                        <a:rPr lang="en-US" sz="1800" b="0" i="1" smtClean="0">
                          <a:latin typeface="Cambria Math" panose="02040503050406030204" pitchFamily="18" charset="0"/>
                        </a:rPr>
                        <m:t>=</m:t>
                      </m:r>
                      <m:nary>
                        <m:naryPr>
                          <m:limLoc m:val="undOvr"/>
                          <m:subHide m:val="on"/>
                          <m:supHide m:val="on"/>
                          <m:ctrlPr>
                            <a:rPr lang="en-US" sz="1800" b="0" i="1" smtClean="0">
                              <a:latin typeface="Cambria Math" panose="02040503050406030204" pitchFamily="18" charset="0"/>
                            </a:rPr>
                          </m:ctrlPr>
                        </m:naryPr>
                        <m:sub/>
                        <m:sup/>
                        <m:e>
                          <m:sSub>
                            <m:sSubPr>
                              <m:ctrlPr>
                                <a:rPr lang="en-US" sz="1800" b="0" i="1" smtClean="0">
                                  <a:latin typeface="Cambria Math" panose="02040503050406030204" pitchFamily="18" charset="0"/>
                                </a:rPr>
                              </m:ctrlPr>
                            </m:sSubPr>
                            <m:e>
                              <m:acc>
                                <m:accPr>
                                  <m:chr m:val="⃗"/>
                                  <m:ctrlPr>
                                    <a:rPr lang="en-US" sz="1800" b="0" i="1" smtClean="0">
                                      <a:latin typeface="Cambria Math" panose="02040503050406030204" pitchFamily="18" charset="0"/>
                                    </a:rPr>
                                  </m:ctrlPr>
                                </m:accPr>
                                <m:e>
                                  <m:r>
                                    <a:rPr lang="en-US" sz="1800" b="0" i="1" smtClean="0">
                                      <a:latin typeface="Cambria Math" panose="02040503050406030204" pitchFamily="18" charset="0"/>
                                    </a:rPr>
                                    <m:t>𝐹</m:t>
                                  </m:r>
                                </m:e>
                              </m:acc>
                            </m:e>
                            <m:sub>
                              <m:r>
                                <a:rPr lang="en-US" sz="1800" b="0" i="1" smtClean="0">
                                  <a:latin typeface="Cambria Math" panose="02040503050406030204" pitchFamily="18" charset="0"/>
                                </a:rPr>
                                <m:t>𝑠</m:t>
                              </m:r>
                            </m:sub>
                          </m:sSub>
                          <m:r>
                            <a:rPr lang="el-GR" sz="1800" i="1" smtClean="0">
                              <a:latin typeface="Cambria Math" panose="02040503050406030204" pitchFamily="18" charset="0"/>
                              <a:ea typeface="Cambria Math" panose="02040503050406030204" pitchFamily="18" charset="0"/>
                            </a:rPr>
                            <m:t>∙</m:t>
                          </m:r>
                          <m:r>
                            <a:rPr lang="en-US" sz="1800" b="0" i="1" smtClean="0">
                              <a:latin typeface="Cambria Math" panose="02040503050406030204" pitchFamily="18" charset="0"/>
                              <a:ea typeface="Cambria Math" panose="02040503050406030204" pitchFamily="18" charset="0"/>
                            </a:rPr>
                            <m:t>𝑑</m:t>
                          </m:r>
                          <m:acc>
                            <m:accPr>
                              <m:chr m:val="⃗"/>
                              <m:ctrlPr>
                                <a:rPr lang="en-US" sz="1800" b="0" i="1" smtClean="0">
                                  <a:latin typeface="Cambria Math" panose="02040503050406030204" pitchFamily="18" charset="0"/>
                                  <a:ea typeface="Cambria Math" panose="02040503050406030204" pitchFamily="18" charset="0"/>
                                </a:rPr>
                              </m:ctrlPr>
                            </m:accPr>
                            <m:e>
                              <m:r>
                                <a:rPr lang="en-US" sz="1800" b="0" i="1" smtClean="0">
                                  <a:latin typeface="Cambria Math" panose="02040503050406030204" pitchFamily="18" charset="0"/>
                                  <a:ea typeface="Cambria Math" panose="02040503050406030204" pitchFamily="18" charset="0"/>
                                </a:rPr>
                                <m:t>𝑥</m:t>
                              </m:r>
                            </m:e>
                          </m:acc>
                        </m:e>
                      </m:nary>
                      <m:r>
                        <a:rPr lang="en-US" sz="1800" b="0" i="1" smtClean="0">
                          <a:latin typeface="Cambria Math" panose="02040503050406030204" pitchFamily="18" charset="0"/>
                        </a:rPr>
                        <m:t>=</m:t>
                      </m:r>
                      <m:nary>
                        <m:naryPr>
                          <m:limLoc m:val="undOvr"/>
                          <m:ctrlPr>
                            <a:rPr lang="en-US" sz="1800" b="0" i="1" smtClean="0">
                              <a:latin typeface="Cambria Math" panose="02040503050406030204" pitchFamily="18" charset="0"/>
                            </a:rPr>
                          </m:ctrlPr>
                        </m:naryPr>
                        <m:sub>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𝑥</m:t>
                              </m:r>
                            </m:e>
                            <m:sub>
                              <m:r>
                                <a:rPr lang="en-US" sz="1800" b="0" i="1" smtClean="0">
                                  <a:latin typeface="Cambria Math" panose="02040503050406030204" pitchFamily="18" charset="0"/>
                                </a:rPr>
                                <m:t>𝑖</m:t>
                              </m:r>
                            </m:sub>
                          </m:sSub>
                        </m:sub>
                        <m:sup>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𝑥</m:t>
                              </m:r>
                            </m:e>
                            <m:sub>
                              <m:r>
                                <a:rPr lang="en-US" sz="1800" b="0" i="1" smtClean="0">
                                  <a:latin typeface="Cambria Math" panose="02040503050406030204" pitchFamily="18" charset="0"/>
                                </a:rPr>
                                <m:t>𝑓</m:t>
                              </m:r>
                            </m:sub>
                          </m:sSub>
                        </m:sup>
                        <m:e>
                          <m:r>
                            <a:rPr lang="en-US" sz="1800" b="0" i="1" smtClean="0">
                              <a:latin typeface="Cambria Math" panose="02040503050406030204" pitchFamily="18" charset="0"/>
                            </a:rPr>
                            <m:t>(−</m:t>
                          </m:r>
                          <m:r>
                            <a:rPr lang="en-US" sz="1800" b="0" i="1" smtClean="0">
                              <a:latin typeface="Cambria Math" panose="02040503050406030204" pitchFamily="18" charset="0"/>
                            </a:rPr>
                            <m:t>𝑘𝑥</m:t>
                          </m:r>
                          <m:acc>
                            <m:accPr>
                              <m:chr m:val="⃗"/>
                              <m:ctrlPr>
                                <a:rPr lang="en-US" sz="1800" b="1" i="1" smtClean="0">
                                  <a:latin typeface="Cambria Math" panose="02040503050406030204" pitchFamily="18" charset="0"/>
                                </a:rPr>
                              </m:ctrlPr>
                            </m:accPr>
                            <m:e>
                              <m:r>
                                <a:rPr lang="en-US" sz="1800" b="1" i="1" smtClean="0">
                                  <a:latin typeface="Cambria Math" panose="02040503050406030204" pitchFamily="18" charset="0"/>
                                </a:rPr>
                                <m:t>𝒊</m:t>
                              </m:r>
                            </m:e>
                          </m:acc>
                          <m:r>
                            <a:rPr lang="en-US" sz="1800" b="0" i="1" smtClean="0">
                              <a:latin typeface="Cambria Math" panose="02040503050406030204" pitchFamily="18" charset="0"/>
                            </a:rPr>
                            <m:t>)</m:t>
                          </m:r>
                          <m:r>
                            <a:rPr lang="en-US" sz="1800" b="0" i="1" smtClean="0">
                              <a:latin typeface="Cambria Math" panose="02040503050406030204" pitchFamily="18" charset="0"/>
                              <a:ea typeface="Cambria Math" panose="02040503050406030204" pitchFamily="18" charset="0"/>
                            </a:rPr>
                            <m:t>∙(</m:t>
                          </m:r>
                          <m:r>
                            <a:rPr lang="en-US" sz="1800" b="0" i="1" smtClean="0">
                              <a:latin typeface="Cambria Math" panose="02040503050406030204" pitchFamily="18" charset="0"/>
                              <a:ea typeface="Cambria Math" panose="02040503050406030204" pitchFamily="18" charset="0"/>
                            </a:rPr>
                            <m:t>𝑑𝑥</m:t>
                          </m:r>
                          <m:acc>
                            <m:accPr>
                              <m:chr m:val="⃗"/>
                              <m:ctrlPr>
                                <a:rPr lang="en-US" sz="1800" b="1" i="1" smtClean="0">
                                  <a:latin typeface="Cambria Math" panose="02040503050406030204" pitchFamily="18" charset="0"/>
                                  <a:ea typeface="Cambria Math" panose="02040503050406030204" pitchFamily="18" charset="0"/>
                                </a:rPr>
                              </m:ctrlPr>
                            </m:accPr>
                            <m:e>
                              <m:r>
                                <a:rPr lang="en-US" sz="1800" b="1" i="1" smtClean="0">
                                  <a:latin typeface="Cambria Math" panose="02040503050406030204" pitchFamily="18" charset="0"/>
                                  <a:ea typeface="Cambria Math" panose="02040503050406030204" pitchFamily="18" charset="0"/>
                                </a:rPr>
                                <m:t>𝒊</m:t>
                              </m:r>
                            </m:e>
                          </m:acc>
                          <m:r>
                            <a:rPr lang="en-US" sz="1800" b="0" i="1" smtClean="0">
                              <a:latin typeface="Cambria Math" panose="02040503050406030204" pitchFamily="18" charset="0"/>
                            </a:rPr>
                            <m:t>)</m:t>
                          </m:r>
                        </m:e>
                      </m:nary>
                      <m:r>
                        <a:rPr lang="en-US" sz="1800" b="0" i="1" smtClean="0">
                          <a:latin typeface="Cambria Math" panose="02040503050406030204" pitchFamily="18" charset="0"/>
                        </a:rPr>
                        <m:t>=</m:t>
                      </m:r>
                      <m:nary>
                        <m:naryPr>
                          <m:limLoc m:val="undOvr"/>
                          <m:ctrlPr>
                            <a:rPr lang="en-US" sz="1800" b="0" i="1" smtClean="0">
                              <a:latin typeface="Cambria Math" panose="02040503050406030204" pitchFamily="18" charset="0"/>
                            </a:rPr>
                          </m:ctrlPr>
                        </m:naryPr>
                        <m:sub>
                          <m:r>
                            <m:rPr>
                              <m:brk m:alnAt="24"/>
                            </m:rPr>
                            <a:rPr lang="en-US" sz="1800" b="0" i="1" smtClean="0">
                              <a:latin typeface="Cambria Math" panose="02040503050406030204" pitchFamily="18" charset="0"/>
                            </a:rPr>
                            <m:t>−</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𝑥</m:t>
                              </m:r>
                            </m:e>
                            <m:sub>
                              <m:r>
                                <a:rPr lang="en-US" sz="1800" b="0" i="1" smtClean="0">
                                  <a:latin typeface="Cambria Math" panose="02040503050406030204" pitchFamily="18" charset="0"/>
                                </a:rPr>
                                <m:t>𝑚𝑎𝑥</m:t>
                              </m:r>
                            </m:sub>
                          </m:sSub>
                        </m:sub>
                        <m:sup>
                          <m:r>
                            <a:rPr lang="en-US" sz="1800" b="0" i="1" smtClean="0">
                              <a:latin typeface="Cambria Math" panose="02040503050406030204" pitchFamily="18" charset="0"/>
                            </a:rPr>
                            <m:t>0</m:t>
                          </m:r>
                        </m:sup>
                        <m:e>
                          <m:d>
                            <m:dPr>
                              <m:ctrlPr>
                                <a:rPr lang="en-US" sz="1800" b="0" i="1" smtClean="0">
                                  <a:latin typeface="Cambria Math" panose="02040503050406030204" pitchFamily="18" charset="0"/>
                                </a:rPr>
                              </m:ctrlPr>
                            </m:dPr>
                            <m:e>
                              <m:r>
                                <a:rPr lang="en-US" sz="1800" b="0" i="1" smtClean="0">
                                  <a:latin typeface="Cambria Math" panose="02040503050406030204" pitchFamily="18" charset="0"/>
                                </a:rPr>
                                <m:t>−</m:t>
                              </m:r>
                              <m:r>
                                <a:rPr lang="en-US" sz="1800" b="0" i="1" smtClean="0">
                                  <a:latin typeface="Cambria Math" panose="02040503050406030204" pitchFamily="18" charset="0"/>
                                </a:rPr>
                                <m:t>𝑘𝑥</m:t>
                              </m:r>
                            </m:e>
                          </m:d>
                          <m:r>
                            <a:rPr lang="en-US" sz="1800" b="0" i="1" smtClean="0">
                              <a:latin typeface="Cambria Math" panose="02040503050406030204" pitchFamily="18" charset="0"/>
                            </a:rPr>
                            <m:t>𝑑𝑥</m:t>
                          </m:r>
                        </m:e>
                      </m:nary>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𝑘</m:t>
                          </m:r>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𝑥</m:t>
                              </m:r>
                            </m:e>
                            <m:sup>
                              <m:r>
                                <a:rPr lang="en-US" sz="1800" b="0" i="1" smtClean="0">
                                  <a:latin typeface="Cambria Math" panose="02040503050406030204" pitchFamily="18" charset="0"/>
                                </a:rPr>
                                <m:t>2</m:t>
                              </m:r>
                            </m:sup>
                          </m:sSup>
                        </m:num>
                        <m:den>
                          <m:r>
                            <a:rPr lang="en-US" sz="1800" b="0" i="1" smtClean="0">
                              <a:latin typeface="Cambria Math" panose="02040503050406030204" pitchFamily="18" charset="0"/>
                            </a:rPr>
                            <m:t>2</m:t>
                          </m:r>
                        </m:den>
                      </m:f>
                      <m:sSubSup>
                        <m:sSubSupPr>
                          <m:ctrlPr>
                            <a:rPr lang="en-US" sz="1800" b="0" i="1" smtClean="0">
                              <a:latin typeface="Cambria Math" panose="02040503050406030204" pitchFamily="18" charset="0"/>
                            </a:rPr>
                          </m:ctrlPr>
                        </m:sSubSupPr>
                        <m:e>
                          <m:d>
                            <m:dPr>
                              <m:begChr m:val=""/>
                              <m:endChr m:val="|"/>
                              <m:ctrlPr>
                                <a:rPr lang="en-US" sz="1800" b="0" i="1" smtClean="0">
                                  <a:latin typeface="Cambria Math" panose="02040503050406030204" pitchFamily="18" charset="0"/>
                                </a:rPr>
                              </m:ctrlPr>
                            </m:dPr>
                            <m:e>
                              <m:r>
                                <a:rPr lang="en-US" sz="1800" b="0" i="1" smtClean="0">
                                  <a:latin typeface="Cambria Math" panose="02040503050406030204" pitchFamily="18" charset="0"/>
                                </a:rPr>
                                <m:t>​</m:t>
                              </m:r>
                            </m:e>
                          </m:d>
                        </m:e>
                        <m:sub>
                          <m:r>
                            <a:rPr lang="en-US" sz="1800" b="0" i="1" smtClean="0">
                              <a:latin typeface="Cambria Math" panose="02040503050406030204" pitchFamily="18" charset="0"/>
                            </a:rPr>
                            <m:t>−</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𝑥</m:t>
                              </m:r>
                            </m:e>
                            <m:sub>
                              <m:r>
                                <a:rPr lang="en-US" sz="1800" b="0" i="1" smtClean="0">
                                  <a:latin typeface="Cambria Math" panose="02040503050406030204" pitchFamily="18" charset="0"/>
                                </a:rPr>
                                <m:t>𝑚𝑎𝑥</m:t>
                              </m:r>
                            </m:sub>
                          </m:sSub>
                        </m:sub>
                        <m:sup>
                          <m:r>
                            <a:rPr lang="en-US" sz="1800" b="0" i="1" smtClean="0">
                              <a:latin typeface="Cambria Math" panose="02040503050406030204" pitchFamily="18" charset="0"/>
                            </a:rPr>
                            <m:t>0</m:t>
                          </m:r>
                        </m:sup>
                      </m:sSubSup>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1</m:t>
                          </m:r>
                        </m:num>
                        <m:den>
                          <m:r>
                            <a:rPr lang="en-US" sz="1800" b="0" i="1" smtClean="0">
                              <a:latin typeface="Cambria Math" panose="02040503050406030204" pitchFamily="18" charset="0"/>
                            </a:rPr>
                            <m:t>2</m:t>
                          </m:r>
                        </m:den>
                      </m:f>
                      <m:r>
                        <a:rPr lang="en-US" sz="1800" b="0" i="1" smtClean="0">
                          <a:latin typeface="Cambria Math" panose="02040503050406030204" pitchFamily="18" charset="0"/>
                        </a:rPr>
                        <m:t>𝑘</m:t>
                      </m:r>
                      <m:sSubSup>
                        <m:sSubSupPr>
                          <m:ctrlPr>
                            <a:rPr lang="en-US" sz="1800" b="0" i="1" smtClean="0">
                              <a:latin typeface="Cambria Math" panose="02040503050406030204" pitchFamily="18" charset="0"/>
                            </a:rPr>
                          </m:ctrlPr>
                        </m:sSubSupPr>
                        <m:e>
                          <m:r>
                            <a:rPr lang="en-US" sz="1800" b="0" i="1" smtClean="0">
                              <a:latin typeface="Cambria Math" panose="02040503050406030204" pitchFamily="18" charset="0"/>
                            </a:rPr>
                            <m:t>𝑥</m:t>
                          </m:r>
                        </m:e>
                        <m:sub>
                          <m:r>
                            <a:rPr lang="en-US" sz="1800" b="0" i="1" smtClean="0">
                              <a:latin typeface="Cambria Math" panose="02040503050406030204" pitchFamily="18" charset="0"/>
                            </a:rPr>
                            <m:t>𝑚𝑎𝑥</m:t>
                          </m:r>
                        </m:sub>
                        <m:sup>
                          <m:r>
                            <a:rPr lang="en-US" sz="1800" b="0" i="1" smtClean="0">
                              <a:latin typeface="Cambria Math" panose="02040503050406030204" pitchFamily="18" charset="0"/>
                            </a:rPr>
                            <m:t>2</m:t>
                          </m:r>
                        </m:sup>
                      </m:sSubSup>
                    </m:oMath>
                  </m:oMathPara>
                </a14:m>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8024650" cy="5105400"/>
              </a:xfrm>
              <a:blipFill rotWithShape="0">
                <a:blip r:embed="rId2"/>
                <a:stretch>
                  <a:fillRect t="-835"/>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10" name="Rounded Rectangle 3">
                <a:extLst>
                  <a:ext uri="{FF2B5EF4-FFF2-40B4-BE49-F238E27FC236}">
                    <a16:creationId xmlns:a16="http://schemas.microsoft.com/office/drawing/2014/main" xmlns="" id="{54E5645E-E3F7-01D1-1368-95A6745C6E99}"/>
                  </a:ext>
                </a:extLst>
              </p:cNvPr>
              <p:cNvSpPr/>
              <p:nvPr/>
            </p:nvSpPr>
            <p:spPr>
              <a:xfrm>
                <a:off x="7010400" y="799424"/>
                <a:ext cx="1521008" cy="572176"/>
              </a:xfrm>
              <a:prstGeom prst="roundRect">
                <a:avLst/>
              </a:prstGeom>
              <a:solidFill>
                <a:schemeClr val="bg2"/>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𝑠</m:t>
                          </m:r>
                        </m:sub>
                      </m:s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𝑘𝑥</m:t>
                      </m:r>
                    </m:oMath>
                  </m:oMathPara>
                </a14:m>
                <a:endParaRPr kumimoji="0" lang="el-GR"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mc:Choice>
        <mc:Fallback xmlns="">
          <p:sp>
            <p:nvSpPr>
              <p:cNvPr id="10" name="Rounded Rectangle 3">
                <a:extLst>
                  <a:ext uri="{FF2B5EF4-FFF2-40B4-BE49-F238E27FC236}">
                    <a16:creationId xmlns:a16="http://schemas.microsoft.com/office/drawing/2014/main" id="{54E5645E-E3F7-01D1-1368-95A6745C6E99}"/>
                  </a:ext>
                </a:extLst>
              </p:cNvPr>
              <p:cNvSpPr>
                <a:spLocks noRot="1" noChangeAspect="1" noMove="1" noResize="1" noEditPoints="1" noAdjustHandles="1" noChangeArrowheads="1" noChangeShapeType="1" noTextEdit="1"/>
              </p:cNvSpPr>
              <p:nvPr/>
            </p:nvSpPr>
            <p:spPr>
              <a:xfrm>
                <a:off x="7010400" y="799424"/>
                <a:ext cx="1521008" cy="572176"/>
              </a:xfrm>
              <a:prstGeom prst="roundRect">
                <a:avLst/>
              </a:prstGeom>
              <a:blipFill>
                <a:blip r:embed="rId3"/>
                <a:stretch>
                  <a:fillRect/>
                </a:stretch>
              </a:blipFill>
              <a:ln w="28575"/>
            </p:spPr>
            <p:txBody>
              <a:bodyPr/>
              <a:lstStyle/>
              <a:p>
                <a:r>
                  <a:rPr lang="en-US">
                    <a:noFill/>
                  </a:rPr>
                  <a:t> </a:t>
                </a:r>
              </a:p>
            </p:txBody>
          </p:sp>
        </mc:Fallback>
      </mc:AlternateContent>
      <p:grpSp>
        <p:nvGrpSpPr>
          <p:cNvPr id="12" name="Ομάδα 11">
            <a:extLst>
              <a:ext uri="{FF2B5EF4-FFF2-40B4-BE49-F238E27FC236}">
                <a16:creationId xmlns:a16="http://schemas.microsoft.com/office/drawing/2014/main" xmlns="" id="{E971FEB0-9A88-DE28-020B-DA7D2728BDFA}"/>
              </a:ext>
            </a:extLst>
          </p:cNvPr>
          <p:cNvGrpSpPr/>
          <p:nvPr/>
        </p:nvGrpSpPr>
        <p:grpSpPr>
          <a:xfrm>
            <a:off x="1371600" y="2133600"/>
            <a:ext cx="6781800" cy="1676400"/>
            <a:chOff x="1371600" y="2133600"/>
            <a:chExt cx="6781800" cy="1676400"/>
          </a:xfrm>
        </p:grpSpPr>
        <p:grpSp>
          <p:nvGrpSpPr>
            <p:cNvPr id="9" name="Group 8"/>
            <p:cNvGrpSpPr/>
            <p:nvPr/>
          </p:nvGrpSpPr>
          <p:grpSpPr>
            <a:xfrm>
              <a:off x="1371600" y="2133600"/>
              <a:ext cx="6781800" cy="1676400"/>
              <a:chOff x="1371600" y="2133600"/>
              <a:chExt cx="6781800" cy="1676400"/>
            </a:xfrm>
          </p:grpSpPr>
          <p:grpSp>
            <p:nvGrpSpPr>
              <p:cNvPr id="6" name="Group 5"/>
              <p:cNvGrpSpPr/>
              <p:nvPr/>
            </p:nvGrpSpPr>
            <p:grpSpPr>
              <a:xfrm>
                <a:off x="1371600" y="2133600"/>
                <a:ext cx="6781800" cy="1676400"/>
                <a:chOff x="1447800" y="2209800"/>
                <a:chExt cx="6243636" cy="1447800"/>
              </a:xfrm>
            </p:grpSpPr>
            <p:pic>
              <p:nvPicPr>
                <p:cNvPr id="4" name="Content Placeholder 3"/>
                <p:cNvPicPr>
                  <a:picLocks noChangeAspect="1"/>
                </p:cNvPicPr>
                <p:nvPr/>
              </p:nvPicPr>
              <p:blipFill rotWithShape="1">
                <a:blip r:embed="rId4">
                  <a:extLst>
                    <a:ext uri="{28A0092B-C50C-407E-A947-70E740481C1C}">
                      <a14:useLocalDpi xmlns:a14="http://schemas.microsoft.com/office/drawing/2010/main" val="0"/>
                    </a:ext>
                  </a:extLst>
                </a:blip>
                <a:srcRect l="9212" t="44234" r="1061" b="32872"/>
                <a:stretch/>
              </p:blipFill>
              <p:spPr>
                <a:xfrm>
                  <a:off x="1447800" y="2209800"/>
                  <a:ext cx="6243636" cy="1447800"/>
                </a:xfrm>
                <a:prstGeom prst="rect">
                  <a:avLst/>
                </a:prstGeom>
              </p:spPr>
            </p:pic>
            <mc:AlternateContent xmlns:mc="http://schemas.openxmlformats.org/markup-compatibility/2006" xmlns:a14="http://schemas.microsoft.com/office/drawing/2010/main">
              <mc:Choice Requires="a14">
                <p:sp>
                  <p:nvSpPr>
                    <p:cNvPr id="5" name="TextBox 4"/>
                    <p:cNvSpPr txBox="1"/>
                    <p:nvPr/>
                  </p:nvSpPr>
                  <p:spPr>
                    <a:xfrm>
                      <a:off x="3173766" y="3329868"/>
                      <a:ext cx="444623" cy="212645"/>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1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1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sub>
                                <m:r>
                                  <a:rPr kumimoji="0" lang="en-US" sz="10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𝑚𝑎𝑥</m:t>
                                </m:r>
                              </m:sub>
                            </m:sSub>
                          </m:oMath>
                        </m:oMathPara>
                      </a14:m>
                      <a:endPar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3173766" y="3329868"/>
                      <a:ext cx="444623" cy="212645"/>
                    </a:xfrm>
                    <a:prstGeom prst="rect">
                      <a:avLst/>
                    </a:prstGeom>
                    <a:blipFill rotWithShape="0">
                      <a:blip r:embed="rId5"/>
                      <a:stretch>
                        <a:fillRect/>
                      </a:stretch>
                    </a:blipFill>
                  </p:spPr>
                  <p:txBody>
                    <a:bodyPr/>
                    <a:lstStyle/>
                    <a:p>
                      <a:r>
                        <a:rPr lang="el-GR">
                          <a:noFill/>
                        </a:rPr>
                        <a:t> </a:t>
                      </a:r>
                    </a:p>
                  </p:txBody>
                </p:sp>
              </mc:Fallback>
            </mc:AlternateContent>
          </p:grpSp>
          <p:sp>
            <p:nvSpPr>
              <p:cNvPr id="7" name="Oval 6"/>
              <p:cNvSpPr/>
              <p:nvPr/>
            </p:nvSpPr>
            <p:spPr>
              <a:xfrm>
                <a:off x="2971800" y="3200400"/>
                <a:ext cx="228600" cy="2301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rPr>
                  <a:t>Α</a:t>
                </a:r>
              </a:p>
            </p:txBody>
          </p:sp>
          <p:sp>
            <p:nvSpPr>
              <p:cNvPr id="8" name="Oval 7"/>
              <p:cNvSpPr/>
              <p:nvPr/>
            </p:nvSpPr>
            <p:spPr>
              <a:xfrm>
                <a:off x="3810000" y="3200400"/>
                <a:ext cx="228600" cy="2301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rPr>
                  <a:t>Β</a:t>
                </a:r>
              </a:p>
            </p:txBody>
          </p:sp>
        </p:gr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3F655E53-61CF-A2E6-0357-839F81898A48}"/>
                    </a:ext>
                  </a:extLst>
                </p:cNvPr>
                <p:cNvSpPr txBox="1"/>
                <p:nvPr/>
              </p:nvSpPr>
              <p:spPr>
                <a:xfrm>
                  <a:off x="3924300" y="2160607"/>
                  <a:ext cx="571500"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2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r>
                          <a:rPr kumimoji="0" lang="en-US" sz="12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=0</m:t>
                        </m:r>
                      </m:oMath>
                    </m:oMathPara>
                  </a14:m>
                  <a:endParaRPr kumimoji="0" lang="el-GR"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1" name="TextBox 10">
                  <a:extLst>
                    <a:ext uri="{FF2B5EF4-FFF2-40B4-BE49-F238E27FC236}">
                      <a16:creationId xmlns:a16="http://schemas.microsoft.com/office/drawing/2014/main" id="{3F655E53-61CF-A2E6-0357-839F81898A48}"/>
                    </a:ext>
                  </a:extLst>
                </p:cNvPr>
                <p:cNvSpPr txBox="1">
                  <a:spLocks noRot="1" noChangeAspect="1" noMove="1" noResize="1" noEditPoints="1" noAdjustHandles="1" noChangeArrowheads="1" noChangeShapeType="1" noTextEdit="1"/>
                </p:cNvSpPr>
                <p:nvPr/>
              </p:nvSpPr>
              <p:spPr>
                <a:xfrm>
                  <a:off x="3924300" y="2160607"/>
                  <a:ext cx="571500" cy="276999"/>
                </a:xfrm>
                <a:prstGeom prst="rect">
                  <a:avLst/>
                </a:prstGeom>
                <a:blipFill>
                  <a:blip r:embed="rId6"/>
                  <a:stretch>
                    <a:fillRect/>
                  </a:stretch>
                </a:blipFill>
              </p:spPr>
              <p:txBody>
                <a:bodyPr/>
                <a:lstStyle/>
                <a:p>
                  <a:r>
                    <a:rPr lang="en-US">
                      <a:noFill/>
                    </a:rPr>
                    <a:t> </a:t>
                  </a:r>
                </a:p>
              </p:txBody>
            </p:sp>
          </mc:Fallback>
        </mc:AlternateContent>
      </p:grpSp>
    </p:spTree>
    <p:extLst>
      <p:ext uri="{BB962C8B-B14F-4D97-AF65-F5344CB8AC3E}">
        <p14:creationId xmlns:p14="http://schemas.microsoft.com/office/powerpoint/2010/main" val="41826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500"/>
                                        <p:tgtEl>
                                          <p:spTgt spid="3">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animEffect transition="in" filter="fade">
                                      <p:cBhvr>
                                        <p:cTn id="20" dur="500"/>
                                        <p:tgtEl>
                                          <p:spTgt spid="3">
                                            <p:txEl>
                                              <p:pRg st="7" end="7"/>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066800" y="2133600"/>
            <a:ext cx="6900861" cy="1600200"/>
            <a:chOff x="1066800" y="2133600"/>
            <a:chExt cx="6900861" cy="1600200"/>
          </a:xfrm>
        </p:grpSpPr>
        <p:pic>
          <p:nvPicPr>
            <p:cNvPr id="4" name="Content Placeholder 3"/>
            <p:cNvPicPr>
              <a:picLocks noChangeAspect="1"/>
            </p:cNvPicPr>
            <p:nvPr/>
          </p:nvPicPr>
          <p:blipFill rotWithShape="1">
            <a:blip r:embed="rId2">
              <a:extLst>
                <a:ext uri="{28A0092B-C50C-407E-A947-70E740481C1C}">
                  <a14:useLocalDpi xmlns:a14="http://schemas.microsoft.com/office/drawing/2010/main" val="0"/>
                </a:ext>
              </a:extLst>
            </a:blip>
            <a:srcRect l="9212" t="-122" r="1061" b="77228"/>
            <a:stretch/>
          </p:blipFill>
          <p:spPr>
            <a:xfrm>
              <a:off x="1066800" y="2133600"/>
              <a:ext cx="6900861" cy="1600200"/>
            </a:xfrm>
            <a:prstGeom prst="rect">
              <a:avLst/>
            </a:prstGeom>
          </p:spPr>
        </p:pic>
        <p:sp>
          <p:nvSpPr>
            <p:cNvPr id="6" name="Oval 5"/>
            <p:cNvSpPr/>
            <p:nvPr/>
          </p:nvSpPr>
          <p:spPr>
            <a:xfrm>
              <a:off x="3564466" y="3176713"/>
              <a:ext cx="228600" cy="2301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rPr>
                <a:t>Α</a:t>
              </a:r>
            </a:p>
          </p:txBody>
        </p:sp>
        <p:sp>
          <p:nvSpPr>
            <p:cNvPr id="7" name="Oval 6"/>
            <p:cNvSpPr/>
            <p:nvPr/>
          </p:nvSpPr>
          <p:spPr>
            <a:xfrm>
              <a:off x="4461935" y="3176713"/>
              <a:ext cx="228600" cy="2301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rPr>
                <a:t>Β</a:t>
              </a:r>
            </a:p>
          </p:txBody>
        </p:sp>
      </p:grpSp>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948450" cy="5105400"/>
              </a:xfrm>
            </p:spPr>
            <p:txBody>
              <a:bodyPr>
                <a:normAutofit/>
              </a:bodyPr>
              <a:lstStyle/>
              <a:p>
                <a:r>
                  <a:rPr lang="el-GR" sz="2200" dirty="0"/>
                  <a:t>Ας θεωρήσουμε ότι το ελατήριο συνεχίζει την πορεία του</a:t>
                </a:r>
                <a:r>
                  <a:rPr lang="en-US" sz="2200" dirty="0"/>
                  <a:t>, </a:t>
                </a:r>
                <a:r>
                  <a:rPr lang="el-GR" sz="2200" dirty="0"/>
                  <a:t>περνώντας από τη θέση ισορροπίας (θέση </a:t>
                </a:r>
                <a14:m>
                  <m:oMath xmlns:m="http://schemas.openxmlformats.org/officeDocument/2006/math">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𝑖</m:t>
                        </m:r>
                      </m:sub>
                    </m:sSub>
                    <m:r>
                      <a:rPr lang="en-US" sz="2200" b="0" i="1" smtClean="0">
                        <a:latin typeface="Cambria Math" panose="02040503050406030204" pitchFamily="18" charset="0"/>
                      </a:rPr>
                      <m:t>=</m:t>
                    </m:r>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𝐴</m:t>
                        </m:r>
                      </m:sub>
                    </m:sSub>
                    <m:r>
                      <a:rPr lang="en-US" sz="2200" b="0" i="1" smtClean="0">
                        <a:latin typeface="Cambria Math" panose="02040503050406030204" pitchFamily="18" charset="0"/>
                      </a:rPr>
                      <m:t>=</m:t>
                    </m:r>
                    <m:r>
                      <a:rPr lang="el-GR" sz="2200" b="0" i="1" smtClean="0">
                        <a:latin typeface="Cambria Math" panose="02040503050406030204" pitchFamily="18" charset="0"/>
                      </a:rPr>
                      <m:t>0</m:t>
                    </m:r>
                  </m:oMath>
                </a14:m>
                <a:r>
                  <a:rPr lang="en-US" sz="2200" dirty="0"/>
                  <a:t>)</a:t>
                </a:r>
              </a:p>
              <a:p>
                <a:endParaRPr lang="en-US" sz="2200" dirty="0"/>
              </a:p>
              <a:p>
                <a:endParaRPr lang="en-US" sz="2200" dirty="0"/>
              </a:p>
              <a:p>
                <a:endParaRPr lang="en-US" sz="2200" dirty="0"/>
              </a:p>
              <a:p>
                <a:endParaRPr lang="en-US" sz="2200" dirty="0"/>
              </a:p>
              <a:p>
                <a:endParaRPr lang="en-US" sz="2200" dirty="0"/>
              </a:p>
              <a:p>
                <a:r>
                  <a:rPr lang="el-GR" sz="2200" dirty="0"/>
                  <a:t>Έστω η τελική θέση </a:t>
                </a:r>
                <a14:m>
                  <m:oMath xmlns:m="http://schemas.openxmlformats.org/officeDocument/2006/math">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𝑓</m:t>
                        </m:r>
                      </m:sub>
                    </m:sSub>
                    <m:r>
                      <a:rPr lang="en-US" sz="2200" b="0" i="1" smtClean="0">
                        <a:latin typeface="Cambria Math" panose="02040503050406030204" pitchFamily="18" charset="0"/>
                      </a:rPr>
                      <m:t>=</m:t>
                    </m:r>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𝑥</m:t>
                        </m:r>
                      </m:e>
                      <m:sub>
                        <m:r>
                          <a:rPr lang="en-US" sz="2200" b="0" i="1" smtClean="0">
                            <a:latin typeface="Cambria Math" panose="02040503050406030204" pitchFamily="18" charset="0"/>
                          </a:rPr>
                          <m:t>𝐵</m:t>
                        </m:r>
                      </m:sub>
                    </m:sSub>
                    <m:r>
                      <a:rPr lang="en-US" sz="2200" b="0" i="1" smtClean="0">
                        <a:latin typeface="Cambria Math" panose="02040503050406030204" pitchFamily="18" charset="0"/>
                      </a:rPr>
                      <m:t>=</m:t>
                    </m:r>
                    <m:sSub>
                      <m:sSubPr>
                        <m:ctrlPr>
                          <a:rPr lang="en-US" sz="2200" i="1">
                            <a:latin typeface="Cambria Math" panose="02040503050406030204" pitchFamily="18" charset="0"/>
                          </a:rPr>
                        </m:ctrlPr>
                      </m:sSubPr>
                      <m:e>
                        <m:r>
                          <a:rPr lang="en-US" sz="2200" i="1">
                            <a:latin typeface="Cambria Math" panose="02040503050406030204" pitchFamily="18" charset="0"/>
                          </a:rPr>
                          <m:t>𝑥</m:t>
                        </m:r>
                      </m:e>
                      <m:sub>
                        <m:r>
                          <a:rPr lang="en-US" sz="2200" i="1">
                            <a:latin typeface="Cambria Math" panose="02040503050406030204" pitchFamily="18" charset="0"/>
                          </a:rPr>
                          <m:t>𝑚𝑎𝑥</m:t>
                        </m:r>
                      </m:sub>
                    </m:sSub>
                  </m:oMath>
                </a14:m>
                <a:endParaRPr lang="en-US" sz="2200" dirty="0"/>
              </a:p>
              <a:p>
                <a:endParaRPr lang="en-US" sz="2200" dirty="0"/>
              </a:p>
              <a:p>
                <a:r>
                  <a:rPr lang="el-GR" sz="2200" dirty="0"/>
                  <a:t>Το έργο της δύναμης του ελατηρίου επάνω στο σώμα ισούται με </a:t>
                </a:r>
                <a:r>
                  <a:rPr lang="en-US" i="1" dirty="0">
                    <a:latin typeface="Cambria Math" panose="02040503050406030204" pitchFamily="18" charset="0"/>
                  </a:rPr>
                  <a:t/>
                </a:r>
                <a:br>
                  <a:rPr lang="en-US" i="1" dirty="0">
                    <a:latin typeface="Cambria Math" panose="02040503050406030204" pitchFamily="18" charset="0"/>
                  </a:rPr>
                </a:br>
                <a14:m>
                  <m:oMath xmlns:m="http://schemas.openxmlformats.org/officeDocument/2006/math">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𝑊</m:t>
                        </m:r>
                      </m:e>
                      <m:sub>
                        <m:r>
                          <a:rPr lang="en-US" sz="1800" b="0" i="1" smtClean="0">
                            <a:latin typeface="Cambria Math" panose="02040503050406030204" pitchFamily="18" charset="0"/>
                          </a:rPr>
                          <m:t>𝑠</m:t>
                        </m:r>
                      </m:sub>
                    </m:sSub>
                    <m:r>
                      <a:rPr lang="en-US" sz="1800" b="0" i="1" smtClean="0">
                        <a:latin typeface="Cambria Math" panose="02040503050406030204" pitchFamily="18" charset="0"/>
                      </a:rPr>
                      <m:t>=</m:t>
                    </m:r>
                    <m:nary>
                      <m:naryPr>
                        <m:limLoc m:val="undOvr"/>
                        <m:subHide m:val="on"/>
                        <m:supHide m:val="on"/>
                        <m:ctrlPr>
                          <a:rPr lang="en-US" sz="1800" b="0" i="1" smtClean="0">
                            <a:latin typeface="Cambria Math" panose="02040503050406030204" pitchFamily="18" charset="0"/>
                          </a:rPr>
                        </m:ctrlPr>
                      </m:naryPr>
                      <m:sub/>
                      <m:sup/>
                      <m:e>
                        <m:sSub>
                          <m:sSubPr>
                            <m:ctrlPr>
                              <a:rPr lang="en-US" sz="1800" i="1">
                                <a:latin typeface="Cambria Math" panose="02040503050406030204" pitchFamily="18" charset="0"/>
                              </a:rPr>
                            </m:ctrlPr>
                          </m:sSubPr>
                          <m:e>
                            <m:acc>
                              <m:accPr>
                                <m:chr m:val="⃗"/>
                                <m:ctrlPr>
                                  <a:rPr lang="en-US" sz="1800" i="1">
                                    <a:latin typeface="Cambria Math" panose="02040503050406030204" pitchFamily="18" charset="0"/>
                                  </a:rPr>
                                </m:ctrlPr>
                              </m:accPr>
                              <m:e>
                                <m:r>
                                  <a:rPr lang="en-US" sz="1800" i="1">
                                    <a:latin typeface="Cambria Math" panose="02040503050406030204" pitchFamily="18" charset="0"/>
                                  </a:rPr>
                                  <m:t>𝐹</m:t>
                                </m:r>
                              </m:e>
                            </m:acc>
                          </m:e>
                          <m:sub>
                            <m:r>
                              <a:rPr lang="en-US" sz="1800" i="1">
                                <a:latin typeface="Cambria Math" panose="02040503050406030204" pitchFamily="18" charset="0"/>
                              </a:rPr>
                              <m:t>𝑠</m:t>
                            </m:r>
                          </m:sub>
                        </m:sSub>
                        <m:r>
                          <a:rPr lang="el-GR" sz="1800" i="1">
                            <a:latin typeface="Cambria Math" panose="02040503050406030204" pitchFamily="18" charset="0"/>
                            <a:ea typeface="Cambria Math" panose="02040503050406030204" pitchFamily="18" charset="0"/>
                          </a:rPr>
                          <m:t>∙</m:t>
                        </m:r>
                        <m:r>
                          <a:rPr lang="en-US" sz="1800" b="0" i="1" smtClean="0">
                            <a:latin typeface="Cambria Math" panose="02040503050406030204" pitchFamily="18" charset="0"/>
                            <a:ea typeface="Cambria Math" panose="02040503050406030204" pitchFamily="18" charset="0"/>
                          </a:rPr>
                          <m:t>𝑑</m:t>
                        </m:r>
                        <m:acc>
                          <m:accPr>
                            <m:chr m:val="⃗"/>
                            <m:ctrlPr>
                              <a:rPr lang="en-US" sz="1800" b="0" i="1" smtClean="0">
                                <a:latin typeface="Cambria Math" panose="02040503050406030204" pitchFamily="18" charset="0"/>
                                <a:ea typeface="Cambria Math" panose="02040503050406030204" pitchFamily="18" charset="0"/>
                              </a:rPr>
                            </m:ctrlPr>
                          </m:accPr>
                          <m:e>
                            <m:r>
                              <a:rPr lang="en-US" sz="1800" b="0" i="1" smtClean="0">
                                <a:latin typeface="Cambria Math" panose="02040503050406030204" pitchFamily="18" charset="0"/>
                                <a:ea typeface="Cambria Math" panose="02040503050406030204" pitchFamily="18" charset="0"/>
                              </a:rPr>
                              <m:t>𝑥</m:t>
                            </m:r>
                          </m:e>
                        </m:acc>
                      </m:e>
                    </m:nary>
                    <m:r>
                      <a:rPr lang="en-US" sz="1800" b="0" i="1" smtClean="0">
                        <a:latin typeface="Cambria Math" panose="02040503050406030204" pitchFamily="18" charset="0"/>
                      </a:rPr>
                      <m:t>=</m:t>
                    </m:r>
                    <m:nary>
                      <m:naryPr>
                        <m:limLoc m:val="undOvr"/>
                        <m:ctrlPr>
                          <a:rPr lang="en-US" sz="1800" b="0" i="1" smtClean="0">
                            <a:latin typeface="Cambria Math" panose="02040503050406030204" pitchFamily="18" charset="0"/>
                          </a:rPr>
                        </m:ctrlPr>
                      </m:naryPr>
                      <m:sub>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𝑥</m:t>
                            </m:r>
                          </m:e>
                          <m:sub>
                            <m:r>
                              <a:rPr lang="en-US" sz="1800" b="0" i="1" smtClean="0">
                                <a:latin typeface="Cambria Math" panose="02040503050406030204" pitchFamily="18" charset="0"/>
                              </a:rPr>
                              <m:t>𝑖</m:t>
                            </m:r>
                          </m:sub>
                        </m:sSub>
                      </m:sub>
                      <m:sup>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𝑥</m:t>
                            </m:r>
                          </m:e>
                          <m:sub>
                            <m:r>
                              <a:rPr lang="en-US" sz="1800" b="0" i="1" smtClean="0">
                                <a:latin typeface="Cambria Math" panose="02040503050406030204" pitchFamily="18" charset="0"/>
                              </a:rPr>
                              <m:t>𝑓</m:t>
                            </m:r>
                          </m:sub>
                        </m:sSub>
                      </m:sup>
                      <m:e>
                        <m:r>
                          <a:rPr lang="en-US" sz="1800" b="0" i="1" smtClean="0">
                            <a:latin typeface="Cambria Math" panose="02040503050406030204" pitchFamily="18" charset="0"/>
                          </a:rPr>
                          <m:t>(−</m:t>
                        </m:r>
                        <m:r>
                          <a:rPr lang="en-US" sz="1800" b="0" i="1" smtClean="0">
                            <a:latin typeface="Cambria Math" panose="02040503050406030204" pitchFamily="18" charset="0"/>
                          </a:rPr>
                          <m:t>𝑘𝑥</m:t>
                        </m:r>
                        <m:acc>
                          <m:accPr>
                            <m:chr m:val="⃗"/>
                            <m:ctrlPr>
                              <a:rPr lang="en-US" sz="1800" b="1" i="1" smtClean="0">
                                <a:latin typeface="Cambria Math" panose="02040503050406030204" pitchFamily="18" charset="0"/>
                              </a:rPr>
                            </m:ctrlPr>
                          </m:accPr>
                          <m:e>
                            <m:r>
                              <a:rPr lang="en-US" sz="1800" b="1" i="1" smtClean="0">
                                <a:latin typeface="Cambria Math" panose="02040503050406030204" pitchFamily="18" charset="0"/>
                              </a:rPr>
                              <m:t>𝒊</m:t>
                            </m:r>
                          </m:e>
                        </m:acc>
                        <m:r>
                          <a:rPr lang="en-US" sz="1800" b="0" i="1" smtClean="0">
                            <a:latin typeface="Cambria Math" panose="02040503050406030204" pitchFamily="18" charset="0"/>
                          </a:rPr>
                          <m:t>)</m:t>
                        </m:r>
                        <m:r>
                          <a:rPr lang="en-US" sz="1800" b="0" i="1" smtClean="0">
                            <a:latin typeface="Cambria Math" panose="02040503050406030204" pitchFamily="18" charset="0"/>
                            <a:ea typeface="Cambria Math" panose="02040503050406030204" pitchFamily="18" charset="0"/>
                          </a:rPr>
                          <m:t>∙(</m:t>
                        </m:r>
                        <m:r>
                          <a:rPr lang="en-US" sz="1800" b="0" i="1" smtClean="0">
                            <a:latin typeface="Cambria Math" panose="02040503050406030204" pitchFamily="18" charset="0"/>
                            <a:ea typeface="Cambria Math" panose="02040503050406030204" pitchFamily="18" charset="0"/>
                          </a:rPr>
                          <m:t>𝑑𝑥</m:t>
                        </m:r>
                        <m:acc>
                          <m:accPr>
                            <m:chr m:val="⃗"/>
                            <m:ctrlPr>
                              <a:rPr lang="en-US" sz="1800" b="1" i="1" smtClean="0">
                                <a:latin typeface="Cambria Math" panose="02040503050406030204" pitchFamily="18" charset="0"/>
                                <a:ea typeface="Cambria Math" panose="02040503050406030204" pitchFamily="18" charset="0"/>
                              </a:rPr>
                            </m:ctrlPr>
                          </m:accPr>
                          <m:e>
                            <m:r>
                              <a:rPr lang="en-US" sz="1800" b="1" i="1" smtClean="0">
                                <a:latin typeface="Cambria Math" panose="02040503050406030204" pitchFamily="18" charset="0"/>
                                <a:ea typeface="Cambria Math" panose="02040503050406030204" pitchFamily="18" charset="0"/>
                              </a:rPr>
                              <m:t>𝒊</m:t>
                            </m:r>
                          </m:e>
                        </m:acc>
                        <m:r>
                          <a:rPr lang="en-US" sz="1800" b="0" i="1" smtClean="0">
                            <a:latin typeface="Cambria Math" panose="02040503050406030204" pitchFamily="18" charset="0"/>
                          </a:rPr>
                          <m:t>)</m:t>
                        </m:r>
                      </m:e>
                    </m:nary>
                    <m:r>
                      <a:rPr lang="en-US" sz="1800" b="0" i="1" smtClean="0">
                        <a:latin typeface="Cambria Math" panose="02040503050406030204" pitchFamily="18" charset="0"/>
                      </a:rPr>
                      <m:t>=</m:t>
                    </m:r>
                    <m:nary>
                      <m:naryPr>
                        <m:limLoc m:val="undOvr"/>
                        <m:ctrlPr>
                          <a:rPr lang="en-US" sz="1800" b="0" i="1" smtClean="0">
                            <a:latin typeface="Cambria Math" panose="02040503050406030204" pitchFamily="18" charset="0"/>
                          </a:rPr>
                        </m:ctrlPr>
                      </m:naryPr>
                      <m:sub>
                        <m:r>
                          <m:rPr>
                            <m:brk m:alnAt="24"/>
                          </m:rPr>
                          <a:rPr lang="en-US" sz="1800" b="0" i="1" smtClean="0">
                            <a:latin typeface="Cambria Math" panose="02040503050406030204" pitchFamily="18" charset="0"/>
                          </a:rPr>
                          <m:t>0</m:t>
                        </m:r>
                      </m:sub>
                      <m:sup>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𝑥</m:t>
                            </m:r>
                          </m:e>
                          <m:sub>
                            <m:r>
                              <a:rPr lang="en-US" sz="1800" b="0" i="1" smtClean="0">
                                <a:latin typeface="Cambria Math" panose="02040503050406030204" pitchFamily="18" charset="0"/>
                              </a:rPr>
                              <m:t>𝑚𝑎𝑥</m:t>
                            </m:r>
                          </m:sub>
                        </m:sSub>
                      </m:sup>
                      <m:e>
                        <m:d>
                          <m:dPr>
                            <m:ctrlPr>
                              <a:rPr lang="en-US" sz="1800" b="0" i="1" smtClean="0">
                                <a:latin typeface="Cambria Math" panose="02040503050406030204" pitchFamily="18" charset="0"/>
                              </a:rPr>
                            </m:ctrlPr>
                          </m:dPr>
                          <m:e>
                            <m:r>
                              <a:rPr lang="en-US" sz="1800" b="0" i="1" smtClean="0">
                                <a:latin typeface="Cambria Math" panose="02040503050406030204" pitchFamily="18" charset="0"/>
                              </a:rPr>
                              <m:t>−</m:t>
                            </m:r>
                            <m:r>
                              <a:rPr lang="en-US" sz="1800" b="0" i="1" smtClean="0">
                                <a:latin typeface="Cambria Math" panose="02040503050406030204" pitchFamily="18" charset="0"/>
                              </a:rPr>
                              <m:t>𝑘𝑥</m:t>
                            </m:r>
                          </m:e>
                        </m:d>
                        <m:r>
                          <a:rPr lang="en-US" sz="1800" b="0" i="1" smtClean="0">
                            <a:latin typeface="Cambria Math" panose="02040503050406030204" pitchFamily="18" charset="0"/>
                          </a:rPr>
                          <m:t>𝑑𝑥</m:t>
                        </m:r>
                      </m:e>
                    </m:nary>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1</m:t>
                        </m:r>
                      </m:num>
                      <m:den>
                        <m:r>
                          <a:rPr lang="en-US" sz="1800" b="0" i="1" smtClean="0">
                            <a:latin typeface="Cambria Math" panose="02040503050406030204" pitchFamily="18" charset="0"/>
                          </a:rPr>
                          <m:t>2</m:t>
                        </m:r>
                      </m:den>
                    </m:f>
                    <m:r>
                      <a:rPr lang="en-US" sz="1800" b="0" i="1" smtClean="0">
                        <a:latin typeface="Cambria Math" panose="02040503050406030204" pitchFamily="18" charset="0"/>
                      </a:rPr>
                      <m:t>𝑘</m:t>
                    </m:r>
                    <m:sSubSup>
                      <m:sSubSupPr>
                        <m:ctrlPr>
                          <a:rPr lang="en-US" sz="1800" b="0" i="1" smtClean="0">
                            <a:latin typeface="Cambria Math" panose="02040503050406030204" pitchFamily="18" charset="0"/>
                          </a:rPr>
                        </m:ctrlPr>
                      </m:sSubSupPr>
                      <m:e>
                        <m:r>
                          <a:rPr lang="en-US" sz="1800" b="0" i="1" smtClean="0">
                            <a:latin typeface="Cambria Math" panose="02040503050406030204" pitchFamily="18" charset="0"/>
                          </a:rPr>
                          <m:t>𝑥</m:t>
                        </m:r>
                      </m:e>
                      <m:sub>
                        <m:r>
                          <a:rPr lang="en-US" sz="1800" b="0" i="1" smtClean="0">
                            <a:latin typeface="Cambria Math" panose="02040503050406030204" pitchFamily="18" charset="0"/>
                          </a:rPr>
                          <m:t>𝑚𝑎𝑥</m:t>
                        </m:r>
                      </m:sub>
                      <m:sup>
                        <m:r>
                          <a:rPr lang="en-US" sz="1800" b="0" i="1" smtClean="0">
                            <a:latin typeface="Cambria Math" panose="02040503050406030204" pitchFamily="18" charset="0"/>
                          </a:rPr>
                          <m:t>2</m:t>
                        </m:r>
                      </m:sup>
                    </m:sSubSup>
                  </m:oMath>
                </a14:m>
                <a:endParaRPr lang="el-GR" sz="20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948450" cy="5105400"/>
              </a:xfrm>
              <a:blipFill rotWithShape="0">
                <a:blip r:embed="rId3"/>
                <a:stretch>
                  <a:fillRect t="-835" r="-1074"/>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3912834" y="3502968"/>
                <a:ext cx="381000" cy="230832"/>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9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9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sub>
                          <m:r>
                            <a:rPr kumimoji="0" lang="en-US" sz="9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𝑚𝑎𝑥</m:t>
                          </m:r>
                        </m:sub>
                      </m:sSub>
                    </m:oMath>
                  </m:oMathPara>
                </a14:m>
                <a:endParaRPr kumimoji="0" lang="el-GR"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3912834" y="3502968"/>
                <a:ext cx="381000" cy="230832"/>
              </a:xfrm>
              <a:prstGeom prst="rect">
                <a:avLst/>
              </a:prstGeom>
              <a:blipFill rotWithShape="0">
                <a:blip r:embed="rId4"/>
                <a:stretch>
                  <a:fillRect/>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9" name="Rounded Rectangle 3">
                <a:extLst>
                  <a:ext uri="{FF2B5EF4-FFF2-40B4-BE49-F238E27FC236}">
                    <a16:creationId xmlns:a16="http://schemas.microsoft.com/office/drawing/2014/main" xmlns="" id="{7EA53856-E243-7B58-66F0-507F5B5B5795}"/>
                  </a:ext>
                </a:extLst>
              </p:cNvPr>
              <p:cNvSpPr/>
              <p:nvPr/>
            </p:nvSpPr>
            <p:spPr>
              <a:xfrm>
                <a:off x="7010400" y="799424"/>
                <a:ext cx="1521008" cy="572176"/>
              </a:xfrm>
              <a:prstGeom prst="roundRect">
                <a:avLst/>
              </a:prstGeom>
              <a:solidFill>
                <a:schemeClr val="bg2"/>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𝑠</m:t>
                          </m:r>
                        </m:sub>
                      </m:s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𝑘𝑥</m:t>
                      </m:r>
                    </m:oMath>
                  </m:oMathPara>
                </a14:m>
                <a:endParaRPr kumimoji="0" lang="el-GR"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mc:Choice>
        <mc:Fallback xmlns="">
          <p:sp>
            <p:nvSpPr>
              <p:cNvPr id="9" name="Rounded Rectangle 3">
                <a:extLst>
                  <a:ext uri="{FF2B5EF4-FFF2-40B4-BE49-F238E27FC236}">
                    <a16:creationId xmlns:a16="http://schemas.microsoft.com/office/drawing/2014/main" id="{7EA53856-E243-7B58-66F0-507F5B5B5795}"/>
                  </a:ext>
                </a:extLst>
              </p:cNvPr>
              <p:cNvSpPr>
                <a:spLocks noRot="1" noChangeAspect="1" noMove="1" noResize="1" noEditPoints="1" noAdjustHandles="1" noChangeArrowheads="1" noChangeShapeType="1" noTextEdit="1"/>
              </p:cNvSpPr>
              <p:nvPr/>
            </p:nvSpPr>
            <p:spPr>
              <a:xfrm>
                <a:off x="7010400" y="799424"/>
                <a:ext cx="1521008" cy="572176"/>
              </a:xfrm>
              <a:prstGeom prst="roundRect">
                <a:avLst/>
              </a:prstGeom>
              <a:blipFill>
                <a:blip r:embed="rId5"/>
                <a:stretch>
                  <a:fillRect/>
                </a:stretch>
              </a:blipFill>
              <a:ln w="28575"/>
            </p:spPr>
            <p:txBody>
              <a:bodyPr/>
              <a:lstStyle/>
              <a:p>
                <a:r>
                  <a:rPr lang="en-US">
                    <a:noFill/>
                  </a:rPr>
                  <a:t> </a:t>
                </a:r>
              </a:p>
            </p:txBody>
          </p:sp>
        </mc:Fallback>
      </mc:AlternateContent>
    </p:spTree>
    <p:extLst>
      <p:ext uri="{BB962C8B-B14F-4D97-AF65-F5344CB8AC3E}">
        <p14:creationId xmlns:p14="http://schemas.microsoft.com/office/powerpoint/2010/main" val="3758986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fade">
                                      <p:cBhvr>
                                        <p:cTn id="20" dur="500"/>
                                        <p:tgtEl>
                                          <p:spTgt spid="3">
                                            <p:txEl>
                                              <p:pRg st="6" end="6"/>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72250" cy="5105400"/>
              </a:xfrm>
            </p:spPr>
            <p:txBody>
              <a:bodyPr>
                <a:normAutofit lnSpcReduction="10000"/>
              </a:bodyPr>
              <a:lstStyle/>
              <a:p>
                <a:r>
                  <a:rPr lang="el-GR" sz="2200" dirty="0"/>
                  <a:t>Άρα το συνολικό έργο της δύναμης ελατηρίου επάνω στο σώμα </a:t>
                </a:r>
                <a:r>
                  <a:rPr lang="el-GR" sz="2200" b="1" dirty="0"/>
                  <a:t>για μετατόπιση από </a:t>
                </a:r>
                <a14:m>
                  <m:oMath xmlns:m="http://schemas.openxmlformats.org/officeDocument/2006/math">
                    <m:r>
                      <a:rPr lang="el-GR" sz="2200" b="1" i="1">
                        <a:latin typeface="Cambria Math" panose="02040503050406030204" pitchFamily="18" charset="0"/>
                      </a:rPr>
                      <m:t>−</m:t>
                    </m:r>
                    <m:sSub>
                      <m:sSubPr>
                        <m:ctrlPr>
                          <a:rPr lang="en-US" sz="2200" b="1" i="1">
                            <a:latin typeface="Cambria Math" panose="02040503050406030204" pitchFamily="18" charset="0"/>
                          </a:rPr>
                        </m:ctrlPr>
                      </m:sSubPr>
                      <m:e>
                        <m:r>
                          <a:rPr lang="en-US" sz="2200" b="1" i="1">
                            <a:latin typeface="Cambria Math" panose="02040503050406030204" pitchFamily="18" charset="0"/>
                          </a:rPr>
                          <m:t>𝒙</m:t>
                        </m:r>
                      </m:e>
                      <m:sub>
                        <m:r>
                          <a:rPr lang="en-US" sz="2200" b="1" i="1">
                            <a:latin typeface="Cambria Math" panose="02040503050406030204" pitchFamily="18" charset="0"/>
                          </a:rPr>
                          <m:t>𝒎𝒂𝒙</m:t>
                        </m:r>
                      </m:sub>
                    </m:sSub>
                  </m:oMath>
                </a14:m>
                <a:r>
                  <a:rPr lang="el-GR" sz="2200" b="1" dirty="0"/>
                  <a:t> ως </a:t>
                </a:r>
                <a14:m>
                  <m:oMath xmlns:m="http://schemas.openxmlformats.org/officeDocument/2006/math">
                    <m:sSub>
                      <m:sSubPr>
                        <m:ctrlPr>
                          <a:rPr lang="en-US" sz="2200" b="1" i="1">
                            <a:latin typeface="Cambria Math" panose="02040503050406030204" pitchFamily="18" charset="0"/>
                          </a:rPr>
                        </m:ctrlPr>
                      </m:sSubPr>
                      <m:e>
                        <m:r>
                          <a:rPr lang="en-US" sz="2200" b="1" i="1">
                            <a:latin typeface="Cambria Math" panose="02040503050406030204" pitchFamily="18" charset="0"/>
                          </a:rPr>
                          <m:t>𝒙</m:t>
                        </m:r>
                      </m:e>
                      <m:sub>
                        <m:r>
                          <a:rPr lang="en-US" sz="2200" b="1" i="1">
                            <a:latin typeface="Cambria Math" panose="02040503050406030204" pitchFamily="18" charset="0"/>
                          </a:rPr>
                          <m:t>𝒎𝒂𝒙</m:t>
                        </m:r>
                      </m:sub>
                    </m:sSub>
                  </m:oMath>
                </a14:m>
                <a:r>
                  <a:rPr lang="el-GR" sz="2200" dirty="0"/>
                  <a:t> είναι μηδέν!!</a:t>
                </a:r>
              </a:p>
              <a:p>
                <a:pPr lvl="1"/>
                <a:r>
                  <a:rPr lang="el-GR" sz="1800" dirty="0"/>
                  <a:t>Το ίδιο ισχύει για οποιεσδήποτε συμμετρικές ως προς το μηδέν θέσεις</a:t>
                </a:r>
              </a:p>
              <a:p>
                <a:pPr marL="365760" lvl="1" indent="0">
                  <a:buNone/>
                </a:pPr>
                <a:endParaRPr lang="en-US" dirty="0"/>
              </a:p>
              <a:p>
                <a:r>
                  <a:rPr lang="el-GR" sz="2200" dirty="0"/>
                  <a:t>Όμως για μια </a:t>
                </a:r>
                <a:r>
                  <a:rPr lang="el-GR" sz="2200" b="1" dirty="0"/>
                  <a:t>οποιαδήποτε</a:t>
                </a:r>
                <a:r>
                  <a:rPr lang="el-GR" sz="2200" dirty="0"/>
                  <a:t> μετατόπιση από μια θέση </a:t>
                </a:r>
                <a14:m>
                  <m:oMath xmlns:m="http://schemas.openxmlformats.org/officeDocument/2006/math">
                    <m:sSub>
                      <m:sSubPr>
                        <m:ctrlPr>
                          <a:rPr lang="en-US" sz="2200" i="1">
                            <a:latin typeface="Cambria Math" panose="02040503050406030204" pitchFamily="18" charset="0"/>
                          </a:rPr>
                        </m:ctrlPr>
                      </m:sSubPr>
                      <m:e>
                        <m:r>
                          <a:rPr lang="en-US" sz="2200" i="1">
                            <a:latin typeface="Cambria Math" panose="02040503050406030204" pitchFamily="18" charset="0"/>
                          </a:rPr>
                          <m:t>𝑥</m:t>
                        </m:r>
                      </m:e>
                      <m:sub>
                        <m:r>
                          <a:rPr lang="en-US" sz="2200" i="1">
                            <a:latin typeface="Cambria Math" panose="02040503050406030204" pitchFamily="18" charset="0"/>
                          </a:rPr>
                          <m:t>𝑖</m:t>
                        </m:r>
                      </m:sub>
                    </m:sSub>
                  </m:oMath>
                </a14:m>
                <a:r>
                  <a:rPr lang="el-GR" sz="2200" dirty="0"/>
                  <a:t> σε μια θέση </a:t>
                </a:r>
                <a14:m>
                  <m:oMath xmlns:m="http://schemas.openxmlformats.org/officeDocument/2006/math">
                    <m:sSub>
                      <m:sSubPr>
                        <m:ctrlPr>
                          <a:rPr lang="en-US" sz="2200" i="1">
                            <a:latin typeface="Cambria Math" panose="02040503050406030204" pitchFamily="18" charset="0"/>
                          </a:rPr>
                        </m:ctrlPr>
                      </m:sSubPr>
                      <m:e>
                        <m:r>
                          <a:rPr lang="en-US" sz="2200" i="1">
                            <a:latin typeface="Cambria Math" panose="02040503050406030204" pitchFamily="18" charset="0"/>
                          </a:rPr>
                          <m:t>𝑥</m:t>
                        </m:r>
                      </m:e>
                      <m:sub>
                        <m:r>
                          <a:rPr lang="en-US" sz="2200" b="0" i="1" smtClean="0">
                            <a:latin typeface="Cambria Math" panose="02040503050406030204" pitchFamily="18" charset="0"/>
                          </a:rPr>
                          <m:t>𝑓</m:t>
                        </m:r>
                      </m:sub>
                    </m:sSub>
                  </m:oMath>
                </a14:m>
                <a:r>
                  <a:rPr lang="el-GR" sz="2200" dirty="0"/>
                  <a:t>, ισχύει: </a:t>
                </a:r>
                <a:r>
                  <a:rPr lang="el-GR" sz="1200" dirty="0"/>
                  <a:t/>
                </a:r>
                <a:br>
                  <a:rPr lang="el-GR" sz="1200" dirty="0"/>
                </a:br>
                <a:r>
                  <a:rPr lang="en-US" i="1" dirty="0">
                    <a:latin typeface="Cambria Math" panose="02040503050406030204" pitchFamily="18" charset="0"/>
                  </a:rPr>
                  <a:t/>
                </a:r>
                <a:br>
                  <a:rPr lang="en-US" i="1" dirty="0">
                    <a:latin typeface="Cambria Math" panose="02040503050406030204" pitchFamily="18" charset="0"/>
                  </a:rPr>
                </a:b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r>
                          <a:rPr lang="en-US" b="0" i="1" smtClean="0">
                            <a:latin typeface="Cambria Math" panose="02040503050406030204" pitchFamily="18" charset="0"/>
                          </a:rPr>
                          <m:t>𝑠</m:t>
                        </m:r>
                      </m:sub>
                    </m:sSub>
                    <m:r>
                      <a:rPr lang="en-US" b="0" i="1" smtClean="0">
                        <a:latin typeface="Cambria Math" panose="02040503050406030204" pitchFamily="18" charset="0"/>
                      </a:rPr>
                      <m:t>=</m:t>
                    </m:r>
                    <m:nary>
                      <m:naryPr>
                        <m:limLoc m:val="undOvr"/>
                        <m:ctrlPr>
                          <a:rPr lang="en-US" b="0" i="1" smtClean="0">
                            <a:latin typeface="Cambria Math" panose="02040503050406030204" pitchFamily="18" charset="0"/>
                          </a:rPr>
                        </m:ctrlPr>
                      </m:naryPr>
                      <m:sub>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𝑖</m:t>
                            </m:r>
                          </m:sub>
                        </m:sSub>
                      </m:sub>
                      <m:sup>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𝑓</m:t>
                            </m:r>
                          </m:sub>
                        </m:sSub>
                      </m:sup>
                      <m:e>
                        <m:d>
                          <m:dPr>
                            <m:ctrlPr>
                              <a:rPr lang="en-US" b="0" i="1" smtClean="0">
                                <a:latin typeface="Cambria Math" panose="02040503050406030204" pitchFamily="18" charset="0"/>
                              </a:rPr>
                            </m:ctrlPr>
                          </m:dPr>
                          <m:e>
                            <m:r>
                              <a:rPr lang="en-US" b="0" i="1" smtClean="0">
                                <a:latin typeface="Cambria Math" panose="02040503050406030204" pitchFamily="18" charset="0"/>
                              </a:rPr>
                              <m:t>−</m:t>
                            </m:r>
                            <m:r>
                              <a:rPr lang="en-US" b="0" i="1" smtClean="0">
                                <a:latin typeface="Cambria Math" panose="02040503050406030204" pitchFamily="18" charset="0"/>
                              </a:rPr>
                              <m:t>𝑘𝑥</m:t>
                            </m:r>
                          </m:e>
                        </m:d>
                        <m:r>
                          <a:rPr lang="en-US" b="0" i="1" smtClean="0">
                            <a:latin typeface="Cambria Math" panose="02040503050406030204" pitchFamily="18" charset="0"/>
                          </a:rPr>
                          <m:t>𝑑𝑥</m:t>
                        </m:r>
                      </m:e>
                    </m:nary>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r>
                      <a:rPr lang="en-US" b="0" i="1" smtClean="0">
                        <a:latin typeface="Cambria Math" panose="02040503050406030204" pitchFamily="18" charset="0"/>
                      </a:rPr>
                      <m:t>𝑘</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𝑥</m:t>
                        </m:r>
                      </m:e>
                      <m:sub>
                        <m:r>
                          <a:rPr lang="en-US" b="0" i="1" smtClean="0">
                            <a:latin typeface="Cambria Math" panose="02040503050406030204" pitchFamily="18" charset="0"/>
                          </a:rPr>
                          <m:t>𝑖</m:t>
                        </m:r>
                      </m:sub>
                      <m:sup>
                        <m:r>
                          <a:rPr lang="en-US" b="0" i="1" smtClean="0">
                            <a:latin typeface="Cambria Math" panose="02040503050406030204" pitchFamily="18" charset="0"/>
                          </a:rPr>
                          <m:t>2</m:t>
                        </m:r>
                      </m:sup>
                    </m:sSubSup>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r>
                      <a:rPr lang="en-US" b="0" i="1" smtClean="0">
                        <a:latin typeface="Cambria Math" panose="02040503050406030204" pitchFamily="18" charset="0"/>
                      </a:rPr>
                      <m:t>𝑘</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𝑥</m:t>
                        </m:r>
                      </m:e>
                      <m:sub>
                        <m:r>
                          <a:rPr lang="en-US" b="0" i="1" smtClean="0">
                            <a:latin typeface="Cambria Math" panose="02040503050406030204" pitchFamily="18" charset="0"/>
                          </a:rPr>
                          <m:t>𝑓</m:t>
                        </m:r>
                      </m:sub>
                      <m:sup>
                        <m:r>
                          <a:rPr lang="en-US" b="0" i="1" smtClean="0">
                            <a:latin typeface="Cambria Math" panose="02040503050406030204" pitchFamily="18" charset="0"/>
                          </a:rPr>
                          <m:t>2</m:t>
                        </m:r>
                      </m:sup>
                    </m:sSubSup>
                  </m:oMath>
                </a14:m>
                <a:endParaRPr lang="en-US" dirty="0"/>
              </a:p>
              <a:p>
                <a:pPr marL="68580" indent="0">
                  <a:buNone/>
                </a:pPr>
                <a:r>
                  <a:rPr lang="el-GR" sz="2200" dirty="0"/>
                  <a:t>    </a:t>
                </a:r>
                <a:r>
                  <a:rPr lang="en-US" sz="2200" dirty="0"/>
                  <a:t/>
                </a:r>
                <a:br>
                  <a:rPr lang="en-US" sz="2200" dirty="0"/>
                </a:br>
                <a:r>
                  <a:rPr lang="en-US" sz="2200" dirty="0"/>
                  <a:t>    </a:t>
                </a:r>
                <a:r>
                  <a:rPr lang="el-GR" sz="2200" dirty="0"/>
                  <a:t>που δεν είναι απαραίτητα ίσο με το μηδέν…</a:t>
                </a:r>
                <a:endParaRPr lang="aa-ET" sz="2200" dirty="0"/>
              </a:p>
              <a:p>
                <a:r>
                  <a:rPr lang="el-GR" sz="2200" dirty="0"/>
                  <a:t>Η παραπάνω σχέση δίνει το </a:t>
                </a:r>
                <a:r>
                  <a:rPr lang="el-GR" sz="2200" b="1" dirty="0"/>
                  <a:t>έργο της δύναμης του ελατηρίου από μια οποιαδήποτε θέση ως μια οποιαδήποτε άλλη</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72250" cy="5105400"/>
              </a:xfrm>
              <a:blipFill>
                <a:blip r:embed="rId2"/>
                <a:stretch>
                  <a:fillRect t="-1551" r="-464"/>
                </a:stretch>
              </a:blipFill>
            </p:spPr>
            <p:txBody>
              <a:bodyPr/>
              <a:lstStyle/>
              <a:p>
                <a:r>
                  <a:rPr lang="en-US">
                    <a:noFill/>
                  </a:rPr>
                  <a:t> </a:t>
                </a:r>
              </a:p>
            </p:txBody>
          </p:sp>
        </mc:Fallback>
      </mc:AlternateContent>
      <p:sp>
        <p:nvSpPr>
          <p:cNvPr id="4" name="Rounded Rectangle 3"/>
          <p:cNvSpPr/>
          <p:nvPr/>
        </p:nvSpPr>
        <p:spPr>
          <a:xfrm>
            <a:off x="2209799" y="3581400"/>
            <a:ext cx="4598275" cy="129540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5" name="Rounded Rectangle 3">
                <a:extLst>
                  <a:ext uri="{FF2B5EF4-FFF2-40B4-BE49-F238E27FC236}">
                    <a16:creationId xmlns:a16="http://schemas.microsoft.com/office/drawing/2014/main" xmlns="" id="{0C1747A3-4105-CAD2-D5D1-3442E88E8FB2}"/>
                  </a:ext>
                </a:extLst>
              </p:cNvPr>
              <p:cNvSpPr/>
              <p:nvPr/>
            </p:nvSpPr>
            <p:spPr>
              <a:xfrm>
                <a:off x="7010400" y="799424"/>
                <a:ext cx="1521008" cy="572176"/>
              </a:xfrm>
              <a:prstGeom prst="roundRect">
                <a:avLst/>
              </a:prstGeom>
              <a:solidFill>
                <a:schemeClr val="bg2"/>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𝐹</m:t>
                          </m:r>
                        </m:e>
                        <m: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𝑠</m:t>
                          </m:r>
                        </m:sub>
                      </m:s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𝑘𝑥</m:t>
                      </m:r>
                    </m:oMath>
                  </m:oMathPara>
                </a14:m>
                <a:endParaRPr kumimoji="0" lang="el-GR"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mc:Choice>
        <mc:Fallback xmlns="">
          <p:sp>
            <p:nvSpPr>
              <p:cNvPr id="5" name="Rounded Rectangle 3">
                <a:extLst>
                  <a:ext uri="{FF2B5EF4-FFF2-40B4-BE49-F238E27FC236}">
                    <a16:creationId xmlns:a16="http://schemas.microsoft.com/office/drawing/2014/main" id="{0C1747A3-4105-CAD2-D5D1-3442E88E8FB2}"/>
                  </a:ext>
                </a:extLst>
              </p:cNvPr>
              <p:cNvSpPr>
                <a:spLocks noRot="1" noChangeAspect="1" noMove="1" noResize="1" noEditPoints="1" noAdjustHandles="1" noChangeArrowheads="1" noChangeShapeType="1" noTextEdit="1"/>
              </p:cNvSpPr>
              <p:nvPr/>
            </p:nvSpPr>
            <p:spPr>
              <a:xfrm>
                <a:off x="7010400" y="799424"/>
                <a:ext cx="1521008" cy="572176"/>
              </a:xfrm>
              <a:prstGeom prst="roundRect">
                <a:avLst/>
              </a:prstGeom>
              <a:blipFill>
                <a:blip r:embed="rId3"/>
                <a:stretch>
                  <a:fillRect/>
                </a:stretch>
              </a:blipFill>
              <a:ln w="28575"/>
            </p:spPr>
            <p:txBody>
              <a:bodyPr/>
              <a:lstStyle/>
              <a:p>
                <a:r>
                  <a:rPr lang="en-US">
                    <a:noFill/>
                  </a:rPr>
                  <a:t> </a:t>
                </a:r>
              </a:p>
            </p:txBody>
          </p:sp>
        </mc:Fallback>
      </mc:AlternateContent>
    </p:spTree>
    <p:extLst>
      <p:ext uri="{BB962C8B-B14F-4D97-AF65-F5344CB8AC3E}">
        <p14:creationId xmlns:p14="http://schemas.microsoft.com/office/powerpoint/2010/main" val="18507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l="2710" r="1061" b="3067"/>
          <a:stretch/>
        </p:blipFill>
        <p:spPr>
          <a:xfrm>
            <a:off x="1828800" y="1232080"/>
            <a:ext cx="5714999" cy="5232042"/>
          </a:xfrm>
        </p:spPr>
      </p:pic>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p14="http://schemas.microsoft.com/office/powerpoint/2010/main">
        <mc:Choice Requires="p14">
          <p:contentPart p14:bwMode="auto" r:id="rId4">
            <p14:nvContentPartPr>
              <p14:cNvPr id="3" name="Ink 2"/>
              <p14:cNvContentPartPr/>
              <p14:nvPr/>
            </p14:nvContentPartPr>
            <p14:xfrm>
              <a:off x="3442680" y="5540760"/>
              <a:ext cx="360" cy="360"/>
            </p14:xfrm>
          </p:contentPart>
        </mc:Choice>
        <mc:Fallback xmlns="">
          <p:pic>
            <p:nvPicPr>
              <p:cNvPr id="3" name="Ink 2"/>
              <p:cNvPicPr/>
              <p:nvPr/>
            </p:nvPicPr>
            <p:blipFill>
              <a:blip r:embed="rId5"/>
              <a:stretch>
                <a:fillRect/>
              </a:stretch>
            </p:blipFill>
            <p:spPr>
              <a:xfrm>
                <a:off x="3437280" y="5535360"/>
                <a:ext cx="11160" cy="11160"/>
              </a:xfrm>
              <a:prstGeom prst="rect">
                <a:avLst/>
              </a:prstGeom>
            </p:spPr>
          </p:pic>
        </mc:Fallback>
      </mc:AlternateContent>
    </p:spTree>
    <p:extLst>
      <p:ext uri="{BB962C8B-B14F-4D97-AF65-F5344CB8AC3E}">
        <p14:creationId xmlns:p14="http://schemas.microsoft.com/office/powerpoint/2010/main" val="158960374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2694" t="2209" r="3030" b="2877"/>
          <a:stretch/>
        </p:blipFill>
        <p:spPr>
          <a:xfrm>
            <a:off x="5867400" y="1981200"/>
            <a:ext cx="2819401" cy="3463834"/>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8024650" cy="5094954"/>
              </a:xfrm>
            </p:spPr>
            <p:txBody>
              <a:bodyPr>
                <a:normAutofit/>
              </a:bodyPr>
              <a:lstStyle/>
              <a:p>
                <a:r>
                  <a:rPr lang="el-GR" sz="2200" dirty="0"/>
                  <a:t>Έστω μια </a:t>
                </a:r>
                <a:r>
                  <a:rPr lang="el-GR" sz="2200" u="sng" dirty="0"/>
                  <a:t>εξωτερική</a:t>
                </a:r>
                <a:r>
                  <a:rPr lang="el-GR" sz="2200" dirty="0"/>
                  <a:t> δύναμη </a:t>
                </a:r>
                <a14:m>
                  <m:oMath xmlns:m="http://schemas.openxmlformats.org/officeDocument/2006/math">
                    <m:sSub>
                      <m:sSubPr>
                        <m:ctrlPr>
                          <a:rPr lang="en-US" sz="2000" i="1">
                            <a:latin typeface="Cambria Math" panose="02040503050406030204" pitchFamily="18" charset="0"/>
                          </a:rPr>
                        </m:ctrlPr>
                      </m:sSubPr>
                      <m:e>
                        <m:acc>
                          <m:accPr>
                            <m:chr m:val="⃗"/>
                            <m:ctrlPr>
                              <a:rPr lang="en-US" sz="2000" i="1">
                                <a:latin typeface="Cambria Math" panose="02040503050406030204" pitchFamily="18" charset="0"/>
                              </a:rPr>
                            </m:ctrlPr>
                          </m:accPr>
                          <m:e>
                            <m:r>
                              <a:rPr lang="en-US" sz="2000" i="1">
                                <a:latin typeface="Cambria Math" panose="02040503050406030204" pitchFamily="18" charset="0"/>
                              </a:rPr>
                              <m:t>𝐹</m:t>
                            </m:r>
                          </m:e>
                        </m:acc>
                      </m:e>
                      <m:sub>
                        <m:r>
                          <a:rPr lang="en-US" sz="2000" i="1">
                            <a:latin typeface="Cambria Math" panose="02040503050406030204" pitchFamily="18" charset="0"/>
                          </a:rPr>
                          <m:t>𝑎𝑝𝑝</m:t>
                        </m:r>
                      </m:sub>
                    </m:sSub>
                  </m:oMath>
                </a14:m>
                <a:r>
                  <a:rPr lang="el-GR" sz="2200" dirty="0"/>
                  <a:t> που εφαρμόζεται στο σύστημα-σώμα, όπως στο σχήμα</a:t>
                </a:r>
                <a:endParaRPr lang="en-US" sz="2200" dirty="0"/>
              </a:p>
              <a:p>
                <a:pPr lvl="1"/>
                <a:r>
                  <a:rPr lang="el-GR" dirty="0"/>
                  <a:t>Κίνηση από το </a:t>
                </a:r>
                <a14:m>
                  <m:oMath xmlns:m="http://schemas.openxmlformats.org/officeDocument/2006/math">
                    <m:r>
                      <m:rPr>
                        <m:brk m:alnAt="23"/>
                      </m:rP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𝑚𝑎𝑥</m:t>
                        </m:r>
                      </m:sub>
                    </m:sSub>
                  </m:oMath>
                </a14:m>
                <a:r>
                  <a:rPr lang="el-GR" dirty="0"/>
                  <a:t> στο </a:t>
                </a:r>
                <a14:m>
                  <m:oMath xmlns:m="http://schemas.openxmlformats.org/officeDocument/2006/math">
                    <m:r>
                      <a:rPr lang="el-GR" i="1" dirty="0" smtClean="0">
                        <a:latin typeface="Cambria Math" panose="02040503050406030204" pitchFamily="18" charset="0"/>
                      </a:rPr>
                      <m:t>0</m:t>
                    </m:r>
                  </m:oMath>
                </a14:m>
                <a:endParaRPr lang="el-GR" dirty="0"/>
              </a:p>
              <a:p>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r>
                          <a:rPr lang="en-US" b="0" i="1" smtClean="0">
                            <a:latin typeface="Cambria Math" panose="02040503050406030204" pitchFamily="18" charset="0"/>
                          </a:rPr>
                          <m:t>𝑒𝑥𝑡</m:t>
                        </m:r>
                      </m:sub>
                    </m:sSub>
                    <m:r>
                      <a:rPr lang="el-GR" b="0" i="1" smtClean="0">
                        <a:latin typeface="Cambria Math" panose="02040503050406030204" pitchFamily="18" charset="0"/>
                      </a:rPr>
                      <m:t>     </m:t>
                    </m:r>
                    <m:r>
                      <a:rPr lang="en-US" b="0" i="1" smtClean="0">
                        <a:latin typeface="Cambria Math" panose="02040503050406030204" pitchFamily="18" charset="0"/>
                      </a:rPr>
                      <m:t>=</m:t>
                    </m:r>
                    <m:nary>
                      <m:naryPr>
                        <m:limLoc m:val="undOvr"/>
                        <m:subHide m:val="on"/>
                        <m:supHide m:val="on"/>
                        <m:ctrlPr>
                          <a:rPr lang="en-US" b="0" i="1" smtClean="0">
                            <a:latin typeface="Cambria Math" panose="02040503050406030204" pitchFamily="18" charset="0"/>
                          </a:rPr>
                        </m:ctrlPr>
                      </m:naryPr>
                      <m:sub/>
                      <m:sup/>
                      <m:e>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e>
                          <m:sub>
                            <m:r>
                              <a:rPr lang="en-US" b="0" i="1" smtClean="0">
                                <a:latin typeface="Cambria Math" panose="02040503050406030204" pitchFamily="18" charset="0"/>
                              </a:rPr>
                              <m:t>𝑎𝑝𝑝</m:t>
                            </m:r>
                          </m:sub>
                        </m:sSub>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𝑑</m:t>
                        </m:r>
                        <m:acc>
                          <m:accPr>
                            <m:chr m:val="⃗"/>
                            <m:ctrlPr>
                              <a:rPr lang="en-US" b="0" i="1" smtClean="0">
                                <a:latin typeface="Cambria Math" panose="02040503050406030204" pitchFamily="18" charset="0"/>
                                <a:ea typeface="Cambria Math" panose="02040503050406030204" pitchFamily="18" charset="0"/>
                              </a:rPr>
                            </m:ctrlPr>
                          </m:accPr>
                          <m:e>
                            <m:r>
                              <a:rPr lang="en-US" b="0" i="1" smtClean="0">
                                <a:latin typeface="Cambria Math" panose="02040503050406030204" pitchFamily="18" charset="0"/>
                                <a:ea typeface="Cambria Math" panose="02040503050406030204" pitchFamily="18" charset="0"/>
                              </a:rPr>
                              <m:t>𝑥</m:t>
                            </m:r>
                          </m:e>
                        </m:acc>
                      </m:e>
                    </m:nary>
                    <m:r>
                      <a:rPr lang="el-GR" b="0" i="1" smtClean="0">
                        <a:latin typeface="Cambria Math" panose="02040503050406030204" pitchFamily="18" charset="0"/>
                        <a:ea typeface="Cambria Math" panose="02040503050406030204" pitchFamily="18" charset="0"/>
                      </a:rPr>
                      <m:t>=</m:t>
                    </m:r>
                    <m:nary>
                      <m:naryPr>
                        <m:subHide m:val="on"/>
                        <m:supHide m:val="on"/>
                        <m:ctrlPr>
                          <a:rPr lang="el-GR" b="0" i="1" smtClean="0">
                            <a:latin typeface="Cambria Math" panose="02040503050406030204" pitchFamily="18" charset="0"/>
                            <a:ea typeface="Cambria Math" panose="02040503050406030204" pitchFamily="18" charset="0"/>
                          </a:rPr>
                        </m:ctrlPr>
                      </m:naryPr>
                      <m:sub/>
                      <m:sup/>
                      <m:e>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acc>
                              <m:accPr>
                                <m:chr m:val="⃗"/>
                                <m:ctrlPr>
                                  <a:rPr lang="en-US" b="0" i="1" smtClean="0">
                                    <a:latin typeface="Cambria Math" panose="02040503050406030204" pitchFamily="18" charset="0"/>
                                    <a:ea typeface="Cambria Math" panose="02040503050406030204" pitchFamily="18" charset="0"/>
                                  </a:rPr>
                                </m:ctrlPr>
                              </m:accPr>
                              <m:e>
                                <m:r>
                                  <a:rPr lang="en-US" b="0" i="1" smtClean="0">
                                    <a:latin typeface="Cambria Math" panose="02040503050406030204" pitchFamily="18" charset="0"/>
                                    <a:ea typeface="Cambria Math" panose="02040503050406030204" pitchFamily="18" charset="0"/>
                                  </a:rPr>
                                  <m:t>𝐹</m:t>
                                </m:r>
                              </m:e>
                            </m:acc>
                          </m:e>
                          <m:sub>
                            <m:r>
                              <a:rPr lang="en-US" b="0" i="1" smtClean="0">
                                <a:latin typeface="Cambria Math" panose="02040503050406030204" pitchFamily="18" charset="0"/>
                                <a:ea typeface="Cambria Math" panose="02040503050406030204" pitchFamily="18" charset="0"/>
                              </a:rPr>
                              <m:t>𝑠</m:t>
                            </m:r>
                          </m:sub>
                        </m:sSub>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𝑑</m:t>
                        </m:r>
                        <m:acc>
                          <m:accPr>
                            <m:chr m:val="⃗"/>
                            <m:ctrlPr>
                              <a:rPr lang="en-US" b="0" i="1" smtClean="0">
                                <a:latin typeface="Cambria Math" panose="02040503050406030204" pitchFamily="18" charset="0"/>
                                <a:ea typeface="Cambria Math" panose="02040503050406030204" pitchFamily="18" charset="0"/>
                              </a:rPr>
                            </m:ctrlPr>
                          </m:accPr>
                          <m:e>
                            <m:r>
                              <a:rPr lang="en-US" b="0" i="1" smtClean="0">
                                <a:latin typeface="Cambria Math" panose="02040503050406030204" pitchFamily="18" charset="0"/>
                                <a:ea typeface="Cambria Math" panose="02040503050406030204" pitchFamily="18" charset="0"/>
                              </a:rPr>
                              <m:t>𝑥</m:t>
                            </m:r>
                          </m:e>
                        </m:acc>
                      </m:e>
                    </m:nary>
                  </m:oMath>
                </a14:m>
                <a:endParaRPr lang="el-GR" b="0" i="1" dirty="0">
                  <a:latin typeface="Cambria Math" panose="02040503050406030204" pitchFamily="18" charset="0"/>
                  <a:ea typeface="Cambria Math" panose="02040503050406030204" pitchFamily="18" charset="0"/>
                </a:endParaRPr>
              </a:p>
              <a:p>
                <a:pPr marL="68580" indent="0">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m:t>
                      </m:r>
                      <m:nary>
                        <m:naryPr>
                          <m:ctrlPr>
                            <a:rPr lang="en-US" b="0" i="1" smtClean="0">
                              <a:latin typeface="Cambria Math" panose="02040503050406030204" pitchFamily="18" charset="0"/>
                            </a:rPr>
                          </m:ctrlPr>
                        </m:naryPr>
                        <m:sub>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𝑖</m:t>
                              </m:r>
                            </m:sub>
                          </m:sSub>
                        </m:sub>
                        <m:sup>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𝑓</m:t>
                              </m:r>
                            </m:sub>
                          </m:sSub>
                        </m:sup>
                        <m:e>
                          <m:r>
                            <a:rPr lang="el-GR" b="0" i="1" smtClean="0">
                              <a:latin typeface="Cambria Math" panose="02040503050406030204" pitchFamily="18" charset="0"/>
                            </a:rPr>
                            <m:t>−</m:t>
                          </m:r>
                          <m:r>
                            <a:rPr lang="en-US" b="0" i="1" smtClean="0">
                              <a:latin typeface="Cambria Math" panose="02040503050406030204" pitchFamily="18" charset="0"/>
                            </a:rPr>
                            <m:t>(</m:t>
                          </m:r>
                          <m:r>
                            <a:rPr lang="el-GR" b="0" i="1" smtClean="0">
                              <a:latin typeface="Cambria Math" panose="02040503050406030204" pitchFamily="18" charset="0"/>
                            </a:rPr>
                            <m:t>−</m:t>
                          </m:r>
                          <m:r>
                            <a:rPr lang="en-US" b="0" i="1" smtClean="0">
                              <a:latin typeface="Cambria Math" panose="02040503050406030204" pitchFamily="18" charset="0"/>
                            </a:rPr>
                            <m:t>𝑘𝑥</m:t>
                          </m:r>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𝒊</m:t>
                              </m:r>
                            </m:e>
                          </m:acc>
                          <m:r>
                            <a:rPr lang="en-US" b="0" i="1" smtClean="0">
                              <a:latin typeface="Cambria Math" panose="02040503050406030204" pitchFamily="18" charset="0"/>
                            </a:rPr>
                            <m:t>)</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𝑑𝑥</m:t>
                          </m:r>
                        </m:e>
                      </m:nary>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𝒊</m:t>
                          </m:r>
                        </m:e>
                      </m:acc>
                      <m:r>
                        <a:rPr lang="en-US" b="0" i="1" smtClean="0">
                          <a:latin typeface="Cambria Math" panose="02040503050406030204" pitchFamily="18" charset="0"/>
                        </a:rPr>
                        <m:t>)</m:t>
                      </m:r>
                    </m:oMath>
                    <m:oMath xmlns:m="http://schemas.openxmlformats.org/officeDocument/2006/math">
                      <m:r>
                        <a:rPr lang="en-US" b="0" i="1" smtClean="0">
                          <a:latin typeface="Cambria Math" panose="02040503050406030204" pitchFamily="18" charset="0"/>
                        </a:rPr>
                        <m:t>=</m:t>
                      </m:r>
                      <m:nary>
                        <m:naryPr>
                          <m:ctrlPr>
                            <a:rPr lang="en-US" b="0" i="1" smtClean="0">
                              <a:latin typeface="Cambria Math" panose="02040503050406030204" pitchFamily="18" charset="0"/>
                            </a:rPr>
                          </m:ctrlPr>
                        </m:naryPr>
                        <m:sub>
                          <m:r>
                            <m:rPr>
                              <m:brk m:alnAt="23"/>
                            </m:rP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𝑚𝑎𝑥</m:t>
                              </m:r>
                            </m:sub>
                          </m:sSub>
                        </m:sub>
                        <m:sup>
                          <m:r>
                            <a:rPr lang="en-US" b="0" i="1" smtClean="0">
                              <a:latin typeface="Cambria Math" panose="02040503050406030204" pitchFamily="18" charset="0"/>
                            </a:rPr>
                            <m:t>0</m:t>
                          </m:r>
                        </m:sup>
                        <m:e>
                          <m:r>
                            <a:rPr lang="en-US" b="0" i="1" smtClean="0">
                              <a:latin typeface="Cambria Math" panose="02040503050406030204" pitchFamily="18" charset="0"/>
                            </a:rPr>
                            <m:t>𝑘𝑥𝑑𝑥</m:t>
                          </m:r>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r>
                            <a:rPr lang="en-US" b="0" i="1" smtClean="0">
                              <a:latin typeface="Cambria Math" panose="02040503050406030204" pitchFamily="18" charset="0"/>
                            </a:rPr>
                            <m:t>𝑘</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𝑥</m:t>
                              </m:r>
                            </m:e>
                            <m:sub>
                              <m:r>
                                <a:rPr lang="en-US" b="0" i="1" smtClean="0">
                                  <a:latin typeface="Cambria Math" panose="02040503050406030204" pitchFamily="18" charset="0"/>
                                </a:rPr>
                                <m:t>𝑚𝑎𝑥</m:t>
                              </m:r>
                            </m:sub>
                            <m:sup>
                              <m:r>
                                <a:rPr lang="en-US" b="0" i="1" smtClean="0">
                                  <a:latin typeface="Cambria Math" panose="02040503050406030204" pitchFamily="18" charset="0"/>
                                </a:rPr>
                                <m:t>2</m:t>
                              </m:r>
                            </m:sup>
                          </m:sSubSup>
                        </m:e>
                      </m:nary>
                      <m:r>
                        <a:rPr lang="en-US" b="0" i="1" smtClean="0">
                          <a:latin typeface="Cambria Math" panose="02040503050406030204" pitchFamily="18" charset="0"/>
                        </a:rPr>
                        <m:t>                    </m:t>
                      </m:r>
                    </m:oMath>
                  </m:oMathPara>
                </a14:m>
                <a:r>
                  <a:rPr lang="en-US" dirty="0"/>
                  <a:t/>
                </a:r>
                <a:br>
                  <a:rPr lang="en-US" dirty="0"/>
                </a:br>
                <a:endParaRPr lang="en-US" dirty="0"/>
              </a:p>
              <a:p>
                <a:pPr marL="68580" indent="0">
                  <a:buNone/>
                </a:pPr>
                <a:endParaRPr lang="el-GR" sz="1000" dirty="0"/>
              </a:p>
              <a:p>
                <a:r>
                  <a:rPr lang="el-GR" sz="2200" dirty="0"/>
                  <a:t>Όμοια με πριν, για οποιαδήποτε μετατόπιση</a:t>
                </a:r>
              </a:p>
              <a:p>
                <a:pPr marL="68580" indent="0">
                  <a:buNone/>
                </a:pPr>
                <a:endParaRPr lang="en-US" sz="1000" dirty="0"/>
              </a:p>
              <a:p>
                <a:pPr marL="68580" indent="0">
                  <a:buNone/>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r>
                            <a:rPr lang="en-US" b="0" i="1" smtClean="0">
                              <a:latin typeface="Cambria Math" panose="02040503050406030204" pitchFamily="18" charset="0"/>
                            </a:rPr>
                            <m:t>𝑒𝑥𝑡</m:t>
                          </m:r>
                        </m:sub>
                      </m:sSub>
                      <m:r>
                        <a:rPr lang="en-US" b="0" i="1" smtClean="0">
                          <a:latin typeface="Cambria Math" panose="02040503050406030204" pitchFamily="18" charset="0"/>
                        </a:rPr>
                        <m:t>=</m:t>
                      </m:r>
                      <m:nary>
                        <m:naryPr>
                          <m:ctrlPr>
                            <a:rPr lang="en-US" b="0" i="1" smtClean="0">
                              <a:latin typeface="Cambria Math" panose="02040503050406030204" pitchFamily="18" charset="0"/>
                            </a:rPr>
                          </m:ctrlPr>
                        </m:naryPr>
                        <m:sub>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𝑖</m:t>
                              </m:r>
                            </m:sub>
                          </m:sSub>
                        </m:sub>
                        <m:sup>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𝑓</m:t>
                              </m:r>
                            </m:sub>
                          </m:sSub>
                        </m:sup>
                        <m:e>
                          <m:r>
                            <a:rPr lang="en-US" b="0" i="1" smtClean="0">
                              <a:latin typeface="Cambria Math" panose="02040503050406030204" pitchFamily="18" charset="0"/>
                            </a:rPr>
                            <m:t>𝑘𝑥𝑑𝑥</m:t>
                          </m:r>
                        </m:e>
                      </m:nary>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r>
                        <a:rPr lang="en-US" b="0" i="1" smtClean="0">
                          <a:latin typeface="Cambria Math" panose="02040503050406030204" pitchFamily="18" charset="0"/>
                        </a:rPr>
                        <m:t>𝑘</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𝑥</m:t>
                          </m:r>
                        </m:e>
                        <m:sub>
                          <m:r>
                            <a:rPr lang="en-US" b="0" i="1" smtClean="0">
                              <a:latin typeface="Cambria Math" panose="02040503050406030204" pitchFamily="18" charset="0"/>
                            </a:rPr>
                            <m:t>𝑓</m:t>
                          </m:r>
                        </m:sub>
                        <m:sup>
                          <m:r>
                            <a:rPr lang="en-US" b="0" i="1" smtClean="0">
                              <a:latin typeface="Cambria Math" panose="02040503050406030204" pitchFamily="18" charset="0"/>
                            </a:rPr>
                            <m:t>2</m:t>
                          </m:r>
                        </m:sup>
                      </m:sSubSup>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r>
                        <a:rPr lang="en-US" b="0" i="1" smtClean="0">
                          <a:latin typeface="Cambria Math" panose="02040503050406030204" pitchFamily="18" charset="0"/>
                        </a:rPr>
                        <m:t>𝑘</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𝑥</m:t>
                          </m:r>
                        </m:e>
                        <m:sub>
                          <m:r>
                            <a:rPr lang="en-US" b="0" i="1" smtClean="0">
                              <a:latin typeface="Cambria Math" panose="02040503050406030204" pitchFamily="18" charset="0"/>
                            </a:rPr>
                            <m:t>𝑖</m:t>
                          </m:r>
                        </m:sub>
                        <m:sup>
                          <m:r>
                            <a:rPr lang="en-US" b="0" i="1" smtClean="0">
                              <a:latin typeface="Cambria Math" panose="02040503050406030204" pitchFamily="18" charset="0"/>
                            </a:rPr>
                            <m:t>2</m:t>
                          </m:r>
                        </m:sup>
                      </m:sSubSup>
                      <m:r>
                        <a:rPr lang="el-GR"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r>
                            <a:rPr lang="en-US" b="0" i="1" smtClean="0">
                              <a:latin typeface="Cambria Math" panose="02040503050406030204" pitchFamily="18" charset="0"/>
                            </a:rPr>
                            <m:t>𝑠</m:t>
                          </m:r>
                        </m:sub>
                      </m:sSub>
                    </m:oMath>
                  </m:oMathPara>
                </a14:m>
                <a:endParaRPr lang="el-G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8024650" cy="5094954"/>
              </a:xfrm>
              <a:blipFill rotWithShape="0">
                <a:blip r:embed="rId3"/>
                <a:stretch>
                  <a:fillRect t="-1435" r="-76"/>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6" name="Horizontal Scroll 5"/>
              <p:cNvSpPr/>
              <p:nvPr/>
            </p:nvSpPr>
            <p:spPr>
              <a:xfrm>
                <a:off x="6858000" y="762000"/>
                <a:ext cx="1600200" cy="60960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0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ctrlPr>
                        </m:sSubPr>
                        <m:e>
                          <m:acc>
                            <m:accPr>
                              <m:chr m:val="⃗"/>
                              <m:ctrlPr>
                                <a:rPr kumimoji="0" lang="en-US" sz="20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ctrlPr>
                            </m:accPr>
                            <m:e>
                              <m:r>
                                <a:rPr kumimoji="0" lang="en-US" sz="20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t>𝐹</m:t>
                              </m:r>
                            </m:e>
                          </m:acc>
                        </m:e>
                        <m:sub>
                          <m:r>
                            <a:rPr kumimoji="0" lang="en-US" sz="20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t>𝑎𝑝𝑝</m:t>
                          </m:r>
                        </m:sub>
                      </m:sSub>
                      <m:r>
                        <a:rPr kumimoji="0" lang="en-US" sz="20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t>=−</m:t>
                      </m:r>
                      <m:sSub>
                        <m:sSubPr>
                          <m:ctrlPr>
                            <a:rPr kumimoji="0" lang="en-US" sz="20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ctrlPr>
                        </m:sSubPr>
                        <m:e>
                          <m:acc>
                            <m:accPr>
                              <m:chr m:val="⃗"/>
                              <m:ctrlPr>
                                <a:rPr kumimoji="0" lang="en-US" sz="20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ctrlPr>
                            </m:accPr>
                            <m:e>
                              <m:r>
                                <a:rPr kumimoji="0" lang="en-US" sz="20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t>𝐹</m:t>
                              </m:r>
                            </m:e>
                          </m:acc>
                        </m:e>
                        <m:sub>
                          <m:r>
                            <a:rPr kumimoji="0" lang="en-US" sz="20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t>𝑠</m:t>
                          </m:r>
                        </m:sub>
                      </m:sSub>
                    </m:oMath>
                  </m:oMathPara>
                </a14:m>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mc:Choice>
        <mc:Fallback xmlns="">
          <p:sp>
            <p:nvSpPr>
              <p:cNvPr id="6" name="Horizontal Scroll 5"/>
              <p:cNvSpPr>
                <a:spLocks noRot="1" noChangeAspect="1" noMove="1" noResize="1" noEditPoints="1" noAdjustHandles="1" noChangeArrowheads="1" noChangeShapeType="1" noTextEdit="1"/>
              </p:cNvSpPr>
              <p:nvPr/>
            </p:nvSpPr>
            <p:spPr>
              <a:xfrm>
                <a:off x="6858000" y="762000"/>
                <a:ext cx="1600200" cy="609600"/>
              </a:xfrm>
              <a:prstGeom prst="horizontalScroll">
                <a:avLst/>
              </a:prstGeom>
              <a:blipFill>
                <a:blip r:embed="rId4"/>
                <a:stretch>
                  <a:fillRect r="-8271"/>
                </a:stretch>
              </a:blipFill>
            </p:spPr>
            <p:txBody>
              <a:bodyPr/>
              <a:lstStyle/>
              <a:p>
                <a:r>
                  <a:rPr lang="en-US">
                    <a:noFill/>
                  </a:rPr>
                  <a:t> </a:t>
                </a:r>
              </a:p>
            </p:txBody>
          </p:sp>
        </mc:Fallback>
      </mc:AlternateContent>
    </p:spTree>
    <p:extLst>
      <p:ext uri="{BB962C8B-B14F-4D97-AF65-F5344CB8AC3E}">
        <p14:creationId xmlns:p14="http://schemas.microsoft.com/office/powerpoint/2010/main" val="77272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F6C3D58-8395-C0DF-5A55-324E94E5E9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FB83FFCD-847A-2CAB-0CCD-59E0152B687D}"/>
              </a:ext>
            </a:extLst>
          </p:cNvPr>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xmlns="" id="{199B3281-1D90-5A1C-665D-DFF14A623AE9}"/>
                  </a:ext>
                </a:extLst>
              </p:cNvPr>
              <p:cNvSpPr>
                <a:spLocks noGrp="1"/>
              </p:cNvSpPr>
              <p:nvPr>
                <p:ph idx="1"/>
              </p:nvPr>
            </p:nvSpPr>
            <p:spPr>
              <a:xfrm>
                <a:off x="738350" y="1371600"/>
                <a:ext cx="7872250" cy="5105400"/>
              </a:xfrm>
            </p:spPr>
            <p:txBody>
              <a:bodyPr>
                <a:normAutofit/>
              </a:bodyPr>
              <a:lstStyle/>
              <a:p>
                <a:r>
                  <a:rPr lang="el-GR" sz="2200" b="1" dirty="0"/>
                  <a:t>Παραγωγή έργου </a:t>
                </a:r>
                <a:r>
                  <a:rPr lang="el-GR" sz="2200" b="1" dirty="0">
                    <a:sym typeface="Wingdings" panose="05000000000000000000" pitchFamily="2" charset="2"/>
                  </a:rPr>
                  <a:t>= Μηχανισμός μεταφοράς ενέργειας</a:t>
                </a:r>
              </a:p>
              <a:p>
                <a:pPr lvl="1"/>
                <a:r>
                  <a:rPr lang="el-GR" dirty="0">
                    <a:sym typeface="Wingdings" panose="05000000000000000000" pitchFamily="2" charset="2"/>
                  </a:rPr>
                  <a:t>Τι γίνεται αυτή η ενέργεια;</a:t>
                </a:r>
              </a:p>
              <a:p>
                <a:pPr lvl="1"/>
                <a:r>
                  <a:rPr lang="el-GR" b="1" i="1" dirty="0">
                    <a:sym typeface="Wingdings" panose="05000000000000000000" pitchFamily="2" charset="2"/>
                  </a:rPr>
                  <a:t>Πιθανότατα</a:t>
                </a:r>
                <a:r>
                  <a:rPr lang="el-GR" dirty="0">
                    <a:sym typeface="Wingdings" panose="05000000000000000000" pitchFamily="2" charset="2"/>
                  </a:rPr>
                  <a:t> αλλάζει την ταχύτητα ενός σώματος</a:t>
                </a:r>
              </a:p>
              <a:p>
                <a:endParaRPr lang="el-GR" sz="1200" dirty="0">
                  <a:sym typeface="Wingdings" panose="05000000000000000000" pitchFamily="2" charset="2"/>
                </a:endParaRPr>
              </a:p>
              <a:p>
                <a:r>
                  <a:rPr lang="el-GR" sz="2200" dirty="0">
                    <a:sym typeface="Wingdings" panose="05000000000000000000" pitchFamily="2" charset="2"/>
                  </a:rPr>
                  <a:t>1</a:t>
                </a:r>
                <a:r>
                  <a:rPr lang="el-GR" sz="2200" baseline="30000" dirty="0">
                    <a:sym typeface="Wingdings" panose="05000000000000000000" pitchFamily="2" charset="2"/>
                  </a:rPr>
                  <a:t>ος</a:t>
                </a:r>
                <a:r>
                  <a:rPr lang="el-GR" sz="2200" dirty="0">
                    <a:sym typeface="Wingdings" panose="05000000000000000000" pitchFamily="2" charset="2"/>
                  </a:rPr>
                  <a:t> Τύπος Ενέργειας που μπορεί να έχει ένα σύστημα: </a:t>
                </a:r>
              </a:p>
              <a:p>
                <a:pPr marL="68580" indent="0">
                  <a:buNone/>
                </a:pPr>
                <a:endParaRPr lang="el-GR" sz="1100" b="1" i="1" dirty="0">
                  <a:sym typeface="Wingdings" panose="05000000000000000000" pitchFamily="2" charset="2"/>
                </a:endParaRPr>
              </a:p>
              <a:p>
                <a:pPr marL="68580" indent="0">
                  <a:buNone/>
                </a:pPr>
                <a:r>
                  <a:rPr lang="el-GR" sz="2200" b="1" i="1" dirty="0">
                    <a:sym typeface="Wingdings" panose="05000000000000000000" pitchFamily="2" charset="2"/>
                  </a:rPr>
                  <a:t>		</a:t>
                </a:r>
                <a:r>
                  <a:rPr lang="el-GR" b="1" i="1" dirty="0">
                    <a:sym typeface="Wingdings" panose="05000000000000000000" pitchFamily="2" charset="2"/>
                  </a:rPr>
                  <a:t>Κινητική Ενέργεια</a:t>
                </a:r>
                <a:r>
                  <a:rPr lang="en-US" sz="2200" b="1" i="1" dirty="0">
                    <a:sym typeface="Wingdings" panose="05000000000000000000" pitchFamily="2" charset="2"/>
                  </a:rPr>
                  <a:t/>
                </a:r>
                <a:br>
                  <a:rPr lang="en-US" sz="2200" b="1" i="1" dirty="0">
                    <a:sym typeface="Wingdings" panose="05000000000000000000" pitchFamily="2" charset="2"/>
                  </a:rPr>
                </a:br>
                <a:endParaRPr lang="en-US" sz="2200" b="1" i="1" dirty="0">
                  <a:sym typeface="Wingdings" panose="05000000000000000000" pitchFamily="2" charset="2"/>
                </a:endParaRPr>
              </a:p>
              <a:p>
                <a:r>
                  <a:rPr lang="el-GR" sz="2200" dirty="0">
                    <a:sym typeface="Wingdings" panose="05000000000000000000" pitchFamily="2" charset="2"/>
                  </a:rPr>
                  <a:t>Έστω το διπλανό παράδειγμα:</a:t>
                </a:r>
              </a:p>
              <a:p>
                <a:pPr lvl="1"/>
                <a:r>
                  <a:rPr lang="el-GR" dirty="0">
                    <a:sym typeface="Wingdings" panose="05000000000000000000" pitchFamily="2" charset="2"/>
                  </a:rPr>
                  <a:t>Σύστημα = </a:t>
                </a:r>
                <a:r>
                  <a:rPr lang="en-US" dirty="0">
                    <a:sym typeface="Wingdings" panose="05000000000000000000" pitchFamily="2" charset="2"/>
                  </a:rPr>
                  <a:t>{</a:t>
                </a:r>
                <a:r>
                  <a:rPr lang="el-GR" dirty="0">
                    <a:sym typeface="Wingdings" panose="05000000000000000000" pitchFamily="2" charset="2"/>
                  </a:rPr>
                  <a:t>σώμα μάζας </a:t>
                </a:r>
                <a14:m>
                  <m:oMath xmlns:m="http://schemas.openxmlformats.org/officeDocument/2006/math">
                    <m:r>
                      <a:rPr lang="en-US" i="1" dirty="0" smtClean="0">
                        <a:latin typeface="Cambria Math" panose="02040503050406030204" pitchFamily="18" charset="0"/>
                        <a:sym typeface="Wingdings" panose="05000000000000000000" pitchFamily="2" charset="2"/>
                      </a:rPr>
                      <m:t>𝑚</m:t>
                    </m:r>
                  </m:oMath>
                </a14:m>
                <a:r>
                  <a:rPr lang="en-US" dirty="0">
                    <a:sym typeface="Wingdings" panose="05000000000000000000" pitchFamily="2" charset="2"/>
                  </a:rPr>
                  <a:t>}</a:t>
                </a:r>
                <a:endParaRPr lang="el-GR" dirty="0">
                  <a:sym typeface="Wingdings" panose="05000000000000000000" pitchFamily="2" charset="2"/>
                </a:endParaRPr>
              </a:p>
              <a:p>
                <a:pPr lvl="2"/>
                <a:r>
                  <a:rPr lang="el-GR" dirty="0">
                    <a:sym typeface="Wingdings" panose="05000000000000000000" pitchFamily="2" charset="2"/>
                  </a:rPr>
                  <a:t>Σώμα επιταχύνει από</a:t>
                </a:r>
                <a14:m>
                  <m:oMath xmlns:m="http://schemas.openxmlformats.org/officeDocument/2006/math">
                    <m:r>
                      <a:rPr lang="el-GR" b="0" i="0" smtClean="0">
                        <a:latin typeface="Cambria Math" panose="02040503050406030204" pitchFamily="18" charset="0"/>
                      </a:rPr>
                      <m:t> </m:t>
                    </m:r>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𝑢</m:t>
                            </m:r>
                          </m:e>
                        </m:acc>
                      </m:e>
                      <m:sub>
                        <m:r>
                          <a:rPr lang="en-US" b="0" i="1" smtClean="0">
                            <a:latin typeface="Cambria Math" panose="02040503050406030204" pitchFamily="18" charset="0"/>
                          </a:rPr>
                          <m:t>𝑖</m:t>
                        </m:r>
                      </m:sub>
                    </m:sSub>
                  </m:oMath>
                </a14:m>
                <a:r>
                  <a:rPr lang="en-US" dirty="0"/>
                  <a:t> </a:t>
                </a:r>
                <a:r>
                  <a:rPr lang="el-GR" dirty="0"/>
                  <a:t>σε </a:t>
                </a:r>
                <a14:m>
                  <m:oMath xmlns:m="http://schemas.openxmlformats.org/officeDocument/2006/math">
                    <m:sSubSup>
                      <m:sSubSupPr>
                        <m:ctrlPr>
                          <a:rPr lang="en-US" b="0" i="1" smtClean="0">
                            <a:latin typeface="Cambria Math" panose="02040503050406030204" pitchFamily="18" charset="0"/>
                          </a:rPr>
                        </m:ctrlPr>
                      </m:sSubSup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𝑢</m:t>
                            </m:r>
                          </m:e>
                        </m:acc>
                      </m:e>
                      <m:sub>
                        <m:r>
                          <a:rPr lang="en-US" b="0" i="1" smtClean="0">
                            <a:latin typeface="Cambria Math" panose="02040503050406030204" pitchFamily="18" charset="0"/>
                          </a:rPr>
                          <m:t>𝑓</m:t>
                        </m:r>
                      </m:sub>
                      <m:sup>
                        <m:r>
                          <a:rPr lang="el-GR" b="0" i="1" smtClean="0">
                            <a:latin typeface="Cambria Math" panose="02040503050406030204" pitchFamily="18" charset="0"/>
                          </a:rPr>
                          <m:t> </m:t>
                        </m:r>
                      </m:sup>
                    </m:sSubSup>
                  </m:oMath>
                </a14:m>
                <a:endParaRPr lang="en-US" dirty="0"/>
              </a:p>
              <a:p>
                <a:pPr lvl="2"/>
                <a:r>
                  <a:rPr lang="el-GR" dirty="0"/>
                  <a:t>Θεωρήστε την συνισταμένη </a:t>
                </a:r>
                <a:r>
                  <a:rPr lang="en-US" dirty="0"/>
                  <a:t/>
                </a:r>
                <a:br>
                  <a:rPr lang="en-US" dirty="0"/>
                </a:br>
                <a:r>
                  <a:rPr lang="el-GR" dirty="0"/>
                  <a:t>των δυνάμεων σταθερή</a:t>
                </a:r>
                <a:endParaRPr lang="el-GR" sz="1800" dirty="0"/>
              </a:p>
              <a:p>
                <a:pPr marL="68580" indent="0">
                  <a:buNone/>
                </a:pPr>
                <a:endParaRPr lang="el-GR" dirty="0"/>
              </a:p>
            </p:txBody>
          </p:sp>
        </mc:Choice>
        <mc:Fallback xmlns="">
          <p:sp>
            <p:nvSpPr>
              <p:cNvPr id="3" name="Content Placeholder 2">
                <a:extLst>
                  <a:ext uri="{FF2B5EF4-FFF2-40B4-BE49-F238E27FC236}">
                    <a16:creationId xmlns:a16="http://schemas.microsoft.com/office/drawing/2014/main" id="{199B3281-1D90-5A1C-665D-DFF14A623AE9}"/>
                  </a:ext>
                </a:extLst>
              </p:cNvPr>
              <p:cNvSpPr>
                <a:spLocks noGrp="1" noRot="1" noChangeAspect="1" noMove="1" noResize="1" noEditPoints="1" noAdjustHandles="1" noChangeArrowheads="1" noChangeShapeType="1" noTextEdit="1"/>
              </p:cNvSpPr>
              <p:nvPr>
                <p:ph idx="1"/>
              </p:nvPr>
            </p:nvSpPr>
            <p:spPr>
              <a:xfrm>
                <a:off x="738350" y="1371600"/>
                <a:ext cx="7872250" cy="5105400"/>
              </a:xfrm>
              <a:blipFill>
                <a:blip r:embed="rId2"/>
                <a:stretch>
                  <a:fillRect t="-835"/>
                </a:stretch>
              </a:blipFill>
            </p:spPr>
            <p:txBody>
              <a:bodyPr/>
              <a:lstStyle/>
              <a:p>
                <a:r>
                  <a:rPr lang="en-US">
                    <a:noFill/>
                  </a:rPr>
                  <a:t> </a:t>
                </a:r>
              </a:p>
            </p:txBody>
          </p:sp>
        </mc:Fallback>
      </mc:AlternateContent>
      <p:grpSp>
        <p:nvGrpSpPr>
          <p:cNvPr id="6" name="Group 5">
            <a:extLst>
              <a:ext uri="{FF2B5EF4-FFF2-40B4-BE49-F238E27FC236}">
                <a16:creationId xmlns:a16="http://schemas.microsoft.com/office/drawing/2014/main" xmlns="" id="{FF41B4CD-5500-922F-A0E6-F440D5F28C07}"/>
              </a:ext>
            </a:extLst>
          </p:cNvPr>
          <p:cNvGrpSpPr/>
          <p:nvPr/>
        </p:nvGrpSpPr>
        <p:grpSpPr>
          <a:xfrm>
            <a:off x="5410200" y="4092286"/>
            <a:ext cx="3276600" cy="2308514"/>
            <a:chOff x="5410200" y="4092286"/>
            <a:chExt cx="3276600" cy="2308514"/>
          </a:xfrm>
        </p:grpSpPr>
        <p:pic>
          <p:nvPicPr>
            <p:cNvPr id="4" name="Picture 3">
              <a:extLst>
                <a:ext uri="{FF2B5EF4-FFF2-40B4-BE49-F238E27FC236}">
                  <a16:creationId xmlns:a16="http://schemas.microsoft.com/office/drawing/2014/main" xmlns="" id="{2A221AD6-FFEF-9A16-C102-9B02DF08E437}"/>
                </a:ext>
              </a:extLst>
            </p:cNvPr>
            <p:cNvPicPr>
              <a:picLocks noChangeAspect="1"/>
            </p:cNvPicPr>
            <p:nvPr/>
          </p:nvPicPr>
          <p:blipFill rotWithShape="1">
            <a:blip r:embed="rId3">
              <a:extLst>
                <a:ext uri="{28A0092B-C50C-407E-A947-70E740481C1C}">
                  <a14:useLocalDpi xmlns:a14="http://schemas.microsoft.com/office/drawing/2010/main" val="0"/>
                </a:ext>
              </a:extLst>
            </a:blip>
            <a:srcRect l="6267" t="8333" r="2136" b="5555"/>
            <a:stretch/>
          </p:blipFill>
          <p:spPr>
            <a:xfrm>
              <a:off x="5410200" y="4092286"/>
              <a:ext cx="3276600" cy="2308514"/>
            </a:xfrm>
            <a:prstGeom prst="rect">
              <a:avLst/>
            </a:prstGeom>
          </p:spPr>
        </p:pic>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xmlns="" id="{C8A28F47-365D-ABDA-9699-12C1EB78923D}"/>
                    </a:ext>
                  </a:extLst>
                </p14:cNvPr>
                <p14:cNvContentPartPr/>
                <p14:nvPr/>
              </p14:nvContentPartPr>
              <p14:xfrm>
                <a:off x="5549400" y="4509000"/>
                <a:ext cx="2594880" cy="246960"/>
              </p14:xfrm>
            </p:contentPart>
          </mc:Choice>
          <mc:Fallback xmlns="">
            <p:pic>
              <p:nvPicPr>
                <p:cNvPr id="5" name="Ink 4">
                  <a:extLst>
                    <a:ext uri="{FF2B5EF4-FFF2-40B4-BE49-F238E27FC236}">
                      <a16:creationId xmlns:a16="http://schemas.microsoft.com/office/drawing/2014/main" id="{C8A28F47-365D-ABDA-9699-12C1EB78923D}"/>
                    </a:ext>
                  </a:extLst>
                </p:cNvPr>
                <p:cNvPicPr/>
                <p:nvPr/>
              </p:nvPicPr>
              <p:blipFill>
                <a:blip r:embed="rId5"/>
                <a:stretch>
                  <a:fillRect/>
                </a:stretch>
              </p:blipFill>
              <p:spPr>
                <a:xfrm>
                  <a:off x="5540040" y="4499640"/>
                  <a:ext cx="2613600" cy="265680"/>
                </a:xfrm>
                <a:prstGeom prst="rect">
                  <a:avLst/>
                </a:prstGeom>
              </p:spPr>
            </p:pic>
          </mc:Fallback>
        </mc:AlternateContent>
      </p:grpSp>
    </p:spTree>
    <p:extLst>
      <p:ext uri="{BB962C8B-B14F-4D97-AF65-F5344CB8AC3E}">
        <p14:creationId xmlns:p14="http://schemas.microsoft.com/office/powerpoint/2010/main" val="3223428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72250" cy="5105400"/>
              </a:xfrm>
            </p:spPr>
            <p:txBody>
              <a:bodyPr>
                <a:normAutofit/>
              </a:bodyPr>
              <a:lstStyle/>
              <a:p>
                <a:r>
                  <a:rPr lang="el-GR" sz="2200" dirty="0"/>
                  <a:t>Σώμα υπό επίδραση σταθερής</a:t>
                </a:r>
                <a:r>
                  <a:rPr lang="en-US" sz="2200" dirty="0"/>
                  <a:t> </a:t>
                </a:r>
                <a:r>
                  <a:rPr lang="el-GR" sz="2200" dirty="0"/>
                  <a:t>δύναμης</a:t>
                </a:r>
                <a:r>
                  <a:rPr lang="en-US" sz="2200" dirty="0"/>
                  <a:t> (</a:t>
                </a:r>
                <a:r>
                  <a:rPr lang="el-GR" sz="2200" b="1" dirty="0"/>
                  <a:t>μοντέλο κίνησης Ι</a:t>
                </a:r>
                <a:r>
                  <a:rPr lang="el-GR" sz="2200" dirty="0"/>
                  <a:t>)</a:t>
                </a:r>
                <a:endParaRPr lang="en-US" sz="2200" dirty="0"/>
              </a:p>
              <a:p>
                <a:r>
                  <a:rPr lang="el-GR" sz="2200" dirty="0"/>
                  <a:t>Η κίνηση είναι επιταχυνόμενη με σταθερή επιτάχυνση (</a:t>
                </a:r>
                <a:r>
                  <a:rPr lang="el-GR" sz="2200" b="1" dirty="0"/>
                  <a:t>μοντέλο κίνησης ΙΙ</a:t>
                </a:r>
                <a:r>
                  <a:rPr lang="el-GR" sz="2200" dirty="0"/>
                  <a:t>)</a:t>
                </a:r>
              </a:p>
              <a:p>
                <a:r>
                  <a:rPr lang="el-GR" sz="2200" dirty="0"/>
                  <a:t>Άρα</a:t>
                </a:r>
                <a:br>
                  <a:rPr lang="el-GR" sz="2200" dirty="0"/>
                </a:br>
                <a:r>
                  <a:rPr lang="el-GR" dirty="0"/>
                  <a:t>	 	</a:t>
                </a:r>
                <a14:m>
                  <m:oMath xmlns:m="http://schemas.openxmlformats.org/officeDocument/2006/math">
                    <m:sSubSup>
                      <m:sSubSupPr>
                        <m:ctrlPr>
                          <a:rPr lang="en-US" sz="2800" b="0" i="1" smtClean="0">
                            <a:latin typeface="Cambria Math" panose="02040503050406030204" pitchFamily="18" charset="0"/>
                          </a:rPr>
                        </m:ctrlPr>
                      </m:sSubSupPr>
                      <m:e>
                        <m:r>
                          <a:rPr lang="en-US" sz="2800" b="0" i="1" smtClean="0">
                            <a:latin typeface="Cambria Math" panose="02040503050406030204" pitchFamily="18" charset="0"/>
                          </a:rPr>
                          <m:t>𝑢</m:t>
                        </m:r>
                      </m:e>
                      <m:sub>
                        <m:r>
                          <a:rPr lang="en-US" sz="2800" b="0" i="1" smtClean="0">
                            <a:latin typeface="Cambria Math" panose="02040503050406030204" pitchFamily="18" charset="0"/>
                          </a:rPr>
                          <m:t>𝑓</m:t>
                        </m:r>
                      </m:sub>
                      <m:sup>
                        <m:r>
                          <a:rPr lang="en-US" sz="2800" b="0" i="1" smtClean="0">
                            <a:latin typeface="Cambria Math" panose="02040503050406030204" pitchFamily="18" charset="0"/>
                          </a:rPr>
                          <m:t>2</m:t>
                        </m:r>
                      </m:sup>
                    </m:sSubSup>
                    <m:r>
                      <a:rPr lang="en-US" sz="2800" b="0" i="1" smtClean="0">
                        <a:latin typeface="Cambria Math" panose="02040503050406030204" pitchFamily="18" charset="0"/>
                      </a:rPr>
                      <m:t>=</m:t>
                    </m:r>
                    <m:sSubSup>
                      <m:sSubSupPr>
                        <m:ctrlPr>
                          <a:rPr lang="en-US" sz="2800" b="0" i="1" smtClean="0">
                            <a:latin typeface="Cambria Math" panose="02040503050406030204" pitchFamily="18" charset="0"/>
                          </a:rPr>
                        </m:ctrlPr>
                      </m:sSubSupPr>
                      <m:e>
                        <m:r>
                          <a:rPr lang="en-US" sz="2800" b="0" i="1" smtClean="0">
                            <a:latin typeface="Cambria Math" panose="02040503050406030204" pitchFamily="18" charset="0"/>
                          </a:rPr>
                          <m:t>𝑢</m:t>
                        </m:r>
                      </m:e>
                      <m:sub>
                        <m:r>
                          <a:rPr lang="en-US" sz="2800" b="0" i="1" smtClean="0">
                            <a:latin typeface="Cambria Math" panose="02040503050406030204" pitchFamily="18" charset="0"/>
                          </a:rPr>
                          <m:t>𝑖</m:t>
                        </m:r>
                      </m:sub>
                      <m:sup>
                        <m:r>
                          <a:rPr lang="en-US" sz="2800" b="0" i="1" smtClean="0">
                            <a:latin typeface="Cambria Math" panose="02040503050406030204" pitchFamily="18" charset="0"/>
                          </a:rPr>
                          <m:t>2</m:t>
                        </m:r>
                      </m:sup>
                    </m:sSubSup>
                    <m:r>
                      <a:rPr lang="en-US" sz="2800" b="0" i="1" smtClean="0">
                        <a:latin typeface="Cambria Math" panose="02040503050406030204" pitchFamily="18" charset="0"/>
                      </a:rPr>
                      <m:t>+2</m:t>
                    </m:r>
                    <m:r>
                      <a:rPr lang="en-US" sz="2800" b="0" i="1" smtClean="0">
                        <a:latin typeface="Cambria Math" panose="02040503050406030204" pitchFamily="18" charset="0"/>
                      </a:rPr>
                      <m:t>𝑎</m:t>
                    </m:r>
                    <m:r>
                      <m:rPr>
                        <m:sty m:val="p"/>
                      </m:rPr>
                      <a:rPr lang="el-GR" sz="2800" b="0" i="0" smtClean="0">
                        <a:latin typeface="Cambria Math" panose="02040503050406030204" pitchFamily="18" charset="0"/>
                      </a:rPr>
                      <m:t>Δ</m:t>
                    </m:r>
                    <m:r>
                      <m:rPr>
                        <m:sty m:val="p"/>
                      </m:rPr>
                      <a:rPr lang="en-US" sz="2800" b="0" i="0" smtClean="0">
                        <a:latin typeface="Cambria Math" panose="02040503050406030204" pitchFamily="18" charset="0"/>
                      </a:rPr>
                      <m:t>x</m:t>
                    </m:r>
                    <m:r>
                      <a:rPr lang="el-GR" sz="2800" b="0" i="0" smtClean="0">
                        <a:latin typeface="Cambria Math" panose="02040503050406030204" pitchFamily="18" charset="0"/>
                      </a:rPr>
                      <m:t>  </m:t>
                    </m:r>
                    <m:groupChr>
                      <m:groupChrPr>
                        <m:chr m:val="⇔"/>
                        <m:vertJc m:val="bot"/>
                        <m:ctrlPr>
                          <a:rPr lang="el-GR" sz="2800" b="0" i="1" smtClean="0">
                            <a:latin typeface="Cambria Math" panose="02040503050406030204" pitchFamily="18" charset="0"/>
                          </a:rPr>
                        </m:ctrlPr>
                      </m:groupChrPr>
                      <m:e>
                        <m:r>
                          <m:rPr>
                            <m:brk m:alnAt="2"/>
                          </m:rPr>
                          <a:rPr lang="el-GR" sz="2800" b="0" i="1" smtClean="0">
                            <a:latin typeface="Cambria Math" panose="02040503050406030204" pitchFamily="18" charset="0"/>
                          </a:rPr>
                          <m:t> </m:t>
                        </m:r>
                      </m:e>
                    </m:groupChr>
                    <m:r>
                      <a:rPr lang="el-GR" sz="2800" b="0" i="1" smtClean="0">
                        <a:latin typeface="Cambria Math" panose="02040503050406030204" pitchFamily="18" charset="0"/>
                      </a:rPr>
                      <m:t>  </m:t>
                    </m:r>
                    <m:r>
                      <a:rPr lang="en-US" sz="2800" b="0" i="1" smtClean="0">
                        <a:solidFill>
                          <a:srgbClr val="FF0000"/>
                        </a:solidFill>
                        <a:latin typeface="Cambria Math" panose="02040503050406030204" pitchFamily="18" charset="0"/>
                        <a:ea typeface="Cambria Math" panose="02040503050406030204" pitchFamily="18" charset="0"/>
                      </a:rPr>
                      <m:t>𝑎</m:t>
                    </m:r>
                    <m:r>
                      <a:rPr lang="en-US" sz="2800" b="0" i="1" smtClean="0">
                        <a:latin typeface="Cambria Math" panose="02040503050406030204" pitchFamily="18" charset="0"/>
                        <a:ea typeface="Cambria Math" panose="02040503050406030204" pitchFamily="18" charset="0"/>
                      </a:rPr>
                      <m:t>=</m:t>
                    </m:r>
                    <m:f>
                      <m:fPr>
                        <m:ctrlPr>
                          <a:rPr lang="en-US" sz="2800" b="0" i="1" smtClean="0">
                            <a:latin typeface="Cambria Math" panose="02040503050406030204" pitchFamily="18" charset="0"/>
                            <a:ea typeface="Cambria Math" panose="02040503050406030204" pitchFamily="18" charset="0"/>
                          </a:rPr>
                        </m:ctrlPr>
                      </m:fPr>
                      <m:num>
                        <m:sSubSup>
                          <m:sSubSupPr>
                            <m:ctrlPr>
                              <a:rPr lang="en-US" sz="2800" b="0" i="1" smtClean="0">
                                <a:latin typeface="Cambria Math" panose="02040503050406030204" pitchFamily="18" charset="0"/>
                                <a:ea typeface="Cambria Math" panose="02040503050406030204" pitchFamily="18" charset="0"/>
                              </a:rPr>
                            </m:ctrlPr>
                          </m:sSubSupPr>
                          <m:e>
                            <m:r>
                              <a:rPr lang="en-US" sz="2800" b="0" i="1" smtClean="0">
                                <a:latin typeface="Cambria Math" panose="02040503050406030204" pitchFamily="18" charset="0"/>
                                <a:ea typeface="Cambria Math" panose="02040503050406030204" pitchFamily="18" charset="0"/>
                              </a:rPr>
                              <m:t>𝑢</m:t>
                            </m:r>
                          </m:e>
                          <m:sub>
                            <m:r>
                              <a:rPr lang="en-US" sz="2800" b="0" i="1" smtClean="0">
                                <a:latin typeface="Cambria Math" panose="02040503050406030204" pitchFamily="18" charset="0"/>
                                <a:ea typeface="Cambria Math" panose="02040503050406030204" pitchFamily="18" charset="0"/>
                              </a:rPr>
                              <m:t>𝑓</m:t>
                            </m:r>
                          </m:sub>
                          <m:sup>
                            <m:r>
                              <a:rPr lang="en-US" sz="2800" b="0" i="1" smtClean="0">
                                <a:latin typeface="Cambria Math" panose="02040503050406030204" pitchFamily="18" charset="0"/>
                                <a:ea typeface="Cambria Math" panose="02040503050406030204" pitchFamily="18" charset="0"/>
                              </a:rPr>
                              <m:t>2</m:t>
                            </m:r>
                          </m:sup>
                        </m:sSubSup>
                        <m:r>
                          <a:rPr lang="en-US" sz="2800" b="0" i="1" smtClean="0">
                            <a:latin typeface="Cambria Math" panose="02040503050406030204" pitchFamily="18" charset="0"/>
                            <a:ea typeface="Cambria Math" panose="02040503050406030204" pitchFamily="18" charset="0"/>
                          </a:rPr>
                          <m:t>−</m:t>
                        </m:r>
                        <m:sSubSup>
                          <m:sSubSupPr>
                            <m:ctrlPr>
                              <a:rPr lang="en-US" sz="2800" b="0" i="1" smtClean="0">
                                <a:latin typeface="Cambria Math" panose="02040503050406030204" pitchFamily="18" charset="0"/>
                                <a:ea typeface="Cambria Math" panose="02040503050406030204" pitchFamily="18" charset="0"/>
                              </a:rPr>
                            </m:ctrlPr>
                          </m:sSubSupPr>
                          <m:e>
                            <m:r>
                              <a:rPr lang="en-US" sz="2800" b="0" i="1" smtClean="0">
                                <a:latin typeface="Cambria Math" panose="02040503050406030204" pitchFamily="18" charset="0"/>
                                <a:ea typeface="Cambria Math" panose="02040503050406030204" pitchFamily="18" charset="0"/>
                              </a:rPr>
                              <m:t>𝑢</m:t>
                            </m:r>
                          </m:e>
                          <m:sub>
                            <m:r>
                              <a:rPr lang="en-US" sz="2800" b="0" i="1" smtClean="0">
                                <a:latin typeface="Cambria Math" panose="02040503050406030204" pitchFamily="18" charset="0"/>
                                <a:ea typeface="Cambria Math" panose="02040503050406030204" pitchFamily="18" charset="0"/>
                              </a:rPr>
                              <m:t>𝑖</m:t>
                            </m:r>
                          </m:sub>
                          <m:sup>
                            <m:r>
                              <a:rPr lang="en-US" sz="2800" b="0" i="1" smtClean="0">
                                <a:latin typeface="Cambria Math" panose="02040503050406030204" pitchFamily="18" charset="0"/>
                                <a:ea typeface="Cambria Math" panose="02040503050406030204" pitchFamily="18" charset="0"/>
                              </a:rPr>
                              <m:t>2</m:t>
                            </m:r>
                          </m:sup>
                        </m:sSubSup>
                      </m:num>
                      <m:den>
                        <m:r>
                          <a:rPr lang="en-US" sz="2800" b="0" i="1" smtClean="0">
                            <a:latin typeface="Cambria Math" panose="02040503050406030204" pitchFamily="18" charset="0"/>
                            <a:ea typeface="Cambria Math" panose="02040503050406030204" pitchFamily="18" charset="0"/>
                          </a:rPr>
                          <m:t>2</m:t>
                        </m:r>
                        <m:r>
                          <m:rPr>
                            <m:sty m:val="p"/>
                          </m:rPr>
                          <a:rPr lang="el-GR" sz="2800" b="0" i="0" smtClean="0">
                            <a:latin typeface="Cambria Math" panose="02040503050406030204" pitchFamily="18" charset="0"/>
                            <a:ea typeface="Cambria Math" panose="02040503050406030204" pitchFamily="18" charset="0"/>
                          </a:rPr>
                          <m:t>Δ</m:t>
                        </m:r>
                        <m:r>
                          <m:rPr>
                            <m:sty m:val="p"/>
                          </m:rPr>
                          <a:rPr lang="en-US" sz="2800" b="0" i="0" smtClean="0">
                            <a:latin typeface="Cambria Math" panose="02040503050406030204" pitchFamily="18" charset="0"/>
                            <a:ea typeface="Cambria Math" panose="02040503050406030204" pitchFamily="18" charset="0"/>
                          </a:rPr>
                          <m:t>x</m:t>
                        </m:r>
                      </m:den>
                    </m:f>
                  </m:oMath>
                </a14:m>
                <a:endParaRPr lang="en-US" dirty="0"/>
              </a:p>
              <a:p>
                <a:endParaRPr lang="el-GR" dirty="0"/>
              </a:p>
              <a:p>
                <a:r>
                  <a:rPr lang="el-GR" sz="2200" dirty="0"/>
                  <a:t>Από 2</a:t>
                </a:r>
                <a:r>
                  <a:rPr lang="el-GR" sz="2200" baseline="30000" dirty="0"/>
                  <a:t>ο</a:t>
                </a:r>
                <a:r>
                  <a:rPr lang="el-GR" sz="2200" dirty="0"/>
                  <a:t> νόμο </a:t>
                </a:r>
                <a:r>
                  <a:rPr lang="en-US" sz="2200" dirty="0"/>
                  <a:t>Newton, </a:t>
                </a:r>
                <a:r>
                  <a:rPr lang="el-GR" sz="2200" dirty="0"/>
                  <a:t>είναι</a:t>
                </a:r>
                <a:r>
                  <a:rPr lang="el-GR" dirty="0"/>
                  <a:t>	</a:t>
                </a:r>
              </a:p>
              <a:p>
                <a:pPr marL="68580" indent="0">
                  <a:buNone/>
                </a:pPr>
                <a:r>
                  <a:rPr lang="el-GR" dirty="0"/>
                  <a:t>	</a:t>
                </a:r>
                <a:br>
                  <a:rPr lang="el-GR" dirty="0"/>
                </a:br>
                <a:r>
                  <a:rPr lang="el-GR" dirty="0"/>
                  <a:t>		</a:t>
                </a:r>
                <a:r>
                  <a:rPr lang="el-GR" sz="3200" dirty="0"/>
                  <a:t> </a:t>
                </a:r>
                <a14:m>
                  <m:oMath xmlns:m="http://schemas.openxmlformats.org/officeDocument/2006/math">
                    <m:nary>
                      <m:naryPr>
                        <m:chr m:val="∑"/>
                        <m:subHide m:val="on"/>
                        <m:supHide m:val="on"/>
                        <m:ctrlPr>
                          <a:rPr lang="el-GR" sz="3200" i="1" smtClean="0">
                            <a:latin typeface="Cambria Math" panose="02040503050406030204" pitchFamily="18" charset="0"/>
                          </a:rPr>
                        </m:ctrlPr>
                      </m:naryPr>
                      <m:sub/>
                      <m:sup/>
                      <m:e>
                        <m:r>
                          <a:rPr lang="en-US" sz="3200" b="0" i="1" smtClean="0">
                            <a:latin typeface="Cambria Math" panose="02040503050406030204" pitchFamily="18" charset="0"/>
                          </a:rPr>
                          <m:t>𝐹</m:t>
                        </m:r>
                      </m:e>
                    </m:nary>
                    <m:r>
                      <a:rPr lang="en-US" sz="3200" b="0" i="1" smtClean="0">
                        <a:latin typeface="Cambria Math" panose="02040503050406030204" pitchFamily="18" charset="0"/>
                      </a:rPr>
                      <m:t>=</m:t>
                    </m:r>
                    <m:r>
                      <a:rPr lang="en-US" sz="3200" b="0" i="1" smtClean="0">
                        <a:latin typeface="Cambria Math" panose="02040503050406030204" pitchFamily="18" charset="0"/>
                      </a:rPr>
                      <m:t>𝑚𝑎</m:t>
                    </m:r>
                  </m:oMath>
                </a14:m>
                <a:endParaRPr lang="el-GR" sz="3200" i="1" dirty="0"/>
              </a:p>
              <a:p>
                <a:pPr marL="68580" indent="0">
                  <a:buNone/>
                </a:pPr>
                <a:endParaRPr lang="el-GR" i="1" dirty="0"/>
              </a:p>
              <a:p>
                <a:pPr marL="68580" indent="0">
                  <a:buNone/>
                </a:pPr>
                <a:r>
                  <a:rPr lang="el-GR" sz="2200" dirty="0"/>
                  <a:t>και με αντικατάσταση έχουμε</a:t>
                </a:r>
                <a:endParaRPr lang="en-US" sz="2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72250" cy="5105400"/>
              </a:xfrm>
              <a:blipFill>
                <a:blip r:embed="rId2"/>
                <a:stretch>
                  <a:fillRect l="-155" t="-835" r="-1161"/>
                </a:stretch>
              </a:blipFill>
            </p:spPr>
            <p:txBody>
              <a:bodyPr/>
              <a:lstStyle/>
              <a:p>
                <a:r>
                  <a:rPr lang="en-US">
                    <a:noFill/>
                  </a:rPr>
                  <a:t> </a:t>
                </a:r>
              </a:p>
            </p:txBody>
          </p:sp>
        </mc:Fallback>
      </mc:AlternateContent>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6267" t="8333" r="2136" b="5555"/>
          <a:stretch/>
        </p:blipFill>
        <p:spPr>
          <a:xfrm>
            <a:off x="5410200" y="4092286"/>
            <a:ext cx="3276600" cy="2308514"/>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p14:cNvContentPartPr/>
              <p14:nvPr/>
            </p14:nvContentPartPr>
            <p14:xfrm>
              <a:off x="5711400" y="3836520"/>
              <a:ext cx="2218680" cy="999720"/>
            </p14:xfrm>
          </p:contentPart>
        </mc:Choice>
        <mc:Fallback xmlns="">
          <p:pic>
            <p:nvPicPr>
              <p:cNvPr id="4" name="Ink 3"/>
              <p:cNvPicPr/>
              <p:nvPr/>
            </p:nvPicPr>
            <p:blipFill>
              <a:blip r:embed="rId5"/>
              <a:stretch>
                <a:fillRect/>
              </a:stretch>
            </p:blipFill>
            <p:spPr>
              <a:xfrm>
                <a:off x="5703840" y="3826440"/>
                <a:ext cx="2236320" cy="1018800"/>
              </a:xfrm>
              <a:prstGeom prst="rect">
                <a:avLst/>
              </a:prstGeom>
            </p:spPr>
          </p:pic>
        </mc:Fallback>
      </mc:AlternateContent>
    </p:spTree>
    <p:extLst>
      <p:ext uri="{BB962C8B-B14F-4D97-AF65-F5344CB8AC3E}">
        <p14:creationId xmlns:p14="http://schemas.microsoft.com/office/powerpoint/2010/main" val="380802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524000"/>
                <a:ext cx="7872250" cy="4953000"/>
              </a:xfrm>
            </p:spPr>
            <p:txBody>
              <a:bodyPr>
                <a:normAutofit/>
              </a:bodyPr>
              <a:lstStyle/>
              <a:p>
                <a:pPr marL="68580" indent="0">
                  <a:buNone/>
                </a:pPr>
                <a14:m>
                  <m:oMathPara xmlns:m="http://schemas.openxmlformats.org/officeDocument/2006/math">
                    <m:oMathParaPr>
                      <m:jc m:val="centerGroup"/>
                    </m:oMathParaPr>
                    <m:oMath xmlns:m="http://schemas.openxmlformats.org/officeDocument/2006/math">
                      <m:nary>
                        <m:naryPr>
                          <m:chr m:val="∑"/>
                          <m:subHide m:val="on"/>
                          <m:supHide m:val="on"/>
                          <m:ctrlPr>
                            <a:rPr lang="el-GR" i="1" smtClean="0">
                              <a:latin typeface="Cambria Math" panose="02040503050406030204" pitchFamily="18" charset="0"/>
                            </a:rPr>
                          </m:ctrlPr>
                        </m:naryPr>
                        <m:sub/>
                        <m:sup/>
                        <m:e>
                          <m:r>
                            <a:rPr lang="en-US" i="1">
                              <a:latin typeface="Cambria Math" panose="02040503050406030204" pitchFamily="18" charset="0"/>
                            </a:rPr>
                            <m:t>𝐹</m:t>
                          </m:r>
                        </m:e>
                      </m:nary>
                      <m:r>
                        <a:rPr lang="en-US" i="1">
                          <a:latin typeface="Cambria Math" panose="02040503050406030204" pitchFamily="18" charset="0"/>
                        </a:rPr>
                        <m:t>=</m:t>
                      </m:r>
                      <m:r>
                        <a:rPr lang="en-US" i="1">
                          <a:latin typeface="Cambria Math" panose="02040503050406030204" pitchFamily="18" charset="0"/>
                        </a:rPr>
                        <m:t>𝑚</m:t>
                      </m:r>
                      <m:f>
                        <m:fPr>
                          <m:ctrlPr>
                            <a:rPr lang="en-US" i="1">
                              <a:latin typeface="Cambria Math" panose="02040503050406030204" pitchFamily="18" charset="0"/>
                              <a:ea typeface="Cambria Math" panose="02040503050406030204" pitchFamily="18" charset="0"/>
                            </a:rPr>
                          </m:ctrlPr>
                        </m:fPr>
                        <m:num>
                          <m:sSubSup>
                            <m:sSubSupPr>
                              <m:ctrlPr>
                                <a:rPr lang="en-US" i="1">
                                  <a:latin typeface="Cambria Math" panose="02040503050406030204" pitchFamily="18" charset="0"/>
                                  <a:ea typeface="Cambria Math" panose="02040503050406030204" pitchFamily="18" charset="0"/>
                                </a:rPr>
                              </m:ctrlPr>
                            </m:sSubSupPr>
                            <m:e>
                              <m:r>
                                <a:rPr lang="en-US" i="1">
                                  <a:latin typeface="Cambria Math" panose="02040503050406030204" pitchFamily="18" charset="0"/>
                                  <a:ea typeface="Cambria Math" panose="02040503050406030204" pitchFamily="18" charset="0"/>
                                </a:rPr>
                                <m:t>𝑢</m:t>
                              </m:r>
                            </m:e>
                            <m:sub>
                              <m:r>
                                <a:rPr lang="en-US" i="1">
                                  <a:latin typeface="Cambria Math" panose="02040503050406030204" pitchFamily="18" charset="0"/>
                                  <a:ea typeface="Cambria Math" panose="02040503050406030204" pitchFamily="18" charset="0"/>
                                </a:rPr>
                                <m:t>𝑓</m:t>
                              </m:r>
                            </m:sub>
                            <m:sup>
                              <m:r>
                                <a:rPr lang="en-US" i="1">
                                  <a:latin typeface="Cambria Math" panose="02040503050406030204" pitchFamily="18" charset="0"/>
                                  <a:ea typeface="Cambria Math" panose="02040503050406030204" pitchFamily="18" charset="0"/>
                                </a:rPr>
                                <m:t>2</m:t>
                              </m:r>
                            </m:sup>
                          </m:sSubSup>
                          <m:r>
                            <a:rPr lang="en-US" i="1">
                              <a:latin typeface="Cambria Math" panose="02040503050406030204" pitchFamily="18" charset="0"/>
                              <a:ea typeface="Cambria Math" panose="02040503050406030204" pitchFamily="18" charset="0"/>
                            </a:rPr>
                            <m:t>−</m:t>
                          </m:r>
                          <m:sSubSup>
                            <m:sSubSupPr>
                              <m:ctrlPr>
                                <a:rPr lang="en-US" i="1">
                                  <a:latin typeface="Cambria Math" panose="02040503050406030204" pitchFamily="18" charset="0"/>
                                  <a:ea typeface="Cambria Math" panose="02040503050406030204" pitchFamily="18" charset="0"/>
                                </a:rPr>
                              </m:ctrlPr>
                            </m:sSubSupPr>
                            <m:e>
                              <m:r>
                                <a:rPr lang="en-US" i="1">
                                  <a:latin typeface="Cambria Math" panose="02040503050406030204" pitchFamily="18" charset="0"/>
                                  <a:ea typeface="Cambria Math" panose="02040503050406030204" pitchFamily="18" charset="0"/>
                                </a:rPr>
                                <m:t>𝑢</m:t>
                              </m:r>
                            </m:e>
                            <m:sub>
                              <m:r>
                                <a:rPr lang="en-US" i="1">
                                  <a:latin typeface="Cambria Math" panose="02040503050406030204" pitchFamily="18" charset="0"/>
                                  <a:ea typeface="Cambria Math" panose="02040503050406030204" pitchFamily="18" charset="0"/>
                                </a:rPr>
                                <m:t>𝑖</m:t>
                              </m:r>
                            </m:sub>
                            <m:sup>
                              <m:r>
                                <a:rPr lang="en-US" i="1">
                                  <a:latin typeface="Cambria Math" panose="02040503050406030204" pitchFamily="18" charset="0"/>
                                  <a:ea typeface="Cambria Math" panose="02040503050406030204" pitchFamily="18" charset="0"/>
                                </a:rPr>
                                <m:t>2</m:t>
                              </m:r>
                            </m:sup>
                          </m:sSubSup>
                        </m:num>
                        <m:den>
                          <m:r>
                            <a:rPr lang="en-US" i="1">
                              <a:latin typeface="Cambria Math" panose="02040503050406030204" pitchFamily="18" charset="0"/>
                              <a:ea typeface="Cambria Math" panose="02040503050406030204" pitchFamily="18" charset="0"/>
                            </a:rPr>
                            <m:t>2</m:t>
                          </m:r>
                          <m:r>
                            <m:rPr>
                              <m:sty m:val="p"/>
                            </m:rPr>
                            <a:rPr lang="el-GR">
                              <a:latin typeface="Cambria Math" panose="02040503050406030204" pitchFamily="18" charset="0"/>
                              <a:ea typeface="Cambria Math" panose="02040503050406030204" pitchFamily="18" charset="0"/>
                            </a:rPr>
                            <m:t>Δ</m:t>
                          </m:r>
                          <m:r>
                            <m:rPr>
                              <m:sty m:val="p"/>
                            </m:rPr>
                            <a:rPr lang="en-US">
                              <a:latin typeface="Cambria Math" panose="02040503050406030204" pitchFamily="18" charset="0"/>
                              <a:ea typeface="Cambria Math" panose="02040503050406030204" pitchFamily="18" charset="0"/>
                            </a:rPr>
                            <m:t>x</m:t>
                          </m:r>
                        </m:den>
                      </m:f>
                      <m:r>
                        <a:rPr lang="el-GR" b="0" i="1" smtClean="0">
                          <a:latin typeface="Cambria Math" panose="02040503050406030204" pitchFamily="18" charset="0"/>
                          <a:ea typeface="Cambria Math" panose="02040503050406030204" pitchFamily="18" charset="0"/>
                        </a:rPr>
                        <m:t>   </m:t>
                      </m:r>
                      <m:groupChr>
                        <m:groupChrPr>
                          <m:chr m:val="⇔"/>
                          <m:vertJc m:val="bot"/>
                          <m:ctrlPr>
                            <a:rPr lang="el-GR" i="1">
                              <a:latin typeface="Cambria Math" panose="02040503050406030204" pitchFamily="18" charset="0"/>
                            </a:rPr>
                          </m:ctrlPr>
                        </m:groupChrPr>
                        <m:e>
                          <m:r>
                            <m:rPr>
                              <m:brk m:alnAt="2"/>
                            </m:rPr>
                            <a:rPr lang="el-GR" i="1">
                              <a:latin typeface="Cambria Math" panose="02040503050406030204" pitchFamily="18" charset="0"/>
                            </a:rPr>
                            <m:t> </m:t>
                          </m:r>
                        </m:e>
                      </m:groupChr>
                      <m:r>
                        <a:rPr lang="el-GR" b="0" i="1" smtClean="0">
                          <a:latin typeface="Cambria Math" panose="02040503050406030204" pitchFamily="18" charset="0"/>
                        </a:rPr>
                        <m:t>   </m:t>
                      </m:r>
                      <m:limUpp>
                        <m:limUppPr>
                          <m:ctrlPr>
                            <a:rPr lang="aa-ET" b="0" i="1" smtClean="0">
                              <a:latin typeface="Cambria Math" panose="02040503050406030204" pitchFamily="18" charset="0"/>
                            </a:rPr>
                          </m:ctrlPr>
                        </m:limUppPr>
                        <m:e>
                          <m:groupChr>
                            <m:groupChrPr>
                              <m:chr m:val="⏞"/>
                              <m:pos m:val="top"/>
                              <m:vertJc m:val="bot"/>
                              <m:ctrlPr>
                                <a:rPr lang="aa-ET" b="0" i="1" smtClean="0">
                                  <a:latin typeface="Cambria Math" panose="02040503050406030204" pitchFamily="18" charset="0"/>
                                </a:rPr>
                              </m:ctrlPr>
                            </m:groupChrPr>
                            <m:e>
                              <m:r>
                                <m:rPr>
                                  <m:sty m:val="p"/>
                                </m:rPr>
                                <a:rPr lang="aa-ET" b="0" i="0" smtClean="0">
                                  <a:latin typeface="Cambria Math" panose="02040503050406030204" pitchFamily="18" charset="0"/>
                                </a:rPr>
                                <m:t>Σ</m:t>
                              </m:r>
                              <m:r>
                                <a:rPr lang="aa-ET" b="0" i="1" smtClean="0">
                                  <a:latin typeface="Cambria Math" panose="02040503050406030204" pitchFamily="18" charset="0"/>
                                </a:rPr>
                                <m:t>𝐹</m:t>
                              </m:r>
                              <m:r>
                                <m:rPr>
                                  <m:sty m:val="p"/>
                                </m:rPr>
                                <a:rPr lang="aa-ET" b="0" i="0" smtClean="0">
                                  <a:latin typeface="Cambria Math" panose="02040503050406030204" pitchFamily="18" charset="0"/>
                                </a:rPr>
                                <m:t>Δ</m:t>
                              </m:r>
                              <m:r>
                                <a:rPr lang="aa-ET" b="0" i="1" smtClean="0">
                                  <a:latin typeface="Cambria Math" panose="02040503050406030204" pitchFamily="18" charset="0"/>
                                </a:rPr>
                                <m:t>𝑥</m:t>
                              </m:r>
                            </m:e>
                          </m:groupChr>
                        </m:e>
                        <m:lim>
                          <m:sSub>
                            <m:sSubPr>
                              <m:ctrlPr>
                                <a:rPr lang="aa-ET" b="0" i="1" smtClean="0">
                                  <a:latin typeface="Cambria Math" panose="02040503050406030204" pitchFamily="18" charset="0"/>
                                </a:rPr>
                              </m:ctrlPr>
                            </m:sSubPr>
                            <m:e>
                              <m:r>
                                <a:rPr lang="aa-ET" b="0" i="1" smtClean="0">
                                  <a:latin typeface="Cambria Math" panose="02040503050406030204" pitchFamily="18" charset="0"/>
                                </a:rPr>
                                <m:t>𝑊</m:t>
                              </m:r>
                            </m:e>
                            <m:sub>
                              <m:r>
                                <a:rPr lang="aa-ET" b="0" i="1" smtClean="0">
                                  <a:latin typeface="Cambria Math" panose="02040503050406030204" pitchFamily="18" charset="0"/>
                                </a:rPr>
                                <m:t>∑</m:t>
                              </m:r>
                              <m:r>
                                <a:rPr lang="aa-ET" b="0" i="1" smtClean="0">
                                  <a:latin typeface="Cambria Math" panose="02040503050406030204" pitchFamily="18" charset="0"/>
                                </a:rPr>
                                <m:t>𝐹</m:t>
                              </m:r>
                            </m:sub>
                          </m:sSub>
                        </m:lim>
                      </m:limUpp>
                      <m:r>
                        <a:rPr lang="en-US" b="0" i="0"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r>
                        <a:rPr lang="en-US" b="0" i="1" smtClean="0">
                          <a:latin typeface="Cambria Math" panose="02040503050406030204" pitchFamily="18" charset="0"/>
                        </a:rPr>
                        <m:t>𝑚</m:t>
                      </m:r>
                      <m:sSubSup>
                        <m:sSubSupPr>
                          <m:ctrlPr>
                            <a:rPr lang="en-US" i="1">
                              <a:latin typeface="Cambria Math" panose="02040503050406030204" pitchFamily="18" charset="0"/>
                              <a:ea typeface="Cambria Math" panose="02040503050406030204" pitchFamily="18" charset="0"/>
                            </a:rPr>
                          </m:ctrlPr>
                        </m:sSubSupPr>
                        <m:e>
                          <m:r>
                            <a:rPr lang="en-US" i="1">
                              <a:latin typeface="Cambria Math" panose="02040503050406030204" pitchFamily="18" charset="0"/>
                              <a:ea typeface="Cambria Math" panose="02040503050406030204" pitchFamily="18" charset="0"/>
                            </a:rPr>
                            <m:t>𝑢</m:t>
                          </m:r>
                        </m:e>
                        <m:sub>
                          <m:r>
                            <a:rPr lang="en-US" i="1">
                              <a:latin typeface="Cambria Math" panose="02040503050406030204" pitchFamily="18" charset="0"/>
                              <a:ea typeface="Cambria Math" panose="02040503050406030204" pitchFamily="18" charset="0"/>
                            </a:rPr>
                            <m:t>𝑓</m:t>
                          </m:r>
                        </m:sub>
                        <m:sup>
                          <m:r>
                            <a:rPr lang="en-US" i="1">
                              <a:latin typeface="Cambria Math" panose="02040503050406030204" pitchFamily="18" charset="0"/>
                              <a:ea typeface="Cambria Math" panose="02040503050406030204" pitchFamily="18" charset="0"/>
                            </a:rPr>
                            <m:t>2</m:t>
                          </m:r>
                        </m:sup>
                      </m:sSubSup>
                      <m:r>
                        <a:rPr lang="en-US" b="0" i="1" smtClean="0">
                          <a:latin typeface="Cambria Math" panose="02040503050406030204" pitchFamily="18" charset="0"/>
                          <a:ea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1</m:t>
                          </m:r>
                        </m:num>
                        <m:den>
                          <m:r>
                            <a:rPr lang="en-US" i="1">
                              <a:latin typeface="Cambria Math" panose="02040503050406030204" pitchFamily="18" charset="0"/>
                            </a:rPr>
                            <m:t>2</m:t>
                          </m:r>
                        </m:den>
                      </m:f>
                      <m:r>
                        <a:rPr lang="en-US" i="1">
                          <a:latin typeface="Cambria Math" panose="02040503050406030204" pitchFamily="18" charset="0"/>
                        </a:rPr>
                        <m:t>𝑚</m:t>
                      </m:r>
                      <m:sSubSup>
                        <m:sSubSupPr>
                          <m:ctrlPr>
                            <a:rPr lang="en-US" i="1">
                              <a:latin typeface="Cambria Math" panose="02040503050406030204" pitchFamily="18" charset="0"/>
                              <a:ea typeface="Cambria Math" panose="02040503050406030204" pitchFamily="18" charset="0"/>
                            </a:rPr>
                          </m:ctrlPr>
                        </m:sSubSupPr>
                        <m:e>
                          <m:r>
                            <a:rPr lang="en-US" i="1">
                              <a:latin typeface="Cambria Math" panose="02040503050406030204" pitchFamily="18" charset="0"/>
                              <a:ea typeface="Cambria Math" panose="02040503050406030204" pitchFamily="18" charset="0"/>
                            </a:rPr>
                            <m:t>𝑢</m:t>
                          </m:r>
                        </m:e>
                        <m:sub>
                          <m:r>
                            <a:rPr lang="en-US" b="0" i="1" smtClean="0">
                              <a:latin typeface="Cambria Math" panose="02040503050406030204" pitchFamily="18" charset="0"/>
                              <a:ea typeface="Cambria Math" panose="02040503050406030204" pitchFamily="18" charset="0"/>
                            </a:rPr>
                            <m:t>𝑖</m:t>
                          </m:r>
                        </m:sub>
                        <m:sup>
                          <m:r>
                            <a:rPr lang="en-US" i="1">
                              <a:latin typeface="Cambria Math" panose="02040503050406030204" pitchFamily="18" charset="0"/>
                              <a:ea typeface="Cambria Math" panose="02040503050406030204" pitchFamily="18" charset="0"/>
                            </a:rPr>
                            <m:t>2</m:t>
                          </m:r>
                        </m:sup>
                      </m:sSubSup>
                    </m:oMath>
                  </m:oMathPara>
                </a14:m>
                <a:endParaRPr lang="en-US" dirty="0"/>
              </a:p>
              <a:p>
                <a:r>
                  <a:rPr lang="el-GR" sz="2200" dirty="0"/>
                  <a:t>Το 1</a:t>
                </a:r>
                <a:r>
                  <a:rPr lang="el-GR" sz="2200" baseline="30000" dirty="0"/>
                  <a:t>ο</a:t>
                </a:r>
                <a:r>
                  <a:rPr lang="el-GR" sz="2200" dirty="0"/>
                  <a:t> μέλος είναι ο ορισμός του έργου σταθερών δυνάμεων</a:t>
                </a:r>
              </a:p>
              <a:p>
                <a:r>
                  <a:rPr lang="el-GR" sz="2200" dirty="0"/>
                  <a:t>Άρα </a:t>
                </a:r>
                <a:endParaRPr lang="en-US" sz="2200" dirty="0"/>
              </a:p>
              <a:p>
                <a:pPr marL="68580" indent="0">
                  <a:buNone/>
                </a:pPr>
                <a:r>
                  <a:rPr lang="en-US" sz="2200" dirty="0"/>
                  <a:t>	</a:t>
                </a:r>
                <a14:m>
                  <m:oMath xmlns:m="http://schemas.openxmlformats.org/officeDocument/2006/math">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𝑊</m:t>
                        </m:r>
                      </m:e>
                      <m:sub>
                        <m:r>
                          <a:rPr lang="aa-ET" sz="2800" b="0" i="1" smtClean="0">
                            <a:latin typeface="Cambria Math" panose="02040503050406030204" pitchFamily="18" charset="0"/>
                          </a:rPr>
                          <m:t>∑</m:t>
                        </m:r>
                        <m:r>
                          <a:rPr lang="aa-ET" sz="2800" b="0" i="1" smtClean="0">
                            <a:latin typeface="Cambria Math" panose="02040503050406030204" pitchFamily="18" charset="0"/>
                          </a:rPr>
                          <m:t>𝐹</m:t>
                        </m:r>
                      </m:sub>
                    </m:sSub>
                    <m:r>
                      <a:rPr lang="en-US" sz="2800" b="0" i="1" smtClean="0">
                        <a:latin typeface="Cambria Math" panose="02040503050406030204" pitchFamily="18" charset="0"/>
                      </a:rPr>
                      <m:t>=</m:t>
                    </m:r>
                    <m:f>
                      <m:fPr>
                        <m:ctrlPr>
                          <a:rPr lang="en-US" sz="2800" i="1">
                            <a:latin typeface="Cambria Math" panose="02040503050406030204" pitchFamily="18" charset="0"/>
                          </a:rPr>
                        </m:ctrlPr>
                      </m:fPr>
                      <m:num>
                        <m:r>
                          <a:rPr lang="en-US" sz="2800" i="1">
                            <a:latin typeface="Cambria Math" panose="02040503050406030204" pitchFamily="18" charset="0"/>
                          </a:rPr>
                          <m:t>1</m:t>
                        </m:r>
                      </m:num>
                      <m:den>
                        <m:r>
                          <a:rPr lang="en-US" sz="2800" i="1">
                            <a:latin typeface="Cambria Math" panose="02040503050406030204" pitchFamily="18" charset="0"/>
                          </a:rPr>
                          <m:t>2</m:t>
                        </m:r>
                      </m:den>
                    </m:f>
                    <m:r>
                      <a:rPr lang="en-US" sz="2800" i="1">
                        <a:latin typeface="Cambria Math" panose="02040503050406030204" pitchFamily="18" charset="0"/>
                      </a:rPr>
                      <m:t>𝑚</m:t>
                    </m:r>
                    <m:sSubSup>
                      <m:sSubSupPr>
                        <m:ctrlPr>
                          <a:rPr lang="en-US" sz="2800" i="1">
                            <a:latin typeface="Cambria Math" panose="02040503050406030204" pitchFamily="18" charset="0"/>
                            <a:ea typeface="Cambria Math" panose="02040503050406030204" pitchFamily="18" charset="0"/>
                          </a:rPr>
                        </m:ctrlPr>
                      </m:sSubSupPr>
                      <m:e>
                        <m:r>
                          <a:rPr lang="en-US" sz="2800" i="1">
                            <a:latin typeface="Cambria Math" panose="02040503050406030204" pitchFamily="18" charset="0"/>
                            <a:ea typeface="Cambria Math" panose="02040503050406030204" pitchFamily="18" charset="0"/>
                          </a:rPr>
                          <m:t>𝑢</m:t>
                        </m:r>
                      </m:e>
                      <m:sub>
                        <m:r>
                          <a:rPr lang="en-US" sz="2800" i="1">
                            <a:latin typeface="Cambria Math" panose="02040503050406030204" pitchFamily="18" charset="0"/>
                            <a:ea typeface="Cambria Math" panose="02040503050406030204" pitchFamily="18" charset="0"/>
                          </a:rPr>
                          <m:t>𝑓</m:t>
                        </m:r>
                      </m:sub>
                      <m:sup>
                        <m:r>
                          <a:rPr lang="en-US" sz="2800" i="1">
                            <a:latin typeface="Cambria Math" panose="02040503050406030204" pitchFamily="18" charset="0"/>
                            <a:ea typeface="Cambria Math" panose="02040503050406030204" pitchFamily="18" charset="0"/>
                          </a:rPr>
                          <m:t>2</m:t>
                        </m:r>
                      </m:sup>
                    </m:sSubSup>
                    <m:r>
                      <a:rPr lang="en-US" sz="2800" i="1">
                        <a:latin typeface="Cambria Math" panose="02040503050406030204" pitchFamily="18" charset="0"/>
                        <a:ea typeface="Cambria Math" panose="02040503050406030204" pitchFamily="18" charset="0"/>
                      </a:rPr>
                      <m:t>−</m:t>
                    </m:r>
                    <m:f>
                      <m:fPr>
                        <m:ctrlPr>
                          <a:rPr lang="en-US" sz="2800" i="1">
                            <a:latin typeface="Cambria Math" panose="02040503050406030204" pitchFamily="18" charset="0"/>
                          </a:rPr>
                        </m:ctrlPr>
                      </m:fPr>
                      <m:num>
                        <m:r>
                          <a:rPr lang="en-US" sz="2800" i="1">
                            <a:latin typeface="Cambria Math" panose="02040503050406030204" pitchFamily="18" charset="0"/>
                          </a:rPr>
                          <m:t>1</m:t>
                        </m:r>
                      </m:num>
                      <m:den>
                        <m:r>
                          <a:rPr lang="en-US" sz="2800" i="1">
                            <a:latin typeface="Cambria Math" panose="02040503050406030204" pitchFamily="18" charset="0"/>
                          </a:rPr>
                          <m:t>2</m:t>
                        </m:r>
                      </m:den>
                    </m:f>
                    <m:r>
                      <a:rPr lang="en-US" sz="2800" i="1">
                        <a:latin typeface="Cambria Math" panose="02040503050406030204" pitchFamily="18" charset="0"/>
                      </a:rPr>
                      <m:t>𝑚</m:t>
                    </m:r>
                    <m:sSubSup>
                      <m:sSubSupPr>
                        <m:ctrlPr>
                          <a:rPr lang="en-US" sz="2800" i="1">
                            <a:latin typeface="Cambria Math" panose="02040503050406030204" pitchFamily="18" charset="0"/>
                            <a:ea typeface="Cambria Math" panose="02040503050406030204" pitchFamily="18" charset="0"/>
                          </a:rPr>
                        </m:ctrlPr>
                      </m:sSubSupPr>
                      <m:e>
                        <m:r>
                          <a:rPr lang="en-US" sz="2800" i="1">
                            <a:latin typeface="Cambria Math" panose="02040503050406030204" pitchFamily="18" charset="0"/>
                            <a:ea typeface="Cambria Math" panose="02040503050406030204" pitchFamily="18" charset="0"/>
                          </a:rPr>
                          <m:t>𝑢</m:t>
                        </m:r>
                      </m:e>
                      <m:sub>
                        <m:r>
                          <a:rPr lang="en-US" sz="2800" i="1">
                            <a:latin typeface="Cambria Math" panose="02040503050406030204" pitchFamily="18" charset="0"/>
                            <a:ea typeface="Cambria Math" panose="02040503050406030204" pitchFamily="18" charset="0"/>
                          </a:rPr>
                          <m:t>𝑖</m:t>
                        </m:r>
                      </m:sub>
                      <m:sup>
                        <m:r>
                          <a:rPr lang="en-US" sz="2800" i="1">
                            <a:latin typeface="Cambria Math" panose="02040503050406030204" pitchFamily="18" charset="0"/>
                            <a:ea typeface="Cambria Math" panose="02040503050406030204" pitchFamily="18" charset="0"/>
                          </a:rPr>
                          <m:t>2</m:t>
                        </m:r>
                      </m:sup>
                    </m:sSubSup>
                    <m:r>
                      <a:rPr lang="en-US" sz="2800" b="0" i="1" smtClean="0">
                        <a:latin typeface="Cambria Math" panose="02040503050406030204" pitchFamily="18" charset="0"/>
                        <a:ea typeface="Cambria Math" panose="02040503050406030204" pitchFamily="18" charset="0"/>
                      </a:rPr>
                      <m:t>= </m:t>
                    </m:r>
                    <m:sSub>
                      <m:sSubPr>
                        <m:ctrlPr>
                          <a:rPr lang="en-US" sz="2800" b="0" i="1" smtClean="0">
                            <a:latin typeface="Cambria Math" panose="02040503050406030204" pitchFamily="18" charset="0"/>
                            <a:ea typeface="Cambria Math" panose="02040503050406030204" pitchFamily="18" charset="0"/>
                          </a:rPr>
                        </m:ctrlPr>
                      </m:sSubPr>
                      <m:e>
                        <m:r>
                          <a:rPr lang="en-US" sz="2800" b="0" i="1" smtClean="0">
                            <a:latin typeface="Cambria Math" panose="02040503050406030204" pitchFamily="18" charset="0"/>
                            <a:ea typeface="Cambria Math" panose="02040503050406030204" pitchFamily="18" charset="0"/>
                          </a:rPr>
                          <m:t>𝐾</m:t>
                        </m:r>
                      </m:e>
                      <m:sub>
                        <m:r>
                          <a:rPr lang="en-US" sz="2800" b="0" i="1" smtClean="0">
                            <a:latin typeface="Cambria Math" panose="02040503050406030204" pitchFamily="18" charset="0"/>
                            <a:ea typeface="Cambria Math" panose="02040503050406030204" pitchFamily="18" charset="0"/>
                          </a:rPr>
                          <m:t>𝑓</m:t>
                        </m:r>
                      </m:sub>
                    </m:sSub>
                    <m:r>
                      <a:rPr lang="en-US" sz="2800" b="0" i="1" smtClean="0">
                        <a:latin typeface="Cambria Math" panose="02040503050406030204" pitchFamily="18" charset="0"/>
                        <a:ea typeface="Cambria Math" panose="02040503050406030204" pitchFamily="18" charset="0"/>
                      </a:rPr>
                      <m:t>−</m:t>
                    </m:r>
                    <m:sSub>
                      <m:sSubPr>
                        <m:ctrlPr>
                          <a:rPr lang="en-US" sz="2800" b="0" i="1" smtClean="0">
                            <a:latin typeface="Cambria Math" panose="02040503050406030204" pitchFamily="18" charset="0"/>
                            <a:ea typeface="Cambria Math" panose="02040503050406030204" pitchFamily="18" charset="0"/>
                          </a:rPr>
                        </m:ctrlPr>
                      </m:sSubPr>
                      <m:e>
                        <m:r>
                          <a:rPr lang="en-US" sz="2800" b="0" i="1" smtClean="0">
                            <a:latin typeface="Cambria Math" panose="02040503050406030204" pitchFamily="18" charset="0"/>
                            <a:ea typeface="Cambria Math" panose="02040503050406030204" pitchFamily="18" charset="0"/>
                          </a:rPr>
                          <m:t>𝐾</m:t>
                        </m:r>
                      </m:e>
                      <m:sub>
                        <m:r>
                          <a:rPr lang="en-US" sz="2800" b="0" i="1" smtClean="0">
                            <a:latin typeface="Cambria Math" panose="02040503050406030204" pitchFamily="18" charset="0"/>
                            <a:ea typeface="Cambria Math" panose="02040503050406030204" pitchFamily="18" charset="0"/>
                          </a:rPr>
                          <m:t>𝑖</m:t>
                        </m:r>
                      </m:sub>
                    </m:sSub>
                    <m:r>
                      <a:rPr lang="el-GR" sz="2800" b="0" i="1" smtClean="0">
                        <a:latin typeface="Cambria Math" panose="02040503050406030204" pitchFamily="18" charset="0"/>
                        <a:ea typeface="Cambria Math" panose="02040503050406030204" pitchFamily="18" charset="0"/>
                      </a:rPr>
                      <m:t>=</m:t>
                    </m:r>
                    <m:r>
                      <m:rPr>
                        <m:sty m:val="p"/>
                      </m:rPr>
                      <a:rPr lang="el-GR" sz="2800" b="0" i="0" smtClean="0">
                        <a:latin typeface="Cambria Math" panose="02040503050406030204" pitchFamily="18" charset="0"/>
                        <a:ea typeface="Cambria Math" panose="02040503050406030204" pitchFamily="18" charset="0"/>
                      </a:rPr>
                      <m:t>Δ</m:t>
                    </m:r>
                    <m:r>
                      <a:rPr lang="aa-ET" sz="2800" b="0" i="1" smtClean="0">
                        <a:latin typeface="Cambria Math" panose="02040503050406030204" pitchFamily="18" charset="0"/>
                        <a:ea typeface="Cambria Math" panose="02040503050406030204" pitchFamily="18" charset="0"/>
                      </a:rPr>
                      <m:t>𝐾</m:t>
                    </m:r>
                  </m:oMath>
                </a14:m>
                <a:r>
                  <a:rPr lang="el-GR" sz="2800" dirty="0"/>
                  <a:t> </a:t>
                </a:r>
                <a:r>
                  <a:rPr lang="el-GR" dirty="0"/>
                  <a:t/>
                </a:r>
                <a:br>
                  <a:rPr lang="el-GR" dirty="0"/>
                </a:br>
                <a:r>
                  <a:rPr lang="el-GR" dirty="0"/>
                  <a:t/>
                </a:r>
                <a:br>
                  <a:rPr lang="el-GR" dirty="0"/>
                </a:br>
                <a:r>
                  <a:rPr lang="el-GR" sz="2200" dirty="0"/>
                  <a:t>όπου</a:t>
                </a:r>
                <a:r>
                  <a:rPr lang="el-GR" dirty="0"/>
                  <a:t> </a:t>
                </a:r>
                <a:r>
                  <a:rPr lang="en-US" i="1" dirty="0">
                    <a:latin typeface="Cambria Math" panose="02040503050406030204" pitchFamily="18" charset="0"/>
                  </a:rPr>
                  <a:t/>
                </a:r>
                <a:br>
                  <a:rPr lang="en-US" i="1" dirty="0">
                    <a:latin typeface="Cambria Math" panose="02040503050406030204" pitchFamily="18" charset="0"/>
                  </a:rPr>
                </a:br>
                <a:r>
                  <a:rPr lang="en-US" i="1" dirty="0">
                    <a:latin typeface="Cambria Math" panose="02040503050406030204" pitchFamily="18" charset="0"/>
                  </a:rPr>
                  <a:t>		</a:t>
                </a:r>
                <a14:m>
                  <m:oMath xmlns:m="http://schemas.openxmlformats.org/officeDocument/2006/math">
                    <m:r>
                      <a:rPr lang="en-US" sz="2800" b="0" i="1" smtClean="0">
                        <a:latin typeface="Cambria Math" panose="02040503050406030204" pitchFamily="18" charset="0"/>
                      </a:rPr>
                      <m:t>𝐾</m:t>
                    </m:r>
                    <m:r>
                      <a:rPr lang="el-GR" sz="2800" b="0" i="1" smtClean="0">
                        <a:latin typeface="Cambria Math" panose="02040503050406030204" pitchFamily="18" charset="0"/>
                      </a:rPr>
                      <m:t>=</m:t>
                    </m:r>
                    <m:f>
                      <m:fPr>
                        <m:ctrlPr>
                          <a:rPr lang="en-US" sz="2800" i="1">
                            <a:latin typeface="Cambria Math" panose="02040503050406030204" pitchFamily="18" charset="0"/>
                          </a:rPr>
                        </m:ctrlPr>
                      </m:fPr>
                      <m:num>
                        <m:r>
                          <a:rPr lang="en-US" sz="2800" i="1">
                            <a:latin typeface="Cambria Math" panose="02040503050406030204" pitchFamily="18" charset="0"/>
                          </a:rPr>
                          <m:t>1</m:t>
                        </m:r>
                      </m:num>
                      <m:den>
                        <m:r>
                          <a:rPr lang="en-US" sz="2800" i="1">
                            <a:latin typeface="Cambria Math" panose="02040503050406030204" pitchFamily="18" charset="0"/>
                          </a:rPr>
                          <m:t>2</m:t>
                        </m:r>
                      </m:den>
                    </m:f>
                    <m:r>
                      <a:rPr lang="en-US" sz="2800" i="1">
                        <a:latin typeface="Cambria Math" panose="02040503050406030204" pitchFamily="18" charset="0"/>
                      </a:rPr>
                      <m:t>𝑚</m:t>
                    </m:r>
                    <m:sSubSup>
                      <m:sSubSupPr>
                        <m:ctrlPr>
                          <a:rPr lang="en-US" sz="2800" i="1">
                            <a:latin typeface="Cambria Math" panose="02040503050406030204" pitchFamily="18" charset="0"/>
                            <a:ea typeface="Cambria Math" panose="02040503050406030204" pitchFamily="18" charset="0"/>
                          </a:rPr>
                        </m:ctrlPr>
                      </m:sSubSupPr>
                      <m:e>
                        <m:r>
                          <a:rPr lang="en-US" sz="2800" i="1">
                            <a:latin typeface="Cambria Math" panose="02040503050406030204" pitchFamily="18" charset="0"/>
                            <a:ea typeface="Cambria Math" panose="02040503050406030204" pitchFamily="18" charset="0"/>
                          </a:rPr>
                          <m:t>𝑢</m:t>
                        </m:r>
                      </m:e>
                      <m:sub>
                        <m:r>
                          <a:rPr lang="en-US" sz="2800" b="0" i="1" smtClean="0">
                            <a:latin typeface="Cambria Math" panose="02040503050406030204" pitchFamily="18" charset="0"/>
                            <a:ea typeface="Cambria Math" panose="02040503050406030204" pitchFamily="18" charset="0"/>
                          </a:rPr>
                          <m:t> </m:t>
                        </m:r>
                      </m:sub>
                      <m:sup>
                        <m:r>
                          <a:rPr lang="en-US" sz="2800" i="1">
                            <a:latin typeface="Cambria Math" panose="02040503050406030204" pitchFamily="18" charset="0"/>
                            <a:ea typeface="Cambria Math" panose="02040503050406030204" pitchFamily="18" charset="0"/>
                          </a:rPr>
                          <m:t>2</m:t>
                        </m:r>
                      </m:sup>
                    </m:sSubSup>
                    <m:r>
                      <a:rPr lang="en-US" sz="2800" b="0" i="1" smtClean="0">
                        <a:latin typeface="Cambria Math" panose="02040503050406030204" pitchFamily="18" charset="0"/>
                        <a:ea typeface="Cambria Math" panose="02040503050406030204" pitchFamily="18" charset="0"/>
                      </a:rPr>
                      <m:t> </m:t>
                    </m:r>
                  </m:oMath>
                </a14:m>
                <a:r>
                  <a:rPr lang="en-US" b="0" dirty="0">
                    <a:ea typeface="Cambria Math" panose="02040503050406030204" pitchFamily="18" charset="0"/>
                  </a:rPr>
                  <a:t/>
                </a:r>
                <a:br>
                  <a:rPr lang="en-US" b="0" dirty="0">
                    <a:ea typeface="Cambria Math" panose="02040503050406030204" pitchFamily="18" charset="0"/>
                  </a:rPr>
                </a:br>
                <a:r>
                  <a:rPr lang="en-US" b="0" dirty="0">
                    <a:ea typeface="Cambria Math" panose="02040503050406030204" pitchFamily="18" charset="0"/>
                  </a:rPr>
                  <a:t/>
                </a:r>
                <a:br>
                  <a:rPr lang="en-US" b="0" dirty="0">
                    <a:ea typeface="Cambria Math" panose="02040503050406030204" pitchFamily="18" charset="0"/>
                  </a:rPr>
                </a:br>
                <a:r>
                  <a:rPr lang="el-GR" sz="2200" dirty="0"/>
                  <a:t>η </a:t>
                </a:r>
                <a:r>
                  <a:rPr lang="el-GR" b="1" i="1" dirty="0"/>
                  <a:t>κινητική ενέργεια </a:t>
                </a:r>
                <a:r>
                  <a:rPr lang="el-GR" sz="2200" dirty="0"/>
                  <a:t>του σώματος</a:t>
                </a:r>
                <a:endParaRPr lang="en-US" sz="2200" b="1" i="1" dirty="0"/>
              </a:p>
              <a:p>
                <a:endParaRPr lang="el-G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524000"/>
                <a:ext cx="7872250" cy="4953000"/>
              </a:xfrm>
              <a:blipFill>
                <a:blip r:embed="rId2"/>
                <a:stretch>
                  <a:fillRect l="-155"/>
                </a:stretch>
              </a:blipFill>
            </p:spPr>
            <p:txBody>
              <a:bodyPr/>
              <a:lstStyle/>
              <a:p>
                <a:r>
                  <a:rPr lang="en-US">
                    <a:noFill/>
                  </a:rPr>
                  <a:t> </a:t>
                </a:r>
              </a:p>
            </p:txBody>
          </p:sp>
        </mc:Fallback>
      </mc:AlternateContent>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6267" t="8333" r="2136" b="5555"/>
          <a:stretch/>
        </p:blipFill>
        <p:spPr>
          <a:xfrm>
            <a:off x="5410200" y="4092286"/>
            <a:ext cx="3276600" cy="2308514"/>
          </a:xfrm>
          <a:prstGeom prst="rect">
            <a:avLst/>
          </a:prstGeom>
        </p:spPr>
      </p:pic>
      <p:sp>
        <p:nvSpPr>
          <p:cNvPr id="5" name="Rounded Rectangle 4"/>
          <p:cNvSpPr/>
          <p:nvPr/>
        </p:nvSpPr>
        <p:spPr>
          <a:xfrm>
            <a:off x="2590800" y="4648200"/>
            <a:ext cx="1752600" cy="91440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p14="http://schemas.microsoft.com/office/powerpoint/2010/main">
        <mc:Choice Requires="p14">
          <p:contentPart p14:bwMode="auto" r:id="rId4">
            <p14:nvContentPartPr>
              <p14:cNvPr id="4" name="Ink 3"/>
              <p14:cNvContentPartPr/>
              <p14:nvPr/>
            </p14:nvContentPartPr>
            <p14:xfrm>
              <a:off x="5544720" y="4561560"/>
              <a:ext cx="2574360" cy="308880"/>
            </p14:xfrm>
          </p:contentPart>
        </mc:Choice>
        <mc:Fallback xmlns="">
          <p:pic>
            <p:nvPicPr>
              <p:cNvPr id="4" name="Ink 3"/>
              <p:cNvPicPr/>
              <p:nvPr/>
            </p:nvPicPr>
            <p:blipFill>
              <a:blip r:embed="rId5"/>
              <a:stretch>
                <a:fillRect/>
              </a:stretch>
            </p:blipFill>
            <p:spPr>
              <a:xfrm>
                <a:off x="5535720" y="4551840"/>
                <a:ext cx="2593080" cy="326160"/>
              </a:xfrm>
              <a:prstGeom prst="rect">
                <a:avLst/>
              </a:prstGeom>
            </p:spPr>
          </p:pic>
        </mc:Fallback>
      </mc:AlternateContent>
    </p:spTree>
    <p:extLst>
      <p:ext uri="{BB962C8B-B14F-4D97-AF65-F5344CB8AC3E}">
        <p14:creationId xmlns:p14="http://schemas.microsoft.com/office/powerpoint/2010/main" val="271112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895600" y="3581400"/>
            <a:ext cx="3276600" cy="60960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44570" y="1371600"/>
                <a:ext cx="7942230" cy="5105400"/>
              </a:xfrm>
            </p:spPr>
            <p:txBody>
              <a:bodyPr>
                <a:normAutofit lnSpcReduction="10000"/>
              </a:bodyPr>
              <a:lstStyle/>
              <a:p>
                <a:r>
                  <a:rPr lang="el-GR" sz="2200" dirty="0"/>
                  <a:t>Η κινητική ενέργεια αναπαριστά την ενέργεια που σχετίζεται με την </a:t>
                </a:r>
                <a:r>
                  <a:rPr lang="el-GR" sz="2200" b="1" dirty="0"/>
                  <a:t>κίνηση</a:t>
                </a:r>
                <a:r>
                  <a:rPr lang="el-GR" sz="2200" dirty="0"/>
                  <a:t> ενός σώματος</a:t>
                </a:r>
                <a:endParaRPr lang="en-US" sz="2200" dirty="0"/>
              </a:p>
              <a:p>
                <a:pPr lvl="1"/>
                <a:r>
                  <a:rPr lang="el-GR" dirty="0"/>
                  <a:t>Μονάδα μέτρησης</a:t>
                </a:r>
                <a:r>
                  <a:rPr lang="en-US" dirty="0"/>
                  <a:t> </a:t>
                </a:r>
                <a:r>
                  <a:rPr lang="el-GR" dirty="0"/>
                  <a:t>στο </a:t>
                </a:r>
                <a:r>
                  <a:rPr lang="en-US" dirty="0"/>
                  <a:t>SI: </a:t>
                </a:r>
                <a:endParaRPr lang="en-US" i="1" dirty="0">
                  <a:latin typeface="Cambria Math" panose="02040503050406030204" pitchFamily="18" charset="0"/>
                </a:endParaRPr>
              </a:p>
              <a:p>
                <a:pPr marL="365760" lvl="1" indent="0">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𝑘𝑔</m:t>
                      </m:r>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d>
                            <m:dPr>
                              <m:ctrlPr>
                                <a:rPr lang="en-US" b="0" i="1" smtClean="0">
                                  <a:latin typeface="Cambria Math" panose="02040503050406030204" pitchFamily="18" charset="0"/>
                                </a:rPr>
                              </m:ctrlPr>
                            </m:dPr>
                            <m:e>
                              <m:f>
                                <m:fPr>
                                  <m:ctrlPr>
                                    <a:rPr lang="en-US" b="0" i="1" smtClean="0">
                                      <a:latin typeface="Cambria Math" panose="02040503050406030204" pitchFamily="18" charset="0"/>
                                    </a:rPr>
                                  </m:ctrlPr>
                                </m:fPr>
                                <m:num>
                                  <m:r>
                                    <a:rPr lang="en-US" b="0" i="1" smtClean="0">
                                      <a:latin typeface="Cambria Math" panose="02040503050406030204" pitchFamily="18" charset="0"/>
                                    </a:rPr>
                                    <m:t>𝑚</m:t>
                                  </m:r>
                                </m:num>
                                <m:den>
                                  <m:r>
                                    <a:rPr lang="en-US" b="0" i="1" smtClean="0">
                                      <a:latin typeface="Cambria Math" panose="02040503050406030204" pitchFamily="18" charset="0"/>
                                    </a:rPr>
                                    <m:t>𝑠</m:t>
                                  </m:r>
                                </m:den>
                              </m:f>
                            </m:e>
                          </m:d>
                        </m:e>
                        <m:sup>
                          <m:r>
                            <a:rPr lang="en-US" b="0" i="1" smtClean="0">
                              <a:latin typeface="Cambria Math" panose="02040503050406030204" pitchFamily="18" charset="0"/>
                            </a:rPr>
                            <m:t>2</m:t>
                          </m:r>
                        </m:sup>
                      </m:sSup>
                      <m:r>
                        <a:rPr lang="en-US" b="0" i="1" smtClean="0">
                          <a:latin typeface="Cambria Math" panose="02040503050406030204" pitchFamily="18" charset="0"/>
                        </a:rPr>
                        <m:t>=</m:t>
                      </m:r>
                      <m:r>
                        <a:rPr lang="en-US" b="0" i="1" smtClean="0">
                          <a:solidFill>
                            <a:srgbClr val="FF0000"/>
                          </a:solidFill>
                          <a:latin typeface="Cambria Math" panose="02040503050406030204" pitchFamily="18" charset="0"/>
                        </a:rPr>
                        <m:t>𝑘𝑔</m:t>
                      </m:r>
                      <m:r>
                        <a:rPr lang="en-US" b="0" i="1" smtClean="0">
                          <a:solidFill>
                            <a:srgbClr val="FF0000"/>
                          </a:solidFill>
                          <a:latin typeface="Cambria Math" panose="02040503050406030204" pitchFamily="18" charset="0"/>
                        </a:rPr>
                        <m:t>⋅</m:t>
                      </m:r>
                      <m:d>
                        <m:dPr>
                          <m:ctrlPr>
                            <a:rPr lang="en-US" b="0" i="1" smtClean="0">
                              <a:solidFill>
                                <a:srgbClr val="FF0000"/>
                              </a:solidFill>
                              <a:latin typeface="Cambria Math" panose="02040503050406030204" pitchFamily="18" charset="0"/>
                            </a:rPr>
                          </m:ctrlPr>
                        </m:dPr>
                        <m:e>
                          <m:f>
                            <m:fPr>
                              <m:ctrlPr>
                                <a:rPr lang="en-US" b="0" i="1" smtClean="0">
                                  <a:solidFill>
                                    <a:srgbClr val="FF0000"/>
                                  </a:solidFill>
                                  <a:latin typeface="Cambria Math" panose="02040503050406030204" pitchFamily="18" charset="0"/>
                                </a:rPr>
                              </m:ctrlPr>
                            </m:fPr>
                            <m:num>
                              <m:r>
                                <a:rPr lang="en-US" b="0" i="1" smtClean="0">
                                  <a:solidFill>
                                    <a:srgbClr val="FF0000"/>
                                  </a:solidFill>
                                  <a:latin typeface="Cambria Math" panose="02040503050406030204" pitchFamily="18" charset="0"/>
                                </a:rPr>
                                <m:t>𝑚</m:t>
                              </m:r>
                            </m:num>
                            <m:den>
                              <m:sSup>
                                <m:sSupPr>
                                  <m:ctrlPr>
                                    <a:rPr lang="en-US" b="0" i="1" smtClean="0">
                                      <a:solidFill>
                                        <a:srgbClr val="FF0000"/>
                                      </a:solidFill>
                                      <a:latin typeface="Cambria Math" panose="02040503050406030204" pitchFamily="18" charset="0"/>
                                    </a:rPr>
                                  </m:ctrlPr>
                                </m:sSupPr>
                                <m:e>
                                  <m:r>
                                    <a:rPr lang="en-US" b="0" i="1" smtClean="0">
                                      <a:solidFill>
                                        <a:srgbClr val="FF0000"/>
                                      </a:solidFill>
                                      <a:latin typeface="Cambria Math" panose="02040503050406030204" pitchFamily="18" charset="0"/>
                                    </a:rPr>
                                    <m:t>𝑠</m:t>
                                  </m:r>
                                </m:e>
                                <m:sup>
                                  <m:r>
                                    <a:rPr lang="en-US" b="0" i="1" smtClean="0">
                                      <a:solidFill>
                                        <a:srgbClr val="FF0000"/>
                                      </a:solidFill>
                                      <a:latin typeface="Cambria Math" panose="02040503050406030204" pitchFamily="18" charset="0"/>
                                    </a:rPr>
                                    <m:t>2</m:t>
                                  </m:r>
                                </m:sup>
                              </m:sSup>
                            </m:den>
                          </m:f>
                        </m:e>
                      </m:d>
                      <m:r>
                        <a:rPr lang="en-US" b="0" i="1" smtClean="0">
                          <a:latin typeface="Cambria Math" panose="02040503050406030204" pitchFamily="18" charset="0"/>
                        </a:rPr>
                        <m:t>⋅</m:t>
                      </m:r>
                      <m:r>
                        <a:rPr lang="en-US" b="0" i="1" smtClean="0">
                          <a:latin typeface="Cambria Math" panose="02040503050406030204" pitchFamily="18" charset="0"/>
                        </a:rPr>
                        <m:t>𝑚</m:t>
                      </m:r>
                      <m:r>
                        <a:rPr lang="en-US" b="0" i="1" smtClean="0">
                          <a:latin typeface="Cambria Math" panose="02040503050406030204" pitchFamily="18" charset="0"/>
                        </a:rPr>
                        <m:t>=</m:t>
                      </m:r>
                      <m:r>
                        <a:rPr lang="en-US" b="0" i="1" smtClean="0">
                          <a:solidFill>
                            <a:srgbClr val="FF0000"/>
                          </a:solidFill>
                          <a:latin typeface="Cambria Math" panose="02040503050406030204" pitchFamily="18" charset="0"/>
                        </a:rPr>
                        <m:t>𝑁</m:t>
                      </m:r>
                      <m:r>
                        <a:rPr lang="en-US" b="0" i="1" smtClean="0">
                          <a:latin typeface="Cambria Math" panose="02040503050406030204" pitchFamily="18" charset="0"/>
                        </a:rPr>
                        <m:t>⋅</m:t>
                      </m:r>
                      <m:r>
                        <a:rPr lang="en-US" b="0" i="1" smtClean="0">
                          <a:latin typeface="Cambria Math" panose="02040503050406030204" pitchFamily="18" charset="0"/>
                        </a:rPr>
                        <m:t>𝑚</m:t>
                      </m:r>
                      <m:r>
                        <a:rPr lang="en-US" b="0" i="1" smtClean="0">
                          <a:latin typeface="Cambria Math" panose="02040503050406030204" pitchFamily="18" charset="0"/>
                        </a:rPr>
                        <m:t>=1 </m:t>
                      </m:r>
                      <m:r>
                        <a:rPr lang="en-US" i="1" dirty="0" smtClean="0">
                          <a:latin typeface="Cambria Math" panose="02040503050406030204" pitchFamily="18" charset="0"/>
                        </a:rPr>
                        <m:t>𝐽𝑜𝑢𝑙𝑒</m:t>
                      </m:r>
                      <m:r>
                        <a:rPr lang="en-US" i="1" dirty="0" smtClean="0">
                          <a:latin typeface="Cambria Math" panose="02040503050406030204" pitchFamily="18" charset="0"/>
                        </a:rPr>
                        <m:t> (</m:t>
                      </m:r>
                      <m:r>
                        <a:rPr lang="en-US" i="1" dirty="0" smtClean="0">
                          <a:latin typeface="Cambria Math" panose="02040503050406030204" pitchFamily="18" charset="0"/>
                        </a:rPr>
                        <m:t>𝐽</m:t>
                      </m:r>
                      <m:r>
                        <a:rPr lang="en-US" i="1" dirty="0" smtClean="0">
                          <a:latin typeface="Cambria Math" panose="02040503050406030204" pitchFamily="18" charset="0"/>
                        </a:rPr>
                        <m:t>)</m:t>
                      </m:r>
                    </m:oMath>
                  </m:oMathPara>
                </a14:m>
                <a:endParaRPr lang="en-US" dirty="0"/>
              </a:p>
              <a:p>
                <a:r>
                  <a:rPr lang="el-GR" sz="2200" dirty="0"/>
                  <a:t>Συνοψίζοντας:</a:t>
                </a:r>
                <a:r>
                  <a:rPr lang="el-GR" dirty="0"/>
                  <a:t/>
                </a:r>
                <a:br>
                  <a:rPr lang="el-GR" dirty="0"/>
                </a:br>
                <a:r>
                  <a:rPr lang="en-US" dirty="0"/>
                  <a:t/>
                </a:r>
                <a:br>
                  <a:rPr lang="en-US" dirty="0"/>
                </a:br>
                <a14:m>
                  <m:oMath xmlns:m="http://schemas.openxmlformats.org/officeDocument/2006/math">
                    <m:r>
                      <a:rPr lang="aa-ET" b="0" i="1" smtClean="0">
                        <a:latin typeface="Cambria Math" panose="02040503050406030204" pitchFamily="18" charset="0"/>
                      </a:rPr>
                      <m:t>∑</m:t>
                    </m:r>
                    <m:sSub>
                      <m:sSubPr>
                        <m:ctrlPr>
                          <a:rPr lang="en-US" b="1" i="1" smtClean="0">
                            <a:latin typeface="Cambria Math" panose="02040503050406030204" pitchFamily="18" charset="0"/>
                          </a:rPr>
                        </m:ctrlPr>
                      </m:sSubPr>
                      <m:e>
                        <m:r>
                          <a:rPr lang="en-US" b="1" i="1" smtClean="0">
                            <a:latin typeface="Cambria Math" panose="02040503050406030204" pitchFamily="18" charset="0"/>
                          </a:rPr>
                          <m:t>𝑾</m:t>
                        </m:r>
                      </m:e>
                      <m:sub>
                        <m:r>
                          <a:rPr lang="en-US" b="1" i="1" smtClean="0">
                            <a:latin typeface="Cambria Math" panose="02040503050406030204" pitchFamily="18" charset="0"/>
                          </a:rPr>
                          <m:t>𝒆𝒙𝒕</m:t>
                        </m:r>
                      </m:sub>
                    </m:sSub>
                    <m:r>
                      <a:rPr lang="en-US" b="1" i="1" smtClean="0">
                        <a:latin typeface="Cambria Math" panose="02040503050406030204" pitchFamily="18" charset="0"/>
                      </a:rPr>
                      <m:t>=</m:t>
                    </m:r>
                    <m:sSub>
                      <m:sSubPr>
                        <m:ctrlPr>
                          <a:rPr lang="en-US" b="1" i="1" smtClean="0">
                            <a:latin typeface="Cambria Math" panose="02040503050406030204" pitchFamily="18" charset="0"/>
                          </a:rPr>
                        </m:ctrlPr>
                      </m:sSubPr>
                      <m:e>
                        <m:r>
                          <a:rPr lang="en-US" b="1" i="1" smtClean="0">
                            <a:latin typeface="Cambria Math" panose="02040503050406030204" pitchFamily="18" charset="0"/>
                          </a:rPr>
                          <m:t>𝑲</m:t>
                        </m:r>
                      </m:e>
                      <m:sub>
                        <m:r>
                          <a:rPr lang="en-US" b="1" i="1" smtClean="0">
                            <a:latin typeface="Cambria Math" panose="02040503050406030204" pitchFamily="18" charset="0"/>
                          </a:rPr>
                          <m:t>𝒇</m:t>
                        </m:r>
                      </m:sub>
                    </m:sSub>
                    <m:r>
                      <a:rPr lang="en-US" b="1" i="1" smtClean="0">
                        <a:latin typeface="Cambria Math" panose="02040503050406030204" pitchFamily="18" charset="0"/>
                      </a:rPr>
                      <m:t>−</m:t>
                    </m:r>
                    <m:sSub>
                      <m:sSubPr>
                        <m:ctrlPr>
                          <a:rPr lang="en-US" b="1" i="1" smtClean="0">
                            <a:latin typeface="Cambria Math" panose="02040503050406030204" pitchFamily="18" charset="0"/>
                          </a:rPr>
                        </m:ctrlPr>
                      </m:sSubPr>
                      <m:e>
                        <m:r>
                          <a:rPr lang="en-US" b="1" i="1" smtClean="0">
                            <a:latin typeface="Cambria Math" panose="02040503050406030204" pitchFamily="18" charset="0"/>
                          </a:rPr>
                          <m:t>𝑲</m:t>
                        </m:r>
                      </m:e>
                      <m:sub>
                        <m:r>
                          <a:rPr lang="en-US" b="1" i="1" smtClean="0">
                            <a:latin typeface="Cambria Math" panose="02040503050406030204" pitchFamily="18" charset="0"/>
                          </a:rPr>
                          <m:t>𝒊</m:t>
                        </m:r>
                      </m:sub>
                    </m:sSub>
                    <m:r>
                      <a:rPr lang="el-GR" b="1" i="1" smtClean="0">
                        <a:latin typeface="Cambria Math" panose="02040503050406030204" pitchFamily="18" charset="0"/>
                      </a:rPr>
                      <m:t>=</m:t>
                    </m:r>
                    <m:r>
                      <a:rPr lang="el-GR" b="1" i="0" smtClean="0">
                        <a:latin typeface="Cambria Math" panose="02040503050406030204" pitchFamily="18" charset="0"/>
                      </a:rPr>
                      <m:t>𝚫</m:t>
                    </m:r>
                    <m:r>
                      <a:rPr lang="en-US" b="1" i="1" smtClean="0">
                        <a:latin typeface="Cambria Math" panose="02040503050406030204" pitchFamily="18" charset="0"/>
                      </a:rPr>
                      <m:t>𝑲</m:t>
                    </m:r>
                  </m:oMath>
                </a14:m>
                <a:endParaRPr lang="en-US" b="1" i="1" dirty="0"/>
              </a:p>
              <a:p>
                <a:endParaRPr lang="el-GR" sz="2200" b="1" u="sng" dirty="0">
                  <a:effectLst>
                    <a:outerShdw blurRad="38100" dist="38100" dir="2700000" algn="tl">
                      <a:srgbClr val="000000">
                        <a:alpha val="43137"/>
                      </a:srgbClr>
                    </a:outerShdw>
                  </a:effectLst>
                </a:endParaRPr>
              </a:p>
              <a:p>
                <a:r>
                  <a:rPr lang="el-GR" sz="2200" b="1" u="sng" dirty="0"/>
                  <a:t>Θεώρημα Μεταβολής Κινητικής Ενέργειας – Έργου</a:t>
                </a:r>
              </a:p>
              <a:p>
                <a:pPr lvl="1"/>
                <a:r>
                  <a:rPr lang="el-GR" b="1" dirty="0"/>
                  <a:t>Όταν σε ένα σύστημα παράγεται έργο από μια συνισταμένη δυνάμεων, και η μόνη αλλαγή σε αυτό αφορά το μέτρο της ταχύτητας του, το συνολικό έργο ισούται με τη μεταβολή στην κινητική ενέργεια του συστήματος</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44570" y="1371600"/>
                <a:ext cx="7942230" cy="5105400"/>
              </a:xfrm>
              <a:blipFill>
                <a:blip r:embed="rId2"/>
                <a:stretch>
                  <a:fillRect t="-1551" r="-844"/>
                </a:stretch>
              </a:blipFill>
            </p:spPr>
            <p:txBody>
              <a:bodyPr/>
              <a:lstStyle/>
              <a:p>
                <a:r>
                  <a:rPr lang="en-US">
                    <a:noFill/>
                  </a:rPr>
                  <a:t> </a:t>
                </a:r>
              </a:p>
            </p:txBody>
          </p:sp>
        </mc:Fallback>
      </mc:AlternateContent>
      <p:sp>
        <p:nvSpPr>
          <p:cNvPr id="4" name="Rounded Rectangle 3"/>
          <p:cNvSpPr/>
          <p:nvPr/>
        </p:nvSpPr>
        <p:spPr>
          <a:xfrm>
            <a:off x="738350" y="4343400"/>
            <a:ext cx="7872250" cy="1905000"/>
          </a:xfrm>
          <a:prstGeom prst="roundRect">
            <a:avLst>
              <a:gd name="adj" fmla="val 8223"/>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Φυσαλίδα ομιλίας: Έλλειψη 5">
            <a:extLst>
              <a:ext uri="{FF2B5EF4-FFF2-40B4-BE49-F238E27FC236}">
                <a16:creationId xmlns:a16="http://schemas.microsoft.com/office/drawing/2014/main" xmlns="" id="{81138F2F-530F-F202-FE19-540887581BF5}"/>
              </a:ext>
            </a:extLst>
          </p:cNvPr>
          <p:cNvSpPr/>
          <p:nvPr/>
        </p:nvSpPr>
        <p:spPr>
          <a:xfrm>
            <a:off x="6248400" y="3048000"/>
            <a:ext cx="2438400" cy="1066800"/>
          </a:xfrm>
          <a:prstGeom prst="wedgeEllipseCallout">
            <a:avLst>
              <a:gd name="adj1" fmla="val -18003"/>
              <a:gd name="adj2" fmla="val 72204"/>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2000" b="0" i="0" u="none" strike="noStrike" kern="1200" cap="none" spc="0" normalizeH="0" baseline="0" noProof="0" dirty="0">
                <a:ln>
                  <a:noFill/>
                </a:ln>
                <a:solidFill>
                  <a:prstClr val="white"/>
                </a:solidFill>
                <a:effectLst/>
                <a:uLnTx/>
                <a:uFillTx/>
                <a:latin typeface="Calibri" panose="020F0502020204030204"/>
                <a:ea typeface="+mn-ea"/>
                <a:cs typeface="+mn-cs"/>
              </a:rPr>
              <a:t>1</a:t>
            </a:r>
            <a:r>
              <a:rPr kumimoji="0" lang="el-GR" sz="2000" b="0" i="0" u="none" strike="noStrike" kern="1200" cap="none" spc="0" normalizeH="0" baseline="30000" noProof="0" dirty="0">
                <a:ln>
                  <a:noFill/>
                </a:ln>
                <a:solidFill>
                  <a:prstClr val="white"/>
                </a:solidFill>
                <a:effectLst/>
                <a:uLnTx/>
                <a:uFillTx/>
                <a:latin typeface="Calibri" panose="020F0502020204030204"/>
                <a:ea typeface="+mn-ea"/>
                <a:cs typeface="+mn-cs"/>
              </a:rPr>
              <a:t>ο</a:t>
            </a:r>
            <a:r>
              <a:rPr kumimoji="0" lang="el-GR" sz="2000" b="0" i="0" u="none" strike="noStrike" kern="1200" cap="none" spc="0" normalizeH="0" baseline="0" noProof="0" dirty="0">
                <a:ln>
                  <a:noFill/>
                </a:ln>
                <a:solidFill>
                  <a:prstClr val="white"/>
                </a:solidFill>
                <a:effectLst/>
                <a:uLnTx/>
                <a:uFillTx/>
                <a:latin typeface="Calibri" panose="020F0502020204030204"/>
                <a:ea typeface="+mn-ea"/>
                <a:cs typeface="+mn-cs"/>
              </a:rPr>
              <a:t> Ενεργειακό Θεώρημα!</a:t>
            </a: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4748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500"/>
                                        <p:tgtEl>
                                          <p:spTgt spid="4"/>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duotone>
              <a:schemeClr val="bg2">
                <a:shade val="45000"/>
                <a:satMod val="135000"/>
              </a:schemeClr>
              <a:prstClr val="white"/>
            </a:duotone>
          </a:blip>
          <a:stretch>
            <a:fillRect/>
          </a:stretch>
        </p:blipFill>
        <p:spPr>
          <a:xfrm>
            <a:off x="584042" y="1919565"/>
            <a:ext cx="8071804" cy="4621169"/>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4" name="Flowchart: Alternate Process 3"/>
          <p:cNvSpPr/>
          <p:nvPr/>
        </p:nvSpPr>
        <p:spPr>
          <a:xfrm>
            <a:off x="3602913" y="1427920"/>
            <a:ext cx="1685925" cy="49164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2800" b="0" i="0" u="none" strike="noStrike" kern="1200" cap="none" spc="0" normalizeH="0" baseline="0" noProof="0" dirty="0">
                <a:ln>
                  <a:noFill/>
                </a:ln>
                <a:solidFill>
                  <a:prstClr val="white"/>
                </a:solidFill>
                <a:effectLst/>
                <a:uLnTx/>
                <a:uFillTx/>
                <a:latin typeface="Calibri" panose="020F0502020204030204"/>
                <a:ea typeface="+mn-ea"/>
                <a:cs typeface="+mn-cs"/>
              </a:rPr>
              <a:t>Σύστημα</a:t>
            </a:r>
          </a:p>
        </p:txBody>
      </p:sp>
      <p:sp>
        <p:nvSpPr>
          <p:cNvPr id="5" name="Flowchart: Alternate Process 4"/>
          <p:cNvSpPr/>
          <p:nvPr/>
        </p:nvSpPr>
        <p:spPr>
          <a:xfrm>
            <a:off x="1819275" y="2280962"/>
            <a:ext cx="1562100" cy="4146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rPr>
              <a:t>Μονομελές</a:t>
            </a:r>
          </a:p>
        </p:txBody>
      </p:sp>
      <p:sp>
        <p:nvSpPr>
          <p:cNvPr id="8" name="Flowchart: Alternate Process 7"/>
          <p:cNvSpPr/>
          <p:nvPr/>
        </p:nvSpPr>
        <p:spPr>
          <a:xfrm>
            <a:off x="1524000" y="3309936"/>
            <a:ext cx="2152650" cy="3232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rPr>
              <a:t>Μη απομονωμένο</a:t>
            </a:r>
          </a:p>
        </p:txBody>
      </p:sp>
      <p:sp>
        <p:nvSpPr>
          <p:cNvPr id="12" name="Flowchart: Predefined Process 11"/>
          <p:cNvSpPr/>
          <p:nvPr/>
        </p:nvSpPr>
        <p:spPr>
          <a:xfrm>
            <a:off x="2943226" y="5086349"/>
            <a:ext cx="2705100" cy="847725"/>
          </a:xfrm>
          <a:prstGeom prst="flowChartPredefinedProcess">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600" b="1" i="0" u="none" strike="noStrike" kern="1200" cap="none" spc="0" normalizeH="0" baseline="0" noProof="0" dirty="0">
                <a:ln>
                  <a:noFill/>
                </a:ln>
                <a:solidFill>
                  <a:prstClr val="white"/>
                </a:solidFill>
                <a:effectLst/>
                <a:uLnTx/>
                <a:uFillTx/>
                <a:latin typeface="Calibri" panose="020F0502020204030204"/>
                <a:ea typeface="+mn-ea"/>
                <a:cs typeface="+mn-cs"/>
              </a:rPr>
              <a:t>Θεώρημα Μεταβολής Κινητικής Ενέργειας – Έργου </a:t>
            </a:r>
          </a:p>
        </p:txBody>
      </p:sp>
      <p:cxnSp>
        <p:nvCxnSpPr>
          <p:cNvPr id="15" name="Elbow Connector 14"/>
          <p:cNvCxnSpPr>
            <a:stCxn id="4" idx="2"/>
            <a:endCxn id="5" idx="0"/>
          </p:cNvCxnSpPr>
          <p:nvPr/>
        </p:nvCxnSpPr>
        <p:spPr>
          <a:xfrm rot="5400000">
            <a:off x="3342402" y="1177488"/>
            <a:ext cx="361398" cy="1845551"/>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5" idx="2"/>
            <a:endCxn id="8" idx="0"/>
          </p:cNvCxnSpPr>
          <p:nvPr/>
        </p:nvCxnSpPr>
        <p:spPr>
          <a:xfrm>
            <a:off x="2600325" y="2695576"/>
            <a:ext cx="0" cy="61436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Elbow Connector 28"/>
          <p:cNvCxnSpPr>
            <a:stCxn id="8" idx="2"/>
            <a:endCxn id="12" idx="0"/>
          </p:cNvCxnSpPr>
          <p:nvPr/>
        </p:nvCxnSpPr>
        <p:spPr>
          <a:xfrm rot="16200000" flipH="1">
            <a:off x="2721493" y="3512066"/>
            <a:ext cx="1453114" cy="1695451"/>
          </a:xfrm>
          <a:prstGeom prst="bentConnector3">
            <a:avLst>
              <a:gd name="adj1" fmla="val 60592"/>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7" name="TextBox 76"/>
              <p:cNvSpPr txBox="1"/>
              <p:nvPr/>
            </p:nvSpPr>
            <p:spPr>
              <a:xfrm>
                <a:off x="2870248" y="4524248"/>
                <a:ext cx="1255152"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m:rPr>
                          <m:sty m:val="p"/>
                        </m:rPr>
                        <a:rPr kumimoji="0" lang="en-US" sz="1800" b="0" i="0"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Δ</m:t>
                      </m:r>
                      <m: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𝐾</m:t>
                      </m:r>
                      <m: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m:t>
                      </m:r>
                      <m:r>
                        <m:rPr>
                          <m:sty m:val="p"/>
                        </m:rPr>
                        <a:rPr kumimoji="0" lang="en-US" sz="1800" b="0" i="0"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Σ</m:t>
                      </m:r>
                      <m:sSub>
                        <m:sSubPr>
                          <m:ctrlP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ctrlPr>
                        </m:sSubPr>
                        <m:e>
                          <m: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𝑊</m:t>
                          </m:r>
                        </m:e>
                        <m:sub>
                          <m:r>
                            <a:rPr kumimoji="0" lang="en-US" sz="1800" b="0" i="1" u="none" strike="noStrike" kern="1200" cap="none" spc="0" normalizeH="0" baseline="0" noProof="0" smtClean="0">
                              <a:ln>
                                <a:noFill/>
                              </a:ln>
                              <a:solidFill>
                                <a:srgbClr val="7030A0"/>
                              </a:solidFill>
                              <a:effectLst/>
                              <a:uLnTx/>
                              <a:uFillTx/>
                              <a:latin typeface="Cambria Math" panose="02040503050406030204" pitchFamily="18" charset="0"/>
                              <a:ea typeface="+mn-ea"/>
                              <a:cs typeface="+mn-cs"/>
                            </a:rPr>
                            <m:t>𝑒𝑥𝑡</m:t>
                          </m:r>
                        </m:sub>
                      </m:sSub>
                    </m:oMath>
                  </m:oMathPara>
                </a14:m>
                <a:endParaRPr kumimoji="0" lang="el-GR" sz="1800" b="0" i="0" u="none" strike="noStrike" kern="1200" cap="none" spc="0" normalizeH="0" baseline="0" noProof="0" dirty="0">
                  <a:ln>
                    <a:noFill/>
                  </a:ln>
                  <a:solidFill>
                    <a:srgbClr val="7030A0"/>
                  </a:solidFill>
                  <a:effectLst/>
                  <a:uLnTx/>
                  <a:uFillTx/>
                  <a:latin typeface="Calibri" panose="020F0502020204030204"/>
                  <a:ea typeface="+mn-ea"/>
                  <a:cs typeface="+mn-cs"/>
                </a:endParaRPr>
              </a:p>
            </p:txBody>
          </p:sp>
        </mc:Choice>
        <mc:Fallback xmlns="">
          <p:sp>
            <p:nvSpPr>
              <p:cNvPr id="77" name="TextBox 76"/>
              <p:cNvSpPr txBox="1">
                <a:spLocks noRot="1" noChangeAspect="1" noMove="1" noResize="1" noEditPoints="1" noAdjustHandles="1" noChangeArrowheads="1" noChangeShapeType="1" noTextEdit="1"/>
              </p:cNvSpPr>
              <p:nvPr/>
            </p:nvSpPr>
            <p:spPr>
              <a:xfrm>
                <a:off x="2870248" y="4524248"/>
                <a:ext cx="1255152" cy="276999"/>
              </a:xfrm>
              <a:prstGeom prst="rect">
                <a:avLst/>
              </a:prstGeom>
              <a:blipFill rotWithShape="0">
                <a:blip r:embed="rId5"/>
                <a:stretch>
                  <a:fillRect l="-4369" r="-971" b="-13043"/>
                </a:stretch>
              </a:blipFill>
            </p:spPr>
            <p:txBody>
              <a:bodyPr/>
              <a:lstStyle/>
              <a:p>
                <a:r>
                  <a:rPr lang="el-GR">
                    <a:noFill/>
                  </a:rPr>
                  <a:t> </a:t>
                </a:r>
              </a:p>
            </p:txBody>
          </p:sp>
        </mc:Fallback>
      </mc:AlternateContent>
      <p:sp>
        <p:nvSpPr>
          <p:cNvPr id="81" name="Down Ribbon 80"/>
          <p:cNvSpPr/>
          <p:nvPr/>
        </p:nvSpPr>
        <p:spPr>
          <a:xfrm>
            <a:off x="5648326" y="751648"/>
            <a:ext cx="2997994" cy="676272"/>
          </a:xfrm>
          <a:prstGeom prst="ribbon">
            <a:avLst>
              <a:gd name="adj1" fmla="val 11312"/>
              <a:gd name="adj2" fmla="val 75000"/>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400" b="1" i="0" u="none" strike="noStrike" kern="1200" cap="none" spc="0" normalizeH="0" baseline="0" noProof="0" dirty="0">
                <a:ln>
                  <a:noFill/>
                </a:ln>
                <a:solidFill>
                  <a:prstClr val="black"/>
                </a:solidFill>
                <a:effectLst/>
                <a:uLnTx/>
                <a:uFillTx/>
                <a:latin typeface="Calibri" panose="020F0502020204030204"/>
                <a:ea typeface="+mn-ea"/>
                <a:cs typeface="+mn-cs"/>
              </a:rPr>
              <a:t>Στρατηγική επίλυσης προβλημάτων</a:t>
            </a:r>
          </a:p>
        </p:txBody>
      </p:sp>
    </p:spTree>
    <p:extLst>
      <p:ext uri="{BB962C8B-B14F-4D97-AF65-F5344CB8AC3E}">
        <p14:creationId xmlns:p14="http://schemas.microsoft.com/office/powerpoint/2010/main" val="403940663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72250" cy="5105400"/>
              </a:xfrm>
            </p:spPr>
            <p:txBody>
              <a:bodyPr/>
              <a:lstStyle/>
              <a:p>
                <a:r>
                  <a:rPr lang="el-GR" b="1" u="sng" dirty="0"/>
                  <a:t>Παράδειγμα:</a:t>
                </a:r>
              </a:p>
              <a:p>
                <a:r>
                  <a:rPr lang="el-GR" sz="2200" i="1" dirty="0"/>
                  <a:t>Λείο</a:t>
                </a:r>
                <a:r>
                  <a:rPr lang="el-GR" sz="2200" dirty="0"/>
                  <a:t> κεκλιμένο επίπεδο γωνίας </a:t>
                </a:r>
                <a14:m>
                  <m:oMath xmlns:m="http://schemas.openxmlformats.org/officeDocument/2006/math">
                    <m:r>
                      <a:rPr lang="el-GR" sz="2200" i="1" dirty="0" smtClean="0">
                        <a:latin typeface="Cambria Math" panose="02040503050406030204" pitchFamily="18" charset="0"/>
                      </a:rPr>
                      <m:t>𝜃</m:t>
                    </m:r>
                  </m:oMath>
                </a14:m>
                <a:r>
                  <a:rPr lang="el-GR" sz="2200" dirty="0"/>
                  <a:t> έχει ελατήριο σταθεράς </a:t>
                </a:r>
                <a14:m>
                  <m:oMath xmlns:m="http://schemas.openxmlformats.org/officeDocument/2006/math">
                    <m:r>
                      <a:rPr lang="en-US" sz="2200" i="1" dirty="0" smtClean="0">
                        <a:latin typeface="Cambria Math" panose="02040503050406030204" pitchFamily="18" charset="0"/>
                      </a:rPr>
                      <m:t>𝑘</m:t>
                    </m:r>
                    <m:r>
                      <a:rPr lang="en-US" sz="2200" i="1" dirty="0" smtClean="0">
                        <a:latin typeface="Cambria Math" panose="02040503050406030204" pitchFamily="18" charset="0"/>
                      </a:rPr>
                      <m:t> </m:t>
                    </m:r>
                  </m:oMath>
                </a14:m>
                <a:r>
                  <a:rPr lang="el-GR" sz="2200" dirty="0"/>
                  <a:t>στερεωμένο στο κάτω μέρος του. Ένα κουτί μάζας </a:t>
                </a:r>
                <a14:m>
                  <m:oMath xmlns:m="http://schemas.openxmlformats.org/officeDocument/2006/math">
                    <m:r>
                      <a:rPr lang="en-US" sz="2200" i="1" dirty="0" smtClean="0">
                        <a:latin typeface="Cambria Math" panose="02040503050406030204" pitchFamily="18" charset="0"/>
                      </a:rPr>
                      <m:t>𝑚</m:t>
                    </m:r>
                  </m:oMath>
                </a14:m>
                <a:r>
                  <a:rPr lang="en-US" sz="2200" dirty="0"/>
                  <a:t> </a:t>
                </a:r>
                <a:r>
                  <a:rPr lang="el-GR" sz="2200" dirty="0"/>
                  <a:t>τοποθετείται πάνω στο κεκλιμένο σε απόσταση </a:t>
                </a:r>
                <a14:m>
                  <m:oMath xmlns:m="http://schemas.openxmlformats.org/officeDocument/2006/math">
                    <m:r>
                      <a:rPr lang="en-US" sz="2200" i="1" dirty="0" smtClean="0">
                        <a:latin typeface="Cambria Math" panose="02040503050406030204" pitchFamily="18" charset="0"/>
                      </a:rPr>
                      <m:t>𝑑</m:t>
                    </m:r>
                  </m:oMath>
                </a14:m>
                <a:r>
                  <a:rPr lang="en-US" sz="2200" dirty="0"/>
                  <a:t> </a:t>
                </a:r>
                <a:r>
                  <a:rPr lang="el-GR" sz="2200" dirty="0"/>
                  <a:t>από το ελατήριο. Από τη θέση αυτή, το κουτί βάλλεται προς το ελατήριο με ταχύτητα </a:t>
                </a:r>
                <a14:m>
                  <m:oMath xmlns:m="http://schemas.openxmlformats.org/officeDocument/2006/math">
                    <m:sSub>
                      <m:sSubPr>
                        <m:ctrlPr>
                          <a:rPr lang="en-US" sz="2200" i="1" dirty="0" smtClean="0">
                            <a:latin typeface="Cambria Math" panose="02040503050406030204" pitchFamily="18" charset="0"/>
                          </a:rPr>
                        </m:ctrlPr>
                      </m:sSubPr>
                      <m:e>
                        <m:r>
                          <a:rPr lang="en-US" sz="2200" i="1" dirty="0" smtClean="0">
                            <a:latin typeface="Cambria Math" panose="02040503050406030204" pitchFamily="18" charset="0"/>
                          </a:rPr>
                          <m:t>𝑢</m:t>
                        </m:r>
                      </m:e>
                      <m:sub>
                        <m:r>
                          <a:rPr lang="en-US" sz="2200" i="1" dirty="0" smtClean="0">
                            <a:latin typeface="Cambria Math" panose="02040503050406030204" pitchFamily="18" charset="0"/>
                          </a:rPr>
                          <m:t>0</m:t>
                        </m:r>
                      </m:sub>
                    </m:sSub>
                  </m:oMath>
                </a14:m>
                <a:r>
                  <a:rPr lang="el-GR" sz="2200" dirty="0"/>
                  <a:t>. Μπορείτε να προβλέψετε πόσο θα έχει συμπιεστεί το ελατήριο όταν το κουτί φτάνει στιγμιαία σε ηρεμία?</a:t>
                </a:r>
                <a:endParaRPr lang="en-US" sz="2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72250" cy="5105400"/>
              </a:xfrm>
              <a:blipFill>
                <a:blip r:embed="rId2"/>
                <a:stretch>
                  <a:fillRect t="-955"/>
                </a:stretch>
              </a:blipFill>
            </p:spPr>
            <p:txBody>
              <a:bodyPr/>
              <a:lstStyle/>
              <a:p>
                <a:r>
                  <a:rPr lang="en-US">
                    <a:noFill/>
                  </a:rPr>
                  <a:t> </a:t>
                </a:r>
              </a:p>
            </p:txBody>
          </p:sp>
        </mc:Fallback>
      </mc:AlternateContent>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5205" y="4371753"/>
            <a:ext cx="8229600" cy="2105247"/>
          </a:xfrm>
          <a:prstGeom prst="rect">
            <a:avLst/>
          </a:prstGeom>
        </p:spPr>
      </p:pic>
      <mc:AlternateContent xmlns:mc="http://schemas.openxmlformats.org/markup-compatibility/2006" xmlns:p14="http://schemas.microsoft.com/office/powerpoint/2010/main">
        <mc:Choice Requires="p14">
          <p:contentPart p14:bwMode="auto" r:id="rId4">
            <p14:nvContentPartPr>
              <p14:cNvPr id="5" name="Ink 4"/>
              <p14:cNvContentPartPr/>
              <p14:nvPr/>
            </p14:nvContentPartPr>
            <p14:xfrm>
              <a:off x="580320" y="4602960"/>
              <a:ext cx="7966800" cy="1842840"/>
            </p14:xfrm>
          </p:contentPart>
        </mc:Choice>
        <mc:Fallback xmlns="">
          <p:pic>
            <p:nvPicPr>
              <p:cNvPr id="5" name="Ink 4"/>
              <p:cNvPicPr/>
              <p:nvPr/>
            </p:nvPicPr>
            <p:blipFill>
              <a:blip r:embed="rId5"/>
              <a:stretch>
                <a:fillRect/>
              </a:stretch>
            </p:blipFill>
            <p:spPr>
              <a:xfrm>
                <a:off x="571320" y="4594320"/>
                <a:ext cx="7987680" cy="1860120"/>
              </a:xfrm>
              <a:prstGeom prst="rect">
                <a:avLst/>
              </a:prstGeom>
            </p:spPr>
          </p:pic>
        </mc:Fallback>
      </mc:AlternateContent>
    </p:spTree>
    <p:extLst>
      <p:ext uri="{BB962C8B-B14F-4D97-AF65-F5344CB8AC3E}">
        <p14:creationId xmlns:p14="http://schemas.microsoft.com/office/powerpoint/2010/main" val="86960032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872250" cy="5105400"/>
          </a:xfrm>
        </p:spPr>
        <p:txBody>
          <a:bodyPr/>
          <a:lstStyle/>
          <a:p>
            <a:r>
              <a:rPr lang="el-GR" b="1" u="sng" dirty="0"/>
              <a:t>Παράδειγμα – Λύση:</a:t>
            </a:r>
          </a:p>
        </p:txBody>
      </p:sp>
      <p:cxnSp>
        <p:nvCxnSpPr>
          <p:cNvPr id="5" name="Straight Arrow Connector 4"/>
          <p:cNvCxnSpPr/>
          <p:nvPr/>
        </p:nvCxnSpPr>
        <p:spPr>
          <a:xfrm>
            <a:off x="7677918" y="710292"/>
            <a:ext cx="762000" cy="37651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Box 5"/>
              <p:cNvSpPr txBox="1"/>
              <p:nvPr/>
            </p:nvSpPr>
            <p:spPr>
              <a:xfrm>
                <a:off x="8391647" y="796495"/>
                <a:ext cx="226023"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8391647" y="796495"/>
                <a:ext cx="226023" cy="276999"/>
              </a:xfrm>
              <a:prstGeom prst="rect">
                <a:avLst/>
              </a:prstGeom>
              <a:blipFill>
                <a:blip r:embed="rId2"/>
                <a:stretch>
                  <a:fillRect l="-24324" r="-18919" b="-6667"/>
                </a:stretch>
              </a:blipFill>
            </p:spPr>
            <p:txBody>
              <a:bodyPr/>
              <a:lstStyle/>
              <a:p>
                <a:r>
                  <a:rPr lang="en-US">
                    <a:noFill/>
                  </a:rPr>
                  <a:t> </a:t>
                </a:r>
              </a:p>
            </p:txBody>
          </p:sp>
        </mc:Fallback>
      </mc:AlternateContent>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l="42860"/>
          <a:stretch/>
        </p:blipFill>
        <p:spPr>
          <a:xfrm>
            <a:off x="4574465" y="710292"/>
            <a:ext cx="4079341" cy="1826304"/>
          </a:xfrm>
          <a:prstGeom prst="rect">
            <a:avLst/>
          </a:prstGeom>
        </p:spPr>
      </p:pic>
      <mc:AlternateContent xmlns:mc="http://schemas.openxmlformats.org/markup-compatibility/2006" xmlns:p14="http://schemas.microsoft.com/office/powerpoint/2010/main">
        <mc:Choice Requires="p14">
          <p:contentPart p14:bwMode="auto" r:id="rId4">
            <p14:nvContentPartPr>
              <p14:cNvPr id="9" name="Ink 8"/>
              <p14:cNvContentPartPr/>
              <p14:nvPr/>
            </p14:nvContentPartPr>
            <p14:xfrm>
              <a:off x="5241960" y="270720"/>
              <a:ext cx="2033640" cy="2012760"/>
            </p14:xfrm>
          </p:contentPart>
        </mc:Choice>
        <mc:Fallback xmlns="">
          <p:pic>
            <p:nvPicPr>
              <p:cNvPr id="9" name="Ink 8"/>
              <p:cNvPicPr/>
              <p:nvPr/>
            </p:nvPicPr>
            <p:blipFill>
              <a:blip r:embed="rId9"/>
              <a:stretch>
                <a:fillRect/>
              </a:stretch>
            </p:blipFill>
            <p:spPr>
              <a:xfrm>
                <a:off x="5238720" y="262080"/>
                <a:ext cx="2050560" cy="203256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7" name="Ink 6"/>
              <p14:cNvContentPartPr/>
              <p14:nvPr/>
            </p14:nvContentPartPr>
            <p14:xfrm>
              <a:off x="533160" y="704160"/>
              <a:ext cx="8273880" cy="5636520"/>
            </p14:xfrm>
          </p:contentPart>
        </mc:Choice>
        <mc:Fallback xmlns="">
          <p:pic>
            <p:nvPicPr>
              <p:cNvPr id="7" name="Ink 6"/>
              <p:cNvPicPr/>
              <p:nvPr/>
            </p:nvPicPr>
            <p:blipFill>
              <a:blip r:embed="rId11"/>
              <a:stretch>
                <a:fillRect/>
              </a:stretch>
            </p:blipFill>
            <p:spPr>
              <a:xfrm>
                <a:off x="524880" y="693720"/>
                <a:ext cx="8293680" cy="5656680"/>
              </a:xfrm>
              <a:prstGeom prst="rect">
                <a:avLst/>
              </a:prstGeom>
            </p:spPr>
          </p:pic>
        </mc:Fallback>
      </mc:AlternateContent>
    </p:spTree>
    <p:extLst>
      <p:ext uri="{BB962C8B-B14F-4D97-AF65-F5344CB8AC3E}">
        <p14:creationId xmlns:p14="http://schemas.microsoft.com/office/powerpoint/2010/main" val="365701748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872250" cy="5105400"/>
          </a:xfrm>
        </p:spPr>
        <p:txBody>
          <a:bodyPr/>
          <a:lstStyle/>
          <a:p>
            <a:r>
              <a:rPr lang="el-GR" b="1" u="sng" dirty="0"/>
              <a:t>Παράδειγμα – Λύση:</a:t>
            </a:r>
          </a:p>
        </p:txBody>
      </p:sp>
      <p:cxnSp>
        <p:nvCxnSpPr>
          <p:cNvPr id="7" name="Straight Connector 6"/>
          <p:cNvCxnSpPr/>
          <p:nvPr/>
        </p:nvCxnSpPr>
        <p:spPr>
          <a:xfrm flipV="1">
            <a:off x="2895600" y="3927175"/>
            <a:ext cx="4572000" cy="2770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1836420" y="4495800"/>
            <a:ext cx="5715000" cy="3925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7848600" y="766486"/>
            <a:ext cx="762000" cy="37651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TextBox 11"/>
              <p:cNvSpPr txBox="1"/>
              <p:nvPr/>
            </p:nvSpPr>
            <p:spPr>
              <a:xfrm>
                <a:off x="8386934" y="802245"/>
                <a:ext cx="226023"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8386934" y="802245"/>
                <a:ext cx="226023" cy="276999"/>
              </a:xfrm>
              <a:prstGeom prst="rect">
                <a:avLst/>
              </a:prstGeom>
              <a:blipFill>
                <a:blip r:embed="rId2"/>
                <a:stretch>
                  <a:fillRect l="-24324" r="-18919" b="-6667"/>
                </a:stretch>
              </a:blipFill>
            </p:spPr>
            <p:txBody>
              <a:bodyPr/>
              <a:lstStyle/>
              <a:p>
                <a:r>
                  <a:rPr lang="en-US">
                    <a:noFill/>
                  </a:rPr>
                  <a:t> </a:t>
                </a:r>
              </a:p>
            </p:txBody>
          </p:sp>
        </mc:Fallback>
      </mc:AlternateContent>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42860"/>
          <a:stretch/>
        </p:blipFill>
        <p:spPr>
          <a:xfrm>
            <a:off x="4574465" y="710292"/>
            <a:ext cx="4079341" cy="1826304"/>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p14:cNvContentPartPr/>
              <p14:nvPr/>
            </p14:nvContentPartPr>
            <p14:xfrm>
              <a:off x="587520" y="1954800"/>
              <a:ext cx="7801200" cy="4286520"/>
            </p14:xfrm>
          </p:contentPart>
        </mc:Choice>
        <mc:Fallback xmlns="">
          <p:pic>
            <p:nvPicPr>
              <p:cNvPr id="4" name="Ink 3"/>
              <p:cNvPicPr/>
              <p:nvPr/>
            </p:nvPicPr>
            <p:blipFill>
              <a:blip r:embed="rId5"/>
              <a:stretch>
                <a:fillRect/>
              </a:stretch>
            </p:blipFill>
            <p:spPr>
              <a:xfrm>
                <a:off x="582120" y="1946160"/>
                <a:ext cx="7815600" cy="430416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5" name="Ink 4"/>
              <p14:cNvContentPartPr/>
              <p14:nvPr/>
            </p14:nvContentPartPr>
            <p14:xfrm>
              <a:off x="579960" y="2977920"/>
              <a:ext cx="8003880" cy="727920"/>
            </p14:xfrm>
          </p:contentPart>
        </mc:Choice>
        <mc:Fallback xmlns="">
          <p:pic>
            <p:nvPicPr>
              <p:cNvPr id="5" name="Ink 4"/>
              <p:cNvPicPr/>
              <p:nvPr/>
            </p:nvPicPr>
            <p:blipFill>
              <a:blip r:embed="rId7"/>
              <a:stretch>
                <a:fillRect/>
              </a:stretch>
            </p:blipFill>
            <p:spPr>
              <a:xfrm>
                <a:off x="576000" y="2969640"/>
                <a:ext cx="8015760" cy="743760"/>
              </a:xfrm>
              <a:prstGeom prst="rect">
                <a:avLst/>
              </a:prstGeom>
            </p:spPr>
          </p:pic>
        </mc:Fallback>
      </mc:AlternateContent>
    </p:spTree>
    <p:extLst>
      <p:ext uri="{BB962C8B-B14F-4D97-AF65-F5344CB8AC3E}">
        <p14:creationId xmlns:p14="http://schemas.microsoft.com/office/powerpoint/2010/main" val="288710015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A14372-6341-F5C2-F2A1-7BA413B5E6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C0F7FA8A-53EE-0A6C-DB98-29A89FFF6119}"/>
              </a:ext>
            </a:extLst>
          </p:cNvPr>
          <p:cNvSpPr>
            <a:spLocks noGrp="1"/>
          </p:cNvSpPr>
          <p:nvPr>
            <p:ph type="title"/>
          </p:nvPr>
        </p:nvSpPr>
        <p:spPr/>
        <p:txBody>
          <a:bodyPr>
            <a:normAutofit fontScale="90000"/>
          </a:bodyPr>
          <a:lstStyle/>
          <a:p>
            <a:r>
              <a:rPr lang="el-GR" dirty="0"/>
              <a:t>Οι Νόμοι της Κίνησης</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xmlns="" id="{E916F5E6-51D1-8AAA-7266-416D56AE68AA}"/>
                  </a:ext>
                </a:extLst>
              </p:cNvPr>
              <p:cNvSpPr>
                <a:spLocks noGrp="1"/>
              </p:cNvSpPr>
              <p:nvPr>
                <p:ph idx="1"/>
              </p:nvPr>
            </p:nvSpPr>
            <p:spPr>
              <a:xfrm>
                <a:off x="738351" y="1371600"/>
                <a:ext cx="7881774" cy="4558840"/>
              </a:xfrm>
            </p:spPr>
            <p:txBody>
              <a:bodyPr/>
              <a:lstStyle/>
              <a:p>
                <a:r>
                  <a:rPr lang="el-GR" b="1" u="sng" dirty="0"/>
                  <a:t>Παράδειγμα:</a:t>
                </a:r>
              </a:p>
              <a:p>
                <a:r>
                  <a:rPr lang="el-GR" sz="2000" dirty="0"/>
                  <a:t>Όταν οι τροχοί ενός αυτοκινήτου «κλειδώνουν» (σταματούν να γυρίζουν) εξ’ αιτίας ενός απότομου φρεναρίσματος, το αυτοκίνητο ολισθαίνει στο δρόμο και «αποτυπώνει» στο οδόστρωμα ίχνη από τα ελαστικά του. Το ρεκόρ για τα μεγαλύτερα σε μήκος ίχνη ελαστικών σε δημόσιο δρόμο έγινε το 1960 στην Αγγλία – το μήκος του ίχνους ήταν 290 μέτρα! Υποθέτοντας ότι </a:t>
                </a: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𝜇</m:t>
                        </m:r>
                      </m:e>
                      <m:sub>
                        <m:r>
                          <a:rPr lang="en-US" sz="2000" b="0" i="1" smtClean="0">
                            <a:latin typeface="Cambria Math" panose="02040503050406030204" pitchFamily="18" charset="0"/>
                          </a:rPr>
                          <m:t>𝑘</m:t>
                        </m:r>
                      </m:sub>
                    </m:sSub>
                    <m:r>
                      <a:rPr lang="en-US" sz="2000" b="0" i="1" smtClean="0">
                        <a:latin typeface="Cambria Math" panose="02040503050406030204" pitchFamily="18" charset="0"/>
                      </a:rPr>
                      <m:t>=0.6</m:t>
                    </m:r>
                  </m:oMath>
                </a14:m>
                <a:r>
                  <a:rPr lang="en-US" sz="2000" dirty="0"/>
                  <a:t> </a:t>
                </a:r>
                <a:r>
                  <a:rPr lang="el-GR" sz="2000" dirty="0"/>
                  <a:t>μεταξύ οδοστρώματος και ελαστικών, και ότι το αυτοκίνητο επιταχυνόταν σταθερά κατά το φρενάρισμα, πόσο γρήγορα έτρεχε το αυτοκίνητο ακριβώς όταν «κλείδωσαν» οι τροχοί του;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1" y="1371600"/>
                <a:ext cx="7881774" cy="4558840"/>
              </a:xfrm>
              <a:blipFill>
                <a:blip r:embed="rId2"/>
                <a:stretch>
                  <a:fillRect t="-1070" r="-696"/>
                </a:stretch>
              </a:blipFill>
            </p:spPr>
            <p:txBody>
              <a:bodyPr/>
              <a:lstStyle/>
              <a:p>
                <a:r>
                  <a:rPr lang="en-US">
                    <a:noFill/>
                  </a:rPr>
                  <a:t> </a:t>
                </a:r>
              </a:p>
            </p:txBody>
          </p:sp>
        </mc:Fallback>
      </mc:AlternateContent>
      <p:pic>
        <p:nvPicPr>
          <p:cNvPr id="6" name="Picture 5">
            <a:extLst>
              <a:ext uri="{FF2B5EF4-FFF2-40B4-BE49-F238E27FC236}">
                <a16:creationId xmlns:a16="http://schemas.microsoft.com/office/drawing/2014/main" xmlns="" id="{40CDE46B-440E-7A42-9722-22522F2F8E73}"/>
              </a:ext>
            </a:extLst>
          </p:cNvPr>
          <p:cNvPicPr>
            <a:picLocks noChangeAspect="1"/>
          </p:cNvPicPr>
          <p:nvPr/>
        </p:nvPicPr>
        <p:blipFill>
          <a:blip r:embed="rId3"/>
          <a:stretch>
            <a:fillRect/>
          </a:stretch>
        </p:blipFill>
        <p:spPr>
          <a:xfrm>
            <a:off x="1600200" y="4572000"/>
            <a:ext cx="7019925" cy="1943100"/>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xmlns="" id="{30D24C35-176E-3C49-F484-282466889515}"/>
                  </a:ext>
                </a:extLst>
              </p14:cNvPr>
              <p14:cNvContentPartPr/>
              <p14:nvPr/>
            </p14:nvContentPartPr>
            <p14:xfrm>
              <a:off x="2188440" y="4510440"/>
              <a:ext cx="6094440" cy="1139760"/>
            </p14:xfrm>
          </p:contentPart>
        </mc:Choice>
        <mc:Fallback xmlns="">
          <p:pic>
            <p:nvPicPr>
              <p:cNvPr id="4" name="Ink 3"/>
              <p:cNvPicPr/>
              <p:nvPr/>
            </p:nvPicPr>
            <p:blipFill>
              <a:blip r:embed="rId5"/>
              <a:stretch>
                <a:fillRect/>
              </a:stretch>
            </p:blipFill>
            <p:spPr>
              <a:xfrm>
                <a:off x="2183760" y="4501440"/>
                <a:ext cx="6110280" cy="1158120"/>
              </a:xfrm>
              <a:prstGeom prst="rect">
                <a:avLst/>
              </a:prstGeom>
            </p:spPr>
          </p:pic>
        </mc:Fallback>
      </mc:AlternateContent>
      <p:pic>
        <p:nvPicPr>
          <p:cNvPr id="7" name="Εικόνα 6" descr="Εικόνα που περιέχει γραφικά, clipart, σχεδίαση&#10;&#10;Το περιεχόμενο που δημιουργείται από AI ενδέχεται να είναι εσφαλμένο.">
            <a:extLst>
              <a:ext uri="{FF2B5EF4-FFF2-40B4-BE49-F238E27FC236}">
                <a16:creationId xmlns:a16="http://schemas.microsoft.com/office/drawing/2014/main" xmlns="" id="{0310CA6B-7070-DEBA-06F4-1B01B65DB4ED}"/>
              </a:ext>
            </a:extLst>
          </p:cNvPr>
          <p:cNvPicPr>
            <a:picLocks noChangeAspect="1"/>
          </p:cNvPicPr>
          <p:nvPr/>
        </p:nvPicPr>
        <p:blipFill>
          <a:blip r:embed="rId6" cstate="print">
            <a:extLst>
              <a:ext uri="{BEBA8EAE-BF5A-486C-A8C5-ECC9F3942E4B}">
                <a14:imgProps xmlns:a14="http://schemas.microsoft.com/office/drawing/2010/main">
                  <a14:imgLayer r:embed="rId7">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6705600" y="342900"/>
            <a:ext cx="2034619" cy="1607106"/>
          </a:xfrm>
          <a:prstGeom prst="rect">
            <a:avLst/>
          </a:prstGeom>
        </p:spPr>
      </p:pic>
      <p:cxnSp>
        <p:nvCxnSpPr>
          <p:cNvPr id="5" name="Ευθύγραμμο βέλος σύνδεσης 4">
            <a:extLst>
              <a:ext uri="{FF2B5EF4-FFF2-40B4-BE49-F238E27FC236}">
                <a16:creationId xmlns:a16="http://schemas.microsoft.com/office/drawing/2014/main" xmlns="" id="{C896FAED-5D0E-8F51-1F84-251AD1207B5E}"/>
              </a:ext>
            </a:extLst>
          </p:cNvPr>
          <p:cNvCxnSpPr>
            <a:cxnSpLocks/>
          </p:cNvCxnSpPr>
          <p:nvPr/>
        </p:nvCxnSpPr>
        <p:spPr>
          <a:xfrm>
            <a:off x="6429170" y="5482093"/>
            <a:ext cx="0" cy="77315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8" name="Ευθύγραμμο βέλος σύνδεσης 7">
            <a:extLst>
              <a:ext uri="{FF2B5EF4-FFF2-40B4-BE49-F238E27FC236}">
                <a16:creationId xmlns:a16="http://schemas.microsoft.com/office/drawing/2014/main" xmlns="" id="{2C8DE7BC-7319-6651-AC64-41DC125C4B80}"/>
              </a:ext>
            </a:extLst>
          </p:cNvPr>
          <p:cNvCxnSpPr>
            <a:cxnSpLocks/>
          </p:cNvCxnSpPr>
          <p:nvPr/>
        </p:nvCxnSpPr>
        <p:spPr>
          <a:xfrm flipV="1">
            <a:off x="6429170" y="4807452"/>
            <a:ext cx="0" cy="65466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9" name="Ευθύγραμμο βέλος σύνδεσης 8">
            <a:extLst>
              <a:ext uri="{FF2B5EF4-FFF2-40B4-BE49-F238E27FC236}">
                <a16:creationId xmlns:a16="http://schemas.microsoft.com/office/drawing/2014/main" xmlns="" id="{351EBA89-114F-E482-1F4B-DBD036E85305}"/>
              </a:ext>
            </a:extLst>
          </p:cNvPr>
          <p:cNvCxnSpPr>
            <a:cxnSpLocks/>
          </p:cNvCxnSpPr>
          <p:nvPr/>
        </p:nvCxnSpPr>
        <p:spPr>
          <a:xfrm flipH="1">
            <a:off x="5932530" y="5462114"/>
            <a:ext cx="496640"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xmlns="" id="{4A950DBD-15EE-AAEB-D072-CE13CC0FBD2D}"/>
                  </a:ext>
                </a:extLst>
              </p:cNvPr>
              <p:cNvSpPr txBox="1"/>
              <p:nvPr/>
            </p:nvSpPr>
            <p:spPr>
              <a:xfrm>
                <a:off x="6481170" y="4616656"/>
                <a:ext cx="189924"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𝑛</m:t>
                          </m:r>
                        </m:e>
                      </m:acc>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0" name="TextBox 9">
                <a:extLst>
                  <a:ext uri="{FF2B5EF4-FFF2-40B4-BE49-F238E27FC236}">
                    <a16:creationId xmlns:a16="http://schemas.microsoft.com/office/drawing/2014/main" id="{4A950DBD-15EE-AAEB-D072-CE13CC0FBD2D}"/>
                  </a:ext>
                </a:extLst>
              </p:cNvPr>
              <p:cNvSpPr txBox="1">
                <a:spLocks noRot="1" noChangeAspect="1" noMove="1" noResize="1" noEditPoints="1" noAdjustHandles="1" noChangeArrowheads="1" noChangeShapeType="1" noTextEdit="1"/>
              </p:cNvSpPr>
              <p:nvPr/>
            </p:nvSpPr>
            <p:spPr>
              <a:xfrm>
                <a:off x="6481170" y="4616656"/>
                <a:ext cx="189924" cy="276999"/>
              </a:xfrm>
              <a:prstGeom prst="rect">
                <a:avLst/>
              </a:prstGeom>
              <a:blipFill>
                <a:blip r:embed="rId9"/>
                <a:stretch>
                  <a:fillRect l="-19355" r="-1612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3B6E2B79-560E-EBD4-C47A-37029BE90E73}"/>
                  </a:ext>
                </a:extLst>
              </p:cNvPr>
              <p:cNvSpPr txBox="1"/>
              <p:nvPr/>
            </p:nvSpPr>
            <p:spPr>
              <a:xfrm>
                <a:off x="6191791" y="6255252"/>
                <a:ext cx="395878"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𝑚</m:t>
                      </m:r>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e>
                      </m:acc>
                    </m:oMath>
                  </m:oMathPara>
                </a14:m>
                <a:endParaRPr kumimoji="0" lang="en-US" sz="18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1" name="TextBox 10">
                <a:extLst>
                  <a:ext uri="{FF2B5EF4-FFF2-40B4-BE49-F238E27FC236}">
                    <a16:creationId xmlns:a16="http://schemas.microsoft.com/office/drawing/2014/main" id="{3B6E2B79-560E-EBD4-C47A-37029BE90E73}"/>
                  </a:ext>
                </a:extLst>
              </p:cNvPr>
              <p:cNvSpPr txBox="1">
                <a:spLocks noRot="1" noChangeAspect="1" noMove="1" noResize="1" noEditPoints="1" noAdjustHandles="1" noChangeArrowheads="1" noChangeShapeType="1" noTextEdit="1"/>
              </p:cNvSpPr>
              <p:nvPr/>
            </p:nvSpPr>
            <p:spPr>
              <a:xfrm>
                <a:off x="6191791" y="6255252"/>
                <a:ext cx="395878" cy="276999"/>
              </a:xfrm>
              <a:prstGeom prst="rect">
                <a:avLst/>
              </a:prstGeom>
              <a:blipFill>
                <a:blip r:embed="rId10"/>
                <a:stretch>
                  <a:fillRect l="-7692" t="-45652" r="-87692" b="-2391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xmlns="" id="{5809A41B-8924-E2F5-80E1-865FAC0DEBE6}"/>
                  </a:ext>
                </a:extLst>
              </p:cNvPr>
              <p:cNvSpPr txBox="1"/>
              <p:nvPr/>
            </p:nvSpPr>
            <p:spPr>
              <a:xfrm>
                <a:off x="5902518" y="5076747"/>
                <a:ext cx="240514" cy="318613"/>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m:rPr>
                                  <m:sty m:val="p"/>
                                </m:r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f</m:t>
                              </m:r>
                            </m:e>
                          </m:acc>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𝑘</m:t>
                          </m:r>
                        </m:sub>
                      </m:sSub>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2" name="TextBox 11">
                <a:extLst>
                  <a:ext uri="{FF2B5EF4-FFF2-40B4-BE49-F238E27FC236}">
                    <a16:creationId xmlns:a16="http://schemas.microsoft.com/office/drawing/2014/main" id="{5809A41B-8924-E2F5-80E1-865FAC0DEBE6}"/>
                  </a:ext>
                </a:extLst>
              </p:cNvPr>
              <p:cNvSpPr txBox="1">
                <a:spLocks noRot="1" noChangeAspect="1" noMove="1" noResize="1" noEditPoints="1" noAdjustHandles="1" noChangeArrowheads="1" noChangeShapeType="1" noTextEdit="1"/>
              </p:cNvSpPr>
              <p:nvPr/>
            </p:nvSpPr>
            <p:spPr>
              <a:xfrm>
                <a:off x="5902518" y="5076747"/>
                <a:ext cx="240514" cy="318613"/>
              </a:xfrm>
              <a:prstGeom prst="rect">
                <a:avLst/>
              </a:prstGeom>
              <a:blipFill>
                <a:blip r:embed="rId11"/>
                <a:stretch>
                  <a:fillRect l="-40000" t="-44231" r="-60000" b="-13462"/>
                </a:stretch>
              </a:blipFill>
            </p:spPr>
            <p:txBody>
              <a:bodyPr/>
              <a:lstStyle/>
              <a:p>
                <a:r>
                  <a:rPr lang="en-US">
                    <a:noFill/>
                  </a:rPr>
                  <a:t> </a:t>
                </a:r>
              </a:p>
            </p:txBody>
          </p:sp>
        </mc:Fallback>
      </mc:AlternateContent>
      <p:sp>
        <p:nvSpPr>
          <p:cNvPr id="13" name="Οβάλ 12">
            <a:extLst>
              <a:ext uri="{FF2B5EF4-FFF2-40B4-BE49-F238E27FC236}">
                <a16:creationId xmlns:a16="http://schemas.microsoft.com/office/drawing/2014/main" xmlns="" id="{C30D684A-9E6E-5C8E-832A-1DDF5F9C19FC}"/>
              </a:ext>
            </a:extLst>
          </p:cNvPr>
          <p:cNvSpPr/>
          <p:nvPr/>
        </p:nvSpPr>
        <p:spPr>
          <a:xfrm>
            <a:off x="6389730" y="5417052"/>
            <a:ext cx="76200" cy="76200"/>
          </a:xfrm>
          <a:prstGeom prst="ellipse">
            <a:avLst/>
          </a:prstGeom>
          <a:solidFill>
            <a:srgbClr val="FF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839309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CE9ED63-E215-DC0C-F9A6-CDEF14020F0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E3A6FBDC-B236-7988-8148-7F15DEBC02C8}"/>
              </a:ext>
            </a:extLst>
          </p:cNvPr>
          <p:cNvSpPr>
            <a:spLocks noGrp="1"/>
          </p:cNvSpPr>
          <p:nvPr>
            <p:ph type="title"/>
          </p:nvPr>
        </p:nvSpPr>
        <p:spPr/>
        <p:txBody>
          <a:bodyPr>
            <a:normAutofit fontScale="90000"/>
          </a:bodyPr>
          <a:lstStyle/>
          <a:p>
            <a:r>
              <a:rPr lang="el-GR" dirty="0"/>
              <a:t>Οι Νόμοι της Κίνησης</a:t>
            </a:r>
          </a:p>
        </p:txBody>
      </p:sp>
      <p:sp>
        <p:nvSpPr>
          <p:cNvPr id="3" name="Content Placeholder 2">
            <a:extLst>
              <a:ext uri="{FF2B5EF4-FFF2-40B4-BE49-F238E27FC236}">
                <a16:creationId xmlns:a16="http://schemas.microsoft.com/office/drawing/2014/main" xmlns="" id="{123A136A-9D1E-8CB9-142C-AD7688D6433B}"/>
              </a:ext>
            </a:extLst>
          </p:cNvPr>
          <p:cNvSpPr>
            <a:spLocks noGrp="1"/>
          </p:cNvSpPr>
          <p:nvPr>
            <p:ph idx="1"/>
          </p:nvPr>
        </p:nvSpPr>
        <p:spPr>
          <a:xfrm>
            <a:off x="738351" y="1371600"/>
            <a:ext cx="7881774" cy="4558840"/>
          </a:xfrm>
        </p:spPr>
        <p:txBody>
          <a:bodyPr/>
          <a:lstStyle/>
          <a:p>
            <a:r>
              <a:rPr lang="el-GR" b="1" u="sng" dirty="0"/>
              <a:t>Παράδειγμα – Λύση:</a:t>
            </a:r>
            <a:r>
              <a:rPr lang="el-GR" b="1" dirty="0"/>
              <a:t> </a:t>
            </a:r>
          </a:p>
        </p:txBody>
      </p:sp>
      <p:pic>
        <p:nvPicPr>
          <p:cNvPr id="6" name="Picture 5">
            <a:extLst>
              <a:ext uri="{FF2B5EF4-FFF2-40B4-BE49-F238E27FC236}">
                <a16:creationId xmlns:a16="http://schemas.microsoft.com/office/drawing/2014/main" xmlns="" id="{A1A7E596-87A6-533B-E307-DBB50A753CF0}"/>
              </a:ext>
            </a:extLst>
          </p:cNvPr>
          <p:cNvPicPr>
            <a:picLocks noChangeAspect="1"/>
          </p:cNvPicPr>
          <p:nvPr/>
        </p:nvPicPr>
        <p:blipFill rotWithShape="1">
          <a:blip r:embed="rId2"/>
          <a:srcRect l="3256" t="16679"/>
          <a:stretch/>
        </p:blipFill>
        <p:spPr>
          <a:xfrm>
            <a:off x="4343400" y="1290914"/>
            <a:ext cx="4276725" cy="1019551"/>
          </a:xfrm>
          <a:prstGeom prst="rect">
            <a:avLst/>
          </a:prstGeom>
        </p:spPr>
      </p:pic>
      <p:cxnSp>
        <p:nvCxnSpPr>
          <p:cNvPr id="12" name="Ευθύγραμμο βέλος σύνδεσης 11">
            <a:extLst>
              <a:ext uri="{FF2B5EF4-FFF2-40B4-BE49-F238E27FC236}">
                <a16:creationId xmlns:a16="http://schemas.microsoft.com/office/drawing/2014/main" xmlns="" id="{E5F76CA0-F153-247F-194C-9EE0C7507587}"/>
              </a:ext>
            </a:extLst>
          </p:cNvPr>
          <p:cNvCxnSpPr>
            <a:cxnSpLocks/>
          </p:cNvCxnSpPr>
          <p:nvPr/>
        </p:nvCxnSpPr>
        <p:spPr>
          <a:xfrm>
            <a:off x="6745040" y="1589041"/>
            <a:ext cx="0" cy="77315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3" name="Ευθύγραμμο βέλος σύνδεσης 12">
            <a:extLst>
              <a:ext uri="{FF2B5EF4-FFF2-40B4-BE49-F238E27FC236}">
                <a16:creationId xmlns:a16="http://schemas.microsoft.com/office/drawing/2014/main" xmlns="" id="{46A4E46A-DEA2-0245-F6AF-08BF894F30B9}"/>
              </a:ext>
            </a:extLst>
          </p:cNvPr>
          <p:cNvCxnSpPr>
            <a:cxnSpLocks/>
          </p:cNvCxnSpPr>
          <p:nvPr/>
        </p:nvCxnSpPr>
        <p:spPr>
          <a:xfrm flipV="1">
            <a:off x="6745040" y="914400"/>
            <a:ext cx="0" cy="65466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 name="Ευθύγραμμο βέλος σύνδεσης 19">
            <a:extLst>
              <a:ext uri="{FF2B5EF4-FFF2-40B4-BE49-F238E27FC236}">
                <a16:creationId xmlns:a16="http://schemas.microsoft.com/office/drawing/2014/main" xmlns="" id="{F0BBC3FA-E10E-8F52-0129-482DCA827AB5}"/>
              </a:ext>
            </a:extLst>
          </p:cNvPr>
          <p:cNvCxnSpPr>
            <a:cxnSpLocks/>
          </p:cNvCxnSpPr>
          <p:nvPr/>
        </p:nvCxnSpPr>
        <p:spPr>
          <a:xfrm flipH="1">
            <a:off x="6248400" y="1569062"/>
            <a:ext cx="496640"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xmlns="" id="{664EE766-3D48-13A6-8829-C0427012F103}"/>
                  </a:ext>
                </a:extLst>
              </p:cNvPr>
              <p:cNvSpPr txBox="1"/>
              <p:nvPr/>
            </p:nvSpPr>
            <p:spPr>
              <a:xfrm>
                <a:off x="6797040" y="723604"/>
                <a:ext cx="189924"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𝑛</m:t>
                          </m:r>
                        </m:e>
                      </m:acc>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22" name="TextBox 21">
                <a:extLst>
                  <a:ext uri="{FF2B5EF4-FFF2-40B4-BE49-F238E27FC236}">
                    <a16:creationId xmlns:a16="http://schemas.microsoft.com/office/drawing/2014/main" id="{664EE766-3D48-13A6-8829-C0427012F103}"/>
                  </a:ext>
                </a:extLst>
              </p:cNvPr>
              <p:cNvSpPr txBox="1">
                <a:spLocks noRot="1" noChangeAspect="1" noMove="1" noResize="1" noEditPoints="1" noAdjustHandles="1" noChangeArrowheads="1" noChangeShapeType="1" noTextEdit="1"/>
              </p:cNvSpPr>
              <p:nvPr/>
            </p:nvSpPr>
            <p:spPr>
              <a:xfrm>
                <a:off x="6797040" y="723604"/>
                <a:ext cx="189924" cy="276999"/>
              </a:xfrm>
              <a:prstGeom prst="rect">
                <a:avLst/>
              </a:prstGeom>
              <a:blipFill>
                <a:blip r:embed="rId3"/>
                <a:stretch>
                  <a:fillRect l="-19355" r="-1612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xmlns="" id="{FE0325B2-C93F-EF09-10A6-95C1216DD767}"/>
                  </a:ext>
                </a:extLst>
              </p:cNvPr>
              <p:cNvSpPr txBox="1"/>
              <p:nvPr/>
            </p:nvSpPr>
            <p:spPr>
              <a:xfrm>
                <a:off x="6507661" y="2362200"/>
                <a:ext cx="395878" cy="27699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𝑚</m:t>
                      </m:r>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e>
                      </m:acc>
                    </m:oMath>
                  </m:oMathPara>
                </a14:m>
                <a:endParaRPr kumimoji="0" lang="en-US" sz="18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23" name="TextBox 22">
                <a:extLst>
                  <a:ext uri="{FF2B5EF4-FFF2-40B4-BE49-F238E27FC236}">
                    <a16:creationId xmlns:a16="http://schemas.microsoft.com/office/drawing/2014/main" id="{FE0325B2-C93F-EF09-10A6-95C1216DD767}"/>
                  </a:ext>
                </a:extLst>
              </p:cNvPr>
              <p:cNvSpPr txBox="1">
                <a:spLocks noRot="1" noChangeAspect="1" noMove="1" noResize="1" noEditPoints="1" noAdjustHandles="1" noChangeArrowheads="1" noChangeShapeType="1" noTextEdit="1"/>
              </p:cNvSpPr>
              <p:nvPr/>
            </p:nvSpPr>
            <p:spPr>
              <a:xfrm>
                <a:off x="6507661" y="2362200"/>
                <a:ext cx="395878" cy="276999"/>
              </a:xfrm>
              <a:prstGeom prst="rect">
                <a:avLst/>
              </a:prstGeom>
              <a:blipFill>
                <a:blip r:embed="rId4"/>
                <a:stretch>
                  <a:fillRect l="-7813" t="-48889" r="-90625" b="-2444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xmlns="" id="{13E925D4-BE3D-2655-D3B8-FA06FBCF8B7C}"/>
                  </a:ext>
                </a:extLst>
              </p:cNvPr>
              <p:cNvSpPr txBox="1"/>
              <p:nvPr/>
            </p:nvSpPr>
            <p:spPr>
              <a:xfrm>
                <a:off x="6218388" y="1183695"/>
                <a:ext cx="240514" cy="318613"/>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acc>
                            <m:accPr>
                              <m:chr m:val="⃗"/>
                              <m:ctrl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m:rPr>
                                  <m:sty m:val="p"/>
                                </m:rP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f</m:t>
                              </m:r>
                            </m:e>
                          </m:acc>
                        </m:e>
                        <m:sub>
                          <m:r>
                            <a:rPr kumimoji="0" lang="en-US" sz="18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𝑘</m:t>
                          </m:r>
                        </m:sub>
                      </m:sSub>
                    </m:oMath>
                  </m:oMathPara>
                </a14:m>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24" name="TextBox 23">
                <a:extLst>
                  <a:ext uri="{FF2B5EF4-FFF2-40B4-BE49-F238E27FC236}">
                    <a16:creationId xmlns:a16="http://schemas.microsoft.com/office/drawing/2014/main" id="{13E925D4-BE3D-2655-D3B8-FA06FBCF8B7C}"/>
                  </a:ext>
                </a:extLst>
              </p:cNvPr>
              <p:cNvSpPr txBox="1">
                <a:spLocks noRot="1" noChangeAspect="1" noMove="1" noResize="1" noEditPoints="1" noAdjustHandles="1" noChangeArrowheads="1" noChangeShapeType="1" noTextEdit="1"/>
              </p:cNvSpPr>
              <p:nvPr/>
            </p:nvSpPr>
            <p:spPr>
              <a:xfrm>
                <a:off x="6218388" y="1183695"/>
                <a:ext cx="240514" cy="318613"/>
              </a:xfrm>
              <a:prstGeom prst="rect">
                <a:avLst/>
              </a:prstGeom>
              <a:blipFill>
                <a:blip r:embed="rId5"/>
                <a:stretch>
                  <a:fillRect l="-40000" t="-42308" r="-60000" b="-15385"/>
                </a:stretch>
              </a:blipFill>
            </p:spPr>
            <p:txBody>
              <a:bodyPr/>
              <a:lstStyle/>
              <a:p>
                <a:r>
                  <a:rPr lang="en-US">
                    <a:noFill/>
                  </a:rPr>
                  <a:t> </a:t>
                </a:r>
              </a:p>
            </p:txBody>
          </p:sp>
        </mc:Fallback>
      </mc:AlternateContent>
      <p:sp>
        <p:nvSpPr>
          <p:cNvPr id="5" name="Οβάλ 4">
            <a:extLst>
              <a:ext uri="{FF2B5EF4-FFF2-40B4-BE49-F238E27FC236}">
                <a16:creationId xmlns:a16="http://schemas.microsoft.com/office/drawing/2014/main" xmlns="" id="{A59A2858-02D5-AF0E-8C01-74876B7017F1}"/>
              </a:ext>
            </a:extLst>
          </p:cNvPr>
          <p:cNvSpPr/>
          <p:nvPr/>
        </p:nvSpPr>
        <p:spPr>
          <a:xfrm>
            <a:off x="6705600" y="1524000"/>
            <a:ext cx="76200" cy="76200"/>
          </a:xfrm>
          <a:prstGeom prst="ellipse">
            <a:avLst/>
          </a:prstGeom>
          <a:solidFill>
            <a:srgbClr val="FF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p:cNvPicPr>
            <a:picLocks noChangeAspect="1"/>
          </p:cNvPicPr>
          <p:nvPr/>
        </p:nvPicPr>
        <p:blipFill rotWithShape="1">
          <a:blip r:embed="rId6"/>
          <a:srcRect b="10221"/>
          <a:stretch/>
        </p:blipFill>
        <p:spPr>
          <a:xfrm>
            <a:off x="533400" y="3218266"/>
            <a:ext cx="8474174" cy="3267614"/>
          </a:xfrm>
          <a:prstGeom prst="rect">
            <a:avLst/>
          </a:prstGeom>
        </p:spPr>
      </p:pic>
      <p:pic>
        <p:nvPicPr>
          <p:cNvPr id="9" name="Picture 8"/>
          <p:cNvPicPr>
            <a:picLocks noChangeAspect="1"/>
          </p:cNvPicPr>
          <p:nvPr/>
        </p:nvPicPr>
        <p:blipFill>
          <a:blip r:embed="rId7"/>
          <a:stretch>
            <a:fillRect/>
          </a:stretch>
        </p:blipFill>
        <p:spPr>
          <a:xfrm>
            <a:off x="627546" y="1208989"/>
            <a:ext cx="7888908" cy="2060627"/>
          </a:xfrm>
          <a:prstGeom prst="rect">
            <a:avLst/>
          </a:prstGeom>
        </p:spPr>
      </p:pic>
    </p:spTree>
    <p:extLst>
      <p:ext uri="{BB962C8B-B14F-4D97-AF65-F5344CB8AC3E}">
        <p14:creationId xmlns:p14="http://schemas.microsoft.com/office/powerpoint/2010/main" val="278150974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609600" y="1676400"/>
            <a:ext cx="8001000" cy="4724400"/>
          </a:xfrm>
        </p:spPr>
        <p:txBody>
          <a:bodyPr>
            <a:normAutofit lnSpcReduction="10000"/>
          </a:bodyPr>
          <a:lstStyle/>
          <a:p>
            <a:r>
              <a:rPr lang="el-GR" dirty="0"/>
              <a:t>Ως τώρα, είδαμε την επίδραση </a:t>
            </a:r>
            <a:r>
              <a:rPr lang="el-GR" b="1" i="1" dirty="0"/>
              <a:t>εξωτερικών</a:t>
            </a:r>
            <a:r>
              <a:rPr lang="el-GR" dirty="0"/>
              <a:t> δυνάμεων σε ένα σύστημα </a:t>
            </a:r>
            <a:r>
              <a:rPr lang="el-GR" b="1" dirty="0"/>
              <a:t>ενός</a:t>
            </a:r>
            <a:r>
              <a:rPr lang="el-GR" dirty="0"/>
              <a:t> μόνο σώματος</a:t>
            </a:r>
            <a:endParaRPr lang="en-US" dirty="0"/>
          </a:p>
          <a:p>
            <a:pPr lvl="1"/>
            <a:r>
              <a:rPr lang="el-GR" dirty="0"/>
              <a:t>Κάποιες από αυτές ήταν ικανές να παράγουν έργο στο σύστημα</a:t>
            </a:r>
          </a:p>
          <a:p>
            <a:pPr lvl="2"/>
            <a:r>
              <a:rPr lang="el-GR" dirty="0"/>
              <a:t>…και να του μεταβάλλουν την κινητική ενέργεια</a:t>
            </a:r>
          </a:p>
          <a:p>
            <a:endParaRPr lang="el-GR" dirty="0"/>
          </a:p>
          <a:p>
            <a:r>
              <a:rPr lang="el-GR" dirty="0"/>
              <a:t>Ας δούμε συστήματα από </a:t>
            </a:r>
            <a:r>
              <a:rPr lang="el-GR" b="1" dirty="0"/>
              <a:t>δυο ή περισσότερα</a:t>
            </a:r>
            <a:r>
              <a:rPr lang="el-GR" dirty="0"/>
              <a:t> σώματα (</a:t>
            </a:r>
            <a:r>
              <a:rPr lang="el-GR" b="1" dirty="0"/>
              <a:t>πολυμελή</a:t>
            </a:r>
            <a:r>
              <a:rPr lang="el-GR" dirty="0"/>
              <a:t>) με δυνάμεις </a:t>
            </a:r>
            <a:r>
              <a:rPr lang="el-GR" b="1" i="1" dirty="0"/>
              <a:t>εσωτερικές</a:t>
            </a:r>
            <a:r>
              <a:rPr lang="el-GR" dirty="0"/>
              <a:t> &amp; εξωτερικές στο σύστημα</a:t>
            </a:r>
          </a:p>
          <a:p>
            <a:pPr lvl="1"/>
            <a:r>
              <a:rPr lang="el-GR" dirty="0"/>
              <a:t>Δηλ. δυνάμεις που δεν ασκούνται </a:t>
            </a:r>
            <a:r>
              <a:rPr lang="el-GR" b="1" dirty="0"/>
              <a:t>μόνο</a:t>
            </a:r>
            <a:r>
              <a:rPr lang="el-GR" dirty="0"/>
              <a:t> από το εξωτερικό περιβάλλον, αλλά και </a:t>
            </a:r>
            <a:r>
              <a:rPr lang="el-GR" b="1" dirty="0"/>
              <a:t>μεταξύ των μελών του συστήματος</a:t>
            </a:r>
          </a:p>
          <a:p>
            <a:pPr lvl="1"/>
            <a:endParaRPr lang="en-US" dirty="0"/>
          </a:p>
          <a:p>
            <a:r>
              <a:rPr lang="el-GR" dirty="0"/>
              <a:t>Τι «ενεργειακό» νέο έχουν να μας πουν τέτοια συστήματα?</a:t>
            </a:r>
            <a:endParaRPr lang="en-US" dirty="0"/>
          </a:p>
        </p:txBody>
      </p:sp>
    </p:spTree>
    <p:extLst>
      <p:ext uri="{BB962C8B-B14F-4D97-AF65-F5344CB8AC3E}">
        <p14:creationId xmlns:p14="http://schemas.microsoft.com/office/powerpoint/2010/main" val="1749614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500"/>
                                        <p:tgtEl>
                                          <p:spTgt spid="3">
                                            <p:txEl>
                                              <p:pRg st="5" end="5"/>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24669" y="2047291"/>
            <a:ext cx="3355864" cy="4456148"/>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6" name="Content Placeholder 5"/>
              <p:cNvSpPr>
                <a:spLocks noGrp="1"/>
              </p:cNvSpPr>
              <p:nvPr>
                <p:ph idx="1"/>
              </p:nvPr>
            </p:nvSpPr>
            <p:spPr>
              <a:xfrm>
                <a:off x="738350" y="1371600"/>
                <a:ext cx="4748050" cy="5131839"/>
              </a:xfrm>
            </p:spPr>
            <p:txBody>
              <a:bodyPr>
                <a:normAutofit/>
              </a:bodyPr>
              <a:lstStyle/>
              <a:p>
                <a:r>
                  <a:rPr lang="el-GR" dirty="0"/>
                  <a:t>Μετατοπίζουμε </a:t>
                </a:r>
                <a:r>
                  <a:rPr lang="el-GR" u="sng" dirty="0"/>
                  <a:t>αργά</a:t>
                </a:r>
                <a:r>
                  <a:rPr lang="el-GR" dirty="0"/>
                  <a:t> </a:t>
                </a:r>
                <a:r>
                  <a:rPr lang="aa-ET" dirty="0"/>
                  <a:t>(</a:t>
                </a:r>
                <a:r>
                  <a:rPr lang="el-GR" dirty="0"/>
                  <a:t>με σταθερή ταχύτητα) ένα βιβλίο από τη θέση </a:t>
                </a:r>
                <a14:m>
                  <m:oMath xmlns:m="http://schemas.openxmlformats.org/officeDocument/2006/math">
                    <m:r>
                      <a:rPr lang="en-US" i="1" dirty="0" smtClean="0">
                        <a:latin typeface="Cambria Math" panose="02040503050406030204" pitchFamily="18" charset="0"/>
                      </a:rPr>
                      <m:t>𝑦</m:t>
                    </m:r>
                    <m:r>
                      <a:rPr lang="en-US" i="1" baseline="-25000" dirty="0" err="1" smtClean="0">
                        <a:latin typeface="Cambria Math" panose="02040503050406030204" pitchFamily="18" charset="0"/>
                      </a:rPr>
                      <m:t>𝑖</m:t>
                    </m:r>
                  </m:oMath>
                </a14:m>
                <a:r>
                  <a:rPr lang="en-US" dirty="0"/>
                  <a:t> </a:t>
                </a:r>
                <a:r>
                  <a:rPr lang="el-GR" dirty="0"/>
                  <a:t>στη θέση </a:t>
                </a:r>
                <a14:m>
                  <m:oMath xmlns:m="http://schemas.openxmlformats.org/officeDocument/2006/math">
                    <m:r>
                      <a:rPr lang="en-US" i="1" dirty="0" smtClean="0">
                        <a:latin typeface="Cambria Math" panose="02040503050406030204" pitchFamily="18" charset="0"/>
                      </a:rPr>
                      <m:t>𝑦</m:t>
                    </m:r>
                    <m:r>
                      <a:rPr lang="en-US" i="1" baseline="-25000" dirty="0" err="1" smtClean="0">
                        <a:latin typeface="Cambria Math" panose="02040503050406030204" pitchFamily="18" charset="0"/>
                      </a:rPr>
                      <m:t>𝑓</m:t>
                    </m:r>
                  </m:oMath>
                </a14:m>
                <a:r>
                  <a:rPr lang="el-GR" i="1" baseline="-25000" dirty="0"/>
                  <a:t>  </a:t>
                </a:r>
                <a:r>
                  <a:rPr lang="el-GR" dirty="0"/>
                  <a:t>μέσω </a:t>
                </a:r>
                <a:r>
                  <a:rPr lang="el-GR" b="1" dirty="0"/>
                  <a:t>εξωτερικής</a:t>
                </a:r>
                <a:r>
                  <a:rPr lang="el-GR" dirty="0"/>
                  <a:t> δύναμης </a:t>
                </a:r>
                <a14:m>
                  <m:oMath xmlns:m="http://schemas.openxmlformats.org/officeDocument/2006/math">
                    <m:sSub>
                      <m:sSubPr>
                        <m:ctrlPr>
                          <a:rPr lang="en-US" i="1">
                            <a:latin typeface="Cambria Math" panose="02040503050406030204" pitchFamily="18" charset="0"/>
                          </a:rPr>
                        </m:ctrlPr>
                      </m:sSubPr>
                      <m:e>
                        <m:acc>
                          <m:accPr>
                            <m:chr m:val="⃗"/>
                            <m:ctrlPr>
                              <a:rPr lang="en-US" i="1">
                                <a:latin typeface="Cambria Math" panose="02040503050406030204" pitchFamily="18" charset="0"/>
                              </a:rPr>
                            </m:ctrlPr>
                          </m:accPr>
                          <m:e>
                            <m:r>
                              <a:rPr lang="en-US" i="1">
                                <a:latin typeface="Cambria Math" panose="02040503050406030204" pitchFamily="18" charset="0"/>
                              </a:rPr>
                              <m:t>𝐹</m:t>
                            </m:r>
                          </m:e>
                        </m:acc>
                      </m:e>
                      <m:sub>
                        <m:r>
                          <a:rPr lang="en-US" i="1">
                            <a:latin typeface="Cambria Math" panose="02040503050406030204" pitchFamily="18" charset="0"/>
                          </a:rPr>
                          <m:t>𝑎𝑝𝑝</m:t>
                        </m:r>
                      </m:sub>
                    </m:sSub>
                  </m:oMath>
                </a14:m>
                <a:endParaRPr lang="en-US" sz="2600" baseline="-25000" dirty="0"/>
              </a:p>
              <a:p>
                <a:pPr lvl="1"/>
                <a:r>
                  <a:rPr lang="el-GR" b="1" dirty="0"/>
                  <a:t>Μη απομονωμένο σύστημα</a:t>
                </a:r>
              </a:p>
              <a:p>
                <a:pPr lvl="1"/>
                <a:endParaRPr lang="el-GR" sz="1100" b="1" dirty="0"/>
              </a:p>
              <a:p>
                <a:r>
                  <a:rPr lang="el-GR" b="1" dirty="0"/>
                  <a:t>Αύξηση</a:t>
                </a:r>
                <a:r>
                  <a:rPr lang="el-GR" dirty="0"/>
                  <a:t> ενέργειας συστήματος </a:t>
                </a:r>
                <a:br>
                  <a:rPr lang="el-GR" dirty="0"/>
                </a:br>
                <a:r>
                  <a:rPr lang="el-GR" dirty="0"/>
                  <a:t>λόγω θετικού έργου της </a:t>
                </a:r>
                <a14:m>
                  <m:oMath xmlns:m="http://schemas.openxmlformats.org/officeDocument/2006/math">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e>
                      <m:sub>
                        <m:r>
                          <a:rPr lang="en-US" b="0" i="1" smtClean="0">
                            <a:latin typeface="Cambria Math" panose="02040503050406030204" pitchFamily="18" charset="0"/>
                          </a:rPr>
                          <m:t>𝑎𝑝𝑝</m:t>
                        </m:r>
                      </m:sub>
                    </m:sSub>
                  </m:oMath>
                </a14:m>
                <a:endParaRPr lang="el-GR" dirty="0"/>
              </a:p>
              <a:p>
                <a:pPr lvl="1"/>
                <a:r>
                  <a:rPr lang="el-GR" dirty="0"/>
                  <a:t>Μεταφέρουμε ενέργεια </a:t>
                </a:r>
                <a:r>
                  <a:rPr lang="el-GR" b="1" dirty="0"/>
                  <a:t>στο</a:t>
                </a:r>
                <a:r>
                  <a:rPr lang="el-GR" dirty="0"/>
                  <a:t> σύστημα</a:t>
                </a:r>
              </a:p>
              <a:p>
                <a:pPr lvl="1"/>
                <a:r>
                  <a:rPr lang="el-GR" dirty="0"/>
                  <a:t>Υπάρχει δύναμη &amp; μετατόπιση προς τα πάνω, άρα υπάρχει </a:t>
                </a:r>
                <a:r>
                  <a:rPr lang="el-GR" b="1" dirty="0"/>
                  <a:t>μη μηδενικό, θετικό έργο</a:t>
                </a:r>
                <a:r>
                  <a:rPr lang="el-GR" dirty="0"/>
                  <a:t>!</a:t>
                </a:r>
              </a:p>
            </p:txBody>
          </p:sp>
        </mc:Choice>
        <mc:Fallback xmlns="">
          <p:sp>
            <p:nvSpPr>
              <p:cNvPr id="6" name="Content Placeholder 5"/>
              <p:cNvSpPr>
                <a:spLocks noGrp="1" noRot="1" noChangeAspect="1" noMove="1" noResize="1" noEditPoints="1" noAdjustHandles="1" noChangeArrowheads="1" noChangeShapeType="1" noTextEdit="1"/>
              </p:cNvSpPr>
              <p:nvPr>
                <p:ph idx="1"/>
              </p:nvPr>
            </p:nvSpPr>
            <p:spPr>
              <a:xfrm>
                <a:off x="738350" y="1371600"/>
                <a:ext cx="4748050" cy="5131839"/>
              </a:xfrm>
              <a:blipFill>
                <a:blip r:embed="rId3"/>
                <a:stretch>
                  <a:fillRect t="-950" r="-2696"/>
                </a:stretch>
              </a:blipFill>
            </p:spPr>
            <p:txBody>
              <a:bodyPr/>
              <a:lstStyle/>
              <a:p>
                <a:r>
                  <a:rPr lang="en-US">
                    <a:noFill/>
                  </a:rPr>
                  <a:t> </a:t>
                </a:r>
              </a:p>
            </p:txBody>
          </p:sp>
        </mc:Fallback>
      </mc:AlternateContent>
      <p:sp>
        <p:nvSpPr>
          <p:cNvPr id="3" name="TextBox 2"/>
          <p:cNvSpPr txBox="1"/>
          <p:nvPr/>
        </p:nvSpPr>
        <p:spPr>
          <a:xfrm>
            <a:off x="5867400" y="755215"/>
            <a:ext cx="2286000" cy="490776"/>
          </a:xfrm>
          <a:prstGeom prst="horizontalScroll">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Σύστημα</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 Βιβλίο</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 </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Γη</a:t>
            </a:r>
          </a:p>
        </p:txBody>
      </p:sp>
      <p:sp>
        <p:nvSpPr>
          <p:cNvPr id="4" name="Oval 3"/>
          <p:cNvSpPr/>
          <p:nvPr/>
        </p:nvSpPr>
        <p:spPr>
          <a:xfrm>
            <a:off x="5943600" y="39624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err="1">
                <a:ln>
                  <a:noFill/>
                </a:ln>
                <a:solidFill>
                  <a:prstClr val="white"/>
                </a:solidFill>
                <a:effectLst/>
                <a:uLnTx/>
                <a:uFillTx/>
                <a:latin typeface="Calibri Light" panose="020F0302020204030204" pitchFamily="34" charset="0"/>
                <a:ea typeface="Calibri Light" panose="020F0302020204030204" pitchFamily="34" charset="0"/>
                <a:cs typeface="Calibri Light" panose="020F0302020204030204" pitchFamily="34" charset="0"/>
              </a:rPr>
              <a:t>i</a:t>
            </a:r>
            <a:endParaRPr kumimoji="0" lang="el-GR" sz="1800" b="0" i="1" u="none" strike="noStrike" kern="1200" cap="none" spc="0" normalizeH="0" baseline="0" noProof="0" dirty="0">
              <a:ln>
                <a:noFill/>
              </a:ln>
              <a:solidFill>
                <a:prstClr val="white"/>
              </a:solidFill>
              <a:effectLst/>
              <a:uLnTx/>
              <a:uFillTx/>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8" name="Oval 7"/>
          <p:cNvSpPr/>
          <p:nvPr/>
        </p:nvSpPr>
        <p:spPr>
          <a:xfrm>
            <a:off x="5977467" y="22098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white"/>
                </a:solidFill>
                <a:effectLst/>
                <a:uLnTx/>
                <a:uFillTx/>
                <a:latin typeface="Calibri Light" panose="020F0302020204030204" pitchFamily="34" charset="0"/>
                <a:ea typeface="Calibri Light" panose="020F0302020204030204" pitchFamily="34" charset="0"/>
                <a:cs typeface="Calibri Light" panose="020F0302020204030204" pitchFamily="34" charset="0"/>
              </a:rPr>
              <a:t>f</a:t>
            </a:r>
            <a:endParaRPr kumimoji="0" lang="el-GR" sz="1800" b="0" i="1" u="none" strike="noStrike" kern="1200" cap="none" spc="0" normalizeH="0" baseline="0" noProof="0" dirty="0">
              <a:ln>
                <a:noFill/>
              </a:ln>
              <a:solidFill>
                <a:prstClr val="white"/>
              </a:solidFill>
              <a:effectLst/>
              <a:uLnTx/>
              <a:uFillTx/>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5" name="Right Arrow 4"/>
          <p:cNvSpPr/>
          <p:nvPr/>
        </p:nvSpPr>
        <p:spPr>
          <a:xfrm>
            <a:off x="5029200" y="838200"/>
            <a:ext cx="7620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9" name="TextBox 8"/>
              <p:cNvSpPr txBox="1"/>
              <p:nvPr/>
            </p:nvSpPr>
            <p:spPr>
              <a:xfrm>
                <a:off x="6435018" y="3324519"/>
                <a:ext cx="452047" cy="369332"/>
              </a:xfrm>
              <a:prstGeom prst="rect">
                <a:avLst/>
              </a:prstGeom>
              <a:solidFill>
                <a:schemeClr val="bg1"/>
              </a:solid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l-GR" sz="2400" b="1"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𝚫</m:t>
                      </m:r>
                      <m:acc>
                        <m:accPr>
                          <m:chr m:val="⃗"/>
                          <m:ctrlP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𝒚</m:t>
                          </m:r>
                        </m:e>
                      </m:acc>
                    </m:oMath>
                  </m:oMathPara>
                </a14:m>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6435018" y="3324519"/>
                <a:ext cx="452047" cy="369332"/>
              </a:xfrm>
              <a:prstGeom prst="rect">
                <a:avLst/>
              </a:prstGeom>
              <a:blipFill>
                <a:blip r:embed="rId4"/>
                <a:stretch>
                  <a:fillRect l="-16216" r="-16216" b="-26230"/>
                </a:stretch>
              </a:blipFill>
            </p:spPr>
            <p:txBody>
              <a:bodyPr/>
              <a:lstStyle/>
              <a:p>
                <a:r>
                  <a:rPr lang="en-US">
                    <a:noFill/>
                  </a:rPr>
                  <a:t> </a:t>
                </a:r>
              </a:p>
            </p:txBody>
          </p:sp>
        </mc:Fallback>
      </mc:AlternateContent>
    </p:spTree>
    <p:extLst>
      <p:ext uri="{BB962C8B-B14F-4D97-AF65-F5344CB8AC3E}">
        <p14:creationId xmlns:p14="http://schemas.microsoft.com/office/powerpoint/2010/main" val="36417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24669" y="2047291"/>
            <a:ext cx="3355864" cy="4456148"/>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6" name="Content Placeholder 5"/>
              <p:cNvSpPr>
                <a:spLocks noGrp="1"/>
              </p:cNvSpPr>
              <p:nvPr>
                <p:ph idx="1"/>
              </p:nvPr>
            </p:nvSpPr>
            <p:spPr>
              <a:xfrm>
                <a:off x="738350" y="1371600"/>
                <a:ext cx="4900450" cy="5181600"/>
              </a:xfrm>
            </p:spPr>
            <p:txBody>
              <a:bodyPr>
                <a:normAutofit/>
              </a:bodyPr>
              <a:lstStyle/>
              <a:p>
                <a:r>
                  <a:rPr lang="el-GR" b="1" dirty="0"/>
                  <a:t>Καμιά αλλαγή</a:t>
                </a:r>
                <a:r>
                  <a:rPr lang="en-US" b="1" dirty="0"/>
                  <a:t>/</a:t>
                </a:r>
                <a:r>
                  <a:rPr lang="el-GR" b="1" dirty="0"/>
                  <a:t>μεταβολή </a:t>
                </a:r>
                <a:r>
                  <a:rPr lang="el-GR" dirty="0"/>
                  <a:t>στην κινητική ενέργεια του συστήματος μεταξύ της αρχικής και τελικής θέσης! Γιατί; Υποθέσαμε</a:t>
                </a:r>
              </a:p>
              <a:p>
                <a:pPr marL="68580" indent="0">
                  <a:buNone/>
                </a:pPr>
                <a14:m>
                  <m:oMathPara xmlns:m="http://schemas.openxmlformats.org/officeDocument/2006/math">
                    <m:oMathParaPr>
                      <m:jc m:val="centerGroup"/>
                    </m:oMathParaPr>
                    <m:oMath xmlns:m="http://schemas.openxmlformats.org/officeDocument/2006/math">
                      <m:r>
                        <m:rPr>
                          <m:sty m:val="p"/>
                        </m:rPr>
                        <a:rPr lang="en-US" b="0" i="0" smtClean="0">
                          <a:latin typeface="Cambria Math" panose="02040503050406030204" pitchFamily="18" charset="0"/>
                        </a:rPr>
                        <m:t>Σ</m:t>
                      </m:r>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e>
                        <m:sub>
                          <m:r>
                            <a:rPr lang="en-US" b="0" i="1" smtClean="0">
                              <a:latin typeface="Cambria Math" panose="02040503050406030204" pitchFamily="18" charset="0"/>
                            </a:rPr>
                            <m:t>𝑦</m:t>
                          </m:r>
                        </m:sub>
                      </m:sSub>
                      <m:r>
                        <a:rPr lang="en-US" b="0" i="1" dirty="0" smtClean="0">
                          <a:latin typeface="Cambria Math" panose="02040503050406030204" pitchFamily="18" charset="0"/>
                        </a:rPr>
                        <m:t>=</m:t>
                      </m:r>
                      <m:acc>
                        <m:accPr>
                          <m:chr m:val="⃗"/>
                          <m:ctrlPr>
                            <a:rPr lang="en-US" b="0" i="1" dirty="0" smtClean="0">
                              <a:latin typeface="Cambria Math" panose="02040503050406030204" pitchFamily="18" charset="0"/>
                            </a:rPr>
                          </m:ctrlPr>
                        </m:accPr>
                        <m:e>
                          <m:r>
                            <a:rPr lang="en-US" b="0" i="1" dirty="0" smtClean="0">
                              <a:latin typeface="Cambria Math" panose="02040503050406030204" pitchFamily="18" charset="0"/>
                            </a:rPr>
                            <m:t>0</m:t>
                          </m:r>
                        </m:e>
                      </m:acc>
                    </m:oMath>
                  </m:oMathPara>
                </a14:m>
                <a:r>
                  <a:rPr lang="el-GR" b="0" dirty="0"/>
                  <a:t/>
                </a:r>
                <a:br>
                  <a:rPr lang="el-GR" b="0" dirty="0"/>
                </a:br>
                <a:endParaRPr lang="el-GR" dirty="0"/>
              </a:p>
              <a:p>
                <a:pPr marL="68580" indent="0">
                  <a:buNone/>
                </a:pPr>
                <a:r>
                  <a:rPr lang="el-GR" dirty="0"/>
                  <a:t>     δηλ. η ταχύτητα</a:t>
                </a:r>
                <a:r>
                  <a:rPr lang="en-US" dirty="0"/>
                  <a:t> </a:t>
                </a:r>
                <a:r>
                  <a:rPr lang="el-GR" dirty="0"/>
                  <a:t>ανόδου είναι</a:t>
                </a:r>
                <a:br>
                  <a:rPr lang="el-GR" dirty="0"/>
                </a:br>
                <a:r>
                  <a:rPr lang="el-GR" dirty="0"/>
                  <a:t>     σταθερή!</a:t>
                </a:r>
              </a:p>
              <a:p>
                <a:endParaRPr lang="en-US" dirty="0"/>
              </a:p>
              <a:p>
                <a:r>
                  <a:rPr lang="el-GR" dirty="0"/>
                  <a:t>Η ενέργεια που μεταφέρθηκε μέσω έργου στο βιβλίο πρέπει να έχει αποθηκευτεί στο σύστημα με </a:t>
                </a:r>
                <a:r>
                  <a:rPr lang="el-GR" b="1" dirty="0"/>
                  <a:t>άλλη μορφή</a:t>
                </a:r>
                <a:r>
                  <a:rPr lang="el-GR" dirty="0"/>
                  <a:t>!</a:t>
                </a:r>
              </a:p>
            </p:txBody>
          </p:sp>
        </mc:Choice>
        <mc:Fallback xmlns="">
          <p:sp>
            <p:nvSpPr>
              <p:cNvPr id="6" name="Content Placeholder 5"/>
              <p:cNvSpPr>
                <a:spLocks noGrp="1" noRot="1" noChangeAspect="1" noMove="1" noResize="1" noEditPoints="1" noAdjustHandles="1" noChangeArrowheads="1" noChangeShapeType="1" noTextEdit="1"/>
              </p:cNvSpPr>
              <p:nvPr>
                <p:ph idx="1"/>
              </p:nvPr>
            </p:nvSpPr>
            <p:spPr>
              <a:xfrm>
                <a:off x="738350" y="1371600"/>
                <a:ext cx="4900450" cy="5181600"/>
              </a:xfrm>
              <a:blipFill>
                <a:blip r:embed="rId3"/>
                <a:stretch>
                  <a:fillRect t="-941" r="-1244"/>
                </a:stretch>
              </a:blipFill>
            </p:spPr>
            <p:txBody>
              <a:bodyPr/>
              <a:lstStyle/>
              <a:p>
                <a:r>
                  <a:rPr lang="en-US">
                    <a:noFill/>
                  </a:rPr>
                  <a:t> </a:t>
                </a:r>
              </a:p>
            </p:txBody>
          </p:sp>
        </mc:Fallback>
      </mc:AlternateContent>
      <p:sp>
        <p:nvSpPr>
          <p:cNvPr id="3" name="TextBox 2"/>
          <p:cNvSpPr txBox="1"/>
          <p:nvPr/>
        </p:nvSpPr>
        <p:spPr>
          <a:xfrm>
            <a:off x="5867400" y="755215"/>
            <a:ext cx="2286000" cy="490776"/>
          </a:xfrm>
          <a:prstGeom prst="horizontalScroll">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Σύστημα</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 Βιβλίο</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 </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Γη</a:t>
            </a:r>
          </a:p>
        </p:txBody>
      </p:sp>
      <p:sp>
        <p:nvSpPr>
          <p:cNvPr id="4" name="Oval 3"/>
          <p:cNvSpPr/>
          <p:nvPr/>
        </p:nvSpPr>
        <p:spPr>
          <a:xfrm>
            <a:off x="5943600" y="39624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white"/>
                </a:solidFill>
                <a:effectLst/>
                <a:uLnTx/>
                <a:uFillTx/>
                <a:latin typeface="Calibri" panose="020F0502020204030204"/>
                <a:ea typeface="+mn-ea"/>
                <a:cs typeface="+mn-cs"/>
              </a:rPr>
              <a:t>i</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Oval 7"/>
          <p:cNvSpPr/>
          <p:nvPr/>
        </p:nvSpPr>
        <p:spPr>
          <a:xfrm>
            <a:off x="5977467" y="22098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f</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ight Arrow 4"/>
          <p:cNvSpPr/>
          <p:nvPr/>
        </p:nvSpPr>
        <p:spPr>
          <a:xfrm>
            <a:off x="5029200" y="838200"/>
            <a:ext cx="7620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9" name="TextBox 8"/>
              <p:cNvSpPr txBox="1"/>
              <p:nvPr/>
            </p:nvSpPr>
            <p:spPr>
              <a:xfrm>
                <a:off x="6435018" y="3324519"/>
                <a:ext cx="452047" cy="369332"/>
              </a:xfrm>
              <a:prstGeom prst="rect">
                <a:avLst/>
              </a:prstGeom>
              <a:solidFill>
                <a:schemeClr val="bg1"/>
              </a:solid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l-GR" sz="2400" b="1"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𝚫</m:t>
                      </m:r>
                      <m:acc>
                        <m:accPr>
                          <m:chr m:val="⃗"/>
                          <m:ctrlP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𝒚</m:t>
                          </m:r>
                        </m:e>
                      </m:acc>
                    </m:oMath>
                  </m:oMathPara>
                </a14:m>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6435018" y="3324519"/>
                <a:ext cx="452047" cy="369332"/>
              </a:xfrm>
              <a:prstGeom prst="rect">
                <a:avLst/>
              </a:prstGeom>
              <a:blipFill>
                <a:blip r:embed="rId4"/>
                <a:stretch>
                  <a:fillRect l="-16216" r="-16216" b="-26230"/>
                </a:stretch>
              </a:blipFill>
            </p:spPr>
            <p:txBody>
              <a:bodyPr/>
              <a:lstStyle/>
              <a:p>
                <a:r>
                  <a:rPr lang="en-US">
                    <a:noFill/>
                  </a:rPr>
                  <a:t> </a:t>
                </a:r>
              </a:p>
            </p:txBody>
          </p:sp>
        </mc:Fallback>
      </mc:AlternateContent>
    </p:spTree>
    <p:extLst>
      <p:ext uri="{BB962C8B-B14F-4D97-AF65-F5344CB8AC3E}">
        <p14:creationId xmlns:p14="http://schemas.microsoft.com/office/powerpoint/2010/main" val="657134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9603" y="2032907"/>
            <a:ext cx="3367867" cy="4472085"/>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8024650" cy="5257800"/>
              </a:xfrm>
            </p:spPr>
            <p:txBody>
              <a:bodyPr>
                <a:normAutofit/>
              </a:bodyPr>
              <a:lstStyle/>
              <a:p>
                <a:r>
                  <a:rPr lang="el-GR" sz="2200" dirty="0"/>
                  <a:t>Αν αφήσουμε όμως το βιβλίο, θα πέσει στο ύψος </a:t>
                </a:r>
                <a14:m>
                  <m:oMath xmlns:m="http://schemas.openxmlformats.org/officeDocument/2006/math">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𝑦</m:t>
                        </m:r>
                      </m:e>
                      <m:sub>
                        <m:r>
                          <a:rPr lang="en-US" sz="2200" b="0" i="1" smtClean="0">
                            <a:latin typeface="Cambria Math" panose="02040503050406030204" pitchFamily="18" charset="0"/>
                          </a:rPr>
                          <m:t>𝑖</m:t>
                        </m:r>
                      </m:sub>
                    </m:sSub>
                  </m:oMath>
                </a14:m>
                <a:endParaRPr lang="en-US" sz="2200" dirty="0"/>
              </a:p>
              <a:p>
                <a:endParaRPr lang="el-GR" sz="900" dirty="0"/>
              </a:p>
              <a:p>
                <a:r>
                  <a:rPr lang="el-GR" sz="2200" dirty="0"/>
                  <a:t>Τώρα, το βιβλίο (και το σύστημα) </a:t>
                </a:r>
                <a:br>
                  <a:rPr lang="el-GR" sz="2200" dirty="0"/>
                </a:br>
                <a:r>
                  <a:rPr lang="el-GR" sz="2200" dirty="0"/>
                  <a:t>έχει </a:t>
                </a:r>
                <a:r>
                  <a:rPr lang="el-GR" sz="2200" b="1" dirty="0"/>
                  <a:t>κινητική ενέργεια</a:t>
                </a:r>
                <a:r>
                  <a:rPr lang="el-GR" sz="2200" dirty="0"/>
                  <a:t>!</a:t>
                </a:r>
              </a:p>
              <a:p>
                <a:pPr lvl="1"/>
                <a:r>
                  <a:rPr lang="el-GR" sz="2000" dirty="0"/>
                  <a:t>Πώς την απέκτησε; Από πού προήλθε?</a:t>
                </a:r>
              </a:p>
              <a:p>
                <a:pPr lvl="1"/>
                <a:r>
                  <a:rPr lang="el-GR" sz="2000" dirty="0"/>
                  <a:t>Προέρχεται από το </a:t>
                </a:r>
                <a:r>
                  <a:rPr lang="el-GR" sz="2000" b="1" dirty="0"/>
                  <a:t>έργο της </a:t>
                </a:r>
                <a:br>
                  <a:rPr lang="el-GR" sz="2000" b="1" dirty="0"/>
                </a:br>
                <a:r>
                  <a:rPr lang="el-GR" sz="2000" b="1" dirty="0"/>
                  <a:t>δύναμης </a:t>
                </a:r>
                <a14:m>
                  <m:oMath xmlns:m="http://schemas.openxmlformats.org/officeDocument/2006/math">
                    <m:sSub>
                      <m:sSubPr>
                        <m:ctrlPr>
                          <a:rPr lang="en-US" sz="2000" b="1" i="1">
                            <a:latin typeface="Cambria Math" panose="02040503050406030204" pitchFamily="18" charset="0"/>
                          </a:rPr>
                        </m:ctrlPr>
                      </m:sSubPr>
                      <m:e>
                        <m:acc>
                          <m:accPr>
                            <m:chr m:val="⃗"/>
                            <m:ctrlPr>
                              <a:rPr lang="en-US" sz="2000" b="1" i="1">
                                <a:latin typeface="Cambria Math" panose="02040503050406030204" pitchFamily="18" charset="0"/>
                              </a:rPr>
                            </m:ctrlPr>
                          </m:accPr>
                          <m:e>
                            <m:r>
                              <a:rPr lang="en-US" sz="2000" b="1" i="1">
                                <a:latin typeface="Cambria Math" panose="02040503050406030204" pitchFamily="18" charset="0"/>
                              </a:rPr>
                              <m:t>𝑭</m:t>
                            </m:r>
                          </m:e>
                        </m:acc>
                      </m:e>
                      <m:sub>
                        <m:r>
                          <a:rPr lang="en-US" sz="2000" b="1" i="1">
                            <a:latin typeface="Cambria Math" panose="02040503050406030204" pitchFamily="18" charset="0"/>
                          </a:rPr>
                          <m:t>𝒂𝒑𝒑</m:t>
                        </m:r>
                      </m:sub>
                    </m:sSub>
                  </m:oMath>
                </a14:m>
                <a:r>
                  <a:rPr lang="el-GR" sz="2000" dirty="0"/>
                  <a:t> κατά την ανύψωση </a:t>
                </a:r>
                <a:br>
                  <a:rPr lang="el-GR" sz="2000" dirty="0"/>
                </a:br>
                <a:r>
                  <a:rPr lang="el-GR" sz="2000" dirty="0"/>
                  <a:t>του βιβλίου νωρίτερα</a:t>
                </a:r>
                <a:endParaRPr lang="en-US" sz="2000" dirty="0"/>
              </a:p>
              <a:p>
                <a:pPr lvl="1"/>
                <a:r>
                  <a:rPr lang="el-GR" sz="2000" dirty="0"/>
                  <a:t>Μέσω ποιου έργου εκφράστηκε?</a:t>
                </a:r>
              </a:p>
              <a:p>
                <a:pPr lvl="1"/>
                <a:r>
                  <a:rPr lang="el-GR" sz="2000" dirty="0"/>
                  <a:t>Μέσω του </a:t>
                </a:r>
                <a:r>
                  <a:rPr lang="el-GR" sz="2000" b="1" dirty="0"/>
                  <a:t>έργου του βάρους</a:t>
                </a:r>
              </a:p>
              <a:p>
                <a:endParaRPr lang="el-GR" sz="1100" dirty="0"/>
              </a:p>
              <a:p>
                <a:r>
                  <a:rPr lang="el-GR" sz="2200" dirty="0"/>
                  <a:t>Η ενέργεια που ήταν αποθηκευμένη </a:t>
                </a:r>
                <a:br>
                  <a:rPr lang="el-GR" sz="2200" dirty="0"/>
                </a:br>
                <a:r>
                  <a:rPr lang="el-GR" sz="2200" dirty="0"/>
                  <a:t>στο σύστημα </a:t>
                </a:r>
                <a:r>
                  <a:rPr lang="en-US" sz="2200" dirty="0"/>
                  <a:t>{</a:t>
                </a:r>
                <a:r>
                  <a:rPr lang="el-GR" sz="2200" dirty="0"/>
                  <a:t>βιβλίο</a:t>
                </a:r>
                <a:r>
                  <a:rPr lang="en-US" sz="2200" dirty="0"/>
                  <a:t>, </a:t>
                </a:r>
                <a:r>
                  <a:rPr lang="el-GR" sz="2200" dirty="0"/>
                  <a:t>Γη</a:t>
                </a:r>
                <a:r>
                  <a:rPr lang="en-US" sz="2200" dirty="0"/>
                  <a:t>}</a:t>
                </a:r>
                <a:r>
                  <a:rPr lang="el-GR" sz="2200" dirty="0"/>
                  <a:t> πριν το </a:t>
                </a:r>
                <a:br>
                  <a:rPr lang="el-GR" sz="2200" dirty="0"/>
                </a:br>
                <a:r>
                  <a:rPr lang="el-GR" sz="2200" dirty="0"/>
                  <a:t>πρώτο αφεθεί να πέσει λέγεται</a:t>
                </a:r>
              </a:p>
              <a:p>
                <a:pPr marL="68580" indent="0">
                  <a:buNone/>
                </a:pPr>
                <a:r>
                  <a:rPr lang="el-GR" sz="2200" b="1" i="1" dirty="0"/>
                  <a:t>           βαρυτική δυναμική ενέργεια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8024650" cy="5257800"/>
              </a:xfrm>
              <a:blipFill>
                <a:blip r:embed="rId3"/>
                <a:stretch>
                  <a:fillRect t="-811" b="-232"/>
                </a:stretch>
              </a:blipFill>
            </p:spPr>
            <p:txBody>
              <a:bodyPr/>
              <a:lstStyle/>
              <a:p>
                <a:r>
                  <a:rPr lang="en-US">
                    <a:noFill/>
                  </a:rPr>
                  <a:t> </a:t>
                </a:r>
              </a:p>
            </p:txBody>
          </p:sp>
        </mc:Fallback>
      </mc:AlternateContent>
      <p:sp>
        <p:nvSpPr>
          <p:cNvPr id="6" name="TextBox 5"/>
          <p:cNvSpPr txBox="1"/>
          <p:nvPr/>
        </p:nvSpPr>
        <p:spPr>
          <a:xfrm>
            <a:off x="5867400" y="755215"/>
            <a:ext cx="2286000" cy="490776"/>
          </a:xfrm>
          <a:prstGeom prst="horizontalScroll">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Σύστημα</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 Βιβλίο</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 </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Γη</a:t>
            </a:r>
          </a:p>
        </p:txBody>
      </p:sp>
      <p:sp>
        <p:nvSpPr>
          <p:cNvPr id="7" name="Oval 6"/>
          <p:cNvSpPr/>
          <p:nvPr/>
        </p:nvSpPr>
        <p:spPr>
          <a:xfrm>
            <a:off x="5943600" y="39624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white"/>
                </a:solidFill>
                <a:effectLst/>
                <a:uLnTx/>
                <a:uFillTx/>
                <a:latin typeface="Calibri" panose="020F0502020204030204"/>
                <a:ea typeface="+mn-ea"/>
                <a:cs typeface="+mn-cs"/>
              </a:rPr>
              <a:t>i</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Oval 7"/>
          <p:cNvSpPr/>
          <p:nvPr/>
        </p:nvSpPr>
        <p:spPr>
          <a:xfrm>
            <a:off x="5977467" y="22098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f</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ight Arrow 8"/>
          <p:cNvSpPr/>
          <p:nvPr/>
        </p:nvSpPr>
        <p:spPr>
          <a:xfrm>
            <a:off x="5029200" y="838200"/>
            <a:ext cx="7620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10" name="TextBox 9"/>
              <p:cNvSpPr txBox="1"/>
              <p:nvPr/>
            </p:nvSpPr>
            <p:spPr>
              <a:xfrm>
                <a:off x="6435018" y="3324519"/>
                <a:ext cx="452047" cy="369332"/>
              </a:xfrm>
              <a:prstGeom prst="rect">
                <a:avLst/>
              </a:prstGeom>
              <a:solidFill>
                <a:schemeClr val="bg1"/>
              </a:solid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l-GR" sz="2400" b="1"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𝚫</m:t>
                      </m:r>
                      <m:acc>
                        <m:accPr>
                          <m:chr m:val="⃗"/>
                          <m:ctrlP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𝒚</m:t>
                          </m:r>
                        </m:e>
                      </m:acc>
                    </m:oMath>
                  </m:oMathPara>
                </a14:m>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6435018" y="3324519"/>
                <a:ext cx="452047" cy="369332"/>
              </a:xfrm>
              <a:prstGeom prst="rect">
                <a:avLst/>
              </a:prstGeom>
              <a:blipFill>
                <a:blip r:embed="rId4"/>
                <a:stretch>
                  <a:fillRect l="-16216" r="-16216" b="-26230"/>
                </a:stretch>
              </a:blipFill>
            </p:spPr>
            <p:txBody>
              <a:bodyPr/>
              <a:lstStyle/>
              <a:p>
                <a:r>
                  <a:rPr lang="en-US">
                    <a:noFill/>
                  </a:rPr>
                  <a:t> </a:t>
                </a:r>
              </a:p>
            </p:txBody>
          </p:sp>
        </mc:Fallback>
      </mc:AlternateContent>
    </p:spTree>
    <p:extLst>
      <p:ext uri="{BB962C8B-B14F-4D97-AF65-F5344CB8AC3E}">
        <p14:creationId xmlns:p14="http://schemas.microsoft.com/office/powerpoint/2010/main" val="3467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BB51093-E303-26F3-8724-CC7D7917F35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xmlns="" id="{8516FA11-905F-1F7B-EC37-98915D6BF0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9603" y="2032907"/>
            <a:ext cx="3367867" cy="4472085"/>
          </a:xfrm>
          <a:prstGeom prst="rect">
            <a:avLst/>
          </a:prstGeom>
        </p:spPr>
      </p:pic>
      <p:sp>
        <p:nvSpPr>
          <p:cNvPr id="2" name="Title 1">
            <a:extLst>
              <a:ext uri="{FF2B5EF4-FFF2-40B4-BE49-F238E27FC236}">
                <a16:creationId xmlns:a16="http://schemas.microsoft.com/office/drawing/2014/main" xmlns="" id="{BB11C406-673B-99B2-B25D-A10ED7075C73}"/>
              </a:ext>
            </a:extLst>
          </p:cNvPr>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xmlns="" id="{50782D34-179E-5020-B695-B6F1E6F4C54E}"/>
                  </a:ext>
                </a:extLst>
              </p:cNvPr>
              <p:cNvSpPr>
                <a:spLocks noGrp="1"/>
              </p:cNvSpPr>
              <p:nvPr>
                <p:ph idx="1"/>
              </p:nvPr>
            </p:nvSpPr>
            <p:spPr>
              <a:xfrm>
                <a:off x="738350" y="1371600"/>
                <a:ext cx="7872250" cy="5257800"/>
              </a:xfrm>
            </p:spPr>
            <p:txBody>
              <a:bodyPr>
                <a:normAutofit/>
              </a:bodyPr>
              <a:lstStyle/>
              <a:p>
                <a:r>
                  <a:rPr lang="el-GR" sz="2200" dirty="0"/>
                  <a:t>Βλέπετε τις ενεργειακές μετατροπές?</a:t>
                </a:r>
              </a:p>
              <a:p>
                <a:endParaRPr lang="el-GR" sz="1050" b="1" i="1" dirty="0"/>
              </a:p>
              <a:p>
                <a:r>
                  <a:rPr lang="el-GR" sz="2200" dirty="0"/>
                  <a:t>Μια </a:t>
                </a:r>
                <a:r>
                  <a:rPr lang="el-GR" sz="2200" b="1" dirty="0"/>
                  <a:t>εξωτερική δύναμη </a:t>
                </a:r>
                <a14:m>
                  <m:oMath xmlns:m="http://schemas.openxmlformats.org/officeDocument/2006/math">
                    <m:sSub>
                      <m:sSubPr>
                        <m:ctrlPr>
                          <a:rPr lang="en-US" b="1" i="1">
                            <a:latin typeface="Cambria Math" panose="02040503050406030204" pitchFamily="18" charset="0"/>
                          </a:rPr>
                        </m:ctrlPr>
                      </m:sSubPr>
                      <m:e>
                        <m:acc>
                          <m:accPr>
                            <m:chr m:val="⃗"/>
                            <m:ctrlPr>
                              <a:rPr lang="en-US" b="1" i="1">
                                <a:latin typeface="Cambria Math" panose="02040503050406030204" pitchFamily="18" charset="0"/>
                              </a:rPr>
                            </m:ctrlPr>
                          </m:accPr>
                          <m:e>
                            <m:r>
                              <a:rPr lang="en-US" b="1" i="0">
                                <a:latin typeface="Cambria Math" panose="02040503050406030204" pitchFamily="18" charset="0"/>
                              </a:rPr>
                              <m:t>𝐅</m:t>
                            </m:r>
                          </m:e>
                        </m:acc>
                      </m:e>
                      <m:sub>
                        <m:r>
                          <a:rPr lang="en-US" b="1" i="0">
                            <a:latin typeface="Cambria Math" panose="02040503050406030204" pitchFamily="18" charset="0"/>
                          </a:rPr>
                          <m:t>𝐚𝐩𝐩</m:t>
                        </m:r>
                      </m:sub>
                    </m:sSub>
                  </m:oMath>
                </a14:m>
                <a:r>
                  <a:rPr lang="el-GR" sz="2200" b="1" dirty="0"/>
                  <a:t> </a:t>
                </a:r>
                <a:r>
                  <a:rPr lang="el-GR" sz="2200" dirty="0"/>
                  <a:t>εισή-</a:t>
                </a:r>
                <a:br>
                  <a:rPr lang="el-GR" sz="2200" dirty="0"/>
                </a:br>
                <a:r>
                  <a:rPr lang="el-GR" sz="2200" dirty="0" err="1"/>
                  <a:t>γαγε</a:t>
                </a:r>
                <a:r>
                  <a:rPr lang="el-GR" sz="2200" dirty="0"/>
                  <a:t> ενέργεια μέσω έργου στο μη </a:t>
                </a:r>
                <a:br>
                  <a:rPr lang="el-GR" sz="2200" dirty="0"/>
                </a:br>
                <a:r>
                  <a:rPr lang="el-GR" sz="2200" dirty="0"/>
                  <a:t>απομονωμένο σύστημα {Γη, βιβλίο},</a:t>
                </a:r>
                <a:br>
                  <a:rPr lang="el-GR" sz="2200" dirty="0"/>
                </a:br>
                <a:r>
                  <a:rPr lang="el-GR" sz="2200" dirty="0"/>
                  <a:t>ανυψώνοντας το ένα μέλος (βιβλίο)</a:t>
                </a:r>
              </a:p>
              <a:p>
                <a:r>
                  <a:rPr lang="el-GR" sz="2200" dirty="0"/>
                  <a:t>Το έργο αποθηκεύτηκε ως </a:t>
                </a:r>
                <a:r>
                  <a:rPr lang="el-GR" sz="2200" b="1" dirty="0"/>
                  <a:t>βαρυτική</a:t>
                </a:r>
                <a:br>
                  <a:rPr lang="el-GR" sz="2200" b="1" dirty="0"/>
                </a:br>
                <a:r>
                  <a:rPr lang="el-GR" sz="2200" b="1" dirty="0"/>
                  <a:t>δυναμική ενέργεια</a:t>
                </a:r>
              </a:p>
              <a:p>
                <a:r>
                  <a:rPr lang="el-GR" sz="2200" dirty="0"/>
                  <a:t>Η εξωτερική δύναμη έπαψε να δρα</a:t>
                </a:r>
              </a:p>
              <a:p>
                <a:pPr lvl="1"/>
                <a:r>
                  <a:rPr lang="el-GR" sz="2000" dirty="0"/>
                  <a:t>Το σύστημα είναι πλέον </a:t>
                </a:r>
                <a:r>
                  <a:rPr lang="el-GR" sz="2000" b="1" dirty="0"/>
                  <a:t>απομονωμένο</a:t>
                </a:r>
              </a:p>
              <a:p>
                <a:pPr lvl="1"/>
                <a:r>
                  <a:rPr lang="el-GR" sz="2000" dirty="0"/>
                  <a:t>Η </a:t>
                </a:r>
                <a:r>
                  <a:rPr lang="el-GR" sz="2000" b="1" dirty="0"/>
                  <a:t>δύναμη του βάρους </a:t>
                </a:r>
                <a:r>
                  <a:rPr lang="el-GR" sz="2000" dirty="0"/>
                  <a:t>είναι </a:t>
                </a:r>
                <a:r>
                  <a:rPr lang="el-GR" sz="2000" b="1" dirty="0"/>
                  <a:t>εσωτερική</a:t>
                </a:r>
                <a:r>
                  <a:rPr lang="el-GR" sz="2000" dirty="0"/>
                  <a:t/>
                </a:r>
                <a:br>
                  <a:rPr lang="el-GR" sz="2000" dirty="0"/>
                </a:br>
                <a:r>
                  <a:rPr lang="el-GR" sz="2000" dirty="0"/>
                  <a:t>στο σύστημα</a:t>
                </a:r>
              </a:p>
              <a:p>
                <a:r>
                  <a:rPr lang="el-GR" sz="2200" dirty="0"/>
                  <a:t>Η </a:t>
                </a:r>
                <a:r>
                  <a:rPr lang="el-GR" sz="2200" b="1" dirty="0"/>
                  <a:t>βαρυτική δυναμική </a:t>
                </a:r>
                <a:r>
                  <a:rPr lang="el-GR" sz="2200" dirty="0"/>
                  <a:t>ενέργεια </a:t>
                </a:r>
                <a:br>
                  <a:rPr lang="el-GR" sz="2200" dirty="0"/>
                </a:br>
                <a:r>
                  <a:rPr lang="el-GR" sz="2200" dirty="0"/>
                  <a:t>μετατράπηκε όλη σε </a:t>
                </a:r>
                <a:r>
                  <a:rPr lang="el-GR" sz="2200" b="1" dirty="0"/>
                  <a:t>κινητική</a:t>
                </a:r>
                <a:r>
                  <a:rPr lang="el-GR" sz="2200" dirty="0"/>
                  <a:t>!</a:t>
                </a:r>
              </a:p>
              <a:p>
                <a:endParaRPr lang="el-GR" sz="2200" i="1" dirty="0"/>
              </a:p>
            </p:txBody>
          </p:sp>
        </mc:Choice>
        <mc:Fallback xmlns="">
          <p:sp>
            <p:nvSpPr>
              <p:cNvPr id="3" name="Content Placeholder 2">
                <a:extLst>
                  <a:ext uri="{FF2B5EF4-FFF2-40B4-BE49-F238E27FC236}">
                    <a16:creationId xmlns:a16="http://schemas.microsoft.com/office/drawing/2014/main" id="{50782D34-179E-5020-B695-B6F1E6F4C54E}"/>
                  </a:ext>
                </a:extLst>
              </p:cNvPr>
              <p:cNvSpPr>
                <a:spLocks noGrp="1" noRot="1" noChangeAspect="1" noMove="1" noResize="1" noEditPoints="1" noAdjustHandles="1" noChangeArrowheads="1" noChangeShapeType="1" noTextEdit="1"/>
              </p:cNvSpPr>
              <p:nvPr>
                <p:ph idx="1"/>
              </p:nvPr>
            </p:nvSpPr>
            <p:spPr>
              <a:xfrm>
                <a:off x="738350" y="1371600"/>
                <a:ext cx="7872250" cy="5257800"/>
              </a:xfrm>
              <a:blipFill>
                <a:blip r:embed="rId3"/>
                <a:stretch>
                  <a:fillRect t="-811"/>
                </a:stretch>
              </a:blipFill>
            </p:spPr>
            <p:txBody>
              <a:bodyPr/>
              <a:lstStyle/>
              <a:p>
                <a:r>
                  <a:rPr lang="en-US">
                    <a:noFill/>
                  </a:rPr>
                  <a:t> </a:t>
                </a:r>
              </a:p>
            </p:txBody>
          </p:sp>
        </mc:Fallback>
      </mc:AlternateContent>
      <p:sp>
        <p:nvSpPr>
          <p:cNvPr id="6" name="TextBox 5">
            <a:extLst>
              <a:ext uri="{FF2B5EF4-FFF2-40B4-BE49-F238E27FC236}">
                <a16:creationId xmlns:a16="http://schemas.microsoft.com/office/drawing/2014/main" xmlns="" id="{61233C91-26F8-7715-B1E6-A548F58ABEA4}"/>
              </a:ext>
            </a:extLst>
          </p:cNvPr>
          <p:cNvSpPr txBox="1"/>
          <p:nvPr/>
        </p:nvSpPr>
        <p:spPr>
          <a:xfrm>
            <a:off x="5867400" y="755215"/>
            <a:ext cx="2286000" cy="490776"/>
          </a:xfrm>
          <a:prstGeom prst="horizontalScroll">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Σύστημα</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 Βιβλίο</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 </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Γη</a:t>
            </a:r>
          </a:p>
        </p:txBody>
      </p:sp>
      <p:sp>
        <p:nvSpPr>
          <p:cNvPr id="7" name="Oval 6">
            <a:extLst>
              <a:ext uri="{FF2B5EF4-FFF2-40B4-BE49-F238E27FC236}">
                <a16:creationId xmlns:a16="http://schemas.microsoft.com/office/drawing/2014/main" xmlns="" id="{F2E8BD18-3703-26A4-3BB5-9FFF30816227}"/>
              </a:ext>
            </a:extLst>
          </p:cNvPr>
          <p:cNvSpPr/>
          <p:nvPr/>
        </p:nvSpPr>
        <p:spPr>
          <a:xfrm>
            <a:off x="5943600" y="39624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white"/>
                </a:solidFill>
                <a:effectLst/>
                <a:uLnTx/>
                <a:uFillTx/>
                <a:latin typeface="Calibri" panose="020F0502020204030204"/>
                <a:ea typeface="+mn-ea"/>
                <a:cs typeface="+mn-cs"/>
              </a:rPr>
              <a:t>i</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xmlns="" id="{7C714770-0BA3-0870-7E9E-331CF318DDBF}"/>
              </a:ext>
            </a:extLst>
          </p:cNvPr>
          <p:cNvSpPr/>
          <p:nvPr/>
        </p:nvSpPr>
        <p:spPr>
          <a:xfrm>
            <a:off x="5977467" y="22098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f</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ight Arrow 8">
            <a:extLst>
              <a:ext uri="{FF2B5EF4-FFF2-40B4-BE49-F238E27FC236}">
                <a16:creationId xmlns:a16="http://schemas.microsoft.com/office/drawing/2014/main" xmlns="" id="{02537D4A-3827-78EF-E203-124E9FC391D3}"/>
              </a:ext>
            </a:extLst>
          </p:cNvPr>
          <p:cNvSpPr/>
          <p:nvPr/>
        </p:nvSpPr>
        <p:spPr>
          <a:xfrm>
            <a:off x="5029200" y="838200"/>
            <a:ext cx="7620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10" name="TextBox 9"/>
              <p:cNvSpPr txBox="1"/>
              <p:nvPr/>
            </p:nvSpPr>
            <p:spPr>
              <a:xfrm>
                <a:off x="6435018" y="3324519"/>
                <a:ext cx="452047" cy="369332"/>
              </a:xfrm>
              <a:prstGeom prst="rect">
                <a:avLst/>
              </a:prstGeom>
              <a:solidFill>
                <a:schemeClr val="bg1"/>
              </a:solid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l-GR" sz="2400" b="1"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𝚫</m:t>
                      </m:r>
                      <m:acc>
                        <m:accPr>
                          <m:chr m:val="⃗"/>
                          <m:ctrlP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𝒚</m:t>
                          </m:r>
                        </m:e>
                      </m:acc>
                    </m:oMath>
                  </m:oMathPara>
                </a14:m>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6435018" y="3324519"/>
                <a:ext cx="452047" cy="369332"/>
              </a:xfrm>
              <a:prstGeom prst="rect">
                <a:avLst/>
              </a:prstGeom>
              <a:blipFill>
                <a:blip r:embed="rId4"/>
                <a:stretch>
                  <a:fillRect l="-16216" r="-16216" b="-26230"/>
                </a:stretch>
              </a:blipFill>
            </p:spPr>
            <p:txBody>
              <a:bodyPr/>
              <a:lstStyle/>
              <a:p>
                <a:r>
                  <a:rPr lang="en-US">
                    <a:noFill/>
                  </a:rPr>
                  <a:t> </a:t>
                </a:r>
              </a:p>
            </p:txBody>
          </p:sp>
        </mc:Fallback>
      </mc:AlternateContent>
    </p:spTree>
    <p:extLst>
      <p:ext uri="{BB962C8B-B14F-4D97-AF65-F5344CB8AC3E}">
        <p14:creationId xmlns:p14="http://schemas.microsoft.com/office/powerpoint/2010/main" val="323672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303252" y="5742587"/>
            <a:ext cx="1735348" cy="49718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82413" y="2009193"/>
            <a:ext cx="3385726" cy="4495800"/>
          </a:xfrm>
          <a:prstGeom prst="rect">
            <a:avLst/>
          </a:prstGeom>
        </p:spPr>
      </p:pic>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5281450" cy="5105400"/>
              </a:xfrm>
            </p:spPr>
            <p:txBody>
              <a:bodyPr>
                <a:normAutofit/>
              </a:bodyPr>
              <a:lstStyle/>
              <a:p>
                <a:r>
                  <a:rPr lang="el-GR" sz="2200" dirty="0"/>
                  <a:t>Εφαρμόζουμε δύναμη για να </a:t>
                </a:r>
                <a:br>
                  <a:rPr lang="el-GR" sz="2200" dirty="0"/>
                </a:br>
                <a:r>
                  <a:rPr lang="el-GR" sz="2200" b="1" dirty="0"/>
                  <a:t>ανυψώσουμε</a:t>
                </a:r>
                <a:r>
                  <a:rPr lang="el-GR" sz="2200" dirty="0"/>
                  <a:t> το βιβλίο με (σταθερή) </a:t>
                </a:r>
                <a:br>
                  <a:rPr lang="el-GR" sz="2200" dirty="0"/>
                </a:br>
                <a:r>
                  <a:rPr lang="el-GR" sz="2200" dirty="0"/>
                  <a:t>πολύ αργή ταχύτητα</a:t>
                </a:r>
                <a:r>
                  <a:rPr lang="en-US" sz="2200" dirty="0"/>
                  <a:t> </a:t>
                </a:r>
                <a:r>
                  <a:rPr lang="el-GR" sz="2200" dirty="0"/>
                  <a:t/>
                </a:r>
                <a:br>
                  <a:rPr lang="el-GR" sz="2200" dirty="0"/>
                </a:br>
                <a:r>
                  <a:rPr lang="en-US" sz="2200" dirty="0"/>
                  <a:t>(</a:t>
                </a:r>
                <a:r>
                  <a:rPr lang="el-GR" sz="2200" dirty="0"/>
                  <a:t>έτσι ώστε </a:t>
                </a:r>
                <a14:m>
                  <m:oMath xmlns:m="http://schemas.openxmlformats.org/officeDocument/2006/math">
                    <m:r>
                      <m:rPr>
                        <m:sty m:val="p"/>
                      </m:rPr>
                      <a:rPr lang="aa-ET" sz="2200" b="0" i="0" smtClean="0">
                        <a:latin typeface="Cambria Math" panose="02040503050406030204" pitchFamily="18" charset="0"/>
                      </a:rPr>
                      <m:t>Σ</m:t>
                    </m:r>
                    <m:sSub>
                      <m:sSubPr>
                        <m:ctrlPr>
                          <a:rPr lang="aa-ET" sz="2200" b="0" i="1" smtClean="0">
                            <a:latin typeface="Cambria Math" panose="02040503050406030204" pitchFamily="18" charset="0"/>
                          </a:rPr>
                        </m:ctrlPr>
                      </m:sSubPr>
                      <m:e>
                        <m:acc>
                          <m:accPr>
                            <m:chr m:val="⃗"/>
                            <m:ctrlPr>
                              <a:rPr lang="aa-ET" sz="2200" b="0" i="1" smtClean="0">
                                <a:latin typeface="Cambria Math" panose="02040503050406030204" pitchFamily="18" charset="0"/>
                              </a:rPr>
                            </m:ctrlPr>
                          </m:accPr>
                          <m:e>
                            <m:r>
                              <a:rPr lang="aa-ET" sz="2200" b="0" i="1" smtClean="0">
                                <a:latin typeface="Cambria Math" panose="02040503050406030204" pitchFamily="18" charset="0"/>
                              </a:rPr>
                              <m:t>𝐹</m:t>
                            </m:r>
                          </m:e>
                        </m:acc>
                      </m:e>
                      <m:sub>
                        <m:r>
                          <a:rPr lang="aa-ET" sz="2200" b="0" i="1" dirty="0" smtClean="0">
                            <a:latin typeface="Cambria Math" panose="02040503050406030204" pitchFamily="18" charset="0"/>
                          </a:rPr>
                          <m:t>𝑦</m:t>
                        </m:r>
                      </m:sub>
                    </m:sSub>
                    <m:r>
                      <a:rPr lang="aa-ET" sz="2200" b="0" i="1" dirty="0" smtClean="0">
                        <a:latin typeface="Cambria Math" panose="02040503050406030204" pitchFamily="18" charset="0"/>
                      </a:rPr>
                      <m:t>=0 </m:t>
                    </m:r>
                    <m:groupChr>
                      <m:groupChrPr>
                        <m:chr m:val="⇔"/>
                        <m:vertJc m:val="bot"/>
                        <m:ctrlPr>
                          <a:rPr lang="aa-ET" sz="2200" b="0" i="1" dirty="0" smtClean="0">
                            <a:latin typeface="Cambria Math" panose="02040503050406030204" pitchFamily="18" charset="0"/>
                          </a:rPr>
                        </m:ctrlPr>
                      </m:groupChrPr>
                      <m:e>
                        <m:r>
                          <m:rPr>
                            <m:brk m:alnAt="2"/>
                          </m:rPr>
                          <a:rPr lang="aa-ET" sz="2200" b="0" i="1" dirty="0" smtClean="0">
                            <a:latin typeface="Cambria Math" panose="02040503050406030204" pitchFamily="18" charset="0"/>
                          </a:rPr>
                          <m:t> </m:t>
                        </m:r>
                      </m:e>
                    </m:groupChr>
                    <m:r>
                      <a:rPr lang="aa-ET" sz="2200" b="0" i="1" dirty="0" smtClean="0">
                        <a:latin typeface="Cambria Math" panose="02040503050406030204" pitchFamily="18" charset="0"/>
                      </a:rPr>
                      <m:t> </m:t>
                    </m:r>
                    <m:sSub>
                      <m:sSubPr>
                        <m:ctrlPr>
                          <a:rPr lang="en-US" sz="2200" i="1">
                            <a:latin typeface="Cambria Math" panose="02040503050406030204" pitchFamily="18" charset="0"/>
                          </a:rPr>
                        </m:ctrlPr>
                      </m:sSubPr>
                      <m:e>
                        <m:acc>
                          <m:accPr>
                            <m:chr m:val="⃗"/>
                            <m:ctrlPr>
                              <a:rPr lang="en-US" sz="2200" i="1">
                                <a:latin typeface="Cambria Math" panose="02040503050406030204" pitchFamily="18" charset="0"/>
                              </a:rPr>
                            </m:ctrlPr>
                          </m:accPr>
                          <m:e>
                            <m:r>
                              <a:rPr lang="en-US" sz="2200" i="1">
                                <a:latin typeface="Cambria Math" panose="02040503050406030204" pitchFamily="18" charset="0"/>
                              </a:rPr>
                              <m:t>𝐹</m:t>
                            </m:r>
                          </m:e>
                        </m:acc>
                      </m:e>
                      <m:sub>
                        <m:r>
                          <a:rPr lang="en-US" sz="2200" i="1">
                            <a:latin typeface="Cambria Math" panose="02040503050406030204" pitchFamily="18" charset="0"/>
                          </a:rPr>
                          <m:t>𝑎𝑝𝑝</m:t>
                        </m:r>
                      </m:sub>
                    </m:sSub>
                    <m:r>
                      <a:rPr lang="el-GR" sz="2200" b="0" i="1" smtClean="0">
                        <a:latin typeface="Cambria Math" panose="02040503050406030204" pitchFamily="18" charset="0"/>
                      </a:rPr>
                      <m:t>=−</m:t>
                    </m:r>
                    <m:r>
                      <a:rPr lang="en-US" sz="2200" b="0" i="1" smtClean="0">
                        <a:latin typeface="Cambria Math" panose="02040503050406030204" pitchFamily="18" charset="0"/>
                      </a:rPr>
                      <m:t>𝑚</m:t>
                    </m:r>
                    <m:acc>
                      <m:accPr>
                        <m:chr m:val="⃗"/>
                        <m:ctrlPr>
                          <a:rPr lang="en-US" sz="2200" b="0" i="1" smtClean="0">
                            <a:latin typeface="Cambria Math" panose="02040503050406030204" pitchFamily="18" charset="0"/>
                          </a:rPr>
                        </m:ctrlPr>
                      </m:accPr>
                      <m:e>
                        <m:r>
                          <a:rPr lang="en-US" sz="2200" b="0" i="1" smtClean="0">
                            <a:latin typeface="Cambria Math" panose="02040503050406030204" pitchFamily="18" charset="0"/>
                          </a:rPr>
                          <m:t>𝑔</m:t>
                        </m:r>
                      </m:e>
                    </m:acc>
                  </m:oMath>
                </a14:m>
                <a:r>
                  <a:rPr lang="en-US" sz="2200" dirty="0"/>
                  <a:t>)</a:t>
                </a:r>
                <a:endParaRPr lang="el-GR" sz="2200" dirty="0"/>
              </a:p>
              <a:p>
                <a:endParaRPr lang="el-GR" sz="500" i="1" dirty="0">
                  <a:latin typeface="Cambria Math" panose="02040503050406030204" pitchFamily="18" charset="0"/>
                </a:endParaRPr>
              </a:p>
              <a:p>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r>
                          <a:rPr lang="en-US" b="0" i="1" smtClean="0">
                            <a:latin typeface="Cambria Math" panose="02040503050406030204" pitchFamily="18" charset="0"/>
                          </a:rPr>
                          <m:t>𝑒𝑥𝑡</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m:rPr>
                                <m:sty m:val="p"/>
                              </m:rPr>
                              <a:rPr lang="en-US" b="0" i="0" smtClean="0">
                                <a:latin typeface="Cambria Math" panose="02040503050406030204" pitchFamily="18" charset="0"/>
                              </a:rPr>
                              <m:t>F</m:t>
                            </m:r>
                          </m:e>
                        </m:acc>
                      </m:e>
                      <m:sub>
                        <m:r>
                          <a:rPr lang="en-US" b="0" i="1" smtClean="0">
                            <a:latin typeface="Cambria Math" panose="02040503050406030204" pitchFamily="18" charset="0"/>
                          </a:rPr>
                          <m:t>𝑎𝑝𝑝</m:t>
                        </m:r>
                      </m:sub>
                    </m:sSub>
                    <m:r>
                      <a:rPr lang="en-US" b="0" i="1" smtClean="0">
                        <a:latin typeface="Cambria Math" panose="02040503050406030204" pitchFamily="18" charset="0"/>
                        <a:ea typeface="Cambria Math" panose="02040503050406030204" pitchFamily="18" charset="0"/>
                      </a:rPr>
                      <m:t>∙</m:t>
                    </m:r>
                    <m:r>
                      <m:rPr>
                        <m:sty m:val="p"/>
                      </m:rPr>
                      <a:rPr lang="el-GR" b="0" i="0" smtClean="0">
                        <a:latin typeface="Cambria Math" panose="02040503050406030204" pitchFamily="18" charset="0"/>
                        <a:ea typeface="Cambria Math" panose="02040503050406030204" pitchFamily="18" charset="0"/>
                      </a:rPr>
                      <m:t>Δ</m:t>
                    </m:r>
                    <m:acc>
                      <m:accPr>
                        <m:chr m:val="⃗"/>
                        <m:ctrlPr>
                          <a:rPr lang="aa-ET" b="0" i="1" smtClean="0">
                            <a:latin typeface="Cambria Math" panose="02040503050406030204" pitchFamily="18" charset="0"/>
                            <a:ea typeface="Cambria Math" panose="02040503050406030204" pitchFamily="18" charset="0"/>
                          </a:rPr>
                        </m:ctrlPr>
                      </m:accPr>
                      <m:e>
                        <m:r>
                          <a:rPr lang="aa-ET" b="0" i="1" smtClean="0">
                            <a:latin typeface="Cambria Math" panose="02040503050406030204" pitchFamily="18" charset="0"/>
                            <a:ea typeface="Cambria Math" panose="02040503050406030204" pitchFamily="18" charset="0"/>
                          </a:rPr>
                          <m:t>𝑦</m:t>
                        </m:r>
                      </m:e>
                    </m:acc>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𝑚</m:t>
                    </m:r>
                    <m:acc>
                      <m:accPr>
                        <m:chr m:val="⃗"/>
                        <m:ctrlPr>
                          <a:rPr lang="en-US" i="1">
                            <a:latin typeface="Cambria Math" panose="02040503050406030204" pitchFamily="18" charset="0"/>
                          </a:rPr>
                        </m:ctrlPr>
                      </m:accPr>
                      <m:e>
                        <m:r>
                          <a:rPr lang="en-US" i="1">
                            <a:latin typeface="Cambria Math" panose="02040503050406030204" pitchFamily="18" charset="0"/>
                          </a:rPr>
                          <m:t>𝑔</m:t>
                        </m:r>
                      </m:e>
                    </m:acc>
                    <m:r>
                      <a:rPr lang="en-US" b="0" i="1" smtClean="0">
                        <a:latin typeface="Cambria Math" panose="02040503050406030204" pitchFamily="18" charset="0"/>
                      </a:rPr>
                      <m:t>⋅</m:t>
                    </m:r>
                    <m:r>
                      <m:rPr>
                        <m:sty m:val="p"/>
                      </m:rPr>
                      <a:rPr lang="en-US" b="0" i="0" smtClean="0">
                        <a:latin typeface="Cambria Math" panose="02040503050406030204" pitchFamily="18" charset="0"/>
                      </a:rPr>
                      <m:t>Δ</m:t>
                    </m:r>
                    <m:acc>
                      <m:accPr>
                        <m:chr m:val="⃗"/>
                        <m:ctrlPr>
                          <a:rPr lang="aa-ET" b="0" i="1" smtClean="0">
                            <a:latin typeface="Cambria Math" panose="02040503050406030204" pitchFamily="18" charset="0"/>
                          </a:rPr>
                        </m:ctrlPr>
                      </m:accPr>
                      <m:e>
                        <m:r>
                          <a:rPr lang="aa-ET" b="0" i="1" smtClean="0">
                            <a:latin typeface="Cambria Math" panose="02040503050406030204" pitchFamily="18" charset="0"/>
                          </a:rPr>
                          <m:t>𝑦</m:t>
                        </m:r>
                      </m:e>
                    </m:acc>
                  </m:oMath>
                </a14:m>
                <a:r>
                  <a:rPr lang="en-US" b="0" dirty="0"/>
                  <a:t/>
                </a:r>
                <a:br>
                  <a:rPr lang="en-US" b="0" dirty="0"/>
                </a:br>
                <a:r>
                  <a:rPr lang="en-US" b="0" dirty="0"/>
                  <a:t>	 </a:t>
                </a:r>
                <a14:m>
                  <m:oMath xmlns:m="http://schemas.openxmlformats.org/officeDocument/2006/math">
                    <m:r>
                      <a:rPr lang="en-US" b="0" i="0" smtClean="0">
                        <a:latin typeface="Cambria Math" panose="02040503050406030204" pitchFamily="18" charset="0"/>
                      </a:rPr>
                      <m:t> =</m:t>
                    </m:r>
                    <m:r>
                      <a:rPr lang="el-GR" b="0" i="1" smtClean="0">
                        <a:latin typeface="Cambria Math" panose="02040503050406030204" pitchFamily="18" charset="0"/>
                      </a:rPr>
                      <m:t>−</m:t>
                    </m:r>
                    <m:r>
                      <a:rPr lang="en-US" b="0" i="1" smtClean="0">
                        <a:latin typeface="Cambria Math" panose="02040503050406030204" pitchFamily="18" charset="0"/>
                      </a:rPr>
                      <m:t>𝑚</m:t>
                    </m:r>
                    <m:d>
                      <m:dPr>
                        <m:ctrlPr>
                          <a:rPr lang="el-GR" b="0" i="1" smtClean="0">
                            <a:latin typeface="Cambria Math" panose="02040503050406030204" pitchFamily="18" charset="0"/>
                          </a:rPr>
                        </m:ctrlPr>
                      </m:dPr>
                      <m:e>
                        <m:r>
                          <a:rPr lang="el-GR" b="0" i="1" smtClean="0">
                            <a:latin typeface="Cambria Math" panose="02040503050406030204" pitchFamily="18" charset="0"/>
                          </a:rPr>
                          <m:t>−</m:t>
                        </m:r>
                        <m:r>
                          <a:rPr lang="en-US" b="0" i="1" smtClean="0">
                            <a:latin typeface="Cambria Math" panose="02040503050406030204" pitchFamily="18" charset="0"/>
                          </a:rPr>
                          <m:t>𝑔</m:t>
                        </m:r>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𝒋</m:t>
                            </m:r>
                          </m:e>
                        </m:acc>
                      </m:e>
                    </m:d>
                    <m:r>
                      <a:rPr lang="en-US" b="0" i="1" smtClean="0">
                        <a:latin typeface="Cambria Math" panose="02040503050406030204" pitchFamily="18" charset="0"/>
                        <a:ea typeface="Cambria Math" panose="02040503050406030204" pitchFamily="18" charset="0"/>
                      </a:rPr>
                      <m:t>∙</m:t>
                    </m:r>
                    <m:d>
                      <m:dPr>
                        <m:ctrlPr>
                          <a:rPr lang="en-US" b="0" i="1" smtClean="0">
                            <a:latin typeface="Cambria Math" panose="02040503050406030204" pitchFamily="18" charset="0"/>
                          </a:rPr>
                        </m:ctrlPr>
                      </m:dP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𝑓</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𝑖</m:t>
                            </m:r>
                          </m:sub>
                        </m:sSub>
                      </m:e>
                    </m:d>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𝒋</m:t>
                        </m:r>
                      </m:e>
                    </m:acc>
                  </m:oMath>
                </a14:m>
                <a:r>
                  <a:rPr lang="el-GR" b="0" dirty="0"/>
                  <a:t/>
                </a:r>
                <a:br>
                  <a:rPr lang="el-GR" b="0" dirty="0"/>
                </a:br>
                <a:r>
                  <a:rPr lang="en-US" b="0" dirty="0"/>
                  <a:t>	</a:t>
                </a:r>
                <a14:m>
                  <m:oMath xmlns:m="http://schemas.openxmlformats.org/officeDocument/2006/math">
                    <m:r>
                      <a:rPr lang="en-US" b="0" i="0" smtClean="0">
                        <a:latin typeface="Cambria Math" panose="02040503050406030204" pitchFamily="18" charset="0"/>
                      </a:rPr>
                      <m:t>  </m:t>
                    </m:r>
                    <m:r>
                      <a:rPr lang="el-GR" b="0" i="1" smtClean="0">
                        <a:latin typeface="Cambria Math" panose="02040503050406030204" pitchFamily="18" charset="0"/>
                      </a:rPr>
                      <m:t>=</m:t>
                    </m:r>
                    <m:r>
                      <a:rPr lang="en-US" b="0" i="1" smtClean="0">
                        <a:latin typeface="Cambria Math" panose="02040503050406030204" pitchFamily="18" charset="0"/>
                      </a:rPr>
                      <m:t>𝑚𝑔</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𝑓</m:t>
                        </m:r>
                      </m:sub>
                    </m:sSub>
                    <m:r>
                      <a:rPr lang="en-US" b="0" i="1" smtClean="0">
                        <a:latin typeface="Cambria Math" panose="02040503050406030204" pitchFamily="18" charset="0"/>
                      </a:rPr>
                      <m:t>−</m:t>
                    </m:r>
                    <m:r>
                      <a:rPr lang="en-US" b="0" i="1" smtClean="0">
                        <a:latin typeface="Cambria Math" panose="02040503050406030204" pitchFamily="18" charset="0"/>
                      </a:rPr>
                      <m:t>𝑚𝑔</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𝑖</m:t>
                        </m:r>
                      </m:sub>
                    </m:sSub>
                  </m:oMath>
                </a14:m>
                <a:endParaRPr lang="el-GR" sz="2200" b="1" dirty="0"/>
              </a:p>
              <a:p>
                <a:r>
                  <a:rPr lang="el-GR" sz="2200" dirty="0"/>
                  <a:t>Αν συμβολίζουμε με </a:t>
                </a:r>
                <a14:m>
                  <m:oMath xmlns:m="http://schemas.openxmlformats.org/officeDocument/2006/math">
                    <m:r>
                      <a:rPr lang="en-US" sz="2200" b="0" i="1" smtClean="0">
                        <a:latin typeface="Cambria Math" panose="02040503050406030204" pitchFamily="18" charset="0"/>
                      </a:rPr>
                      <m:t>𝑈</m:t>
                    </m:r>
                    <m:r>
                      <a:rPr lang="en-US" sz="2200" b="0" i="1" smtClean="0">
                        <a:latin typeface="Cambria Math" panose="02040503050406030204" pitchFamily="18" charset="0"/>
                      </a:rPr>
                      <m:t>=</m:t>
                    </m:r>
                    <m:r>
                      <a:rPr lang="en-US" sz="2200" b="0" i="1" smtClean="0">
                        <a:latin typeface="Cambria Math" panose="02040503050406030204" pitchFamily="18" charset="0"/>
                      </a:rPr>
                      <m:t>𝑚𝑔𝑦</m:t>
                    </m:r>
                  </m:oMath>
                </a14:m>
                <a:r>
                  <a:rPr lang="el-GR" sz="2200" dirty="0"/>
                  <a:t>, τότε</a:t>
                </a:r>
                <a:endParaRPr lang="en-US" sz="2200" dirty="0"/>
              </a:p>
              <a:p>
                <a:endParaRPr lang="el-GR" sz="700" dirty="0"/>
              </a:p>
              <a:p>
                <a:pPr marL="68580" indent="0">
                  <a:buNone/>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r>
                            <a:rPr lang="en-US" b="0" i="1" smtClean="0">
                              <a:latin typeface="Cambria Math" panose="02040503050406030204" pitchFamily="18" charset="0"/>
                            </a:rPr>
                            <m:t>𝑒𝑥𝑡</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𝑈</m:t>
                          </m:r>
                        </m:e>
                        <m:sub>
                          <m:sSub>
                            <m:sSubPr>
                              <m:ctrlPr>
                                <a:rPr lang="en-US" i="1">
                                  <a:latin typeface="Cambria Math" panose="02040503050406030204" pitchFamily="18" charset="0"/>
                                </a:rPr>
                              </m:ctrlPr>
                            </m:sSubPr>
                            <m:e>
                              <m:r>
                                <a:rPr lang="en-US" i="1">
                                  <a:latin typeface="Cambria Math" panose="02040503050406030204" pitchFamily="18" charset="0"/>
                                </a:rPr>
                                <m:t>𝑔</m:t>
                              </m:r>
                            </m:e>
                            <m:sub>
                              <m:r>
                                <a:rPr lang="en-US" i="1">
                                  <a:latin typeface="Cambria Math" panose="02040503050406030204" pitchFamily="18" charset="0"/>
                                </a:rPr>
                                <m:t>𝑓</m:t>
                              </m:r>
                            </m:sub>
                          </m:sSub>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𝑈</m:t>
                          </m:r>
                        </m:e>
                        <m:sub>
                          <m:sSub>
                            <m:sSubPr>
                              <m:ctrlPr>
                                <a:rPr lang="en-US" i="1">
                                  <a:latin typeface="Cambria Math" panose="02040503050406030204" pitchFamily="18" charset="0"/>
                                </a:rPr>
                              </m:ctrlPr>
                            </m:sSubPr>
                            <m:e>
                              <m:r>
                                <a:rPr lang="en-US" i="1">
                                  <a:latin typeface="Cambria Math" panose="02040503050406030204" pitchFamily="18" charset="0"/>
                                </a:rPr>
                                <m:t>𝑔</m:t>
                              </m:r>
                            </m:e>
                            <m:sub>
                              <m:r>
                                <a:rPr lang="en-US" i="1">
                                  <a:latin typeface="Cambria Math" panose="02040503050406030204" pitchFamily="18" charset="0"/>
                                </a:rPr>
                                <m:t>𝑖</m:t>
                              </m:r>
                            </m:sub>
                          </m:sSub>
                        </m:sub>
                      </m:sSub>
                      <m:r>
                        <a:rPr lang="en-US" i="1">
                          <a:latin typeface="Cambria Math" panose="02040503050406030204" pitchFamily="18" charset="0"/>
                        </a:rPr>
                        <m:t>=</m:t>
                      </m:r>
                      <m:r>
                        <m:rPr>
                          <m:sty m:val="p"/>
                        </m:rPr>
                        <a:rPr lang="en-US">
                          <a:latin typeface="Cambria Math" panose="02040503050406030204" pitchFamily="18" charset="0"/>
                        </a:rPr>
                        <m:t>Δ</m:t>
                      </m:r>
                      <m:sSub>
                        <m:sSubPr>
                          <m:ctrlPr>
                            <a:rPr lang="en-US" i="1">
                              <a:latin typeface="Cambria Math" panose="02040503050406030204" pitchFamily="18" charset="0"/>
                            </a:rPr>
                          </m:ctrlPr>
                        </m:sSubPr>
                        <m:e>
                          <m:r>
                            <a:rPr lang="en-US" i="1">
                              <a:latin typeface="Cambria Math" panose="02040503050406030204" pitchFamily="18" charset="0"/>
                            </a:rPr>
                            <m:t>𝑈</m:t>
                          </m:r>
                        </m:e>
                        <m:sub>
                          <m:r>
                            <a:rPr lang="en-US" i="1">
                              <a:latin typeface="Cambria Math" panose="02040503050406030204" pitchFamily="18" charset="0"/>
                            </a:rPr>
                            <m:t>𝑔</m:t>
                          </m:r>
                        </m:sub>
                      </m:sSub>
                    </m:oMath>
                  </m:oMathPara>
                </a14:m>
                <a:endParaRPr lang="el-GR" dirty="0"/>
              </a:p>
              <a:p>
                <a:endParaRPr lang="en-US" sz="400" b="1" dirty="0"/>
              </a:p>
              <a:p>
                <a:r>
                  <a:rPr lang="el-GR" sz="2200" b="1" dirty="0"/>
                  <a:t>Βαρυτική Δυναμική ενέργεια</a:t>
                </a:r>
                <a:r>
                  <a:rPr lang="el-GR" sz="2200" dirty="0"/>
                  <a:t> </a:t>
                </a:r>
                <a:endParaRPr lang="en-US" sz="2200" i="1" dirty="0">
                  <a:latin typeface="Cambria Math" panose="02040503050406030204" pitchFamily="18" charset="0"/>
                </a:endParaRPr>
              </a:p>
              <a:p>
                <a:pPr marL="68580" indent="0" algn="just">
                  <a:buNone/>
                </a:pPr>
                <a:r>
                  <a:rPr lang="en-US" i="1" dirty="0">
                    <a:latin typeface="Cambria Math" panose="02040503050406030204" pitchFamily="18" charset="0"/>
                  </a:rPr>
                  <a:t>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𝑈</m:t>
                        </m:r>
                      </m:e>
                      <m:sub>
                        <m:r>
                          <a:rPr lang="en-US" b="0" i="1" smtClean="0">
                            <a:latin typeface="Cambria Math" panose="02040503050406030204" pitchFamily="18" charset="0"/>
                          </a:rPr>
                          <m:t>𝑔</m:t>
                        </m:r>
                      </m:sub>
                    </m:sSub>
                    <m:r>
                      <a:rPr lang="en-US" b="0" i="1" smtClean="0">
                        <a:latin typeface="Cambria Math" panose="02040503050406030204" pitchFamily="18" charset="0"/>
                      </a:rPr>
                      <m:t>=</m:t>
                    </m:r>
                    <m:r>
                      <a:rPr lang="en-US" b="0" i="1" smtClean="0">
                        <a:latin typeface="Cambria Math" panose="02040503050406030204" pitchFamily="18" charset="0"/>
                      </a:rPr>
                      <m:t>𝑚𝑔𝑦</m:t>
                    </m:r>
                  </m:oMath>
                </a14:m>
                <a:endParaRPr lang="el-GR" sz="2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5281450" cy="5105400"/>
              </a:xfrm>
              <a:blipFill>
                <a:blip r:embed="rId3"/>
                <a:stretch>
                  <a:fillRect t="-835"/>
                </a:stretch>
              </a:blipFill>
            </p:spPr>
            <p:txBody>
              <a:bodyPr/>
              <a:lstStyle/>
              <a:p>
                <a:r>
                  <a:rPr lang="en-US">
                    <a:noFill/>
                  </a:rPr>
                  <a:t> </a:t>
                </a:r>
              </a:p>
            </p:txBody>
          </p:sp>
        </mc:Fallback>
      </mc:AlternateContent>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7" name="TextBox 6"/>
          <p:cNvSpPr txBox="1"/>
          <p:nvPr/>
        </p:nvSpPr>
        <p:spPr>
          <a:xfrm>
            <a:off x="5867400" y="755215"/>
            <a:ext cx="2286000" cy="490776"/>
          </a:xfrm>
          <a:prstGeom prst="horizontalScroll">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Σύστημα</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 Βιβλίο</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 </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Γη</a:t>
            </a:r>
          </a:p>
        </p:txBody>
      </p:sp>
      <p:sp>
        <p:nvSpPr>
          <p:cNvPr id="8" name="Oval 7"/>
          <p:cNvSpPr/>
          <p:nvPr/>
        </p:nvSpPr>
        <p:spPr>
          <a:xfrm>
            <a:off x="5943600" y="393699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white"/>
                </a:solidFill>
                <a:effectLst/>
                <a:uLnTx/>
                <a:uFillTx/>
                <a:latin typeface="Calibri" panose="020F0502020204030204"/>
                <a:ea typeface="+mn-ea"/>
                <a:cs typeface="+mn-cs"/>
              </a:rPr>
              <a:t>i</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Oval 8"/>
          <p:cNvSpPr/>
          <p:nvPr/>
        </p:nvSpPr>
        <p:spPr>
          <a:xfrm>
            <a:off x="5977467" y="218439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f</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ight Arrow 9"/>
          <p:cNvSpPr/>
          <p:nvPr/>
        </p:nvSpPr>
        <p:spPr>
          <a:xfrm>
            <a:off x="5029200" y="838200"/>
            <a:ext cx="7620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11" name="TextBox 10"/>
              <p:cNvSpPr txBox="1"/>
              <p:nvPr/>
            </p:nvSpPr>
            <p:spPr>
              <a:xfrm>
                <a:off x="6435018" y="3324519"/>
                <a:ext cx="452047" cy="369332"/>
              </a:xfrm>
              <a:prstGeom prst="rect">
                <a:avLst/>
              </a:prstGeom>
              <a:solidFill>
                <a:schemeClr val="bg1"/>
              </a:solid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l-GR" sz="2400" b="1"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𝚫</m:t>
                      </m:r>
                      <m:acc>
                        <m:accPr>
                          <m:chr m:val="⃗"/>
                          <m:ctrlP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𝒚</m:t>
                          </m:r>
                        </m:e>
                      </m:acc>
                    </m:oMath>
                  </m:oMathPara>
                </a14:m>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6435018" y="3324519"/>
                <a:ext cx="452047" cy="369332"/>
              </a:xfrm>
              <a:prstGeom prst="rect">
                <a:avLst/>
              </a:prstGeom>
              <a:blipFill>
                <a:blip r:embed="rId4"/>
                <a:stretch>
                  <a:fillRect l="-16216" r="-16216" b="-26230"/>
                </a:stretch>
              </a:blipFill>
            </p:spPr>
            <p:txBody>
              <a:bodyPr/>
              <a:lstStyle/>
              <a:p>
                <a:r>
                  <a:rPr lang="en-US">
                    <a:noFill/>
                  </a:rPr>
                  <a:t> </a:t>
                </a:r>
              </a:p>
            </p:txBody>
          </p:sp>
        </mc:Fallback>
      </mc:AlternateContent>
    </p:spTree>
    <p:extLst>
      <p:ext uri="{BB962C8B-B14F-4D97-AF65-F5344CB8AC3E}">
        <p14:creationId xmlns:p14="http://schemas.microsoft.com/office/powerpoint/2010/main" val="1793013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Rounded Rectangle 4">
                <a:extLst>
                  <a:ext uri="{FF2B5EF4-FFF2-40B4-BE49-F238E27FC236}">
                    <a16:creationId xmlns:a16="http://schemas.microsoft.com/office/drawing/2014/main" xmlns="" id="{5C1D91F2-AA40-D56E-6148-058AFF39E076}"/>
                  </a:ext>
                </a:extLst>
              </p:cNvPr>
              <p:cNvSpPr/>
              <p:nvPr/>
            </p:nvSpPr>
            <p:spPr>
              <a:xfrm>
                <a:off x="1371600" y="2009193"/>
                <a:ext cx="3234609" cy="65780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𝑊</m:t>
                          </m:r>
                        </m:e>
                        <m: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𝑒𝑥𝑡</m:t>
                          </m:r>
                        </m:sub>
                      </m:s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m:t>
                      </m:r>
                      <m:sSub>
                        <m:sSubPr>
                          <m:ctrlP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𝑈</m:t>
                          </m:r>
                        </m:e>
                        <m:sub>
                          <m:sSub>
                            <m:sSubPr>
                              <m:ctrlP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𝑔</m:t>
                              </m:r>
                            </m:e>
                            <m: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𝑓</m:t>
                              </m:r>
                            </m:sub>
                          </m:sSub>
                        </m:sub>
                      </m:s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m:t>
                      </m:r>
                      <m:sSub>
                        <m:sSubPr>
                          <m:ctrlP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𝑈</m:t>
                          </m:r>
                        </m:e>
                        <m:sub>
                          <m:sSub>
                            <m:sSubPr>
                              <m:ctrlP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𝑔</m:t>
                              </m:r>
                            </m:e>
                            <m: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𝑖</m:t>
                              </m:r>
                            </m:sub>
                          </m:sSub>
                        </m:sub>
                      </m:s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m:t>
                      </m:r>
                      <m:r>
                        <m:rPr>
                          <m:sty m:val="p"/>
                        </m:rPr>
                        <a:rPr kumimoji="0" lang="en-US" sz="2200" b="0" i="0"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Δ</m:t>
                      </m:r>
                      <m:sSub>
                        <m:sSubPr>
                          <m:ctrlP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𝑈</m:t>
                          </m:r>
                        </m:e>
                        <m: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𝑔</m:t>
                          </m:r>
                        </m:sub>
                      </m:sSub>
                    </m:oMath>
                  </m:oMathPara>
                </a14:m>
                <a:endParaRPr kumimoji="0" lang="el-GR" sz="2200" b="0" i="0" u="none" strike="noStrike" kern="1200" cap="none" spc="0" normalizeH="0" baseline="0" noProof="0" dirty="0">
                  <a:ln>
                    <a:noFill/>
                  </a:ln>
                  <a:solidFill>
                    <a:srgbClr val="17406D">
                      <a:lumMod val="75000"/>
                    </a:srgbClr>
                  </a:solidFill>
                  <a:effectLst/>
                  <a:uLnTx/>
                  <a:uFillTx/>
                  <a:latin typeface="Calibri" panose="020F0502020204030204"/>
                  <a:ea typeface="+mn-ea"/>
                  <a:cs typeface="+mn-cs"/>
                </a:endParaRPr>
              </a:p>
            </p:txBody>
          </p:sp>
        </mc:Choice>
        <mc:Fallback xmlns="">
          <p:sp>
            <p:nvSpPr>
              <p:cNvPr id="4" name="Rounded Rectangle 4">
                <a:extLst>
                  <a:ext uri="{FF2B5EF4-FFF2-40B4-BE49-F238E27FC236}">
                    <a16:creationId xmlns:a16="http://schemas.microsoft.com/office/drawing/2014/main" id="{5C1D91F2-AA40-D56E-6148-058AFF39E076}"/>
                  </a:ext>
                </a:extLst>
              </p:cNvPr>
              <p:cNvSpPr>
                <a:spLocks noRot="1" noChangeAspect="1" noMove="1" noResize="1" noEditPoints="1" noAdjustHandles="1" noChangeArrowheads="1" noChangeShapeType="1" noTextEdit="1"/>
              </p:cNvSpPr>
              <p:nvPr/>
            </p:nvSpPr>
            <p:spPr>
              <a:xfrm>
                <a:off x="1371600" y="2009193"/>
                <a:ext cx="3234609" cy="657807"/>
              </a:xfrm>
              <a:prstGeom prst="roundRect">
                <a:avLst/>
              </a:prstGeom>
              <a:blipFill>
                <a:blip r:embed="rId2"/>
                <a:stretch>
                  <a:fillRect/>
                </a:stretch>
              </a:blipFill>
            </p:spPr>
            <p:txBody>
              <a:bodyPr/>
              <a:lstStyle/>
              <a:p>
                <a:r>
                  <a:rPr lang="en-US">
                    <a:noFill/>
                  </a:rPr>
                  <a:t> </a:t>
                </a:r>
              </a:p>
            </p:txBody>
          </p:sp>
        </mc:Fallback>
      </mc:AlternateContent>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2413" y="2009193"/>
            <a:ext cx="3385726" cy="4495800"/>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609600" y="1371600"/>
            <a:ext cx="5029200" cy="5105400"/>
          </a:xfrm>
        </p:spPr>
        <p:txBody>
          <a:bodyPr>
            <a:normAutofit/>
          </a:bodyPr>
          <a:lstStyle/>
          <a:p>
            <a:pPr marL="68580" indent="0">
              <a:buNone/>
            </a:pPr>
            <a:endParaRPr lang="en-US" sz="2200" b="0" i="1" dirty="0">
              <a:latin typeface="Cambria Math" panose="02040503050406030204" pitchFamily="18" charset="0"/>
            </a:endParaRPr>
          </a:p>
          <a:p>
            <a:pPr marL="68580" indent="0">
              <a:buNone/>
            </a:pPr>
            <a:endParaRPr lang="en-US" sz="2200" i="1" dirty="0">
              <a:latin typeface="Cambria Math" panose="02040503050406030204" pitchFamily="18" charset="0"/>
            </a:endParaRPr>
          </a:p>
          <a:p>
            <a:pPr marL="68580" indent="0">
              <a:buNone/>
            </a:pPr>
            <a:endParaRPr lang="el-GR" sz="2200" dirty="0"/>
          </a:p>
          <a:p>
            <a:endParaRPr lang="el-GR" sz="2200" dirty="0"/>
          </a:p>
          <a:p>
            <a:r>
              <a:rPr lang="el-GR" sz="2200" dirty="0"/>
              <a:t>Το </a:t>
            </a:r>
            <a:r>
              <a:rPr lang="el-GR" sz="2200" b="1" dirty="0"/>
              <a:t>έργο της εξωτερικής δύναμης </a:t>
            </a:r>
            <a:r>
              <a:rPr lang="el-GR" sz="2200" dirty="0"/>
              <a:t>κατά </a:t>
            </a:r>
            <a:br>
              <a:rPr lang="el-GR" sz="2200" dirty="0"/>
            </a:br>
            <a:r>
              <a:rPr lang="el-GR" sz="2200" dirty="0"/>
              <a:t>την </a:t>
            </a:r>
            <a:r>
              <a:rPr lang="el-GR" sz="2200" b="1" dirty="0"/>
              <a:t>ανύψωση</a:t>
            </a:r>
            <a:r>
              <a:rPr lang="el-GR" sz="2200" dirty="0"/>
              <a:t> ενός σώματος σε ένα σύστημα {σώμα, Γη} ισούται με τη </a:t>
            </a:r>
            <a:r>
              <a:rPr lang="el-GR" sz="2200" b="1" dirty="0"/>
              <a:t>μεταβολή στη </a:t>
            </a:r>
            <a:br>
              <a:rPr lang="el-GR" sz="2200" b="1" dirty="0"/>
            </a:br>
            <a:r>
              <a:rPr lang="el-GR" sz="2200" b="1" dirty="0"/>
              <a:t/>
            </a:r>
            <a:br>
              <a:rPr lang="el-GR" sz="2200" b="1" dirty="0"/>
            </a:br>
            <a:r>
              <a:rPr lang="el-GR" sz="2200" b="1" dirty="0"/>
              <a:t>      </a:t>
            </a:r>
            <a:r>
              <a:rPr lang="el-GR" b="1" dirty="0"/>
              <a:t>βαρυτική δυναμική ενέργεια </a:t>
            </a:r>
            <a:r>
              <a:rPr lang="el-GR" dirty="0"/>
              <a:t/>
            </a:r>
            <a:br>
              <a:rPr lang="el-GR" dirty="0"/>
            </a:br>
            <a:r>
              <a:rPr lang="el-GR" sz="2200" dirty="0"/>
              <a:t/>
            </a:r>
            <a:br>
              <a:rPr lang="el-GR" sz="2200" dirty="0"/>
            </a:br>
            <a:r>
              <a:rPr lang="el-GR" sz="2200" dirty="0"/>
              <a:t>του </a:t>
            </a:r>
            <a:r>
              <a:rPr lang="el-GR" sz="2200" b="1" dirty="0"/>
              <a:t>συστήματος</a:t>
            </a:r>
            <a:r>
              <a:rPr lang="el-GR" sz="2200" dirty="0"/>
              <a:t>!</a:t>
            </a:r>
          </a:p>
        </p:txBody>
      </p:sp>
      <p:sp>
        <p:nvSpPr>
          <p:cNvPr id="7" name="TextBox 6"/>
          <p:cNvSpPr txBox="1"/>
          <p:nvPr/>
        </p:nvSpPr>
        <p:spPr>
          <a:xfrm>
            <a:off x="5867400" y="755215"/>
            <a:ext cx="2286000" cy="490776"/>
          </a:xfrm>
          <a:prstGeom prst="horizontalScroll">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Σύστημα</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 Βιβλίο</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 </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Γη</a:t>
            </a:r>
          </a:p>
        </p:txBody>
      </p:sp>
      <p:sp>
        <p:nvSpPr>
          <p:cNvPr id="8" name="Oval 7"/>
          <p:cNvSpPr/>
          <p:nvPr/>
        </p:nvSpPr>
        <p:spPr>
          <a:xfrm>
            <a:off x="5943600" y="393699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white"/>
                </a:solidFill>
                <a:effectLst/>
                <a:uLnTx/>
                <a:uFillTx/>
                <a:latin typeface="Calibri" panose="020F0502020204030204"/>
                <a:ea typeface="+mn-ea"/>
                <a:cs typeface="+mn-cs"/>
              </a:rPr>
              <a:t>i</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Oval 8"/>
          <p:cNvSpPr/>
          <p:nvPr/>
        </p:nvSpPr>
        <p:spPr>
          <a:xfrm>
            <a:off x="5977467" y="218439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f</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ight Arrow 9"/>
          <p:cNvSpPr/>
          <p:nvPr/>
        </p:nvSpPr>
        <p:spPr>
          <a:xfrm>
            <a:off x="5029200" y="838200"/>
            <a:ext cx="7620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11" name="TextBox 10"/>
              <p:cNvSpPr txBox="1"/>
              <p:nvPr/>
            </p:nvSpPr>
            <p:spPr>
              <a:xfrm>
                <a:off x="6435018" y="3324519"/>
                <a:ext cx="452047" cy="369332"/>
              </a:xfrm>
              <a:prstGeom prst="rect">
                <a:avLst/>
              </a:prstGeom>
              <a:solidFill>
                <a:schemeClr val="bg1"/>
              </a:solid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l-GR" sz="2400" b="1"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𝚫</m:t>
                      </m:r>
                      <m:acc>
                        <m:accPr>
                          <m:chr m:val="⃗"/>
                          <m:ctrlP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𝒚</m:t>
                          </m:r>
                        </m:e>
                      </m:acc>
                    </m:oMath>
                  </m:oMathPara>
                </a14:m>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6435018" y="3324519"/>
                <a:ext cx="452047" cy="369332"/>
              </a:xfrm>
              <a:prstGeom prst="rect">
                <a:avLst/>
              </a:prstGeom>
              <a:blipFill>
                <a:blip r:embed="rId4"/>
                <a:stretch>
                  <a:fillRect l="-16216" r="-16216" b="-26230"/>
                </a:stretch>
              </a:blipFill>
            </p:spPr>
            <p:txBody>
              <a:bodyPr/>
              <a:lstStyle/>
              <a:p>
                <a:r>
                  <a:rPr lang="en-US">
                    <a:noFill/>
                  </a:rPr>
                  <a:t> </a:t>
                </a:r>
              </a:p>
            </p:txBody>
          </p:sp>
        </mc:Fallback>
      </mc:AlternateContent>
    </p:spTree>
    <p:extLst>
      <p:ext uri="{BB962C8B-B14F-4D97-AF65-F5344CB8AC3E}">
        <p14:creationId xmlns:p14="http://schemas.microsoft.com/office/powerpoint/2010/main" val="633748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82413" y="2009193"/>
            <a:ext cx="3385726" cy="4495800"/>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92466" cy="5105400"/>
              </a:xfrm>
            </p:spPr>
            <p:txBody>
              <a:bodyPr>
                <a:normAutofit/>
              </a:bodyPr>
              <a:lstStyle/>
              <a:p>
                <a:r>
                  <a:rPr lang="el-GR" sz="2200" dirty="0"/>
                  <a:t>Ας κάνουμε το ίδιο για το </a:t>
                </a:r>
                <a:r>
                  <a:rPr lang="el-GR" sz="2200" b="1" dirty="0"/>
                  <a:t>έργο</a:t>
                </a:r>
                <a:r>
                  <a:rPr lang="el-GR" sz="2200" dirty="0"/>
                  <a:t/>
                </a:r>
                <a:br>
                  <a:rPr lang="el-GR" sz="2200" dirty="0"/>
                </a:br>
                <a:r>
                  <a:rPr lang="el-GR" sz="2200" dirty="0"/>
                  <a:t>της δύναμης του </a:t>
                </a:r>
                <a:r>
                  <a:rPr lang="el-GR" sz="2200" b="1" dirty="0"/>
                  <a:t>βάρους</a:t>
                </a:r>
                <a:r>
                  <a:rPr lang="el-GR" sz="2200" dirty="0"/>
                  <a:t>!</a:t>
                </a:r>
              </a:p>
              <a:p>
                <a:endParaRPr lang="en-US" sz="2200" dirty="0"/>
              </a:p>
              <a:p>
                <a:r>
                  <a:rPr lang="el-GR" sz="2200" dirty="0"/>
                  <a:t>Εφαρμόζουμε δύναμη για να </a:t>
                </a:r>
                <a:r>
                  <a:rPr lang="en-US" sz="2200" dirty="0"/>
                  <a:t/>
                </a:r>
                <a:br>
                  <a:rPr lang="en-US" sz="2200" dirty="0"/>
                </a:br>
                <a:r>
                  <a:rPr lang="el-GR" sz="2200" b="1" dirty="0"/>
                  <a:t>ανυψώσουμε</a:t>
                </a:r>
                <a:r>
                  <a:rPr lang="el-GR" sz="2200" dirty="0"/>
                  <a:t> το βιβλίο με </a:t>
                </a:r>
                <a:br>
                  <a:rPr lang="el-GR" sz="2200" dirty="0"/>
                </a:br>
                <a:r>
                  <a:rPr lang="el-GR" sz="2200" dirty="0"/>
                  <a:t>(σταθερή) πολύ αργή ταχύτητα</a:t>
                </a:r>
                <a:r>
                  <a:rPr lang="en-US" sz="2200" dirty="0"/>
                  <a:t> </a:t>
                </a:r>
                <a:r>
                  <a:rPr lang="el-GR" sz="2200" dirty="0"/>
                  <a:t/>
                </a:r>
                <a:br>
                  <a:rPr lang="el-GR" sz="2200" dirty="0"/>
                </a:br>
                <a:r>
                  <a:rPr lang="en-US" sz="2200" dirty="0"/>
                  <a:t>(</a:t>
                </a:r>
                <a:r>
                  <a:rPr lang="el-GR" sz="2200" dirty="0"/>
                  <a:t>έτσι ώστε </a:t>
                </a:r>
                <a14:m>
                  <m:oMath xmlns:m="http://schemas.openxmlformats.org/officeDocument/2006/math">
                    <m:r>
                      <m:rPr>
                        <m:sty m:val="p"/>
                      </m:rPr>
                      <a:rPr lang="aa-ET" sz="2200">
                        <a:latin typeface="Cambria Math" panose="02040503050406030204" pitchFamily="18" charset="0"/>
                      </a:rPr>
                      <m:t>Σ</m:t>
                    </m:r>
                    <m:sSub>
                      <m:sSubPr>
                        <m:ctrlPr>
                          <a:rPr lang="aa-ET" sz="2200" i="1">
                            <a:latin typeface="Cambria Math" panose="02040503050406030204" pitchFamily="18" charset="0"/>
                          </a:rPr>
                        </m:ctrlPr>
                      </m:sSubPr>
                      <m:e>
                        <m:acc>
                          <m:accPr>
                            <m:chr m:val="⃗"/>
                            <m:ctrlPr>
                              <a:rPr lang="aa-ET" sz="2200" i="1">
                                <a:latin typeface="Cambria Math" panose="02040503050406030204" pitchFamily="18" charset="0"/>
                              </a:rPr>
                            </m:ctrlPr>
                          </m:accPr>
                          <m:e>
                            <m:r>
                              <a:rPr lang="aa-ET" sz="2200" i="1">
                                <a:latin typeface="Cambria Math" panose="02040503050406030204" pitchFamily="18" charset="0"/>
                              </a:rPr>
                              <m:t>𝐹</m:t>
                            </m:r>
                          </m:e>
                        </m:acc>
                      </m:e>
                      <m:sub>
                        <m:r>
                          <a:rPr lang="aa-ET" sz="2200" i="1" dirty="0">
                            <a:latin typeface="Cambria Math" panose="02040503050406030204" pitchFamily="18" charset="0"/>
                          </a:rPr>
                          <m:t>𝑦</m:t>
                        </m:r>
                      </m:sub>
                    </m:sSub>
                    <m:r>
                      <a:rPr lang="aa-ET" sz="2200" i="1" dirty="0">
                        <a:latin typeface="Cambria Math" panose="02040503050406030204" pitchFamily="18" charset="0"/>
                      </a:rPr>
                      <m:t>=0 </m:t>
                    </m:r>
                    <m:groupChr>
                      <m:groupChrPr>
                        <m:chr m:val="⇔"/>
                        <m:vertJc m:val="bot"/>
                        <m:ctrlPr>
                          <a:rPr lang="aa-ET" sz="2200" i="1" dirty="0">
                            <a:latin typeface="Cambria Math" panose="02040503050406030204" pitchFamily="18" charset="0"/>
                          </a:rPr>
                        </m:ctrlPr>
                      </m:groupChrPr>
                      <m:e>
                        <m:r>
                          <m:rPr>
                            <m:brk m:alnAt="2"/>
                          </m:rPr>
                          <a:rPr lang="aa-ET" sz="2200" i="1" dirty="0">
                            <a:latin typeface="Cambria Math" panose="02040503050406030204" pitchFamily="18" charset="0"/>
                          </a:rPr>
                          <m:t> </m:t>
                        </m:r>
                      </m:e>
                    </m:groupChr>
                    <m:r>
                      <a:rPr lang="aa-ET" sz="2200" i="1" dirty="0">
                        <a:latin typeface="Cambria Math" panose="02040503050406030204" pitchFamily="18" charset="0"/>
                      </a:rPr>
                      <m:t> </m:t>
                    </m:r>
                    <m:sSub>
                      <m:sSubPr>
                        <m:ctrlPr>
                          <a:rPr lang="en-US" sz="2200" i="1">
                            <a:latin typeface="Cambria Math" panose="02040503050406030204" pitchFamily="18" charset="0"/>
                          </a:rPr>
                        </m:ctrlPr>
                      </m:sSubPr>
                      <m:e>
                        <m:acc>
                          <m:accPr>
                            <m:chr m:val="⃗"/>
                            <m:ctrlPr>
                              <a:rPr lang="en-US" sz="2200" i="1">
                                <a:latin typeface="Cambria Math" panose="02040503050406030204" pitchFamily="18" charset="0"/>
                              </a:rPr>
                            </m:ctrlPr>
                          </m:accPr>
                          <m:e>
                            <m:r>
                              <a:rPr lang="en-US" sz="2200" i="1">
                                <a:latin typeface="Cambria Math" panose="02040503050406030204" pitchFamily="18" charset="0"/>
                              </a:rPr>
                              <m:t>𝐹</m:t>
                            </m:r>
                          </m:e>
                        </m:acc>
                      </m:e>
                      <m:sub>
                        <m:r>
                          <a:rPr lang="en-US" sz="2200" i="1">
                            <a:latin typeface="Cambria Math" panose="02040503050406030204" pitchFamily="18" charset="0"/>
                          </a:rPr>
                          <m:t>𝑎𝑝𝑝</m:t>
                        </m:r>
                      </m:sub>
                    </m:sSub>
                    <m:r>
                      <a:rPr lang="el-GR" sz="2200" i="1">
                        <a:latin typeface="Cambria Math" panose="02040503050406030204" pitchFamily="18" charset="0"/>
                      </a:rPr>
                      <m:t>=−</m:t>
                    </m:r>
                    <m:r>
                      <a:rPr lang="en-US" sz="2200" i="1">
                        <a:latin typeface="Cambria Math" panose="02040503050406030204" pitchFamily="18" charset="0"/>
                      </a:rPr>
                      <m:t>𝑚</m:t>
                    </m:r>
                    <m:acc>
                      <m:accPr>
                        <m:chr m:val="⃗"/>
                        <m:ctrlPr>
                          <a:rPr lang="en-US" sz="2200" i="1">
                            <a:latin typeface="Cambria Math" panose="02040503050406030204" pitchFamily="18" charset="0"/>
                          </a:rPr>
                        </m:ctrlPr>
                      </m:accPr>
                      <m:e>
                        <m:r>
                          <a:rPr lang="en-US" sz="2200" i="1">
                            <a:latin typeface="Cambria Math" panose="02040503050406030204" pitchFamily="18" charset="0"/>
                          </a:rPr>
                          <m:t>𝑔</m:t>
                        </m:r>
                      </m:e>
                    </m:acc>
                  </m:oMath>
                </a14:m>
                <a:r>
                  <a:rPr lang="en-US" sz="2200" dirty="0"/>
                  <a:t>)</a:t>
                </a:r>
                <a:endParaRPr lang="el-GR" sz="2200" dirty="0"/>
              </a:p>
              <a:p>
                <a:endParaRPr lang="el-GR" sz="1200" i="1" dirty="0">
                  <a:latin typeface="Cambria Math" panose="02040503050406030204" pitchFamily="18" charset="0"/>
                </a:endParaRPr>
              </a:p>
              <a:p>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sSub>
                          <m:sSubPr>
                            <m:ctrlPr>
                              <a:rPr lang="aa-ET" b="0" i="1" smtClean="0">
                                <a:latin typeface="Cambria Math" panose="02040503050406030204" pitchFamily="18" charset="0"/>
                              </a:rPr>
                            </m:ctrlPr>
                          </m:sSubPr>
                          <m:e>
                            <m:r>
                              <a:rPr lang="aa-ET" b="0" i="1" smtClean="0">
                                <a:latin typeface="Cambria Math" panose="02040503050406030204" pitchFamily="18" charset="0"/>
                              </a:rPr>
                              <m:t>𝐹</m:t>
                            </m:r>
                          </m:e>
                          <m:sub>
                            <m:r>
                              <a:rPr lang="en-US" b="0" i="1" smtClean="0">
                                <a:latin typeface="Cambria Math" panose="02040503050406030204" pitchFamily="18" charset="0"/>
                              </a:rPr>
                              <m:t>𝑔</m:t>
                            </m:r>
                          </m:sub>
                        </m:sSub>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e>
                      <m:sub>
                        <m:r>
                          <a:rPr lang="en-US" b="0" i="1" smtClean="0">
                            <a:latin typeface="Cambria Math" panose="02040503050406030204" pitchFamily="18" charset="0"/>
                          </a:rPr>
                          <m:t>𝑔</m:t>
                        </m:r>
                      </m:sub>
                    </m:sSub>
                    <m:r>
                      <a:rPr lang="en-US" b="0" i="1" smtClean="0">
                        <a:latin typeface="Cambria Math" panose="02040503050406030204" pitchFamily="18" charset="0"/>
                        <a:ea typeface="Cambria Math" panose="02040503050406030204" pitchFamily="18" charset="0"/>
                      </a:rPr>
                      <m:t>∙</m:t>
                    </m:r>
                    <m:r>
                      <m:rPr>
                        <m:sty m:val="p"/>
                      </m:rPr>
                      <a:rPr lang="el-GR" b="0" i="0" smtClean="0">
                        <a:latin typeface="Cambria Math" panose="02040503050406030204" pitchFamily="18" charset="0"/>
                        <a:ea typeface="Cambria Math" panose="02040503050406030204" pitchFamily="18" charset="0"/>
                      </a:rPr>
                      <m:t>Δ</m:t>
                    </m:r>
                    <m:acc>
                      <m:accPr>
                        <m:chr m:val="⃗"/>
                        <m:ctrlPr>
                          <a:rPr lang="aa-ET" b="0" i="1" smtClean="0">
                            <a:latin typeface="Cambria Math" panose="02040503050406030204" pitchFamily="18" charset="0"/>
                            <a:ea typeface="Cambria Math" panose="02040503050406030204" pitchFamily="18" charset="0"/>
                          </a:rPr>
                        </m:ctrlPr>
                      </m:accPr>
                      <m:e>
                        <m:r>
                          <a:rPr lang="aa-ET" b="0" i="1" smtClean="0">
                            <a:latin typeface="Cambria Math" panose="02040503050406030204" pitchFamily="18" charset="0"/>
                            <a:ea typeface="Cambria Math" panose="02040503050406030204" pitchFamily="18" charset="0"/>
                          </a:rPr>
                          <m:t>𝑦</m:t>
                        </m:r>
                      </m:e>
                    </m:acc>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𝑚</m:t>
                    </m:r>
                    <m:acc>
                      <m:accPr>
                        <m:chr m:val="⃗"/>
                        <m:ctrlPr>
                          <a:rPr lang="en-US" i="1">
                            <a:latin typeface="Cambria Math" panose="02040503050406030204" pitchFamily="18" charset="0"/>
                          </a:rPr>
                        </m:ctrlPr>
                      </m:accPr>
                      <m:e>
                        <m:r>
                          <a:rPr lang="en-US" i="1">
                            <a:latin typeface="Cambria Math" panose="02040503050406030204" pitchFamily="18" charset="0"/>
                          </a:rPr>
                          <m:t>𝑔</m:t>
                        </m:r>
                      </m:e>
                    </m:acc>
                    <m:r>
                      <a:rPr lang="en-US" b="0" i="1" smtClean="0">
                        <a:latin typeface="Cambria Math" panose="02040503050406030204" pitchFamily="18" charset="0"/>
                      </a:rPr>
                      <m:t>⋅</m:t>
                    </m:r>
                    <m:r>
                      <m:rPr>
                        <m:sty m:val="p"/>
                      </m:rPr>
                      <a:rPr lang="en-US" b="0" i="0" smtClean="0">
                        <a:latin typeface="Cambria Math" panose="02040503050406030204" pitchFamily="18" charset="0"/>
                      </a:rPr>
                      <m:t>Δ</m:t>
                    </m:r>
                    <m:acc>
                      <m:accPr>
                        <m:chr m:val="⃗"/>
                        <m:ctrlPr>
                          <a:rPr lang="aa-ET" b="0" i="1" smtClean="0">
                            <a:latin typeface="Cambria Math" panose="02040503050406030204" pitchFamily="18" charset="0"/>
                          </a:rPr>
                        </m:ctrlPr>
                      </m:accPr>
                      <m:e>
                        <m:r>
                          <a:rPr lang="aa-ET" b="0" i="1" smtClean="0">
                            <a:latin typeface="Cambria Math" panose="02040503050406030204" pitchFamily="18" charset="0"/>
                          </a:rPr>
                          <m:t>𝑦</m:t>
                        </m:r>
                      </m:e>
                    </m:acc>
                  </m:oMath>
                </a14:m>
                <a:r>
                  <a:rPr lang="en-US" b="0" dirty="0"/>
                  <a:t/>
                </a:r>
                <a:br>
                  <a:rPr lang="en-US" b="0" dirty="0"/>
                </a:br>
                <a:r>
                  <a:rPr lang="en-US" b="0" dirty="0"/>
                  <a:t>	 </a:t>
                </a:r>
                <a14:m>
                  <m:oMath xmlns:m="http://schemas.openxmlformats.org/officeDocument/2006/math">
                    <m:r>
                      <a:rPr lang="en-US" b="0" i="0" smtClean="0">
                        <a:latin typeface="Cambria Math" panose="02040503050406030204" pitchFamily="18" charset="0"/>
                      </a:rPr>
                      <m:t> =</m:t>
                    </m:r>
                    <m:r>
                      <a:rPr lang="en-US" b="0" i="1" smtClean="0">
                        <a:latin typeface="Cambria Math" panose="02040503050406030204" pitchFamily="18" charset="0"/>
                      </a:rPr>
                      <m:t>𝑚</m:t>
                    </m:r>
                    <m:d>
                      <m:dPr>
                        <m:ctrlPr>
                          <a:rPr lang="el-GR" b="0" i="1" smtClean="0">
                            <a:latin typeface="Cambria Math" panose="02040503050406030204" pitchFamily="18" charset="0"/>
                          </a:rPr>
                        </m:ctrlPr>
                      </m:dPr>
                      <m:e>
                        <m:r>
                          <a:rPr lang="el-GR" b="0" i="1" smtClean="0">
                            <a:latin typeface="Cambria Math" panose="02040503050406030204" pitchFamily="18" charset="0"/>
                          </a:rPr>
                          <m:t>−</m:t>
                        </m:r>
                        <m:r>
                          <a:rPr lang="en-US" b="0" i="1" smtClean="0">
                            <a:latin typeface="Cambria Math" panose="02040503050406030204" pitchFamily="18" charset="0"/>
                          </a:rPr>
                          <m:t>𝑔</m:t>
                        </m:r>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𝒋</m:t>
                            </m:r>
                          </m:e>
                        </m:acc>
                      </m:e>
                    </m:d>
                    <m:r>
                      <a:rPr lang="en-US" b="0" i="1" smtClean="0">
                        <a:latin typeface="Cambria Math" panose="02040503050406030204" pitchFamily="18" charset="0"/>
                        <a:ea typeface="Cambria Math" panose="02040503050406030204" pitchFamily="18" charset="0"/>
                      </a:rPr>
                      <m:t>∙</m:t>
                    </m:r>
                    <m:d>
                      <m:dPr>
                        <m:ctrlPr>
                          <a:rPr lang="en-US" b="0" i="1" smtClean="0">
                            <a:latin typeface="Cambria Math" panose="02040503050406030204" pitchFamily="18" charset="0"/>
                          </a:rPr>
                        </m:ctrlPr>
                      </m:dP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𝑓</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𝑖</m:t>
                            </m:r>
                          </m:sub>
                        </m:sSub>
                      </m:e>
                    </m:d>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𝒋</m:t>
                        </m:r>
                      </m:e>
                    </m:acc>
                  </m:oMath>
                </a14:m>
                <a:r>
                  <a:rPr lang="el-GR" b="0" dirty="0"/>
                  <a:t/>
                </a:r>
                <a:br>
                  <a:rPr lang="el-GR" b="0" dirty="0"/>
                </a:br>
                <a:r>
                  <a:rPr lang="en-US" b="0" dirty="0"/>
                  <a:t>	</a:t>
                </a:r>
                <a14:m>
                  <m:oMath xmlns:m="http://schemas.openxmlformats.org/officeDocument/2006/math">
                    <m:r>
                      <a:rPr lang="en-US" b="0" i="0" smtClean="0">
                        <a:latin typeface="Cambria Math" panose="02040503050406030204" pitchFamily="18" charset="0"/>
                      </a:rPr>
                      <m:t>  </m:t>
                    </m:r>
                    <m:r>
                      <a:rPr lang="el-GR" b="0" i="1" smtClean="0">
                        <a:latin typeface="Cambria Math" panose="02040503050406030204" pitchFamily="18" charset="0"/>
                      </a:rPr>
                      <m:t>=</m:t>
                    </m:r>
                    <m:r>
                      <a:rPr lang="en-US" b="0" i="1" smtClean="0">
                        <a:latin typeface="Cambria Math" panose="02040503050406030204" pitchFamily="18" charset="0"/>
                      </a:rPr>
                      <m:t>𝑚𝑔</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𝑖</m:t>
                        </m:r>
                      </m:sub>
                    </m:sSub>
                    <m:r>
                      <a:rPr lang="en-US" b="0" i="1" smtClean="0">
                        <a:latin typeface="Cambria Math" panose="02040503050406030204" pitchFamily="18" charset="0"/>
                      </a:rPr>
                      <m:t>−</m:t>
                    </m:r>
                    <m:r>
                      <a:rPr lang="en-US" b="0" i="1" smtClean="0">
                        <a:latin typeface="Cambria Math" panose="02040503050406030204" pitchFamily="18" charset="0"/>
                      </a:rPr>
                      <m:t>𝑚𝑔</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𝑓</m:t>
                        </m:r>
                      </m:sub>
                    </m:sSub>
                  </m:oMath>
                </a14:m>
                <a:r>
                  <a:rPr lang="en-US" b="0" dirty="0"/>
                  <a:t/>
                </a:r>
                <a:br>
                  <a:rPr lang="en-US" b="0" dirty="0"/>
                </a:br>
                <a:r>
                  <a:rPr lang="en-US" b="0" dirty="0"/>
                  <a:t>	 </a:t>
                </a:r>
                <a14:m>
                  <m:oMath xmlns:m="http://schemas.openxmlformats.org/officeDocument/2006/math">
                    <m:r>
                      <a:rPr lang="en-US" b="0" i="0" smtClean="0">
                        <a:latin typeface="Cambria Math" panose="02040503050406030204" pitchFamily="18" charset="0"/>
                      </a:rPr>
                      <m:t> </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𝑈</m:t>
                        </m:r>
                      </m:e>
                      <m:sub>
                        <m:sSub>
                          <m:sSubPr>
                            <m:ctrlPr>
                              <a:rPr lang="en-US" b="0" i="1" smtClean="0">
                                <a:latin typeface="Cambria Math" panose="02040503050406030204" pitchFamily="18" charset="0"/>
                              </a:rPr>
                            </m:ctrlPr>
                          </m:sSubPr>
                          <m:e>
                            <m:r>
                              <a:rPr lang="en-US" b="0" i="1" smtClean="0">
                                <a:latin typeface="Cambria Math" panose="02040503050406030204" pitchFamily="18" charset="0"/>
                              </a:rPr>
                              <m:t>𝑔</m:t>
                            </m:r>
                          </m:e>
                          <m:sub>
                            <m:r>
                              <a:rPr lang="en-US" b="0" i="1" smtClean="0">
                                <a:latin typeface="Cambria Math" panose="02040503050406030204" pitchFamily="18" charset="0"/>
                              </a:rPr>
                              <m:t>𝑖</m:t>
                            </m:r>
                          </m:sub>
                        </m:sSub>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𝑈</m:t>
                        </m:r>
                      </m:e>
                      <m:sub>
                        <m:sSub>
                          <m:sSubPr>
                            <m:ctrlPr>
                              <a:rPr lang="en-US" b="0" i="1" smtClean="0">
                                <a:latin typeface="Cambria Math" panose="02040503050406030204" pitchFamily="18" charset="0"/>
                              </a:rPr>
                            </m:ctrlPr>
                          </m:sSubPr>
                          <m:e>
                            <m:r>
                              <a:rPr lang="en-US" b="0" i="1" smtClean="0">
                                <a:latin typeface="Cambria Math" panose="02040503050406030204" pitchFamily="18" charset="0"/>
                              </a:rPr>
                              <m:t>𝑔</m:t>
                            </m:r>
                          </m:e>
                          <m:sub>
                            <m:r>
                              <a:rPr lang="en-US" b="0" i="1" smtClean="0">
                                <a:latin typeface="Cambria Math" panose="02040503050406030204" pitchFamily="18" charset="0"/>
                              </a:rPr>
                              <m:t>𝑓</m:t>
                            </m:r>
                          </m:sub>
                        </m:sSub>
                      </m:sub>
                    </m:sSub>
                    <m:r>
                      <a:rPr lang="en-US" b="0" i="1" smtClean="0">
                        <a:latin typeface="Cambria Math" panose="02040503050406030204" pitchFamily="18" charset="0"/>
                      </a:rPr>
                      <m:t>=</m:t>
                    </m:r>
                    <m:r>
                      <a:rPr lang="en-US" b="0" i="0" smtClean="0">
                        <a:latin typeface="Cambria Math" panose="02040503050406030204" pitchFamily="18" charset="0"/>
                      </a:rPr>
                      <m:t>−</m:t>
                    </m:r>
                    <m:r>
                      <m:rPr>
                        <m:sty m:val="p"/>
                      </m:rPr>
                      <a:rPr lang="en-US" b="0" i="0" smtClean="0">
                        <a:latin typeface="Cambria Math" panose="02040503050406030204" pitchFamily="18" charset="0"/>
                      </a:rPr>
                      <m:t>Δ</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𝑈</m:t>
                        </m:r>
                      </m:e>
                      <m:sub>
                        <m:r>
                          <a:rPr lang="en-US" b="0" i="1" smtClean="0">
                            <a:latin typeface="Cambria Math" panose="02040503050406030204" pitchFamily="18" charset="0"/>
                          </a:rPr>
                          <m:t>𝑔</m:t>
                        </m:r>
                      </m:sub>
                    </m:sSub>
                  </m:oMath>
                </a14:m>
                <a:endParaRPr lang="en-US" sz="2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92466" cy="5105400"/>
              </a:xfrm>
              <a:blipFill>
                <a:blip r:embed="rId3"/>
                <a:stretch>
                  <a:fillRect t="-835"/>
                </a:stretch>
              </a:blipFill>
            </p:spPr>
            <p:txBody>
              <a:bodyPr/>
              <a:lstStyle/>
              <a:p>
                <a:r>
                  <a:rPr lang="en-US">
                    <a:noFill/>
                  </a:rPr>
                  <a:t> </a:t>
                </a:r>
              </a:p>
            </p:txBody>
          </p:sp>
        </mc:Fallback>
      </mc:AlternateContent>
      <p:sp>
        <p:nvSpPr>
          <p:cNvPr id="5" name="TextBox 4"/>
          <p:cNvSpPr txBox="1"/>
          <p:nvPr/>
        </p:nvSpPr>
        <p:spPr>
          <a:xfrm>
            <a:off x="5867400" y="755215"/>
            <a:ext cx="2286000" cy="490776"/>
          </a:xfrm>
          <a:prstGeom prst="horizontalScroll">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Σύστημα</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 Βιβλίο</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 </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Γη</a:t>
            </a:r>
          </a:p>
        </p:txBody>
      </p:sp>
      <p:sp>
        <p:nvSpPr>
          <p:cNvPr id="7" name="Oval 6"/>
          <p:cNvSpPr/>
          <p:nvPr/>
        </p:nvSpPr>
        <p:spPr>
          <a:xfrm>
            <a:off x="5943600" y="394546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white"/>
                </a:solidFill>
                <a:effectLst/>
                <a:uLnTx/>
                <a:uFillTx/>
                <a:latin typeface="Calibri" panose="020F0502020204030204"/>
                <a:ea typeface="+mn-ea"/>
                <a:cs typeface="+mn-cs"/>
              </a:rPr>
              <a:t>i</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Oval 7"/>
          <p:cNvSpPr/>
          <p:nvPr/>
        </p:nvSpPr>
        <p:spPr>
          <a:xfrm>
            <a:off x="5977467" y="219286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f</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ight Arrow 8"/>
          <p:cNvSpPr/>
          <p:nvPr/>
        </p:nvSpPr>
        <p:spPr>
          <a:xfrm>
            <a:off x="5029200" y="838200"/>
            <a:ext cx="7620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10" name="TextBox 9"/>
              <p:cNvSpPr txBox="1"/>
              <p:nvPr/>
            </p:nvSpPr>
            <p:spPr>
              <a:xfrm>
                <a:off x="6435018" y="3324519"/>
                <a:ext cx="452047" cy="369332"/>
              </a:xfrm>
              <a:prstGeom prst="rect">
                <a:avLst/>
              </a:prstGeom>
              <a:solidFill>
                <a:schemeClr val="bg1"/>
              </a:solid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l-GR" sz="2400" b="1"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𝚫</m:t>
                      </m:r>
                      <m:acc>
                        <m:accPr>
                          <m:chr m:val="⃗"/>
                          <m:ctrlP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𝒚</m:t>
                          </m:r>
                        </m:e>
                      </m:acc>
                    </m:oMath>
                  </m:oMathPara>
                </a14:m>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6435018" y="3324519"/>
                <a:ext cx="452047" cy="369332"/>
              </a:xfrm>
              <a:prstGeom prst="rect">
                <a:avLst/>
              </a:prstGeom>
              <a:blipFill>
                <a:blip r:embed="rId4"/>
                <a:stretch>
                  <a:fillRect l="-16216" r="-16216" b="-26230"/>
                </a:stretch>
              </a:blipFill>
            </p:spPr>
            <p:txBody>
              <a:bodyPr/>
              <a:lstStyle/>
              <a:p>
                <a:r>
                  <a:rPr lang="en-US">
                    <a:noFill/>
                  </a:rPr>
                  <a:t> </a:t>
                </a:r>
              </a:p>
            </p:txBody>
          </p:sp>
        </mc:Fallback>
      </mc:AlternateContent>
    </p:spTree>
    <p:extLst>
      <p:ext uri="{BB962C8B-B14F-4D97-AF65-F5344CB8AC3E}">
        <p14:creationId xmlns:p14="http://schemas.microsoft.com/office/powerpoint/2010/main" val="74068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82413" y="2009193"/>
            <a:ext cx="3385726" cy="4495800"/>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609600" y="1371600"/>
            <a:ext cx="5029200" cy="5105400"/>
          </a:xfrm>
        </p:spPr>
        <p:txBody>
          <a:bodyPr>
            <a:normAutofit/>
          </a:bodyPr>
          <a:lstStyle/>
          <a:p>
            <a:endParaRPr lang="el-GR" sz="2200" dirty="0"/>
          </a:p>
          <a:p>
            <a:endParaRPr lang="el-GR" sz="2200" dirty="0"/>
          </a:p>
          <a:p>
            <a:endParaRPr lang="el-GR" sz="2200" dirty="0"/>
          </a:p>
          <a:p>
            <a:endParaRPr lang="el-GR" sz="2200" dirty="0"/>
          </a:p>
          <a:p>
            <a:r>
              <a:rPr lang="el-GR" sz="2200" dirty="0"/>
              <a:t>Άρα το </a:t>
            </a:r>
            <a:r>
              <a:rPr lang="el-GR" sz="2200" b="1" dirty="0"/>
              <a:t>έργο της δύναμης του βάρους</a:t>
            </a:r>
            <a:br>
              <a:rPr lang="el-GR" sz="2200" b="1" dirty="0"/>
            </a:br>
            <a:r>
              <a:rPr lang="el-GR" sz="2200" dirty="0"/>
              <a:t>κατά την </a:t>
            </a:r>
            <a:r>
              <a:rPr lang="el-GR" sz="2200" b="1" dirty="0"/>
              <a:t>ανύψωση</a:t>
            </a:r>
            <a:r>
              <a:rPr lang="el-GR" sz="2200" dirty="0"/>
              <a:t> ενός σώματος στο σύστημα {σώμα, Γη} ισούται με την </a:t>
            </a:r>
            <a:r>
              <a:rPr lang="el-GR" sz="2200" b="1" dirty="0"/>
              <a:t>αρνητική</a:t>
            </a:r>
            <a:r>
              <a:rPr lang="el-GR" sz="2200" dirty="0"/>
              <a:t> </a:t>
            </a:r>
            <a:r>
              <a:rPr lang="el-GR" sz="2200" b="1" dirty="0"/>
              <a:t>μεταβολή στη </a:t>
            </a:r>
            <a:br>
              <a:rPr lang="el-GR" sz="2200" b="1" dirty="0"/>
            </a:br>
            <a:r>
              <a:rPr lang="el-GR" sz="2200" b="1" dirty="0"/>
              <a:t>    </a:t>
            </a:r>
            <a:br>
              <a:rPr lang="el-GR" sz="2200" b="1" dirty="0"/>
            </a:br>
            <a:r>
              <a:rPr lang="el-GR" b="1" dirty="0"/>
              <a:t>      βαρυτική δυναμική ενέργεια </a:t>
            </a:r>
          </a:p>
          <a:p>
            <a:pPr marL="68580" indent="0">
              <a:buNone/>
            </a:pPr>
            <a:endParaRPr lang="el-GR" sz="2200" b="1" dirty="0"/>
          </a:p>
          <a:p>
            <a:pPr marL="68580" indent="0">
              <a:buNone/>
            </a:pPr>
            <a:r>
              <a:rPr lang="el-GR" sz="2200" b="1" dirty="0"/>
              <a:t>    </a:t>
            </a:r>
            <a:r>
              <a:rPr lang="el-GR" sz="2200" dirty="0"/>
              <a:t>του </a:t>
            </a:r>
            <a:r>
              <a:rPr lang="el-GR" sz="2200" b="1" dirty="0"/>
              <a:t>συστήματος</a:t>
            </a:r>
            <a:r>
              <a:rPr lang="el-GR" sz="2200" dirty="0"/>
              <a:t> </a:t>
            </a:r>
            <a:r>
              <a:rPr lang="el-GR" sz="2200" b="1" dirty="0"/>
              <a:t>{σώμα, Γη}</a:t>
            </a:r>
            <a:r>
              <a:rPr lang="el-GR" sz="2200" dirty="0"/>
              <a:t>!</a:t>
            </a:r>
          </a:p>
        </p:txBody>
      </p:sp>
      <p:sp>
        <p:nvSpPr>
          <p:cNvPr id="5" name="TextBox 4"/>
          <p:cNvSpPr txBox="1"/>
          <p:nvPr/>
        </p:nvSpPr>
        <p:spPr>
          <a:xfrm>
            <a:off x="5867400" y="755215"/>
            <a:ext cx="2286000" cy="490776"/>
          </a:xfrm>
          <a:prstGeom prst="horizontalScroll">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Σύστημα</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 Βιβλίο</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 </a:t>
            </a: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Γη</a:t>
            </a:r>
          </a:p>
        </p:txBody>
      </p:sp>
      <p:sp>
        <p:nvSpPr>
          <p:cNvPr id="7" name="Oval 6"/>
          <p:cNvSpPr/>
          <p:nvPr/>
        </p:nvSpPr>
        <p:spPr>
          <a:xfrm>
            <a:off x="5943600" y="394546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white"/>
                </a:solidFill>
                <a:effectLst/>
                <a:uLnTx/>
                <a:uFillTx/>
                <a:latin typeface="Calibri" panose="020F0502020204030204"/>
                <a:ea typeface="+mn-ea"/>
                <a:cs typeface="+mn-cs"/>
              </a:rPr>
              <a:t>i</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Oval 7"/>
          <p:cNvSpPr/>
          <p:nvPr/>
        </p:nvSpPr>
        <p:spPr>
          <a:xfrm>
            <a:off x="5977467" y="219286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f</a:t>
            </a: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ight Arrow 8"/>
          <p:cNvSpPr/>
          <p:nvPr/>
        </p:nvSpPr>
        <p:spPr>
          <a:xfrm>
            <a:off x="5029200" y="838200"/>
            <a:ext cx="7620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4" name="Rounded Rectangle 4">
                <a:extLst>
                  <a:ext uri="{FF2B5EF4-FFF2-40B4-BE49-F238E27FC236}">
                    <a16:creationId xmlns:a16="http://schemas.microsoft.com/office/drawing/2014/main" xmlns="" id="{60913DF7-8E6A-E61B-2B4C-42A09E1F3B03}"/>
                  </a:ext>
                </a:extLst>
              </p:cNvPr>
              <p:cNvSpPr/>
              <p:nvPr/>
            </p:nvSpPr>
            <p:spPr>
              <a:xfrm>
                <a:off x="1550275" y="1863965"/>
                <a:ext cx="3276600" cy="65780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200" b="0" i="1" u="none" strike="noStrike" kern="1200" cap="none" spc="0" normalizeH="0" baseline="0" noProof="0" smtClean="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smtClean="0">
                              <a:ln>
                                <a:noFill/>
                              </a:ln>
                              <a:solidFill>
                                <a:srgbClr val="17406D">
                                  <a:lumMod val="75000"/>
                                </a:srgbClr>
                              </a:solidFill>
                              <a:effectLst/>
                              <a:uLnTx/>
                              <a:uFillTx/>
                              <a:latin typeface="Cambria Math" panose="02040503050406030204" pitchFamily="18" charset="0"/>
                              <a:ea typeface="+mn-ea"/>
                              <a:cs typeface="+mn-cs"/>
                            </a:rPr>
                            <m:t>𝑊</m:t>
                          </m:r>
                        </m:e>
                        <m:sub>
                          <m:sSub>
                            <m:sSubPr>
                              <m:ctrlPr>
                                <a:rPr kumimoji="0" lang="en-US" sz="2200" b="0" i="1" u="none" strike="noStrike" kern="1200" cap="none" spc="0" normalizeH="0" baseline="0" noProof="0" smtClean="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smtClean="0">
                                  <a:ln>
                                    <a:noFill/>
                                  </a:ln>
                                  <a:solidFill>
                                    <a:srgbClr val="17406D">
                                      <a:lumMod val="75000"/>
                                    </a:srgbClr>
                                  </a:solidFill>
                                  <a:effectLst/>
                                  <a:uLnTx/>
                                  <a:uFillTx/>
                                  <a:latin typeface="Cambria Math" panose="02040503050406030204" pitchFamily="18" charset="0"/>
                                  <a:ea typeface="+mn-ea"/>
                                  <a:cs typeface="+mn-cs"/>
                                </a:rPr>
                                <m:t>𝐹</m:t>
                              </m:r>
                            </m:e>
                            <m:sub>
                              <m:r>
                                <a:rPr kumimoji="0" lang="en-US" sz="2200" b="0" i="1" u="none" strike="noStrike" kern="1200" cap="none" spc="0" normalizeH="0" baseline="0" noProof="0" smtClean="0">
                                  <a:ln>
                                    <a:noFill/>
                                  </a:ln>
                                  <a:solidFill>
                                    <a:srgbClr val="17406D">
                                      <a:lumMod val="75000"/>
                                    </a:srgbClr>
                                  </a:solidFill>
                                  <a:effectLst/>
                                  <a:uLnTx/>
                                  <a:uFillTx/>
                                  <a:latin typeface="Cambria Math" panose="02040503050406030204" pitchFamily="18" charset="0"/>
                                  <a:ea typeface="+mn-ea"/>
                                  <a:cs typeface="+mn-cs"/>
                                </a:rPr>
                                <m:t>𝑔</m:t>
                              </m:r>
                            </m:sub>
                          </m:sSub>
                        </m:sub>
                      </m:sSub>
                      <m:r>
                        <a:rPr kumimoji="0" lang="en-US" sz="2200" b="0" i="1" u="none" strike="noStrike" kern="1200" cap="none" spc="0" normalizeH="0" baseline="0" noProof="0" smtClean="0">
                          <a:ln>
                            <a:noFill/>
                          </a:ln>
                          <a:solidFill>
                            <a:srgbClr val="17406D">
                              <a:lumMod val="75000"/>
                            </a:srgbClr>
                          </a:solidFill>
                          <a:effectLst/>
                          <a:uLnTx/>
                          <a:uFillTx/>
                          <a:latin typeface="Cambria Math" panose="02040503050406030204" pitchFamily="18" charset="0"/>
                          <a:ea typeface="+mn-ea"/>
                          <a:cs typeface="+mn-cs"/>
                        </a:rPr>
                        <m:t>=</m:t>
                      </m:r>
                      <m:sSub>
                        <m:sSubPr>
                          <m:ctrlP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𝑈</m:t>
                          </m:r>
                        </m:e>
                        <m:sub>
                          <m:sSub>
                            <m:sSubPr>
                              <m:ctrlP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𝑔</m:t>
                              </m:r>
                            </m:e>
                            <m: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𝑖</m:t>
                              </m:r>
                            </m:sub>
                          </m:sSub>
                        </m:sub>
                      </m:s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m:t>
                      </m:r>
                      <m:sSub>
                        <m:sSubPr>
                          <m:ctrlP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𝑈</m:t>
                          </m:r>
                        </m:e>
                        <m:sub>
                          <m:sSub>
                            <m:sSubPr>
                              <m:ctrlP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𝑔</m:t>
                              </m:r>
                            </m:e>
                            <m: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𝑓</m:t>
                              </m:r>
                            </m:sub>
                          </m:sSub>
                        </m:sub>
                      </m:s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m:t>
                      </m:r>
                      <m:r>
                        <a:rPr kumimoji="0" lang="en-US" sz="2200" b="0" i="0"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m:t>
                      </m:r>
                      <m:r>
                        <m:rPr>
                          <m:sty m:val="p"/>
                        </m:rPr>
                        <a:rPr kumimoji="0" lang="en-US" sz="2200" b="0" i="0"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Δ</m:t>
                      </m:r>
                      <m:sSub>
                        <m:sSubPr>
                          <m:ctrlP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ctrlPr>
                        </m:sSubPr>
                        <m:e>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𝑈</m:t>
                          </m:r>
                        </m:e>
                        <m:sub>
                          <m:r>
                            <a:rPr kumimoji="0" lang="en-US" sz="2200" b="0" i="1" u="none" strike="noStrike" kern="1200" cap="none" spc="0" normalizeH="0" baseline="0" noProof="0">
                              <a:ln>
                                <a:noFill/>
                              </a:ln>
                              <a:solidFill>
                                <a:srgbClr val="17406D">
                                  <a:lumMod val="75000"/>
                                </a:srgbClr>
                              </a:solidFill>
                              <a:effectLst/>
                              <a:uLnTx/>
                              <a:uFillTx/>
                              <a:latin typeface="Cambria Math" panose="02040503050406030204" pitchFamily="18" charset="0"/>
                              <a:ea typeface="+mn-ea"/>
                              <a:cs typeface="+mn-cs"/>
                            </a:rPr>
                            <m:t>𝑔</m:t>
                          </m:r>
                        </m:sub>
                      </m:sSub>
                    </m:oMath>
                  </m:oMathPara>
                </a14:m>
                <a:endParaRPr kumimoji="0" lang="el-GR" sz="2200" b="0" i="0" u="none" strike="noStrike" kern="1200" cap="none" spc="0" normalizeH="0" baseline="0" noProof="0" dirty="0">
                  <a:ln>
                    <a:noFill/>
                  </a:ln>
                  <a:solidFill>
                    <a:srgbClr val="17406D">
                      <a:lumMod val="75000"/>
                    </a:srgbClr>
                  </a:solidFill>
                  <a:effectLst/>
                  <a:uLnTx/>
                  <a:uFillTx/>
                  <a:latin typeface="Calibri" panose="020F0502020204030204"/>
                  <a:ea typeface="+mn-ea"/>
                  <a:cs typeface="+mn-cs"/>
                </a:endParaRPr>
              </a:p>
            </p:txBody>
          </p:sp>
        </mc:Choice>
        <mc:Fallback xmlns="">
          <p:sp>
            <p:nvSpPr>
              <p:cNvPr id="4" name="Rounded Rectangle 4">
                <a:extLst>
                  <a:ext uri="{FF2B5EF4-FFF2-40B4-BE49-F238E27FC236}">
                    <a16:creationId xmlns:a16="http://schemas.microsoft.com/office/drawing/2014/main" id="{60913DF7-8E6A-E61B-2B4C-42A09E1F3B03}"/>
                  </a:ext>
                </a:extLst>
              </p:cNvPr>
              <p:cNvSpPr>
                <a:spLocks noRot="1" noChangeAspect="1" noMove="1" noResize="1" noEditPoints="1" noAdjustHandles="1" noChangeArrowheads="1" noChangeShapeType="1" noTextEdit="1"/>
              </p:cNvSpPr>
              <p:nvPr/>
            </p:nvSpPr>
            <p:spPr>
              <a:xfrm>
                <a:off x="1550275" y="1863965"/>
                <a:ext cx="3276600" cy="657807"/>
              </a:xfrm>
              <a:prstGeom prst="round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6435018" y="3324519"/>
                <a:ext cx="452047" cy="369332"/>
              </a:xfrm>
              <a:prstGeom prst="rect">
                <a:avLst/>
              </a:prstGeom>
              <a:solidFill>
                <a:schemeClr val="bg1"/>
              </a:solid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l-GR" sz="2400" b="1" i="0"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𝚫</m:t>
                      </m:r>
                      <m:acc>
                        <m:accPr>
                          <m:chr m:val="⃗"/>
                          <m:ctrlP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accPr>
                        <m:e>
                          <m:r>
                            <a:rPr kumimoji="0" lang="aa-ET" sz="2400" b="1"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𝒚</m:t>
                          </m:r>
                        </m:e>
                      </m:acc>
                    </m:oMath>
                  </m:oMathPara>
                </a14:m>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6435018" y="3324519"/>
                <a:ext cx="452047" cy="369332"/>
              </a:xfrm>
              <a:prstGeom prst="rect">
                <a:avLst/>
              </a:prstGeom>
              <a:blipFill>
                <a:blip r:embed="rId4"/>
                <a:stretch>
                  <a:fillRect l="-16216" r="-16216" b="-26230"/>
                </a:stretch>
              </a:blipFill>
            </p:spPr>
            <p:txBody>
              <a:bodyPr/>
              <a:lstStyle/>
              <a:p>
                <a:r>
                  <a:rPr lang="en-US">
                    <a:noFill/>
                  </a:rPr>
                  <a:t> </a:t>
                </a:r>
              </a:p>
            </p:txBody>
          </p:sp>
        </mc:Fallback>
      </mc:AlternateContent>
    </p:spTree>
    <p:extLst>
      <p:ext uri="{BB962C8B-B14F-4D97-AF65-F5344CB8AC3E}">
        <p14:creationId xmlns:p14="http://schemas.microsoft.com/office/powerpoint/2010/main" val="81416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948450" cy="5257800"/>
          </a:xfrm>
        </p:spPr>
        <p:txBody>
          <a:bodyPr>
            <a:normAutofit fontScale="92500"/>
          </a:bodyPr>
          <a:lstStyle/>
          <a:p>
            <a:r>
              <a:rPr lang="el-GR" b="1" dirty="0"/>
              <a:t>Θυμηθείτε:</a:t>
            </a:r>
          </a:p>
          <a:p>
            <a:pPr lvl="1"/>
            <a:r>
              <a:rPr lang="el-GR" dirty="0"/>
              <a:t>Έχουμε δει ότι το έργο που παράγεται από μια εξωτερική δύναμη σε ένα σύστημα </a:t>
            </a:r>
            <a:r>
              <a:rPr lang="el-GR" b="1" i="1" u="sng" dirty="0"/>
              <a:t>μπορεί</a:t>
            </a:r>
            <a:r>
              <a:rPr lang="el-GR" dirty="0"/>
              <a:t> να ισοδυναμεί με </a:t>
            </a:r>
            <a:r>
              <a:rPr lang="el-GR" b="1" dirty="0"/>
              <a:t>μεταβολή της κινητικής του ενέργειας</a:t>
            </a:r>
            <a:r>
              <a:rPr lang="el-GR" dirty="0"/>
              <a:t>, που «μεταφράζεται» σε </a:t>
            </a:r>
            <a:r>
              <a:rPr lang="el-GR" b="1" i="1" dirty="0"/>
              <a:t>κίνηση</a:t>
            </a:r>
            <a:r>
              <a:rPr lang="el-GR" dirty="0"/>
              <a:t> των μελών του συστήματος</a:t>
            </a:r>
          </a:p>
          <a:p>
            <a:endParaRPr lang="el-GR" sz="1400" dirty="0"/>
          </a:p>
          <a:p>
            <a:pPr lvl="1"/>
            <a:r>
              <a:rPr lang="el-GR" dirty="0"/>
              <a:t>Στο παράδειγμα που ολοκληρώσαμε, είδαμε ότι το έργο μιας εσωτερικής δύναμης που παράγεται στο σύστημα εμφανίζεται ως</a:t>
            </a:r>
            <a:r>
              <a:rPr lang="en-US" dirty="0"/>
              <a:t> </a:t>
            </a:r>
            <a:r>
              <a:rPr lang="el-GR" b="1" dirty="0"/>
              <a:t>μεταβολή της (βαρυτικής) δυναμικής ενέργειας</a:t>
            </a:r>
            <a:r>
              <a:rPr lang="en-US" b="1" dirty="0"/>
              <a:t> </a:t>
            </a:r>
            <a:r>
              <a:rPr lang="el-GR" dirty="0"/>
              <a:t>του</a:t>
            </a:r>
          </a:p>
          <a:p>
            <a:pPr lvl="2"/>
            <a:r>
              <a:rPr lang="el-GR" dirty="0"/>
              <a:t>…που «μεταφράζεται» ως αλλαγή στη </a:t>
            </a:r>
            <a:r>
              <a:rPr lang="en-US" dirty="0"/>
              <a:t/>
            </a:r>
            <a:br>
              <a:rPr lang="en-US" dirty="0"/>
            </a:br>
            <a:r>
              <a:rPr lang="en-US" dirty="0"/>
              <a:t/>
            </a:r>
            <a:br>
              <a:rPr lang="en-US" dirty="0"/>
            </a:br>
            <a:r>
              <a:rPr lang="el-GR" dirty="0"/>
              <a:t>	</a:t>
            </a:r>
            <a:r>
              <a:rPr lang="el-GR" sz="2600" b="1" i="1" dirty="0"/>
              <a:t>διάταξη /</a:t>
            </a:r>
            <a:r>
              <a:rPr lang="el-GR" sz="2600" dirty="0"/>
              <a:t> </a:t>
            </a:r>
            <a:r>
              <a:rPr lang="el-GR" sz="2600" b="1" i="1" dirty="0"/>
              <a:t>διαμόρφωση / σύνθεση</a:t>
            </a:r>
            <a:r>
              <a:rPr lang="el-GR" sz="2600" dirty="0"/>
              <a:t> </a:t>
            </a:r>
            <a:r>
              <a:rPr lang="en-US" sz="2600" dirty="0"/>
              <a:t/>
            </a:r>
            <a:br>
              <a:rPr lang="en-US" sz="2600" dirty="0"/>
            </a:br>
            <a:r>
              <a:rPr lang="en-US" dirty="0"/>
              <a:t/>
            </a:r>
            <a:br>
              <a:rPr lang="en-US" dirty="0"/>
            </a:br>
            <a:r>
              <a:rPr lang="el-GR" dirty="0"/>
              <a:t>των </a:t>
            </a:r>
            <a:r>
              <a:rPr lang="el-GR" b="1" dirty="0"/>
              <a:t>μελών</a:t>
            </a:r>
            <a:r>
              <a:rPr lang="el-GR" dirty="0"/>
              <a:t> του συστήματος.</a:t>
            </a:r>
            <a:endParaRPr lang="aa-ET" dirty="0"/>
          </a:p>
          <a:p>
            <a:pPr lvl="1"/>
            <a:r>
              <a:rPr lang="el-GR" dirty="0"/>
              <a:t>Εν προκειμένω, το βιβλίο ανυψώθηκε σε </a:t>
            </a:r>
            <a:r>
              <a:rPr lang="el-GR" b="1" dirty="0"/>
              <a:t>σχέση με την επιφάνεια της Γης </a:t>
            </a:r>
            <a:r>
              <a:rPr lang="el-GR" dirty="0"/>
              <a:t>(άλλαξε η μεταξύ τους «διάταξη»)</a:t>
            </a:r>
          </a:p>
        </p:txBody>
      </p:sp>
    </p:spTree>
    <p:extLst>
      <p:ext uri="{BB962C8B-B14F-4D97-AF65-F5344CB8AC3E}">
        <p14:creationId xmlns:p14="http://schemas.microsoft.com/office/powerpoint/2010/main" val="744144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872250" cy="5105400"/>
          </a:xfrm>
        </p:spPr>
        <p:txBody>
          <a:bodyPr>
            <a:normAutofit/>
          </a:bodyPr>
          <a:lstStyle/>
          <a:p>
            <a:r>
              <a:rPr lang="el-GR" dirty="0"/>
              <a:t>Σε πρακτικά προβλήματα, πρέπει να επιλέγουμε μια </a:t>
            </a:r>
            <a:r>
              <a:rPr lang="el-GR" b="1" dirty="0"/>
              <a:t>διάταξη των μελών</a:t>
            </a:r>
            <a:r>
              <a:rPr lang="el-GR" dirty="0"/>
              <a:t> του συστήματος (διάταξη αναφοράς) όπου η </a:t>
            </a:r>
            <a:r>
              <a:rPr lang="el-GR" b="1" dirty="0"/>
              <a:t>βαρυτική δυναμική ενέργεια </a:t>
            </a:r>
            <a:r>
              <a:rPr lang="el-GR" dirty="0"/>
              <a:t>θεωρείται </a:t>
            </a:r>
            <a:r>
              <a:rPr lang="el-GR" b="1" dirty="0"/>
              <a:t>μηδενική</a:t>
            </a:r>
          </a:p>
          <a:p>
            <a:pPr lvl="1"/>
            <a:endParaRPr lang="en-US" sz="1050" dirty="0"/>
          </a:p>
          <a:p>
            <a:pPr lvl="1"/>
            <a:r>
              <a:rPr lang="el-GR" dirty="0"/>
              <a:t>Για παράδειγμα, όταν τα σώματα βρίσκονται </a:t>
            </a:r>
            <a:r>
              <a:rPr lang="el-GR" b="1" dirty="0"/>
              <a:t>ακριβώς πάνω</a:t>
            </a:r>
            <a:r>
              <a:rPr lang="el-GR" dirty="0"/>
              <a:t> στην επιφάνεια της Γης.</a:t>
            </a:r>
          </a:p>
          <a:p>
            <a:pPr lvl="2"/>
            <a:r>
              <a:rPr lang="el-GR" dirty="0"/>
              <a:t>Τότε θεωρούμε ότι η </a:t>
            </a:r>
            <a:r>
              <a:rPr lang="el-GR" b="1" dirty="0"/>
              <a:t>βαρυτική δυναμική ενέργεια του συστήματος {Γη, σώματα} είναι μηδενική</a:t>
            </a:r>
          </a:p>
          <a:p>
            <a:pPr lvl="2"/>
            <a:r>
              <a:rPr lang="el-GR" dirty="0"/>
              <a:t>Οποιαδήποτε </a:t>
            </a:r>
            <a:r>
              <a:rPr lang="el-GR" b="1" dirty="0"/>
              <a:t>μεταβολή</a:t>
            </a:r>
            <a:r>
              <a:rPr lang="el-GR" dirty="0"/>
              <a:t> στο </a:t>
            </a:r>
            <a:r>
              <a:rPr lang="el-GR" b="1" dirty="0"/>
              <a:t>ύψος</a:t>
            </a:r>
            <a:r>
              <a:rPr lang="el-GR" dirty="0"/>
              <a:t> κάποιου σώματος σε σχέση με την επιφάνεια της Γης οδηγεί σε </a:t>
            </a:r>
            <a:r>
              <a:rPr lang="el-GR" b="1" dirty="0"/>
              <a:t>μεταβολή</a:t>
            </a:r>
            <a:r>
              <a:rPr lang="el-GR" dirty="0"/>
              <a:t> της </a:t>
            </a:r>
            <a:r>
              <a:rPr lang="el-GR" b="1" dirty="0"/>
              <a:t>βαρυτικής δυναμικής ενέργειας</a:t>
            </a:r>
            <a:r>
              <a:rPr lang="el-GR" dirty="0"/>
              <a:t> του συστήματος που αυτό ανήκει</a:t>
            </a:r>
          </a:p>
          <a:p>
            <a:pPr lvl="1"/>
            <a:endParaRPr lang="en-US" sz="1050" dirty="0"/>
          </a:p>
          <a:p>
            <a:pPr lvl="1"/>
            <a:r>
              <a:rPr lang="el-GR" dirty="0"/>
              <a:t>Πολλές φορές, το πρόβλημα «οδηγεί» στην κατάλληλη επιλογή της διάταξης</a:t>
            </a:r>
          </a:p>
        </p:txBody>
      </p:sp>
    </p:spTree>
    <p:extLst>
      <p:ext uri="{BB962C8B-B14F-4D97-AF65-F5344CB8AC3E}">
        <p14:creationId xmlns:p14="http://schemas.microsoft.com/office/powerpoint/2010/main" val="2429926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11913" y="1371600"/>
                <a:ext cx="7948450" cy="5257800"/>
              </a:xfrm>
            </p:spPr>
            <p:txBody>
              <a:bodyPr>
                <a:normAutofit fontScale="92500"/>
              </a:bodyPr>
              <a:lstStyle/>
              <a:p>
                <a:r>
                  <a:rPr lang="el-GR" dirty="0"/>
                  <a:t>Ας δούμε μια </a:t>
                </a:r>
                <a:r>
                  <a:rPr lang="el-GR" b="1" dirty="0"/>
                  <a:t>άλλης μορφής δυναμική ενέργεια </a:t>
                </a:r>
                <a:r>
                  <a:rPr lang="el-GR" dirty="0"/>
                  <a:t>που μπορεί να έχει ένα σύστημα</a:t>
                </a:r>
                <a:endParaRPr lang="en-US" dirty="0"/>
              </a:p>
              <a:p>
                <a:r>
                  <a:rPr lang="el-GR" dirty="0"/>
                  <a:t>Πίσω στο ελατήριο! </a:t>
                </a:r>
                <a:r>
                  <a:rPr lang="el-GR" dirty="0">
                    <a:sym typeface="Wingdings" panose="05000000000000000000" pitchFamily="2" charset="2"/>
                  </a:rPr>
                  <a:t> </a:t>
                </a:r>
                <a:r>
                  <a:rPr lang="el-GR" dirty="0"/>
                  <a:t>Σύστημα: </a:t>
                </a:r>
                <a:r>
                  <a:rPr lang="en-US" b="1" dirty="0"/>
                  <a:t>{</a:t>
                </a:r>
                <a:r>
                  <a:rPr lang="el-GR" b="1" u="sng" dirty="0"/>
                  <a:t>ελατήριο, σώμα</a:t>
                </a:r>
                <a:r>
                  <a:rPr lang="en-US" b="1" u="sng" dirty="0"/>
                  <a:t>}</a:t>
                </a:r>
                <a:r>
                  <a:rPr lang="el-GR" b="1" dirty="0"/>
                  <a:t> </a:t>
                </a:r>
              </a:p>
              <a:p>
                <a:pPr lvl="1"/>
                <a:r>
                  <a:rPr lang="el-GR" b="1" dirty="0"/>
                  <a:t>Διμελές</a:t>
                </a:r>
                <a:r>
                  <a:rPr lang="el-GR" dirty="0"/>
                  <a:t> σύστημα!</a:t>
                </a:r>
                <a:endParaRPr lang="en-US" dirty="0"/>
              </a:p>
              <a:p>
                <a:pPr lvl="1"/>
                <a:r>
                  <a:rPr lang="el-GR" dirty="0"/>
                  <a:t>Δύναμη ελατηρίου: </a:t>
                </a:r>
                <a:r>
                  <a:rPr lang="el-GR" b="1" dirty="0"/>
                  <a:t>εσωτερική</a:t>
                </a:r>
                <a:r>
                  <a:rPr lang="el-GR" dirty="0"/>
                  <a:t> στο σύστημα!</a:t>
                </a:r>
              </a:p>
              <a:p>
                <a:endParaRPr lang="el-GR" sz="800" dirty="0"/>
              </a:p>
              <a:p>
                <a:r>
                  <a:rPr lang="el-GR" dirty="0"/>
                  <a:t>Είδαμε αρκετές διαφάνειες πριν ότι</a:t>
                </a:r>
                <a:r>
                  <a:rPr lang="en-US" sz="1000" dirty="0"/>
                  <a:t/>
                </a:r>
                <a:br>
                  <a:rPr lang="en-US" sz="1000" dirty="0"/>
                </a:br>
                <a:r>
                  <a:rPr lang="el-GR" i="1" dirty="0">
                    <a:latin typeface="Cambria Math" panose="02040503050406030204" pitchFamily="18" charset="0"/>
                  </a:rPr>
                  <a:t/>
                </a:r>
                <a:br>
                  <a:rPr lang="el-GR" i="1" dirty="0">
                    <a:latin typeface="Cambria Math" panose="02040503050406030204" pitchFamily="18" charset="0"/>
                  </a:rPr>
                </a:b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𝑊</m:t>
                        </m:r>
                      </m:e>
                      <m:sub>
                        <m:r>
                          <a:rPr lang="en-US" b="0" i="1" smtClean="0">
                            <a:latin typeface="Cambria Math" panose="02040503050406030204" pitchFamily="18" charset="0"/>
                          </a:rPr>
                          <m:t>𝑠</m:t>
                        </m:r>
                      </m:sub>
                    </m:sSub>
                    <m:r>
                      <a:rPr lang="en-US" i="1">
                        <a:latin typeface="Cambria Math" panose="02040503050406030204" pitchFamily="18" charset="0"/>
                      </a:rPr>
                      <m:t>=</m:t>
                    </m:r>
                    <m:nary>
                      <m:naryPr>
                        <m:ctrlPr>
                          <a:rPr lang="en-US" i="1">
                            <a:latin typeface="Cambria Math" panose="02040503050406030204" pitchFamily="18" charset="0"/>
                          </a:rPr>
                        </m:ctrlPr>
                      </m:naryPr>
                      <m: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𝑖</m:t>
                            </m:r>
                          </m:sub>
                        </m:sSub>
                      </m:sub>
                      <m:sup>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𝑓</m:t>
                            </m:r>
                          </m:sub>
                        </m:sSub>
                      </m:sup>
                      <m:e>
                        <m:d>
                          <m:dPr>
                            <m:ctrlPr>
                              <a:rPr lang="en-US" b="0" i="1" smtClean="0">
                                <a:latin typeface="Cambria Math" panose="02040503050406030204" pitchFamily="18" charset="0"/>
                              </a:rPr>
                            </m:ctrlPr>
                          </m:dPr>
                          <m:e>
                            <m:r>
                              <a:rPr lang="en-US" b="0" i="1" smtClean="0">
                                <a:latin typeface="Cambria Math" panose="02040503050406030204" pitchFamily="18" charset="0"/>
                              </a:rPr>
                              <m:t>−</m:t>
                            </m:r>
                            <m:r>
                              <a:rPr lang="en-US" i="1">
                                <a:latin typeface="Cambria Math" panose="02040503050406030204" pitchFamily="18" charset="0"/>
                              </a:rPr>
                              <m:t>𝑘𝑥</m:t>
                            </m:r>
                          </m:e>
                        </m:d>
                        <m:r>
                          <a:rPr lang="en-US" i="1">
                            <a:latin typeface="Cambria Math" panose="02040503050406030204" pitchFamily="18" charset="0"/>
                          </a:rPr>
                          <m:t>𝑑𝑥</m:t>
                        </m:r>
                      </m:e>
                    </m:nary>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1</m:t>
                        </m:r>
                      </m:num>
                      <m:den>
                        <m:r>
                          <a:rPr lang="en-US" i="1">
                            <a:latin typeface="Cambria Math" panose="02040503050406030204" pitchFamily="18" charset="0"/>
                          </a:rPr>
                          <m:t>2</m:t>
                        </m:r>
                      </m:den>
                    </m:f>
                    <m:r>
                      <a:rPr lang="en-US" i="1">
                        <a:latin typeface="Cambria Math" panose="02040503050406030204" pitchFamily="18" charset="0"/>
                      </a:rPr>
                      <m:t>𝑘</m:t>
                    </m:r>
                    <m:sSubSup>
                      <m:sSubSupPr>
                        <m:ctrlPr>
                          <a:rPr lang="en-US" i="1">
                            <a:latin typeface="Cambria Math" panose="02040503050406030204" pitchFamily="18" charset="0"/>
                          </a:rPr>
                        </m:ctrlPr>
                      </m:sSubSupPr>
                      <m:e>
                        <m:r>
                          <a:rPr lang="en-US" i="1">
                            <a:latin typeface="Cambria Math" panose="02040503050406030204" pitchFamily="18" charset="0"/>
                          </a:rPr>
                          <m:t>𝑥</m:t>
                        </m:r>
                      </m:e>
                      <m:sub>
                        <m:r>
                          <a:rPr lang="en-US" b="0" i="1" smtClean="0">
                            <a:latin typeface="Cambria Math" panose="02040503050406030204" pitchFamily="18" charset="0"/>
                          </a:rPr>
                          <m:t>𝑖</m:t>
                        </m:r>
                      </m:sub>
                      <m:sup>
                        <m:r>
                          <a:rPr lang="en-US" i="1">
                            <a:latin typeface="Cambria Math" panose="02040503050406030204" pitchFamily="18" charset="0"/>
                          </a:rPr>
                          <m:t>2</m:t>
                        </m:r>
                      </m:sup>
                    </m:sSubSup>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1</m:t>
                        </m:r>
                      </m:num>
                      <m:den>
                        <m:r>
                          <a:rPr lang="en-US" i="1">
                            <a:latin typeface="Cambria Math" panose="02040503050406030204" pitchFamily="18" charset="0"/>
                          </a:rPr>
                          <m:t>2</m:t>
                        </m:r>
                      </m:den>
                    </m:f>
                    <m:r>
                      <a:rPr lang="en-US" i="1">
                        <a:latin typeface="Cambria Math" panose="02040503050406030204" pitchFamily="18" charset="0"/>
                      </a:rPr>
                      <m:t>𝑘</m:t>
                    </m:r>
                    <m:sSubSup>
                      <m:sSubSupPr>
                        <m:ctrlPr>
                          <a:rPr lang="en-US" i="1">
                            <a:latin typeface="Cambria Math" panose="02040503050406030204" pitchFamily="18" charset="0"/>
                          </a:rPr>
                        </m:ctrlPr>
                      </m:sSubSupPr>
                      <m:e>
                        <m:r>
                          <a:rPr lang="en-US" i="1">
                            <a:latin typeface="Cambria Math" panose="02040503050406030204" pitchFamily="18" charset="0"/>
                          </a:rPr>
                          <m:t>𝑥</m:t>
                        </m:r>
                      </m:e>
                      <m:sub>
                        <m:r>
                          <a:rPr lang="en-US" b="0" i="1" smtClean="0">
                            <a:latin typeface="Cambria Math" panose="02040503050406030204" pitchFamily="18" charset="0"/>
                          </a:rPr>
                          <m:t>𝑓</m:t>
                        </m:r>
                      </m:sub>
                      <m:sup>
                        <m:r>
                          <a:rPr lang="en-US" i="1">
                            <a:latin typeface="Cambria Math" panose="02040503050406030204" pitchFamily="18" charset="0"/>
                          </a:rPr>
                          <m:t>2</m:t>
                        </m:r>
                      </m:sup>
                    </m:sSubSup>
                    <m:r>
                      <a:rPr lang="el-GR"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r>
                          <a:rPr lang="en-US" b="0" i="1" smtClean="0">
                            <a:latin typeface="Cambria Math" panose="02040503050406030204" pitchFamily="18" charset="0"/>
                          </a:rPr>
                          <m:t>𝑒𝑥𝑡</m:t>
                        </m:r>
                      </m:sub>
                    </m:sSub>
                  </m:oMath>
                </a14:m>
                <a:endParaRPr lang="el-GR" dirty="0"/>
              </a:p>
              <a:p>
                <a:pPr marL="68580" indent="0">
                  <a:buNone/>
                </a:pPr>
                <a:endParaRPr lang="en-US" sz="900" dirty="0"/>
              </a:p>
              <a:p>
                <a:r>
                  <a:rPr lang="el-GR" dirty="0"/>
                  <a:t>Το </a:t>
                </a:r>
                <a:r>
                  <a:rPr lang="el-GR" b="1" dirty="0"/>
                  <a:t>έργο</a:t>
                </a:r>
                <a:r>
                  <a:rPr lang="el-GR" dirty="0"/>
                  <a:t> της εσωτερικής δύναμης που παράγεται στο σύστημα </a:t>
                </a:r>
                <a:r>
                  <a:rPr lang="el-GR" b="1" dirty="0"/>
                  <a:t>εξαρτάται από την αρχική και την τελική θέση του σώματος σε σχέση με τη θέση ισορροπίας του ελατηρίου</a:t>
                </a:r>
              </a:p>
              <a:p>
                <a:pPr lvl="1"/>
                <a:r>
                  <a:rPr lang="el-GR" dirty="0"/>
                  <a:t>Είναι κι αυτό μια </a:t>
                </a:r>
                <a:r>
                  <a:rPr lang="el-GR" b="1" dirty="0"/>
                  <a:t>διάταξη</a:t>
                </a:r>
                <a:r>
                  <a:rPr lang="el-GR" dirty="0"/>
                  <a:t> των μελών του συστήματος </a:t>
                </a:r>
                <a:r>
                  <a:rPr lang="el-GR" dirty="0">
                    <a:sym typeface="Wingdings" panose="05000000000000000000" pitchFamily="2" charset="2"/>
                  </a:rPr>
                  <a:t></a:t>
                </a:r>
                <a:r>
                  <a:rPr lang="el-GR" dirty="0"/>
                  <a: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11913" y="1371600"/>
                <a:ext cx="7948450" cy="5257800"/>
              </a:xfrm>
              <a:blipFill>
                <a:blip r:embed="rId2"/>
                <a:stretch>
                  <a:fillRect t="-811" r="-77"/>
                </a:stretch>
              </a:blipFill>
            </p:spPr>
            <p:txBody>
              <a:bodyPr/>
              <a:lstStyle/>
              <a:p>
                <a:r>
                  <a:rPr lang="en-US">
                    <a:noFill/>
                  </a:rPr>
                  <a:t> </a:t>
                </a:r>
              </a:p>
            </p:txBody>
          </p:sp>
        </mc:Fallback>
      </mc:AlternateContent>
    </p:spTree>
    <p:extLst>
      <p:ext uri="{BB962C8B-B14F-4D97-AF65-F5344CB8AC3E}">
        <p14:creationId xmlns:p14="http://schemas.microsoft.com/office/powerpoint/2010/main" val="212565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3733800" y="2057400"/>
            <a:ext cx="1524001" cy="762000"/>
          </a:xfrm>
          <a:prstGeom prst="roundRect">
            <a:avLst/>
          </a:prstGeom>
          <a:solidFill>
            <a:schemeClr val="bg2"/>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72250" cy="5257800"/>
              </a:xfrm>
            </p:spPr>
            <p:txBody>
              <a:bodyPr>
                <a:normAutofit/>
              </a:bodyPr>
              <a:lstStyle/>
              <a:p>
                <a:r>
                  <a:rPr lang="el-GR" sz="2200" dirty="0"/>
                  <a:t>Άρα αν θεωρήσουμε ότι</a:t>
                </a:r>
                <a:r>
                  <a:rPr lang="en-US" sz="2200" dirty="0"/>
                  <a:t/>
                </a:r>
                <a:br>
                  <a:rPr lang="en-US" sz="2200" dirty="0"/>
                </a:br>
                <a:r>
                  <a:rPr lang="en-US" sz="2200" i="1" dirty="0">
                    <a:latin typeface="Cambria Math" panose="02040503050406030204" pitchFamily="18" charset="0"/>
                  </a:rPr>
                  <a:t/>
                </a:r>
                <a:br>
                  <a:rPr lang="en-US" sz="2200" i="1" dirty="0">
                    <a:latin typeface="Cambria Math" panose="02040503050406030204" pitchFamily="18" charset="0"/>
                  </a:rPr>
                </a:br>
                <a14:m>
                  <m:oMath xmlns:m="http://schemas.openxmlformats.org/officeDocument/2006/math">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𝑈</m:t>
                        </m:r>
                      </m:e>
                      <m:sub>
                        <m:r>
                          <a:rPr lang="en-US" sz="2200" b="0" i="1" smtClean="0">
                            <a:latin typeface="Cambria Math" panose="02040503050406030204" pitchFamily="18" charset="0"/>
                          </a:rPr>
                          <m:t>𝑠</m:t>
                        </m:r>
                      </m:sub>
                    </m:sSub>
                    <m:r>
                      <a:rPr lang="en-US" sz="2200" b="0" i="1" smtClean="0">
                        <a:latin typeface="Cambria Math" panose="02040503050406030204" pitchFamily="18" charset="0"/>
                      </a:rPr>
                      <m:t>=</m:t>
                    </m:r>
                    <m:f>
                      <m:fPr>
                        <m:ctrlPr>
                          <a:rPr lang="en-US" sz="2200" b="0" i="1" smtClean="0">
                            <a:latin typeface="Cambria Math" panose="02040503050406030204" pitchFamily="18" charset="0"/>
                          </a:rPr>
                        </m:ctrlPr>
                      </m:fPr>
                      <m:num>
                        <m:r>
                          <a:rPr lang="en-US" sz="2200" b="0" i="1" smtClean="0">
                            <a:latin typeface="Cambria Math" panose="02040503050406030204" pitchFamily="18" charset="0"/>
                          </a:rPr>
                          <m:t>1</m:t>
                        </m:r>
                      </m:num>
                      <m:den>
                        <m:r>
                          <a:rPr lang="en-US" sz="2200" b="0" i="1" smtClean="0">
                            <a:latin typeface="Cambria Math" panose="02040503050406030204" pitchFamily="18" charset="0"/>
                          </a:rPr>
                          <m:t>2</m:t>
                        </m:r>
                      </m:den>
                    </m:f>
                    <m:r>
                      <a:rPr lang="en-US" sz="2200" b="0" i="1" smtClean="0">
                        <a:latin typeface="Cambria Math" panose="02040503050406030204" pitchFamily="18" charset="0"/>
                      </a:rPr>
                      <m:t>𝑘</m:t>
                    </m:r>
                    <m:sSup>
                      <m:sSupPr>
                        <m:ctrlPr>
                          <a:rPr lang="en-US" sz="2200" b="0" i="1" smtClean="0">
                            <a:latin typeface="Cambria Math" panose="02040503050406030204" pitchFamily="18" charset="0"/>
                          </a:rPr>
                        </m:ctrlPr>
                      </m:sSupPr>
                      <m:e>
                        <m:r>
                          <a:rPr lang="en-US" sz="2200" b="0" i="1" smtClean="0">
                            <a:latin typeface="Cambria Math" panose="02040503050406030204" pitchFamily="18" charset="0"/>
                          </a:rPr>
                          <m:t>𝑥</m:t>
                        </m:r>
                      </m:e>
                      <m:sup>
                        <m:r>
                          <a:rPr lang="en-US" sz="2200" b="0" i="1" smtClean="0">
                            <a:latin typeface="Cambria Math" panose="02040503050406030204" pitchFamily="18" charset="0"/>
                          </a:rPr>
                          <m:t>2</m:t>
                        </m:r>
                      </m:sup>
                    </m:sSup>
                  </m:oMath>
                </a14:m>
                <a:endParaRPr lang="en-US" sz="2200" dirty="0"/>
              </a:p>
              <a:p>
                <a:pPr marL="68580" indent="0">
                  <a:buNone/>
                </a:pPr>
                <a:r>
                  <a:rPr lang="el-GR" sz="2200" dirty="0"/>
                  <a:t>τότε </a:t>
                </a:r>
              </a:p>
              <a:p>
                <a:pPr marL="68580" indent="0">
                  <a:buNone/>
                </a:pPr>
                <a14:m>
                  <m:oMathPara xmlns:m="http://schemas.openxmlformats.org/officeDocument/2006/math">
                    <m:oMathParaPr>
                      <m:jc m:val="centerGroup"/>
                    </m:oMathParaPr>
                    <m:oMath xmlns:m="http://schemas.openxmlformats.org/officeDocument/2006/math">
                      <m:sSub>
                        <m:sSubPr>
                          <m:ctrlPr>
                            <a:rPr lang="en-US" sz="2200" i="1">
                              <a:latin typeface="Cambria Math" panose="02040503050406030204" pitchFamily="18" charset="0"/>
                            </a:rPr>
                          </m:ctrlPr>
                        </m:sSubPr>
                        <m:e>
                          <m:r>
                            <a:rPr lang="en-US" sz="2200" i="1">
                              <a:latin typeface="Cambria Math" panose="02040503050406030204" pitchFamily="18" charset="0"/>
                            </a:rPr>
                            <m:t>𝑊</m:t>
                          </m:r>
                        </m:e>
                        <m:sub>
                          <m:r>
                            <a:rPr lang="en-US" sz="2200" b="0" i="1" smtClean="0">
                              <a:latin typeface="Cambria Math" panose="02040503050406030204" pitchFamily="18" charset="0"/>
                            </a:rPr>
                            <m:t>𝑠</m:t>
                          </m:r>
                        </m:sub>
                      </m:sSub>
                      <m:r>
                        <a:rPr lang="en-US" sz="2200" i="1">
                          <a:latin typeface="Cambria Math" panose="02040503050406030204" pitchFamily="18" charset="0"/>
                        </a:rPr>
                        <m:t>=</m:t>
                      </m:r>
                      <m:nary>
                        <m:naryPr>
                          <m:ctrlPr>
                            <a:rPr lang="en-US" sz="2200" i="1">
                              <a:latin typeface="Cambria Math" panose="02040503050406030204" pitchFamily="18" charset="0"/>
                            </a:rPr>
                          </m:ctrlPr>
                        </m:naryPr>
                        <m:sub>
                          <m:sSub>
                            <m:sSubPr>
                              <m:ctrlPr>
                                <a:rPr lang="en-US" sz="2200" i="1">
                                  <a:latin typeface="Cambria Math" panose="02040503050406030204" pitchFamily="18" charset="0"/>
                                </a:rPr>
                              </m:ctrlPr>
                            </m:sSubPr>
                            <m:e>
                              <m:r>
                                <a:rPr lang="en-US" sz="2200" i="1">
                                  <a:latin typeface="Cambria Math" panose="02040503050406030204" pitchFamily="18" charset="0"/>
                                </a:rPr>
                                <m:t>𝑥</m:t>
                              </m:r>
                            </m:e>
                            <m:sub>
                              <m:r>
                                <a:rPr lang="en-US" sz="2200" i="1">
                                  <a:latin typeface="Cambria Math" panose="02040503050406030204" pitchFamily="18" charset="0"/>
                                </a:rPr>
                                <m:t>𝑖</m:t>
                              </m:r>
                            </m:sub>
                          </m:sSub>
                        </m:sub>
                        <m:sup>
                          <m:sSub>
                            <m:sSubPr>
                              <m:ctrlPr>
                                <a:rPr lang="en-US" sz="2200" i="1">
                                  <a:latin typeface="Cambria Math" panose="02040503050406030204" pitchFamily="18" charset="0"/>
                                </a:rPr>
                              </m:ctrlPr>
                            </m:sSubPr>
                            <m:e>
                              <m:r>
                                <a:rPr lang="en-US" sz="2200" i="1">
                                  <a:latin typeface="Cambria Math" panose="02040503050406030204" pitchFamily="18" charset="0"/>
                                </a:rPr>
                                <m:t>𝑥</m:t>
                              </m:r>
                            </m:e>
                            <m:sub>
                              <m:r>
                                <a:rPr lang="en-US" sz="2200" i="1">
                                  <a:latin typeface="Cambria Math" panose="02040503050406030204" pitchFamily="18" charset="0"/>
                                </a:rPr>
                                <m:t>𝑓</m:t>
                              </m:r>
                            </m:sub>
                          </m:sSub>
                        </m:sup>
                        <m:e>
                          <m:d>
                            <m:dPr>
                              <m:ctrlPr>
                                <a:rPr lang="en-US" sz="2200" b="0" i="1" smtClean="0">
                                  <a:latin typeface="Cambria Math" panose="02040503050406030204" pitchFamily="18" charset="0"/>
                                </a:rPr>
                              </m:ctrlPr>
                            </m:dPr>
                            <m:e>
                              <m:r>
                                <a:rPr lang="en-US" sz="2200" b="0" i="1" smtClean="0">
                                  <a:latin typeface="Cambria Math" panose="02040503050406030204" pitchFamily="18" charset="0"/>
                                </a:rPr>
                                <m:t>−</m:t>
                              </m:r>
                              <m:r>
                                <a:rPr lang="en-US" sz="2200" i="1">
                                  <a:latin typeface="Cambria Math" panose="02040503050406030204" pitchFamily="18" charset="0"/>
                                </a:rPr>
                                <m:t>𝑘𝑥</m:t>
                              </m:r>
                            </m:e>
                          </m:d>
                          <m:r>
                            <a:rPr lang="en-US" sz="2200" i="1">
                              <a:latin typeface="Cambria Math" panose="02040503050406030204" pitchFamily="18" charset="0"/>
                            </a:rPr>
                            <m:t>𝑑𝑥</m:t>
                          </m:r>
                        </m:e>
                      </m:nary>
                      <m:r>
                        <a:rPr lang="en-US" sz="2200" i="1">
                          <a:latin typeface="Cambria Math" panose="02040503050406030204" pitchFamily="18" charset="0"/>
                        </a:rPr>
                        <m:t>=</m:t>
                      </m:r>
                      <m:f>
                        <m:fPr>
                          <m:ctrlPr>
                            <a:rPr lang="en-US" sz="2200" i="1">
                              <a:latin typeface="Cambria Math" panose="02040503050406030204" pitchFamily="18" charset="0"/>
                            </a:rPr>
                          </m:ctrlPr>
                        </m:fPr>
                        <m:num>
                          <m:r>
                            <a:rPr lang="en-US" sz="2200" i="1">
                              <a:latin typeface="Cambria Math" panose="02040503050406030204" pitchFamily="18" charset="0"/>
                            </a:rPr>
                            <m:t>1</m:t>
                          </m:r>
                        </m:num>
                        <m:den>
                          <m:r>
                            <a:rPr lang="en-US" sz="2200" i="1">
                              <a:latin typeface="Cambria Math" panose="02040503050406030204" pitchFamily="18" charset="0"/>
                            </a:rPr>
                            <m:t>2</m:t>
                          </m:r>
                        </m:den>
                      </m:f>
                      <m:r>
                        <a:rPr lang="en-US" sz="2200" i="1">
                          <a:latin typeface="Cambria Math" panose="02040503050406030204" pitchFamily="18" charset="0"/>
                        </a:rPr>
                        <m:t>𝑘</m:t>
                      </m:r>
                      <m:sSubSup>
                        <m:sSubSupPr>
                          <m:ctrlPr>
                            <a:rPr lang="en-US" sz="2200" i="1">
                              <a:latin typeface="Cambria Math" panose="02040503050406030204" pitchFamily="18" charset="0"/>
                            </a:rPr>
                          </m:ctrlPr>
                        </m:sSubSupPr>
                        <m:e>
                          <m:r>
                            <a:rPr lang="en-US" sz="2200" i="1">
                              <a:latin typeface="Cambria Math" panose="02040503050406030204" pitchFamily="18" charset="0"/>
                            </a:rPr>
                            <m:t>𝑥</m:t>
                          </m:r>
                        </m:e>
                        <m:sub>
                          <m:r>
                            <a:rPr lang="en-US" sz="2200" b="0" i="1" smtClean="0">
                              <a:latin typeface="Cambria Math" panose="02040503050406030204" pitchFamily="18" charset="0"/>
                            </a:rPr>
                            <m:t>𝑖</m:t>
                          </m:r>
                        </m:sub>
                        <m:sup>
                          <m:r>
                            <a:rPr lang="en-US" sz="2200" i="1">
                              <a:latin typeface="Cambria Math" panose="02040503050406030204" pitchFamily="18" charset="0"/>
                            </a:rPr>
                            <m:t>2</m:t>
                          </m:r>
                        </m:sup>
                      </m:sSubSup>
                      <m:r>
                        <a:rPr lang="en-US" sz="2200" i="1">
                          <a:latin typeface="Cambria Math" panose="02040503050406030204" pitchFamily="18" charset="0"/>
                        </a:rPr>
                        <m:t>−</m:t>
                      </m:r>
                      <m:f>
                        <m:fPr>
                          <m:ctrlPr>
                            <a:rPr lang="en-US" sz="2200" i="1">
                              <a:latin typeface="Cambria Math" panose="02040503050406030204" pitchFamily="18" charset="0"/>
                            </a:rPr>
                          </m:ctrlPr>
                        </m:fPr>
                        <m:num>
                          <m:r>
                            <a:rPr lang="en-US" sz="2200" i="1">
                              <a:latin typeface="Cambria Math" panose="02040503050406030204" pitchFamily="18" charset="0"/>
                            </a:rPr>
                            <m:t>1</m:t>
                          </m:r>
                        </m:num>
                        <m:den>
                          <m:r>
                            <a:rPr lang="en-US" sz="2200" i="1">
                              <a:latin typeface="Cambria Math" panose="02040503050406030204" pitchFamily="18" charset="0"/>
                            </a:rPr>
                            <m:t>2</m:t>
                          </m:r>
                        </m:den>
                      </m:f>
                      <m:r>
                        <a:rPr lang="en-US" sz="2200" i="1">
                          <a:latin typeface="Cambria Math" panose="02040503050406030204" pitchFamily="18" charset="0"/>
                        </a:rPr>
                        <m:t>𝑘</m:t>
                      </m:r>
                      <m:sSubSup>
                        <m:sSubSupPr>
                          <m:ctrlPr>
                            <a:rPr lang="en-US" sz="2200" i="1">
                              <a:latin typeface="Cambria Math" panose="02040503050406030204" pitchFamily="18" charset="0"/>
                            </a:rPr>
                          </m:ctrlPr>
                        </m:sSubSupPr>
                        <m:e>
                          <m:r>
                            <a:rPr lang="en-US" sz="2200" i="1">
                              <a:latin typeface="Cambria Math" panose="02040503050406030204" pitchFamily="18" charset="0"/>
                            </a:rPr>
                            <m:t>𝑥</m:t>
                          </m:r>
                        </m:e>
                        <m:sub>
                          <m:r>
                            <a:rPr lang="en-US" sz="2200" b="0" i="1" smtClean="0">
                              <a:latin typeface="Cambria Math" panose="02040503050406030204" pitchFamily="18" charset="0"/>
                            </a:rPr>
                            <m:t>𝑓</m:t>
                          </m:r>
                        </m:sub>
                        <m:sup>
                          <m:r>
                            <a:rPr lang="en-US" sz="2200" i="1">
                              <a:latin typeface="Cambria Math" panose="02040503050406030204" pitchFamily="18" charset="0"/>
                            </a:rPr>
                            <m:t>2</m:t>
                          </m:r>
                        </m:sup>
                      </m:sSubSup>
                    </m:oMath>
                    <m:oMath xmlns:m="http://schemas.openxmlformats.org/officeDocument/2006/math">
                      <m:r>
                        <a:rPr lang="el-GR" sz="2200">
                          <a:latin typeface="Cambria Math" panose="02040503050406030204" pitchFamily="18" charset="0"/>
                        </a:rPr>
                        <m:t>          </m:t>
                      </m:r>
                      <m:r>
                        <a:rPr lang="el-GR" sz="2200" i="1">
                          <a:latin typeface="Cambria Math" panose="02040503050406030204" pitchFamily="18" charset="0"/>
                        </a:rPr>
                        <m:t>=</m:t>
                      </m:r>
                      <m:sSubSup>
                        <m:sSubSupPr>
                          <m:ctrlPr>
                            <a:rPr lang="en-US" sz="2200" i="1">
                              <a:latin typeface="Cambria Math" panose="02040503050406030204" pitchFamily="18" charset="0"/>
                            </a:rPr>
                          </m:ctrlPr>
                        </m:sSubSupPr>
                        <m:e>
                          <m:r>
                            <a:rPr lang="en-US" sz="2200" i="1">
                              <a:latin typeface="Cambria Math" panose="02040503050406030204" pitchFamily="18" charset="0"/>
                            </a:rPr>
                            <m:t>𝑈</m:t>
                          </m:r>
                        </m:e>
                        <m:sub>
                          <m:r>
                            <a:rPr lang="en-US" sz="2200" i="1">
                              <a:latin typeface="Cambria Math" panose="02040503050406030204" pitchFamily="18" charset="0"/>
                            </a:rPr>
                            <m:t>𝑠</m:t>
                          </m:r>
                        </m:sub>
                        <m:sup>
                          <m:r>
                            <a:rPr lang="en-US" sz="2200" b="0" i="1" smtClean="0">
                              <a:latin typeface="Cambria Math" panose="02040503050406030204" pitchFamily="18" charset="0"/>
                            </a:rPr>
                            <m:t>𝑖</m:t>
                          </m:r>
                        </m:sup>
                      </m:sSubSup>
                      <m:r>
                        <a:rPr lang="en-US" sz="2200" i="1">
                          <a:latin typeface="Cambria Math" panose="02040503050406030204" pitchFamily="18" charset="0"/>
                        </a:rPr>
                        <m:t>−</m:t>
                      </m:r>
                      <m:sSubSup>
                        <m:sSubSupPr>
                          <m:ctrlPr>
                            <a:rPr lang="en-US" sz="2200" i="1">
                              <a:latin typeface="Cambria Math" panose="02040503050406030204" pitchFamily="18" charset="0"/>
                            </a:rPr>
                          </m:ctrlPr>
                        </m:sSubSupPr>
                        <m:e>
                          <m:r>
                            <a:rPr lang="en-US" sz="2200" i="1">
                              <a:latin typeface="Cambria Math" panose="02040503050406030204" pitchFamily="18" charset="0"/>
                            </a:rPr>
                            <m:t>𝑈</m:t>
                          </m:r>
                        </m:e>
                        <m:sub>
                          <m:r>
                            <a:rPr lang="en-US" sz="2200" i="1">
                              <a:latin typeface="Cambria Math" panose="02040503050406030204" pitchFamily="18" charset="0"/>
                            </a:rPr>
                            <m:t>𝑠</m:t>
                          </m:r>
                        </m:sub>
                        <m:sup>
                          <m:r>
                            <a:rPr lang="en-US" sz="2200" b="0" i="1" smtClean="0">
                              <a:latin typeface="Cambria Math" panose="02040503050406030204" pitchFamily="18" charset="0"/>
                            </a:rPr>
                            <m:t>𝑓</m:t>
                          </m:r>
                        </m:sup>
                      </m:sSubSup>
                      <m:r>
                        <a:rPr lang="en-US" sz="2200" i="1">
                          <a:latin typeface="Cambria Math" panose="02040503050406030204" pitchFamily="18" charset="0"/>
                        </a:rPr>
                        <m:t>=</m:t>
                      </m:r>
                      <m:r>
                        <a:rPr lang="en-US" sz="2200" b="0" i="0" smtClean="0">
                          <a:latin typeface="Cambria Math" panose="02040503050406030204" pitchFamily="18" charset="0"/>
                        </a:rPr>
                        <m:t>−</m:t>
                      </m:r>
                      <m:r>
                        <m:rPr>
                          <m:sty m:val="p"/>
                        </m:rPr>
                        <a:rPr lang="el-GR" sz="2200">
                          <a:latin typeface="Cambria Math" panose="02040503050406030204" pitchFamily="18" charset="0"/>
                        </a:rPr>
                        <m:t>Δ</m:t>
                      </m:r>
                      <m:sSub>
                        <m:sSubPr>
                          <m:ctrlPr>
                            <a:rPr lang="en-US" sz="2200" i="1">
                              <a:latin typeface="Cambria Math" panose="02040503050406030204" pitchFamily="18" charset="0"/>
                            </a:rPr>
                          </m:ctrlPr>
                        </m:sSubPr>
                        <m:e>
                          <m:r>
                            <a:rPr lang="en-US" sz="2200" i="1">
                              <a:latin typeface="Cambria Math" panose="02040503050406030204" pitchFamily="18" charset="0"/>
                            </a:rPr>
                            <m:t>𝑈</m:t>
                          </m:r>
                        </m:e>
                        <m:sub>
                          <m:r>
                            <a:rPr lang="en-US" sz="2200" i="1">
                              <a:latin typeface="Cambria Math" panose="02040503050406030204" pitchFamily="18" charset="0"/>
                            </a:rPr>
                            <m:t>𝑠</m:t>
                          </m:r>
                        </m:sub>
                      </m:sSub>
                    </m:oMath>
                  </m:oMathPara>
                </a14:m>
                <a:r>
                  <a:rPr lang="el-GR" sz="2200" dirty="0"/>
                  <a:t/>
                </a:r>
                <a:br>
                  <a:rPr lang="el-GR" sz="2200" dirty="0"/>
                </a:br>
                <a:r>
                  <a:rPr lang="en-US" sz="2200" dirty="0"/>
                  <a:t/>
                </a:r>
                <a:br>
                  <a:rPr lang="en-US" sz="2200" dirty="0"/>
                </a:br>
                <a:r>
                  <a:rPr lang="el-GR" sz="2200" dirty="0"/>
                  <a:t>με </a:t>
                </a:r>
                <a14:m>
                  <m:oMath xmlns:m="http://schemas.openxmlformats.org/officeDocument/2006/math">
                    <m:sSub>
                      <m:sSubPr>
                        <m:ctrlPr>
                          <a:rPr lang="en-US" sz="2200" i="1">
                            <a:latin typeface="Cambria Math" panose="02040503050406030204" pitchFamily="18" charset="0"/>
                          </a:rPr>
                        </m:ctrlPr>
                      </m:sSubPr>
                      <m:e>
                        <m:r>
                          <a:rPr lang="en-US" sz="2200" i="1">
                            <a:latin typeface="Cambria Math" panose="02040503050406030204" pitchFamily="18" charset="0"/>
                          </a:rPr>
                          <m:t>𝑈</m:t>
                        </m:r>
                      </m:e>
                      <m:sub>
                        <m:r>
                          <a:rPr lang="en-US" sz="2200" i="1">
                            <a:latin typeface="Cambria Math" panose="02040503050406030204" pitchFamily="18" charset="0"/>
                          </a:rPr>
                          <m:t>𝑠</m:t>
                        </m:r>
                      </m:sub>
                    </m:sSub>
                  </m:oMath>
                </a14:m>
                <a:r>
                  <a:rPr lang="el-GR" sz="2200" dirty="0"/>
                  <a:t> την </a:t>
                </a:r>
                <a:endParaRPr lang="en-US" sz="2200" dirty="0"/>
              </a:p>
              <a:p>
                <a:pPr marL="68580" indent="0" algn="ctr">
                  <a:buNone/>
                </a:pPr>
                <a:r>
                  <a:rPr lang="el-GR" sz="2800" b="1" i="1" dirty="0"/>
                  <a:t>ελαστική δυναμική ενέργεια</a:t>
                </a:r>
                <a:r>
                  <a:rPr lang="el-GR" sz="2800" dirty="0"/>
                  <a:t> </a:t>
                </a:r>
                <a:r>
                  <a:rPr lang="en-US" sz="2200" dirty="0"/>
                  <a:t/>
                </a:r>
                <a:br>
                  <a:rPr lang="en-US" sz="2200" dirty="0"/>
                </a:br>
                <a:endParaRPr lang="en-US" sz="2200" dirty="0"/>
              </a:p>
              <a:p>
                <a:pPr marL="68580" indent="0">
                  <a:buNone/>
                </a:pPr>
                <a:r>
                  <a:rPr lang="el-GR" sz="2200" dirty="0"/>
                  <a:t>που σχετίζεται με το </a:t>
                </a:r>
                <a:r>
                  <a:rPr lang="el-GR" sz="2200" b="1" dirty="0"/>
                  <a:t>σύστημα {σώμα, ελατήριο}</a:t>
                </a:r>
              </a:p>
              <a:p>
                <a:pPr marL="68580" indent="0">
                  <a:buNone/>
                </a:pPr>
                <a:endParaRPr lang="el-GR" sz="2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72250" cy="5257800"/>
              </a:xfrm>
              <a:blipFill>
                <a:blip r:embed="rId2"/>
                <a:stretch>
                  <a:fillRect l="-155" t="-811"/>
                </a:stretch>
              </a:blipFill>
            </p:spPr>
            <p:txBody>
              <a:bodyPr/>
              <a:lstStyle/>
              <a:p>
                <a:r>
                  <a:rPr lang="en-US">
                    <a:noFill/>
                  </a:rPr>
                  <a:t> </a:t>
                </a:r>
              </a:p>
            </p:txBody>
          </p:sp>
        </mc:Fallback>
      </mc:AlternateContent>
      <p:sp>
        <p:nvSpPr>
          <p:cNvPr id="2" name="Title 1"/>
          <p:cNvSpPr>
            <a:spLocks noGrp="1"/>
          </p:cNvSpPr>
          <p:nvPr>
            <p:ph type="title"/>
          </p:nvPr>
        </p:nvSpPr>
        <p:spPr/>
        <p:txBody>
          <a:bodyPr>
            <a:normAutofit fontScale="90000"/>
          </a:bodyPr>
          <a:lstStyle/>
          <a:p>
            <a:r>
              <a:rPr lang="el-GR" dirty="0"/>
              <a:t>Ενέργεια Συστήματος</a:t>
            </a:r>
          </a:p>
        </p:txBody>
      </p:sp>
    </p:spTree>
    <p:extLst>
      <p:ext uri="{BB962C8B-B14F-4D97-AF65-F5344CB8AC3E}">
        <p14:creationId xmlns:p14="http://schemas.microsoft.com/office/powerpoint/2010/main" val="3410449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81603"/>
                <a:ext cx="7872250" cy="5257800"/>
              </a:xfrm>
            </p:spPr>
            <p:txBody>
              <a:bodyPr>
                <a:normAutofit/>
              </a:bodyPr>
              <a:lstStyle/>
              <a:p>
                <a:r>
                  <a:rPr lang="el-GR" sz="2200" b="1" u="sng" dirty="0"/>
                  <a:t>Συνοψίζοντας</a:t>
                </a:r>
                <a:r>
                  <a:rPr lang="el-GR" sz="2200" dirty="0"/>
                  <a:t>:</a:t>
                </a:r>
              </a:p>
              <a:p>
                <a:endParaRPr lang="el-GR" sz="1050" dirty="0"/>
              </a:p>
              <a:p>
                <a:r>
                  <a:rPr lang="el-GR" sz="2200" dirty="0"/>
                  <a:t>Σύστημα {σώμα, Γη}</a:t>
                </a:r>
              </a:p>
              <a:p>
                <a:pPr lvl="1"/>
                <a:r>
                  <a:rPr lang="el-GR" sz="2000" dirty="0"/>
                  <a:t>Πολυμελές!</a:t>
                </a:r>
              </a:p>
              <a:p>
                <a:pPr lvl="1"/>
                <a:r>
                  <a:rPr lang="el-GR" sz="2000" b="1" dirty="0"/>
                  <a:t>Βαρυτική</a:t>
                </a:r>
                <a:r>
                  <a:rPr lang="el-GR" sz="2000" dirty="0"/>
                  <a:t> δυναμική ενέργεια</a:t>
                </a:r>
                <a:endParaRPr lang="en-US" sz="2000" dirty="0"/>
              </a:p>
              <a:p>
                <a:pPr lvl="1"/>
                <a:r>
                  <a:rPr lang="el-GR" sz="2000" dirty="0"/>
                  <a:t>«Θέση» αναφοράς: συνήθως επίπεδο επιφάνειας Γης</a:t>
                </a:r>
                <a:r>
                  <a:rPr lang="en-US" sz="2000" dirty="0"/>
                  <a:t> (</a:t>
                </a:r>
                <a14:m>
                  <m:oMath xmlns:m="http://schemas.openxmlformats.org/officeDocument/2006/math">
                    <m:r>
                      <a:rPr lang="en-US" sz="2000" b="0" i="1" smtClean="0">
                        <a:latin typeface="Cambria Math" panose="02040503050406030204" pitchFamily="18" charset="0"/>
                      </a:rPr>
                      <m:t>𝑦</m:t>
                    </m:r>
                    <m:r>
                      <a:rPr lang="en-US" sz="2000" b="0" i="1" smtClean="0">
                        <a:latin typeface="Cambria Math" panose="02040503050406030204" pitchFamily="18" charset="0"/>
                      </a:rPr>
                      <m:t>=0</m:t>
                    </m:r>
                  </m:oMath>
                </a14:m>
                <a:r>
                  <a:rPr lang="en-US" sz="2000" dirty="0"/>
                  <a:t>)</a:t>
                </a:r>
              </a:p>
              <a:p>
                <a:pPr lvl="1"/>
                <a:endParaRPr lang="el-GR" sz="1600" dirty="0"/>
              </a:p>
              <a:p>
                <a:r>
                  <a:rPr lang="el-GR" sz="2200" dirty="0"/>
                  <a:t>Σύστημα {ελατήριο, σώμα}</a:t>
                </a:r>
              </a:p>
              <a:p>
                <a:pPr lvl="1"/>
                <a:r>
                  <a:rPr lang="el-GR" sz="2000" dirty="0"/>
                  <a:t>Πολυμελές!</a:t>
                </a:r>
              </a:p>
              <a:p>
                <a:pPr lvl="1"/>
                <a:r>
                  <a:rPr lang="el-GR" sz="2000" b="1" dirty="0"/>
                  <a:t>Ελαστική</a:t>
                </a:r>
                <a:r>
                  <a:rPr lang="el-GR" sz="2000" dirty="0"/>
                  <a:t> δυναμική ενέργεια</a:t>
                </a:r>
              </a:p>
              <a:p>
                <a:pPr lvl="1"/>
                <a:r>
                  <a:rPr lang="el-GR" sz="2000" dirty="0"/>
                  <a:t>«Θέση» αναφοράς: θέση φυσικού μήκους ελατηρίου</a:t>
                </a:r>
                <a:r>
                  <a:rPr lang="en-US" sz="2000" dirty="0"/>
                  <a:t> (</a:t>
                </a:r>
                <a14:m>
                  <m:oMath xmlns:m="http://schemas.openxmlformats.org/officeDocument/2006/math">
                    <m:r>
                      <a:rPr lang="en-US" sz="2000" b="0" i="1" smtClean="0">
                        <a:latin typeface="Cambria Math" panose="02040503050406030204" pitchFamily="18" charset="0"/>
                      </a:rPr>
                      <m:t>𝑥</m:t>
                    </m:r>
                    <m:r>
                      <a:rPr lang="en-US" sz="2000" b="0" i="1" smtClean="0">
                        <a:latin typeface="Cambria Math" panose="02040503050406030204" pitchFamily="18" charset="0"/>
                      </a:rPr>
                      <m:t>=0</m:t>
                    </m:r>
                  </m:oMath>
                </a14:m>
                <a:r>
                  <a:rPr lang="en-US" sz="2000" dirty="0"/>
                  <a:t>)</a:t>
                </a:r>
              </a:p>
              <a:p>
                <a:pPr lvl="1"/>
                <a:endParaRPr lang="en-US" sz="1600" dirty="0"/>
              </a:p>
              <a:p>
                <a:r>
                  <a:rPr lang="el-GR" sz="2200" dirty="0"/>
                  <a:t>Και στις δυο περιπτώσεις, οι </a:t>
                </a:r>
                <a:r>
                  <a:rPr lang="el-GR" sz="2200" b="1" dirty="0"/>
                  <a:t>διαφορές</a:t>
                </a:r>
                <a:r>
                  <a:rPr lang="el-GR" sz="2200" dirty="0"/>
                  <a:t> δυναμικής ενέργειας έχουν σημασία!</a:t>
                </a:r>
              </a:p>
              <a:p>
                <a:pPr lvl="1"/>
                <a:endParaRPr lang="el-GR" sz="2000" dirty="0"/>
              </a:p>
              <a:p>
                <a:pPr marL="68580" indent="0">
                  <a:buNone/>
                </a:pPr>
                <a:endParaRPr lang="el-GR" sz="2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81603"/>
                <a:ext cx="7872250" cy="5257800"/>
              </a:xfrm>
              <a:blipFill>
                <a:blip r:embed="rId2"/>
                <a:stretch>
                  <a:fillRect t="-812"/>
                </a:stretch>
              </a:blipFill>
            </p:spPr>
            <p:txBody>
              <a:bodyPr/>
              <a:lstStyle/>
              <a:p>
                <a:r>
                  <a:rPr lang="en-US">
                    <a:noFill/>
                  </a:rPr>
                  <a:t> </a:t>
                </a:r>
              </a:p>
            </p:txBody>
          </p:sp>
        </mc:Fallback>
      </mc:AlternateContent>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5" name="Rounded Rectangle 4"/>
              <p:cNvSpPr/>
              <p:nvPr/>
            </p:nvSpPr>
            <p:spPr>
              <a:xfrm>
                <a:off x="5410200" y="2590800"/>
                <a:ext cx="1752600" cy="471689"/>
              </a:xfrm>
              <a:prstGeom prst="roundRect">
                <a:avLst/>
              </a:prstGeom>
              <a:solidFill>
                <a:schemeClr val="bg2"/>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𝑈</m:t>
                          </m:r>
                        </m:e>
                        <m: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𝑔</m:t>
                          </m:r>
                        </m:sub>
                      </m:s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𝑚𝑔𝑦</m:t>
                      </m:r>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 name="Rounded Rectangle 4"/>
              <p:cNvSpPr>
                <a:spLocks noRot="1" noChangeAspect="1" noMove="1" noResize="1" noEditPoints="1" noAdjustHandles="1" noChangeArrowheads="1" noChangeShapeType="1" noTextEdit="1"/>
              </p:cNvSpPr>
              <p:nvPr/>
            </p:nvSpPr>
            <p:spPr>
              <a:xfrm>
                <a:off x="5410200" y="2590800"/>
                <a:ext cx="1752600" cy="471689"/>
              </a:xfrm>
              <a:prstGeom prst="roundRect">
                <a:avLst/>
              </a:prstGeom>
              <a:blipFill>
                <a:blip r:embed="rId3"/>
                <a:stretch>
                  <a:fillRect b="-7317"/>
                </a:stretch>
              </a:blipFill>
              <a:ln w="28575"/>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ounded Rectangle 4">
                <a:extLst>
                  <a:ext uri="{FF2B5EF4-FFF2-40B4-BE49-F238E27FC236}">
                    <a16:creationId xmlns:a16="http://schemas.microsoft.com/office/drawing/2014/main" xmlns="" id="{33186147-2274-1EB7-36FC-4D6414693260}"/>
                  </a:ext>
                </a:extLst>
              </p:cNvPr>
              <p:cNvSpPr/>
              <p:nvPr/>
            </p:nvSpPr>
            <p:spPr>
              <a:xfrm>
                <a:off x="5410200" y="4191000"/>
                <a:ext cx="1828800" cy="768863"/>
              </a:xfrm>
              <a:prstGeom prst="roundRect">
                <a:avLst/>
              </a:prstGeom>
              <a:solidFill>
                <a:schemeClr val="bg2"/>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bPr>
                        <m:e>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𝑈</m:t>
                          </m:r>
                        </m:e>
                        <m: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𝑠</m:t>
                          </m:r>
                        </m:sub>
                      </m:s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m:t>
                      </m:r>
                      <m:f>
                        <m:f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fPr>
                        <m:num>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1</m:t>
                          </m:r>
                        </m:num>
                        <m:den>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2</m:t>
                          </m:r>
                        </m:den>
                      </m:f>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𝑘</m:t>
                      </m:r>
                      <m:sSup>
                        <m:sSup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ctrlPr>
                        </m:sSupPr>
                        <m:e>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𝑥</m:t>
                          </m:r>
                        </m:e>
                        <m:sup>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mn-cs"/>
                            </a:rPr>
                            <m:t>2</m:t>
                          </m:r>
                        </m:sup>
                      </m:sSup>
                    </m:oMath>
                  </m:oMathPara>
                </a14:m>
                <a:endPar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4" name="Rounded Rectangle 4">
                <a:extLst>
                  <a:ext uri="{FF2B5EF4-FFF2-40B4-BE49-F238E27FC236}">
                    <a16:creationId xmlns:a16="http://schemas.microsoft.com/office/drawing/2014/main" id="{33186147-2274-1EB7-36FC-4D6414693260}"/>
                  </a:ext>
                </a:extLst>
              </p:cNvPr>
              <p:cNvSpPr>
                <a:spLocks noRot="1" noChangeAspect="1" noMove="1" noResize="1" noEditPoints="1" noAdjustHandles="1" noChangeArrowheads="1" noChangeShapeType="1" noTextEdit="1"/>
              </p:cNvSpPr>
              <p:nvPr/>
            </p:nvSpPr>
            <p:spPr>
              <a:xfrm>
                <a:off x="5410200" y="4191000"/>
                <a:ext cx="1828800" cy="768863"/>
              </a:xfrm>
              <a:prstGeom prst="roundRect">
                <a:avLst/>
              </a:prstGeom>
              <a:blipFill>
                <a:blip r:embed="rId4"/>
                <a:stretch>
                  <a:fillRect/>
                </a:stretch>
              </a:blipFill>
              <a:ln w="28575"/>
            </p:spPr>
            <p:txBody>
              <a:bodyPr/>
              <a:lstStyle/>
              <a:p>
                <a:r>
                  <a:rPr lang="en-US">
                    <a:noFill/>
                  </a:rPr>
                  <a:t> </a:t>
                </a:r>
              </a:p>
            </p:txBody>
          </p:sp>
        </mc:Fallback>
      </mc:AlternateContent>
    </p:spTree>
    <p:extLst>
      <p:ext uri="{BB962C8B-B14F-4D97-AF65-F5344CB8AC3E}">
        <p14:creationId xmlns:p14="http://schemas.microsoft.com/office/powerpoint/2010/main" val="3870978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Effect transition="in" filter="fade">
                                      <p:cBhvr>
                                        <p:cTn id="40" dur="500"/>
                                        <p:tgtEl>
                                          <p:spTgt spid="3">
                                            <p:txEl>
                                              <p:pRg st="8" end="8"/>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Effect transition="in" filter="fade">
                                      <p:cBhvr>
                                        <p:cTn id="45" dur="500"/>
                                        <p:tgtEl>
                                          <p:spTgt spid="3">
                                            <p:txEl>
                                              <p:pRg st="9" end="9"/>
                                            </p:txEl>
                                          </p:spTgt>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500"/>
                                        <p:tgtEl>
                                          <p:spTgt spid="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3">
                                            <p:txEl>
                                              <p:pRg st="10" end="10"/>
                                            </p:txEl>
                                          </p:spTgt>
                                        </p:tgtEl>
                                        <p:attrNameLst>
                                          <p:attrName>style.visibility</p:attrName>
                                        </p:attrNameLst>
                                      </p:cBhvr>
                                      <p:to>
                                        <p:strVal val="visible"/>
                                      </p:to>
                                    </p:set>
                                    <p:animEffect transition="in" filter="fade">
                                      <p:cBhvr>
                                        <p:cTn id="53" dur="500"/>
                                        <p:tgtEl>
                                          <p:spTgt spid="3">
                                            <p:txEl>
                                              <p:pRg st="10" end="10"/>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3">
                                            <p:txEl>
                                              <p:pRg st="12" end="12"/>
                                            </p:txEl>
                                          </p:spTgt>
                                        </p:tgtEl>
                                        <p:attrNameLst>
                                          <p:attrName>style.visibility</p:attrName>
                                        </p:attrNameLst>
                                      </p:cBhvr>
                                      <p:to>
                                        <p:strVal val="visible"/>
                                      </p:to>
                                    </p:set>
                                    <p:animEffect transition="in" filter="fade">
                                      <p:cBhvr>
                                        <p:cTn id="58"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123" t="1871" r="1123" b="545"/>
          <a:stretch/>
        </p:blipFill>
        <p:spPr>
          <a:xfrm>
            <a:off x="1435974" y="1219097"/>
            <a:ext cx="6107825" cy="5294440"/>
          </a:xfrm>
        </p:spPr>
      </p:pic>
      <p:sp>
        <p:nvSpPr>
          <p:cNvPr id="2" name="Title 1"/>
          <p:cNvSpPr>
            <a:spLocks noGrp="1"/>
          </p:cNvSpPr>
          <p:nvPr>
            <p:ph type="title"/>
          </p:nvPr>
        </p:nvSpPr>
        <p:spPr/>
        <p:txBody>
          <a:bodyPr>
            <a:normAutofit fontScale="90000"/>
          </a:bodyPr>
          <a:lstStyle/>
          <a:p>
            <a:r>
              <a:rPr lang="el-GR" dirty="0"/>
              <a:t>Ενέργεια Συστήματος</a:t>
            </a:r>
          </a:p>
        </p:txBody>
      </p:sp>
    </p:spTree>
    <p:extLst>
      <p:ext uri="{BB962C8B-B14F-4D97-AF65-F5344CB8AC3E}">
        <p14:creationId xmlns:p14="http://schemas.microsoft.com/office/powerpoint/2010/main" val="166747733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10" name="Right Brace 9"/>
          <p:cNvSpPr/>
          <p:nvPr/>
        </p:nvSpPr>
        <p:spPr>
          <a:xfrm>
            <a:off x="6720612" y="4274019"/>
            <a:ext cx="350954" cy="1440981"/>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en-US">
              <a:solidFill>
                <a:prstClr val="black"/>
              </a:solidFill>
            </a:endParaRPr>
          </a:p>
        </p:txBody>
      </p:sp>
      <p:grpSp>
        <p:nvGrpSpPr>
          <p:cNvPr id="17" name="Ομάδα 16">
            <a:extLst>
              <a:ext uri="{FF2B5EF4-FFF2-40B4-BE49-F238E27FC236}">
                <a16:creationId xmlns:a16="http://schemas.microsoft.com/office/drawing/2014/main" xmlns="" id="{E3873D1A-5A39-A386-0F4A-C3BC2729938A}"/>
              </a:ext>
            </a:extLst>
          </p:cNvPr>
          <p:cNvGrpSpPr/>
          <p:nvPr/>
        </p:nvGrpSpPr>
        <p:grpSpPr>
          <a:xfrm>
            <a:off x="4763426" y="4635409"/>
            <a:ext cx="646774" cy="1231991"/>
            <a:chOff x="4763426" y="4635409"/>
            <a:chExt cx="646774" cy="1231991"/>
          </a:xfrm>
        </p:grpSpPr>
        <p:sp>
          <p:nvSpPr>
            <p:cNvPr id="14" name="Οβάλ 13">
              <a:extLst>
                <a:ext uri="{FF2B5EF4-FFF2-40B4-BE49-F238E27FC236}">
                  <a16:creationId xmlns:a16="http://schemas.microsoft.com/office/drawing/2014/main" xmlns="" id="{7871DBC4-B68F-62EB-9113-135DC53062D0}"/>
                </a:ext>
              </a:extLst>
            </p:cNvPr>
            <p:cNvSpPr/>
            <p:nvPr/>
          </p:nvSpPr>
          <p:spPr>
            <a:xfrm>
              <a:off x="4953000" y="5410200"/>
              <a:ext cx="457200" cy="45720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16" name="Ελεύθερη σχεδίαση: Σχήμα 15">
              <a:extLst>
                <a:ext uri="{FF2B5EF4-FFF2-40B4-BE49-F238E27FC236}">
                  <a16:creationId xmlns:a16="http://schemas.microsoft.com/office/drawing/2014/main" xmlns="" id="{16845DE0-A0B6-F6BA-E3A2-81BE911961BD}"/>
                </a:ext>
              </a:extLst>
            </p:cNvPr>
            <p:cNvSpPr/>
            <p:nvPr/>
          </p:nvSpPr>
          <p:spPr>
            <a:xfrm rot="1176589">
              <a:off x="4763426" y="4635409"/>
              <a:ext cx="379146" cy="810883"/>
            </a:xfrm>
            <a:custGeom>
              <a:avLst/>
              <a:gdLst>
                <a:gd name="connsiteX0" fmla="*/ 379146 w 379146"/>
                <a:gd name="connsiteY0" fmla="*/ 810883 h 810883"/>
                <a:gd name="connsiteX1" fmla="*/ 42715 w 379146"/>
                <a:gd name="connsiteY1" fmla="*/ 552091 h 810883"/>
                <a:gd name="connsiteX2" fmla="*/ 16836 w 379146"/>
                <a:gd name="connsiteY2" fmla="*/ 0 h 810883"/>
              </a:gdLst>
              <a:ahLst/>
              <a:cxnLst>
                <a:cxn ang="0">
                  <a:pos x="connsiteX0" y="connsiteY0"/>
                </a:cxn>
                <a:cxn ang="0">
                  <a:pos x="connsiteX1" y="connsiteY1"/>
                </a:cxn>
                <a:cxn ang="0">
                  <a:pos x="connsiteX2" y="connsiteY2"/>
                </a:cxn>
              </a:cxnLst>
              <a:rect l="l" t="t" r="r" b="b"/>
              <a:pathLst>
                <a:path w="379146" h="810883">
                  <a:moveTo>
                    <a:pt x="379146" y="810883"/>
                  </a:moveTo>
                  <a:cubicBezTo>
                    <a:pt x="241123" y="749060"/>
                    <a:pt x="103100" y="687238"/>
                    <a:pt x="42715" y="552091"/>
                  </a:cubicBezTo>
                  <a:cubicBezTo>
                    <a:pt x="-17670" y="416944"/>
                    <a:pt x="-1855" y="76200"/>
                    <a:pt x="16836" y="0"/>
                  </a:cubicBezTo>
                </a:path>
              </a:pathLst>
            </a:custGeom>
            <a:noFill/>
            <a:ln>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grpSp>
      <p:grpSp>
        <p:nvGrpSpPr>
          <p:cNvPr id="9" name="Group 8"/>
          <p:cNvGrpSpPr/>
          <p:nvPr/>
        </p:nvGrpSpPr>
        <p:grpSpPr>
          <a:xfrm>
            <a:off x="5029200" y="1752600"/>
            <a:ext cx="3644046" cy="1440981"/>
            <a:chOff x="5029200" y="1759419"/>
            <a:chExt cx="3644046" cy="1440981"/>
          </a:xfrm>
        </p:grpSpPr>
        <p:grpSp>
          <p:nvGrpSpPr>
            <p:cNvPr id="8" name="Group 7"/>
            <p:cNvGrpSpPr/>
            <p:nvPr/>
          </p:nvGrpSpPr>
          <p:grpSpPr>
            <a:xfrm>
              <a:off x="5029200" y="1759419"/>
              <a:ext cx="3644046" cy="1440981"/>
              <a:chOff x="5112717" y="1759419"/>
              <a:chExt cx="3560529" cy="1446737"/>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b="32125"/>
              <a:stretch/>
            </p:blipFill>
            <p:spPr>
              <a:xfrm>
                <a:off x="5112717" y="1759419"/>
                <a:ext cx="3560529" cy="1446737"/>
              </a:xfrm>
              <a:prstGeom prst="rect">
                <a:avLst/>
              </a:prstGeom>
            </p:spPr>
          </p:pic>
          <p:cxnSp>
            <p:nvCxnSpPr>
              <p:cNvPr id="6" name="Straight Arrow Connector 5"/>
              <p:cNvCxnSpPr/>
              <p:nvPr/>
            </p:nvCxnSpPr>
            <p:spPr>
              <a:xfrm>
                <a:off x="6705600" y="2743200"/>
                <a:ext cx="609600" cy="0"/>
              </a:xfrm>
              <a:prstGeom prst="straightConnector1">
                <a:avLst/>
              </a:prstGeom>
              <a:ln w="76200">
                <a:solidFill>
                  <a:schemeClr val="accent1"/>
                </a:solidFill>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7" name="TextBox 6"/>
                  <p:cNvSpPr txBox="1"/>
                  <p:nvPr/>
                </p:nvSpPr>
                <p:spPr>
                  <a:xfrm>
                    <a:off x="7225922" y="2523580"/>
                    <a:ext cx="381000" cy="439240"/>
                  </a:xfrm>
                  <a:prstGeom prst="rect">
                    <a:avLst/>
                  </a:prstGeom>
                  <a:noFill/>
                  <a:ln w="38100">
                    <a:noFill/>
                  </a:ln>
                </p:spPr>
                <p:txBody>
                  <a:bodyPr wrap="square" rtlCol="0">
                    <a:spAutoFit/>
                  </a:bodyPr>
                  <a:lstStyle/>
                  <a:p>
                    <a:pPr>
                      <a:defRPr/>
                    </a:pPr>
                    <a14:m>
                      <m:oMathPara xmlns:m="http://schemas.openxmlformats.org/officeDocument/2006/math">
                        <m:oMathParaPr>
                          <m:jc m:val="centerGroup"/>
                        </m:oMathParaPr>
                        <m:oMath xmlns:m="http://schemas.openxmlformats.org/officeDocument/2006/math">
                          <m:acc>
                            <m:accPr>
                              <m:chr m:val="⃗"/>
                              <m:ctrlPr>
                                <a:rPr lang="en-US" sz="2000" b="1" i="1" smtClean="0">
                                  <a:solidFill>
                                    <a:prstClr val="black"/>
                                  </a:solidFill>
                                  <a:latin typeface="Cambria Math" panose="02040503050406030204" pitchFamily="18" charset="0"/>
                                </a:rPr>
                              </m:ctrlPr>
                            </m:accPr>
                            <m:e>
                              <m:r>
                                <a:rPr lang="en-US" sz="2000" b="1" i="1" smtClean="0">
                                  <a:solidFill>
                                    <a:prstClr val="black"/>
                                  </a:solidFill>
                                  <a:latin typeface="Cambria Math" panose="02040503050406030204" pitchFamily="18" charset="0"/>
                                </a:rPr>
                                <m:t>𝑭</m:t>
                              </m:r>
                            </m:e>
                          </m:acc>
                        </m:oMath>
                      </m:oMathPara>
                    </a14:m>
                    <a:endParaRPr lang="el-GR" b="1" dirty="0">
                      <a:solidFill>
                        <a:prstClr val="black"/>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7225922" y="2523580"/>
                    <a:ext cx="381000" cy="439240"/>
                  </a:xfrm>
                  <a:prstGeom prst="rect">
                    <a:avLst/>
                  </a:prstGeom>
                  <a:blipFill>
                    <a:blip r:embed="rId12"/>
                    <a:stretch>
                      <a:fillRect/>
                    </a:stretch>
                  </a:blipFill>
                  <a:ln w="38100">
                    <a:noFill/>
                  </a:ln>
                </p:spPr>
                <p:txBody>
                  <a:bodyPr/>
                  <a:lstStyle/>
                  <a:p>
                    <a:r>
                      <a:rPr lang="en-US">
                        <a:noFill/>
                      </a:rPr>
                      <a:t> </a:t>
                    </a:r>
                  </a:p>
                </p:txBody>
              </p:sp>
            </mc:Fallback>
          </mc:AlternateContent>
        </p:grpSp>
        <mc:AlternateContent xmlns:mc="http://schemas.openxmlformats.org/markup-compatibility/2006" xmlns:a14="http://schemas.microsoft.com/office/drawing/2010/main">
          <mc:Choice Requires="a14">
            <p:sp>
              <p:nvSpPr>
                <p:cNvPr id="4" name="TextBox 3"/>
                <p:cNvSpPr txBox="1"/>
                <p:nvPr/>
              </p:nvSpPr>
              <p:spPr>
                <a:xfrm>
                  <a:off x="7924800" y="2286000"/>
                  <a:ext cx="276806" cy="29924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sSub>
                          <m:sSubPr>
                            <m:ctrlPr>
                              <a:rPr lang="aa-ET" i="1" smtClean="0">
                                <a:solidFill>
                                  <a:prstClr val="black"/>
                                </a:solidFill>
                                <a:latin typeface="Cambria Math" panose="02040503050406030204" pitchFamily="18" charset="0"/>
                              </a:rPr>
                            </m:ctrlPr>
                          </m:sSubPr>
                          <m:e>
                            <m:acc>
                              <m:accPr>
                                <m:chr m:val="⃗"/>
                                <m:ctrlPr>
                                  <a:rPr lang="aa-ET" i="1" smtClean="0">
                                    <a:solidFill>
                                      <a:prstClr val="black"/>
                                    </a:solidFill>
                                    <a:latin typeface="Cambria Math" panose="02040503050406030204" pitchFamily="18" charset="0"/>
                                  </a:rPr>
                                </m:ctrlPr>
                              </m:accPr>
                              <m:e>
                                <m:r>
                                  <a:rPr lang="aa-ET" i="1" smtClean="0">
                                    <a:solidFill>
                                      <a:prstClr val="black"/>
                                    </a:solidFill>
                                    <a:latin typeface="Cambria Math" panose="02040503050406030204" pitchFamily="18" charset="0"/>
                                  </a:rPr>
                                  <m:t>𝑣</m:t>
                                </m:r>
                              </m:e>
                            </m:acc>
                          </m:e>
                          <m:sub>
                            <m:r>
                              <a:rPr lang="en-US" i="1" smtClean="0">
                                <a:solidFill>
                                  <a:prstClr val="black"/>
                                </a:solidFill>
                                <a:latin typeface="Cambria Math" panose="02040503050406030204" pitchFamily="18" charset="0"/>
                              </a:rPr>
                              <m:t>𝑓</m:t>
                            </m:r>
                          </m:sub>
                        </m:sSub>
                      </m:oMath>
                    </m:oMathPara>
                  </a14:m>
                  <a:endParaRPr lang="el-GR" dirty="0">
                    <a:solidFill>
                      <a:prstClr val="black"/>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7924800" y="2286000"/>
                  <a:ext cx="276806" cy="299249"/>
                </a:xfrm>
                <a:prstGeom prst="rect">
                  <a:avLst/>
                </a:prstGeom>
                <a:blipFill>
                  <a:blip r:embed="rId5"/>
                  <a:stretch>
                    <a:fillRect l="-20000" t="-42857" r="-68889" b="-28571"/>
                  </a:stretch>
                </a:blipFill>
              </p:spPr>
              <p:txBody>
                <a:bodyPr/>
                <a:lstStyle/>
                <a:p>
                  <a:r>
                    <a:rPr lang="en-US">
                      <a:noFill/>
                    </a:rPr>
                    <a:t> </a:t>
                  </a:r>
                </a:p>
              </p:txBody>
            </p:sp>
          </mc:Fallback>
        </mc:AlternateContent>
      </p:gr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09600" y="1371600"/>
                <a:ext cx="7934896" cy="5181600"/>
              </a:xfrm>
            </p:spPr>
            <p:txBody>
              <a:bodyPr>
                <a:normAutofit lnSpcReduction="10000"/>
              </a:bodyPr>
              <a:lstStyle/>
              <a:p>
                <a:r>
                  <a:rPr lang="el-GR" dirty="0"/>
                  <a:t>Ας δούμε και μια ακόμη μορφή ενέργειας που μπορεί να έχει ένα</a:t>
                </a:r>
                <a:r>
                  <a:rPr lang="en-US" dirty="0"/>
                  <a:t> </a:t>
                </a:r>
                <a:r>
                  <a:rPr lang="el-GR" dirty="0"/>
                  <a:t>σύστημα</a:t>
                </a:r>
                <a:endParaRPr lang="el-GR" sz="2800" dirty="0"/>
              </a:p>
              <a:p>
                <a:endParaRPr lang="el-GR" sz="600" dirty="0"/>
              </a:p>
              <a:p>
                <a:r>
                  <a:rPr lang="el-GR" dirty="0"/>
                  <a:t>Σύστημα = </a:t>
                </a:r>
                <a:r>
                  <a:rPr lang="el-GR" b="1" dirty="0"/>
                  <a:t>{βιβλίο}</a:t>
                </a:r>
              </a:p>
              <a:p>
                <a:pPr lvl="1"/>
                <a:r>
                  <a:rPr lang="el-GR" b="1" dirty="0"/>
                  <a:t>Σταθερή</a:t>
                </a:r>
                <a:r>
                  <a:rPr lang="el-GR" dirty="0"/>
                  <a:t> δύναμη </a:t>
                </a:r>
                <a14:m>
                  <m:oMath xmlns:m="http://schemas.openxmlformats.org/officeDocument/2006/math">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oMath>
                </a14:m>
                <a:endParaRPr lang="el-GR" dirty="0"/>
              </a:p>
              <a:p>
                <a:pPr lvl="1"/>
                <a:r>
                  <a:rPr lang="el-GR" b="1" dirty="0"/>
                  <a:t>Σταθερή</a:t>
                </a:r>
                <a:r>
                  <a:rPr lang="el-GR" dirty="0"/>
                  <a:t> επιτάχυνση: μετατόπιση κατά </a:t>
                </a:r>
                <a14:m>
                  <m:oMath xmlns:m="http://schemas.openxmlformats.org/officeDocument/2006/math">
                    <m:r>
                      <m:rPr>
                        <m:sty m:val="p"/>
                      </m:rPr>
                      <a:rPr lang="el-GR" i="0" dirty="0" smtClean="0">
                        <a:latin typeface="Cambria Math" panose="02040503050406030204" pitchFamily="18" charset="0"/>
                      </a:rPr>
                      <m:t>Δ</m:t>
                    </m:r>
                    <m:r>
                      <a:rPr lang="en-US" i="1" dirty="0" smtClean="0">
                        <a:latin typeface="Cambria Math" panose="02040503050406030204" pitchFamily="18" charset="0"/>
                      </a:rPr>
                      <m:t>𝑥</m:t>
                    </m:r>
                  </m:oMath>
                </a14:m>
                <a:endParaRPr lang="aa-ET" dirty="0"/>
              </a:p>
              <a:p>
                <a:pPr lvl="1"/>
                <a:r>
                  <a:rPr lang="el-GR" dirty="0"/>
                  <a:t>Κίνηση υπό σταθερή δύναμη (</a:t>
                </a:r>
                <a:r>
                  <a:rPr lang="el-GR" b="1" dirty="0">
                    <a:solidFill>
                      <a:srgbClr val="FF0000"/>
                    </a:solidFill>
                  </a:rPr>
                  <a:t>Μοντέλο Ι</a:t>
                </a:r>
                <a:r>
                  <a:rPr lang="el-GR" dirty="0"/>
                  <a:t>) και κίνηση υπό σταθερή επιτάχυση (</a:t>
                </a:r>
                <a:r>
                  <a:rPr lang="el-GR" b="1" dirty="0">
                    <a:solidFill>
                      <a:srgbClr val="7030A0"/>
                    </a:solidFill>
                  </a:rPr>
                  <a:t>Μοντέλο ΙΙ</a:t>
                </a:r>
                <a:r>
                  <a:rPr lang="el-GR" dirty="0"/>
                  <a:t>):</a:t>
                </a:r>
                <a:endParaRPr lang="en-US" dirty="0"/>
              </a:p>
              <a:p>
                <a:pPr marL="685800" lvl="2" indent="0">
                  <a:buNone/>
                </a:pPr>
                <a14:m>
                  <m:oMathPara xmlns:m="http://schemas.openxmlformats.org/officeDocument/2006/math">
                    <m:oMathParaPr>
                      <m:jc m:val="centerGroup"/>
                    </m:oMathParaPr>
                    <m:oMath xmlns:m="http://schemas.openxmlformats.org/officeDocument/2006/math">
                      <m:nary>
                        <m:naryPr>
                          <m:chr m:val="∑"/>
                          <m:subHide m:val="on"/>
                          <m:supHide m:val="on"/>
                          <m:ctrlPr>
                            <a:rPr lang="el-GR" sz="2400" i="1" smtClean="0">
                              <a:solidFill>
                                <a:srgbClr val="FF0000"/>
                              </a:solidFill>
                              <a:latin typeface="Cambria Math" panose="02040503050406030204" pitchFamily="18" charset="0"/>
                            </a:rPr>
                          </m:ctrlPr>
                        </m:naryPr>
                        <m:sub/>
                        <m:sup/>
                        <m:e>
                          <m:sSub>
                            <m:sSubPr>
                              <m:ctrlPr>
                                <a:rPr lang="en-US" sz="2400" b="0" i="1" smtClean="0">
                                  <a:solidFill>
                                    <a:srgbClr val="FF0000"/>
                                  </a:solidFill>
                                  <a:latin typeface="Cambria Math" panose="02040503050406030204" pitchFamily="18" charset="0"/>
                                </a:rPr>
                              </m:ctrlPr>
                            </m:sSubPr>
                            <m:e>
                              <m:r>
                                <a:rPr lang="en-US" sz="2400" b="0" i="1" smtClean="0">
                                  <a:solidFill>
                                    <a:srgbClr val="FF0000"/>
                                  </a:solidFill>
                                  <a:latin typeface="Cambria Math" panose="02040503050406030204" pitchFamily="18" charset="0"/>
                                </a:rPr>
                                <m:t>𝐹</m:t>
                              </m:r>
                            </m:e>
                            <m:sub>
                              <m:r>
                                <a:rPr lang="en-US" sz="2400" b="0" i="1" smtClean="0">
                                  <a:solidFill>
                                    <a:srgbClr val="FF0000"/>
                                  </a:solidFill>
                                  <a:latin typeface="Cambria Math" panose="02040503050406030204" pitchFamily="18" charset="0"/>
                                </a:rPr>
                                <m:t>𝑥</m:t>
                              </m:r>
                            </m:sub>
                          </m:sSub>
                          <m:r>
                            <a:rPr lang="en-US" sz="2400" b="0" i="1" smtClean="0">
                              <a:solidFill>
                                <a:srgbClr val="FF0000"/>
                              </a:solidFill>
                              <a:latin typeface="Cambria Math" panose="02040503050406030204" pitchFamily="18" charset="0"/>
                            </a:rPr>
                            <m:t>=</m:t>
                          </m:r>
                          <m:r>
                            <a:rPr lang="en-US" sz="2400" b="0" i="1" smtClean="0">
                              <a:solidFill>
                                <a:srgbClr val="FF0000"/>
                              </a:solidFill>
                              <a:latin typeface="Cambria Math" panose="02040503050406030204" pitchFamily="18" charset="0"/>
                            </a:rPr>
                            <m:t>𝑚𝑎</m:t>
                          </m:r>
                        </m:e>
                      </m:nary>
                      <m:r>
                        <a:rPr lang="el-GR" sz="2400" b="0" i="1" smtClean="0">
                          <a:solidFill>
                            <a:srgbClr val="FF0000"/>
                          </a:solidFill>
                          <a:latin typeface="Cambria Math" panose="02040503050406030204" pitchFamily="18" charset="0"/>
                        </a:rPr>
                        <m:t>  </m:t>
                      </m:r>
                      <m:groupChr>
                        <m:groupChrPr>
                          <m:chr m:val="⇔"/>
                          <m:vertJc m:val="bot"/>
                          <m:ctrlPr>
                            <a:rPr lang="el-GR" sz="2400" b="0" i="1" smtClean="0">
                              <a:solidFill>
                                <a:srgbClr val="FF0000"/>
                              </a:solidFill>
                              <a:latin typeface="Cambria Math" panose="02040503050406030204" pitchFamily="18" charset="0"/>
                            </a:rPr>
                          </m:ctrlPr>
                        </m:groupChrPr>
                        <m:e>
                          <m:r>
                            <m:rPr>
                              <m:brk m:alnAt="2"/>
                            </m:rPr>
                            <a:rPr lang="el-GR" sz="2400" b="0" i="1" smtClean="0">
                              <a:solidFill>
                                <a:srgbClr val="FF0000"/>
                              </a:solidFill>
                              <a:latin typeface="Cambria Math" panose="02040503050406030204" pitchFamily="18" charset="0"/>
                            </a:rPr>
                            <m:t> </m:t>
                          </m:r>
                        </m:e>
                      </m:groupChr>
                      <m:r>
                        <a:rPr lang="el-GR" sz="2400" b="0" i="1" smtClean="0">
                          <a:solidFill>
                            <a:srgbClr val="FF0000"/>
                          </a:solidFill>
                          <a:latin typeface="Cambria Math" panose="02040503050406030204" pitchFamily="18" charset="0"/>
                        </a:rPr>
                        <m:t>  </m:t>
                      </m:r>
                      <m:r>
                        <a:rPr lang="en-US" sz="2400" b="0" i="1" smtClean="0">
                          <a:solidFill>
                            <a:srgbClr val="FF0000"/>
                          </a:solidFill>
                          <a:latin typeface="Cambria Math" panose="02040503050406030204" pitchFamily="18" charset="0"/>
                        </a:rPr>
                        <m:t>𝐹</m:t>
                      </m:r>
                      <m:r>
                        <a:rPr lang="en-US" sz="2400" b="0" i="1" smtClean="0">
                          <a:solidFill>
                            <a:srgbClr val="FF0000"/>
                          </a:solidFill>
                          <a:latin typeface="Cambria Math" panose="02040503050406030204" pitchFamily="18" charset="0"/>
                        </a:rPr>
                        <m:t>−</m:t>
                      </m:r>
                      <m:sSub>
                        <m:sSubPr>
                          <m:ctrlPr>
                            <a:rPr lang="en-US" sz="2400" b="0" i="1" smtClean="0">
                              <a:solidFill>
                                <a:srgbClr val="FF0000"/>
                              </a:solidFill>
                              <a:latin typeface="Cambria Math" panose="02040503050406030204" pitchFamily="18" charset="0"/>
                            </a:rPr>
                          </m:ctrlPr>
                        </m:sSubPr>
                        <m:e>
                          <m:r>
                            <a:rPr lang="en-US" sz="2400" b="0" i="1" smtClean="0">
                              <a:solidFill>
                                <a:srgbClr val="FF0000"/>
                              </a:solidFill>
                              <a:latin typeface="Cambria Math" panose="02040503050406030204" pitchFamily="18" charset="0"/>
                            </a:rPr>
                            <m:t>𝑓</m:t>
                          </m:r>
                        </m:e>
                        <m:sub>
                          <m:r>
                            <a:rPr lang="en-US" sz="2400" b="0" i="1" smtClean="0">
                              <a:solidFill>
                                <a:srgbClr val="FF0000"/>
                              </a:solidFill>
                              <a:latin typeface="Cambria Math" panose="02040503050406030204" pitchFamily="18" charset="0"/>
                            </a:rPr>
                            <m:t>𝑘</m:t>
                          </m:r>
                        </m:sub>
                      </m:sSub>
                      <m:r>
                        <a:rPr lang="en-US" sz="2400" b="0" i="1" smtClean="0">
                          <a:solidFill>
                            <a:srgbClr val="FF0000"/>
                          </a:solidFill>
                          <a:latin typeface="Cambria Math" panose="02040503050406030204" pitchFamily="18" charset="0"/>
                        </a:rPr>
                        <m:t>=</m:t>
                      </m:r>
                      <m:r>
                        <a:rPr lang="en-US" sz="2400" b="0" i="1" smtClean="0">
                          <a:solidFill>
                            <a:srgbClr val="FF0000"/>
                          </a:solidFill>
                          <a:latin typeface="Cambria Math" panose="02040503050406030204" pitchFamily="18" charset="0"/>
                        </a:rPr>
                        <m:t>𝑚</m:t>
                      </m:r>
                      <m:r>
                        <a:rPr lang="en-US" sz="2400" b="1" i="1" smtClean="0">
                          <a:solidFill>
                            <a:srgbClr val="00B050"/>
                          </a:solidFill>
                          <a:latin typeface="Cambria Math" panose="02040503050406030204" pitchFamily="18" charset="0"/>
                        </a:rPr>
                        <m:t>𝒂</m:t>
                      </m:r>
                    </m:oMath>
                  </m:oMathPara>
                </a14:m>
                <a:endParaRPr lang="aa-ET" sz="2400" b="1" i="1" dirty="0">
                  <a:solidFill>
                    <a:srgbClr val="FF0000"/>
                  </a:solidFill>
                  <a:latin typeface="Cambria Math" panose="02040503050406030204" pitchFamily="18" charset="0"/>
                </a:endParaRPr>
              </a:p>
              <a:p>
                <a:pPr marL="685800" lvl="2" indent="0">
                  <a:buNone/>
                </a:pPr>
                <a14:m>
                  <m:oMathPara xmlns:m="http://schemas.openxmlformats.org/officeDocument/2006/math">
                    <m:oMathParaPr>
                      <m:jc m:val="centerGroup"/>
                    </m:oMathParaPr>
                    <m:oMath xmlns:m="http://schemas.openxmlformats.org/officeDocument/2006/math">
                      <m:sSubSup>
                        <m:sSubSupPr>
                          <m:ctrlPr>
                            <a:rPr lang="aa-ET" sz="2400" b="0" i="1" smtClean="0">
                              <a:solidFill>
                                <a:srgbClr val="7030A0"/>
                              </a:solidFill>
                              <a:latin typeface="Cambria Math" panose="02040503050406030204" pitchFamily="18" charset="0"/>
                            </a:rPr>
                          </m:ctrlPr>
                        </m:sSubSupPr>
                        <m:e>
                          <m:r>
                            <a:rPr lang="aa-ET" sz="2400" b="0" i="1" smtClean="0">
                              <a:solidFill>
                                <a:srgbClr val="7030A0"/>
                              </a:solidFill>
                              <a:latin typeface="Cambria Math" panose="02040503050406030204" pitchFamily="18" charset="0"/>
                            </a:rPr>
                            <m:t>𝑢</m:t>
                          </m:r>
                        </m:e>
                        <m:sub>
                          <m:r>
                            <a:rPr lang="aa-ET" sz="2400" b="0" i="1" smtClean="0">
                              <a:solidFill>
                                <a:srgbClr val="7030A0"/>
                              </a:solidFill>
                              <a:latin typeface="Cambria Math" panose="02040503050406030204" pitchFamily="18" charset="0"/>
                            </a:rPr>
                            <m:t>𝑓</m:t>
                          </m:r>
                        </m:sub>
                        <m:sup>
                          <m:r>
                            <a:rPr lang="aa-ET" sz="2400" b="0" i="1" smtClean="0">
                              <a:solidFill>
                                <a:srgbClr val="7030A0"/>
                              </a:solidFill>
                              <a:latin typeface="Cambria Math" panose="02040503050406030204" pitchFamily="18" charset="0"/>
                            </a:rPr>
                            <m:t>2</m:t>
                          </m:r>
                        </m:sup>
                      </m:sSubSup>
                      <m:r>
                        <a:rPr lang="aa-ET" sz="2400" b="0" i="1" smtClean="0">
                          <a:solidFill>
                            <a:srgbClr val="7030A0"/>
                          </a:solidFill>
                          <a:latin typeface="Cambria Math" panose="02040503050406030204" pitchFamily="18" charset="0"/>
                        </a:rPr>
                        <m:t>=</m:t>
                      </m:r>
                      <m:sSubSup>
                        <m:sSubSupPr>
                          <m:ctrlPr>
                            <a:rPr lang="aa-ET" sz="2400" b="0" i="1" smtClean="0">
                              <a:solidFill>
                                <a:srgbClr val="7030A0"/>
                              </a:solidFill>
                              <a:latin typeface="Cambria Math" panose="02040503050406030204" pitchFamily="18" charset="0"/>
                            </a:rPr>
                          </m:ctrlPr>
                        </m:sSubSupPr>
                        <m:e>
                          <m:r>
                            <a:rPr lang="aa-ET" sz="2400" b="0" i="1" smtClean="0">
                              <a:solidFill>
                                <a:srgbClr val="7030A0"/>
                              </a:solidFill>
                              <a:latin typeface="Cambria Math" panose="02040503050406030204" pitchFamily="18" charset="0"/>
                            </a:rPr>
                            <m:t>𝑢</m:t>
                          </m:r>
                        </m:e>
                        <m:sub>
                          <m:r>
                            <a:rPr lang="aa-ET" sz="2400" b="0" i="1" smtClean="0">
                              <a:solidFill>
                                <a:srgbClr val="7030A0"/>
                              </a:solidFill>
                              <a:latin typeface="Cambria Math" panose="02040503050406030204" pitchFamily="18" charset="0"/>
                            </a:rPr>
                            <m:t>𝑖</m:t>
                          </m:r>
                        </m:sub>
                        <m:sup>
                          <m:r>
                            <a:rPr lang="aa-ET" sz="2400" b="0" i="1" smtClean="0">
                              <a:solidFill>
                                <a:srgbClr val="7030A0"/>
                              </a:solidFill>
                              <a:latin typeface="Cambria Math" panose="02040503050406030204" pitchFamily="18" charset="0"/>
                            </a:rPr>
                            <m:t>2</m:t>
                          </m:r>
                        </m:sup>
                      </m:sSubSup>
                      <m:r>
                        <a:rPr lang="aa-ET" sz="2400" b="0" i="1" smtClean="0">
                          <a:solidFill>
                            <a:srgbClr val="7030A0"/>
                          </a:solidFill>
                          <a:latin typeface="Cambria Math" panose="02040503050406030204" pitchFamily="18" charset="0"/>
                        </a:rPr>
                        <m:t>+2</m:t>
                      </m:r>
                      <m:r>
                        <a:rPr lang="aa-ET" sz="2400" b="0" i="1" smtClean="0">
                          <a:solidFill>
                            <a:srgbClr val="7030A0"/>
                          </a:solidFill>
                          <a:latin typeface="Cambria Math" panose="02040503050406030204" pitchFamily="18" charset="0"/>
                        </a:rPr>
                        <m:t>𝑎</m:t>
                      </m:r>
                      <m:r>
                        <m:rPr>
                          <m:sty m:val="p"/>
                        </m:rPr>
                        <a:rPr lang="aa-ET" sz="2400" b="0" i="0" smtClean="0">
                          <a:solidFill>
                            <a:srgbClr val="7030A0"/>
                          </a:solidFill>
                          <a:latin typeface="Cambria Math" panose="02040503050406030204" pitchFamily="18" charset="0"/>
                        </a:rPr>
                        <m:t>Δ</m:t>
                      </m:r>
                      <m:r>
                        <a:rPr lang="aa-ET" sz="2400" b="0" i="1" smtClean="0">
                          <a:solidFill>
                            <a:srgbClr val="7030A0"/>
                          </a:solidFill>
                          <a:latin typeface="Cambria Math" panose="02040503050406030204" pitchFamily="18" charset="0"/>
                        </a:rPr>
                        <m:t>𝑥</m:t>
                      </m:r>
                      <m:r>
                        <a:rPr lang="aa-ET" sz="2400" b="0" i="1" smtClean="0">
                          <a:solidFill>
                            <a:srgbClr val="7030A0"/>
                          </a:solidFill>
                          <a:latin typeface="Cambria Math" panose="02040503050406030204" pitchFamily="18" charset="0"/>
                        </a:rPr>
                        <m:t> </m:t>
                      </m:r>
                      <m:groupChr>
                        <m:groupChrPr>
                          <m:chr m:val="⇔"/>
                          <m:vertJc m:val="bot"/>
                          <m:ctrlPr>
                            <a:rPr lang="aa-ET" sz="2400" b="0" i="1" smtClean="0">
                              <a:solidFill>
                                <a:srgbClr val="7030A0"/>
                              </a:solidFill>
                              <a:latin typeface="Cambria Math" panose="02040503050406030204" pitchFamily="18" charset="0"/>
                            </a:rPr>
                          </m:ctrlPr>
                        </m:groupChrPr>
                        <m:e>
                          <m:r>
                            <m:rPr>
                              <m:brk m:alnAt="2"/>
                            </m:rPr>
                            <a:rPr lang="aa-ET" sz="2400" b="0" i="1" smtClean="0">
                              <a:solidFill>
                                <a:srgbClr val="7030A0"/>
                              </a:solidFill>
                              <a:latin typeface="Cambria Math" panose="02040503050406030204" pitchFamily="18" charset="0"/>
                            </a:rPr>
                            <m:t> </m:t>
                          </m:r>
                        </m:e>
                      </m:groupChr>
                      <m:r>
                        <a:rPr lang="aa-ET" sz="2400" b="0" i="1" smtClean="0">
                          <a:solidFill>
                            <a:srgbClr val="7030A0"/>
                          </a:solidFill>
                          <a:latin typeface="Cambria Math" panose="02040503050406030204" pitchFamily="18" charset="0"/>
                        </a:rPr>
                        <m:t>  </m:t>
                      </m:r>
                      <m:r>
                        <a:rPr lang="en-US" sz="2400" b="1" i="1" smtClean="0">
                          <a:solidFill>
                            <a:srgbClr val="00B050"/>
                          </a:solidFill>
                          <a:latin typeface="Cambria Math" panose="02040503050406030204" pitchFamily="18" charset="0"/>
                        </a:rPr>
                        <m:t>𝒂</m:t>
                      </m:r>
                      <m:r>
                        <a:rPr lang="en-US" sz="2400" b="0" i="1" smtClean="0">
                          <a:solidFill>
                            <a:srgbClr val="7030A0"/>
                          </a:solidFill>
                          <a:latin typeface="Cambria Math" panose="02040503050406030204" pitchFamily="18" charset="0"/>
                        </a:rPr>
                        <m:t>=</m:t>
                      </m:r>
                      <m:f>
                        <m:fPr>
                          <m:ctrlPr>
                            <a:rPr lang="en-US" sz="2400" i="1">
                              <a:solidFill>
                                <a:srgbClr val="FFC000"/>
                              </a:solidFill>
                              <a:latin typeface="Cambria Math" panose="02040503050406030204" pitchFamily="18" charset="0"/>
                            </a:rPr>
                          </m:ctrlPr>
                        </m:fPr>
                        <m:num>
                          <m:r>
                            <a:rPr lang="en-US" sz="2400" i="1">
                              <a:solidFill>
                                <a:srgbClr val="FFC000"/>
                              </a:solidFill>
                              <a:latin typeface="Cambria Math" panose="02040503050406030204" pitchFamily="18" charset="0"/>
                            </a:rPr>
                            <m:t>1</m:t>
                          </m:r>
                        </m:num>
                        <m:den>
                          <m:r>
                            <m:rPr>
                              <m:sty m:val="p"/>
                            </m:rPr>
                            <a:rPr lang="en-US" sz="2400" smtClean="0">
                              <a:solidFill>
                                <a:srgbClr val="7030A0"/>
                              </a:solidFill>
                              <a:latin typeface="Cambria Math" panose="02040503050406030204" pitchFamily="18" charset="0"/>
                            </a:rPr>
                            <m:t>Δ</m:t>
                          </m:r>
                          <m:r>
                            <a:rPr lang="en-US" sz="2400" i="1">
                              <a:solidFill>
                                <a:srgbClr val="7030A0"/>
                              </a:solidFill>
                              <a:latin typeface="Cambria Math" panose="02040503050406030204" pitchFamily="18" charset="0"/>
                            </a:rPr>
                            <m:t>𝑥</m:t>
                          </m:r>
                        </m:den>
                      </m:f>
                      <m:f>
                        <m:fPr>
                          <m:ctrlPr>
                            <a:rPr lang="en-US" sz="2400" b="0" i="1" smtClean="0">
                              <a:solidFill>
                                <a:srgbClr val="FFC000"/>
                              </a:solidFill>
                              <a:latin typeface="Cambria Math" panose="02040503050406030204" pitchFamily="18" charset="0"/>
                            </a:rPr>
                          </m:ctrlPr>
                        </m:fPr>
                        <m:num>
                          <m:d>
                            <m:dPr>
                              <m:ctrlPr>
                                <a:rPr lang="en-US" sz="2400" b="0" i="1" smtClean="0">
                                  <a:solidFill>
                                    <a:srgbClr val="FFC000"/>
                                  </a:solidFill>
                                  <a:latin typeface="Cambria Math" panose="02040503050406030204" pitchFamily="18" charset="0"/>
                                </a:rPr>
                              </m:ctrlPr>
                            </m:dPr>
                            <m:e>
                              <m:sSubSup>
                                <m:sSubSupPr>
                                  <m:ctrlPr>
                                    <a:rPr lang="en-US" sz="2400" b="0" i="1" smtClean="0">
                                      <a:solidFill>
                                        <a:srgbClr val="FFC000"/>
                                      </a:solidFill>
                                      <a:latin typeface="Cambria Math" panose="02040503050406030204" pitchFamily="18" charset="0"/>
                                    </a:rPr>
                                  </m:ctrlPr>
                                </m:sSubSupPr>
                                <m:e>
                                  <m:r>
                                    <a:rPr lang="en-US" sz="2400" b="0" i="1" smtClean="0">
                                      <a:solidFill>
                                        <a:srgbClr val="FFC000"/>
                                      </a:solidFill>
                                      <a:latin typeface="Cambria Math" panose="02040503050406030204" pitchFamily="18" charset="0"/>
                                    </a:rPr>
                                    <m:t>𝑢</m:t>
                                  </m:r>
                                </m:e>
                                <m:sub>
                                  <m:r>
                                    <a:rPr lang="en-US" sz="2400" b="0" i="1" smtClean="0">
                                      <a:solidFill>
                                        <a:srgbClr val="FFC000"/>
                                      </a:solidFill>
                                      <a:latin typeface="Cambria Math" panose="02040503050406030204" pitchFamily="18" charset="0"/>
                                    </a:rPr>
                                    <m:t>𝑓</m:t>
                                  </m:r>
                                </m:sub>
                                <m:sup>
                                  <m:r>
                                    <a:rPr lang="en-US" sz="2400" b="0" i="1" smtClean="0">
                                      <a:solidFill>
                                        <a:srgbClr val="FFC000"/>
                                      </a:solidFill>
                                      <a:latin typeface="Cambria Math" panose="02040503050406030204" pitchFamily="18" charset="0"/>
                                    </a:rPr>
                                    <m:t>2</m:t>
                                  </m:r>
                                </m:sup>
                              </m:sSubSup>
                              <m:r>
                                <a:rPr lang="en-US" sz="2400" b="0" i="1" smtClean="0">
                                  <a:solidFill>
                                    <a:srgbClr val="FFC000"/>
                                  </a:solidFill>
                                  <a:latin typeface="Cambria Math" panose="02040503050406030204" pitchFamily="18" charset="0"/>
                                </a:rPr>
                                <m:t>−</m:t>
                              </m:r>
                              <m:sSubSup>
                                <m:sSubSupPr>
                                  <m:ctrlPr>
                                    <a:rPr lang="en-US" sz="2400" b="0" i="1" smtClean="0">
                                      <a:solidFill>
                                        <a:srgbClr val="FFC000"/>
                                      </a:solidFill>
                                      <a:latin typeface="Cambria Math" panose="02040503050406030204" pitchFamily="18" charset="0"/>
                                    </a:rPr>
                                  </m:ctrlPr>
                                </m:sSubSupPr>
                                <m:e>
                                  <m:r>
                                    <a:rPr lang="en-US" sz="2400" b="0" i="1" smtClean="0">
                                      <a:solidFill>
                                        <a:srgbClr val="FFC000"/>
                                      </a:solidFill>
                                      <a:latin typeface="Cambria Math" panose="02040503050406030204" pitchFamily="18" charset="0"/>
                                    </a:rPr>
                                    <m:t>𝑢</m:t>
                                  </m:r>
                                </m:e>
                                <m:sub>
                                  <m:r>
                                    <a:rPr lang="en-US" sz="2400" b="0" i="1" smtClean="0">
                                      <a:solidFill>
                                        <a:srgbClr val="FFC000"/>
                                      </a:solidFill>
                                      <a:latin typeface="Cambria Math" panose="02040503050406030204" pitchFamily="18" charset="0"/>
                                    </a:rPr>
                                    <m:t>𝑖</m:t>
                                  </m:r>
                                </m:sub>
                                <m:sup>
                                  <m:r>
                                    <a:rPr lang="en-US" sz="2400" b="0" i="1" smtClean="0">
                                      <a:solidFill>
                                        <a:srgbClr val="FFC000"/>
                                      </a:solidFill>
                                      <a:latin typeface="Cambria Math" panose="02040503050406030204" pitchFamily="18" charset="0"/>
                                    </a:rPr>
                                    <m:t>2</m:t>
                                  </m:r>
                                </m:sup>
                              </m:sSubSup>
                            </m:e>
                          </m:d>
                        </m:num>
                        <m:den>
                          <m:r>
                            <a:rPr lang="el-GR" sz="2400" b="0" i="1" smtClean="0">
                              <a:solidFill>
                                <a:srgbClr val="FFC000"/>
                              </a:solidFill>
                              <a:latin typeface="Cambria Math" panose="02040503050406030204" pitchFamily="18" charset="0"/>
                            </a:rPr>
                            <m:t>2</m:t>
                          </m:r>
                        </m:den>
                      </m:f>
                    </m:oMath>
                  </m:oMathPara>
                </a14:m>
                <a:endParaRPr lang="aa-ET" sz="2400" dirty="0">
                  <a:solidFill>
                    <a:srgbClr val="7030A0"/>
                  </a:solidFill>
                </a:endParaRPr>
              </a:p>
              <a:p>
                <a:pPr marL="365760" lvl="1" indent="0">
                  <a:buNone/>
                </a:pPr>
                <a:endParaRPr lang="el-GR" sz="1050" b="0" i="0" dirty="0">
                  <a:latin typeface="Cambria Math" panose="02040503050406030204" pitchFamily="18" charset="0"/>
                </a:endParaRPr>
              </a:p>
              <a:p>
                <a:pPr marL="365760" lvl="1" indent="0">
                  <a:buNone/>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𝐹</m:t>
                      </m:r>
                      <m:r>
                        <m:rPr>
                          <m:sty m:val="p"/>
                        </m:rPr>
                        <a:rPr lang="en-US" sz="2400" b="0" i="0" smtClean="0">
                          <a:latin typeface="Cambria Math" panose="02040503050406030204" pitchFamily="18" charset="0"/>
                        </a:rPr>
                        <m:t>Δ</m:t>
                      </m:r>
                      <m:r>
                        <a:rPr lang="en-US" sz="2400" b="0" i="1" smtClean="0">
                          <a:latin typeface="Cambria Math" panose="02040503050406030204" pitchFamily="18" charset="0"/>
                        </a:rPr>
                        <m:t>𝑥</m:t>
                      </m:r>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𝑓</m:t>
                          </m:r>
                        </m:e>
                        <m:sub>
                          <m:r>
                            <a:rPr lang="en-US" sz="2400" b="0" i="1" smtClean="0">
                              <a:latin typeface="Cambria Math" panose="02040503050406030204" pitchFamily="18" charset="0"/>
                            </a:rPr>
                            <m:t>𝑘</m:t>
                          </m:r>
                        </m:sub>
                      </m:sSub>
                      <m:r>
                        <m:rPr>
                          <m:sty m:val="p"/>
                        </m:rPr>
                        <a:rPr lang="en-US" sz="2400" b="0" i="0" smtClean="0">
                          <a:latin typeface="Cambria Math" panose="02040503050406030204" pitchFamily="18" charset="0"/>
                        </a:rPr>
                        <m:t>Δx</m:t>
                      </m:r>
                      <m:r>
                        <a:rPr lang="el-GR"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𝑊</m:t>
                          </m:r>
                        </m:e>
                        <m:sub>
                          <m:r>
                            <a:rPr lang="en-US" sz="2400" b="0" i="1" smtClean="0">
                              <a:latin typeface="Cambria Math" panose="02040503050406030204" pitchFamily="18" charset="0"/>
                            </a:rPr>
                            <m:t>𝐹</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𝑓</m:t>
                          </m:r>
                        </m:e>
                        <m:sub>
                          <m:r>
                            <a:rPr lang="en-US" sz="2400" i="1">
                              <a:latin typeface="Cambria Math" panose="02040503050406030204" pitchFamily="18" charset="0"/>
                            </a:rPr>
                            <m:t>𝑘</m:t>
                          </m:r>
                        </m:sub>
                      </m:sSub>
                      <m:r>
                        <m:rPr>
                          <m:sty m:val="p"/>
                        </m:rPr>
                        <a:rPr lang="en-US" sz="2400">
                          <a:latin typeface="Cambria Math" panose="02040503050406030204" pitchFamily="18" charset="0"/>
                        </a:rPr>
                        <m:t>Δx</m:t>
                      </m:r>
                      <m:r>
                        <a:rPr lang="en-US" sz="2400" b="0" i="1" smtClean="0">
                          <a:latin typeface="Cambria Math" panose="02040503050406030204" pitchFamily="18" charset="0"/>
                        </a:rPr>
                        <m:t>=</m:t>
                      </m:r>
                      <m:sSub>
                        <m:sSubPr>
                          <m:ctrlPr>
                            <a:rPr lang="en-US" sz="2400" b="0" i="1" smtClean="0">
                              <a:solidFill>
                                <a:srgbClr val="FFC000"/>
                              </a:solidFill>
                              <a:latin typeface="Cambria Math" panose="02040503050406030204" pitchFamily="18" charset="0"/>
                            </a:rPr>
                          </m:ctrlPr>
                        </m:sSubPr>
                        <m:e>
                          <m:r>
                            <a:rPr lang="en-US" sz="2400" b="0" i="1" smtClean="0">
                              <a:solidFill>
                                <a:srgbClr val="FFC000"/>
                              </a:solidFill>
                              <a:latin typeface="Cambria Math" panose="02040503050406030204" pitchFamily="18" charset="0"/>
                            </a:rPr>
                            <m:t>𝐾</m:t>
                          </m:r>
                        </m:e>
                        <m:sub>
                          <m:r>
                            <a:rPr lang="en-US" sz="2400" b="0" i="1" smtClean="0">
                              <a:solidFill>
                                <a:srgbClr val="FFC000"/>
                              </a:solidFill>
                              <a:latin typeface="Cambria Math" panose="02040503050406030204" pitchFamily="18" charset="0"/>
                            </a:rPr>
                            <m:t>𝑓</m:t>
                          </m:r>
                        </m:sub>
                      </m:sSub>
                      <m:r>
                        <a:rPr lang="en-US" sz="2400" b="0" i="1" smtClean="0">
                          <a:solidFill>
                            <a:srgbClr val="FFC000"/>
                          </a:solidFill>
                          <a:latin typeface="Cambria Math" panose="02040503050406030204" pitchFamily="18" charset="0"/>
                        </a:rPr>
                        <m:t>−</m:t>
                      </m:r>
                      <m:sSub>
                        <m:sSubPr>
                          <m:ctrlPr>
                            <a:rPr lang="en-US" sz="2400" b="0" i="1" smtClean="0">
                              <a:solidFill>
                                <a:srgbClr val="FFC000"/>
                              </a:solidFill>
                              <a:latin typeface="Cambria Math" panose="02040503050406030204" pitchFamily="18" charset="0"/>
                            </a:rPr>
                          </m:ctrlPr>
                        </m:sSubPr>
                        <m:e>
                          <m:r>
                            <a:rPr lang="en-US" sz="2400" b="0" i="1" smtClean="0">
                              <a:solidFill>
                                <a:srgbClr val="FFC000"/>
                              </a:solidFill>
                              <a:latin typeface="Cambria Math" panose="02040503050406030204" pitchFamily="18" charset="0"/>
                            </a:rPr>
                            <m:t>𝐾</m:t>
                          </m:r>
                        </m:e>
                        <m:sub>
                          <m:r>
                            <a:rPr lang="en-US" sz="2400" b="0" i="1" smtClean="0">
                              <a:solidFill>
                                <a:srgbClr val="FFC000"/>
                              </a:solidFill>
                              <a:latin typeface="Cambria Math" panose="02040503050406030204" pitchFamily="18" charset="0"/>
                            </a:rPr>
                            <m:t>𝑖</m:t>
                          </m:r>
                        </m:sub>
                      </m:sSub>
                      <m:r>
                        <a:rPr lang="aa-ET" sz="2400" b="0" i="1" smtClean="0">
                          <a:latin typeface="Cambria Math" panose="02040503050406030204" pitchFamily="18" charset="0"/>
                        </a:rPr>
                        <m:t> </m:t>
                      </m:r>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𝑊</m:t>
                          </m:r>
                        </m:e>
                        <m:sub>
                          <m:r>
                            <a:rPr lang="en-US" sz="2400" b="0" i="1" smtClean="0">
                              <a:latin typeface="Cambria Math" panose="02040503050406030204" pitchFamily="18" charset="0"/>
                            </a:rPr>
                            <m:t>𝐹</m:t>
                          </m:r>
                        </m:sub>
                      </m:sSub>
                      <m:r>
                        <a:rPr lang="en-US" sz="2400" b="0" i="1" smtClean="0">
                          <a:latin typeface="Cambria Math" panose="02040503050406030204" pitchFamily="18" charset="0"/>
                        </a:rPr>
                        <m:t>=</m:t>
                      </m:r>
                      <m:r>
                        <m:rPr>
                          <m:sty m:val="p"/>
                        </m:rPr>
                        <a:rPr lang="en-US" sz="2400" b="0" i="0" smtClean="0">
                          <a:latin typeface="Cambria Math" panose="02040503050406030204" pitchFamily="18" charset="0"/>
                        </a:rPr>
                        <m:t>Δ</m:t>
                      </m:r>
                      <m:r>
                        <a:rPr lang="en-US" sz="2400" b="0" i="1" smtClean="0">
                          <a:latin typeface="Cambria Math" panose="02040503050406030204" pitchFamily="18" charset="0"/>
                        </a:rPr>
                        <m:t>𝐾</m:t>
                      </m:r>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𝑓</m:t>
                          </m:r>
                        </m:e>
                        <m:sub>
                          <m:r>
                            <a:rPr lang="en-US" sz="2400" i="1">
                              <a:latin typeface="Cambria Math" panose="02040503050406030204" pitchFamily="18" charset="0"/>
                            </a:rPr>
                            <m:t>𝑘</m:t>
                          </m:r>
                        </m:sub>
                      </m:sSub>
                      <m:r>
                        <m:rPr>
                          <m:sty m:val="p"/>
                        </m:rPr>
                        <a:rPr lang="en-US" sz="2400">
                          <a:latin typeface="Cambria Math" panose="02040503050406030204" pitchFamily="18" charset="0"/>
                        </a:rPr>
                        <m:t>Δx</m:t>
                      </m:r>
                    </m:oMath>
                  </m:oMathPara>
                </a14:m>
                <a:endParaRPr lang="el-GR"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09600" y="1371600"/>
                <a:ext cx="7934896" cy="5181600"/>
              </a:xfrm>
              <a:blipFill>
                <a:blip r:embed="rId13"/>
                <a:stretch>
                  <a:fillRect t="-1647"/>
                </a:stretch>
              </a:blipFill>
            </p:spPr>
            <p:txBody>
              <a:bodyPr/>
              <a:lstStyle/>
              <a:p>
                <a:r>
                  <a:rPr lang="en-US">
                    <a:noFill/>
                  </a:rPr>
                  <a:t> </a:t>
                </a:r>
              </a:p>
            </p:txBody>
          </p:sp>
        </mc:Fallback>
      </mc:AlternateContent>
      <mc:AlternateContent xmlns:mc="http://schemas.openxmlformats.org/markup-compatibility/2006" xmlns:p14="http://schemas.microsoft.com/office/powerpoint/2010/main">
        <mc:Choice Requires="p14">
          <p:contentPart p14:bwMode="auto" r:id="rId14">
            <p14:nvContentPartPr>
              <p14:cNvPr id="11" name="Ink 10"/>
              <p14:cNvContentPartPr/>
              <p14:nvPr/>
            </p14:nvContentPartPr>
            <p14:xfrm>
              <a:off x="5489280" y="2320560"/>
              <a:ext cx="3206160" cy="228600"/>
            </p14:xfrm>
          </p:contentPart>
        </mc:Choice>
        <mc:Fallback xmlns="">
          <p:pic>
            <p:nvPicPr>
              <p:cNvPr id="11" name="Ink 10"/>
              <p:cNvPicPr/>
              <p:nvPr/>
            </p:nvPicPr>
            <p:blipFill>
              <a:blip r:embed="rId8"/>
              <a:stretch>
                <a:fillRect/>
              </a:stretch>
            </p:blipFill>
            <p:spPr>
              <a:xfrm>
                <a:off x="5480280" y="2314440"/>
                <a:ext cx="3225240" cy="246240"/>
              </a:xfrm>
              <a:prstGeom prst="rect">
                <a:avLst/>
              </a:prstGeom>
            </p:spPr>
          </p:pic>
        </mc:Fallback>
      </mc:AlternateContent>
    </p:spTree>
    <p:extLst>
      <p:ext uri="{BB962C8B-B14F-4D97-AF65-F5344CB8AC3E}">
        <p14:creationId xmlns:p14="http://schemas.microsoft.com/office/powerpoint/2010/main" val="1373513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grpSp>
        <p:nvGrpSpPr>
          <p:cNvPr id="9" name="Group 8"/>
          <p:cNvGrpSpPr/>
          <p:nvPr/>
        </p:nvGrpSpPr>
        <p:grpSpPr>
          <a:xfrm>
            <a:off x="5029200" y="724147"/>
            <a:ext cx="3644046" cy="1440981"/>
            <a:chOff x="5029200" y="1759419"/>
            <a:chExt cx="3644046" cy="1440981"/>
          </a:xfrm>
        </p:grpSpPr>
        <p:grpSp>
          <p:nvGrpSpPr>
            <p:cNvPr id="8" name="Group 7"/>
            <p:cNvGrpSpPr/>
            <p:nvPr/>
          </p:nvGrpSpPr>
          <p:grpSpPr>
            <a:xfrm>
              <a:off x="5029200" y="1759419"/>
              <a:ext cx="3644046" cy="1440981"/>
              <a:chOff x="5112717" y="1759419"/>
              <a:chExt cx="3560529" cy="1446737"/>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b="32125"/>
              <a:stretch/>
            </p:blipFill>
            <p:spPr>
              <a:xfrm>
                <a:off x="5112717" y="1759419"/>
                <a:ext cx="3560529" cy="1446737"/>
              </a:xfrm>
              <a:prstGeom prst="rect">
                <a:avLst/>
              </a:prstGeom>
            </p:spPr>
          </p:pic>
          <p:cxnSp>
            <p:nvCxnSpPr>
              <p:cNvPr id="6" name="Straight Arrow Connector 5"/>
              <p:cNvCxnSpPr/>
              <p:nvPr/>
            </p:nvCxnSpPr>
            <p:spPr>
              <a:xfrm>
                <a:off x="6705600" y="2743200"/>
                <a:ext cx="609600" cy="0"/>
              </a:xfrm>
              <a:prstGeom prst="straightConnector1">
                <a:avLst/>
              </a:prstGeom>
              <a:ln w="57150">
                <a:solidFill>
                  <a:schemeClr val="accent1"/>
                </a:solidFill>
                <a:tailEnd type="triangle"/>
              </a:ln>
            </p:spPr>
            <p:style>
              <a:lnRef idx="1">
                <a:schemeClr val="dk1"/>
              </a:lnRef>
              <a:fillRef idx="0">
                <a:schemeClr val="dk1"/>
              </a:fillRef>
              <a:effectRef idx="0">
                <a:schemeClr val="dk1"/>
              </a:effectRef>
              <a:fontRef idx="minor">
                <a:schemeClr val="tx1"/>
              </a:fontRef>
            </p:style>
          </p:cxnSp>
        </p:grpSp>
        <mc:AlternateContent xmlns:mc="http://schemas.openxmlformats.org/markup-compatibility/2006" xmlns:a14="http://schemas.microsoft.com/office/drawing/2010/main">
          <mc:Choice Requires="a14">
            <p:sp>
              <p:nvSpPr>
                <p:cNvPr id="4" name="TextBox 3"/>
                <p:cNvSpPr txBox="1"/>
                <p:nvPr/>
              </p:nvSpPr>
              <p:spPr>
                <a:xfrm>
                  <a:off x="7924800" y="2286000"/>
                  <a:ext cx="287066" cy="29924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sSub>
                          <m:sSubPr>
                            <m:ctrlPr>
                              <a:rPr lang="en-US" i="1" smtClean="0">
                                <a:solidFill>
                                  <a:prstClr val="black"/>
                                </a:solidFill>
                                <a:latin typeface="Cambria Math" panose="02040503050406030204" pitchFamily="18" charset="0"/>
                              </a:rPr>
                            </m:ctrlPr>
                          </m:sSubPr>
                          <m:e>
                            <m:acc>
                              <m:accPr>
                                <m:chr m:val="⃗"/>
                                <m:ctrlPr>
                                  <a:rPr lang="en-US" i="1" smtClean="0">
                                    <a:solidFill>
                                      <a:prstClr val="black"/>
                                    </a:solidFill>
                                    <a:latin typeface="Cambria Math" panose="02040503050406030204" pitchFamily="18" charset="0"/>
                                  </a:rPr>
                                </m:ctrlPr>
                              </m:accPr>
                              <m:e>
                                <m:r>
                                  <a:rPr lang="en-US" i="1" smtClean="0">
                                    <a:solidFill>
                                      <a:prstClr val="black"/>
                                    </a:solidFill>
                                    <a:latin typeface="Cambria Math" panose="02040503050406030204" pitchFamily="18" charset="0"/>
                                  </a:rPr>
                                  <m:t>𝑢</m:t>
                                </m:r>
                              </m:e>
                            </m:acc>
                          </m:e>
                          <m:sub>
                            <m:r>
                              <a:rPr lang="en-US" i="1" smtClean="0">
                                <a:solidFill>
                                  <a:prstClr val="black"/>
                                </a:solidFill>
                                <a:latin typeface="Cambria Math" panose="02040503050406030204" pitchFamily="18" charset="0"/>
                              </a:rPr>
                              <m:t>𝑓</m:t>
                            </m:r>
                          </m:sub>
                        </m:sSub>
                      </m:oMath>
                    </m:oMathPara>
                  </a14:m>
                  <a:endParaRPr lang="el-GR" dirty="0">
                    <a:solidFill>
                      <a:prstClr val="black"/>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7924800" y="2286000"/>
                  <a:ext cx="287066" cy="299249"/>
                </a:xfrm>
                <a:prstGeom prst="rect">
                  <a:avLst/>
                </a:prstGeom>
                <a:blipFill rotWithShape="0">
                  <a:blip r:embed="rId5"/>
                  <a:stretch>
                    <a:fillRect l="-12766" r="-14894" b="-28571"/>
                  </a:stretch>
                </a:blipFill>
              </p:spPr>
              <p:txBody>
                <a:bodyPr/>
                <a:lstStyle/>
                <a:p>
                  <a:r>
                    <a:rPr lang="el-GR">
                      <a:noFill/>
                    </a:rPr>
                    <a:t> </a:t>
                  </a:r>
                </a:p>
              </p:txBody>
            </p:sp>
          </mc:Fallback>
        </mc:AlternateContent>
      </p:grpSp>
      <mc:AlternateContent xmlns:mc="http://schemas.openxmlformats.org/markup-compatibility/2006" xmlns:p14="http://schemas.microsoft.com/office/powerpoint/2010/main">
        <mc:Choice Requires="p14">
          <p:contentPart p14:bwMode="auto" r:id="rId6">
            <p14:nvContentPartPr>
              <p14:cNvPr id="11" name="Ink 10">
                <a:extLst>
                  <a:ext uri="{FF2B5EF4-FFF2-40B4-BE49-F238E27FC236}">
                    <a16:creationId xmlns:a16="http://schemas.microsoft.com/office/drawing/2014/main" xmlns="" id="{605F399E-9CED-13D7-4214-0A20BD99D218}"/>
                  </a:ext>
                </a:extLst>
              </p14:cNvPr>
              <p14:cNvContentPartPr/>
              <p14:nvPr/>
            </p14:nvContentPartPr>
            <p14:xfrm>
              <a:off x="5685703" y="717063"/>
              <a:ext cx="2924897" cy="228600"/>
            </p14:xfrm>
          </p:contentPart>
        </mc:Choice>
        <mc:Fallback xmlns="">
          <p:pic>
            <p:nvPicPr>
              <p:cNvPr id="11" name="Ink 10">
                <a:extLst>
                  <a:ext uri="{FF2B5EF4-FFF2-40B4-BE49-F238E27FC236}">
                    <a16:creationId xmlns:a16="http://schemas.microsoft.com/office/drawing/2014/main" id="{605F399E-9CED-13D7-4214-0A20BD99D218}"/>
                  </a:ext>
                </a:extLst>
              </p:cNvPr>
              <p:cNvPicPr/>
              <p:nvPr/>
            </p:nvPicPr>
            <p:blipFill>
              <a:blip r:embed="rId7"/>
              <a:stretch>
                <a:fillRect/>
              </a:stretch>
            </p:blipFill>
            <p:spPr>
              <a:xfrm>
                <a:off x="5676343" y="707703"/>
                <a:ext cx="2943616" cy="247320"/>
              </a:xfrm>
              <a:prstGeom prst="rect">
                <a:avLst/>
              </a:prstGeom>
            </p:spPr>
          </p:pic>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xmlns="" id="{7C25ECA1-2989-03BA-E054-954B581E3D9B}"/>
                  </a:ext>
                </a:extLst>
              </p:cNvPr>
              <p:cNvSpPr txBox="1"/>
              <p:nvPr/>
            </p:nvSpPr>
            <p:spPr>
              <a:xfrm>
                <a:off x="6893408" y="1750390"/>
                <a:ext cx="389937" cy="437492"/>
              </a:xfrm>
              <a:prstGeom prst="rect">
                <a:avLst/>
              </a:prstGeom>
              <a:noFill/>
              <a:ln w="38100">
                <a:noFill/>
              </a:ln>
            </p:spPr>
            <p:txBody>
              <a:bodyPr wrap="square" rtlCol="0">
                <a:spAutoFit/>
              </a:bodyPr>
              <a:lstStyle/>
              <a:p>
                <a:pPr>
                  <a:defRPr/>
                </a:pPr>
                <a14:m>
                  <m:oMathPara xmlns:m="http://schemas.openxmlformats.org/officeDocument/2006/math">
                    <m:oMathParaPr>
                      <m:jc m:val="centerGroup"/>
                    </m:oMathParaPr>
                    <m:oMath xmlns:m="http://schemas.openxmlformats.org/officeDocument/2006/math">
                      <m:acc>
                        <m:accPr>
                          <m:chr m:val="⃗"/>
                          <m:ctrlPr>
                            <a:rPr lang="en-US" sz="2000" b="1" i="1" smtClean="0">
                              <a:solidFill>
                                <a:prstClr val="black"/>
                              </a:solidFill>
                              <a:latin typeface="Cambria Math" panose="02040503050406030204" pitchFamily="18" charset="0"/>
                            </a:rPr>
                          </m:ctrlPr>
                        </m:accPr>
                        <m:e>
                          <m:r>
                            <a:rPr lang="en-US" sz="2000" b="1" i="1" smtClean="0">
                              <a:solidFill>
                                <a:prstClr val="black"/>
                              </a:solidFill>
                              <a:latin typeface="Cambria Math" panose="02040503050406030204" pitchFamily="18" charset="0"/>
                            </a:rPr>
                            <m:t>𝑭</m:t>
                          </m:r>
                        </m:e>
                      </m:acc>
                    </m:oMath>
                  </m:oMathPara>
                </a14:m>
                <a:endParaRPr lang="el-GR" b="1" dirty="0">
                  <a:solidFill>
                    <a:prstClr val="black"/>
                  </a:solidFill>
                </a:endParaRPr>
              </a:p>
            </p:txBody>
          </p:sp>
        </mc:Choice>
        <mc:Fallback xmlns="">
          <p:sp>
            <p:nvSpPr>
              <p:cNvPr id="12" name="TextBox 11">
                <a:extLst>
                  <a:ext uri="{FF2B5EF4-FFF2-40B4-BE49-F238E27FC236}">
                    <a16:creationId xmlns:a16="http://schemas.microsoft.com/office/drawing/2014/main" id="{7C25ECA1-2989-03BA-E054-954B581E3D9B}"/>
                  </a:ext>
                </a:extLst>
              </p:cNvPr>
              <p:cNvSpPr txBox="1">
                <a:spLocks noRot="1" noChangeAspect="1" noMove="1" noResize="1" noEditPoints="1" noAdjustHandles="1" noChangeArrowheads="1" noChangeShapeType="1" noTextEdit="1"/>
              </p:cNvSpPr>
              <p:nvPr/>
            </p:nvSpPr>
            <p:spPr>
              <a:xfrm>
                <a:off x="6893408" y="1750390"/>
                <a:ext cx="389937" cy="437492"/>
              </a:xfrm>
              <a:prstGeom prst="rect">
                <a:avLst/>
              </a:prstGeom>
              <a:blipFill>
                <a:blip r:embed="rId8"/>
                <a:stretch>
                  <a:fillRect/>
                </a:stretch>
              </a:blipFill>
              <a:ln w="38100">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934896" cy="5334000"/>
              </a:xfrm>
            </p:spPr>
            <p:txBody>
              <a:bodyPr>
                <a:normAutofit lnSpcReduction="10000"/>
              </a:bodyPr>
              <a:lstStyle/>
              <a:p>
                <a:r>
                  <a:rPr lang="el-GR" dirty="0"/>
                  <a:t>Σύστημα = {</a:t>
                </a:r>
                <a:r>
                  <a:rPr lang="el-GR" b="1" dirty="0"/>
                  <a:t>βιβλίο</a:t>
                </a:r>
                <a:r>
                  <a:rPr lang="el-GR" dirty="0"/>
                  <a:t>}</a:t>
                </a:r>
                <a:endParaRPr lang="aa-ET" dirty="0"/>
              </a:p>
              <a:p>
                <a:endParaRPr lang="el-GR" sz="1600" dirty="0"/>
              </a:p>
              <a:p>
                <a:pPr marL="365760" lvl="1" indent="0">
                  <a:buNone/>
                </a:pPr>
                <a14:m>
                  <m:oMathPara xmlns:m="http://schemas.openxmlformats.org/officeDocument/2006/math">
                    <m:oMathParaPr>
                      <m:jc m:val="centerGroup"/>
                    </m:oMathParaPr>
                    <m:oMath xmlns:m="http://schemas.openxmlformats.org/officeDocument/2006/math">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𝑊</m:t>
                          </m:r>
                        </m:e>
                        <m:sub>
                          <m:r>
                            <a:rPr lang="en-US" sz="2400" b="0" i="1" smtClean="0">
                              <a:latin typeface="Cambria Math" panose="02040503050406030204" pitchFamily="18" charset="0"/>
                            </a:rPr>
                            <m:t>𝐹</m:t>
                          </m:r>
                        </m:sub>
                      </m:sSub>
                      <m:r>
                        <a:rPr lang="en-US" sz="2400" b="0" i="1" smtClean="0">
                          <a:latin typeface="Cambria Math" panose="02040503050406030204" pitchFamily="18" charset="0"/>
                        </a:rPr>
                        <m:t>=</m:t>
                      </m:r>
                      <m:r>
                        <m:rPr>
                          <m:sty m:val="p"/>
                        </m:rPr>
                        <a:rPr lang="en-US" sz="2400">
                          <a:solidFill>
                            <a:srgbClr val="FF0000"/>
                          </a:solidFill>
                          <a:latin typeface="Cambria Math" panose="02040503050406030204" pitchFamily="18" charset="0"/>
                        </a:rPr>
                        <m:t>Δ</m:t>
                      </m:r>
                      <m:r>
                        <a:rPr lang="en-US" sz="2400" i="1">
                          <a:solidFill>
                            <a:srgbClr val="FF0000"/>
                          </a:solidFill>
                          <a:latin typeface="Cambria Math" panose="02040503050406030204" pitchFamily="18" charset="0"/>
                        </a:rPr>
                        <m:t>𝐾</m:t>
                      </m:r>
                      <m:r>
                        <a:rPr lang="en-US" sz="2400" b="0" i="1" smtClean="0">
                          <a:solidFill>
                            <a:schemeClr val="accent1"/>
                          </a:solidFill>
                          <a:latin typeface="Cambria Math" panose="02040503050406030204" pitchFamily="18" charset="0"/>
                        </a:rPr>
                        <m:t>+</m:t>
                      </m:r>
                      <m:sSub>
                        <m:sSubPr>
                          <m:ctrlPr>
                            <a:rPr lang="en-US" sz="2400" b="0" i="1" smtClean="0">
                              <a:solidFill>
                                <a:schemeClr val="accent1"/>
                              </a:solidFill>
                              <a:latin typeface="Cambria Math" panose="02040503050406030204" pitchFamily="18" charset="0"/>
                            </a:rPr>
                          </m:ctrlPr>
                        </m:sSubPr>
                        <m:e>
                          <m:r>
                            <a:rPr lang="en-US" sz="2400" b="0" i="1" smtClean="0">
                              <a:solidFill>
                                <a:schemeClr val="accent1"/>
                              </a:solidFill>
                              <a:latin typeface="Cambria Math" panose="02040503050406030204" pitchFamily="18" charset="0"/>
                            </a:rPr>
                            <m:t>𝑓</m:t>
                          </m:r>
                        </m:e>
                        <m:sub>
                          <m:r>
                            <a:rPr lang="en-US" sz="2400" b="0" i="1" smtClean="0">
                              <a:solidFill>
                                <a:schemeClr val="accent1"/>
                              </a:solidFill>
                              <a:latin typeface="Cambria Math" panose="02040503050406030204" pitchFamily="18" charset="0"/>
                            </a:rPr>
                            <m:t>𝑘</m:t>
                          </m:r>
                        </m:sub>
                      </m:sSub>
                      <m:r>
                        <m:rPr>
                          <m:sty m:val="p"/>
                        </m:rPr>
                        <a:rPr lang="en-US" sz="2400" b="0" i="0" smtClean="0">
                          <a:solidFill>
                            <a:schemeClr val="accent1"/>
                          </a:solidFill>
                          <a:latin typeface="Cambria Math" panose="02040503050406030204" pitchFamily="18" charset="0"/>
                        </a:rPr>
                        <m:t>Δ</m:t>
                      </m:r>
                      <m:r>
                        <a:rPr lang="en-US" sz="2400" b="0" i="1" smtClean="0">
                          <a:solidFill>
                            <a:schemeClr val="accent1"/>
                          </a:solidFill>
                          <a:latin typeface="Cambria Math" panose="02040503050406030204" pitchFamily="18" charset="0"/>
                        </a:rPr>
                        <m:t>𝑥</m:t>
                      </m:r>
                      <m:r>
                        <a:rPr lang="en-US" sz="2400" b="0" i="0" smtClean="0">
                          <a:solidFill>
                            <a:schemeClr val="accent1"/>
                          </a:solidFill>
                          <a:latin typeface="Cambria Math" panose="02040503050406030204" pitchFamily="18" charset="0"/>
                        </a:rPr>
                        <m:t>=</m:t>
                      </m:r>
                      <m:r>
                        <m:rPr>
                          <m:sty m:val="p"/>
                        </m:rPr>
                        <a:rPr lang="en-US" sz="2400" b="0" i="0" smtClean="0">
                          <a:solidFill>
                            <a:srgbClr val="FF0000"/>
                          </a:solidFill>
                          <a:latin typeface="Cambria Math" panose="02040503050406030204" pitchFamily="18" charset="0"/>
                        </a:rPr>
                        <m:t>Δ</m:t>
                      </m:r>
                      <m:r>
                        <a:rPr lang="en-US" sz="2400" b="0" i="1" smtClean="0">
                          <a:solidFill>
                            <a:srgbClr val="FF0000"/>
                          </a:solidFill>
                          <a:latin typeface="Cambria Math" panose="02040503050406030204" pitchFamily="18" charset="0"/>
                        </a:rPr>
                        <m:t>𝐾</m:t>
                      </m:r>
                      <m:r>
                        <a:rPr lang="en-US" sz="2400" i="1" smtClean="0">
                          <a:solidFill>
                            <a:schemeClr val="accent1"/>
                          </a:solidFill>
                          <a:latin typeface="Cambria Math" panose="02040503050406030204" pitchFamily="18" charset="0"/>
                        </a:rPr>
                        <m:t>−</m:t>
                      </m:r>
                      <m:sSub>
                        <m:sSubPr>
                          <m:ctrlPr>
                            <a:rPr lang="en-US" sz="2400" i="1">
                              <a:solidFill>
                                <a:schemeClr val="accent1"/>
                              </a:solidFill>
                              <a:latin typeface="Cambria Math" panose="02040503050406030204" pitchFamily="18" charset="0"/>
                            </a:rPr>
                          </m:ctrlPr>
                        </m:sSubPr>
                        <m:e>
                          <m:r>
                            <a:rPr lang="en-US" sz="2400" i="1">
                              <a:solidFill>
                                <a:schemeClr val="accent1"/>
                              </a:solidFill>
                              <a:latin typeface="Cambria Math" panose="02040503050406030204" pitchFamily="18" charset="0"/>
                            </a:rPr>
                            <m:t>𝑊</m:t>
                          </m:r>
                        </m:e>
                        <m:sub>
                          <m:sSub>
                            <m:sSubPr>
                              <m:ctrlPr>
                                <a:rPr lang="en-US" sz="2400" i="1">
                                  <a:solidFill>
                                    <a:schemeClr val="accent1"/>
                                  </a:solidFill>
                                  <a:latin typeface="Cambria Math" panose="02040503050406030204" pitchFamily="18" charset="0"/>
                                </a:rPr>
                              </m:ctrlPr>
                            </m:sSubPr>
                            <m:e>
                              <m:r>
                                <a:rPr lang="en-US" sz="2400" i="1">
                                  <a:solidFill>
                                    <a:schemeClr val="accent1"/>
                                  </a:solidFill>
                                  <a:latin typeface="Cambria Math" panose="02040503050406030204" pitchFamily="18" charset="0"/>
                                </a:rPr>
                                <m:t>𝑓</m:t>
                              </m:r>
                            </m:e>
                            <m:sub>
                              <m:r>
                                <a:rPr lang="en-US" sz="2400" i="1">
                                  <a:solidFill>
                                    <a:schemeClr val="accent1"/>
                                  </a:solidFill>
                                  <a:latin typeface="Cambria Math" panose="02040503050406030204" pitchFamily="18" charset="0"/>
                                </a:rPr>
                                <m:t>𝑘</m:t>
                              </m:r>
                            </m:sub>
                          </m:sSub>
                        </m:sub>
                      </m:sSub>
                    </m:oMath>
                  </m:oMathPara>
                </a14:m>
                <a:endParaRPr lang="el-GR" sz="2400" dirty="0">
                  <a:solidFill>
                    <a:srgbClr val="0070C0"/>
                  </a:solidFill>
                </a:endParaRPr>
              </a:p>
              <a:p>
                <a:endParaRPr lang="aa-ET" sz="1050" dirty="0"/>
              </a:p>
              <a:p>
                <a:r>
                  <a:rPr lang="el-GR" dirty="0"/>
                  <a:t>Πού πήγε η ενέργεια που μεταφέρθηκε στο σύστημα μέσω του έργου της </a:t>
                </a:r>
                <a14:m>
                  <m:oMath xmlns:m="http://schemas.openxmlformats.org/officeDocument/2006/math">
                    <m:acc>
                      <m:accPr>
                        <m:chr m:val="⃗"/>
                        <m:ctrlPr>
                          <a:rPr lang="en-US" i="1">
                            <a:latin typeface="Cambria Math" panose="02040503050406030204" pitchFamily="18" charset="0"/>
                          </a:rPr>
                        </m:ctrlPr>
                      </m:accPr>
                      <m:e>
                        <m:r>
                          <a:rPr lang="en-US" i="1">
                            <a:latin typeface="Cambria Math" panose="02040503050406030204" pitchFamily="18" charset="0"/>
                          </a:rPr>
                          <m:t>𝐹</m:t>
                        </m:r>
                      </m:e>
                    </m:acc>
                  </m:oMath>
                </a14:m>
                <a:r>
                  <a:rPr lang="en-US" dirty="0"/>
                  <a:t> </a:t>
                </a:r>
                <a:r>
                  <a:rPr lang="el-GR" dirty="0"/>
                  <a:t>??</a:t>
                </a:r>
                <a:endParaRPr lang="el-GR" sz="2200" dirty="0"/>
              </a:p>
              <a:p>
                <a:pPr lvl="1"/>
                <a:r>
                  <a:rPr lang="el-GR" dirty="0"/>
                  <a:t>Μετατράπηκε τόσο σε αύξηση της </a:t>
                </a:r>
                <a:r>
                  <a:rPr lang="el-GR" b="1" dirty="0">
                    <a:solidFill>
                      <a:srgbClr val="FF0000"/>
                    </a:solidFill>
                  </a:rPr>
                  <a:t>κινητικής ενέργειας</a:t>
                </a:r>
                <a:r>
                  <a:rPr lang="el-GR" dirty="0">
                    <a:solidFill>
                      <a:srgbClr val="FF0000"/>
                    </a:solidFill>
                  </a:rPr>
                  <a:t> </a:t>
                </a:r>
                <a:r>
                  <a:rPr lang="el-GR" dirty="0"/>
                  <a:t>του σώματος όσο και σε </a:t>
                </a:r>
                <a:r>
                  <a:rPr lang="el-GR" b="1" dirty="0">
                    <a:solidFill>
                      <a:srgbClr val="0070C0"/>
                    </a:solidFill>
                  </a:rPr>
                  <a:t>αύξηση της θερμοκρασίας </a:t>
                </a:r>
                <a:r>
                  <a:rPr lang="el-GR" b="1" u="sng" dirty="0">
                    <a:solidFill>
                      <a:srgbClr val="0070C0"/>
                    </a:solidFill>
                  </a:rPr>
                  <a:t>της επιφάνειας </a:t>
                </a:r>
                <a:r>
                  <a:rPr lang="el-GR" sz="2800" b="1" u="sng" dirty="0">
                    <a:solidFill>
                      <a:srgbClr val="0070C0"/>
                    </a:solidFill>
                  </a:rPr>
                  <a:t>και</a:t>
                </a:r>
                <a:r>
                  <a:rPr lang="el-GR" b="1" u="sng" dirty="0">
                    <a:solidFill>
                      <a:srgbClr val="0070C0"/>
                    </a:solidFill>
                  </a:rPr>
                  <a:t> του βιβλίου</a:t>
                </a:r>
                <a:r>
                  <a:rPr lang="en-US" b="1" u="sng" dirty="0">
                    <a:solidFill>
                      <a:srgbClr val="0070C0"/>
                    </a:solidFill>
                  </a:rPr>
                  <a:t> </a:t>
                </a:r>
                <a:r>
                  <a:rPr lang="en-US" b="1" u="sng" dirty="0">
                    <a:solidFill>
                      <a:srgbClr val="0070C0"/>
                    </a:solidFill>
                    <a:sym typeface="Wingdings" panose="05000000000000000000" pitchFamily="2" charset="2"/>
                  </a:rPr>
                  <a:t> </a:t>
                </a:r>
                <a:r>
                  <a:rPr lang="el-GR" b="1" u="sng" dirty="0">
                    <a:solidFill>
                      <a:schemeClr val="tx1"/>
                    </a:solidFill>
                    <a:sym typeface="Wingdings" panose="05000000000000000000" pitchFamily="2" charset="2"/>
                  </a:rPr>
                  <a:t>μεταβολή στη θερμική ενέργεια</a:t>
                </a:r>
                <a:r>
                  <a:rPr lang="en-US" b="1" dirty="0">
                    <a:solidFill>
                      <a:schemeClr val="tx1"/>
                    </a:solidFill>
                  </a:rPr>
                  <a:t>:</a:t>
                </a:r>
                <a:endParaRPr lang="aa-ET" b="1" dirty="0">
                  <a:solidFill>
                    <a:schemeClr val="tx1"/>
                  </a:solidFill>
                </a:endParaRPr>
              </a:p>
              <a:p>
                <a:pPr lvl="1"/>
                <a:endParaRPr lang="el-GR" sz="1400" b="1" dirty="0"/>
              </a:p>
              <a:p>
                <a:pPr marL="365760" lvl="1" indent="0">
                  <a:buNone/>
                </a:pPr>
                <a:endParaRPr lang="el-GR" sz="100" dirty="0"/>
              </a:p>
              <a:p>
                <a:pPr marL="365760" lvl="1" indent="0">
                  <a:buNone/>
                </a:pPr>
                <a14:m>
                  <m:oMathPara xmlns:m="http://schemas.openxmlformats.org/officeDocument/2006/math">
                    <m:oMathParaPr>
                      <m:jc m:val="centerGroup"/>
                    </m:oMathParaPr>
                    <m:oMath xmlns:m="http://schemas.openxmlformats.org/officeDocument/2006/math">
                      <m:r>
                        <m:rPr>
                          <m:sty m:val="p"/>
                        </m:rPr>
                        <a:rPr lang="el-GR" sz="2400" b="0" i="0" smtClean="0">
                          <a:latin typeface="Cambria Math" panose="02040503050406030204" pitchFamily="18" charset="0"/>
                        </a:rPr>
                        <m:t>Δ</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𝐸</m:t>
                          </m:r>
                        </m:e>
                        <m:sub>
                          <m:r>
                            <a:rPr lang="en-US" sz="2400" b="0" i="1" smtClean="0">
                              <a:latin typeface="Cambria Math" panose="02040503050406030204" pitchFamily="18" charset="0"/>
                            </a:rPr>
                            <m:t>𝑡h</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𝑓</m:t>
                          </m:r>
                        </m:e>
                        <m:sub>
                          <m:r>
                            <a:rPr lang="en-US" sz="2400" b="0" i="1" smtClean="0">
                              <a:latin typeface="Cambria Math" panose="02040503050406030204" pitchFamily="18" charset="0"/>
                            </a:rPr>
                            <m:t>𝑘</m:t>
                          </m:r>
                        </m:sub>
                      </m:sSub>
                      <m:r>
                        <m:rPr>
                          <m:sty m:val="p"/>
                        </m:rPr>
                        <a:rPr lang="en-US" sz="2400" b="0" i="0" smtClean="0">
                          <a:latin typeface="Cambria Math" panose="02040503050406030204" pitchFamily="18" charset="0"/>
                        </a:rPr>
                        <m:t>Δ</m:t>
                      </m:r>
                      <m:r>
                        <a:rPr lang="en-US" sz="2400" b="0" i="1" smtClean="0">
                          <a:latin typeface="Cambria Math" panose="02040503050406030204" pitchFamily="18" charset="0"/>
                        </a:rPr>
                        <m:t>𝑥</m:t>
                      </m:r>
                      <m:r>
                        <a:rPr lang="en-US" sz="2400" b="0" i="1" smtClean="0">
                          <a:latin typeface="Cambria Math" panose="02040503050406030204" pitchFamily="18" charset="0"/>
                        </a:rPr>
                        <m:t>=−</m:t>
                      </m:r>
                      <m:d>
                        <m:dPr>
                          <m:ctrlPr>
                            <a:rPr lang="en-US" sz="2400" b="0" i="1" smtClean="0">
                              <a:latin typeface="Cambria Math" panose="02040503050406030204" pitchFamily="18" charset="0"/>
                            </a:rPr>
                          </m:ctrlPr>
                        </m:dPr>
                        <m:e>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𝑓</m:t>
                              </m:r>
                            </m:e>
                            <m:sub>
                              <m:r>
                                <a:rPr lang="en-US" sz="2400" b="0" i="1" smtClean="0">
                                  <a:latin typeface="Cambria Math" panose="02040503050406030204" pitchFamily="18" charset="0"/>
                                </a:rPr>
                                <m:t>𝑘</m:t>
                              </m:r>
                            </m:sub>
                          </m:sSub>
                          <m:r>
                            <m:rPr>
                              <m:sty m:val="p"/>
                            </m:rPr>
                            <a:rPr lang="en-US" sz="2400" b="0" i="0" smtClean="0">
                              <a:latin typeface="Cambria Math" panose="02040503050406030204" pitchFamily="18" charset="0"/>
                            </a:rPr>
                            <m:t>Δ</m:t>
                          </m:r>
                          <m:r>
                            <a:rPr lang="en-US" sz="2400" b="0" i="1" smtClean="0">
                              <a:latin typeface="Cambria Math" panose="02040503050406030204" pitchFamily="18" charset="0"/>
                            </a:rPr>
                            <m:t>𝑥</m:t>
                          </m:r>
                        </m:e>
                      </m:d>
                      <m:r>
                        <a:rPr lang="en-US" sz="2400" b="0" i="1" smtClean="0">
                          <a:latin typeface="Cambria Math" panose="02040503050406030204" pitchFamily="18" charset="0"/>
                        </a:rPr>
                        <m:t>=</m:t>
                      </m:r>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𝑊</m:t>
                          </m:r>
                        </m:e>
                        <m:sub>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𝑓</m:t>
                              </m:r>
                            </m:e>
                            <m:sub>
                              <m:r>
                                <a:rPr lang="en-US" sz="2400" b="0" i="1" smtClean="0">
                                  <a:latin typeface="Cambria Math" panose="02040503050406030204" pitchFamily="18" charset="0"/>
                                </a:rPr>
                                <m:t>𝑘</m:t>
                              </m:r>
                            </m:sub>
                          </m:sSub>
                        </m:sub>
                      </m:sSub>
                    </m:oMath>
                  </m:oMathPara>
                </a14:m>
                <a:endParaRPr lang="aa-ET" sz="2000" b="0" i="1" dirty="0">
                  <a:latin typeface="Cambria Math" panose="02040503050406030204" pitchFamily="18" charset="0"/>
                </a:endParaRPr>
              </a:p>
              <a:p>
                <a:pPr marL="365760" lvl="1" indent="0">
                  <a:buNone/>
                </a:pPr>
                <a:endParaRPr lang="aa-ET" sz="1400" b="0" i="0" dirty="0">
                  <a:latin typeface="Cambria Math" panose="02040503050406030204" pitchFamily="18" charset="0"/>
                </a:endParaRPr>
              </a:p>
              <a:p>
                <a:pPr lvl="1"/>
                <a:r>
                  <a:rPr lang="aa-ET" b="0" i="0" dirty="0"/>
                  <a:t>M</a:t>
                </a:r>
                <a:r>
                  <a:rPr lang="el-GR" b="0" i="0" dirty="0"/>
                  <a:t>εταβολή στη θερμοκρασία</a:t>
                </a:r>
                <a:r>
                  <a:rPr lang="en-US" dirty="0"/>
                  <a:t> </a:t>
                </a:r>
                <a:r>
                  <a:rPr lang="el-GR" dirty="0"/>
                  <a:t>του συστήματος </a:t>
                </a:r>
                <a:endParaRPr lang="aa-ET" dirty="0"/>
              </a:p>
              <a:p>
                <a:pPr marL="365760" lvl="1" indent="0" algn="ctr">
                  <a:buNone/>
                </a:pPr>
                <a:r>
                  <a:rPr lang="en-US" sz="2400" b="1" dirty="0"/>
                  <a:t>{</a:t>
                </a:r>
                <a:r>
                  <a:rPr lang="el-GR" sz="2400" b="1" dirty="0"/>
                  <a:t>βιβλίο, επιφάνεια</a:t>
                </a:r>
                <a:r>
                  <a:rPr lang="en-US" sz="2400" b="1" dirty="0"/>
                  <a:t>}</a:t>
                </a:r>
                <a:endParaRPr lang="el-GR" sz="2400" b="1"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934896" cy="5334000"/>
              </a:xfrm>
              <a:blipFill>
                <a:blip r:embed="rId9"/>
                <a:stretch>
                  <a:fillRect t="-1600" r="-1075"/>
                </a:stretch>
              </a:blipFill>
            </p:spPr>
            <p:txBody>
              <a:bodyPr/>
              <a:lstStyle/>
              <a:p>
                <a:r>
                  <a:rPr lang="en-US">
                    <a:noFill/>
                  </a:rPr>
                  <a:t> </a:t>
                </a:r>
              </a:p>
            </p:txBody>
          </p:sp>
        </mc:Fallback>
      </mc:AlternateContent>
    </p:spTree>
    <p:extLst>
      <p:ext uri="{BB962C8B-B14F-4D97-AF65-F5344CB8AC3E}">
        <p14:creationId xmlns:p14="http://schemas.microsoft.com/office/powerpoint/2010/main" val="128427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10" end="10"/>
                                            </p:txEl>
                                          </p:spTgt>
                                        </p:tgtEl>
                                        <p:attrNameLst>
                                          <p:attrName>style.visibility</p:attrName>
                                        </p:attrNameLst>
                                      </p:cBhvr>
                                      <p:to>
                                        <p:strVal val="visible"/>
                                      </p:to>
                                    </p:set>
                                    <p:animEffect transition="in" filter="fade">
                                      <p:cBhvr>
                                        <p:cTn id="32" dur="500"/>
                                        <p:tgtEl>
                                          <p:spTgt spid="3">
                                            <p:txEl>
                                              <p:pRg st="10" end="1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Effect transition="in" filter="fade">
                                      <p:cBhvr>
                                        <p:cTn id="37"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423308"/>
                <a:ext cx="5433213" cy="5090756"/>
              </a:xfrm>
            </p:spPr>
            <p:txBody>
              <a:bodyPr>
                <a:normAutofit/>
              </a:bodyPr>
              <a:lstStyle/>
              <a:p>
                <a:r>
                  <a:rPr lang="el-GR" sz="2000" dirty="0"/>
                  <a:t>Η ενέργεια που προσφέρθηκε στο σύστημα μετατράπηκε</a:t>
                </a:r>
                <a:r>
                  <a:rPr lang="en-US" sz="2000" dirty="0"/>
                  <a:t> </a:t>
                </a:r>
                <a:r>
                  <a:rPr lang="el-GR" sz="2000" u="sng" dirty="0"/>
                  <a:t>και</a:t>
                </a:r>
                <a:r>
                  <a:rPr lang="el-GR" sz="2000" dirty="0"/>
                  <a:t> σε </a:t>
                </a:r>
                <a:r>
                  <a:rPr lang="el-GR" sz="2000" b="1" i="1" dirty="0"/>
                  <a:t>θερμική ενέργεια </a:t>
                </a:r>
                <a:r>
                  <a:rPr lang="el-GR" sz="2000" dirty="0"/>
                  <a:t>του συστήματος</a:t>
                </a:r>
                <a:r>
                  <a:rPr lang="en-US" sz="2000" dirty="0"/>
                  <a:t> </a:t>
                </a:r>
                <a:r>
                  <a:rPr lang="el-GR" sz="2000" dirty="0"/>
                  <a:t>{</a:t>
                </a:r>
                <a:r>
                  <a:rPr lang="el-GR" sz="2000" b="1" dirty="0"/>
                  <a:t>βιβλίο, επιφάνεια</a:t>
                </a:r>
                <a:r>
                  <a:rPr lang="el-GR" sz="2000" dirty="0"/>
                  <a:t>} (</a:t>
                </a:r>
                <a:r>
                  <a:rPr lang="el-GR" sz="2000" b="1" dirty="0"/>
                  <a:t>όχι μόνο βιβλίο</a:t>
                </a:r>
                <a:r>
                  <a:rPr lang="el-GR" sz="2000" dirty="0"/>
                  <a:t>!)</a:t>
                </a:r>
              </a:p>
              <a:p>
                <a:pPr lvl="1"/>
                <a:r>
                  <a:rPr lang="el-GR" sz="1800" b="1" dirty="0"/>
                  <a:t>Η επιφάνεια </a:t>
                </a:r>
                <a:r>
                  <a:rPr lang="el-GR" sz="1800" b="1" u="sng" dirty="0"/>
                  <a:t>και</a:t>
                </a:r>
                <a:r>
                  <a:rPr lang="el-GR" sz="1800" b="1" dirty="0"/>
                  <a:t> το βιβλίο </a:t>
                </a:r>
                <a:r>
                  <a:rPr lang="el-GR" sz="1800" dirty="0"/>
                  <a:t>θερμάνθηκαν!</a:t>
                </a:r>
              </a:p>
              <a:p>
                <a:pPr marL="68580" indent="0">
                  <a:buNone/>
                </a:pPr>
                <a:endParaRPr lang="el-GR" sz="2000" dirty="0"/>
              </a:p>
              <a:p>
                <a:r>
                  <a:rPr lang="el-GR" sz="2000" dirty="0"/>
                  <a:t>Θα ονομάζουμε την ενέργεια που σχετίζεται με τη θερμοκρασία ενός συστήματος ως </a:t>
                </a:r>
                <a:r>
                  <a:rPr lang="el-GR" sz="2000" b="1" i="1" u="sng" dirty="0"/>
                  <a:t>θερμική</a:t>
                </a:r>
                <a:r>
                  <a:rPr lang="el-GR" sz="2000" b="1" i="1" dirty="0"/>
                  <a:t> ενέργεια</a:t>
                </a:r>
                <a:r>
                  <a:rPr lang="el-GR" sz="2000" dirty="0"/>
                  <a:t>, και θα τη συμβολίζουμε με</a:t>
                </a:r>
                <a:r>
                  <a:rPr lang="aa-ET" sz="2000" dirty="0"/>
                  <a:t/>
                </a:r>
                <a:br>
                  <a:rPr lang="aa-ET" sz="2000" dirty="0"/>
                </a:br>
                <a:r>
                  <a:rPr lang="el-GR" sz="2000" dirty="0"/>
                  <a:t> </a:t>
                </a:r>
                <a:r>
                  <a:rPr lang="en-US" i="1" dirty="0">
                    <a:latin typeface="Cambria Math" panose="02040503050406030204" pitchFamily="18" charset="0"/>
                  </a:rPr>
                  <a:t/>
                </a:r>
                <a:br>
                  <a:rPr lang="en-US" i="1" dirty="0">
                    <a:latin typeface="Cambria Math" panose="02040503050406030204" pitchFamily="18" charset="0"/>
                  </a:rPr>
                </a:b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𝑡h</m:t>
                        </m:r>
                      </m:sub>
                    </m:sSub>
                  </m:oMath>
                </a14:m>
                <a:endParaRPr lang="el-GR" b="1" i="1" dirty="0"/>
              </a:p>
              <a:p>
                <a:endParaRPr lang="el-GR" sz="1200" dirty="0"/>
              </a:p>
              <a:p>
                <a:r>
                  <a:rPr lang="el-GR" sz="2000" dirty="0"/>
                  <a:t>Στο προηγούμενο παράδειγμα (και γενικότερα)</a:t>
                </a:r>
                <a:endParaRPr lang="en-US" sz="2000" dirty="0"/>
              </a:p>
              <a:p>
                <a:pPr marL="68580" indent="0">
                  <a:buNone/>
                </a:pPr>
                <a:endParaRPr lang="el-GR" sz="1400" dirty="0"/>
              </a:p>
              <a:p>
                <a:pPr marL="68580" indent="0">
                  <a:buNone/>
                </a:pPr>
                <a14:m>
                  <m:oMathPara xmlns:m="http://schemas.openxmlformats.org/officeDocument/2006/math">
                    <m:oMathParaPr>
                      <m:jc m:val="centerGroup"/>
                    </m:oMathParaPr>
                    <m:oMath xmlns:m="http://schemas.openxmlformats.org/officeDocument/2006/math">
                      <m:r>
                        <m:rPr>
                          <m:sty m:val="p"/>
                        </m:rPr>
                        <a:rPr lang="el-GR" b="0" i="0" smtClean="0">
                          <a:latin typeface="Cambria Math" panose="02040503050406030204" pitchFamily="18" charset="0"/>
                        </a:rPr>
                        <m:t>Δ</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𝑡h</m:t>
                          </m:r>
                        </m:sub>
                      </m:sSub>
                      <m:r>
                        <a:rPr lang="el-GR" b="0" i="1" smtClean="0">
                          <a:latin typeface="Cambria Math" panose="02040503050406030204" pitchFamily="18" charset="0"/>
                        </a:rPr>
                        <m:t>=</m:t>
                      </m:r>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𝑊</m:t>
                          </m:r>
                        </m:e>
                        <m:sub>
                          <m:r>
                            <a:rPr lang="el-GR" i="1">
                              <a:latin typeface="Cambria Math" panose="02040503050406030204" pitchFamily="18" charset="0"/>
                            </a:rPr>
                            <m:t>𝜏𝜌𝜄𝛽𝜂𝜍</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𝑓</m:t>
                          </m:r>
                        </m:e>
                        <m:sub>
                          <m:r>
                            <a:rPr lang="en-US" b="0" i="1" smtClean="0">
                              <a:latin typeface="Cambria Math" panose="02040503050406030204" pitchFamily="18" charset="0"/>
                            </a:rPr>
                            <m:t>𝑘</m:t>
                          </m:r>
                        </m:sub>
                      </m:sSub>
                      <m:r>
                        <m:rPr>
                          <m:sty m:val="p"/>
                        </m:rPr>
                        <a:rPr lang="el-GR" b="0" i="0" smtClean="0">
                          <a:latin typeface="Cambria Math" panose="02040503050406030204" pitchFamily="18" charset="0"/>
                        </a:rPr>
                        <m:t>Δ</m:t>
                      </m:r>
                      <m:r>
                        <a:rPr lang="en-US" b="0" i="1" smtClean="0">
                          <a:latin typeface="Cambria Math" panose="02040503050406030204" pitchFamily="18" charset="0"/>
                        </a:rPr>
                        <m:t>𝑥</m:t>
                      </m:r>
                    </m:oMath>
                  </m:oMathPara>
                </a14:m>
                <a:endParaRPr lang="el-GR" sz="2000" i="1"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423308"/>
                <a:ext cx="5433213" cy="5090756"/>
              </a:xfrm>
              <a:blipFill>
                <a:blip r:embed="rId2"/>
                <a:stretch>
                  <a:fillRect t="-598" r="-2132"/>
                </a:stretch>
              </a:blipFill>
            </p:spPr>
            <p:txBody>
              <a:bodyPr/>
              <a:lstStyle/>
              <a:p>
                <a:r>
                  <a:rPr lang="en-US">
                    <a:noFill/>
                  </a:rPr>
                  <a:t> </a:t>
                </a:r>
              </a:p>
            </p:txBody>
          </p:sp>
        </mc:Fallback>
      </mc:AlternateContent>
      <p:grpSp>
        <p:nvGrpSpPr>
          <p:cNvPr id="9" name="Group 8"/>
          <p:cNvGrpSpPr/>
          <p:nvPr/>
        </p:nvGrpSpPr>
        <p:grpSpPr>
          <a:xfrm>
            <a:off x="6172200" y="685800"/>
            <a:ext cx="2502224" cy="5824412"/>
            <a:chOff x="6172200" y="685800"/>
            <a:chExt cx="2502224" cy="5824412"/>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200" y="688796"/>
              <a:ext cx="2501587" cy="5752064"/>
            </a:xfrm>
            <a:prstGeom prst="rect">
              <a:avLst/>
            </a:prstGeom>
          </p:spPr>
        </p:pic>
        <mc:AlternateContent xmlns:mc="http://schemas.openxmlformats.org/markup-compatibility/2006" xmlns:p14="http://schemas.microsoft.com/office/powerpoint/2010/main">
          <mc:Choice Requires="p14">
            <p:contentPart p14:bwMode="auto" r:id="rId4">
              <p14:nvContentPartPr>
                <p14:cNvPr id="5" name="Ink 4"/>
                <p14:cNvContentPartPr/>
                <p14:nvPr/>
              </p14:nvContentPartPr>
              <p14:xfrm>
                <a:off x="6884640" y="685800"/>
                <a:ext cx="1344960" cy="164400"/>
              </p14:xfrm>
            </p:contentPart>
          </mc:Choice>
          <mc:Fallback xmlns="">
            <p:pic>
              <p:nvPicPr>
                <p:cNvPr id="5" name="Ink 4"/>
                <p:cNvPicPr/>
                <p:nvPr/>
              </p:nvPicPr>
              <p:blipFill>
                <a:blip r:embed="rId5"/>
                <a:stretch>
                  <a:fillRect/>
                </a:stretch>
              </p:blipFill>
              <p:spPr>
                <a:xfrm>
                  <a:off x="6875280" y="676447"/>
                  <a:ext cx="1363680" cy="182747"/>
                </a:xfrm>
                <a:prstGeom prst="rect">
                  <a:avLst/>
                </a:prstGeom>
              </p:spPr>
            </p:pic>
          </mc:Fallback>
        </mc:AlternateContent>
        <p:sp>
          <p:nvSpPr>
            <p:cNvPr id="6" name="TextBox 5"/>
            <p:cNvSpPr txBox="1"/>
            <p:nvPr/>
          </p:nvSpPr>
          <p:spPr>
            <a:xfrm>
              <a:off x="6400800" y="2833412"/>
              <a:ext cx="2272987" cy="477054"/>
            </a:xfrm>
            <a:prstGeom prst="rect">
              <a:avLst/>
            </a:prstGeom>
            <a:solidFill>
              <a:schemeClr val="bg1"/>
            </a:solidFill>
          </p:spPr>
          <p:txBody>
            <a:bodyPr wrap="square" rtlCol="0">
              <a:spAutoFit/>
            </a:bodyPr>
            <a:lstStyle/>
            <a:p>
              <a:pPr>
                <a:defRPr/>
              </a:pPr>
              <a:r>
                <a:rPr lang="el-GR" sz="1250" b="1" dirty="0">
                  <a:solidFill>
                    <a:srgbClr val="0070C0"/>
                  </a:solidFill>
                </a:rPr>
                <a:t>Κινητική</a:t>
              </a:r>
              <a:r>
                <a:rPr lang="el-GR" sz="1250" b="1" dirty="0">
                  <a:solidFill>
                    <a:prstClr val="black"/>
                  </a:solidFill>
                </a:rPr>
                <a:t>    </a:t>
              </a:r>
              <a:r>
                <a:rPr lang="el-GR" sz="1250" b="1" dirty="0">
                  <a:solidFill>
                    <a:srgbClr val="00B050"/>
                  </a:solidFill>
                </a:rPr>
                <a:t>Θερμική</a:t>
              </a:r>
              <a:r>
                <a:rPr lang="el-GR" sz="1250" b="1" dirty="0">
                  <a:solidFill>
                    <a:prstClr val="black"/>
                  </a:solidFill>
                </a:rPr>
                <a:t>     </a:t>
              </a:r>
              <a:r>
                <a:rPr lang="el-GR" sz="1250" b="1" dirty="0">
                  <a:solidFill>
                    <a:srgbClr val="FF0000"/>
                  </a:solidFill>
                </a:rPr>
                <a:t>Συνολική</a:t>
              </a:r>
            </a:p>
            <a:p>
              <a:pPr>
                <a:defRPr/>
              </a:pPr>
              <a:r>
                <a:rPr lang="el-GR" sz="1250" b="1" dirty="0">
                  <a:solidFill>
                    <a:srgbClr val="0070C0"/>
                  </a:solidFill>
                </a:rPr>
                <a:t>Ενέργεια </a:t>
              </a:r>
              <a:r>
                <a:rPr lang="el-GR" sz="1250" b="1" dirty="0">
                  <a:solidFill>
                    <a:prstClr val="black"/>
                  </a:solidFill>
                </a:rPr>
                <a:t> </a:t>
              </a:r>
              <a:r>
                <a:rPr lang="el-GR" sz="1250" b="1" dirty="0">
                  <a:solidFill>
                    <a:srgbClr val="00B050"/>
                  </a:solidFill>
                </a:rPr>
                <a:t> </a:t>
              </a:r>
              <a:r>
                <a:rPr lang="el-GR" sz="1250" b="1" dirty="0" err="1">
                  <a:solidFill>
                    <a:srgbClr val="00B050"/>
                  </a:solidFill>
                </a:rPr>
                <a:t>Ενέργεια</a:t>
              </a:r>
              <a:r>
                <a:rPr lang="el-GR" sz="1250" b="1" dirty="0">
                  <a:solidFill>
                    <a:srgbClr val="00B050"/>
                  </a:solidFill>
                </a:rPr>
                <a:t>    </a:t>
              </a:r>
              <a:r>
                <a:rPr lang="el-GR" sz="1250" b="1" dirty="0" err="1">
                  <a:solidFill>
                    <a:srgbClr val="FF0000"/>
                  </a:solidFill>
                </a:rPr>
                <a:t>Ενέργεια</a:t>
              </a:r>
              <a:endParaRPr lang="el-GR" sz="1250" b="1" dirty="0">
                <a:solidFill>
                  <a:srgbClr val="FF0000"/>
                </a:solidFill>
              </a:endParaRPr>
            </a:p>
          </p:txBody>
        </p:sp>
        <p:sp>
          <p:nvSpPr>
            <p:cNvPr id="7" name="TextBox 6"/>
            <p:cNvSpPr txBox="1"/>
            <p:nvPr/>
          </p:nvSpPr>
          <p:spPr>
            <a:xfrm>
              <a:off x="6400800" y="4433611"/>
              <a:ext cx="2272987" cy="477054"/>
            </a:xfrm>
            <a:prstGeom prst="rect">
              <a:avLst/>
            </a:prstGeom>
            <a:solidFill>
              <a:schemeClr val="bg1"/>
            </a:solidFill>
          </p:spPr>
          <p:txBody>
            <a:bodyPr wrap="square" rtlCol="0">
              <a:spAutoFit/>
            </a:bodyPr>
            <a:lstStyle/>
            <a:p>
              <a:pPr>
                <a:defRPr/>
              </a:pPr>
              <a:r>
                <a:rPr lang="el-GR" sz="1250" b="1" dirty="0">
                  <a:solidFill>
                    <a:srgbClr val="0070C0"/>
                  </a:solidFill>
                </a:rPr>
                <a:t>Κινητική</a:t>
              </a:r>
              <a:r>
                <a:rPr lang="el-GR" sz="1250" b="1" dirty="0">
                  <a:solidFill>
                    <a:prstClr val="black"/>
                  </a:solidFill>
                </a:rPr>
                <a:t>    </a:t>
              </a:r>
              <a:r>
                <a:rPr lang="el-GR" sz="1250" b="1" dirty="0">
                  <a:solidFill>
                    <a:srgbClr val="00B050"/>
                  </a:solidFill>
                </a:rPr>
                <a:t>Θερμική</a:t>
              </a:r>
              <a:r>
                <a:rPr lang="el-GR" sz="1250" b="1" dirty="0">
                  <a:solidFill>
                    <a:prstClr val="black"/>
                  </a:solidFill>
                </a:rPr>
                <a:t>     </a:t>
              </a:r>
              <a:r>
                <a:rPr lang="el-GR" sz="1250" b="1" dirty="0">
                  <a:solidFill>
                    <a:srgbClr val="FF0000"/>
                  </a:solidFill>
                </a:rPr>
                <a:t>Συνολική</a:t>
              </a:r>
            </a:p>
            <a:p>
              <a:pPr>
                <a:defRPr/>
              </a:pPr>
              <a:r>
                <a:rPr lang="el-GR" sz="1250" b="1" dirty="0">
                  <a:solidFill>
                    <a:srgbClr val="0070C0"/>
                  </a:solidFill>
                </a:rPr>
                <a:t>Ενέργεια </a:t>
              </a:r>
              <a:r>
                <a:rPr lang="el-GR" sz="1250" b="1" dirty="0">
                  <a:solidFill>
                    <a:prstClr val="black"/>
                  </a:solidFill>
                </a:rPr>
                <a:t> </a:t>
              </a:r>
              <a:r>
                <a:rPr lang="el-GR" sz="1250" b="1" dirty="0">
                  <a:solidFill>
                    <a:srgbClr val="00B050"/>
                  </a:solidFill>
                </a:rPr>
                <a:t> </a:t>
              </a:r>
              <a:r>
                <a:rPr lang="el-GR" sz="1250" b="1" dirty="0" err="1">
                  <a:solidFill>
                    <a:srgbClr val="00B050"/>
                  </a:solidFill>
                </a:rPr>
                <a:t>Ενέργεια</a:t>
              </a:r>
              <a:r>
                <a:rPr lang="el-GR" sz="1250" b="1" dirty="0">
                  <a:solidFill>
                    <a:srgbClr val="00B050"/>
                  </a:solidFill>
                </a:rPr>
                <a:t>    </a:t>
              </a:r>
              <a:r>
                <a:rPr lang="el-GR" sz="1250" b="1" dirty="0" err="1">
                  <a:solidFill>
                    <a:srgbClr val="FF0000"/>
                  </a:solidFill>
                </a:rPr>
                <a:t>Ενέργεια</a:t>
              </a:r>
              <a:endParaRPr lang="el-GR" sz="1250" b="1" dirty="0">
                <a:solidFill>
                  <a:srgbClr val="FF0000"/>
                </a:solidFill>
              </a:endParaRPr>
            </a:p>
          </p:txBody>
        </p:sp>
        <p:sp>
          <p:nvSpPr>
            <p:cNvPr id="8" name="TextBox 7"/>
            <p:cNvSpPr txBox="1"/>
            <p:nvPr/>
          </p:nvSpPr>
          <p:spPr>
            <a:xfrm>
              <a:off x="6401437" y="6033158"/>
              <a:ext cx="2272987" cy="477054"/>
            </a:xfrm>
            <a:prstGeom prst="rect">
              <a:avLst/>
            </a:prstGeom>
            <a:solidFill>
              <a:schemeClr val="bg1"/>
            </a:solidFill>
          </p:spPr>
          <p:txBody>
            <a:bodyPr wrap="square" rtlCol="0">
              <a:spAutoFit/>
            </a:bodyPr>
            <a:lstStyle/>
            <a:p>
              <a:pPr>
                <a:defRPr/>
              </a:pPr>
              <a:r>
                <a:rPr lang="el-GR" sz="1250" b="1" dirty="0">
                  <a:solidFill>
                    <a:srgbClr val="0070C0"/>
                  </a:solidFill>
                </a:rPr>
                <a:t>Κινητική</a:t>
              </a:r>
              <a:r>
                <a:rPr lang="el-GR" sz="1250" b="1" dirty="0">
                  <a:solidFill>
                    <a:prstClr val="black"/>
                  </a:solidFill>
                </a:rPr>
                <a:t>    </a:t>
              </a:r>
              <a:r>
                <a:rPr lang="el-GR" sz="1250" b="1" dirty="0">
                  <a:solidFill>
                    <a:srgbClr val="00B050"/>
                  </a:solidFill>
                </a:rPr>
                <a:t>Θερμική</a:t>
              </a:r>
              <a:r>
                <a:rPr lang="el-GR" sz="1250" b="1" dirty="0">
                  <a:solidFill>
                    <a:prstClr val="black"/>
                  </a:solidFill>
                </a:rPr>
                <a:t>     </a:t>
              </a:r>
              <a:r>
                <a:rPr lang="el-GR" sz="1250" b="1" dirty="0">
                  <a:solidFill>
                    <a:srgbClr val="FF0000"/>
                  </a:solidFill>
                </a:rPr>
                <a:t>Συνολική</a:t>
              </a:r>
            </a:p>
            <a:p>
              <a:pPr>
                <a:defRPr/>
              </a:pPr>
              <a:r>
                <a:rPr lang="el-GR" sz="1250" b="1" dirty="0">
                  <a:solidFill>
                    <a:srgbClr val="0070C0"/>
                  </a:solidFill>
                </a:rPr>
                <a:t>Ενέργεια </a:t>
              </a:r>
              <a:r>
                <a:rPr lang="el-GR" sz="1250" b="1" dirty="0">
                  <a:solidFill>
                    <a:prstClr val="black"/>
                  </a:solidFill>
                </a:rPr>
                <a:t> </a:t>
              </a:r>
              <a:r>
                <a:rPr lang="el-GR" sz="1250" b="1" dirty="0">
                  <a:solidFill>
                    <a:srgbClr val="00B050"/>
                  </a:solidFill>
                </a:rPr>
                <a:t> </a:t>
              </a:r>
              <a:r>
                <a:rPr lang="el-GR" sz="1250" b="1" dirty="0" err="1">
                  <a:solidFill>
                    <a:srgbClr val="00B050"/>
                  </a:solidFill>
                </a:rPr>
                <a:t>Ενέργεια</a:t>
              </a:r>
              <a:r>
                <a:rPr lang="el-GR" sz="1250" b="1" dirty="0">
                  <a:solidFill>
                    <a:srgbClr val="00B050"/>
                  </a:solidFill>
                </a:rPr>
                <a:t>    </a:t>
              </a:r>
              <a:r>
                <a:rPr lang="el-GR" sz="1250" b="1" dirty="0" err="1">
                  <a:solidFill>
                    <a:srgbClr val="FF0000"/>
                  </a:solidFill>
                </a:rPr>
                <a:t>Ενέργεια</a:t>
              </a:r>
              <a:endParaRPr lang="el-GR" sz="1250" b="1" dirty="0">
                <a:solidFill>
                  <a:srgbClr val="FF0000"/>
                </a:solidFill>
              </a:endParaRPr>
            </a:p>
          </p:txBody>
        </p:sp>
      </p:grpSp>
      <p:cxnSp>
        <p:nvCxnSpPr>
          <p:cNvPr id="10" name="Straight Arrow Connector 5">
            <a:extLst>
              <a:ext uri="{FF2B5EF4-FFF2-40B4-BE49-F238E27FC236}">
                <a16:creationId xmlns:a16="http://schemas.microsoft.com/office/drawing/2014/main" xmlns="" id="{8C9D5F44-FA24-54E5-88BF-6FB265253F56}"/>
              </a:ext>
            </a:extLst>
          </p:cNvPr>
          <p:cNvCxnSpPr>
            <a:cxnSpLocks/>
          </p:cNvCxnSpPr>
          <p:nvPr/>
        </p:nvCxnSpPr>
        <p:spPr>
          <a:xfrm>
            <a:off x="7315200" y="1290914"/>
            <a:ext cx="381000" cy="0"/>
          </a:xfrm>
          <a:prstGeom prst="straightConnector1">
            <a:avLst/>
          </a:prstGeom>
          <a:ln w="38100">
            <a:solidFill>
              <a:schemeClr val="accent1"/>
            </a:solidFill>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86682B8E-5E80-DD9E-4428-8B91B05E2952}"/>
                  </a:ext>
                </a:extLst>
              </p:cNvPr>
              <p:cNvSpPr txBox="1"/>
              <p:nvPr/>
            </p:nvSpPr>
            <p:spPr>
              <a:xfrm>
                <a:off x="7591462" y="1109498"/>
                <a:ext cx="389937" cy="333938"/>
              </a:xfrm>
              <a:prstGeom prst="rect">
                <a:avLst/>
              </a:prstGeom>
              <a:noFill/>
              <a:ln w="38100">
                <a:noFill/>
              </a:ln>
            </p:spPr>
            <p:txBody>
              <a:bodyPr wrap="square" rtlCol="0">
                <a:spAutoFit/>
              </a:bodyPr>
              <a:lstStyle/>
              <a:p>
                <a:pPr>
                  <a:defRPr/>
                </a:pPr>
                <a14:m>
                  <m:oMathPara xmlns:m="http://schemas.openxmlformats.org/officeDocument/2006/math">
                    <m:oMathParaPr>
                      <m:jc m:val="centerGroup"/>
                    </m:oMathParaPr>
                    <m:oMath xmlns:m="http://schemas.openxmlformats.org/officeDocument/2006/math">
                      <m:acc>
                        <m:accPr>
                          <m:chr m:val="⃗"/>
                          <m:ctrlPr>
                            <a:rPr lang="en-US" sz="1400" b="1" i="1" smtClean="0">
                              <a:solidFill>
                                <a:prstClr val="black"/>
                              </a:solidFill>
                              <a:latin typeface="Cambria Math" panose="02040503050406030204" pitchFamily="18" charset="0"/>
                            </a:rPr>
                          </m:ctrlPr>
                        </m:accPr>
                        <m:e>
                          <m:r>
                            <a:rPr lang="en-US" sz="1400" b="1" i="1" smtClean="0">
                              <a:solidFill>
                                <a:prstClr val="black"/>
                              </a:solidFill>
                              <a:latin typeface="Cambria Math" panose="02040503050406030204" pitchFamily="18" charset="0"/>
                            </a:rPr>
                            <m:t>𝑭</m:t>
                          </m:r>
                        </m:e>
                      </m:acc>
                    </m:oMath>
                  </m:oMathPara>
                </a14:m>
                <a:endParaRPr lang="el-GR" sz="1200" b="1" dirty="0">
                  <a:solidFill>
                    <a:prstClr val="black"/>
                  </a:solidFill>
                </a:endParaRPr>
              </a:p>
            </p:txBody>
          </p:sp>
        </mc:Choice>
        <mc:Fallback xmlns="">
          <p:sp>
            <p:nvSpPr>
              <p:cNvPr id="11" name="TextBox 10">
                <a:extLst>
                  <a:ext uri="{FF2B5EF4-FFF2-40B4-BE49-F238E27FC236}">
                    <a16:creationId xmlns:a16="http://schemas.microsoft.com/office/drawing/2014/main" id="{86682B8E-5E80-DD9E-4428-8B91B05E2952}"/>
                  </a:ext>
                </a:extLst>
              </p:cNvPr>
              <p:cNvSpPr txBox="1">
                <a:spLocks noRot="1" noChangeAspect="1" noMove="1" noResize="1" noEditPoints="1" noAdjustHandles="1" noChangeArrowheads="1" noChangeShapeType="1" noTextEdit="1"/>
              </p:cNvSpPr>
              <p:nvPr/>
            </p:nvSpPr>
            <p:spPr>
              <a:xfrm>
                <a:off x="7591462" y="1109498"/>
                <a:ext cx="389937" cy="333938"/>
              </a:xfrm>
              <a:prstGeom prst="rect">
                <a:avLst/>
              </a:prstGeom>
              <a:blipFill>
                <a:blip r:embed="rId6"/>
                <a:stretch>
                  <a:fillRect/>
                </a:stretch>
              </a:blipFill>
              <a:ln w="38100">
                <a:noFill/>
              </a:ln>
            </p:spPr>
            <p:txBody>
              <a:bodyPr/>
              <a:lstStyle/>
              <a:p>
                <a:r>
                  <a:rPr lang="en-US">
                    <a:noFill/>
                  </a:rPr>
                  <a:t> </a:t>
                </a:r>
              </a:p>
            </p:txBody>
          </p:sp>
        </mc:Fallback>
      </mc:AlternateContent>
      <p:sp>
        <p:nvSpPr>
          <p:cNvPr id="12" name="Rounded Rectangle 4">
            <a:extLst>
              <a:ext uri="{FF2B5EF4-FFF2-40B4-BE49-F238E27FC236}">
                <a16:creationId xmlns:a16="http://schemas.microsoft.com/office/drawing/2014/main" xmlns="" id="{4EEABD98-370F-A5FC-849C-8CA2874AC6E2}"/>
              </a:ext>
            </a:extLst>
          </p:cNvPr>
          <p:cNvSpPr/>
          <p:nvPr/>
        </p:nvSpPr>
        <p:spPr>
          <a:xfrm>
            <a:off x="1719072" y="5797313"/>
            <a:ext cx="3438144" cy="557767"/>
          </a:xfrm>
          <a:prstGeom prst="roundRect">
            <a:avLst/>
          </a:prstGeom>
          <a:solidFill>
            <a:schemeClr val="accent2">
              <a:alpha val="19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l-GR" dirty="0">
              <a:solidFill>
                <a:prstClr val="black"/>
              </a:solidFill>
            </a:endParaRPr>
          </a:p>
        </p:txBody>
      </p:sp>
    </p:spTree>
    <p:extLst>
      <p:ext uri="{BB962C8B-B14F-4D97-AF65-F5344CB8AC3E}">
        <p14:creationId xmlns:p14="http://schemas.microsoft.com/office/powerpoint/2010/main" val="3055729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10" presetClass="entr" presetSubtype="0"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290914"/>
            <a:ext cx="7948450" cy="5282606"/>
          </a:xfrm>
        </p:spPr>
        <p:txBody>
          <a:bodyPr>
            <a:normAutofit lnSpcReduction="10000"/>
          </a:bodyPr>
          <a:lstStyle/>
          <a:p>
            <a:r>
              <a:rPr lang="el-GR" b="1" dirty="0"/>
              <a:t>Συνολικές παρατηρήσεις</a:t>
            </a:r>
          </a:p>
          <a:p>
            <a:endParaRPr lang="el-GR" sz="1050" dirty="0"/>
          </a:p>
          <a:p>
            <a:r>
              <a:rPr lang="el-GR" sz="2000" dirty="0"/>
              <a:t>Για να μιλήσουμε για </a:t>
            </a:r>
            <a:r>
              <a:rPr lang="el-GR" sz="2000" b="1" dirty="0"/>
              <a:t>δυναμικές</a:t>
            </a:r>
            <a:r>
              <a:rPr lang="el-GR" sz="2000" dirty="0"/>
              <a:t> ενέργειες (κάθε μορφής) χρειαζόμαστε </a:t>
            </a:r>
            <a:r>
              <a:rPr lang="el-GR" sz="2000" b="1" dirty="0"/>
              <a:t>πολυμελή</a:t>
            </a:r>
            <a:r>
              <a:rPr lang="el-GR" sz="2000" dirty="0"/>
              <a:t> (</a:t>
            </a:r>
            <a:r>
              <a:rPr lang="el-GR" sz="2000" b="1" dirty="0"/>
              <a:t>διμελή</a:t>
            </a:r>
            <a:r>
              <a:rPr lang="el-GR" sz="2000" dirty="0"/>
              <a:t> τουλάχιστον) συστήματα</a:t>
            </a:r>
          </a:p>
          <a:p>
            <a:pPr lvl="1"/>
            <a:r>
              <a:rPr lang="el-GR" sz="1900" dirty="0"/>
              <a:t>Η δύναμη που σχετίζεται με τη </a:t>
            </a:r>
            <a:r>
              <a:rPr lang="el-GR" sz="1900" b="1" dirty="0"/>
              <a:t>δυναμική</a:t>
            </a:r>
            <a:r>
              <a:rPr lang="el-GR" sz="1900" dirty="0"/>
              <a:t> ενέργεια πρέπει να είναι </a:t>
            </a:r>
            <a:r>
              <a:rPr lang="el-GR" sz="1900" b="1" dirty="0"/>
              <a:t>εσωτερική</a:t>
            </a:r>
            <a:r>
              <a:rPr lang="el-GR" sz="1900" dirty="0"/>
              <a:t> δύναμη στο σύστημα</a:t>
            </a:r>
          </a:p>
          <a:p>
            <a:pPr lvl="2"/>
            <a:r>
              <a:rPr lang="el-GR" sz="1800" dirty="0"/>
              <a:t>Δύναμη </a:t>
            </a:r>
            <a:r>
              <a:rPr lang="el-GR" sz="1800" b="1" dirty="0"/>
              <a:t>βάρους</a:t>
            </a:r>
            <a:r>
              <a:rPr lang="el-GR" sz="1800" dirty="0"/>
              <a:t> στο σύστημα {σώμα, </a:t>
            </a:r>
            <a:r>
              <a:rPr lang="el-GR" sz="1800" b="1" dirty="0"/>
              <a:t>Γη</a:t>
            </a:r>
            <a:r>
              <a:rPr lang="el-GR" sz="1800" dirty="0"/>
              <a:t>}</a:t>
            </a:r>
          </a:p>
          <a:p>
            <a:pPr lvl="3"/>
            <a:r>
              <a:rPr lang="el-GR" sz="1600" dirty="0"/>
              <a:t>Σχετίζεται με τη </a:t>
            </a:r>
            <a:r>
              <a:rPr lang="el-GR" sz="1600" b="1" dirty="0"/>
              <a:t>βαρυτική</a:t>
            </a:r>
            <a:r>
              <a:rPr lang="el-GR" sz="1600" dirty="0"/>
              <a:t> δυναμική ενέργεια</a:t>
            </a:r>
          </a:p>
          <a:p>
            <a:pPr lvl="2"/>
            <a:r>
              <a:rPr lang="el-GR" sz="1800" dirty="0"/>
              <a:t>Δύναμη </a:t>
            </a:r>
            <a:r>
              <a:rPr lang="el-GR" sz="1800" b="1" dirty="0"/>
              <a:t>ελατηρίου</a:t>
            </a:r>
            <a:r>
              <a:rPr lang="el-GR" sz="1800" dirty="0"/>
              <a:t> στο σύστημα {</a:t>
            </a:r>
            <a:r>
              <a:rPr lang="el-GR" sz="1800" b="1" dirty="0"/>
              <a:t>ελατήριο</a:t>
            </a:r>
            <a:r>
              <a:rPr lang="el-GR" sz="1800" dirty="0"/>
              <a:t>, σώμα}:</a:t>
            </a:r>
          </a:p>
          <a:p>
            <a:pPr lvl="3"/>
            <a:r>
              <a:rPr lang="el-GR" sz="1600" dirty="0"/>
              <a:t>Σχετίζεται με την </a:t>
            </a:r>
            <a:r>
              <a:rPr lang="el-GR" sz="1600" b="1" dirty="0"/>
              <a:t>ελαστική</a:t>
            </a:r>
            <a:r>
              <a:rPr lang="el-GR" sz="1600" dirty="0"/>
              <a:t> δυναμική ενέργεια</a:t>
            </a:r>
            <a:r>
              <a:rPr lang="el-GR" sz="1400" dirty="0"/>
              <a:t/>
            </a:r>
            <a:br>
              <a:rPr lang="el-GR" sz="1400" dirty="0"/>
            </a:br>
            <a:endParaRPr lang="el-GR" sz="1400" dirty="0"/>
          </a:p>
          <a:p>
            <a:r>
              <a:rPr lang="el-GR" sz="2000" dirty="0"/>
              <a:t>Για να μιλήσουμε για </a:t>
            </a:r>
            <a:r>
              <a:rPr lang="el-GR" sz="2000" b="1" dirty="0"/>
              <a:t>θερμική</a:t>
            </a:r>
            <a:r>
              <a:rPr lang="el-GR" sz="2000" dirty="0"/>
              <a:t> ενέργεια χρειαζόμαστε ξανά </a:t>
            </a:r>
            <a:r>
              <a:rPr lang="el-GR" sz="2000" b="1" dirty="0"/>
              <a:t>πολυμελή</a:t>
            </a:r>
            <a:r>
              <a:rPr lang="el-GR" sz="2000" dirty="0"/>
              <a:t> συστήματα (</a:t>
            </a:r>
            <a:r>
              <a:rPr lang="el-GR" sz="2000" b="1" dirty="0"/>
              <a:t>διμελή</a:t>
            </a:r>
            <a:r>
              <a:rPr lang="el-GR" sz="2000" dirty="0"/>
              <a:t> τουλάχιστον), με το ένα μέλος να είναι κάποια </a:t>
            </a:r>
            <a:r>
              <a:rPr lang="el-GR" sz="2000" b="1" dirty="0"/>
              <a:t>μη</a:t>
            </a:r>
            <a:r>
              <a:rPr lang="el-GR" sz="2000" dirty="0"/>
              <a:t> </a:t>
            </a:r>
            <a:r>
              <a:rPr lang="el-GR" sz="2000" b="1" dirty="0"/>
              <a:t>λεία</a:t>
            </a:r>
            <a:r>
              <a:rPr lang="el-GR" sz="2000" dirty="0"/>
              <a:t> </a:t>
            </a:r>
            <a:r>
              <a:rPr lang="el-GR" sz="2000" b="1" dirty="0"/>
              <a:t>επιφάνεια</a:t>
            </a:r>
            <a:r>
              <a:rPr lang="el-GR" sz="2000" dirty="0"/>
              <a:t> όπου ολισθαίνει ένα άλλο μέλος του συστήματος</a:t>
            </a:r>
          </a:p>
          <a:p>
            <a:pPr lvl="1"/>
            <a:r>
              <a:rPr lang="el-GR" sz="1900" dirty="0"/>
              <a:t>Η δύναμη που σχετίζεται με τη </a:t>
            </a:r>
            <a:r>
              <a:rPr lang="el-GR" sz="1900" b="1" dirty="0"/>
              <a:t>θερμική</a:t>
            </a:r>
            <a:r>
              <a:rPr lang="el-GR" sz="1900" dirty="0"/>
              <a:t> ενέργεια είναι </a:t>
            </a:r>
            <a:r>
              <a:rPr lang="el-GR" sz="1900" b="1" dirty="0"/>
              <a:t>εσωτερική</a:t>
            </a:r>
            <a:r>
              <a:rPr lang="el-GR" sz="1900" dirty="0"/>
              <a:t> του συστήματος</a:t>
            </a:r>
            <a:endParaRPr lang="en-US" sz="1900" dirty="0"/>
          </a:p>
          <a:p>
            <a:pPr lvl="2"/>
            <a:r>
              <a:rPr lang="el-GR" sz="1800" dirty="0"/>
              <a:t>Δύναμη </a:t>
            </a:r>
            <a:r>
              <a:rPr lang="el-GR" sz="1800" b="1" dirty="0"/>
              <a:t>τριβής ολισθήσεως</a:t>
            </a:r>
            <a:r>
              <a:rPr lang="el-GR" sz="1800" dirty="0"/>
              <a:t> στο σύστημα {σώμα, </a:t>
            </a:r>
            <a:r>
              <a:rPr lang="el-GR" sz="1800" b="1" dirty="0"/>
              <a:t>επιφάνεια</a:t>
            </a:r>
            <a:r>
              <a:rPr lang="el-GR" sz="1800" dirty="0"/>
              <a:t>}</a:t>
            </a:r>
          </a:p>
        </p:txBody>
      </p:sp>
    </p:spTree>
    <p:extLst>
      <p:ext uri="{BB962C8B-B14F-4D97-AF65-F5344CB8AC3E}">
        <p14:creationId xmlns:p14="http://schemas.microsoft.com/office/powerpoint/2010/main" val="403530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500"/>
                                        <p:tgtEl>
                                          <p:spTgt spid="3">
                                            <p:txEl>
                                              <p:pRg st="6" end="6"/>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7" end="7"/>
                                            </p:txEl>
                                          </p:spTgt>
                                        </p:tgtEl>
                                        <p:attrNameLst>
                                          <p:attrName>style.visibility</p:attrName>
                                        </p:attrNameLst>
                                      </p:cBhvr>
                                      <p:to>
                                        <p:strVal val="visible"/>
                                      </p:to>
                                    </p:set>
                                    <p:animEffect transition="in" filter="fade">
                                      <p:cBhvr>
                                        <p:cTn id="24" dur="500"/>
                                        <p:tgtEl>
                                          <p:spTgt spid="3">
                                            <p:txEl>
                                              <p:pRg st="7" end="7"/>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fade">
                                      <p:cBhvr>
                                        <p:cTn id="29" dur="500"/>
                                        <p:tgtEl>
                                          <p:spTgt spid="3">
                                            <p:txEl>
                                              <p:pRg st="8" end="8"/>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fade">
                                      <p:cBhvr>
                                        <p:cTn id="34" dur="500"/>
                                        <p:tgtEl>
                                          <p:spTgt spid="3">
                                            <p:txEl>
                                              <p:pRg st="9" end="9"/>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animEffect transition="in" filter="fade">
                                      <p:cBhvr>
                                        <p:cTn id="39"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290914"/>
                <a:ext cx="7948450" cy="5375062"/>
              </a:xfrm>
            </p:spPr>
            <p:txBody>
              <a:bodyPr>
                <a:normAutofit fontScale="92500" lnSpcReduction="10000"/>
              </a:bodyPr>
              <a:lstStyle/>
              <a:p>
                <a:r>
                  <a:rPr lang="el-GR" sz="2600" b="1" dirty="0"/>
                  <a:t>Συνολικές παρατηρήσεις</a:t>
                </a:r>
              </a:p>
              <a:p>
                <a:endParaRPr lang="el-GR" sz="1300" dirty="0"/>
              </a:p>
              <a:p>
                <a:r>
                  <a:rPr lang="el-GR" sz="2000" dirty="0"/>
                  <a:t>Χρειαζόμαστε ένα «</a:t>
                </a:r>
                <a:r>
                  <a:rPr lang="el-GR" sz="2000" b="1" dirty="0"/>
                  <a:t>ενεργειακό πλαίσιο</a:t>
                </a:r>
                <a:r>
                  <a:rPr lang="el-GR" sz="2000" dirty="0"/>
                  <a:t>» για να εφαρμόζουμε τις νέες αυτές ενεργειακές μεταβολές</a:t>
                </a:r>
              </a:p>
              <a:p>
                <a:r>
                  <a:rPr lang="el-GR" sz="2000" dirty="0"/>
                  <a:t>Το Θεώρημα Μεταβολής Κινητικής Ενέργειας – Έργου αφορά </a:t>
                </a:r>
                <a:r>
                  <a:rPr lang="el-GR" sz="2000" b="1" dirty="0"/>
                  <a:t>μονομελή</a:t>
                </a:r>
                <a:r>
                  <a:rPr lang="el-GR" sz="2000" dirty="0"/>
                  <a:t> συστήματα και οι ενεργειακές μεταβολές που είδαμε εκφράζονται μέσω των </a:t>
                </a:r>
                <a:r>
                  <a:rPr lang="el-GR" sz="2000" b="1" dirty="0"/>
                  <a:t>έργων</a:t>
                </a:r>
                <a:r>
                  <a:rPr lang="el-GR" sz="2000" dirty="0"/>
                  <a:t> των αντίστοιχων δυνάμεων</a:t>
                </a:r>
              </a:p>
              <a:p>
                <a:r>
                  <a:rPr lang="el-GR" sz="2000" dirty="0"/>
                  <a:t>Για παράδειγμα</a:t>
                </a:r>
                <a:r>
                  <a:rPr lang="aa-ET" sz="2000" dirty="0"/>
                  <a:t>, </a:t>
                </a:r>
                <a:r>
                  <a:rPr lang="el-GR" sz="2000" dirty="0"/>
                  <a:t>σε ένα </a:t>
                </a:r>
                <a:r>
                  <a:rPr lang="el-GR" sz="2000" b="1" dirty="0"/>
                  <a:t>μονομελές</a:t>
                </a:r>
                <a:r>
                  <a:rPr lang="el-GR" sz="2000" dirty="0"/>
                  <a:t> σύστημα, το ΘΜΚΕΕ θα δίνει:</a:t>
                </a:r>
                <a:r>
                  <a:rPr lang="en-US" sz="900" dirty="0"/>
                  <a:t/>
                </a:r>
                <a:br>
                  <a:rPr lang="en-US" sz="900" dirty="0"/>
                </a:br>
                <a:endParaRPr lang="el-GR" sz="2000" dirty="0"/>
              </a:p>
              <a:p>
                <a:pPr marL="68580" indent="0">
                  <a:buNone/>
                </a:pPr>
                <a14:m>
                  <m:oMathPara xmlns:m="http://schemas.openxmlformats.org/officeDocument/2006/math">
                    <m:oMathParaPr>
                      <m:jc m:val="centerGroup"/>
                    </m:oMathParaPr>
                    <m:oMath xmlns:m="http://schemas.openxmlformats.org/officeDocument/2006/math">
                      <m:r>
                        <m:rPr>
                          <m:sty m:val="p"/>
                        </m:rPr>
                        <a:rPr lang="el-GR" b="0" i="0" smtClean="0">
                          <a:latin typeface="Cambria Math" panose="02040503050406030204" pitchFamily="18" charset="0"/>
                        </a:rPr>
                        <m:t>Δ</m:t>
                      </m:r>
                      <m:r>
                        <a:rPr lang="aa-ET" b="0" i="1" smtClean="0">
                          <a:latin typeface="Cambria Math" panose="02040503050406030204" pitchFamily="18" charset="0"/>
                        </a:rPr>
                        <m:t>𝐾</m:t>
                      </m:r>
                      <m:r>
                        <a:rPr lang="aa-ET" b="0" i="1" smtClean="0">
                          <a:latin typeface="Cambria Math" panose="02040503050406030204" pitchFamily="18" charset="0"/>
                        </a:rPr>
                        <m:t>=</m:t>
                      </m:r>
                      <m:sSub>
                        <m:sSubPr>
                          <m:ctrlPr>
                            <a:rPr lang="aa-ET" b="0" i="1" smtClean="0">
                              <a:latin typeface="Cambria Math" panose="02040503050406030204" pitchFamily="18" charset="0"/>
                            </a:rPr>
                          </m:ctrlPr>
                        </m:sSubPr>
                        <m:e>
                          <m:r>
                            <a:rPr lang="aa-ET" b="0" i="1" smtClean="0">
                              <a:latin typeface="Cambria Math" panose="02040503050406030204" pitchFamily="18" charset="0"/>
                            </a:rPr>
                            <m:t>𝑊</m:t>
                          </m:r>
                        </m:e>
                        <m:sub>
                          <m:r>
                            <a:rPr lang="aa-ET" b="0" i="1" smtClean="0">
                              <a:latin typeface="Cambria Math" panose="02040503050406030204" pitchFamily="18" charset="0"/>
                            </a:rPr>
                            <m:t>𝐹</m:t>
                          </m:r>
                        </m:sub>
                      </m:sSub>
                      <m:r>
                        <a:rPr lang="aa-ET" b="0" i="1" smtClean="0">
                          <a:latin typeface="Cambria Math" panose="02040503050406030204" pitchFamily="18" charset="0"/>
                        </a:rPr>
                        <m:t>+</m:t>
                      </m:r>
                      <m:sSub>
                        <m:sSubPr>
                          <m:ctrlPr>
                            <a:rPr lang="aa-ET" b="0" i="1" smtClean="0">
                              <a:solidFill>
                                <a:srgbClr val="FF0000"/>
                              </a:solidFill>
                              <a:latin typeface="Cambria Math" panose="02040503050406030204" pitchFamily="18" charset="0"/>
                            </a:rPr>
                          </m:ctrlPr>
                        </m:sSubPr>
                        <m:e>
                          <m:r>
                            <a:rPr lang="aa-ET" b="0" i="1" smtClean="0">
                              <a:solidFill>
                                <a:srgbClr val="FF0000"/>
                              </a:solidFill>
                              <a:latin typeface="Cambria Math" panose="02040503050406030204" pitchFamily="18" charset="0"/>
                            </a:rPr>
                            <m:t>𝑊</m:t>
                          </m:r>
                        </m:e>
                        <m:sub>
                          <m:sSub>
                            <m:sSubPr>
                              <m:ctrlPr>
                                <a:rPr lang="aa-ET" b="0" i="1" smtClean="0">
                                  <a:solidFill>
                                    <a:srgbClr val="FF0000"/>
                                  </a:solidFill>
                                  <a:latin typeface="Cambria Math" panose="02040503050406030204" pitchFamily="18" charset="0"/>
                                </a:rPr>
                              </m:ctrlPr>
                            </m:sSubPr>
                            <m:e>
                              <m:r>
                                <a:rPr lang="aa-ET" b="0" i="1" smtClean="0">
                                  <a:solidFill>
                                    <a:srgbClr val="FF0000"/>
                                  </a:solidFill>
                                  <a:latin typeface="Cambria Math" panose="02040503050406030204" pitchFamily="18" charset="0"/>
                                </a:rPr>
                                <m:t>𝑓</m:t>
                              </m:r>
                            </m:e>
                            <m:sub>
                              <m:r>
                                <a:rPr lang="aa-ET" b="0" i="1" smtClean="0">
                                  <a:solidFill>
                                    <a:srgbClr val="FF0000"/>
                                  </a:solidFill>
                                  <a:latin typeface="Cambria Math" panose="02040503050406030204" pitchFamily="18" charset="0"/>
                                </a:rPr>
                                <m:t>𝑘</m:t>
                              </m:r>
                            </m:sub>
                          </m:sSub>
                        </m:sub>
                      </m:sSub>
                      <m:r>
                        <a:rPr lang="aa-ET" b="0" i="1" smtClean="0">
                          <a:latin typeface="Cambria Math" panose="02040503050406030204" pitchFamily="18" charset="0"/>
                        </a:rPr>
                        <m:t>+</m:t>
                      </m:r>
                      <m:sSub>
                        <m:sSubPr>
                          <m:ctrlPr>
                            <a:rPr lang="aa-ET" b="0" i="1" smtClean="0">
                              <a:solidFill>
                                <a:srgbClr val="7030A0"/>
                              </a:solidFill>
                              <a:latin typeface="Cambria Math" panose="02040503050406030204" pitchFamily="18" charset="0"/>
                            </a:rPr>
                          </m:ctrlPr>
                        </m:sSubPr>
                        <m:e>
                          <m:r>
                            <a:rPr lang="aa-ET" b="0" i="1" smtClean="0">
                              <a:solidFill>
                                <a:srgbClr val="7030A0"/>
                              </a:solidFill>
                              <a:latin typeface="Cambria Math" panose="02040503050406030204" pitchFamily="18" charset="0"/>
                            </a:rPr>
                            <m:t>𝑊</m:t>
                          </m:r>
                        </m:e>
                        <m:sub>
                          <m:sSub>
                            <m:sSubPr>
                              <m:ctrlPr>
                                <a:rPr lang="aa-ET" b="0" i="1" smtClean="0">
                                  <a:solidFill>
                                    <a:srgbClr val="7030A0"/>
                                  </a:solidFill>
                                  <a:latin typeface="Cambria Math" panose="02040503050406030204" pitchFamily="18" charset="0"/>
                                </a:rPr>
                              </m:ctrlPr>
                            </m:sSubPr>
                            <m:e>
                              <m:r>
                                <a:rPr lang="aa-ET" b="0" i="1" smtClean="0">
                                  <a:solidFill>
                                    <a:srgbClr val="7030A0"/>
                                  </a:solidFill>
                                  <a:latin typeface="Cambria Math" panose="02040503050406030204" pitchFamily="18" charset="0"/>
                                </a:rPr>
                                <m:t>𝐹</m:t>
                              </m:r>
                            </m:e>
                            <m:sub>
                              <m:r>
                                <a:rPr lang="aa-ET" b="0" i="1" smtClean="0">
                                  <a:solidFill>
                                    <a:srgbClr val="7030A0"/>
                                  </a:solidFill>
                                  <a:latin typeface="Cambria Math" panose="02040503050406030204" pitchFamily="18" charset="0"/>
                                </a:rPr>
                                <m:t>𝑔</m:t>
                              </m:r>
                            </m:sub>
                          </m:sSub>
                        </m:sub>
                      </m:sSub>
                      <m:r>
                        <a:rPr lang="el-GR" b="0" i="1" smtClean="0">
                          <a:solidFill>
                            <a:srgbClr val="7030A0"/>
                          </a:solidFill>
                          <a:latin typeface="Cambria Math" panose="02040503050406030204" pitchFamily="18" charset="0"/>
                        </a:rPr>
                        <m:t>+</m:t>
                      </m:r>
                      <m:sSub>
                        <m:sSubPr>
                          <m:ctrlPr>
                            <a:rPr lang="en-US" b="0" i="1" smtClean="0">
                              <a:solidFill>
                                <a:srgbClr val="00B050"/>
                              </a:solidFill>
                              <a:latin typeface="Cambria Math" panose="02040503050406030204" pitchFamily="18" charset="0"/>
                            </a:rPr>
                          </m:ctrlPr>
                        </m:sSubPr>
                        <m:e>
                          <m:r>
                            <a:rPr lang="en-US" b="0" i="1" smtClean="0">
                              <a:solidFill>
                                <a:srgbClr val="00B050"/>
                              </a:solidFill>
                              <a:latin typeface="Cambria Math" panose="02040503050406030204" pitchFamily="18" charset="0"/>
                            </a:rPr>
                            <m:t>𝑊</m:t>
                          </m:r>
                        </m:e>
                        <m:sub>
                          <m:sSub>
                            <m:sSubPr>
                              <m:ctrlPr>
                                <a:rPr lang="en-US" b="0" i="1" smtClean="0">
                                  <a:solidFill>
                                    <a:srgbClr val="00B050"/>
                                  </a:solidFill>
                                  <a:latin typeface="Cambria Math" panose="02040503050406030204" pitchFamily="18" charset="0"/>
                                </a:rPr>
                              </m:ctrlPr>
                            </m:sSubPr>
                            <m:e>
                              <m:r>
                                <a:rPr lang="en-US" b="0" i="1" smtClean="0">
                                  <a:solidFill>
                                    <a:srgbClr val="00B050"/>
                                  </a:solidFill>
                                  <a:latin typeface="Cambria Math" panose="02040503050406030204" pitchFamily="18" charset="0"/>
                                </a:rPr>
                                <m:t>𝐹</m:t>
                              </m:r>
                            </m:e>
                            <m:sub>
                              <m:r>
                                <a:rPr lang="en-US" b="0" i="1" smtClean="0">
                                  <a:solidFill>
                                    <a:srgbClr val="00B050"/>
                                  </a:solidFill>
                                  <a:latin typeface="Cambria Math" panose="02040503050406030204" pitchFamily="18" charset="0"/>
                                </a:rPr>
                                <m:t>𝑠</m:t>
                              </m:r>
                            </m:sub>
                          </m:sSub>
                        </m:sub>
                      </m:sSub>
                    </m:oMath>
                  </m:oMathPara>
                </a14:m>
                <a:endParaRPr lang="aa-ET" sz="1800" dirty="0"/>
              </a:p>
              <a:p>
                <a:r>
                  <a:rPr lang="el-GR" sz="2000" dirty="0"/>
                  <a:t>Είδαμε πριν ότι</a:t>
                </a:r>
                <a:r>
                  <a:rPr lang="en-US" sz="2000" dirty="0"/>
                  <a:t> (</a:t>
                </a:r>
                <a:r>
                  <a:rPr lang="el-GR" sz="2000" dirty="0"/>
                  <a:t>π.χ.) </a:t>
                </a:r>
              </a:p>
              <a:p>
                <a:pPr marL="68580" indent="0">
                  <a:buNone/>
                </a:pPr>
                <a14:m>
                  <m:oMathPara xmlns:m="http://schemas.openxmlformats.org/officeDocument/2006/math">
                    <m:oMathParaPr>
                      <m:jc m:val="centerGroup"/>
                    </m:oMathParaPr>
                    <m:oMath xmlns:m="http://schemas.openxmlformats.org/officeDocument/2006/math">
                      <m:sSub>
                        <m:sSubPr>
                          <m:ctrlPr>
                            <a:rPr lang="aa-ET" b="0" i="1" smtClean="0">
                              <a:solidFill>
                                <a:srgbClr val="FF0000"/>
                              </a:solidFill>
                              <a:latin typeface="Cambria Math" panose="02040503050406030204" pitchFamily="18" charset="0"/>
                            </a:rPr>
                          </m:ctrlPr>
                        </m:sSubPr>
                        <m:e>
                          <m:r>
                            <a:rPr lang="aa-ET" b="0" i="1" smtClean="0">
                              <a:solidFill>
                                <a:srgbClr val="FF0000"/>
                              </a:solidFill>
                              <a:latin typeface="Cambria Math" panose="02040503050406030204" pitchFamily="18" charset="0"/>
                            </a:rPr>
                            <m:t>𝑊</m:t>
                          </m:r>
                        </m:e>
                        <m:sub>
                          <m:sSub>
                            <m:sSubPr>
                              <m:ctrlPr>
                                <a:rPr lang="aa-ET" b="0" i="1" smtClean="0">
                                  <a:solidFill>
                                    <a:srgbClr val="FF0000"/>
                                  </a:solidFill>
                                  <a:latin typeface="Cambria Math" panose="02040503050406030204" pitchFamily="18" charset="0"/>
                                </a:rPr>
                              </m:ctrlPr>
                            </m:sSubPr>
                            <m:e>
                              <m:r>
                                <a:rPr lang="aa-ET" b="0" i="1" smtClean="0">
                                  <a:solidFill>
                                    <a:srgbClr val="FF0000"/>
                                  </a:solidFill>
                                  <a:latin typeface="Cambria Math" panose="02040503050406030204" pitchFamily="18" charset="0"/>
                                </a:rPr>
                                <m:t>𝑓</m:t>
                              </m:r>
                            </m:e>
                            <m:sub>
                              <m:r>
                                <a:rPr lang="aa-ET" b="0" i="1" smtClean="0">
                                  <a:solidFill>
                                    <a:srgbClr val="FF0000"/>
                                  </a:solidFill>
                                  <a:latin typeface="Cambria Math" panose="02040503050406030204" pitchFamily="18" charset="0"/>
                                </a:rPr>
                                <m:t>𝑘</m:t>
                              </m:r>
                            </m:sub>
                          </m:sSub>
                        </m:sub>
                      </m:sSub>
                      <m:r>
                        <a:rPr lang="aa-ET" b="0" i="1" smtClean="0">
                          <a:latin typeface="Cambria Math" panose="02040503050406030204" pitchFamily="18" charset="0"/>
                        </a:rPr>
                        <m:t>=−</m:t>
                      </m:r>
                      <m:r>
                        <m:rPr>
                          <m:sty m:val="p"/>
                        </m:rPr>
                        <a:rPr lang="aa-ET" b="0" i="0" smtClean="0">
                          <a:latin typeface="Cambria Math" panose="02040503050406030204" pitchFamily="18" charset="0"/>
                        </a:rPr>
                        <m:t>Δ</m:t>
                      </m:r>
                      <m:sSub>
                        <m:sSubPr>
                          <m:ctrlPr>
                            <a:rPr lang="aa-ET" b="0" i="1" smtClean="0">
                              <a:latin typeface="Cambria Math" panose="02040503050406030204" pitchFamily="18" charset="0"/>
                            </a:rPr>
                          </m:ctrlPr>
                        </m:sSubPr>
                        <m:e>
                          <m:r>
                            <a:rPr lang="aa-ET" b="0" i="1" smtClean="0">
                              <a:latin typeface="Cambria Math" panose="02040503050406030204" pitchFamily="18" charset="0"/>
                            </a:rPr>
                            <m:t>𝐸</m:t>
                          </m:r>
                        </m:e>
                        <m:sub>
                          <m:r>
                            <a:rPr lang="aa-ET" b="0" i="1" smtClean="0">
                              <a:latin typeface="Cambria Math" panose="02040503050406030204" pitchFamily="18" charset="0"/>
                            </a:rPr>
                            <m:t>𝑡h</m:t>
                          </m:r>
                        </m:sub>
                      </m:sSub>
                    </m:oMath>
                  </m:oMathPara>
                </a14:m>
                <a:endParaRPr lang="aa-ET" dirty="0"/>
              </a:p>
              <a:p>
                <a:pPr marL="68580" indent="0">
                  <a:buNone/>
                </a:pPr>
                <a14:m>
                  <m:oMathPara xmlns:m="http://schemas.openxmlformats.org/officeDocument/2006/math">
                    <m:oMathParaPr>
                      <m:jc m:val="centerGroup"/>
                    </m:oMathParaPr>
                    <m:oMath xmlns:m="http://schemas.openxmlformats.org/officeDocument/2006/math">
                      <m:sSub>
                        <m:sSubPr>
                          <m:ctrlPr>
                            <a:rPr lang="aa-ET" b="0" i="1" smtClean="0">
                              <a:solidFill>
                                <a:srgbClr val="7030A0"/>
                              </a:solidFill>
                              <a:latin typeface="Cambria Math" panose="02040503050406030204" pitchFamily="18" charset="0"/>
                            </a:rPr>
                          </m:ctrlPr>
                        </m:sSubPr>
                        <m:e>
                          <m:r>
                            <a:rPr lang="aa-ET" b="0" i="1" smtClean="0">
                              <a:solidFill>
                                <a:srgbClr val="7030A0"/>
                              </a:solidFill>
                              <a:latin typeface="Cambria Math" panose="02040503050406030204" pitchFamily="18" charset="0"/>
                            </a:rPr>
                            <m:t>𝑊</m:t>
                          </m:r>
                        </m:e>
                        <m:sub>
                          <m:sSub>
                            <m:sSubPr>
                              <m:ctrlPr>
                                <a:rPr lang="aa-ET" b="0" i="1" smtClean="0">
                                  <a:solidFill>
                                    <a:srgbClr val="7030A0"/>
                                  </a:solidFill>
                                  <a:latin typeface="Cambria Math" panose="02040503050406030204" pitchFamily="18" charset="0"/>
                                </a:rPr>
                              </m:ctrlPr>
                            </m:sSubPr>
                            <m:e>
                              <m:r>
                                <a:rPr lang="aa-ET" b="0" i="1" smtClean="0">
                                  <a:solidFill>
                                    <a:srgbClr val="7030A0"/>
                                  </a:solidFill>
                                  <a:latin typeface="Cambria Math" panose="02040503050406030204" pitchFamily="18" charset="0"/>
                                </a:rPr>
                                <m:t>𝐹</m:t>
                              </m:r>
                            </m:e>
                            <m:sub>
                              <m:r>
                                <a:rPr lang="aa-ET" b="0" i="1" smtClean="0">
                                  <a:solidFill>
                                    <a:srgbClr val="7030A0"/>
                                  </a:solidFill>
                                  <a:latin typeface="Cambria Math" panose="02040503050406030204" pitchFamily="18" charset="0"/>
                                </a:rPr>
                                <m:t>𝑔</m:t>
                              </m:r>
                            </m:sub>
                          </m:sSub>
                        </m:sub>
                      </m:sSub>
                      <m:r>
                        <a:rPr lang="aa-ET" b="0" i="1" smtClean="0">
                          <a:latin typeface="Cambria Math" panose="02040503050406030204" pitchFamily="18" charset="0"/>
                        </a:rPr>
                        <m:t>=</m:t>
                      </m:r>
                      <m:sSub>
                        <m:sSubPr>
                          <m:ctrlPr>
                            <a:rPr lang="aa-ET" b="0" i="1" smtClean="0">
                              <a:latin typeface="Cambria Math" panose="02040503050406030204" pitchFamily="18" charset="0"/>
                            </a:rPr>
                          </m:ctrlPr>
                        </m:sSubPr>
                        <m:e>
                          <m:r>
                            <a:rPr lang="aa-ET" b="0" i="1" smtClean="0">
                              <a:latin typeface="Cambria Math" panose="02040503050406030204" pitchFamily="18" charset="0"/>
                            </a:rPr>
                            <m:t>𝑈</m:t>
                          </m:r>
                        </m:e>
                        <m:sub>
                          <m:sSub>
                            <m:sSubPr>
                              <m:ctrlPr>
                                <a:rPr lang="aa-ET" b="0" i="1" smtClean="0">
                                  <a:latin typeface="Cambria Math" panose="02040503050406030204" pitchFamily="18" charset="0"/>
                                </a:rPr>
                              </m:ctrlPr>
                            </m:sSubPr>
                            <m:e>
                              <m:r>
                                <a:rPr lang="aa-ET" b="0" i="1" smtClean="0">
                                  <a:latin typeface="Cambria Math" panose="02040503050406030204" pitchFamily="18" charset="0"/>
                                </a:rPr>
                                <m:t>𝑔</m:t>
                              </m:r>
                            </m:e>
                            <m:sub>
                              <m:r>
                                <a:rPr lang="aa-ET" b="0" i="1" smtClean="0">
                                  <a:latin typeface="Cambria Math" panose="02040503050406030204" pitchFamily="18" charset="0"/>
                                </a:rPr>
                                <m:t>𝑖</m:t>
                              </m:r>
                            </m:sub>
                          </m:sSub>
                        </m:sub>
                      </m:sSub>
                      <m:r>
                        <a:rPr lang="aa-ET" b="0" i="1" smtClean="0">
                          <a:latin typeface="Cambria Math" panose="02040503050406030204" pitchFamily="18" charset="0"/>
                        </a:rPr>
                        <m:t>−</m:t>
                      </m:r>
                      <m:sSub>
                        <m:sSubPr>
                          <m:ctrlPr>
                            <a:rPr lang="aa-ET" b="0" i="1" smtClean="0">
                              <a:latin typeface="Cambria Math" panose="02040503050406030204" pitchFamily="18" charset="0"/>
                            </a:rPr>
                          </m:ctrlPr>
                        </m:sSubPr>
                        <m:e>
                          <m:r>
                            <a:rPr lang="aa-ET" b="0" i="1" smtClean="0">
                              <a:latin typeface="Cambria Math" panose="02040503050406030204" pitchFamily="18" charset="0"/>
                            </a:rPr>
                            <m:t>𝑈</m:t>
                          </m:r>
                        </m:e>
                        <m:sub>
                          <m:sSub>
                            <m:sSubPr>
                              <m:ctrlPr>
                                <a:rPr lang="aa-ET" b="0" i="1" smtClean="0">
                                  <a:latin typeface="Cambria Math" panose="02040503050406030204" pitchFamily="18" charset="0"/>
                                </a:rPr>
                              </m:ctrlPr>
                            </m:sSubPr>
                            <m:e>
                              <m:r>
                                <a:rPr lang="aa-ET" b="0" i="1" smtClean="0">
                                  <a:latin typeface="Cambria Math" panose="02040503050406030204" pitchFamily="18" charset="0"/>
                                </a:rPr>
                                <m:t>𝑔</m:t>
                              </m:r>
                            </m:e>
                            <m:sub>
                              <m:r>
                                <a:rPr lang="aa-ET" b="0" i="1" smtClean="0">
                                  <a:latin typeface="Cambria Math" panose="02040503050406030204" pitchFamily="18" charset="0"/>
                                </a:rPr>
                                <m:t>𝑓</m:t>
                              </m:r>
                            </m:sub>
                          </m:sSub>
                        </m:sub>
                      </m:sSub>
                      <m:r>
                        <a:rPr lang="aa-ET" b="0" i="1" smtClean="0">
                          <a:latin typeface="Cambria Math" panose="02040503050406030204" pitchFamily="18" charset="0"/>
                        </a:rPr>
                        <m:t>=−</m:t>
                      </m:r>
                      <m:r>
                        <m:rPr>
                          <m:sty m:val="p"/>
                        </m:rPr>
                        <a:rPr lang="aa-ET" b="0" i="0" smtClean="0">
                          <a:latin typeface="Cambria Math" panose="02040503050406030204" pitchFamily="18" charset="0"/>
                        </a:rPr>
                        <m:t>Δ</m:t>
                      </m:r>
                      <m:sSub>
                        <m:sSubPr>
                          <m:ctrlPr>
                            <a:rPr lang="aa-ET" b="0" i="1" smtClean="0">
                              <a:latin typeface="Cambria Math" panose="02040503050406030204" pitchFamily="18" charset="0"/>
                            </a:rPr>
                          </m:ctrlPr>
                        </m:sSubPr>
                        <m:e>
                          <m:r>
                            <a:rPr lang="aa-ET" b="0" i="1" smtClean="0">
                              <a:latin typeface="Cambria Math" panose="02040503050406030204" pitchFamily="18" charset="0"/>
                            </a:rPr>
                            <m:t>𝑈</m:t>
                          </m:r>
                        </m:e>
                        <m:sub>
                          <m:r>
                            <a:rPr lang="aa-ET" b="0" i="1" smtClean="0">
                              <a:latin typeface="Cambria Math" panose="02040503050406030204" pitchFamily="18" charset="0"/>
                            </a:rPr>
                            <m:t>𝑔</m:t>
                          </m:r>
                        </m:sub>
                      </m:sSub>
                    </m:oMath>
                    <m:oMath xmlns:m="http://schemas.openxmlformats.org/officeDocument/2006/math">
                      <m:sSub>
                        <m:sSubPr>
                          <m:ctrlPr>
                            <a:rPr lang="en-US" b="0" i="1" smtClean="0">
                              <a:solidFill>
                                <a:srgbClr val="00B050"/>
                              </a:solidFill>
                              <a:latin typeface="Cambria Math" panose="02040503050406030204" pitchFamily="18" charset="0"/>
                            </a:rPr>
                          </m:ctrlPr>
                        </m:sSubPr>
                        <m:e>
                          <m:r>
                            <a:rPr lang="en-US" b="0" i="1" smtClean="0">
                              <a:solidFill>
                                <a:srgbClr val="00B050"/>
                              </a:solidFill>
                              <a:latin typeface="Cambria Math" panose="02040503050406030204" pitchFamily="18" charset="0"/>
                            </a:rPr>
                            <m:t>𝑊</m:t>
                          </m:r>
                        </m:e>
                        <m:sub>
                          <m:sSub>
                            <m:sSubPr>
                              <m:ctrlPr>
                                <a:rPr lang="en-US" b="0" i="1" smtClean="0">
                                  <a:solidFill>
                                    <a:srgbClr val="00B050"/>
                                  </a:solidFill>
                                  <a:latin typeface="Cambria Math" panose="02040503050406030204" pitchFamily="18" charset="0"/>
                                </a:rPr>
                              </m:ctrlPr>
                            </m:sSubPr>
                            <m:e>
                              <m:r>
                                <a:rPr lang="en-US" b="0" i="1" smtClean="0">
                                  <a:solidFill>
                                    <a:srgbClr val="00B050"/>
                                  </a:solidFill>
                                  <a:latin typeface="Cambria Math" panose="02040503050406030204" pitchFamily="18" charset="0"/>
                                </a:rPr>
                                <m:t>𝐹</m:t>
                              </m:r>
                            </m:e>
                            <m:sub>
                              <m:r>
                                <a:rPr lang="en-US" b="0" i="1" smtClean="0">
                                  <a:solidFill>
                                    <a:srgbClr val="00B050"/>
                                  </a:solidFill>
                                  <a:latin typeface="Cambria Math" panose="02040503050406030204" pitchFamily="18" charset="0"/>
                                </a:rPr>
                                <m:t>𝑠</m:t>
                              </m:r>
                            </m:sub>
                          </m:sSub>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𝑈</m:t>
                          </m:r>
                        </m:e>
                        <m:sub>
                          <m:sSub>
                            <m:sSubPr>
                              <m:ctrlPr>
                                <a:rPr lang="en-US" b="0" i="1" smtClean="0">
                                  <a:latin typeface="Cambria Math" panose="02040503050406030204" pitchFamily="18" charset="0"/>
                                </a:rPr>
                              </m:ctrlPr>
                            </m:sSubPr>
                            <m:e>
                              <m:r>
                                <a:rPr lang="en-US" b="0" i="1" smtClean="0">
                                  <a:latin typeface="Cambria Math" panose="02040503050406030204" pitchFamily="18" charset="0"/>
                                </a:rPr>
                                <m:t>𝑠</m:t>
                              </m:r>
                            </m:e>
                            <m:sub>
                              <m:r>
                                <a:rPr lang="en-US" b="0" i="1" smtClean="0">
                                  <a:latin typeface="Cambria Math" panose="02040503050406030204" pitchFamily="18" charset="0"/>
                                </a:rPr>
                                <m:t>𝑖</m:t>
                              </m:r>
                            </m:sub>
                          </m:sSub>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𝑈</m:t>
                          </m:r>
                        </m:e>
                        <m:sub>
                          <m:sSub>
                            <m:sSubPr>
                              <m:ctrlPr>
                                <a:rPr lang="en-US" b="0" i="1" smtClean="0">
                                  <a:latin typeface="Cambria Math" panose="02040503050406030204" pitchFamily="18" charset="0"/>
                                </a:rPr>
                              </m:ctrlPr>
                            </m:sSubPr>
                            <m:e>
                              <m:r>
                                <a:rPr lang="en-US" b="0" i="1" smtClean="0">
                                  <a:latin typeface="Cambria Math" panose="02040503050406030204" pitchFamily="18" charset="0"/>
                                </a:rPr>
                                <m:t>𝑠</m:t>
                              </m:r>
                            </m:e>
                            <m:sub>
                              <m:r>
                                <a:rPr lang="en-US" b="0" i="1" smtClean="0">
                                  <a:latin typeface="Cambria Math" panose="02040503050406030204" pitchFamily="18" charset="0"/>
                                </a:rPr>
                                <m:t>𝑓</m:t>
                              </m:r>
                            </m:sub>
                          </m:sSub>
                        </m:sub>
                      </m:sSub>
                      <m:r>
                        <a:rPr lang="en-US" b="0" i="1" smtClean="0">
                          <a:latin typeface="Cambria Math" panose="02040503050406030204" pitchFamily="18" charset="0"/>
                        </a:rPr>
                        <m:t>=−</m:t>
                      </m:r>
                      <m:r>
                        <m:rPr>
                          <m:sty m:val="p"/>
                        </m:rPr>
                        <a:rPr lang="en-US" b="0" i="0" smtClean="0">
                          <a:latin typeface="Cambria Math" panose="02040503050406030204" pitchFamily="18" charset="0"/>
                        </a:rPr>
                        <m:t>Δ</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𝑈</m:t>
                          </m:r>
                        </m:e>
                        <m:sub>
                          <m:r>
                            <a:rPr lang="en-US" b="0" i="1" smtClean="0">
                              <a:latin typeface="Cambria Math" panose="02040503050406030204" pitchFamily="18" charset="0"/>
                            </a:rPr>
                            <m:t>𝑠</m:t>
                          </m:r>
                        </m:sub>
                      </m:sSub>
                    </m:oMath>
                  </m:oMathPara>
                </a14:m>
                <a:endParaRPr lang="aa-ET" sz="2000" dirty="0"/>
              </a:p>
              <a:p>
                <a:r>
                  <a:rPr lang="el-GR" sz="2800" b="1" u="sng" dirty="0">
                    <a:solidFill>
                      <a:schemeClr val="tx1"/>
                    </a:solidFill>
                  </a:rPr>
                  <a:t>ΔΕΝ</a:t>
                </a:r>
                <a:r>
                  <a:rPr lang="el-GR" sz="2000" dirty="0"/>
                  <a:t> μπορούμε να κάνουμε αυτές τις αντικαταστάσεις στην παραπάνω εξίσωση, καθώς δεν ορίζονται σε μονομελή συστήματα!</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290914"/>
                <a:ext cx="7948450" cy="5375062"/>
              </a:xfrm>
              <a:blipFill>
                <a:blip r:embed="rId2"/>
                <a:stretch>
                  <a:fillRect t="-1587"/>
                </a:stretch>
              </a:blipFill>
            </p:spPr>
            <p:txBody>
              <a:bodyPr/>
              <a:lstStyle/>
              <a:p>
                <a:r>
                  <a:rPr lang="en-US">
                    <a:noFill/>
                  </a:rPr>
                  <a:t> </a:t>
                </a:r>
              </a:p>
            </p:txBody>
          </p:sp>
        </mc:Fallback>
      </mc:AlternateContent>
    </p:spTree>
    <p:extLst>
      <p:ext uri="{BB962C8B-B14F-4D97-AF65-F5344CB8AC3E}">
        <p14:creationId xmlns:p14="http://schemas.microsoft.com/office/powerpoint/2010/main" val="74997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500"/>
                                        <p:tgtEl>
                                          <p:spTgt spid="3">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fade">
                                      <p:cBhvr>
                                        <p:cTn id="20" dur="500"/>
                                        <p:tgtEl>
                                          <p:spTgt spid="3">
                                            <p:txEl>
                                              <p:pRg st="6" end="6"/>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fade">
                                      <p:cBhvr>
                                        <p:cTn id="23" dur="500"/>
                                        <p:tgtEl>
                                          <p:spTgt spid="3">
                                            <p:txEl>
                                              <p:pRg st="7" end="7"/>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8" end="8"/>
                                            </p:txEl>
                                          </p:spTgt>
                                        </p:tgtEl>
                                        <p:attrNameLst>
                                          <p:attrName>style.visibility</p:attrName>
                                        </p:attrNameLst>
                                      </p:cBhvr>
                                      <p:to>
                                        <p:strVal val="visible"/>
                                      </p:to>
                                    </p:set>
                                    <p:animEffect transition="in" filter="fade">
                                      <p:cBhvr>
                                        <p:cTn id="26" dur="500"/>
                                        <p:tgtEl>
                                          <p:spTgt spid="3">
                                            <p:txEl>
                                              <p:pRg st="8" end="8"/>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fade">
                                      <p:cBhvr>
                                        <p:cTn id="31"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290914"/>
                <a:ext cx="7948450" cy="5223150"/>
              </a:xfrm>
            </p:spPr>
            <p:txBody>
              <a:bodyPr>
                <a:normAutofit/>
              </a:bodyPr>
              <a:lstStyle/>
              <a:p>
                <a:r>
                  <a:rPr lang="el-GR" b="1" dirty="0"/>
                  <a:t>Συνολικές παρατηρήσεις</a:t>
                </a:r>
                <a:r>
                  <a:rPr lang="el-GR" sz="2000" dirty="0"/>
                  <a:t/>
                </a:r>
                <a:br>
                  <a:rPr lang="el-GR" sz="2000" dirty="0"/>
                </a:br>
                <a:endParaRPr lang="el-GR" sz="2000" dirty="0"/>
              </a:p>
              <a:p>
                <a:pPr marL="68580" indent="0">
                  <a:buNone/>
                </a:pPr>
                <a14:m>
                  <m:oMathPara xmlns:m="http://schemas.openxmlformats.org/officeDocument/2006/math">
                    <m:oMathParaPr>
                      <m:jc m:val="centerGroup"/>
                    </m:oMathParaPr>
                    <m:oMath xmlns:m="http://schemas.openxmlformats.org/officeDocument/2006/math">
                      <m:r>
                        <m:rPr>
                          <m:sty m:val="p"/>
                        </m:rPr>
                        <a:rPr lang="el-GR">
                          <a:latin typeface="Cambria Math" panose="02040503050406030204" pitchFamily="18" charset="0"/>
                        </a:rPr>
                        <m:t>Δ</m:t>
                      </m:r>
                      <m:r>
                        <a:rPr lang="aa-ET" i="1">
                          <a:latin typeface="Cambria Math" panose="02040503050406030204" pitchFamily="18" charset="0"/>
                        </a:rPr>
                        <m:t>𝐾</m:t>
                      </m:r>
                      <m:r>
                        <a:rPr lang="aa-ET" i="1">
                          <a:latin typeface="Cambria Math" panose="02040503050406030204" pitchFamily="18" charset="0"/>
                        </a:rPr>
                        <m:t>=</m:t>
                      </m:r>
                      <m:sSub>
                        <m:sSubPr>
                          <m:ctrlPr>
                            <a:rPr lang="aa-ET" i="1">
                              <a:latin typeface="Cambria Math" panose="02040503050406030204" pitchFamily="18" charset="0"/>
                            </a:rPr>
                          </m:ctrlPr>
                        </m:sSubPr>
                        <m:e>
                          <m:r>
                            <a:rPr lang="aa-ET" i="1">
                              <a:latin typeface="Cambria Math" panose="02040503050406030204" pitchFamily="18" charset="0"/>
                            </a:rPr>
                            <m:t>𝑊</m:t>
                          </m:r>
                        </m:e>
                        <m:sub>
                          <m:r>
                            <a:rPr lang="aa-ET" i="1">
                              <a:latin typeface="Cambria Math" panose="02040503050406030204" pitchFamily="18" charset="0"/>
                            </a:rPr>
                            <m:t>𝐹</m:t>
                          </m:r>
                        </m:sub>
                      </m:sSub>
                      <m:r>
                        <a:rPr lang="aa-ET" i="1">
                          <a:latin typeface="Cambria Math" panose="02040503050406030204" pitchFamily="18" charset="0"/>
                        </a:rPr>
                        <m:t>+</m:t>
                      </m:r>
                      <m:sSub>
                        <m:sSubPr>
                          <m:ctrlPr>
                            <a:rPr lang="aa-ET" i="1">
                              <a:solidFill>
                                <a:srgbClr val="FF0000"/>
                              </a:solidFill>
                              <a:latin typeface="Cambria Math" panose="02040503050406030204" pitchFamily="18" charset="0"/>
                            </a:rPr>
                          </m:ctrlPr>
                        </m:sSubPr>
                        <m:e>
                          <m:r>
                            <a:rPr lang="aa-ET" i="1">
                              <a:solidFill>
                                <a:srgbClr val="FF0000"/>
                              </a:solidFill>
                              <a:latin typeface="Cambria Math" panose="02040503050406030204" pitchFamily="18" charset="0"/>
                            </a:rPr>
                            <m:t>𝑊</m:t>
                          </m:r>
                        </m:e>
                        <m:sub>
                          <m:sSub>
                            <m:sSubPr>
                              <m:ctrlPr>
                                <a:rPr lang="aa-ET" i="1">
                                  <a:solidFill>
                                    <a:srgbClr val="FF0000"/>
                                  </a:solidFill>
                                  <a:latin typeface="Cambria Math" panose="02040503050406030204" pitchFamily="18" charset="0"/>
                                </a:rPr>
                              </m:ctrlPr>
                            </m:sSubPr>
                            <m:e>
                              <m:r>
                                <a:rPr lang="aa-ET" i="1">
                                  <a:solidFill>
                                    <a:srgbClr val="FF0000"/>
                                  </a:solidFill>
                                  <a:latin typeface="Cambria Math" panose="02040503050406030204" pitchFamily="18" charset="0"/>
                                </a:rPr>
                                <m:t>𝑓</m:t>
                              </m:r>
                            </m:e>
                            <m:sub>
                              <m:r>
                                <a:rPr lang="aa-ET" i="1">
                                  <a:solidFill>
                                    <a:srgbClr val="FF0000"/>
                                  </a:solidFill>
                                  <a:latin typeface="Cambria Math" panose="02040503050406030204" pitchFamily="18" charset="0"/>
                                </a:rPr>
                                <m:t>𝑘</m:t>
                              </m:r>
                            </m:sub>
                          </m:sSub>
                        </m:sub>
                      </m:sSub>
                      <m:r>
                        <a:rPr lang="aa-ET" i="1">
                          <a:latin typeface="Cambria Math" panose="02040503050406030204" pitchFamily="18" charset="0"/>
                        </a:rPr>
                        <m:t>+</m:t>
                      </m:r>
                      <m:sSub>
                        <m:sSubPr>
                          <m:ctrlPr>
                            <a:rPr lang="aa-ET" i="1">
                              <a:solidFill>
                                <a:srgbClr val="7030A0"/>
                              </a:solidFill>
                              <a:latin typeface="Cambria Math" panose="02040503050406030204" pitchFamily="18" charset="0"/>
                            </a:rPr>
                          </m:ctrlPr>
                        </m:sSubPr>
                        <m:e>
                          <m:r>
                            <a:rPr lang="aa-ET" i="1">
                              <a:solidFill>
                                <a:srgbClr val="7030A0"/>
                              </a:solidFill>
                              <a:latin typeface="Cambria Math" panose="02040503050406030204" pitchFamily="18" charset="0"/>
                            </a:rPr>
                            <m:t>𝑊</m:t>
                          </m:r>
                        </m:e>
                        <m:sub>
                          <m:sSub>
                            <m:sSubPr>
                              <m:ctrlPr>
                                <a:rPr lang="aa-ET" i="1">
                                  <a:solidFill>
                                    <a:srgbClr val="7030A0"/>
                                  </a:solidFill>
                                  <a:latin typeface="Cambria Math" panose="02040503050406030204" pitchFamily="18" charset="0"/>
                                </a:rPr>
                              </m:ctrlPr>
                            </m:sSubPr>
                            <m:e>
                              <m:r>
                                <a:rPr lang="aa-ET" i="1">
                                  <a:solidFill>
                                    <a:srgbClr val="7030A0"/>
                                  </a:solidFill>
                                  <a:latin typeface="Cambria Math" panose="02040503050406030204" pitchFamily="18" charset="0"/>
                                </a:rPr>
                                <m:t>𝐹</m:t>
                              </m:r>
                            </m:e>
                            <m:sub>
                              <m:r>
                                <a:rPr lang="aa-ET" i="1">
                                  <a:solidFill>
                                    <a:srgbClr val="7030A0"/>
                                  </a:solidFill>
                                  <a:latin typeface="Cambria Math" panose="02040503050406030204" pitchFamily="18" charset="0"/>
                                </a:rPr>
                                <m:t>𝑔</m:t>
                              </m:r>
                            </m:sub>
                          </m:sSub>
                        </m:sub>
                      </m:sSub>
                      <m:r>
                        <a:rPr lang="el-GR" i="1">
                          <a:solidFill>
                            <a:srgbClr val="7030A0"/>
                          </a:solidFill>
                          <a:latin typeface="Cambria Math" panose="02040503050406030204" pitchFamily="18" charset="0"/>
                        </a:rPr>
                        <m:t>+</m:t>
                      </m:r>
                      <m:sSub>
                        <m:sSubPr>
                          <m:ctrlPr>
                            <a:rPr lang="en-US" i="1">
                              <a:solidFill>
                                <a:srgbClr val="00B050"/>
                              </a:solidFill>
                              <a:latin typeface="Cambria Math" panose="02040503050406030204" pitchFamily="18" charset="0"/>
                            </a:rPr>
                          </m:ctrlPr>
                        </m:sSubPr>
                        <m:e>
                          <m:r>
                            <a:rPr lang="en-US" i="1">
                              <a:solidFill>
                                <a:srgbClr val="00B050"/>
                              </a:solidFill>
                              <a:latin typeface="Cambria Math" panose="02040503050406030204" pitchFamily="18" charset="0"/>
                            </a:rPr>
                            <m:t>𝑊</m:t>
                          </m:r>
                        </m:e>
                        <m:sub>
                          <m:sSub>
                            <m:sSubPr>
                              <m:ctrlPr>
                                <a:rPr lang="en-US" i="1">
                                  <a:solidFill>
                                    <a:srgbClr val="00B050"/>
                                  </a:solidFill>
                                  <a:latin typeface="Cambria Math" panose="02040503050406030204" pitchFamily="18" charset="0"/>
                                </a:rPr>
                              </m:ctrlPr>
                            </m:sSubPr>
                            <m:e>
                              <m:r>
                                <a:rPr lang="en-US" i="1">
                                  <a:solidFill>
                                    <a:srgbClr val="00B050"/>
                                  </a:solidFill>
                                  <a:latin typeface="Cambria Math" panose="02040503050406030204" pitchFamily="18" charset="0"/>
                                </a:rPr>
                                <m:t>𝐹</m:t>
                              </m:r>
                            </m:e>
                            <m:sub>
                              <m:r>
                                <a:rPr lang="en-US" i="1">
                                  <a:solidFill>
                                    <a:srgbClr val="00B050"/>
                                  </a:solidFill>
                                  <a:latin typeface="Cambria Math" panose="02040503050406030204" pitchFamily="18" charset="0"/>
                                </a:rPr>
                                <m:t>𝑠</m:t>
                              </m:r>
                            </m:sub>
                          </m:sSub>
                        </m:sub>
                      </m:sSub>
                    </m:oMath>
                  </m:oMathPara>
                </a14:m>
                <a:endParaRPr lang="aa-ET" sz="1800" dirty="0"/>
              </a:p>
              <a:p>
                <a:r>
                  <a:rPr lang="el-GR" sz="2000" dirty="0"/>
                  <a:t>Φυσικά μπορούμε να γράψουμε ότι </a:t>
                </a:r>
              </a:p>
              <a:p>
                <a:endParaRPr lang="el-GR" sz="1000" dirty="0"/>
              </a:p>
              <a:p>
                <a:pPr marL="68580" indent="0">
                  <a:buNone/>
                </a:pPr>
                <a14:m>
                  <m:oMathPara xmlns:m="http://schemas.openxmlformats.org/officeDocument/2006/math">
                    <m:oMathParaPr>
                      <m:jc m:val="centerGroup"/>
                    </m:oMathParaPr>
                    <m:oMath xmlns:m="http://schemas.openxmlformats.org/officeDocument/2006/math">
                      <m:sSub>
                        <m:sSubPr>
                          <m:ctrlPr>
                            <a:rPr lang="aa-ET" b="0" i="1" smtClean="0">
                              <a:solidFill>
                                <a:srgbClr val="FF0000"/>
                              </a:solidFill>
                              <a:latin typeface="Cambria Math" panose="02040503050406030204" pitchFamily="18" charset="0"/>
                            </a:rPr>
                          </m:ctrlPr>
                        </m:sSubPr>
                        <m:e>
                          <m:r>
                            <a:rPr lang="aa-ET" b="0" i="1" smtClean="0">
                              <a:solidFill>
                                <a:srgbClr val="FF0000"/>
                              </a:solidFill>
                              <a:latin typeface="Cambria Math" panose="02040503050406030204" pitchFamily="18" charset="0"/>
                            </a:rPr>
                            <m:t>𝑊</m:t>
                          </m:r>
                        </m:e>
                        <m:sub>
                          <m:sSub>
                            <m:sSubPr>
                              <m:ctrlPr>
                                <a:rPr lang="aa-ET" b="0" i="1" smtClean="0">
                                  <a:solidFill>
                                    <a:srgbClr val="FF0000"/>
                                  </a:solidFill>
                                  <a:latin typeface="Cambria Math" panose="02040503050406030204" pitchFamily="18" charset="0"/>
                                </a:rPr>
                              </m:ctrlPr>
                            </m:sSubPr>
                            <m:e>
                              <m:r>
                                <a:rPr lang="aa-ET" b="0" i="1" smtClean="0">
                                  <a:solidFill>
                                    <a:srgbClr val="FF0000"/>
                                  </a:solidFill>
                                  <a:latin typeface="Cambria Math" panose="02040503050406030204" pitchFamily="18" charset="0"/>
                                </a:rPr>
                                <m:t>𝑓</m:t>
                              </m:r>
                            </m:e>
                            <m:sub>
                              <m:r>
                                <a:rPr lang="aa-ET" b="0" i="1" smtClean="0">
                                  <a:solidFill>
                                    <a:srgbClr val="FF0000"/>
                                  </a:solidFill>
                                  <a:latin typeface="Cambria Math" panose="02040503050406030204" pitchFamily="18" charset="0"/>
                                </a:rPr>
                                <m:t>𝑘</m:t>
                              </m:r>
                            </m:sub>
                          </m:sSub>
                        </m:sub>
                      </m:sSub>
                      <m:r>
                        <a:rPr lang="aa-ET" b="0" i="1" smtClean="0">
                          <a:latin typeface="Cambria Math" panose="02040503050406030204" pitchFamily="18" charset="0"/>
                        </a:rPr>
                        <m:t>=</m:t>
                      </m:r>
                      <m:sSub>
                        <m:sSubPr>
                          <m:ctrlPr>
                            <a:rPr lang="aa-ET" b="0" i="1" smtClean="0">
                              <a:latin typeface="Cambria Math" panose="02040503050406030204" pitchFamily="18" charset="0"/>
                            </a:rPr>
                          </m:ctrlPr>
                        </m:sSubPr>
                        <m:e>
                          <m:acc>
                            <m:accPr>
                              <m:chr m:val="⃗"/>
                              <m:ctrlPr>
                                <a:rPr lang="aa-ET" b="0" i="1" smtClean="0">
                                  <a:latin typeface="Cambria Math" panose="02040503050406030204" pitchFamily="18" charset="0"/>
                                </a:rPr>
                              </m:ctrlPr>
                            </m:accPr>
                            <m:e>
                              <m:r>
                                <a:rPr lang="aa-ET" b="0" i="1" smtClean="0">
                                  <a:latin typeface="Cambria Math" panose="02040503050406030204" pitchFamily="18" charset="0"/>
                                </a:rPr>
                                <m:t>𝑓</m:t>
                              </m:r>
                            </m:e>
                          </m:acc>
                        </m:e>
                        <m:sub>
                          <m:r>
                            <a:rPr lang="aa-ET" b="0" i="1" smtClean="0">
                              <a:latin typeface="Cambria Math" panose="02040503050406030204" pitchFamily="18" charset="0"/>
                            </a:rPr>
                            <m:t>𝑘</m:t>
                          </m:r>
                        </m:sub>
                      </m:sSub>
                      <m:r>
                        <a:rPr lang="aa-ET" b="0" i="1" smtClean="0">
                          <a:latin typeface="Cambria Math" panose="02040503050406030204" pitchFamily="18" charset="0"/>
                        </a:rPr>
                        <m:t>⋅</m:t>
                      </m:r>
                      <m:r>
                        <m:rPr>
                          <m:sty m:val="p"/>
                        </m:rPr>
                        <a:rPr lang="aa-ET" b="0" i="0" smtClean="0">
                          <a:latin typeface="Cambria Math" panose="02040503050406030204" pitchFamily="18" charset="0"/>
                        </a:rPr>
                        <m:t>Δ</m:t>
                      </m:r>
                      <m:acc>
                        <m:accPr>
                          <m:chr m:val="⃗"/>
                          <m:ctrlPr>
                            <a:rPr lang="aa-ET" b="0" i="1" smtClean="0">
                              <a:latin typeface="Cambria Math" panose="02040503050406030204" pitchFamily="18" charset="0"/>
                            </a:rPr>
                          </m:ctrlPr>
                        </m:accPr>
                        <m:e>
                          <m:r>
                            <a:rPr lang="aa-ET" b="0" i="1" smtClean="0">
                              <a:latin typeface="Cambria Math" panose="02040503050406030204" pitchFamily="18" charset="0"/>
                            </a:rPr>
                            <m:t>𝑥</m:t>
                          </m:r>
                        </m:e>
                      </m:acc>
                      <m:r>
                        <a:rPr lang="aa-ET" b="0" i="1" smtClean="0">
                          <a:latin typeface="Cambria Math" panose="02040503050406030204" pitchFamily="18" charset="0"/>
                        </a:rPr>
                        <m:t>=</m:t>
                      </m:r>
                      <m:sSub>
                        <m:sSubPr>
                          <m:ctrlPr>
                            <a:rPr lang="aa-ET" b="0" i="1" smtClean="0">
                              <a:latin typeface="Cambria Math" panose="02040503050406030204" pitchFamily="18" charset="0"/>
                            </a:rPr>
                          </m:ctrlPr>
                        </m:sSubPr>
                        <m:e>
                          <m:r>
                            <a:rPr lang="aa-ET" b="0" i="1" smtClean="0">
                              <a:latin typeface="Cambria Math" panose="02040503050406030204" pitchFamily="18" charset="0"/>
                            </a:rPr>
                            <m:t>𝑓</m:t>
                          </m:r>
                        </m:e>
                        <m:sub>
                          <m:r>
                            <a:rPr lang="aa-ET" b="0" i="1" smtClean="0">
                              <a:latin typeface="Cambria Math" panose="02040503050406030204" pitchFamily="18" charset="0"/>
                            </a:rPr>
                            <m:t>𝑘</m:t>
                          </m:r>
                        </m:sub>
                      </m:sSub>
                      <m:r>
                        <m:rPr>
                          <m:sty m:val="p"/>
                        </m:rPr>
                        <a:rPr lang="aa-ET" b="0" i="0" smtClean="0">
                          <a:latin typeface="Cambria Math" panose="02040503050406030204" pitchFamily="18" charset="0"/>
                        </a:rPr>
                        <m:t>Δ</m:t>
                      </m:r>
                      <m:r>
                        <a:rPr lang="aa-ET" b="0" i="1" smtClean="0">
                          <a:latin typeface="Cambria Math" panose="02040503050406030204" pitchFamily="18" charset="0"/>
                        </a:rPr>
                        <m:t>𝑥</m:t>
                      </m:r>
                      <m:func>
                        <m:funcPr>
                          <m:ctrlPr>
                            <a:rPr lang="aa-ET" b="0" i="1" smtClean="0">
                              <a:latin typeface="Cambria Math" panose="02040503050406030204" pitchFamily="18" charset="0"/>
                            </a:rPr>
                          </m:ctrlPr>
                        </m:funcPr>
                        <m:fName>
                          <m:r>
                            <m:rPr>
                              <m:sty m:val="p"/>
                            </m:rPr>
                            <a:rPr lang="aa-ET" b="0" i="0" smtClean="0">
                              <a:latin typeface="Cambria Math" panose="02040503050406030204" pitchFamily="18" charset="0"/>
                            </a:rPr>
                            <m:t>cos</m:t>
                          </m:r>
                        </m:fName>
                        <m:e>
                          <m:d>
                            <m:dPr>
                              <m:ctrlPr>
                                <a:rPr lang="aa-ET" b="0" i="1" smtClean="0">
                                  <a:latin typeface="Cambria Math" panose="02040503050406030204" pitchFamily="18" charset="0"/>
                                </a:rPr>
                              </m:ctrlPr>
                            </m:dPr>
                            <m:e>
                              <m:r>
                                <a:rPr lang="aa-ET" b="0" i="1" smtClean="0">
                                  <a:latin typeface="Cambria Math" panose="02040503050406030204" pitchFamily="18" charset="0"/>
                                </a:rPr>
                                <m:t>𝜋</m:t>
                              </m:r>
                            </m:e>
                          </m:d>
                        </m:e>
                      </m:func>
                      <m:r>
                        <a:rPr lang="aa-ET" b="0" i="1" smtClean="0">
                          <a:latin typeface="Cambria Math" panose="02040503050406030204" pitchFamily="18" charset="0"/>
                        </a:rPr>
                        <m:t>=</m:t>
                      </m:r>
                      <m:r>
                        <a:rPr lang="aa-ET" b="0" i="1" smtClean="0">
                          <a:solidFill>
                            <a:srgbClr val="FF0000"/>
                          </a:solidFill>
                          <a:latin typeface="Cambria Math" panose="02040503050406030204" pitchFamily="18" charset="0"/>
                        </a:rPr>
                        <m:t>−</m:t>
                      </m:r>
                      <m:sSub>
                        <m:sSubPr>
                          <m:ctrlPr>
                            <a:rPr lang="aa-ET" b="0" i="1" smtClean="0">
                              <a:solidFill>
                                <a:srgbClr val="FF0000"/>
                              </a:solidFill>
                              <a:latin typeface="Cambria Math" panose="02040503050406030204" pitchFamily="18" charset="0"/>
                            </a:rPr>
                          </m:ctrlPr>
                        </m:sSubPr>
                        <m:e>
                          <m:r>
                            <a:rPr lang="aa-ET" b="0" i="1" smtClean="0">
                              <a:solidFill>
                                <a:srgbClr val="FF0000"/>
                              </a:solidFill>
                              <a:latin typeface="Cambria Math" panose="02040503050406030204" pitchFamily="18" charset="0"/>
                            </a:rPr>
                            <m:t>𝑓</m:t>
                          </m:r>
                        </m:e>
                        <m:sub>
                          <m:r>
                            <a:rPr lang="aa-ET" b="0" i="1" smtClean="0">
                              <a:solidFill>
                                <a:srgbClr val="FF0000"/>
                              </a:solidFill>
                              <a:latin typeface="Cambria Math" panose="02040503050406030204" pitchFamily="18" charset="0"/>
                            </a:rPr>
                            <m:t>𝑘</m:t>
                          </m:r>
                        </m:sub>
                      </m:sSub>
                      <m:r>
                        <m:rPr>
                          <m:sty m:val="p"/>
                        </m:rPr>
                        <a:rPr lang="aa-ET" b="0" i="0" smtClean="0">
                          <a:solidFill>
                            <a:srgbClr val="FF0000"/>
                          </a:solidFill>
                          <a:latin typeface="Cambria Math" panose="02040503050406030204" pitchFamily="18" charset="0"/>
                        </a:rPr>
                        <m:t>Δ</m:t>
                      </m:r>
                      <m:r>
                        <a:rPr lang="aa-ET" b="0" i="1" smtClean="0">
                          <a:solidFill>
                            <a:srgbClr val="FF0000"/>
                          </a:solidFill>
                          <a:latin typeface="Cambria Math" panose="02040503050406030204" pitchFamily="18" charset="0"/>
                        </a:rPr>
                        <m:t>𝑥</m:t>
                      </m:r>
                      <m:r>
                        <a:rPr lang="en-US" b="0" i="1" smtClean="0">
                          <a:solidFill>
                            <a:srgbClr val="FF0000"/>
                          </a:solidFill>
                          <a:latin typeface="Cambria Math" panose="02040503050406030204" pitchFamily="18" charset="0"/>
                        </a:rPr>
                        <m:t>                   </m:t>
                      </m:r>
                    </m:oMath>
                  </m:oMathPara>
                </a14:m>
                <a:endParaRPr lang="aa-ET" sz="2000" dirty="0"/>
              </a:p>
              <a:p>
                <a:pPr marL="68580" indent="0">
                  <a:buNone/>
                </a:pPr>
                <a14:m>
                  <m:oMathPara xmlns:m="http://schemas.openxmlformats.org/officeDocument/2006/math">
                    <m:oMathParaPr>
                      <m:jc m:val="centerGroup"/>
                    </m:oMathParaPr>
                    <m:oMath xmlns:m="http://schemas.openxmlformats.org/officeDocument/2006/math">
                      <m:sSub>
                        <m:sSubPr>
                          <m:ctrlPr>
                            <a:rPr lang="aa-ET" b="0" i="1" smtClean="0">
                              <a:solidFill>
                                <a:srgbClr val="7030A0"/>
                              </a:solidFill>
                              <a:latin typeface="Cambria Math" panose="02040503050406030204" pitchFamily="18" charset="0"/>
                            </a:rPr>
                          </m:ctrlPr>
                        </m:sSubPr>
                        <m:e>
                          <m:r>
                            <a:rPr lang="aa-ET" b="0" i="1" smtClean="0">
                              <a:solidFill>
                                <a:srgbClr val="7030A0"/>
                              </a:solidFill>
                              <a:latin typeface="Cambria Math" panose="02040503050406030204" pitchFamily="18" charset="0"/>
                            </a:rPr>
                            <m:t>𝑊</m:t>
                          </m:r>
                        </m:e>
                        <m:sub>
                          <m:sSub>
                            <m:sSubPr>
                              <m:ctrlPr>
                                <a:rPr lang="aa-ET" b="0" i="1" smtClean="0">
                                  <a:solidFill>
                                    <a:srgbClr val="7030A0"/>
                                  </a:solidFill>
                                  <a:latin typeface="Cambria Math" panose="02040503050406030204" pitchFamily="18" charset="0"/>
                                </a:rPr>
                              </m:ctrlPr>
                            </m:sSubPr>
                            <m:e>
                              <m:r>
                                <a:rPr lang="aa-ET" b="0" i="1" smtClean="0">
                                  <a:solidFill>
                                    <a:srgbClr val="7030A0"/>
                                  </a:solidFill>
                                  <a:latin typeface="Cambria Math" panose="02040503050406030204" pitchFamily="18" charset="0"/>
                                </a:rPr>
                                <m:t>𝐹</m:t>
                              </m:r>
                            </m:e>
                            <m:sub>
                              <m:r>
                                <a:rPr lang="aa-ET" b="0" i="1" smtClean="0">
                                  <a:solidFill>
                                    <a:srgbClr val="7030A0"/>
                                  </a:solidFill>
                                  <a:latin typeface="Cambria Math" panose="02040503050406030204" pitchFamily="18" charset="0"/>
                                </a:rPr>
                                <m:t>𝑔</m:t>
                              </m:r>
                            </m:sub>
                          </m:sSub>
                        </m:sub>
                      </m:sSub>
                      <m:r>
                        <a:rPr lang="aa-ET" b="0" i="1" smtClean="0">
                          <a:latin typeface="Cambria Math" panose="02040503050406030204" pitchFamily="18" charset="0"/>
                        </a:rPr>
                        <m:t>=</m:t>
                      </m:r>
                      <m:sSub>
                        <m:sSubPr>
                          <m:ctrlPr>
                            <a:rPr lang="aa-ET" b="0" i="1" smtClean="0">
                              <a:latin typeface="Cambria Math" panose="02040503050406030204" pitchFamily="18" charset="0"/>
                            </a:rPr>
                          </m:ctrlPr>
                        </m:sSubPr>
                        <m:e>
                          <m:acc>
                            <m:accPr>
                              <m:chr m:val="⃗"/>
                              <m:ctrlPr>
                                <a:rPr lang="aa-ET" b="0" i="1" smtClean="0">
                                  <a:latin typeface="Cambria Math" panose="02040503050406030204" pitchFamily="18" charset="0"/>
                                </a:rPr>
                              </m:ctrlPr>
                            </m:accPr>
                            <m:e>
                              <m:r>
                                <a:rPr lang="aa-ET" b="0" i="1" smtClean="0">
                                  <a:latin typeface="Cambria Math" panose="02040503050406030204" pitchFamily="18" charset="0"/>
                                </a:rPr>
                                <m:t>𝐹</m:t>
                              </m:r>
                            </m:e>
                          </m:acc>
                        </m:e>
                        <m:sub>
                          <m:r>
                            <a:rPr lang="aa-ET" b="0" i="1" dirty="0" smtClean="0">
                              <a:latin typeface="Cambria Math" panose="02040503050406030204" pitchFamily="18" charset="0"/>
                            </a:rPr>
                            <m:t>𝑔</m:t>
                          </m:r>
                        </m:sub>
                      </m:sSub>
                      <m:r>
                        <a:rPr lang="aa-ET" b="0" i="1" dirty="0" smtClean="0">
                          <a:latin typeface="Cambria Math" panose="02040503050406030204" pitchFamily="18" charset="0"/>
                        </a:rPr>
                        <m:t>⋅</m:t>
                      </m:r>
                      <m:r>
                        <m:rPr>
                          <m:sty m:val="p"/>
                        </m:rPr>
                        <a:rPr lang="aa-ET" b="0" i="0" dirty="0" smtClean="0">
                          <a:latin typeface="Cambria Math" panose="02040503050406030204" pitchFamily="18" charset="0"/>
                        </a:rPr>
                        <m:t>Δ</m:t>
                      </m:r>
                      <m:acc>
                        <m:accPr>
                          <m:chr m:val="⃗"/>
                          <m:ctrlPr>
                            <a:rPr lang="aa-ET" b="0" i="1" dirty="0" smtClean="0">
                              <a:latin typeface="Cambria Math" panose="02040503050406030204" pitchFamily="18" charset="0"/>
                            </a:rPr>
                          </m:ctrlPr>
                        </m:accPr>
                        <m:e>
                          <m:r>
                            <a:rPr lang="aa-ET" b="0" i="1" dirty="0" smtClean="0">
                              <a:latin typeface="Cambria Math" panose="02040503050406030204" pitchFamily="18" charset="0"/>
                            </a:rPr>
                            <m:t>𝑦</m:t>
                          </m:r>
                        </m:e>
                      </m:acc>
                      <m:r>
                        <a:rPr lang="aa-ET" b="0" i="1" dirty="0" smtClean="0">
                          <a:latin typeface="Cambria Math" panose="02040503050406030204" pitchFamily="18" charset="0"/>
                        </a:rPr>
                        <m:t>=−</m:t>
                      </m:r>
                      <m:r>
                        <a:rPr lang="aa-ET" b="0" i="1" dirty="0" smtClean="0">
                          <a:latin typeface="Cambria Math" panose="02040503050406030204" pitchFamily="18" charset="0"/>
                        </a:rPr>
                        <m:t>𝑚𝑔</m:t>
                      </m:r>
                      <m:d>
                        <m:dPr>
                          <m:ctrlPr>
                            <a:rPr lang="aa-ET" b="0" i="1" smtClean="0">
                              <a:latin typeface="Cambria Math" panose="02040503050406030204" pitchFamily="18" charset="0"/>
                            </a:rPr>
                          </m:ctrlPr>
                        </m:dPr>
                        <m:e>
                          <m:sSub>
                            <m:sSubPr>
                              <m:ctrlPr>
                                <a:rPr lang="aa-ET" b="0" i="1" smtClean="0">
                                  <a:latin typeface="Cambria Math" panose="02040503050406030204" pitchFamily="18" charset="0"/>
                                </a:rPr>
                              </m:ctrlPr>
                            </m:sSubPr>
                            <m:e>
                              <m:r>
                                <a:rPr lang="aa-ET" b="0" i="1" smtClean="0">
                                  <a:latin typeface="Cambria Math" panose="02040503050406030204" pitchFamily="18" charset="0"/>
                                </a:rPr>
                                <m:t>𝑦</m:t>
                              </m:r>
                            </m:e>
                            <m:sub>
                              <m:r>
                                <a:rPr lang="aa-ET" b="0" i="1" smtClean="0">
                                  <a:latin typeface="Cambria Math" panose="02040503050406030204" pitchFamily="18" charset="0"/>
                                </a:rPr>
                                <m:t>𝑓</m:t>
                              </m:r>
                            </m:sub>
                          </m:sSub>
                          <m:r>
                            <a:rPr lang="aa-ET" b="0" i="1" smtClean="0">
                              <a:latin typeface="Cambria Math" panose="02040503050406030204" pitchFamily="18" charset="0"/>
                            </a:rPr>
                            <m:t>−</m:t>
                          </m:r>
                          <m:sSub>
                            <m:sSubPr>
                              <m:ctrlPr>
                                <a:rPr lang="aa-ET" b="0" i="1" smtClean="0">
                                  <a:latin typeface="Cambria Math" panose="02040503050406030204" pitchFamily="18" charset="0"/>
                                </a:rPr>
                              </m:ctrlPr>
                            </m:sSubPr>
                            <m:e>
                              <m:r>
                                <a:rPr lang="aa-ET" b="0" i="1" smtClean="0">
                                  <a:latin typeface="Cambria Math" panose="02040503050406030204" pitchFamily="18" charset="0"/>
                                </a:rPr>
                                <m:t>𝑦</m:t>
                              </m:r>
                            </m:e>
                            <m:sub>
                              <m:r>
                                <a:rPr lang="aa-ET" b="0" i="1" smtClean="0">
                                  <a:latin typeface="Cambria Math" panose="02040503050406030204" pitchFamily="18" charset="0"/>
                                </a:rPr>
                                <m:t>𝑖</m:t>
                              </m:r>
                            </m:sub>
                          </m:sSub>
                        </m:e>
                      </m:d>
                      <m:r>
                        <a:rPr lang="aa-ET" b="0" i="1" smtClean="0">
                          <a:latin typeface="Cambria Math" panose="02040503050406030204" pitchFamily="18" charset="0"/>
                        </a:rPr>
                        <m:t>=</m:t>
                      </m:r>
                      <m:r>
                        <a:rPr lang="aa-ET" b="0" i="1" smtClean="0">
                          <a:solidFill>
                            <a:srgbClr val="7030A0"/>
                          </a:solidFill>
                          <a:latin typeface="Cambria Math" panose="02040503050406030204" pitchFamily="18" charset="0"/>
                        </a:rPr>
                        <m:t>𝑚𝑔</m:t>
                      </m:r>
                      <m:sSub>
                        <m:sSubPr>
                          <m:ctrlPr>
                            <a:rPr lang="aa-ET" b="0" i="1" smtClean="0">
                              <a:solidFill>
                                <a:srgbClr val="7030A0"/>
                              </a:solidFill>
                              <a:latin typeface="Cambria Math" panose="02040503050406030204" pitchFamily="18" charset="0"/>
                            </a:rPr>
                          </m:ctrlPr>
                        </m:sSubPr>
                        <m:e>
                          <m:r>
                            <a:rPr lang="aa-ET" b="0" i="1" smtClean="0">
                              <a:solidFill>
                                <a:srgbClr val="7030A0"/>
                              </a:solidFill>
                              <a:latin typeface="Cambria Math" panose="02040503050406030204" pitchFamily="18" charset="0"/>
                            </a:rPr>
                            <m:t>𝑦</m:t>
                          </m:r>
                        </m:e>
                        <m:sub>
                          <m:r>
                            <a:rPr lang="aa-ET" b="0" i="1" smtClean="0">
                              <a:solidFill>
                                <a:srgbClr val="7030A0"/>
                              </a:solidFill>
                              <a:latin typeface="Cambria Math" panose="02040503050406030204" pitchFamily="18" charset="0"/>
                            </a:rPr>
                            <m:t>𝑖</m:t>
                          </m:r>
                        </m:sub>
                      </m:sSub>
                      <m:r>
                        <a:rPr lang="aa-ET" b="0" i="1" smtClean="0">
                          <a:solidFill>
                            <a:srgbClr val="7030A0"/>
                          </a:solidFill>
                          <a:latin typeface="Cambria Math" panose="02040503050406030204" pitchFamily="18" charset="0"/>
                        </a:rPr>
                        <m:t>−</m:t>
                      </m:r>
                      <m:r>
                        <a:rPr lang="aa-ET" b="0" i="1" smtClean="0">
                          <a:solidFill>
                            <a:srgbClr val="7030A0"/>
                          </a:solidFill>
                          <a:latin typeface="Cambria Math" panose="02040503050406030204" pitchFamily="18" charset="0"/>
                        </a:rPr>
                        <m:t>𝑚𝑔</m:t>
                      </m:r>
                      <m:sSub>
                        <m:sSubPr>
                          <m:ctrlPr>
                            <a:rPr lang="aa-ET" b="0" i="1" smtClean="0">
                              <a:solidFill>
                                <a:srgbClr val="7030A0"/>
                              </a:solidFill>
                              <a:latin typeface="Cambria Math" panose="02040503050406030204" pitchFamily="18" charset="0"/>
                            </a:rPr>
                          </m:ctrlPr>
                        </m:sSubPr>
                        <m:e>
                          <m:r>
                            <a:rPr lang="aa-ET" b="0" i="1" smtClean="0">
                              <a:solidFill>
                                <a:srgbClr val="7030A0"/>
                              </a:solidFill>
                              <a:latin typeface="Cambria Math" panose="02040503050406030204" pitchFamily="18" charset="0"/>
                            </a:rPr>
                            <m:t>𝑦</m:t>
                          </m:r>
                        </m:e>
                        <m:sub>
                          <m:r>
                            <a:rPr lang="aa-ET" b="0" i="1" smtClean="0">
                              <a:solidFill>
                                <a:srgbClr val="7030A0"/>
                              </a:solidFill>
                              <a:latin typeface="Cambria Math" panose="02040503050406030204" pitchFamily="18" charset="0"/>
                            </a:rPr>
                            <m:t>𝑓</m:t>
                          </m:r>
                        </m:sub>
                      </m:sSub>
                    </m:oMath>
                    <m:oMath xmlns:m="http://schemas.openxmlformats.org/officeDocument/2006/math">
                      <m:sSub>
                        <m:sSubPr>
                          <m:ctrlPr>
                            <a:rPr lang="en-US" i="1">
                              <a:solidFill>
                                <a:srgbClr val="00B050"/>
                              </a:solidFill>
                              <a:latin typeface="Cambria Math" panose="02040503050406030204" pitchFamily="18" charset="0"/>
                            </a:rPr>
                          </m:ctrlPr>
                        </m:sSubPr>
                        <m:e>
                          <m:r>
                            <a:rPr lang="en-US" i="1">
                              <a:solidFill>
                                <a:srgbClr val="00B050"/>
                              </a:solidFill>
                              <a:latin typeface="Cambria Math" panose="02040503050406030204" pitchFamily="18" charset="0"/>
                            </a:rPr>
                            <m:t>𝑊</m:t>
                          </m:r>
                        </m:e>
                        <m:sub>
                          <m:sSub>
                            <m:sSubPr>
                              <m:ctrlPr>
                                <a:rPr lang="en-US" i="1">
                                  <a:solidFill>
                                    <a:srgbClr val="00B050"/>
                                  </a:solidFill>
                                  <a:latin typeface="Cambria Math" panose="02040503050406030204" pitchFamily="18" charset="0"/>
                                </a:rPr>
                              </m:ctrlPr>
                            </m:sSubPr>
                            <m:e>
                              <m:r>
                                <a:rPr lang="en-US" i="1">
                                  <a:solidFill>
                                    <a:srgbClr val="00B050"/>
                                  </a:solidFill>
                                  <a:latin typeface="Cambria Math" panose="02040503050406030204" pitchFamily="18" charset="0"/>
                                </a:rPr>
                                <m:t>𝐹</m:t>
                              </m:r>
                            </m:e>
                            <m:sub>
                              <m:r>
                                <a:rPr lang="en-US" i="1">
                                  <a:solidFill>
                                    <a:srgbClr val="00B050"/>
                                  </a:solidFill>
                                  <a:latin typeface="Cambria Math" panose="02040503050406030204" pitchFamily="18" charset="0"/>
                                </a:rPr>
                                <m:t>𝑠</m:t>
                              </m:r>
                            </m:sub>
                          </m:sSub>
                        </m:sub>
                      </m:sSub>
                      <m:r>
                        <a:rPr lang="en-US" i="1">
                          <a:latin typeface="Cambria Math" panose="02040503050406030204" pitchFamily="18" charset="0"/>
                        </a:rPr>
                        <m:t>=</m:t>
                      </m:r>
                      <m:r>
                        <a:rPr lang="en-US" b="0" i="1" smtClean="0">
                          <a:latin typeface="Cambria Math" panose="02040503050406030204" pitchFamily="18" charset="0"/>
                        </a:rPr>
                        <m: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𝐹</m:t>
                          </m:r>
                        </m:e>
                      </m:acc>
                      <m:r>
                        <a:rPr lang="en-US" b="0" i="1" smtClean="0">
                          <a:latin typeface="Cambria Math" panose="02040503050406030204" pitchFamily="18" charset="0"/>
                        </a:rPr>
                        <m:t>⋅</m:t>
                      </m:r>
                      <m:r>
                        <m:rPr>
                          <m:sty m:val="p"/>
                        </m:rPr>
                        <a:rPr lang="en-US" b="0" i="0" smtClean="0">
                          <a:latin typeface="Cambria Math" panose="02040503050406030204" pitchFamily="18" charset="0"/>
                        </a:rPr>
                        <m:t>d</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𝑥</m:t>
                          </m:r>
                        </m:e>
                      </m:acc>
                      <m:r>
                        <a:rPr lang="en-US" b="0" i="1" smtClean="0">
                          <a:latin typeface="Cambria Math" panose="02040503050406030204" pitchFamily="18" charset="0"/>
                        </a:rPr>
                        <m:t>=</m:t>
                      </m:r>
                      <m:f>
                        <m:fPr>
                          <m:ctrlPr>
                            <a:rPr lang="en-US" b="0" i="1" smtClean="0">
                              <a:solidFill>
                                <a:srgbClr val="00B050"/>
                              </a:solidFill>
                              <a:latin typeface="Cambria Math" panose="02040503050406030204" pitchFamily="18" charset="0"/>
                            </a:rPr>
                          </m:ctrlPr>
                        </m:fPr>
                        <m:num>
                          <m:r>
                            <a:rPr lang="en-US" b="0" i="1" smtClean="0">
                              <a:solidFill>
                                <a:srgbClr val="00B050"/>
                              </a:solidFill>
                              <a:latin typeface="Cambria Math" panose="02040503050406030204" pitchFamily="18" charset="0"/>
                            </a:rPr>
                            <m:t>1</m:t>
                          </m:r>
                        </m:num>
                        <m:den>
                          <m:r>
                            <a:rPr lang="en-US" b="0" i="1" smtClean="0">
                              <a:solidFill>
                                <a:srgbClr val="00B050"/>
                              </a:solidFill>
                              <a:latin typeface="Cambria Math" panose="02040503050406030204" pitchFamily="18" charset="0"/>
                            </a:rPr>
                            <m:t>2</m:t>
                          </m:r>
                        </m:den>
                      </m:f>
                      <m:r>
                        <a:rPr lang="en-US" b="0" i="1" smtClean="0">
                          <a:solidFill>
                            <a:srgbClr val="00B050"/>
                          </a:solidFill>
                          <a:latin typeface="Cambria Math" panose="02040503050406030204" pitchFamily="18" charset="0"/>
                        </a:rPr>
                        <m:t>𝑘</m:t>
                      </m:r>
                      <m:sSubSup>
                        <m:sSubSupPr>
                          <m:ctrlPr>
                            <a:rPr lang="en-US" b="0" i="1" smtClean="0">
                              <a:solidFill>
                                <a:srgbClr val="00B050"/>
                              </a:solidFill>
                              <a:latin typeface="Cambria Math" panose="02040503050406030204" pitchFamily="18" charset="0"/>
                            </a:rPr>
                          </m:ctrlPr>
                        </m:sSubSupPr>
                        <m:e>
                          <m:r>
                            <a:rPr lang="en-US" b="0" i="1" smtClean="0">
                              <a:solidFill>
                                <a:srgbClr val="00B050"/>
                              </a:solidFill>
                              <a:latin typeface="Cambria Math" panose="02040503050406030204" pitchFamily="18" charset="0"/>
                            </a:rPr>
                            <m:t>𝑥</m:t>
                          </m:r>
                        </m:e>
                        <m:sub>
                          <m:r>
                            <a:rPr lang="en-US" b="0" i="1" smtClean="0">
                              <a:solidFill>
                                <a:srgbClr val="00B050"/>
                              </a:solidFill>
                              <a:latin typeface="Cambria Math" panose="02040503050406030204" pitchFamily="18" charset="0"/>
                            </a:rPr>
                            <m:t>𝑖</m:t>
                          </m:r>
                        </m:sub>
                        <m:sup>
                          <m:r>
                            <a:rPr lang="en-US" b="0" i="1" smtClean="0">
                              <a:solidFill>
                                <a:srgbClr val="00B050"/>
                              </a:solidFill>
                              <a:latin typeface="Cambria Math" panose="02040503050406030204" pitchFamily="18" charset="0"/>
                            </a:rPr>
                            <m:t>2</m:t>
                          </m:r>
                        </m:sup>
                      </m:sSubSup>
                      <m:r>
                        <a:rPr lang="en-US" b="0" i="1" smtClean="0">
                          <a:solidFill>
                            <a:srgbClr val="00B050"/>
                          </a:solidFill>
                          <a:latin typeface="Cambria Math" panose="02040503050406030204" pitchFamily="18" charset="0"/>
                        </a:rPr>
                        <m:t>−</m:t>
                      </m:r>
                      <m:f>
                        <m:fPr>
                          <m:ctrlPr>
                            <a:rPr lang="en-US" b="0" i="1" smtClean="0">
                              <a:solidFill>
                                <a:srgbClr val="00B050"/>
                              </a:solidFill>
                              <a:latin typeface="Cambria Math" panose="02040503050406030204" pitchFamily="18" charset="0"/>
                            </a:rPr>
                          </m:ctrlPr>
                        </m:fPr>
                        <m:num>
                          <m:r>
                            <a:rPr lang="en-US" b="0" i="1" smtClean="0">
                              <a:solidFill>
                                <a:srgbClr val="00B050"/>
                              </a:solidFill>
                              <a:latin typeface="Cambria Math" panose="02040503050406030204" pitchFamily="18" charset="0"/>
                            </a:rPr>
                            <m:t>1</m:t>
                          </m:r>
                        </m:num>
                        <m:den>
                          <m:r>
                            <a:rPr lang="en-US" b="0" i="1" smtClean="0">
                              <a:solidFill>
                                <a:srgbClr val="00B050"/>
                              </a:solidFill>
                              <a:latin typeface="Cambria Math" panose="02040503050406030204" pitchFamily="18" charset="0"/>
                            </a:rPr>
                            <m:t>2</m:t>
                          </m:r>
                        </m:den>
                      </m:f>
                      <m:r>
                        <a:rPr lang="en-US" b="0" i="1" smtClean="0">
                          <a:solidFill>
                            <a:srgbClr val="00B050"/>
                          </a:solidFill>
                          <a:latin typeface="Cambria Math" panose="02040503050406030204" pitchFamily="18" charset="0"/>
                        </a:rPr>
                        <m:t>𝑘</m:t>
                      </m:r>
                      <m:sSubSup>
                        <m:sSubSupPr>
                          <m:ctrlPr>
                            <a:rPr lang="en-US" b="0" i="1" smtClean="0">
                              <a:solidFill>
                                <a:srgbClr val="00B050"/>
                              </a:solidFill>
                              <a:latin typeface="Cambria Math" panose="02040503050406030204" pitchFamily="18" charset="0"/>
                            </a:rPr>
                          </m:ctrlPr>
                        </m:sSubSupPr>
                        <m:e>
                          <m:r>
                            <a:rPr lang="en-US" b="0" i="1" smtClean="0">
                              <a:solidFill>
                                <a:srgbClr val="00B050"/>
                              </a:solidFill>
                              <a:latin typeface="Cambria Math" panose="02040503050406030204" pitchFamily="18" charset="0"/>
                            </a:rPr>
                            <m:t>𝑥</m:t>
                          </m:r>
                        </m:e>
                        <m:sub>
                          <m:r>
                            <a:rPr lang="en-US" b="0" i="1" smtClean="0">
                              <a:solidFill>
                                <a:srgbClr val="00B050"/>
                              </a:solidFill>
                              <a:latin typeface="Cambria Math" panose="02040503050406030204" pitchFamily="18" charset="0"/>
                            </a:rPr>
                            <m:t>𝑓</m:t>
                          </m:r>
                        </m:sub>
                        <m:sup>
                          <m:r>
                            <a:rPr lang="en-US" b="0" i="1" smtClean="0">
                              <a:solidFill>
                                <a:srgbClr val="00B050"/>
                              </a:solidFill>
                              <a:latin typeface="Cambria Math" panose="02040503050406030204" pitchFamily="18" charset="0"/>
                            </a:rPr>
                            <m:t>2</m:t>
                          </m:r>
                        </m:sup>
                      </m:sSubSup>
                    </m:oMath>
                  </m:oMathPara>
                </a14:m>
                <a:endParaRPr lang="aa-ET" sz="2000" dirty="0"/>
              </a:p>
              <a:p>
                <a:endParaRPr lang="en-US" sz="900" dirty="0"/>
              </a:p>
              <a:p>
                <a:r>
                  <a:rPr lang="aa-ET" sz="2000" dirty="0"/>
                  <a:t>...</a:t>
                </a:r>
                <a:r>
                  <a:rPr lang="el-GR" sz="2000" dirty="0"/>
                  <a:t>και να λύσουμε το πρόβλημα, αλλά δεν μπορούμε να αναφερθούμε σε </a:t>
                </a:r>
                <a:r>
                  <a:rPr lang="el-GR" sz="2000" b="1" dirty="0"/>
                  <a:t>μεταβολές ενέργειας πέραν της κινητικής στο ΘΜΚΕΕ!</a:t>
                </a:r>
              </a:p>
              <a:p>
                <a:endParaRPr lang="el-GR" sz="1400" b="1" dirty="0"/>
              </a:p>
              <a:p>
                <a:r>
                  <a:rPr lang="el-GR" sz="2000" b="1" dirty="0"/>
                  <a:t>Άραγε ποιό/ά ενεργειακό/ά θεώρημα/τα μπορεί να μας επιτρέψει να χρησιμοποιούμε κατευθείαν τις δυναμικές</a:t>
                </a:r>
                <a:r>
                  <a:rPr lang="en-US" sz="2000" b="1"/>
                  <a:t>, </a:t>
                </a:r>
                <a:r>
                  <a:rPr lang="el-GR" sz="2000" b="1"/>
                  <a:t>θερμικές </a:t>
                </a:r>
                <a:r>
                  <a:rPr lang="el-GR" sz="2000" b="1" dirty="0"/>
                  <a:t>ενέργειες??!!</a:t>
                </a:r>
                <a:endParaRPr lang="aa-ET" sz="2000" b="1"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290914"/>
                <a:ext cx="7948450" cy="5223150"/>
              </a:xfrm>
              <a:blipFill>
                <a:blip r:embed="rId2"/>
                <a:stretch>
                  <a:fillRect t="-933" r="-537" b="-583"/>
                </a:stretch>
              </a:blipFill>
            </p:spPr>
            <p:txBody>
              <a:bodyPr/>
              <a:lstStyle/>
              <a:p>
                <a:r>
                  <a:rPr lang="en-US">
                    <a:noFill/>
                  </a:rPr>
                  <a:t> </a:t>
                </a:r>
              </a:p>
            </p:txBody>
          </p:sp>
        </mc:Fallback>
      </mc:AlternateContent>
    </p:spTree>
    <p:extLst>
      <p:ext uri="{BB962C8B-B14F-4D97-AF65-F5344CB8AC3E}">
        <p14:creationId xmlns:p14="http://schemas.microsoft.com/office/powerpoint/2010/main" val="3215136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500"/>
                                        <p:tgtEl>
                                          <p:spTgt spid="3">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animEffect transition="in" filter="fade">
                                      <p:cBhvr>
                                        <p:cTn id="20" dur="500"/>
                                        <p:tgtEl>
                                          <p:spTgt spid="3">
                                            <p:txEl>
                                              <p:pRg st="7" end="7"/>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duotone>
              <a:schemeClr val="bg2">
                <a:shade val="45000"/>
                <a:satMod val="135000"/>
              </a:schemeClr>
              <a:prstClr val="white"/>
            </a:duotone>
          </a:blip>
          <a:stretch>
            <a:fillRect/>
          </a:stretch>
        </p:blipFill>
        <p:spPr>
          <a:xfrm>
            <a:off x="584042" y="1919565"/>
            <a:ext cx="8071804" cy="4621169"/>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4" name="Flowchart: Alternate Process 3"/>
          <p:cNvSpPr/>
          <p:nvPr/>
        </p:nvSpPr>
        <p:spPr>
          <a:xfrm>
            <a:off x="3602913" y="1427920"/>
            <a:ext cx="1685925" cy="49164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l-GR" sz="2800" dirty="0">
                <a:solidFill>
                  <a:prstClr val="white"/>
                </a:solidFill>
              </a:rPr>
              <a:t>Σύστημα</a:t>
            </a:r>
          </a:p>
        </p:txBody>
      </p:sp>
      <p:sp>
        <p:nvSpPr>
          <p:cNvPr id="5" name="Flowchart: Alternate Process 4"/>
          <p:cNvSpPr/>
          <p:nvPr/>
        </p:nvSpPr>
        <p:spPr>
          <a:xfrm>
            <a:off x="1819275" y="2280962"/>
            <a:ext cx="1562100" cy="4146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l-GR" dirty="0">
                <a:solidFill>
                  <a:prstClr val="white"/>
                </a:solidFill>
              </a:rPr>
              <a:t>Μονομελές</a:t>
            </a:r>
          </a:p>
        </p:txBody>
      </p:sp>
      <p:sp>
        <p:nvSpPr>
          <p:cNvPr id="8" name="Flowchart: Alternate Process 7"/>
          <p:cNvSpPr/>
          <p:nvPr/>
        </p:nvSpPr>
        <p:spPr>
          <a:xfrm>
            <a:off x="1524000" y="3309936"/>
            <a:ext cx="2152650" cy="3232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l-GR" dirty="0">
                <a:solidFill>
                  <a:prstClr val="white"/>
                </a:solidFill>
              </a:rPr>
              <a:t>Μη απομονωμένο</a:t>
            </a:r>
          </a:p>
        </p:txBody>
      </p:sp>
      <p:sp>
        <p:nvSpPr>
          <p:cNvPr id="12" name="Flowchart: Predefined Process 11"/>
          <p:cNvSpPr/>
          <p:nvPr/>
        </p:nvSpPr>
        <p:spPr>
          <a:xfrm>
            <a:off x="2943226" y="5086349"/>
            <a:ext cx="2705100" cy="847725"/>
          </a:xfrm>
          <a:prstGeom prst="flowChartPredefinedProcess">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defRPr/>
            </a:pPr>
            <a:r>
              <a:rPr lang="el-GR" sz="1600" b="1" dirty="0">
                <a:solidFill>
                  <a:prstClr val="white"/>
                </a:solidFill>
              </a:rPr>
              <a:t>Θεώρημα Μεταβολής Κινητικής Ενέργειας – Έργου </a:t>
            </a:r>
          </a:p>
        </p:txBody>
      </p:sp>
      <p:cxnSp>
        <p:nvCxnSpPr>
          <p:cNvPr id="15" name="Elbow Connector 14"/>
          <p:cNvCxnSpPr>
            <a:stCxn id="4" idx="2"/>
            <a:endCxn id="5" idx="0"/>
          </p:cNvCxnSpPr>
          <p:nvPr/>
        </p:nvCxnSpPr>
        <p:spPr>
          <a:xfrm rot="5400000">
            <a:off x="3342402" y="1177488"/>
            <a:ext cx="361398" cy="1845551"/>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5" idx="2"/>
            <a:endCxn id="8" idx="0"/>
          </p:cNvCxnSpPr>
          <p:nvPr/>
        </p:nvCxnSpPr>
        <p:spPr>
          <a:xfrm>
            <a:off x="2600325" y="2695576"/>
            <a:ext cx="0" cy="61436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Elbow Connector 28"/>
          <p:cNvCxnSpPr>
            <a:stCxn id="8" idx="2"/>
            <a:endCxn id="12" idx="0"/>
          </p:cNvCxnSpPr>
          <p:nvPr/>
        </p:nvCxnSpPr>
        <p:spPr>
          <a:xfrm rot="16200000" flipH="1">
            <a:off x="2721493" y="3512066"/>
            <a:ext cx="1453114" cy="1695451"/>
          </a:xfrm>
          <a:prstGeom prst="bentConnector3">
            <a:avLst>
              <a:gd name="adj1" fmla="val 60592"/>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7" name="TextBox 76"/>
              <p:cNvSpPr txBox="1"/>
              <p:nvPr/>
            </p:nvSpPr>
            <p:spPr>
              <a:xfrm>
                <a:off x="2870248" y="4524248"/>
                <a:ext cx="1255152"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m:rPr>
                          <m:sty m:val="p"/>
                        </m:rPr>
                        <a:rPr lang="en-US" smtClean="0">
                          <a:solidFill>
                            <a:srgbClr val="7030A0"/>
                          </a:solidFill>
                          <a:latin typeface="Cambria Math" panose="02040503050406030204" pitchFamily="18" charset="0"/>
                        </a:rPr>
                        <m:t>Δ</m:t>
                      </m:r>
                      <m:r>
                        <a:rPr lang="en-US" i="1" smtClean="0">
                          <a:solidFill>
                            <a:srgbClr val="7030A0"/>
                          </a:solidFill>
                          <a:latin typeface="Cambria Math" panose="02040503050406030204" pitchFamily="18" charset="0"/>
                        </a:rPr>
                        <m:t>𝐾</m:t>
                      </m:r>
                      <m:r>
                        <a:rPr lang="en-US" i="1" smtClean="0">
                          <a:solidFill>
                            <a:srgbClr val="7030A0"/>
                          </a:solidFill>
                          <a:latin typeface="Cambria Math" panose="02040503050406030204" pitchFamily="18" charset="0"/>
                        </a:rPr>
                        <m:t>=</m:t>
                      </m:r>
                      <m:r>
                        <m:rPr>
                          <m:sty m:val="p"/>
                        </m:rPr>
                        <a:rPr lang="en-US" smtClean="0">
                          <a:solidFill>
                            <a:srgbClr val="7030A0"/>
                          </a:solidFill>
                          <a:latin typeface="Cambria Math" panose="02040503050406030204" pitchFamily="18" charset="0"/>
                        </a:rPr>
                        <m:t>Σ</m:t>
                      </m:r>
                      <m:sSub>
                        <m:sSubPr>
                          <m:ctrlPr>
                            <a:rPr lang="en-US" i="1" smtClean="0">
                              <a:solidFill>
                                <a:srgbClr val="7030A0"/>
                              </a:solidFill>
                              <a:latin typeface="Cambria Math" panose="02040503050406030204" pitchFamily="18" charset="0"/>
                            </a:rPr>
                          </m:ctrlPr>
                        </m:sSubPr>
                        <m:e>
                          <m:r>
                            <a:rPr lang="en-US" i="1" smtClean="0">
                              <a:solidFill>
                                <a:srgbClr val="7030A0"/>
                              </a:solidFill>
                              <a:latin typeface="Cambria Math" panose="02040503050406030204" pitchFamily="18" charset="0"/>
                            </a:rPr>
                            <m:t>𝑊</m:t>
                          </m:r>
                        </m:e>
                        <m:sub>
                          <m:r>
                            <a:rPr lang="en-US" i="1" smtClean="0">
                              <a:solidFill>
                                <a:srgbClr val="7030A0"/>
                              </a:solidFill>
                              <a:latin typeface="Cambria Math" panose="02040503050406030204" pitchFamily="18" charset="0"/>
                            </a:rPr>
                            <m:t>𝑒𝑥𝑡</m:t>
                          </m:r>
                        </m:sub>
                      </m:sSub>
                    </m:oMath>
                  </m:oMathPara>
                </a14:m>
                <a:endParaRPr lang="el-GR" dirty="0">
                  <a:solidFill>
                    <a:srgbClr val="7030A0"/>
                  </a:solidFill>
                </a:endParaRPr>
              </a:p>
            </p:txBody>
          </p:sp>
        </mc:Choice>
        <mc:Fallback xmlns="">
          <p:sp>
            <p:nvSpPr>
              <p:cNvPr id="77" name="TextBox 76"/>
              <p:cNvSpPr txBox="1">
                <a:spLocks noRot="1" noChangeAspect="1" noMove="1" noResize="1" noEditPoints="1" noAdjustHandles="1" noChangeArrowheads="1" noChangeShapeType="1" noTextEdit="1"/>
              </p:cNvSpPr>
              <p:nvPr/>
            </p:nvSpPr>
            <p:spPr>
              <a:xfrm>
                <a:off x="2870248" y="4524248"/>
                <a:ext cx="1255152" cy="276999"/>
              </a:xfrm>
              <a:prstGeom prst="rect">
                <a:avLst/>
              </a:prstGeom>
              <a:blipFill rotWithShape="0">
                <a:blip r:embed="rId5"/>
                <a:stretch>
                  <a:fillRect l="-4369" r="-971" b="-13043"/>
                </a:stretch>
              </a:blipFill>
            </p:spPr>
            <p:txBody>
              <a:bodyPr/>
              <a:lstStyle/>
              <a:p>
                <a:r>
                  <a:rPr lang="el-GR">
                    <a:noFill/>
                  </a:rPr>
                  <a:t> </a:t>
                </a:r>
              </a:p>
            </p:txBody>
          </p:sp>
        </mc:Fallback>
      </mc:AlternateContent>
      <p:sp>
        <p:nvSpPr>
          <p:cNvPr id="81" name="Down Ribbon 80"/>
          <p:cNvSpPr/>
          <p:nvPr/>
        </p:nvSpPr>
        <p:spPr>
          <a:xfrm>
            <a:off x="5648326" y="751648"/>
            <a:ext cx="2997994" cy="676272"/>
          </a:xfrm>
          <a:prstGeom prst="ribbon">
            <a:avLst>
              <a:gd name="adj1" fmla="val 11312"/>
              <a:gd name="adj2" fmla="val 75000"/>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l-GR" sz="1400" b="1" dirty="0">
                <a:solidFill>
                  <a:prstClr val="black"/>
                </a:solidFill>
              </a:rPr>
              <a:t>Στρατηγική επίλυσης προβλημάτων</a:t>
            </a:r>
          </a:p>
        </p:txBody>
      </p:sp>
      <p:sp>
        <p:nvSpPr>
          <p:cNvPr id="9" name="Explosion 1 8"/>
          <p:cNvSpPr/>
          <p:nvPr/>
        </p:nvSpPr>
        <p:spPr>
          <a:xfrm>
            <a:off x="304801" y="4524248"/>
            <a:ext cx="2819400" cy="2016485"/>
          </a:xfrm>
          <a:prstGeom prst="irregularSeal1">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
        <p:nvSpPr>
          <p:cNvPr id="17" name="Explosion 1 16"/>
          <p:cNvSpPr/>
          <p:nvPr/>
        </p:nvSpPr>
        <p:spPr>
          <a:xfrm>
            <a:off x="5921634" y="4571935"/>
            <a:ext cx="2819400" cy="1968798"/>
          </a:xfrm>
          <a:prstGeom prst="irregularSeal1">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endParaRPr>
          </a:p>
        </p:txBody>
      </p:sp>
    </p:spTree>
    <p:extLst>
      <p:ext uri="{BB962C8B-B14F-4D97-AF65-F5344CB8AC3E}">
        <p14:creationId xmlns:p14="http://schemas.microsoft.com/office/powerpoint/2010/main" val="345484569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05400" y="2029119"/>
            <a:ext cx="3542761" cy="2438400"/>
          </a:xfrm>
          <a:prstGeom prst="rect">
            <a:avLst/>
          </a:prstGeom>
          <a:ln>
            <a:noFill/>
          </a:ln>
          <a:effectLst>
            <a:softEdge rad="112500"/>
          </a:effectLst>
        </p:spPr>
      </p:pic>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29920" y="1371600"/>
                <a:ext cx="8028305" cy="5105400"/>
              </a:xfrm>
            </p:spPr>
            <p:txBody>
              <a:bodyPr>
                <a:normAutofit fontScale="92500" lnSpcReduction="10000"/>
              </a:bodyPr>
              <a:lstStyle/>
              <a:p>
                <a:r>
                  <a:rPr lang="el-GR" sz="2000" dirty="0"/>
                  <a:t>Θεωρήστε το διπλανό σύστημα: </a:t>
                </a:r>
                <a:r>
                  <a:rPr lang="en-US" sz="2000" b="1" dirty="0"/>
                  <a:t>{</a:t>
                </a:r>
                <a:r>
                  <a:rPr lang="el-GR" sz="2000" b="1" dirty="0"/>
                  <a:t>μπάλα</a:t>
                </a:r>
                <a:r>
                  <a:rPr lang="en-US" sz="2000" b="1" dirty="0"/>
                  <a:t>,</a:t>
                </a:r>
                <a:r>
                  <a:rPr lang="el-GR" sz="2000" b="1" dirty="0"/>
                  <a:t> επικλινές</a:t>
                </a:r>
                <a:r>
                  <a:rPr lang="en-US" sz="2000" b="1" dirty="0"/>
                  <a:t>,</a:t>
                </a:r>
                <a:r>
                  <a:rPr lang="el-GR" sz="2000" b="1" dirty="0"/>
                  <a:t> επιφάνεια</a:t>
                </a:r>
                <a:r>
                  <a:rPr lang="en-US" sz="2000" b="1" dirty="0"/>
                  <a:t> (</a:t>
                </a:r>
                <a:r>
                  <a:rPr lang="el-GR" sz="2000" b="1" dirty="0"/>
                  <a:t>Γη)</a:t>
                </a:r>
                <a:r>
                  <a:rPr lang="en-US" sz="2000" b="1" dirty="0"/>
                  <a:t>}</a:t>
                </a:r>
                <a:r>
                  <a:rPr lang="el-GR" sz="2000" b="1" dirty="0"/>
                  <a:t/>
                </a:r>
                <a:br>
                  <a:rPr lang="el-GR" sz="2000" b="1" dirty="0"/>
                </a:br>
                <a:r>
                  <a:rPr lang="el-GR" sz="2000" dirty="0"/>
                  <a:t>Η </a:t>
                </a:r>
                <a:r>
                  <a:rPr lang="el-GR" sz="2200" b="1" dirty="0"/>
                  <a:t>απόσταση</a:t>
                </a:r>
                <a:r>
                  <a:rPr lang="el-GR" sz="2000" dirty="0"/>
                  <a:t> που καλύπτει μια μπάλα ολισθαίνοντας σε μια επικλινή επιφάνεια </a:t>
                </a:r>
                <a:r>
                  <a:rPr lang="el-GR" sz="2000" u="sng" dirty="0"/>
                  <a:t>με τριβές</a:t>
                </a:r>
                <a:r>
                  <a:rPr lang="el-GR" sz="2000" dirty="0"/>
                  <a:t> έχει μεγάλη σημασία για το </a:t>
                </a:r>
                <a:r>
                  <a:rPr lang="el-GR" sz="2000" b="1" dirty="0"/>
                  <a:t>πόση</a:t>
                </a:r>
                <a:r>
                  <a:rPr lang="el-GR" sz="2000" dirty="0"/>
                  <a:t> </a:t>
                </a:r>
                <a:r>
                  <a:rPr lang="el-GR" sz="2000" i="1" dirty="0"/>
                  <a:t>δυναμική</a:t>
                </a:r>
                <a:r>
                  <a:rPr lang="el-GR" sz="2000" dirty="0"/>
                  <a:t> ενέργεια μετατρέπεται σε </a:t>
                </a:r>
                <a:r>
                  <a:rPr lang="el-GR" sz="2000" i="1" dirty="0"/>
                  <a:t>θερμική</a:t>
                </a:r>
                <a:r>
                  <a:rPr lang="en-US" sz="2000" i="1" dirty="0"/>
                  <a:t> </a:t>
                </a:r>
                <a:r>
                  <a:rPr lang="el-GR" sz="2000" dirty="0"/>
                  <a:t>μέσω του έργου της τριβής</a:t>
                </a:r>
              </a:p>
              <a:p>
                <a:pPr lvl="1"/>
                <a:endParaRPr lang="el-GR" sz="1200" dirty="0"/>
              </a:p>
              <a:p>
                <a:pPr lvl="1"/>
                <a:r>
                  <a:rPr lang="el-GR" sz="1800" dirty="0"/>
                  <a:t>Μεγαλύτερη απόσταση </a:t>
                </a:r>
                <a:r>
                  <a:rPr lang="el-GR" sz="1800" dirty="0">
                    <a:sym typeface="Wingdings" panose="05000000000000000000" pitchFamily="2" charset="2"/>
                  </a:rPr>
                  <a:t></a:t>
                </a:r>
                <a:r>
                  <a:rPr lang="el-GR" sz="1800" dirty="0"/>
                  <a:t> μεγαλύτερο </a:t>
                </a:r>
                <a:r>
                  <a:rPr lang="en-US" sz="1800" dirty="0"/>
                  <a:t/>
                </a:r>
                <a:br>
                  <a:rPr lang="en-US" sz="1800" dirty="0"/>
                </a:br>
                <a:r>
                  <a:rPr lang="el-GR" sz="1800" dirty="0"/>
                  <a:t>ποσοστό</a:t>
                </a:r>
                <a:r>
                  <a:rPr lang="en-US" sz="1800" dirty="0"/>
                  <a:t> </a:t>
                </a:r>
                <a:r>
                  <a:rPr lang="el-GR" sz="1800" b="1" dirty="0"/>
                  <a:t>δυναμικής</a:t>
                </a:r>
                <a:r>
                  <a:rPr lang="el-GR" sz="1800" dirty="0"/>
                  <a:t> ενέργειας </a:t>
                </a:r>
                <a:r>
                  <a:rPr lang="el-GR" sz="1800" dirty="0" err="1"/>
                  <a:t>μετατρέ</a:t>
                </a:r>
                <a:r>
                  <a:rPr lang="en-US" sz="1800" dirty="0"/>
                  <a:t>-</a:t>
                </a:r>
                <a:br>
                  <a:rPr lang="en-US" sz="1800" dirty="0"/>
                </a:br>
                <a:r>
                  <a:rPr lang="el-GR" sz="1800" dirty="0" err="1"/>
                  <a:t>πεται</a:t>
                </a:r>
                <a:r>
                  <a:rPr lang="el-GR" sz="1800" dirty="0"/>
                  <a:t> σε </a:t>
                </a:r>
                <a:r>
                  <a:rPr lang="el-GR" sz="1800" b="1" dirty="0"/>
                  <a:t>θερμική</a:t>
                </a:r>
                <a:r>
                  <a:rPr lang="el-GR" sz="1800" dirty="0"/>
                  <a:t> λόγω του έργου της </a:t>
                </a:r>
                <a:r>
                  <a:rPr lang="en-US" sz="1800" dirty="0"/>
                  <a:t/>
                </a:r>
                <a:br>
                  <a:rPr lang="en-US" sz="1800" dirty="0"/>
                </a:br>
                <a:r>
                  <a:rPr lang="el-GR" sz="1800" dirty="0"/>
                  <a:t>δύναμης τριβής </a:t>
                </a:r>
              </a:p>
              <a:p>
                <a:pPr lvl="1"/>
                <a:endParaRPr lang="el-GR" sz="1200" dirty="0"/>
              </a:p>
              <a:p>
                <a:pPr lvl="1"/>
                <a:r>
                  <a:rPr lang="el-GR" sz="1800" dirty="0"/>
                  <a:t>Υπάρχει εξάρτηση από το «μονοπάτι»</a:t>
                </a:r>
              </a:p>
              <a:p>
                <a:pPr marL="68580" indent="0">
                  <a:buNone/>
                </a:pPr>
                <a:endParaRPr lang="el-GR" sz="1600" dirty="0"/>
              </a:p>
              <a:p>
                <a:r>
                  <a:rPr lang="el-GR" sz="2000" dirty="0"/>
                  <a:t>Αντίθετα, το έργο της δύναμης του βάρους </a:t>
                </a:r>
                <a:r>
                  <a:rPr lang="el-GR" sz="2200" b="1" u="sng" dirty="0">
                    <a:solidFill>
                      <a:srgbClr val="FF0000"/>
                    </a:solidFill>
                  </a:rPr>
                  <a:t>δεν</a:t>
                </a:r>
                <a:r>
                  <a:rPr lang="el-GR" sz="2000" dirty="0"/>
                  <a:t> εξαρτάται από το «μονοπάτι» που ακολουθεί το σώμα!</a:t>
                </a:r>
              </a:p>
              <a:p>
                <a:pPr marL="68580" indent="0">
                  <a:buNone/>
                </a:pPr>
                <a:endParaRPr lang="el-GR" sz="1800" dirty="0"/>
              </a:p>
              <a:p>
                <a:pPr marL="68580" indent="0">
                  <a:buNone/>
                </a:pPr>
                <a14:m>
                  <m:oMathPara xmlns:m="http://schemas.openxmlformats.org/officeDocument/2006/math">
                    <m:oMathParaPr>
                      <m:jc m:val="centerGroup"/>
                    </m:oMathParaPr>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𝑊</m:t>
                          </m:r>
                        </m:e>
                        <m:sub>
                          <m:r>
                            <a:rPr lang="en-US" sz="2000" i="1">
                              <a:latin typeface="Cambria Math" panose="02040503050406030204" pitchFamily="18" charset="0"/>
                            </a:rPr>
                            <m:t>𝑔</m:t>
                          </m:r>
                        </m:sub>
                      </m:sSub>
                      <m:r>
                        <a:rPr lang="en-US" sz="2000" i="1">
                          <a:latin typeface="Cambria Math" panose="02040503050406030204" pitchFamily="18" charset="0"/>
                        </a:rPr>
                        <m:t>=</m:t>
                      </m:r>
                      <m:sSub>
                        <m:sSubPr>
                          <m:ctrlPr>
                            <a:rPr lang="en-US" sz="2000" b="0" i="1" smtClean="0">
                              <a:latin typeface="Cambria Math" panose="02040503050406030204" pitchFamily="18" charset="0"/>
                            </a:rPr>
                          </m:ctrlPr>
                        </m:sSubPr>
                        <m:e>
                          <m:acc>
                            <m:accPr>
                              <m:chr m:val="⃗"/>
                              <m:ctrlPr>
                                <a:rPr lang="en-US" sz="2000" b="0" i="1" smtClean="0">
                                  <a:latin typeface="Cambria Math" panose="02040503050406030204" pitchFamily="18" charset="0"/>
                                </a:rPr>
                              </m:ctrlPr>
                            </m:accPr>
                            <m:e>
                              <m:r>
                                <a:rPr lang="en-US" sz="2000" b="0" i="1" smtClean="0">
                                  <a:latin typeface="Cambria Math" panose="02040503050406030204" pitchFamily="18" charset="0"/>
                                </a:rPr>
                                <m:t>𝐹</m:t>
                              </m:r>
                            </m:e>
                          </m:acc>
                        </m:e>
                        <m:sub>
                          <m:r>
                            <a:rPr lang="en-US" sz="2000" b="0" i="1" smtClean="0">
                              <a:latin typeface="Cambria Math" panose="02040503050406030204" pitchFamily="18" charset="0"/>
                            </a:rPr>
                            <m:t>𝑔</m:t>
                          </m:r>
                        </m:sub>
                      </m:sSub>
                      <m:r>
                        <a:rPr lang="en-US" sz="2000" b="0" i="1" smtClean="0">
                          <a:latin typeface="Cambria Math" panose="02040503050406030204" pitchFamily="18" charset="0"/>
                        </a:rPr>
                        <m:t>⋅</m:t>
                      </m:r>
                      <m:r>
                        <m:rPr>
                          <m:sty m:val="p"/>
                        </m:rPr>
                        <a:rPr lang="en-US" sz="2000" b="0" i="0" smtClean="0">
                          <a:latin typeface="Cambria Math" panose="02040503050406030204" pitchFamily="18" charset="0"/>
                        </a:rPr>
                        <m:t>Δ</m:t>
                      </m:r>
                      <m:acc>
                        <m:accPr>
                          <m:chr m:val="⃗"/>
                          <m:ctrlPr>
                            <a:rPr lang="en-US" sz="2000" b="0" i="1" smtClean="0">
                              <a:latin typeface="Cambria Math" panose="02040503050406030204" pitchFamily="18" charset="0"/>
                            </a:rPr>
                          </m:ctrlPr>
                        </m:accPr>
                        <m:e>
                          <m:r>
                            <a:rPr lang="en-US" sz="2000" b="0" i="1" smtClean="0">
                              <a:latin typeface="Cambria Math" panose="02040503050406030204" pitchFamily="18" charset="0"/>
                            </a:rPr>
                            <m:t>𝑦</m:t>
                          </m:r>
                        </m:e>
                      </m:acc>
                      <m:r>
                        <a:rPr lang="en-US" sz="2000" b="0" i="1" smtClean="0">
                          <a:latin typeface="Cambria Math" panose="02040503050406030204" pitchFamily="18" charset="0"/>
                        </a:rPr>
                        <m:t>=</m:t>
                      </m:r>
                      <m:r>
                        <a:rPr lang="en-US" sz="2000" i="1">
                          <a:latin typeface="Cambria Math" panose="02040503050406030204" pitchFamily="18" charset="0"/>
                        </a:rPr>
                        <m:t>−</m:t>
                      </m:r>
                      <m:r>
                        <a:rPr lang="en-US" sz="2000" i="1">
                          <a:latin typeface="Cambria Math" panose="02040503050406030204" pitchFamily="18" charset="0"/>
                        </a:rPr>
                        <m:t>𝑚𝑔</m:t>
                      </m:r>
                      <m:acc>
                        <m:accPr>
                          <m:chr m:val="⃗"/>
                          <m:ctrlPr>
                            <a:rPr lang="en-US" sz="2000" i="1">
                              <a:latin typeface="Cambria Math" panose="02040503050406030204" pitchFamily="18" charset="0"/>
                            </a:rPr>
                          </m:ctrlPr>
                        </m:accPr>
                        <m:e>
                          <m:r>
                            <a:rPr lang="en-US" sz="2000" i="1">
                              <a:latin typeface="Cambria Math" panose="02040503050406030204" pitchFamily="18" charset="0"/>
                            </a:rPr>
                            <m:t>𝑗</m:t>
                          </m:r>
                        </m:e>
                      </m:acc>
                      <m:r>
                        <a:rPr lang="el-GR" sz="2000" i="1">
                          <a:latin typeface="Cambria Math" panose="02040503050406030204" pitchFamily="18" charset="0"/>
                          <a:ea typeface="Cambria Math" panose="02040503050406030204" pitchFamily="18" charset="0"/>
                        </a:rPr>
                        <m:t>∙</m:t>
                      </m:r>
                      <m:d>
                        <m:dPr>
                          <m:ctrlPr>
                            <a:rPr lang="en-US" sz="2000" i="1">
                              <a:latin typeface="Cambria Math" panose="02040503050406030204" pitchFamily="18" charset="0"/>
                              <a:ea typeface="Cambria Math" panose="02040503050406030204" pitchFamily="18" charset="0"/>
                            </a:rPr>
                          </m:ctrlPr>
                        </m:dPr>
                        <m:e>
                          <m:sSub>
                            <m:sSubPr>
                              <m:ctrlPr>
                                <a:rPr lang="en-US" sz="2000" i="1">
                                  <a:latin typeface="Cambria Math" panose="02040503050406030204" pitchFamily="18" charset="0"/>
                                  <a:ea typeface="Cambria Math" panose="02040503050406030204" pitchFamily="18" charset="0"/>
                                </a:rPr>
                              </m:ctrlPr>
                            </m:sSubPr>
                            <m:e>
                              <m:r>
                                <a:rPr lang="en-US" sz="2000" i="1">
                                  <a:latin typeface="Cambria Math" panose="02040503050406030204" pitchFamily="18" charset="0"/>
                                  <a:ea typeface="Cambria Math" panose="02040503050406030204" pitchFamily="18" charset="0"/>
                                </a:rPr>
                                <m:t>𝑦</m:t>
                              </m:r>
                            </m:e>
                            <m:sub>
                              <m:r>
                                <a:rPr lang="en-US" sz="2000" i="1">
                                  <a:latin typeface="Cambria Math" panose="02040503050406030204" pitchFamily="18" charset="0"/>
                                  <a:ea typeface="Cambria Math" panose="02040503050406030204" pitchFamily="18" charset="0"/>
                                </a:rPr>
                                <m:t>𝑓</m:t>
                              </m:r>
                            </m:sub>
                          </m:sSub>
                          <m:r>
                            <a:rPr lang="en-US" sz="2000" i="1">
                              <a:latin typeface="Cambria Math" panose="02040503050406030204" pitchFamily="18" charset="0"/>
                              <a:ea typeface="Cambria Math" panose="02040503050406030204" pitchFamily="18" charset="0"/>
                            </a:rPr>
                            <m:t>−</m:t>
                          </m:r>
                          <m:sSub>
                            <m:sSubPr>
                              <m:ctrlPr>
                                <a:rPr lang="en-US" sz="2000" i="1">
                                  <a:latin typeface="Cambria Math" panose="02040503050406030204" pitchFamily="18" charset="0"/>
                                  <a:ea typeface="Cambria Math" panose="02040503050406030204" pitchFamily="18" charset="0"/>
                                </a:rPr>
                              </m:ctrlPr>
                            </m:sSubPr>
                            <m:e>
                              <m:r>
                                <a:rPr lang="en-US" sz="2000" i="1">
                                  <a:latin typeface="Cambria Math" panose="02040503050406030204" pitchFamily="18" charset="0"/>
                                  <a:ea typeface="Cambria Math" panose="02040503050406030204" pitchFamily="18" charset="0"/>
                                </a:rPr>
                                <m:t>𝑦</m:t>
                              </m:r>
                            </m:e>
                            <m:sub>
                              <m:r>
                                <a:rPr lang="en-US" sz="2000" i="1">
                                  <a:latin typeface="Cambria Math" panose="02040503050406030204" pitchFamily="18" charset="0"/>
                                  <a:ea typeface="Cambria Math" panose="02040503050406030204" pitchFamily="18" charset="0"/>
                                </a:rPr>
                                <m:t>𝑖</m:t>
                              </m:r>
                            </m:sub>
                          </m:sSub>
                        </m:e>
                      </m:d>
                      <m:acc>
                        <m:accPr>
                          <m:chr m:val="⃗"/>
                          <m:ctrlPr>
                            <a:rPr lang="en-US" sz="2000" i="1">
                              <a:latin typeface="Cambria Math" panose="02040503050406030204" pitchFamily="18" charset="0"/>
                              <a:ea typeface="Cambria Math" panose="02040503050406030204" pitchFamily="18" charset="0"/>
                            </a:rPr>
                          </m:ctrlPr>
                        </m:accPr>
                        <m:e>
                          <m:r>
                            <a:rPr lang="en-US" sz="2000" i="1">
                              <a:latin typeface="Cambria Math" panose="02040503050406030204" pitchFamily="18" charset="0"/>
                              <a:ea typeface="Cambria Math" panose="02040503050406030204" pitchFamily="18" charset="0"/>
                            </a:rPr>
                            <m:t>𝑗</m:t>
                          </m:r>
                        </m:e>
                      </m:acc>
                      <m:r>
                        <a:rPr lang="en-US" sz="2000" i="1" smtClean="0">
                          <a:latin typeface="Cambria Math" panose="02040503050406030204" pitchFamily="18" charset="0"/>
                        </a:rPr>
                        <m:t>=</m:t>
                      </m:r>
                      <m:r>
                        <a:rPr lang="en-US" sz="2000" i="1">
                          <a:latin typeface="Cambria Math" panose="02040503050406030204" pitchFamily="18" charset="0"/>
                        </a:rPr>
                        <m:t>−</m:t>
                      </m:r>
                      <m:r>
                        <a:rPr lang="en-US" sz="2000" i="1">
                          <a:latin typeface="Cambria Math" panose="02040503050406030204" pitchFamily="18" charset="0"/>
                        </a:rPr>
                        <m:t>𝑚𝑔</m:t>
                      </m:r>
                      <m:acc>
                        <m:accPr>
                          <m:chr m:val="⃗"/>
                          <m:ctrlPr>
                            <a:rPr lang="en-US" sz="2000" i="1">
                              <a:latin typeface="Cambria Math" panose="02040503050406030204" pitchFamily="18" charset="0"/>
                            </a:rPr>
                          </m:ctrlPr>
                        </m:accPr>
                        <m:e>
                          <m:r>
                            <a:rPr lang="en-US" sz="2000" i="1">
                              <a:latin typeface="Cambria Math" panose="02040503050406030204" pitchFamily="18" charset="0"/>
                            </a:rPr>
                            <m:t>𝑗</m:t>
                          </m:r>
                        </m:e>
                      </m:acc>
                      <m:r>
                        <a:rPr lang="el-GR" sz="2000" i="1">
                          <a:latin typeface="Cambria Math" panose="02040503050406030204" pitchFamily="18" charset="0"/>
                          <a:ea typeface="Cambria Math" panose="02040503050406030204" pitchFamily="18" charset="0"/>
                        </a:rPr>
                        <m:t>∙</m:t>
                      </m:r>
                      <m:d>
                        <m:dPr>
                          <m:ctrlPr>
                            <a:rPr lang="en-US" sz="2000" b="0" i="1" smtClean="0">
                              <a:latin typeface="Cambria Math" panose="02040503050406030204" pitchFamily="18" charset="0"/>
                              <a:ea typeface="Cambria Math" panose="02040503050406030204" pitchFamily="18" charset="0"/>
                            </a:rPr>
                          </m:ctrlPr>
                        </m:dPr>
                        <m:e>
                          <m:r>
                            <a:rPr lang="en-US" sz="2000" b="0" i="1" smtClean="0">
                              <a:latin typeface="Cambria Math" panose="02040503050406030204" pitchFamily="18" charset="0"/>
                              <a:ea typeface="Cambria Math" panose="02040503050406030204" pitchFamily="18" charset="0"/>
                            </a:rPr>
                            <m:t>0</m:t>
                          </m:r>
                          <m:r>
                            <a:rPr lang="en-US" sz="2000" i="1">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h</m:t>
                          </m:r>
                        </m:e>
                      </m:d>
                      <m:acc>
                        <m:accPr>
                          <m:chr m:val="⃗"/>
                          <m:ctrlPr>
                            <a:rPr lang="en-US" sz="2000" i="1">
                              <a:latin typeface="Cambria Math" panose="02040503050406030204" pitchFamily="18" charset="0"/>
                              <a:ea typeface="Cambria Math" panose="02040503050406030204" pitchFamily="18" charset="0"/>
                            </a:rPr>
                          </m:ctrlPr>
                        </m:accPr>
                        <m:e>
                          <m:r>
                            <a:rPr lang="en-US" sz="2000" i="1">
                              <a:latin typeface="Cambria Math" panose="02040503050406030204" pitchFamily="18" charset="0"/>
                              <a:ea typeface="Cambria Math" panose="02040503050406030204" pitchFamily="18" charset="0"/>
                            </a:rPr>
                            <m:t>𝑗</m:t>
                          </m:r>
                        </m:e>
                      </m:acc>
                      <m:r>
                        <a:rPr lang="en-US" sz="2000" b="0" i="1" smtClean="0">
                          <a:latin typeface="Cambria Math" panose="02040503050406030204" pitchFamily="18" charset="0"/>
                        </a:rPr>
                        <m:t>=</m:t>
                      </m:r>
                      <m:r>
                        <a:rPr lang="en-US" sz="2000" i="1" smtClean="0">
                          <a:latin typeface="Cambria Math" panose="02040503050406030204" pitchFamily="18" charset="0"/>
                        </a:rPr>
                        <m:t>𝑚𝑔</m:t>
                      </m:r>
                      <m:r>
                        <a:rPr lang="en-US" sz="2000" b="1" i="1" smtClean="0">
                          <a:solidFill>
                            <a:srgbClr val="7030A0"/>
                          </a:solidFill>
                          <a:latin typeface="Cambria Math" panose="02040503050406030204" pitchFamily="18" charset="0"/>
                        </a:rPr>
                        <m:t>𝒉</m:t>
                      </m:r>
                    </m:oMath>
                  </m:oMathPara>
                </a14:m>
                <a:endParaRPr lang="el-GR" sz="2000" b="1" dirty="0">
                  <a:latin typeface="Cambria Math" panose="02040503050406030204" pitchFamily="18" charset="0"/>
                  <a:ea typeface="Cambria Math" panose="02040503050406030204" pitchFamily="18" charset="0"/>
                </a:endParaRPr>
              </a:p>
              <a:p>
                <a:pPr marL="68580" indent="0">
                  <a:buNone/>
                </a:pPr>
                <a:r>
                  <a:rPr lang="en-US" sz="2000" dirty="0">
                    <a:latin typeface="Cambria Math" panose="02040503050406030204" pitchFamily="18" charset="0"/>
                    <a:ea typeface="Cambria Math" panose="02040503050406030204" pitchFamily="18" charset="0"/>
                  </a:rPr>
                  <a:t>    </a:t>
                </a:r>
                <a:r>
                  <a:rPr lang="el-GR" sz="2000" dirty="0">
                    <a:latin typeface="Cambria Math" panose="02040503050406030204" pitchFamily="18" charset="0"/>
                    <a:ea typeface="Cambria Math" panose="02040503050406030204" pitchFamily="18" charset="0"/>
                  </a:rPr>
                  <a:t> </a:t>
                </a:r>
                <a:r>
                  <a:rPr lang="el-GR" sz="2000" dirty="0">
                    <a:ea typeface="Cambria Math" panose="02040503050406030204" pitchFamily="18" charset="0"/>
                  </a:rPr>
                  <a:t>ενώ</a:t>
                </a:r>
              </a:p>
              <a:p>
                <a:pPr marL="68580" indent="0">
                  <a:buNone/>
                </a:pPr>
                <a14:m>
                  <m:oMathPara xmlns:m="http://schemas.openxmlformats.org/officeDocument/2006/math">
                    <m:oMathParaPr>
                      <m:jc m:val="centerGroup"/>
                    </m:oMathParaPr>
                    <m:oMath xmlns:m="http://schemas.openxmlformats.org/officeDocument/2006/math">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𝑊</m:t>
                          </m:r>
                        </m:e>
                        <m:sub>
                          <m:r>
                            <a:rPr lang="el-GR" sz="2000" b="0" i="1" smtClean="0">
                              <a:latin typeface="Cambria Math" panose="02040503050406030204" pitchFamily="18" charset="0"/>
                              <a:ea typeface="Cambria Math" panose="02040503050406030204" pitchFamily="18" charset="0"/>
                            </a:rPr>
                            <m:t>𝜏𝜌𝜄𝛽𝜂𝜍</m:t>
                          </m:r>
                        </m:sub>
                      </m:sSub>
                      <m:r>
                        <a:rPr lang="en-US" sz="2000" i="1">
                          <a:latin typeface="Cambria Math" panose="02040503050406030204" pitchFamily="18" charset="0"/>
                          <a:ea typeface="Cambria Math" panose="02040503050406030204" pitchFamily="18" charset="0"/>
                        </a:rPr>
                        <m:t>=</m:t>
                      </m:r>
                      <m:r>
                        <a:rPr lang="el-GR" sz="2000" b="0" i="1" smtClean="0">
                          <a:latin typeface="Cambria Math" panose="02040503050406030204" pitchFamily="18" charset="0"/>
                          <a:ea typeface="Cambria Math" panose="02040503050406030204" pitchFamily="18" charset="0"/>
                        </a:rPr>
                        <m:t>−</m:t>
                      </m:r>
                      <m:sSub>
                        <m:sSubPr>
                          <m:ctrlPr>
                            <a:rPr lang="en-US" sz="2000" i="1">
                              <a:latin typeface="Cambria Math" panose="02040503050406030204" pitchFamily="18" charset="0"/>
                              <a:ea typeface="Cambria Math" panose="02040503050406030204" pitchFamily="18" charset="0"/>
                            </a:rPr>
                          </m:ctrlPr>
                        </m:sSubPr>
                        <m:e>
                          <m:r>
                            <a:rPr lang="en-US" sz="2000" i="1">
                              <a:latin typeface="Cambria Math" panose="02040503050406030204" pitchFamily="18" charset="0"/>
                              <a:ea typeface="Cambria Math" panose="02040503050406030204" pitchFamily="18" charset="0"/>
                            </a:rPr>
                            <m:t>𝑓</m:t>
                          </m:r>
                        </m:e>
                        <m:sub>
                          <m:r>
                            <a:rPr lang="en-US" sz="2000" i="1">
                              <a:latin typeface="Cambria Math" panose="02040503050406030204" pitchFamily="18" charset="0"/>
                              <a:ea typeface="Cambria Math" panose="02040503050406030204" pitchFamily="18" charset="0"/>
                            </a:rPr>
                            <m:t>𝑘</m:t>
                          </m:r>
                        </m:sub>
                      </m:sSub>
                      <m:r>
                        <a:rPr lang="el-GR" sz="2000" b="1" i="1" smtClean="0">
                          <a:solidFill>
                            <a:srgbClr val="7030A0"/>
                          </a:solidFill>
                          <a:latin typeface="Cambria Math" panose="02040503050406030204" pitchFamily="18" charset="0"/>
                          <a:ea typeface="Cambria Math" panose="02040503050406030204" pitchFamily="18" charset="0"/>
                        </a:rPr>
                        <m:t>𝚫</m:t>
                      </m:r>
                      <m:r>
                        <a:rPr lang="en-US" sz="2000" b="1" i="1">
                          <a:solidFill>
                            <a:srgbClr val="7030A0"/>
                          </a:solidFill>
                          <a:latin typeface="Cambria Math" panose="02040503050406030204" pitchFamily="18" charset="0"/>
                          <a:ea typeface="Cambria Math" panose="02040503050406030204" pitchFamily="18" charset="0"/>
                        </a:rPr>
                        <m:t>𝒙</m:t>
                      </m:r>
                    </m:oMath>
                  </m:oMathPara>
                </a14:m>
                <a:endParaRPr lang="el-GR" sz="2000" b="1" i="1" dirty="0">
                  <a:solidFill>
                    <a:srgbClr val="7030A0"/>
                  </a:solidFill>
                  <a:ea typeface="Cambria Math" panose="02040503050406030204" pitchFamily="18" charset="0"/>
                </a:endParaRPr>
              </a:p>
              <a:p>
                <a:endParaRPr lang="el-G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29920" y="1371600"/>
                <a:ext cx="8028305" cy="5105400"/>
              </a:xfrm>
              <a:blipFill>
                <a:blip r:embed="rId3"/>
                <a:stretch>
                  <a:fillRect t="-1193"/>
                </a:stretch>
              </a:blipFill>
            </p:spPr>
            <p:txBody>
              <a:bodyPr/>
              <a:lstStyle/>
              <a:p>
                <a:r>
                  <a:rPr lang="en-US">
                    <a:noFill/>
                  </a:rPr>
                  <a:t> </a:t>
                </a:r>
              </a:p>
            </p:txBody>
          </p:sp>
        </mc:Fallback>
      </mc:AlternateContent>
      <p:cxnSp>
        <p:nvCxnSpPr>
          <p:cNvPr id="6" name="Γραμμή σύνδεσης: Γωνιώδης 5">
            <a:extLst>
              <a:ext uri="{FF2B5EF4-FFF2-40B4-BE49-F238E27FC236}">
                <a16:creationId xmlns:a16="http://schemas.microsoft.com/office/drawing/2014/main" xmlns="" id="{FF0BAD68-F8FB-B4E4-A70C-7941F629E646}"/>
              </a:ext>
            </a:extLst>
          </p:cNvPr>
          <p:cNvCxnSpPr>
            <a:cxnSpLocks/>
          </p:cNvCxnSpPr>
          <p:nvPr/>
        </p:nvCxnSpPr>
        <p:spPr>
          <a:xfrm rot="10800000" flipV="1">
            <a:off x="5715000" y="5410200"/>
            <a:ext cx="2133600" cy="679704"/>
          </a:xfrm>
          <a:prstGeom prst="bentConnector3">
            <a:avLst>
              <a:gd name="adj1" fmla="val -36719"/>
            </a:avLst>
          </a:prstGeom>
          <a:ln w="38100">
            <a:solidFill>
              <a:srgbClr val="7030A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9" name="Ευθύγραμμο βέλος σύνδεσης 8">
            <a:extLst>
              <a:ext uri="{FF2B5EF4-FFF2-40B4-BE49-F238E27FC236}">
                <a16:creationId xmlns:a16="http://schemas.microsoft.com/office/drawing/2014/main" xmlns="" id="{EFE87220-9914-702B-2FB4-3D482F2DD6BD}"/>
              </a:ext>
            </a:extLst>
          </p:cNvPr>
          <p:cNvCxnSpPr>
            <a:cxnSpLocks/>
          </p:cNvCxnSpPr>
          <p:nvPr/>
        </p:nvCxnSpPr>
        <p:spPr>
          <a:xfrm>
            <a:off x="8348472" y="2492415"/>
            <a:ext cx="0" cy="923544"/>
          </a:xfrm>
          <a:prstGeom prst="straightConnector1">
            <a:avLst/>
          </a:prstGeom>
          <a:ln w="38100">
            <a:solidFill>
              <a:srgbClr val="7030A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5ADA3DF4-D7A9-1A3C-9B98-AE9F31EE67B5}"/>
                  </a:ext>
                </a:extLst>
              </p:cNvPr>
              <p:cNvSpPr txBox="1"/>
              <p:nvPr/>
            </p:nvSpPr>
            <p:spPr>
              <a:xfrm>
                <a:off x="8405650" y="2815687"/>
                <a:ext cx="185114" cy="276999"/>
              </a:xfrm>
              <a:prstGeom prst="rect">
                <a:avLst/>
              </a:prstGeom>
              <a:noFill/>
              <a:ln>
                <a:noFill/>
              </a:ln>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i="1" smtClean="0">
                          <a:solidFill>
                            <a:srgbClr val="7030A0"/>
                          </a:solidFill>
                          <a:latin typeface="Cambria Math" panose="02040503050406030204" pitchFamily="18" charset="0"/>
                        </a:rPr>
                        <m:t>h</m:t>
                      </m:r>
                    </m:oMath>
                  </m:oMathPara>
                </a14:m>
                <a:endParaRPr lang="en-US" dirty="0">
                  <a:solidFill>
                    <a:srgbClr val="7030A0"/>
                  </a:solidFill>
                </a:endParaRPr>
              </a:p>
            </p:txBody>
          </p:sp>
        </mc:Choice>
        <mc:Fallback xmlns="">
          <p:sp>
            <p:nvSpPr>
              <p:cNvPr id="11" name="TextBox 10">
                <a:extLst>
                  <a:ext uri="{FF2B5EF4-FFF2-40B4-BE49-F238E27FC236}">
                    <a16:creationId xmlns:a16="http://schemas.microsoft.com/office/drawing/2014/main" id="{5ADA3DF4-D7A9-1A3C-9B98-AE9F31EE67B5}"/>
                  </a:ext>
                </a:extLst>
              </p:cNvPr>
              <p:cNvSpPr txBox="1">
                <a:spLocks noRot="1" noChangeAspect="1" noMove="1" noResize="1" noEditPoints="1" noAdjustHandles="1" noChangeArrowheads="1" noChangeShapeType="1" noTextEdit="1"/>
              </p:cNvSpPr>
              <p:nvPr/>
            </p:nvSpPr>
            <p:spPr>
              <a:xfrm>
                <a:off x="8405650" y="2815687"/>
                <a:ext cx="185114" cy="276999"/>
              </a:xfrm>
              <a:prstGeom prst="rect">
                <a:avLst/>
              </a:prstGeom>
              <a:blipFill>
                <a:blip r:embed="rId4"/>
                <a:stretch>
                  <a:fillRect l="-33333" r="-30000" b="-8889"/>
                </a:stretch>
              </a:blipFill>
              <a:ln>
                <a:noFill/>
              </a:ln>
            </p:spPr>
            <p:txBody>
              <a:bodyPr/>
              <a:lstStyle/>
              <a:p>
                <a:r>
                  <a:rPr lang="en-US">
                    <a:noFill/>
                  </a:rPr>
                  <a:t> </a:t>
                </a:r>
              </a:p>
            </p:txBody>
          </p:sp>
        </mc:Fallback>
      </mc:AlternateContent>
      <p:grpSp>
        <p:nvGrpSpPr>
          <p:cNvPr id="15" name="Ομάδα 14">
            <a:extLst>
              <a:ext uri="{FF2B5EF4-FFF2-40B4-BE49-F238E27FC236}">
                <a16:creationId xmlns:a16="http://schemas.microsoft.com/office/drawing/2014/main" xmlns="" id="{DDE2EE01-918D-61F4-D2CA-F67652A7B484}"/>
              </a:ext>
            </a:extLst>
          </p:cNvPr>
          <p:cNvGrpSpPr/>
          <p:nvPr/>
        </p:nvGrpSpPr>
        <p:grpSpPr>
          <a:xfrm>
            <a:off x="5833872" y="2272959"/>
            <a:ext cx="1499616" cy="1143000"/>
            <a:chOff x="5833872" y="2377440"/>
            <a:chExt cx="1499616" cy="1143000"/>
          </a:xfrm>
        </p:grpSpPr>
        <p:cxnSp>
          <p:nvCxnSpPr>
            <p:cNvPr id="13" name="Ευθύγραμμο βέλος σύνδεσης 12">
              <a:extLst>
                <a:ext uri="{FF2B5EF4-FFF2-40B4-BE49-F238E27FC236}">
                  <a16:creationId xmlns:a16="http://schemas.microsoft.com/office/drawing/2014/main" xmlns="" id="{37F464DF-CB9E-4668-864B-35B6BD3C2435}"/>
                </a:ext>
              </a:extLst>
            </p:cNvPr>
            <p:cNvCxnSpPr/>
            <p:nvPr/>
          </p:nvCxnSpPr>
          <p:spPr>
            <a:xfrm flipV="1">
              <a:off x="5833872" y="2377440"/>
              <a:ext cx="1499616" cy="1143000"/>
            </a:xfrm>
            <a:prstGeom prst="straightConnector1">
              <a:avLst/>
            </a:prstGeom>
            <a:ln w="38100">
              <a:solidFill>
                <a:srgbClr val="7030A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xmlns="" id="{7F9330B1-66B9-C773-9592-D8D4C7326A5E}"/>
                    </a:ext>
                  </a:extLst>
                </p:cNvPr>
                <p:cNvSpPr txBox="1"/>
                <p:nvPr/>
              </p:nvSpPr>
              <p:spPr>
                <a:xfrm>
                  <a:off x="6268211" y="2596896"/>
                  <a:ext cx="321178"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m:rPr>
                            <m:sty m:val="p"/>
                          </m:rPr>
                          <a:rPr lang="el-GR" smtClean="0">
                            <a:solidFill>
                              <a:srgbClr val="7030A0"/>
                            </a:solidFill>
                            <a:latin typeface="Cambria Math" panose="02040503050406030204" pitchFamily="18" charset="0"/>
                          </a:rPr>
                          <m:t>Δ</m:t>
                        </m:r>
                        <m:r>
                          <a:rPr lang="en-US" i="1" smtClean="0">
                            <a:solidFill>
                              <a:srgbClr val="7030A0"/>
                            </a:solidFill>
                            <a:latin typeface="Cambria Math" panose="02040503050406030204" pitchFamily="18" charset="0"/>
                          </a:rPr>
                          <m:t>𝑥</m:t>
                        </m:r>
                      </m:oMath>
                    </m:oMathPara>
                  </a14:m>
                  <a:endParaRPr lang="en-US" dirty="0">
                    <a:solidFill>
                      <a:srgbClr val="7030A0"/>
                    </a:solidFill>
                  </a:endParaRPr>
                </a:p>
              </p:txBody>
            </p:sp>
          </mc:Choice>
          <mc:Fallback xmlns="">
            <p:sp>
              <p:nvSpPr>
                <p:cNvPr id="14" name="TextBox 13">
                  <a:extLst>
                    <a:ext uri="{FF2B5EF4-FFF2-40B4-BE49-F238E27FC236}">
                      <a16:creationId xmlns:a16="http://schemas.microsoft.com/office/drawing/2014/main" id="{7F9330B1-66B9-C773-9592-D8D4C7326A5E}"/>
                    </a:ext>
                  </a:extLst>
                </p:cNvPr>
                <p:cNvSpPr txBox="1">
                  <a:spLocks noRot="1" noChangeAspect="1" noMove="1" noResize="1" noEditPoints="1" noAdjustHandles="1" noChangeArrowheads="1" noChangeShapeType="1" noTextEdit="1"/>
                </p:cNvSpPr>
                <p:nvPr/>
              </p:nvSpPr>
              <p:spPr>
                <a:xfrm>
                  <a:off x="6268211" y="2596896"/>
                  <a:ext cx="321178" cy="276999"/>
                </a:xfrm>
                <a:prstGeom prst="rect">
                  <a:avLst/>
                </a:prstGeom>
                <a:blipFill>
                  <a:blip r:embed="rId5"/>
                  <a:stretch>
                    <a:fillRect l="-15094" r="-9434" b="-6667"/>
                  </a:stretch>
                </a:blipFill>
              </p:spPr>
              <p:txBody>
                <a:bodyPr/>
                <a:lstStyle/>
                <a:p>
                  <a:r>
                    <a:rPr lang="en-US">
                      <a:noFill/>
                    </a:rPr>
                    <a:t> </a:t>
                  </a:r>
                </a:p>
              </p:txBody>
            </p:sp>
          </mc:Fallback>
        </mc:AlternateContent>
      </p:grpSp>
    </p:spTree>
    <p:extLst>
      <p:ext uri="{BB962C8B-B14F-4D97-AF65-F5344CB8AC3E}">
        <p14:creationId xmlns:p14="http://schemas.microsoft.com/office/powerpoint/2010/main" val="1060930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nodeType="clickEffect">
                                  <p:stCondLst>
                                    <p:cond delay="0"/>
                                  </p:stCondLst>
                                  <p:childTnLst>
                                    <p:set>
                                      <p:cBhvr>
                                        <p:cTn id="5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948450" cy="5181600"/>
          </a:xfrm>
        </p:spPr>
        <p:txBody>
          <a:bodyPr>
            <a:normAutofit/>
          </a:bodyPr>
          <a:lstStyle/>
          <a:p>
            <a:r>
              <a:rPr lang="el-GR" dirty="0"/>
              <a:t>Αυτή η </a:t>
            </a:r>
            <a:r>
              <a:rPr lang="el-GR" b="1" dirty="0">
                <a:solidFill>
                  <a:srgbClr val="FF0000"/>
                </a:solidFill>
              </a:rPr>
              <a:t>εξάρτηση από τη διαδρομή </a:t>
            </a:r>
            <a:r>
              <a:rPr lang="el-GR" dirty="0"/>
              <a:t>(ή από το «μονοπάτι») που ακολουθεί το σώμα ορίζει δυο κατηγορίες δυνάμεων:</a:t>
            </a:r>
          </a:p>
          <a:p>
            <a:pPr lvl="1"/>
            <a:r>
              <a:rPr lang="el-GR" b="1" i="1" dirty="0"/>
              <a:t>Συντηρητικές (</a:t>
            </a:r>
            <a:r>
              <a:rPr lang="en-US" b="1" i="1" dirty="0"/>
              <a:t>conservative)</a:t>
            </a:r>
            <a:endParaRPr lang="el-GR" b="1" i="1" dirty="0"/>
          </a:p>
          <a:p>
            <a:pPr lvl="2"/>
            <a:r>
              <a:rPr lang="el-GR" dirty="0"/>
              <a:t>Έργο </a:t>
            </a:r>
            <a:r>
              <a:rPr lang="el-GR" b="1" dirty="0">
                <a:solidFill>
                  <a:srgbClr val="7030A0"/>
                </a:solidFill>
              </a:rPr>
              <a:t>ανεξάρτητο</a:t>
            </a:r>
            <a:r>
              <a:rPr lang="el-GR" dirty="0"/>
              <a:t> από τη διαδρομή, π.χ. δύναμη βαρύτητας</a:t>
            </a:r>
          </a:p>
          <a:p>
            <a:pPr lvl="1"/>
            <a:r>
              <a:rPr lang="el-GR" b="1" i="1" dirty="0"/>
              <a:t>Μη συντηρητικές</a:t>
            </a:r>
            <a:r>
              <a:rPr lang="en-US" b="1" i="1" dirty="0"/>
              <a:t> (</a:t>
            </a:r>
            <a:r>
              <a:rPr lang="en-US" b="1" i="1" dirty="0" err="1"/>
              <a:t>nonconservative</a:t>
            </a:r>
            <a:r>
              <a:rPr lang="en-US" b="1" i="1" dirty="0"/>
              <a:t>)</a:t>
            </a:r>
            <a:endParaRPr lang="el-GR" b="1" i="1" dirty="0"/>
          </a:p>
          <a:p>
            <a:pPr lvl="2"/>
            <a:r>
              <a:rPr lang="el-GR" dirty="0"/>
              <a:t>Έργο </a:t>
            </a:r>
            <a:r>
              <a:rPr lang="el-GR" b="1" dirty="0">
                <a:solidFill>
                  <a:srgbClr val="7030A0"/>
                </a:solidFill>
              </a:rPr>
              <a:t>εξαρτημένο</a:t>
            </a:r>
            <a:r>
              <a:rPr lang="el-GR" dirty="0"/>
              <a:t> από τη διαδρομή, π.χ. δύναμη τριβής ολίσθησης</a:t>
            </a:r>
          </a:p>
          <a:p>
            <a:endParaRPr lang="el-GR" sz="800" b="1" dirty="0"/>
          </a:p>
          <a:p>
            <a:r>
              <a:rPr lang="el-GR" b="1" dirty="0"/>
              <a:t>Συντηρητικές δυνάμεις – Ιδιότητες:</a:t>
            </a:r>
          </a:p>
          <a:p>
            <a:pPr marL="822960" lvl="1" indent="-457200">
              <a:buFont typeface="+mj-lt"/>
              <a:buAutoNum type="arabicPeriod"/>
            </a:pPr>
            <a:r>
              <a:rPr lang="el-GR" dirty="0"/>
              <a:t>Το </a:t>
            </a:r>
            <a:r>
              <a:rPr lang="el-GR" b="1" dirty="0"/>
              <a:t>έργο</a:t>
            </a:r>
            <a:r>
              <a:rPr lang="el-GR" dirty="0"/>
              <a:t> που παράγεται από μια τέτοια δύναμη σε ένα σώμα που κινείται ανάμεσα σε οποιαδήποτε δυο σημεία είναι </a:t>
            </a:r>
            <a:r>
              <a:rPr lang="el-GR" b="1" dirty="0"/>
              <a:t>ανεξάρτητο της διαδρομής </a:t>
            </a:r>
            <a:r>
              <a:rPr lang="el-GR" dirty="0"/>
              <a:t>ανάμεσα σε αυτά.</a:t>
            </a:r>
          </a:p>
          <a:p>
            <a:pPr marL="822960" lvl="1" indent="-457200">
              <a:buFont typeface="+mj-lt"/>
              <a:buAutoNum type="arabicPeriod"/>
            </a:pPr>
            <a:r>
              <a:rPr lang="el-GR" dirty="0"/>
              <a:t>Το </a:t>
            </a:r>
            <a:r>
              <a:rPr lang="el-GR" b="1" dirty="0"/>
              <a:t>έργο</a:t>
            </a:r>
            <a:r>
              <a:rPr lang="el-GR" dirty="0"/>
              <a:t> που παράγεται από μια τέτοια δύναμη σε ένα σώμα που κινείται </a:t>
            </a:r>
            <a:r>
              <a:rPr lang="el-GR" b="1" dirty="0"/>
              <a:t>σε κλειστή διαδρομή είναι μηδέν</a:t>
            </a:r>
            <a:r>
              <a:rPr lang="el-GR" dirty="0"/>
              <a:t>.</a:t>
            </a:r>
          </a:p>
        </p:txBody>
      </p:sp>
    </p:spTree>
    <p:extLst>
      <p:ext uri="{BB962C8B-B14F-4D97-AF65-F5344CB8AC3E}">
        <p14:creationId xmlns:p14="http://schemas.microsoft.com/office/powerpoint/2010/main" val="3102405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5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pic>
        <p:nvPicPr>
          <p:cNvPr id="5" name="Picture 4"/>
          <p:cNvPicPr>
            <a:picLocks noChangeAspect="1"/>
          </p:cNvPicPr>
          <p:nvPr/>
        </p:nvPicPr>
        <p:blipFill>
          <a:blip r:embed="rId2"/>
          <a:stretch>
            <a:fillRect/>
          </a:stretch>
        </p:blipFill>
        <p:spPr>
          <a:xfrm>
            <a:off x="990600" y="1777537"/>
            <a:ext cx="7162800" cy="3218868"/>
          </a:xfrm>
          <a:prstGeom prst="rect">
            <a:avLst/>
          </a:prstGeom>
        </p:spPr>
      </p:pic>
      <p:sp>
        <p:nvSpPr>
          <p:cNvPr id="11" name="Rectangle 10"/>
          <p:cNvSpPr/>
          <p:nvPr/>
        </p:nvSpPr>
        <p:spPr>
          <a:xfrm>
            <a:off x="738350" y="1440087"/>
            <a:ext cx="4127363" cy="430887"/>
          </a:xfrm>
          <a:prstGeom prst="rect">
            <a:avLst/>
          </a:prstGeom>
        </p:spPr>
        <p:txBody>
          <a:bodyPr wrap="square">
            <a:spAutoFit/>
          </a:bodyPr>
          <a:lstStyle/>
          <a:p>
            <a:pPr>
              <a:defRPr/>
            </a:pPr>
            <a:r>
              <a:rPr lang="el-GR" sz="2200" b="1" dirty="0">
                <a:solidFill>
                  <a:prstClr val="black"/>
                </a:solidFill>
              </a:rPr>
              <a:t>Συντηρητικές</a:t>
            </a:r>
            <a:r>
              <a:rPr lang="el-GR" sz="2000" b="1" dirty="0">
                <a:solidFill>
                  <a:prstClr val="black"/>
                </a:solidFill>
              </a:rPr>
              <a:t> δυνάμεις - Ιδιότητες:</a:t>
            </a:r>
          </a:p>
        </p:txBody>
      </p:sp>
      <p:grpSp>
        <p:nvGrpSpPr>
          <p:cNvPr id="9" name="Group 8"/>
          <p:cNvGrpSpPr/>
          <p:nvPr/>
        </p:nvGrpSpPr>
        <p:grpSpPr>
          <a:xfrm>
            <a:off x="1979141" y="5105400"/>
            <a:ext cx="6172200" cy="1312338"/>
            <a:chOff x="1979141" y="5105400"/>
            <a:chExt cx="6172200" cy="1312338"/>
          </a:xfrm>
        </p:grpSpPr>
        <p:grpSp>
          <p:nvGrpSpPr>
            <p:cNvPr id="10" name="Group 9"/>
            <p:cNvGrpSpPr/>
            <p:nvPr/>
          </p:nvGrpSpPr>
          <p:grpSpPr>
            <a:xfrm>
              <a:off x="1979141" y="5105400"/>
              <a:ext cx="6172200" cy="1312338"/>
              <a:chOff x="2362201" y="4898621"/>
              <a:chExt cx="5333999" cy="1312338"/>
            </a:xfrm>
          </p:grpSpPr>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r="61053"/>
              <a:stretch/>
            </p:blipFill>
            <p:spPr>
              <a:xfrm>
                <a:off x="2362201" y="5105400"/>
                <a:ext cx="1828800" cy="1105559"/>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40263" b="36925"/>
              <a:stretch/>
            </p:blipFill>
            <p:spPr>
              <a:xfrm>
                <a:off x="4741651" y="4898621"/>
                <a:ext cx="2954549" cy="968779"/>
              </a:xfrm>
              <a:prstGeom prst="rect">
                <a:avLst/>
              </a:prstGeom>
            </p:spPr>
          </p:pic>
        </p:grpSp>
        <p:sp>
          <p:nvSpPr>
            <p:cNvPr id="8" name="Freeform 7"/>
            <p:cNvSpPr/>
            <p:nvPr/>
          </p:nvSpPr>
          <p:spPr>
            <a:xfrm rot="546485">
              <a:off x="2199503" y="5469924"/>
              <a:ext cx="370859" cy="378941"/>
            </a:xfrm>
            <a:custGeom>
              <a:avLst/>
              <a:gdLst>
                <a:gd name="connsiteX0" fmla="*/ 321276 w 370859"/>
                <a:gd name="connsiteY0" fmla="*/ 0 h 378941"/>
                <a:gd name="connsiteX1" fmla="*/ 321276 w 370859"/>
                <a:gd name="connsiteY1" fmla="*/ 0 h 378941"/>
                <a:gd name="connsiteX2" fmla="*/ 238897 w 370859"/>
                <a:gd name="connsiteY2" fmla="*/ 8238 h 378941"/>
                <a:gd name="connsiteX3" fmla="*/ 98854 w 370859"/>
                <a:gd name="connsiteY3" fmla="*/ 57665 h 378941"/>
                <a:gd name="connsiteX4" fmla="*/ 41189 w 370859"/>
                <a:gd name="connsiteY4" fmla="*/ 123568 h 378941"/>
                <a:gd name="connsiteX5" fmla="*/ 0 w 370859"/>
                <a:gd name="connsiteY5" fmla="*/ 205946 h 378941"/>
                <a:gd name="connsiteX6" fmla="*/ 8238 w 370859"/>
                <a:gd name="connsiteY6" fmla="*/ 337752 h 378941"/>
                <a:gd name="connsiteX7" fmla="*/ 24714 w 370859"/>
                <a:gd name="connsiteY7" fmla="*/ 362465 h 378941"/>
                <a:gd name="connsiteX8" fmla="*/ 74141 w 370859"/>
                <a:gd name="connsiteY8" fmla="*/ 378941 h 378941"/>
                <a:gd name="connsiteX9" fmla="*/ 156519 w 370859"/>
                <a:gd name="connsiteY9" fmla="*/ 370703 h 378941"/>
                <a:gd name="connsiteX10" fmla="*/ 181232 w 370859"/>
                <a:gd name="connsiteY10" fmla="*/ 304800 h 378941"/>
                <a:gd name="connsiteX11" fmla="*/ 197708 w 370859"/>
                <a:gd name="connsiteY11" fmla="*/ 247135 h 378941"/>
                <a:gd name="connsiteX12" fmla="*/ 214184 w 370859"/>
                <a:gd name="connsiteY12" fmla="*/ 222422 h 378941"/>
                <a:gd name="connsiteX13" fmla="*/ 288324 w 370859"/>
                <a:gd name="connsiteY13" fmla="*/ 172995 h 378941"/>
                <a:gd name="connsiteX14" fmla="*/ 313038 w 370859"/>
                <a:gd name="connsiteY14" fmla="*/ 156519 h 378941"/>
                <a:gd name="connsiteX15" fmla="*/ 337751 w 370859"/>
                <a:gd name="connsiteY15" fmla="*/ 140043 h 378941"/>
                <a:gd name="connsiteX16" fmla="*/ 362465 w 370859"/>
                <a:gd name="connsiteY16" fmla="*/ 49427 h 378941"/>
                <a:gd name="connsiteX17" fmla="*/ 354227 w 370859"/>
                <a:gd name="connsiteY17" fmla="*/ 24714 h 378941"/>
                <a:gd name="connsiteX18" fmla="*/ 329514 w 370859"/>
                <a:gd name="connsiteY18" fmla="*/ 8238 h 378941"/>
                <a:gd name="connsiteX19" fmla="*/ 321276 w 370859"/>
                <a:gd name="connsiteY19" fmla="*/ 0 h 378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0859" h="378941">
                  <a:moveTo>
                    <a:pt x="321276" y="0"/>
                  </a:moveTo>
                  <a:lnTo>
                    <a:pt x="321276" y="0"/>
                  </a:lnTo>
                  <a:cubicBezTo>
                    <a:pt x="293816" y="2746"/>
                    <a:pt x="265610" y="1312"/>
                    <a:pt x="238897" y="8238"/>
                  </a:cubicBezTo>
                  <a:cubicBezTo>
                    <a:pt x="190978" y="20661"/>
                    <a:pt x="98854" y="57665"/>
                    <a:pt x="98854" y="57665"/>
                  </a:cubicBezTo>
                  <a:cubicBezTo>
                    <a:pt x="60411" y="115330"/>
                    <a:pt x="82379" y="96108"/>
                    <a:pt x="41189" y="123568"/>
                  </a:cubicBezTo>
                  <a:cubicBezTo>
                    <a:pt x="1958" y="182415"/>
                    <a:pt x="13041" y="153785"/>
                    <a:pt x="0" y="205946"/>
                  </a:cubicBezTo>
                  <a:cubicBezTo>
                    <a:pt x="2746" y="249881"/>
                    <a:pt x="1372" y="294270"/>
                    <a:pt x="8238" y="337752"/>
                  </a:cubicBezTo>
                  <a:cubicBezTo>
                    <a:pt x="9782" y="347531"/>
                    <a:pt x="16318" y="357218"/>
                    <a:pt x="24714" y="362465"/>
                  </a:cubicBezTo>
                  <a:cubicBezTo>
                    <a:pt x="39441" y="371669"/>
                    <a:pt x="74141" y="378941"/>
                    <a:pt x="74141" y="378941"/>
                  </a:cubicBezTo>
                  <a:cubicBezTo>
                    <a:pt x="101600" y="376195"/>
                    <a:pt x="130339" y="379430"/>
                    <a:pt x="156519" y="370703"/>
                  </a:cubicBezTo>
                  <a:cubicBezTo>
                    <a:pt x="174838" y="364596"/>
                    <a:pt x="179430" y="312908"/>
                    <a:pt x="181232" y="304800"/>
                  </a:cubicBezTo>
                  <a:cubicBezTo>
                    <a:pt x="183343" y="295300"/>
                    <a:pt x="192204" y="258142"/>
                    <a:pt x="197708" y="247135"/>
                  </a:cubicBezTo>
                  <a:cubicBezTo>
                    <a:pt x="202136" y="238280"/>
                    <a:pt x="206733" y="228942"/>
                    <a:pt x="214184" y="222422"/>
                  </a:cubicBezTo>
                  <a:cubicBezTo>
                    <a:pt x="214192" y="222415"/>
                    <a:pt x="275962" y="181236"/>
                    <a:pt x="288324" y="172995"/>
                  </a:cubicBezTo>
                  <a:lnTo>
                    <a:pt x="313038" y="156519"/>
                  </a:lnTo>
                  <a:lnTo>
                    <a:pt x="337751" y="140043"/>
                  </a:lnTo>
                  <a:cubicBezTo>
                    <a:pt x="375353" y="83641"/>
                    <a:pt x="376790" y="106727"/>
                    <a:pt x="362465" y="49427"/>
                  </a:cubicBezTo>
                  <a:cubicBezTo>
                    <a:pt x="360359" y="41003"/>
                    <a:pt x="359651" y="31495"/>
                    <a:pt x="354227" y="24714"/>
                  </a:cubicBezTo>
                  <a:cubicBezTo>
                    <a:pt x="348042" y="16983"/>
                    <a:pt x="337245" y="14423"/>
                    <a:pt x="329514" y="8238"/>
                  </a:cubicBezTo>
                  <a:cubicBezTo>
                    <a:pt x="323449" y="3386"/>
                    <a:pt x="322649" y="1373"/>
                    <a:pt x="321276" y="0"/>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l-GR">
                <a:solidFill>
                  <a:prstClr val="white"/>
                </a:solidFill>
              </a:endParaRPr>
            </a:p>
          </p:txBody>
        </p:sp>
        <p:cxnSp>
          <p:nvCxnSpPr>
            <p:cNvPr id="4" name="Straight Arrow Connector 3"/>
            <p:cNvCxnSpPr/>
            <p:nvPr/>
          </p:nvCxnSpPr>
          <p:spPr>
            <a:xfrm flipH="1">
              <a:off x="2286000" y="5545094"/>
              <a:ext cx="228600" cy="2286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 name="TextBox 2"/>
          <p:cNvSpPr txBox="1"/>
          <p:nvPr/>
        </p:nvSpPr>
        <p:spPr>
          <a:xfrm>
            <a:off x="5638800" y="710292"/>
            <a:ext cx="2971800" cy="1136392"/>
          </a:xfrm>
          <a:prstGeom prst="wave">
            <a:avLst>
              <a:gd name="adj1" fmla="val 6835"/>
              <a:gd name="adj2" fmla="val 0"/>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ctr">
              <a:defRPr/>
            </a:pPr>
            <a:r>
              <a:rPr lang="el-GR" sz="1600" dirty="0">
                <a:solidFill>
                  <a:prstClr val="black"/>
                </a:solidFill>
              </a:rPr>
              <a:t>Έστω ότι οι κινήσεις μεταξύ των σημείων οφείλονται σε μια συντηρητική δύναμη</a:t>
            </a:r>
            <a:endParaRPr lang="en-US" sz="1600" dirty="0">
              <a:solidFill>
                <a:prstClr val="black"/>
              </a:solidFill>
            </a:endParaRPr>
          </a:p>
        </p:txBody>
      </p:sp>
    </p:spTree>
    <p:extLst>
      <p:ext uri="{BB962C8B-B14F-4D97-AF65-F5344CB8AC3E}">
        <p14:creationId xmlns:p14="http://schemas.microsoft.com/office/powerpoint/2010/main" val="55718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381865" y="5696146"/>
            <a:ext cx="2362200" cy="545470"/>
          </a:xfrm>
          <a:prstGeom prst="roundRect">
            <a:avLst>
              <a:gd name="adj" fmla="val 7468"/>
            </a:avLst>
          </a:prstGeom>
          <a:solidFill>
            <a:schemeClr val="accent2">
              <a:lumMod val="20000"/>
              <a:lumOff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l-GR">
              <a:solidFill>
                <a:prstClr val="white"/>
              </a:solidFill>
            </a:endParaRPr>
          </a:p>
        </p:txBody>
      </p:sp>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948450" cy="5257800"/>
              </a:xfrm>
            </p:spPr>
            <p:txBody>
              <a:bodyPr>
                <a:normAutofit/>
              </a:bodyPr>
              <a:lstStyle/>
              <a:p>
                <a:r>
                  <a:rPr lang="el-GR" sz="2200" dirty="0"/>
                  <a:t>Μια δύναμη λέγεται </a:t>
                </a:r>
                <a:r>
                  <a:rPr lang="el-GR" sz="2200" b="1" i="1" dirty="0"/>
                  <a:t>μη συντηρητική</a:t>
                </a:r>
                <a:r>
                  <a:rPr lang="el-GR" sz="2200" dirty="0"/>
                  <a:t> αν δεν ικανοποιεί (τουλάχιστον μια από) τις ιδιότητες 1 και 2 που είδαμε πριν</a:t>
                </a:r>
                <a:endParaRPr lang="en-US" sz="2200" dirty="0"/>
              </a:p>
              <a:p>
                <a:pPr lvl="1"/>
                <a:r>
                  <a:rPr lang="el-GR" sz="2000" u="sng" dirty="0"/>
                  <a:t>Παράδειγμα</a:t>
                </a:r>
                <a:r>
                  <a:rPr lang="el-GR" sz="2000" dirty="0"/>
                  <a:t>: τριβή ολίσθησης</a:t>
                </a:r>
              </a:p>
              <a:p>
                <a:pPr marL="365760" lvl="1" indent="0">
                  <a:buNone/>
                </a:pPr>
                <a:endParaRPr lang="el-GR" sz="1100" dirty="0"/>
              </a:p>
              <a:p>
                <a:endParaRPr lang="el-GR" sz="1100" dirty="0"/>
              </a:p>
              <a:p>
                <a:r>
                  <a:rPr lang="el-GR" sz="2200" dirty="0"/>
                  <a:t>Η δράση </a:t>
                </a:r>
                <a:r>
                  <a:rPr lang="el-GR" sz="2200" b="1" dirty="0"/>
                  <a:t>αποκλειστικά</a:t>
                </a:r>
                <a:r>
                  <a:rPr lang="el-GR" sz="2200" dirty="0"/>
                  <a:t> </a:t>
                </a:r>
                <a:r>
                  <a:rPr lang="el-GR" sz="2200" b="1" dirty="0"/>
                  <a:t>συντηρητικών</a:t>
                </a:r>
                <a:r>
                  <a:rPr lang="el-GR" sz="2200" dirty="0"/>
                  <a:t> δυνάμεων είναι μεγάλο πλεονέκτημα για ένα σύστημα, καθώς μπορεί να υποστηρίξει ένα </a:t>
                </a:r>
                <a:r>
                  <a:rPr lang="el-GR" sz="2200" b="1" dirty="0"/>
                  <a:t>συγκεκριμένο ενεργειακό θεώρημα</a:t>
                </a:r>
              </a:p>
              <a:p>
                <a:endParaRPr lang="en-US" sz="1100" dirty="0"/>
              </a:p>
              <a:p>
                <a:endParaRPr lang="el-GR" sz="1100" dirty="0"/>
              </a:p>
              <a:p>
                <a:r>
                  <a:rPr lang="el-GR" sz="2200" dirty="0"/>
                  <a:t>Ας ορίσουμε το </a:t>
                </a:r>
                <a:r>
                  <a:rPr lang="el-GR" sz="2200" b="1" dirty="0"/>
                  <a:t>άθροισμα της κινητικής </a:t>
                </a:r>
                <a14:m>
                  <m:oMath xmlns:m="http://schemas.openxmlformats.org/officeDocument/2006/math">
                    <m:r>
                      <a:rPr lang="en-US" sz="2200" b="1" i="1" dirty="0" smtClean="0">
                        <a:latin typeface="Cambria Math" panose="02040503050406030204" pitchFamily="18" charset="0"/>
                      </a:rPr>
                      <m:t>𝑲</m:t>
                    </m:r>
                  </m:oMath>
                </a14:m>
                <a:r>
                  <a:rPr lang="en-US" sz="2200" b="1" dirty="0"/>
                  <a:t> </a:t>
                </a:r>
                <a:r>
                  <a:rPr lang="el-GR" sz="2200" b="1" dirty="0"/>
                  <a:t>και της </a:t>
                </a:r>
                <a:r>
                  <a:rPr lang="en-US" sz="2200" b="1" dirty="0"/>
                  <a:t>(</a:t>
                </a:r>
                <a:r>
                  <a:rPr lang="el-GR" sz="2200" b="1" dirty="0"/>
                  <a:t>μιας ή περισσότερων) δυναμικής ενέργειας </a:t>
                </a:r>
                <a14:m>
                  <m:oMath xmlns:m="http://schemas.openxmlformats.org/officeDocument/2006/math">
                    <m:r>
                      <a:rPr lang="en-US" sz="2200" b="1" i="1" dirty="0" smtClean="0">
                        <a:latin typeface="Cambria Math" panose="02040503050406030204" pitchFamily="18" charset="0"/>
                      </a:rPr>
                      <m:t>𝑼</m:t>
                    </m:r>
                  </m:oMath>
                </a14:m>
                <a:r>
                  <a:rPr lang="en-US" sz="2200" b="1" dirty="0"/>
                  <a:t> </a:t>
                </a:r>
                <a:r>
                  <a:rPr lang="el-GR" sz="2200" dirty="0"/>
                  <a:t>ενός </a:t>
                </a:r>
                <a:r>
                  <a:rPr lang="el-GR" sz="2200" b="1" dirty="0"/>
                  <a:t>πολυμελούς</a:t>
                </a:r>
                <a:r>
                  <a:rPr lang="el-GR" sz="2200" dirty="0"/>
                  <a:t> συστήματος ως τη </a:t>
                </a:r>
                <a:r>
                  <a:rPr lang="el-GR" sz="2200" b="1" i="1" dirty="0"/>
                  <a:t>μηχανική ενέργεια</a:t>
                </a:r>
                <a:r>
                  <a:rPr lang="el-GR" sz="2200" dirty="0"/>
                  <a:t> του συστήματος: </a:t>
                </a:r>
                <a:br>
                  <a:rPr lang="el-GR" sz="2200" dirty="0"/>
                </a:br>
                <a:r>
                  <a:rPr lang="en-US" i="1" dirty="0">
                    <a:latin typeface="Cambria Math" panose="02040503050406030204" pitchFamily="18" charset="0"/>
                  </a:rPr>
                  <a:t/>
                </a:r>
                <a:br>
                  <a:rPr lang="en-US" i="1" dirty="0">
                    <a:latin typeface="Cambria Math" panose="02040503050406030204" pitchFamily="18" charset="0"/>
                  </a:rPr>
                </a:b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𝑚𝑒𝑐h</m:t>
                        </m:r>
                      </m:sub>
                    </m:sSub>
                    <m:r>
                      <a:rPr lang="en-US" b="0" i="1" smtClean="0">
                        <a:latin typeface="Cambria Math" panose="02040503050406030204" pitchFamily="18" charset="0"/>
                      </a:rPr>
                      <m:t>=</m:t>
                    </m:r>
                    <m:r>
                      <a:rPr lang="en-US" b="0" i="1" smtClean="0">
                        <a:latin typeface="Cambria Math" panose="02040503050406030204" pitchFamily="18" charset="0"/>
                      </a:rPr>
                      <m:t>𝐾</m:t>
                    </m:r>
                    <m:r>
                      <a:rPr lang="en-US" b="0" i="1" smtClean="0">
                        <a:latin typeface="Cambria Math" panose="02040503050406030204" pitchFamily="18" charset="0"/>
                      </a:rPr>
                      <m:t>+</m:t>
                    </m:r>
                    <m:r>
                      <a:rPr lang="en-US" b="0" i="1" smtClean="0">
                        <a:latin typeface="Cambria Math" panose="02040503050406030204" pitchFamily="18" charset="0"/>
                      </a:rPr>
                      <m:t>𝑈</m:t>
                    </m:r>
                  </m:oMath>
                </a14:m>
                <a:endParaRPr lang="el-G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948450" cy="5257800"/>
              </a:xfrm>
              <a:blipFill>
                <a:blip r:embed="rId2"/>
                <a:stretch>
                  <a:fillRect t="-811"/>
                </a:stretch>
              </a:blipFill>
            </p:spPr>
            <p:txBody>
              <a:bodyPr/>
              <a:lstStyle/>
              <a:p>
                <a:r>
                  <a:rPr lang="en-US">
                    <a:noFill/>
                  </a:rPr>
                  <a:t> </a:t>
                </a:r>
              </a:p>
            </p:txBody>
          </p:sp>
        </mc:Fallback>
      </mc:AlternateContent>
    </p:spTree>
    <p:extLst>
      <p:ext uri="{BB962C8B-B14F-4D97-AF65-F5344CB8AC3E}">
        <p14:creationId xmlns:p14="http://schemas.microsoft.com/office/powerpoint/2010/main" val="311195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838200" y="2788467"/>
            <a:ext cx="7567450" cy="2100403"/>
          </a:xfrm>
          <a:prstGeom prst="roundRect">
            <a:avLst>
              <a:gd name="adj" fmla="val 7468"/>
            </a:avLst>
          </a:prstGeom>
          <a:solidFill>
            <a:schemeClr val="accent2">
              <a:lumMod val="20000"/>
              <a:lumOff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l-GR">
              <a:solidFill>
                <a:prstClr val="white"/>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948450" cy="5257800"/>
              </a:xfrm>
            </p:spPr>
            <p:txBody>
              <a:bodyPr>
                <a:normAutofit lnSpcReduction="10000"/>
              </a:bodyPr>
              <a:lstStyle/>
              <a:p>
                <a:r>
                  <a:rPr lang="el-GR" sz="2200" dirty="0"/>
                  <a:t>Αποδεικνύεται πειραματικά ότι οι </a:t>
                </a:r>
                <a:r>
                  <a:rPr lang="el-GR" sz="2200" b="1" i="1" dirty="0"/>
                  <a:t>μη</a:t>
                </a:r>
                <a:r>
                  <a:rPr lang="el-GR" sz="2200" i="1" dirty="0"/>
                  <a:t> συντηρητικές </a:t>
                </a:r>
                <a:r>
                  <a:rPr lang="el-GR" sz="2200" dirty="0"/>
                  <a:t>δυνάμεις που δρουν σε ένα </a:t>
                </a:r>
                <a:r>
                  <a:rPr lang="el-GR" sz="2200" b="1" dirty="0"/>
                  <a:t>πολυμελές</a:t>
                </a:r>
                <a:r>
                  <a:rPr lang="el-GR" sz="2200" dirty="0"/>
                  <a:t> σύστημα </a:t>
                </a:r>
                <a:r>
                  <a:rPr lang="el-GR" sz="2200" b="1" dirty="0"/>
                  <a:t>αλλάζουν</a:t>
                </a:r>
                <a:r>
                  <a:rPr lang="el-GR" sz="2200" dirty="0"/>
                  <a:t> τη </a:t>
                </a:r>
                <a:r>
                  <a:rPr lang="el-GR" sz="2200" b="1" dirty="0"/>
                  <a:t>μηχανική</a:t>
                </a:r>
                <a:r>
                  <a:rPr lang="el-GR" sz="2200" dirty="0"/>
                  <a:t> </a:t>
                </a:r>
                <a:r>
                  <a:rPr lang="el-GR" sz="2200" b="1" dirty="0"/>
                  <a:t>ενέργεια</a:t>
                </a:r>
                <a:r>
                  <a:rPr lang="el-GR" sz="2200" dirty="0"/>
                  <a:t> του συστήματος! Αντίθετα, </a:t>
                </a:r>
                <a:r>
                  <a:rPr lang="el-GR" sz="2200" b="1" dirty="0"/>
                  <a:t>οι </a:t>
                </a:r>
                <a:r>
                  <a:rPr lang="el-GR" sz="2200" b="1" i="1" dirty="0"/>
                  <a:t>συντηρητικές</a:t>
                </a:r>
                <a:r>
                  <a:rPr lang="el-GR" sz="2200" b="1" dirty="0"/>
                  <a:t> τη διατηρούν</a:t>
                </a:r>
                <a:r>
                  <a:rPr lang="el-GR" sz="2200" dirty="0"/>
                  <a:t>!</a:t>
                </a:r>
              </a:p>
              <a:p>
                <a:pPr marL="68580" indent="0" algn="ctr">
                  <a:buNone/>
                </a:pPr>
                <a:endParaRPr lang="en-US" sz="1100" dirty="0"/>
              </a:p>
              <a:p>
                <a:pPr marL="68580" indent="0" algn="ctr">
                  <a:buNone/>
                </a:pPr>
                <a:r>
                  <a:rPr lang="el-GR" b="1" dirty="0"/>
                  <a:t>Αρχή Διατήρησης Μηχανικής Ενέργειας – ΑΔΜΕ </a:t>
                </a:r>
                <a:r>
                  <a:rPr lang="en-US" b="1" dirty="0">
                    <a:latin typeface="Cambria Math" panose="02040503050406030204" pitchFamily="18" charset="0"/>
                  </a:rPr>
                  <a:t/>
                </a:r>
                <a:br>
                  <a:rPr lang="en-US" b="1" dirty="0">
                    <a:latin typeface="Cambria Math" panose="02040503050406030204" pitchFamily="18" charset="0"/>
                  </a:rPr>
                </a:br>
                <a:r>
                  <a:rPr lang="en-US" dirty="0">
                    <a:latin typeface="Cambria Math" panose="02040503050406030204" pitchFamily="18" charset="0"/>
                  </a:rPr>
                  <a:t/>
                </a:r>
                <a:br>
                  <a:rPr lang="en-US" dirty="0">
                    <a:latin typeface="Cambria Math" panose="02040503050406030204" pitchFamily="18" charset="0"/>
                  </a:rPr>
                </a:br>
                <a14:m>
                  <m:oMathPara xmlns:m="http://schemas.openxmlformats.org/officeDocument/2006/math">
                    <m:oMathParaPr>
                      <m:jc m:val="centerGroup"/>
                    </m:oMathParaPr>
                    <m:oMath xmlns:m="http://schemas.openxmlformats.org/officeDocument/2006/math">
                      <m:r>
                        <m:rPr>
                          <m:sty m:val="p"/>
                        </m:rPr>
                        <a:rPr lang="el-GR">
                          <a:latin typeface="Cambria Math" panose="02040503050406030204" pitchFamily="18" charset="0"/>
                        </a:rPr>
                        <m:t>Δ</m:t>
                      </m:r>
                      <m:sSub>
                        <m:sSubPr>
                          <m:ctrlPr>
                            <a:rPr lang="en-US" i="1">
                              <a:latin typeface="Cambria Math" panose="02040503050406030204" pitchFamily="18" charset="0"/>
                            </a:rPr>
                          </m:ctrlPr>
                        </m:sSubPr>
                        <m:e>
                          <m:r>
                            <a:rPr lang="en-US" i="1">
                              <a:latin typeface="Cambria Math" panose="02040503050406030204" pitchFamily="18" charset="0"/>
                            </a:rPr>
                            <m:t>𝐸</m:t>
                          </m:r>
                        </m:e>
                        <m:sub>
                          <m:r>
                            <a:rPr lang="en-US" i="1">
                              <a:latin typeface="Cambria Math" panose="02040503050406030204" pitchFamily="18" charset="0"/>
                            </a:rPr>
                            <m:t>𝑚𝑒𝑐h</m:t>
                          </m:r>
                        </m:sub>
                      </m:sSub>
                      <m:r>
                        <a:rPr lang="en-US" i="1">
                          <a:latin typeface="Cambria Math" panose="02040503050406030204" pitchFamily="18" charset="0"/>
                        </a:rPr>
                        <m:t>=</m:t>
                      </m:r>
                      <m:r>
                        <m:rPr>
                          <m:sty m:val="p"/>
                        </m:rPr>
                        <a:rPr lang="el-GR">
                          <a:latin typeface="Cambria Math" panose="02040503050406030204" pitchFamily="18" charset="0"/>
                        </a:rPr>
                        <m:t>Δ</m:t>
                      </m:r>
                      <m:r>
                        <a:rPr lang="el-GR" i="1">
                          <a:latin typeface="Cambria Math" panose="02040503050406030204" pitchFamily="18" charset="0"/>
                        </a:rPr>
                        <m:t>𝛫</m:t>
                      </m:r>
                      <m:r>
                        <a:rPr lang="el-GR">
                          <a:latin typeface="Cambria Math" panose="02040503050406030204" pitchFamily="18" charset="0"/>
                        </a:rPr>
                        <m:t>+</m:t>
                      </m:r>
                      <m:r>
                        <m:rPr>
                          <m:sty m:val="p"/>
                        </m:rPr>
                        <a:rPr lang="el-GR">
                          <a:latin typeface="Cambria Math" panose="02040503050406030204" pitchFamily="18" charset="0"/>
                        </a:rPr>
                        <m:t>Δ</m:t>
                      </m:r>
                      <m:r>
                        <a:rPr lang="en-US" i="1">
                          <a:latin typeface="Cambria Math" panose="02040503050406030204" pitchFamily="18" charset="0"/>
                        </a:rPr>
                        <m:t>𝑈</m:t>
                      </m:r>
                      <m:r>
                        <a:rPr lang="en-US" i="1">
                          <a:latin typeface="Cambria Math" panose="02040503050406030204" pitchFamily="18" charset="0"/>
                        </a:rPr>
                        <m:t>=0</m:t>
                      </m:r>
                    </m:oMath>
                  </m:oMathPara>
                </a14:m>
                <a:endParaRPr lang="el-GR" dirty="0"/>
              </a:p>
              <a:p>
                <a:pPr marL="68580" indent="0">
                  <a:buNone/>
                </a:pPr>
                <a:endParaRPr lang="en-US" sz="1200" dirty="0"/>
              </a:p>
              <a:p>
                <a:pPr marL="68580" indent="0">
                  <a:buNone/>
                </a:pPr>
                <a:r>
                  <a:rPr lang="el-GR" b="1" dirty="0"/>
                  <a:t>         </a:t>
                </a:r>
                <a:r>
                  <a:rPr lang="el-GR" b="1" u="sng" dirty="0"/>
                  <a:t>μόνο</a:t>
                </a:r>
                <a:r>
                  <a:rPr lang="el-GR" dirty="0"/>
                  <a:t> αν στο πολυμελές σύστημα παράγουν έργο  </a:t>
                </a:r>
              </a:p>
              <a:p>
                <a:pPr marL="68580" indent="0">
                  <a:buNone/>
                </a:pPr>
                <a:r>
                  <a:rPr lang="el-GR" b="1" u="sng" dirty="0"/>
                  <a:t>                    αποκλειστικά</a:t>
                </a:r>
                <a:r>
                  <a:rPr lang="el-GR" dirty="0"/>
                  <a:t> </a:t>
                </a:r>
                <a:r>
                  <a:rPr lang="el-GR" b="1" dirty="0"/>
                  <a:t>συντηρητικές</a:t>
                </a:r>
                <a:r>
                  <a:rPr lang="el-GR" dirty="0"/>
                  <a:t> δυνάμεις</a:t>
                </a:r>
                <a:r>
                  <a:rPr lang="en-US" dirty="0"/>
                  <a:t>!</a:t>
                </a:r>
              </a:p>
              <a:p>
                <a:endParaRPr lang="el-GR" sz="1600" dirty="0"/>
              </a:p>
              <a:p>
                <a:r>
                  <a:rPr lang="el-GR" sz="2200" dirty="0"/>
                  <a:t>Προφανώς για τον ορισμό δυναμικής ενέργειας απαιτείται </a:t>
                </a:r>
                <a:r>
                  <a:rPr lang="el-GR" sz="2200" b="1" dirty="0"/>
                  <a:t>πολυμελές</a:t>
                </a:r>
                <a:r>
                  <a:rPr lang="el-GR" sz="2200" dirty="0"/>
                  <a:t> σύστημα</a:t>
                </a:r>
              </a:p>
              <a:p>
                <a:endParaRPr lang="en-US" sz="1100" dirty="0"/>
              </a:p>
              <a:p>
                <a:r>
                  <a:rPr lang="el-GR" sz="2200" dirty="0"/>
                  <a:t>Και </a:t>
                </a:r>
                <a:r>
                  <a:rPr lang="el-GR" sz="2200" b="1" dirty="0"/>
                  <a:t>ποιες</a:t>
                </a:r>
                <a:r>
                  <a:rPr lang="el-GR" sz="2200" dirty="0"/>
                  <a:t> δυνάμεις είναι συντηρητικές?…</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948450" cy="5257800"/>
              </a:xfrm>
              <a:blipFill>
                <a:blip r:embed="rId2"/>
                <a:stretch>
                  <a:fillRect t="-1506"/>
                </a:stretch>
              </a:blipFill>
            </p:spPr>
            <p:txBody>
              <a:bodyPr/>
              <a:lstStyle/>
              <a:p>
                <a:r>
                  <a:rPr lang="en-US">
                    <a:noFill/>
                  </a:rPr>
                  <a:t> </a:t>
                </a:r>
              </a:p>
            </p:txBody>
          </p:sp>
        </mc:Fallback>
      </mc:AlternateContent>
      <p:sp>
        <p:nvSpPr>
          <p:cNvPr id="2" name="Title 1"/>
          <p:cNvSpPr>
            <a:spLocks noGrp="1"/>
          </p:cNvSpPr>
          <p:nvPr>
            <p:ph type="title"/>
          </p:nvPr>
        </p:nvSpPr>
        <p:spPr/>
        <p:txBody>
          <a:bodyPr>
            <a:normAutofit fontScale="90000"/>
          </a:bodyPr>
          <a:lstStyle/>
          <a:p>
            <a:r>
              <a:rPr lang="el-GR" dirty="0"/>
              <a:t>Ενέργεια Συστήματος</a:t>
            </a:r>
          </a:p>
        </p:txBody>
      </p:sp>
    </p:spTree>
    <p:extLst>
      <p:ext uri="{BB962C8B-B14F-4D97-AF65-F5344CB8AC3E}">
        <p14:creationId xmlns:p14="http://schemas.microsoft.com/office/powerpoint/2010/main" val="68540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500"/>
                                        <p:tgtEl>
                                          <p:spTgt spid="3">
                                            <p:txEl>
                                              <p:pRg st="7" end="7"/>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animEffect transition="in" filter="fade">
                                      <p:cBhvr>
                                        <p:cTn id="29"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948450" cy="5181600"/>
              </a:xfrm>
            </p:spPr>
            <p:txBody>
              <a:bodyPr/>
              <a:lstStyle/>
              <a:p>
                <a:r>
                  <a:rPr lang="el-GR" b="1" dirty="0"/>
                  <a:t>Παραδείγματα συντηρητικών δυνάμεων</a:t>
                </a:r>
              </a:p>
              <a:p>
                <a:pPr lvl="1"/>
                <a:endParaRPr lang="el-GR" dirty="0"/>
              </a:p>
              <a:p>
                <a:pPr lvl="1"/>
                <a:r>
                  <a:rPr lang="el-GR" b="1" dirty="0"/>
                  <a:t>Δύναμη βάρους </a:t>
                </a:r>
                <a14:m>
                  <m:oMath xmlns:m="http://schemas.openxmlformats.org/officeDocument/2006/math">
                    <m:sSub>
                      <m:sSubPr>
                        <m:ctrlPr>
                          <a:rPr lang="en-US" b="1" i="1" smtClean="0">
                            <a:latin typeface="Cambria Math" panose="02040503050406030204" pitchFamily="18" charset="0"/>
                          </a:rPr>
                        </m:ctrlPr>
                      </m:sSubPr>
                      <m:e>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𝑭</m:t>
                            </m:r>
                          </m:e>
                        </m:acc>
                      </m:e>
                      <m:sub>
                        <m:r>
                          <a:rPr lang="en-US" b="1" i="1" smtClean="0">
                            <a:latin typeface="Cambria Math" panose="02040503050406030204" pitchFamily="18" charset="0"/>
                          </a:rPr>
                          <m:t>𝒈</m:t>
                        </m:r>
                      </m:sub>
                    </m:sSub>
                  </m:oMath>
                </a14:m>
                <a:endParaRPr lang="el-GR" b="1" i="1" dirty="0">
                  <a:latin typeface="Cambria Math" panose="02040503050406030204" pitchFamily="18" charset="0"/>
                </a:endParaRPr>
              </a:p>
              <a:p>
                <a:pPr lvl="2"/>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𝑊</m:t>
                        </m:r>
                      </m:e>
                      <m:sub>
                        <m:r>
                          <a:rPr lang="en-US" b="0" i="1" smtClean="0">
                            <a:latin typeface="Cambria Math" panose="02040503050406030204" pitchFamily="18" charset="0"/>
                          </a:rPr>
                          <m:t>𝑔</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acc>
                          <m:accPr>
                            <m:chr m:val="⃗"/>
                            <m:ctrlPr>
                              <a:rPr lang="en-US" i="1">
                                <a:latin typeface="Cambria Math" panose="02040503050406030204" pitchFamily="18" charset="0"/>
                              </a:rPr>
                            </m:ctrlPr>
                          </m:accPr>
                          <m:e>
                            <m:r>
                              <a:rPr lang="en-US" i="1">
                                <a:latin typeface="Cambria Math" panose="02040503050406030204" pitchFamily="18" charset="0"/>
                              </a:rPr>
                              <m:t>𝐹</m:t>
                            </m:r>
                          </m:e>
                        </m:acc>
                      </m:e>
                      <m:sub>
                        <m:r>
                          <a:rPr lang="en-US" i="1">
                            <a:latin typeface="Cambria Math" panose="02040503050406030204" pitchFamily="18" charset="0"/>
                          </a:rPr>
                          <m:t>𝑔</m:t>
                        </m:r>
                      </m:sub>
                    </m:sSub>
                    <m:r>
                      <a:rPr lang="en-US" i="1">
                        <a:latin typeface="Cambria Math" panose="02040503050406030204" pitchFamily="18" charset="0"/>
                        <a:ea typeface="Cambria Math" panose="02040503050406030204" pitchFamily="18" charset="0"/>
                      </a:rPr>
                      <m:t>∙</m:t>
                    </m:r>
                    <m:r>
                      <m:rPr>
                        <m:sty m:val="p"/>
                      </m:rPr>
                      <a:rPr lang="el-GR">
                        <a:latin typeface="Cambria Math" panose="02040503050406030204" pitchFamily="18" charset="0"/>
                        <a:ea typeface="Cambria Math" panose="02040503050406030204" pitchFamily="18" charset="0"/>
                      </a:rPr>
                      <m:t>Δ</m:t>
                    </m:r>
                    <m:acc>
                      <m:accPr>
                        <m:chr m:val="⃗"/>
                        <m:ctrlPr>
                          <a:rPr lang="en-US" b="0" i="1" smtClean="0">
                            <a:latin typeface="Cambria Math" panose="02040503050406030204" pitchFamily="18" charset="0"/>
                            <a:ea typeface="Cambria Math" panose="02040503050406030204" pitchFamily="18" charset="0"/>
                          </a:rPr>
                        </m:ctrlPr>
                      </m:accPr>
                      <m:e>
                        <m:r>
                          <m:rPr>
                            <m:sty m:val="p"/>
                          </m:rPr>
                          <a:rPr lang="en-US" b="0" i="1" smtClean="0">
                            <a:latin typeface="Cambria Math" panose="02040503050406030204" pitchFamily="18" charset="0"/>
                            <a:ea typeface="Cambria Math" panose="02040503050406030204" pitchFamily="18" charset="0"/>
                          </a:rPr>
                          <m:t>y</m:t>
                        </m:r>
                      </m:e>
                    </m:acc>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rPr>
                      <m:t>−</m:t>
                    </m:r>
                    <m:r>
                      <a:rPr lang="en-US" b="0" i="1" smtClean="0">
                        <a:latin typeface="Cambria Math" panose="02040503050406030204" pitchFamily="18" charset="0"/>
                      </a:rPr>
                      <m:t>𝑚𝑔</m:t>
                    </m:r>
                    <m:acc>
                      <m:accPr>
                        <m:chr m:val="⃗"/>
                        <m:ctrlPr>
                          <a:rPr lang="en-US" b="1" i="1" smtClean="0">
                            <a:latin typeface="Cambria Math" panose="02040503050406030204" pitchFamily="18" charset="0"/>
                          </a:rPr>
                        </m:ctrlPr>
                      </m:accPr>
                      <m:e>
                        <m:r>
                          <a:rPr lang="en-US" b="1" i="1" smtClean="0">
                            <a:latin typeface="Cambria Math" panose="02040503050406030204" pitchFamily="18" charset="0"/>
                          </a:rPr>
                          <m:t>𝒋</m:t>
                        </m:r>
                      </m:e>
                    </m:acc>
                    <m:r>
                      <a:rPr lang="el-GR" i="1" smtClean="0">
                        <a:latin typeface="Cambria Math" panose="02040503050406030204" pitchFamily="18" charset="0"/>
                        <a:ea typeface="Cambria Math" panose="02040503050406030204" pitchFamily="18" charset="0"/>
                      </a:rPr>
                      <m:t>∙</m:t>
                    </m:r>
                    <m:d>
                      <m:dPr>
                        <m:ctrlPr>
                          <a:rPr lang="en-US" b="0" i="1" smtClean="0">
                            <a:latin typeface="Cambria Math" panose="02040503050406030204" pitchFamily="18" charset="0"/>
                            <a:ea typeface="Cambria Math" panose="02040503050406030204" pitchFamily="18" charset="0"/>
                          </a:rPr>
                        </m:ctrlPr>
                      </m:dPr>
                      <m:e>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𝑦</m:t>
                            </m:r>
                          </m:e>
                          <m:sub>
                            <m:r>
                              <a:rPr lang="en-US" b="0" i="1" smtClean="0">
                                <a:latin typeface="Cambria Math" panose="02040503050406030204" pitchFamily="18" charset="0"/>
                                <a:ea typeface="Cambria Math" panose="02040503050406030204" pitchFamily="18" charset="0"/>
                              </a:rPr>
                              <m:t>𝑓</m:t>
                            </m:r>
                          </m:sub>
                        </m:sSub>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𝑦</m:t>
                            </m:r>
                          </m:e>
                          <m:sub>
                            <m:r>
                              <a:rPr lang="en-US" b="0" i="1" smtClean="0">
                                <a:latin typeface="Cambria Math" panose="02040503050406030204" pitchFamily="18" charset="0"/>
                                <a:ea typeface="Cambria Math" panose="02040503050406030204" pitchFamily="18" charset="0"/>
                              </a:rPr>
                              <m:t>𝑖</m:t>
                            </m:r>
                          </m:sub>
                        </m:sSub>
                      </m:e>
                    </m:d>
                    <m:acc>
                      <m:accPr>
                        <m:chr m:val="⃗"/>
                        <m:ctrlPr>
                          <a:rPr lang="en-US" b="1" i="1" smtClean="0">
                            <a:latin typeface="Cambria Math" panose="02040503050406030204" pitchFamily="18" charset="0"/>
                            <a:ea typeface="Cambria Math" panose="02040503050406030204" pitchFamily="18" charset="0"/>
                          </a:rPr>
                        </m:ctrlPr>
                      </m:accPr>
                      <m:e>
                        <m:r>
                          <a:rPr lang="en-US" b="1" i="1" smtClean="0">
                            <a:latin typeface="Cambria Math" panose="02040503050406030204" pitchFamily="18" charset="0"/>
                            <a:ea typeface="Cambria Math" panose="02040503050406030204" pitchFamily="18" charset="0"/>
                          </a:rPr>
                          <m:t>𝒋</m:t>
                        </m:r>
                      </m:e>
                    </m:acc>
                    <m:r>
                      <a:rPr lang="en-US" b="0" i="1" smtClean="0">
                        <a:latin typeface="Cambria Math" panose="02040503050406030204" pitchFamily="18" charset="0"/>
                      </a:rPr>
                      <m:t>=</m:t>
                    </m:r>
                    <m:r>
                      <a:rPr lang="en-US" b="0" i="1" smtClean="0">
                        <a:latin typeface="Cambria Math" panose="02040503050406030204" pitchFamily="18" charset="0"/>
                      </a:rPr>
                      <m:t>𝑚𝑔</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𝑖</m:t>
                        </m:r>
                      </m:sub>
                    </m:sSub>
                    <m:r>
                      <a:rPr lang="en-US" b="0" i="1" smtClean="0">
                        <a:latin typeface="Cambria Math" panose="02040503050406030204" pitchFamily="18" charset="0"/>
                      </a:rPr>
                      <m:t>−</m:t>
                    </m:r>
                    <m:r>
                      <a:rPr lang="en-US" b="0" i="1" smtClean="0">
                        <a:latin typeface="Cambria Math" panose="02040503050406030204" pitchFamily="18" charset="0"/>
                      </a:rPr>
                      <m:t>𝑚𝑔</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𝑓</m:t>
                        </m:r>
                      </m:sub>
                    </m:sSub>
                  </m:oMath>
                </a14:m>
                <a:endParaRPr lang="en-US" dirty="0"/>
              </a:p>
              <a:p>
                <a:pPr lvl="2"/>
                <a:r>
                  <a:rPr lang="el-GR" dirty="0"/>
                  <a:t>Εξάρτηση μόνο από τα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𝑦</m:t>
                        </m:r>
                      </m:e>
                      <m:sub>
                        <m:r>
                          <a:rPr lang="en-US" i="1">
                            <a:latin typeface="Cambria Math" panose="02040503050406030204" pitchFamily="18" charset="0"/>
                          </a:rPr>
                          <m:t>𝑖</m:t>
                        </m:r>
                      </m:sub>
                    </m:sSub>
                  </m:oMath>
                </a14:m>
                <a:r>
                  <a:rPr lang="el-GR" dirty="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𝑦</m:t>
                        </m:r>
                      </m:e>
                      <m:sub>
                        <m:r>
                          <a:rPr lang="en-US" i="1">
                            <a:latin typeface="Cambria Math" panose="02040503050406030204" pitchFamily="18" charset="0"/>
                          </a:rPr>
                          <m:t>𝑓</m:t>
                        </m:r>
                      </m:sub>
                    </m:sSub>
                  </m:oMath>
                </a14:m>
                <a:r>
                  <a:rPr lang="el-GR" dirty="0"/>
                  <a:t>, </a:t>
                </a:r>
                <a:r>
                  <a:rPr lang="el-GR" b="1" dirty="0"/>
                  <a:t>όχι</a:t>
                </a:r>
                <a:r>
                  <a:rPr lang="el-GR" dirty="0"/>
                  <a:t> από τη διαδρομή σε αυτά</a:t>
                </a:r>
              </a:p>
              <a:p>
                <a:pPr lvl="2"/>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𝑊</m:t>
                        </m:r>
                      </m:e>
                      <m:sub>
                        <m:r>
                          <a:rPr lang="en-US" i="1">
                            <a:latin typeface="Cambria Math" panose="02040503050406030204" pitchFamily="18" charset="0"/>
                          </a:rPr>
                          <m:t>𝑔</m:t>
                        </m:r>
                      </m:sub>
                    </m:sSub>
                    <m:r>
                      <a:rPr lang="en-US" i="1">
                        <a:latin typeface="Cambria Math" panose="02040503050406030204" pitchFamily="18" charset="0"/>
                      </a:rPr>
                      <m:t>=</m:t>
                    </m:r>
                    <m:r>
                      <a:rPr lang="el-GR" b="0" i="0" smtClean="0">
                        <a:latin typeface="Cambria Math" panose="02040503050406030204" pitchFamily="18" charset="0"/>
                      </a:rPr>
                      <m:t>0</m:t>
                    </m:r>
                  </m:oMath>
                </a14:m>
                <a:r>
                  <a:rPr lang="el-GR" dirty="0"/>
                  <a:t>, σε </a:t>
                </a:r>
                <a:r>
                  <a:rPr lang="el-GR" b="1" dirty="0"/>
                  <a:t>κλειστή</a:t>
                </a:r>
                <a:r>
                  <a:rPr lang="el-GR" dirty="0"/>
                  <a:t> διαδρομή </a:t>
                </a:r>
                <a14:m>
                  <m:oMath xmlns:m="http://schemas.openxmlformats.org/officeDocument/2006/math">
                    <m:sSub>
                      <m:sSubPr>
                        <m:ctrlPr>
                          <a:rPr lang="el-GR" b="0" i="1" smtClean="0">
                            <a:latin typeface="Cambria Math" panose="02040503050406030204" pitchFamily="18" charset="0"/>
                          </a:rPr>
                        </m:ctrlPr>
                      </m:sSubPr>
                      <m:e>
                        <m:r>
                          <a:rPr lang="el-GR" b="0" i="1" smtClean="0">
                            <a:latin typeface="Cambria Math" panose="02040503050406030204" pitchFamily="18" charset="0"/>
                          </a:rPr>
                          <m:t>(</m:t>
                        </m:r>
                        <m:r>
                          <a:rPr lang="en-US" i="1">
                            <a:latin typeface="Cambria Math" panose="02040503050406030204" pitchFamily="18" charset="0"/>
                          </a:rPr>
                          <m:t>𝑦</m:t>
                        </m:r>
                      </m:e>
                      <m:sub>
                        <m:r>
                          <a:rPr lang="en-US" i="1">
                            <a:latin typeface="Cambria Math" panose="02040503050406030204" pitchFamily="18" charset="0"/>
                          </a:rPr>
                          <m:t>𝑖</m:t>
                        </m:r>
                      </m:sub>
                    </m:sSub>
                    <m:r>
                      <a:rPr lang="el-GR" b="0" i="0" smtClean="0">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𝑦</m:t>
                        </m:r>
                      </m:e>
                      <m:sub>
                        <m:r>
                          <a:rPr lang="en-US" i="1">
                            <a:latin typeface="Cambria Math" panose="02040503050406030204" pitchFamily="18" charset="0"/>
                          </a:rPr>
                          <m:t>𝑓</m:t>
                        </m:r>
                      </m:sub>
                    </m:sSub>
                    <m:r>
                      <a:rPr lang="el-GR" b="0" i="1" smtClean="0">
                        <a:latin typeface="Cambria Math" panose="02040503050406030204" pitchFamily="18" charset="0"/>
                      </a:rPr>
                      <m:t>)</m:t>
                    </m:r>
                  </m:oMath>
                </a14:m>
                <a:endParaRPr lang="el-GR" dirty="0"/>
              </a:p>
              <a:p>
                <a:pPr lvl="1"/>
                <a:endParaRPr lang="el-GR" dirty="0"/>
              </a:p>
              <a:p>
                <a:pPr lvl="1"/>
                <a:r>
                  <a:rPr lang="el-GR" b="1" dirty="0"/>
                  <a:t>Δύναμη ελατηρίου</a:t>
                </a:r>
                <a:r>
                  <a:rPr lang="en-US" b="1" dirty="0"/>
                  <a:t> </a:t>
                </a:r>
                <a14:m>
                  <m:oMath xmlns:m="http://schemas.openxmlformats.org/officeDocument/2006/math">
                    <m:sSub>
                      <m:sSubPr>
                        <m:ctrlPr>
                          <a:rPr lang="en-US" b="1" i="1">
                            <a:latin typeface="Cambria Math" panose="02040503050406030204" pitchFamily="18" charset="0"/>
                          </a:rPr>
                        </m:ctrlPr>
                      </m:sSubPr>
                      <m:e>
                        <m:acc>
                          <m:accPr>
                            <m:chr m:val="⃗"/>
                            <m:ctrlPr>
                              <a:rPr lang="en-US" b="1" i="1">
                                <a:latin typeface="Cambria Math" panose="02040503050406030204" pitchFamily="18" charset="0"/>
                              </a:rPr>
                            </m:ctrlPr>
                          </m:accPr>
                          <m:e>
                            <m:r>
                              <a:rPr lang="en-US" b="1" i="1">
                                <a:latin typeface="Cambria Math" panose="02040503050406030204" pitchFamily="18" charset="0"/>
                              </a:rPr>
                              <m:t>𝑭</m:t>
                            </m:r>
                          </m:e>
                        </m:acc>
                      </m:e>
                      <m:sub>
                        <m:r>
                          <a:rPr lang="en-US" b="1" i="1" smtClean="0">
                            <a:latin typeface="Cambria Math" panose="02040503050406030204" pitchFamily="18" charset="0"/>
                          </a:rPr>
                          <m:t>𝒔</m:t>
                        </m:r>
                      </m:sub>
                    </m:sSub>
                  </m:oMath>
                </a14:m>
                <a:endParaRPr lang="el-GR" b="1" dirty="0"/>
              </a:p>
              <a:p>
                <a:pPr lvl="2"/>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𝑊</m:t>
                        </m:r>
                      </m:e>
                      <m:sub>
                        <m:r>
                          <a:rPr lang="en-US" b="0" i="1" smtClean="0">
                            <a:latin typeface="Cambria Math" panose="02040503050406030204" pitchFamily="18" charset="0"/>
                          </a:rPr>
                          <m:t>𝑠</m:t>
                        </m:r>
                      </m:sub>
                    </m:sSub>
                    <m:r>
                      <a:rPr lang="en-US" i="1">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r>
                      <a:rPr lang="en-US" b="0" i="1" smtClean="0">
                        <a:latin typeface="Cambria Math" panose="02040503050406030204" pitchFamily="18" charset="0"/>
                      </a:rPr>
                      <m:t>𝑘</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𝑥</m:t>
                        </m:r>
                      </m:e>
                      <m:sub>
                        <m:r>
                          <a:rPr lang="en-US" b="0" i="1" smtClean="0">
                            <a:latin typeface="Cambria Math" panose="02040503050406030204" pitchFamily="18" charset="0"/>
                          </a:rPr>
                          <m:t>𝑖</m:t>
                        </m:r>
                      </m:sub>
                      <m:sup>
                        <m:r>
                          <a:rPr lang="en-US" b="0" i="1" smtClean="0">
                            <a:latin typeface="Cambria Math" panose="02040503050406030204" pitchFamily="18" charset="0"/>
                          </a:rPr>
                          <m:t>2</m:t>
                        </m:r>
                      </m:sup>
                    </m:sSubSup>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2</m:t>
                        </m:r>
                      </m:den>
                    </m:f>
                    <m:r>
                      <a:rPr lang="en-US" b="0" i="1" smtClean="0">
                        <a:latin typeface="Cambria Math" panose="02040503050406030204" pitchFamily="18" charset="0"/>
                      </a:rPr>
                      <m:t>𝑘</m:t>
                    </m:r>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𝑥</m:t>
                        </m:r>
                      </m:e>
                      <m:sub>
                        <m:r>
                          <a:rPr lang="en-US" b="0" i="1" smtClean="0">
                            <a:latin typeface="Cambria Math" panose="02040503050406030204" pitchFamily="18" charset="0"/>
                          </a:rPr>
                          <m:t>𝑓</m:t>
                        </m:r>
                      </m:sub>
                      <m:sup>
                        <m:r>
                          <a:rPr lang="en-US" b="0" i="1" smtClean="0">
                            <a:latin typeface="Cambria Math" panose="02040503050406030204" pitchFamily="18" charset="0"/>
                          </a:rPr>
                          <m:t>2</m:t>
                        </m:r>
                      </m:sup>
                    </m:sSubSup>
                  </m:oMath>
                </a14:m>
                <a:endParaRPr lang="en-US" dirty="0"/>
              </a:p>
              <a:p>
                <a:pPr lvl="2"/>
                <a:r>
                  <a:rPr lang="el-GR" dirty="0"/>
                  <a:t>Εξάρτηση μόνο από τα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i="1">
                            <a:latin typeface="Cambria Math" panose="02040503050406030204" pitchFamily="18" charset="0"/>
                          </a:rPr>
                          <m:t>𝑖</m:t>
                        </m:r>
                      </m:sub>
                    </m:sSub>
                  </m:oMath>
                </a14:m>
                <a:r>
                  <a:rPr lang="el-GR" dirty="0"/>
                  <a:t>,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i="1">
                            <a:latin typeface="Cambria Math" panose="02040503050406030204" pitchFamily="18" charset="0"/>
                          </a:rPr>
                          <m:t>𝑓</m:t>
                        </m:r>
                      </m:sub>
                    </m:sSub>
                  </m:oMath>
                </a14:m>
                <a:r>
                  <a:rPr lang="el-GR" dirty="0"/>
                  <a:t>, </a:t>
                </a:r>
                <a:r>
                  <a:rPr lang="el-GR" b="1" dirty="0"/>
                  <a:t>όχι</a:t>
                </a:r>
                <a:r>
                  <a:rPr lang="el-GR" dirty="0"/>
                  <a:t> από τη διαδρομή σε αυτά</a:t>
                </a:r>
                <a:endParaRPr lang="en-US" dirty="0"/>
              </a:p>
              <a:p>
                <a:pPr lvl="2"/>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𝑊</m:t>
                        </m:r>
                      </m:e>
                      <m:sub>
                        <m:r>
                          <a:rPr lang="en-US" b="0" i="1" smtClean="0">
                            <a:latin typeface="Cambria Math" panose="02040503050406030204" pitchFamily="18" charset="0"/>
                          </a:rPr>
                          <m:t>𝑠</m:t>
                        </m:r>
                      </m:sub>
                    </m:sSub>
                    <m:r>
                      <a:rPr lang="en-US" i="1">
                        <a:latin typeface="Cambria Math" panose="02040503050406030204" pitchFamily="18" charset="0"/>
                      </a:rPr>
                      <m:t>=</m:t>
                    </m:r>
                    <m:r>
                      <a:rPr lang="el-GR">
                        <a:latin typeface="Cambria Math" panose="02040503050406030204" pitchFamily="18" charset="0"/>
                      </a:rPr>
                      <m:t>0</m:t>
                    </m:r>
                  </m:oMath>
                </a14:m>
                <a:r>
                  <a:rPr lang="el-GR" dirty="0"/>
                  <a:t>, σε </a:t>
                </a:r>
                <a:r>
                  <a:rPr lang="el-GR" b="1" dirty="0"/>
                  <a:t>κλειστή</a:t>
                </a:r>
                <a:r>
                  <a:rPr lang="el-GR" dirty="0"/>
                  <a:t> διαδρομή </a:t>
                </a:r>
                <a14:m>
                  <m:oMath xmlns:m="http://schemas.openxmlformats.org/officeDocument/2006/math">
                    <m:sSub>
                      <m:sSubPr>
                        <m:ctrlPr>
                          <a:rPr lang="el-GR" i="1">
                            <a:latin typeface="Cambria Math" panose="02040503050406030204" pitchFamily="18" charset="0"/>
                          </a:rPr>
                        </m:ctrlPr>
                      </m:sSubPr>
                      <m:e>
                        <m:r>
                          <a:rPr lang="el-GR" i="1">
                            <a:latin typeface="Cambria Math" panose="02040503050406030204" pitchFamily="18" charset="0"/>
                          </a:rPr>
                          <m:t>(</m:t>
                        </m:r>
                        <m:r>
                          <a:rPr lang="en-US" b="0" i="1" smtClean="0">
                            <a:latin typeface="Cambria Math" panose="02040503050406030204" pitchFamily="18" charset="0"/>
                          </a:rPr>
                          <m:t>𝑥</m:t>
                        </m:r>
                      </m:e>
                      <m:sub>
                        <m:r>
                          <a:rPr lang="en-US" i="1">
                            <a:latin typeface="Cambria Math" panose="02040503050406030204" pitchFamily="18" charset="0"/>
                          </a:rPr>
                          <m:t>𝑖</m:t>
                        </m:r>
                      </m:sub>
                    </m:sSub>
                    <m:r>
                      <a:rPr lang="el-GR" b="0" i="0" smtClean="0">
                        <a:latin typeface="Cambria Math" panose="02040503050406030204" pitchFamily="18" charset="0"/>
                      </a:rPr>
                      <m:t> </m:t>
                    </m:r>
                    <m:r>
                      <a:rPr lang="el-GR">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i="1">
                            <a:latin typeface="Cambria Math" panose="02040503050406030204" pitchFamily="18" charset="0"/>
                          </a:rPr>
                          <m:t>𝑓</m:t>
                        </m:r>
                      </m:sub>
                    </m:sSub>
                    <m:r>
                      <a:rPr lang="el-GR" i="1">
                        <a:latin typeface="Cambria Math" panose="02040503050406030204" pitchFamily="18" charset="0"/>
                      </a:rPr>
                      <m:t>)</m:t>
                    </m:r>
                  </m:oMath>
                </a14:m>
                <a:endParaRPr lang="el-G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948450" cy="5181600"/>
              </a:xfrm>
              <a:blipFill>
                <a:blip r:embed="rId2"/>
                <a:stretch>
                  <a:fillRect t="-941"/>
                </a:stretch>
              </a:blipFill>
            </p:spPr>
            <p:txBody>
              <a:bodyPr/>
              <a:lstStyle/>
              <a:p>
                <a:r>
                  <a:rPr lang="en-US">
                    <a:noFill/>
                  </a:rPr>
                  <a:t> </a:t>
                </a:r>
              </a:p>
            </p:txBody>
          </p:sp>
        </mc:Fallback>
      </mc:AlternateContent>
    </p:spTree>
    <p:extLst>
      <p:ext uri="{BB962C8B-B14F-4D97-AF65-F5344CB8AC3E}">
        <p14:creationId xmlns:p14="http://schemas.microsoft.com/office/powerpoint/2010/main" val="1839031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fade">
                                      <p:cBhvr>
                                        <p:cTn id="29" dur="500"/>
                                        <p:tgtEl>
                                          <p:spTgt spid="3">
                                            <p:txEl>
                                              <p:pRg st="8" end="8"/>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fade">
                                      <p:cBhvr>
                                        <p:cTn id="32" dur="500"/>
                                        <p:tgtEl>
                                          <p:spTgt spid="3">
                                            <p:txEl>
                                              <p:pRg st="9" end="9"/>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animEffect transition="in" filter="fade">
                                      <p:cBhvr>
                                        <p:cTn id="3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72250" cy="5105400"/>
              </a:xfrm>
            </p:spPr>
            <p:txBody>
              <a:bodyPr/>
              <a:lstStyle/>
              <a:p>
                <a:r>
                  <a:rPr lang="el-GR" b="1" u="sng" dirty="0"/>
                  <a:t>Παράδειγμα:</a:t>
                </a:r>
              </a:p>
              <a:p>
                <a:r>
                  <a:rPr lang="el-GR" sz="2000" dirty="0"/>
                  <a:t>Ένα παιδί μάζας </a:t>
                </a:r>
                <a14:m>
                  <m:oMath xmlns:m="http://schemas.openxmlformats.org/officeDocument/2006/math">
                    <m:r>
                      <a:rPr lang="en-US" sz="2000" i="1" dirty="0" smtClean="0">
                        <a:latin typeface="Cambria Math" panose="02040503050406030204" pitchFamily="18" charset="0"/>
                      </a:rPr>
                      <m:t>𝑚</m:t>
                    </m:r>
                  </m:oMath>
                </a14:m>
                <a:r>
                  <a:rPr lang="en-US" sz="2000" dirty="0"/>
                  <a:t> </a:t>
                </a:r>
                <a:r>
                  <a:rPr lang="el-GR" sz="2000" dirty="0"/>
                  <a:t>ολισθαίνει από ακίνητη θέση σε μια νεροτσουλήθρα ύψους </a:t>
                </a:r>
                <a14:m>
                  <m:oMath xmlns:m="http://schemas.openxmlformats.org/officeDocument/2006/math">
                    <m:r>
                      <a:rPr lang="en-US" sz="2000" i="1" dirty="0" smtClean="0">
                        <a:latin typeface="Cambria Math" panose="02040503050406030204" pitchFamily="18" charset="0"/>
                      </a:rPr>
                      <m:t>h</m:t>
                    </m:r>
                    <m:r>
                      <a:rPr lang="en-US" sz="2000" i="1" dirty="0" smtClean="0">
                        <a:latin typeface="Cambria Math" panose="02040503050406030204" pitchFamily="18" charset="0"/>
                      </a:rPr>
                      <m:t>=8.5 </m:t>
                    </m:r>
                    <m:r>
                      <a:rPr lang="en-US" sz="2000" i="1" dirty="0" smtClean="0">
                        <a:latin typeface="Cambria Math" panose="02040503050406030204" pitchFamily="18" charset="0"/>
                      </a:rPr>
                      <m:t>𝑚</m:t>
                    </m:r>
                  </m:oMath>
                </a14:m>
                <a:r>
                  <a:rPr lang="en-US" sz="2000" dirty="0"/>
                  <a:t>. </a:t>
                </a:r>
                <a:r>
                  <a:rPr lang="el-GR" sz="2000" dirty="0"/>
                  <a:t>Υποθέστε ότι η νεροτσουλήθρα περιγράφει μια επιφάνεια χωρίς τριβές και βρείτε την ταχύτητα του παιδιού στο τέρμα της.</a:t>
                </a:r>
                <a:endParaRPr lang="en-US" sz="20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72250" cy="5105400"/>
              </a:xfrm>
              <a:blipFill>
                <a:blip r:embed="rId3"/>
                <a:stretch>
                  <a:fillRect t="-955"/>
                </a:stretch>
              </a:blipFill>
            </p:spPr>
            <p:txBody>
              <a:bodyPr/>
              <a:lstStyle/>
              <a:p>
                <a:r>
                  <a:rPr lang="en-US">
                    <a:noFill/>
                  </a:rPr>
                  <a:t> </a:t>
                </a:r>
              </a:p>
            </p:txBody>
          </p:sp>
        </mc:Fallback>
      </mc:AlternateContent>
      <p:pic>
        <p:nvPicPr>
          <p:cNvPr id="5" name="Picture 4"/>
          <p:cNvPicPr>
            <a:picLocks noChangeAspect="1"/>
          </p:cNvPicPr>
          <p:nvPr/>
        </p:nvPicPr>
        <p:blipFill>
          <a:blip r:embed="rId4"/>
          <a:stretch>
            <a:fillRect/>
          </a:stretch>
        </p:blipFill>
        <p:spPr>
          <a:xfrm>
            <a:off x="6206313" y="3286125"/>
            <a:ext cx="2404287" cy="3190875"/>
          </a:xfrm>
          <a:prstGeom prst="rect">
            <a:avLst/>
          </a:prstGeom>
        </p:spPr>
      </p:pic>
      <mc:AlternateContent xmlns:mc="http://schemas.openxmlformats.org/markup-compatibility/2006" xmlns:p14="http://schemas.microsoft.com/office/powerpoint/2010/main">
        <mc:Choice Requires="p14">
          <p:contentPart p14:bwMode="auto" r:id="rId5">
            <p14:nvContentPartPr>
              <p14:cNvPr id="4" name="Ink 3">
                <a:extLst>
                  <a:ext uri="{FF2B5EF4-FFF2-40B4-BE49-F238E27FC236}">
                    <a16:creationId xmlns:a16="http://schemas.microsoft.com/office/drawing/2014/main" xmlns="" id="{E3ECB8B2-5ECF-CE88-7C9B-97BB6B3BFFA4}"/>
                  </a:ext>
                </a:extLst>
              </p14:cNvPr>
              <p14:cNvContentPartPr/>
              <p14:nvPr/>
            </p14:nvContentPartPr>
            <p14:xfrm>
              <a:off x="626760" y="3206520"/>
              <a:ext cx="7634160" cy="3253320"/>
            </p14:xfrm>
          </p:contentPart>
        </mc:Choice>
        <mc:Fallback xmlns="">
          <p:pic>
            <p:nvPicPr>
              <p:cNvPr id="4" name="Ink 3">
                <a:extLst>
                  <a:ext uri="{FF2B5EF4-FFF2-40B4-BE49-F238E27FC236}">
                    <a16:creationId xmlns:a16="http://schemas.microsoft.com/office/drawing/2014/main" id="{E3ECB8B2-5ECF-CE88-7C9B-97BB6B3BFFA4}"/>
                  </a:ext>
                </a:extLst>
              </p:cNvPr>
              <p:cNvPicPr/>
              <p:nvPr/>
            </p:nvPicPr>
            <p:blipFill>
              <a:blip r:embed="rId6"/>
              <a:stretch>
                <a:fillRect/>
              </a:stretch>
            </p:blipFill>
            <p:spPr>
              <a:xfrm>
                <a:off x="617400" y="3197160"/>
                <a:ext cx="7652880" cy="32720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6" name="Ink 5"/>
              <p14:cNvContentPartPr/>
              <p14:nvPr/>
            </p14:nvContentPartPr>
            <p14:xfrm>
              <a:off x="7967520" y="3796200"/>
              <a:ext cx="329400" cy="2440080"/>
            </p14:xfrm>
          </p:contentPart>
        </mc:Choice>
        <mc:Fallback xmlns="">
          <p:pic>
            <p:nvPicPr>
              <p:cNvPr id="6" name="Ink 5"/>
              <p:cNvPicPr/>
              <p:nvPr/>
            </p:nvPicPr>
            <p:blipFill>
              <a:blip r:embed="rId8"/>
              <a:stretch>
                <a:fillRect/>
              </a:stretch>
            </p:blipFill>
            <p:spPr>
              <a:xfrm>
                <a:off x="7961760" y="3787920"/>
                <a:ext cx="344520" cy="2460240"/>
              </a:xfrm>
              <a:prstGeom prst="rect">
                <a:avLst/>
              </a:prstGeom>
            </p:spPr>
          </p:pic>
        </mc:Fallback>
      </mc:AlternateContent>
    </p:spTree>
    <p:extLst>
      <p:ext uri="{BB962C8B-B14F-4D97-AF65-F5344CB8AC3E}">
        <p14:creationId xmlns:p14="http://schemas.microsoft.com/office/powerpoint/2010/main" val="292084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872250" cy="5105400"/>
          </a:xfrm>
        </p:spPr>
        <p:txBody>
          <a:bodyPr/>
          <a:lstStyle/>
          <a:p>
            <a:r>
              <a:rPr lang="el-GR" b="1" u="sng" dirty="0"/>
              <a:t>Παράδειγμα – Λύση:</a:t>
            </a:r>
          </a:p>
        </p:txBody>
      </p:sp>
      <p:pic>
        <p:nvPicPr>
          <p:cNvPr id="5" name="Picture 4"/>
          <p:cNvPicPr>
            <a:picLocks noChangeAspect="1"/>
          </p:cNvPicPr>
          <p:nvPr/>
        </p:nvPicPr>
        <p:blipFill>
          <a:blip r:embed="rId2"/>
          <a:stretch>
            <a:fillRect/>
          </a:stretch>
        </p:blipFill>
        <p:spPr>
          <a:xfrm>
            <a:off x="6172200" y="734675"/>
            <a:ext cx="2432305" cy="3228059"/>
          </a:xfrm>
          <a:prstGeom prst="rect">
            <a:avLst/>
          </a:prstGeom>
        </p:spPr>
      </p:pic>
      <mc:AlternateContent xmlns:mc="http://schemas.openxmlformats.org/markup-compatibility/2006" xmlns:p14="http://schemas.microsoft.com/office/powerpoint/2010/main">
        <mc:Choice Requires="p14">
          <p:contentPart p14:bwMode="auto" r:id="rId3">
            <p14:nvContentPartPr>
              <p14:cNvPr id="4" name="Ink 3"/>
              <p14:cNvContentPartPr/>
              <p14:nvPr/>
            </p14:nvContentPartPr>
            <p14:xfrm>
              <a:off x="624600" y="790200"/>
              <a:ext cx="8483760" cy="6066000"/>
            </p14:xfrm>
          </p:contentPart>
        </mc:Choice>
        <mc:Fallback xmlns="">
          <p:pic>
            <p:nvPicPr>
              <p:cNvPr id="4" name="Ink 3"/>
              <p:cNvPicPr/>
              <p:nvPr/>
            </p:nvPicPr>
            <p:blipFill>
              <a:blip r:embed="rId4"/>
              <a:stretch>
                <a:fillRect/>
              </a:stretch>
            </p:blipFill>
            <p:spPr>
              <a:xfrm>
                <a:off x="616680" y="781560"/>
                <a:ext cx="8501040" cy="6084000"/>
              </a:xfrm>
              <a:prstGeom prst="rect">
                <a:avLst/>
              </a:prstGeom>
            </p:spPr>
          </p:pic>
        </mc:Fallback>
      </mc:AlternateContent>
    </p:spTree>
    <p:extLst>
      <p:ext uri="{BB962C8B-B14F-4D97-AF65-F5344CB8AC3E}">
        <p14:creationId xmlns:p14="http://schemas.microsoft.com/office/powerpoint/2010/main" val="279833039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lum bright="70000" contrast="-70000"/>
          </a:blip>
          <a:stretch>
            <a:fillRect/>
          </a:stretch>
        </p:blipFill>
        <p:spPr>
          <a:xfrm>
            <a:off x="540648" y="2693455"/>
            <a:ext cx="8071804" cy="3846909"/>
          </a:xfrm>
          <a:prstGeom prst="rect">
            <a:avLst/>
          </a:prstGeom>
        </p:spPr>
      </p:pic>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4" name="Flowchart: Alternate Process 3"/>
          <p:cNvSpPr/>
          <p:nvPr/>
        </p:nvSpPr>
        <p:spPr>
          <a:xfrm>
            <a:off x="3602913" y="1427920"/>
            <a:ext cx="1685925" cy="49164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l-GR" sz="2800" dirty="0">
                <a:solidFill>
                  <a:prstClr val="white"/>
                </a:solidFill>
              </a:rPr>
              <a:t>Σύστημα</a:t>
            </a:r>
          </a:p>
        </p:txBody>
      </p:sp>
      <p:sp>
        <p:nvSpPr>
          <p:cNvPr id="5" name="Flowchart: Alternate Process 4"/>
          <p:cNvSpPr/>
          <p:nvPr/>
        </p:nvSpPr>
        <p:spPr>
          <a:xfrm>
            <a:off x="1819275" y="2280962"/>
            <a:ext cx="1562100" cy="4146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l-GR" dirty="0">
                <a:solidFill>
                  <a:prstClr val="white"/>
                </a:solidFill>
              </a:rPr>
              <a:t>Μονομελές</a:t>
            </a:r>
          </a:p>
        </p:txBody>
      </p:sp>
      <p:sp>
        <p:nvSpPr>
          <p:cNvPr id="6" name="Flowchart: Alternate Process 5"/>
          <p:cNvSpPr/>
          <p:nvPr/>
        </p:nvSpPr>
        <p:spPr>
          <a:xfrm>
            <a:off x="5600700" y="2280961"/>
            <a:ext cx="1400175" cy="41461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l-GR" dirty="0">
                <a:solidFill>
                  <a:prstClr val="white"/>
                </a:solidFill>
              </a:rPr>
              <a:t>Πολυμελές</a:t>
            </a:r>
          </a:p>
        </p:txBody>
      </p:sp>
      <p:sp>
        <p:nvSpPr>
          <p:cNvPr id="8" name="Flowchart: Alternate Process 7"/>
          <p:cNvSpPr/>
          <p:nvPr/>
        </p:nvSpPr>
        <p:spPr>
          <a:xfrm>
            <a:off x="1524000" y="3309936"/>
            <a:ext cx="2152650" cy="3232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l-GR" dirty="0">
                <a:solidFill>
                  <a:prstClr val="white"/>
                </a:solidFill>
              </a:rPr>
              <a:t>Μη απομονωμένο</a:t>
            </a:r>
          </a:p>
        </p:txBody>
      </p:sp>
      <p:sp>
        <p:nvSpPr>
          <p:cNvPr id="10" name="Flowchart: Alternate Process 9"/>
          <p:cNvSpPr/>
          <p:nvPr/>
        </p:nvSpPr>
        <p:spPr>
          <a:xfrm>
            <a:off x="6419849" y="3320012"/>
            <a:ext cx="1828800" cy="3232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l-GR" dirty="0">
                <a:solidFill>
                  <a:prstClr val="white"/>
                </a:solidFill>
              </a:rPr>
              <a:t>Απομονωμένο</a:t>
            </a:r>
          </a:p>
        </p:txBody>
      </p:sp>
      <p:sp>
        <p:nvSpPr>
          <p:cNvPr id="12" name="Flowchart: Predefined Process 11"/>
          <p:cNvSpPr/>
          <p:nvPr/>
        </p:nvSpPr>
        <p:spPr>
          <a:xfrm>
            <a:off x="2943226" y="5086349"/>
            <a:ext cx="2705100" cy="847725"/>
          </a:xfrm>
          <a:prstGeom prst="flowChartPredefinedProcess">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defRPr/>
            </a:pPr>
            <a:r>
              <a:rPr lang="el-GR" sz="1600" b="1" dirty="0">
                <a:solidFill>
                  <a:prstClr val="white"/>
                </a:solidFill>
              </a:rPr>
              <a:t>Θεώρημα Μεταβολής Κινητικής Ενέργειας – Έργου </a:t>
            </a:r>
          </a:p>
        </p:txBody>
      </p:sp>
      <p:sp>
        <p:nvSpPr>
          <p:cNvPr id="13" name="Flowchart: Predefined Process 12"/>
          <p:cNvSpPr/>
          <p:nvPr/>
        </p:nvSpPr>
        <p:spPr>
          <a:xfrm>
            <a:off x="6138863" y="5086348"/>
            <a:ext cx="2390773" cy="847725"/>
          </a:xfrm>
          <a:prstGeom prst="flowChartPredefinedProcess">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defRPr/>
            </a:pPr>
            <a:r>
              <a:rPr lang="el-GR" sz="1600" b="1" dirty="0">
                <a:solidFill>
                  <a:prstClr val="white"/>
                </a:solidFill>
              </a:rPr>
              <a:t>Αρχή Διατήρησης Μηχανικής Ενέργειας</a:t>
            </a:r>
          </a:p>
        </p:txBody>
      </p:sp>
      <p:cxnSp>
        <p:nvCxnSpPr>
          <p:cNvPr id="15" name="Elbow Connector 14"/>
          <p:cNvCxnSpPr>
            <a:stCxn id="4" idx="2"/>
            <a:endCxn id="5" idx="0"/>
          </p:cNvCxnSpPr>
          <p:nvPr/>
        </p:nvCxnSpPr>
        <p:spPr>
          <a:xfrm rot="5400000">
            <a:off x="3342402" y="1177488"/>
            <a:ext cx="361398" cy="1845551"/>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Elbow Connector 16"/>
          <p:cNvCxnSpPr>
            <a:stCxn id="4" idx="2"/>
            <a:endCxn id="6" idx="0"/>
          </p:cNvCxnSpPr>
          <p:nvPr/>
        </p:nvCxnSpPr>
        <p:spPr>
          <a:xfrm rot="16200000" flipH="1">
            <a:off x="5192634" y="1172806"/>
            <a:ext cx="361397" cy="1854912"/>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5" idx="2"/>
            <a:endCxn id="8" idx="0"/>
          </p:cNvCxnSpPr>
          <p:nvPr/>
        </p:nvCxnSpPr>
        <p:spPr>
          <a:xfrm>
            <a:off x="2600325" y="2695576"/>
            <a:ext cx="0" cy="61436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Elbow Connector 22"/>
          <p:cNvCxnSpPr>
            <a:stCxn id="6" idx="2"/>
            <a:endCxn id="10" idx="0"/>
          </p:cNvCxnSpPr>
          <p:nvPr/>
        </p:nvCxnSpPr>
        <p:spPr>
          <a:xfrm rot="16200000" flipH="1">
            <a:off x="6505300" y="2491063"/>
            <a:ext cx="624436" cy="1033461"/>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Elbow Connector 28"/>
          <p:cNvCxnSpPr>
            <a:stCxn id="8" idx="2"/>
            <a:endCxn id="12" idx="0"/>
          </p:cNvCxnSpPr>
          <p:nvPr/>
        </p:nvCxnSpPr>
        <p:spPr>
          <a:xfrm rot="16200000" flipH="1">
            <a:off x="2721493" y="3512066"/>
            <a:ext cx="1453114" cy="1695451"/>
          </a:xfrm>
          <a:prstGeom prst="bentConnector3">
            <a:avLst>
              <a:gd name="adj1" fmla="val 60592"/>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Elbow Connector 34"/>
          <p:cNvCxnSpPr>
            <a:stCxn id="54" idx="2"/>
            <a:endCxn id="13" idx="0"/>
          </p:cNvCxnSpPr>
          <p:nvPr/>
        </p:nvCxnSpPr>
        <p:spPr>
          <a:xfrm rot="16200000" flipH="1">
            <a:off x="7024410" y="4776508"/>
            <a:ext cx="619678" cy="1"/>
          </a:xfrm>
          <a:prstGeom prst="bentConnector3">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54" name="Flowchart: Alternate Process 53"/>
          <p:cNvSpPr/>
          <p:nvPr/>
        </p:nvSpPr>
        <p:spPr>
          <a:xfrm>
            <a:off x="6165055" y="3896276"/>
            <a:ext cx="2338387" cy="57039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l-GR" b="1" dirty="0">
                <a:solidFill>
                  <a:prstClr val="white"/>
                </a:solidFill>
              </a:rPr>
              <a:t>Μόνο</a:t>
            </a:r>
            <a:r>
              <a:rPr lang="el-GR" dirty="0">
                <a:solidFill>
                  <a:prstClr val="white"/>
                </a:solidFill>
              </a:rPr>
              <a:t> συντηρητικές δυνάμεις</a:t>
            </a:r>
          </a:p>
        </p:txBody>
      </p:sp>
      <p:cxnSp>
        <p:nvCxnSpPr>
          <p:cNvPr id="57" name="Straight Arrow Connector 56"/>
          <p:cNvCxnSpPr>
            <a:stCxn id="10" idx="2"/>
            <a:endCxn id="54" idx="0"/>
          </p:cNvCxnSpPr>
          <p:nvPr/>
        </p:nvCxnSpPr>
        <p:spPr>
          <a:xfrm>
            <a:off x="7334249" y="3643311"/>
            <a:ext cx="0" cy="25296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7" name="TextBox 76"/>
              <p:cNvSpPr txBox="1"/>
              <p:nvPr/>
            </p:nvSpPr>
            <p:spPr>
              <a:xfrm>
                <a:off x="2870248" y="4524248"/>
                <a:ext cx="1255152"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m:rPr>
                          <m:sty m:val="p"/>
                        </m:rPr>
                        <a:rPr lang="en-US" smtClean="0">
                          <a:solidFill>
                            <a:srgbClr val="7030A0"/>
                          </a:solidFill>
                          <a:latin typeface="Cambria Math" panose="02040503050406030204" pitchFamily="18" charset="0"/>
                        </a:rPr>
                        <m:t>Δ</m:t>
                      </m:r>
                      <m:r>
                        <a:rPr lang="en-US" i="1" smtClean="0">
                          <a:solidFill>
                            <a:srgbClr val="7030A0"/>
                          </a:solidFill>
                          <a:latin typeface="Cambria Math" panose="02040503050406030204" pitchFamily="18" charset="0"/>
                        </a:rPr>
                        <m:t>𝐾</m:t>
                      </m:r>
                      <m:r>
                        <a:rPr lang="en-US" i="1" smtClean="0">
                          <a:solidFill>
                            <a:srgbClr val="7030A0"/>
                          </a:solidFill>
                          <a:latin typeface="Cambria Math" panose="02040503050406030204" pitchFamily="18" charset="0"/>
                        </a:rPr>
                        <m:t>=</m:t>
                      </m:r>
                      <m:r>
                        <m:rPr>
                          <m:sty m:val="p"/>
                        </m:rPr>
                        <a:rPr lang="en-US" smtClean="0">
                          <a:solidFill>
                            <a:srgbClr val="7030A0"/>
                          </a:solidFill>
                          <a:latin typeface="Cambria Math" panose="02040503050406030204" pitchFamily="18" charset="0"/>
                        </a:rPr>
                        <m:t>Σ</m:t>
                      </m:r>
                      <m:sSub>
                        <m:sSubPr>
                          <m:ctrlPr>
                            <a:rPr lang="en-US" i="1" smtClean="0">
                              <a:solidFill>
                                <a:srgbClr val="7030A0"/>
                              </a:solidFill>
                              <a:latin typeface="Cambria Math" panose="02040503050406030204" pitchFamily="18" charset="0"/>
                            </a:rPr>
                          </m:ctrlPr>
                        </m:sSubPr>
                        <m:e>
                          <m:r>
                            <a:rPr lang="en-US" i="1" smtClean="0">
                              <a:solidFill>
                                <a:srgbClr val="7030A0"/>
                              </a:solidFill>
                              <a:latin typeface="Cambria Math" panose="02040503050406030204" pitchFamily="18" charset="0"/>
                            </a:rPr>
                            <m:t>𝑊</m:t>
                          </m:r>
                        </m:e>
                        <m:sub>
                          <m:r>
                            <a:rPr lang="en-US" i="1" smtClean="0">
                              <a:solidFill>
                                <a:srgbClr val="7030A0"/>
                              </a:solidFill>
                              <a:latin typeface="Cambria Math" panose="02040503050406030204" pitchFamily="18" charset="0"/>
                            </a:rPr>
                            <m:t>𝑒𝑥𝑡</m:t>
                          </m:r>
                        </m:sub>
                      </m:sSub>
                    </m:oMath>
                  </m:oMathPara>
                </a14:m>
                <a:endParaRPr lang="el-GR" dirty="0">
                  <a:solidFill>
                    <a:srgbClr val="7030A0"/>
                  </a:solidFill>
                </a:endParaRPr>
              </a:p>
            </p:txBody>
          </p:sp>
        </mc:Choice>
        <mc:Fallback xmlns="">
          <p:sp>
            <p:nvSpPr>
              <p:cNvPr id="77" name="TextBox 76"/>
              <p:cNvSpPr txBox="1">
                <a:spLocks noRot="1" noChangeAspect="1" noMove="1" noResize="1" noEditPoints="1" noAdjustHandles="1" noChangeArrowheads="1" noChangeShapeType="1" noTextEdit="1"/>
              </p:cNvSpPr>
              <p:nvPr/>
            </p:nvSpPr>
            <p:spPr>
              <a:xfrm>
                <a:off x="2870248" y="4524248"/>
                <a:ext cx="1255152" cy="276999"/>
              </a:xfrm>
              <a:prstGeom prst="rect">
                <a:avLst/>
              </a:prstGeom>
              <a:blipFill rotWithShape="0">
                <a:blip r:embed="rId5"/>
                <a:stretch>
                  <a:fillRect l="-4369" r="-971" b="-13043"/>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79" name="TextBox 78"/>
              <p:cNvSpPr txBox="1"/>
              <p:nvPr/>
            </p:nvSpPr>
            <p:spPr>
              <a:xfrm>
                <a:off x="5968233" y="4638009"/>
                <a:ext cx="1366015"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m:rPr>
                          <m:sty m:val="p"/>
                        </m:rPr>
                        <a:rPr lang="en-US" smtClean="0">
                          <a:solidFill>
                            <a:srgbClr val="0070C0"/>
                          </a:solidFill>
                          <a:latin typeface="Cambria Math" panose="02040503050406030204" pitchFamily="18" charset="0"/>
                        </a:rPr>
                        <m:t>Δ</m:t>
                      </m:r>
                      <m:r>
                        <a:rPr lang="en-US" i="1" smtClean="0">
                          <a:solidFill>
                            <a:srgbClr val="0070C0"/>
                          </a:solidFill>
                          <a:latin typeface="Cambria Math" panose="02040503050406030204" pitchFamily="18" charset="0"/>
                        </a:rPr>
                        <m:t>𝐾</m:t>
                      </m:r>
                      <m:r>
                        <a:rPr lang="en-US" i="1" smtClean="0">
                          <a:solidFill>
                            <a:srgbClr val="0070C0"/>
                          </a:solidFill>
                          <a:latin typeface="Cambria Math" panose="02040503050406030204" pitchFamily="18" charset="0"/>
                        </a:rPr>
                        <m:t>+</m:t>
                      </m:r>
                      <m:r>
                        <m:rPr>
                          <m:sty m:val="p"/>
                        </m:rPr>
                        <a:rPr lang="en-US" smtClean="0">
                          <a:solidFill>
                            <a:srgbClr val="0070C0"/>
                          </a:solidFill>
                          <a:latin typeface="Cambria Math" panose="02040503050406030204" pitchFamily="18" charset="0"/>
                        </a:rPr>
                        <m:t>Δ</m:t>
                      </m:r>
                      <m:r>
                        <a:rPr lang="en-US" i="1" smtClean="0">
                          <a:solidFill>
                            <a:srgbClr val="0070C0"/>
                          </a:solidFill>
                          <a:latin typeface="Cambria Math" panose="02040503050406030204" pitchFamily="18" charset="0"/>
                        </a:rPr>
                        <m:t>𝑈</m:t>
                      </m:r>
                      <m:r>
                        <a:rPr lang="en-US" i="1" smtClean="0">
                          <a:solidFill>
                            <a:srgbClr val="0070C0"/>
                          </a:solidFill>
                          <a:latin typeface="Cambria Math" panose="02040503050406030204" pitchFamily="18" charset="0"/>
                        </a:rPr>
                        <m:t>=0</m:t>
                      </m:r>
                    </m:oMath>
                  </m:oMathPara>
                </a14:m>
                <a:endParaRPr lang="el-GR" dirty="0">
                  <a:solidFill>
                    <a:srgbClr val="0070C0"/>
                  </a:solidFill>
                </a:endParaRPr>
              </a:p>
            </p:txBody>
          </p:sp>
        </mc:Choice>
        <mc:Fallback xmlns="">
          <p:sp>
            <p:nvSpPr>
              <p:cNvPr id="79" name="TextBox 78"/>
              <p:cNvSpPr txBox="1">
                <a:spLocks noRot="1" noChangeAspect="1" noMove="1" noResize="1" noEditPoints="1" noAdjustHandles="1" noChangeArrowheads="1" noChangeShapeType="1" noTextEdit="1"/>
              </p:cNvSpPr>
              <p:nvPr/>
            </p:nvSpPr>
            <p:spPr>
              <a:xfrm>
                <a:off x="5968233" y="4638009"/>
                <a:ext cx="1366015" cy="276999"/>
              </a:xfrm>
              <a:prstGeom prst="rect">
                <a:avLst/>
              </a:prstGeom>
              <a:blipFill rotWithShape="0">
                <a:blip r:embed="rId6"/>
                <a:stretch>
                  <a:fillRect l="-3571" r="-4018" b="-6667"/>
                </a:stretch>
              </a:blipFill>
            </p:spPr>
            <p:txBody>
              <a:bodyPr/>
              <a:lstStyle/>
              <a:p>
                <a:r>
                  <a:rPr lang="el-GR">
                    <a:noFill/>
                  </a:rPr>
                  <a:t> </a:t>
                </a:r>
              </a:p>
            </p:txBody>
          </p:sp>
        </mc:Fallback>
      </mc:AlternateContent>
      <p:sp>
        <p:nvSpPr>
          <p:cNvPr id="81" name="Down Ribbon 80"/>
          <p:cNvSpPr/>
          <p:nvPr/>
        </p:nvSpPr>
        <p:spPr>
          <a:xfrm>
            <a:off x="5648326" y="751648"/>
            <a:ext cx="2997994" cy="676272"/>
          </a:xfrm>
          <a:prstGeom prst="ribbon">
            <a:avLst>
              <a:gd name="adj1" fmla="val 11312"/>
              <a:gd name="adj2" fmla="val 75000"/>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l-GR" sz="1400" b="1" dirty="0">
                <a:solidFill>
                  <a:prstClr val="black"/>
                </a:solidFill>
              </a:rPr>
              <a:t>Στρατηγική επίλυσης προβλημάτων</a:t>
            </a:r>
          </a:p>
        </p:txBody>
      </p:sp>
    </p:spTree>
    <p:extLst>
      <p:ext uri="{BB962C8B-B14F-4D97-AF65-F5344CB8AC3E}">
        <p14:creationId xmlns:p14="http://schemas.microsoft.com/office/powerpoint/2010/main" val="3674479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10"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77"/>
                                        </p:tgtEl>
                                        <p:attrNameLst>
                                          <p:attrName>style.visibility</p:attrName>
                                        </p:attrNameLst>
                                      </p:cBhvr>
                                      <p:to>
                                        <p:strVal val="visible"/>
                                      </p:to>
                                    </p:set>
                                    <p:animEffect transition="in" filter="fade">
                                      <p:cBhvr>
                                        <p:cTn id="37" dur="500"/>
                                        <p:tgtEl>
                                          <p:spTgt spid="7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57"/>
                                        </p:tgtEl>
                                        <p:attrNameLst>
                                          <p:attrName>style.visibility</p:attrName>
                                        </p:attrNameLst>
                                      </p:cBhvr>
                                      <p:to>
                                        <p:strVal val="visible"/>
                                      </p:to>
                                    </p:set>
                                    <p:animEffect transition="in" filter="fade">
                                      <p:cBhvr>
                                        <p:cTn id="50" dur="500"/>
                                        <p:tgtEl>
                                          <p:spTgt spid="5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fade">
                                      <p:cBhvr>
                                        <p:cTn id="53" dur="500"/>
                                        <p:tgtEl>
                                          <p:spTgt spid="54"/>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fade">
                                      <p:cBhvr>
                                        <p:cTn id="58" dur="500"/>
                                        <p:tgtEl>
                                          <p:spTgt spid="3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79"/>
                                        </p:tgtEl>
                                        <p:attrNameLst>
                                          <p:attrName>style.visibility</p:attrName>
                                        </p:attrNameLst>
                                      </p:cBhvr>
                                      <p:to>
                                        <p:strVal val="visible"/>
                                      </p:to>
                                    </p:set>
                                    <p:animEffect transition="in" filter="fade">
                                      <p:cBhvr>
                                        <p:cTn id="61"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54" grpId="0" animBg="1"/>
      <p:bldP spid="77" grpId="0"/>
      <p:bldP spid="79"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38350" y="1371600"/>
                <a:ext cx="7872250" cy="5105400"/>
              </a:xfrm>
            </p:spPr>
            <p:txBody>
              <a:bodyPr/>
              <a:lstStyle/>
              <a:p>
                <a:r>
                  <a:rPr lang="el-GR" b="1" u="sng" dirty="0"/>
                  <a:t>Παράδειγμα:</a:t>
                </a:r>
              </a:p>
              <a:p>
                <a:r>
                  <a:rPr lang="el-GR" sz="2200" dirty="0"/>
                  <a:t>Λείο κεκλιμένο επίπεδο γωνίας </a:t>
                </a:r>
                <a14:m>
                  <m:oMath xmlns:m="http://schemas.openxmlformats.org/officeDocument/2006/math">
                    <m:r>
                      <a:rPr lang="el-GR" sz="2200" i="1" dirty="0" smtClean="0">
                        <a:latin typeface="Cambria Math" panose="02040503050406030204" pitchFamily="18" charset="0"/>
                      </a:rPr>
                      <m:t>𝜃</m:t>
                    </m:r>
                  </m:oMath>
                </a14:m>
                <a:r>
                  <a:rPr lang="el-GR" sz="2200" dirty="0"/>
                  <a:t> έχει ελατήριο σταθεράς </a:t>
                </a:r>
                <a14:m>
                  <m:oMath xmlns:m="http://schemas.openxmlformats.org/officeDocument/2006/math">
                    <m:r>
                      <a:rPr lang="en-US" sz="2200" i="1" dirty="0" smtClean="0">
                        <a:latin typeface="Cambria Math" panose="02040503050406030204" pitchFamily="18" charset="0"/>
                      </a:rPr>
                      <m:t>𝑘</m:t>
                    </m:r>
                    <m:r>
                      <a:rPr lang="en-US" sz="2200" i="1" dirty="0" smtClean="0">
                        <a:latin typeface="Cambria Math" panose="02040503050406030204" pitchFamily="18" charset="0"/>
                      </a:rPr>
                      <m:t> </m:t>
                    </m:r>
                  </m:oMath>
                </a14:m>
                <a:r>
                  <a:rPr lang="el-GR" sz="2200" dirty="0"/>
                  <a:t>στερεωμένο στο κάτω μέρος του. Ένα κουτί μάζας </a:t>
                </a:r>
                <a14:m>
                  <m:oMath xmlns:m="http://schemas.openxmlformats.org/officeDocument/2006/math">
                    <m:r>
                      <a:rPr lang="en-US" sz="2200" i="1" dirty="0" smtClean="0">
                        <a:latin typeface="Cambria Math" panose="02040503050406030204" pitchFamily="18" charset="0"/>
                      </a:rPr>
                      <m:t>𝑚</m:t>
                    </m:r>
                  </m:oMath>
                </a14:m>
                <a:r>
                  <a:rPr lang="en-US" sz="2200" dirty="0"/>
                  <a:t> </a:t>
                </a:r>
                <a:r>
                  <a:rPr lang="el-GR" sz="2200" dirty="0"/>
                  <a:t>τοποθετείται πάνω στο κεκλιμένο σε απόσταση </a:t>
                </a:r>
                <a14:m>
                  <m:oMath xmlns:m="http://schemas.openxmlformats.org/officeDocument/2006/math">
                    <m:r>
                      <a:rPr lang="en-US" sz="2200" i="1" dirty="0" smtClean="0">
                        <a:latin typeface="Cambria Math" panose="02040503050406030204" pitchFamily="18" charset="0"/>
                      </a:rPr>
                      <m:t>𝑑</m:t>
                    </m:r>
                  </m:oMath>
                </a14:m>
                <a:r>
                  <a:rPr lang="en-US" sz="2200" dirty="0"/>
                  <a:t> </a:t>
                </a:r>
                <a:r>
                  <a:rPr lang="el-GR" sz="2200" dirty="0"/>
                  <a:t>από το ελατήριο. Από τη θέση αυτή, το κουτί βάλλεται προς το ελατήριο με ταχύτητα </a:t>
                </a:r>
                <a14:m>
                  <m:oMath xmlns:m="http://schemas.openxmlformats.org/officeDocument/2006/math">
                    <m:sSub>
                      <m:sSubPr>
                        <m:ctrlPr>
                          <a:rPr lang="en-US" sz="2200" i="1" dirty="0" smtClean="0">
                            <a:latin typeface="Cambria Math" panose="02040503050406030204" pitchFamily="18" charset="0"/>
                          </a:rPr>
                        </m:ctrlPr>
                      </m:sSubPr>
                      <m:e>
                        <m:r>
                          <a:rPr lang="en-US" sz="2200" i="1" dirty="0" smtClean="0">
                            <a:latin typeface="Cambria Math" panose="02040503050406030204" pitchFamily="18" charset="0"/>
                          </a:rPr>
                          <m:t>𝑢</m:t>
                        </m:r>
                      </m:e>
                      <m:sub>
                        <m:r>
                          <a:rPr lang="en-US" sz="2200" i="1" dirty="0" smtClean="0">
                            <a:latin typeface="Cambria Math" panose="02040503050406030204" pitchFamily="18" charset="0"/>
                          </a:rPr>
                          <m:t>0</m:t>
                        </m:r>
                      </m:sub>
                    </m:sSub>
                  </m:oMath>
                </a14:m>
                <a:r>
                  <a:rPr lang="el-GR" sz="2200" dirty="0"/>
                  <a:t>. Πόσο έχει συμπιεστεί το ελατήριο όταν το κουτί φτάνει στιγμιαία σε ηρεμία?</a:t>
                </a:r>
                <a:endParaRPr lang="en-US" sz="22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38350" y="1371600"/>
                <a:ext cx="7872250" cy="5105400"/>
              </a:xfrm>
              <a:blipFill>
                <a:blip r:embed="rId2"/>
                <a:stretch>
                  <a:fillRect t="-955"/>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xmlns="" id="{A0441581-B7A2-02BA-1138-A0859A9E9C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5205" y="4371753"/>
            <a:ext cx="8229600" cy="2105247"/>
          </a:xfrm>
          <a:prstGeom prst="rect">
            <a:avLst/>
          </a:prstGeom>
        </p:spPr>
      </p:pic>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xmlns="" id="{B53EEE38-A1DF-C81C-67CB-433B434A2694}"/>
                  </a:ext>
                </a:extLst>
              </p14:cNvPr>
              <p14:cNvContentPartPr/>
              <p14:nvPr/>
            </p14:nvContentPartPr>
            <p14:xfrm>
              <a:off x="580320" y="4602960"/>
              <a:ext cx="7966800" cy="1842840"/>
            </p14:xfrm>
          </p:contentPart>
        </mc:Choice>
        <mc:Fallback xmlns="">
          <p:pic>
            <p:nvPicPr>
              <p:cNvPr id="5" name="Ink 4">
                <a:extLst>
                  <a:ext uri="{FF2B5EF4-FFF2-40B4-BE49-F238E27FC236}">
                    <a16:creationId xmlns:a16="http://schemas.microsoft.com/office/drawing/2014/main" id="{B53EEE38-A1DF-C81C-67CB-433B434A2694}"/>
                  </a:ext>
                </a:extLst>
              </p:cNvPr>
              <p:cNvPicPr/>
              <p:nvPr/>
            </p:nvPicPr>
            <p:blipFill>
              <a:blip r:embed="rId5"/>
              <a:stretch>
                <a:fillRect/>
              </a:stretch>
            </p:blipFill>
            <p:spPr>
              <a:xfrm>
                <a:off x="570960" y="4593600"/>
                <a:ext cx="7985520" cy="1861560"/>
              </a:xfrm>
              <a:prstGeom prst="rect">
                <a:avLst/>
              </a:prstGeom>
            </p:spPr>
          </p:pic>
        </mc:Fallback>
      </mc:AlternateContent>
      <p:pic>
        <p:nvPicPr>
          <p:cNvPr id="6" name="Εικόνα 5" descr="Εικόνα που περιέχει γραφικά, clipart, σχεδίαση&#10;&#10;Το περιεχόμενο που δημιουργείται από AI ενδέχεται να είναι εσφαλμένο.">
            <a:extLst>
              <a:ext uri="{FF2B5EF4-FFF2-40B4-BE49-F238E27FC236}">
                <a16:creationId xmlns:a16="http://schemas.microsoft.com/office/drawing/2014/main" xmlns="" id="{D2D5EE62-27F4-B19D-85DD-BCA29CD169D6}"/>
              </a:ext>
            </a:extLst>
          </p:cNvPr>
          <p:cNvPicPr>
            <a:picLocks noChangeAspect="1"/>
          </p:cNvPicPr>
          <p:nvPr/>
        </p:nvPicPr>
        <p:blipFill>
          <a:blip r:embed="rId6" cstate="print">
            <a:extLst>
              <a:ext uri="{BEBA8EAE-BF5A-486C-A8C5-ECC9F3942E4B}">
                <a14:imgProps xmlns:a14="http://schemas.microsoft.com/office/drawing/2010/main">
                  <a14:imgLayer r:embed="rId7">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6705600" y="342900"/>
            <a:ext cx="2034619" cy="1607106"/>
          </a:xfrm>
          <a:prstGeom prst="rect">
            <a:avLst/>
          </a:prstGeom>
        </p:spPr>
      </p:pic>
      <mc:AlternateContent xmlns:mc="http://schemas.openxmlformats.org/markup-compatibility/2006" xmlns:p14="http://schemas.microsoft.com/office/powerpoint/2010/main">
        <mc:Choice Requires="p14">
          <p:contentPart p14:bwMode="auto" r:id="rId9">
            <p14:nvContentPartPr>
              <p14:cNvPr id="7" name="Ink 6"/>
              <p14:cNvContentPartPr/>
              <p14:nvPr/>
            </p14:nvContentPartPr>
            <p14:xfrm>
              <a:off x="4137840" y="4776120"/>
              <a:ext cx="2392200" cy="1636920"/>
            </p14:xfrm>
          </p:contentPart>
        </mc:Choice>
        <mc:Fallback xmlns="">
          <p:pic>
            <p:nvPicPr>
              <p:cNvPr id="7" name="Ink 6"/>
              <p:cNvPicPr/>
              <p:nvPr/>
            </p:nvPicPr>
            <p:blipFill>
              <a:blip r:embed="rId10"/>
              <a:stretch>
                <a:fillRect/>
              </a:stretch>
            </p:blipFill>
            <p:spPr>
              <a:xfrm>
                <a:off x="4129920" y="4768560"/>
                <a:ext cx="2409480" cy="1653840"/>
              </a:xfrm>
              <a:prstGeom prst="rect">
                <a:avLst/>
              </a:prstGeom>
            </p:spPr>
          </p:pic>
        </mc:Fallback>
      </mc:AlternateContent>
    </p:spTree>
    <p:extLst>
      <p:ext uri="{BB962C8B-B14F-4D97-AF65-F5344CB8AC3E}">
        <p14:creationId xmlns:p14="http://schemas.microsoft.com/office/powerpoint/2010/main" val="35888142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872250" cy="5105400"/>
          </a:xfrm>
        </p:spPr>
        <p:txBody>
          <a:bodyPr/>
          <a:lstStyle/>
          <a:p>
            <a:r>
              <a:rPr lang="el-GR" b="1" u="sng" dirty="0"/>
              <a:t>Παράδειγμα – Λύση:</a:t>
            </a:r>
          </a:p>
        </p:txBody>
      </p:sp>
      <p:cxnSp>
        <p:nvCxnSpPr>
          <p:cNvPr id="5" name="Straight Arrow Connector 4"/>
          <p:cNvCxnSpPr/>
          <p:nvPr/>
        </p:nvCxnSpPr>
        <p:spPr>
          <a:xfrm>
            <a:off x="7772400" y="745118"/>
            <a:ext cx="762000" cy="37651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Box 5"/>
              <p:cNvSpPr txBox="1"/>
              <p:nvPr/>
            </p:nvSpPr>
            <p:spPr>
              <a:xfrm>
                <a:off x="8486129" y="831321"/>
                <a:ext cx="226023"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i="1" smtClean="0">
                          <a:solidFill>
                            <a:prstClr val="black"/>
                          </a:solidFill>
                          <a:latin typeface="Cambria Math" panose="02040503050406030204" pitchFamily="18" charset="0"/>
                        </a:rPr>
                        <m:t>+</m:t>
                      </m:r>
                    </m:oMath>
                  </m:oMathPara>
                </a14:m>
                <a:endParaRPr lang="en-US" dirty="0">
                  <a:solidFill>
                    <a:prstClr val="black"/>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8486129" y="831321"/>
                <a:ext cx="226023" cy="276999"/>
              </a:xfrm>
              <a:prstGeom prst="rect">
                <a:avLst/>
              </a:prstGeom>
              <a:blipFill>
                <a:blip r:embed="rId2"/>
                <a:stretch>
                  <a:fillRect l="-21622" r="-21622" b="-6522"/>
                </a:stretch>
              </a:blipFill>
            </p:spPr>
            <p:txBody>
              <a:bodyPr/>
              <a:lstStyle/>
              <a:p>
                <a:r>
                  <a:rPr lang="en-US">
                    <a:noFill/>
                  </a:rPr>
                  <a:t> </a:t>
                </a:r>
              </a:p>
            </p:txBody>
          </p:sp>
        </mc:Fallback>
      </mc:AlternateContent>
      <p:pic>
        <p:nvPicPr>
          <p:cNvPr id="4" name="Picture 7">
            <a:extLst>
              <a:ext uri="{FF2B5EF4-FFF2-40B4-BE49-F238E27FC236}">
                <a16:creationId xmlns:a16="http://schemas.microsoft.com/office/drawing/2014/main" xmlns="" id="{FB6C1FDA-00B9-D1DE-4418-3ED6CB80556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2860"/>
          <a:stretch/>
        </p:blipFill>
        <p:spPr>
          <a:xfrm>
            <a:off x="4572000" y="710292"/>
            <a:ext cx="4079341" cy="1826304"/>
          </a:xfrm>
          <a:prstGeom prst="rect">
            <a:avLst/>
          </a:prstGeom>
        </p:spPr>
      </p:pic>
      <p:pic>
        <p:nvPicPr>
          <p:cNvPr id="10" name="Picture 9"/>
          <p:cNvPicPr>
            <a:picLocks noChangeAspect="1"/>
          </p:cNvPicPr>
          <p:nvPr/>
        </p:nvPicPr>
        <p:blipFill rotWithShape="1">
          <a:blip r:embed="rId4"/>
          <a:srcRect b="9279"/>
          <a:stretch/>
        </p:blipFill>
        <p:spPr>
          <a:xfrm>
            <a:off x="512497" y="732902"/>
            <a:ext cx="8059611" cy="5591698"/>
          </a:xfrm>
          <a:prstGeom prst="rect">
            <a:avLst/>
          </a:prstGeom>
        </p:spPr>
      </p:pic>
    </p:spTree>
    <p:extLst>
      <p:ext uri="{BB962C8B-B14F-4D97-AF65-F5344CB8AC3E}">
        <p14:creationId xmlns:p14="http://schemas.microsoft.com/office/powerpoint/2010/main" val="145546449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l-GR" dirty="0"/>
              <a:t>Ενέργεια Συστήματος</a:t>
            </a:r>
          </a:p>
        </p:txBody>
      </p:sp>
      <p:sp>
        <p:nvSpPr>
          <p:cNvPr id="3" name="Content Placeholder 2"/>
          <p:cNvSpPr>
            <a:spLocks noGrp="1"/>
          </p:cNvSpPr>
          <p:nvPr>
            <p:ph idx="1"/>
          </p:nvPr>
        </p:nvSpPr>
        <p:spPr>
          <a:xfrm>
            <a:off x="738350" y="1371600"/>
            <a:ext cx="7872250" cy="5105400"/>
          </a:xfrm>
        </p:spPr>
        <p:txBody>
          <a:bodyPr/>
          <a:lstStyle/>
          <a:p>
            <a:r>
              <a:rPr lang="el-GR" b="1" u="sng" dirty="0"/>
              <a:t>Παράδειγμα – Λύση:</a:t>
            </a:r>
          </a:p>
        </p:txBody>
      </p:sp>
      <p:cxnSp>
        <p:nvCxnSpPr>
          <p:cNvPr id="5" name="Straight Arrow Connector 4"/>
          <p:cNvCxnSpPr/>
          <p:nvPr/>
        </p:nvCxnSpPr>
        <p:spPr>
          <a:xfrm>
            <a:off x="7772400" y="745118"/>
            <a:ext cx="762000" cy="37651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Box 5"/>
              <p:cNvSpPr txBox="1"/>
              <p:nvPr/>
            </p:nvSpPr>
            <p:spPr>
              <a:xfrm>
                <a:off x="8486129" y="831321"/>
                <a:ext cx="226023"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i="1" smtClean="0">
                          <a:solidFill>
                            <a:prstClr val="black"/>
                          </a:solidFill>
                          <a:latin typeface="Cambria Math" panose="02040503050406030204" pitchFamily="18" charset="0"/>
                        </a:rPr>
                        <m:t>+</m:t>
                      </m:r>
                    </m:oMath>
                  </m:oMathPara>
                </a14:m>
                <a:endParaRPr lang="en-US" dirty="0">
                  <a:solidFill>
                    <a:prstClr val="black"/>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8486129" y="831321"/>
                <a:ext cx="226023" cy="276999"/>
              </a:xfrm>
              <a:prstGeom prst="rect">
                <a:avLst/>
              </a:prstGeom>
              <a:blipFill>
                <a:blip r:embed="rId2"/>
                <a:stretch>
                  <a:fillRect l="-21622" r="-21622" b="-6522"/>
                </a:stretch>
              </a:blipFill>
            </p:spPr>
            <p:txBody>
              <a:bodyPr/>
              <a:lstStyle/>
              <a:p>
                <a:r>
                  <a:rPr lang="en-US">
                    <a:noFill/>
                  </a:rPr>
                  <a:t> </a:t>
                </a:r>
              </a:p>
            </p:txBody>
          </p:sp>
        </mc:Fallback>
      </mc:AlternateContent>
      <p:pic>
        <p:nvPicPr>
          <p:cNvPr id="4" name="Picture 7">
            <a:extLst>
              <a:ext uri="{FF2B5EF4-FFF2-40B4-BE49-F238E27FC236}">
                <a16:creationId xmlns:a16="http://schemas.microsoft.com/office/drawing/2014/main" xmlns="" id="{FB6C1FDA-00B9-D1DE-4418-3ED6CB80556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2860"/>
          <a:stretch/>
        </p:blipFill>
        <p:spPr>
          <a:xfrm>
            <a:off x="4572000" y="710292"/>
            <a:ext cx="4079341" cy="1826304"/>
          </a:xfrm>
          <a:prstGeom prst="rect">
            <a:avLst/>
          </a:prstGeom>
        </p:spPr>
      </p:pic>
      <p:cxnSp>
        <p:nvCxnSpPr>
          <p:cNvPr id="11" name="Straight Connector 10"/>
          <p:cNvCxnSpPr/>
          <p:nvPr/>
        </p:nvCxnSpPr>
        <p:spPr>
          <a:xfrm>
            <a:off x="3362960" y="3924300"/>
            <a:ext cx="4561840"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1920240" y="4521200"/>
            <a:ext cx="6146800" cy="2286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4"/>
          <a:stretch>
            <a:fillRect/>
          </a:stretch>
        </p:blipFill>
        <p:spPr>
          <a:xfrm>
            <a:off x="600173" y="435322"/>
            <a:ext cx="8413209" cy="5968501"/>
          </a:xfrm>
          <a:prstGeom prst="rect">
            <a:avLst/>
          </a:prstGeom>
        </p:spPr>
      </p:pic>
    </p:spTree>
    <p:extLst>
      <p:ext uri="{BB962C8B-B14F-4D97-AF65-F5344CB8AC3E}">
        <p14:creationId xmlns:p14="http://schemas.microsoft.com/office/powerpoint/2010/main" val="85704340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69B5009-299A-589C-F70D-CF925D47ED6C}"/>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8BB519B2-FEE6-F47A-510D-E4868AA8D8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9200" y="2971800"/>
            <a:ext cx="6652614" cy="3505200"/>
          </a:xfrm>
          <a:prstGeom prst="rect">
            <a:avLst/>
          </a:prstGeom>
        </p:spPr>
      </p:pic>
      <p:sp>
        <p:nvSpPr>
          <p:cNvPr id="2" name="Title 1">
            <a:extLst>
              <a:ext uri="{FF2B5EF4-FFF2-40B4-BE49-F238E27FC236}">
                <a16:creationId xmlns:a16="http://schemas.microsoft.com/office/drawing/2014/main" xmlns="" id="{E7EF5D5B-D0F7-60C0-38BE-7ECE24C1DA90}"/>
              </a:ext>
            </a:extLst>
          </p:cNvPr>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xmlns="" id="{BB679526-8DD7-038D-FFBD-E4CCA76158DC}"/>
                  </a:ext>
                </a:extLst>
              </p:cNvPr>
              <p:cNvSpPr>
                <a:spLocks noGrp="1"/>
              </p:cNvSpPr>
              <p:nvPr>
                <p:ph idx="1"/>
              </p:nvPr>
            </p:nvSpPr>
            <p:spPr>
              <a:xfrm>
                <a:off x="685801" y="1371600"/>
                <a:ext cx="8001000" cy="5105400"/>
              </a:xfrm>
            </p:spPr>
            <p:txBody>
              <a:bodyPr>
                <a:normAutofit/>
              </a:bodyPr>
              <a:lstStyle/>
              <a:p>
                <a:r>
                  <a:rPr lang="el-GR" b="1" u="sng" dirty="0"/>
                  <a:t>Παράδειγμα:</a:t>
                </a:r>
                <a:endParaRPr lang="el-GR" u="sng" dirty="0"/>
              </a:p>
              <a:p>
                <a:pPr marL="68580" indent="0">
                  <a:buNone/>
                </a:pPr>
                <a:r>
                  <a:rPr lang="el-GR" sz="1800" dirty="0"/>
                  <a:t>Αυτοκίνητο μάζας </a:t>
                </a:r>
                <a14:m>
                  <m:oMath xmlns:m="http://schemas.openxmlformats.org/officeDocument/2006/math">
                    <m:r>
                      <a:rPr lang="en-US" sz="1800" i="1" dirty="0" smtClean="0">
                        <a:latin typeface="Cambria Math" panose="02040503050406030204" pitchFamily="18" charset="0"/>
                      </a:rPr>
                      <m:t>𝑚</m:t>
                    </m:r>
                  </m:oMath>
                </a14:m>
                <a:r>
                  <a:rPr lang="el-GR" sz="1800" dirty="0"/>
                  <a:t> κινείται χωρίς τριβές προς τη βάση κεκλιμένου επιπέδου γωνίας </a:t>
                </a:r>
                <a14:m>
                  <m:oMath xmlns:m="http://schemas.openxmlformats.org/officeDocument/2006/math">
                    <m:r>
                      <a:rPr lang="el-GR" sz="1800" i="1" dirty="0" smtClean="0">
                        <a:latin typeface="Cambria Math" panose="02040503050406030204" pitchFamily="18" charset="0"/>
                      </a:rPr>
                      <m:t>𝜃</m:t>
                    </m:r>
                  </m:oMath>
                </a14:m>
                <a:r>
                  <a:rPr lang="el-GR" sz="1800" dirty="0"/>
                  <a:t>. </a:t>
                </a:r>
                <a:r>
                  <a:rPr lang="el-GR" sz="1800" b="1" dirty="0"/>
                  <a:t>Με ποια μοντέλα μπορείτε να περιγράψετε την κίνησή του?</a:t>
                </a:r>
                <a:br>
                  <a:rPr lang="el-GR" sz="1800" b="1" dirty="0"/>
                </a:br>
                <a:r>
                  <a:rPr lang="el-GR" sz="1800" strike="sngStrike" dirty="0"/>
                  <a:t>Α) Βρείτε την επιτάχυνση του αυτοκινήτου.</a:t>
                </a:r>
                <a:r>
                  <a:rPr lang="el-GR" sz="1800" dirty="0"/>
                  <a:t/>
                </a:r>
                <a:br>
                  <a:rPr lang="el-GR" sz="1800" dirty="0"/>
                </a:br>
                <a:r>
                  <a:rPr lang="el-GR" sz="1800" dirty="0"/>
                  <a:t>Β) </a:t>
                </a:r>
                <a:r>
                  <a:rPr lang="el-GR" sz="1800" b="1" dirty="0">
                    <a:solidFill>
                      <a:srgbClr val="FF0000"/>
                    </a:solidFill>
                  </a:rPr>
                  <a:t>Αν το αυτοκίνητο αφεθεί από την κορυφή του κεκλιμένου, που απέχει απόσταση </a:t>
                </a:r>
                <a14:m>
                  <m:oMath xmlns:m="http://schemas.openxmlformats.org/officeDocument/2006/math">
                    <m:r>
                      <a:rPr lang="en-US" sz="1800" b="1" i="1" dirty="0" smtClean="0">
                        <a:solidFill>
                          <a:srgbClr val="FF0000"/>
                        </a:solidFill>
                        <a:latin typeface="Cambria Math" panose="02040503050406030204" pitchFamily="18" charset="0"/>
                      </a:rPr>
                      <m:t>𝒅</m:t>
                    </m:r>
                  </m:oMath>
                </a14:m>
                <a:r>
                  <a:rPr lang="en-US" sz="1800" b="1" dirty="0">
                    <a:solidFill>
                      <a:srgbClr val="FF0000"/>
                    </a:solidFill>
                  </a:rPr>
                  <a:t> </a:t>
                </a:r>
                <a:r>
                  <a:rPr lang="el-GR" sz="1800" b="1" dirty="0">
                    <a:solidFill>
                      <a:srgbClr val="FF0000"/>
                    </a:solidFill>
                  </a:rPr>
                  <a:t>από το τέρμα του κεκλιμένου</a:t>
                </a:r>
                <a:r>
                  <a:rPr lang="el-GR" sz="1800" strike="sngStrike" dirty="0"/>
                  <a:t>, πόσο χρόνο χρειάζεται για να φτάσει στο τέρμα του </a:t>
                </a:r>
                <a:r>
                  <a:rPr lang="el-GR" sz="1800" strike="sngStrike" dirty="0">
                    <a:solidFill>
                      <a:srgbClr val="17406D"/>
                    </a:solidFill>
                  </a:rPr>
                  <a:t>κεκλιμένου</a:t>
                </a:r>
                <a:r>
                  <a:rPr lang="el-GR" sz="1800" strike="sngStrike" dirty="0"/>
                  <a:t>, </a:t>
                </a:r>
                <a:r>
                  <a:rPr lang="el-GR" sz="1800" strike="sngStrike" dirty="0">
                    <a:solidFill>
                      <a:srgbClr val="17406D"/>
                    </a:solidFill>
                  </a:rPr>
                  <a:t>και</a:t>
                </a:r>
                <a:r>
                  <a:rPr lang="el-GR" sz="1800" b="1" dirty="0">
                    <a:solidFill>
                      <a:srgbClr val="FF0000"/>
                    </a:solidFill>
                  </a:rPr>
                  <a:t> ποια η ταχύτητά του όταν </a:t>
                </a:r>
                <a:r>
                  <a:rPr lang="en-US" sz="1800" b="1" dirty="0">
                    <a:solidFill>
                      <a:srgbClr val="FF0000"/>
                    </a:solidFill>
                  </a:rPr>
                  <a:t/>
                </a:r>
                <a:br>
                  <a:rPr lang="en-US" sz="1800" b="1" dirty="0">
                    <a:solidFill>
                      <a:srgbClr val="FF0000"/>
                    </a:solidFill>
                  </a:rPr>
                </a:br>
                <a:r>
                  <a:rPr lang="el-GR" sz="1800" b="1" dirty="0">
                    <a:solidFill>
                      <a:srgbClr val="FF0000"/>
                    </a:solidFill>
                  </a:rPr>
                  <a:t>φτάνει εκεί;</a:t>
                </a:r>
                <a:endParaRPr lang="el-GR" sz="2000" b="1" dirty="0">
                  <a:solidFill>
                    <a:srgbClr val="FF0000"/>
                  </a:solidFill>
                </a:endParaRPr>
              </a:p>
              <a:p>
                <a:endParaRPr lang="el-GR" dirty="0"/>
              </a:p>
            </p:txBody>
          </p:sp>
        </mc:Choice>
        <mc:Fallback xmlns="">
          <p:sp>
            <p:nvSpPr>
              <p:cNvPr id="3" name="Content Placeholder 2">
                <a:extLst>
                  <a:ext uri="{FF2B5EF4-FFF2-40B4-BE49-F238E27FC236}">
                    <a16:creationId xmlns:a16="http://schemas.microsoft.com/office/drawing/2014/main" id="{BB679526-8DD7-038D-FFBD-E4CCA76158DC}"/>
                  </a:ext>
                </a:extLst>
              </p:cNvPr>
              <p:cNvSpPr>
                <a:spLocks noGrp="1" noRot="1" noChangeAspect="1" noMove="1" noResize="1" noEditPoints="1" noAdjustHandles="1" noChangeArrowheads="1" noChangeShapeType="1" noTextEdit="1"/>
              </p:cNvSpPr>
              <p:nvPr>
                <p:ph idx="1"/>
              </p:nvPr>
            </p:nvSpPr>
            <p:spPr>
              <a:xfrm>
                <a:off x="685801" y="1371600"/>
                <a:ext cx="8001000" cy="5105400"/>
              </a:xfrm>
              <a:blipFill>
                <a:blip r:embed="rId3"/>
                <a:stretch>
                  <a:fillRect t="-955"/>
                </a:stretch>
              </a:blipFill>
            </p:spPr>
            <p:txBody>
              <a:bodyPr/>
              <a:lstStyle/>
              <a:p>
                <a:r>
                  <a:rPr lang="en-US">
                    <a:noFill/>
                  </a:rPr>
                  <a:t> </a:t>
                </a:r>
              </a:p>
            </p:txBody>
          </p:sp>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xmlns="" id="{63DDEAD0-3F8B-BD37-1C2D-677476D82DED}"/>
                  </a:ext>
                </a:extLst>
              </p14:cNvPr>
              <p14:cNvContentPartPr/>
              <p14:nvPr/>
            </p14:nvContentPartPr>
            <p14:xfrm>
              <a:off x="2963160" y="4326480"/>
              <a:ext cx="3448800" cy="2529720"/>
            </p14:xfrm>
          </p:contentPart>
        </mc:Choice>
        <mc:Fallback xmlns="">
          <p:pic>
            <p:nvPicPr>
              <p:cNvPr id="5" name="Ink 4"/>
              <p:cNvPicPr/>
              <p:nvPr/>
            </p:nvPicPr>
            <p:blipFill>
              <a:blip r:embed="rId5"/>
              <a:stretch>
                <a:fillRect/>
              </a:stretch>
            </p:blipFill>
            <p:spPr>
              <a:xfrm>
                <a:off x="2951280" y="4318200"/>
                <a:ext cx="3473280" cy="2547360"/>
              </a:xfrm>
              <a:prstGeom prst="rect">
                <a:avLst/>
              </a:prstGeom>
            </p:spPr>
          </p:pic>
        </mc:Fallback>
      </mc:AlternateContent>
      <p:pic>
        <p:nvPicPr>
          <p:cNvPr id="6" name="Εικόνα 5" descr="Εικόνα που περιέχει γραφικά, clipart, σχεδίαση&#10;&#10;Το περιεχόμενο που δημιουργείται από AI ενδέχεται να είναι εσφαλμένο.">
            <a:extLst>
              <a:ext uri="{FF2B5EF4-FFF2-40B4-BE49-F238E27FC236}">
                <a16:creationId xmlns:a16="http://schemas.microsoft.com/office/drawing/2014/main" xmlns="" id="{93606244-D46A-1B5D-91BD-3128B92F4F39}"/>
              </a:ext>
            </a:extLst>
          </p:cNvPr>
          <p:cNvPicPr>
            <a:picLocks noChangeAspect="1"/>
          </p:cNvPicPr>
          <p:nvPr/>
        </p:nvPicPr>
        <p:blipFill>
          <a:blip r:embed="rId6" cstate="print">
            <a:extLst>
              <a:ext uri="{BEBA8EAE-BF5A-486C-A8C5-ECC9F3942E4B}">
                <a14:imgProps xmlns:a14="http://schemas.microsoft.com/office/drawing/2010/main">
                  <a14:imgLayer r:embed="rId7">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6705600" y="342900"/>
            <a:ext cx="2034619" cy="1607106"/>
          </a:xfrm>
          <a:prstGeom prst="rect">
            <a:avLst/>
          </a:prstGeom>
        </p:spPr>
      </p:pic>
    </p:spTree>
    <p:extLst>
      <p:ext uri="{BB962C8B-B14F-4D97-AF65-F5344CB8AC3E}">
        <p14:creationId xmlns:p14="http://schemas.microsoft.com/office/powerpoint/2010/main" val="143669941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4D126A5-59B1-8287-8C64-5CF6CD8C2F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B3FEC27A-9035-DCB2-FADD-730A03B6AED3}"/>
              </a:ext>
            </a:extLst>
          </p:cNvPr>
          <p:cNvSpPr>
            <a:spLocks noGrp="1"/>
          </p:cNvSpPr>
          <p:nvPr>
            <p:ph type="title"/>
          </p:nvPr>
        </p:nvSpPr>
        <p:spPr/>
        <p:txBody>
          <a:bodyPr>
            <a:normAutofit fontScale="90000"/>
          </a:bodyPr>
          <a:lstStyle/>
          <a:p>
            <a:r>
              <a:rPr lang="el-GR" dirty="0"/>
              <a:t>Ενέργεια Συστήματος</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xmlns="" id="{81477B35-E93E-3B18-7EDD-75EA7998BDEF}"/>
                  </a:ext>
                </a:extLst>
              </p:cNvPr>
              <p:cNvSpPr>
                <a:spLocks noGrp="1"/>
              </p:cNvSpPr>
              <p:nvPr>
                <p:ph idx="1"/>
              </p:nvPr>
            </p:nvSpPr>
            <p:spPr>
              <a:xfrm>
                <a:off x="738351" y="1371600"/>
                <a:ext cx="4081300" cy="4635040"/>
              </a:xfrm>
            </p:spPr>
            <p:txBody>
              <a:bodyPr>
                <a:normAutofit/>
              </a:bodyPr>
              <a:lstStyle/>
              <a:p>
                <a:r>
                  <a:rPr lang="el-GR" b="1" u="sng" dirty="0"/>
                  <a:t>Παράδειγμα – Λύση:</a:t>
                </a:r>
                <a:r>
                  <a:rPr lang="en-US" dirty="0"/>
                  <a:t/>
                </a:r>
                <a:br>
                  <a:rPr lang="en-US" dirty="0"/>
                </a:br>
                <a:r>
                  <a:rPr lang="el-GR" sz="1600" dirty="0"/>
                  <a:t>Αυτοκίνητο μάζας </a:t>
                </a:r>
                <a14:m>
                  <m:oMath xmlns:m="http://schemas.openxmlformats.org/officeDocument/2006/math">
                    <m:r>
                      <a:rPr lang="en-US" sz="1600" i="1" dirty="0" smtClean="0">
                        <a:latin typeface="Cambria Math" panose="02040503050406030204" pitchFamily="18" charset="0"/>
                      </a:rPr>
                      <m:t>𝑚</m:t>
                    </m:r>
                  </m:oMath>
                </a14:m>
                <a:r>
                  <a:rPr lang="el-GR" sz="1600" dirty="0"/>
                  <a:t> κινείται χωρίς τριβές σε κεκλιμένο επίπεδο γωνίας </a:t>
                </a:r>
                <a14:m>
                  <m:oMath xmlns:m="http://schemas.openxmlformats.org/officeDocument/2006/math">
                    <m:r>
                      <a:rPr lang="el-GR" sz="1600" i="1" dirty="0" smtClean="0">
                        <a:latin typeface="Cambria Math" panose="02040503050406030204" pitchFamily="18" charset="0"/>
                      </a:rPr>
                      <m:t>𝜃</m:t>
                    </m:r>
                  </m:oMath>
                </a14:m>
                <a:r>
                  <a:rPr lang="el-GR" sz="1600" dirty="0"/>
                  <a:t>.</a:t>
                </a:r>
                <a:r>
                  <a:rPr lang="el-GR" sz="2000" dirty="0"/>
                  <a:t/>
                </a:r>
                <a:br>
                  <a:rPr lang="el-GR" sz="2000" dirty="0"/>
                </a:br>
                <a:r>
                  <a:rPr lang="el-GR" sz="1600" dirty="0"/>
                  <a:t>Β) </a:t>
                </a:r>
                <a:r>
                  <a:rPr lang="el-GR" sz="1400" dirty="0"/>
                  <a:t>Αν το αυτοκίνητο αφεθεί από την κορυφή του κεκλιμένου, που απέχει απόσταση </a:t>
                </a:r>
                <a:r>
                  <a:rPr lang="en-US" sz="1400" dirty="0"/>
                  <a:t>d </a:t>
                </a:r>
                <a:r>
                  <a:rPr lang="el-GR" sz="1400" dirty="0"/>
                  <a:t>από το τέρμα του κεκλιμένου, ποια η ταχύτητά του όταν φτάνει εκεί;</a:t>
                </a:r>
                <a:endParaRPr lang="el-GR" sz="1600" dirty="0"/>
              </a:p>
              <a:p>
                <a:endParaRPr lang="el-GR" dirty="0"/>
              </a:p>
            </p:txBody>
          </p:sp>
        </mc:Choice>
        <mc:Fallback xmlns="">
          <p:sp>
            <p:nvSpPr>
              <p:cNvPr id="3" name="Content Placeholder 2">
                <a:extLst>
                  <a:ext uri="{FF2B5EF4-FFF2-40B4-BE49-F238E27FC236}">
                    <a16:creationId xmlns:a16="http://schemas.microsoft.com/office/drawing/2014/main" id="{81477B35-E93E-3B18-7EDD-75EA7998BDEF}"/>
                  </a:ext>
                </a:extLst>
              </p:cNvPr>
              <p:cNvSpPr>
                <a:spLocks noGrp="1" noRot="1" noChangeAspect="1" noMove="1" noResize="1" noEditPoints="1" noAdjustHandles="1" noChangeArrowheads="1" noChangeShapeType="1" noTextEdit="1"/>
              </p:cNvSpPr>
              <p:nvPr>
                <p:ph idx="1"/>
              </p:nvPr>
            </p:nvSpPr>
            <p:spPr>
              <a:xfrm>
                <a:off x="738351" y="1371600"/>
                <a:ext cx="4081300" cy="4635040"/>
              </a:xfrm>
              <a:blipFill>
                <a:blip r:embed="rId3"/>
                <a:stretch>
                  <a:fillRect t="-1053" r="-1045"/>
                </a:stretch>
              </a:blipFill>
            </p:spPr>
            <p:txBody>
              <a:bodyPr/>
              <a:lstStyle/>
              <a:p>
                <a:r>
                  <a:rPr lang="en-US">
                    <a:noFill/>
                  </a:rPr>
                  <a:t> </a:t>
                </a:r>
              </a:p>
            </p:txBody>
          </p:sp>
        </mc:Fallback>
      </mc:AlternateContent>
      <p:grpSp>
        <p:nvGrpSpPr>
          <p:cNvPr id="55" name="Group 54">
            <a:extLst>
              <a:ext uri="{FF2B5EF4-FFF2-40B4-BE49-F238E27FC236}">
                <a16:creationId xmlns:a16="http://schemas.microsoft.com/office/drawing/2014/main" xmlns="" id="{9BD84F00-0EC5-E67D-B5A6-BBF92733B85E}"/>
              </a:ext>
            </a:extLst>
          </p:cNvPr>
          <p:cNvGrpSpPr/>
          <p:nvPr/>
        </p:nvGrpSpPr>
        <p:grpSpPr>
          <a:xfrm>
            <a:off x="3962400" y="785390"/>
            <a:ext cx="4721069" cy="3333358"/>
            <a:chOff x="258840" y="3051602"/>
            <a:chExt cx="4721069" cy="3333358"/>
          </a:xfrm>
        </p:grpSpPr>
        <mc:AlternateContent xmlns:mc="http://schemas.openxmlformats.org/markup-compatibility/2006" xmlns:p14="http://schemas.microsoft.com/office/powerpoint/2010/main">
          <mc:Choice Requires="p14">
            <p:contentPart p14:bwMode="auto" r:id="rId4">
              <p14:nvContentPartPr>
                <p14:cNvPr id="6" name="Ink 5">
                  <a:extLst>
                    <a:ext uri="{FF2B5EF4-FFF2-40B4-BE49-F238E27FC236}">
                      <a16:creationId xmlns:a16="http://schemas.microsoft.com/office/drawing/2014/main" xmlns="" id="{757CA839-BB96-DF38-8656-08DB85C7BDB1}"/>
                    </a:ext>
                  </a:extLst>
                </p14:cNvPr>
                <p14:cNvContentPartPr/>
                <p14:nvPr/>
              </p14:nvContentPartPr>
              <p14:xfrm>
                <a:off x="258840" y="6384600"/>
                <a:ext cx="360" cy="360"/>
              </p14:xfrm>
            </p:contentPart>
          </mc:Choice>
          <mc:Fallback xmlns="">
            <p:pic>
              <p:nvPicPr>
                <p:cNvPr id="6" name="Ink 5"/>
                <p:cNvPicPr/>
                <p:nvPr/>
              </p:nvPicPr>
              <p:blipFill>
                <a:blip r:embed="rId5"/>
                <a:stretch>
                  <a:fillRect/>
                </a:stretch>
              </p:blipFill>
              <p:spPr>
                <a:xfrm>
                  <a:off x="249480" y="6375240"/>
                  <a:ext cx="19080" cy="19080"/>
                </a:xfrm>
                <a:prstGeom prst="rect">
                  <a:avLst/>
                </a:prstGeom>
              </p:spPr>
            </p:pic>
          </mc:Fallback>
        </mc:AlternateContent>
        <p:cxnSp>
          <p:nvCxnSpPr>
            <p:cNvPr id="9" name="Straight Connector 8">
              <a:extLst>
                <a:ext uri="{FF2B5EF4-FFF2-40B4-BE49-F238E27FC236}">
                  <a16:creationId xmlns:a16="http://schemas.microsoft.com/office/drawing/2014/main" xmlns="" id="{A4C1464C-D7E4-7A8B-2382-FFD809B1D250}"/>
                </a:ext>
              </a:extLst>
            </p:cNvPr>
            <p:cNvCxnSpPr/>
            <p:nvPr/>
          </p:nvCxnSpPr>
          <p:spPr>
            <a:xfrm>
              <a:off x="1219200" y="3810000"/>
              <a:ext cx="3657600" cy="914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xmlns="" id="{7EB10FC2-E1F3-77AC-0479-6E3151FBF638}"/>
                </a:ext>
              </a:extLst>
            </p:cNvPr>
            <p:cNvSpPr/>
            <p:nvPr/>
          </p:nvSpPr>
          <p:spPr>
            <a:xfrm>
              <a:off x="1371600" y="3429000"/>
              <a:ext cx="152400" cy="152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defRPr/>
              </a:pPr>
              <a:endParaRPr lang="el-GR">
                <a:solidFill>
                  <a:prstClr val="white"/>
                </a:solidFill>
              </a:endParaRPr>
            </a:p>
          </p:txBody>
        </p:sp>
        <p:sp>
          <p:nvSpPr>
            <p:cNvPr id="11" name="Oval 10">
              <a:extLst>
                <a:ext uri="{FF2B5EF4-FFF2-40B4-BE49-F238E27FC236}">
                  <a16:creationId xmlns:a16="http://schemas.microsoft.com/office/drawing/2014/main" xmlns="" id="{06744804-8336-31CF-2D5D-9F04ADEEE8BD}"/>
                </a:ext>
              </a:extLst>
            </p:cNvPr>
            <p:cNvSpPr/>
            <p:nvPr/>
          </p:nvSpPr>
          <p:spPr>
            <a:xfrm>
              <a:off x="4768362" y="4305300"/>
              <a:ext cx="152400" cy="152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defRPr/>
              </a:pPr>
              <a:endParaRPr lang="el-GR">
                <a:solidFill>
                  <a:prstClr val="white"/>
                </a:solidFill>
              </a:endParaRPr>
            </a:p>
          </p:txBody>
        </p:sp>
        <p:cxnSp>
          <p:nvCxnSpPr>
            <p:cNvPr id="12" name="Straight Connector 11">
              <a:extLst>
                <a:ext uri="{FF2B5EF4-FFF2-40B4-BE49-F238E27FC236}">
                  <a16:creationId xmlns:a16="http://schemas.microsoft.com/office/drawing/2014/main" xmlns="" id="{116F6025-3EA2-381B-97CE-B5C94F1B20CB}"/>
                </a:ext>
              </a:extLst>
            </p:cNvPr>
            <p:cNvCxnSpPr/>
            <p:nvPr/>
          </p:nvCxnSpPr>
          <p:spPr>
            <a:xfrm>
              <a:off x="1143000" y="4648200"/>
              <a:ext cx="3701562" cy="762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xmlns="" id="{C488D414-8036-97A8-E480-8B0F0C96DC9E}"/>
                </a:ext>
              </a:extLst>
            </p:cNvPr>
            <p:cNvGrpSpPr/>
            <p:nvPr/>
          </p:nvGrpSpPr>
          <p:grpSpPr>
            <a:xfrm>
              <a:off x="2738735" y="3175000"/>
              <a:ext cx="715340" cy="2029306"/>
              <a:chOff x="2738735" y="3175000"/>
              <a:chExt cx="715340" cy="2029306"/>
            </a:xfrm>
          </p:grpSpPr>
          <p:sp>
            <p:nvSpPr>
              <p:cNvPr id="16" name="Oval 15">
                <a:extLst>
                  <a:ext uri="{FF2B5EF4-FFF2-40B4-BE49-F238E27FC236}">
                    <a16:creationId xmlns:a16="http://schemas.microsoft.com/office/drawing/2014/main" xmlns="" id="{FDAE9C59-6974-0180-033C-22CE9BEE1034}"/>
                  </a:ext>
                </a:extLst>
              </p:cNvPr>
              <p:cNvSpPr/>
              <p:nvPr/>
            </p:nvSpPr>
            <p:spPr>
              <a:xfrm>
                <a:off x="3051419" y="3810000"/>
                <a:ext cx="152400" cy="152400"/>
              </a:xfrm>
              <a:prstGeom prst="ellipse">
                <a:avLst/>
              </a:prstGeom>
              <a:solidFill>
                <a:schemeClr val="bg1">
                  <a:lumMod val="85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defRPr/>
                </a:pPr>
                <a:endParaRPr lang="el-GR">
                  <a:solidFill>
                    <a:prstClr val="white"/>
                  </a:solidFill>
                </a:endParaRPr>
              </a:p>
            </p:txBody>
          </p:sp>
          <p:cxnSp>
            <p:nvCxnSpPr>
              <p:cNvPr id="18" name="Straight Arrow Connector 17">
                <a:extLst>
                  <a:ext uri="{FF2B5EF4-FFF2-40B4-BE49-F238E27FC236}">
                    <a16:creationId xmlns:a16="http://schemas.microsoft.com/office/drawing/2014/main" xmlns="" id="{1789C4A0-4B35-E959-B835-3FABDD23AE31}"/>
                  </a:ext>
                </a:extLst>
              </p:cNvPr>
              <p:cNvCxnSpPr/>
              <p:nvPr/>
            </p:nvCxnSpPr>
            <p:spPr>
              <a:xfrm flipV="1">
                <a:off x="3140319" y="3175000"/>
                <a:ext cx="225181" cy="685800"/>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xmlns="" id="{185CBDC3-E29D-20DF-AF9A-0982E84F80BC}"/>
                  </a:ext>
                </a:extLst>
              </p:cNvPr>
              <p:cNvCxnSpPr/>
              <p:nvPr/>
            </p:nvCxnSpPr>
            <p:spPr>
              <a:xfrm flipH="1">
                <a:off x="2738735" y="3827473"/>
                <a:ext cx="411770" cy="1348894"/>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xmlns="" id="{362C59B3-A13F-93A1-E62F-FBF37F18BC02}"/>
                  </a:ext>
                </a:extLst>
              </p:cNvPr>
              <p:cNvCxnSpPr>
                <a:stCxn id="16" idx="4"/>
              </p:cNvCxnSpPr>
              <p:nvPr/>
            </p:nvCxnSpPr>
            <p:spPr>
              <a:xfrm flipH="1">
                <a:off x="3092209" y="3962400"/>
                <a:ext cx="35410" cy="1241906"/>
              </a:xfrm>
              <a:prstGeom prst="straightConnector1">
                <a:avLst/>
              </a:prstGeom>
              <a:ln w="381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xmlns="" id="{F3CB1E5E-0DCF-383E-932D-974D4DB88242}"/>
                  </a:ext>
                </a:extLst>
              </p:cNvPr>
              <p:cNvCxnSpPr/>
              <p:nvPr/>
            </p:nvCxnSpPr>
            <p:spPr>
              <a:xfrm>
                <a:off x="3140319" y="3886200"/>
                <a:ext cx="313756" cy="7620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xmlns="" id="{9DB66EC2-6E3A-73AD-3209-CFCC360F280F}"/>
                    </a:ext>
                  </a:extLst>
                </p:cNvPr>
                <p:cNvSpPr txBox="1"/>
                <p:nvPr/>
              </p:nvSpPr>
              <p:spPr>
                <a:xfrm>
                  <a:off x="3423108" y="3051602"/>
                  <a:ext cx="189924"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acc>
                          <m:accPr>
                            <m:chr m:val="⃗"/>
                            <m:ctrlPr>
                              <a:rPr lang="en-US" i="1" smtClean="0">
                                <a:solidFill>
                                  <a:prstClr val="black"/>
                                </a:solidFill>
                                <a:latin typeface="Cambria Math" panose="02040503050406030204" pitchFamily="18" charset="0"/>
                              </a:rPr>
                            </m:ctrlPr>
                          </m:accPr>
                          <m:e>
                            <m:r>
                              <a:rPr lang="en-US" i="1" smtClean="0">
                                <a:solidFill>
                                  <a:prstClr val="black"/>
                                </a:solidFill>
                                <a:latin typeface="Cambria Math" panose="02040503050406030204" pitchFamily="18" charset="0"/>
                              </a:rPr>
                              <m:t>𝑛</m:t>
                            </m:r>
                          </m:e>
                        </m:acc>
                      </m:oMath>
                    </m:oMathPara>
                  </a14:m>
                  <a:endParaRPr lang="el-GR" dirty="0">
                    <a:solidFill>
                      <a:prstClr val="black"/>
                    </a:solidFill>
                  </a:endParaRPr>
                </a:p>
              </p:txBody>
            </p:sp>
          </mc:Choice>
          <mc:Fallback xmlns="">
            <p:sp>
              <p:nvSpPr>
                <p:cNvPr id="33" name="TextBox 32"/>
                <p:cNvSpPr txBox="1">
                  <a:spLocks noRot="1" noChangeAspect="1" noMove="1" noResize="1" noEditPoints="1" noAdjustHandles="1" noChangeArrowheads="1" noChangeShapeType="1" noTextEdit="1"/>
                </p:cNvSpPr>
                <p:nvPr/>
              </p:nvSpPr>
              <p:spPr>
                <a:xfrm>
                  <a:off x="3423108" y="3051602"/>
                  <a:ext cx="189924" cy="276999"/>
                </a:xfrm>
                <a:prstGeom prst="rect">
                  <a:avLst/>
                </a:prstGeom>
                <a:blipFill rotWithShape="0">
                  <a:blip r:embed="rId6"/>
                  <a:stretch>
                    <a:fillRect l="-19355" r="-16129"/>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34" name="TextBox 33">
                  <a:extLst>
                    <a:ext uri="{FF2B5EF4-FFF2-40B4-BE49-F238E27FC236}">
                      <a16:creationId xmlns:a16="http://schemas.microsoft.com/office/drawing/2014/main" xmlns="" id="{85D03B4A-B50A-7698-73BB-D6C6D9806FF6}"/>
                    </a:ext>
                  </a:extLst>
                </p:cNvPr>
                <p:cNvSpPr txBox="1"/>
                <p:nvPr/>
              </p:nvSpPr>
              <p:spPr>
                <a:xfrm>
                  <a:off x="3150505" y="5070683"/>
                  <a:ext cx="906402" cy="339517"/>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sSub>
                          <m:sSubPr>
                            <m:ctrlPr>
                              <a:rPr lang="en-US" i="1" smtClean="0">
                                <a:solidFill>
                                  <a:prstClr val="black"/>
                                </a:solidFill>
                                <a:latin typeface="Cambria Math" panose="02040503050406030204" pitchFamily="18" charset="0"/>
                              </a:rPr>
                            </m:ctrlPr>
                          </m:sSubPr>
                          <m:e>
                            <m:acc>
                              <m:accPr>
                                <m:chr m:val="⃗"/>
                                <m:ctrlPr>
                                  <a:rPr lang="en-US" i="1" smtClean="0">
                                    <a:solidFill>
                                      <a:prstClr val="black"/>
                                    </a:solidFill>
                                    <a:latin typeface="Cambria Math" panose="02040503050406030204" pitchFamily="18" charset="0"/>
                                  </a:rPr>
                                </m:ctrlPr>
                              </m:accPr>
                              <m:e>
                                <m:r>
                                  <a:rPr lang="en-US" i="1" smtClean="0">
                                    <a:solidFill>
                                      <a:prstClr val="black"/>
                                    </a:solidFill>
                                    <a:latin typeface="Cambria Math" panose="02040503050406030204" pitchFamily="18" charset="0"/>
                                  </a:rPr>
                                  <m:t>𝐹</m:t>
                                </m:r>
                              </m:e>
                            </m:acc>
                          </m:e>
                          <m:sub>
                            <m:r>
                              <a:rPr lang="en-US" i="1" smtClean="0">
                                <a:solidFill>
                                  <a:prstClr val="black"/>
                                </a:solidFill>
                                <a:latin typeface="Cambria Math" panose="02040503050406030204" pitchFamily="18" charset="0"/>
                              </a:rPr>
                              <m:t>𝑔</m:t>
                            </m:r>
                          </m:sub>
                        </m:sSub>
                        <m:r>
                          <a:rPr lang="en-US" smtClean="0">
                            <a:solidFill>
                              <a:prstClr val="black"/>
                            </a:solidFill>
                            <a:latin typeface="Cambria Math" panose="02040503050406030204" pitchFamily="18" charset="0"/>
                          </a:rPr>
                          <m:t>=</m:t>
                        </m:r>
                        <m:r>
                          <a:rPr lang="en-US" i="1" smtClean="0">
                            <a:solidFill>
                              <a:prstClr val="black"/>
                            </a:solidFill>
                            <a:latin typeface="Cambria Math" panose="02040503050406030204" pitchFamily="18" charset="0"/>
                          </a:rPr>
                          <m:t>𝑚</m:t>
                        </m:r>
                        <m:acc>
                          <m:accPr>
                            <m:chr m:val="⃗"/>
                            <m:ctrlPr>
                              <a:rPr lang="en-US" i="1" smtClean="0">
                                <a:solidFill>
                                  <a:prstClr val="black"/>
                                </a:solidFill>
                                <a:latin typeface="Cambria Math" panose="02040503050406030204" pitchFamily="18" charset="0"/>
                              </a:rPr>
                            </m:ctrlPr>
                          </m:accPr>
                          <m:e>
                            <m:r>
                              <a:rPr lang="en-US" i="1" smtClean="0">
                                <a:solidFill>
                                  <a:prstClr val="black"/>
                                </a:solidFill>
                                <a:latin typeface="Cambria Math" panose="02040503050406030204" pitchFamily="18" charset="0"/>
                              </a:rPr>
                              <m:t>𝑔</m:t>
                            </m:r>
                          </m:e>
                        </m:acc>
                      </m:oMath>
                    </m:oMathPara>
                  </a14:m>
                  <a:endParaRPr lang="el-GR" dirty="0">
                    <a:solidFill>
                      <a:prstClr val="black"/>
                    </a:solidFill>
                  </a:endParaRPr>
                </a:p>
              </p:txBody>
            </p:sp>
          </mc:Choice>
          <mc:Fallback xmlns="">
            <p:sp>
              <p:nvSpPr>
                <p:cNvPr id="34" name="TextBox 33"/>
                <p:cNvSpPr txBox="1">
                  <a:spLocks noRot="1" noChangeAspect="1" noMove="1" noResize="1" noEditPoints="1" noAdjustHandles="1" noChangeArrowheads="1" noChangeShapeType="1" noTextEdit="1"/>
                </p:cNvSpPr>
                <p:nvPr/>
              </p:nvSpPr>
              <p:spPr>
                <a:xfrm>
                  <a:off x="3150505" y="5070683"/>
                  <a:ext cx="906402" cy="339517"/>
                </a:xfrm>
                <a:prstGeom prst="rect">
                  <a:avLst/>
                </a:prstGeom>
                <a:blipFill rotWithShape="0">
                  <a:blip r:embed="rId7"/>
                  <a:stretch>
                    <a:fillRect l="-5369" t="-37500" r="-38255" b="-19643"/>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35" name="TextBox 34">
                  <a:extLst>
                    <a:ext uri="{FF2B5EF4-FFF2-40B4-BE49-F238E27FC236}">
                      <a16:creationId xmlns:a16="http://schemas.microsoft.com/office/drawing/2014/main" xmlns="" id="{F58DC5D6-9556-EEB9-09B0-82D9C92237FC}"/>
                    </a:ext>
                  </a:extLst>
                </p:cNvPr>
                <p:cNvSpPr txBox="1"/>
                <p:nvPr/>
              </p:nvSpPr>
              <p:spPr>
                <a:xfrm>
                  <a:off x="3501644" y="3735754"/>
                  <a:ext cx="375487" cy="377091"/>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sSub>
                          <m:sSubPr>
                            <m:ctrlPr>
                              <a:rPr lang="en-US" i="1" smtClean="0">
                                <a:solidFill>
                                  <a:prstClr val="black"/>
                                </a:solidFill>
                                <a:latin typeface="Cambria Math" panose="02040503050406030204" pitchFamily="18" charset="0"/>
                              </a:rPr>
                            </m:ctrlPr>
                          </m:sSubPr>
                          <m:e>
                            <m:sSub>
                              <m:sSubPr>
                                <m:ctrlPr>
                                  <a:rPr lang="en-US" i="1" smtClean="0">
                                    <a:solidFill>
                                      <a:prstClr val="black"/>
                                    </a:solidFill>
                                    <a:latin typeface="Cambria Math" panose="02040503050406030204" pitchFamily="18" charset="0"/>
                                  </a:rPr>
                                </m:ctrlPr>
                              </m:sSubPr>
                              <m:e>
                                <m:acc>
                                  <m:accPr>
                                    <m:chr m:val="⃗"/>
                                    <m:ctrlPr>
                                      <a:rPr lang="en-US" i="1" smtClean="0">
                                        <a:solidFill>
                                          <a:prstClr val="black"/>
                                        </a:solidFill>
                                        <a:latin typeface="Cambria Math" panose="02040503050406030204" pitchFamily="18" charset="0"/>
                                      </a:rPr>
                                    </m:ctrlPr>
                                  </m:accPr>
                                  <m:e>
                                    <m:r>
                                      <a:rPr lang="en-US" i="1" smtClean="0">
                                        <a:solidFill>
                                          <a:prstClr val="black"/>
                                        </a:solidFill>
                                        <a:latin typeface="Cambria Math" panose="02040503050406030204" pitchFamily="18" charset="0"/>
                                      </a:rPr>
                                      <m:t>𝐹</m:t>
                                    </m:r>
                                  </m:e>
                                </m:acc>
                              </m:e>
                              <m:sub>
                                <m:r>
                                  <a:rPr lang="en-US" i="1" smtClean="0">
                                    <a:solidFill>
                                      <a:prstClr val="black"/>
                                    </a:solidFill>
                                    <a:latin typeface="Cambria Math" panose="02040503050406030204" pitchFamily="18" charset="0"/>
                                  </a:rPr>
                                  <m:t>𝑔</m:t>
                                </m:r>
                              </m:sub>
                            </m:sSub>
                          </m:e>
                          <m:sub>
                            <m:r>
                              <a:rPr lang="en-US" i="1" smtClean="0">
                                <a:solidFill>
                                  <a:prstClr val="black"/>
                                </a:solidFill>
                                <a:latin typeface="Cambria Math" panose="02040503050406030204" pitchFamily="18" charset="0"/>
                              </a:rPr>
                              <m:t>𝑥</m:t>
                            </m:r>
                          </m:sub>
                        </m:sSub>
                      </m:oMath>
                    </m:oMathPara>
                  </a14:m>
                  <a:endParaRPr lang="el-GR" dirty="0">
                    <a:solidFill>
                      <a:prstClr val="black"/>
                    </a:solidFill>
                  </a:endParaRPr>
                </a:p>
              </p:txBody>
            </p:sp>
          </mc:Choice>
          <mc:Fallback xmlns="">
            <p:sp>
              <p:nvSpPr>
                <p:cNvPr id="35" name="TextBox 34"/>
                <p:cNvSpPr txBox="1">
                  <a:spLocks noRot="1" noChangeAspect="1" noMove="1" noResize="1" noEditPoints="1" noAdjustHandles="1" noChangeArrowheads="1" noChangeShapeType="1" noTextEdit="1"/>
                </p:cNvSpPr>
                <p:nvPr/>
              </p:nvSpPr>
              <p:spPr>
                <a:xfrm>
                  <a:off x="3501644" y="3735754"/>
                  <a:ext cx="375487" cy="377091"/>
                </a:xfrm>
                <a:prstGeom prst="rect">
                  <a:avLst/>
                </a:prstGeom>
                <a:blipFill rotWithShape="0">
                  <a:blip r:embed="rId8"/>
                  <a:stretch>
                    <a:fillRect l="-14516" t="-33871" r="-45161" b="-12903"/>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36" name="TextBox 35">
                  <a:extLst>
                    <a:ext uri="{FF2B5EF4-FFF2-40B4-BE49-F238E27FC236}">
                      <a16:creationId xmlns:a16="http://schemas.microsoft.com/office/drawing/2014/main" xmlns="" id="{D359B4F3-77A8-E2EE-3863-1275014D6F1D}"/>
                    </a:ext>
                  </a:extLst>
                </p:cNvPr>
                <p:cNvSpPr txBox="1"/>
                <p:nvPr/>
              </p:nvSpPr>
              <p:spPr>
                <a:xfrm>
                  <a:off x="2362993" y="5036044"/>
                  <a:ext cx="383117" cy="408060"/>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sSub>
                          <m:sSubPr>
                            <m:ctrlPr>
                              <a:rPr lang="en-US" i="1" smtClean="0">
                                <a:solidFill>
                                  <a:prstClr val="black"/>
                                </a:solidFill>
                                <a:latin typeface="Cambria Math" panose="02040503050406030204" pitchFamily="18" charset="0"/>
                              </a:rPr>
                            </m:ctrlPr>
                          </m:sSubPr>
                          <m:e>
                            <m:sSub>
                              <m:sSubPr>
                                <m:ctrlPr>
                                  <a:rPr lang="en-US" i="1" smtClean="0">
                                    <a:solidFill>
                                      <a:prstClr val="black"/>
                                    </a:solidFill>
                                    <a:latin typeface="Cambria Math" panose="02040503050406030204" pitchFamily="18" charset="0"/>
                                  </a:rPr>
                                </m:ctrlPr>
                              </m:sSubPr>
                              <m:e>
                                <m:acc>
                                  <m:accPr>
                                    <m:chr m:val="⃗"/>
                                    <m:ctrlPr>
                                      <a:rPr lang="en-US" i="1" smtClean="0">
                                        <a:solidFill>
                                          <a:prstClr val="black"/>
                                        </a:solidFill>
                                        <a:latin typeface="Cambria Math" panose="02040503050406030204" pitchFamily="18" charset="0"/>
                                      </a:rPr>
                                    </m:ctrlPr>
                                  </m:accPr>
                                  <m:e>
                                    <m:r>
                                      <a:rPr lang="en-US" i="1" smtClean="0">
                                        <a:solidFill>
                                          <a:prstClr val="black"/>
                                        </a:solidFill>
                                        <a:latin typeface="Cambria Math" panose="02040503050406030204" pitchFamily="18" charset="0"/>
                                      </a:rPr>
                                      <m:t>𝐹</m:t>
                                    </m:r>
                                  </m:e>
                                </m:acc>
                              </m:e>
                              <m:sub>
                                <m:r>
                                  <a:rPr lang="en-US" i="1" smtClean="0">
                                    <a:solidFill>
                                      <a:prstClr val="black"/>
                                    </a:solidFill>
                                    <a:latin typeface="Cambria Math" panose="02040503050406030204" pitchFamily="18" charset="0"/>
                                  </a:rPr>
                                  <m:t>𝑔</m:t>
                                </m:r>
                              </m:sub>
                            </m:sSub>
                          </m:e>
                          <m:sub>
                            <m:r>
                              <a:rPr lang="en-US" i="1" smtClean="0">
                                <a:solidFill>
                                  <a:prstClr val="black"/>
                                </a:solidFill>
                                <a:latin typeface="Cambria Math" panose="02040503050406030204" pitchFamily="18" charset="0"/>
                              </a:rPr>
                              <m:t>𝑦</m:t>
                            </m:r>
                          </m:sub>
                        </m:sSub>
                      </m:oMath>
                    </m:oMathPara>
                  </a14:m>
                  <a:endParaRPr lang="el-GR" dirty="0">
                    <a:solidFill>
                      <a:prstClr val="black"/>
                    </a:solidFill>
                  </a:endParaRPr>
                </a:p>
              </p:txBody>
            </p:sp>
          </mc:Choice>
          <mc:Fallback xmlns="">
            <p:sp>
              <p:nvSpPr>
                <p:cNvPr id="36" name="TextBox 35"/>
                <p:cNvSpPr txBox="1">
                  <a:spLocks noRot="1" noChangeAspect="1" noMove="1" noResize="1" noEditPoints="1" noAdjustHandles="1" noChangeArrowheads="1" noChangeShapeType="1" noTextEdit="1"/>
                </p:cNvSpPr>
                <p:nvPr/>
              </p:nvSpPr>
              <p:spPr>
                <a:xfrm>
                  <a:off x="2362993" y="5036044"/>
                  <a:ext cx="383117" cy="408060"/>
                </a:xfrm>
                <a:prstGeom prst="rect">
                  <a:avLst/>
                </a:prstGeom>
                <a:blipFill rotWithShape="0">
                  <a:blip r:embed="rId9"/>
                  <a:stretch>
                    <a:fillRect l="-12698" t="-31343" r="-44444" b="-14925"/>
                  </a:stretch>
                </a:blipFill>
              </p:spPr>
              <p:txBody>
                <a:bodyPr/>
                <a:lstStyle/>
                <a:p>
                  <a:r>
                    <a:rPr lang="el-GR">
                      <a:noFill/>
                    </a:rPr>
                    <a:t> </a:t>
                  </a:r>
                </a:p>
              </p:txBody>
            </p:sp>
          </mc:Fallback>
        </mc:AlternateContent>
        <p:sp>
          <p:nvSpPr>
            <p:cNvPr id="37" name="Arc 36">
              <a:extLst>
                <a:ext uri="{FF2B5EF4-FFF2-40B4-BE49-F238E27FC236}">
                  <a16:creationId xmlns:a16="http://schemas.microsoft.com/office/drawing/2014/main" xmlns="" id="{070FED2F-F9BA-1F62-214B-916E1D67EC69}"/>
                </a:ext>
              </a:extLst>
            </p:cNvPr>
            <p:cNvSpPr/>
            <p:nvPr/>
          </p:nvSpPr>
          <p:spPr>
            <a:xfrm flipH="1">
              <a:off x="3877131" y="4501920"/>
              <a:ext cx="179776" cy="37488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el-GR">
                <a:solidFill>
                  <a:prstClr val="black"/>
                </a:solidFill>
              </a:endParaRPr>
            </a:p>
          </p:txBody>
        </p:sp>
        <mc:AlternateContent xmlns:mc="http://schemas.openxmlformats.org/markup-compatibility/2006" xmlns:a14="http://schemas.microsoft.com/office/drawing/2010/main">
          <mc:Choice Requires="a14">
            <p:sp>
              <p:nvSpPr>
                <p:cNvPr id="38" name="TextBox 37">
                  <a:extLst>
                    <a:ext uri="{FF2B5EF4-FFF2-40B4-BE49-F238E27FC236}">
                      <a16:creationId xmlns:a16="http://schemas.microsoft.com/office/drawing/2014/main" xmlns="" id="{313E3FC7-01F4-19B7-5068-C05FB88FBBD9}"/>
                    </a:ext>
                  </a:extLst>
                </p:cNvPr>
                <p:cNvSpPr txBox="1"/>
                <p:nvPr/>
              </p:nvSpPr>
              <p:spPr>
                <a:xfrm>
                  <a:off x="1347291" y="3122637"/>
                  <a:ext cx="201017"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i="1" smtClean="0">
                            <a:solidFill>
                              <a:prstClr val="black"/>
                            </a:solidFill>
                            <a:latin typeface="Cambria Math" panose="02040503050406030204" pitchFamily="18" charset="0"/>
                          </a:rPr>
                          <m:t>𝐴</m:t>
                        </m:r>
                      </m:oMath>
                    </m:oMathPara>
                  </a14:m>
                  <a:endParaRPr lang="el-GR" dirty="0">
                    <a:solidFill>
                      <a:prstClr val="black"/>
                    </a:solidFill>
                  </a:endParaRPr>
                </a:p>
              </p:txBody>
            </p:sp>
          </mc:Choice>
          <mc:Fallback xmlns="">
            <p:sp>
              <p:nvSpPr>
                <p:cNvPr id="38" name="TextBox 37"/>
                <p:cNvSpPr txBox="1">
                  <a:spLocks noRot="1" noChangeAspect="1" noMove="1" noResize="1" noEditPoints="1" noAdjustHandles="1" noChangeArrowheads="1" noChangeShapeType="1" noTextEdit="1"/>
                </p:cNvSpPr>
                <p:nvPr/>
              </p:nvSpPr>
              <p:spPr>
                <a:xfrm>
                  <a:off x="1347291" y="3122637"/>
                  <a:ext cx="201017" cy="276999"/>
                </a:xfrm>
                <a:prstGeom prst="rect">
                  <a:avLst/>
                </a:prstGeom>
                <a:blipFill rotWithShape="0">
                  <a:blip r:embed="rId10"/>
                  <a:stretch>
                    <a:fillRect l="-30303" r="-24242" b="-6522"/>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39" name="TextBox 38">
                  <a:extLst>
                    <a:ext uri="{FF2B5EF4-FFF2-40B4-BE49-F238E27FC236}">
                      <a16:creationId xmlns:a16="http://schemas.microsoft.com/office/drawing/2014/main" xmlns="" id="{EBC13088-C4D8-2E81-7983-141829C33258}"/>
                    </a:ext>
                  </a:extLst>
                </p:cNvPr>
                <p:cNvSpPr txBox="1"/>
                <p:nvPr/>
              </p:nvSpPr>
              <p:spPr>
                <a:xfrm>
                  <a:off x="4768505" y="3999518"/>
                  <a:ext cx="211404"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i="1" smtClean="0">
                            <a:solidFill>
                              <a:prstClr val="black"/>
                            </a:solidFill>
                            <a:latin typeface="Cambria Math" panose="02040503050406030204" pitchFamily="18" charset="0"/>
                          </a:rPr>
                          <m:t>𝐵</m:t>
                        </m:r>
                      </m:oMath>
                    </m:oMathPara>
                  </a14:m>
                  <a:endParaRPr lang="el-GR" dirty="0">
                    <a:solidFill>
                      <a:prstClr val="black"/>
                    </a:solidFill>
                  </a:endParaRPr>
                </a:p>
              </p:txBody>
            </p:sp>
          </mc:Choice>
          <mc:Fallback xmlns="">
            <p:sp>
              <p:nvSpPr>
                <p:cNvPr id="39" name="TextBox 38"/>
                <p:cNvSpPr txBox="1">
                  <a:spLocks noRot="1" noChangeAspect="1" noMove="1" noResize="1" noEditPoints="1" noAdjustHandles="1" noChangeArrowheads="1" noChangeShapeType="1" noTextEdit="1"/>
                </p:cNvSpPr>
                <p:nvPr/>
              </p:nvSpPr>
              <p:spPr>
                <a:xfrm>
                  <a:off x="4768505" y="3999518"/>
                  <a:ext cx="211404" cy="276999"/>
                </a:xfrm>
                <a:prstGeom prst="rect">
                  <a:avLst/>
                </a:prstGeom>
                <a:blipFill rotWithShape="0">
                  <a:blip r:embed="rId11"/>
                  <a:stretch>
                    <a:fillRect l="-29412" r="-23529" b="-6522"/>
                  </a:stretch>
                </a:blipFill>
              </p:spPr>
              <p:txBody>
                <a:bodyPr/>
                <a:lstStyle/>
                <a:p>
                  <a:r>
                    <a:rPr lang="el-GR">
                      <a:noFill/>
                    </a:rPr>
                    <a:t> </a:t>
                  </a:r>
                </a:p>
              </p:txBody>
            </p:sp>
          </mc:Fallback>
        </mc:AlternateContent>
        <mc:AlternateContent xmlns:mc="http://schemas.openxmlformats.org/markup-compatibility/2006" xmlns:a14="http://schemas.microsoft.com/office/drawing/2010/main">
          <mc:Choice Requires="a14">
            <p:sp>
              <p:nvSpPr>
                <p:cNvPr id="40" name="TextBox 39">
                  <a:extLst>
                    <a:ext uri="{FF2B5EF4-FFF2-40B4-BE49-F238E27FC236}">
                      <a16:creationId xmlns:a16="http://schemas.microsoft.com/office/drawing/2014/main" xmlns="" id="{D68EB921-4AFE-93AE-555D-9BB655996D69}"/>
                    </a:ext>
                  </a:extLst>
                </p:cNvPr>
                <p:cNvSpPr txBox="1"/>
                <p:nvPr/>
              </p:nvSpPr>
              <p:spPr>
                <a:xfrm>
                  <a:off x="1594553" y="3122637"/>
                  <a:ext cx="727507" cy="553998"/>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sSub>
                          <m:sSubPr>
                            <m:ctrlPr>
                              <a:rPr lang="en-US" i="1" smtClean="0">
                                <a:solidFill>
                                  <a:prstClr val="black"/>
                                </a:solidFill>
                                <a:latin typeface="Cambria Math" panose="02040503050406030204" pitchFamily="18" charset="0"/>
                              </a:rPr>
                            </m:ctrlPr>
                          </m:sSubPr>
                          <m:e>
                            <m:r>
                              <a:rPr lang="en-US" i="1" smtClean="0">
                                <a:solidFill>
                                  <a:prstClr val="black"/>
                                </a:solidFill>
                                <a:latin typeface="Cambria Math" panose="02040503050406030204" pitchFamily="18" charset="0"/>
                              </a:rPr>
                              <m:t>𝑢</m:t>
                            </m:r>
                          </m:e>
                          <m:sub>
                            <m:r>
                              <a:rPr lang="en-US" i="1" smtClean="0">
                                <a:solidFill>
                                  <a:prstClr val="black"/>
                                </a:solidFill>
                                <a:latin typeface="Cambria Math" panose="02040503050406030204" pitchFamily="18" charset="0"/>
                              </a:rPr>
                              <m:t>𝐴</m:t>
                            </m:r>
                          </m:sub>
                        </m:sSub>
                        <m:r>
                          <a:rPr lang="en-US" i="1" smtClean="0">
                            <a:solidFill>
                              <a:prstClr val="black"/>
                            </a:solidFill>
                            <a:latin typeface="Cambria Math" panose="02040503050406030204" pitchFamily="18" charset="0"/>
                          </a:rPr>
                          <m:t>=0</m:t>
                        </m:r>
                      </m:oMath>
                      <m:oMath xmlns:m="http://schemas.openxmlformats.org/officeDocument/2006/math">
                        <m:sSub>
                          <m:sSubPr>
                            <m:ctrlPr>
                              <a:rPr lang="en-US" i="1" smtClean="0">
                                <a:solidFill>
                                  <a:prstClr val="black"/>
                                </a:solidFill>
                                <a:latin typeface="Cambria Math" panose="02040503050406030204" pitchFamily="18" charset="0"/>
                              </a:rPr>
                            </m:ctrlPr>
                          </m:sSubPr>
                          <m:e>
                            <m:r>
                              <a:rPr lang="en-US" i="1" smtClean="0">
                                <a:solidFill>
                                  <a:prstClr val="black"/>
                                </a:solidFill>
                                <a:latin typeface="Cambria Math" panose="02040503050406030204" pitchFamily="18" charset="0"/>
                              </a:rPr>
                              <m:t>𝑥</m:t>
                            </m:r>
                          </m:e>
                          <m:sub>
                            <m:r>
                              <a:rPr lang="en-US" i="1" smtClean="0">
                                <a:solidFill>
                                  <a:prstClr val="black"/>
                                </a:solidFill>
                                <a:latin typeface="Cambria Math" panose="02040503050406030204" pitchFamily="18" charset="0"/>
                              </a:rPr>
                              <m:t>𝐴</m:t>
                            </m:r>
                          </m:sub>
                        </m:sSub>
                        <m:r>
                          <a:rPr lang="en-US" i="1" smtClean="0">
                            <a:solidFill>
                              <a:prstClr val="black"/>
                            </a:solidFill>
                            <a:latin typeface="Cambria Math" panose="02040503050406030204" pitchFamily="18" charset="0"/>
                          </a:rPr>
                          <m:t>=0</m:t>
                        </m:r>
                      </m:oMath>
                    </m:oMathPara>
                  </a14:m>
                  <a:endParaRPr lang="en-US" dirty="0">
                    <a:solidFill>
                      <a:prstClr val="black"/>
                    </a:solidFill>
                  </a:endParaRPr>
                </a:p>
              </p:txBody>
            </p:sp>
          </mc:Choice>
          <mc:Fallback xmlns="">
            <p:sp>
              <p:nvSpPr>
                <p:cNvPr id="40" name="TextBox 39"/>
                <p:cNvSpPr txBox="1">
                  <a:spLocks noRot="1" noChangeAspect="1" noMove="1" noResize="1" noEditPoints="1" noAdjustHandles="1" noChangeArrowheads="1" noChangeShapeType="1" noTextEdit="1"/>
                </p:cNvSpPr>
                <p:nvPr/>
              </p:nvSpPr>
              <p:spPr>
                <a:xfrm>
                  <a:off x="1594553" y="3122637"/>
                  <a:ext cx="727507" cy="553998"/>
                </a:xfrm>
                <a:prstGeom prst="rect">
                  <a:avLst/>
                </a:prstGeom>
                <a:blipFill rotWithShape="0">
                  <a:blip r:embed="rId12"/>
                  <a:stretch>
                    <a:fillRect l="-4202" r="-8403" b="-7692"/>
                  </a:stretch>
                </a:blipFill>
              </p:spPr>
              <p:txBody>
                <a:bodyPr/>
                <a:lstStyle/>
                <a:p>
                  <a:r>
                    <a:rPr lang="el-GR">
                      <a:noFill/>
                    </a:rPr>
                    <a:t> </a:t>
                  </a:r>
                </a:p>
              </p:txBody>
            </p:sp>
          </mc:Fallback>
        </mc:AlternateContent>
        <p:grpSp>
          <p:nvGrpSpPr>
            <p:cNvPr id="53" name="Group 52">
              <a:extLst>
                <a:ext uri="{FF2B5EF4-FFF2-40B4-BE49-F238E27FC236}">
                  <a16:creationId xmlns:a16="http://schemas.microsoft.com/office/drawing/2014/main" xmlns="" id="{73D66573-8753-39EE-1102-97266C5876C2}"/>
                </a:ext>
              </a:extLst>
            </p:cNvPr>
            <p:cNvGrpSpPr/>
            <p:nvPr/>
          </p:nvGrpSpPr>
          <p:grpSpPr>
            <a:xfrm>
              <a:off x="1019285" y="5270564"/>
              <a:ext cx="3650776" cy="1020205"/>
              <a:chOff x="1019285" y="5270564"/>
              <a:chExt cx="3650776" cy="1020205"/>
            </a:xfrm>
          </p:grpSpPr>
          <p:cxnSp>
            <p:nvCxnSpPr>
              <p:cNvPr id="42" name="Straight Connector 41">
                <a:extLst>
                  <a:ext uri="{FF2B5EF4-FFF2-40B4-BE49-F238E27FC236}">
                    <a16:creationId xmlns:a16="http://schemas.microsoft.com/office/drawing/2014/main" xmlns="" id="{EF3BC785-72CC-5E6E-9F17-F2D03D67D174}"/>
                  </a:ext>
                </a:extLst>
              </p:cNvPr>
              <p:cNvCxnSpPr/>
              <p:nvPr/>
            </p:nvCxnSpPr>
            <p:spPr>
              <a:xfrm>
                <a:off x="1031992" y="5333045"/>
                <a:ext cx="3625362" cy="902709"/>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5" name="TextBox 44">
                    <a:extLst>
                      <a:ext uri="{FF2B5EF4-FFF2-40B4-BE49-F238E27FC236}">
                        <a16:creationId xmlns:a16="http://schemas.microsoft.com/office/drawing/2014/main" xmlns="" id="{300F959D-8B29-C26C-6E6B-776461D229D7}"/>
                      </a:ext>
                    </a:extLst>
                  </p:cNvPr>
                  <p:cNvSpPr txBox="1"/>
                  <p:nvPr/>
                </p:nvSpPr>
                <p:spPr>
                  <a:xfrm>
                    <a:off x="2800523" y="5505446"/>
                    <a:ext cx="193258"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i="1" smtClean="0">
                              <a:solidFill>
                                <a:prstClr val="black"/>
                              </a:solidFill>
                              <a:latin typeface="Cambria Math" panose="02040503050406030204" pitchFamily="18" charset="0"/>
                            </a:rPr>
                            <m:t>𝑑</m:t>
                          </m:r>
                        </m:oMath>
                      </m:oMathPara>
                    </a14:m>
                    <a:endParaRPr lang="el-GR" dirty="0">
                      <a:solidFill>
                        <a:prstClr val="black"/>
                      </a:solidFill>
                    </a:endParaRPr>
                  </a:p>
                </p:txBody>
              </p:sp>
            </mc:Choice>
            <mc:Fallback xmlns="">
              <p:sp>
                <p:nvSpPr>
                  <p:cNvPr id="45" name="TextBox 44">
                    <a:extLst>
                      <a:ext uri="{FF2B5EF4-FFF2-40B4-BE49-F238E27FC236}">
                        <a16:creationId xmlns:a16="http://schemas.microsoft.com/office/drawing/2014/main" id="{300F959D-8B29-C26C-6E6B-776461D229D7}"/>
                      </a:ext>
                    </a:extLst>
                  </p:cNvPr>
                  <p:cNvSpPr txBox="1">
                    <a:spLocks noRot="1" noChangeAspect="1" noMove="1" noResize="1" noEditPoints="1" noAdjustHandles="1" noChangeArrowheads="1" noChangeShapeType="1" noTextEdit="1"/>
                  </p:cNvSpPr>
                  <p:nvPr/>
                </p:nvSpPr>
                <p:spPr>
                  <a:xfrm>
                    <a:off x="2800523" y="5505446"/>
                    <a:ext cx="193258" cy="276999"/>
                  </a:xfrm>
                  <a:prstGeom prst="rect">
                    <a:avLst/>
                  </a:prstGeom>
                  <a:blipFill>
                    <a:blip r:embed="rId13"/>
                    <a:stretch>
                      <a:fillRect l="-31250" r="-25000" b="-6522"/>
                    </a:stretch>
                  </a:blipFill>
                </p:spPr>
                <p:txBody>
                  <a:bodyPr/>
                  <a:lstStyle/>
                  <a:p>
                    <a:r>
                      <a:rPr lang="en-US">
                        <a:noFill/>
                      </a:rPr>
                      <a:t> </a:t>
                    </a:r>
                  </a:p>
                </p:txBody>
              </p:sp>
            </mc:Fallback>
          </mc:AlternateContent>
          <p:cxnSp>
            <p:nvCxnSpPr>
              <p:cNvPr id="47" name="Straight Connector 46">
                <a:extLst>
                  <a:ext uri="{FF2B5EF4-FFF2-40B4-BE49-F238E27FC236}">
                    <a16:creationId xmlns:a16="http://schemas.microsoft.com/office/drawing/2014/main" xmlns="" id="{71FD6482-09F2-FB6F-8738-D2CB8F135D35}"/>
                  </a:ext>
                </a:extLst>
              </p:cNvPr>
              <p:cNvCxnSpPr/>
              <p:nvPr/>
            </p:nvCxnSpPr>
            <p:spPr>
              <a:xfrm flipH="1">
                <a:off x="1019285" y="5270564"/>
                <a:ext cx="31644" cy="1110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xmlns="" id="{797C5592-9394-919D-C19F-5D73B44928A7}"/>
                  </a:ext>
                </a:extLst>
              </p:cNvPr>
              <p:cNvCxnSpPr/>
              <p:nvPr/>
            </p:nvCxnSpPr>
            <p:spPr>
              <a:xfrm flipH="1">
                <a:off x="4638417" y="6179711"/>
                <a:ext cx="31644" cy="1110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54" name="TextBox 53">
                  <a:extLst>
                    <a:ext uri="{FF2B5EF4-FFF2-40B4-BE49-F238E27FC236}">
                      <a16:creationId xmlns:a16="http://schemas.microsoft.com/office/drawing/2014/main" xmlns="" id="{002D1513-B67B-FC3E-68E4-43BED3F3F637}"/>
                    </a:ext>
                  </a:extLst>
                </p:cNvPr>
                <p:cNvSpPr txBox="1"/>
                <p:nvPr/>
              </p:nvSpPr>
              <p:spPr>
                <a:xfrm>
                  <a:off x="3664770" y="4458297"/>
                  <a:ext cx="189475"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l-GR" i="1" smtClean="0">
                            <a:solidFill>
                              <a:prstClr val="black"/>
                            </a:solidFill>
                            <a:latin typeface="Cambria Math" panose="02040503050406030204" pitchFamily="18" charset="0"/>
                          </a:rPr>
                          <m:t>𝜃</m:t>
                        </m:r>
                      </m:oMath>
                    </m:oMathPara>
                  </a14:m>
                  <a:endParaRPr lang="el-GR" dirty="0">
                    <a:solidFill>
                      <a:prstClr val="black"/>
                    </a:solidFill>
                  </a:endParaRPr>
                </a:p>
              </p:txBody>
            </p:sp>
          </mc:Choice>
          <mc:Fallback xmlns="">
            <p:sp>
              <p:nvSpPr>
                <p:cNvPr id="54" name="TextBox 53"/>
                <p:cNvSpPr txBox="1">
                  <a:spLocks noRot="1" noChangeAspect="1" noMove="1" noResize="1" noEditPoints="1" noAdjustHandles="1" noChangeArrowheads="1" noChangeShapeType="1" noTextEdit="1"/>
                </p:cNvSpPr>
                <p:nvPr/>
              </p:nvSpPr>
              <p:spPr>
                <a:xfrm>
                  <a:off x="3664770" y="4458297"/>
                  <a:ext cx="189475" cy="276999"/>
                </a:xfrm>
                <a:prstGeom prst="rect">
                  <a:avLst/>
                </a:prstGeom>
                <a:blipFill rotWithShape="0">
                  <a:blip r:embed="rId14"/>
                  <a:stretch>
                    <a:fillRect l="-32258" r="-22581" b="-6667"/>
                  </a:stretch>
                </a:blipFill>
              </p:spPr>
              <p:txBody>
                <a:bodyPr/>
                <a:lstStyle/>
                <a:p>
                  <a:r>
                    <a:rPr lang="el-GR">
                      <a:noFill/>
                    </a:rPr>
                    <a:t> </a:t>
                  </a:r>
                </a:p>
              </p:txBody>
            </p:sp>
          </mc:Fallback>
        </mc:AlternateContent>
      </p:grpSp>
      <mc:AlternateContent xmlns:mc="http://schemas.openxmlformats.org/markup-compatibility/2006" xmlns:a14="http://schemas.microsoft.com/office/drawing/2010/main">
        <mc:Choice Requires="a14">
          <p:sp>
            <p:nvSpPr>
              <p:cNvPr id="56" name="Rectangle 55">
                <a:extLst>
                  <a:ext uri="{FF2B5EF4-FFF2-40B4-BE49-F238E27FC236}">
                    <a16:creationId xmlns:a16="http://schemas.microsoft.com/office/drawing/2014/main" xmlns="" id="{3583FD98-5214-63C9-1590-CF0B73C301E9}"/>
                  </a:ext>
                </a:extLst>
              </p:cNvPr>
              <p:cNvSpPr/>
              <p:nvPr/>
            </p:nvSpPr>
            <p:spPr>
              <a:xfrm>
                <a:off x="7630806" y="1915649"/>
                <a:ext cx="914400" cy="369397"/>
              </a:xfrm>
              <a:prstGeom prst="rect">
                <a:avLst/>
              </a:prstGeom>
            </p:spPr>
            <p:txBody>
              <a:bodyPr wrap="square">
                <a:spAutoFit/>
              </a:bodyPr>
              <a:lstStyle/>
              <a:p>
                <a:pPr>
                  <a:defRPr/>
                </a:pPr>
                <a14:m>
                  <m:oMathPara xmlns:m="http://schemas.openxmlformats.org/officeDocument/2006/math">
                    <m:oMathParaPr>
                      <m:jc m:val="centerGroup"/>
                    </m:oMathParaPr>
                    <m:oMath xmlns:m="http://schemas.openxmlformats.org/officeDocument/2006/math">
                      <m:sSub>
                        <m:sSubPr>
                          <m:ctrlPr>
                            <a:rPr lang="en-US" i="1" smtClean="0">
                              <a:solidFill>
                                <a:prstClr val="black"/>
                              </a:solidFill>
                              <a:latin typeface="Cambria Math" panose="02040503050406030204" pitchFamily="18" charset="0"/>
                            </a:rPr>
                          </m:ctrlPr>
                        </m:sSubPr>
                        <m:e>
                          <m:r>
                            <a:rPr lang="en-US" i="1" smtClean="0">
                              <a:solidFill>
                                <a:prstClr val="black"/>
                              </a:solidFill>
                              <a:latin typeface="Cambria Math" panose="02040503050406030204" pitchFamily="18" charset="0"/>
                            </a:rPr>
                            <m:t>𝑥</m:t>
                          </m:r>
                        </m:e>
                        <m:sub>
                          <m:r>
                            <a:rPr lang="en-US" i="1" smtClean="0">
                              <a:solidFill>
                                <a:prstClr val="black"/>
                              </a:solidFill>
                              <a:latin typeface="Cambria Math" panose="02040503050406030204" pitchFamily="18" charset="0"/>
                            </a:rPr>
                            <m:t>𝐵</m:t>
                          </m:r>
                        </m:sub>
                      </m:sSub>
                      <m:r>
                        <a:rPr lang="en-US" i="1">
                          <a:solidFill>
                            <a:prstClr val="black"/>
                          </a:solidFill>
                          <a:latin typeface="Cambria Math" panose="02040503050406030204" pitchFamily="18" charset="0"/>
                        </a:rPr>
                        <m:t>=</m:t>
                      </m:r>
                      <m:r>
                        <a:rPr lang="en-US" i="1" smtClean="0">
                          <a:solidFill>
                            <a:prstClr val="black"/>
                          </a:solidFill>
                          <a:latin typeface="Cambria Math" panose="02040503050406030204" pitchFamily="18" charset="0"/>
                        </a:rPr>
                        <m:t>𝑑</m:t>
                      </m:r>
                    </m:oMath>
                  </m:oMathPara>
                </a14:m>
                <a:r>
                  <a:rPr lang="en-US" dirty="0">
                    <a:solidFill>
                      <a:prstClr val="black"/>
                    </a:solidFill>
                  </a:rPr>
                  <a:t/>
                </a:r>
                <a:br>
                  <a:rPr lang="en-US" dirty="0">
                    <a:solidFill>
                      <a:prstClr val="black"/>
                    </a:solidFill>
                  </a:rPr>
                </a:br>
                <a:endParaRPr lang="el-GR" dirty="0">
                  <a:solidFill>
                    <a:prstClr val="black"/>
                  </a:solidFill>
                </a:endParaRPr>
              </a:p>
            </p:txBody>
          </p:sp>
        </mc:Choice>
        <mc:Fallback xmlns="">
          <p:sp>
            <p:nvSpPr>
              <p:cNvPr id="56" name="Rectangle 55"/>
              <p:cNvSpPr>
                <a:spLocks noRot="1" noChangeAspect="1" noMove="1" noResize="1" noEditPoints="1" noAdjustHandles="1" noChangeArrowheads="1" noChangeShapeType="1" noTextEdit="1"/>
              </p:cNvSpPr>
              <p:nvPr/>
            </p:nvSpPr>
            <p:spPr>
              <a:xfrm>
                <a:off x="7630806" y="1915649"/>
                <a:ext cx="914400" cy="369397"/>
              </a:xfrm>
              <a:prstGeom prst="rect">
                <a:avLst/>
              </a:prstGeom>
              <a:blipFill rotWithShape="0">
                <a:blip r:embed="rId15"/>
                <a:stretch>
                  <a:fillRect/>
                </a:stretch>
              </a:blipFill>
            </p:spPr>
            <p:txBody>
              <a:bodyPr/>
              <a:lstStyle/>
              <a:p>
                <a:r>
                  <a:rPr lang="el-GR">
                    <a:noFill/>
                  </a:rPr>
                  <a:t> </a:t>
                </a:r>
              </a:p>
            </p:txBody>
          </p:sp>
        </mc:Fallback>
      </mc:AlternateContent>
      <p:cxnSp>
        <p:nvCxnSpPr>
          <p:cNvPr id="4" name="Straight Connector 41">
            <a:extLst>
              <a:ext uri="{FF2B5EF4-FFF2-40B4-BE49-F238E27FC236}">
                <a16:creationId xmlns:a16="http://schemas.microsoft.com/office/drawing/2014/main" xmlns="" id="{B581204B-9E8E-20D0-F370-8CBB116A8F3F}"/>
              </a:ext>
            </a:extLst>
          </p:cNvPr>
          <p:cNvCxnSpPr>
            <a:cxnSpLocks/>
          </p:cNvCxnSpPr>
          <p:nvPr/>
        </p:nvCxnSpPr>
        <p:spPr>
          <a:xfrm flipH="1">
            <a:off x="4895851" y="1531342"/>
            <a:ext cx="26909" cy="83975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xmlns="" id="{E5A8B4FA-EB8D-8AF0-1DE3-C06FF7F12D88}"/>
                  </a:ext>
                </a:extLst>
              </p:cNvPr>
              <p:cNvSpPr txBox="1"/>
              <p:nvPr/>
            </p:nvSpPr>
            <p:spPr>
              <a:xfrm>
                <a:off x="4949669" y="1817989"/>
                <a:ext cx="185114" cy="276999"/>
              </a:xfrm>
              <a:prstGeom prst="rect">
                <a:avLst/>
              </a:prstGeom>
              <a:noFill/>
            </p:spPr>
            <p:txBody>
              <a:bodyPr wrap="none" lIns="0" tIns="0" rIns="0" bIns="0" rtlCol="0">
                <a:spAutoFit/>
              </a:bodyPr>
              <a:lstStyle/>
              <a:p>
                <a:pPr>
                  <a:defRPr/>
                </a:pPr>
                <a14:m>
                  <m:oMathPara xmlns:m="http://schemas.openxmlformats.org/officeDocument/2006/math">
                    <m:oMathParaPr>
                      <m:jc m:val="centerGroup"/>
                    </m:oMathParaPr>
                    <m:oMath xmlns:m="http://schemas.openxmlformats.org/officeDocument/2006/math">
                      <m:r>
                        <a:rPr lang="en-US" i="1" smtClean="0">
                          <a:solidFill>
                            <a:prstClr val="black"/>
                          </a:solidFill>
                          <a:latin typeface="Cambria Math" panose="02040503050406030204" pitchFamily="18" charset="0"/>
                        </a:rPr>
                        <m:t>h</m:t>
                      </m:r>
                    </m:oMath>
                  </m:oMathPara>
                </a14:m>
                <a:endParaRPr lang="el-GR" i="1" dirty="0">
                  <a:solidFill>
                    <a:prstClr val="black"/>
                  </a:solidFill>
                </a:endParaRPr>
              </a:p>
            </p:txBody>
          </p:sp>
        </mc:Choice>
        <mc:Fallback xmlns="">
          <p:sp>
            <p:nvSpPr>
              <p:cNvPr id="8" name="TextBox 7">
                <a:extLst>
                  <a:ext uri="{FF2B5EF4-FFF2-40B4-BE49-F238E27FC236}">
                    <a16:creationId xmlns:a16="http://schemas.microsoft.com/office/drawing/2014/main" id="{E5A8B4FA-EB8D-8AF0-1DE3-C06FF7F12D88}"/>
                  </a:ext>
                </a:extLst>
              </p:cNvPr>
              <p:cNvSpPr txBox="1">
                <a:spLocks noRot="1" noChangeAspect="1" noMove="1" noResize="1" noEditPoints="1" noAdjustHandles="1" noChangeArrowheads="1" noChangeShapeType="1" noTextEdit="1"/>
              </p:cNvSpPr>
              <p:nvPr/>
            </p:nvSpPr>
            <p:spPr>
              <a:xfrm>
                <a:off x="4949669" y="1817989"/>
                <a:ext cx="185114" cy="276999"/>
              </a:xfrm>
              <a:prstGeom prst="rect">
                <a:avLst/>
              </a:prstGeom>
              <a:blipFill>
                <a:blip r:embed="rId16"/>
                <a:stretch>
                  <a:fillRect l="-33333" r="-30000" b="-6522"/>
                </a:stretch>
              </a:blipFill>
            </p:spPr>
            <p:txBody>
              <a:bodyPr/>
              <a:lstStyle/>
              <a:p>
                <a:r>
                  <a:rPr lang="en-US">
                    <a:noFill/>
                  </a:rPr>
                  <a:t> </a:t>
                </a:r>
              </a:p>
            </p:txBody>
          </p:sp>
        </mc:Fallback>
      </mc:AlternateContent>
      <p:pic>
        <p:nvPicPr>
          <p:cNvPr id="7" name="Picture 6"/>
          <p:cNvPicPr>
            <a:picLocks noChangeAspect="1"/>
          </p:cNvPicPr>
          <p:nvPr/>
        </p:nvPicPr>
        <p:blipFill rotWithShape="1">
          <a:blip r:embed="rId17"/>
          <a:srcRect b="9078"/>
          <a:stretch/>
        </p:blipFill>
        <p:spPr>
          <a:xfrm>
            <a:off x="453156" y="2562157"/>
            <a:ext cx="8230313" cy="3991043"/>
          </a:xfrm>
          <a:prstGeom prst="rect">
            <a:avLst/>
          </a:prstGeom>
        </p:spPr>
      </p:pic>
    </p:spTree>
    <p:extLst>
      <p:ext uri="{BB962C8B-B14F-4D97-AF65-F5344CB8AC3E}">
        <p14:creationId xmlns:p14="http://schemas.microsoft.com/office/powerpoint/2010/main" val="184814184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l-GR" dirty="0"/>
              <a:t>Τέλος </a:t>
            </a:r>
            <a:r>
              <a:rPr lang="el-GR" dirty="0" smtClean="0"/>
              <a:t>Διάλεξης</a:t>
            </a:r>
            <a:endParaRPr lang="el-GR" dirty="0"/>
          </a:p>
        </p:txBody>
      </p:sp>
    </p:spTree>
    <p:extLst>
      <p:ext uri="{BB962C8B-B14F-4D97-AF65-F5344CB8AC3E}">
        <p14:creationId xmlns:p14="http://schemas.microsoft.com/office/powerpoint/2010/main" val="2104611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Theme1" id="{378CCDAD-24C3-4E17-8FDE-0CAB19B053CF}" vid="{82C6361A-B056-460A-B068-820C107F1E0F}"/>
    </a:ext>
  </a:extLst>
</a:theme>
</file>

<file path=ppt/theme/theme2.xml><?xml version="1.0" encoding="utf-8"?>
<a:theme xmlns:a="http://schemas.openxmlformats.org/drawingml/2006/main" name="1_Theme1">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Theme1" id="{378CCDAD-24C3-4E17-8FDE-0CAB19B053CF}" vid="{82C6361A-B056-460A-B068-820C107F1E0F}"/>
    </a:ext>
  </a:extLst>
</a:theme>
</file>

<file path=ppt/theme/theme3.xml><?xml version="1.0" encoding="utf-8"?>
<a:theme xmlns:a="http://schemas.openxmlformats.org/drawingml/2006/main" name="6_Theme1">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Theme1" id="{378CCDAD-24C3-4E17-8FDE-0CAB19B053CF}" vid="{82C6361A-B056-460A-B068-820C107F1E0F}"/>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4054</TotalTime>
  <Words>3115</Words>
  <Application>Microsoft Office PowerPoint</Application>
  <PresentationFormat>On-screen Show (4:3)</PresentationFormat>
  <Paragraphs>782</Paragraphs>
  <Slides>89</Slides>
  <Notes>12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89</vt:i4>
      </vt:variant>
    </vt:vector>
  </HeadingPairs>
  <TitlesOfParts>
    <vt:vector size="99" baseType="lpstr">
      <vt:lpstr>Arial</vt:lpstr>
      <vt:lpstr>Calibri</vt:lpstr>
      <vt:lpstr>Calibri Light</vt:lpstr>
      <vt:lpstr>Cambria</vt:lpstr>
      <vt:lpstr>Cambria Math</vt:lpstr>
      <vt:lpstr>Wingdings</vt:lpstr>
      <vt:lpstr>Wingdings 2</vt:lpstr>
      <vt:lpstr>Theme1</vt:lpstr>
      <vt:lpstr>1_Theme1</vt:lpstr>
      <vt:lpstr>6_Theme1</vt:lpstr>
      <vt:lpstr>PowerPoint Presentation</vt:lpstr>
      <vt:lpstr>Reminder…</vt:lpstr>
      <vt:lpstr>Φυσική για Μηχανικούς</vt:lpstr>
      <vt:lpstr>Φυσική για Μηχανικούς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Οι Νόμοι της Κίνησης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Οι Νόμοι της Κίνησης</vt:lpstr>
      <vt:lpstr>Οι Νόμοι της Κίνησης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Ενέργεια Συστήματος</vt:lpstr>
      <vt:lpstr>Τέλος Διάλεξης</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Φυσική για Μηχανικούς</dc:title>
  <dc:creator>George Kafentzis</dc:creator>
  <cp:lastModifiedBy>George Kafentzis</cp:lastModifiedBy>
  <cp:revision>519</cp:revision>
  <dcterms:created xsi:type="dcterms:W3CDTF">2006-08-16T00:00:00Z</dcterms:created>
  <dcterms:modified xsi:type="dcterms:W3CDTF">2026-11-04T10:39:17Z</dcterms:modified>
  <cp:contentStatus/>
</cp:coreProperties>
</file>