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ink/ink1.xml" ContentType="application/inkml+xml"/>
  <Override PartName="/ppt/ink/ink2.xml" ContentType="application/inkml+xml"/>
  <Override PartName="/ppt/ink/ink3.xml" ContentType="application/inkml+xml"/>
  <Override PartName="/ppt/notesSlides/notesSlide1.xml" ContentType="application/vnd.openxmlformats-officedocument.presentationml.notesSlide+xml"/>
  <Override PartName="/ppt/ink/ink4.xml" ContentType="application/inkml+xml"/>
  <Override PartName="/ppt/notesSlides/notesSlide2.xml" ContentType="application/vnd.openxmlformats-officedocument.presentationml.notesSlide+xml"/>
  <Override PartName="/ppt/ink/ink5.xml" ContentType="application/inkml+xml"/>
  <Override PartName="/ppt/notesSlides/notesSlide3.xml" ContentType="application/vnd.openxmlformats-officedocument.presentationml.notesSlide+xml"/>
  <Override PartName="/ppt/ink/ink6.xml" ContentType="application/inkml+xml"/>
  <Override PartName="/ppt/notesSlides/notesSlide4.xml" ContentType="application/vnd.openxmlformats-officedocument.presentationml.notesSlide+xml"/>
  <Override PartName="/ppt/ink/ink7.xml" ContentType="application/inkml+xml"/>
  <Override PartName="/ppt/notesSlides/notesSlide5.xml" ContentType="application/vnd.openxmlformats-officedocument.presentationml.notesSlide+xml"/>
  <Override PartName="/ppt/ink/ink8.xml" ContentType="application/inkml+xml"/>
  <Override PartName="/ppt/notesSlides/notesSlide6.xml" ContentType="application/vnd.openxmlformats-officedocument.presentationml.notesSlide+xml"/>
  <Override PartName="/ppt/ink/ink9.xml" ContentType="application/inkml+xml"/>
  <Override PartName="/ppt/notesSlides/notesSlide7.xml" ContentType="application/vnd.openxmlformats-officedocument.presentationml.notesSlide+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notesSlides/notesSlide8.xml" ContentType="application/vnd.openxmlformats-officedocument.presentationml.notesSlide+xml"/>
  <Override PartName="/ppt/ink/ink18.xml" ContentType="application/inkml+xml"/>
  <Override PartName="/ppt/notesSlides/notesSlide9.xml" ContentType="application/vnd.openxmlformats-officedocument.presentationml.notesSlide+xml"/>
  <Override PartName="/ppt/ink/ink19.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20.xml" ContentType="application/inkml+xml"/>
  <Override PartName="/ppt/notesSlides/notesSlide13.xml" ContentType="application/vnd.openxmlformats-officedocument.presentationml.notesSlide+xml"/>
  <Override PartName="/ppt/ink/ink21.xml" ContentType="application/inkml+xml"/>
  <Override PartName="/ppt/notesSlides/notesSlide14.xml" ContentType="application/vnd.openxmlformats-officedocument.presentationml.notesSlide+xml"/>
  <Override PartName="/ppt/ink/ink22.xml" ContentType="application/inkml+xml"/>
  <Override PartName="/ppt/notesSlides/notesSlide15.xml" ContentType="application/vnd.openxmlformats-officedocument.presentationml.notesSlide+xml"/>
  <Override PartName="/ppt/ink/ink23.xml" ContentType="application/inkml+xml"/>
  <Override PartName="/ppt/ink/ink24.xml" ContentType="application/inkml+xml"/>
  <Override PartName="/ppt/notesSlides/notesSlide16.xml" ContentType="application/vnd.openxmlformats-officedocument.presentationml.notesSlide+xml"/>
  <Override PartName="/ppt/ink/ink25.xml" ContentType="application/inkml+xml"/>
  <Override PartName="/ppt/ink/ink26.xml" ContentType="application/inkml+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708" r:id="rId4"/>
  </p:sldMasterIdLst>
  <p:notesMasterIdLst>
    <p:notesMasterId r:id="rId61"/>
  </p:notesMasterIdLst>
  <p:sldIdLst>
    <p:sldId id="314"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4" r:id="rId20"/>
    <p:sldId id="275" r:id="rId21"/>
    <p:sldId id="276" r:id="rId22"/>
    <p:sldId id="277" r:id="rId23"/>
    <p:sldId id="278" r:id="rId24"/>
    <p:sldId id="279" r:id="rId25"/>
    <p:sldId id="280" r:id="rId26"/>
    <p:sldId id="281" r:id="rId27"/>
    <p:sldId id="315" r:id="rId28"/>
    <p:sldId id="316"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273"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3" d="100"/>
          <a:sy n="113" d="100"/>
        </p:scale>
        <p:origin x="151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fentzis Georgios" userId="0fad1e94-8729-4dd9-a94a-3efaf92f008a" providerId="ADAL" clId="{3CFF4B7D-55FB-4E45-A4D6-93D3A9418B71}"/>
    <pc:docChg chg="undo custSel addSld delSld modSld sldOrd">
      <pc:chgData name="Kafentzis Georgios" userId="0fad1e94-8729-4dd9-a94a-3efaf92f008a" providerId="ADAL" clId="{3CFF4B7D-55FB-4E45-A4D6-93D3A9418B71}" dt="2026-10-25T22:01:29.214" v="201" actId="1076"/>
      <pc:docMkLst>
        <pc:docMk/>
      </pc:docMkLst>
      <pc:sldChg chg="modSp mod">
        <pc:chgData name="Kafentzis Georgios" userId="0fad1e94-8729-4dd9-a94a-3efaf92f008a" providerId="ADAL" clId="{3CFF4B7D-55FB-4E45-A4D6-93D3A9418B71}" dt="2026-10-13T20:47:02.127" v="16" actId="20577"/>
        <pc:sldMkLst>
          <pc:docMk/>
          <pc:sldMk cId="75251599" sldId="266"/>
        </pc:sldMkLst>
        <pc:spChg chg="mod">
          <ac:chgData name="Kafentzis Georgios" userId="0fad1e94-8729-4dd9-a94a-3efaf92f008a" providerId="ADAL" clId="{3CFF4B7D-55FB-4E45-A4D6-93D3A9418B71}" dt="2026-10-13T20:47:02.127" v="16" actId="20577"/>
          <ac:spMkLst>
            <pc:docMk/>
            <pc:sldMk cId="75251599" sldId="266"/>
            <ac:spMk id="3" creationId="{00000000-0000-0000-0000-000000000000}"/>
          </ac:spMkLst>
        </pc:spChg>
      </pc:sldChg>
      <pc:sldChg chg="modSp modAnim">
        <pc:chgData name="Kafentzis Georgios" userId="0fad1e94-8729-4dd9-a94a-3efaf92f008a" providerId="ADAL" clId="{3CFF4B7D-55FB-4E45-A4D6-93D3A9418B71}" dt="2026-10-13T20:51:47.831" v="96" actId="113"/>
        <pc:sldMkLst>
          <pc:docMk/>
          <pc:sldMk cId="4207060827" sldId="269"/>
        </pc:sldMkLst>
        <pc:spChg chg="mod">
          <ac:chgData name="Kafentzis Georgios" userId="0fad1e94-8729-4dd9-a94a-3efaf92f008a" providerId="ADAL" clId="{3CFF4B7D-55FB-4E45-A4D6-93D3A9418B71}" dt="2026-10-13T20:51:47.831" v="96" actId="113"/>
          <ac:spMkLst>
            <pc:docMk/>
            <pc:sldMk cId="4207060827" sldId="269"/>
            <ac:spMk id="3" creationId="{00000000-0000-0000-0000-000000000000}"/>
          </ac:spMkLst>
        </pc:spChg>
      </pc:sldChg>
      <pc:sldChg chg="modSp mod">
        <pc:chgData name="Kafentzis Georgios" userId="0fad1e94-8729-4dd9-a94a-3efaf92f008a" providerId="ADAL" clId="{3CFF4B7D-55FB-4E45-A4D6-93D3A9418B71}" dt="2026-10-19T09:45:55.430" v="185" actId="20577"/>
        <pc:sldMkLst>
          <pc:docMk/>
          <pc:sldMk cId="834896919" sldId="281"/>
        </pc:sldMkLst>
        <pc:spChg chg="mod">
          <ac:chgData name="Kafentzis Georgios" userId="0fad1e94-8729-4dd9-a94a-3efaf92f008a" providerId="ADAL" clId="{3CFF4B7D-55FB-4E45-A4D6-93D3A9418B71}" dt="2026-10-19T09:45:55.430" v="185" actId="20577"/>
          <ac:spMkLst>
            <pc:docMk/>
            <pc:sldMk cId="834896919" sldId="281"/>
            <ac:spMk id="3" creationId="{00000000-0000-0000-0000-000000000000}"/>
          </ac:spMkLst>
        </pc:spChg>
        <pc:spChg chg="mod">
          <ac:chgData name="Kafentzis Georgios" userId="0fad1e94-8729-4dd9-a94a-3efaf92f008a" providerId="ADAL" clId="{3CFF4B7D-55FB-4E45-A4D6-93D3A9418B71}" dt="2026-10-19T09:45:48.367" v="183" actId="14100"/>
          <ac:spMkLst>
            <pc:docMk/>
            <pc:sldMk cId="834896919" sldId="281"/>
            <ac:spMk id="4" creationId="{0DBA8029-6DB0-BC16-071E-5810F40E6A1E}"/>
          </ac:spMkLst>
        </pc:spChg>
      </pc:sldChg>
      <pc:sldChg chg="add">
        <pc:chgData name="Kafentzis Georgios" userId="0fad1e94-8729-4dd9-a94a-3efaf92f008a" providerId="ADAL" clId="{3CFF4B7D-55FB-4E45-A4D6-93D3A9418B71}" dt="2026-10-18T20:07:18.942" v="103" actId="2890"/>
        <pc:sldMkLst>
          <pc:docMk/>
          <pc:sldMk cId="261826810" sldId="314"/>
        </pc:sldMkLst>
      </pc:sldChg>
      <pc:sldChg chg="addSp delSp modSp add mod delAnim">
        <pc:chgData name="Kafentzis Georgios" userId="0fad1e94-8729-4dd9-a94a-3efaf92f008a" providerId="ADAL" clId="{3CFF4B7D-55FB-4E45-A4D6-93D3A9418B71}" dt="2026-10-25T22:01:29.214" v="201" actId="1076"/>
        <pc:sldMkLst>
          <pc:docMk/>
          <pc:sldMk cId="4224545161" sldId="317"/>
        </pc:sldMkLst>
        <pc:spChg chg="del">
          <ac:chgData name="Kafentzis Georgios" userId="0fad1e94-8729-4dd9-a94a-3efaf92f008a" providerId="ADAL" clId="{3CFF4B7D-55FB-4E45-A4D6-93D3A9418B71}" dt="2026-10-25T22:00:22.539" v="187" actId="478"/>
          <ac:spMkLst>
            <pc:docMk/>
            <pc:sldMk cId="4224545161" sldId="317"/>
            <ac:spMk id="3" creationId="{17C695C5-18A7-E422-37B0-462A9FA4EA69}"/>
          </ac:spMkLst>
        </pc:spChg>
        <pc:spChg chg="add del mod">
          <ac:chgData name="Kafentzis Georgios" userId="0fad1e94-8729-4dd9-a94a-3efaf92f008a" providerId="ADAL" clId="{3CFF4B7D-55FB-4E45-A4D6-93D3A9418B71}" dt="2026-10-25T22:00:23.422" v="188" actId="478"/>
          <ac:spMkLst>
            <pc:docMk/>
            <pc:sldMk cId="4224545161" sldId="317"/>
            <ac:spMk id="5" creationId="{50CBEE8F-3221-148C-05BD-52A12E29F7F2}"/>
          </ac:spMkLst>
        </pc:spChg>
        <pc:picChg chg="add mod modCrop">
          <ac:chgData name="Kafentzis Georgios" userId="0fad1e94-8729-4dd9-a94a-3efaf92f008a" providerId="ADAL" clId="{3CFF4B7D-55FB-4E45-A4D6-93D3A9418B71}" dt="2026-10-25T22:01:29.214" v="201" actId="1076"/>
          <ac:picMkLst>
            <pc:docMk/>
            <pc:sldMk cId="4224545161" sldId="317"/>
            <ac:picMk id="7" creationId="{15834C90-FFFB-7EDC-5AC2-DE206A6FFCAC}"/>
          </ac:picMkLst>
        </pc:picChg>
      </pc:sldChg>
    </pc:docChg>
  </pc:docChgLst>
</pc:chgInfo>
</file>

<file path=ppt/ink/ink1.xml><?xml version="1.0" encoding="utf-8"?>
<inkml:ink xmlns:inkml="http://www.w3.org/2003/InkML">
  <inkml:definitions>
    <inkml:context xml:id="ctx0">
      <inkml:inkSource xml:id="inkSrc0">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0" timeString="2025-10-14T14:24:48.340"/>
    </inkml:context>
    <inkml:brush xml:id="br0">
      <inkml:brushProperty name="width" value="0.05292" units="cm"/>
      <inkml:brushProperty name="height" value="0.05292" units="cm"/>
      <inkml:brushProperty name="color" value="#FF0000"/>
    </inkml:brush>
    <inkml:context xml:id="ctx1">
      <inkml:inkSource xml:id="inkSrc2">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1" timeString="2025-10-14T13:43:41.515"/>
    </inkml:context>
  </inkml:definitions>
  <inkml:trace contextRef="#ctx0" brushRef="#br0">17357 19044 0,'0'0'0</inkml:trace>
  <inkml:trace contextRef="#ctx0" brushRef="#br0" timeOffset="1">17357 19044 0,'0'0'0</inkml:trace>
  <inkml:trace contextRef="#ctx1" brushRef="#br0">13928 15789 707 0,'-39'-4'329'0,"-45"3"-127"0,-4 10-53 16,-8 27-54-16,4 10-12 16,3 20-35-16,6 9-15 15,27 19-22-15,14 9-10 16,32 17-5-16,15-2-1 0,29-8 2 15,17-10 1 1,32-24 3-16,16-15 0 0,25-32 2 16,7-18 1-16,7-38 4 15,-6-17 4-15,-18-27 1 16,-13-17 3-16,-38-25 10 16,-21-11 34-16,-49-8 47 15,-26 5 19-15,-39 15 12 16,-16 12-31-16,-17 30-52 15,-7 15-22-15,4 34-26 16,6 14-49-16,9 14-194 16</inkml:trace>
  <inkml:trace contextRef="#ctx0" brushRef="#br0" timeOffset="2">17357 19044 0,'0'0'0</inkml:trace>
  <inkml:trace contextRef="#ctx1" brushRef="#br0" timeOffset="-557.14">13813 16176 300 0,'3'-21'228'15,"1"-20"11"-15,-4 11-33 16,-3 4-11-16,-1 12-28 16,-1 9-17-16,-1 1-36 15,3 3-21-15,-2-2-39 16,-8-9-20-16,13 17-32 15,0 6-8-15,3 7-5 16,13 18 1-16,-8 0 4 16,1 5 2-16,3 9 2 15,0 2 2-15,-3-1 1 0,-1-3 3 16,-6-9 1-16,-3-4 1 16,-6-11 4-16,-3-4 0 15,-10-12 3-15,-1-5-4 16,1-7-9-16,-1-7-4 0,7 6-11 15,2-2-2-15,7 6-8 16,2 1 2 0,11 2 5-16,4 1 4 15,9 1 14-15,6 0 0 16,7 1 4-16,2 0 2 16,7-8 1-16,0 0-39 15</inkml:trace>
  <inkml:trace contextRef="#ctx1" brushRef="#br0">13928 15789 707 0,'-39'-4'329'0,"-45"3"-127"0,-4 10-53 16,-8 27-54-16,4 10-12 16,3 20-35-16,6 9-15 15,27 19-22-15,14 9-10 16,32 17-5-16,15-2-1 0,29-8 2 15,17-10 1 1,32-24 3-16,16-15 0 0,25-32 2 16,7-18 1-16,7-38 4 15,-6-17 4-15,-18-27 1 16,-13-17 3-16,-38-25 10 16,-21-11 34-16,-49-8 47 15,-26 5 19-15,-39 15 12 16,-16 12-31-16,-17 30-52 15,-7 15-22-15,4 34-26 16,6 14-49-16,9 14-194 16</inkml:trace>
  <inkml:trace contextRef="#ctx0" brushRef="#br0" timeOffset="3">17357 19044 0,'0'0'0</inkml:trace>
  <inkml:trace contextRef="#ctx1" brushRef="#br0" timeOffset="-16894.09">11596 15748 494 0,'-6'-3'318'0,"-2"-2"8"15,3 5-216-15,1 0-45 16,6 6-38-16,3 2-7 16,7 0 2-16,5 2 10 15,2-4 13-15,4 1 6 0,-1-5 8 16,-7-2 3-16,-7-4 1 16,-1-4 1-16,-14-4-8 15,-3 3-12 1,-13 1-27-16,-10 6-10 0,2 4-51 15,3 5-104 1</inkml:trace>
  <inkml:trace contextRef="#ctx1" brushRef="#br0" timeOffset="-16531.8098">11900 15699 975 0,'9'10'406'16,"9"14"-232"-16,1 10-23 0,6 13-52 16,-4 2-12-16,-7 9-27 15,-4 1-16-15,-17 0-11 16,-12-3-6-16,-10-5-9 16,-4-7-1-16,2-13-5 15,7-7-14-15,11-16-126 16,7-8-117-16</inkml:trace>
  <inkml:trace contextRef="#ctx1" brushRef="#br0" timeOffset="-15292.33">12210 15738 583 0,'-7'3'303'0,"-8"0"-58"0,11-1-139 15,4-2-15 1,13-1-6-16,8 0-2 15,20-2-17-15,13 1-10 0,17 1-11 16,7 1-6 0,2 2-11-16,-5 0-5 0,-23 0-11 15,-7-2-1 1,-18-4-2-16,-11-3-17 0,-5 0-46 16,-8-2-12-16,-10-4-18 15,-2 3 13-15,-6-2 39 16,4 0 9-16,10 3 12 15,-4 0-2-15,15 8 2 16,-5 1 0-16,2 6 13 16,3 0 16-16,-2 3 29 15,2 6 18-15,-1 5 28 16,3 4 10-16,-17-1 11 16,-4 1-11-16,-11 0-30 15,0-5-19-15,6-4-14 16,2-5-79-16</inkml:trace>
  <inkml:trace contextRef="#ctx1" brushRef="#br0" timeOffset="-15852.54">12424 16096 503 0,'0'13'312'0,"3"9"-25"16,5 13-110-16,0 9-28 16,0 12-44-16,-1 3-16 0,-10 6-24 15,-6 1 16-15,-13-5-12 16,-5-4-7-16,-4-20-14 15,-1-10-26 1,3-14-9-16,0-7 4 0,1-13-75 16,7-7-61-1,4-8-235-15</inkml:trace>
  <inkml:trace contextRef="#ctx1" brushRef="#br0" timeOffset="-16106.06">12446 15973 835 0,'0'-2'468'0,"-4"-3"-71"16,2 3-113-16,1 1-125 15,-1 1-52-15,1-2-69 16,0 2-17-16,0-1-47 16,1 0-79-16,0 1-472 15</inkml:trace>
  <inkml:trace contextRef="#ctx1" brushRef="#br0" timeOffset="93726.05">9032 15635 519 0,'-5'-1'253'16,"-6"-4"-79"-16,-2 3-33 0,-5-5-42 15,-3-1-15-15,-1-1-37 16,-8-5-14 0,0 6-18-16,0 1-5 0,2 6-4 15,10 4-4-15,2 1-5 16,8 4-7-16,2 2-6 16,5 2 3-16,0 6 13 15,-2 2 5 1,6 5 12-16,-4 3 6 15,-1 4-3-15,0 2-1 0,-7-6-5 16,2 0-6-16,0-12-5 16,7-4-3-16,3-9-4 15,6-3 0-15,8-7 1 16,2-2 1-16,8-1 1 16,4 4-3-16,6 5 0 15,0 2 1-15,3 10 3 16,-4 3 3-16,-6 9 4 15,-7 3 7-15,-14 0 15 16,-8 4 19-16,-13 5 23 16,-8 3 4-16,-15-1-1 0,2-1-12 15,-8-16-4-15,-3-12-1 16,7-7-3-16,-7-7 0 16,11-1-16-16,5-6-7 15,8 1-19-15,9 0-14 16,11-11-13-16,7 3-37 15,11-1-152-15</inkml:trace>
  <inkml:trace contextRef="#ctx1" brushRef="#br0" timeOffset="-17908.6698">10712 15563 516 0,'-10'-2'271'0,"-14"8"-41"16,-8 1-42-16,-8 17-34 16,-5 9-20-16,4 16-36 15,7 10-19-15,16 14-24 16,10 4-9-16,20 2-25 16,11-4-9-16,17-11-7 15,9-9 0-15,9-15-18 16,2-7-50-16,3-17-174 15</inkml:trace>
  <inkml:trace contextRef="#ctx1" brushRef="#br0" timeOffset="-17196.64">11429 15921 613 0,'-1'-10'321'0,"-6"-13"-59"0,-4 1-40 15,-6-1-38-15,-5 2-17 16,-6 4-45-16,2 5-25 0,-1 8-48 16,0 4-22-1,6 13-26-15,4 8-5 0,5 14-5 0,9 6 1 16,8 6 3 0,1-2 0-16,10-7 2 15,4-5 0-15,8-14 0 16,5-6 2-16,9-13 1 15,-1-6 4-15,-1-14 3 16,-4-6 1-16,-13-6 4 16,-7-4-1-16,-19-3 0 0,-13-4-6 0,-11 3-19 31,-5-2-36-31,4 14-111 16,5 6-113-16</inkml:trace>
  <inkml:trace contextRef="#ctx1" brushRef="#br0" timeOffset="-17520.1">10878 15846 573 0,'-7'-23'326'0,"-8"-20"-42"16,17 16-148-16,12 4-20 0,12 10-23 15,8 5-13 1,11 10-12-16,2 9-13 0,-2 9-11 16,-6 8 0-1,-17 4-4-15,-11 5 0 0,-23 5-6 16,-9 0-4-1,-16 0-6-15,-4-3-4 16,-2-8-8-16,3-10-1 0,8-13-1 16,8-6-3-16,11-7-7 15,8-2-8-15,8-1-10 16,6-3-2-16,14 3 4 16,1 0 5-16,12-1 5 15,3 8 0-15,3 1 14 16,2 5-47-16,-5 5-76 15,-2-5-55-15</inkml:trace>
  <inkml:trace contextRef="#ctx1" brushRef="#br0" timeOffset="-16894.09">11596 15748 494 0,'-6'-3'318'0,"-2"-2"8"15,3 5-216-15,1 0-45 16,6 6-38-16,3 2-7 16,7 0 2-16,5 2 10 15,2-4 13-15,4 1 6 0,-1-5 8 16,-7-2 3-16,-7-4 1 16,-1-4 1-16,-14-4-8 15,-3 3-12 1,-13 1-27-16,-10 6-10 0,2 4-51 15,3 5-104 1</inkml:trace>
  <inkml:trace contextRef="#ctx1" brushRef="#br0" timeOffset="-19003.47">9601 15810 238 0,'-9'0'184'15,"-13"-1"58"1,-4 2-52-16,-4 3-20 0,0 1-17 16,1-1-40-16,0 1-28 0,6 2-43 15,7 0-11 1,7 3-14-16,5 0 4 15,11 3 14-15,5 1 5 16,19 3 9-16,9 2-2 16,14 4-8-16,3 0-1 15,-10 0-5-15,-9-1-2 0,-18-4-4 16,-17-2-2-16,-17-3 1 16,-10 1 0-16,-22-6-4 15,-1-1-3-15,-3-7-10 16,4-1-2-16,15-3-36 15,6 2-25-15,14 5-83 16,4 1-69-16</inkml:trace>
  <inkml:trace contextRef="#ctx1" brushRef="#br0" timeOffset="-20274.05">7772 15944 810 0,'0'0'398'16,"1"0"-118"-16,9 1-72 16,15 3-68-16,5-2-16 15,19 4-42-15,8-2-26 16,6 2-33-16,3-1-8 15,-3-5-170-15</inkml:trace>
  <inkml:trace contextRef="#ctx1" brushRef="#br0" timeOffset="-19003.47">9601 15810 238 0,'-9'0'184'15,"-13"-1"58"1,-4 2-52-16,-4 3-20 0,0 1-17 16,1-1-40-16,0 1-28 0,6 2-43 15,7 0-11 1,7 3-14-16,5 0 4 15,11 3 14-15,5 1 5 16,19 3 9-16,9 2-2 16,14 4-8-16,3 0-1 15,-10 0-5-15,-9-1-2 0,-18-4-4 16,-17-2-2-16,-17-3 1 16,-10 1 0-16,-22-6-4 15,-1-1-3-15,-3-7-10 16,4-1-2-16,15-3-36 15,6 2-25-15,14 5-83 16,4 1-69-16</inkml:trace>
  <inkml:trace contextRef="#ctx1" brushRef="#br0" timeOffset="-18817.47">9844 15890 811 0,'-7'13'418'16,"-1"11"-87"-16,1 9-182 0,0 4-22 16,4 0-45-16,3-2-22 15,0-3-32-15,0-1-9 16,3-4-65-16,-3-5-73 16</inkml:trace>
  <inkml:trace contextRef="#ctx1" brushRef="#br0" timeOffset="-18638.79">9733 15610 1014 0,'-1'0'410'16,"-2"-5"-241"-16,7 4-135 15,-4 1-23-15,0 0-4 16,0 0-55-16,13 4-144 15,29 40-108-15</inkml:trace>
  <inkml:trace contextRef="#ctx1" brushRef="#br0" timeOffset="-18390.79">9932 15921 556 0,'7'20'328'0,"8"24"-48"16,-3-4-56-16,-8-6-85 15,0-4-27-15,-4-11-40 0,-1-3-10 0,1-13-20 16,2-3-7-1,5-9-12-15,3-6-2 16,8-5-13-16,2-6-4 0,8 3-3 16,0 2 5-16,4 8 16 15,-1 4 11-15,-3 8 14 32,-2 2 1-32,-10 12-1 0,-4 3 0 0,-11 6-2 15,-1 4-3 1,-2-1-12-16,-3 0-8 15,4-5-68-15,1-4-60 16</inkml:trace>
  <inkml:trace contextRef="#ctx1" brushRef="#br0" timeOffset="-17196.64">11429 15921 613 0,'-1'-10'321'0,"-6"-13"-59"0,-4 1-40 15,-6-1-38-15,-5 2-17 16,-6 4-45-16,2 5-25 0,-1 8-48 16,0 4-22-1,6 13-26-15,4 8-5 0,5 14-5 0,9 6 1 16,8 6 3 0,1-2 0-16,10-7 2 15,4-5 0-15,8-14 0 16,5-6 2-16,9-13 1 15,-1-6 4-15,-1-14 3 16,-4-6 1-16,-13-6 4 16,-7-4-1-16,-19-3 0 0,-13-4-6 0,-11 3-19 31,-5-2-36-31,4 14-111 16,5 6-113-16</inkml:trace>
  <inkml:trace contextRef="#ctx1" brushRef="#br0" timeOffset="-17520.1">10878 15846 573 0,'-7'-23'326'0,"-8"-20"-42"16,17 16-148-16,12 4-20 0,12 10-23 15,8 5-13 1,11 10-12-16,2 9-13 0,-2 9-11 16,-6 8 0-1,-17 4-4-15,-11 5 0 0,-23 5-6 16,-9 0-4-1,-16 0-6-15,-4-3-4 16,-2-8-8-16,3-10-1 0,8-13-1 16,8-6-3-16,11-7-7 15,8-2-8-15,8-1-10 16,6-3-2-16,14 3 4 16,1 0 5-16,12-1 5 15,3 8 0-15,3 1 14 16,2 5-47-16,-5 5-76 15,-2-5-55-15</inkml:trace>
  <inkml:trace contextRef="#ctx1" brushRef="#br0" timeOffset="-17908.6698">10712 15563 516 0,'-10'-2'271'0,"-14"8"-41"16,-8 1-42-16,-8 17-34 16,-5 9-20-16,4 16-36 15,7 10-19-15,16 14-24 16,10 4-9-16,20 2-25 16,11-4-9-16,17-11-7 15,9-9 0-15,9-15-18 16,2-7-50-16,3-17-174 15</inkml:trace>
  <inkml:trace contextRef="#ctx1" brushRef="#br0" timeOffset="-22986.88">5407 15504 666 0,'-17'8'308'16,"-25"15"-108"-16,-4 3-44 16,8 16-59-16,4 10-25 15,13 16-52-15,9 10-16 16,16 9 0-16,9-4-1 15,15-11 3-15,7-8 1 16,13-12 1-16,2-9 0 16,8-13-30-16,0-4-53 0</inkml:trace>
  <inkml:trace contextRef="#ctx1" brushRef="#br0" timeOffset="-22590.23">5640 15951 964 0,'-9'-18'381'16,"-8"-20"-251"-16,10 1-42 16,12 6-39-16,10 5-4 15,11 10-10-15,5 5-3 16,7 11-4-16,0 8-10 15,2 12-6-15,-7 7 3 16,-11 12 6-16,-11 0 3 16,-20 4 3-16,-12 0 0 15,-15-7-5-15,-6 1-1 16,-6-11-5-16,4-6 0 16,5-9-9-16,5-7-6 15,13-8-32-15,6-7-19 16,15-1-12-16,6-4-1 0,16 6 24 15,9 2 14-15,7 8 16 16,4 4 7-16,-1 5 9 16,-3 4 3-16,-6-1 1 15,-2 6-6-15,-3-3-273 16</inkml:trace>
  <inkml:trace contextRef="#ctx1" brushRef="#br0" timeOffset="-22268.73">6059 15899 865 0,'-13'-6'395'0,"-16"0"-178"0,6 3-77 15,7 8-83-15,0 5-28 16,8 9-32-16,0 6-6 15,5 7-3-15,6 2 1 16,8 3 4-16,2-7 1 16,9-6 1-16,4-2 3 15,8-14 4-15,5-6 4 16,1-12 8-16,-3-8 3 0,-9-8 11 16,-7-2 7-1,-17-1 6-15,-8-3-2 16,-19 1-11-16,-6 3-11 15,-8 2-60-15,3 4-68 0</inkml:trace>
  <inkml:trace contextRef="#ctx1" brushRef="#br0" timeOffset="-21953.41">6260 15693 552 0,'-8'0'327'15,"-7"1"-35"1,4 4-141-16,6 2-101 0,5 2-19 0,7 2 1 16,4 1 11-1,8-2 14-15,2-3 10 0,0-6 1 16,-2-2-2-1,-6-5 11-15,-4-1-5 16,-9-3-13-16,-3 0-10 0,-5-2-28 16,0 3-44-16,3 4-146 15,1 2-217-15</inkml:trace>
  <inkml:trace contextRef="#ctx1" brushRef="#br0" timeOffset="-24672.85">3678 15533 535 0,'-10'2'224'0,"-12"6"-135"16,-4-1-28-16,-8-4-35 16,3 1-10-16,-5-6-6 0,2 0-2 15,1-2-5-15,1 1-4 16,8 7-7-16,0 2-3 16,12 7-4-1,1 4-1-15,7 6 13 16,1 0 13-16,3 6 30 15,0-2 16-15,3-1 11 16,-1-1-7-16,3-9-15 0,3-3-7 0,2-11 9 16,3-2 1-16,10-6-1 15,2-3-5 1,9 3-27-16,6 6-9 0,2 10-2 16,6 9 1-16,4 13 5 15,-6 4 2-15,-11 7 4 16,-10-1 3-16,-22 0 21 15,-7-4 15-15,-16 0 11 16,-9-4 2-16,-11-10-10 16,2-5-14-16,-1-18-13 15,2-5-7-15,5-12-13 16,2-3-10-16,9-3-39 16,9 3-35-16,17 1-121 15,5 0-67-15</inkml:trace>
  <inkml:trace contextRef="#ctx1" brushRef="#br0" timeOffset="-24333.29">4197 16006 339 0,'1'0'241'16,"-1"-9"50"-16,-2 1-82 15,-3 1-43-15,-2-4-20 16,-6-2-37-16,1 3-13 0,-10-1-10 16,-2 3-6-16,-1 8-14 0,-2 0-12 15,4 7-32-15,0 5-13 31,9 6-15-31,5 2-7 0,3 5-6 16,8 3 1-16,6-1 2 16,7 3 6-16,15-5 4 15,5-5 0-15,7-8-41 0,4-5-66 16,-2-6-251-16</inkml:trace>
  <inkml:trace contextRef="#ctx1" brushRef="#br0" timeOffset="-25703.49">2472 15756 695 0,'10'0'318'16,"4"1"-141"-16,14-1-98 15,8 0-8-15,8-2-41 0,6-1-11 16,0-3-150-16</inkml:trace>
  <inkml:trace contextRef="#ctx1" brushRef="#br0" timeOffset="-25496.92">2535 15958 577 0,'0'1'295'15,"4"0"-43"-15,9 2-69 0,7-1-37 16,12 1-10-16,8-3-50 15,3 0-25-15,-2 0-31 16,-1-9-28-16</inkml:trace>
  <inkml:trace contextRef="#ctx1" brushRef="#br0" timeOffset="-24672.85">3678 15533 535 0,'-10'2'224'0,"-12"6"-135"16,-4-1-28-16,-8-4-35 16,3 1-10-16,-5-6-6 0,2 0-2 15,1-2-5-15,1 1-4 16,8 7-7-16,0 2-3 16,12 7-4-1,1 4-1-15,7 6 13 16,1 0 13-16,3 6 30 15,0-2 16-15,3-1 11 16,-1-1-7-16,3-9-15 0,3-3-7 0,2-11 9 16,3-2 1-16,10-6-1 15,2-3-5 1,9 3-27-16,6 6-9 0,2 10-2 16,6 9 1-16,4 13 5 15,-6 4 2-15,-11 7 4 16,-10-1 3-16,-22 0 21 15,-7-4 15-15,-16 0 11 16,-9-4 2-16,-11-10-10 16,2-5-14-16,-1-18-13 15,2-5-7-15,5-12-13 16,2-3-10-16,9-3-39 16,9 3-35-16,17 1-121 15,5 0-67-15</inkml:trace>
  <inkml:trace contextRef="#ctx1" brushRef="#br0" timeOffset="-24333.29">4197 16006 339 0,'1'0'241'16,"-1"-9"50"-16,-2 1-82 15,-3 1-43-15,-2-4-20 16,-6-2-37-16,1 3-13 0,-10-1-10 16,-2 3-6-16,-1 8-14 0,-2 0-12 15,4 7-32-15,0 5-13 31,9 6-15-31,5 2-7 0,3 5-6 16,8 3 1-16,6-1 2 16,7 3 6-16,15-5 4 15,5-5 0-15,7-8-41 0,4-5-66 16,-2-6-251-16</inkml:trace>
  <inkml:trace contextRef="#ctx1" brushRef="#br0" timeOffset="-24022.37">4517 15995 379 0,'0'-6'271'16,"0"-3"17"-16,-8-3-83 0,-4-1-16 16,-6 4-29-16,-1 3-22 15,-4 3-48-15,-2 3-22 16,1 3-43-16,2 1-17 15,11 8-18-15,1 3-5 16,8 8-6-16,1-1 4 0,6 0 0 16,5-3 3-16,11-4 5 15,5 0 3-15,5-7 5 16,-3-5 2 0,-6-5 7-16,-4-5 5 0,-7-5 9 15,1 5 5-15,-10-10 4 16,2 2-4-16,-7 1-51 15,-5-4-86-15</inkml:trace>
  <inkml:trace contextRef="#ctx1" brushRef="#br0" timeOffset="-23463.86">4927 15967 387 0,'0'-4'276'15,"-3"-4"34"1,0-1-42-16,-6 1-71 15,-3 1-32-15,-5 5-47 16,-9 0-18-16,-5 2-28 16,1 0-15-16,6 2-33 0,6 4-16 15,12 4-20 1,2 1-8-16,9 3-2 16,7 3-2-16,9 1 8 0,7 2 5 15,4 3 3 1,0 2 8-16,-14 2 6 15,-5-3 4-15,-19 1 22 16,-6-3 10-16,-13-8 7 16,-8-4-1-16,-4-15-15 15,0-9-7-15,7-10-95 0,6-9-96 16</inkml:trace>
  <inkml:trace contextRef="#ctx1" brushRef="#br0" timeOffset="-22590.23">5640 15951 964 0,'-9'-18'381'16,"-8"-20"-251"-16,10 1-42 16,12 6-39-16,10 5-4 15,11 10-10-15,5 5-3 16,7 11-4-16,0 8-10 15,2 12-6-15,-7 7 3 16,-11 12 6-16,-11 0 3 16,-20 4 3-16,-12 0 0 15,-15-7-5-15,-6 1-1 16,-6-11-5-16,4-6 0 16,5-9-9-16,5-7-6 15,13-8-32-15,6-7-19 16,15-1-12-16,6-4-1 0,16 6 24 15,9 2 14-15,7 8 16 16,4 4 7-16,-1 5 9 16,-3 4 3-16,-6-1 1 15,-2 6-6-15,-3-3-273 16</inkml:trace>
  <inkml:trace contextRef="#ctx1" brushRef="#br0" timeOffset="-22268.73">6059 15899 865 0,'-13'-6'395'0,"-16"0"-178"0,6 3-77 15,7 8-83-15,0 5-28 16,8 9-32-16,0 6-6 15,5 7-3-15,6 2 1 16,8 3 4-16,2-7 1 16,9-6 1-16,4-2 3 15,8-14 4-15,5-6 4 16,1-12 8-16,-3-8 3 0,-9-8 11 16,-7-2 7-1,-17-1 6-15,-8-3-2 16,-19 1-11-16,-6 3-11 15,-8 2-60-15,3 4-68 0</inkml:trace>
  <inkml:trace contextRef="#ctx1" brushRef="#br0" timeOffset="-22986.88">5407 15504 666 0,'-17'8'308'16,"-25"15"-108"-16,-4 3-44 16,8 16-59-16,4 10-25 15,13 16-52-15,9 10-16 16,16 9 0-16,9-4-1 15,15-11 3-15,7-8 1 16,13-12 1-16,2-9 0 16,8-13-30-16,0-4-53 0</inkml:trace>
  <inkml:trace contextRef="#ctx1" brushRef="#br0" timeOffset="92859.45">9140 14341 353 0,'1'0'247'16,"3"0"8"-16,-6 0-106 0,0-2-29 15,1 1-53 1,-1 0-23-16,-21 0-20 0,-32-3-1 0,20 0-8 31,-1-3-4-31,-2 0-9 16,6 2-2-16,8 8-8 0,5 2-4 15,10 5-8 1,1-1-3-16,3 5-4 0,5 4 3 16,0 3 8-16,0 2 9 15,7 2 11-15,-4-2 5 16,1-1 2-16,0-4-4 0,-4-14-3 16,2 2 5-16,5-8 14 15,1-2 2 1,10-3-2-16,7 5-8 0,5 2-14 15,6 3-2 1,0 12 8-16,-2-2 10 16,-8 9 17-16,-6 2 9 0,-16 6 15 15,-9 3 9-15,-16 0 5 16,-9-2-1-16,-8-12 1 16,-4-9-9-16,7-14-22 15,7-7-8-15,9-2-28 16,9-2-23-16,5 0-80 15,2 4-54-15,8-2-295 16</inkml:trace>
  <inkml:trace contextRef="#ctx1" brushRef="#br0" timeOffset="-33066.5199">10823 14175 679 0,'-15'16'346'0,"-14"10"-110"0,-10 25-72 16,1 11-12-16,0 17-28 31,12 2-22-31,25 6-42 0,9-4-25 0,18-7-26 31,5-6-3-31,3-12 1 16,-3-10 1-16,5-19 6 0,-3-8-58 16,4-19-211-16</inkml:trace>
  <inkml:trace contextRef="#ctx1" brushRef="#br0" timeOffset="-32499.86">11249 14596 607 0,'-4'-10'284'16,"2"-8"-116"-16,7-2-47 0,11 2-42 16,10 3-7-16,-1 2-1 15,5 9-5-15,1 11-10 16,-6 7-5-16,-4 12-1 15,-9 2 13-15,-14 7 13 16,-8 0-6-16,-17 4-22 16,-4-2-16-16,-1-4-17 15,3-2-4 1,8-9-2-16,3-6-2 0,3-11-2 16,4-5-3-16,8-4-8 15,2-2-4-15,11 0-2 16,4 0 0-16,5 6 6 0,4 1 2 15,4 7-32-15,0-1-30 16,2-1-171-16</inkml:trace>
  <inkml:trace contextRef="#ctx1" brushRef="#br0" timeOffset="-32869.92">10812 14608 618 0,'-4'0'323'15,"1"1"-80"-15,3 3-115 0,0-4-13 0,9 1-25 16,21 6-8-16,49 8-40 31,-26-8-16-31,5-2 16 16,1-1-88-16</inkml:trace>
  <inkml:trace contextRef="#ctx1" brushRef="#br0" timeOffset="-32155.13">11769 14630 515 0,'-5'-7'282'15,"-5"-9"-34"-15,-4 1-21 16,-7 6-47-16,0-1-24 16,-5 13-64-16,-5-1-25 0,1 8-35 15,0 5-13-15,7 5-10 16,7 5-3-16,10 11-3 15,5-1-1-15,9 4-1 16,8-5 0-16,13-8 1 16,5-5 2-16,8-15 0 15,-3-7 2-15,-7-16 1 16,-2-4 2-16,-10-6 2 16,-3-2 0-16,-13 0 0 0,-8-1-2 15,-8 2-5-15,-8-2-28 0,5 5-112 16,-3 3-118-16</inkml:trace>
  <inkml:trace contextRef="#ctx1" brushRef="#br0" timeOffset="-33985.36">9789 14614 515 0,'7'1'335'0,"4"0"-9"15,-3 11-144 1,-1 1-36-16,-5 7-58 0,5 7-22 15,-1 1-34-15,-2 5-12 16,1 0-8-16,-4-2-64 16,-1-7-204-16</inkml:trace>
  <inkml:trace contextRef="#ctx1" brushRef="#br0" timeOffset="-34174.5">9664 14554 446 0,'-11'-1'218'0,"-13"1"-63"16,-8 0-6-16,-3 5-19 16,1 2-22-16,7-1-45 0,10 6-23 15,12-2-34-15,5-2-6 16,14 8-2-16,9-3 3 15,15 4 11-15,9 6 2 16,3 1 3-16,-5 1-3 16,-13 1-3-16,-16-2 4 0,-18-1 25 15,-15-1 1 1,-20-3 1-16,-3-8-5 16,-10-12-25-16,6-7-7 15,10-11-111-15,6-1-97 16</inkml:trace>
  <inkml:trace contextRef="#ctx1" brushRef="#br0" timeOffset="-35479.86">8006 14404 655 0,'-1'9'321'0,"-4"8"-88"16,6 18-133-16,5 5-12 15,7 15-14-15,-1 3-12 16,-1 1-19-16,-3-1-8 0,-4-10-2 16,1-9-59-16,-2-16-231 15</inkml:trace>
  <inkml:trace contextRef="#ctx1" brushRef="#br0" timeOffset="-35304.57">7818 14696 912 0,'8'0'412'15,"9"1"-181"-15,16 0-130 0,12 0-9 16,17-2-41-16,6-3-12 16,8-1-2-16,-3 0-96 15</inkml:trace>
  <inkml:trace contextRef="#ctx1" brushRef="#br0" timeOffset="-34174.5">9664 14554 446 0,'-11'-1'218'0,"-13"1"-63"16,-8 0-6-16,-3 5-19 16,1 2-22-16,7-1-45 0,10 6-23 15,12-2-34-15,5-2-6 16,14 8-2-16,9-3 3 15,15 4 11-15,9 6 2 16,3 1 3-16,-5 1-3 16,-13 1-3-16,-16-2 4 0,-18-1 25 15,-15-1 1 1,-20-3 1-16,-3-8-5 16,-10-12-25-16,6-7-7 15,10-11-111-15,6-1-97 16</inkml:trace>
  <inkml:trace contextRef="#ctx1" brushRef="#br0" timeOffset="-33985.36">9789 14614 515 0,'7'1'335'0,"4"0"-9"15,-3 11-144 1,-1 1-36-16,-5 7-58 0,5 7-22 15,-1 1-34-15,-2 5-12 16,1 0-8-16,-4-2-64 16,-1-7-204-16</inkml:trace>
  <inkml:trace contextRef="#ctx1" brushRef="#br0" timeOffset="-33803.7">9764 14479 625 0,'0'-8'394'16,"-1"-12"-13"-1,2 8-153-15,2 2-132 0,0 2-40 16,-1 1-44-16,5 4-9 0,-1 3-62 16,3 0-70-1,1 9-267-15</inkml:trace>
  <inkml:trace contextRef="#ctx1" brushRef="#br0" timeOffset="-33519.08">9993 14699 574 0,'11'21'343'0,"4"11"-58"0,-4 0-141 16,-5-5-36-16,-5-9-39 15,-1-3-5-15,1-11-9 16,1-5-12-16,-2-13-23 15,4-5-6-15,4-3-10 16,5-1-1-16,6 4-3 16,5-1 0-16,4 5-1 15,2 3-1-15,-1 7-1 16,1 5 15-16,-7 8 28 16,-7 7 14-16,-4 3 35 15,-6 9-5-15,-8 5-17 16,1 2-11-16,-1-2-31 0,2-7-23 15,0-10-183 1</inkml:trace>
  <inkml:trace contextRef="#ctx1" brushRef="#br0" timeOffset="-33066.5199">10823 14175 679 0,'-15'16'346'0,"-14"10"-110"0,-10 25-72 16,1 11-12-16,0 17-28 31,12 2-22-31,25 6-42 0,9-4-25 0,18-7-26 31,5-6-3-31,3-12 1 16,-3-10 1-16,5-19 6 0,-3-8-58 16,4-19-211-16</inkml:trace>
  <inkml:trace contextRef="#ctx1" brushRef="#br0" timeOffset="-32869.92">10812 14608 618 0,'-4'0'323'15,"1"1"-80"-15,3 3-115 0,0-4-13 0,9 1-25 16,21 6-8-16,49 8-40 31,-26-8-16-31,5-2 16 16,1-1-88-16</inkml:trace>
  <inkml:trace contextRef="#ctx1" brushRef="#br0" timeOffset="-31849.37">11859 14432 1319 0,'3'4'25'16,"2"-3"11"-16,2 2 30 0,0-4 3 15,-5-6-6-15,-1-1-18 16,0-3-14-16,-2 0-20 16,-2-1 13-16,-2 3-215 15</inkml:trace>
  <inkml:trace contextRef="#ctx1" brushRef="#br0" timeOffset="-32155.13">11769 14630 515 0,'-5'-7'282'15,"-5"-9"-34"-15,-4 1-21 16,-7 6-47-16,0-1-24 16,-5 13-64-16,-5-1-25 0,1 8-35 15,0 5-13-15,7 5-10 16,7 5-3-16,10 11-3 15,5-1-1-15,9 4-1 16,8-5 0-16,13-8 1 16,5-5 2-16,8-15 0 15,-3-7 2-15,-7-16 1 16,-2-4 2-16,-10-6 2 16,-3-2 0-16,-13 0 0 0,-8-1-2 15,-8 2-5-15,-8-2-28 0,5 5-112 16,-3 3-118-16</inkml:trace>
  <inkml:trace contextRef="#ctx1" brushRef="#br0" timeOffset="-32499.86">11249 14596 607 0,'-4'-10'284'16,"2"-8"-116"-16,7-2-47 0,11 2-42 16,10 3-7-16,-1 2-1 15,5 9-5-15,1 11-10 16,-6 7-5-16,-4 12-1 15,-9 2 13-15,-14 7 13 16,-8 0-6-16,-17 4-22 16,-4-2-16-16,-1-4-17 15,3-2-4 1,8-9-2-16,3-6-2 0,3-11-2 16,4-5-3-16,8-4-8 15,2-2-4-15,11 0-2 16,4 0 0-16,5 6 6 0,4 1 2 15,4 7-32-15,0-1-30 16,2-1-171-16</inkml:trace>
  <inkml:trace contextRef="#ctx1" brushRef="#br0" timeOffset="-39786.6899">4321 14489 450 0,'-2'-3'274'16,"-6"-6"1"-16,-4 5-48 0,-8-2-35 15,-1 6-23 1,-7 10-53-16,1 1-31 0,5 9-57 16,-3-1-19-16,10 9-20 15,6 2-7-15,9 6-4 16,6 2 3-16,12 0 8 16,7-4 4-16,8-9 8 15,7-8-40-15,12-14-91 16,4-3-83-16</inkml:trace>
  <inkml:trace contextRef="#ctx1" brushRef="#br0" timeOffset="-40292.6199">3751 14195 517 0,'-10'1'243'16,"-15"4"-91"-16,-5 0-35 16,-10-4-34-16,3 0-15 0,2-1-29 15,1-5-15 1,8 4-24-16,4 1-9 0,6 8-15 16,7 5-6-1,7 3 4-15,-3 3 10 16,5 5 30-16,-1 2 16 15,1 1 12-15,0 0-2 0,0-8-12 16,5-2-8-16,0-11-6 16,2-3 1-16,9-6 2 15,-2-5-2-15,8 2-8 16,5 1-6-16,7 10-4 0,9 8-3 16,2 10 5-1,-6 6 1-15,-6 9 8 16,-6 1 8-16,-21 4 39 15,-6 0 10-15,-15 0 17 16,-8 0 6-16,-12-9 0 0,1-8 12 16,-14-16 3-1,2-10 0-15,10-8-25 16,1-6-20-16,6-8-29 0,8 0-20 16,7-2-35-16,8 1-20 15,18 7-74 1,4 0-62-16</inkml:trace>
  <inkml:trace contextRef="#ctx1" brushRef="#br0" timeOffset="-39786.6899">4321 14489 450 0,'-2'-3'274'16,"-6"-6"1"-16,-4 5-48 0,-8-2-35 15,-1 6-23 1,-7 10-53-16,1 1-31 0,5 9-57 16,-3-1-19-16,10 9-20 15,6 2-7-15,9 6-4 16,6 2 3-16,12 0 8 16,7-4 4-16,8-9 8 15,7-8-40-15,12-14-91 16,4-3-83-16</inkml:trace>
  <inkml:trace contextRef="#ctx0" brushRef="#br0">17911 16179 0</inkml:trace>
  <inkml:trace contextRef="#ctx1" brushRef="#br0" timeOffset="-41055.25">2552 14669 491 0,'7'4'253'0,"13"1"-51"16,7-1-14-16,14-4-48 16,7 1-31-16,-5-1-57 15,0 0-19-15,-12 0-112 16</inkml:trace>
  <inkml:trace contextRef="#ctx1" brushRef="#br0" timeOffset="-41244.2">2486 14494 380 0,'-5'3'241'16,"-3"2"4"-16,8 2-102 0,12 1-50 15,6-1-8-15,11 0-14 16,7-5-20-16,9-2-28 0,2-1-11 15,3 0-4-15,-4 1-18 16,-7-4-152-16</inkml:trace>
  <inkml:trace contextRef="#ctx1" brushRef="#br0" timeOffset="-40292.6199">3751 14195 517 0,'-10'1'243'16,"-15"4"-91"-16,-5 0-35 16,-10-4-34-16,3 0-15 0,2-1-29 15,1-5-15 1,8 4-24-16,4 1-9 0,6 8-15 16,7 5-6-1,7 3 4-15,-3 3 10 16,5 5 30-16,-1 2 16 15,1 1 12-15,0 0-2 0,0-8-12 16,5-2-8-16,0-11-6 16,2-3 1-16,9-6 2 15,-2-5-2-15,8 2-8 16,5 1-6-16,7 10-4 0,9 8-3 16,2 10 5-1,-6 6 1-15,-6 9 8 16,-6 1 8-16,-21 4 39 15,-6 0 10-15,-15 0 17 16,-8 0 6-16,-12-9 0 0,1-8 12 16,-14-16 3-1,2-10 0-15,10-8-25 16,1-6-20-16,6-8-29 0,8 0-20 16,7-2-35-16,8 1-20 15,18 7-74 1,4 0-62-16</inkml:trace>
  <inkml:trace contextRef="#ctx1" brushRef="#br0" timeOffset="-39786.6899">4321 14489 450 0,'-2'-3'274'16,"-6"-6"1"-16,-4 5-48 0,-8-2-35 15,-1 6-23 1,-7 10-53-16,1 1-31 0,5 9-57 16,-3-1-19-16,10 9-20 15,6 2-7-15,9 6-4 16,6 2 3-16,12 0 8 16,7-4 4-16,8-9 8 15,7-8-40-15,12-14-91 16,4-3-83-16</inkml:trace>
  <inkml:trace contextRef="#ctx1" brushRef="#br0" timeOffset="-38873.33">5222 14110 747 0,'-14'8'344'0,"-23"13"-131"0,-1 10-52 16,-1 14-60-16,3 8-20 16,13 15-47-16,9 5-14 15,15 6-16 1,6-5-6-16,15-4 1 15,9 1 3-15,5-21 7 0,3-5 3 16,10-17-53 0,-2-14-76-16</inkml:trace>
  <inkml:trace contextRef="#ctx1" brushRef="#br0" timeOffset="-38633.1599">5259 14569 790 0,'-3'0'343'16,"-1"2"-160"-16,9 2-133 0,10-2-19 15,20 2-14-15,2-2 0 16,11-2-3-16,5 1-3 15,-8 0-143 1</inkml:trace>
  <inkml:trace contextRef="#ctx1" brushRef="#br0" timeOffset="-38236.7">5685 14573 783 0,'-13'-9'354'0,"-10"-15"-152"0,7-6-73 16,14-3-74-16,7 0-19 0,15 10-26 0,7 6-5 31,11 16 1-31,1 7 2 0,3 14-4 16,-10 6 14-16,-11 11 38 15,-12 2 17-15,-18 2 12 16,-8 4-12-16,-9-3-31 16,-3-7-15-1,4-6-7-15,2-8 1 0,3-15 2 16,6-6-3-16,6-7-12 16,4-2-8-16,7-5-15 15,4 1-2-15,7-2 2 16,4 0 2-16,5 7 4 15,3 3 1-15,1 10 1 16,1 2 6-16,1 7-82 16,-3 2-65-16,-4 0-234 15</inkml:trace>
  <inkml:trace contextRef="#ctx1" brushRef="#br0" timeOffset="-37890.1599">6262 14558 670 0,'-7'-6'330'16,"-14"-11"-99"-16,-3 2-26 15,-6 7-41-15,-5 0-28 16,1 8-57-16,2 5-23 0,5 5-37 15,1 4-14-15,10 6-15 16,5 3-4-16,8 4-1 16,5 3-1-16,9 0 6 15,5 1 2-15,11-6 3 16,4-5 5-16,7-12 2 16,0-8 3-16,-2-8 6 15,-5-7 2-15,-14-4 6 16,-5-3 1-16,-12-2-14 0,-6 1-38 15,-6 0-153-15,0 0-192 16</inkml:trace>
  <inkml:trace contextRef="#ctx1" brushRef="#br0" timeOffset="-37654.0899">6322 14352 703 0,'-6'1'339'16,"-3"2"-102"-16,0 2-167 16,5 1-31-1,10 1-22-15,1 1-1 0,8-2 17 16,2-3 20 0,-3 0 18-16,-4-6 3 15,-7-1-9-15,-3-1-19 0,-4-3-21 16,-2 2-28-16,-3 2-210 15</inkml:trace>
  <inkml:trace contextRef="#ctx1" brushRef="#br0" timeOffset="-36919.56">7070 14556 815 0,'1'0'387'0,"-1"6"-157"15,-2 2-49-15,-3 10-71 16,-1 9-13 0,-1 9-26-16,4 4-18 0,4 4-28 15,4-5-11-15,6-4-8 16,3-8 0-16,2-8 1 16,4-7-1-1,3-13-50-15,-1-2-61 0,-2-11-250 16</inkml:trace>
  <inkml:trace contextRef="#ctx1" brushRef="#br0" timeOffset="-36688.1199">7028 14389 1016 0,'5'-1'460'0,"2"-2"-223"16,1 2-131-16,1 0-29 15,-3 1-53-15,3 1-11 16,0 0-119-16,2-1-291 16</inkml:trace>
  <inkml:trace contextRef="#ctx1" brushRef="#br0" timeOffset="-37386.96">6506 14279 752 0,'7'12'361'0,"6"5"-129"0,8 13-92 31,5 8-9-31,0 10-33 0,-1 5-12 16,-10 11-40-1,-11 4-13-15,-12 5-6 0,-9 4-5 16,-5-9-5-16,-2-10-1 15,5-16-2-15,-4-17-48 16,8-16-262-16</inkml:trace>
  <inkml:trace contextRef="#ctx1" brushRef="#br0" timeOffset="-58652.32">10275 13319 541 0,'1'-2'346'0,"1"1"-24"16,0 2-67-16,-2-1-91 15,0 0-33-15,5 22-32 16,4 33-14 0,-4-26-37-16,-2 0-16 15,3-5-13-15,-1-1-55 0,-4-3-129 16,-3-10-106-16</inkml:trace>
  <inkml:trace contextRef="#ctx1" brushRef="#br0" timeOffset="-58820.5">10156 13273 342 0,'-22'-2'274'0,"-14"-4"17"0,-2 0-101 16,1 5-38-16,9 1-71 16,2 0-22-16,15 5-34 15,0-1-8-15,15 7-6 16,5 1 2-16,15 8 1 16,10 2 1-16,5 2-1 15,2 4 4-15,-7 2 7 16,-8-4 4-16,-19 3 6 15,-8-1 0-15,-16-5-3 16,-9-4-4-16,-2-6-4 16,-1-8-4-16,2-9-12 15,6-3-21-15,11-11-75 16,8 5-48-16,12-3-119 16,3-1-103-16</inkml:trace>
  <inkml:trace contextRef="#ctx1" brushRef="#br0" timeOffset="-58502.12">10278 13044 896 0,'-7'-4'386'16,"6"1"-220"-16,-1-2-76 15,1 2-87-15,1 3-12 16,0 0-136-16,0 0-151 16</inkml:trace>
  <inkml:trace contextRef="#ctx1" brushRef="#br0" timeOffset="-58190.95">10396 13326 628 0,'7'18'343'0,"5"19"-65"15,2-1-72 1,-5-9-88-16,-1-4-30 16,-3-7-43-16,0-6-11 15,-4-5 18-15,-1-6 0 16,1-9-7-16,2-5-5 16,7-5-36-16,4-3-4 15,4-2-2-15,4 1-1 16,3 6-1-16,3 3 0 0,0 11 6 15,-2 7 8-15,-4 13 16 0,-6 2 9 16,-5 10 9 0,-3 1-3-16,-6-2-11 15,0 0-7-15,-4-11-16 16,4-1-12-16,-1-9-150 16,0 1-153-16</inkml:trace>
  <inkml:trace contextRef="#ctx1" brushRef="#br0" timeOffset="-60041.75">8956 13000 726 0,'12'0'290'16,"21"3"-186"-16,5 0-49 0,18 3-33 16,7 1-8-1,2 4-8-15,1-3-14 16,-5-1-284-16</inkml:trace>
  <inkml:trace contextRef="#ctx1" brushRef="#br0" timeOffset="-60216.26">8985 12954 633 0,'-2'5'304'15,"1"10"-111"1,-1 8-46-16,2 19-56 0,2 8-9 0,5 19-22 15,1 10-12 1,3 8-22-16,1-4-9 0,0-16-9 31,-1-13 1-31,-1-23-78 16,-3-12-57-16</inkml:trace>
  <inkml:trace contextRef="#ctx1" brushRef="#br0" timeOffset="-60932.48">8174 13102 825 0,'-1'-1'384'16,"2"1"-194"-16,1 12-45 16,8 19-82-16,1 9-26 0,1 17-2 15,-2 3-9-15,-2 1-8 16,-3-4-2 0,3-12-32-16,-4-5-47 15,-4-17-171 1</inkml:trace>
  <inkml:trace contextRef="#ctx1" brushRef="#br0" timeOffset="-60723.25">8044 13332 830 0,'11'-5'386'0,"7"-3"-137"0,17-1-127 15,12-2-3-15,8 3-34 16,4 3-24-16,-5-2-32 16,-9 1-16-16,-5 1-266 15</inkml:trace>
  <inkml:trace contextRef="#ctx1" brushRef="#br0" timeOffset="-60216.26">8985 12954 633 0,'-2'5'304'15,"1"10"-111"1,-1 8-46-16,2 19-56 0,2 8-9 0,5 19-22 15,1 10-12 1,3 8-22-16,1-4-9 0,0-16-9 31,-1-13 1-31,-1-23-78 16,-3-12-57-16</inkml:trace>
  <inkml:trace contextRef="#ctx1" brushRef="#br0" timeOffset="-60041.75">8956 13000 726 0,'12'0'290'16,"21"3"-186"-16,5 0-49 0,18 3-33 16,7 1-8-1,2 4-8-15,1-3-14 16,-5-1-284-16</inkml:trace>
  <inkml:trace contextRef="#ctx1" brushRef="#br0" timeOffset="-59803.73">9024 13348 884 0,'11'0'324'0,"16"-2"-242"0,11-2-47 16,20 1-2-16,0-1-11 16,2 3-32-16,-8 1-141 15</inkml:trace>
  <inkml:trace contextRef="#ctx1" brushRef="#br0" timeOffset="-59453.7">9380 13528 604 0,'1'-4'317'16,"5"-1"-45"-16,2-2-174 15,7-1-15-15,3-6-25 0,2 1-13 16,-4-2-19-16,-1-2-6 16,-4 3-4-16,-4 5 6 15,-4 1 19-15,-1 5 6 16,-2 6-1-16,-1 1-4 15,0-4-21 1,0 1-7-16,0 24-1 0,2 33 0 16,6-21 0-16,0-7 1 0,0 1-2 15,1-6-3 1,-4-8-37-16,1-2-67 16</inkml:trace>
  <inkml:trace contextRef="#ctx1" brushRef="#br0" timeOffset="-58820.5">10156 13273 342 0,'-22'-2'274'0,"-14"-4"17"0,-2 0-101 16,1 5-38-16,9 1-71 16,2 0-22-16,15 5-34 15,0-1-8-15,15 7-6 16,5 1 2-16,15 8 1 16,10 2 1-16,5 2-1 15,2 4 4-15,-7 2 7 16,-8-4 4-16,-19 3 6 15,-8-1 0-15,-16-5-3 16,-9-4-4-16,-2-6-4 16,-1-8-4-16,2-9-12 15,6-3-21-15,11-11-75 16,8 5-48-16,12-3-119 16,3-1-103-16</inkml:trace>
  <inkml:trace contextRef="#ctx1" brushRef="#br0" timeOffset="-58652.32">10275 13319 541 0,'1'-2'346'0,"1"1"-24"16,0 2-67-16,-2-1-91 15,0 0-33-15,5 22-32 16,4 33-14 0,-4-26-37-16,-2 0-16 15,3-5-13-15,-1-1-55 0,-4-3-129 16,-3-10-106-16</inkml:trace>
  <inkml:trace contextRef="#ctx1" brushRef="#br0" timeOffset="-58502.12">10278 13044 896 0,'-7'-4'386'16,"6"1"-220"-16,-1-2-76 15,1 2-87-15,1 3-12 16,0 0-136-16,0 0-151 16</inkml:trace>
  <inkml:trace contextRef="#ctx1" brushRef="#br0" timeOffset="-51282.13">11800 13294 484 0,'-6'-12'279'0,"-1"-14"-33"16,3 0-100-16,9 4-57 16,8 5-7-16,7 8-9 15,5 9-10-15,7 16-27 16,-2 5-14-16,-7 15-11 16,-9 3 2-16,-17 5 6 15,-11-1 4-15,-8 1-5 16,-8-6-2-16,-2-12-5 0,4-6-4 15,-4-19 1-15,11-2-9 16,4-10-21 0,5-3-6-16,12 1-3 0,1-2 6 15,7 6 17-15,-1 1 4 16,13 8 6-16,1 7 3 0,1 7 6 16,2 3 2-1,-2 4-3-15,-2-2-1 16,7-5-88-16,-2 0-147 0</inkml:trace>
  <inkml:trace contextRef="#ctx1" brushRef="#br0" timeOffset="-58190.95">10396 13326 628 0,'7'18'343'0,"5"19"-65"15,2-1-72 1,-5-9-88-16,-1-4-30 16,-3-7-43-16,0-6-11 15,-4-5 18-15,-1-6 0 16,1-9-7-16,2-5-5 16,7-5-36-16,4-3-4 15,4-2-2-15,4 1-1 16,3 6-1-16,3 3 0 0,0 11 6 15,-2 7 8-15,-4 13 16 0,-6 2 9 16,-5 10 9 0,-3 1-3-16,-6-2-11 15,0 0-7-15,-4-11-16 16,4-1-12-16,-1-9-150 16,0 1-153-16</inkml:trace>
  <inkml:trace contextRef="#ctx1" brushRef="#br0" timeOffset="-51731.71">11289 13286 626 0,'6'0'370'0,"4"1"3"15,17 3-260-15,11 3-34 0,10 0-42 16,7 1-16-16,7-4-78 16,0-5-148-16</inkml:trace>
  <inkml:trace contextRef="#ctx0" brushRef="#br0">17911 16179 0</inkml:trace>
  <inkml:trace contextRef="#ctx1" brushRef="#br0" timeOffset="-57667.66">11237 12841 417 0,'-9'-3'271'0,"-14"6"0"15,-5 10-34-15,-17 17-62 0,2 13-25 16,-1 12-35-16,5 4-23 16,14 10-34-16,12 5-9 15,17 5-17-15,10-1-8 16,18-10-9-16,6-11-5 16,10-19-4-1,1-7-1-15,-2-16-73 0,-4-8-70 16</inkml:trace>
  <inkml:trace contextRef="#ctx1" brushRef="#br0" timeOffset="-66441.2399">4643 13228 694 0,'-4'-5'335'0,"-7"-6"-117"16,-7-1-37-16,-6 0-35 15,-4-1-16-15,1 5-33 16,3 1-14-16,4 9-45 16,5 9-18-16,0 4-25 15,5 5-11-15,12 3-9 16,-1 3-2-16,10 2 5 0,4 0 4 15,1-2 9-15,9-8 4 16,4-7 5-16,-1-8 1 16,-5-10 8-16,0-4 3 15,-8-10 8-15,-6 0 2 16,-7-7 1 0,-4 2-16-16,-9 2-84 0,0 2-87 15</inkml:trace>
  <inkml:trace contextRef="#ctx1" brushRef="#br0" timeOffset="-66728.27">4417 13193 589 0,'-6'-10'348'15,"-5"-5"-71"-15,-8-1-55 16,-4 3-24-16,-8 6-56 16,-7 4-24-16,6 11-52 15,1 5-23-15,4 9-31 16,9 4-12-16,5 4-13 15,7 5 0-15,13-1 1 16,7 3 4-16,11-5 1 16,6-5-3-16,9-11-75 0,2-9-73 15</inkml:trace>
  <inkml:trace contextRef="#ctx1" brushRef="#br0" timeOffset="-65962.38">4989 13206 558 0,'0'-5'278'0,"-9"-6"-81"15,6 1-21-15,-2-1-31 0,-9 2-9 0,0 3-17 32,-10 4-10-32,-1 3-31 15,2 5-19-15,6 4-40 16,4-1-17-16,9 8-19 16,4-1-4-16,8 3 4 15,5 3 5-15,4 1 11 16,5 4 2-16,-6 2 15 0,-3-2 10 15,-7-3 18-15,-7-3 11 16,-11-7 5-16,-7-5-5 16,-14-10-13-16,-3-7-12 15,-3-12-58-15,9-3-58 16,10-7-259-16</inkml:trace>
  <inkml:trace contextRef="#ctx1" brushRef="#br0" timeOffset="-65460.1">5362 12883 600 0,'-12'10'295'0,"-22"15"-86"15,0 4-23-15,-2 12-45 16,2 6-25-16,10 12-52 15,7 5-21-15,13 6-23 16,10-2-8-16,16-5-7 16,9-6-1-16,12-13-3 15,4-7 5-15,3-17-97 16,-5-6-109-16</inkml:trace>
  <inkml:trace contextRef="#ctx1" brushRef="#br0" timeOffset="-67951.55">3428 12873 698 0,'-5'6'349'0,"-4"1"-121"0,-1 13-105 16,3 7-36-16,2 14-19 15,5 11-10-15,7 19-21 16,2 4-1-16,-2 2-27 16,-1-3-4-16,-4-19 5 15,-1-10-3-15,1-20-30 16,-1-10-57-16,-1-11-202 0</inkml:trace>
  <inkml:trace contextRef="#ctx1" brushRef="#br0" timeOffset="-67768.19">3291 12795 646 0,'7'-6'331'0,"12"-6"-101"32,10 8-87-32,21 2-91 15,0 2-21-15,10 7-19 16,2 1-3-16,-4 1 2 0,1-3-50 15,-10-3-212-15</inkml:trace>
  <inkml:trace contextRef="#ctx1" brushRef="#br0" timeOffset="-72415.45">2560 13206 484 0,'12'4'245'0,"7"1"-73"0,12 0-56 16,10-2-1-16,6 0-28 16,3 0-16-16,-2-3-31 15,-10 0-8-15,-10 0-111 16</inkml:trace>
  <inkml:trace contextRef="#ctx1" brushRef="#br0" timeOffset="-72668.76">2532 13050 425 0,'1'3'243'16,"-2"-1"-19"-16,6 0-126 15,-5-2-19-15,0 0-24 16,17 2-11-16,43 2-20 16,-28-5-10-16,12 0-5 15,-3-3-3-15,-5 3-128 16</inkml:trace>
  <inkml:trace contextRef="#ctx1" brushRef="#br0" timeOffset="-67951.55">3428 12873 698 0,'-5'6'349'0,"-4"1"-121"0,-1 13-105 16,3 7-36-16,2 14-19 15,5 11-10-15,7 19-21 16,2 4-1-16,-2 2-27 16,-1-3-4-16,-4-19 5 15,-1-10-3-15,1-20-30 16,-1-10-57-16,-1-11-202 0</inkml:trace>
  <inkml:trace contextRef="#ctx1" brushRef="#br0" timeOffset="-67768.19">3291 12795 646 0,'7'-6'331'0,"12"-6"-101"32,10 8-87-32,21 2-91 15,0 2-21-15,10 7-19 16,2 1-3-16,-4 1 2 0,1-3-50 15,-10-3-212-15</inkml:trace>
  <inkml:trace contextRef="#ctx1" brushRef="#br0" timeOffset="-67544.4299">3427 13080 728 0,'-1'-2'308'0,"6"4"-144"15,14-2-56-15,11-4-45 16,10-1-6-16,10-3-32 16,3 2-13-16,0 4-71 15,-5 3-102-15</inkml:trace>
  <inkml:trace contextRef="#ctx1" brushRef="#br0" timeOffset="-66728.27">4417 13193 589 0,'-6'-10'348'15,"-5"-5"-71"-15,-8-1-55 16,-4 3-24-16,-8 6-56 16,-7 4-24-16,6 11-52 15,1 5-23-15,4 9-31 16,9 4-12-16,5 4-13 15,7 5 0-15,13-1 1 16,7 3 4-16,11-5 1 16,6-5-3-16,9-11-75 0,2-9-73 15</inkml:trace>
  <inkml:trace contextRef="#ctx1" brushRef="#br0" timeOffset="-66441.2399">4643 13228 694 0,'-4'-5'335'0,"-7"-6"-117"16,-7-1-37-16,-6 0-35 15,-4-1-16-15,1 5-33 16,3 1-14-16,4 9-45 16,5 9-18-16,0 4-25 15,5 5-11-15,12 3-9 16,-1 3-2-16,10 2 5 0,4 0 4 15,1-2 9-15,9-8 4 16,4-7 5-16,-1-8 1 16,-5-10 8-16,0-4 3 15,-8-10 8-15,-6 0 2 16,-7-7 1 0,-4 2-16-16,-9 2-84 0,0 2-87 15</inkml:trace>
  <inkml:trace contextRef="#ctx1" brushRef="#br0" timeOffset="-67209.86">3623 13453 671 0,'3'-1'280'0,"11"-4"-152"15,3-4-15-15,6-8-6 16,6-3-24-16,-6-5-35 16,-1-2-13-16,-6 5-4 15,-5 3 10-15,-4 8 20 16,-5 8 1-16,-2 11 2 15,-4 9-6-15,2 13-22 16,0 6 0-16,2-2-14 16,3 1-6-16,3-7-8 15,2-6-4-15,1-4-73 16,2-4-90-16</inkml:trace>
  <inkml:trace contextRef="#ctx1" brushRef="#br0" timeOffset="-90442.14">10359 11285 567 0,'4'-5'349'0,"11"-9"-8"16,4 2-164-16,15 3-113 15,6 3-23-15,16 6-27 0,5 0-5 16,0 5-6-16,0 2 10 16,-7 0-173-16</inkml:trace>
  <inkml:trace contextRef="#ctx1" brushRef="#br0" timeOffset="-90623.5399">10443 11229 724 0,'-3'0'368'0,"-3"0"-148"0,-1 18-80 16,6 16-30-16,2 25-41 16,2 7 0-16,7 16-18 15,-1 0-16-15,-2-6-15 16,1 2-8-16,-2-14-6 15,0-7-1-15,1-17-54 16,0-14-53-16,-1-16-164 16</inkml:trace>
  <inkml:trace contextRef="#ctx1" brushRef="#br0" timeOffset="-90206.72">10445 11657 907 0,'14'3'402'16,"9"1"-212"-16,18-3-74 15,6 2-23-15,12-2-50 0,-3-1-15 16,-5 0-150-16</inkml:trace>
  <inkml:trace contextRef="#ctx1" brushRef="#br0" timeOffset="-89682.69">10754 11923 605 0,'3'-2'245'0,"4"-6"-149"15,-1-3-38-15,3-5-25 16,0-1-6-16,-1-5 5 0,3 0 5 15,1 0 19 1,-2 2 8-16,-2 9 5 16,-3 2 1-16,-7 9-20 15,-4 3-3-15,1 16-12 0,3 5-10 16,4 13-3-16,4 2-7 16,2-1-8-1,-1-5-3-15,1-5-41 0,4-7-59 16</inkml:trace>
  <inkml:trace contextRef="#ctx1" brushRef="#br0" timeOffset="-89265.51">10984 11809 600 0,'-5'-1'356'0,"-1"4"-31"16,3 4-178-16,3 8-90 15,8 7-25-15,3-4-9 16,8 2-1-16,9-5-9 0,2-7-1 16,3-7-3-1,-3-3 0-15,-5-10 1 0,-4 1-1 16,-5-4-4-16,-7 0 0 16,-6-1-2-1,-2 0 1-15,-3 3 0 16,2 5-1-16,0 8-7 0,-2 2-1 15,2 14 12-15,2 4 12 0,2 12 32 32,4 9 3-32,3 3-3 15,1 4-6-15,-7-2-9 0,-5-1 1 16,-8 0 0-16,-9-3 0 16,-10-6-8-16,-4-9-5 15,-8-18-6-15,-2-9-10 16,5-20-44-16,6-6-33 0,6-15-124 15,13-2-162 1</inkml:trace>
  <inkml:trace contextRef="#ctx1" brushRef="#br0" timeOffset="-88701.42">11687 11476 938 0,'-2'-2'457'0,"1"1"-177"16,1 1-79-16,-2-1-111 16,2 1-39-16,0 0-37 15,0 0-7-15,0 0-115 16,0 0-120-16</inkml:trace>
  <inkml:trace contextRef="#ctx1" brushRef="#br0" timeOffset="-72668.76">2532 13050 425 0,'1'3'243'16,"-2"-1"-19"-16,6 0-126 15,-5-2-19-15,0 0-24 16,17 2-11-16,43 2-20 16,-28-5-10-16,12 0-5 15,-3-3-3-15,-5 3-128 16</inkml:trace>
  <inkml:trace contextRef="#ctx1" brushRef="#br0" timeOffset="-88383.7399">11708 11619 611 0,'0'5'331'16,"-5"3"-63"-16,3 9-137 15,1 4-19-15,2 11-32 16,5 9-7-16,-2 12-16 16,1 4-4-16,-2 4-5 15,-2-1 7-15,-4-5 15 16,-6-3 3-16,-10-4-7 16,-5-3-14-16,-7-6-26 0,-4-6-6 15,0-14-2 1,1-9-2-16,9-17-53 15,6-11-47-15,10-17-127 16,8-8-111-16</inkml:trace>
  <inkml:trace contextRef="#ctx1" brushRef="#br0" timeOffset="-87835.68">11511 11194 706 0,'-2'-1'324'0,"2"-1"-153"16,5 0-32-16,-5 0-45 16,12 0-20-16,56-6-15 15,-23 6-5-15,3 2-20 16,-5-1-5-16,-4 3-15 15,-5-1-4-15,-5-2-3 16,-3 1-2-16,-9-5-44 16,-7-2-28-16,-4 2-28 0,-4-3-2 15,-4-1 42-15,-3-1 27 16,-3 1 28-16,-2-4 2 16,2 3 6-16,2 2 3 15,5 2 2-15,1 4 4 16,5 2 8-16,-5 0 3 15,0 0 9-15,3 10 6 0,35 44 28 16,-36-27 16-16,-9 0 19 16,-4 1-5-16,-5-4-32 15,-1-3-22-15,2-9-114 16,1-3-98-16</inkml:trace>
  <inkml:trace contextRef="#ctx1" brushRef="#br0" timeOffset="-67951.55">3428 12873 698 0,'-5'6'349'0,"-4"1"-121"0,-1 13-105 16,3 7-36-16,2 14-19 15,5 11-10-15,7 19-21 16,2 4-1-16,-2 2-27 16,-1-3-4-16,-4-19 5 15,-1-10-3-15,1-20-30 16,-1-10-57-16,-1-11-202 0</inkml:trace>
  <inkml:trace contextRef="#ctx1" brushRef="#br0" timeOffset="-72415.45">2560 13206 484 0,'12'4'245'0,"7"1"-73"0,12 0-56 16,10-2-1-16,6 0-28 16,3 0-16-16,-2-3-31 15,-10 0-8-15,-10 0-111 16</inkml:trace>
  <inkml:trace contextRef="#ctx1" brushRef="#br0" timeOffset="-94224.69">7638 11302 618 0,'-2'-4'339'15,"-2"2"-90"-15,1 5-45 0,2-3-72 16,0 30-28-16,-3 61-23 16,4-24-14-16,0 15-22 15,0 5-15-15,0 1-14 16,0-1-5-16,0-24-7 15,1-12 1-15,0-26-5 16,3-10-2-16,0-15-23 16,2-7-15-16,1-16-46 15,-1-8-32-15,-4-17-126 0</inkml:trace>
  <inkml:trace contextRef="#ctx1" brushRef="#br0" timeOffset="-94025.9399">7547 11311 277 0,'3'-5'193'15,"8"-6"21"-15,3 0-7 0,6 0-28 16,9 0-25-16,15 4-47 16,7-1-26-1,12 6-44-15,1 2-13 0,0 5-11 16,-4 4-65-16</inkml:trace>
  <inkml:trace contextRef="#ctx1" brushRef="#br0" timeOffset="-93446.63">7959 11913 506 0,'0'0'242'15,"2"-6"-92"-15,4-5-77 16,1-4-30-16,3-5-7 16,1-2 3-16,0-4 11 15,4 7 8-15,-5 3 14 16,-2 6 2-16,-4 7-9 15,-4 3-5-15,1 6-7 16,-1-6-5-16,0 11 12 16,1 48 4-16,1-17-15 15,1-2-7-15,0 1-21 0,2-4-8 16,-2-11-14 0,2-8-49-16,3-10-404 0</inkml:trace>
  <inkml:trace contextRef="#ctx1" brushRef="#br0" timeOffset="-94757.8">6727 11810 860 0,'14'1'368'0,"20"0"-201"0,8 0-12 15,6-1-49 1,1 0-27-16,0-1-42 15,-5 1-13 1,-1-2-258-16</inkml:trace>
  <inkml:trace contextRef="#ctx1" brushRef="#br0" timeOffset="-94971">6709 11615 780 0,'17'0'335'0,"14"0"-181"15,20 4-86-15,3-2-17 16,6 3-32-16,-8-1-5 16,-9 1-132-1,-3 1-186-15</inkml:trace>
  <inkml:trace contextRef="#ctx1" brushRef="#br0" timeOffset="-94224.69">7638 11302 618 0,'-2'-4'339'15,"-2"2"-90"-15,1 5-45 0,2-3-72 16,0 30-28-16,-3 61-23 16,4-24-14-16,0 15-22 15,0 5-15-15,0 1-14 16,0-1-5-16,0-24-7 15,1-12 1-15,0-26-5 16,3-10-2-16,0-15-23 16,2-7-15-16,1-16-46 15,-1-8-32-15,-4-17-126 0</inkml:trace>
  <inkml:trace contextRef="#ctx1" brushRef="#br0" timeOffset="-94025.9399">7547 11311 277 0,'3'-5'193'15,"8"-6"21"-15,3 0-7 0,6 0-28 16,9 0-25-16,15 4-47 16,7-1-26-1,12 6-44-15,1 2-13 0,0 5-11 16,-4 4-65-16</inkml:trace>
  <inkml:trace contextRef="#ctx1" brushRef="#br0" timeOffset="-93081.6">8125 11930 844 0,'2'2'382'0,"1"2"-168"0,12 4-92 31,10 4-33-31,11 2-17 16,8 1-13-16,1 0-30 15,-3 1-11-15,-12-1-27 0,-3 1-52 0,-6-5-190 16</inkml:trace>
  <inkml:trace contextRef="#ctx1" brushRef="#br0" timeOffset="-93772.47">7633 11639 564 0,'2'3'336'0,"9"-1"19"16,11 0-154-16,20-2-81 15,6-1-14-15,5 0-48 16,1-2-25-16,-5-2-24 0,-4 3-56 15,-6-1-296-15</inkml:trace>
  <inkml:trace contextRef="#ctx1" brushRef="#br0" timeOffset="-97372.7899">5445 11373 648 0,'4'-9'352'0,"10"-8"-94"15,1 6-138-15,9 2-45 0,18 5-57 16,10 4-10-16,8 5-5 15,3 2 1-15,-1 0-46 32,0 2-97-32</inkml:trace>
  <inkml:trace contextRef="#ctx1" brushRef="#br0" timeOffset="-97545.1">5489 11332 623 0,'-6'-3'339'15,"3"2"-99"-15,1 7-49 0,2-6-80 16,2 30-34-16,5 63-26 16,-4-32-5-16,9 11-19 15,-9-1-5-15,9 7-10 16,2-6-2-16,-9-17-4 16,7-5-3-1,-6-28-62-15,-6-8-62 0,4-12-318 16</inkml:trace>
  <inkml:trace contextRef="#ctx1" brushRef="#br0" timeOffset="-95662.4099">5933 11017 342 0,'-12'-6'242'15,"-7"0"8"-15,12 5-95 0,3-1-29 16,13 5-33-1,1 2-11-15,10 4-14 16,0 6-3-16,7 6-8 16,2 0-3-16,-12 4 4 15,0 1 10-15,-17 1 11 16,-7 0-1-16,-7-7-9 16,-4-1-15-16,1-5-27 15,1-4-10-15,3-1-32 0,1-2-53 0,9-1-252 31</inkml:trace>
  <inkml:trace contextRef="#ctx1" brushRef="#br0" timeOffset="-97128.03">5506 11649 649 0,'10'1'321'15,"1"-2"-51"-15,20-2-180 16,9-2-10-16,13-5-24 15,8 1-22-15,7 3-90 16,-7 2-192-16</inkml:trace>
  <inkml:trace contextRef="#ctx1" brushRef="#br0" timeOffset="-96773.57">5775 11940 641 0,'6'-2'299'0,"1"-5"-124"0,8-8-88 15,4-1-12-15,1-8-29 16,-3-3-5-16,1 1 0 16,-7 3 1-16,-5 6 8 15,0 7 0-15,-6 11-9 16,0 8 2-16,0 16-5 16,-2 7-1-16,0 6-5 15,2 2-5-15,0-3-12 16,4-6-5-16,4-5-53 15,2-8-75-15</inkml:trace>
  <inkml:trace contextRef="#ctx1" brushRef="#br0" timeOffset="-94971">6709 11615 780 0,'17'0'335'0,"14"0"-181"15,20 4-86-15,3-2-17 16,6 3-32-16,-8-1-5 16,-9 1-132-1,-3 1-186-15</inkml:trace>
  <inkml:trace contextRef="#ctx1" brushRef="#br0" timeOffset="-95864.05">5446 11083 522 0,'0'0'239'16,"5"0"-77"-16,10 5-33 0,20 0-45 15,8 1-3 1,23-1-38-16,8 1-18 15,6-5-17-15,-4-1-2 16,-12-1-10-16,-13-3-39 16,-19-2-143-16</inkml:trace>
  <inkml:trace contextRef="#ctx1" brushRef="#br0" timeOffset="-96298.47">6015 11922 610 0,'-5'3'314'0,"1"10"-85"15,0-4-90 1,8 3-62-16,7-1-18 0,6-3-20 15,5-2-3-15,8-7-14 16,-1-7-4-16,-2-9-5 16,-8-2 0-16,-7-2-2 15,-3 2 1-15,-9 1 0 16,0 6 2-16,-1 3-5 16,-3 4-1-16,2 11 4 0,0 4 4 0,1 13 15 31,1 4 4-31,5 7-2 15,5 7-2-15,2 12-10 16,1 8 0-16,-7 7 7 16,-11 1 5-16,-8-8 9 15,-8-8-2-15,-11-14-3 16,2-9-6-16,-9-26-13 16,5-9-21-16,5-26-53 15,3-13-46-15,13-17-174 16</inkml:trace>
  <inkml:trace contextRef="#ctx1" brushRef="#br0" timeOffset="-94224.69">7638 11302 618 0,'-2'-4'339'15,"-2"2"-90"-15,1 5-45 0,2-3-72 16,0 30-28-16,-3 61-23 16,4-24-14-16,0 15-22 15,0 5-15-15,0 1-14 16,0-1-5-16,0-24-7 15,1-12 1-15,0-26-5 16,3-10-2-16,0-15-23 16,2-7-15-16,1-16-46 15,-1-8-32-15,-4-17-126 0</inkml:trace>
  <inkml:trace contextRef="#ctx1" brushRef="#br0" timeOffset="-94757.8">6727 11810 860 0,'14'1'368'0,"20"0"-201"0,8 0-12 15,6-1-49 1,1 0-27-16,0-1-42 15,-5 1-13 1,-1-2-258-16</inkml:trace>
  <inkml:trace contextRef="#ctx1" brushRef="#br0" timeOffset="-99410.02">4056 11908 1021 0,'2'0'434'0,"4"0"-205"16,7 5-172-16,5-1-13 0,8 8-10 16,3-1-5-1,-1 2-7-15,-1 1-7 0,-5-3-9 16,-1 0-2 0,-2 0-55-16,-2-2-49 0,0-3-155 15,-4 1-129-15</inkml:trace>
  <inkml:trace contextRef="#ctx1" brushRef="#br0" timeOffset="-100236.2099">3405 11378 854 0,'12'0'311'0,"16"-1"-247"15,7-1-30 1,10 2-12-16,5 0-3 15,9 0-7-15,2 0 0 16,-3-2-16-16,-4 0-93 0</inkml:trace>
  <inkml:trace contextRef="#ctx1" brushRef="#br0" timeOffset="-100442.28">3451 11314 575 0,'1'0'365'0,"-1"3"-24"15,0 9-197-15,0 10-49 0,0 17-56 16,5 16-1-16,3 11-16 16,2 6-4-16,-2 5-7 15,-1-3-2-15,-2-8-2 16,2-10 1-16,4-19-34 16,-5-15-71-16</inkml:trace>
  <inkml:trace contextRef="#ctx1" brushRef="#br0" timeOffset="-100013.4899">3526 11645 744 0,'0'0'340'0,"2"1"-64"16,11-1-244-16,10 4-16 0,18-5 3 31,7-5-5-31,10-1-60 15,1-5-145-15</inkml:trace>
  <inkml:trace contextRef="#ctx1" brushRef="#br0" timeOffset="-99687.09">3801 11960 747 0,'6'-9'259'16,"8"-9"-222"-16,1-4-5 15,6 3 13-15,-5-3 10 16,-1 2 15-16,-4 3 7 15,-5 7 8-15,0 5-11 0,-7 5-29 16,-4 7-7-16,2 10-16 16,3 6 4-16,1 8 1 15,6 1-7-15,-3-1-9 16,-4-6-4-16,6-3-3 16,-1-2-29-16,-3-8-195 15</inkml:trace>
  <inkml:trace contextRef="#ctx1" brushRef="#br0" timeOffset="-99248.14">4322 11851 951 0,'-12'11'414'16,"-16"10"-207"-1,-3 5-48-15,-1 4-69 16,-2-1-24-16,-1-7-42 0,3 3-13 15,5-4-38 1,3-3-54-16,9-1-272 16</inkml:trace>
  <inkml:trace contextRef="#ctx1" brushRef="#br0" timeOffset="-98786.18">3506 11096 538 0,'0'0'272'16,"1"0"-83"-16,10-2-91 16,3 2-24-16,19 2-25 15,14 3-5-15,24-2-16 16,6 1-9-16,6-3-2 0,-7-1-1 16,-18 0-2-16,-10 2-17 15,-19-2-103-15,-10 0-97 16</inkml:trace>
  <inkml:trace contextRef="#ctx1" brushRef="#br0" timeOffset="-103365.66">1741 11262 794 0,'-2'8'324'0,"-5"13"-182"16,5 14-51-1,4 19-32-15,1 5-9 0,8 10-25 32,-2 0-6-32,-1-3-5 0,4 0-4 15,-5-12 0-15,-4-7-1 16,2-11 2-16,-4-7 2 15,-1-16-33-15,0-3-46 16,-4-15-253-16</inkml:trace>
  <inkml:trace contextRef="#ctx1" brushRef="#br0" timeOffset="-103198.32">1686 11332 603 0,'0'-2'325'0,"6"-1"-74"16,6-1-106-16,18 3-96 16,11 1-14-16,23 3-14 15,6 0-7-15,3-2-7 16,-1-1 0-16,-19-1-34 16,-4 1-84-16</inkml:trace>
  <inkml:trace contextRef="#ctx1" brushRef="#br0" timeOffset="-106306.23">14951 9440 726 0,'-1'1'327'16,"-2"1"-138"-16,1 14-144 0,-1 7-45 15,1 17-6-15,2 10 7 16,4 10 0-16,-1 5 3 16,2 10-20-16,-2-2-93 15</inkml:trace>
  <inkml:trace contextRef="#ctx1" brushRef="#br0" timeOffset="-106120.09">15036 10165 1047 0,'2'0'488'15,"-3"0"-224"-15,-1 0-108 16,2 0-121-16,-1 0-31 15,0 0-41-15,-1 0-85 16</inkml:trace>
  <inkml:trace contextRef="#ctx1" brushRef="#br0" timeOffset="-103365.66">1741 11262 794 0,'-2'8'324'0,"-5"13"-182"16,5 14-51-1,4 19-32-15,1 5-9 0,8 10-25 32,-2 0-6-32,-1-3-5 0,4 0-4 15,-5-12 0-15,-4-7-1 16,2-11 2-16,-4-7 2 15,-1-16-33-15,0-3-46 16,-4-15-253-16</inkml:trace>
  <inkml:trace contextRef="#ctx1" brushRef="#br0" timeOffset="-103198.32">1686 11332 603 0,'0'-2'325'0,"6"-1"-74"16,6-1-106-16,18 3-96 16,11 1-14-16,23 3-14 15,6 0-7-15,3-2-7 16,-1-1 0-16,-19-1-34 16,-4 1-84-16</inkml:trace>
  <inkml:trace contextRef="#ctx1" brushRef="#br0" timeOffset="-102984.47">1765 11607 935 0,'2'0'351'15,"9"4"-241"-15,11-3-92 0,29 1-34 16,9 0 13 0,9-2 25-16,-1 1-104 0</inkml:trace>
  <inkml:trace contextRef="#ctx1" brushRef="#br0" timeOffset="-102610.4">1997 12028 407 0,'2'-2'225'15,"6"2"-24"-15,-2-8-85 0,3-5 0 16,8-6-12-16,-1-4-10 16,0-6-23-16,-6 4-2 0,-1 1 20 31,-3 4 15-31,-2 12 14 0,0 2-2 16,-4 8-45-16,1 5-21 15,4 10-32-15,-5 5-9 16,4 11 2-16,-4-2-1 15,2 3-3-15,9-1-3 0,-3-5 1 16,4-3-2-16,-2-7-13 16,-2-4-70-16</inkml:trace>
  <inkml:trace contextRef="#ctx1" brushRef="#br0" timeOffset="-101845.28">1693 11006 576 0,'-8'-2'359'16,"-3"1"-4"-16,11-1-247 15,6 1-44-15,22 1-52 16,9 0-11-16,23-3 0 16,10 2 0-16,5-6 0 15,-4 6 0-15,-15-1 3 16,-8-2 0-16,-12 5-46 15,-7-4-48-15,-10-1-118 16,-6 0-38-16,-12-4 28 16,-2 1 50-16,-12-2 156 15,-3 1 54-15,-4-2 72 16,2 3 20-16,8 3 4 16,3 0 2-16,2 2-15 15,5 1-17-15,-3 0-34 16,2 0-22-16,1 1-37 15,0 0-11-15,0 0 3 0,0 0 7 16,0 0 15-16,0 0 12 16,0 0 36-16,0 0 8 15,0 0 0-15,-2 0-8 16,1 0-43-16,0 0-16 16,0 0-25-16,0 0-18 15,0 0-15-15,-1 0 1 16,2 0 11-16,5 10 12 0,31 35 15 15,-24-31 1-15,2 1 4 16,-7-5 0-16,-7-3 12 16,0 2 4-16,-6-5-44 0,0 3-83 15</inkml:trace>
  <inkml:trace contextRef="#ctx1" brushRef="#br0" timeOffset="-101135.53">2578 11615 683 0,'0'-1'319'0,"7"1"-121"16,10-2-102-16,8-3-81 15,13 5 2-15,9 0-4 16,0 0-4-1,2 2-3-15,-4-2-24 0,-9-2-232 16</inkml:trace>
  <inkml:trace contextRef="#ctx1" brushRef="#br0" timeOffset="-109129.88">12680 9840 614 0,'-3'-3'316'0,"-6"-6"-70"15,-6 1-32-15,-7 6-83 16,-4 2-36-16,-3 8-78 15,1 6-23-15,9 9-24 16,4 4-4-16,13 8-2 16,7 3 3-16,19-6 14 15,6-1 6-15,4-7 9 0,0-8 3 16,-8-7 7-16,-7-3 6 16,-8-6 19-1,-2-3 14-15,-9-1 21 16,-4-7 5-16,-7-5-13 15,-5-3-15-15,-4-6-45 0,3 7-43 16,1-4-203-16</inkml:trace>
  <inkml:trace contextRef="#ctx1" brushRef="#br0" timeOffset="-108936.95">12750 9872 749 0,'14'0'325'0,"12"-1"-174"16,8-1-21-16,1 2-49 16,2-3-23-16,1 3-32 15,-2 0-9-15,-6-3-5 0,-6 3 1 16,-11-3-67-16,-4 0-61 16,-4 3-221-1</inkml:trace>
  <inkml:trace contextRef="#ctx1" brushRef="#br0" timeOffset="-108782.91">12938 9893 430 0,'-2'8'272'0,"-3"5"-16"0,10 3-113 31,0 6-33-31,0-1-28 0,3 6-5 16,-15-3-28-1,15-4-11-15,5-2-19 0,-4-4-23 16,12-4-286-16</inkml:trace>
  <inkml:trace contextRef="#ctx1" brushRef="#br0" timeOffset="-108224.6">13258 9908 773 0,'-5'0'350'15,"-8"0"-166"-15,7 7-130 16,-1 2-42-16,5 7-30 0,4 8-2 16,-1 2 8-16,6 0 6 15,2-6 2-15,3-4 4 16,5-6 9-16,1-3 4 16,0-2 12-16,0-3 7 15,1-5 8-15,-5-5 2 16,0-5-3-16,-7-8-3 15,-3 2-1-15,0 1 1 16,-8 4 14-16,3 5 2 0,-1 6-6 16,-3-5-9-1,4 8-44-15,0 0-19 16,1 3-6-16,0-3 3 16,0 0 22-16,4 9 10 0,14 2 4 15,28 24 3-15,-23-29 2 16,-2-4 1-16,2 1 1 15,-5-3-1-15,-6-4 4 16,1 3 3-16,-6-5 8 16,-1-2-24-16,-4-5-75 15,-3-1-69-15,-4-2-261 16</inkml:trace>
  <inkml:trace contextRef="#ctx1" brushRef="#br0" timeOffset="-110394.99">11433 9847 444 0,'-7'0'245'0,"-14"2"-51"15,-1 4-53 1,0 10-60-16,6 5-23 0,6 6-34 15,8 7-15 1,10 3-22-16,5-5-1 0,11-1 7 0,3-13 6 31,6-7 9-31,-3-4 8 0,-5-7 21 16,-4-3 19-16,-18-6 34 0,-4-2 10 16,-15-4-14-1,-8 1-19-15,-6 6-41 0,-3-1-21 16,4 2-50-1,8 1-56-15</inkml:trace>
  <inkml:trace contextRef="#ctx1" brushRef="#br0" timeOffset="-110079.99">11634 9899 728 0,'-2'-5'379'0,"-4"-5"-121"16,5 7-101-16,-4 2-45 16,-1 6-75-16,4 6-24 15,-1 9-22-15,4 7 1 16,3 2 7-16,3 2 0 16,8-4 1-16,3-6 0 15,5-7 3-15,1-4 2 0,-3-8 7 16,-4-2 5-16,-1-7 10 15,-3-5 3 1,-1-6 5-16,-1 2 1 0,-4-6-1 16,-7-3 0-1,-2 3-17-15,-6-6-19 0,-4 6-63 16,4 4-51-16,0 4-256 16</inkml:trace>
  <inkml:trace contextRef="#ctx1" brushRef="#br0" timeOffset="-111507.82">10232 9892 697 0,'-11'-4'347'15,"-15"4"-124"-15,3 5-76 16,-2 10-93-16,2 2-27 15,4 0-28-15,7 5-5 0,8 2-5 16,5 2-2 0,11-1-3-16,4-13 1 15,-8-7 8-15,0 2 6 0,32 7 15 16,-2-3 12-16,-6-11 38 16,-23-6 23-16,-9-6 25 15,-8 2-2-15,-12-2-38 16,-4 5-26-16,-10 1-56 15,3-4-57-15,12 7-282 16</inkml:trace>
  <inkml:trace contextRef="#ctx1" brushRef="#br0" timeOffset="-111067.51">10555 9854 839 0,'-13'-6'420'0,"-16"-7"-153"0,-3 3-75 16,6 9-117-1,0 2-47-15,11 9-49 0,5 2-15 16,10 4-12-16,1 1 0 15,12-1 6-15,4 3 6 16,7-7 17-16,2-1 8 16,-5-4 10-16,-10-4 4 15,-1 1 9-15,-2-4 6 16,-11-3-6-16,5 1-7 0,-17 1-9 16,-6 1-9-16,2 3 3 15,-7 9 2-15,6-2-2 16,4 4-1-16,4 3 7 15,4 1 6-15,8-1 16 16,2 1 5-16,12 1 3 16,8-3-1-16,8-2 3 15,8-4 1-15,5-8-3 16,-1-3-2-16,-6-4-23 16,-8-5-76-16</inkml:trace>
  <inkml:trace contextRef="#ctx1" brushRef="#br0" timeOffset="-110394.99">11433 9847 444 0,'-7'0'245'0,"-14"2"-51"15,-1 4-53 1,0 10-60-16,6 5-23 0,6 6-34 15,8 7-15 1,10 3-22-16,5-5-1 0,11-1 7 0,3-13 6 31,6-7 9-31,-3-4 8 0,-5-7 21 16,-4-3 19-16,-18-6 34 0,-4-2 10 16,-15-4-14-1,-8 1-19-15,-6 6-41 0,-3-1-21 16,4 2-50-1,8 1-56-15</inkml:trace>
  <inkml:trace contextRef="#ctx1" brushRef="#br0" timeOffset="-110079.99">11634 9899 728 0,'-2'-5'379'0,"-4"-5"-121"16,5 7-101-16,-4 2-45 16,-1 6-75-16,4 6-24 15,-1 9-22-15,4 7 1 16,3 2 7-16,3 2 0 16,8-4 1-16,3-6 0 15,5-7 3-15,1-4 2 0,-3-8 7 16,-4-2 5-16,-1-7 10 15,-3-5 3 1,-1-6 5-16,-1 2 1 0,-4-6-1 16,-7-3 0-1,-2 3-17-15,-6-6-19 0,-4 6-63 16,4 4-51-16,0 4-256 16</inkml:trace>
  <inkml:trace contextRef="#ctx1" brushRef="#br0" timeOffset="-109842.01">11861 9877 575 0,'5'5'291'16,"5"12"-72"-16,-1-2-29 15,2 8-51-15,0 4-20 16,1 0-50-16,0 0-18 16,2-4-28-1,-5-8-7-15,2-5 13 16,-4-3 11-16,1-10 17 0,7-1 3 15,1-7-9-15,5-3-10 16,-3-5-14 0,-3-2-5-16,-3 0-7 0,-4 4-19 15,-4 2-101-15,1 4-76 0</inkml:trace>
  <inkml:trace contextRef="#ctx1" brushRef="#br0" timeOffset="-109648.6">12217 9844 865 0,'0'1'400'16,"0"3"-161"-16,-2 4-121 15,2 6-31-15,6 12-5 16,-3 3-3-16,4 6-21 0,-1-4-14 16,-2-7-25-1,3-2-9-15,4-8-6 16,-4-6-40-16,2-6-358 0</inkml:trace>
  <inkml:trace contextRef="#ctx1" brushRef="#br0" timeOffset="-109129.88">12680 9840 614 0,'-3'-3'316'0,"-6"-6"-70"15,-6 1-32-15,-7 6-83 16,-4 2-36-16,-3 8-78 15,1 6-23-15,9 9-24 16,4 4-4-16,13 8-2 16,7 3 3-16,19-6 14 15,6-1 6-15,4-7 9 0,0-8 3 16,-8-7 7-16,-7-3 6 16,-8-6 19-1,-2-3 14-15,-9-1 21 16,-4-7 5-16,-7-5-13 15,-5-3-15-15,-4-6-45 0,3 7-43 16,1-4-203-16</inkml:trace>
  <inkml:trace contextRef="#ctx1" brushRef="#br0" timeOffset="-108936.95">12750 9872 749 0,'14'0'325'0,"12"-1"-174"16,8-1-21-16,1 2-49 16,2-3-23-16,1 3-32 15,-2 0-9-15,-6-3-5 0,-6 3 1 16,-11-3-67-16,-4 0-61 16,-4 3-221-1</inkml:trace>
  <inkml:trace contextRef="#ctx1" brushRef="#br0" timeOffset="-108782.91">12938 9893 430 0,'-2'8'272'0,"-3"5"-16"0,10 3-113 31,0 6-33-31,0-1-28 0,3 6-5 16,-15-3-28-1,15-4-11-15,5-2-19 0,-4-4-23 16,12-4-286-16</inkml:trace>
  <inkml:trace contextRef="#ctx1" brushRef="#br0" timeOffset="-114760.38">7024 9962 827 0,'-18'-4'372'0,"-16"4"-173"15,3 5-71 1,11 10-75-16,4 6-25 0,7 4-33 16,9 1-12-1,2 1-13 1,12 1 5-16,9 0 10 15,2-7 6-15,14-7 12 16,-3-8 6-16,2-8 10 0,-7-4 10 16,-13-14 20-16,-7-2 8 15,-12-6 6-15,-11-9-5 16,-8-5-12-16,-6-2-9 16,-6-11-18-16,9 1-8 15,9 3-14-15,4-1-11 16,17 12-14-16,3 5-7 0,6 10-66 15,8 8-45-15,9 12-136 16</inkml:trace>
  <inkml:trace contextRef="#ctx1" brushRef="#br0" timeOffset="-114378.55">7295 10014 574 0,'3'-4'261'15,"2"-1"-111"-15,-4-1-26 16,-1 8-31-16,-1 5-10 15,1 6-19-15,4 7-7 16,1 4-23-16,1-1-11 16,4 4-16-16,-1-7 0 0,7-4 4 15,3-4 6-15,-2-12 11 16,5-3 4 0,-4-9 6-16,3-2 2 15,-1-6 1-15,-3 1 1 16,-4 0-4-16,-9-3-5 0,-5 0-43 15,-1 7-40-15,-3-1-137 16,4 5-159-16</inkml:trace>
  <inkml:trace contextRef="#ctx1" brushRef="#br0" timeOffset="-115776.07">5389 9988 527 0,'0'0'228'0,"6"3"-104"16,10 3-69-16,6-1-55 15,8 2 11-15,7-1 0 0,-1-7 0 0,7-1 1 16,-4-5 1 0,-10-6 4-16,-4 3 3 15,-13-1 8 1,-9 2 6-16,2 4 12 15,-11 5-2-15,-8 5-9 16,-3 8-5-16,-12 6-12 0,7 4-2 0,5 6-4 16,4-1-3-1,9-1-3 1,4 3 0-16,8-8 3 0,3 1 1 16,6-10 0-16,4-7 4 0,5-10 8 15,-2-6 4 1,0-7 0-16,-5-6-1 15,-2-3-5-15,-1-4-4 16,-1 1-6-16,0 8-2 16,-5 2 0-16,0 9 8 15,-7 7 3-15,-4 3-1 16,-4 13-2-16,1 4-9 16,3 8-4-16,1-1-2 0,9-1-2 15,2-4-1-15,6-4-24 16,0-4-39-16,4-7-177 15</inkml:trace>
  <inkml:trace contextRef="#ctx1" brushRef="#br0" timeOffset="-115356.68">6191 9964 355 0,'-3'-6'237'0,"-1"0"16"15,-4-3-35 1,-10 4-61-16,-2 2-27 0,-10-3-57 15,5 3-25-15,5 4-38 16,5 1-16-16,6 3-28 16,4 2-9-16,10 2 0 15,5 4 6-15,17 4 17 16,2 1 10-16,3 0 6 16,-1 3 4-16,-9-3 22 15,-3 4 13-15,-13 0 36 16,-6-2 19-16,-9-4 19 15,-8-6 0-15,-11-11-24 16,-2-7-21-16,5-5-73 16,2-3-52-16,14 5-196 15</inkml:trace>
  <inkml:trace contextRef="#ctx1" brushRef="#br0" timeOffset="-114760.38">7024 9962 827 0,'-18'-4'372'0,"-16"4"-173"15,3 5-71 1,11 10-75-16,4 6-25 0,7 4-33 16,9 1-12-1,2 1-13 1,12 1 5-16,9 0 10 15,2-7 6-15,14-7 12 16,-3-8 6-16,2-8 10 0,-7-4 10 16,-13-14 20-16,-7-2 8 15,-12-6 6-15,-11-9-5 16,-8-5-12-16,-6-2-9 16,-6-11-18-16,9 1-8 15,9 3-14-15,4-1-11 16,17 12-14-16,3 5-7 0,6 10-66 15,8 8-45-15,9 12-136 16</inkml:trace>
  <inkml:trace contextRef="#ctx1" brushRef="#br0" timeOffset="-114378.55">7295 10014 574 0,'3'-4'261'15,"2"-1"-111"-15,-4-1-26 16,-1 8-31-16,-1 5-10 15,1 6-19-15,4 7-7 16,1 4-23-16,1-1-11 16,4 4-16-16,-1-7 0 0,7-4 4 15,3-4 6-15,-2-12 11 16,5-3 4 0,-4-9 6-16,3-2 2 15,-1-6 1-15,-3 1 1 16,-4 0-4-16,-9-3-5 0,-5 0-43 15,-1 7-40-15,-3-1-137 16,4 5-159-16</inkml:trace>
  <inkml:trace contextRef="#ctx1" brushRef="#br0" timeOffset="-114099.63">7601 10008 758 0,'1'2'349'16,"1"0"-144"-16,4 6-114 0,-1-4-22 16,1 7-15-16,-3 2-3 15,4 12-18-15,2 0-12 16,4-2-11 0,3-2 4-16,0-11 14 0,2-5 15 15,-2-5 29 1,-1-8 6-16,-5-7 3 0,1 0-11 0,0 0-26 15,-2-1-11 1,2 8-15-16,-4-5-6 16,-5 4-18-16,2 3-56 15,1-6-174-15</inkml:trace>
  <inkml:trace contextRef="#ctx1" brushRef="#br0" timeOffset="-113569.32">8296 10008 599 0,'-2'7'297'15,"-9"9"-94"-15,-8-1-31 16,-5 7-59-16,-8-7-24 0,-4-1-10 16,6 0-1-16,-2-9 2 15,4 3 1-15,5-9-32 16,-4-2-16 0,14-5-32-16,1-3-12 0,10-5-25 15,3-1-9 1,7 2 2-16,3-2 6 0,7 9 19 15,1 2 8-15,1 2 12 16,0 4 4-16,-1 6 5 16,3 9 4-16,2 8-2 15,0 5-3-15,1 5-6 16,-3 0-23-16,-5-3-136 16,0-3-162-16</inkml:trace>
  <inkml:trace contextRef="#ctx1" brushRef="#br0" timeOffset="-113388.8">8098 9767 871 0,'-5'-5'449'16,"-5"0"-153"-16,4 2-107 15,4 5-158-15,2 4-42 0,12 8-95 16,-3 6-140-16</inkml:trace>
  <inkml:trace contextRef="#ctx1" brushRef="#br0" timeOffset="-113017.02">8469 9931 736 0,'-3'-1'398'16,"1"-3"-148"-16,2 15-143 16,2 9-54-1,7 18-65-15,-2 10 13 16,-4 13 16-16,3 4 1 16,-3 10 1-16,-2 1 0 15,-1-12-8-15,-5-6 0 16,2-20 2-16,-2-11 3 15,3-13-115-15,2-2-100 16</inkml:trace>
  <inkml:trace contextRef="#ctx1" brushRef="#br0" timeOffset="-112868.43">8488 10129 787 0,'6'-1'273'0,"10"0"-233"16,7 1-51-16,3 1 3 16,9 1-44-16</inkml:trace>
  <inkml:trace contextRef="#ctx1" brushRef="#br0" timeOffset="-112310.26">8915 9937 772 0,'-9'-4'365'0,"-9"-6"-139"15,1 1-56 1,2 2-81-16,-2 4-35 0,2 10-55 16,-1 5-13-16,6 4-13 15,8 2-2 1,0-4 1-16,9 1-1 0,8-1 7 15,0-1 4-15,3-5 11 16,-2 0 5-16,-2-6 5 16,-1 0 4-1,-3-2 1-15,-2 0-2 0,-8 0 0 16,-11-7-3-16,1 7-3 16,-8-4 0-16,-3 4 3 15,8 7 1-15,-4 0-2 16,8 3-2-16,7 3-12 15,2-1-2-15,11 2 3 16,0-2 3-16,3-4 6 16,3 0 2-16,4-1 1 0,3-5 2 15,5-2 2-15,0-9 0 16,1-7-15 0,-5-1-18-16,-3-5-10 0,-2 1 1 15,-11 1 27-15,-2 1 23 16,-5 4 46-16,-2 3 25 15,0 9 17-15,-2 3-7 16,0 5-37-16,2-5-27 16,-1 0-27-16,1 22-2 15,2 30-1-15,-3-31-1 16,10 1-30-16,5-2-53 16,5-8-156-16,9 0-199 15</inkml:trace>
</inkml:ink>
</file>

<file path=ppt/ink/ink2.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4T14:28:34.916"/>
    </inkml:context>
    <inkml:brush xml:id="br0">
      <inkml:brushProperty name="width" value="0.05292" units="cm"/>
      <inkml:brushProperty name="height" value="0.05292" units="cm"/>
      <inkml:brushProperty name="color" value="#FF0000"/>
    </inkml:brush>
    <inkml:context xml:id="ctx1">
      <inkml:inkSource xml:id="inkSrc44">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14T14:29:16.825"/>
    </inkml:context>
  </inkml:definitions>
  <inkml:trace contextRef="#ctx0" brushRef="#br0">1816 9633 559 0,'-1'-3'294'16,"-1"3"-85"-16,-3 10-54 0,-5 20-66 15,-3 9-15-15,-2 20-17 16,1 7-11-16,-1 9-22 16,0 3-9-16,-2-3-5 0,1-4 0 15,2-15-1 1,0-9 1-16,6-17 2 16,1-10 0-16,6-18 9 0,2-8 2 15,4-18-3 1,3-10-3-16,4-19-13 15,1-4-3-15,1-10 0 0,-1-1-1 16,-1 1 2 0,3-2 1-16,-1 9 0 15,0 8 0-15,-5 18 11 16,-2 7 7-16,-7 17-1 0,2 8-1 16,5 17-11-16,0 11-6 15,4 23-1-15,1 8 2 16,7 12-3-16,5 2 1 15,7-3 0-15,3-1 0 16,1-9 0 0,-17-25-1-1,-10-17-73-15,1 1-57 0,9 25-214 0</inkml:trace>
  <inkml:trace contextRef="#ctx0" brushRef="#br0" timeOffset="175.13">1730 10097 517 0,'-3'2'302'0,"1"-2"-34"15,2 0-129-15,0 0-95 16,9 0-15-16,21 0-11 16,43 1-6-16,-24-1-44 15,2 3-119-15</inkml:trace>
  <inkml:trace contextRef="#ctx0" brushRef="#br0" timeOffset="412.94">2169 10014 573 0,'-2'1'322'16,"-5"4"-22"-16,7 4-171 15,3 9-87-15,6 6-3 16,4 11-10-16,0 1-5 0,-1-4-5 15,1-2-1 1,2-13 8-16,1-6 23 16,1-16 31-16,0-6 9 15,-1-15-5-15,-1-5-24 16,-1-2-35-16,4 0-8 16,-3 8-96-16,-1 2-71 15</inkml:trace>
  <inkml:trace contextRef="#ctx0" brushRef="#br0" timeOffset="756.39">2691 9986 302 0,'0'5'223'16,"2"5"4"-16,-3 4-46 0,-2 6-8 15,-5 3-29 1,-7 3-16-16,-8 3-32 16,2-3-20-16,-4-4-25 15,3-4-9-15,6-13-12 16,-8-5-4-16,7-10-9 0,5-3-7 16,0-7-12-16,7-1-6 0,8 1-5 15,-1 1-2 1,11 6 4-16,3 1 2 0,7 10 1 31,0 3 4-31,0 14 5 0,1 7 3 16,-3 12 2-16,1 4 0 15,-1 0 12-15,2 0-84 0</inkml:trace>
  <inkml:trace contextRef="#ctx0" brushRef="#br0" timeOffset="1205.42">2831 9933 533 0,'11'-11'257'0,"12"-17"-65"0,6-1-29 16,-1 1-21-16,5 8-17 16,-3 9-43-16,-9 18-19 31,-11-3-24-31,1 0-6 0,34 35-8 0,-12 8-3 15,-1 18-4-15,-14-9-2 16,-9 0-3-16,0-1-1 0,-2-10-2 16,-1-8 0-16,-3-17 4 15,-1-6 4 1,-4-14 11-16,-6-1-2 0,-6-9-8 16,-3-1-17-16,-4-1-25 15,0 2-8-15,-2 9-11 16,6 2-6-16,-1 8-47 15,2 3-43-15,7-1-225 16</inkml:trace>
  <inkml:trace contextRef="#ctx0" brushRef="#br0" timeOffset="1536.1398">3337 9986 735 0,'-1'6'326'15,"-4"2"-147"-15,0 7-69 16,2 6-58-16,2-2-9 16,2 7-20-16,8-1-6 15,7 5-6-15,4-2-2 16,10-4 2-16,0-6 1 15,2-12 10-15,2-5 8 16,-8-5 6-16,-4-7 2 16,-2-3 1-16,-5-2-3 0,-7-7-3 15,1-1-3-15,-13-7-68 16,-3 1-54-16,-5 1-148 16,-3-1-80-16,0 1-66 15</inkml:trace>
  <inkml:trace contextRef="#ctx0" brushRef="#br0" timeOffset="1647.23">3459 9860 95 0,'-8'-11'158'15,"3"4"28"-15,-1-9 100 0,0 3-11 16,3 3-38 0,3 2-28-16,-2 1-78 15,4 5-37-15,3 5-62 0,-2 2-22 0,-3-5-28 16,0 0-116-16</inkml:trace>
  <inkml:trace contextRef="#ctx0" brushRef="#br0" timeOffset="2491.84">3949 10110 473 0,'0'-7'257'0,"-1"-7"-40"16,-4 0-49-16,-3 4-49 0,-7 1-16 16,-13 4-21-16,1 2-19 15,-6 6-30 1,0 4-13-16,12 5-29 15,4 3-8-15,10 4-8 16,6 1 3-16,4 2 4 16,4-1 5-16,11-1 11 0,2-4 1 15,6-5 3-15,-1-5 3 16,4-6 5-16,-4-7 2 16,-3-8 0-16,-1-4-1 15,-10-8-2-15,-1-3-1 16,-7 5-1-16,2 3 2 15,-2 9 4-15,-2 7 6 0,-4 4-4 16,2 2-5-16,0 0-7 16,-1 0-6-16,0 8 2 15,0 11 1-15,12 33 0 16,3-32 0-16,6-4 0 0,2-1 3 16,7-11 8-1,1-5 4-15,2-10 10 16,-2-5 1-16,-7-8-2 15,-1-1-4-15,-3-3-7 16,-6-1-2-16,-6 1-1 16,-1 4 1-16,-5 5 2 0,0 0 1 15,-1 12 0-15,-4 7-2 0,-1 7-5 32,1 12-1-32,0 10-3 15,1 0 0-15,6 18 0 16,6 0-1-16,-3 5 0 0,2 4-1 15,-3-10 0-15,-1-6 0 16,7-10 0-16,-1-10 1 16,2-12-102-16,0-2-83 0</inkml:trace>
  <inkml:trace contextRef="#ctx0" brushRef="#br0" timeOffset="2652.71">4222 10218 881 0,'7'-1'341'0,"12"-2"-229"0,5 0-84 31,5 1-6-31,6-1-22 0,-5 0-82 16</inkml:trace>
  <inkml:trace contextRef="#ctx0" brushRef="#br0" timeOffset="3181.84">4699 9979 683 0,'-9'-2'345'16,"-13"0"-114"-16,0 2-45 0,-4 3-84 15,2 2-37-15,6 6-49 16,3 0-14-1,11 1-16-15,1 4-4 0,8-1 2 16,5 4 4-16,8-4 9 16,5 1 3-16,1-6 1 15,-3-4 1-15,-4-4-17 16,0-5-6-16,-11-2 3 16,-2 0 2-16,-9-1 20 15,-11 5 6-15,-4 1 8 0,-5 3 2 16,-2 5 3-1,5 4-3-15,6 3-14 0,6 3-3 16,5 5-3-16,4 1 1 16,3-2 1-1,10-2 0-15,11-2 1 0,0-5 2 0,8-3 5 16,-2-4 2-16,-5-9 2 31,-16-3 0-31,10-4-70 0,-5 0-357 16</inkml:trace>
  <inkml:trace contextRef="#ctx0" brushRef="#br0" timeOffset="4437.15">9516 9932 248 0,'-4'-2'191'0,"-9"-6"55"16,-6 3-48-16,-6 3-35 0,-2 1-22 0,1 5-46 31,4 0-20-31,9 3-42 0,5 1-13 16,15 4-19 0,6 6-2-16,16 5 1 0,6 2 3 15,6 3 3-15,-5 0 1 16,-16 1 29-16,-8-1 13 15,-20-4 30-15,-8-4 11 16,-14-12-19-16,-5-8-11 16,2-13-30-16,2-5-12 0,13-3-51 15,9 4-49-15,12 7-246 16</inkml:trace>
  <inkml:trace contextRef="#ctx0" brushRef="#br0" timeOffset="5601.74">13913 9824 572 0,'-3'-6'289'16,"-8"-6"-69"-16,-4 2-39 16,-8 3-36-16,-2 5-16 15,-4 7-46-15,1 6-20 16,9 10-39-1,4 9-12-15,8 9-12 0,8 1-1 16,14 3-1-16,7-6 0 16,16-9 2-16,1-2 2 15,-3-15 4-15,-4-6 3 16,-16-8 9-16,-9-9 3 16,-18-4 1-16,-12-1-3 0,-12 2-11 15,-2 3-3 1,4 5-6-16,7 4-9 15,17 3-191-15</inkml:trace>
  <inkml:trace contextRef="#ctx0" brushRef="#br0" timeOffset="5987.61">14241 9841 701 0,'-9'-6'352'15,"-14"-4"-121"-15,-2 3-111 16,1 6-35-16,1 8-52 0,8 3-19 0,9 5-16 16,5 0-4-1,11 2 1-15,4-1 2 16,7-2 3-1,0-1 1-15,-2-7-10 0,-1-1-5 16,-5-1 0-16,-3-2 0 0,-17-1 11 16,-4 3 3-16,-7 2 2 0,-6 0 3 31,4 6 5-31,-1 2 1 0,11 0-3 0,4-3-3 31,10 0-5-31,4-5 0 0,5-1 2 16,6-5 2-16,6-6 2 15,1-5-1-15,5-6-1 16,2 2-1 0,2-2-1-16,1 5 0 0,-1 2-1 15,-1 4 0-15,-3 6 3 16,-1 3 12-16,-6 7 18 16,-3 0 8-16,-2 5 8 15,-2 0-8-15,-7 3-2 16,-1-1 4-16,-11-1 12 15,-3 3 7-15,-11-5-8 16,-5 1-11-16,-12-4-23 16,-6-4-27-16,-1-6-216 15</inkml:trace>
  <inkml:trace contextRef="#ctx0" brushRef="#br0" timeOffset="12144.91">2667 11755 301 0,'-8'0'226'16,"-12"-2"11"-16,-3-4-74 15,15 6-17-15,4 1-33 16,4-1-13-16,10 4-23 15,-7-4-7-15,13-2-11 16,8 0-6-16,17 2-8 16,2-1-10-16,7 2-18 0,-2 1-4 15,-10-1-4-15,0 1-19 16,-19-2-397 0</inkml:trace>
  <inkml:trace contextRef="#ctx0" brushRef="#br0" timeOffset="13404.07">2304 12028 906 0,'0'-4'347'16,"0"1"-242"-16,2 4-29 15,-2-1-21-15,8 5-1 16,22 15-14-16,49 35-9 16,-39-28-15-16,0 0-4 15,-10-4-26-15,-4-2-48 16,-6-8-171-16,-5-4-174 16</inkml:trace>
  <inkml:trace contextRef="#ctx0" brushRef="#br0" timeOffset="13599.18">2600 12003 698 0,'-13'8'349'0,"-15"8"-105"16,-5 7-69-16,-6 11-77 0,-5 0-27 16,-2 4-40-16,2-5-14 15,17-6-9 1,5-5-2-16,17-12-12 0,5-5-5 15,2-5-114-15,9-5-229 16</inkml:trace>
  <inkml:trace contextRef="#ctx0" brushRef="#br0" timeOffset="14402.24">4923 11488 512 0,'-3'-3'304'0,"-2"-2"-58"16,0 12-93-16,0 8-29 0,3 17-47 15,-1 8-12 1,5 16-23-16,4 3-9 0,-1 3-14 16,0-2-3-16,-3-17-6 15,0-10-5-15,1-17-92 16,2-9-66-16</inkml:trace>
  <inkml:trace contextRef="#ctx0" brushRef="#br0" timeOffset="14566.61">4714 11698 344 0,'0'0'239'16,"0"4"49"-1,3 1-71-15,-3-5-65 16,30 5-9-16,58-2-37 16,-22-8-23-16,3-6-32 15,-2 1-12-15,-11 2-20 16,-5 1-62-16</inkml:trace>
  <inkml:trace contextRef="#ctx0" brushRef="#br0" timeOffset="15856.06">8412 11842 320 0,'-1'-3'237'0,"-4"-4"14"15,-5 7-68 1,1 9-7-16,-12 11-24 0,-1 9-16 16,-12 11-34-16,-6 1-23 15,0 4-41 1,-1-7-13-16,10-9-14 0,7-7-3 15,11-10-4-15,9-3 0 16,6-9-84-16,8 0-89 16</inkml:trace>
  <inkml:trace contextRef="#ctx0" brushRef="#br0" timeOffset="17443.29">8811 11626 487 0,'0'-4'290'0,"0"-1"-51"15,0 11-57-15,0-6-16 16,0 9-26-16,0 21-9 0,-3 52-44 16,-5-30-20-16,5-1-33 15,-1-5-11-15,11-15-12 16,4-9-3-16,6-17-1 16,2-9 1-1,-5-17-63-15,8-2-44 0,-5-8-112 16,2 4-83-16</inkml:trace>
  <inkml:trace contextRef="#ctx0" brushRef="#br0" timeOffset="17705.4">8773 11458 550 0,'0'0'318'0,"2"2"-10"16,1 0-103-16,-3-2-88 15,0 0-23-15,0 0-55 16,3 0-16-16,5 2-71 0,3 0-128 15</inkml:trace>
  <inkml:trace contextRef="#ctx0" brushRef="#br0" timeOffset="18096.06">8685 11299 660 0,'8'-5'282'0,"14"-6"-133"16,6 4-36-16,14 5-24 15,4 2-14-15,0 3-35 16,3 3-15-16,-8 3-15 15,-1 1-3-15,-9-2-3 16,-12-1 2-16,-4-7-2 16,-1-4-1-16,-6-5-3 15,-1-4-1-15,-7-2 0 16,-7-1 1-16,0 1 1 16,1 4 1-16,2 4-2 0,4 4 0 15,0 11 3 1,1 4 8-16,-1 10 12 0,0 2 4 15,0 0-1 1,-5 0-6-16,2-4-3 0,-1-5-58 16</inkml:trace>
  <inkml:trace contextRef="#ctx0" brushRef="#br0" timeOffset="18572.75">9558 11523 759 0,'0'-2'367'0,"0"3"-146"0,0 3-60 16,-2-4-63-16,1 12-17 15,4 48-16-15,0-22-12 16,7 6-25-16,0 2-9 16,-3-1-10-16,-2-4-2 15,-1-8-1-15,-2-8-36 16,-2-14-102-16,0-4-85 15</inkml:trace>
  <inkml:trace contextRef="#ctx0" brushRef="#br0" timeOffset="18781.79">9399 11725 858 0,'2'-6'372'0,"11"-4"-185"15,6-2-33-15,16-1-43 0,7 1-12 16,10 2-29-16,2 4-14 16,-3 6-20-16,-6 3-11 15,-9 6-14 1,-12-1-4-16,-10 0-37 0,-3 0-83 16</inkml:trace>
  <inkml:trace contextRef="#ctx0" brushRef="#br0" timeOffset="24736.55">5466 13210 371 0,'-2'0'229'0,"-4"-2"-28"16,3 1-32-16,3 1-49 15,0 0-25-15,27 1-30 16,45 2-10-16,-14-3-34 16,9 0-20-16,-1 5-284 15</inkml:trace>
  <inkml:trace contextRef="#ctx0" brushRef="#br0" timeOffset="25173.14">5913 13275 530 0,'-5'-10'234'16,"-2"-15"-95"-16,4-4-42 15,10-4-34-15,5 2 0 0,9 7 2 16,5 2 5-16,8 13 4 16,0 7-2-16,-3 13-10 15,-7 10-1-15,-18 15 5 32,-10 4-2-32,-22 14-15 0,-4 0-12 0,-8-2-18 31,3-1-7-31,6-19-5 0,3-9 0 15,12-13-17-15,6-13-12 16,11-12-5-16,6-5-2 16,9-8 15-16,2 2 11 15,5 9 7-15,0 6 3 16,1 12 2-16,-3 9-1 0,-3 10-3 16,-2 3-1-16,-4 2 0 15,1 1-44-15,2-9-210 16</inkml:trace>
  <inkml:trace contextRef="#ctx0" brushRef="#br0" timeOffset="25494.73">6460 13297 603 0,'-6'-11'367'0,"-3"-11"-45"16,-4 2-97-16,-3 1-23 15,-5 5-56-15,-2 3-33 16,0 10-57-16,-1 3-24 16,3 10-32-16,2 6-3 15,5 10-2-15,8 6 0 16,9 5 2-16,8 1 0 16,12-5 2-16,1-6 0 15,10-11 1-15,-3-8 0 16,0-13 2-16,-1-7 1 15,-8-16 3-15,-3-5 2 16,-12-6 2-16,-3 3-1 0,-10 0-41 16,-3 4-68-1,1 8-221-15</inkml:trace>
  <inkml:trace contextRef="#ctx0" brushRef="#br0" timeOffset="25753.92">6547 13107 583 0,'-4'0'354'15,"-3"-1"-26"1,-1 1-135-16,8 3-117 0,2 4-35 16,12 4-33-16,4-1 0 15,8-2 3-15,-2-2-1 16,-4-6 1-16,-10-4 6 15,-1-6 9 1,-8-2 3-16,-6 0-2 0,-3 1-6 16,-12 6-16-16,-2 0-17 15,2 4-163-15</inkml:trace>
  <inkml:trace contextRef="#ctx0" brushRef="#br0" timeOffset="26012.3">6816 12988 700 0,'8'4'358'0,"15"10"-69"16,4 4-130-16,2 18-50 15,-2 11-20-15,-14 15-31 16,-8 12-15-16,-14 8-21 0,-9 0-3 0,-10-12-7 16,1-5-3-16,-6-20-23 31,6-13-44-31,4-15-241 16</inkml:trace>
  <inkml:trace contextRef="#ctx0" brushRef="#br0" timeOffset="26500.34">7248 13200 623 0,'4'-1'354'16,"-1"-1"-36"-16,1 9-148 0,-1 7-28 16,-3 10-20-16,0 8-17 15,-3 13-37-15,0 4-18 16,5 1-30-16,5-4-7 0,9-13-7 15,4-7-1-15,4-18-5 16,-5-5-4 0,1-12-75-16,-4-8-64 0,-6-6-354 15</inkml:trace>
  <inkml:trace contextRef="#ctx0" brushRef="#br0" timeOffset="26720.92">7258 13014 922 0,'0'-2'440'0,"-3"1"-142"0,6 0-230 16,-3 1-43-16,0 0-72 15,0 0-102-15</inkml:trace>
  <inkml:trace contextRef="#ctx0" brushRef="#br0" timeOffset="27135.87">7059 12758 772 0,'15'0'331'16,"21"3"-171"-16,12 1-24 0,19 1-35 15,-4 0-25-15,-7-3-44 16,-5 2-10-16,-18-4-13 16,1 0-9-16,-8-3-50 15,-5-4-19-15,-10-2-23 16,-4-2-3-16,-7 2 51 16,0-4 17-16,-4 5 32 15,1 0 19-15,2 2 32 16,2 6 16-16,4 5 12 15,2 5-1-15,0 10 1 16,-4 1 1-16,-4 8-4 16,-3 2-6-16,-6-3-31 15,0-3-14-15,3-11-96 16,4-3-69-16</inkml:trace>
  <inkml:trace contextRef="#ctx0" brushRef="#br0" timeOffset="28159.98">12261 13294 367 0,'-2'-12'279'0,"1"-7"17"16,-12 0-64-16,-3 2-20 16,-5 3-40-16,-2 5-28 15,-4 9-50-15,1 6-27 16,3 12-43-16,1 3-12 16,13 18-11-1,9 8 0-15,15 5-1 16,11 1 0-16,11-14-1 15,6-12 1-15,1-17 0 16,-3-9 1-16,-3-17 7 0,-4-6 3 16,-15-15 3-16,-12-5 2 0,-22-1-4 15,-13 2-5-15,-10 8-6 32,0 6-1-32,7 8-108 0,8 9-112 15</inkml:trace>
  <inkml:trace contextRef="#ctx0" brushRef="#br0" timeOffset="28424.1">12422 13129 526 0,'-4'-6'315'16,"-6"-3"-3"-1,-2-1-101-15,2 5-86 0,0 4-34 0,6 1-67 16,0 3-20-16,7 6-11 15,2 1 1-15,9 1 13 32,5 0 8-32,-1-6 13 15,-1 0 7-15,-5-5 20 0,-1-2 9 16,-11-5-2-16,0 0-7 0,-6 1-29 16,-6-1-54-16,7 6-232 15</inkml:trace>
  <inkml:trace contextRef="#ctx0" brushRef="#br0" timeOffset="28674.83">12659 13029 962 0,'10'16'384'0,"17"22"-250"16,5 12-11-16,-5 20-45 16,-3 9-16-16,-29-23-31 31,3-29-9-31,1 2-9 0,-18 76-1 0,-12-17-1 16,-7-19 3-16,20-52-138 15,-1-11-289-15</inkml:trace>
  <inkml:trace contextRef="#ctx0" brushRef="#br0" timeOffset="28988.23">13168 13253 878 0,'8'-4'519'0,"4"-7"-54"0,-6 4-252 15,-2 3-66-15,-4 0-83 16,-1 3-28-16,1 0-97 16,0 1-97-16</inkml:trace>
  <inkml:trace contextRef="#ctx0" brushRef="#br0" timeOffset="29255.42">13181 13456 958 0,'-2'12'438'15,"1"7"-173"1,3 16-170-16,1 3-24 0,5 12-35 16,-2 5-8-1,-6 13 7-15,-4 3 1 0,-15 1 1 16,-5-6-4-16,-12-21-14 15,-3-10-3 1,-1-20 0-16,-1-10-7 16,14-19-66-16,7-11-43 15,14-17-124-15,9-8-101 16</inkml:trace>
  <inkml:trace contextRef="#ctx0" brushRef="#br0" timeOffset="29753.23">13088 12954 813 0,'0'-3'363'0,"0"-1"-204"0,9 3-40 16,14 2-71-16,10 1-25 16,15 4-9-16,6-2-1 15,6 0-4-15,-1 2-1 16,-5 4-2-1,-12-5-2-15,-18-4-10 0,-10-1-22 16,-14-13-32-16,-2-1-11 16,-9-3 6-16,-3-1 19 15,0-1 35-15,-1 2 14 16,9 8 15-16,2-3 1 0,7 6 1 16,6 6 3-16,9 6 4 15,4 6 4 1,-5 12 31-16,-3 5 16 0,-14 1 39 15,-7 3 10-15,-11-5-17 16,-5-6-20-16,0-5-49 16,1-3-13-16,7-3-133 15,5-2-149-15</inkml:trace>
  <inkml:trace contextRef="#ctx0" brushRef="#br0" timeOffset="31794.17">4714 14588 315 0,'0'-9'221'0,"-2"-4"19"0,-5 4-75 16,-2-3-8-1,-9 1-10-15,-2 2-11 0,-5 3-31 16,-3 6-15-16,-1 8-38 15,6 5-19-15,2 2-26 16,6 8-7-16,7 5-8 16,4 1-1-1,9 2 1-15,7-7 2 0,12-9 3 16,3-8 3-16,6-14 3 16,2-7 3-16,-8-11 2 15,-2-2 1-15,-2 1-1 0,1 0 4 31,-2 7 25-31,5 8 3 0,-4 7 8 16,0 8-2 0,-1 12-15-16,-5 3 6 0,-8 13 6 15,-8 0 1-15,-14 2-3 16,-4-4-9-16,-10-7-11 16,1-4-4-16,4-9-36 0,4-1-69 0</inkml:trace>
  <inkml:trace contextRef="#ctx0" brushRef="#br0" timeOffset="38753.81">12062 14319 784 0,'5'1'354'0,"7"5"-158"16,6 24-82-16,7 12-21 15,-5 24-3-15,-5 3-5 16,-17 8-1-16,-15-4-7 15,-17-7-28-15,-3-4-16 16,5-17-22-16,3-12-4 0,18-19-52 16,3-8-42-16,8-12-111 15,4-2-69-15</inkml:trace>
  <inkml:trace contextRef="#ctx0" brushRef="#br0" timeOffset="39150.28">12452 14722 929 0,'-1'-3'508'0,"-1"-1"-109"0,1 3-170 16,0 0-55-16,0 0-82 0,1 0-37 15,0-1-37 1,0 1-48-16,0 0-191 16</inkml:trace>
  <inkml:trace contextRef="#ctx0" brushRef="#br0" timeOffset="39418.25">12912 14608 971 0,'4'-3'433'15,"3"-4"-205"-15,-1 1-72 16,-2-1-84-16,0 6-25 0,-2-2-34 16,0 2-52-16,-2 1-203 15</inkml:trace>
  <inkml:trace contextRef="#ctx0" brushRef="#br0" timeOffset="39683">12941 14682 747 0,'-5'8'392'0,"-7"14"-91"16,4 8-110-16,6 19-81 0,3 7-29 15,1 8-30 1,-1 2-10-16,-5-10-7 16,-6-1-4-16,-5-13-6 15,-2-6-5-15,-4-11-7 16,-1-9 1-16,1-16-5 16,-1-12-12-16,3-12-53 15,2-8-36-15,7-1-108 16,4-2-88-16</inkml:trace>
  <inkml:trace contextRef="#ctx0" brushRef="#br0" timeOffset="40196.58">12746 14359 536 0,'-1'-3'311'16,"-1"-3"-65"-16,9 0-103 0,6 3-30 15,18 0-45 1,11 1-10-16,22 2-11 16,7 1-8-16,6 1-21 15,-7 2-9-15,-16-4-19 16,-11 0-11-16,-24-4-28 16,-2-1-9-16,-13-1 2 0,-4-2 7 15,-6-3 26 1,-5-1 12-16,-6-4 15 15,5 6 12-15,4 2 17 16,1 6 5-16,10 2-4 0,-3 0-7 0,0 0-4 16,0 0 3-16,0 0 16 15,8 10 21 1,28 41 37-16,-36-28 14 16,-8 1 23-16,-10 1-6 15,-8-2-34-15,2-6-21 16,-1-6-38-16,10-4-18 0,7-5-105 15,5-2-99-15</inkml:trace>
  <inkml:trace contextRef="#ctx1" brushRef="#br0">12530 19044 0</inkml:trace>
  <inkml:trace contextRef="#ctx0" brushRef="#br0" timeOffset="42258.25">6453 15575 663 0,'5'-2'359'0,"6"3"-39"15,13 13-148-15,17 23-74 0,1 10-3 16,-3 21-4-16,-12 4-3 15,-29-1-15-15,-16-1-10 16,-15-12-32-16,-4-7-11 16,4-19-10-16,3-15-41 15,11-17-113-15,8-11-103 16</inkml:trace>
  <inkml:trace contextRef="#ctx0" brushRef="#br0" timeOffset="42617.84">7027 15862 600 0,'0'-1'359'0,"-1"1"-27"16,0 7-80-16,0-7-70 0,-2 10-29 16,-8 52-46-16,-1-29-23 15,5 4-43-15,7-1-17 16,1-6-18-16,10-10-2 15,4-10-12-15,3-8-30 0,2-9-84 16,-1-2-60 0,-4-4-342-16</inkml:trace>
  <inkml:trace contextRef="#ctx0" brushRef="#br0" timeOffset="42819.71">7001 15702 991 0,'-2'-3'475'0,"1"-1"-187"15,5 2-120-15,-4 2-108 0,0 0-29 0,7 1-61 31,8 1-100-31</inkml:trace>
  <inkml:trace contextRef="#ctx0" brushRef="#br0" timeOffset="43242.83">6875 15410 1055 0,'0'0'415'0,"5"3"-265"15,11 2-27-15,21 2-39 16,9-3-5-16,21-3-27 15,4-1-15-15,4 1-22 16,-6 0-6-16,-16 2-14 16,-11-2-20-16,-22-1-39 15,-7-4-20-15,-8-3-17 16,-4 0 16-16,-7-1 41 16,0 1 21-16,-3 3 29 15,3-1 18-15,4 5 32 16,1 5 16-16,1 10 35 15,-2 3 1-15,-3 7-12 0,-2 1-14 16,0-4-38-16,-1-1-16 16,5-7-37-1,-3-5-108-15</inkml:trace>
  <inkml:trace contextRef="#ctx0" brushRef="#br0" timeOffset="43970.25">6921 14124 796 0,'2'-3'356'16,"1"1"-175"-16,7-1-42 0,17-1-55 15,6 2-21-15,13 2-25 16,1 1-12 0,-24-1-16-16,2 1-2 15,59 4-4-15,-8-4-1 0,-12-1-26 16,-49 0-31-16,-5-5-56 15,-6 3-24-15,-8-8 11 16,-4-5 30-16,-2 2 60 16,0-3 37-16,6 8 59 15,3 3 23-15,2 5 35 16,2 4 3-16,-3-4-2 16,0 0 3-16,1 22 10 15,2 34 0-15,-8-31-18 16,-3 3-20-16,-2-7-45 15,0-4-20-15,-2-6-43 16,6-3-88-16</inkml:trace>
</inkml:ink>
</file>

<file path=ppt/ink/ink3.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4T14:32:32.253"/>
    </inkml:context>
    <inkml:brush xml:id="br0">
      <inkml:brushProperty name="width" value="0.05292" units="cm"/>
      <inkml:brushProperty name="height" value="0.05292" units="cm"/>
      <inkml:brushProperty name="color" value="#FFFFFF"/>
    </inkml:brush>
    <inkml:context xml:id="ctx1">
      <inkml:inkSource xml:id="inkSrc1">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14T14:32:37.251"/>
    </inkml:context>
    <inkml:brush xml:id="br1">
      <inkml:brushProperty name="width" value="0.05292" units="cm"/>
      <inkml:brushProperty name="height" value="0.05292" units="cm"/>
      <inkml:brushProperty name="color" value="#FF0000"/>
    </inkml:brush>
  </inkml:definitions>
  <inkml:trace contextRef="#ctx0" brushRef="#br0">2608 12136 458 0,'0'-3'212'0,"0"-6"-70"15,-1-1-4 1,-1 10-13-16,-6-1-12 15,2 7-35-15,-2 5-23 16,2 7-15-16,3 4 1 16,-3-6-2-16,8 1-6 15,2-3-19-15,4-3-9 16,4 0-9-16,-2-4-3 0,-1-8 5 16,-5-5 6-16,-3-8 15 15,2-2 5-15,-3-3 11 16,0 3 2-16,0 4 15 15,0 2 6-15,-4 5 7 16,0 0 5-16,-2 4-10 16,0 2-15-16,2 12-22 15,-3 3-12-15,2 8-13 16,6 4-1-16,-1-3 0 16,0-3-3-16,12-5-10 15,-13-5-3-15,8-12 5 16,2-6 6-16,-4-12 17 0,14-8 5 15,-10-6 3-15,-3-8-1 16,-6 3-2-16,-5 8 1 16,-2 7 20-1,2 10 12-15,-7 7 17 16,-4 2 1-16,-4 9-23 0,0 8-16 16,2 10-23-16,2 2-4 15,7 9-6-15,3-1-2 16,6 1-3-16,4-2-1 15,7-10-3-15,2-4 3 0,10-14 7 16,-2-5 4 0,2-16 7-16,3-7 4 0,-7-13 3 15,-1-3 0 1,-7 0 1-16,-11 2 0 0,-4 6 4 16,-4 9 4-16,-5 9 23 15,-2 4 5-15,-3 11-1 16,-2 6-7-16,1 6-26 15,5 7-8-15,2 3-11 16,4 0-4-16,8 4 0 0,1-5-2 16,7 0 4-1,-2-3 1-15,3-8 2 16,-2-6 0-16,1-12 6 16,2-6 3-16,-1-14 2 15,2-3 2-15,-11-9-3 16,2 0-1-16,-6 6 2 0,-5 3-1 0,3 12 1 15,-3 3 1 1,-5 8 2-16,1 5 1 16,1 8-4-1,-4 5-3-15,4 8-5 0,3 6-4 16,3 1-1-16,6 3 1 16,0-5-2-16,5-5 1 0,7-3-1 15,0-7 1 1,4-8 4-16,-2-2 1 0,-6-16 6 15,3-1 2 1,-5-7 2-16,-2-2 1 0,-3 7 0 0,-7-3 1 16,-4 8 2-16,-2 3 3 31,-6 8 3-31,2 3-3 0,-6 9-5 16,4 5-5-16,2 3-8 15,1 8-3-15,11-2-1 16,2 1-2-16,11 1 0 15,3-4 1-15,3-8 1 0,3-4 1 16,-2-11 4-16,0-5 1 16,-1-10 3-16,-6-4 1 0,-2-4 2 31,-7-2-1-31,-4 5 2 16,-4-2 0-16,-2 9 1 0,1 3 0 0,-7 4-1 31,0 9 0-31,-9 5-6 0,1 3-1 15,7 11-4 1,1 0-4-16,10 5-1 16,6 2-2-16,6 0 0 15,7-2 3-15,2-6 1 0,2-5 2 16,1-9 2-16,-2-5 2 16,-3-9 2-16,0-7 4 15,-9-11 0-15,-2-4 2 16,-2-6-1-16,-2 5-1 15,-6 3 1-15,-1 4 0 0,-6 8 1 16,1 3 0 0,-7 7-2-16,-2 3-1 0,-1 10-5 15,-2 6-2-15,8 8-5 16,4 5-1-16,11 7 1 16,2 6 0-16,5 5 3 15,6 3 1-15,-1-8 0 16,5-9 0-16,0-14-1 15,-2-8 2-15,2-7 3 16,1-15 2-16,-6-15 5 16,0-7-1-16,-3-14-1 15,-5 5 0-15,1 3-1 16,-4 3-1-16,-7 9 1 0,-1 4 1 16,-8 9 3-16,2 10 0 15,-4 11-2-15,-3 8-2 16,3 20-6-16,-1 2-3 15,6 7-2-15,7 4 1 16,2 1 0-16,6-2 2 16,7-4 0-1,3-6-1-15,2-15 0 0,0-6 0 16,-2-12 4-16,0-6 1 16,1-13 3-16,-2-6 2 0,-3-17-1 15,-2-3-1-15,-2-2 0 16,-2 4 0-16,-2 12 1 15,-3 1-2-15,-5 14 2 16,0 2 3-16,-5 9-1 16,2 8 0-16,-6 11-6 15,3 4-2-15,4 11-6 16,2 2 0-16,6 11 1 16,4 7 1-16,3-1 2 15,4 0 1-15,3-15-1 16,0-8 0-16,1-14-1 15,-2-7 2-15,1-11 3 16,2-7 3-16,-3-13 2 0,1-6 0 16,-3-13-2-1,0-4 0-15,-4-1-1 0,-3 3 0 16,-3 5 1 0,-3 5 0-16,-5 12 0 15,2 4 2-15,-2 16-2 0,0 8-4 16,2 22-4-16,1 2-4 15,3 17 0 1,3 2 2-16,4 4 2 0,1 1 1 16,7-4-1-16,1-6 0 15,5-18-1-15,0-6 0 16,2-15 4-16,-4-6 3 16,-3-18 5-16,-1-8 1 0,-5-14-1 15,-2-3-1 1,-3 1-2-16,-4 0 0 0,-5 5 1 15,-6 4 0 1,-5 1 2-16,-4 9 1 0,-2 7-1 0,3 10-3 16,3 23-10-16,6 16-6 15,5 15-4 1,1 7 1-16,4 0 7 16,3-4 3-16,3-7 1 15,3-7 0-15,5-9-1 16,-1-6-1-16,5-8 4 15,1-5 1-15,4-4 2 16,-2-4 2-16,-1-11 3 16,-2-3 1-16,-1-8 1 15,-3-8-1-15,-5 0-2 16,-2-2 0-16,-4-1-1 0,-4 5 0 16,-3 2 3-16,-3 3 1 15,-5 11 1-15,-1 7-1 16,0 14-6-16,2 5-4 15,6 14-8-15,1 3 1 16,6-1 1-16,2 8 2 16,3-1 4-16,2-2 0 15,2 4 2-15,0-8 0 16,-1-2 0-16,1-5 2 16,-3-5 0-16,-2-5 2 0,-2-7 3 15,0-4 0 1,-1-7-1-16,0-5-1 0,1-5-5 15,3 2-3-15,10 1-268 16</inkml:trace>
  <inkml:trace contextRef="#ctx1" brushRef="#br1">15666 12218 0</inkml:trace>
</inkml:ink>
</file>

<file path=ppt/ink/ink4.xml><?xml version="1.0" encoding="utf-8"?>
<inkml:ink xmlns:inkml="http://www.w3.org/2003/InkML">
  <inkml:definitions>
    <inkml:context xml:id="ctx0">
      <inkml:inkSource xml:id="inkSrc0">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0" timeString="2025-10-14T13:43:56.963"/>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1" timeString="2025-10-14T13:43:57.830"/>
    </inkml:context>
  </inkml:definitions>
  <inkml:trace contextRef="#ctx0" brushRef="#br0">12173 19044 0</inkml:trace>
  <inkml:trace contextRef="#ctx1" brushRef="#br0">2024 5347 614 0,'-21'-3'322'0,"-24"-3"-71"16,0 5-54-16,-3 4-79 15,5 7-29-15,11 7-54 16,4 1-27-16,15 6-20 15,6-1-4-15,13 3 1 16,10-1 6-16,12-8 6 16,9 1 3-16,8-5 0 15,5-2 3-15,-1-2 1 16,-6 0-1-16,-16-6 3 16,-7 0 0-16,-12-3 12 15,-5 1 7-15,-7 2 7 16,-14-5 2-16,-9 2 7 15,-15 0 2-15,-7 0-2 16,1 7-6-16,2 6-20 16,7 3-15-16,10 11-10 15,5 4-5-15,17 4 0 0,5 4 3 16,11 0 4 0,6-6 4-16,9-2 4 0,7-7 0 15,10-10 3-15,5-6 0 16,5-10 1-16,-3-4-1 15,-4-6-1-15,-7-3 0 0,-7-6-1 16,0 1 1-16,-6 0 0 16,-2-1 2-16,-7-1 3 15,-6 1 1-15,-9 5 2 16,0 4 0-16,-5 11-10 16,0 4-3-16,-2 9-6 15,1 3 0-15,0 8 5 16,4 3 1-16,-2-3 3 15,4 0 1-15,0-6 2 16,2-2 0-16,0-6 2 16,-2-6 4-16,0-8 3 15,0-5-1-15,2-11-2 16,3-4-3-16,4-2-6 16,0-3-2-16,5 5-1 15,1 2-1-15,0 4 0 16,3 9 0-16,-1 5 0 15,-2 5-1-15,3 8 1 16,-3 4 2-16,5 6 2 0,0 3 0 16,-1 0 1-1,-1-2-1-15,-2 2 0 0,-3-1 0 16,-5-1-42-16,-6-1-42 16,0-5-112-16,-4-1-90 15</inkml:trace>
  <inkml:trace contextRef="#ctx1" brushRef="#br0" timeOffset="186.31">2625 5693 918 0,'0'7'377'16,"-1"9"-228"-1,-2 2-37-15,4 10-52 16,1 1-18-16,3 2-28 15,3-1-5-15,1-4-77 0,2-4-71 0</inkml:trace>
  <inkml:trace contextRef="#ctx1" brushRef="#br0" timeOffset="341.52">2628 5435 1132 0,'-1'-4'452'0,"-2"2"-315"16,1 1-65-16,2 1-62 0,0 0-91 15</inkml:trace>
  <inkml:trace contextRef="#ctx1" brushRef="#br0" timeOffset="732.8">3053 5680 505 0,'-6'-9'353'15,"-1"-3"28"-15,-4 1-164 16,-10-1-30-16,-3 4-60 0,-6 1-31 16,0 7-68-16,2 6-25 15,5 8-26 1,4 6-7-16,8 7 8 16,9 2 5-16,9 3 9 0,6-1 2 15,7-3 5 1,5-7 1-16,7-7 0 0,-2-7 3 15,-4-11 4 1,-3-2 2-16,-13-6 11 0,-5-2 8 0,-8 2 16 16,-10 1 4-1,-14 9-10-15,-8 2-8 16,-1 4-27-16,3 2-71 0</inkml:trace>
  <inkml:trace contextRef="#ctx1" brushRef="#br0" timeOffset="1154.24">3123 5684 591 0,'0'0'321'16,"5"0"-60"-16,5 4-118 15,3 9-62-15,2 2-1 0,-5 5 5 32,-3 0 7-32,-3 3-23 15,-3-1-15-15,-1-4-18 16,-1-7-9-16,0-5 3 15,0-6 2-15,2-11-4 0,1-6-4 16,4-8-17-16,4-2-3 0,5 1-2 31,0 2-2-31,2 4 3 16,-3 6-2-16,0 8 4 0,1 8 2 16,-1 12 8-16,0 6-1 0,-6 8 4 15,-1 4-2 1,-3 0-6-16,3-1-6 0,9-7-244 15</inkml:trace>
  <inkml:trace contextRef="#ctx1" brushRef="#br0" timeOffset="1678.83">3813 5642 507 0,'-1'-4'283'0,"-6"-1"-41"16,-2-2-28 0,-5 2-46-16,-7 2-9 0,-6 2-30 15,-1 2-25-15,0 4-49 16,1 0-26-16,12 5-41 15,3-2-9 1,8 3-4-16,5 3 4 0,12 4 13 16,7 1 3-16,6 3 6 15,3 1 3-15,-7 1 17 16,-6 0 9-16,-9-2 24 16,-5 0 13-16,-2-4 13 15,-5-5 0-15,-14-6-15 16,-6-7-11-16,-10-13-51 0,3-3-47 15,7-11-181 1,2 1-199-16</inkml:trace>
  <inkml:trace contextRef="#ctx1" brushRef="#br0" timeOffset="2000.92">4131 5892 641 0,'2'4'354'16,"2"-1"-55"-16,3 3-157 16,3 8-15-16,-3 2-13 0,-4 4-8 15,-7 7-23 1,-6 0-17-16,-8-1-32 16,-3 1-8-16,3-8-110 15</inkml:trace>
  <inkml:trace contextRef="#ctx1" brushRef="#br0" timeOffset="5482.92">1832 6947 803 0,'-3'14'336'0,"-3"25"-203"15,3 11-28-15,0 21-45 16,3 8-23-16,3 3-22 15,0-4-5-15,2-8-3 16,2-11 1-16,-1-14-2 16,1-9 0-1,1-12-3-15,-1-3-2 0,0-14-79 16,-2-4-87-16</inkml:trace>
  <inkml:trace contextRef="#ctx1" brushRef="#br0" timeOffset="5700.89">1777 7045 855 0,'7'-2'343'0,"12"-7"-219"0,11 1-53 0,28 3-44 31,5-2-9-31,17 5-10 0,-2 2-2 0,-6 6-56 32,-9-2-154-32</inkml:trace>
  <inkml:trace contextRef="#ctx1" brushRef="#br0" timeOffset="5924.31">1836 7376 820 0,'8'4'307'0,"19"0"-221"15,17-3-23-15,14-6-16 16,6-5-9-16,6-4-19 15,-6 3 10-15,-10 2-310 16</inkml:trace>
  <inkml:trace contextRef="#ctx1" brushRef="#br0" timeOffset="6395.54">2243 7661 685 0,'-3'-8'317'0,"5"-10"-121"16,4-2-50-16,11 0-54 16,6 2-17-16,9 10-34 15,5 6-15-15,0 10-8 16,-6 7-1-16,-10 12 14 16,-12 5 4-16,-14 4 0 15,-9 4-1-15,-12-4-14 16,-3-5-4-16,1-5-2 0,1-10-2 15,0-13-11 1,3-3-3-16,3-10-7 16,7 2-2-16,11-1-1 15,3-1-2-15,11 7 3 16,6 1 1-16,6 4 6 16,7 6 4-16,2 3 0 0,-1 2 1 15,4-2 0-15,-5-5 31 0,-2-6-234 16</inkml:trace>
  <inkml:trace contextRef="#ctx1" brushRef="#br0" timeOffset="7039.83">1826 6805 593 0,'-1'0'297'15,"1"-3"-109"-15,8 1-61 16,13-1-59-16,10-4-14 16,20 3-9-16,7-1-11 15,6 2-17-15,3 3-7 16,-8 0-3-16,-4-3 1 16,-8 0-3-16,-4-1-20 0,-14-2-78 15,-6-2-26-15,-14-5-12 16,-8-4 23-16,-8 0 82 15,-2 1 34-15,-1 4 45 16,6 8 8 0,3 2-10-16,0 1-14 15,1 1-26-15,0 0-8 0,9 7 6 16,44 42 4-16,-30-26 3 16,-3 0 4-16,-10-2 20 15,-4-3 7-15,-6-3 1 16,-2-2 0-16,-10-6-95 0,-2 0-157 15</inkml:trace>
  <inkml:trace contextRef="#ctx1" brushRef="#br0" timeOffset="7422.89">2866 7280 607 0,'10'-3'341'16,"8"-5"-9"-16,21 1-219 0,7 1-18 0,9 2-38 31,-1 4-19-31,-4-3-23 16,-2 3-4-16,-10 0-56 0,-6 1-69 0</inkml:trace>
  <inkml:trace contextRef="#ctx1" brushRef="#br0" timeOffset="7629.68">2985 7424 692 0,'6'-1'311'16,"7"0"-94"-16,6 2-86 15,12-1-11-15,5 3-7 0,7 2-44 16,2-2-16-16,-7-2-24 16,-7-3-7-16,-6-4-173 15</inkml:trace>
  <inkml:trace contextRef="#ctx1" brushRef="#br0" timeOffset="8085.13">3839 7006 1034 0,'-4'9'414'0,"-7"5"-249"16,7 17-122-16,1 10-22 15,6 20-8 1,5 9-3-16,2 7 1 0,1 0 1 15,-1-12-4 1,-1-10 0-16,0-14-25 16,1-11-43-16,-7-15-103 15,1-10-122-15</inkml:trace>
  <inkml:trace contextRef="#ctx1" brushRef="#br0" timeOffset="8254.29">3782 6982 919 0,'7'-3'370'15,"11"-8"-229"-15,10 3-65 16,19 1-47-16,3-2-10 16,4 4-14-16,2-1 0 15,-2 4-132-15</inkml:trace>
  <inkml:trace contextRef="#ctx1" brushRef="#br0" timeOffset="8489.26">3839 7231 760 0,'12'4'355'16,"8"2"-97"-16,18-1-181 15,9-2-4-15,12-3-26 16,3 4-17-16,-1-2 7 0,-5 1-85 16</inkml:trace>
  <inkml:trace contextRef="#ctx1" brushRef="#br0" timeOffset="9044.26">4171 7610 673 0,'6'-13'319'0,"13"-12"-111"16,-3 3-52-16,14 12-57 0,3 3-26 16,-1 13-41-16,3 7-4 15,-19 14 0-15,-10 9 1 16,-16 10-4-1,-9-1-3-15,-11-1-8 16,0-4-3-16,-1-12-3 0,0-6-2 16,9-16-6-16,5-6-7 15,9-4-12-15,6-4-3 16,9-5 2-16,4-1 3 16,7 0 15-16,9 3 3 15,5 9 6-15,5 2 2 0,2 11-2 16,-4 2-1-1,-6 2 1-15,-4-1-75 16</inkml:trace>
  <inkml:trace contextRef="#ctx1" brushRef="#br0" timeOffset="9235.67">4482 7679 830 0,'0'-2'455'16,"0"1"-21"-16,12 8-336 31,4 3-42-31,11 9-23 16,5 1-4-16,4 7-11 15,-2 0-5-15,2 1 2 16,-12-4-59-16,-9-9-130 16,-1-5-105-16</inkml:trace>
  <inkml:trace contextRef="#ctx1" brushRef="#br0" timeOffset="9392.59">4759 7631 714 0,'-8'3'373'15,"-10"13"-95"-15,-5 4-76 16,-6 8-91-16,-2 6-33 16,-3-1-44-16,3 0-14 0,5-4-74 15,5-7-108-15</inkml:trace>
  <inkml:trace contextRef="#ctx1" brushRef="#br0" timeOffset="9859.76">3864 6674 645 0,'1'-1'312'0,"5"-2"-139"16,12 2-53-16,20 1-69 15,6 4-15-15,20-1-5 16,3 3-6-16,7 2-16 16,3 0-3-16,-3 0 2 15,-4-1 1-15,-17-8-13 16,-10-4-40-16,-14-5-155 16,-6-8-70-16</inkml:trace>
  <inkml:trace contextRef="#ctx1" brushRef="#br0" timeOffset="10053.91">4523 6586 215 0,'-10'-8'174'15,"-9"-6"40"1,9 9-30-16,9 1-49 0,2 4-29 16,6 5-41-16,0 1-20 15,5 6-16-15,2 6 7 16,2 7 12 0,0 4 16-16,-6 2 27 0,-5 0 10 0,-6-4 2 15,-7-3-15 1,-4-6-38-16,-3-3-15 15,-3-8-112-15,7-6-133 16</inkml:trace>
  <inkml:trace contextRef="#ctx1" brushRef="#br0" timeOffset="10488.99">5310 7065 884 0,'2'-3'418'0,"-2"-1"-201"15,2 14-117-15,1 10-35 0,4 21-50 16,1 8 6-16,2 19-4 16,1 6-2-16,-2-1-5 15,2-2-3-15,-2-23-3 16,-3-6-52-16,-4-19-154 16,-2-6-242-16</inkml:trace>
  <inkml:trace contextRef="#ctx1" brushRef="#br0" timeOffset="10664.6">5117 7361 762 0,'7'-2'398'0,"16"-3"-72"16,12-1-146-16,25 1-84 0,8 0-22 15,3 2-34-15,-3 3-13 16,-15 3-11-1,-6 3 8-15,-9-3-158 0</inkml:trace>
  <inkml:trace contextRef="#ctx1" brushRef="#br0" timeOffset="11106.08">6074 6982 620 0,'-6'-4'375'15,"-2"0"-51"1,1 14-180-1,1 14-55-15,4 27-57 0,2 14-5 16,6 21-5-16,3 5-3 16,1 2-6-16,2-7-2 0,-2-19-6 31,-1-13-1-31,-2-24-66 0,0-11-77 16</inkml:trace>
  <inkml:trace contextRef="#ctx1" brushRef="#br0" timeOffset="11290.84">6010 6968 820 0,'14'-4'329'0,"22"-4"-216"16,5 0-44-16,9 5-41 15,4-1-11-15,4 4-10 16,3 0-2-16,-2 3-70 15,-2 2-122-15</inkml:trace>
  <inkml:trace contextRef="#ctx1" brushRef="#br0" timeOffset="11502.75">6105 7322 751 0,'6'4'292'0,"12"2"-180"15,12 0-59 1,20-6-18-16,9-3-4 0,12-3-9 16,-4 2-53-1</inkml:trace>
  <inkml:trace contextRef="#ctx1" brushRef="#br0" timeOffset="11861.79">6437 7554 559 0,'-1'-10'294'15,"3"-6"-71"1,8 1-60-16,10 5-75 0,5 10-22 16,4 4-32-16,-2 7-6 15,-7 8-8 1,-6-1-1-16,-15 13 1 16,-9 0 0-16,-13 1-1 0,1 5-2 0,-7-11-7 31,1-3-2-31,10-11-3 0,0-6-1 15,15-6-7-15,4 0-3 16,7-5-1-16,1 0 3 16,10 1 11-16,3 2 5 15,8 2 2-15,2 2-4 16,-3 1-4-16,0-1-23 16,-10-4-236-16</inkml:trace>
  <inkml:trace contextRef="#ctx1" brushRef="#br0" timeOffset="12245.82">6749 7590 828 0,'-1'2'355'0,"-4"1"-185"16,3 5-56-16,2 11-57 15,2-2-4-15,9 7-17 16,2-1-8-16,6-6-9 0,2 1-7 15,3-10-3-15,0-6 0 16,-2-6 2-16,-2-8 1 16,-6-8-1-16,-2 0-1 15,-2-6 0-15,-2 2-2 16,-1 6-3-16,2 4-2 16,-2 10-6-16,2 4-2 15,-1 15 1-15,-1 5 1 16,0 19 5-16,0 3 4 15,-5 12 9-15,-3 3 11 16,-7 1 21-16,-7 0 4 0,-7-8-4 16,-2-9-9-16,-11-16-16 15,-4-5-3-15,-6-20-3 16,1-9-13-16,6-18-70 16,3-10-51-16,9-22-229 15</inkml:trace>
  <inkml:trace contextRef="#ctx1" brushRef="#br0" timeOffset="12852.64">6039 6694 716 0,'14'-3'319'16,"9"-1"-135"-16,21 0-103 16,17 2-13-1,16 1-24-15,7 2-16 16,-2 3-15-16,-6 2-1 0,-14 1-3 0,-14-3 1 31,-7-3-3-31,-8-1-14 16,-12-5-40-16,0-4-7 0,-16-6-4 15,-4-3 15-15,-14-4 40 16,-6-3 10-16,0 5 21 16,4 0 6-16,4 9 10 15,3 5 4-15,5 2-16 16,1 2-8-16,7 2-16 16,-5 0-8-16,0 0-5 15,18 9 1-15,39 27 2 16,-29-8 2-16,-5-2 20 15,-9 2 23-15,-13 1 47 16,-9-3 15-16,-10 3 5 16,1 0-14-16,-3-3-42 0,4-1-14 15,5-7-24-15,3-1-4 16,7-8-134-16</inkml:trace>
  <inkml:trace contextRef="#ctx1" brushRef="#br0" timeOffset="16117.76">7541 7282 779 0,'9'2'367'0,"9"1"-146"0,15-2-116 31,12 1-14-31,16-2-52 16,3-3-17-16,-6 1-46 0,-7 1-68 16,-15-4-313-1</inkml:trace>
  <inkml:trace contextRef="#ctx1" brushRef="#br0" timeOffset="16335.55">7630 7438 711 0,'6'4'319'0,"12"3"-126"15,5-4-33-15,16 2-18 16,3-6-23-16,4 1-49 16,-2-3-22-16,-3 2-17 15,1 0-79-15</inkml:trace>
  <inkml:trace contextRef="#ctx1" brushRef="#br0" timeOffset="16833.12">8523 6921 866 0,'-2'10'361'0,"1"19"-183"15,1 10-62-15,5 27-40 16,5 8-3-16,3 15-27 0,3 5-8 15,-5-9-12-15,-1-12-6 16,-7-19-9 0,-2-14 0-16,-1-15-66 0,0-8-45 15,-1-15-254-15</inkml:trace>
  <inkml:trace contextRef="#ctx1" brushRef="#br0" timeOffset="17028.28">8455 7006 929 0,'6'-6'383'16,"6"-5"-218"-16,18 1-105 0,4 1-23 16,30 7-21-16,10 2-9 15,-1 3-7-15,8 7-22 16,-14 1-256-16</inkml:trace>
  <inkml:trace contextRef="#ctx1" brushRef="#br0" timeOffset="17266.21">8570 7339 875 0,'11'2'370'16,"24"3"-213"-16,6-3-13 16,13 2-60-16,3-1-26 15,-17 1-43-15,-4 0-69 16</inkml:trace>
  <inkml:trace contextRef="#ctx1" brushRef="#br0" timeOffset="17863.91">8877 7611 883 0,'7'-8'341'15,"4"-7"-234"-15,12 5-37 0,8 5-28 16,0 5-11-16,6 7-14 16,-6 9-2-16,-13 3 7 15,-4 5 6-15,-17 8 11 16,-8 0 2-16,-12 5-4 16,-5-1-5-16,-9-11-9 15,-1-4-3-15,8-8-6 16,3-7-3-16,11-5-8 15,10-1-3-15,2-2-8 16,4-3-5-16,7-2-6 16,-2-1-1-16,18 3 4 0,3 2 3 15,8 3 7-15,4 4 2 16,-4 3-1-16,-4 0-69 16</inkml:trace>
  <inkml:trace contextRef="#ctx1" brushRef="#br0" timeOffset="18049.92">9186 7695 1159 0,'3'4'443'16,"11"3"-314"-16,5 4-60 15,9 7-29-15,4 3-11 0,-2 4-17 16,-2-2-4-16,-8 0-58 15,-3-5-83 1,-2-6-266-16</inkml:trace>
  <inkml:trace contextRef="#ctx1" brushRef="#br0" timeOffset="18195.93">9457 7662 990 0,'-16'8'451'0,"-17"14"-202"15,0 4-77-15,2 7-95 0,0 2-29 16,2-1-36-16,1-5-32 16,1-11-201-16</inkml:trace>
  <inkml:trace contextRef="#ctx1" brushRef="#br0" timeOffset="18614.12">9709 7392 803 0,'-3'1'479'16,"0"4"-23"-16,-1 2-275 0,3-1-55 15,0-2-70 1,0 0-26-16,1-4-56 0,0-1-71 16</inkml:trace>
  <inkml:trace contextRef="#ctx1" brushRef="#br0" timeOffset="18899.42">10028 7170 943 0,'-3'5'423'15,"-3"6"-162"-15,2 10-172 16,4 9-26-16,5 5-21 16,-2 4-13-16,3 3-18 15,1-1-4-15,2-4-6 16,3-9-1-16,4-8-3 16,2-10-2-16,5-7-26 15,4 2-29-15,-4-6-112 16,-5-6-145-16</inkml:trace>
  <inkml:trace contextRef="#ctx1" brushRef="#br0" timeOffset="19098.98">9986 7037 692 0,'-1'-1'438'16,"0"-3"18"-16,2 3-254 16,-1 1-136-16,0 0-29 15,0-1-22-15,8 0-56 16,2 0-274-16</inkml:trace>
  <inkml:trace contextRef="#ctx1" brushRef="#br0" timeOffset="19348.84">9850 6756 690 0,'4'-5'348'16,"7"1"-79"-16,11 0-163 15,22 5-77 1,7 6-2-16,15 1-8 16,0 4-6-16,-4-2 3 15,-8-1-47-15,-21-2-140 16,-4-3-104-16</inkml:trace>
  <inkml:trace contextRef="#ctx1" brushRef="#br0" timeOffset="19473.88">10336 6721 360 0,'0'-6'308'0,"-1"-4"33"15,1 8-110-15,0 2-33 16,1 9-75-16,2 5-29 0,-2 2-7 16,1 7-11-16,-9 2-26 15,2 2-12-15,-5 2-13 16,2-7-53-16</inkml:trace>
  <inkml:trace contextRef="#ctx1" brushRef="#br0" timeOffset="19921.96">10765 7083 772 0,'2'0'390'0,"-1"7"-144"16,4 10-85-16,2 19-122 16,1 9-11-16,4 14-1 15,5 4-7-15,-2 0-5 16,-9-9-1-16,-1-10-30 15,-5-13-46-15,-6-19-164 0</inkml:trace>
  <inkml:trace contextRef="#ctx1" brushRef="#br0" timeOffset="20094.75">10571 7310 749 0,'5'1'408'15,"17"-1"-8"-15,9 4-264 16,21-4-60-16,4-1-3 16,3-3-22-16,5 0-12 15,-3-2-2-15,-1 0-83 16</inkml:trace>
  <inkml:trace contextRef="#ctx1" brushRef="#br0" timeOffset="20498.07">11633 6863 1014 0,'-4'14'360'0,"2"25"-290"16,3 12-28-16,6 18 1 0,6 8 1 16,-1 6-12-16,-2 1-5 15,-5-1-6-15,0-12-6 16,-4-21-4-16,2-8-20 16,-5-20-124-16,1-3-79 15</inkml:trace>
  <inkml:trace contextRef="#ctx1" brushRef="#br0" timeOffset="20697.64">11504 6979 960 0,'11'-8'379'0,"23"-9"-253"16,7 3-47-16,11 9-50 15,2-1-13-15,3 6-17 16,0 6-2-16,8 2-54 16,2 0-100-16</inkml:trace>
  <inkml:trace contextRef="#ctx1" brushRef="#br0" timeOffset="20907.64">11641 7323 809 0,'9'3'366'16,"3"0"-117"-1,19 1-200-15,8 1-5 0,8-5-22 16,11 0-2-16,4 0-203 15</inkml:trace>
  <inkml:trace contextRef="#ctx1" brushRef="#br0" timeOffset="21398.39">11942 7555 768 0,'0'-8'363'15,"2"-10"-142"-15,8 5-40 16,13 4-66-16,6 8-20 16,12 7-36-16,-2 1-18 15,-2 9-16-15,-13-4-3 0,-16 7 5 16,-7 5 2-16,-18-2 1 15,-3 7-3-15,-13-3-9 16,-3-7-3-16,5-5-6 16,6-5-3-16,14-4-7 15,7-3-8-15,4-1-16 16,1 0-2-16,-1-2 0 16,6 1 4-16,24 0 13 15,43 3-18-15,-33-3-139 16,-2 0-136-16</inkml:trace>
  <inkml:trace contextRef="#ctx1" brushRef="#br0" timeOffset="21762.66">12313 7610 652 0,'-1'2'355'0,"-7"3"-42"16,4 2-230-16,1 3-36 15,2 2-21-15,4 5-1 16,8-4 0-16,5-1-2 16,6-8-5-16,1-5-1 15,2-5 6-15,-2-4 1 0,-5-8 1 16,-5 1-1 0,-8-1 0-16,-1 0-2 0,-4 10-7 15,0 4-8-15,4 5-16 16,-6 7 0-16,5 10 3 15,7 9 4-15,0 13 6 16,6 9-2-16,-10 12-2 16,-5 0 4-16,-12-1 9 15,-5-6 15-15,-10-13 12 0,-8-6 2 16,1-14 4-16,-5-11-8 16,2-14-20-16,7-8-25 15,7-6-78-15,7-8-50 16</inkml:trace>
  <inkml:trace contextRef="#ctx1" brushRef="#br0" timeOffset="22191.02">12848 7344 866 0,'-4'0'512'0,"0"1"-38"15,-1 0-226-15,4-1-157 16,0 0-43-16,1 0-94 16,0-1-95-16</inkml:trace>
  <inkml:trace contextRef="#ctx1" brushRef="#br0" timeOffset="22431.3">13211 7139 851 0,'-2'-4'449'0,"-1"-2"-123"16,-5-2-150-16,8 7-136 15,2 0-46-15,1 1-137 16,-3 0-105-16</inkml:trace>
  <inkml:trace contextRef="#ctx1" brushRef="#br0" timeOffset="22684.95">13204 7303 851 0,'-1'17'381'16,"1"24"-188"-16,1 6-47 16,3 5-72-16,-7-1-13 15,3 5-10-15,-4 1 3 16,-6-4 5-16,6 3-5 16,-16-15-3-16,-2-9 3 0,-2-13 8 15,-7-11-2-15,4-12-16 16,2-7-13-1,7-8-34-15,4-2-27 0,8-9-78 16,4-3-54-16</inkml:trace>
  <inkml:trace contextRef="#ctx1" brushRef="#br0" timeOffset="23253">13060 6880 713 0,'-1'0'372'15,"0"0"-106"1,6 0-172-16,-5-1-41 16,7 0-50-16,23-1-1 15,38-4 0-15,-23 7 2 16,3 6 1-16,4 0-1 15,-3 2 5-15,-6-5-7 16,-16-4-45-16,-9-6-31 0,-8-5-68 16,-3 1-15-16,-10-7 48 15,-6 1 41-15,-6-4 104 16,-1 2 45-16,3 1 40 16,2 5 5-16,4 4-11 15,5 3-20-15,3 5-42 16,4 1-17-16,-5-1-25 15,0 0 0-15,10 6 8 16,37 33 8-16,-35-19 12 16,1 3 11-16,-13 0 41 15,-6 2 17-15,-5-2 6 16,-1 0-9-16,1 0-42 0,-3-6-23 16,4 0-35-16,0-3-84 15</inkml:trace>
  <inkml:trace contextRef="#ctx1" brushRef="#br0" timeOffset="29318.65">2881 8900 570 0,'-1'4'303'0,"1"0"-72"16,8-1-82-1,15-5-58 1,11 1-10-16,16 1-13 0,6 0-23 15,8 4-32-15,-3 1-5 16,-16-2-55-16,-2 0-66 16</inkml:trace>
  <inkml:trace contextRef="#ctx1" brushRef="#br0" timeOffset="29527.2">2902 9085 695 0,'8'0'339'16,"11"1"-68"-16,9-1-136 16,12-1-13-16,14 1-26 15,1-3-33-15,4 1-41 16,-8-3 10-16,-20 1-149 15</inkml:trace>
  <inkml:trace contextRef="#ctx1" brushRef="#br0" timeOffset="30149.44">3937 8651 746 0,'-2'-1'373'0,"-5"9"-130"16,5 12-68-16,3 30-103 15,1 18-11-15,3 15-15 16,6 6-17 0,-4-6-15-16,0-6-2 0,1-12-2 15,-4-10-26 1,-3-19-120-16,5-7-111 0</inkml:trace>
  <inkml:trace contextRef="#ctx1" brushRef="#br0" timeOffset="30382.35">3939 8702 720 0,'5'-2'333'15,"9"-7"-138"-15,6 3-90 16,15 4-74-16,5 2-15 16,14 7-12-16,3 1 1 15,3 5-207-15</inkml:trace>
  <inkml:trace contextRef="#ctx1" brushRef="#br0" timeOffset="30603.51">3965 9042 924 0,'9'5'377'16,"13"-1"-219"0,12 4-14-16,15-4-10 0,4-3-24 15,-2-1-44-15,-4-4-21 16,-11 7-77-16</inkml:trace>
  <inkml:trace contextRef="#ctx1" brushRef="#br0" timeOffset="31752.59">4381 9266 813 0,'5'-7'341'0,"2"-11"-166"0,7 2-37 15,3 1-37-15,5 6-25 16,1 9-53-16,2 9-17 16,-5 12 0-16,-6 4 8 15,-11 10 10-15,-10 1 5 16,-8 1 2-16,-4-5-2 16,-10-10-5-16,2-4-1 15,-2-10-4-15,3-4-5 16,10-4-18-16,3-5-10 15,11-2-16-15,4 0-6 16,14-1 14-16,3 2 5 16,10 5 17-16,-3 4 13 15,1 6 12-15,1 6 4 0,-7-2 1 16,2 0-5-16,-2 0-11 16,-5-8-12-16,-1-4-160 15</inkml:trace>
  <inkml:trace contextRef="#ctx1" brushRef="#br0" timeOffset="34635.49">5089 9034 500 0,'-13'-4'326'0,"-14"-6"-3"16,0 10-82-16,0 1-104 15,1 5-37-15,3 10-49 16,1-1-21-16,10 10-18 16,2 1-8-16,16 3-1 15,6 2 0-15,12-2-4 16,5 1 1-16,8-9-8 0,8-2-32 16,-1-10-112-1,3-3-121-15</inkml:trace>
  <inkml:trace contextRef="#ctx1" brushRef="#br0" timeOffset="34974.18">5403 9123 400 0,'0'-4'254'0,"-10"-5"13"0,2-1-63 16,-3 3-57-16,-6-3-17 0,-5 6-32 15,-3 2-17-15,-3 2-30 16,0 5-17-16,6 8-34 16,7 2-10-16,8 7-13 15,6 2-2 1,13 4 7-16,7-1 4 16,15-2 7-16,7-8 2 0,1-12 1 15,-2-7 2 1,-7-13 7-16,-5-2 8 0,-12-6 26 15,-11-3 14-15,-10-3 23 16,-11 1 1-16,-12 5-20 16,5 5-17-16,-11 6-29 15,5 3-7-15,8 6-130 16,2 2-220-16</inkml:trace>
  <inkml:trace contextRef="#ctx1" brushRef="#br0" timeOffset="35413.06">5822 9079 539 0,'-1'-6'305'0,"-8"-5"-34"15,-3 2-39-15,-8 0-60 16,-2 5-24-16,-1 0-52 15,1 1-26-15,8 4-48 16,6 3-21-16,11 7-12 16,10 2-3-16,12 7 8 15,5 3 7-15,0 5 1 16,0 3-1-16,-15-4 4 16,-10-2 3-16,-17-4 10 15,-10-9 7-15,-10-7 7 0,-2-8 0 16,-1-16-43-16,3-2-53 15,11-4-398-15</inkml:trace>
  <inkml:trace contextRef="#ctx1" brushRef="#br0" timeOffset="35864.94">6377 8647 728 0,'-21'9'352'0,"-15"9"-144"16,-3 12-65-16,0 12-24 15,9 19-46-15,6 8-18 16,15 12-38-16,13-26-6 16,-2-27-8-16,1 0 0 15,22 72-1-15,9-10-2 16,14-19-8-16,-9-42-38 0,8-19-163 16</inkml:trace>
  <inkml:trace contextRef="#ctx1" brushRef="#br0" timeOffset="36211.61">6844 8973 616 0,'-19'-13'406'15,"-13"-4"7"-15,-4 0-207 16,2 3-45-16,3 10-68 15,-1 3-29-15,6 9-46 16,1 8-12-16,3 10-12 16,7 6-2-16,4 6 4 15,9 2 0-15,5 3 1 16,4-4 0-16,12-1-2 16,0-7-2-16,4-11-2 15,6-7 2-15,4-16 7 0,2-6 4 16,-4-12 14-16,-6-1 6 15,-16-4 11-15,-13-2 8 16,-24 9 2-16,-13-1-4 16,-18 10-15-16,-2 6-11 15,12 5-7-15,6-1-52 0,24 3-280 16</inkml:trace>
  <inkml:trace contextRef="#ctx1" brushRef="#br0" timeOffset="36623.51">7056 8984 603 0,'-17'-5'413'16,"-10"-2"17"-16,-1 2-207 0,3 5-55 16,3 6-86-16,5 5-36 15,1 11-44-15,1 0-8 16,7 12-7 0,1-2 2-16,10 5 0 0,6 1 1 0,12-6-3 31,3-3-1-31,9-15 4 0,2-6 4 15,-1-16 9-15,2-7 9 16,-5-9 7-16,-11-5 5 16,-9-2 5-16,-9-2-1 0,-17 3-2 15,-3 0-5 1,-8 4-8-16,-4 2-32 0,7 6-109 16,3 1-113-1</inkml:trace>
  <inkml:trace contextRef="#ctx1" brushRef="#br0" timeOffset="36911.51">7185 8773 570 0,'-8'4'282'16,"-9"3"-55"-16,6 5-184 16,8 2-22-16,10 4-4 15,7 1 7-15,9-2 12 0,2-2 10 16,4-9 19 0,-4-5 3-16,-6-5 21 0,-7-6 2 15,-12-2-17-15,-5-2-11 16,-10 0-64-1,-7 3-59-15</inkml:trace>
  <inkml:trace contextRef="#ctx1" brushRef="#br0" timeOffset="37269.56">7459 8735 810 0,'0'-2'428'16,"3"2"-134"-16,4 8-81 15,8 17-119 1,7 15-34-16,7 21-19 0,0 4-9 16,-3 12-11-16,-7-4-4 0,-8 2-10 15,-15 5-2-15,-15-6 2 16,-4-6 1-16,-10-21 9 31,7-15-29-31,6-21-149 0,-1-14-209 0</inkml:trace>
  <inkml:trace contextRef="#ctx1" brushRef="#br0" timeOffset="48341.28">8112 9019 622 0,'0'-1'339'0,"-1"0"-86"0,1 6-57 16,0-5-65-1,0 10-23-15,0 20-20 0,-1 41 0 16,1-27-30-1,0-2-14-15,3-6-12 0,5-2-21 16,3-14-8-16,6-2 3 16,2-14-25-16,1-6-47 0,1-12-171 31</inkml:trace>
  <inkml:trace contextRef="#ctx1" brushRef="#br0" timeOffset="48595.57">8044 8900 1168 0,'5'0'472'16,"3"-4"-310"-16,4 2-69 0,3-3-60 16,-2-1-24-16,3 4-140 15,-3-3-351-15</inkml:trace>
  <inkml:trace contextRef="#ctx1" brushRef="#br0" timeOffset="49027.15">7955 8629 767 0,'21'-2'342'0,"15"-7"-166"0,13 4-84 16,7 5-20-1,10-3-31-15,5 5-13 16,-7-1-14-16,-7-1-17 0,-20 2-36 16,-12-4-22-1,-11-1-60-15,-5-4-8 16,-9-6 11-16,0-2 20 15,-2 0 69-15,-5-3 36 0,5 6 58 16,0 3 26 0,5 2 29-16,4 5-1 0,0 10-3 15,-1 7-12-15,-3 11 4 16,-3 10 3-16,-7 0-16 16,-5-3-12-16,2-6-39 15,-2-7-15-15,9-8-81 16,1-6-87-16</inkml:trace>
  <inkml:trace contextRef="#ctx1" brushRef="#br0" timeOffset="49486.92">9218 8862 738 0,'-2'1'380'0,"2"10"-98"15,3 9-100-15,0 21-108 16,5 5-13-16,-1 9-28 16,-2 4-12-16,-1 0-9 15,-1 0 0-15,-1-9-40 16,0-7-60-16,2-17-255 16</inkml:trace>
  <inkml:trace contextRef="#ctx1" brushRef="#br0" timeOffset="49662.21">8974 9125 809 0,'3'-1'410'16,"13"-5"-119"-16,10 0-94 0,20 1-98 16,11-4-15-16,13 4-18 15,-1 0-13-15,-1 0-18 16,-3 3-25-16,-10-4-197 15</inkml:trace>
  <inkml:trace contextRef="#ctx1" brushRef="#br0" timeOffset="50044.38">10155 8735 821 0,'-5'8'352'0,"-6"26"-161"16,0 12-60-16,3 28-42 16,5 8-10-16,4 7-33 15,2-4-15-15,0-5-8 0,-1-5-4 16,4-21-25-1,1-7-58-15,5-26-201 0</inkml:trace>
  <inkml:trace contextRef="#ctx1" brushRef="#br0" timeOffset="50244.55">10008 8785 817 0,'10'-7'378'0,"5"-8"-147"16,20 5-124-16,11 0-34 16,17 5-32-16,0 0-17 15,5 5-15-15,0 1 0 0,-4 1-64 16,1 4-77-16</inkml:trace>
  <inkml:trace contextRef="#ctx1" brushRef="#br0" timeOffset="50440.93">10093 9154 779 0,'5'-5'346'0,"21"-1"-145"15,6-1-90-15,22-1-58 16,5 5-11-16,4 1-23 16,4 2-23-16,-6 7-332 15</inkml:trace>
  <inkml:trace contextRef="#ctx1" brushRef="#br0" timeOffset="50796.8">10482 9281 1124 0,'4'-6'434'0,"5"-8"-300"16,7 4-34 0,12 2-42-16,4 5-14 0,3 10-29 15,-4 8-11-15,-14 12 0 16,-11 3 4-16,-24 7 6 15,-3 2 2-15,-15-5-5 16,-1 2-2-16,3-8-2 16,2-11-8-16,7-8-21 15,8-9-14-15,8-4-25 16,7-4 3-16,8-6 15 16,7 2 15-16,13 3 28 15,-4 4 13-15,5 5 17 16,-1 4 3-16,-5 7-8 0,7 1-7 15,-4 1-7 1,-2-3-59-16</inkml:trace>
  <inkml:trace contextRef="#ctx1" brushRef="#br0" timeOffset="51435.63">11364 9044 506 0,'-7'-6'272'0,"-3"3"-56"0,-6-2-60 15,-5 7-56 1,0 4-11-16,-9 0-21 16,1 1-10-16,1 1-25 15,-1-1-11-15,8 2-19 16,11 1-4-16,10-2-2 15,12 2 4-15,19-1 9 0,3-1 1 16,13 7-3 0,4 0-3-16,-7 7-3 0,-2 6-1 15,-19-2 3-15,-11 6 4 16,-20-4 10-16,-9 2 5 0,-12-5 2 16,-5-8 1-16,0-16-7 15,0-6-5-15,4-12-30 16,7-4-23-16,7 3-57 15,8-1-40-15,8 7-118 16,-1 3-127-16</inkml:trace>
  <inkml:trace contextRef="#ctx1" brushRef="#br0" timeOffset="51617.46">11624 9128 906 0,'-5'7'437'0,"-2"8"-156"16,2 6-159-16,3 2-40 15,2 2-48-15,0-1-14 16,2-3-60-16,1 0-75 16</inkml:trace>
  <inkml:trace contextRef="#ctx1" brushRef="#br0" timeOffset="51796.45">11554 8817 893 0,'-1'-6'403'0,"0"-4"-168"0,1 7-184 16,4 4-42-16,2 4-119 15,3 6-130-15</inkml:trace>
  <inkml:trace contextRef="#ctx1" brushRef="#br0" timeOffset="52081.68">11772 9171 975 0,'4'13'440'0,"0"13"-209"15,4 1-68-15,-2-6-83 0,-5-3-23 16,-1-8-24 0,0-5-5-16,3-8-3 0,4-7-5 15,5-7-10-15,1-5-13 16,5-3-17 0,2 1-3-16,5 3 3 15,2 3 5-15,-2 12 6 0,1 2 2 16,-2 9 4-16,-1 10 2 15,-5 10 7-15,-5 5 7 16,-7 6 1-16,-6 1 1 16,-4-3 10-16,1-1-56 15</inkml:trace>
  <inkml:trace contextRef="#ctx1" brushRef="#br0" timeOffset="52588.68">12703 8640 522 0,'-20'8'299'0,"-27"16"-35"16,-10 7-58-16,2 23-72 15,1 13-23-15,15 18-31 16,11 5-15-16,27 8-21 15,12-7-11-15,26-6-22 16,13-6-3-16,9-19 0 16,3-10 3-16,-5-23-82 15,-2-7-67-15</inkml:trace>
  <inkml:trace contextRef="#ctx1" brushRef="#br0" timeOffset="52953.78">13126 8894 594 0,'-12'-16'319'16,"-9"-16"-75"-16,-6 4-46 15,3 14-69-15,-6 8-24 16,-6 15-40-16,1 9-16 15,-2 13-29-15,4 10-12 0,8 9-10 16,5 8-5-16,12 3-1 0,8-1 2 31,11-5 2-31,8-10 2 0,14-12 3 16,9-10 2 0,7-22 7-16,3-2 5 0,-11-18 9 15,-8-4 4-15,-17-8 3 16,-12 1 1-16,-23-1-6 15,-13 2-5-15,-23 11-10 16,-8 2-8-16,6 12-7 16,3 4-10-16,22 13-171 15</inkml:trace>
  <inkml:trace contextRef="#ctx1" brushRef="#br0" timeOffset="53319.11">13398 8982 767 0,'-16'-8'407'0,"-11"-9"-128"16,-2 6-118-16,3 9-54 0,0 7-73 15,7 10-25-15,6 11-22 16,-2 3-3-16,9 14 0 16,1 2 2-16,5 2 9 15,9 1 1-15,4-11 3 16,5-5-1-16,12-15 3 16,2-9 0-16,10-14 13 15,-5-10 5-15,-9-12 9 16,-4-2 10-16,-18-8 0 15,-3 0-1-15,-14 1-11 16,-5 0-10-16,-4 7-54 16,-5 3-48-16</inkml:trace>
  <inkml:trace contextRef="#ctx1" brushRef="#br0" timeOffset="53617.89">13589 8847 741 0,'-4'-2'332'16,"6"2"-180"-16,-3 3-60 0,1-3-46 15,0 0 9-15,1 0 34 16,17 1 5-16,31 33-15 15,-31-31-14-15,-6-3-1 16,-7-7 8-16,-8-1-5 16,-7-1-7-16,-11-2-32 15,-2 1-15-15,-1 3-96 0,-1 3-95 16</inkml:trace>
  <inkml:trace contextRef="#ctx1" brushRef="#br0" timeOffset="53995.43">13846 8706 693 0,'10'2'342'16,"10"10"-98"-16,7 11-72 0,6 30-54 15,-3 12-13-15,-6 18-29 16,-9 3-14-16,-18 3-22 16,-12 0-9-16,-24-3-8 15,-7-4-3-15,-3-17-2 16,5-11 2-16,13-30-67 16,7-11-53-16,15-22-293 15</inkml:trace>
  <inkml:trace contextRef="#ctx1" brushRef="#br0" timeOffset="54568.25">14450 9080 1076 0,'2'-2'501'16,"-2"-5"-231"-16,-2 2-89 15,-1 3-119-15,1 0-48 0,2 0-136 16,0 1-96-16</inkml:trace>
  <inkml:trace contextRef="#ctx1" brushRef="#br0" timeOffset="54908.98">14457 9241 606 0,'-4'2'372'0,"-6"8"11"16,-1 6-144-16,2 17-95 15,2 9-27-15,7 10-50 16,4 8-18-16,6 1-20 16,-2 5-5-16,-7 1-9 15,-8-4-1-15,-9-4 1 0,-7-11-1 16,-10-13 2 0,0-9-1-16,-5-17-14 0,1-10-12 15,7-18-63 1,2-9-37-16,11-12-99 0,7-5-140 15</inkml:trace>
  <inkml:trace contextRef="#ctx1" brushRef="#br0" timeOffset="55503.68">14178 8817 468 0,'3'0'242'0,"2"-2"-60"15,12 1-67-15,15-6-46 16,9 0 1-16,24 1-5 15,3-1-10-15,3 6-20 16,-4 1-14-16,-16 0-14 16,-12-2-10-16,-17-1-28 15,-6-1-20 1,-9 0-40-16,-5 0-12 16,-3-3 22-16,-4-4 18 0,-7-2 63 0,4-1 35 31,1 2 49-31,4 2 21 0,4 6 14 0,2 3 7 15,5 6-14 1,4 4-11-16,4 7-16 0,-1 3-12 16,-4 6-6-16,0 0 2 0,-14 1 17 15,-1-2 4 1,-8-7-11-16,-3-2-10 16,2-8-37-1,0-2-73-15</inkml:trace>
  <inkml:trace contextRef="#ctx1" brushRef="#br0" timeOffset="63839.2">2785 10385 621 0,'0'1'321'0,"2"3"-83"16,7 0-98-16,18 1-92 15,9 1-4-15,17-5-8 16,5 2-19-16,-3 0-5 16,-3-3-42-16,-9 1-183 15</inkml:trace>
  <inkml:trace contextRef="#ctx1" brushRef="#br0" timeOffset="64043.31">2788 10542 499 0,'13'1'288'16,"11"6"-9"-16,16-2-126 15,9-4 9-15,5 1-49 0,-6-9-31 16,-7 4-65-1,-2 3-90-15</inkml:trace>
  <inkml:trace contextRef="#ctx1" brushRef="#br0" timeOffset="84390.65">4100 10214 409 0,'-6'-2'243'15,"-12"-5"-33"-15,-2 4-58 16,-2 2-8-16,-5 1-14 0,3 4-10 16,-5 2-37-1,2 3-23-15,6 2-36 16,3 2-19-16,18 2-20 15,6 4-5-15,17 3-7 16,10 2 5-16,17 6 8 16,6 0 3-16,-1 7 8 15,-5-3 3-15,-22 8 6 0,-12 2 7 0,-27-6 8 32,-12 6 5-32,-18-12 7 0,-6-6-1 15,-4-13-12-15,4-12-6 16,14-14-14-16,8-8-9 15,22-9-9-15,11-2-2 16,14-6 8-16,10 2 13 0,10-5 37 16,1-3 16-1,2 1 11-15,-6-1 1 0,-18 5 17 16,-13 4-3-16,-22 11-6 0,-11 3-9 16,-9 6-44-16,0 2-9 31,5 4-49-31,6 2-56 0</inkml:trace>
  <inkml:trace contextRef="#ctx1" brushRef="#br0" timeOffset="84806.2">4720 10405 821 0,'-10'-3'392'16,"-19"3"-148"-16,-3 4-68 0,1 8-92 15,4 8-26-15,5 2-40 16,8 4-11 0,11 3-7-16,5-1-2 15,17 2-3-15,8-1 1 0,11-7 5 16,-2-6 2-16,10-6-29 15,-2-5-36-15,0-5-99 16,1-2-58 0,-11-5-153-16</inkml:trace>
  <inkml:trace contextRef="#ctx1" brushRef="#br0" timeOffset="85094.11">5023 10534 519 0,'2'-5'291'0,"-2"-5"-32"0,-5-2-18 16,-4 3-34-16,-5-1-26 15,-2 2-52-15,0 5-27 16,-6 2-55-16,-6 0-18 16,3 7-38-1,2 1-15-15,10 10-7 16,8 4 0-16,12 5 9 0,9 3 5 0,9-5-1 16,7 0-4-16,0-12 1 15,-2-9 5 1,0-6 10-16,-7-9 8 15,-3-4 14-15,-6-3 6 0,-11-6 7 16,-4 2 1 0,-15-2-7-16,-8 3-6 15,-5 6-46-15,-6 3-56 16</inkml:trace>
  <inkml:trace contextRef="#ctx1" brushRef="#br0" timeOffset="85490.73">5397 10454 703 0,'-7'-6'356'0,"-10"-4"-110"15,2 3-49-15,1 6-85 32,5 2-37-32,8 5-52 0,1 3-11 0,14 6-9 0,3 1-1 15,11 6 5-15,2 2 0 16,-11-1 9-1,-3 2 22 1,-16-3 37-16,-6-2 11 16,-8 0 4-16,-11-4-18 15,-12-12-29-15,-3-7-12 16,1-11-34-16,9-3-37 0,13-5-158 16,9-2-326-16</inkml:trace>
  <inkml:trace contextRef="#ctx1" brushRef="#br0" timeOffset="85975.22">6032 10091 719 0,'-17'2'341'0,"-15"5"-125"16,-3 14-120-16,4 9-33 15,1 15-40 1,1 7-16-16,14 12-9 0,10 4 0 15,18 3 2 1,9-7 0-16,8-11 3 16,0-5 1-16,-3-14 1 15,5-5-2-15,8-11-43 0,5-7-62 16</inkml:trace>
  <inkml:trace contextRef="#ctx1" brushRef="#br0" timeOffset="86281.28">6417 10341 688 0,'-15'-11'400'0,"-9"-9"-56"15,-4 4-156-15,-10 4-42 16,4 10-70-16,-5 6-33 16,11 13-43-16,1 5-11 0,11 11-6 0,10 8 2 31,6-1 5-31,4 1 2 15,11-7 3-15,6-5 1 16,7-6 4-16,7-9 1 16,7-4 6-16,-8-10 1 0,-9-8 6 15,-5-3 4-15,-13-5 9 16,-7 0 2-16,-17-6-1 16,-9 6-3-16,-19-5-10 15,0 10-5-15,5 7-5 16,4 0-16-16,14 5-187 15</inkml:trace>
  <inkml:trace contextRef="#ctx1" brushRef="#br0" timeOffset="86622.9">6650 10400 660 0,'-10'-8'375'16,"-10"-7"-54"-16,-5 2-90 0,-5 4-104 15,2 4-42-15,-10 5-64 16,16 10-22 0,6 10-22-16,8 10-1 0,18 12 5 15,-4 1 7-15,11-2 9 16,2-8 0-16,12-6 2 15,5-11 2-15,3-15 5 16,1-3 3-16,-4-13 9 16,-7-5 4-16,-10-4 4 15,-8-3 2-15,-18-8-9 16,-10 3-4-16,-10 3-61 16,-1 3-56-16,3 10-329 15</inkml:trace>
  <inkml:trace contextRef="#ctx1" brushRef="#br0" timeOffset="86859.28">6698 10235 757 0,'-2'2'333'0,"2"5"-158"0,4 1-71 0,13 5-35 16,6-5 12-1,7-3 18-15,2-3 2 0,-10-5 5 16,-2-2 3 0,-17-1-5-16,-6-3-9 15,-16 2-39-15,-4 1-18 16,1 3-133-16,2 2-122 0</inkml:trace>
  <inkml:trace contextRef="#ctx1" brushRef="#br0" timeOffset="87155.95">7021 10143 935 0,'16'14'362'0,"25"22"-235"15,3 8-13-15,-2 19-10 16,0 1 2-16,-21 5-28 16,-15 3-4-16,-22-4-31 0,-15-1-10 15,-6-14-13-15,0-12-2 16,6-20-109-16,6-11-128 15</inkml:trace>
  <inkml:trace contextRef="#ctx1" brushRef="#br0" timeOffset="87674.9">7688 10469 844 0,'1'8'353'15,"-2"8"-197"-15,0 7-14 16,-5 10-48-16,2-1-23 0,8 10-43 16,0-2-11-16,11-8-10 15,5-4-1-15,2-17-1 16,0-7 2-16,1-9-41 0,-8-5-68 15</inkml:trace>
  <inkml:trace contextRef="#ctx1" brushRef="#br0" timeOffset="87861.11">7624 10269 1185 0,'0'-3'492'16,"0"1"-284"-16,-2 0-149 15,2 1-36-15,0-1-92 16,2 1-136-16</inkml:trace>
  <inkml:trace contextRef="#ctx1" brushRef="#br0" timeOffset="88106.78">7622 10065 753 0,'15'-2'315'15,"10"0"-160"-15,23 3-117 16,10 3-5-16,1 1-15 16,2 1-7-16,-8 1-2 15,-5 0 5-15,-9-3-92 16,-8-4-71-16,-10-4-186 16</inkml:trace>
  <inkml:trace contextRef="#ctx1" brushRef="#br0" timeOffset="88242.92">8104 10038 236 0,'-5'-13'231'0,"1"5"-11"16,-3-6 86-16,2 2-27 15,3 12-83-15,2 6-41 16,1 11-67-16,-1 1-19 16,0 6-3-16,-2 1-2 15,-5 1-11-15,1 3-17 16,-3-4-5-16,3 0-103 16</inkml:trace>
  <inkml:trace contextRef="#ctx1" brushRef="#br0" timeOffset="88791.62">8778 10315 947 0,'-3'-3'443'0,"-2"3"-200"15,4 10-81-15,0 20-102 16,8 10-22-16,1 15-14 16,1 4-4-16,0 0-5 15,-2-1-1-15,-1-9 4 16,-3-6-62-16,0-18-139 15,-4-8-153-15</inkml:trace>
  <inkml:trace contextRef="#ctx1" brushRef="#br0" timeOffset="88962.7">8548 10499 989 0,'2'0'411'0,"6"1"-228"0,15-1-68 15,34-2-64-15,9 0-1 16,21-3-22-16,-1-1-7 16,-9-3-65-16,-7 2-112 15</inkml:trace>
  <inkml:trace contextRef="#ctx1" brushRef="#br0" timeOffset="89666.58">9903 10255 651 0,'-11'-3'334'0,"-13"0"-97"16,3 3-56-16,6 9-93 0,8 7-26 15,15 12-34 1,16 8-16-16,28 11-3 16,-10-14 1-1,-22-16-1-15,2 0 1 0,54 46 1 0,-16-3 1 16,-41-3 3-16,-48-18 0 16,-24-3-3-1,-3-5-2-15,-4-14-10 16,9-8-3-16,22-12-8 15,11-9-2-15,18-15 0 16,11-11 0-16,11-14 7 16,9-6 7-16,15-3 28 0,4 2 14 15,-5 2 21 1,-8 1 9-16,-22 11 5 16,-15 6 2-16,-28 14-10 15,-11 6-11-15,-15 11-29 16,-2 8-15-16,10 8-16 15,6 5-37-15,13 3-179 0</inkml:trace>
  <inkml:trace contextRef="#ctx1" brushRef="#br0" timeOffset="90215.12">10779 10446 663 0,'-6'-3'304'0,"-6"-2"-115"16,-6 0-23-16,-12 5-23 15,-2 0-14-15,-5 0-43 16,3 6-24-16,11 0-42 16,8 2-18-16,15 7-11 15,11-2-1-15,20 4 4 16,9 0 6-16,7 1 1 16,-1 6 3-16,-12 0 3 0,-9 4 1 31,-16-1 9-31,-9 0 4 0,-13 1 6 0,-7-5-2 15,-12-6-3 1,-6-4-3-16,-3-13-13 16,3-3-22-16,13-8-86 15,10-3-60-15,15-2-266 16</inkml:trace>
  <inkml:trace contextRef="#ctx1" brushRef="#br0" timeOffset="90378.62">10885 10466 500 0,'6'1'323'16,"8"4"16"0,-3 7-90-16,-2 9-91 0,-1 5-21 15,-5 4-52-15,1 0-17 16,-4 3-34-16,0-1-3 16,-1-1-139-16,0-2-114 15</inkml:trace>
  <inkml:trace contextRef="#ctx1" brushRef="#br0" timeOffset="90549.76">10886 10198 936 0,'-3'-5'428'15,"-1"-5"-183"-15,1 8-174 16,3 2-49-16,3 5-54 15,-3-5-74-15</inkml:trace>
  <inkml:trace contextRef="#ctx1" brushRef="#br0" timeOffset="90827.42">11101 10531 537 0,'6'13'370'0,"4"19"19"16,-3 0-129-16,-4-4-125 0,-4 1-39 15,-2-7-43-15,1-6-12 16,0-10-6-16,2-6 1 16,1-9-7-16,2-5-2 15,8-10-17-15,1-5-6 16,11-1-3-16,0 0-1 16,4 10-2-16,-3 5 1 15,-4 14 2-15,-1 2 7 16,-5 10 28-16,1 5 11 0,-6 7 15 15,-1 5-2-15,-3 2-24 16,1 0-10-16,-2-7-29 16,3-1-70-16</inkml:trace>
  <inkml:trace contextRef="#ctx1" brushRef="#br0" timeOffset="91261.73">11950 10118 533 0,'-12'-4'304'15,"-14"2"-38"-15,-9 2-54 0,-5 17-67 0,-2 8-26 16,5 20-45 0,5 11-18-16,11 20-29 15,9 2-5-15,17 2-8 0,9-8-3 16,12-14-4 0,4-6-4-16,7-14-41 15,2-9-70-15</inkml:trace>
  <inkml:trace contextRef="#ctx1" brushRef="#br0" timeOffset="91544.75">12205 10390 893 0,'-12'-12'394'0,"-17"-7"-201"16,-5 4-50-16,-4 16-72 15,-3 10-24-15,10 12-29 0,3 11-9 16,12 6-9-16,11 0-1 16,6 2-1-16,15-8 1 15,17-9 3-15,4-2 2 16,7-11 2-16,-5-1 2 16,-10-10 3-16,-6-2 3 0,-11-10 6 15,-5-1 2 1,-11-6-1-16,-9-2-3 15,-12 1-9-15,-5 2-20 0,1 2-156 16</inkml:trace>
  <inkml:trace contextRef="#ctx1" brushRef="#br0" timeOffset="91901.48">12491 10431 761 0,'-7'-6'403'0,"-10"-3"-118"16,-6 6-114-16,-7 2-39 16,-3 6-70-16,5 7-25 15,4 7-32-15,8 7-6 16,10 3-6-16,5 4-1 15,10-4 2-15,10 0 3 16,11-6 3-16,3-7 2 0,7-7 3 16,-1-9 2-1,-6-9 4-15,-1-3 2 0,-11-8 5 16,-8-2 3 0,-13-4-1-16,-7-1-2 0,-13-4-11 15,3 4-17-15,-2 6-113 16,6 5-74-16</inkml:trace>
  <inkml:trace contextRef="#ctx1" brushRef="#br0" timeOffset="92145.6">12704 10239 644 0,'-4'0'338'0,"-5"-2"-94"15,6 4-115-15,8 5-72 16,0 1-11 0,3 1 16-1,5 0 8-15,1-3-3 16,-3-4 0-16,2-2 1 0,-4-2 1 16,-9-5-10-16,2 0-9 15,-3 2-80-15,-9 0-89 16</inkml:trace>
  <inkml:trace contextRef="#ctx1" brushRef="#br0" timeOffset="92553.11">12956 10046 774 0,'11'1'365'0,"12"10"-133"0,7 7-81 16,7 22-59-16,-1 13 1 16,-6 22 3-16,-4 10 0 15,-14 1-19-15,-13-2-16 16,-24-9-32-16,-12-7-11 15,-15-15 0-15,1-8-47 0,16-24-151 16</inkml:trace>
  <inkml:trace contextRef="#ctx1" brushRef="#br0" timeOffset="92971.88">13581 10438 1083 0,'1'-5'509'0,"-1"-3"-216"0,-1 1-75 32,0 2-120-32,-2 1-42 15,4 1-84-15,-1 3-81 0,0 0-289 0</inkml:trace>
  <inkml:trace contextRef="#ctx1" brushRef="#br0" timeOffset="93223.65">13573 10627 933 0,'-2'15'382'16,"3"29"-241"-16,4 7-34 16,1 20-54-16,4 10 1 0,-14 4 1 31,-7 3 2-31,-15-6-2 0,-7-5-16 0,-4-14-20 31,1-9-4-31,3-20 0 16,1-15 2-16,6-22-13 0,5-17-25 15,16-19-67-15,7-8-60 16,9-13-220-16</inkml:trace>
  <inkml:trace contextRef="#ctx1" brushRef="#br0" timeOffset="93730.68">13424 10083 523 0,'-2'-2'322'15,"1"1"-32"-15,1-1-102 16,0 1-89-16,18 0-41 15,58 1-33-15,-18-2-7 16,1 1-10 0,-3 1-2-16,-7 0-2 0,-8 2 1 15,-14-4-2-15,-8 2-3 16,-15-6-16-16,-8-2-4 16,-9 2 0-16,-4-3 2 15,-3-2 18-15,1 0 4 0,3-3 9 16,2 0 6-1,6 4 22-15,4 5 3 0,7 10 13 16,3 5 5-16,6 18 3 16,1 4 13-16,-8 9 17 15,-2 1-1-15,-11-6-14 16,-2-2-16-16,1-8-31 16,-1-7-40-16</inkml:trace>
  <inkml:trace contextRef="#ctx1" brushRef="#br0" timeOffset="105103.34">14627 10985 421 0,'-21'-18'305'0,"-11"-11"17"15,4-12-126-15,7-2-45 16,19 2-65-16,9 2-27 0,17 9-24 15,8 7-2-15,2 10-3 16,0 12-1-16,2 18-2 16,-5 9 2-16,-8 18 7 15,-16 7 3-15,-23 7 1 16,-14 3-3-16,-14-5-12 16,-3-5-7-16,0-15-8 15,6-11-7-15,14-16-22 16,11-6-13-16,20-11-8 15,11-7 3-15,23 3 14 16,6 1 10-16,6 8 3 16,-3 7 0-16,-7 5 4 15,-4 5 1-15,-12 3-50 16,-4-1-70-16</inkml:trace>
  <inkml:trace contextRef="#ctx1" brushRef="#br0" timeOffset="108232.89">14725 10444 721 0,'-37'-8'336'0,"-31"-5"-147"16,-15 19-93-16,-8 11-31 15,1 25-26-15,10 11-7 16,16 16-11-16,13 12-6 16,20 21-15-16,11 8-8 15,30 4-6-15,11 1 2 16,42-15-2-16,17-10 2 0,33-26-2 16,13-22 2-1,9-42 9-15,3-22 5 0,-13-41 12 16,-4-15 9-16,-36-13 51 15,-26-7 25-15,-45-6 49 16,-25-3 17-16,-38-1-25 16,-27 8-12-16,-35 29-45 15,-5 12-25-15,-2 27-34 16,11 15-32-16,19 13-146 16</inkml:trace>
  <inkml:trace contextRef="#ctx0" brushRef="#br0" timeOffset="124590.89">10075 19044 0,'0'0'0,"0"0"0</inkml:trace>
  <inkml:trace contextRef="#ctx1" brushRef="#br0" timeOffset="124254.9">1807 12331 509 0,'-19'12'293'16,"-17"16"-27"-16,-3 9-126 16,15 16-86-16,9 4-21 15,16 4-28-15,11 2-5 16,14-3-5-16,8-4 0 16,9-21 6-1,10-10 4-15,7-28 24 0,5-14 18 0,-12-22 44 16,-5-8 28-1,-24-10 44 1,-20 1 6-16,-12 4-22 0,-15 2-20 16,-17 5-47-1,-6 2-20-15,-12 11-30 16,5 7-13-16,10 16-27 16,11 6-31-16,20 8-173 15,3 4-155-15</inkml:trace>
  <inkml:trace contextRef="#ctx1" brushRef="#br0" timeOffset="124890.48">3102 12600 649 0,'-17'-1'393'0,"-9"-5"-47"16,-10 1-162-16,3 5-49 0,6 9-82 15,2 6-28-15,19 17-40 16,7 2-7 0,12 4-2-16,11 5 5 0,4-11 5 15,1-3 5-15,2-13 7 16,-1-8 4-16,-1-9 16 15,-9-9 8-15,-9-13 12 16,-7-9 2-16,-9-10-1 16,-7-6-5-16,-9-5-10 15,-4-2-2-15,1-6-9 16,3 1-5-16,16 4-9 0,4 5-8 0,8 9-13 31,12 10-21-31,7 14-107 0,7 7-104 16</inkml:trace>
  <inkml:trace contextRef="#ctx1" brushRef="#br0" timeOffset="125110.16">3318 12578 746 0,'-3'-1'427'15,"-6"-3"-51"-15,2 9-237 16,3 2-48 0,4 11-60-16,0 10-16 0,7 9-9 15,1 3-3-15,-1 2-72 16,2-6-86 0</inkml:trace>
  <inkml:trace contextRef="#ctx1" brushRef="#br0" timeOffset="125253.71">3274 12433 923 0,'-1'-15'465'16,"-1"-10"-164"-16,1 9-141 16,1 6-64-16,1 10-85 15,5 4-93-15</inkml:trace>
  <inkml:trace contextRef="#ctx1" brushRef="#br0" timeOffset="125573.31">3653 12596 902 0,'-6'-3'415'16,"-7"-4"-171"-16,-3 1-53 0,2 3-63 15,0 3-34-15,2 3-58 16,1 3-28-16,2 8-32 16,6 4-7-16,1 9-1 15,7 3 5-15,10 3 6 16,1-3 2-16,8-6 4 16,4-5 1-16,-3-8 9 15,0-5 5-15,-11-7 21 16,-6-5 11-1,-16-5 12-15,-10-1 2 0,-9-2-14 16,-6 2-8-16,18 5-8 16,7 3-50-1,1 1-270-15</inkml:trace>
  <inkml:trace contextRef="#ctx1" brushRef="#br0" timeOffset="125975.5">3807 12603 889 0,'13'-2'371'15,"14"0"-208"-15,2 2-48 16,-5 10-24-16,-5 5-7 0,-14 9-11 16,-4 6-3-1,-16 5-28-15,-5-2-11 16,-3-4-16-16,0-6-3 0,10-13 2 15,2-4-5-15,6-12-18 16,4-5-9-16,7-8-14 16,5-3 3-1,7-4 15-15,0-4 6 16,3 2 8-16,-2 2 1 0,-2 6 9 16,-6 8 7-1,-7 3 29-15,-4 5 6 0,-5 5 3 16,-1 2-4-16,-1 6-27 15,1 3-7-15,3 3-14 16,6 5-3-16,6 1-5 16,-1-1-6-16,10 3-32 15,-4-2-56-15,7-1-156 16,-1-2-146-16</inkml:trace>
  <inkml:trace contextRef="#ctx1" brushRef="#br0" timeOffset="126242.96">4260 12731 284 0,'6'-7'212'16,"4"-12"49"-16,-3-2-34 15,-7 0-10-15,-6 0 6 16,-9 5-12-16,-8 2-15 0,-5 4-52 16,0 1-30-16,-1 6-57 15,3 6-27 1,7 8-37-16,3 7-11 0,13 5-1 15,7 0 3 1,11 2 9-16,4-3 1 0,6-6 1 16,4-4 2-16,-3-10 7 15,0-3 4-15,-6-7 8 16,-5-3 2-16,-7-4-45 16,-5 2-69-16</inkml:trace>
  <inkml:trace contextRef="#ctx1" brushRef="#br0" timeOffset="126549.68">4425 12607 915 0,'0'-2'436'16,"6"1"-189"-16,2 2-73 15,9 11-97-15,7 3-21 16,4 10-15-16,-3 4-3 16,-6 3 9-16,-15 2 9 0,-12-1 17 15,-4-3 0 1,-12-6-17-16,-1-9-15 0,-2-15-33 15,0-4-50-15,2-12-197 16</inkml:trace>
  <inkml:trace contextRef="#ctx1" brushRef="#br0" timeOffset="127482.71">5444 12544 589 0,'-13'-2'302'0,"-11"2"-86"16,-6 2-42-16,3 4-75 16,5 5-32-16,8 1-59 0,12 0-16 15,13 2-18 1,10 1-1-16,13-2 13 15,0-2 5-15,2-3 7 0,-3-1 0 16,-13-5-9 0,-2 0-2-16,-12 1 10 15,-7-5-1-15,-8 2 9 16,-6 0 3-16,-9 0 1 0,3 3 8 16,-4 1 2-1,2 3-4-15,4 4-12 0,4 3-3 16,9 4-1-16,6 2 2 15,10-2 4-15,1-1 1 16,8-4 0-16,4-3 1 16,-2-8 1-16,7-4 0 0,-1-8 4 15,-1-3 1 1,1-3 1-16,-5-2-1 0,-5-1-4 16,-4 5-3-16,-3 8-2 15,-1 4 3 1,-2 12 6-16,-2 2 2 0,-2 8 1 15,-3-2-3-15,0 2-4 16,0-2-2-16,0-6-2 16,0-4-4-16,0-8-14 15,0-3-8-15,0-9-5 16,1-4 3-16,0-10 13 16,1 0 7-16,4-4 2 0,3 2 0 15,4 6 6 1,2 4 10-16,2 9 24 15,2 1 9-15,2 8 11 16,-1 3-3-16,1 8-12 16,-5 5-7-16,-1 6-16 15,-3 2-8-15,-8-1-8 16,6 1-3-16,-7-6-62 0,3 0-65 16,4-7-264-16</inkml:trace>
  <inkml:trace contextRef="#ctx1" brushRef="#br0" timeOffset="127670.85">5987 12535 816 0,'4'4'420'0,"-3"-1"-105"0,-1 16-121 16,0 5-45-1,-6 9-28-15,0 6-31 0,3 3-38 16,6 1-16-16,6-9-48 15,3-6-74-15</inkml:trace>
  <inkml:trace contextRef="#ctx1" brushRef="#br0" timeOffset="128212.02">6167 12602 713 0,'-1'1'330'0,"2"1"-138"15,1 3-87-15,-2-5-73 0,23 1-6 16,55 0-5-16,-25-8-7 16,-5 1-7-1,-5-5 2-15,-17 2 1 16,-7 3 3-16,-14 0 2 16,-2 4-3-16,-15 0-8 0,0 4-3 15,-9 4-5-15,-6 3 3 16,3 8 9-1,-1 2 5-15,11 6-1 0,7 3-4 0,12 1-8 16,11-2-4 0,9-1-35-16,0-3-66 15,7-7-252-15</inkml:trace>
  <inkml:trace contextRef="#ctx1" brushRef="#br0" timeOffset="128501.3">6865 12676 480 0,'-2'2'299'16,"-2"7"5"0,-5 4-69-16,-11 4-71 15,-4 1-38-15,-11-2-63 16,-1-6-20-16,2-8-21 16,-2-4-5-16,6-9-21 15,5-4-12-15,3-3-11 0,7 1-4 16,6-3 6-1,6 5 1-15,9 3 6 16,3-1 6-16,10 10 17 16,-1 0 11-16,-5 9 20 0,8 8 4 15,2 5-6-15,1 5-4 0,8 0-14 32,-5-1-6-32,-3-1-79 15,-6-6-120-15</inkml:trace>
  <inkml:trace contextRef="#ctx1" brushRef="#br0" timeOffset="128709.65">6900 12577 1079 0,'1'1'461'16,"5"2"-238"-16,1 6-56 15,3 6-87-15,16 12-14 16,11 14-40-16,2 1-10 0,8 11-12 15,-13-2 0-15,-8-6-5 16,-2 0-43-16,-6-15-95 16,-1-10-82-16</inkml:trace>
  <inkml:trace contextRef="#ctx1" brushRef="#br0" timeOffset="128880.19">7168 12581 556 0,'-6'-7'391'0,"-7"-3"58"16,-2 9-132-16,-9 2-96 16,-2 13-44-16,-9 10-78 15,-3 7-24-15,7 19-46 0,0 4-12 16,0 8-10-16,3 2 4 16,-8-8-128-16,6-1-103 15</inkml:trace>
  <inkml:trace contextRef="#ctx1" brushRef="#br0" timeOffset="129436.7">7356 12554 854 0,'-2'2'408'16,"-4"1"-171"-16,0 5-55 15,1 9-81-15,5 3-23 0,9 13-25 0,4 1-6 32,6 0-18-32,1-6-9 0,3-10-8 0,-1-6-3 15,0-9 0-15,-2-3 1 16,-4-8-4-16,-2-8-31 15,0-10-101-15,-4-7-78 16</inkml:trace>
  <inkml:trace contextRef="#ctx1" brushRef="#br0" timeOffset="129569.69">7458 12313 619 0,'3'-5'321'0,"-2"-5"-91"15,0 3-52-15,0 4-85 16,-2 0-39-16,1 2-125 16,0 0-175-16</inkml:trace>
  <inkml:trace contextRef="#ctx1" brushRef="#br0" timeOffset="129819.69">7658 12514 691 0,'7'10'362'16,"5"9"-80"-16,3 4-53 0,4 4-87 15,-1-2-31-15,3 7-58 16,0 0-22-16,-3-6-17 16,-3-4 3-16,-3-10 21 15,-3-7 12 1,-1-7 26-16,5-5 3 0,-4-13-11 15,4-1-10-15,-5-9-25 16,-5 1-11-16,3 2-36 16,-2 4-65-16</inkml:trace>
  <inkml:trace contextRef="#ctx1" brushRef="#br0" timeOffset="130405.43">8309 12535 524 0,'-8'-1'293'16,"-16"0"-36"-16,-6-4-46 15,-1 4-70 1,0 1-33-16,7 4-61 0,10 5-35 16,8 0-24-16,5 3-4 15,8-3 0 1,7 3 2-16,11-4 5 16,2-1 1-16,6-4-17 15,-6-3-8-15,-8-1-8 16,-7-3 6-16,-12 1 24 15,-1 0 9-15,-13 3 10 16,-2 0 11-16,-9 7 27 0,-5 4 16 16,5 5 24-16,0 3-2 15,13 3-22 1,8 1-10-16,11 0-22 16,12-2-9-16,12-6-9 0,2-5-2 15,5-5 6-15,-2-4-40 16,-3-3-98-16,-1-4-89 0</inkml:trace>
  <inkml:trace contextRef="#ctx1" brushRef="#br0" timeOffset="130743.68">8438 12559 729 0,'-1'2'345'16,"1"-2"-123"-16,10 0-141 15,11-3-30-15,15 1-21 16,1 0-2-16,11 4-15 16,2 1-5-16,-9 0-5 15,2-1 1-15,-18-5 1 16,-4 1 2-16,-12-2 5 16,-5 0 3-16,-4 0-1 15,-8 0 0-15,-7 4 3 16,-5 3 5-16,-4 5 15 15,1 3 5-15,4 6-7 16,2 4-7-16,6 6-20 0,1-1-5 16,14 4-6-16,6-1-1 15,11-4-2-15,4-2-15 16,5-8-52-16,6-2-40 16,0-8-109-16,-1-5-77 15</inkml:trace>
  <inkml:trace contextRef="#ctx1" brushRef="#br0" timeOffset="131142.81">9111 12654 516 0,'4'-2'290'0,"1"2"-36"16,-8 6-37-16,-12 9-77 15,-6 6-16-15,-11 2-47 16,-5-4-22-16,2-7-29 16,-1-1-9-16,9-14-29 15,8-2-21-15,6-10-29 16,7-5-11-16,5-2 7 15,1-1 14-15,12 2 22 16,3 2 9-16,4 7 30 16,7 5 17-16,-3 10 30 15,3 9 11-15,2 8 3 16,-7 2-5-16,6 2-15 16,1-1-9-16,-3-8-16 15,6-1-6-15,-9-11-5 0,-1-4 1 16,-2-8 0-16,-3-6 0 15,-1-5-3-15,-4-1-2 0,-4-3-3 16,-2 1-1 0,0 5-3-16,5 3-3 0,-6 7-6 15,3 6 2 1,-6 7 14-16,-1 8 14 0,4 10 17 16,-2 4 0-16,3-1-15 15,-1 3-13-15,1-6-144 16</inkml:trace>
  <inkml:trace contextRef="#ctx1" brushRef="#br0" timeOffset="132101.21">10222 12554 862 0,'8'-2'388'16,"12"7"-182"-16,1 2-35 16,3 16-66-16,-3 8-10 0,-14 12-24 15,-1 3-10 1,-18 0-23-16,-6-3-10 15,4-14-14-15,3-8-5 0,7-15-5 16,4-8-8-16,6-17-11 16,0-4-3-16,4-8 1 15,5-2 7-15,-3 2 8 16,1-2 2-16,2 7 0 16,-4 2 2-16,-3 8 2 15,-2 6 0-15,-6 10 0 16,-4 3-1-16,2 8 0 15,-4 0 0-15,3 5-1 0,5 3-2 16,11 1-1-16,5-1-1 16,15-4-41-1,5-4-38-15,14-8-93 16,6-2-66-16,2-5-51 16,1-4-7-16,-10-5 49 0,-10 0 66 0,-10 3 131 15,-5 0 110 1,-11 8 149-1,-6 2 37-15,-11 10 50 0,-6 7-33 16,-14 6-60-16,-5 2-28 16,-2 0-77-16,-5-8-28 15,0-10-36-15,1-7-7 16,2-9-12-16,3-8-4 0,11-2-10 16,4-2-8-16,12 0-12 15,6 1-2-15,11 1-1 16,4 4 5-1,7 9 6-15,-3 6 3 0,0 14 6 16,1 6 3-16,-5 6 5 16,1 1 0-16,-5-4 0 15,-1-1-1-15,6-8 0 16,0-5-1-16,3-10-14 16,4-8-15-16,-9-8-24 15,2-2-3-15,-5-4 14 16,-7-1 16-16,-5 2 29 0,-3 3 16 0,-2 10 34 15,-1 7 4-15,-2 11 17 32,4 9-5-32,0 10-32 15,4 2-4-15,8 1-23 16,3-4-33-16,7-2-93 0</inkml:trace>
  <inkml:trace contextRef="#ctx1" brushRef="#br0" timeOffset="132618.64">12021 12577 713 0,'-11'-2'388'0,"-15"1"-86"0,-2 1-83 15,-2 5-99-15,1 4-41 16,6 11-46-16,4 2-17 16,15 13-16-16,6 5-3 15,15-2-3-15,9 0 1 16,7-13 2-16,6-5 2 15,3-15 4-15,-5-6 3 16,-10-11-1-16,-7-7-3 0,-21-4-1 16,-11-3-1-1,-18 0-1-15,-9 2 1 16,-1 3-3-16,5 5-39 16,16 5-124-16,7 4-169 0</inkml:trace>
  <inkml:trace contextRef="#ctx1" brushRef="#br0" timeOffset="132782.72">12074 12603 458 0,'12'-2'326'0,"14"1"34"15,3-2-73-15,6 1-118 0,-1 2-45 16,6-1-73-16,1 0-24 16,3 1-36-16,-1 0-49 15,-10 0-125 1,-8-4-135-16</inkml:trace>
  <inkml:trace contextRef="#ctx1" brushRef="#br0" timeOffset="132951.01">12293 12589 572 0,'-3'6'349'16,"-1"3"-19"-16,3 7-157 15,1 5-37-15,7 7-30 16,-1 1-14-16,4 1-33 15,0 2-17-15,-1-2-43 16,-1-4-70-16</inkml:trace>
  <inkml:trace contextRef="#ctx1" brushRef="#br0" timeOffset="133419.12">12704 12750 560 0,'-4'-12'342'0,"-5"-10"-30"16,-1 1-130-16,-4 3-33 15,-7 4-52 1,2 5-26-16,-5 9-49 0,-1 2-17 15,7 12-8-15,0 3 1 0,10 8 3 16,5 0 0 0,10-2-4-16,5-3-2 15,10-7 3 1,3-2 2-16,0-10 2 0,-3-1 0 16,-3-10-21-16,2-3-8 15,-8-1-3-15,3 0 5 16,-11-2 25-16,-4 3 8 15,-2 3 10-15,-3 3 10 16,1 6 2-16,-3 2-1 16,4 7-7-16,0 4-10 15,4 5-6-15,2 0-1 16,5-2 0-16,5-1 1 0,6-9 1 16,4-3 3-16,1-5 7 15,-3-8 2-15,-9-2 5 16,-6 0-3-16,-7-2-11 15,-7 2-33-15,1 5-128 16</inkml:trace>
  <inkml:trace contextRef="#ctx1" brushRef="#br0" timeOffset="133628.79">13001 12661 1034 0,'5'4'436'15,"12"10"-258"-15,6 6-40 16,12 11-45-16,5 9-29 16,-9 10-27-16,-8 1-18 15,-18-9-18-15,-6-7 2 16,-8-14 7-16,-6-11-18 16,-12-10-104-16,-8-8-103 15</inkml:trace>
  <inkml:trace contextRef="#ctx1" brushRef="#br0" timeOffset="134686.94">14122 12662 493 0,'0'-2'278'0,"-6"-4"-41"15,-9 4-17-15,-16 2-59 16,-2 4-19-16,-6 9-46 16,3 5-26-16,15 12-40 15,9 3-19-15,27 9-16 16,15 7-2-16,19-4 4 0,1-3 2 15,1-16 3 1,-8-11 2-16,-14-17 9 0,-5-9 5 16,-17-18 7-1,-6-9 1-15,-9-12-3 16,-6-5-5-16,-3-5-6 16,-5-1 1-16,-8-10 13 0,4-7 2 15,6-5-4 1,10 3-5-16,19 13-23 0,8 11-6 0,8 27-4 15,4 10-7 1,2 18-88-16,4 8-59 0</inkml:trace>
  <inkml:trace contextRef="#ctx1" brushRef="#br0" timeOffset="134999.06">14370 12593 532 0,'-1'2'306'0,"-3"2"-39"16,4 13-103-16,0 4-29 16,6 11-28-16,2 2-21 0,9 2-39 15,5-1-13 1,8-9-20-1,5-5-2-15,2-13 5 16,-4-8 6-16,-3-10 27 0,-4-6 12 16,-11-6 12-1,0-3 4-15,-12 2-23 0,-4-1-12 0,-12 6-25 16,1 0-11 0,2 7-61-1,0 4-53-15</inkml:trace>
  <inkml:trace contextRef="#ctx1" brushRef="#br0" timeOffset="135271.6">14742 12670 652 0,'-5'0'294'0,"-4"1"-130"0,2 5-41 31,-2 2-55-31,4 4-18 0,2 6-30 0,1 3-13 0,11 3-7 31,4-1 0-31,13-1 2 16,5-4 10-16,3-7 32 16,1-6 17-16,-3-9 48 15,-6-6 11-15,-9-11 6 16,-6-2-6-16,-17-5-34 16,-8 2-19-16,-10 0-35 15,-4 2-12-15,3 5-20 16,2 2-41-16,9 7-151 15</inkml:trace>
  <inkml:trace contextRef="#ctx1" brushRef="#br0" timeOffset="135798.49">15822 12634 573 0,'-3'14'345'16,"-9"9"-64"-16,-12 11-92 0,-10 3-29 0,-6-1-69 15,0-2-26 1,3-15-27-16,7-7-14 15,0-16-20 1,7-9-10-16,7-12-27 0,-5-3-6 16,14-3 4-16,0 1 6 0,7 4 18 15,10 4 1 1,7 11 13-16,0 3 12 0,6 15 19 16,3 11 8-16,0 13-1 15,4 7-5-15,3 5-13 16,-3 2-6-1,-2-7-41-15,-4-2-63 16,-9-13-356-16</inkml:trace>
  <inkml:trace contextRef="#ctx1" brushRef="#br0" timeOffset="135955">15606 12413 1032 0,'0'-6'440'15,"-2"-4"-271"-15,6 7-68 0,4 10-84 16,6 6-25 0,8 4-171-16</inkml:trace>
  <inkml:trace contextRef="#ctx1" brushRef="#br0" timeOffset="136542.63">15818 12177 766 0,'8'-2'315'0,"21"1"-166"16,9 1-63-16,14 4-19 15,5 0-2-15,-13-1-18 16,-3-1-14-16,-17-3-17 16,-7-3-3-16,-1 0-6 15,-6-4-7-15,-5-2-15 16,-3 1-3-16,-8-1 0 16,-3-2 4-16,5 10 5 15,-2 2-4-15,0 6-2 16,2 8 1-16,1 4 5 15,1 4 5-15,3 4 4 16,3-1 0-16,-2-5 1 16,0-1-1-16,-1-5 1 15,2-3 0-15,-7-4 4 0,3-2 0 16,-6-5 2-16,0 1-4 16,1 4-6-16,5 4-1 15,5 12 0-15,1 10 4 16,10 18 5-16,0 5 0 15,-2 13 10-15,2 1 5 0,-11 0 3 16,-1 3 2-16,-8-8-10 16,-4-1-3-16,-9-14 13 15,-8-10 7-15,-4-14 15 16,-4-11 14-16,3-13 3 16,1-10-5-1,9-9-18-15,8-9-21 16,13-5-53-16,7-2-37 0,12 3-97 15,3 3-137-15</inkml:trace>
  <inkml:trace contextRef="#ctx1" brushRef="#br0" timeOffset="136884.47">16446 12665 436 0,'-1'-7'313'15,"-4"-7"46"1,-3-3-94-16,-8 5-78 0,-5 1-37 0,-3 8-65 16,-1 3-24-1,3 11-47-15,3 7-13 16,7 9-8-16,5 7-3 15,11 6 3-15,9-1 0 0,12-8 4 16,5-3 0 0,6-14 4-16,-2-8 3 15,-10-11 6-15,-5-6 3 16,-7-10-2-16,-6-2-11 16,-4-3-42-16,-2 0-38 15,-8 1-110-15,1-3-78 16</inkml:trace>
  <inkml:trace contextRef="#ctx1" brushRef="#br0" timeOffset="137090.54">16521 12599 527 0,'3'5'322'0,"5"11"-20"15,3 4-52-15,5 9-80 16,-1 0-31-16,2 2-55 16,-2 2-21-16,-4-5-34 15,2-4-8-15,-2-10 8 16,5-8 10-16,4-11 8 15,-4-8 3-15,4-4-14 16,-1-5-11-16,-3-1-11 0,-1 1 0 16,-5 2-99-16,1 1-73 15</inkml:trace>
  <inkml:trace contextRef="#ctx1" brushRef="#br0" timeOffset="137819.04">17153 12648 446 0,'1'-7'265'15,"-1"-3"-47"-15,-2 2-60 0,-9-4-15 0,-5 2-33 16,-2 1-14 0,1 5-36-16,4 3-24 15,7 4-32-15,4 6-12 16,3-1-5-16,1-1 1 16,5 4 6-16,4-3 1 15,0-2 1-15,3 0-1 16,-2-5-6-16,-1-1-4 15,-4 0-8-15,-6-4-8 16,-12 3-1-16,-6 1 4 16,-6 4 11-16,1 5 13 0,6 5 19 15,3 0 4-15,3 4 4 16,2 3-3-16,8 0 4 16,0 0 3-16,6-2 2 15,7-3 2-15,-3-8-7 16,5-3-2-16,2-9 0 15,-2-6-1-15,13-4-7 16,6-2-5-16,11 0-7 16,6 2 0-16,5 4-1 15,0 3 10-15,-7 9 16 16,-1 4 14-16,-21 6 32 16,-5 2 3-16,-16 6 13 15,-8 1 2-15,-11 2-11 16,-7 0-8-16,-11-6-23 15,-3-1-15-15,-9-11-18 16,1-5-17-16,10-8-113 16,7-5-77-16</inkml:trace>
  <inkml:trace contextRef="#ctx1" brushRef="#br0" timeOffset="142601.17">17960 12641 912 0,'-1'0'433'0,"6"6"-172"15,-4-7-61-15,-1 1-90 16,0 0-37-16,-1-1-44 16,0 0-18-16,1-1-7 15,0 1 2-15,0 0-83 0,0 0-80 16</inkml:trace>
  <inkml:trace contextRef="#ctx1" brushRef="#br0" timeOffset="142856.91">17941 12881 884 0,'-10'-6'447'15,"10"6"-147"-15,0 4-94 16,2-4-32-16,-2 0-42 16,0 0-15-16,0 0-54 15,0 0-15-15,3 1-16 16,2 1-63-16</inkml:trace>
  <inkml:trace contextRef="#ctx1" brushRef="#br0" timeOffset="144193.79">6746 14196 404 0,'4'-8'232'0,"3"-14"-26"0,-3 1-9 0,-7-4-19 15,-3 1-14-15,-12 2-19 16,-4 1-12 0,-9 5-33-16,-5 1-12 15,3 12-33 1,-2 3-21-16,7 13-28 0,1 8-11 0,9 9-13 31,6 6 0-31,11 7 2 16,7 1 2-16,11-3 6 15,4-4 2-15,10-15 4 16,2-8 1-16,5-14-5 0,0-9-8 16,-4-13-22-1,-4-7-7-15,-7-5 3 0,-6-1 9 16,-8 5 26-16,-6 1 7 16,-10 8 21-16,-2 10 7 15,-5 7 8-15,1 11 4 0,7 13-8 16,2-1-7-16,9 14-12 15,8-1-5 1,7-3-9-16,5-2 4 0,2-6-96 16,0-5-93-16</inkml:trace>
  <inkml:trace contextRef="#ctx1" brushRef="#br0" timeOffset="144607.07">6513 13785 781 0,'3'-2'326'0,"3"-2"-160"16,18 4-97-16,13 2-20 15,17 4 5-15,11 0-6 16,4 0-23-16,-3-1-7 16,-15 0-10-16,-11-1-3 15,-17-4-48-15,-10-2-26 16,-9-7-62-16,-3-1-24 0,-6-5 33 16,-5-3 27-16,0 1 75 15,-1 1 45 1,6 5 60-16,1 2 12 0,6 9 2 15,2 7-6-15,2 10-25 16,4 2 1-16,1 13 17 16,1 3-5-16,-5-2-10 15,-3 0-14-15,-3-11-49 16,-1-6-85-16</inkml:trace>
  <inkml:trace contextRef="#ctx1" brushRef="#br0" timeOffset="147536.9">7382 14094 902 0,'7'-1'374'0,"12"-4"-208"16,7-4-52-16,18 2-47 0,7-1-14 16,10 9-30-1,0 2-10-15,-5 4-25 16,-5 4-62-16,-18-10-248 0</inkml:trace>
  <inkml:trace contextRef="#ctx1" brushRef="#br0" timeOffset="147740.64">7486 14171 433 0,'-6'2'289'0,"0"6"25"0,10 1-61 0,19-4-54 32,11 3-25-32,21-1-52 15,1-2-34-15,3-2-52 16,-6-3-13-16,-16 0-90 16,-5-3-94-16</inkml:trace>
  <inkml:trace contextRef="#ctx1" brushRef="#br0" timeOffset="148389.44">8672 14124 400 0,'5'-7'248'16,"2"-4"-32"-16,-3-3-64 16,0-5-22-16,-8-2-26 15,-4-6-10 1,-15 1-6-16,-2 3-10 0,-9 12-19 15,-4 6-8-15,-1 15-20 16,-3 5-6-16,2 10-10 16,9 3-5-16,14 5-6 15,11 7-1-15,10 0-2 16,6 1 1-16,8-8-2 16,5-7 0-16,10-14 2 15,3-7 2-15,0-12-2 0,2-8-12 16,-3-8-23-1,-5-6-6-15,-7-3 1 0,-7 4 13 0,-8 9 25 32,-5 0 20-32,-7 16 23 0,-2 3 11 15,-4 5 12-15,2 13-11 0,8 5-22 16,6 3-12-16,16 0-11 16,2-3-44-16,7-5-178 31</inkml:trace>
  <inkml:trace contextRef="#ctx1" brushRef="#br0" timeOffset="148608.79">8921 14204 1072 0,'7'4'464'0,"7"-1"-226"31,9 10-131-31,1 2-19 16,6 9-31-16,-3 5-14 16,-3 5-28-16,-2-1-6 0,-8-7-72 15,-3-4-55-15,-3-15-163 16,0-6-239-16</inkml:trace>
  <inkml:trace contextRef="#ctx1" brushRef="#br0" timeOffset="148743.03">9164 14187 602 0,'-6'-4'420'16,"-7"-6"2"-16,-10 16-166 16,-6 8-47-16,-8 10-90 15,-3 4-33-15,-1 6-52 16,0-1-16-16,9-7-27 0,5 0-57 16,4-9-179-16</inkml:trace>
  <inkml:trace contextRef="#ctx1" brushRef="#br0" timeOffset="149216.81">8461 13777 660 0,'4'-1'338'0,"7"-1"-78"15,20 1-117-15,11-1-23 16,27-1-33-16,3-1-22 15,4 2-38-15,-3 2-10 16,-17 0-10-16,-3 0-13 0,-15 0-36 16,-6-3-38-1,-12-5-46-15,-9-1 9 0,-7-7 35 16,-4-1 40-16,-7-1 61 16,-1 1 27-16,2 7 50 15,1 5 13 1,3 6 14-16,2 12-5 15,2 10-27-15,3 6 1 16,-4 11-10-16,-2 1-12 16,-4-3-23-16,-4-7-17 15,6-9-77-15,3-10-87 16</inkml:trace>
  <inkml:trace contextRef="#ctx1" brushRef="#br0" timeOffset="149584.84">9675 13871 805 0,'0'1'383'0,"-3"-1"-149"15,3 28-80-15,4 8-41 16,6 15-23-16,5 10-14 15,-4-4-30-15,-2 2-7 16,-2-6-19-16,-4-7-25 16,-1-15-114-16,-2-10-68 15</inkml:trace>
  <inkml:trace contextRef="#ctx1" brushRef="#br0" timeOffset="149732.07">9535 14108 740 0,'10'0'386'0,"22"0"-86"16,13 0-105-16,17 1-90 15,3-1-29-15,-6 1-45 16,-6-1-4-16,-8 5-138 0</inkml:trace>
  <inkml:trace contextRef="#ctx1" brushRef="#br0" timeOffset="150312.61">10604 14131 478 0,'-1'-10'289'0,"-2"-7"-16"15,-4 0-67-15,-8 0-58 16,-5-1-15-16,-12-5-28 0,-6 0-12 16,-2 7-27-16,0 7-20 15,4 16-28-15,3 4-11 16,13 10-17 0,2 3-2-16,14 9 3 15,4 3 2-15,7 2 6 0,5 1 0 0,9-10 1 31,5-5 0-31,10-14 0 0,1-5 2 16,1-12-3-16,-1-10-6 16,-7-9-6-1,-3-2 0-15,-10-1 5 0,-3 1 8 16,-9 7 9-16,-3 2 16 16,-5 10 22-16,-1 8 3 15,-3 3 7-15,0 9-10 16,5 12-16-16,2 3-5 15,9 10-11-15,6 2-7 16,5-7-45-16,6-1-72 16</inkml:trace>
  <inkml:trace contextRef="#ctx1" brushRef="#br0" timeOffset="150730.79">10802 14251 632 0,'1'1'319'0,"-2"1"-74"16,2 4-90-16,-1-6-71 0,0 0-10 15,3 2-27-15,11 6-10 16,33 11-11-16,-24-25-2 15,-3-3-6-15,0-3-2 16,-11 1-2 0,-3-2 0-16,-6 3-1 0,-2-1-3 15,-5 9-6 1,4 5 1-16,0 12 3 0,-3 7 9 16,6 16 14-16,-4 6-2 15,4 15-2-15,-1 2-9 0,-2 1-3 16,-3-5 5-16,-7-12 25 15,-3-4 7-15,-5-15 7 16,4-8-3 0,-5-18-22-16,4-7-9 15,0-15-29-15,0-7-30 0,4-5-98 16,0-5-71-16</inkml:trace>
  <inkml:trace contextRef="#ctx1" brushRef="#br0" timeOffset="151192.79">10328 13705 716 0,'1'1'333'16,"7"1"-118"-16,12-2-64 16,14 0-53-16,13 0-2 15,25 0-24-15,4 1-19 0,2 2-21 16,-5 2-11-1,-22-2-11-15,-13-3-6 16,-14-1-43-16,-9-5-26 0,-9-3-37 16,-6 0-7-16,-9-3 35 15,-5-1 25-15,-1-1 36 16,2 0 18-16,6 4 34 16,2 4 11-16,4 7 26 15,1 7 10-15,4 8-2 16,5 6-2-16,-1 8-4 15,1 1-3-15,-6 5-9 16,-3-3-8-16,-4-7-24 16,1-6-22-16,5-12-169 15</inkml:trace>
  <inkml:trace contextRef="#ctx1" brushRef="#br0" timeOffset="151571.99">11535 14075 615 0,'6'-2'339'0,"18"6"-42"16,8-4-112-16,16 5-67 0,5 1-37 15,-2-4-50-15,-1 2-13 16,-11-3-86-16,-2 2-98 16</inkml:trace>
  <inkml:trace contextRef="#ctx1" brushRef="#br0" timeOffset="151763.13">11598 14215 611 0,'15'3'385'0,"8"2"-37"16,12-4-137-16,4 0-36 16,4-1-81-16,2-1-27 0,2-1-25 15,-4 1-58-15</inkml:trace>
  <inkml:trace contextRef="#ctx1" brushRef="#br0" timeOffset="152415.56">12710 14121 341 0,'2'-4'231'0,"2"-12"31"15,1 1-62-15,-5 0-46 16,0-1-14-16,-11-4-18 15,-3 0-18-15,-8 3-13 16,-5-1-9-16,-4 14-34 16,-5 4-10-16,0 13-27 15,-2 7-10-15,11 11-1 16,5 3-3-16,16 8-1 16,9 3 1-16,17-6 0 15,9-3 0-15,13-14 3 16,-2-7 1-16,0-15 2 0,-4-7-1 15,-5-11-26-15,-3-5-12 16,-8-3-7-16,-3-4 0 16,-10-1 30-16,-3 4 13 15,-8 5 14-15,-3 6 11 16,-4 11 13-16,0 4 5 0,1 9-4 16,0 7-10-16,6 8-14 15,4 3-6-15,7 0-9 16,0 2 1-16,2-3-37 15,10 1-74-15</inkml:trace>
  <inkml:trace contextRef="#ctx1" brushRef="#br0" timeOffset="152642.24">12930 14245 771 0,'2'0'395'16,"7"1"-86"-16,9 6-126 16,6 6-76-16,3 6-16 15,1 10-33-15,-5 0-14 16,0 2-21-16,-5-1 1 0,-3-8-97 31,-3-7-52-31,-5-12-207 0</inkml:trace>
  <inkml:trace contextRef="#ctx1" brushRef="#br0" timeOffset="152783.22">13176 14283 506 0,'-2'-7'367'0,"-1"-3"55"0,-4 2-104 16,-2 8-106-16,-6 4-45 16,-13 10-72-16,-6 6-26 15,-10 6-33-15,0 3-15 16,3 3-23-16,7-4-62 15</inkml:trace>
  <inkml:trace contextRef="#ctx1" brushRef="#br0" timeOffset="153220.37">13582 14012 853 0,'-3'0'399'0,"-4"6"-145"16,3 3-81-16,7 9-67 15,-2 1-16-15,5 4-35 16,2 0-17-16,-2 3-19 15,4 1-7-15,3 0-7 16,-2-4-2-16,4-5-1 16,-1-4-11-16,3-10-67 15,-3-4-45-15,7-6-136 16</inkml:trace>
  <inkml:trace contextRef="#ctx1" brushRef="#br0" timeOffset="153387.64">13547 13845 563 0,'2'-3'374'16,"2"0"32"0,1 0-189-16,-5 3-125 0,0-2-33 0,0 1-69 15,1 0-74-15</inkml:trace>
  <inkml:trace contextRef="#ctx1" brushRef="#br0" timeOffset="153784.56">13407 13630 648 0,'-2'-4'390'0,"3"-5"-21"16,6 2-168-16,22 2-101 0,10 4-26 15,14 2-20 1,5 4-17-16,-3 2-16 16,-2-5-6-16,-7 0-14 15,-6-2-31-15,-9 1-60 16,-5-1-27-16,-15-3-18 15,-4-2 25-15,-7-7 60 16,-7-1 26-16,-3-1 40 16,2 1 24-16,2 8 50 15,2 1 5-15,5 10-1 16,1 3-6-16,4 10-29 16,1-2 2-16,-4 7 0 15,-2 3-10-15,-3-2-20 16,-3 0-4-16,5-7-131 0,5-3-186 15</inkml:trace>
  <inkml:trace contextRef="#ctx1" brushRef="#br0" timeOffset="154123.84">14417 13860 700 0,'3'2'392'0,"2"-1"-58"16,1 23-160 0,2 11-48-16,2 12-34 0,3 6-12 15,2 3-32 1,-2-1-11-16,-1-5-7 0,-3-5-56 16,-5-14-147-16,-4-9-112 15</inkml:trace>
  <inkml:trace contextRef="#ctx1" brushRef="#br0" timeOffset="154299.06">14257 14088 869 0,'8'0'409'16,"10"-1"-147"-16,17 3-143 15,6-2-21-15,20 0-41 16,5 3-19-16,-5-6-28 0,-4 3-73 15</inkml:trace>
  <inkml:trace contextRef="#ctx1" brushRef="#br0" timeOffset="154886.57">15330 14113 318 0,'0'-7'244'0,"-5"-7"56"16,-3-6-67-16,-11 3-64 16,-2-2-15-16,-8 3-38 15,-3 0-20-15,2 9-36 16,5 7-19-16,-2 8-22 15,3 6-9-15,8 7-10 16,-3-2-2-16,16 12-8 16,7 2 1-16,7 2 3 15,5-1 0-15,7-9 2 16,1-4-9-16,11-13-27 16,-1-5-15-16,2-7-27 15,-4-5-3-15,-6-6 22 16,-3-5 17-16,-7-1 36 15,-5 1 26-15,-5 2 73 0,-5 3 25 16,-3 8 23-16,1 6-9 16,-3 3-55-16,3-2-26 15,1 0-28-15,1 14-6 16,11 42-10-16,0-26-1 16,-7-2-64-16,1 4-49 15,0-1-110 1,0-6-64-16</inkml:trace>
  <inkml:trace contextRef="#ctx1" brushRef="#br0" timeOffset="155282.54">15562 14271 425 0,'-1'0'278'0,"2"0"18"15,-4 3-103-15,3-3-41 16,0 0-17-16,0 0-23 15,0 0-11-15,0 0-38 16,9 3-12-16,4 3-18 16,27 5-6-16,-29-20-6 15,8 1-3-15,-16-7-5 16,4 5 0-16,-5-3-5 16,2 2-1-16,1 5-6 15,-2 0-7-15,-2 9 2 16,-1 8 4-16,2 12 8 0,2 11 9 0,1 10 14 15,-1 7-1 1,0 4 3-16,-2 0-1 16,-8-9-14-1,-2-6-3-15,-9-10-2 0,-4-7 2 16,-1-8 3-16,0-9 1 16,-1-11-4-16,-2-9-4 0,3-6-42 15,0-9-41 1,4-10-122-16,10-1-166 0</inkml:trace>
  <inkml:trace contextRef="#ctx1" brushRef="#br0" timeOffset="155678.31">16162 13943 1188 0,'0'-3'509'16,"-1"-5"-289"-16,0 1-70 0,3 2-99 15,0 0-26-15,1 3-56 16,-3 1-57-16,0 0-156 15,0 1-203-15</inkml:trace>
  <inkml:trace contextRef="#ctx1" brushRef="#br0" timeOffset="155934.49">16209 14067 664 0,'-5'10'351'16,"-1"9"-93"-16,3 13-105 0,0 8-32 16,7 10-46-16,2 8-21 15,1 17-26-15,-5 1-6 16,-14-5-9-16,-5-7 0 16,-10-19-2-16,2-7 1 15,2-10 0-15,2-7 2 16,-1-15 1-16,5-8-4 15,7-19-30-15,-1-6-33 16,15-9-130-16,4-7-155 0</inkml:trace>
  <inkml:trace contextRef="#ctx1" brushRef="#br0" timeOffset="156507.16">15902 13655 434 0,'-4'0'277'16,"4"-5"4"-1,10 4-134-15,18-5-61 16,12 4-21-16,9-1-7 15,5 2-11-15,12 2-16 16,1-1-8-16,4 3-12 0,-1 0-5 16,-21-2-9-16,-8 2-10 15,-22-4-31 1,-11-4-28-16,-11-3-49 0,-6 1-13 16,-5-3 14-16,0 1 25 15,-2-3 59-15,1-4 29 16,9 4 37-16,6 1 7 15,7 6 26-15,3 2 18 16,4 12 19-16,2 5 10 0,5 10 1 16,-1 5-2-16,-7 3 16 15,-10 2 11-15,-11 0 0 16,-8-4-12-16,-10-9-43 16,2-4-24-16,-5-11-36 15,1-5-66-15</inkml:trace>
  <inkml:trace contextRef="#ctx1" brushRef="#br0" timeOffset="159935.03">1647 16372 519 0,'-3'8'310'0,"-2"3"21"16,7 2-176-16,12-15-61 16,3-12-2-16,12-12-19 0,-2-21-22 15,5-17-28 1,0-6-6-16,-6-8-4 15,-4 8 4-15,-10 8 11 0,-6 2 3 16,-10 4 18 0,-4 5 8-16,0 16 13 0,0 11 4 15,2 23-28 1,2 10-14-16,2 24-28 0,4 13-5 16,15 19 1-16,12 6 1 15,16 11 0 1,3 2-1-16,-5-3 1 0,-5-5-1 0,-12-22-13 15,-4-12-45 1,-5-19-123-16,-4-6-94 0</inkml:trace>
  <inkml:trace contextRef="#ctx1" brushRef="#br0" timeOffset="160077.4">1847 16247 543 0,'18'5'228'0,"22"2"-115"16,8 0-78-16,-2-1-118 0</inkml:trace>
  <inkml:trace contextRef="#ctx1" brushRef="#br0" timeOffset="160256.57">1618 16062 972 0,'-6'0'443'15,"-2"0"-206"-15,6 4-102 16,3 0-119-16,6 2-25 16,12-3-22-16,7 6-54 15,18-5-304-15</inkml:trace>
  <inkml:trace contextRef="#ctx1" brushRef="#br0" timeOffset="160581.19">2156 16348 1012 0,'14'11'393'0,"22"13"-272"15,5-2-21-15,-6-15-18 0,5-1-11 16,-2-9-17-1,-4-8-4-15,-3-7-11 16,-2-6-7-16,-12-8 0 16,-6 0-2-16,-13 1-4 15,-8 3-1-15,-14 6-7 16,-6 5-4-16,-8 9-8 16,1 6-3-16,3 6-9 15,5 8-7-15,11 7 6 16,4 6 3-16,13 12 7 15,6 6 5-15,12 10-4 16,-1 4-1-16,5-1-2 0,-2-1-1 16,0-8-22-16,0-1-52 15,0-11-195-15</inkml:trace>
  <inkml:trace contextRef="#ctx1" brushRef="#br0" timeOffset="160914.5">2957 16242 805 0,'-9'13'393'0,"-16"20"-124"15,-10 2-79-15,-13-3-71 16,1-5-29-16,0-12-48 15,5-10-16-15,10-7-46 16,3-11-26-16,11-4-24 16,8-3-4-16,8-2 24 15,3 0 18-15,12 5 44 0,3 3 16 16,7 8 32-16,3 6 12 16,4 7 4-1,1 7-4-15,6 8-13 0,-1 2-10 16,-3 5-27-16,3-3 28 15,-8-4-152-15</inkml:trace>
  <inkml:trace contextRef="#ctx1" brushRef="#br0" timeOffset="161465.84">3761 16062 826 0,'-7'10'323'0,"-4"16"-208"0,2 6-48 16,9 13-14-1,9-1 2-15,12-1 0 16,8-2-10-16,10-17-11 15,8-6-1-15,-7-18 0 16,-2-9 4-16,-10-13 4 16,-9-9 1-16,-1-16 0 0,-10-3-4 0,-8-12-3 15,-6 3-1 1,-18-3-4-16,-9-5 1 0,-27-4-1 0,-6-4-4 31,-6 12-11-31,5 13-7 16,20 31-16-16,7 16-9 15,13 25-13-15,7 11-1 16,16 13 2-16,11 8 5 16,23 2 12-16,11 3 1 0,18-8-39 15,7-4-70-15</inkml:trace>
  <inkml:trace contextRef="#ctx1" brushRef="#br0" timeOffset="161735.94">4472 16177 740 0,'-7'10'352'0,"-10"15"-104"0,-7 1-79 15,-14 0-53-15,-4-6-12 16,-7-9-38-16,3-8-20 16,4-11-27-16,3-7-16 15,10-9-34-15,5-3-11 16,14 3-7-1,6 3-4-15,13 6 21 0,5 5 13 16,13 7 27-16,3 5 20 16,5 14 20-1,5 6 2-15,-1 8-10 0,-2 0-7 0,-4-2-18 16,-4-7 11-16,-6-4-244 16</inkml:trace>
  <inkml:trace contextRef="#ctx1" brushRef="#br0" timeOffset="162290.16">5550 16108 950 0,'-10'-1'426'16,"-18"-4"-182"-16,1 3-46 15,-1 9-66-15,-2 2-39 16,14 15-81-16,8 6-14 0,11 6-16 16,12 1-3-16,12-3 8 0,-1-3 1 15,13-7 4 1,4-11 2-16,-6-11 5 0,-4-6 7 15,-19-16 18 1,-7 1 6-16,-16-16 5 16,-8-5-1-16,-15-7-10 0,-6-2-1 0,-4-8-6 31,-1 1-6-31,10-7-9 0,4-5-5 0,18 4-17 31,15 2-9-31,19 15-19 16,7 8-20-16,14 17-47 15,-3 10-48-15,7 21-181 16</inkml:trace>
  <inkml:trace contextRef="#ctx1" brushRef="#br0" timeOffset="162805.31">5927 16225 722 0,'-3'-2'324'0,"0"-8"-136"16,-1-2-46-16,-1 1-37 16,-4-5-13-16,-8-1-15 15,-5 1-6-15,-8 5-1 16,-1 4-11-16,7 13-36 15,0 6-13-15,11 10-23 16,7 7-6-16,8 1 4 16,7 0 3-16,16-6 7 15,1-4 1-15,4-10 4 16,1-5 3-16,-5-10 4 16,-5-5 5-16,-3-6 3 15,-7-3 2-15,-3 0 1 0,-3-2 0 16,-5 2-3-16,0 3-2 15,-6 9-6-15,2 4-8 16,4 10-12-16,1 8 0 16,7 4 0-16,2 4 6 15,-1-2 7-15,4-2 1 16,10-8 5-16,3-4 8 0,6-7 14 16,-1-6 14-16,-10-11 24 15,-5-4 5-15,-9-6-2 16,-5-6-10-16,-7 3-44 15,-5 3-51 1,-3 5-146-16,1 6-391 0</inkml:trace>
  <inkml:trace contextRef="#ctx1" brushRef="#br0" timeOffset="163246.11">6205 15937 656 0,'9'-22'308'0,"16"-26"-103"15,10 2-36 1,10 8-22-16,1 9-14 0,-4 16-30 15,-5 12-18-15,0 25-32 16,-4 18 0-16,-3 21 4 16,-2 10 4-16,-16 6 1 15,-2 1-5-15,-5-7-22 16,0-4-13-16,1-20-14 16,1-13-3-16,-2-24-35 0,3-12-31 31,-3-18-46-31,-5-8-10 0,-6-10 23 0,-10-3 27 15,-10-3 43-15,-5 4 10 32,-7 12 9-32,3 9 5 15,5 21 13-15,1 8 6 16,4 15 1-16,1 7-4 0,2 4-15 16,5 3 1-16,9-6-134 15</inkml:trace>
  <inkml:trace contextRef="#ctx1" brushRef="#br0" timeOffset="163710.87">6966 16109 732 0,'-9'-5'364'16,"-9"0"-114"-16,-1-2-43 0,4 8-87 16,0 2-40-16,2 2-66 15,3 5-20 1,10 1-16-16,0 1-3 0,8-4 6 15,2 1 3-15,1-4 9 16,-2-5 2-16,5-1-14 16,-3-2-5-16,-6-3-5 15,-3 2 0-15,-10 1 11 16,1 5 4-16,-11 5 28 16,3 5 16-16,-3 12 20 15,2 0 1-15,14 3-19 16,2-1-10-16,12-3-6 15,-1-3 3-15,9-6 0 16,-3-3-3-16,4-7-3 0,-1-4-17 16,-6-10-62-16,-1-3-77 15</inkml:trace>
  <inkml:trace contextRef="#ctx1" brushRef="#br0" timeOffset="163850.47">6873 15793 1179 0,'-3'-1'486'16,"2"-1"-316"-16,-1 2-88 15,2 0-79-15,0 0-48 0,0 0-324 16</inkml:trace>
  <inkml:trace contextRef="#ctx1" brushRef="#br0" timeOffset="164254.07">7144 16116 693 0,'-5'11'353'0,"-3"8"-89"16,8 13-143-16,4 3-25 15,16 3-38-15,8 1-12 16,14-10-3-16,4-5 2 16,3-15-3-16,-2-10-4 15,-9-14-11-15,1-7-3 16,-10-7-19-16,-5-1-21 16,-12-3-87-16,-11-3-75 15</inkml:trace>
  <inkml:trace contextRef="#ctx1" brushRef="#br0" timeOffset="164445.26">7375 16051 686 0,'0'8'413'16,"-2"7"1"-16,-2 22-233 15,0 14-15-15,-8 21-7 16,3 6-10-16,1 0-35 0,2 0-31 15,6-8-52-15,4-8-40 16,7-9-122 0,0-8-117-16</inkml:trace>
  <inkml:trace contextRef="#ctx1" brushRef="#br0" timeOffset="165180.31">7835 16235 647 0,'0'-8'316'0,"-6"-11"-101"0,-5 0-48 16,-5-1-30 0,-8-1-12-16,-1 6-38 15,-1 4-12-15,0 11-48 16,6 5-22-16,1 10-22 0,5 6-8 0,11 3-3 31,4 5 2-31,14 1 11 16,2-3 6-16,8-7 8 0,-1-2 1 15,0-15 4 1,0-4 0-16,-1-13-16 16,0-2-8-16,-4-5-2 0,-4-1 1 0,-4-1 21 15,-6 0 6 1,-5 7 8-16,-2 2 6 15,-9 5 4-15,2 6-2 16,0 5-8-16,2 5-10 16,7 8-4-16,0 3 0 15,6 3 6-15,5 0 4 16,7-3 1-16,3 0 1 16,2-7 2-16,5-5 0 0,1-6 3 15,0-6 3-15,-5-5 3 16,-8-7 0-16,-4-6-1 15,-4 1-1-15,-4-1-1 16,-1 4 4-16,-3 4 13 16,-3 3 7-16,2 8-4 15,-2 0-11-15,0 18-18 16,2 5-10-16,1 21 3 16,5 10 5-16,1 12 5 15,-1 5 0-15,1-1-3 16,1-1-3-16,3-9-5 15,0-3 0-15,0-15-25 16,-1-6-43-16,-2-21-147 0</inkml:trace>
  <inkml:trace contextRef="#ctx1" brushRef="#br0" timeOffset="165317.09">8110 16401 1014 0,'1'0'446'15,"8"1"-198"-15,4 1-161 0,10-2-65 16,7 1-37 0,5-4-175-16</inkml:trace>
  <inkml:trace contextRef="#ctx1" brushRef="#br0" timeOffset="165792.73">8525 16093 668 0,'-12'-4'357'16,"-10"-2"-92"-16,-1 8-116 16,2 6-36-16,8 5-59 15,3 2-23 1,16 3-24 0,8 0-4-16,15 1-2 0,3-4 1 15,0-6-1-15,-3-1-8 16,-8-8-30-16,-5 0-18 15,-13-1-10-15,-6-1 5 16,-15-1 30-16,-5 2 26 16,-6 1 46-16,1 1 25 0,3 5 40 15,5 2 14 1,10 8-5-16,4 3-3 0,13 3-22 16,2 2-17-16,12-1-30 15,2-2-16-15,6-3-18 16,5-6 6-16,7-12-111 15,2-5-58-15</inkml:trace>
  <inkml:trace contextRef="#ctx1" brushRef="#br0" timeOffset="166122.31">9334 16012 842 0,'1'9'374'0,"6"8"-176"0,-1 30-94 16,5 16-23-16,2 27-3 16,-3 8 3-16,-2-1-8 15,-3-7-5-15,-1-16-28 16,-3-6-14-16,3-16-90 16,-1-13-64-16</inkml:trace>
  <inkml:trace contextRef="#ctx1" brushRef="#br0" timeOffset="166258.31">9418 16321 941 0,'15'2'361'0,"8"2"-220"15,14 3-141-15,6 0-44 16</inkml:trace>
  <inkml:trace contextRef="#ctx1" brushRef="#br0" timeOffset="166611.01">9804 16144 944 0,'-15'-5'402'0,"-20"-5"-235"15,1 5-52-15,9 10-68 16,3-3-26-16,14 8-29 16,3 1-6-16,12-1-4 15,6 4 1-15,9-1-1 16,4-2-10-16,-2-4-25 16,2-1-20-16,-9-3-24 15,-5 0 11-15,-10 1 29 16,-6 1 22-16,-13 3 66 15,-2 3 42-15,-6 6 49 16,2 4 12-16,15 6-1 16,1-4-27-16,14 0-32 15,8-6-7-15,7-9-30 16,6 0-11-16,4-6-70 16,5-2-69-16</inkml:trace>
  <inkml:trace contextRef="#ctx1" brushRef="#br0" timeOffset="167050.57">10652 16124 517 0,'-4'0'250'0,"0"-3"-59"15,5 1-2-15,-1 1-5 16,8 0-19-16,22-4-60 16,39-1-23-16,-26 3-43 15,0-1-14-15,1 3-14 16,-5-4 0-16,-11 1-72 15,-7 4-47-15,-15-4-110 16,-5 4-92-16,-8-1-16 16,-6 1 40-16,-8 3 126 15,-2-1 113-15,1 8 177 16,2-1 60-16,6 8 71 16,1 3 10-16,6 6-48 0,0 5-42 15,5 3-79 1,2 0-32-16,6-2-42 0,3-5-10 15,6-3-68-15,6-4-65 0,-2-11-314 16</inkml:trace>
  <inkml:trace contextRef="#ctx1" brushRef="#br0" timeOffset="167306.34">11174 16201 812 0,'-14'-1'372'0,"-12"1"-185"15,-3 4-38-15,6 8-87 16,5 4-26-16,11 5-23 16,7 2-2-16,9 1-6 15,7 1-1-15,8-5-2 0,6-3 1 16,4-12 14-16,0-5 7 16,-10-12 31-16,-7-5 16 15,-10-4 13-15,-7-1 1 16,-12-1-27-16,-1 0-17 15,-8 3-25 1,0 5-39-16,6 8-105 16</inkml:trace>
  <inkml:trace contextRef="#ctx1" brushRef="#br0" timeOffset="167995.07">12164 16088 583 0,'-9'-17'294'0,"-8"-16"-99"16,6-12-62-16,11-6-23 15,16-3-53-15,10 8-22 0,13 11 21 16,6 15 8-16,5 26 13 16,-2 17-1-16,-9 29-36 15,-11 9 0-15,-33 10 7 16,-18-1 0-16,-24 0-8 16,-8-3-8-16,0-9-17 15,2-6-2-15,3-21-1 16,6-8 1-16,12-21-13 15,7-7-12-15,24-13-14 16,9-4-5-16,22-2 8 16,8 2 8-16,8 8 8 15,-2 8 0-15,-1 12 3 16,-2 9 2-16,-1 6 16 16,-2 1-52-16,-5-1-173 15,-3-8-243-15</inkml:trace>
  <inkml:trace contextRef="#ctx1" brushRef="#br0" timeOffset="168285.47">12663 15835 573 0,'-5'-5'342'0,"-8"-1"-39"15,-2 6-94 1,1 15-113-16,1 7-37 0,15 7-35 15,8 4-7 1,8-5 0-16,12-3-1 0,-1-10-1 16,1-11 5-16,0-10 28 15,-10-2 16 1,-9-10 21-16,-6-1-1 0,-14-4-26 16,-5-5-17-16,-3 5-29 15,-1 3-8-15,0 7-55 16,4 6-55-16,5 8-255 15</inkml:trace>
  <inkml:trace contextRef="#ctx1" brushRef="#br0" timeOffset="168428.77">12574 16099 922 0,'5'4'449'0,"7"8"-179"0,9-8-120 31,4 0-35-31,6-2-69 0,-3-2-20 15,4 0-64 1,-5 0-69-16</inkml:trace>
  <inkml:trace contextRef="#ctx1" brushRef="#br0" timeOffset="168597.44">12617 16236 879 0,'7'0'454'16,"1"1"-91"-16,17 1-227 16,1 2-15-16,3 0-62 15,3 2-25-15,-9 3-113 16</inkml:trace>
  <inkml:trace contextRef="#ctx1" brushRef="#br0" timeOffset="169465.78">13319 15925 778 0,'-6'11'339'16,"-5"26"-155"-1,0 13-61-15,5 18-39 0,2 5-17 16,4-2-33-1,-1-3-9-15,-1-20-8 16,-2-13-3-16,1-21 9 16,1-12-1-16,-3-17-2 15,0-8-2-15,1-13-14 16,-2-7-1-16,0-7 0 16,1-4 2-16,-9-3 1 15,6 2-1-15,2 4 4 16,2 5 6-16,9 10 11 0,-4 7 7 15,5 26 1-15,7 10-4 16,10 24-10-16,10 12-5 16,12 5-5-16,4 5-2 15,6 3-4-15,-1-1 0 16,-2-7-2-16,-2-5 2 0,-15-21-1 16,-2-9 5-16,-13-18 5 15,-5-8 3 1,-4-15 4-16,-2-6-2 0,-6-10-2 15,-2-2-3-15,-7-9-3 16,-6-2-2-16,6 5-8 16,-1 1-28-16,6 21-105 15,0 13-76-15</inkml:trace>
  <inkml:trace contextRef="#ctx1" brushRef="#br0" timeOffset="169665.61">13883 16401 1165 0,'-1'3'498'16,"1"6"-270"-16,3-4-47 15,7-4-66-15,0-3-32 0,5-6-45 16,0-3-35-16,-1-5-34 15</inkml:trace>
  <inkml:trace contextRef="#ctx1" brushRef="#br0" timeOffset="170317.44">14348 15908 548 0,'0'7'286'0,"1"20"-52"0,0 14-60 0,0 23-46 16,-1 10-18-16,-1 5-39 0,0 0-12 31,1-10-23-31,1-16-8 15,3-21-13-15,-1-14 4 0,-3-21 5 16,2-10-3 0,-2-21-8-16,0-7-9 15,-4-17-8-15,-3-4 0 16,-6-6 6-16,0-1 2 16,4 8-4-16,2 10-2 0,10 23 1 15,4 9 0-15,4 28 4 16,9 14 2-16,5 22-3 15,7 11 1-15,10 12-1 16,2 1 0-16,6-4-1 16,-4-8 2-16,-5-21 0 15,-2-14 3-15,-11-23 7 16,3-12 3-16,-8-22 5 16,-2-3 1-16,-8-11 10 15,-8-5 2-15,-12-4 2 16,-9-1 0-16,-11-9-20 15,3 6-9-15,8 11-44 0,6 10-42 16,11 34-155-16,2 10-217 16</inkml:trace>
  <inkml:trace contextRef="#ctx1" brushRef="#br0" timeOffset="170634.41">14898 16284 723 0,'11'1'333'16,"11"4"-173"-16,10-3-49 15,3-2-22-15,1-5-51 16,-6-5-15-16,-8-6-8 16,-3 0-1-1,-5-2-2-15,-7-2-4 0,-13 5-7 16,-5 0-1-16,-16 5-3 15,-2 3 0-15,-4 8 7 16,-1 8 14-16,6 16 11 16,7 5 12-16,13 12 26 15,7 2-1-15,13-3 0 0,10 1-8 16,15-9-28-16,0-10-8 16,7-15-9-16,-3-8-52 15,4-15-331-15</inkml:trace>
  <inkml:trace contextRef="#ctx1" brushRef="#br0" timeOffset="171333.2">15298 16217 647 0,'-5'5'295'0,"-6"11"-115"15,-2 6-36-15,3 10-23 0,4 5-15 0,8 5-35 32,7-4-12-32,12-13-24 0,7-5-6 15,5-20-10-15,2-6-1 0,-2-10-13 32,-6-8-5-32,-12-5-4 0,-5-3-3 0,-11 5 7 31,-8 2 0-31,-4 4 2 0,-3 6 1 0,3 3 1 15,4 7-2-15,3 9 1 16,4 7 1-16,3 8 7 16,3 5 6-1,7 6 13-15,6-1 1 0,5 1-1 16,2-2-4-16,8-9-8 16,-7-6-3-1,3-14 0-15,-5-6 0 16,-7-16-5-16,2-4-9 15,-2-11-17-15,1-5-7 16,0-7-9-16,-1 2 5 16,0-9 13-16,-8-3 5 0,0-12 18 15,-2-6 11-15,-4 10 21 16,8 16 20-16,-9 31-1 16,-1 21-5-16,-3 31-19 15,-2 11-19-15,6 25-8 16,5 3-1-16,4 9-2 15,5-1-1-15,-2 3-2 16,0 1 0-16,0-15-11 16,0-12-34-16,-2-24-79 15,-3-15-46-15</inkml:trace>
  <inkml:trace contextRef="#ctx1" brushRef="#br0" timeOffset="171697.17">15651 16235 766 0,'5'0'312'0,"14"-3"-186"16,4 3-24-16,6 4-43 16,8-2-14-16,3 5-28 15,-1-2 2 1,3-1 11-16,-3 0 3 0,-8-4 4 16,-6 0 5-16,-13 0 5 15,-9 0 2-15,-5 4 16 16,-5 3-5-16,-3 8-6 15,0 4-5-15,6 5-23 16,3 4-8-16,6 2-11 16,6 1-1-16,4-1-2 15,4-6 1-15,6-7 2 0,-2-5 2 16,2-15 7-16,2-5 2 16,-7-12 3-1,-2-7 1-15,-13-6 0 0,-6-4 0 16,-20 4-5-1,2 5-3-15,-9 11-9 0,-2 9-4 16,1 11 5-16,-3 6-54 16,8 2-131-16</inkml:trace>
  <inkml:trace contextRef="#ctx1" brushRef="#br0" timeOffset="172144.04">16270 16289 920 0,'7'6'407'0,"5"7"-189"0,0 8-54 0,-3 8-51 31,-3 3-25-31,-5 1-35 16,-1-5-11-16,-2-9-16 16,-3-5-6-16,4-9-7 15,4-5-2-15,9-12-10 16,6-8-8-16,10-12-14 15,1 0-3-15,1 3 7 16,-4 3 8-16,-4 11 20 16,-3 2 11-16,-8 13 22 15,-1 4 17-15,-5 16 25 16,-4 10-2-16,6 10-6 16,-5 3-14-16,5-3-30 0,-1-5-7 15,-5-10-62-15,7-5-75 16</inkml:trace>
  <inkml:trace contextRef="#ctx0" brushRef="#br0" timeOffset="175092.71">20363 18145 0</inkml:trace>
  <inkml:trace contextRef="#ctx1" brushRef="#br0" timeOffset="174601.97">17281 16288 672 0,'8'0'294'0,"13"3"-134"16,3 10-53-16,5 10-24 15,-5 3-12-15,-15 12-6 0,-10 1-4 16,-19-6-12-16,-5-1-4 0,-1-13-17 15,3-9-6 1,11-8-3-16,5-9-4 16,9-6-9-16,6-9-5 15,13-8-4-15,3 1 1 16,7-8 2-16,2 2 1 16,-5 7 2-16,-2 2-1 15,-9 11 1-15,-3 6 6 0,-13 8 11 16,-4 7 7-16,-10 10 8 15,-3 6-2-15,2 8-10 16,9 2-8-16,13-2-10 16,9 3-3-16,13-7-24 15,-1-4-41-15,5-9-160 16,2-9-156-16</inkml:trace>
  <inkml:trace contextRef="#ctx1" brushRef="#br0" timeOffset="175016.56">17864 16364 788 0,'0'-1'370'16,"-2"8"-137"-16,-5 6-38 16,-13 15-85-16,-5 8-17 15,-11 0-50-15,-1-5-18 16,4-8-15-16,3-8-9 16,8-14-49-16,6-1-25 0,7-14-39 15,2-4-1-15,7-5 42 16,0-4 23-1,4 1 38-15,5 0 8 0,8 7 33 16,0 1 15 0,2 14 14-16,0 5 9 15,-2 10-5-15,2 8-5 16,1 0-6-16,5 4-9 0,-1-4-23 16,1-3-7-16,2-7-6 15,-3-5 1-15,0-8-2 16,0-8-5-1,-3-7-4-15,-5-4-2 0,-7-6 0 16,0 0 4-16,-8 3 3 16,0 4 1-16,-3 10 5 15,-3 9 2-15,3 16 21 16,2 10 9-16,3 17-2 0,-1 2-1 16,8 1-24-1,-5-5 3-15,9-11-145 0,4-4-96 16</inkml:trace>
  <inkml:trace contextRef="#ctx1" brushRef="#br0" timeOffset="175493.91">18919 16266 642 0,'-19'-2'375'15,"-13"0"-60"-15,-4 9-146 16,1 6-40-16,6 10-62 16,4 6-21-16,15 10-30 15,9 3-10-15,17-2-6 16,8-3 1-16,15-12 2 15,2-4 1-15,-3-14 4 16,-4-6 2-16,-16-9 11 16,-11-5 2-16,-7-2 0 0,-10-1-3 15,-16-2-13-15,-3 2-4 16,-9 1-43-16,8 0-49 16</inkml:trace>
  <inkml:trace contextRef="#ctx1" brushRef="#br0" timeOffset="175651.9">18949 16315 925 0,'13'-1'415'0,"12"-2"-191"16,8 3-78-16,8 0-77 16,3 0-22-16,4 0-31 15,-5 0-13-15,-9-3-96 16,-7-1-86-16</inkml:trace>
  <inkml:trace contextRef="#ctx1" brushRef="#br0" timeOffset="175823.87">19109 16359 666 0,'-3'14'369'15,"3"18"-65"-15,3 4-75 16,8 0-103-16,3-3-35 0,1-7-53 15,0-6-15-15,-1-5-136 32,0-7-279-32</inkml:trace>
  <inkml:trace contextRef="#ctx1" brushRef="#br0" timeOffset="176352.71">19529 16486 445 0,'3'-8'245'0,"1"-7"-35"15,-4-2-36 1,-6-1-34-16,-3 0-4 0,-10-1-6 31,4 3-15-31,-5 9-29 16,-7 4-20-16,6 11-41 16,-4 7-11-16,10 9-13 0,7 3-3 15,8 0-4-15,7-1 0 16,9-5 4-16,2-8 1 15,2-7 4-15,-2-6 3 16,-6-10 3-16,2-2 0 16,-4-2 1-16,-4 2-1 15,1 0-1-15,-6 2-1 0,-1 6-7 16,2 1-6-16,1 11-2 0,-2 1 0 16,4 5 5-1,5 3 3-15,6-5 3 16,3 2 0-16,7-6 4 15,-1-5 3 1,2-3 9-16,-3-4 6 16,-5-7 10-16,-5-1 1 0,-7-8-5 15,-4 0-6-15,-8 1-68 16,-3 0-70-16</inkml:trace>
  <inkml:trace contextRef="#ctx1" brushRef="#br0" timeOffset="176679.99">19899 16383 816 0,'2'-4'441'16,"0"-5"-117"-1,4 3-135-15,7 5-43 0,2 8-60 16,8 10-20-16,2 12-28 16,2 3-12-16,-11 0-15 15,-9-3-1-15,-11-2-3 16,-12-9 0-16,-6-8 7 15,2-3-29-15,-13-9-109 16,7 0-66-16</inkml:trace>
  <inkml:trace contextRef="#ctx1" brushRef="#br0" timeOffset="177191.07">20842 16223 915 0,'-14'-1'386'16,"-16"7"-214"-1,2 8-43-15,9 17-41 16,7 8-22-16,22 13-30 15,11 1-8-15,20-6-12 0,-1-8-1 16,-2-19-2-16,-7-6 1 0,-8-14 6 31,-5-7 3-31,-9-17-1 16,-7-9-3-16,-6-16-10 16,-6-3-5-16,-9-13-11 15,0-7-9-15,-3-7-14 16,6-1-7-16,15-1-15 15,6 6-6-15,20 13-25 16,-1 10-19-16,6 26-90 16,0 13-119-16</inkml:trace>
  <inkml:trace contextRef="#ctx1" brushRef="#br0" timeOffset="177512.68">21084 16237 767 0,'-5'5'319'0,"-4"8"-169"15,3 7-28-15,6 15-14 16,2 5-8-16,15 7-14 15,2 1-9-15,9-12-20 16,7-6-8-16,2-16-17 16,-2-8 5-16,-2-7 15 15,-7-11 3-15,-6-7-2 16,-3-6-5-16,-12-9-24 16,-2-3-11-16,-8-3-101 15,-6-1-78-15</inkml:trace>
  <inkml:trace contextRef="#ctx1" brushRef="#br0" timeOffset="177913.07">21585 16370 441 0,'-3'-6'251'0,"-7"-6"-13"0,-4 2-13 16,-6-3-30-16,-4 3-24 15,3 6-75-15,4 3-31 16,7 9-41-16,4 10-10 15,0 8 0 1,4 6 3-16,5 3-6 0,3-4-1 16,12-9 5-1,7-6 5-15,5-11 14 16,0-8 9-16,-6-9 15 16,-9-8 4-16,-14-9-7 0,-5 2-8 15,-17-2-27 1,-7 4-11-16,-1 7-43 0,1 6-59 0</inkml:trace>
  <inkml:trace contextRef="#ctx1" brushRef="#br0" timeOffset="179656.05">2108 17396 790 0,'-5'5'349'15,"-4"17"-145"-15,-8 1-46 0,-12 11-45 16,-5-1-22-16,-11-9-50 16,-1-2-14-16,0-12-10 31,4-7-3-31,13-4-9 15,9-4-8-15,14-9-17 0,8-2-3 16,8-3-2 0,3-1 5-16,5 5 12 15,2 7 4-15,3 7 9 16,2 1 6-16,2 11 6 16,0 7 3-16,2 8-2 0,0 9-1 15,-5 6-6 1,-5 1-4-16,-1-4-42 0,-7-5-93 15</inkml:trace>
  <inkml:trace contextRef="#ctx1" brushRef="#br0" timeOffset="179825.12">1831 17145 878 0,'-1'-5'427'0,"2"-7"-199"15,5 13-78-15,5 24-110 16,4 2-34-16,10 9-29 16,2 0-64-16</inkml:trace>
  <inkml:trace contextRef="#ctx1" brushRef="#br0" timeOffset="180378.28">2176 17024 937 0,'9'4'366'16,"12"-3"-242"-16,8 2-47 0,9-5-15 15,3-2-19 1,5-2-23-16,-1-3-4 0,-9 1-1 16,-10-2-5-1,-15 3-34-15,-5 3-20 0,-11-2-31 16,-1 6-3-16,-8 5 28 16,-6-3 18-16,-2 11 22 15,-1-3 2-15,4 3 2 16,5 5 5-16,10 2 7 0,4 6 2 15,9 1 2-15,4-3-4 16,2-4-4 0,0-7 0-16,-5-6 2 0,-3 0 2 0,-6-1 5 31,-2-4 3-31,-7 4 5 0,-1-1 10 16,-1 4 2-1,4 4 0-15,9 4 0 0,7 8-12 16,9 12-8-16,5 6-5 15,3 11 2-15,-1 0 7 16,-5-4 14-16,-7-2 10 0,-14-12 19 31,-5-5-2-31,-17-9 0 16,-4-7-4-16,-9-11-18 16,-6-7-6-16,5-15-42 0,6 3-43 15,16-6-85-15,12 7-66 16</inkml:trace>
  <inkml:trace contextRef="#ctx1" brushRef="#br0" timeOffset="180905.67">2881 17574 583 0,'-1'-5'331'0,"-6"-8"-18"16,2 3-121-16,-1-1-73 16,-3-2-23-16,-4 1-38 15,-4-7-6-15,-9 3 4 16,-3-1-1-16,1 8-11 16,1 8-11-16,4 6-22 15,5 8-9-15,5 5-12 16,5 3-1-16,10 3 1 0,6 2 3 15,14-3 3 1,2 2 0-16,9-11 1 0,-1-7-1 16,1-9 1-16,-2-11 0 15,-2-6-2-15,-8-4-1 16,-5-2 5-16,-3 1 1 16,-9 2 10-16,1 3 7 15,-6 3 18-15,-1 6 10 16,-1 4-3-16,3 3-8 0,3 10-18 15,3 3-9 1,1 5 2-16,5 9 3 16,-2 2 2-16,2-3-3 0,4 2-5 15,-1-9-1-15,1-7 4 16,1-6 7 0,-4-11 12-16,-4-11 2 0,3-4-3 15,-3-5-6-15,0 1-10 16,4 7-21-16,-3-2-164 15</inkml:trace>
  <inkml:trace contextRef="#ctx1" brushRef="#br0" timeOffset="181620.47">3565 17355 601 0,'-9'-2'287'0,"-14"2"-94"32,-1 1-37-32,4 4-55 15,3 2-37-15,9 3-68 0,5 0-7 16,9 1 1-1,3-2 3-15,6-1 10 16,1-2-1-16,3-3 0 16,-1 1 0-16,-4-7 1 15,-1 0 0-15,-11-2 4 16,-2 1 1-16,-8 0 0 16,-6 3 9-16,-10 2 26 15,-4 3 18-15,-4 7 20 16,1 0-6-16,11 1-26 15,3 1-17-15,12 1-16 0,7 7-2 16,9 1-7-16,5 1-3 16,6-4-4-16,2-6 0 15,4-7 0-15,-3-5 0 16,5-7 5-16,4-6 1 16,-2-11 2-16,10 0-2 15,-3-4-1-15,0-1-2 0,1 10 0 16,1-1-1-1,-3 12 9-15,-3 7 5 0,-13 8 22 16,-4 6 12-16,-16 7 10 16,-3 3 1-16,-13 3-11 15,-9-1-11-15,-9 2-13 16,-3-4-48-16,5-11-130 16,5-4-281-16</inkml:trace>
  <inkml:trace contextRef="#ctx1" brushRef="#br0" timeOffset="181993.53">4437 16749 719 0,'0'-2'433'0,"-6"2"-54"15,-5 4-125-15,1 20-111 16,-1 11-42-16,5 15-33 16,5 7-16-16,5 7-27 15,0 2-9-15,6 8-9 0,-2-6-1 16,-2 0-125-16,0-7-93 16</inkml:trace>
  <inkml:trace contextRef="#ctx1" brushRef="#br0" timeOffset="182300.57">4384 17603 1016 0,'1'-3'491'0,"0"2"-205"0,1 1-115 15,-2 0-28-15,0 0-50 0,0-2-8 32,0 2-3-32,0 0-5 15,2 0-15-15,1 0-10 0,-3 0-21 16,0 0-8-16,0 0-23 15,0 0-48-15</inkml:trace>
</inkml:ink>
</file>

<file path=ppt/ink/ink5.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4T13:47:08.330"/>
    </inkml:context>
    <inkml:brush xml:id="br0">
      <inkml:brushProperty name="width" value="0.05292" units="cm"/>
      <inkml:brushProperty name="height" value="0.05292" units="cm"/>
      <inkml:brushProperty name="color" value="#FF0000"/>
    </inkml:brush>
  </inkml:definitions>
  <inkml:trace contextRef="#ctx0" brushRef="#br0">1853 5777 636 0,'-8'-7'357'16,"-11"-7"-76"-16,13-8-93 0,3-5-28 16,16-12-49-16,11-4-20 15,13-8-18-15,10 3-4 16,1 11-13-16,-5 13-11 16,0 26-26-16,0 18-11 15,6 30-10-15,7 11-1 0,12 13 3 16,-3-2 2-16,0-18 6 15,-3-13 3-15,-15-20 4 16,-6-12 2 0,-23-18 5-16,-7-7-3 15,-14-13-8-15,-8-8-2 0,-9-5-9 16,-6-2 2-16,-9-4 2 16,0 3-2-16,16 18-8 15,6 6-11-15,22 16-9 16,9 12-1-16,11 11 6 15,6 6 9-15,3 8 8 0,2-1 4 16,-8-2 1 0,-6-4 1-16,-14-3 7 15,-9 0 13-15,-17 1 17 16,-11 2 5-16,-4 2-7 16,0 2-12-16,3-8-54 15,12-2-92-15</inkml:trace>
  <inkml:trace contextRef="#ctx0" brushRef="#br0" timeOffset="692.27">3694 5333 512 0,'-2'5'324'0,"-11"10"-5"0,-5 4-49 15,-20 0-90-15,-6-1-43 16,-9-3-70-16,-5-3-19 16,4-8-25-16,1-4-8 15,13-5-12-15,10-6-3 16,15 4-16-16,9 0-9 16,13 0-8-16,10 4 1 15,17 1 7-15,9 5 6 16,10 12 5-16,-1 7 1 0,-9 15 9 15,-17 1 11-15,-16 17 23 16,-12 4 6-16,-19 1 0 16,-1 2-6-16,-11-11-15 15,-1-9-2-15,3-18-3 16,3-10-5-16,11-16-16 16,9-3-10-16,19-6-10 15,8 1 2-15,19 1 16 16,7 3 9-16,4 5 11 15,4 2 2-15,-3 2 1 16,2 2 1-16,-13-3 7 16,-3-3-28-16,-9-8-382 15</inkml:trace>
  <inkml:trace contextRef="#ctx0" brushRef="#br0" timeOffset="896.2">3718 5662 661 0,'10'0'319'0,"9"-3"-100"15,12 3-132-15,6 0-15 0,8 3-34 16,-6 3-14 0,-1 0-9-16,-8 2-12 0,-15-1-123 15,-3 0-117 1</inkml:trace>
  <inkml:trace contextRef="#ctx0" brushRef="#br0" timeOffset="1376.52">3963 5697 703 0,'6'-3'319'0,"-5"-3"-154"15,6 5-33-15,-9 6-23 0,-1 4-4 16,1 11-4 0,-9 1-3-16,9 11-40 15,-4-2-22-15,9-3-23 16,3-4-9-16,11-10 8 16,8-5-54-16,1-9-364 15</inkml:trace>
  <inkml:trace contextRef="#ctx0" brushRef="#br0" timeOffset="1757.41">4329 5729 426 0,'0'-4'247'16,"-1"-5"-25"-16,0 0-48 0,-2-1-29 15,-7 0 3 1,-1 1 12-16,-11 0-2 16,0 4-30-16,0 3-23 15,-1 2-52-15,7 8-24 0,-3 4-30 16,8 5-11-16,9 3-9 15,3 5-1-15,13 0 3 16,4 0 5-16,6-3 9 16,4-6 3-16,0-13 5 15,-2-4 4-15,-3-12 9 16,-6-2 2-16,-11-1 3 16,-6-3 3-16,-10 1-76 0,-2 3-71 15</inkml:trace>
  <inkml:trace contextRef="#ctx0" brushRef="#br0" timeOffset="2070.75">4452 5699 572 0,'-3'0'321'16,"4"0"-19"-16,3 3-89 0,-4-3-75 16,0 0-5-16,6 17-38 15,36 34-21-15,-31-31-31 16,-2-2-10-16,2-4-15 16,1-7 23-16,-2-9 24 15,0-9 4-15,1-10 8 16,-2-4-18-16,3-1-15 15,-2 3-4-15,-3 3-10 16,-6 3-5-16,-1 5-118 16,-2 4-62-16</inkml:trace>
  <inkml:trace contextRef="#ctx0" brushRef="#br0" timeOffset="2632.4">5521 5691 594 0,'0'2'282'0,"-6"5"-105"15,-6 5-17-15,-9 10-34 16,-6 3-25-16,-9 0-39 16,-5-1-18-16,-1-8-22 15,3-8-4-15,3-10-7 16,7-7-2-16,14-5-8 15,5-4-3-15,10-3-10 0,0-1-3 16,8 0 10 0,4 4 8-16,9 6 12 0,7 6 4 15,2 10-5-15,3 11-4 16,-2 10-3-16,1 5 1 16,-5 5 2-16,-7-4 1 0,3-5-68 15,-6-6-93-15</inkml:trace>
  <inkml:trace contextRef="#ctx0" brushRef="#br0" timeOffset="2804.89">5278 5413 956 0,'-1'-1'429'16,"1"1"-178"-16,6 1-195 0,-6-1-39 15,0 0-82-15,17 1-116 16</inkml:trace>
  <inkml:trace contextRef="#ctx0" brushRef="#br0" timeOffset="3412.31">5596 5218 810 0,'3'0'374'16,"7"-1"-143"-16,3 2-141 0,11 5-73 15,2-3-5-15,6 1-2 0,1-3 0 16,-3-5 6 0,-2-2 3-16,-11-5 1 15,-4-1-3-15,-12-1-17 16,-2 1-9-16,-7 2-6 16,-4 2 0-16,-1 4 7 15,1 3-1-15,4 4-5 16,0 4-3-16,4 8-1 15,4 6 3-15,5 6 5 16,4-1 2-16,5 2 6 16,1-5 2-16,-4-4 3 15,1-1 2-15,-11-6 5 16,-1-1 4-16,-12-5 2 16,-1-1-1-16,-2-5-2 15,-3 0-6-15,9 3-13 16,3 4-5-16,6 6-8 15,6 10-1-15,9 14-1 16,3 7 4-16,11 20 17 16,-8 0 23-16,-7 4 43 0,-7-3 17 15,-19-15 27-15,-6-7-3 16,-10-12-16-16,-1-8-8 16,5-11-18-16,2-8-11 15,7-8-22-15,5-8-15 16,10-12-82-16,6 1-62 15,10-3-187-15</inkml:trace>
  <inkml:trace contextRef="#ctx0" brushRef="#br0" timeOffset="4060.65">6227 5736 553 0,'0'-5'274'0,"0"-9"-77"15,-3 1-27-15,-4 3-21 16,-5 1 1-16,-6 1 1 16,-5 3-9-16,-9 5-40 15,1 4-30-15,2 9-53 16,8 8-18-16,10 8-16 15,7 2-2 1,11-1-4-16,5-1 4 0,12-11 7 16,6-2 4-16,2-12 9 15,0-4 3-15,-2-8 6 16,-1-6 1-16,-3-4 0 16,-4-4 1-16,-5-4-2 0,-5 3-1 15,-10 1 4-15,-1 3 0 16,-2 5-2-16,1 4 1 15,0 6-8-15,0 5-4 0,2 8-4 32,3 5-1-32,2 9 1 0,1 3 2 15,0 0 2-15,1 1 1 0,7-6 1 16,-3-4 1-16,4-10 34 16,0-6 15-16,-8-11 17 31,5-7 3-31,-4-7-29 0,0-1-13 15,4-2-12-15,-8 0-40 16,4 4-213-16,-2-1-270 16</inkml:trace>
  <inkml:trace contextRef="#ctx0" brushRef="#br0" timeOffset="4435.92">6931 5687 580 0,'0'4'359'0,"-5"8"-25"15,0 2-116-15,-16 2-99 16,3 5-37-16,-10 0-31 15,-8-3-15-15,1-5-15 16,-3-5-3-16,2-8-7 16,8-2-5-16,5-6-10 15,5-6-4-15,8-2-9 0,7-4-2 16,10 2-1-16,2 0 4 16,7 4 19-16,3 7 9 15,1 9 19-15,4 6 9 16,2 10 10-16,1 3 3 15,-2 4-9-15,-1 4-7 0,-3-1-16 16,-4-1 6 0,3-6-140-16</inkml:trace>
  <inkml:trace contextRef="#ctx0" brushRef="#br0" timeOffset="4877.42">7633 5626 1042 0,'5'0'412'16,"11"6"-265"-16,10 10-61 0,14 15-57 15,8 5-2 1,-2 8-8-16,1-3-3 0,-13-5 16 0,-6-2-49 16,1-14-236-1</inkml:trace>
  <inkml:trace contextRef="#ctx0" brushRef="#br0" timeOffset="5059.06">8009 5626 866 0,'-16'9'441'0,"-13"19"-123"15,-6 2-107-15,1 4-109 16,1 3-32-16,-2-7-45 15,4-1-9-15,7-7-39 16,4-7-70-16,13-8-274 16</inkml:trace>
  <inkml:trace contextRef="#ctx0" brushRef="#br0" timeOffset="5271.16">8231 5335 1040 0,'-11'4'486'16,"-7"4"-180"-16,-5 13-195 16,0 5-42-16,2 4-40 15,1 0-10-15,8-4-117 16,4-3-116-16</inkml:trace>
  <inkml:trace contextRef="#ctx0" brushRef="#br0" timeOffset="5513.74">8219 5631 846 0,'4'0'410'16,"5"1"-130"-16,7 10-129 15,5 14-83-15,4 1-4 16,-2 6-13-16,-1 2-15 16,1-1-15-16,-10-6-10 0,2-4-132 15,-1-9-126-15</inkml:trace>
  <inkml:trace contextRef="#ctx0" brushRef="#br0" timeOffset="5689.82">8415 5668 1101 0,'-15'8'486'16,"-16"9"-255"-1,-2 7-67-15,-11 0-94 0,2 3-26 0,2-2-28 31,6-5-8-31,19-5-71 0,4-5-68 0,12-8-163 16</inkml:trace>
  <inkml:trace contextRef="#ctx0" brushRef="#br0" timeOffset="5954.24">8801 5631 1125 0,'-2'0'541'0,"2"-2"-207"0,0 2-156 15,-1 0-57-15,1 0-61 16,-1 0-26-16,0 0-37 16,1 0-55-16,0 0-214 15</inkml:trace>
  <inkml:trace contextRef="#ctx0" brushRef="#br0" timeOffset="6257.51">8774 5876 842 0,'1'1'402'15,"-2"0"-125"-15,2 1-48 16,-1-4-39-16,0 2-4 15,0-1-32-15,0 1-14 0,0 0-30 16,0 0-21-16,0 0-35 16,0 0-11-1,0 0-22-15,0 0-7 16,0 0-2-16,0 0-17 0,0 0-123 16,0-1-111-1</inkml:trace>
  <inkml:trace contextRef="#ctx0" brushRef="#br0" timeOffset="11358.02">2384 6871 456 0,'3'-3'248'0,"1"-2"-29"16,-4 3-9-16,-1 2-34 16,-7 0-27-16,-23 4-61 15,-69 17-21-15,31-11-24 16,1 0-7-16,0-5-11 16,5 1-9-16,15 1-14 0,4-1-5 0,20 1-12 15,13-1-9 1,18 0-8-16,11 3-1 0,19 2 9 15,6 2 9 1,9 3 16 0,1 1 5-16,-8 4 5 0,-6 2 2 15,-19 8 7-15,-13 3 2 16,-23 11 3-16,-12 4 0 16,-12 3-7-16,1 2-4 0,-8-9-4 15,5-7-1 1,7-9-2-16,4-5-3 0,16-10-4 0,7 1-2 15,20-1 2-15,8-4 6 16,25 2 2 0,11 2 1-16,6-6-2 15,7-3-4-15,3-2 1 16,0-4 12-16,5-2-154 16</inkml:trace>
  <inkml:trace contextRef="#ctx0" brushRef="#br0" timeOffset="11774.22">2608 7053 948 0,'-2'13'342'15,"-4"18"-252"-15,1 9-40 0,2 19 17 16,3 5 6 0,1 6-19-16,-1-4-10 0,5-12-20 15,1-7-5-15,-4-19-1 16,6-7 0-16,-5-16 3 16,-2-8 2-16,4-14-2 15,-5-5 0-15,2-15-8 16,0-7-1-16,-6-11 0 15,4-8 0-15,-5-9 0 16,-1 0-2-16,4 7-5 16,-1 3-3-16,3 16-3 15,5 6-2-15,1 8-2 16,4 5-3-16,5 6-10 0,5 4-2 16,13 6-3-16,1 3 18 15,19 6-141-15,2 2-109 16</inkml:trace>
  <inkml:trace contextRef="#ctx0" brushRef="#br0" timeOffset="12020.17">2600 7317 980 0,'6'0'375'0,"8"-2"-238"16,11 2-66 0,15-2-29-16,4-1-2 0,12 2-26 0,1 1 18 15,0 1-260 1</inkml:trace>
  <inkml:trace contextRef="#ctx0" brushRef="#br0" timeOffset="12253.41">3028 7458 1164 0,'2'5'452'0,"6"3"-291"0,6 7-79 15,9 3-33-15,7 2-9 16,6 7-24-16,-3-4-5 16,-4-1-67-16,-1 0-69 15,-10-8-214-15</inkml:trace>
  <inkml:trace contextRef="#ctx0" brushRef="#br0" timeOffset="12444.56">3302 7422 711 0,'-8'9'426'0,"-18"12"-41"16,-6 2-132-16,-6 5-122 15,-1 2-39-15,2 4-43 16,3 0-19-16,13-2-7 15,-1-5-54-15,12-10-150 16,2-4-290-16</inkml:trace>
  <inkml:trace contextRef="#ctx0" brushRef="#br0" timeOffset="13054.15">2806 6605 570 0,'-3'0'317'0,"-1"1"-81"0,8 1-108 15,-4-2-81 1,29 3-19-16,50 3 5 16,-21-6-9-16,7 3-15 0,0 0-2 0,-5 1 3 15,-6 1 0-15,-13 0-14 16,-9-1-35-16,-12-2-108 15,-5-2-47 1,-11-5-7 0,-5-4 36-16,-7-5 126 0,-1-1 61 15,3-2 65-15,5 9 25 16,4 6 11-16,2 0-8 16,4 10-1-16,0 5-9 15,1 11 9-15,-2 5 9 16,-4 6-15-16,-4-2-9 15,-7-2-36-15,-2-2-16 0,3-10-47 16,2-7-114-16</inkml:trace>
  <inkml:trace contextRef="#ctx0" brushRef="#br0" timeOffset="13471.83">3853 7202 819 0,'3'2'348'0,"10"3"-163"15,8-5-77-15,14 0-47 16,12-1 3-16,6-6-22 0,5-1-18 16,2-1-23-1,-15-1-71-15,-5 5-267 16</inkml:trace>
  <inkml:trace contextRef="#ctx0" brushRef="#br0" timeOffset="13654.95">3960 7346 917 0,'5'4'371'0,"9"4"-198"0,8 1-42 16,12 0-4-16,8-2-15 0,9-6-50 15,-4-3-16 1,2-11-70-16,2 0-70 15</inkml:trace>
  <inkml:trace contextRef="#ctx0" brushRef="#br0" timeOffset="14432.82">4680 7215 734 0,'0'-3'370'15,"0"3"-139"-15,0 1-75 16,0-1-96-16,3 10-13 0,9 20 9 16,13 46 3-16,-23-29-4 15,-2-4-4-15,-2-9-15 16,0-6-9-16,0-12-12 16,2-11-5-16,3-12-7 15,3-6-3-15,5-15-7 16,5-2-2-16,8-10 0 15,-1-6 1-15,7 3 2 16,4 8 2-16,-3 12 11 0,3 9 5 16,-10 15 16-16,-6 9 7 15,-5 14-1-15,-6 5-1 16,-7 7-9 0,2 1-5-16,-5-4-6 0,-4-3-2 15,5-10-5-15,-4-11-11 0,10-8-18 31,3-5-5-31,3-16-2 0,1-2 8 0,-1-9 11 32,4-2 4-32,5 1 2 0,4 4 1 0,1 5 1 15,-1 4 0 1,-4 10 3-16,-2 7 0 16,-3 6 5-16,-1 8 5 15,-3 9 4-15,-2 2 2 16,-5 10 1-16,0 0-2 15,-3 1-4-15,0 2-2 16,-2-16-47-16,6 0-86 0</inkml:trace>
  <inkml:trace contextRef="#ctx0" brushRef="#br0" timeOffset="14945.29">5677 7374 600 0,'5'-6'330'15,"-4"-2"-50"1,0-5-49-16,-2-2-53 15,-5 1-17-15,-3-6-36 16,-7 2-17-16,-5 0-28 16,-6-1-15-16,-5 9-29 0,0 3-11 15,2 15-24-15,-2 4-7 16,10 13-9-16,3 5 1 16,9 6 2-16,9 5 2 15,6-10 7-15,9 2 0 16,7-17 2-16,0-7-1 15,7-2 1-15,0-13-2 16,2-5-23-16,3-4-13 16,-3-14-12-16,-9 0 1 0,-4-2 29 15,-7 0 15-15,-8 6 21 16,-3 6 22-16,-6 10 26 16,-1 5 5-16,-3 11-2 15,1 5-19-15,9 9-27 16,4 3-6-16,8 6-9 15,6 1 0-15,5-1-2 16,1 1-11-16,3-8-138 16,0 0-140-16</inkml:trace>
  <inkml:trace contextRef="#ctx0" brushRef="#br0" timeOffset="15171.05">5941 7458 836 0,'2'5'394'16,"4"6"-132"-16,8 4-81 0,10 8-33 16,2 5-20-1,5 1-36-15,-4 2-18 0,-2 2-33 16,-4-4-14-16,-3-5-36 15,-4-4-48-15,-5-16-133 16</inkml:trace>
  <inkml:trace contextRef="#ctx0" brushRef="#br0" timeOffset="15345.14">6157 7459 942 0,'-12'9'448'16,"-17"10"-179"-16,-2 3-80 15,0 6-103-15,1 0-31 16,4 3-39-16,-1-2-2 16,1 1-136-1,6-5-15-15</inkml:trace>
  <inkml:trace contextRef="#ctx0" brushRef="#br0" timeOffset="15839.39">5553 6989 817 0,'2'3'327'15,"8"-3"-192"-15,9 1-42 16,13 3-40-16,13-4-3 15,17 2-25-15,4-1-10 16,1 6-6-16,-8 1-1 16,-13 3-35-16,-9-2-54 15,-16-7-256-15</inkml:trace>
  <inkml:trace contextRef="#ctx0" brushRef="#br0" timeOffset="16011.05">6016 6924 572 0,'2'-1'325'15,"3"-1"-71"-15,4 6-86 16,4 4-28-16,1 10-29 16,-2 1 3-16,-1 8 9 15,-6 0-2-15,-8 1-21 16,-6 2-19-16,-8-8-39 0,-2-4-12 16,4-1-62-16,1-5-98 15</inkml:trace>
  <inkml:trace contextRef="#ctx0" brushRef="#br0" timeOffset="22533.19">6875 7313 499 0,'0'0'284'0,"0"0"-49"15,17 0-86 1,13 0-33-16,15 0-41 16,12-3-22-16,14 3-31 15,2 0-8-15,4 3 6 16,-7-1-56-16,-9-2-326 15</inkml:trace>
  <inkml:trace contextRef="#ctx0" brushRef="#br0" timeOffset="22791.3">6964 7437 693 0,'0'4'290'16,"5"0"-140"-16,14 0-43 0,20-1-25 16,8-3-1-16,19 0-27 15,6-1-10 1,-1-1-16-16,-2 1-18 15,-11-2-233-15</inkml:trace>
  <inkml:trace contextRef="#ctx0" brushRef="#br0" timeOffset="23019.36">7473 7245 744 0,'13'12'334'16,"8"10"-151"-16,5 12-76 0,1-1-13 15,-8 2-27-15,-6-4-18 16,-15-5-15-16,-9 0-17 16,-14-4-92-16,-9-4-79 15,-9-4-245-15</inkml:trace>
  <inkml:trace contextRef="#ctx0" brushRef="#br0" timeOffset="23342.5">6938 7224 406 0,'-7'7'282'15,"-19"8"53"1,2 6-126-16,1 9-81 0,2 3-16 0,23 6-36 15,5-1-13 1,21-4-16 0,-2-8-15-16,13-9-16 15,9-3-61-15</inkml:trace>
  <inkml:trace contextRef="#ctx0" brushRef="#br0" timeOffset="24289.55">8856 6892 579 0,'-24'1'293'15,"-39"-1"-87"-15,-7 1-30 16,-6 1-59-1,3 2-29-15,17-1-43 0,13 4-14 0,13 0-15 32,3-3-5-32,18 1-17 0,2 0-6 0,21 5-4 31,9 1 0-31,20 4 8 0,9 3 2 0,11 4 2 31,4 5 1-31,-9 5 4 0,-9 6 4 16,-38 6 7-1,-15 9 1-15,-41 8-2 0,-11 0-3 16,-9-2-5-16,-3-6-1 16,13-15 1-16,4-8 1 15,24-13-2-15,9-6-1 16,18-3 6-16,14-1 3 0,20 4 5 16,15-1 2-16,26 1-7 15,11 0-3-15,8-5-1 16,2 3-1-16,-3-1-3 15,-9-5-60-15</inkml:trace>
  <inkml:trace contextRef="#ctx0" brushRef="#br0" timeOffset="24741.32">9121 7095 840 0,'-4'12'331'0,"-4"10"-193"15,6 20-50-15,0 12 7 16,2 14 6-16,2 6-14 0,1-2-42 15,1-5-16-15,0-19-15 16,2-12-3-16,3-16-8 16,2-13 2-16,-1-19-1 15,-1-11 0-15,-2-15 5 16,0-4-2-16,-3-9 4 16,-7-8 1-16,-6-11 0 15,-7-9 0-15,-14 1-4 16,10 1-2-16,8 13-4 15,8 9 0-15,19 17 2 16,1 12-1-16,9 12 1 16,6 4-3-16,14 9-5 15,2 5-1-15,7 4 2 0,6 3-13 16,0 2-104 0,2-4-83-16</inkml:trace>
  <inkml:trace contextRef="#ctx0" brushRef="#br0" timeOffset="24982.55">9156 7293 854 0,'13'5'410'16,"8"0"-132"-16,18-1-138 16,9-3-13-16,1-3-45 15,5-2-28-15,-4-3-71 16,-7-1-85-16</inkml:trace>
  <inkml:trace contextRef="#ctx0" brushRef="#br0" timeOffset="25404.59">9488 7571 892 0,'6'0'409'16,"3"4"-143"-16,5 13-162 16,16 2-29-16,14 14-22 15,2-1-15-15,9-1-17 16,-13-1-38-16,-9-8-234 15</inkml:trace>
  <inkml:trace contextRef="#ctx0" brushRef="#br0" timeOffset="25588.66">9792 7559 1045 0,'-22'11'455'0,"-29"20"-247"0,-5 2-66 15,-2 8-85-15,6-2-22 0,14-3-24 16,6-5-1-16,18-13-157 16,7-5-233-1</inkml:trace>
  <inkml:trace contextRef="#ctx0" brushRef="#br0" timeOffset="26319.42">10293 7276 733 0,'-2'0'388'0,"-3"2"-99"15,3 7-158-15,-5 6-39 16,4 15-31-16,0 5 1 16,1 5-13-16,3 6-9 15,3-8-18-15,0-3-8 16,9-6-8-16,-2-11-3 15,7-7 0-15,1-3-2 0,4-8-9 16,0-4-47-16,0-6-174 16</inkml:trace>
  <inkml:trace contextRef="#ctx0" brushRef="#br0" timeOffset="26495.87">10289 7185 1071 0,'0'0'443'15,"2"0"-268"1,0 0-66-16,-2 0-65 0,0 0-24 16,0-1-167-16</inkml:trace>
  <inkml:trace contextRef="#ctx0" brushRef="#br0" timeOffset="26946.36">10113 6944 935 0,'12'0'372'0,"19"-3"-220"16,6 3-35 0,18 0-28-16,2 0-18 0,1 0-44 15,4 0-10-15,-11-2-7 16,0-2-1-16,-15-1-32 15,-7 0-40-15,-14-2-84 16,-6-1-26-16,-10-4 11 16,-3-6 38-16,-5 0 84 15,0-2 34-15,3 6 60 16,2 4 39-16,1 7 52 16,3 4 2-16,0 11-10 0,3 9-23 15,-2 10-18-15,-1 3 2 16,-5 3-19-1,-1-4-12-15,-2-6-35 16,1-6-9-16,7-11-161 16,1-7-119-16</inkml:trace>
  <inkml:trace contextRef="#ctx0" brushRef="#br0" timeOffset="27473.04">11004 7288 873 0,'3'0'422'15,"-3"0"-130"-15,21 0-178 16,8 2-43-16,14-1-34 16,15 1-14-16,-7-2-13 15,-7-1-54-15,-3 1-204 16</inkml:trace>
  <inkml:trace contextRef="#ctx0" brushRef="#br0" timeOffset="27706.89">11028 7461 666 0,'12'4'366'16,"10"-2"-73"-16,17-2-98 0,7 0-16 15,3 0-47-15,-3 4-30 16,-7 0-49 0,-5 1-14-16,-8-5-102 0,-3-2-84 15</inkml:trace>
  <inkml:trace contextRef="#ctx0" brushRef="#br0" timeOffset="28850.28">11807 7226 367 0,'-2'4'229'16,"-1"4"4"-16,6 6-59 16,3 14-46-16,4 7-11 15,-1 10-19-15,-2 4-9 16,-6-5-28-16,-1-7-12 15,-2-11-23-15,2-11-5 0,0-15-1 16,0-6-4-16,4-10-6 16,-1-2-5-16,4-14-10 15,2 0-1-15,0-7 2 16,8-2-2-16,4 11 4 16,1 7 10-16,1 14 9 15,-3 7 12-15,-1 14 24 16,0 7-2-16,-4 10 2 15,-2 4-5-15,-10 0-20 16,-3 1-7-16,-4-6-6 16,-1-5-3-16,2-13-4 0,3-4-11 15,1-6-12-15,5-12-9 16,5-6-14-16,0-4 6 16,6-12 3-16,5 2 6 15,2 5 12-15,2 2 2 16,-4 14 3-16,-6 5 4 15,-1 12 9-15,-5 8 11 16,2 11 17-16,-2 3 6 0,-6 0 2 16,4 0-8-1,-5-4-12-15,-1-1-6 16,2-5-25-16,-5-6-56 0</inkml:trace>
  <inkml:trace contextRef="#ctx0" brushRef="#br0" timeOffset="29508.44">12812 7424 399 0,'0'-4'245'0,"0"-8"-14"16,-3-2-58-1,-1-2-52-15,-5 0-9 0,-7 0-7 16,-3 0-4-16,-7 7-17 15,-3 3-12-15,-2 9-29 16,-1 10-14-16,1 7-23 16,5 4-9-16,9 7-9 15,9-1-1-15,15 0-2 16,7 0 3-16,12-6 4 0,4-7 3 0,6-12 5 31,4-5 3-31,-3-10 2 16,-1-2 0-16,-10-4 1 15,-5-7 0-15,-9 0 0 16,-4 2 0-16,-9 5 6 16,-1 7 8-16,-3 10 6 15,-2 5 2-15,3 6-2 16,0 6-9-16,2-1-8 0,5 3-4 16,9-2-15-16,6-4-40 15,6-1-171-15</inkml:trace>
  <inkml:trace contextRef="#ctx0" brushRef="#br0" timeOffset="29743.96">13080 7546 957 0,'8'5'417'0,"11"8"-208"16,0 1-32-16,6 7-65 16,-2-3-18-16,-3 2-45 15,-1 3-15-15,-8-7-28 16,0-4-38-16,1-6-92 16,-2-6-74-16</inkml:trace>
  <inkml:trace contextRef="#ctx0" brushRef="#br0" timeOffset="29885.68">13295 7516 739 0,'-10'4'395'15,"-13"5"-94"-15,-3 4-66 0,-5 6-103 16,-3 4-31 0,-5 7-48-16,-3 0-20 0,5-2-6 15,4-2-58-15,2-9-124 16</inkml:trace>
  <inkml:trace contextRef="#ctx0" brushRef="#br0" timeOffset="30381.65">13702 7257 711 0,'-4'1'388'15,"-1"12"-59"-15,-1 6-100 16,3 9-78-16,-1 7-29 16,3 4-53-16,-3-2-20 0,2-2-29 15,6-5-9-15,6-11-9 16,4-3-1-16,8-9-6 16,0-2-27-16,0-6-127 15,-4-4-84-15</inkml:trace>
  <inkml:trace contextRef="#ctx0" brushRef="#br0" timeOffset="30577.74">13660 7167 1048 0,'-2'-1'511'0,"1"-2"-182"16,4 2-209-16,-3-1-59 16,0 1-108-16,0 0-89 15</inkml:trace>
  <inkml:trace contextRef="#ctx0" brushRef="#br0" timeOffset="31164">13526 6872 613 0,'0'-2'284'0,"6"1"-112"31,10 2-62-31,16 5-51 0,6-1 7 16,10 2 1-16,5 1-12 15,5-1-19-15,1 3-8 0,-7-5-11 0,-8-2 1 32,-16-7-71-32,-5-4-53 15,-11-8-57-15,-6-2-2 16,-10-4 79-16,-5 2 74 15,-5-1 103-15,-1 2 22 16,4 8 23-16,2 3-13 0,6 7-50 16,6 3-21-16,7 8-21 15,4 1-4-15,4 8 16 16,2 1 10-16,-2 3 17 16,-5 0 16-16,-13 2 17 15,-10 0 0-15,-18-2-19 16,-3 1-19-16,-4-4-33 15,5 2 11-15,14-7 381 16</inkml:trace>
  <inkml:trace contextRef="#ctx0" brushRef="#br0" timeOffset="45119.75">14675 7329 399 0,'-1'1'190'15,"-5"1"-43"-15,20 2-63 16,13-4-9-16,21-3-7 16,13 0-21-16,15 2-31 15,4 2-7-15,-3 6-7 0,-14-1 0 16,-14-2-64 0,-13-3-97-16</inkml:trace>
  <inkml:trace contextRef="#ctx0" brushRef="#br0" timeOffset="45702.58">14732 7469 620 0,'0'3'299'0,"5"-2"-116"15,12 0-62-15,7 1-27 0,29-2-23 16,11 2-14-1,16-1-33-15,2-1-5 0,-13-1-7 16,-3 3-29-16,-14 0-115 16,-9-3-138-16</inkml:trace>
  <inkml:trace contextRef="#ctx0" brushRef="#br0" timeOffset="47996.08">15200 7257 614 0,'-4'0'294'0,"-1"0"-115"16,6 1-42-16,-1-1-47 16,0 0-15-16,18 7-19 15,41 20-16-15,-21-9-26 16,1 1-4-16,2-2-4 16,-6-1 0-16,-4-7 1 15,-3 0 1-15,-8-5 3 16,-7-4 1-16,-7 0 6 15,-5-1 2-15,-4-1-6 16,2 1-3-16,0 1-5 16,-25 9 10-16,-46 26 33 15,23-9 15-15,2 4 13 16,3 1-12-16,14-3-31 16,7 2-15-16,16-10-107 0,7-7-108 15</inkml:trace>
  <inkml:trace contextRef="#ctx0" brushRef="#br0" timeOffset="49394.38">1755 8868 796 0,'6'0'284'15,"13"1"-203"-15,14 0-30 16,31-1 5-16,8 0-7 16,16 4-36-16,6-1-7 15,-15 3-1-15,2 3-5 16,-16 0-111-16,-8-1-136 15</inkml:trace>
  <inkml:trace contextRef="#ctx0" brushRef="#br0" timeOffset="49669.65">1867 9037 779 0,'1'0'277'15,"12"1"-208"-15,9 4-11 16,20 0 14-16,10-4-2 16,10-1-24-16,8 0-11 15,-6-4-13-15,4 4-6 16,-3-2-15-1,-9-4-52-15</inkml:trace>
  <inkml:trace contextRef="#ctx0" brushRef="#br0" timeOffset="50016.87">2194 8768 844 0,'8'0'295'0,"13"0"-252"15,7 4-20-15,14 8 9 16,7 2-1-16,6 5-7 0,3 1-3 16,-7-4-9-1,-7-1-2-15,-7-2-2 0,-4-4 0 16,-6 2 0-16,-1-1 1 15,-12-6-1-15,-5 4 4 0,-9-4 10 16,-6 0 4 0,-8 5 15-16,-4 0 7 15,-11 7 32-15,-5 7 16 0,-2 2 8 16,-5 6-8 0,5 3-34-1,4-5-19-15,10-4-24 0,10-4-62 16</inkml:trace>
  <inkml:trace contextRef="#ctx0" brushRef="#br0" timeOffset="51505.08">3805 8582 259 0,'-1'0'222'16,"-9"0"32"-16,-2 0-55 15,-9 1-73-15,-9-1-28 16,-11-2-19-16,-3-3-7 16,-8-3-28-16,3-1-13 15,10 2-21-15,-2 2-4 0,10 5-6 16,2 0-2-1,10 6-1-15,10 0-7 16,15 4-11-16,10 4 0 16,20 5-4-16,8 1 8 15,7 9 13-15,4 3 3 0,-8 1 6 16,-6 4 4-16,-15 2 11 16,-19 3 3-16,-26 11 0 15,-13 2-2-15,-12-7-9 16,-4-3-4-16,3-8 0 15,1-5-1-15,6-4 1 0,8-7-1 16,15-10-11-16,14 0-7 16,23-6 8-16,15 2 2 15,14-1 13 1,9 0 6-16,7-4-9 16,2 3-2-16,6-1-1 15,-2-4-63-15</inkml:trace>
  <inkml:trace contextRef="#ctx0" brushRef="#br0" timeOffset="51914.51">4033 8728 868 0,'-1'8'321'31,"0"15"-229"-31,3 10-53 16,4 19 4-16,1 4 6 15,2 9-2-15,-6-2-5 16,1-9-14-16,1-3-2 0,-8-15-4 16,3-12 0-16,-2-14 14 15,-4-7 4-15,6-14-5 16,-1-8-3-16,-7-18-21 15,7-5-6-15,-6-12 0 16,-5-7 2-16,10-8-1 16,-4-1-3-16,5 5-3 15,3 10-1-15,9 15 1 16,-5 7 5-16,5 11 4 16,4 2-2-16,1 8-8 15,13 1-7-15,4 3-7 16,7 4-1-16,9 4-46 0,3 1-57 15</inkml:trace>
  <inkml:trace contextRef="#ctx0" brushRef="#br0" timeOffset="52176.42">4109 8929 847 0,'6'5'316'0,"14"-2"-208"15,9-3-27-15,16 0-2 0,7-6-15 16,7 3-40-16,-5 3-36 15</inkml:trace>
  <inkml:trace contextRef="#ctx0" brushRef="#br0" timeOffset="52520.83">4374 9145 822 0,'7'4'367'0,"2"2"-128"0,11 10-148 15,4 3-4-15,5 4-12 16,-4 0-15-16,-1 1-31 16,-3-1-8-16,-2-4-21 15,2 1-50-15,-2-11-181 16</inkml:trace>
  <inkml:trace contextRef="#ctx0" brushRef="#br0" timeOffset="52698.21">4642 9147 748 0,'-16'6'425'0,"-13"4"-70"15,-5 7-163-15,2 3-45 16,2 4-65-16,0 1-27 15,5 2-36-15,-1-3-8 16,6-4-30-16,6-4-61 16</inkml:trace>
  <inkml:trace contextRef="#ctx0" brushRef="#br0" timeOffset="53141.99">5051 8851 776 0,'5'2'319'16,"5"1"-147"-1,15-2-102-15,15 2-2 0,10-3-6 16,8 0-21 0,3 0-26-16,-6 0 4 0,-6 1-132 15,-12-1-139-15</inkml:trace>
  <inkml:trace contextRef="#ctx0" brushRef="#br0" timeOffset="53380.67">5126 9025 831 0,'9'0'351'0,"12"0"-166"32,7-1-30-32,15-3-6 15,5 5-10-15,1 3-43 16,-3 0-22-16,-11 1-33 16,-9-4-16-16,-6-1-114 15,-3 0-201-15</inkml:trace>
  <inkml:trace contextRef="#ctx0" brushRef="#br0" timeOffset="54254.94">5942 8870 824 0,'5'2'345'0,"6"10"-195"0,9 4-14 15,-4 12-21-15,1 2-5 16,-6 2-14-1,-9 3-14-15,-4-10-30 16,-3 2-13-16,1-10-20 16,-2-7-6-16,6-7-32 15,2-6-27-15,-2-12-31 16,7-4-9-16,-1-7 15 16,2-4 16-16,6 0 26 15,2-1 8-15,3 4 11 16,3 7 10-16,3 8 25 15,-5 12 8-15,-2 12 15 16,-2 5 6-16,-7 9-8 0,-1-2-3 0,-14 1-12 31,3-2-9-31,0-4-10 16,-8-4-4-16,19-12-6 0,-1-1-7 0,2-9-15 31,11-3-6-31,-6-7-8 16,-1-4 4-16,7-4 10 0,3 3 3 15,4 9 9-15,-2 0 2 16,-1 16 7-16,-3 1 9 16,-8 10 23-16,-1 3 12 15,-8 3 15-15,-4 0-3 0,-3-2-16 16,0-1-10 0,0-2-19-16,3-2-23 15,3-5-143-15</inkml:trace>
  <inkml:trace contextRef="#ctx0" brushRef="#br0" timeOffset="54951.36">6899 9024 434 0,'4'-4'255'16,"-1"-3"-35"-16,3-1-59 15,-6-5-15-15,0-3-11 16,-1 1-6-16,-7-4-21 0,-1 0-8 15,-11 0-12 1,-6-1-12-16,-8 10-25 16,-8-1-12-16,3 14-30 15,2 6-9-15,8 9-9 16,6 8-2-16,11 6 8 16,7 4 2-16,12-2 3 15,-6 1 0-15,26-10-2 16,5-2 0-16,11-9 2 0,11-7 2 0,-15-8 0 15,-4-7-7-15,-11-8-35 16,-2-3-11-16,-10-3-7 16,0-2 7-1,-11-1 36-15,-3-1 13 0,-8 7 18 16,0 6 8 0,1 10 10-16,1 6-1 0,7 11 1 15,1 3-6-15,1 4 1 16,7 2 4-16,5 0 1 15,0-1-1 1,12 2-9-16,-2-5-8 0,8-2-52 16,-1-3-100-16</inkml:trace>
  <inkml:trace contextRef="#ctx0" brushRef="#br0" timeOffset="55348.13">7137 9113 708 0,'0'2'389'0,"4"-1"-62"15,9 2-141-15,16 10-98 16,10-2-7-16,9 12-15 16,0 1-16-16,-10-1-23 15,-11 0-9-15,-7-4-61 16,-6-4-55-16,-2-8-198 16</inkml:trace>
  <inkml:trace contextRef="#ctx0" brushRef="#br0" timeOffset="55586.16">7435 9067 694 0,'-9'1'396'0,"-9"3"-62"15,-1 10-150-15,-5 1-39 16,-7 8-47-16,-4 4-16 15,-6 2-30-15,4 4-13 16,9-8-19-16,6-3-8 16,7-12-48-16,11-4-50 15,5-6-298-15</inkml:trace>
  <inkml:trace contextRef="#ctx0" brushRef="#br0" timeOffset="66053.75">8034 8979 642 0,'2'2'287'16,"6"1"-112"-16,23-2-58 0,15-1-13 16,28-3-16-16,11 2-26 15,7-3-37-15,1 4-10 16,-13 0-4-16,-8-2-10 15,-12 1-130-15,-14-3-147 0</inkml:trace>
  <inkml:trace contextRef="#ctx0" brushRef="#br0" timeOffset="66308.28">8158 9109 693 0,'6'0'295'16,"16"-2"-146"0,11 2-42-16,21-2-29 0,9 4-18 15,8 0-34-15,2 0-9 16,-9-1-8-1,-2-1 1-15,-8 0-125 0,-8-2-172 16</inkml:trace>
  <inkml:trace contextRef="#ctx0" brushRef="#br0" timeOffset="66518.88">8737 8954 623 0,'15'0'260'16,"20"3"-132"-16,-2 2-20 15,-3 6-4-15,-5 4-1 0,-11-3-18 16,-5 6-19 0,-9 0-31-16,-7 3-8 0,-8 0-114 15,-7-5-122 1</inkml:trace>
  <inkml:trace contextRef="#ctx0" brushRef="#br0" timeOffset="66819.39">8039 8979 675 0,'-12'10'315'15,"-14"6"-120"-15,8 9-48 16,14-2-56-16,8 3-22 15,20 5-36-15,3-7-10 0,12-3-13 16,2-8 5 0,10-11-169-16</inkml:trace>
  <inkml:trace contextRef="#ctx0" brushRef="#br0" timeOffset="77277.39">9452 8691 456 0,'-5'3'282'0,"-1"8"-12"16,0 8-96-1,6 20-65-15,0 13-14 0,5 18-20 0,1 7-13 16,-2 2-34 0,4-3-9-16,1-16-8 15,0-11-1-15,1-17-1 16,-3-12 1-16,1-16 8 16,-2-7 4-1,-3-15 5-15,0-9-1 0,-4-12-6 16,-4-7-4-16,-7-11-3 15,-5-11 0-15,-6-18-4 16,3 1-2-16,5 6-3 16,10 14 6-16,7 24 8 15,4 8 4-15,9 12-2 16,0 3-12-16,12 9-16 16,5 0-4-16,12 6 1 15,9 3 5-15,12 6-54 16,2 3-54-16,0 3-197 15</inkml:trace>
  <inkml:trace contextRef="#ctx0" brushRef="#br0" timeOffset="77525.95">9407 8979 543 0,'3'5'316'15,"2"-5"-23"-15,29-4-119 16,12-1-33-16,24-5-55 16,8 7-35-16,-4 7-37 15,-7-1-10-15,-22 2-132 16,-9 0-235-16</inkml:trace>
  <inkml:trace contextRef="#ctx0" brushRef="#br0" timeOffset="77860.2">9772 9308 642 0,'2'-2'304'15,"2"-4"-112"1,10-5-95-16,-5-7-23 0,7-5-24 16,1 1-11-1,-4-1-1-15,2 3 8 16,-7 8 21-16,-6 2 9 15,3 11-8-15,-5 5-5 16,-1 12-18-16,-1 6-8 0,-3 10-5 16,5 4-6-16,1 2-12 15,1-4-5-15,6-5-26 16,-2-8-50-16,7-11-245 16</inkml:trace>
  <inkml:trace contextRef="#ctx0" brushRef="#br0" timeOffset="78176.28">10074 9268 924 0,'13'1'386'16,"18"7"-230"-16,9 6-40 16,-2 6-56-16,0 4-20 15,-7 1-23-15,-9 1-2 16,-1-6-15-16,-4-4-46 15,-3-8-164-15,0-6-181 0</inkml:trace>
  <inkml:trace contextRef="#ctx0" brushRef="#br0" timeOffset="78328.62">10366 9255 657 0,'-16'1'414'15,"-7"3"-17"-15,-7 10-173 16,-2 4-47-16,1 10-70 15,-3 4-32-15,-3-1-44 16,5 0-14-16,5-6-54 16,9-7-63-16,13-10-295 15</inkml:trace>
  <inkml:trace contextRef="#ctx0" brushRef="#br0" timeOffset="78746.64">10811 8869 705 0,'2'-5'403'16,"-3"-2"-69"-16,-3 7-89 0,1 10-115 15,-3 12-41-15,10 16-47 32,1 3-2-32,4 11-13 15,-3-4-8-15,1-1-4 0,0-4-43 16,-2-11-99-16,0-7-77 16</inkml:trace>
  <inkml:trace contextRef="#ctx0" brushRef="#br0" timeOffset="78897.08">10657 9036 750 0,'5'4'377'15,"14"0"-102"1,7 1-95-16,17 2-79 0,10-4-26 16,3-2-40-16,3-1-8 15,-5-2-110-15,-7 1-164 16</inkml:trace>
  <inkml:trace contextRef="#ctx0" brushRef="#br0" timeOffset="79369.02">11411 8638 795 0,'-4'10'364'16,"-1"6"-145"-16,2 17-110 15,2 13-28-15,6 22-25 16,1 10-17-16,-1 7-18 16,-1 0-3-16,-3-10-6 15,-1-14-1-15,3-12-18 16,-2-9-31-16,0-19-73 0,0 1-34 16,0-22-132-16</inkml:trace>
  <inkml:trace contextRef="#ctx0" brushRef="#br0" timeOffset="79543.5">11354 8762 631 0,'7'-6'317'0,"16"-8"-99"16,8 2-76-16,10-1-88 15,10 4-20-15,6 4-24 16,-3 3-6-16,2 4-40 15,-6 3-67-15</inkml:trace>
  <inkml:trace contextRef="#ctx0" brushRef="#br0" timeOffset="79775.35">11391 9053 938 0,'11'2'392'0,"23"-2"-224"16,14 0-40-16,20 2-50 0,1-2-24 15,-9 0-28-15,-7 2-38 16,-18-1-332-1</inkml:trace>
  <inkml:trace contextRef="#ctx0" brushRef="#br0" timeOffset="80275.64">11742 9249 632 0,'11'-8'335'0,"4"-4"-103"16,8 6-83-16,2 2-31 15,2 14-49-15,-2 5-20 16,-14 12-7-16,-11 6-1 15,-17 5-5-15,-6 4-4 16,-7-5-12-16,2-2-6 16,10-10-6-16,4-5-1 15,11-11-7 1,0-2-1-16,7-7-1 0,7-2 0 16,12 0 2-16,6-2 2 15,7 0 1-15,0 2-11 0,-3-1-113 16,-3 0-156-16</inkml:trace>
  <inkml:trace contextRef="#ctx0" brushRef="#br0" timeOffset="80830.86">12050 9353 782 0,'2'1'398'0,"9"6"-109"16,6 4-90-16,11 8-108 15,4 4-18-15,-2 2-35 16,0 1-13-16,-8-2-7 16,1-2-2-16,-8-5-67 15,-4-4-58-15,1-8-242 16</inkml:trace>
  <inkml:trace contextRef="#ctx0" brushRef="#br0" timeOffset="81005.84">12281 9361 756 0,'-10'4'402'16,"-10"6"-92"-16,-7 5-78 0,-4 6-110 15,0 2-34-15,-2 2-55 16,-1 1-14-16,6-3-76 16,4-3-71-16</inkml:trace>
  <inkml:trace contextRef="#ctx0" brushRef="#br0" timeOffset="81455.11">12696 9003 737 0,'7'0'366'0,"3"0"-122"15,14 1-112 1,9 2-41-16,13-1-40 0,4-2-17 15,8 0-21 1,-5-2-2-16,-9 2-79 16,-5 0-74-16</inkml:trace>
  <inkml:trace contextRef="#ctx0" brushRef="#br0" timeOffset="81667.39">12755 9139 561 0,'3'0'303'31,"3"2"-63"-31,12 0-78 0,6-2-16 16,11 3-31-16,9-3-29 15,1 2-39-15,1 0-14 16,-7 1-83-16,-7-1-134 15</inkml:trace>
  <inkml:trace contextRef="#ctx0" brushRef="#br0" timeOffset="82374.25">13465 8923 607 0,'14'9'326'0,"10"6"-80"16,6 12-118-16,1 10-21 0,-9 3-25 15,-6 2-4 1,-15-2-13-16,-3-4-10 0,-7-7-22 16,-3-6-8-16,3-10-2 15,-3-6 2-15,8-15-7 16,-1-6-6-16,8-13-12 16,4-7-8-16,7-1-3 15,4-3 2-15,2 5 2 0,0 5 1 16,3 7 6-1,-2 9 0-15,-8 11 11 0,5 8 6 16,-10 11 7-16,-2 0 1 16,2 4-4-1,-5 1-3-15,-2-3-7 0,0 0-3 16,-1-6 0-16,3-6 0 0,1-8 3 31,4-2-1-31,6-15-7 0,1-2-3 0,4-3-7 16,-2-1-1-1,1 8 0-15,1 0 2 16,-1 14-1-16,0 4 1 16,-7 10 5-16,0 7 3 15,-6 3 6-15,0-1 2 16,-4 4-1-16,3-2-1 16,-3-6-42-16,-1-1-65 15</inkml:trace>
  <inkml:trace contextRef="#ctx0" brushRef="#br0" timeOffset="83032.23">14354 9136 448 0,'5'-6'274'0,"2"-7"-29"15,2 1-99-15,-4-5-24 0,-3 1-17 16,-2 2 0-16,-12-4-1 16,-3 4 1-16,-10-1-9 15,-4 0-7-15,-4 9-24 16,0 1-15-1,3 9-29-15,2 11-12 16,10 0-13-16,3 7-3 0,9 9-2 16,11-3 1-16,7 3 2 15,8-1 1-15,10-7 5 16,-1-1 0-16,8-10 0 16,-2-7-10-16,2-10-17 15,-2-7-3-15,-11-9 0 16,-3-3 13-16,-11-2 17 0,-3 1 3 15,-7 1 20-15,-8 1 15 16,-4 10 23-16,0 3 6 16,0 10-12-16,5 4-15 15,3 5-27-15,4 3-8 16,5 6-5-16,4 1 0 16,4 4 0-1,2 3 0-15,5-2 1 0,0 0-24 0,-3-7-89 16,1-2-79-1</inkml:trace>
  <inkml:trace contextRef="#ctx0" brushRef="#br0" timeOffset="83400.35">14689 9195 522 0,'0'-1'339'16,"-1"0"-11"-16,1 1-85 0,0 0-83 31,2 1-40-31,28 13-43 16,36 18-17-16,-30-14-29 16,-4 3-8-16,-7 4-10 15,-2-1-2-15,-5 0-53 0,-3-7-57 16,-6-5-217-16</inkml:trace>
  <inkml:trace contextRef="#ctx0" brushRef="#br0" timeOffset="83629.5">14933 9195 874 0,'-12'4'411'0,"-14"5"-155"15,-1 4-47-15,-8 3-64 16,1 5-26-16,-7 3-50 16,2 3-22-16,9 3-30 15,5-3-6-15,13-6-8 16,5-6-17-16,7-8-106 16,-1-6-85-16</inkml:trace>
  <inkml:trace contextRef="#ctx0" brushRef="#br0" timeOffset="90175.2">1935 10209 428 0,'2'8'234'0,"-5"17"-38"0,-5 11-23 0,-9 19-32 31,-6 4-32-31,-1 6-52 16,2-4-16-16,4-8-23 16,1-1-3-16,7-20 5 15,0-7 3-15,5-18 23 16,5-9-2-16,4-18-8 16,6-11-3-16,-1-13-28 15,4-6-1-15,1-12 1 16,-4 2 1-16,5-3 2 15,-2 0 2-15,-4 7 9 16,3 8 3-16,-5 16 18 16,2 10 10-16,-6 15-17 0,1 7-15 15,-1 9-32-15,4 11-16 16,9 12-1-16,4 8 3 16,13 16 2-16,1 5 3 15,6 6 6-15,-2-1 8 16,-4-9 17-16,-3-6 5 15,-7-10 9-15,1-4-57 16,0-10-234-16</inkml:trace>
  <inkml:trace contextRef="#ctx0" brushRef="#br0" timeOffset="90516.63">2622 10621 486 0,'-1'-5'280'0,"-5"-9"-19"0,-2 0-62 16,-1 1-42-16,-5-5-11 15,-7-1-19-15,-1 3-15 16,-7 6-33-16,-2 5-17 15,2 9-38-15,1 4-16 16,5 6-24-16,5 3-12 0,14 5-12 16,8 0 2-1,14 1 15-15,5-1 9 16,9-10 16-16,0 1 8 0,-4-11 8 16,-3-2 2-1,-6-5-97-15,-1-5-79 16</inkml:trace>
  <inkml:trace contextRef="#ctx0" brushRef="#br0" timeOffset="90656.07">2504 10286 746 0,'0'-4'353'0,"3"-5"-168"15,-4 2-57-15,1 6-117 0,4 0-64 16,1 6-246-16</inkml:trace>
  <inkml:trace contextRef="#ctx0" brushRef="#br0" timeOffset="90921.14">2716 10470 455 0,'18'20'210'16,"14"25"-53"-16,0 7-28 0,-6 11-32 31,-9 6-3-31,-11 7-43 15,-7 3-13-15,-16-16-12 0,-1-6 2 0,-3-17 7 16,-1-12 8-16,-1-13 18 16,0-13 1-1,-1-16-6-15,2-8-8 0,9-16-4 0,7-2 5 32,6-8 23-32,6-6 13 0,11 1 12 0,6 4-7 15,5 0-28-15,-3 6-17 31,4 3-24-31,-3 2-47 16,1 10-182-16</inkml:trace>
  <inkml:trace contextRef="#ctx0" brushRef="#br0" timeOffset="91420.06">3060 10500 845 0,'-3'-2'410'0,"-2"2"-158"15,0 6-135-15,2 1-46 16,-1 4-63-16,1 1-13 15,5 3-11-15,-1 2 4 16,13 4 11-16,0-7 1 16,2-6 7-16,5-1 4 15,-3-12 8-15,0-2 5 0,-2-2 6 16,-3-6 1 0,-7-1-2-16,-1 0-2 0,-5 1-7 15,0 2-4 1,-2 6-13-16,-2 4-12 0,2 8-24 15,0 6-5-15,4 8 2 16,6 3 8-16,7-3 18 16,5-1 5-16,0-5 5 15,1-3 5-15,5-3 18 16,-1-5 9-16,0-9 31 16,-2-6 11-16,-5-6 2 15,-8-3-4-15,-10-3-24 16,-3 3-14-16,-10 0-42 15,-1 6-46-15,-4 4-136 16</inkml:trace>
  <inkml:trace contextRef="#ctx0" brushRef="#br0" timeOffset="91952.51">4238 10516 526 0,'12'2'315'31,"4"-5"-42"-31,14-5-96 0,1-4-24 0,2-13-49 16,2 0-22-16,-10-8-34 15,2 0-10-15,-17 2-10 16,-3 3-1-16,0 8 17 16,-10 4 5-1,2 12-18-15,-8 6-11 0,-6 19-38 0,3 7-17 31,3 16-3-31,5 4 3 16,6 7 16-16,7 2 9 16,5-8 10-16,0-1-49 15,2-16-185-15</inkml:trace>
  <inkml:trace contextRef="#ctx0" brushRef="#br0" timeOffset="92301.75">4410 10103 744 0,'-24'0'338'0,"-30"9"-158"16,5 7-70-16,3 16-91 16,6 10-19-16,12 19-23 15,0 11-6-15,20 14 7 16,8-1 4-16,17-1 9 15,11-7 2-15,14-12 2 16,7-7 5-16,16-25 7 16,4-13 5-16,10-28 9 0,-2-15 6 15,-10-29 6-15,-19-7 23 16,-13-16 69-16,-16-6 32 16,-26-6 50-16,-7-6-15 15,-33 6-66-15,-8 11-37 16,-10 22-67-16,1 17-18 0,10 22-24 15,4 5-27-15,19 15-148 16,6 7-88-16</inkml:trace>
  <inkml:trace contextRef="#ctx0" brushRef="#br0" timeOffset="92506.61">4978 10682 785 0,'-11'18'320'15,"-11"16"-202"-15,-1 2-42 16</inkml:trace>
  <inkml:trace contextRef="#ctx0" brushRef="#br0" timeOffset="93115.9">5509 10453 626 0,'-11'-11'287'0,"-12"-17"-122"0,11-2-66 16,6-1-60-16,9 0-23 15,15 4-12-15,1 5 3 16,12 11 11-16,2 7 4 16,2 9-3-16,-1 10-3 0,-12 9 10 15,-12 3 15 1,-23 8 17-16,-11 3 2 15,-13-1-11-15,2-1-14 16,5-6-17-16,8-7-6 0,15-7-9 16,7-3-3-16,14-4 0 15,3-1 0-15,9-3 2 16,1-1 2-16,6-1-13 16,1 0-44-16,-9-3-176 15</inkml:trace>
  <inkml:trace contextRef="#ctx0" brushRef="#br0" timeOffset="93477.01">5593 10046 984 0,'-19'-6'427'16,"-26"-3"-236"-16,3 8-70 15,-5 10-88-15,-1 10-28 16,1 19-42-16,1 11-5 16,12 25 6-16,10 14 5 15,22 13 20-15,19-34 5 16,-8-34-3-16,1 1-3 16,53 75 2-16,14-18 1 15,29-44 7-15,-18-52 4 0,8-33 12 16,-4-13 4-16,-25-16 46 15,-10-9 23-15,-35-11 40 16,-16-6 14-16,-27 1-15 16,-21 8-23-16,-32 24-46 15,-16 16-23-15,-7 27-36 16,4 7-53-16</inkml:trace>
  <inkml:trace contextRef="#ctx0" brushRef="#br0" timeOffset="113394.03">3111 12167 478 0,'0'-5'301'15,"-5"-5"-35"-15,1 2-61 16,-8 0-18-16,-6 0-25 0,-3 1-16 15,-7 3-34-15,3 2-22 16,-5 7-48-16,2 7-20 16,2 5-23-16,3 8-5 15,13 8-3 1,6-3 0-16,16 4-1 0,9-3 2 16,13-4 1-16,4-2-13 15,2-13-89 1,2-2-63-16,-4-8-183 0</inkml:trace>
  <inkml:trace contextRef="#ctx0" brushRef="#br0" timeOffset="116970.2">3461 12175 296 0,'-2'-1'203'0,"-8"-2"36"0,-1 2-28 0,-11 0-19 31,-3 1-25-31,-5 5-59 16,0 6-31-16,5 4-53 15,4 4-14-15,12 5-10 0,3 2-3 16,14 1-4-16,10-2 0 16,15-8-1-16,12-8 1 15,1-9 8-15,-4-8 6 16,-14-9 26-16,-8-3 28 15,-12-3 50-15,-8 0 9 16,-14 4-4-16,-10-2-22 16,-12 6-52-16,-2-2-13 15,11 7-34-15,8 1-64 16,14 3-283-16</inkml:trace>
  <inkml:trace contextRef="#ctx0" brushRef="#br0" timeOffset="117527.43">3861 12152 397 0,'-7'-4'279'0,"-9"-3"32"16,-3 2-60-16,-7 1-76 0,4 4-35 16,0 4-63-1,3 3-24-15,4 5-39 0,2-1-14 16,10 5-11-1,4 1-3-15,13 2 2 16,4 5 4-16,9 1 8 16,2-1 9-16,-3 3 19 15,-2-2 9-15,-13-9 13 0,-3 3 13 16,-19-7 17 0,-9-5 0-16,-9-11-12 0,-9-11-20 15,1-9-48-15,6-2-41 0,8 6-128 16,6 4-159-16</inkml:trace>
  <inkml:trace contextRef="#ctx0" brushRef="#br0" timeOffset="118921.45">4283 12182 326 0,'-12'-3'229'16,"-18"-5"33"-16,3-4-42 15,7-10-61-15,1-2-20 16,17-3-54-16,5-2-23 16,15 3-32-16,3 2-7 15,14 8-7-15,6 6-2 16,15 15-6-16,1 7-7 0,-9 13 0 15,-16 5 12-15,-25 11 15 16,-8 8 3-16,-29 7 1 16,-7 6-9-16,-9-7-10 15,0-9 0-15,10-15-2 16,9-8 0-16,11-13-1 16,6-5-6-16,10-1-11 15,7-4-3-15,15-1-3 16,10 0 4-16,12-2 8 15,-1 0 3-15,6-2-77 0,-8-3-78 16</inkml:trace>
  <inkml:trace contextRef="#ctx0" brushRef="#br0" timeOffset="119244.34">4807 12121 544 0,'-11'-6'368'15,"-15"-6"25"-15,2-3-110 0,-4 4-101 16,1 7-43 0,3 8-65-16,-4 8-26 0,5 12-37 15,2 4-11 1,7 10-5-16,7 3-5 0,14 8 3 16,10 3 0-1,15-7-1-15,3-5-1 0,10-17 1 16,2-14 1-16,6-14 3 15,2-12 3-15,-14-15 4 16,-10-6 4-16,-9-8 8 16,-16-2 3-16,-9 0 4 15,-11 4 0-15,-27 8-6 0,-4 6-6 16,-9 12-10-16,4 7 1 16,13 5-132-16,14 9-171 15</inkml:trace>
  <inkml:trace contextRef="#ctx0" brushRef="#br0" timeOffset="119544.63">4977 11876 930 0,'-5'0'376'15,"-5"1"-251"-15,1 1-64 16,10 9-62-16,4 0-9 16,6-1 2-16,7 2 6 0,4-5 11 15,-3-3 5-15,1-2 25 16,-3-4 21-16,-15-8 33 16,-2-4 7-16,-16-2-12 15,-2 0-18-15,-1 6-39 16,-1 5-12-16,2 7-20 15,1 9-1-15,2 6-142 16</inkml:trace>
  <inkml:trace contextRef="#ctx0" brushRef="#br0" timeOffset="121062.16">5546 12105 797 0,'-4'-1'379'0,"2"3"-173"0,2 10-54 16,-2 12-77-16,2 11-23 15,1 12-9-15,-1 5-15 0,0 8-15 16,4-2-4-1,1-11-13-15,1-9-41 0,5-11-176 16</inkml:trace>
  <inkml:trace contextRef="#ctx0" brushRef="#br0" timeOffset="121253.18">5395 12322 918 0,'12'2'369'16,"9"-1"-215"-16,8-1-61 0,19-3-10 15,-2-3-18 1,12-2-30-16,0-1-11 0,-11 3-71 0,-7 0-101 31</inkml:trace>
  <inkml:trace contextRef="#ctx0" brushRef="#br0" timeOffset="123601.27">6307 12013 712 0,'0'3'335'16,"0"-3"-168"-16,12 13-61 16,9 0-15-16,17 12-32 15,6 9 7-15,-2 8-23 16,-6 7-13-16,-15 1-10 15,-7 7-2-15,-20-9-4 16,-9-4-12-16,-13-6-76 16,-6-10-37-16,-5-16-27 0,-1-8 5 15,5-17 72 1,9-6 31-16,19-16 21 16,12-6 2-16,23-14 18 15,3-7 24-15,10-1 51 16,1-2 26-16,-3 11 25 15,-7 9 0-15,-25 7-13 16,-13 11-11-16,-26 11-29 16,-7 12-17-16,-12 12-37 15,-1 4-15-15,3 8-6 0,10-2-67 16,19-1-230 0</inkml:trace>
  <inkml:trace contextRef="#ctx0" brushRef="#br0" timeOffset="124126.4">7080 12162 71 0</inkml:trace>
  <inkml:trace contextRef="#ctx0" brushRef="#br0" timeOffset="124570.46">7049 12158 405 0,'-10'-2'270'0,"-10"-2"-19"0,-5 0-64 15,2 4-23-15,-6 7-60 16,0 2-25-16,4 11-29 16,-2 3-5-16,14 5-3 15,2 5 1-15,11 2-8 16,10 5-9-16,9-5-12 0,15-2-6 0,11-14-32 31,1-10-40-31,10-7-129 16,-14-7-105-16</inkml:trace>
  <inkml:trace contextRef="#ctx0" brushRef="#br0" timeOffset="124840.43">7319 12285 463 0,'0'-6'233'0,"-5"-6"-52"0,-4-1-20 15,-7 2-30 1,-10 1-12-16,-1 7-46 16,-3 1-24-16,3 11-36 0,8 4-14 15,7 9-11 1,5 4-1-16,8 2-3 16,7 4 2-16,13-5 2 0,7-4 3 15,15-7 6-15,-3-6 2 16,-4-16 4-16,-4-3 4 15,-15-12 12-15,-5-4 10 0,-11-2 26 16,-8-4 7 0,-12 3-4-16,-8 3-10 0,-7 6-30 15,3 4-21-15,5 6-141 16</inkml:trace>
  <inkml:trace contextRef="#ctx0" brushRef="#br0" timeOffset="125356.19">7651 12228 290 0,'0'-3'218'0,"-4"-5"40"16,0-2-34-16,-4 2-47 0,1 1-27 16,-5 2-44-16,-3 2-21 15,-3 5-37-15,-2 1-10 16,3 5-20-16,5 4-8 0,9 2-9 16,6 3-3-16,16 5-1 15,6 3 1-15,11 3 2 16,0 0 1-16,-6-2 3 31,-6 2 10-31,-18-7 32 0,-8-1 18 0,-24-4 22 16,-3-9-6-1,-8-7-25-15,0-10-21 16,13-8-67-16,-1-3-54 16</inkml:trace>
  <inkml:trace contextRef="#ctx0" brushRef="#br0" timeOffset="125945.15">8152 11975 793 0,'-18'8'347'0,"-26"13"-176"16,0 4-37-16,4 12-58 15,5 7-22-15,15 10-35 16,9 7-12-16,25 7-7 16,9-3-1-16,21-12 0 15,3-10 2-15,10-24 4 16,1-11 2-16,-5-12 4 16,-3-7 4-16,-20-10 10 15,-10-3 5-15,-19-8 31 16,-14-5 8-16,-27 3 5 0,-14 4-1 15,-11 7-32-15,3 8-13 16,16 8-14-16,9 1-56 16,21 6-203-1</inkml:trace>
  <inkml:trace contextRef="#ctx0" brushRef="#br0" timeOffset="126325.07">8605 12111 816 0,'-5'-6'387'0,"-10"-2"-156"15,-4 1-33-15,-7 5-70 16,-3 2-35-16,-6 6-53 0,5 5-23 15,5 12-22-15,3 7-6 16,13 9-2 0,0 1-2-16,12 7-2 15,12 1 0-15,10-7 3 0,9-1 3 16,6-17 5 0,-3-9 3-16,10-14 3 15,-1-11 4-15,-6-14 7 0,-6-8 5 16,-20-7 6-1,-8-1 1-15,-19-1-4 16,-6 1-3-16,-16 2-9 0,-1 8-4 16,5 10-51-16,3 7-85 15</inkml:trace>
  <inkml:trace contextRef="#ctx0" brushRef="#br0" timeOffset="126648.07">8828 11963 850 0,'-5'-2'346'0,"-2"-3"-233"0,7 11-50 31,-2 3-59-31,5 5-9 0,8 7 2 15,-1-1 3-15,6-3 3 16,-2-4 6-16,7-8 13 16,0 0 13-16,-3-9 43 0,2 2 21 15,-14-8 32-15,-9-4 3 16,-13 1-27-16,-9-2-21 0,-5 4-39 16,-3 4-20-1,9 3-34 1,6 8-73-16</inkml:trace>
  <inkml:trace contextRef="#ctx0" brushRef="#br0" timeOffset="140583.94">9371 12261 475 0,'17'0'293'0,"12"0"1"15,17-4-192-15,4 1-29 0,5-2-42 16,0 3-11 0,-4 1-50-16,-4 1-77 15</inkml:trace>
  <inkml:trace contextRef="#ctx0" brushRef="#br0" timeOffset="140773.87">9427 12371 570 0,'13'2'274'0,"19"2"-107"16,9 2-10-16,14-4-34 0,3 2-21 15,-8-2-33 1,2-1-13-16,-15-1-167 15</inkml:trace>
  <inkml:trace contextRef="#ctx0" brushRef="#br0" timeOffset="141584.29">10269 12200 475 0,'7'-3'281'0,"7"0"-19"16,9 12-119 0,-4 7-16-16,1 13-18 15,-5 6-11-15,-12 7-27 16,-3 1-13-16,-9-6-25 15,1-7-7-15,2-12-4 0,-1-10 2 16,9-11-21-16,3-7-9 16,-1-17-14-16,6-5-11 15,4-5 11-15,-1-4 4 16,11 9 4-16,1 7 0 16,4 10 5-16,-2 9 5 0,-2 12 16 15,-2 5 7-15,-9 10 6 16,0 3-1-16,-12 5-10 15,-3-1-2-15,-7-2-3 16,-1-4-1-16,2-10-1 16,4-5 3-16,6-14-4 15,5-7-1-15,4-13-4 16,2-4-5-16,5 0-3 16,1 1-1-16,6 7 0 15,1 5 0-15,-1 10 0 16,-3 4-1-16,-6 12 7 15,-4 5 1-15,-6 10 8 0,-3 6 4 16,-2 3-1-16,1 2-2 16,-1 0 0-16,1-6-3 15,-1-7-26-15,0-6-57 16</inkml:trace>
  <inkml:trace contextRef="#ctx0" brushRef="#br0" timeOffset="141870.28">11092 12338 884 0,'0'0'464'16,"-1"1"-112"-16,1 1-145 15,0-2-126-15,0 0-24 16,0 0-50-16,0-1-102 16</inkml:trace>
  <inkml:trace contextRef="#ctx0" brushRef="#br0" timeOffset="142538.24">11708 12315 503 0,'-4'-9'290'0,"1"-11"-61"0,-4 3-50 31,-2 1-18-31,-7-2-25 16,-11 1-18-16,-8 6-38 16,-3 3-20-16,-2 10-42 0,7 10-11 15,3 13-16 1,5 7-3-16,17 6-1 0,7 5 2 16,14-5 5-16,9-6 4 15,12-10 5-15,7-9 3 16,4-13 5-16,-2-4 0 0,-8-12 2 15,-6-4 1-15,-12-6 0 16,-9-3-1-16,-2 0-2 16,-3 4-1-16,-5 6 12 15,0 7 10-15,-4 11-2 16,-2 3 1-16,5 12-16 16,1 5-10-16,6 11-2 15,2 3 1-15,1 0 7 16,4-1-37-16,1-4-155 15,5-10-163-15</inkml:trace>
  <inkml:trace contextRef="#ctx0" brushRef="#br0" timeOffset="142759.54">11879 12429 837 0,'6'2'411'0,"14"6"-146"15,3 2-63 1,13 5-83-16,3 5-33 16,4 0-37-16,4 1-10 15,-10-2-14-15,-2-1-6 0,-8 0-27 16,-13-5-30 0,0-6-100-16,-7-5-75 15</inkml:trace>
  <inkml:trace contextRef="#ctx0" brushRef="#br0" timeOffset="142948.94">12184 12464 371 0,'-1'-6'284'0,"-5"-6"57"0,2 0-89 16,2 2-79 0,0 2-24-16,1 6-45 0,-7 6-17 15,-4 12-24-15,-10 4-5 16,-19 12 1-16,-4 2-5 15,-11-2-12-15,2-2-12 16,18-5-15-16,5-10-46 16,23-8-120-16</inkml:trace>
  <inkml:trace contextRef="#ctx0" brushRef="#br0" timeOffset="169713.05">2563 11831 98 0,'4'-4'91'16,"0"-1"52"-1,2-5 1-15,1 2 25 0,-4 1 10 0,4 2 12 16,-7 1-1-16,0 2-27 16,0-1-21-1,-1 3-47 1,0 0-25-16,-15 2-27 0,-45 6-10 0,24-4-17 16,-2-4-3-16,-5 0-9 15,8 0-1 1,10-2-3-16,8 2-3 15,10 0-11-15,6 2-8 16,2 6-6-16,-1 0-2 16,4 9 4-16,3-2 6 15,1 8 11-15,0 1 6 16,-4 1 10-16,0 4 3 16,-3-6 1-16,0-3-3 15,1-6-2-15,0-3-2 0,4-6 2 16,3-2-1-16,5-5-4 15,5-9-1-15,12 7-7 16,3 2-4-16,4 4-1 16,6 13 1-16,-6 3 1 15,-7 3 0-15,-10 14 10 16,-12-2 6-16,-12 11 28 16,-7 1 10-16,-14-4 10 15,-3-4-1-15,-11-17-7 16,-7-12-4-16,-2-16-12 15,-3-11-2-15,9-4-16 16,12-1-6-16,13 4-6 16,6 4-6-16,7 5-25 0,4 3-43 15,12 3-231-15</inkml:trace>
  <inkml:trace contextRef="#ctx0" brushRef="#br0" timeOffset="184349.62">2512 13538 448 0,'0'-13'275'16,"0"-4"-38"-16,-4 2-34 15,-4-3-10-15,-7 5-31 16,-6-1-18-16,-6 5-40 0,-4 8-21 16,-6 8-38-16,4 7-20 15,3 12-32-15,6 6-7 16,15 8-8-16,3 2 1 15,14-1 3-15,3-3 4 16,16-10 5-16,5-3 1 16,11-18-2-16,3-10-4 15,-3-15-10-15,-6-9-2 0,-16-7 8 16,-3-1 9 0,-14-5 16-16,-2 5 8 0,-4 9 7 15,-1 4 12 1,-6 9 15-16,3 8-5 0,-1 5-16 15,0 4-16-15,5 17-24 16,3-1 0-16,5 10 7 16,3 5 3-16,9-3 2 15,1 1 0-15,3-5-74 16,1-2-96-16</inkml:trace>
  <inkml:trace contextRef="#ctx0" brushRef="#br0" timeOffset="184588.5">2786 13732 1013 0,'3'6'385'16,"11"10"-269"-16,7 1-51 0,12 13-12 15,2 0-18-15,-2 6-21 16,-6-1-6-16,-7-8-67 16,-1-3-55-16</inkml:trace>
  <inkml:trace contextRef="#ctx0" brushRef="#br0" timeOffset="184732.3">3043 13744 1049 0,'-8'11'482'0,"-12"15"-214"0,-6 7-72 16,-12 0-93-16,1 2-37 15,2-6-51 1,6-6-72-16,12-10-279 0</inkml:trace>
  <inkml:trace contextRef="#ctx0" brushRef="#br0" timeOffset="185053.31">3432 13501 794 0,'10'3'361'0,"8"0"-141"16,9 3-100-16,8-2-39 15,2 2-28-15,5-5-34 16,-4-2 2-16,0 1-123 15,-4-7-152-15</inkml:trace>
  <inkml:trace contextRef="#ctx0" brushRef="#br0" timeOffset="185318.67">3511 13665 613 0,'3'0'292'15,"11"1"-97"-15,2 1-12 0,11 1-29 16,6-1-28-16,9 3-59 15,2-4-15-15,-5 0-14 16,-1 1-71-16</inkml:trace>
  <inkml:trace contextRef="#ctx0" brushRef="#br0" timeOffset="187211.77">4237 13898 820 0,'7'-1'278'16,"20"-2"-260"-16,19-1-26 15,37 0 0-15,24 1-1 16,40 3 2-16,11 3 2 15,36 4 3-15,2 2 4 0,12 4 9 16,12 2 6 0,14-6 33-16,11 1 8 0,30-8 8 15,7-7 0-15,19-5-22 16,21-4-9-16,5-2-12 16,11 1-3-16,4 1-5 15,-11 3 1-15,6 2-2 16,-5 4-2-16,-20 6-3 15,0 1-3-15,-35 5 0 16,-18 1-1-16,-21-1-1 16,-8 0-1-16,-32-4 1 15,-7-3-26-15</inkml:trace>
  <inkml:trace contextRef="#ctx0" brushRef="#br0" timeOffset="188916.51">4916 13108 195 0,'11'-3'182'0,"6"0"30"15,-15 1-15-15,6-4-4 16,-7 3-23-16,-3-2-21 0,-4 2-50 16,-9 2-26-16,-16-1-39 15,-1-2-12 1,-11-2-11-16,-3 3-3 0,9-1-8 15,4 4-2-15,11 4-7 16,7 1-1-16,3 2-4 16,4 3 1-16,3 2 0 15,0 1 2-15,5 2 4 16,0 4 1-16,0 5 3 16,0 0 1-16,0-1 3 15,0-4 1-15,3 0 1 16,2-8 0-16,4-1-1 0,5-3 0 15,8-6 0-15,10 2-1 16,20 6-1-16,6 4-1 16,-2 9 1-1,-8 4 7-15,-27 4 15 0,-9 3 8 0,-20-2 13 32,-9-1 1-32,-18-4-6 0,-10-6-3 0,-8-10-11 15,3-4-6-15,9-12-47 16,8-6-36-16,19-1-100 15,1-3-77-15</inkml:trace>
  <inkml:trace contextRef="#ctx0" brushRef="#br0" timeOffset="189249.94">5295 13421 428 0,'-4'-6'266'0,"-7"-7"1"15,-2 3-79-15,-7 3-59 0,2 0-15 16,-7 8-37-1,0 4-14-15,1 10-34 0,-4 5-12 0,6 6-13 16,7 6-1 0,12 0-1-16,5 1-2 15,19 1 0-15,4-10-3 16,10-5 0-16,5-6 2 16,4-12-42-16,-1-1-54 15</inkml:trace>
  <inkml:trace contextRef="#ctx0" brushRef="#br0" timeOffset="189590.94">5610 13454 335 0,'-3'-6'256'0,"-8"-3"60"16,-2 2-87-16,-5 1-75 16,-1 3-29-16,-1 4-58 15,-3 4-27-15,5 6-30 16,0 3-9-16,8 9-9 16,2 1-1-16,10 3-1 15,8 0 0-15,3-6 4 16,8 1 3-16,5-10 8 15,3-4 4-15,0-8 15 16,-1-6 14-16,-10-10 15 16,-4-4 5-16,-9-6-4 0,-5 0-14 15,-10 3-50-15,0 2-56 16</inkml:trace>
  <inkml:trace contextRef="#ctx0" brushRef="#br0" timeOffset="189982.3">5894 13469 626 0,'-3'-2'330'0,"1"-1"-94"31,1 2-68-31,1 1-76 0,0 0-29 0,7 4-9 16,13 3 14-16,22 39 15 15,-27-23 2 1,-11 3 0-16,-8-3 0 0,-6 0-16 31,-10-4-7-31,-7-10-24 0,-2-8-10 16,-6-10-45-16,4-11-64 0,7-3-285 16</inkml:trace>
  <inkml:trace contextRef="#ctx0" brushRef="#br0" timeOffset="190600.03">6378 13501 575 0,'-10'-9'278'0,"-15"-13"-92"16,9-2-47-16,7-15-59 15,3-5-25-15,16 1-43 16,1 1-11-16,10 12 10 15,5 5 10-15,1 17 15 16,-4 4 5-16,-1 18 14 16,-6 6 8-16,-16 20 13 15,-1 11 1-15,-17 13-23 16,-7 0-15-16,-4-7-24 16,-3-6-4-16,4-18-2 15,5-6 0-15,9-15 3 0,8-5-1 16,4-7-5-1,8-2-4-15,10-4-5 0,6 3-4 16,7 0 2 0,0 2 2-16,-1 1 0 15,-1 0 11-15,2 0-116 0,2-2-123 16</inkml:trace>
  <inkml:trace contextRef="#ctx0" brushRef="#br0" timeOffset="190892.31">6764 13401 694 0,'-11'-6'396'0,"-15"-7"-61"15,-3 2-85-15,-2 6-108 16,0 5-45-16,1 12-56 16,4 5-19-16,6 11-21 15,3 2-4-15,12 2-8 16,10 0-2-16,12 1 2 15,9-2 1-15,8-7 5 16,2-6 4-16,5-11 2 16,2-5 5-16,-1-9 5 15,-4-8 4-15,-12-7 7 16,-7-5 2-16,-19-6-1 16,-6-1-2-16,-15 3-11 15,-4 4-7-15,-9 9-63 16,1 3-60-16</inkml:trace>
  <inkml:trace contextRef="#ctx0" brushRef="#br0" timeOffset="191183.43">6893 13185 554 0,'0'-2'342'16,"-2"-1"-20"-16,2 1-159 16,0 2-102-16,0 0-24 15,0 0-5-15,2 4 11 16,10 6 13-16,34 27 4 16,-29-33-3-16,-5-4 0 0,-4-6 9 15,-6-2-1-15,-5-5-8 16,-7 2-10-16,-9 0-31 15,-2 4-13-15,-2 7-33 16,3 1-69-16</inkml:trace>
  <inkml:trace contextRef="#ctx0" brushRef="#br0" timeOffset="191580.15">7466 13234 814 0,'-3'-3'408'0,"3"3"-164"15,-1 7-58-15,1-3-72 16,4 26-32-16,15 69-7 0,-8-33-20 15,-4-5-29-15,0-5-9 16,-5-13-17-16,1-10-48 16,-1-15-192-1</inkml:trace>
  <inkml:trace contextRef="#ctx0" brushRef="#br0" timeOffset="191726.96">7363 13467 1073 0,'13'-1'443'0,"24"-4"-283"15,11-1-33-15,7 3-67 16,11-2-25-16,-2 2-87 0</inkml:trace>
  <inkml:trace contextRef="#ctx0" brushRef="#br0" timeOffset="192273.59">7980 13244 859 0,'-2'-2'375'15,"11"5"-170"1,13 10-50-16,35 20-61 0,18 12 6 16,5 11-28-16,-6 1-9 15,-29-2-22 1,-22-6-11-16,-25-7-7 0,-10-5-7 16,-22-10-38-16,-11-5-29 15,-17-16-44-15,-2-6-21 16,10-13 0-16,14-9 7 15,24-8 31-15,10-9 20 0,21-10 41 16,9-3 27-16,17-12 28 16,3 4 11-16,4 4 14 15,-5 4 2-15,-18 16 8 16,-13 7-3-16,-20 13-25 16,-15 5-12-16,-22 8-25 15,-4 3-5-15,-6 6-93 16,5 0-91-16</inkml:trace>
  <inkml:trace contextRef="#ctx0" brushRef="#br0" timeOffset="192647.26">8725 13489 422 0,'-2'-6'275'16,"-4"-8"24"-16,-2-1-69 15,-8-1-46-15,-8 0-22 0,-9 4-48 16,-1 4-25-16,-2 12-48 0,4 5-16 16,8 12-18-16,4 4-5 15,11 7 0 1,9-1 0-16,10 0-1 16,6-3-1-16,14-4-2 15,5-2 1-15,9-8-61 16,4-2-69-16</inkml:trace>
  <inkml:trace contextRef="#ctx0" brushRef="#br0" timeOffset="192928.72">8964 13539 716 0,'-4'-4'338'0,"-5"-12"-131"15,-3-2-33-15,-3 0-51 16,-3-4-21-16,1 7-41 0,1 2-23 15,1 9-26-15,1 5-13 16,2 9-11-16,1 7-2 16,7 6-2-16,1 4 3 15,8-2 2-15,4 1 3 16,6-4 2-16,4-6 3 16,6-6 4-16,1-5 4 15,1-10 11-15,-4-5 9 0,-8-4 13 16,-6 0 1-16,-10-3-10 15,-5 1-11-15,-9-4-67 16,0-1-62-16</inkml:trace>
  <inkml:trace contextRef="#ctx0" brushRef="#br0" timeOffset="193166.01">9115 13477 688 0,'29'8'387'0,"19"5"-106"15,-4 4-77 1,-9 6-36-16,-23 2-68 0,-12 3-22 16,-17 0-24-16,-5-2-9 15,-13-6-11-15,-1-5-1 16,-2-10-105-1,3-8-56-15</inkml:trace>
  <inkml:trace contextRef="#ctx0" brushRef="#br0" timeOffset="193755.64">9807 13173 425 0,'-13'-3'260'16,"-10"5"-3"-16,-8 7-62 15,-15 11-53-15,2 10-23 16,-2 12-42-16,8 8-21 16,19 12-32-16,15 4-8 15,16-4 6-15,11-6 4 0,20-14 6 16,8-12 2-16,9-16-11 15,0-9-5-15,-6-14-2 16,-8-4 0-16,-20-7 6 16,-8-8 1-16,-27-1-1 15,-15 0-1-15,-15-1-10 16,-7 3-3-16,-3 3-6 16,0 4-3-16,8 7-40 15,4 7-51-15</inkml:trace>
  <inkml:trace contextRef="#ctx0" brushRef="#br0" timeOffset="194147.07">10206 13376 499 0,'0'-8'297'16,"0"-7"-47"-16,-11 3-50 16,-6 2-21-16,-9 4-50 15,-3 5-35-15,0 8-51 16,1 5-17-16,10 14-27 16,4 4-6-16,11 11-3 15,5 3-1-15,16-3 3 16,6 0 0-16,17-11 2 15,5-7 2-15,1-12 3 16,-1-6 1-16,-10-12 8 16,-4-8 3-16,-12-9 7 15,-9-7 3-15,-13-7 14 16,-8-3 5-16,-11 0-2 0,-5 0-3 16,-1 12-19-1,-4 0-10-15,4 10-55 16,3 7-73-16</inkml:trace>
  <inkml:trace contextRef="#ctx0" brushRef="#br0" timeOffset="194453.07">10480 13195 564 0,'-4'0'221'16,"-4"3"-136"-1,3 4-28 1,6 4 3-16,5 6 19 0,11 0 20 16,9 1 3-16,9-3 9 0,2-2-12 15,-4-7-16-15,-7-6 5 16,-11-6 14-1,-10-5 6-15,-14-4-8 0,-8 0-16 0,-20-3-43 16,-6 6-18-16,1 7-15 16,4 3-38-16</inkml:trace>
  <inkml:trace contextRef="#ctx0" brushRef="#br0" timeOffset="195653.04">7145 14299 463 0,'-8'0'258'16,"-12"3"-39"-16,0 9-75 16,0 9-69-16,1 9-18 0,12 12-25 15,6 2-9 1,16 5-7-1,7-7-4-15,15-7 1 0,7-7 1 16,8-19 6-16,2-5 8 16,-6-12 36-16,-7-12 17 15,-18-5 45-15,-7-5 21 0,-16-7-3 16,-7 3-10 0,-20-5-38-16,-11-1-29 0,-16 9-37 15,-1 7-13-15,11 15-18 16,9 7-9-16,23 5-69 15,5 5-75-15</inkml:trace>
  <inkml:trace contextRef="#ctx0" brushRef="#br0" timeOffset="195889.43">7452 14645 1222 0,'-1'0'494'16,"-3"0"-305"0,6 2-131-1,-2-2-27-15,0 0-76 16,0-1-80-16</inkml:trace>
  <inkml:trace contextRef="#ctx0" brushRef="#br0" timeOffset="196481.84">7690 14312 715 0,'-2'-5'332'16,"2"-2"-161"-16,7-3-37 16,17-2-56-16,8 2-18 15,12-2-10-15,0 4-4 0,1 7-16 16,-5 2-7-1,-11 12-6-15,-7 2 0 16,-22 11 7-16,-11 2 1 0,-14 1 1 16,-6 2-3-16,1-7-8 15,6-4-2 1,13-11-8-16,3-5-4 16,17-4 0-16,3-3 3 15,11 4 8-15,15 6 3 16,4 7-4-16,1 5-3 0,-10 6 12 15,-17 3 10-15,-27-1 20 16,-10-2 5-16,-19-7-8 16,0-4-7-16,-3-14-14 15,4-5-6-15,5-12-10 16,1 0-11-16,14 4-99 0,5-1-75 16</inkml:trace>
  <inkml:trace contextRef="#ctx0" brushRef="#br0" timeOffset="198498.07">11674 13773 525 0,'0'-8'262'0,"1"-13"-84"0,1-3-29 0,11-1-44 16,-2 1-15-16,4 8-5 15,1 5-7-15,-8 12-19 32,4 9-14-32,-1 16-32 0,-2 6-5 15,5 9-1 1,6-3 1-16,3-11-2 0,4-7 2 0,2-18 3 15,-2-6 2-15,-6-12 5 16,-3-7 1 0,-11-5 2-16,-5 1-2 15,-6 4-4-15,-7 5-5 0,2 6-12 16,0 7-30-16,5 7-132 16,4 2-139-1</inkml:trace>
  <inkml:trace contextRef="#ctx0" brushRef="#br0" timeOffset="198733.23">11681 14006 555 0,'9'-4'306'16,"9"-1"-65"-16,11 2-79 15,9-1-1-15,10 2-45 16,2-1-28-16,5 2-40 16,-7-1-17-16,-8 2-21 15,-10 0 1-15,-12-3-97 0,-5 0-345 16</inkml:trace>
  <inkml:trace contextRef="#ctx0" brushRef="#br0" timeOffset="209592.31">12572 13742 625 0,'-15'-12'288'0,"-10"-16"-121"15,10-2-35-15,22-1-52 0,14 1-22 0,21 4-14 31,7 8 6-31,6 12 14 0,0 8 4 0,-7 16-7 16,-8 3-6-16,-24 13-9 16,-15 8-6-16,-28 11-10 31,-14 5-4-31,-9 2-6 16,-2-7-4-16,7-18-4 0,4-8-6 15,18-18-31-15,7-7-18 16,15-4-25-16,9-1 0 0,12-3 25 0,9 1 15 15,7 5 24 1,5 0 4 0,4 6 6-16,-5-2 2 15,-1 4 1-15,-4 0-21 16</inkml:trace>
  <inkml:trace contextRef="#ctx0" brushRef="#br0" timeOffset="210282.18">13324 13736 362 0,'1'-5'235'16,"5"-5"-29"-16,-1-1-41 16,-3-4-15-16,-2 0-23 15,-4-1-10-15,-6 2-16 16,-5 0-8-16,-10 3-12 16,-6 3-10-16,-2 6-18 15,-5 4-13-15,8 8-27 16,1 3-8-16,6 0-7 0,12 4-3 15,11 0-1 1,8-1 0-16,13-6 4 16,7-2-1-16,1-8-1 15,2-1-5-15,-3-3-9 16,-5-3-1-16,-4 2 3 16,-3 3 5-16,-9 2 8 15,-3 3 0-15,0 11 1 16,0 3 2-16,6 12 3 15,0 1 0-15,4 4 1 0,-3-1 0 16,-1-3 0 0,-7 1 1-16,-11-1 3 15,-8-1 1-15,-16-6 5 0,-2-9 2 16,-6-13 15-16,-1-4 4 16,9-16-3-16,2 2-4 0,13-3-20 15,10 3-9-15,7 8-84 16,8 1-81-16</inkml:trace>
  <inkml:trace contextRef="#ctx0" brushRef="#br0" timeOffset="210920.87">13793 13517 779 0,'9'8'362'0,"5"6"-157"16,1 13-73-16,0 4-24 16,-10 4-34-16,-3-4-19 15,-2-7-25-15,-3-5-9 16,2-8-3-16,1-7-1 0,1-12-15 15,3-5-8-15,2-12-9 16,0-2-4-16,3-3 10 16,3 3 5-16,1 6 5 15,5 3 3-15,-3 10 16 16,-3 6 9-16,-5 6 13 16,-3 10 0-16,-6 6-10 15,-4-1-8-15,0 2-11 16,-2-5-4-16,4-3-2 15,3-5-4-15,6-8-27 16,9-5-10-16,4-11-8 16,5-2 2-16,1-8 24 0,3 6 8 15,-3 1 8-15,0 9 3 16,-5 12 16-16,-4 4 10 16,-7 13 12-16,-1 3 0 15,-5 1-10-15,-2 3-10 16,2-2-7-16,2-1-26 15,-2-6-149-15,4-2-144 16</inkml:trace>
  <inkml:trace contextRef="#ctx0" brushRef="#br0" timeOffset="211164.7">13755 13818 950 0,'7'0'427'0,"21"-1"-172"16,11-2-81-16,32-1-52 0,10 1-25 16,0 3-50-16,-4 3-17 15,-17 4-23-15,-7 2-47 16,-11 1-157-16,-6-2-174 15</inkml:trace>
  <inkml:trace contextRef="#ctx0" brushRef="#br0" timeOffset="211672.31">14087 14147 503 0,'-18'-4'347'16,"-16"-5"24"-16,-3 5-187 16,2 6-38-16,5-1-64 15,3 4-24-15,13 2-37 0,6-1-12 0,15 5-4 31,12 3 2-31,15 3 3 0,5 4 0 16,6 6-3-16,-7 1-1 16,-18 5 4-1,-7 0 4-15,-20-1 16 16,-10-2 14-16,-15-6 12 16,-7-4-1-16,-10-14-9 15,-1-9-14-15,10-15-15 0,5-9-5 16,18-1-41-16,10-2-55 15,14 1-162-15,10 4-261 16</inkml:trace>
  <inkml:trace contextRef="#ctx0" brushRef="#br0" timeOffset="212149.15">14178 14066 786 0,'1'-7'328'16,"5"-4"-166"-16,3-2-28 0,16-1-25 16,1 5-3-16,10 7-29 15,2 2-19 1,-7 11-20-16,-3 1-4 16,-14 4 0-16,-11 2 0 15,-14 7-4-15,-10 1-5 0,-8-1-9 16,-2-2-4-1,8-4-3-15,3-5-3 0,12-6-3 16,8-1-2 0,4-4-1-16,5 1 0 15,5 0 2-15,2 0 1 0,5-3-1 16,4 3 0-16,4-4 1 16,1 0-1-16,2-2 0 15,-1-5 1-15,-6 1-58 16,-4 1-76-16</inkml:trace>
  <inkml:trace contextRef="#ctx0" brushRef="#br0" timeOffset="-213592.76">1716 16421 515 0,'0'3'302'15,"2"3"-10"-15,2-6-77 16,-4-2-63-16,0 1-17 16,19-18-44-16,37-48-27 15,-30 14-30-15,1-6-8 16,-4-2-10-16,-5 1-2 16,-9 5-2-16,-4 5 0 15,-6 8-3-15,-4 8 6 0,-1 13 17 16,1 8 5-1,1 13-3-15,1 6-10 16,5 13-22-16,6 7-6 16,15 13 1-16,9 12 2 15,8 14 1-15,-1 4 1 0,-7 2 1 16,-4-6 1-16,-8-13 2 16,-3-11 0-16,-5-12-35 15,-5-8-42 1,-6-14-129-16,-2-5-156 0</inkml:trace>
  <inkml:trace contextRef="#ctx0" brushRef="#br0" timeOffset="-213445.3199">1821 16276 600 0,'17'3'299'16,"12"2"-79"-16,20 1-146 15,10 1-13-15,2-4-32 0,-7 0-95 16</inkml:trace>
  <inkml:trace contextRef="#ctx0" brushRef="#br0" timeOffset="-213274.3597">1664 16179 947 0,'-5'-1'422'0,"-3"1"-199"16,13 1-164-16,5 2-33 15,18-3-32-15,5 0-25 16,13 0-239-16</inkml:trace>
  <inkml:trace contextRef="#ctx0" brushRef="#br0" timeOffset="-212940.57">2340 16419 801 0,'17'7'357'16,"10"2"-180"-16,6-3-57 15,-4-6-11-15,-13-9-32 16,-8 4-15-1,1 2-21-15,19-23-7 0,-14-6-8 0,-2-5-1 16,-22 8 0-16,-5 4-2 16,-8 7 6-16,-8 6 6 15,2 12 6-15,-1 7 0 16,7 15-11-16,2 7-10 16,10 10-10-16,5 5-2 15,7 3-1-15,6 5-2 16,4-6-1-16,0 1-1 15,3-8 1-15,-2-6-12 16,2-9-109-16,1-9-108 0</inkml:trace>
  <inkml:trace contextRef="#ctx0" brushRef="#br0" timeOffset="-212622.97">2918 16308 713 0,'0'11'418'16,"0"5"-80"-16,-11 8-108 0,-7 4-37 15,-12-5-85-15,-4-1-34 16,-3-9-42-16,4-9-10 16,3-6-48-16,4-7-26 15,8-8-32-15,4 4-9 16,10-4 29-16,4-1 19 0,12 3 26 15,4 1 10-15,8 3 17 16,4 6 13 0,4 9 26-16,-1 4 14 15,-2 14 20-15,-1 3-1 16,-6 3-20-16,-4-1-15 0,-3-6-30 16,1-5-82-16</inkml:trace>
  <inkml:trace contextRef="#ctx0" brushRef="#br0" timeOffset="-211793.41">5419 16628 530 0,'6'-12'268'15,"-6"-13"-65"-15,0 2-28 16,-11-1-33-16,-10 5-11 16,-7 8-23-16,-7 0-8 15,-8 16-25-15,-2 1-16 16,3 12-33-16,5 7-15 0,9 9-16 16,7 5-2-1,17 6 1-15,6-1 0 16,20-3 5-16,5-5 1 15,11-15 2-15,5-7 2 0,2-20 1 16,3-7 1-16,-6-9-3 16,-8-5-3-1,-11-6-2-15,-8-1 1 0,-13-1 3 16,-2 2 5-16,-7 10 12 16,-1 9 15-16,-5 12 23 15,2 6 5-15,1 10-1 16,0 5-14-16,7 7-25 15,4 2-6-15,7 5-11 0,5-5-3 16,3-3-2 0,5-3-2-16,1-8-103 15,2-1-113-15</inkml:trace>
  <inkml:trace contextRef="#ctx0" brushRef="#br0" timeOffset="-211558.94">5602 16773 1094 0,'5'4'444'0,"11"4"-267"0,6 4-51 31,14 8-40-31,0 2-26 0,5 5-37 0,-3 2-8 16,-9-1-7-1,-6-4-38-15,-8-9-117 0,-4-2-80 16</inkml:trace>
  <inkml:trace contextRef="#ctx0" brushRef="#br0" timeOffset="-211399.78">5912 16771 1005 0,'-9'7'459'0,"-21"12"-198"16,-1 6-58-16,-9 8-77 16,-5 2-35-16,2-3-54 15,1-3-15-15,10-9-76 16,7-6-86-16</inkml:trace>
  <inkml:trace contextRef="#ctx0" brushRef="#br0" timeOffset="-210935.8799">5174 16225 901 0,'7'0'366'0,"18"-2"-189"15,14 2-64-15,24-2-19 16,6 0-14-16,9 2-43 16,-4 2-13-16,-5 2-13 15,-4 1-2-15,-9-1-27 16,-8-4-36-16,-16-5-101 15,-8-1-72-15,-12-3-47 0,-11-4 29 16,-7-3 109 0,-4-1 97-16,-2 1 147 15,2 1 44-15,3 7 50 0,6 4-11 16,7 9-47-16,4 4-29 16,10 7-47-16,1 5-6 15,-5 5 8-15,-4 6 5 16,-12 1 12-16,-7 2-6 0,-6-5-27 15,-6-4-13 1,5-10-90-16,0-9-67 16</inkml:trace>
  <inkml:trace contextRef="#ctx0" brushRef="#br0" timeOffset="-210583.12">6421 16510 943 0,'11'4'399'16,"20"-2"-236"-16,12 3-44 15,15-4-57-15,4-1-28 0,0 0-12 16,-7 0-70-16,-16 1-348 15</inkml:trace>
  <inkml:trace contextRef="#ctx0" brushRef="#br0" timeOffset="-210410.93">6454 16667 932 0,'9'5'395'0,"13"-1"-209"16,14 2-34-16,10-4-31 16,6-2-30-16,1-2-42 15,-2-1-47-15</inkml:trace>
  <inkml:trace contextRef="#ctx0" brushRef="#br0" timeOffset="-209735.4">7576 16655 408 0,'-1'-10'229'0,"-6"-9"-25"0,-2-5-59 0,-10 5-30 16,-3 0-4-16,-4 2-6 16,-3 9-3-16,-3 5-25 15,3 7-19 1,1 13-31-16,-1 5-14 0,10 13-12 15,4 3-1 1,12 1 1-16,8 0 1 16,10-3 1-16,1-6-1 15,7-10-1 1,4-4 0-16,5-18-1 16,4-9-1-16,-1-10-11 0,-2-5-8 15,-9-9-4-15,-7 1 4 16,-9-2 13-16,-5 3 10 15,-8 7 20-15,-3 2 18 16,-4 11 37-16,-1 11 10 16,-1 9 4-16,1 9-17 15,6 6-38-15,6 3-13 16,10 6-17-16,4 4-4 0,9-3-2 16,3 1 1-16,4-6-66 15,-1-2-68-15</inkml:trace>
  <inkml:trace contextRef="#ctx0" brushRef="#br0" timeOffset="-209555.9">7816 16766 976 0,'8'6'427'15,"3"4"-204"-15,10 8-128 16,-1-1-18-16,3 6-31 15,-3 0-11-15,-3-1-25 0,0 0-58 16,-7-7-122-16,2-7-100 16</inkml:trace>
  <inkml:trace contextRef="#ctx0" brushRef="#br0" timeOffset="-209398.12">8002 16747 823 0,'-5'2'398'0,"-13"7"-141"15,-1 1-54-15,-2 7-85 16,0 2-25-16,-1 7-44 16,-2-1-15-16,-2 5-15 15,-3-2-13-15,1-9-126 16,7 1-121-16</inkml:trace>
  <inkml:trace contextRef="#ctx0" brushRef="#br0" timeOffset="-208936.03">8372 16537 923 0,'4'3'413'16,"2"10"-157"-1,2 8-91-15,-7 13-30 0,-1 8-23 16,-1 6-48-16,-5 2-17 16,4-4-24-16,1-6-9 15,1-14-11-15,5-9-2 16,16-10-1-16,3-5 0 0,6-2-52 31,3-1-56-31,-9-5-198 16</inkml:trace>
  <inkml:trace contextRef="#ctx0" brushRef="#br0" timeOffset="-208747.34">8359 16404 979 0,'1'0'446'0,"2"0"-198"16,3 0-150-16,-6 0-30 0,0 0-62 16,0 0-88-16</inkml:trace>
  <inkml:trace contextRef="#ctx0" brushRef="#br0" timeOffset="-208480.34">8250 16181 944 0,'6'-5'435'16,"2"-5"-175"-16,19 6-142 0,4 2-33 0,14 4-39 31,8 5-18-31,1 2-18 16,2-1-1-16,-5-2-38 15,-7-3-41-15,-12-3-150 16,-4-2-163-16</inkml:trace>
  <inkml:trace contextRef="#ctx0" brushRef="#br0" timeOffset="-208322.09">8666 16092 412 0,'0'-1'290'15,"-3"-3"13"-15,4 9-41 16,-1-5-68-16,0 0-36 16,8 20-31-16,11 39-12 0,-20-26-27 15,-4-1-17-15,-4-8-35 16,-2-5-10-16,3-10-88 15,2-4-86-15</inkml:trace>
  <inkml:trace contextRef="#ctx0" brushRef="#br0" timeOffset="-207987">9120 16553 794 0,'9'0'377'0,"21"0"-124"15,12-5-105-15,8 0-57 16,5 1-31-16,-7 2-38 16,-6 2-9-16,-5 1-127 15,-6 0-123-15</inkml:trace>
  <inkml:trace contextRef="#ctx0" brushRef="#br0" timeOffset="-207790.37">9173 16690 578 0,'4'1'348'0,"13"5"5"0,10-3-109 0,11-1-67 31,2 0-35-31,0-3-61 16,-1-2-26-16,-7 0-26 15,-1-3-32-15,-9 0-160 16</inkml:trace>
  <inkml:trace contextRef="#ctx0" brushRef="#br0" timeOffset="-207087.52">10261 15910 609 0,'-24'11'295'16,"-28"26"-91"-16,-1 13-41 15,2 29-43-15,6 19-12 0,14 29-37 16,6 11-24-16,15 12-29 16,13-3-11-1,20-25-5-15,12-14-1 16,28-32 0-16,2-20-1 0,5-26-112 0,0-11-155 31</inkml:trace>
  <inkml:trace contextRef="#ctx0" brushRef="#br0" timeOffset="-206641.4499">10549 16335 878 0,'8'-15'371'0,"15"-17"-179"15,6 1-27-15,16 10-40 0,0 6-22 16,-4 15-53-16,-2 13-18 16,-23 19-1-16,-9 10 3 15,-16 13 0 1,-14 2-4-16,-15 2-13 0,-7-4-5 16,-8-7-8-16,7-4-5 15,8-13-7-15,12-4-3 0,15-12-7 16,8-9 2-16,20-11 7 15,12-3 0-15,18-2 8 16,5 2 1-16,-1 8 11 16,-7 2 5-16,-14 10 5 15,-8 2 1-15,-9-1 0 16,-2-1-42-16,-4-6-229 16</inkml:trace>
  <inkml:trace contextRef="#ctx0" brushRef="#br0" timeOffset="-206119.02">11195 16454 613 0,'3'-11'305'0,"4"-9"-96"0,1-1-78 16,-2-3-10-16,-6 1-8 15,-4 0-6 1,-6-1-13-16,-8 5-1 16,-5 4-14-16,-6 5-10 15,-5 7-25-15,1 4-14 0,3 9-23 16,3 6-5-16,10 9-5 15,7 4-3 1,11 3-1-16,6 0 0 0,11-8 2 0,8-9 1 16,7-7-4-16,3-4-11 15,-2-6-23-15,-5-4-2 16,-10-3 7-16,-3-4 11 0,-7 2 26 31,-1 3 2-31,-4 4 3 16,1 5 17-16,-1 14 19 0,-4 4 8 0,4 14 10 31,0 4-12-31,-10 3-13 0,0 1-3 0,-11-3-3 16,-8-1 2-16,-10-7-1 31,-2-1-1-31,1-20-6 0,4-9-9 0,13-19-67 16,6-8-59-1</inkml:trace>
  <inkml:trace contextRef="#ctx0" brushRef="#br0" timeOffset="-205430.96">11711 16235 733 0,'6'-4'345'16,"9"4"-143"-16,1 4-48 16,3 12-64-16,-1 6-16 15,-3 10-16-15,-10 3-2 0,-1 1-7 16,-4-2-6-16,-3-16-15 15,2-5-5 1,-3-13-5-16,4-6-4 16,4-10-6-16,2-7-4 15,7-9-7-15,1-2 0 16,7 3 1-16,-2 2 1 0,2 10-1 16,-1 5 0-1,-5 13 3-15,0 7 9 0,-4 11 15 16,-5 7 5-16,-6 5 3 15,0 1-6-15,-6 0-12 16,2-7-4-16,0-8-7 16,3-6-2-16,4-12-17 15,4-8-8-15,8-8-6 0,1-3-1 16,5-5 16 0,-1 5 4-16,3 5 6 15,-2 6 0-15,-3 12-1 16,-1 4 0-16,-11 14 4 15,0 5 1-15,-5 4 1 16,-2 1 6-16,1-3-152 0,-2-3-162 0</inkml:trace>
  <inkml:trace contextRef="#ctx0" brushRef="#br0" timeOffset="-205199.8597">11755 16608 1015 0,'8'3'396'0,"14"-2"-264"16,11 1-34-16,18-3-15 16,8-3-24-1,10 1-33-15,0-2-10 0,-9 5-23 16,-10-2-61-16,-14 2-154 0,-11 1-136 15</inkml:trace>
  <inkml:trace contextRef="#ctx0" brushRef="#br0" timeOffset="-204829.05">11833 16885 723 0,'-13'0'371'15,"-15"3"-81"-15,1 3-100 16,17 5-78-16,0 2-26 0,8 1-45 15,6 3-16 1,10 1-7-16,12 0-1 0,12 3-2 16,0-3 0-1,-4 5 2-15,-12 2 5 16,-22 0 12-16,-8 2 6 0,-22-4 0 16,-8-4-6-16,-5-13-12 15,1-7-7-15,6-12-39 16,4-3-39-16,16-1-95 15,9 4-65-15</inkml:trace>
  <inkml:trace contextRef="#ctx0" brushRef="#br0" timeOffset="-204484.8799">12014 16835 919 0,'8'-11'387'15,"14"-11"-220"-15,8 5-34 0,7 7-58 16,0 7-21-16,-7 9-35 16,-7 6 2-16,-11 9 23 15,-9 6 8-15,-10 1 7 16,-10 2-5-16,-11-1-24 15,-2-2-8-15,1-9-10 16,6 0-1-16,14-9-9 16,7-6-2-16,11-2 4 15,5-1 0-15,9 0 5 16,3 0 0-16,2 0-4 0,3-2 0 16,-4-1-77-1,-2-1-78-15</inkml:trace>
  <inkml:trace contextRef="#ctx0" brushRef="#br0" timeOffset="-203455.8799">12382 15836 701 0,'14'21'299'15,"23"41"-156"-15,12 19-40 16,17 38-37-16,-5 11-8 16,-15 1-15-16,-12 8-4 15,-35-7-6-15,-17-8-4 16,-22-15-7-16,-12-19-2 0,0-21 8 16,5-13 4-1,7-11 0-15,6-4-1 16,12-16-15-16,5-5-7 15,14-13-15-15,8-5-43 16</inkml:trace>
  <inkml:trace contextRef="#ctx0" brushRef="#br0" timeOffset="-203010.96">13153 16525 1002 0,'4'13'437'0,"-6"21"-212"16,-3 7-21-16,-1 7-63 15,-4 1-36-15,6 1-67 16,3-3-17-16,2-18-14 16,13-3-3-16,3-22-2 15,5-5-17-15,0-7-73 16,-1-4-60-16,-3-3-264 16</inkml:trace>
  <inkml:trace contextRef="#ctx0" brushRef="#br0" timeOffset="-202796.5799">13128 16373 1077 0,'2'3'419'15,"6"0"-300"-15,2 1-54 16,3-1-102-16,1-2-133 0</inkml:trace>
  <inkml:trace contextRef="#ctx0" brushRef="#br0" timeOffset="-202332.28">12941 16122 910 0,'11'-1'380'0,"16"-4"-203"0,13 0-33 15,15 5-34 1,5 0-22-16,2 1-46 16,-1 2-15-16,-4 3-17 15,-5-4-12-15,-11 4-76 16,-6-5-43-16,-19 0-91 0,-4 0-52 16,-12-1 10-16,-4-3 41 15,-9-4 111-15,-2-3 90 16,-4-4 131-16,-1 0 38 15,3 1 52-15,1 0 5 16,9 6-16-16,4 3-36 0,13 4-68 16,6 6-32-16,9 7-47 15,3 4 6 1,-5 6 21-16,-5 1 11 0,-12 2 21 16,-6 3 5-16,-13 0-6 15,-5-1-8-15,-5-5-24 16,-1-3-13-16,3-8-125 15,4-5 451-15</inkml:trace>
</inkml:ink>
</file>

<file path=ppt/ink/ink6.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4T13:51:02.496"/>
    </inkml:context>
    <inkml:brush xml:id="br0">
      <inkml:brushProperty name="width" value="0.05292" units="cm"/>
      <inkml:brushProperty name="height" value="0.05292" units="cm"/>
      <inkml:brushProperty name="color" value="#FF0000"/>
    </inkml:brush>
    <inkml:context xml:id="ctx1">
      <inkml:inkSource xml:id="inkSrc4">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14T13:51:03.918"/>
    </inkml:context>
  </inkml:definitions>
  <inkml:trace contextRef="#ctx0" brushRef="#br0">1709 5760 683 0,'-4'-1'349'16,"-6"-5"-110"-16,9-7-103 15,3-6-26-15,9-17-46 16,6-6-17-16,9-5-5 16,2 1 3-16,4 7-2 15,3 9-4-15,0 15-18 16,1 9-8-16,5 16-9 15,3 11-2-15,5 16 0 16,8 3 1-16,5 3 1 0,0-4-3 16,6-15 1-16,-1-4 2 15,-9-15 2-15,-12-5 5 16,-17-10 4 0,-13-5-5-16,-12-1-12 0,-5-1-4 15,-13-6-5-15,-1 2 3 16,-8 2 7-16,9 2-1 0,4 7-5 15,4 5-7-15,7 5-19 16,5 0-2-16,6 2 1 16,6 3 5-16,10 5 17 15,-3 2 2-15,2 6 8 16,-6-3 12 0,-17-2 34-16,-4 4 25 0,-8-1 30 15,-3-2-4-15,-3 0-21 16,-2-3-16-16,5-5-183 15,2-3-275-15</inkml:trace>
  <inkml:trace contextRef="#ctx0" brushRef="#br0" timeOffset="715.13">3519 5242 422 0,'2'0'301'32,"4"0"31"-32,-16 7-74 15,-10 5-34-15,-25 5-48 16,-14 2-48-16,-11 0-66 16,-3-4-19-16,13-8-28 15,10-1-6-15,16-6-9 16,8 0-3-16,15 0-20 15,7 0-18-15,6-3-18 16,12 0-4-16,17 2-1 16,9 2 13-16,21 11 25 15,2 7 12-15,-5 10 24 0,-8 4 12 16,-25 10 7 0,-17 5-2-16,-27 12-5 0,-15 4-2 15,-11-3-9-15,-2-7 1 16,6-15 2-16,4-10 0 15,10-16 1-15,10-5-4 0,16-8-21 16,7-1 1-16,21-3 7 16,6 2 3-1,18-3 21-15,7 3-2 0,2 2-7 16,1 2-2-16,-11 2-2 16,-10-1 2-16,-9-3-89 15,-7-3-80-15</inkml:trace>
  <inkml:trace contextRef="#ctx0" brushRef="#br0" timeOffset="888.33">3607 5644 892 0,'16'-1'355'15,"21"-1"-246"-15,3 2-30 16,1-1-43-16,-1-1-11 15,-12 0-5-15,-1 0-7 0,-11 1-97 16,-9 0-82-16</inkml:trace>
  <inkml:trace contextRef="#ctx0" brushRef="#br0" timeOffset="1039.33">3754 5639 580 0,'0'9'324'0,"0"16"-54"16,0 4-66-16,0 5-82 15,0 1-33-15,-1-2-49 16,1-1-17-16,7-6-68 16,3-3-52-16,6-11-176 15</inkml:trace>
  <inkml:trace contextRef="#ctx1" brushRef="#br0">13222 19044 0,'0'0'0,"0"0"0,0 0 0,0 0 0,0 0 0,0 0 0,0 0 0,0 0 0,0 0 0,0 0 0,0 0 0,0 0 0,0 0 0,0 0 0,0 0 0,0 0 0,0 0 0,0 0 0,0 0 0,0 0 0,0 0 0,0 0 0,0 0 0,0 0 0</inkml:trace>
  <inkml:trace contextRef="#ctx0" brushRef="#br0" timeOffset="2517.3">4138 5688 459 0,'-10'0'279'16,"-12"3"-16"-16,-1 3-53 15,0 7-77-15,4 3-35 0,8 4-65 16,5 3-24-16,14 1-24 16,8 2-5-16,17-8 6 15,7-8 7-15,1-11 14 16,5-7 8-16,-10-11 63 16,-9-3 34-16,-22-4 38 15,-12 0 7-15,-24 2-49 16,-9 4-34-16,-4 11-51 15,-2 6-16-15,16 8-68 16,12 3-88 0</inkml:trace>
  <inkml:trace contextRef="#ctx0" brushRef="#br0" timeOffset="2874.51">4410 5680 757 0,'5'4'376'0,"5"1"-91"16,0 10-172-1,5 3-17-15,-1 6-22 0,-3 1-13 16,-2 1-20 0,-1-7-2-16,2-6 10 15,-4-7 9-15,2-7 31 16,-3-5 3-16,3-8-10 0,6-2-9 16,-7-2-32-1,5 2-12-15,-7 3-14 0,1 0-10 16,3-1-113-16,-1 2-65 15</inkml:trace>
  <inkml:trace contextRef="#ctx0" brushRef="#br0" timeOffset="3363.24">5622 5591 625 0,'-6'10'361'16,"-9"14"-60"-16,-10 5-52 0,-9 9-98 16,-3 1-43-1,-3-5-49-15,3-5-17 16,1-13-12-16,4-7-2 15,7-14-7-15,6-7-7 16,11-8-23-16,4-2-7 0,8-5-4 16,7 3 2-16,7 4 3 15,4 4 3-15,6 11-1 16,0 5 3-16,0 12 10 0,0 5 0 16,-4 8 4-1,-1 5-1-15,-1 0-6 16,-4-2-66-16,-2-3-219 15</inkml:trace>
  <inkml:trace contextRef="#ctx0" brushRef="#br0" timeOffset="3526.63">5351 5319 1162 0,'0'-1'463'0,"9"2"-322"16,-6 6-74-16,8 7-72 16,2 5-17-16,7 5-212 0</inkml:trace>
  <inkml:trace contextRef="#ctx0" brushRef="#br0" timeOffset="4189.12">5798 5243 658 0,'6'-1'293'16,"10"0"-131"0,6 1-95-16,7 0-52 0,2 2-3 15,1-2-1-15,-2-3 1 16,-6-3 8-16,-5-2 5 15,-10-1-16-15,-7 0-13 0,-5-1-16 16,-5 5-6-16,-10 0 10 16,2 4 7-16,-1 8 11 15,7 3 6-15,6 6 9 16,-2 7 3 0,4 5-6-16,3 1-4 0,6 3-9 15,6-7 0-15,6-3 1 16,-6-3 2-16,-4-7 6 15,-3 2 6-15,-9-5 14 16,-5-2 2-16,-4-1 1 16,-4 0-6-16,1-1-21 15,2 3-7-15,5 7-3 16,5 4-2-16,10 12 1 16,7 9 1-16,3 14-6 15,0 6 4-15,-3 4 12 0,-6-2 15 16,-9-9 44-16,-10-6 16 15,-8-15 12-15,-5-10-1 16,-4-15-28-16,3-7-12 16,-4-11-21-16,5-5-12 15,9-10-41-15,9-3-35 16,12-3-121-16,11-2-118 16</inkml:trace>
  <inkml:trace contextRef="#ctx0" brushRef="#br0" timeOffset="4696.92">6400 5718 499 0,'-1'-9'323'16,"1"-5"3"-16,-6-2-169 15,-2 0-34-15,-8 2-23 16,-11 0-8-16,-3 8-14 0,0 6-11 0,-1 11-39 31,2 4-13-31,10 8-18 16,3 1-5-16,10 1 0 16,5 2 1-16,9-7 5 15,4-4 3-15,9-8 12 16,5-5 5-16,4-9 4 15,1-3 0-15,0-6-4 16,-2-2-3-16,-13-1-2 16,-1 1 0-16,-8 4-2 15,2 1-2-15,0 3-9 16,-1 3-6-16,3 9-7 0,-5 6 1 16,8 7 5-16,1 2 2 15,-1 5 5-15,5 1 1 16,-3-1 2-16,-1 1 0 15,-4-12 18-15,0-3 14 16,-3-10 39-16,1-8 11 16,2-11-3-16,1-1-10 15,-1-7-37-15,1-1-12 0,-2 4-41 16,0 0-73 0,-2 8-201-16</inkml:trace>
  <inkml:trace contextRef="#ctx0" brushRef="#br0" timeOffset="5183.95">6996 5730 1710 0,'-15'11'41'16,"0"-5"37"-16,-1 2-28 15,-14 7-8 1,-1-5-14-16,3-3-5 0,-2-8-5 16,2-7-3-16,5-7-12 15,5-1-5-15,11-5-14 0,6 2-4 16,10 0-6-1,6 2 2-15,7 9 16 0,8 8 8 16,3 10 12-16,-4 10 5 16,2 8-4-1,-3 0-3-15,0 2-2 16,4-1 24-16,-6-8-155 16</inkml:trace>
  <inkml:trace contextRef="#ctx0" brushRef="#br0" timeOffset="5796.2">7824 5661 681 0,'-1'5'296'0,"-8"9"-150"16,9 3-55-16,5 4-52 15,-1-3-9-15,11-6-10 16,-3-4-1-16,6-5 5 16,3-5 2-16,0-8 2 15,0-4 0-15,-6-5 1 16,-6-2 1-16,-4 6-4 0,-4 2 6 15,-2 7-7-15,1 6-1 16,-1 17-2-16,1 6-8 0,12 22-4 16,4 10-4-1,7 9-3-15,-4 3 1 16,-13 5 47-16,-10-6 19 0,-20-3 31 16,-5-4 11-1,-9-13-27-15,1-8-11 0,-2-23-18 16,3-9-10-1,-2-21-14-15,1-11-9 16,11-15-23-16,5-4-12 0,18-14-32 16,4 1-22-1,16 4-60-15,10 0-39 0,11 7-149 16</inkml:trace>
  <inkml:trace contextRef="#ctx0" brushRef="#br0" timeOffset="5967.52">8190 5288 998 0,'-5'15'456'0,"-4"11"-202"16,-7 16-146-16,-3 5-33 0,0 4-37 16,3 1-126-1</inkml:trace>
  <inkml:trace contextRef="#ctx0" brushRef="#br0" timeOffset="6605.08">8326 5685 788 0,'0'-1'362'0,"2"-3"-187"16,-1 2-55-16,-1 2-78 0,0 0-24 15,1 4-7-15,7 15 1 16,18 26-3-1,-13-30 0-15,3-9 1 0,-2-4 3 16,3-7 5-16,-3-6 2 16,0-5 1-16,-4-4 0 15,-5-1-1-15,-3 1-1 16,-2 2-6-16,-1 2-4 16,0 10-18-16,0 5-9 15,1 15 7-15,2 11 4 0,11 17 15 16,3 12 8-1,6 15-6-15,-4 6-1 0,-8 7 34 16,-10-5 17 0,-13-5 25-16,-7-4 6 0,-11-12-6 15,-2-7-7-15,-2-24-8 16,-2-10-2-16,6-25-27 16,1-16-9-16,6-20-42 0,5-15-31 15,9-9-94 1,8-3-59-16</inkml:trace>
  <inkml:trace contextRef="#ctx0" brushRef="#br0" timeOffset="6991.72">8915 5669 1041 0,'-2'-1'554'16,"0"-1"-140"-1,-3-1-122-15,4 2-141 0,0 0-44 16,0-1-52-16,0 2-20 16,1 0-25-1,0-1 2-15,0 0-90 0,0 0-78 0,0 1-213 16</inkml:trace>
  <inkml:trace contextRef="#ctx0" brushRef="#br0" timeOffset="7325.66">8910 5865 773 0,'-4'1'444'0,"1"0"-50"15,-3 0-83-15,6-1-92 16,-1 0-34-16,0 0-43 15,0 0-17-15,-1 0-25 16,1 0-13-16,0 0-32 16,0 0-12-16,0 0-19 15,1 0-7-15,0 0-8 16,0 0-14-16,0-1-122 16,0 0-94-16</inkml:trace>
  <inkml:trace contextRef="#ctx0" brushRef="#br0" timeOffset="40825.18">2367 6860 340 0,'-10'4'247'0,"-16"7"31"0,-9-5-64 0,-18-2-70 31,-4-4-21-31,-5-6-34 0,3 0-13 16,1-3-21-16,3 0-12 16,11 7-14-16,3 2-4 0,19 4-7 0,10 5-8 15,17 5-5-15,13 1 0 31,20 6-1-31,7 2 3 0,7-1 2 0,-4-1-2 32,-9 2-3-32,-9 0 1 15,-16 2 0-15,-9 4 1 0,-15 6 1 16,-6 0 0-16,-11 7-2 16,-4-5 0-16,-3-5-1 15,4-3 0-15,4-7-3 16,11 1-2-16,15-4-5 15,7-4-1-15,15 0 0 16,8-2 3-16,7-4 4 16,4 1 0-16,9-6 0 15,3 1 0-15,1-3 1 16,-1-2-23-16,-5-1-119 16,-6-1-110-16</inkml:trace>
  <inkml:trace contextRef="#ctx0" brushRef="#br0" timeOffset="41317.57">2597 6946 553 0,'-6'-1'353'0,"0"4"7"0,1 13-199 0,3 10-41 15,2 20-30-15,2 9-11 16,0 16-29-1,-2 0-15-15,4-3-16 16,5-6-4-16,-3-22-4 16,6-9-1-16,-4-16 4 0,-8-12 16 15,2-9 14-15,-2-9 1 16,-3-9 0-16,1-9-17 16,-1-11-11-16,-3-4-3 15,-4-15-5-15,4 0-3 16,-1 4-5-1,3 4-1-15,2 11-2 0,2 5 0 0,4 8-1 16,5 5-2 0,6 7-8-16,2 1-3 0,11 7-3 15,8 0 0 1,12 7-63-16,6 0-63 16,9 8-169-16</inkml:trace>
  <inkml:trace contextRef="#ctx0" brushRef="#br0" timeOffset="41573.96">2666 7164 982 0,'11'1'384'0,"22"-1"-265"0,6-2-32 15,18-4-21-15,2-2-27 0,-5 1-41 32,1 5-79-32</inkml:trace>
  <inkml:trace contextRef="#ctx0" brushRef="#br0" timeOffset="42053.87">3044 7373 501 0,'0'2'250'0,"-1"6"-56"15,1 5-66-15,-3 4-41 16,1 4-7-16,3-2-26 16,4-3-14-16,4-5-18 15,3 0-5-15,-1-10-2 16,2-2 2-16,-2-7 1 15,3-7 2-15,-2 1 0 16,-3-1 1-16,-1 0 10 0,-6 4 6 16,0 4 6-1,-2 4-2-15,2 9-2 16,1 9-2-16,5 10-6 0,7 6-1 16,0 13-14-16,0 1-5 15,-8 9-3-15,-6-2 3 0,-10-4 11 16,-8-3 9-16,-11-14 17 15,-1-5 3 1,-1-16-2-16,3-8-9 0,0-14-22 16,4-14-8-1,1-14-44-15,-1-10-54 0,13-6-196 16</inkml:trace>
  <inkml:trace contextRef="#ctx0" brushRef="#br0" timeOffset="42591.25">2661 6617 823 0,'0'2'356'16,"6"-1"-167"-16,7-4-65 0,17 1-59 15,11-1 2 1,22-1-24-16,4 3-15 0,-2 1-17 16,-4 1-4-16,-17 4-2 15,-8 1-2-15,-13-4-33 16,-4 1-18 0,-11-1-5-16,-3-5 3 0,-9 0 34 15,-4-9 17-15,-5-2 8 16,0 4 5-16,7 2 28 15,1 3 17-15,5 2 12 16,0 4-2-16,0-1-18 0,0 0-12 16,2 2 4-1,2 14 6-15,31 38 2 0,-35-30-4 0,-6-2-13 32,-2-2-8-32,2-8-94 0,2-5-4 15</inkml:trace>
  <inkml:trace contextRef="#ctx0" brushRef="#br0" timeOffset="45457.34">3665 7137 684 0,'1'-1'342'0,"13"1"-97"16,9 0-79-16,25-2-101 15,12 2-10-15,10-2-32 16,-1 0-9-16,-14 6-42 16,-8-2-65-16</inkml:trace>
  <inkml:trace contextRef="#ctx0" brushRef="#br0" timeOffset="45674.67">3733 7291 575 0,'11'4'330'0,"8"2"-72"0,18 1-66 15,10-2-29-15,6-3-61 16,3 0-29-16,-16-1-39 16,-5-1 6-16,-9-2-186 15</inkml:trace>
  <inkml:trace contextRef="#ctx0" brushRef="#br0" timeOffset="46387.4">4501 7083 799 0,'6'1'344'15,"7"5"-162"-15,3 9-43 16,0 13-17-16,-1 6-13 16,-7 12-28-16,-2 4-16 15,-4-4-28-15,-3-9-8 16,-1-14-15-16,2-8-5 0,0-17-8 15,5-7-4-15,5-17-9 16,1-8 0-16,6-8-1 16,4-1 3-1,3 4 3-15,-2 6-2 0,7 13 2 16,-1 10 2-16,1 17 11 16,-1 10 7-16,-15 13 9 15,-4 3 2-15,-11 6-7 16,-5-5-4-16,1-7-5 15,0-3-3-15,6-15-16 16,4-5-4-16,9-13-10 16,3-8-1-16,2-9 13 15,4-5 2-15,1-3 8 16,-6 2 1-16,4 11 0 0,-2 5 2 16,-4 15 11-16,2 10 10 15,-8 11 17-15,2 6 2 16,-11 10-4-16,-2 2-7 15,4-4-11-15,-6 1-29 0,10-15-209 16</inkml:trace>
  <inkml:trace contextRef="#ctx0" brushRef="#br0" timeOffset="46903.88">5452 7290 547 0,'0'-6'293'0,"5"-7"-63"16,-5-1-37-16,1-3-42 0,-1-1-12 15,-5-2-9-15,-3 2-9 0,-8 5-32 32,-9 5-17-32,-9 10-40 0,-1 11-12 0,0 13-17 15,6 4-3-15,12 7-6 16,9 0-1-16,12-1-1 15,9-4 2 1,14-12 2-16,3-8 2 0,7-12 2 0,-1-8 0 16,-3-8-2-1,-6-7-3 1,-7-9-9-16,-3 1-3 16,-10-3 6-16,2 3 3 0,-7 10 13 0,-1 3 20 31,-1 14 13-31,-3 8 8 0,2 14 9 15,-2 8-15-15,4 8-13 16,4 2-8-16,7 4-14 16,2-5-55-16,6-7-228 15</inkml:trace>
  <inkml:trace contextRef="#ctx0" brushRef="#br0" timeOffset="47327.39">5696 7383 578 0,'3'3'305'15,"3"3"-62"-15,9 3-92 16,0-3-65-16,3 2-24 0,6-5-31 15,-2-5-8-15,2 0-8 16,0-8-3 0,-11-6-1-16,4-2 1 15,-12-1 1-15,-4 4-1 16,2 7 30-16,-6 5 1 16,-1 11 11-16,-1 7 9 15,5 18-15-15,0 6 0 0,6 13-14 16,3 3-8-16,-1 11-3 15,-2-3 16-15,-8-2 19 16,-5-3 4-16,-16-22-1 16,-5-7-15-16,-8-18-13 15,-2-9-6-15,6-14-33 0,5-13-35 16,9-15-99 0,1-13-83-16</inkml:trace>
  <inkml:trace contextRef="#ctx0" brushRef="#br0" timeOffset="47819.61">5395 6933 516 0,'7'0'289'16,"8"-3"-13"-16,10-1-98 15,20 0-71-15,3-1-7 0,17 2-45 31,-1 0-16-31,-3 3-18 0,-6-1-8 0,-17 2-23 16,-8 2-27-16,-18-1-47 16,-4-3-16-16,-16-8 6 15,-2-2 25-15,-7-5 47 16,-2 0 28-16,4 0 58 16,1 0 26-16,6 5 37 15,4 6-4-15,11 6-34 16,5 3-18-16,10 14-20 31,4 5 9-31,-7 9 21 16,-4 5 2-16,-16-3-4 15,-6-2-13-15,-6-5-26 16,-4-5-7-16,0-8-20 0,1-5-53 16,2-9-404-16</inkml:trace>
  <inkml:trace contextRef="#ctx0" brushRef="#br0" timeOffset="48499.48">6577 7218 882 0,'14'-1'355'0,"22"-5"-218"32,22 0-33-32,22 0-30 15,7 1-20-15,3 4-29 0,-7 1-7 16,-20 3-6-16,-7 0-54 0,-16-2-221 15</inkml:trace>
  <inkml:trace contextRef="#ctx0" brushRef="#br0" timeOffset="48720.9">6658 7360 651 0,'7'-1'306'0,"13"0"-92"15,8-4-46-15,31 0-34 16,2 0-22-16,10-2-52 16,0 1-19-16,-12 0-38 15,-5 3-71-15</inkml:trace>
  <inkml:trace contextRef="#ctx0" brushRef="#br0" timeOffset="48940.2">7129 7134 934 0,'4'-4'384'16,"19"4"-230"-16,5 3-42 0,11 8-29 15,8 8-2 1,-6 5-15-16,-8 4-5 0,-18 3-23 16,-8 1-12-1,-14-2-46-15,-7 0-43 0,-19-7-157 16,-12-2-183-16</inkml:trace>
  <inkml:trace contextRef="#ctx0" brushRef="#br0" timeOffset="49201.68">6686 7154 520 0,'-21'10'346'16,"-16"8"7"-16,3 8-189 0,2 4-37 16,16 4-36-16,12 5-3 15,20 1-5-15,15-3-4 16,15-7-30 0,7-7-11-16,11-18-156 15</inkml:trace>
  <inkml:trace contextRef="#ctx0" brushRef="#br0" timeOffset="50139.2">8602 6847 308 0,'-6'0'235'0,"-17"1"48"16,-7 7-73-16,-15 4-76 0,-11 0-15 15,-10-1-33-15,-4-3-14 16,-3-7-22-16,7 2-18 16,19 0-19-16,12-3-2 15,23 3-4-15,9-2-1 16,14 0 7-16,13 5 3 16,27 7 8-16,11 3 1 15,14 11-7-15,-6 1-5 16,-19 6 0-16,-15 3 5 15,-30 9 9-15,-14 5 1 16,-21 6-4-16,-7 1-5 16,-1-6-8-16,1-7-3 0,3-14-3 15,5-9-1-15,6-11-4 16,10 1-5-16,20-2-4 16,9 2 4-16,18-3 5 15,7-1 7-15,15-3 3 16,0-2-3-16,10-3-3 15,7-2-11-15,4-2-160 16,2-6-149-16</inkml:trace>
  <inkml:trace contextRef="#ctx0" brushRef="#br0" timeOffset="50543.53">8839 7024 560 0,'-2'-2'386'0,"-5"2"13"0,8 5-176 16,-1 19-103-16,1 8-24 16,5 22 4-16,-3 9-4 15,0 6-23-15,3 1-17 16,1-13-26-16,-2-14-11 15,4-22-8-15,1-9 4 16,-2-18 2-16,1-8 1 16,-4-18 0-16,-8-7-4 0,2-16-6 15,-4-4 1 1,-6-7-4-16,5 0 0 0,-7 4-3 16,2 4-2-16,7 7 0 15,-2 5-2-15,8 13-2 16,2 5-2-16,9 16-3 15,6 1-2-15,14 4 5 16,9 2-29-16,12 1-62 16,7-1-44-16,8 10-173 15,-2 1-161-15</inkml:trace>
  <inkml:trace contextRef="#ctx0" brushRef="#br0" timeOffset="50784.49">8884 7201 912 0,'21'2'426'16,"13"0"-205"-16,9-2-61 15,24 0-25-15,6 0-62 16,-7 0-25-16,-3 0-53 16,-25 0-105-16</inkml:trace>
  <inkml:trace contextRef="#ctx0" brushRef="#br0" timeOffset="52117.08">9299 7454 716 0,'-7'5'329'16,"-8"5"-150"-16,7 7-62 0,7 0-65 0,4-1-18 15,8-2-12 1,4-3-4-16,1-8-3 15,3-3-1-15,-2-10-4 16,-2-1-2-16,0-3 1 16,-4-3-2-16,-4 0 1 15,-2-4-1-15,-5 6 0 0,0 1 0 16,-1 9-2-16,0 5 1 16,1 13 11-16,0 5 4 15,10 15 10 1,2 5 3-16,5 11 2 15,0 8 0-15,-10 3-1 16,-3 0 0-16,-10-8-5 16,-7-6-2-16,-9-16-4 0,-3-5-2 15,-3-17-3 1,0-9-2-16,5-16-9 16,4-11-5-16,4-12-19 0,7-6-18 0,10-6-61 0,6 4-45 31,13 8-113-31,8 4-93 15</inkml:trace>
  <inkml:trace contextRef="#ctx0" brushRef="#br0" timeOffset="52626.75">9942 7154 859 0,'0'-2'425'16,"1"-1"-139"-1,2 1-75-15,-3 0-108 0,0 1-31 16,0 1-39-16,4 0-61 15,6 0-466 1</inkml:trace>
  <inkml:trace contextRef="#ctx0" brushRef="#br0" timeOffset="54525.12">10398 7061 807 0,'-2'-5'491'0,"-4"-2"-55"0,5 3-189 15,1 4-59 1,-1 1-95-16,1-1-33 0,0-1-47 15,0 0-23-15,0 0-155 32,5 0-130-32</inkml:trace>
  <inkml:trace contextRef="#ctx0" brushRef="#br0" timeOffset="54807.4">10414 7230 929 0,'-3'9'387'0,"2"17"-218"16,3 8-23-16,6 14-28 16,0 8-13-16,-5 10-7 15,-3 4-21-15,-12 8-20 16,-1 2-4-16,-6-11-21 15,0-6-6-15,-4-18-5 16,1-15-2-16,3-17 0 16,-5-14-13-16,9-21-59 15,-3-9-33-15,7-16-74 16,-1-4-33-16,5-8-114 16</inkml:trace>
  <inkml:trace contextRef="#ctx0" brushRef="#br0" timeOffset="55304.34">10241 6778 646 0,'0'-1'353'0,"-3"1"-83"16,5 0-76-16,-2-2-82 16,9 1-31-16,21 1-31 0,58 3-8 15,-28 0-21-15,1 2-6 16,-6-4-5-16,0-1-4 15,-15-5-61-15,-8-2-51 16,-13-3-124-16,-7 0-38 16,-12-4 32-1,-4-4 51-15,-8 2 139 16,1 0 66-16,3 6 99 16,2 3 38-16,6 6 32 15,0 4-8-15,3 12-33 0,5 1-20 0,-1 8-17 31,-2 6-3-31,-2 2-17 16,-6 1-12-16,-4 0-26 0,-1-7-14 16,-3-7-19-16,5-6-2 15,-1-8-152-15,1-4-348 16</inkml:trace>
  <inkml:trace contextRef="#ctx0" brushRef="#br0" timeOffset="55698.68">11056 7163 965 0,'8'-1'394'16,"19"-1"-233"-16,10 2-53 16,14 3-47-16,2 0-16 15,-2 4-27-15,-6 0-5 16,-12-3-137-16,-3-2-168 16</inkml:trace>
  <inkml:trace contextRef="#ctx0" brushRef="#br0" timeOffset="55891.98">11093 7317 941 0,'14'1'421'0,"24"2"-196"15,6-2-31-15,1 0-58 16,-1 0-28-16,-11 1-51 15,-2 1-12-15,-3-3-125 16,-4-1 166-16</inkml:trace>
  <inkml:trace contextRef="#ctx0" brushRef="#br0" timeOffset="56697.25">11820 7133 648 0,'4'3'334'16,"5"6"-73"-16,-1 9-92 0,4 15-68 16,-4-1-19-1,-6 9-26 1,-2-1-10-16,-5-9-10 15,0-1-5-15,0-12-12 0,3-7 0 16,2-11-4-16,0-9-4 16,5-13-10-16,2-7-9 15,6-7-6-15,5-2 1 16,5 6 3-16,2 4 6 16,-1 11 14-16,1 7 9 15,-4 10 26-15,-1 6 12 16,0 11 8-16,-7 2-4 0,-7 1-18 15,-3 4-12-15,-9-5-14 16,-1-1-3-16,0-3-3 16,0-9-2-16,5-6-16 15,2-9-6-15,6-11-11 16,5-3-4-16,7-8 9 16,6-1 3-16,2 4 5 15,3 4 1-15,0 13 3 16,-7 7 2-16,-4 14 5 15,-5 7 5-15,-3 6 11 16,5 5 1-16,-7 0 0 16,1 2-3-16,-6-4-7 15,-1-2-1-15,-3-4-40 16,1-4-35-16,1-7-124 16,-2-2-76-16</inkml:trace>
  <inkml:trace contextRef="#ctx0" brushRef="#br0" timeOffset="57243.45">12743 7284 400 0,'5'-6'236'0,"0"-4"-38"16,0-1-52 0,-3 0-7-16,-3-3-1 0,-5-1-3 15,-5 1-19 1,-3 1-17-16,-10 4-36 0,-4 2-14 15,-10 6-22-15,-1 3-8 16,3 10-17-16,4 3-6 16,12 7-5-16,11 3 3 0,10 4 6 15,7-1 7 1,15-3 4-16,-1-4 1 0,8-10 0 31,2-1 0-31,1-10-1 0,-2-4-1 0,-7-10-9 16,-4-3-8-1,-6-8-8-15,-1-2-1 16,-3 1 8-16,-5 0 8 16,-6 9 34-16,1 2 22 15,-1 12 18-15,0 3 4 0,1 14-10 16,-1 5-15 0,3 6-9-16,3 6 0 0,10 2-14 15,3-1-8 1,5-3-7-16,4-7-50 0,1-11-362 15</inkml:trace>
  <inkml:trace contextRef="#ctx0" brushRef="#br0" timeOffset="57851.37">13016 7389 615 0,'0'2'292'0,"4"11"-85"16,4-1-76-16,7 5-38 15,5-4-9-15,9-5-26 16,1 2-13-16,-6-11-10 16,-3-3-4-16,-9-7-6 15,-8-10-1-15,1 5-4 16,-2 2-1-16,-5-3 7 16,3 10 6-16,2 2-7 15,-6 3-6-15,4 10-16 0,-1 3-4 16,3 12 6-16,6 11 7 15,1 2 7-15,0 4 9 16,-5 3 7-16,-7-9 4 16,-7 4 5-1,-7-6-5-15,-9-7-6 0,0-3-4 16,-13-16-3-16,0-6-2 0,2-11-10 16,4-10-32-16,15-10-78 15,7-2-60 1,14-3-215-16</inkml:trace>
  <inkml:trace contextRef="#ctx0" brushRef="#br0" timeOffset="58181.82">13562 7271 833 0,'-2'0'484'0,"1"4"-39"0,0-1-127 16,0-3-105 0,0 0-40-16,1 0-67 0,0 0-34 15,0 0-41 1,0 0-60-16,0 0-208 0</inkml:trace>
  <inkml:trace contextRef="#ctx0" brushRef="#br0" timeOffset="58546.81">13975 7110 1024 0,'0'-5'493'0,"-1"-5"-187"0,-1 3-96 15,1 5-121-15,1-2-37 16,0 4-49-16,0 0-49 16,0 0-149-16,0 0-148 15</inkml:trace>
  <inkml:trace contextRef="#ctx0" brushRef="#br0" timeOffset="58815.4">13967 7241 904 0,'-2'11'401'0,"-4"16"-184"16,-1 10-39-16,2 12-69 0,-3 4-19 16,-2 7-45-16,-1 1-14 15,-7 1-2 1,-1 0 9-16,-2-5 5 0,-2-8 4 15,2-10-2 1,-1-9-10-16,-3-16-3 0,1-8 0 16,-3-14-5-16,3-6-6 15,2-8-28-15,3-7-46 16,5-10-129-16,10-4-161 16</inkml:trace>
  <inkml:trace contextRef="#ctx0" brushRef="#br0" timeOffset="59361.73">13718 6787 804 0,'0'-1'381'0,"0"-2"-165"15,6 0-67-15,-6 2-73 16,19 0-17-16,55-2-5 15,-17 3-7-15,6 0-13 16,2 3-9-16,-6-3-9 16,-13 0-1-16,-14 0 0 15,-11-1-11-15,-13-8-40 16,3-1-16-16,-12-4-9 16,1-3 8-16,-1 4 39 15,-13 1 10-15,7 0 5 0,-3 4 0 16,2 2 5-16,8 3 2 15,1 3 5-15,6 3 5 16,7 9 4-16,0 3 2 16,8 8 8-16,-6-1 10 15,-8 3 19-15,-1 0 7 16,-13-4 31-16,-4 1 6 16,-4-6-7-16,-2 3-7 15,-9-8-41-15,1 3-20 0,1-4-31 16,-1-3-67-16</inkml:trace>
  <inkml:trace contextRef="#ctx0" brushRef="#br0" timeOffset="65395.25">14688 7270 436 0,'-10'0'255'0,"-8"-1"-25"0,8 1-85 15,14 0-16-15,22 1-25 0,10 0-23 16,28-2-34 0,11-2-17-16,12-1-21 0,-3-1-4 15,-4 3 0-15,-8 0-1 16,-16 2 2-1,-6 0-11-15,-21 0-73 16,-9 1-57-16,-17 4-111 16,-6-2-86-16</inkml:trace>
  <inkml:trace contextRef="#ctx0" brushRef="#br0" timeOffset="65646.38">14761 7413 403 0,'-4'0'213'0,"-1"-1"-39"15,4 0-33 1,1-1-38-16,3 1-20 0,27-2-41 0,50-6-8 16,-17 7-10-16,5-2-1 15,3 4-2-15,-4 0-1 16,-6-1-3-16,-5 0-4 15,-4-2-15-15,-2-1-45 16,-14-2-104-16,-6 2-44 31</inkml:trace>
  <inkml:trace contextRef="#ctx0" brushRef="#br0" timeOffset="65968.53">15248 7135 552 0,'6'0'248'0,"7"1"-109"16,7 7-72-16,11 8-27 0,6 1 7 15,6 10 4-15,-3 0-3 16,-2-2-18-16,-6 1-10 15,-12-7-8-15,0 0-1 16,-11-4 0-16,-4-4 4 16,-9-1 13-16,-13 1 12 0,-12 3 32 15,-9 1 20 1,-7 9 13-16,-1-2-9 0,7-3-35 16,8 2-25-16,13-5-29 15,10 0-19-15</inkml:trace>
  <inkml:trace contextRef="#ctx0" brushRef="#br0" timeOffset="67117.87">1708 8689 693 0,'-3'0'311'16,"6"0"-143"-16,8-1-44 15,17-2-27-15,12-2-7 0,29 1-8 32,9 1-18-32,9 4-32 0,1 4-8 0,-15 2-9 31,-12 1-2-31,-11 0-10 0,-3-1-51 0,-14-5-176 31</inkml:trace>
  <inkml:trace contextRef="#ctx0" brushRef="#br0" timeOffset="67358.08">1790 8840 668 0,'4'0'269'0,"8"-2"-136"15,12 2-54-15,24-2-15 16,11-2 1-16,14 6-25 16,2 0-10-16,-4 2-13 15,-5 0-2-15,-6-4-4 16,-5-4-24-16</inkml:trace>
  <inkml:trace contextRef="#ctx0" brushRef="#br0" timeOffset="67687.15">2263 8595 796 0,'11'-2'285'16,"8"6"-225"-16,7 4-10 16,9 1 4-16,2 7-3 15,7-3-20-15,-2 4-10 16,-9 1-10-16,-2-3-2 16,-7 3 0-16,-3-3 1 15,-8-3 2-15,1-2 2 16,-20-3 4-16,0 1 4 0,-9 5 13 15,-15 2 10-15,-4 8 19 16,-14 4 4 0,-3 10 2-16,-1-1-8 0,16 2-22 15,7-5-8 1,16-9-15-16,10-5-67 0</inkml:trace>
  <inkml:trace contextRef="#ctx0" brushRef="#br0" timeOffset="77620.95">3852 8521 495 0,'-5'-2'275'0,"-11"-2"-51"15,-10 2-25-15,-10 5-56 16,-8 1-23-16,-6-1-41 15,-4-3-16-15,-7-2-27 16,4 1-10-16,5 1-15 16,8 1-3-16,20 5-8 15,4-6-6-15,18 3-16 16,7-1-4-16,23 5 0 16,16 6 1-16,10 8 18 15,5 2 3-15,-2 8 4 16,-10 2 0-16,-16 7 6 15,-15 6 2-15,-26 11 5 16,-16 6 0-16,-16 0-1 16,0-3-2-16,1-15-3 0,5-5-2 15,15-12-2 1,4-5-2-16,20-1-3 16,7-6-2-16,12-2 7 15,9-1 3-15,9-8 5 0,12 2 2 16,4-4-2-16,6-2-2 15,1-1-52-15,-1-1-85 16</inkml:trace>
  <inkml:trace contextRef="#ctx0" brushRef="#br0" timeOffset="78063.6">4085 8690 743 0,'0'3'318'16,"-1"9"-149"-16,1 10-57 15,3 21-34-15,1 10 23 0,-2 13-1 16,0 4-12-1,-3-3-29-15,-2-8-20 16,4-12-17-16,1-11-3 16,0-20 3-16,2-7-1 15,1-17 2-15,0-8 0 16,0-14-4-16,0-8-3 0,-7-10-3 16,-5-8-1-1,-9-19-2-15,-1-7 0 16,2-5-7-16,8 6-2 0,11 26-4 15,3 8-3-15,9 23-7 16,-1 8-3-16,13 9-3 16,8 5 0-16,10 2 10 15,8 2 21 1,10-1-115-16,3 3-66 0</inkml:trace>
  <inkml:trace contextRef="#ctx0" brushRef="#br0" timeOffset="78293.03">4102 8926 820 0,'19'0'359'0,"12"0"-194"16,20-4-79-16,6-1-5 16,10 4-47-16,-1 1-9 0,-14 4-174 15</inkml:trace>
  <inkml:trace contextRef="#ctx0" brushRef="#br0" timeOffset="78787.16">4544 9094 722 0,'-1'8'285'0,"-2"7"-170"0,-1 2-26 15,4 7-9-15,1-3-5 16,3-2-27-16,7-4-14 16,0-7-13-16,4-7-2 15,5-5 1-15,-2-6 0 16,-3-7-1-16,0-2-3 15,-7 1-4-15,-3 3-3 16,1 7-6-16,-4 2-3 0,0 8 7 16,3 10 4-1,2 10 5-15,7 9 4 16,-3 14 7-16,-4 6 20 16,-7 11 39-16,-9 2 15 0,-12-4 2 15,-5-2-16 1,-10-14-34-16,-1-6-13 15,3-11-8-15,1-12-3 16,7-20-3-16,2-15-8 0,13-20-63 16,5-6-61-16,18-11-224 15</inkml:trace>
  <inkml:trace contextRef="#ctx0" brushRef="#br0" timeOffset="79195.5">5097 8878 696 0,'15'0'315'0,"19"-1"-142"0,9 1-65 0,18 0-54 16,-3-1-19-1,4 2-19-15,-7-1-11 0,-19 2-174 32</inkml:trace>
  <inkml:trace contextRef="#ctx0" brushRef="#br0" timeOffset="79419.92">5181 9040 768 0,'7'1'352'16,"19"0"-136"-16,9-1-22 15,14-1-41-15,5-2-29 16,-3 2-62-16,-9 0-21 16,-8 0-64-16,-7-1-100 15</inkml:trace>
  <inkml:trace contextRef="#ctx0" brushRef="#br0" timeOffset="80148.09">5960 8870 734 0,'11'11'299'0,"10"16"-185"16,4 3-9-16,-10 8-4 16,-3-1-3-16,-12-3-10 15,0-2-12-15,-10-8-32 16,2-6-11-16,1-11-9 15,1-4-5-15,2-13-14 0,3-4-9 16,3-12-13 0,3-10-1-16,6-2 3 15,2-2 4-15,8 4 3 16,8 11 0-16,1 11 12 16,2 9 8-16,-2 15 20 15,-6 6 11-15,-3 10 12 16,-6 2 0-16,-9 3-10 15,-5-3-7-15,-4-7-16 16,-1-4-5-16,2-8-5 16,2-7-2-16,3-7-4 0,3-6-3 15,4-10-2-15,4 1-1 16,6-2-1-16,0-4-2 0,3 6 0 16,3 6-1-16,-7 5-2 15,0 9 1 1,-7 13 2-16,-5 5 5 15,-7 9 24-15,-1 3 10 16,-5 3 5-16,4 0-2 16,1-6-12-16,1-4-40 15</inkml:trace>
  <inkml:trace contextRef="#ctx0" brushRef="#br0" timeOffset="80819.27">6921 9041 430 0,'3'-7'288'16,"4"-3"-24"-16,-1-3-67 15,-4-1-28-15,-2-2-52 16,-8-5-23-16,-3 0-29 16,-11-1-9-16,-6 4-7 15,-4 5-4-15,-10 12-12 16,3 3-10-16,4 16-20 0,2 4-4 15,15 6-7-15,6 7-2 16,15-4 2-16,8-1 2 16,13-3 4-1,7-11 2-15,8-6 2 16,4-2 2-16,-5-15 2 16,-1-3 0-16,-10-10-2 15,-6-4-1-15,-5 0 0 0,-2-1 0 16,-10 3 0-1,-3 8 3-15,-5 8 0 0,-7 6 10 16,3 10 11-16,2 7 2 16,4 5-1-16,1 3-9 15,7 5-13-15,-2-6 1 0,10-1-113 16,10-1-164 0</inkml:trace>
  <inkml:trace contextRef="#ctx0" brushRef="#br0" timeOffset="81265.23">7141 9118 765 0,'0'2'315'0,"0"8"-173"15,-1 2-38-15,7 2-26 16,8 2-6-16,8-4-23 16,6-3-10-16,5-8-14 15,-1-3-5-15,-1-9-4 16,-4-5-1-16,-10-4-1 16,-2-1-1-16,-9-3-2 0,1 5 1 15,-6 5 13-15,-5 2 14 16,0 9 3-16,-4 3-1 15,1 13-10-15,5 8-13 16,2 12-1-16,2 10 0 16,7 13-5-16,-1 8-2 15,-3 10-4-15,-3-2 36 16,-8-4 23-16,-4-6 5 0,-13-17 9 16,-6-7-31-1,-12-17-15-15,0-8-3 16,6-21-8-16,3-11-4 0,14-13-12 15,6-3-5-15,10 0-32 16,9-1-39-16,10 3-112 16</inkml:trace>
  <inkml:trace contextRef="#ctx0" brushRef="#br0" timeOffset="86306.73">8122 8902 599 0,'-2'2'309'0,"3"-2"-91"0,15 1-71 15,30-4-71-15,17 0-10 16,23-2-10-16,12 2-21 16,4-2-23-16,-2 0-2 15,-7 2 5-15,-14-1-46 16,-21 0-257-16</inkml:trace>
  <inkml:trace contextRef="#ctx0" brushRef="#br0" timeOffset="86542.2">8293 9056 536 0,'-1'0'292'0,"5"-3"-68"16,11 6-79-16,20-6-57 15,11 2-7-15,21 0-4 0,6-3-18 16,12 5-37-16,-3-2-6 16,-13-1-1-16,-1-2-60 15</inkml:trace>
  <inkml:trace contextRef="#ctx0" brushRef="#br0" timeOffset="86759.67">8813 8816 617 0,'11'5'280'16,"21"6"-120"-16,7 6-46 0,0 6-22 16,-1 4-10-16,-13 1-9 15,-10-2-13-15,-16 1-23 16,-13-4 0-16,-20-1-39 15,-7 3-56-15,-20-4-175 16</inkml:trace>
  <inkml:trace contextRef="#ctx0" brushRef="#br0" timeOffset="87082.8">8271 8857 702 0,'-20'4'363'0,"-12"5"-108"0,-7 6-100 15,7 5-37 1,3 6-46-16,5-3-21 16,14 4-26-16,6 1-6 0,15-3-7 0,12 1 0 15,17-1-3-15,10-5-2 16,10-4 5 0,0-4-50-16</inkml:trace>
  <inkml:trace contextRef="#ctx0" brushRef="#br0" timeOffset="88331.53">9754 8561 685 0,'-6'1'333'16,"-2"3"-109"-16,0 20-103 16,0 15-40-16,8 25-22 15,-4 11-14-15,10 11-19 16,0-3-4-16,1-20-5 15,2-8-1-15,-2-23-8 16,1-10-1-16,-6-14 5 16,9-4 7-16,-10-12 5 15,-7-10-1-15,2-2-17 16,-12-8-22-16,-1-8-30 16,2-3-9-16,-5-20 7 15,4-8 14-15,5-7 25 0,4 0 9 16,10 13 16-16,5 8 11 15,11 20 16 1,4 4 3-16,-1 9-9 0,8 5-10 16,5 4-17-16,1 5-4 15,21 4-3-15,0-3-2 16,3 8 1-16,5 1-36 16,-5 2-137-16,-3 4-124 15</inkml:trace>
  <inkml:trace contextRef="#ctx0" brushRef="#br0" timeOffset="88569.16">9713 8844 497 0,'9'2'292'16,"5"4"-49"-16,24-5-58 0,14-1-20 16,16 0-68-16,-1-1-35 15,1 1-46-15,-7 2-5 0,-19-2-134 16</inkml:trace>
  <inkml:trace contextRef="#ctx0" brushRef="#br0" timeOffset="89932.5">10051 9171 299 0,'4'0'193'0,"7"-5"18"16,-1 1-93-16,9-5-48 15,0-4-21-15,3-4-25 16,0-3-10-16,-3-3-7 16,-4 3 0-16,-3 7 33 15,-2 3 21-15,-7 6 43 16,-3 4 6-16,-7 4-16 15,4 8-12-15,-2 12-32 0,2 4-3 16,6 7-15-16,1 2-9 16,6-1-11-1,1-4-3-15,0-6-23 16,5-7-57-16</inkml:trace>
  <inkml:trace contextRef="#ctx0" brushRef="#br0" timeOffset="90509.52">10430 9092 739 0,'-5'6'323'0,"-7"9"-172"0,3 6-43 15,9 5-58 1,6-2-17-16,10 0-15 16,3-7-3-16,8-9-4 15,-2-4 1-15,2-11 0 16,-1-5 0-16,-10-7 0 16,2 0-2-16,-10-1 1 15,-4-1 0-15,-2 2-1 16,-2 2 1-16,-4 8-2 15,1 8 1-15,0 11 4 16,3 8 5-16,4 16 3 0,5 7 0 16,4 17-4-16,0 5 4 15,-2 4 20-15,-4-2 7 16,-10-5 4-16,-5-4-2 16,-14-7-18-16,-7-5-3 15,-7-17-3-15,-3-11-3 16,-1-17-7-16,7-16-8 15,8-20-59-15,4-3-54 0,13-16-233 16</inkml:trace>
  <inkml:trace contextRef="#ctx0" brushRef="#br0" timeOffset="90873.01">11017 9014 642 0,'8'-2'384'16,"7"-1"1"-16,22 5-226 16,8-2-46-1,16 2-48-15,5 0-27 0,-4 0-59 16,-3 2-118-16</inkml:trace>
  <inkml:trace contextRef="#ctx0" brushRef="#br0" timeOffset="104178.3">11220 8840 755 0,'0'0'384'0,"-5"-1"-124"0,0 2-54 16,4-1-82-1,-1 7-31-15,-2 23-37 0,-1 55-10 16,6-34-16-16,3-1-8 16,4-8-1-16,2-6-50 15,6-11-215-15</inkml:trace>
  <inkml:trace contextRef="#ctx0" brushRef="#br0" timeOffset="104723.35">11915 8595 760 0,'-4'1'358'0,"-4"8"-137"15,-2 12-59-15,5 21-54 16,1 13-14-16,4 18-28 16,2 9-11-16,2-2-26 15,-1-8-6-15,3-20-7 16,1-13-1-16,1-22 1 16,1-7 8-16,-1-18 10 15,-1-9 3-15,-2-11-1 16,-5-10-7-16,-6-9-14 15,-7-10-5-15,-7-17-11 16,0-1-4-16,1-6-5 0,4 5 0 16,9 19 0-1,7 13-2-15,12 18-9 0,6 7-4 16,15 12 1-16,4-1 2 16,27 12 38-16,7 3-62 15,7 3-128-15,-1 4-119 16</inkml:trace>
  <inkml:trace contextRef="#ctx0" brushRef="#br0" timeOffset="104961.09">11913 8890 688 0,'16'-1'369'15,"11"-2"-75"-15,29-4-173 0,6 0-21 16,5 1-57-16,-3 1-18 16,-14 5-101-16,-2 3-137 15</inkml:trace>
  <inkml:trace contextRef="#ctx0" brushRef="#br0" timeOffset="105341.25">12243 9051 808 0,'10'-4'338'0,"5"-9"-186"15,8 6-30-15,8 5-41 0,0 6-20 16,-2 11-33 0,-7 4-3-16,-17 11 6 15,-12-2 2-15,-13 7 0 0,-2 0-5 16,-3-9-12-1,11-2-2-15,4-13-1 16,2-4 0-16,10-11-5 16,4-3-2-16,11-2-4 0,7-4-2 15,7 4-1 1,0 2 1-16,4 5-1 16,-4 2-7-16,-1 3-114 15,-1 4-139-15</inkml:trace>
  <inkml:trace contextRef="#ctx0" brushRef="#br0" timeOffset="105792.32">12663 9124 583 0,'-3'1'279'0,"2"6"-106"16,-7-1-37-16,9 2-42 15,2 1-16-15,8 0-26 16,5 0-8-16,-2-7-17 16,6-2-6-16,-2-9-4 15,0 0-2-15,-2-1-3 16,-2 1-1-16,-3-1-5 15,-5 0 0-15,3 8 3 0,-4 1 7 16,0 13 11-16,1 11 1 16,-2 15-5-16,3 8-7 15,0 18-11 1,-5 2 0-16,-7-1 27 0,-11-5 21 16,-10-12 30-1,-3-7 8-15,-8-17-17 0,-3-4-17 16,-3-19-23-1,5-6-5-15,10-15-11 0,8-9-7 16,17-7-11-16,4-5-26 0,13-3-83 16,7 7-57-1,5 5-371-15</inkml:trace>
  <inkml:trace contextRef="#ctx0" brushRef="#br0" timeOffset="106390.9">13227 8945 759 0,'4'0'344'0,"5"-1"-145"16,12-6-50-16,13 2-64 15,10-1-16-15,10-5-38 16,2 8-11-16,-5 0-19 15,-7 2-33-15,-13 5-112 16,-8 3-103-16</inkml:trace>
  <inkml:trace contextRef="#ctx0" brushRef="#br0" timeOffset="106579.02">13278 9090 642 0,'10'2'332'16,"19"-5"-98"-16,9 2-23 0,14-5-78 15,5 3-37-15,-1 2-52 16,-6-5-18-16,-14 6-65 16,-6-1-104-16</inkml:trace>
  <inkml:trace contextRef="#ctx0" brushRef="#br0" timeOffset="107325.27">14033 8896 525 0,'9'3'318'15,"7"5"4"-15,2 12-195 16,-1 7-22-16,-4 11-18 15,-3-1-6-15,-10 4-18 16,-2-6-9-16,-3-8-21 16,-1-6-9-16,3-12-2 15,3-5 1-15,0-10-5 16,1-8-3-16,6-11-12 16,2-4-6-16,6-5-4 15,0 0 0-15,11 7 0 16,-2 4 1-16,3 11 1 15,-1 9 1-15,-9 6 3 0,-1 11 2 16,-8 6 7-16,-5 1 1 16,-3 2 0-16,-3-6-1 15,0-2-2-15,-1-6 0 16,4-5 2-16,2-7-1 16,8-7-1-16,5 0-2 15,2-16-4-15,3 2 0 16,1-4-1-16,4 5-1 15,4 12-3-15,1 1-1 0,-5 17 0 16,-3 5 1-16,-9 12 4 16,-4 5 3-16,-8 4 5 15,-3 2 0-15,-1-3 0 16,-1-3-18-16,4-9-138 16,0-5-314-16</inkml:trace>
  <inkml:trace contextRef="#ctx0" brushRef="#br0" timeOffset="107834.74">14951 9092 438 0,'5'-7'238'16,"4"-7"-36"-16,-1-1-34 0,-6-4-36 16,-2-3-13-16,-8-3-23 15,-4-3-5-15,-8 2-13 16,-2 5-3-16,-8 12-11 15,-5 9-12 1,2 15-20-16,-4 7-9 0,10 4-14 0,11 4-7 31,9-4-3-31,11-3-1 0,14 0 2 16,1-5 1-16,13-5 2 16,0-6 2-16,-3-11 2 15,3 0-1-15,-5-9-9 0,-4 0-4 16,-4 1-2-1,-7-4-1-15,-4 4 10 16,-2 4 1-16,-6 3 1 16,1 5 5-16,-1 12 8 0,0 2 1 0,5 6 1 31,1 4-5-31,11 0-14 16,-2 0-58-16,2-4-163 15,1-4-124-15</inkml:trace>
  <inkml:trace contextRef="#ctx0" brushRef="#br0" timeOffset="108226.52">15148 9081 346 0,'0'1'263'0,"0"4"31"15,3 0-102-15,-3-5-36 0,0 0-52 16,0 0-28-16,7 2-36 15,9 4-8-15,31 20-6 16,-34-31-2-16,7-3-4 16,-4-2-4-16,-3-3-4 15,-3-2-2-15,-3 5-3 16,-5 1 4-16,0 9 7 16,-2 4 6-16,-3 13 9 15,1 3-6-15,2 10-6 16,2 5-6-16,5 2-6 15,1 8-2-15,-1 3-3 16,-5 1 10-16,-9 0 40 16,-6-9 23-16,-15-5 34 15,-4-5-4-15,-6-13-36 0,3 2-19 16,5-19-28-16,0-4-7 16,11-11-19-1,2-4-27-15,7-3-94 16,7-4-64-16</inkml:trace>
  <inkml:trace contextRef="#ctx0" brushRef="#br0" timeOffset="112764.79">1937 10221 625 0,'-14'16'315'15,"-9"11"-102"-15,-6 23-73 32,5 8-25-32,-8 10-38 0,1 6-24 15,3-2-28-15,-3-7-7 0,17-14-7 16,3-14 2 0,10-21 6-16,2-10 2 15,3-23-8-15,5-16-3 16,5-20-11-16,2-11-2 15,2-10 1-15,4 1 1 0,0 1 1 16,1 4-1 0,-1 15 1-16,-2 5 0 15,-5 22 6-15,-2 12-1 0,-3 16 2 16,1 12 1-16,7 16 2 0,3 13 3 16,9 17 10-16,0 9 3 15,4 9-3 1,-1-4-2-16,-4-2-6 15,1-7-2-15,-2-13 6 16,6-8-21-16,0-21-183 16</inkml:trace>
  <inkml:trace contextRef="#ctx0" brushRef="#br0" timeOffset="113060.46">2561 10623 695 0,'-14'-10'365'0,"-6"-6"-105"16,-5 3-102-16,0 5-32 16,0 8-57-16,4 8-27 0,3 10-32 15,3 1-12 1,12 9-9-16,3 0-3 15,16 1 2-15,8-3 2 0,8-9 5 16,2-3 5-16,-1-10 7 16,-3-6 1-1,-3-8-7-15,-6-4-33 0,-9-8-135 16,-9-1-221-16</inkml:trace>
  <inkml:trace contextRef="#ctx0" brushRef="#br0" timeOffset="113201.68">2462 10398 969 0,'-7'-5'422'16,"4"0"-229"-16,-3-4-61 15,4 4-92-15,2 1-25 16,2 4-52-16,-2 0-74 16</inkml:trace>
  <inkml:trace contextRef="#ctx0" brushRef="#br0" timeOffset="113471.71">2670 10623 557 0,'20'27'244'0,"15"35"-126"15,3 10-22-15,-8 9-26 16,-11-2-1-16,-15-3 6 16,-10-1-8-16,-16-13-10 15,-8-6-6-15,-3-20-10 16,-1-11-3-16,-2-25-10 15,10-8-8-15,7-20-16 16,2-8-6-16,16-9 14 16,2-4 14-16,7-6 25 15,8-2 19-15,9-3 21 0,2-2 1 16,14 9-15-16,-7-1-16 16,3 10-59-1,-1 6-63-15,-7 8-258 0</inkml:trace>
  <inkml:trace contextRef="#ctx0" brushRef="#br0" timeOffset="113938.48">3035 10604 835 0,'-5'4'331'16,"-3"7"-220"-16,3 3-43 15,3 8-35-15,2 2-7 16,7-1-8-16,0 0-3 16,8-7-3-16,6-4-1 0,-3-10 2 15,2-4 2-15,-2-12 2 16,-5-2 0-16,-3-6-1 15,-1 0-1-15,-3 4-2 16,-5-2-2-16,0 10-4 16,-1 2 1-16,-2 9-2 15,2 3-2-15,4 11 0 16,3 6-2-16,9 6-1 16,3 0 0-16,6-5 0 15,0-5-1-15,5-9 39 16,4-5 14-16,3-11 48 15,-1-8 17-15,-8-14-20 16,-9-5-9-16,-13-3-40 16,-7-1-15-16,-13 8-20 0,-1 3-45 15,-6 7-119-15,1 6-405 16</inkml:trace>
  <inkml:trace contextRef="#ctx0" brushRef="#br0" timeOffset="114427.85">4501 10610 576 0,'12'-15'262'0,"8"-20"-119"15,3-2-27-15,-5-1-16 16,-2 0-6-16,-6 3 1 16,-2 0 2-16,-5 11-7 31,-3 8 0-31,-3 16-28 0,-2 9-13 0,1 16-31 15,2 11-16-15,4 17-3 16,5 5 0-16,0 10 4 16,3-1 3-16,0-16-47 0,1-6-59 15,2-25-223-15</inkml:trace>
  <inkml:trace contextRef="#ctx0" brushRef="#br0" timeOffset="114781.23">4643 10173 623 0,'-22'-9'348'0,"-17"2"-78"16,-4 6-76-16,-3 18-119 16,-1 8-29-16,-5 18-35 15,3 8-10-15,17 20-7 16,14 4-4-16,20 6-1 15,15 2 2-15,21-5 5 16,-1-1 2-16,20-7 2 16,2-16 0-16,9-27 6 0,11-13 2 15,0-31 5-15,-2-13 3 16,-14-29 11-16,-5-11 23 16,-29-12 48-16,-12 0 20 15,-30-7 12-15,-14 1-11 16,-25 7-34-16,-12 5-15 0,0 30-25 15,-3 15-14-15,12 23-25 16,8 8-10-16,16 9-109 16,9 5-107-16</inkml:trace>
  <inkml:trace contextRef="#ctx0" brushRef="#br0" timeOffset="114986.13">5230 10640 685 0,'-6'19'419'16,"1"16"-43"-16,-18 9-176 0,-4 2-52 15,-7-3-74-15,-6-4-21 0,13-16-136 16</inkml:trace>
  <inkml:trace contextRef="#ctx0" brushRef="#br0" timeOffset="115591.49">5863 10542 622 0,'-13'0'288'0,"-15"-4"-120"16,-6-9-27-16,3-8-25 0,1-6-25 16,11-4-36-16,9 0-15 15,18-1-28-15,6 1-5 16,13 9-2-16,7 4 0 16,4 17 0-16,2 7-2 15,-5 16 0-15,-12 7 5 16,-16 11 20-16,-14 7 4 15,-24 5 4-15,-6 1-4 0,-5-2-16 16,7-9-3 0,15-15-8-16,11-4-5 15,12-14-6-15,10-3-1 0,13-6 2 16,9 0 3-16,8-4 2 16,-2-1 8-16,4 0-94 15,-5 0-142-15</inkml:trace>
  <inkml:trace contextRef="#ctx0" brushRef="#br0" timeOffset="115952.95">6017 10207 656 0,'-18'-12'368'15,"-28"-14"-67"-15,-6 7-87 16,-2 18-112-16,-5 6-39 0,2 19-50 15,5 9-14-15,9 20-12 16,6 9-2-16,16 14-2 16,5 4 0-16,18-3 2 15,12 0 1-15,12 1 3 16,9-2 3-16,18-7 2 16,9-11 1-16,16-29 5 15,10-18 0-15,0-30 5 16,-6-13 3-16,-11-27 4 15,-10-9 3-15,-24-12 18 16,-11-6 21-16,-34 0 59 16,-17 5 26-16,-30 5 21 15,-6 10-14-15,-3 19-60 16,2 11-31-16,12 22-49 16,3 10-54-16,1 13-44 0</inkml:trace>
  <inkml:trace contextRef="#ctx0" brushRef="#br0" timeOffset="132810">2036 12049 621 0,'4'0'287'0,"5"-4"-106"15,7 4-42-15,18 1-42 16,7-1-19-16,16 0-43 16,4 0-14-16,1-1-13 15,2-1-1-15,-9 1-27 16,-12-2-58-16</inkml:trace>
  <inkml:trace contextRef="#ctx0" brushRef="#br0" timeOffset="134243.13">3181 11674 458 0,'-2'1'252'0,"-6"4"-60"15,-5 3-31-15,-7 1-54 16,-4-1-33 0,-3-3-35-1,-3-3-8-15,-5-4-15 16,2-1-4-16,1-1-7 0,9-2-3 16,7 4-5-16,4 1-5 15,7 1-9-15,1 3 4 16,2 10 13-16,1 2 12 15,-1 7 21-15,2 6 0 16,-3 2-6-16,1-1-6 16,0-3-10-16,1-7-4 0,2-6-4 15,6-5-2 1,3-7-1-16,2-1 1 16,10-2 0-16,2-2 1 0,7 8-2 15,7 2-2-15,5 12 0 16,3 4 0-1,-3 10 5-15,-8 4 7 0,-15 7 25 16,-9 6 16-16,-15 1 22 16,-8-3 4-16,-16-9-2 15,-5-9-4-15,-5-12 0 16,-1-8-4-16,3-12-17 16,0-9-11-16,3-8-27 15,5-3-11-15,9-2-23 16,7 2-22-16,12 6-67 15,6 1-47-15</inkml:trace>
  <inkml:trace contextRef="#ctx0" brushRef="#br0" timeOffset="134927.81">3714 11998 455 0,'-8'-2'233'15,"-11"2"-46"-15,-2 0-48 16,-3 3-38-16,2 7-18 0,3 0-38 15,3 0-16 1,8 3-19-16,-1-4-4 16,12 0-9-16,3 2 1 15,12-1 2-15,10-1 1 0,13 7 8 16,0 2 0 0,-2 6 11-16,-9 1 15 15,-18 4 27-15,-7 0 18 0,-15-5 11 16,-12 3-9-16,-16-10-19 15,-2-5-16-15,-3-10-24 16,3-12-14-16,13-3-50 16,3-4-40-16,13 5-114 0,9 0-47 15,8 2-69 1</inkml:trace>
  <inkml:trace contextRef="#ctx0" brushRef="#br0" timeOffset="135122.14">3972 12072 729 0,'0'0'346'15,"-1"9"-122"-15,1 6-67 16,0 6-55-16,1 12-23 16,-1 4-40-16,0 2-14 15,-1 3-18-15,1-8-40 16,4-13-147-16,1-7-207 0</inkml:trace>
  <inkml:trace contextRef="#ctx0" brushRef="#br0" timeOffset="135269.13">3935 11854 797 0,'-1'-4'390'0,"1"-4"-141"16,0 3-90-16,1 2-111 15,-1 2-31-15,0 1-26 16,0 0-46-16,0 0-179 16</inkml:trace>
  <inkml:trace contextRef="#ctx0" brushRef="#br0" timeOffset="135561.99">4073 12107 651 0,'7'14'316'15,"8"14"-119"-15,4 1-50 16,-4-2-64-16,-5-5-27 0,-5-7-23 16,-4-3-2-1,-1-11 27-15,-2-2 0 16,3-10-10-16,5-7-8 16,5-8-38-16,5-4-6 15,4 1-2-15,-2 3-1 0,9 11 1 16,0 7 1-16,0 11 5 15,6 8 6 1,-8 14 10-16,-1 4 6 0,-14 11 8 16,-4 1 0-16,-10-4-8 15,-1-3-5-15,-1-13-20 16,-1-5-80-16</inkml:trace>
  <inkml:trace contextRef="#ctx1" brushRef="#br0" timeOffset="137161.09">13380 19044 0,'0'0'0</inkml:trace>
  <inkml:trace contextRef="#ctx0" brushRef="#br0" timeOffset="139203.11">4917 12104 402 0,'-25'0'230'0,"-28"-3"-3"0,-1-15-14 16,10-16-36-16,8-6-33 15,21-7-76-15,12 0-24 16,17 3-18-16,10 3-1 16,18 12-2-16,11 8 1 0,5 23-12 15,0 13-5-15,-18 23 4 16,-18 8 8-16,-25 16 6 16,-14 4 2-16,-23 5-5 15,-4 0-8-15,-6-17-6 16,1-6 1-16,15-24-1 15,7-11-2-15,19-11-15 16,8-4-4-16,21-6-2 16,11 1 1-16,19 2 12 15,4 3 1-15,-1 5 0 16,-2 3-1-16,-13 3 1 16,-4-1-60-16,-3-6-202 0</inkml:trace>
  <inkml:trace contextRef="#ctx0" brushRef="#br0" timeOffset="139488.03">5378 11925 684 0,'-9'-7'373'0,"-7"-1"-68"0,-8 0-53 16,-8 11-87-16,0 6-41 15,0 11-69-15,1 5-24 16,8 12-27-16,5 4-4 15,8 6-4-15,13 5-1 16,12-6-1-16,10-2 2 16,17-17 1-16,5-11 0 0,12-20 3 15,-1-14 1-15,-12-18 4 16,-9-6 2-16,-22-6 7 16,-11 0 2-1,-13 7 0-15,-12 1-3 16,-13 6-16-16,2 6-18 0,-4 11-80 0,6 10-65 15</inkml:trace>
  <inkml:trace contextRef="#ctx0" brushRef="#br0" timeOffset="139803.81">5520 11775 797 0,'0'4'296'0,"-1"4"-234"0,1 3-38 16,9 6-24-16,2 0 6 16,8-3 15-16,3-4 5 0,5-4 8 15,-7-6 6 1,-5-8 49-16,-6-5 20 15,-12-5 27-15,-6-3-1 16,-11 5-54-16,-3 3-28 16,-2 8-43-16,-2 5-11 15,8 12-125-15,3 3-140 16</inkml:trace>
  <inkml:trace contextRef="#ctx0" brushRef="#br0" timeOffset="142060.84">6207 11872 658 0,'3'-4'346'0,"1"-3"-93"0,-1 7-46 0,-1 16-51 15,-1 9-29-15,4 17-35 16,0 14-3-16,4 11-36 15,0 3-14-15,0-2-18 32,-2-10-7-32,-1-19-38 15,-4-11-54-15,-4-17-113 16,-5-8-110-16</inkml:trace>
  <inkml:trace contextRef="#ctx0" brushRef="#br0" timeOffset="142185.93">6067 12103 593 0,'8'-2'379'0,"7"-7"15"0,22 4-208 16,10-1-54-16,23 4-53 15,4-5-28-15,-5 0-19 16,-3 4-62-16</inkml:trace>
  <inkml:trace contextRef="#ctx0" brushRef="#br0" timeOffset="142769.79">7161 11892 506 0,'-5'-5'293'0,"-17"-3"-25"16,-4 4-53-16,-7 6-62 16,-5 4-29-1,12 5-54-15,4 3-23 0,13 3-31 16,9 6-7-16,22 8-7 16,16 10 0-16,11 11 4 0,3 3 0 15,-13 5 1 1,-14 0 1-16,-23-4 5 0,-12-3 2 15,-15-12 2 1,-2-9-1-16,-6-19-17 16,7-13-11-16,10-19-25 0,8-14-2 0,21-17 7 15,9-6 5-15,14-10 19 16,8 2 3 0,9 1 11-16,3 8 9 15,-15 5 32-15,-17 7 18 0,-26 10 12 16,-26 4-4-16,-22 20-32 15,-4 8-18-15,-11 6-30 32,7 4-55-32</inkml:trace>
  <inkml:trace contextRef="#ctx0" brushRef="#br0" timeOffset="143358.76">7872 12064 356 0,'-9'-3'224'0,"-18"0"7"16,-4 3-42-16,-9 2-50 16,-4 3-26-16,6 6-38 15,5 1-16-15,20 2-31 16,12 4-4-16,25-2-8 15,11 0 0-15,20 3 14 16,-4-1 11-16,-8 4 15 16,-1 1 3-16,-26 7 6 15,-11-1-4-15,-16 0-14 16,-14 0-4-16,-19-12-11 16,5-7-12-16,-4-15-53 15,3-12-47-15,17-10-97 16,10 0-55-16,13 1-166 15</inkml:trace>
  <inkml:trace contextRef="#ctx0" brushRef="#br0" timeOffset="143555.34">8090 12157 525 0,'-2'8'349'15,"-3"12"14"-15,0 5-118 16,0 7-116-16,-1 1-45 0,2 1-47 16,3-2-49-16,1-5-153 15,0-4-204 1</inkml:trace>
  <inkml:trace contextRef="#ctx0" brushRef="#br0" timeOffset="143699.34">8014 11856 913 0,'0'-9'423'15,"-2"-10"-183"-15,2 11-154 0,0 5-51 16,3 4-80-16,4 5-72 16</inkml:trace>
  <inkml:trace contextRef="#ctx0" brushRef="#br0" timeOffset="143959.16">8225 12113 881 0,'11'22'407'0,"8"23"-180"16,-2 0-69-16,-4 0-82 0,-6-5-23 16,-1-9-27-16,-4-7-8 15,0-18 2-15,2-7 1 16,1-16-1-16,2-7 0 15,9-9-11-15,-2 0-4 16,7 4-4-16,2 6-1 16,-6 9-4-16,1 10 5 15,-2 13 17-15,-5 9 11 0,1 12 13 16,-3 3-5 0,-7 1-10-16,1-4-19 0,2-9-121 15</inkml:trace>
  <inkml:trace contextRef="#ctx0" brushRef="#br0" timeOffset="144487.29">8988 11879 886 0,'-18'5'380'0,"-23"12"-207"16,3 7-47-16,9 10-49 16,2 5-17-16,11 5-26 15,2 4-8-15,14 10-20 16,11-2-4-16,12-4-1 15,13-5 2-15,10-21 5 16,3-11 3-16,1-19 4 16,-1-10 3-16,-16-9 6 0,-12-3-2 15,-22-4 31 1,-16 2 2-16,-27 1-7 16,-7 5 1-16,-2 8-36 0,5 2-7 15,20 12-26 1,8-1-65-16,15 7-264 0</inkml:trace>
  <inkml:trace contextRef="#ctx0" brushRef="#br0" timeOffset="144832.16">9393 12060 757 0,'-9'-9'397'16,"-4"-7"-93"-16,-9 3-43 0,-6 6-85 0,5 5-45 16,-10 3-77-1,3 7-25 1,9 11-29-16,-3 1-7 16,17 15-2-16,3 2 0 0,19 5 3 15,5 0 2-15,10-7 2 16,7-3 1-16,-5-17 1 15,6-9 1-15,1-15 3 16,-4-12 2-16,-5-9 6 16,-9-4 1-16,-21-5 1 15,-5 6-3-15,-14 5-5 16,-8 3-5-16,-4 10-42 16,3 2-44-16,3 8-194 15</inkml:trace>
  <inkml:trace contextRef="#ctx0" brushRef="#br0" timeOffset="145125.1">9545 11860 808 0,'-2'-6'379'16,"-2"0"-172"-16,3 3-73 15,6 6-90-15,3 7-19 0,9 5-10 16,4 2 16-16,6 1 18 16,2-1 7-16,1-4 3 15,-3-4-3-15,-7-10 16 16,-3-6 3-16,-17-10 3 16,0-2-6-16,-20-1-34 15,-10-1-13-15,-6 9-19 16,-10 2-4-16,7 8-25 15,6 4-53-15</inkml:trace>
  <inkml:trace contextRef="#ctx0" brushRef="#br0" timeOffset="145553.29">10305 12158 900 0,'3'0'392'31,"10"0"-175"-31,13-1-131 16,14 1-33-16,10 0-15 0,3 1-13 16,3 4-51-16,-8 1-81 15</inkml:trace>
  <inkml:trace contextRef="#ctx0" brushRef="#br0" timeOffset="145745.49">10340 12318 766 0,'8'0'358'16,"17"0"-131"-16,4 0-36 16,13-2-42-16,5-1-39 15,0-2-58-15,-4 2-21 16,-6-3-80-16,-4 0-96 15</inkml:trace>
  <inkml:trace contextRef="#ctx0" brushRef="#br0" timeOffset="149270.78">11121 12127 442 0,'8'-7'269'16,"9"-11"-12"-16,3 0-49 0,11 9-55 15,-1 6-23-15,0 13-32 16,-1 17-12-16,-14 13-23 16,-7 7-7-16,-8 3-18 0,-11-5-8 15,0-13-10 1,1-5-2-16,-3-18 0 0,11-12-8 15,3-16-17-15,1-16-8 16,11-12-13-16,4-1 6 16,11 3 11-1,0 7 3-15,6 12 6 0,-2 8 1 0,-2 12 8 16,-6 6 7 0,-7 17 11-16,-9 5 2 15,-8 9-4-15,0 6-4 0,-6-1-7 31,1-5-2-31,-1-10-4 16,2-10-1-16,6-13 3 16,4-9-1-16,10-16 0 15,2-3-2-15,7 0-5 16,2 2 0-16,0 13-5 16,4 5-1-16,-4 10-1 15,4 10 1-15,-6 9 2 0,-11 4 4 16,-3 8 2-1,-11-1 0-15,0 1 3 0,-1-2 2 16,-8-9-109-16,9-3-96 16</inkml:trace>
  <inkml:trace contextRef="#ctx0" brushRef="#br0" timeOffset="149826.44">12243 12197 642 0,'1'-8'320'15,"-1"-8"-97"-15,-3-2-36 16,-1 2-48-16,-8-2-16 16,-7 1-24-16,-8-1-11 15,-11 3-26-15,-2 6-16 0,-1 9-30 16,5 10-12-1,14 10-13-15,3 2-3 0,12 11-1 16,6 1 2-16,9 1 4 16,10-5 1-1,13-11 6-15,6-7 2 16,6-12 4-16,0-4 1 16,-10-9-8-16,-3-5-16 0,-16-5-25 15,-1-2-3-15,-6 0 8 16,-5 3 16-16,-6 8 27 15,-2 8 10-15,-3 13 24 16,-1 8 7-16,7 8 2 16,1 4-7-16,6-2-22 15,5-2-9-15,10-6-2 16,3-4-34-16,3-7-119 0,3-2-90 16</inkml:trace>
  <inkml:trace contextRef="#ctx0" brushRef="#br0" timeOffset="150315.81">12494 12272 802 0,'0'0'364'0,"0"1"-169"15,0 5-47-15,0-6-65 16,0 0-15-16,7 17-21 16,23 28-14-16,-14-33-15 15,7-4-5-15,-1-9 0 16,-1-5 3-16,-2-9 0 15,-4-3 0-15,-3-1-4 16,-2 2-3-16,-4 7-6 16,0 4 6-16,-2 15 18 15,1 9 5-15,2 18 4 16,1 9-7-16,1 13-20 16,-4 3-3-16,-9 6 1 15,-5 1 13-15,-17-7 23 16,-8-5 4-16,-13-15 7 0,-6-16-6 15,-1-24-8-15,5-9 1 16,17-19-5-16,9-5-7 16,15-2-16-16,8 0-8 15,4 6-10-15,9 6-1 16,7 7-95-16,0 5-56 16</inkml:trace>
  <inkml:trace contextRef="#ctx0" brushRef="#br0" timeOffset="184646.4">2285 13715 599 0,'0'-7'291'0,"-1"-10"-96"16,-2-1-44-16,-3-3-45 0,-1-1-14 15,-5-3-20-15,0 1-3 16,-7 4 1-16,-6 2-3 16,-3 11-14-1,3 11-9-15,-4 15-28 0,5 10-11 16,4 15-11-16,4 0-5 0,17 11 0 31,7-2 2-31,10-9 4 0,1-11 3 16,8-18 5-16,7-9 2 15,9-17 2-15,0-8-1 0,-4-16 0 16,-7-4 0-16,-9-6 2 16,-2 1 1-1,-12 6 3-15,-4 5 1 0,-9 8 4 16,-5 7 13-16,-2 13 5 16,-2 9 3-16,3 19 1 15,-1 7-11-15,11 10-9 16,4 4-4-16,10 0-8 15,4-4-3-15,7-6-55 16,0-6-75-16,3-9-267 16</inkml:trace>
  <inkml:trace contextRef="#ctx0" brushRef="#br0" timeOffset="185035.51">2541 13886 449 0,'0'11'254'16,"3"6"-10"-1,6-2-171-15,2-4-18 0,7-7-21 16,1-3-6 0,5-3-9-16,2-5-1 15,-5-2 2-15,-3-4 0 0,-6-2 2 16,-3 1 0-16,-5 3 38 15,-1 3 21-15,-3 6 16 16,-2 6 3 0,0 10-25-16,-1 5-13 0,2 14-9 15,2 7-2 1,4 12-13-16,5 9 0 0,-3 12 30 16,-3-1 9-16,-6 2 6 15,-6-9-9-15,-9-22-34 16,-5-9-5-16,-1-19 5 15,1-13-1-15,1-16-27 16,5-8-27-16,-1-19-84 0,5-2-50 16,12-9-175-1</inkml:trace>
  <inkml:trace contextRef="#ctx0" brushRef="#br0" timeOffset="185384.07">3135 13681 970 0,'-1'0'451'0,"-1"-2"-225"16,10 2-86-16,22 1-100 16,5-1-28-16,22-1 2 15,-1-5-4-15,0 4-4 16,-2 1 1-16,-14 1-102 15,-6 2-103-15</inkml:trace>
  <inkml:trace contextRef="#ctx0" brushRef="#br0" timeOffset="185574.37">3203 13853 597 0,'5'7'306'0,"3"2"-97"16,9-2-57-16,4-2-3 15,10-4-34-15,5 0-13 0,6-2-39 16,1-2-19 0,-5 0-24-16,-10-3-81 0</inkml:trace>
  <inkml:trace contextRef="#ctx0" brushRef="#br0" timeOffset="192357.23">4086 13973 243 0,'5'-1'130'16,"9"-3"-15"-16,7 4-77 0,16 2-33 16,4 1 0-16,9 1-2 15,6 1 3-15,7-2 33 16,5 1 18-16,14-4 30 15,3 5 7-15,18-5-6 16,5-4-7-16,6 4-8 16,9-5-2-16,6 5-17 15,-4-2-9-15,10 0-19 16,1 0-8-16,3 0-10 16,7 2-1-16,10 0 0 15,4-1-1-15,0-6 1 16,6 2 0-16,-3-6-2 15,-4 1-1-15,13 4 0 16,-4 1 2-16,-1 3 5 16,2 1 0-16,-12 0 1 0,3-2-2 15,3 2-3 1,-6 1-1-16,4-4-2 0,1 0-1 16,-11 1 0-16,0-3-1 15,-6 3-1-15,-2 0 1 16,-9-1 0-16,1-3 0 15,-2-1-1-15,-5-3 0 16,-1 3-1-16,0 4 0 0,-7 2 0 16,1 4 0-16,-10 1 0 15,-10 2 2-15,-11-2 1 16,-8-1 1-16,-1-2 0 16,-5-2 1-16,-9-1-1 15,-14-2 0-15,-14 5-47 16,-5 0-198-16</inkml:trace>
  <inkml:trace contextRef="#ctx0" brushRef="#br0" timeOffset="194815.25">4480 13321 284 0,'2'-4'215'16,"0"-5"48"-16,-6-1-14 0,-1 7-52 15,-5 2-31-15,1 3-57 16,3 5-24-16,2 7-35 16,5 1-9-16,14 9-21 15,11 7-6-15,18 8-5 16,12 4-1-16,-3-2-3 15,-3-4 1-15,-15-8-2 16,-13-2 1-16,-20-4 1 16,-11 0 2-16,-28-7-10 15,-9-1-8-15,-7-14-10 16,0-3-3-16,14-12 1 16,12-4-2-16,21-11-2 0,9-4-3 15,19-9 23-15,4-8 21 16,12-5 46-1,6-2 22-15,-3 8 17 16,-1 4-6-16,-20 11 11 16,-14 7-11-16,-20 8-24 0,-19 2-11 0,-12 11-48 31,-7 2-9-31,6 8-32 0,8 9-73 16,10 8-251-16</inkml:trace>
  <inkml:trace contextRef="#ctx0" brushRef="#br0" timeOffset="195290.49">5143 13444 518 0,'-11'0'278'16,"-16"1"-63"-1,-3 1-41-15,5 2-49 16,-3-1-24-16,11 2-36 0,3-1-15 16,6 0-29-16,9-1-7 15,13 3-3-15,9 0-1 16,17 7 3-16,3 6-1 16,-3 4-1-16,-5 3 3 15,-19-2 5-15,-8 2 5 16,-18-1 9-16,-10-4-1 15,-15-5-2-15,-7-9-3 16,2-14-22-16,6-3-37 16,17-5-90-16,4-1-70 0,10 3-218 15</inkml:trace>
  <inkml:trace contextRef="#ctx0" brushRef="#br0" timeOffset="195475.57">5332 13504 633 0,'6'2'376'0,"-1"-2"-45"16,0 4-90-16,4 13-86 15,-8-1-36-15,-1 6-40 0,0 5-25 16,-6 1-36-16,1-1-8 16,4 0-73-16,-3-8-64 15,0-9-322-15</inkml:trace>
  <inkml:trace contextRef="#ctx0" brushRef="#br0" timeOffset="195625.84">5285 13260 910 0,'1'-9'411'15,"3"-8"-186"-15,0 5-134 16,0 6-37-16,2 5-70 15,2 4-95-15</inkml:trace>
  <inkml:trace contextRef="#ctx0" brushRef="#br0" timeOffset="195913.87">5529 13569 833 0,'6'15'361'0,"3"15"-177"15,0-3-49-15,-7-10-51 16,-2-5-15-16,2-7-22 0,-2-2-3 16,0-8-11-1,-1 4-4-15,1 0-14 0,1-13-12 0,16-35-6 16,0 26-1-16,7 5 0 16,5 4 0-16,-4 6 3 31,2 10 3-31,-8 11 24 15,-3 7 15-15,-7 7 16 0,-4 3 1 16,-5 0-19-16,0-1-14 16,0-7-84-16,2-7 147 15</inkml:trace>
  <inkml:trace contextRef="#ctx0" brushRef="#br0" timeOffset="196455.77">6340 13226 701 0,'-17'-1'340'16,"-21"-2"-113"-16,-7 8-56 15,-3 13-68-15,6 10-28 16,7 16-45-16,9 9-13 0,16 9-12 16,10 1-1-16,20-7 1 15,8-9 2-15,14-15 4 16,7-6 2-16,6-16 1 15,-2-6-1-15,-9-10 1 16,-13-10 2-16,-19-5 15 16,-5-2 8-16,-27-5-1 15,-10 3-2-15,-22-1-19 16,-7 3-11-16,5 12-7 16,9 6-25-16,22 9-177 15</inkml:trace>
  <inkml:trace contextRef="#ctx0" brushRef="#br0" timeOffset="196791.41">6651 13409 850 0,'-12'-8'396'0,"-17"-8"-171"15,-4 3-66 1,2 6-81-16,3 7-29 16,3 12-35-16,1 7-10 0,7 11-6 15,9 6-2-15,8 2 2 16,11 1 2-16,15-2 3 16,-1-8 3-16,12-6 4 15,2-9 1-15,3-11 2 16,-2-7 3-16,-8-8 17 15,-3-2 5-15,-14-11 5 16,-7-2 0-16,-14-6-19 0,-9-2-8 16,-5 6-43-1,-1 0-42-15,4 2-160 16</inkml:trace>
  <inkml:trace contextRef="#ctx0" brushRef="#br0" timeOffset="197070.97">6761 13230 982 0,'-4'0'400'16,"0"0"-264"-16,3 0-48 16,1 0-52-16,0 0-9 15,24 11 8-15,37 13 6 0,-35-17 6 0,-3-6 1 31,-9-3 5-31,-7-4 7 0,-2-7 7 16,-6 4-3-16,-14-5-20 0,-3 4-15 31,-16 2-21-31,-2 1-6 16,4 8 4-16,-3 1-57 16,18 7-225-16</inkml:trace>
  <inkml:trace contextRef="#ctx0" brushRef="#br0" timeOffset="197417.56">7054 13567 899 0,'10'-1'391'16,"18"-5"-181"-16,12 0-58 0,20 4-35 15,0-1-16 1,0 4-43-16,0 6-16 0,-24-4-19 16,0 2-34-16,-11-2-445 15</inkml:trace>
  <inkml:trace contextRef="#ctx0" brushRef="#br0" timeOffset="198184.29">8070 13205 352 0,'11'-2'272'16,"7"-6"29"-16,-14 5-114 0,-10 3-36 0,-15 4-66 31,-5 0-28-31,-11 0-32 0,3-2-7 16,2-2-8-1,6 0-1-15,1-2-5 16,7 1-2-16,6 2-8 16,2 3-7-16,7 9 10 15,-1 3 6-15,-2 5 15 16,-1 4 7-16,11 3-3 0,-4-3-3 15,8-4-4 1,3-5-1-16,-8-8 2 16,13-2 0-16,-5-6-3 0,9 0-1 0,20 4-7 15,2-1-2 1,20 10-2-16,-3 3-1 16,-8 7 1-16,-10 3 2 15,-24 9 20-15,-14 0 10 16,-22-1 17-16,-13 1 4 15,-14-6-12-15,-5-4-8 16,-4-9-12-16,4-4-4 16,11-15-5-16,7-4-2 0,15-5-22 15,5-1-32-15,13 2-112 16,4-2-84-16</inkml:trace>
  <inkml:trace contextRef="#ctx0" brushRef="#br0" timeOffset="198569.13">8510 13504 592 0,'-6'-6'291'15,"-11"-5"-99"-15,-2 3-46 16,-3 4-40-16,-3 4-16 16,-3 1-26-16,1 5-14 15,3 1-33-15,14 3-11 0,12 7-2 16,10-2 4 0,13 5 7-16,6-2 3 0,12-2-3 15,-4 4-2-15,-2-2-4 16,-11-1-2-1,-16-1 11-15,-7 0 11 0,-14-1 14 16,-11 0 3-16,-16-6-9 16,3-3-13-16,0-6-13 15,3-1-2-15,17-4-68 16,-4-2-48-16,14 0-208 16</inkml:trace>
  <inkml:trace contextRef="#ctx0" brushRef="#br0" timeOffset="198753.46">8686 13507 958 0,'0'0'400'0,"0"7"-209"0,0 4-40 16,-2 11-47-16,-2 3-13 0,1 5-48 15,-1 3-17-15,1-2-27 16,2-2-57-1,1-12-165-15</inkml:trace>
  <inkml:trace contextRef="#ctx0" brushRef="#br0" timeOffset="198897.25">8619 13207 913 0,'0'-2'335'0,"2"1"-264"16,4 4-59-16,-6-3-232 16</inkml:trace>
  <inkml:trace contextRef="#ctx0" brushRef="#br0" timeOffset="199160.15">8824 13522 753 0,'3'18'391'15,"5"15"-101"-15,-6-7-134 16,5 2-43-16,-4-7-45 16,-1-5-18-16,0-5-31 15,-2-5-4-15,2-6 1 16,2-8-2-16,6-4-2 0,3-1-5 16,-1-9-7-16,8 3 0 15,0 2 0-15,4 5 0 16,2 12 0-16,-3 7 0 15,-5 6 7-15,-7 4 7 16,-4 4 7-16,-3 1 0 0,-4 2-4 16,-2-1-34-16,0-2-335 15</inkml:trace>
  <inkml:trace contextRef="#ctx0" brushRef="#br0" timeOffset="199708.41">9314 13419 527 0,'0'-10'351'0,"2"-15"24"15,0-2-145 1,20-1-96-16,7 1-24 0,19 11-31 16,14 8-13-16,6 17-22 15,-3 15-13 1,-17 15-15-16,-19 5-2 0,-31 8 0 0,-16 2-1 31,-30-4-2-31,-4-2-2 0,-3-10-3 0,5-9-1 31,17-13 1-31,9-8-1 0,16-8-4 0,8-1-1 0,8-5-3 32,9-1 0-32,15-1 3 0,7 0 0 15,14 5-2 1,3-2 7-16,-1 4-94 0,3 0-54 16,-9-1-225-1</inkml:trace>
  <inkml:trace contextRef="#ctx0" brushRef="#br0" timeOffset="200006.19">10022 13538 408 0,'-2'-8'287'0,"-4"-10"15"15,-9 0-102-15,-7 0-20 16,-10-4-24-16,-7-3-19 16,1-1-54-16,4 7-26 15,4 11-47-15,2 6-11 16,4 19-1-16,-2 6 1 15,9 10 2-15,12 6 5 16,11 3-4-16,16 0 2 16,9-7 2-16,5-3 1 15,9-13 2-15,-1-10 0 0,7-9 1 16,-1-7 1-16,-12-11 1 16,-9-8 2-16,-18-3 2 15,-11-5-1-15,-15-1-4 16,-9 2-9-16,-9 1-52 15,1 5-49-15,7 6-201 16</inkml:trace>
  <inkml:trace contextRef="#ctx0" brushRef="#br0" timeOffset="200305.12">10141 13236 653 0,'-2'-6'329'0,"-4"-3"-102"15,4 6-123-15,0 3-37 16,4 7-32-16,-2-7-7 16,0 0 9-16,9 9 9 0,42 30 12 15,-33-30 5-15,-1-8 7 16,2-4 4-16,-10-6 7 15,-2-6 3-15,-9-3-12 16,-13-1-8 0,-8 1-26-16,-4 6-11 0,-4 7-17 15,1 5-8 1,8 9-43-16,5 5-94 0</inkml:trace>
  <inkml:trace contextRef="#ctx0" brushRef="#br0" timeOffset="201760.71">6942 14342 613 0,'-8'-3'309'0,"-12"3"-99"16,0 5-45-16,-1 13-71 15,-1 7-30-15,7 15-38 16,4 3-8-16,15 5-7 15,13 2 1-15,13-10 0 16,7-5-2-16,7-17-1 16,2-11 0-16,1-15 4 15,-5-7 31-15,-9-14 40 0,-9-4 20 16,-23-8 34-16,-5-1-23 16,-27 1-32-16,-9 4-18 15,-6 11-39-15,0 4-9 0,14 12-12 16,7 5-2-16,14 5-161 31,10 3-112-31</inkml:trace>
  <inkml:trace contextRef="#ctx0" brushRef="#br0" timeOffset="201974.65">7295 14671 1019 0,'0'2'451'0,"-5"-2"-223"0,5 0-137 0,0-2-34 31,0 1-88-31,0 0-80 0</inkml:trace>
  <inkml:trace contextRef="#ctx0" brushRef="#br0" timeOffset="202418.62">7458 14359 598 0,'-1'-8'355'16,"2"-11"-7"-16,10 4-147 16,11 0-85-16,9 4-18 15,14 5-29-15,4 5-21 0,1 8-23 16,-8 3-9-16,-15 6-11 15,-14 5-3-15,-19 7 1 16,-8 3 0 0,-11-1 0-16,-2-1-2 15,8-7-2-15,6-10-7 0,20-6 0 16,9-4 0-16,17-2 3 16,8 4 5-1,-1 6 0-15,3 4 0 16,-17 7 2-16,-10 1 7 0,-19 4 27 15,-16 0 10-15,-21-1 8 16,-11-2-4-16,-9-13-25 16,5-3-8-16,15-8-39 15,12-6-76-15</inkml:trace>
  <inkml:trace contextRef="#ctx0" brushRef="#br0" timeOffset="203106.71">11144 13759 589 0,'2'-5'259'16,"10"-8"-106"-16,3-2-16 16,4 2-9-16,3 2-9 15,-3 6-38-15,-2 5-19 16,-3 9-27-16,-1 5-7 0,-7 6-4 15,-1 2-2-15,0 0-4 16,-1-3-4-16,10-8-2 16,6-7 0-16,6-13 2 15,2-5 0-15,0-8 2 16,-4-2 0-16,-10 3 2 16,-5 2-2-16,-10 6-4 15,-5 3-21-15,-6 10-89 16,0 2-82-16</inkml:trace>
  <inkml:trace contextRef="#ctx0" brushRef="#br0" timeOffset="203328.06">11168 14012 625 0,'7'1'323'0,"16"-1"-59"16,11 1-68-16,8-4-44 16,10-2-37-16,3 2-64 15,-4-2-18-15,-1 2-19 16,-9 0-3-16,-13 2-2 16,-4-1-29-16</inkml:trace>
  <inkml:trace contextRef="#ctx0" brushRef="#br0" timeOffset="204079.59">11973 13807 540 0,'8'-7'274'0,"7"-5"-81"16,9-4-89-16,2-7-12 16,3-2-19-16,1-3-6 15,-3-2 3-15,-3 4 6 16,-9 3-2-16,-2 5-1 16,-7 7-2-1,-4-1-1-15,-1 9-15 0,-1 3-9 16,-3 8-22-16,-4 4-11 0,0 12-5 15,2 2 2 1,2 17 8 0,3 13 3-16,-1 13 1 0,-3 5-3 15,4-9-8-15,0-11-5 0,8-21-5 16,1-12-36 0,10-11-118-16,-1-4-109 15</inkml:trace>
  <inkml:trace contextRef="#ctx0" brushRef="#br0" timeOffset="204465.61">12314 13647 729 0,'0'-2'321'0,"12"2"-130"0,8 2-48 0,22 2-49 16,9 3 0-16,10 0-37 31,-4-2-16-31,-6-5-19 0,-7-4-3 0,-16-4-5 16,-4 0-1-16,-10-2 1 16,-5-2 1-1,-9 2-1-15,-2-2 2 0,-8 9 0 16,-1 3-2-16,-5 5-3 15,-2 9-1 1,3 12-3-16,0 5 1 0,6 16 3 16,1 7 0-16,5 6-1 15,3 1-2-15,8-8-4 0,1-7-2 16,6-14-37-16,-2-9-45 16,-6-16-105-1,-2-6-118-15</inkml:trace>
  <inkml:trace contextRef="#ctx0" brushRef="#br0" timeOffset="204622.62">12437 13825 554 0,'13'7'354'0,"9"3"7"0,18 3-191 16,8-1-28-16,5-3-55 31,-4-3-25-31,-1-6-28 15,-2-1-86-15</inkml:trace>
  <inkml:trace contextRef="#ctx0" brushRef="#br0" timeOffset="205279.03">13316 13623 677 0,'11'0'350'16,"11"3"-100"-16,1 9-104 0,3 10-37 15,-10 7-32 1,-5 1-13-16,-9 1-25 0,-4-3-9 15,-3-7-13 1,0-7-3-16,2-12-9 16,2-6-16-16,2-11-28 0,3-4-9 15,4-9 0 1,6 0 14-16,5 2 24 0,3 1 9 16,4 11 19-16,-3 5 15 0,-3 9 17 15,-1 8 6-15,-8 7-4 16,-3 3-9-1,-8 2-13-15,-3-2-6 0,-1-5-12 16,-1-2-3 0,4-8-3-16,1-5-4 0,8-8-9 15,3-5-8-15,5-3-10 16,1-3 3-16,0 4 6 16,-1-1 6-16,-1 9 6 15,-2 6 0-15,-3 7 4 16,-2 7 0-16,-3 9 3 15,-1 3 1-15,0 7-1 16,-3 0 4-16,4-2-111 16,4-3-104-16</inkml:trace>
  <inkml:trace contextRef="#ctx0" brushRef="#br0" timeOffset="205492.99">13313 13984 721 0,'11'-2'388'15,"11"0"-79"1,21-4-152-16,13 0-25 16,7 0-51-16,2 3-22 15,-6 3-32-15,-6 1-10 0,-5 4-56 0,-5-2-69 16,-11 1-366-16</inkml:trace>
  <inkml:trace contextRef="#ctx0" brushRef="#br0" timeOffset="205842.74">13534 14226 603 0,'-15'0'327'16,"-17"6"-48"-16,3 1-99 15,13 7-73-15,5 4-16 16,22 5-24-16,8 3-10 15,17 6-12 1,5 0-6-16,-4 2-16 0,-9 3-1 16,-19-7 13-16,-13-2 7 15,-23-7 11-15,-7-5-1 0,-17-10-17 16,-2-4-9-16,1-8-10 16,7-8-35-1,15-6-116-15,8-5-81 0</inkml:trace>
  <inkml:trace contextRef="#ctx0" brushRef="#br0" timeOffset="206211.13">13689 14172 878 0,'2'-6'377'16,"3"-10"-199"-16,7 4-38 0,10 5-48 16,4 1-14-1,8 12-22-15,-3 3-17 16,-6 9-11-16,-7 4 5 16,-18 2 16-16,-8 5 3 15,-18-2-5-15,-3 4-10 16,2-9-19-1,4-4-4-15,13-7-5 0,6-8 0 16,8-3-1-16,6-1-1 16,12-2-1-16,5 1-2 15,7 2-3-15,1 0 0 16,2 3-1-16,-1 0-1 16,-4 1-14-16,-2-1-43 0,-9 1-147 15</inkml:trace>
  <inkml:trace contextRef="#ctx0" brushRef="#br0" timeOffset="209534.25">1807 16715 605 0,'-4'9'247'16,"0"5"-118"-16,4-11-56 0,4-9 5 31,10-25 18-31,5-14-1 0,8-23-35 16,9-6 2-16,2-8 5 15,0 3-1-15,-12 4-7 16,-6 7-8-16,-13 22 0 16,-2 12 9-16,-3 23 18 15,-3 10-6-15,-4 5-32 16,1 7-19-16,4 15-26 16,4 9-2-16,11 19 8 15,8 8 1-15,10 5 0 16,0-2 1-16,-1-9-1 15,-5-9 0-15,-9-10-13 16,-3-5-35-16,-9-11-76 16,-2-4-43-16,-12-11-283 15</inkml:trace>
  <inkml:trace contextRef="#ctx0" brushRef="#br0" timeOffset="209661.71">2133 16478 1041 0,'27'6'9'0,"3"-1"1"16,22 10 13-16,-11-5-101 15</inkml:trace>
  <inkml:trace contextRef="#ctx0" brushRef="#br0" timeOffset="209830.87">1775 16387 807 0,'-4'-1'384'0,"-2"3"-180"15,6 5-83-15,14 1-97 0,7 2-24 16,14-4 9 0,8-1-46-16,13 1-232 15</inkml:trace>
  <inkml:trace contextRef="#ctx0" brushRef="#br0" timeOffset="210166.61">2417 16586 725 0,'4'5'368'16,"15"11"-74"-16,7 1-157 0,9-3-68 15,-1-2-16-15,3-8-28 16,-7-6-3-16,-3-3-2 15,-2-6 3-15,-13-9 11 16,-2 2 3 0,-10-6-7-16,-8 1-10 15,-12 0-20-15,-4 1-4 0,-9 3-5 16,1 8 0-16,3 13-9 16,3 11-7-16,7 12 2 15,0 10 9-15,8 7 24 16,3 4 8-16,11 9 7 15,5 1-4-15,5 2-9 16,-3-5-2-16,4-11-5 16,-1-8-2-16,6-16-112 15,3-11-104-15</inkml:trace>
  <inkml:trace contextRef="#ctx0" brushRef="#br0" timeOffset="210462.87">3090 16500 940 0,'-2'11'456'0,"-6"10"-191"0,-8 2-101 16,-5 4-33 0,-10-4-66-16,-6-5-24 0,0-2-17 0,-2-8-18 31,3-9-53-31,2-3-20 15,10-11-13-15,2 0 9 0,13-1 35 16,8-5 8-16,4 3 7 16,11 4 3-16,9 5 11 15,5 13 7-15,10 9 10 16,1 5 0-16,-3 12 2 16,-3 0-2-16,-7 5 10 15,-7-4-63-15</inkml:trace>
  <inkml:trace contextRef="#ctx0" brushRef="#br0" timeOffset="210842.78">1935 16495 902 0,'25'1'317'0,"28"4"-276"15,3 5-15-15</inkml:trace>
  <inkml:trace contextRef="#ctx0" brushRef="#br0" timeOffset="212716.84">5283 16839 318 0,'10'-3'222'0,"5"-3"-3"0,7-7-45 15,-6-6-10-15,-1-1-32 16,-1-2-18 0,-11 0-24-16,4 1-8 15,-16-3-14-15,-9 5-4 16,-18 4-11-16,-11 7-8 15,-5 12-14-15,1 7-9 16,12 17-17-16,5 4-7 16,21 14-8-16,8 2 1 15,15-2 2-15,13 0 4 0,13-14 3 16,5-10 0-16,13-13 1 16,-2-11 1-1,-6-11-2-15,-2-6-6 0,-20-11-15 16,-5-2-2-16,-6-4 5 15,-10 4 6-15,-3 10 19 16,-4 5 16-16,-1 17 4 16,-3 5 4-16,1 17 0 15,7 5-10-15,-1 6-4 16,8-1-6-16,3-5-7 16,4-4-3-16,2-13-23 15,-1-2-33-15,6-8-177 0</inkml:trace>
  <inkml:trace contextRef="#ctx0" brushRef="#br0" timeOffset="213178.79">5648 16932 648 0,'-1'2'290'0,"-4"7"-102"15,3 2-73-15,2 6-23 16,5-4-8-16,6-1-32 0,3-3-9 16,6-9-11-16,0 2-5 15,1-11-6 1,0-7-1-16,-6-3-3 15,-3-6-1-15,-6 6-2 16,0 6-2-16,-5 7-2 16,0 4-4-16,-1 7 23 15,0-5 11-15,3 15 10 16,12 52 8-16,1-16-15 16,-2 4-5-16,-3 13-3 15,-5-4 13-15,-15-3 13 16,-6-7-1-16,-16-17 1 0,-5-8-16 15,-6-24-21-15,1-8-9 0,3-21-42 32,6-10-25-32,11-6-62 0,6-5-37 15,10-3-129-15,4-1-147 16</inkml:trace>
  <inkml:trace contextRef="#ctx0" brushRef="#br0" timeOffset="213641.64">5120 16471 726 0,'-6'1'384'16,"-4"-1"-137"-16,15 4-115 15,10-4-19-15,24-4-60 16,19 5-13-16,19-3-2 16,3 0-14-16,1 3-17 15,-8-1-2-15,-13 0 3 16,-5 3-28-16,-17-7-72 15,-7-2-48-15,-17-3-56 0,-9-5 19 16,-11 1 72-16,-7-4 51 16,-7-4 85-16,0 2 32 15,5 2 43-15,3 5 13 16,10 6-21-16,4 6-19 16,10 7-24-16,5 9-6 15,7 7 10-15,-2 5 12 0,-3 5 6 16,-9 1-6-16,-10-1-14 15,-4-2-13-15,-9-5-17 16,-1-8-35 0,4-10-124-16</inkml:trace>
  <inkml:trace contextRef="#ctx0" brushRef="#br0" timeOffset="213966.93">6361 16706 885 0,'11'-1'362'15,"17"-4"-225"-15,6 3-24 0,11 3-34 16,6 2-29-16,6 1-32 16,-3 2 5-16,-14-3-147 15,-4 1-184-15</inkml:trace>
  <inkml:trace contextRef="#ctx0" brushRef="#br0" timeOffset="214157.37">6410 16857 877 0,'12'4'396'16,"4"1"-188"-16,20 1-73 0,5-1-6 15,8-3-46-15,5-2-25 0,-9 0-28 16,-6-1-2-16,-11-4-127 31</inkml:trace>
  <inkml:trace contextRef="#ctx0" brushRef="#br0" timeOffset="-209435.16">7409 16778 493 0,'-4'-10'267'0,"-2"-11"-39"0,-2-1-46 16,-3-1-33-16,-3 1-11 15,-2 10-33-15,-7 5-18 16,-7 13-40-16,0 9-16 16,-4 12-24-16,7 2-7 15,11 13-5-15,6 0 2 16,15-3 0-16,11 1 2 15,15-13 1-15,7-8 0 0,7-14 1 16,1-5 2-16,-10-20 2 16,-6-2-1-1,-9-12-2-15,-3-6-1 0,-6 1-1 16,-4 1 2-16,-8 3 3 16,-8 3 2-16,-4 12 7 15,1 7 3-15,-3 14 12 16,-2 9 2-16,11 17-3 15,-3 1-2-15,12 9-5 16,4-1 3-16,2 1-1 16,14 1-4-16,2-8-9 15,2-2-10-15,-1-12-104 16,-6-3-99-16</inkml:trace>
  <inkml:trace contextRef="#ctx0" brushRef="#br0" timeOffset="-208867.11">7772 16918 510 0,'-5'1'300'16,"-4"4"-19"-1,4 2-127-15,4 5-86 0,4-2-17 16,9 1-22-16,2-1-7 16,4-5-10-16,3 4-3 15,-3-8-1 1,-1-1 2-16,-4-6 2 0,-4-4 3 0,-2-1 2 16,-6-3 2-16,-1 3 20 15,0 0 11-15,0 6 16 16,0 3-8-16,0 8-7 15,0-6-7-15,1 8-21 16,4 22 2-16,6 39-14 31,-7-20-3-31,-7 10 4 0,-1 2 4 0,-13-4 2 32,5-7 1-32,-10-20 2 0,-3-12 5 0,0-19-8 0,-5-16-18 15,7-18-53 1,6-5-41-1,8-10-131-15,8 4-270 16</inkml:trace>
  <inkml:trace contextRef="#ctx0" brushRef="#br0" timeOffset="-208541.41">8289 16734 1087 0,'-1'0'525'16,"1"0"-183"-16,4 4-125 0,-4-4-122 15,0 0-32-15,0 0-47 16,0 0-12-16,0 0-115 16</inkml:trace>
  <inkml:trace contextRef="#ctx0" brushRef="#br0" timeOffset="-208146.26">8793 16670 779 0,'-3'-11'501'16,"0"-7"14"-16,3 5-301 15,-3 0-56-15,3 11-89 16,0-2-34-16,-1 3-41 0,1 1-56 16,0 0-162-16,0 0-342 31</inkml:trace>
  <inkml:trace contextRef="#ctx0" brushRef="#br0" timeOffset="-207864.77">8794 16804 569 0,'-4'12'321'0,"-1"13"-15"16,4 7-84-16,1 9-52 15,5 6-8-15,-1 6-45 16,-1 6-24-16,-3 9-26 16,-6-8-17-16,-5 6-7 15,-5-9 0-15,-10-14 3 16,-4-3-2-16,-8-20-8 16,1-10-4-16,1-14-13 15,4-8-9-15,8-15-29 0,4 0-16 16,10-11-48-16,3-7-35 15,10-8-102-15,4-5-114 16</inkml:trace>
  <inkml:trace contextRef="#ctx0" brushRef="#br0" timeOffset="-207427.13">8540 16386 850 0,'0'-1'387'16,"0"-1"-134"-16,24 1-163 0,14-1-31 15,28-3-11-15,-1 1-7 16,4 0-31-16,-5 3-6 0,-18 0-1 16,-3-2 2-16,-13 0 1 31,-8-3-33-31,-11-3-45 0,-2 0-5 16,-9-7-2-16,-3 0 36 15,-3-2 43-15,-2 3 9 16,3 4 32-16,3 4 11 15,2 7 12-15,1 5 10 16,4 8-5-16,1 8 6 16,-1 14 17-16,-2 1-6 15,-6 2-22-15,1-5-18 16,-3-12-22-16,3-5-48 0,6-12-163 16</inkml:trace>
  <inkml:trace contextRef="#ctx0" brushRef="#br0" timeOffset="-207060.79">9435 16796 1096 0,'19'-1'436'0,"27"-4"-300"0,10 4-28 32,7 0-49-32,-3 1-26 15,-10 2-14-15,-9 5-52 16,-14-2-192-16</inkml:trace>
  <inkml:trace contextRef="#ctx0" brushRef="#br0" timeOffset="-206843.64">9447 16959 980 0,'11'1'404'0,"17"3"-247"0,16 5-9 16,8-9-27-16,1 3-32 15,-6-1-45-15,-8-3-12 16,-11 2-100-16,-8-3-164 16</inkml:trace>
  <inkml:trace contextRef="#ctx0" brushRef="#br0" timeOffset="-206388.57">10455 16326 803 0,'-21'32'320'16,"-18"42"-183"-16,3 10-23 15,12 14-17-15,6 3-10 0,15 4-45 16,9-8-17-16,18-16-18 0,12-13-5 31,13-27 1-31,11-4-8 16,14-19-114-16,-3-9-141 0</inkml:trace>
  <inkml:trace contextRef="#ctx0" brushRef="#br0" timeOffset="-206113.04">10830 16880 425 0,'-1'-17'241'0,"-5"-27"23"16,9-1-148-16,7 0-30 15,4-1 7-15,9 9 5 16,-2 5 5-16,-7 3 9 16,-5 7 2-16,-7 11-7 15,-2 0-13-15,-6 15-28 16,-2 3-14-16,-6 8-33 16,-1 4-7-16,3 8 3 15,3 12 3-15,3 12 1 16,6 13 1-16,2 5-5 15,3-2-6-15,7-10-17 0,3-10-61 16,10-17-155-16</inkml:trace>
  <inkml:trace contextRef="#ctx0" brushRef="#br0" timeOffset="-205747.15">11037 16586 1050 0,'14'3'376'0,"24"6"-313"15,9 1-16-15,6 3 5 16,-4-4-17-16,-8-7-18 16,-3 0-1-16,-7-4 0 15,-4-3-1-15,-8-7 2 16,-7-4 0-16,-9-6-4 15,1 2 1-15,-8 3-2 16,-4 3 2-16,-6 11 7 16,-4 5 4-16,4 13 6 15,4 9-1-15,4 9 3 16,0 0 2-16,0 11-1 0,5 2-2 16,3 7-12-1,9 7-8-15,0-2-7 0,0-5-2 16,-2-18-7-1,-3-8-38-15,-1-14-113 0,-3-6-53 16</inkml:trace>
  <inkml:trace contextRef="#ctx0" brushRef="#br0" timeOffset="-205572.51">11139 16831 1043 0,'13'3'417'0,"17"1"-240"15,12 1-68-15,14-3 2 16,4-2-27-16,2 2-47 16,3-2-9-16,-4 0-47 0,-6-1-110 15</inkml:trace>
  <inkml:trace contextRef="#ctx0" brushRef="#br0" timeOffset="-204952.9199">11876 16498 809 0,'7'0'359'0,"16"8"-152"16,1 9-66-16,-3-1-24 15,-3 12-18-15,-12-2-29 16,-6-3-13-16,-1 0-18 16,-4-5-9-16,1-9-8 0,-1-6-1 0,1-10-25 15,0-6-14-15,5-12-18 32,4 0-8-32,10-3 16 15,3 2 10-15,5 5 7 0,2 3 6 0,-4 12 2 16,-1 5 2-16,-4 11 12 15,-3 6 6-15,-7 8 9 32,-3 1 0-32,-1 0-8 15,-2-2-5-15,-1-8-9 16,1-3-1-16,3-12 1 16,6-5-2-16,6-10-2 0,1-3-3 15,0-4-4-15,-1-3 2 16,-1 7 2-16,0 3-1 15,-3 6-3-15,-2 9-3 16,1 11 1-16,-2 3 2 16,-1 14 4-16,0 1 2 0,-5 1-45 15,0 3-73-15</inkml:trace>
  <inkml:trace contextRef="#ctx0" brushRef="#br0" timeOffset="-204730.61">11946 16860 1056 0,'14'-2'398'0,"28"-3"-274"0,11 5-56 15,15-3 13-15,-1 2-17 16,-4 0-30-16,0 0-7 15,-4 0-17 1,2 0-65-16</inkml:trace>
  <inkml:trace contextRef="#ctx0" brushRef="#br0" timeOffset="-204332.3499">12094 17110 841 0,'-19'1'406'16,"-10"5"-140"-16,7 5-137 0,7 5-30 16,20 9-38-1,14-1-16-15,19 1-11 0,8 6 1 0,-1 0-5 32,-13 3 2-32,-20 2 11 0,-10-2 7 15,-18-7 9-15,-7-4-3 0,-21-8-11 16,-8-6-8-16,-7-11-15 31,7-6-8-31,19-11-33 0,11-3-29 16,18-4-100-16,7-2-81 15</inkml:trace>
  <inkml:trace contextRef="#ctx0" brushRef="#br0" timeOffset="-203984.87">12247 17066 753 0,'0'-5'332'0,"5"-2"-146"15,8-1-64-15,4 0-42 16,7 4-12-16,6 1-25 15,-2 3-12-15,4 14-2 16,-9-2 7-16,-14 4 21 16,-6 3 5-16,-21 1 0 15,-4 1-4-15,-5-3-19 16,-2-6-6-16,14-3-7 16,5-2-6-16,7-6-12 15,4 4-2-15,7-3-4 16,3 0 1-16,11 4 3 0,9-1 8 15,7-1-87-15,5 0-72 16</inkml:trace>
  <inkml:trace contextRef="#ctx0" brushRef="#br0" timeOffset="-203600.4">12645 16320 795 0,'-3'7'352'0,"34"37"-136"31,6 16-76-31,12 25-12 0,16 15 1 16,-28 1-10-16,-9 7-9 0,-28-5-26 15,-16-4-23 1,-19-14-35-16,-2-11-9 15,6-13-10 1,5-14-19-16,12-20-112 0,5-11-69 0</inkml:trace>
  <inkml:trace contextRef="#ctx0" brushRef="#br0" timeOffset="-203191.25">13368 16724 1213 0,'1'1'546'0,"-1"-1"-265"16,0 2-176-16,0-2-46 16,0 0-52-16,0 0-15 15,0 0-169-15,0 0 15 16</inkml:trace>
  <inkml:trace contextRef="#ctx0" brushRef="#br0" timeOffset="-202886.8499">13376 16885 1017 0,'-2'13'409'0,"2"17"-257"16,8 4-15-16,6 13-23 0,2 4-20 15,-3 15-30-15,-4 8-2 16,-9 11-11-16,-7-1-6 16,-13-14-11-16,-4-4-7 15,-11-30-3-15,1-8 2 16,3-25-1-16,2-9-3 16,8-14-19-16,3-7-21 15,6-6-52-15,6-4-39 0,9-8-123 16,0-6-160-16</inkml:trace>
  <inkml:trace contextRef="#ctx0" brushRef="#br0" timeOffset="-202357.62">13176 16445 883 0,'0'-3'364'0,"5"-4"-205"16,8 3-78-16,19-4-43 0,13 1 8 0,16 2-1 31,12 0-9-31,1 3-14 16,-8 1-10-16,-13 0-23 0,-15 0-23 0,-14-2-41 31,-12-1-30-31,-8-3-31 0,-4-4 20 16,-7-3 42-16,2 0 32 15,-6-4 60-15,3-1 16 16,-1 1 34-16,6 4 10 16,4 7-4-16,1 3 2 0,7 9-6 15,-1 5-1 1,5 10 13-16,2 7-7 16,-3 8 21-16,-2 3 10 0,-10 1 19 15,-7-4 8 1,-8-6-26-16,-5-9-17 0,0-5-40 15,2-7-17-15,4-3-69 16,0-5-85-16</inkml:trace>
</inkml:ink>
</file>

<file path=ppt/ink/ink7.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4T13:54:57.626"/>
    </inkml:context>
    <inkml:brush xml:id="br0">
      <inkml:brushProperty name="width" value="0.05292" units="cm"/>
      <inkml:brushProperty name="height" value="0.05292" units="cm"/>
      <inkml:brushProperty name="color" value="#FF0000"/>
    </inkml:brush>
    <inkml:context xml:id="ctx1">
      <inkml:inkSource xml:id="inkSrc63">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14T13:55:33.070"/>
    </inkml:context>
  </inkml:definitions>
  <inkml:trace contextRef="#ctx0" brushRef="#br0">1797 6080 515 0,'1'5'278'0,"3"5"-60"15,2-5-20-15,10-10-41 16,6-6-24-16,13-19-36 16,5-9-15-16,-4-16-26 15,-3-5-10-15,-11-6-12 16,-3 0-2-16,-8-2 0 15,-2 2-3-15,-6 11-8 16,-3 6 4-16,-3 22 8 16,0 7-1-16,3 24-16 15,0 8-12-15,3 24-20 16,4 11-2-16,5 18 13 16,3 9 1-16,1 6 1 15,3 2 2-15,1-13 2 16,2-5 1-16,1-18 2 0,-2-12-18 15,-2-11-92-15,-4-9-58 16</inkml:trace>
  <inkml:trace contextRef="#ctx0" brushRef="#br0" timeOffset="165.6">2021 5960 907 0,'10'5'352'16,"13"3"-243"-16,8 0-49 0,8-2-24 16,5-3-7-16,1 1-78 15,-7-4-109-15</inkml:trace>
  <inkml:trace contextRef="#ctx0" brushRef="#br0" timeOffset="335.65">1753 5733 876 0,'-7'0'456'0,"-5"0"-102"15,12 1-276-15,7 4-54 16,16 0-45-16,7-1-1 16,19 2-67-16,7 1-100 15</inkml:trace>
  <inkml:trace contextRef="#ctx0" brushRef="#br0" timeOffset="662.92">2404 5936 808 0,'6'7'369'16,"15"9"-162"-16,-1-4-67 0,9-2-58 15,1-6-24-15,-3-6-24 16,-3-1-4-16,-6-9 3 15,-4-1 4-15,-8-6 6 16,-6-4-1-16,-7-2-22 16,-6-1-10-16,-5-1-14 15,-1 4-6-15,-4 8 5 16,3 7-2-16,1 13-12 16,2 10-1-16,6 16 4 15,1 6 5-15,4 13 13 16,4-1 2-16,2 6-2 15,1 5 1-15,4-5-3 0,-1-2 2 16,4-8 3 0,2-10-49-16,1-16-161 15,5-6-160-15</inkml:trace>
  <inkml:trace contextRef="#ctx0" brushRef="#br0" timeOffset="985.27">3023 5882 686 0,'-6'7'397'16,"-6"11"-49"-16,-6 4-105 16,-9-1-110-16,-4 0-36 0,-10-10-49 15,1-3-15-15,8-4-15 16,3-3-22-1,10-2-47-15,7-6-16 0,5-6-15 16,6-2 12-16,4-1 32 16,7 1 13-16,4 4 23 0,5 2 6 15,5 9 25 1,0 4 9 0,6 12 7-16,-1 1 5 0,-5 8-4 15,-2-1-7-15,-2-2-13 16,4 1-4-16,-8-13-125 15</inkml:trace>
  <inkml:trace contextRef="#ctx0" brushRef="#br0" timeOffset="1592.9">3777 5764 629 0,'-1'3'319'15,"3"4"-96"-15,9 3-76 16,16-2-86-16,14 1-13 16,11-3-16-16,3-6-12 15,1 0-4-15,-9-6 1 0,-11 0 6 16,-6 2 2 0,-13-1 5-16,-7 3 2 15,-17 1-9-15,-8 2-6 16,-17 7-11-16,-4 5-6 0,0 3 0 15,0 5-1 1,13 4 1-16,-1 0 0 0,10 6-6 16,6 1 0-16,14-6-5 15,10 3 2-15,10-9 6 16,4-4 2 0,5-4 5-16,2-6 2 0,8 0-45 15,1-6-55-15</inkml:trace>
  <inkml:trace contextRef="#ctx0" brushRef="#br0" timeOffset="1956.31">4492 5824 535 0,'-10'-5'347'15,"-11"-2"-26"1,0 3-132-16,-5 4-47 0,-1 4-75 15,0 1-28 1,9 9-39-16,7-1-11 16,13 6-13-1,8 0-1-15,13-6 7 0,8 0 7 16,4-4 9 0,-2-4 3-16,-7-1 1 15,-7-1-8-15,-9-3-10 0,-7-3-3 16,-4 0-4-16,-12 1 8 15,-8 2 6-15,-2 2 1 16,-9 3 20-16,3 3 10 16,3 2 21-16,3 3 7 15,12 0-11-15,8 0-8 0,16-1-15 16,3 1-6 0,11-4-1-16,5-1-1 0,0-4 0 15,5-2-40-15</inkml:trace>
  <inkml:trace contextRef="#ctx0" brushRef="#br0" timeOffset="2462.93">4629 5753 582 0,'-2'-7'320'16,"1"-13"-45"-16,4-3-129 0,10-4-74 16,4-5-3-16,5 0 7 15,0 6-4-15,4 6-10 16,1 6-9-1,8 15-16-15,0 7-4 16,2 18 0-16,-2 10-4 0,-11 12-7 16,-4 7-6-16,-4 11-4 15,-5-6 0-15,-2-12 0 16,5-6-1-16,-10-23 1 16,-1-6 2-16,-2-9 26 15,-3-8 4-15,-5-7-2 16,-2-6-4-16,-11-3-36 15,-3-1-4-15,-10 5-9 0,-4 4 0 16,-2 12-6-16,-5 6-6 16,14 10-5-1,3 4 0-15,8 5 6 0,6 1-18 16,5-2-56 0,7-1-48-16,7-10-115 15,3-7-103-15</inkml:trace>
  <inkml:trace contextRef="#ctx0" brushRef="#br0" timeOffset="2655.05">5174 5777 676 0,'-1'-2'404'15,"0"1"-55"-15,0 3-143 16,1-2-113-16,0 10-22 0,3 20-7 15,9 41-5-15,-9-32-15 0,2-5-15 16,0-6-13 0,-2-8-24-16,4-10-157 0</inkml:trace>
  <inkml:trace contextRef="#ctx0" brushRef="#br0" timeOffset="3283.45">5444 5759 908 0,'2'1'340'0,"11"9"-243"16,-4 11-50-16,1 13-11 15,1 8 3-15,-5 2-6 16,0-2-4-16,-1-9-4 16,-2-8-1-16,-1-11 4 15,-2-7 7-15,-2-7-40 0,-2-5-21 16,1-4-33-1,-2-8-20-15,9-3-9 16,1-1-2-16,7-3-12 16,5 1 7-16,2 2 40 15,-1 4 22-15,-3 8 52 16,-4 3 19-16,-10 6 25 0,-2 3 18 16,-8 8 15-1,-1 0-2-15,-1 4-5 0,-2 4-12 16,2-8-36-16,9 3-14 0,2-1-22 15,7-2-6-15,9 2-4 16,3-5 2 0,12-2-12-16,0-1-47 15,8-5-212-15</inkml:trace>
  <inkml:trace contextRef="#ctx0" brushRef="#br0" timeOffset="3594.41">6149 5857 496 0,'2'5'346'0,"1"6"31"16,-4 8-168-16,-5 3-34 16,-9 0-48-1,-3 3-24-15,-5-4-34 16,-6-3-12-16,-3-2-20 0,0-6-6 16,-5-9-10-16,2-2-5 15,10-6-19-15,-3-3-13 16,11-1-24-1,4 4-9-15,13-3 0 0,4-1 3 16,9 2 14-16,5-1 5 16,1 8 14-16,5 3 10 15,5 6 8 1,1 6 6-16,-4 4-1 16,-1 4-3-16,-7 3 2 0,1-1-4 15,-3-5-160-15,-2-3-296 16</inkml:trace>
  <inkml:trace contextRef="#ctx0" brushRef="#br0" timeOffset="3771.51">5902 5535 1146 0,'-4'-4'526'0,"-1"-5"-270"16,2 10-91-16,7 10-122 15,3 4-34-15,3 9-11 16,3 2-2-16,1 3-185 16</inkml:trace>
  <inkml:trace contextRef="#ctx0" brushRef="#br0" timeOffset="7105.19">2668 7804 531 0,'4'-14'264'0,"0"-17"-65"0,0 0-9 0,-9 0-17 32,-7 1-11-32,-7 4-23 0,-4 4-11 15,-5 13-22-15,2 7-17 0,-1 10-40 31,-2 7-22-31,0 15-29 16,5 4-7-16,7 16-7 0,9 6 5 16,21 4 5-1,3-2 2-15,16-12 3 0,0-15-1 16,-1-20-2-16,6-10-1 16,-4-16 0-16,0-6-1 15,-5-15-5-15,-4 1 1 16,-9-9 4-16,-6 0 4 15,-9 7 11-15,-9 4 4 16,-5 14 14-16,-2 9 0 16,-3 14-1-16,6 9-1 15,1 14-17-15,4 3-5 16,13 5 0-16,5 2 0 0,10-1-1 16,4-5 2-16,5-9-2 15,-6-5 7-15,2-12-73 16,-1-3-63-16,-8-6-221 15</inkml:trace>
  <inkml:trace contextRef="#ctx0" brushRef="#br0" timeOffset="7568.66">2474 7452 984 0,'4'1'382'16,"13"4"-256"-16,2-2-63 0,14 1-35 15,11-4 0-15,11 0-7 16,6 0-5-1,-1-2-4-15,-4 2-3 0,-15-3-94 16,-5-1-51-16,-15-2-171 16,-11-6-73-16,-10 1 58 15,-9-2 77-15,-11 2 246 16,2-2 111-16,2 1 100 16,4 2 8-16,9 3-24 15,0 1-24-15,7 9-52 16,3 1-32-16,8 8-37 15,3 7-5-15,6 3 4 0,0 5 2 16,-9 3 7 0,-1-5-2-16,-14 2 2 15,-1-8-3-15,-7-7-15 16,-1 0 9-16,2-12-106 16,1 0-153-16</inkml:trace>
  <inkml:trace contextRef="#ctx0" brushRef="#br0" timeOffset="7916.92">3324 7761 883 0,'5'0'415'0,"13"0"-152"15,13-2-121-15,12-4-93 16,5 4-10-16,4 1-21 16,-2 1-5-16,-3 0-44 15,-2 1-83-15,-9-1-268 16</inkml:trace>
  <inkml:trace contextRef="#ctx0" brushRef="#br0" timeOffset="8160.64">3419 7905 785 0,'8'3'375'15,"3"0"-111"-15,18-1-125 16,-1-2-20-16,9 1-17 15,2-1-24-15,-2 0-36 16,0 2-10-16,-10-4-28 16,-5-1-61-16</inkml:trace>
  <inkml:trace contextRef="#ctx0" brushRef="#br0" timeOffset="9775.44">4538 7819 370 0,'6'-15'244'0,"5"-9"-20"16,-8-3-35-16,-2 2-13 0,-6 2-24 15,-4-2-11 1,-8 6-24-16,-6-2-11 0,-7 7-30 16,-3 3-15-16,1 6-37 15,-3 7-18-15,8 16-19 16,0 6-8-16,7 13-9 16,8 7 2-16,10 5 9 15,6 2 3-15,14-4 13 16,6-5 2-16,9-17 1 15,6-7 2-15,-2-18-1 16,0-8-4-16,-3-14-16 16,-8-7-10-16,-3-7-3 15,-5-2 4-15,-10 1 15 16,-4 3 12-16,-7 11 17 0,-4 8 20 16,-5 15 21-16,2 7 7 15,3 15-7-15,-2 5-16 16,9 6-20-16,0 1-7 15,9-2-7-15,8-3-3 0,9-9-7 16,5-3-58 0,2-12-175-16</inkml:trace>
  <inkml:trace contextRef="#ctx0" brushRef="#br0" timeOffset="9998.22">4756 7919 892 0,'10'7'414'0,"6"4"-166"16,13 4-134-16,2 7-17 16,4 1-41-16,-5 1-16 15,-7 4-22-15,1 0-9 16,-11-10-100-16,1 0-58 15</inkml:trace>
  <inkml:trace contextRef="#ctx0" brushRef="#br0" timeOffset="10146.83">4997 7912 1052 0,'-14'9'466'0,"-12"17"-237"0,-7 0-67 15,-5 4-88-15,4 4-25 0,-1-10-24 16,9 2-42-16,8-5-186 16</inkml:trace>
  <inkml:trace contextRef="#ctx0" brushRef="#br0" timeOffset="10553.44">5329 7634 933 0,'-1'1'444'0,"-2"2"-187"0,2 6-86 16,-1 8-89-16,-4 4-18 15,-1 10-13-15,-3 6-6 16,3 5-20-16,2 0-9 15,9-3-13-15,6-6-3 16,10-8-4-16,2-9-12 16,7-10-49-16,-3-6-38 15,2-13-133-15,-8 1-156 16</inkml:trace>
  <inkml:trace contextRef="#ctx0" brushRef="#br0" timeOffset="10735.44">5312 7517 1031 0,'0'-3'468'0,"0"0"-233"0,2-1-101 15,-2 3-101-15,0 0-69 16,0 1-254-16</inkml:trace>
  <inkml:trace contextRef="#ctx0" brushRef="#br0" timeOffset="11107.44">5211 7317 1036 0,'7'-3'416'0,"19"-4"-257"16,9 3-60 0,17 4-55-16,5 3-9 0,-3 1-22 15,-2 3-4-15,-8-1 3 0,-4 0-27 16,-9-5-64-1,-6-2-46-15,-11-7-62 0,-1-4 22 16,-8-2 65-16,-5-2 48 16,0 6 103-1,-2 2 42-15,2 7 54 0,0 6 20 16,0 13-2-16,-1 6-25 0,1 8-44 16,1 2-22-1,2-6-43 1,-1-3 1-16,3-9-151 15</inkml:trace>
  <inkml:trace contextRef="#ctx0" brushRef="#br0" timeOffset="11509.75">6076 7594 986 0,'0'7'428'0,"2"14"-216"0,4 5-76 16,6 14-45-16,1 7-12 15,2 1-20-15,-1-2-14 16,-2-4-8-16,-2-3-60 15,-4-17-142-15,-2-7-106 16</inkml:trace>
  <inkml:trace contextRef="#ctx0" brushRef="#br0" timeOffset="11666.61">5925 7766 682 0,'6'0'430'0,"12"-4"34"15,16 2-238-15,19-3-118 16,3 1-29-16,7 0-42 16,-1 0-15-16,-8 0-68 15,-1-2-69-15</inkml:trace>
  <inkml:trace contextRef="#ctx0" brushRef="#br0" timeOffset="12322.89">7027 7770 629 0,'1'-8'297'0,"2"-12"-116"16,-3-1-26-16,-4-2-40 15,-3 0-10-15,-11 1-13 16,-2 2-8-16,-6 9-12 16,-3 4-11-16,-1 11-22 15,-4 8-9-15,1 13-21 16,-1 4-5-16,10 7 0 15,9 4 2-15,15 4 4 16,15 1 1-16,19-5-3 16,-2-9-3-16,10-12-1 15,-3-10 0-15,-2-14 1 16,2-6 1-16,-8-12 1 0,-1-5-2 16,-9-3-3-16,-6-4-1 15,-10 2-1-15,-5-2 2 16,-10 4 3-1,-4 6 1-15,-1 9 11 0,3 8 1 16,2 8-1-16,5 5-1 16,1 9-12-16,3 5-3 15,8 10 0-15,3 1 2 16,8 3 0-16,1 2-1 16,2-4 0-16,-3-1-48 15,2-6-175-15</inkml:trace>
  <inkml:trace contextRef="#ctx0" brushRef="#br0" timeOffset="12737.94">7314 7903 783 0,'0'5'320'0,"1"4"-189"16,3 2-40-16,3 1-27 0,0-3-11 0,8-2-18 16,-3-4-6-16,4-7-8 31,2-3-2-31,-7-8-1 0,1-2 0 16,-5-2-2-1,-2 0-1-15,-2 4 7 0,0 4 19 16,-1 9 3-1,2 6 9-15,-4 11-2 16,3 7-16-16,4 14-5 0,-3 4-9 16,-1 10-8-1,-4 1 0-15,-12 5-1 0,-2 1 1 16,-8-7 2-16,1-3 1 16,-5-20 6-16,-5-7 1 0,-5-20-4 15,-1-11-8 1,9-14-24-16,7-7-30 15,14-11-125-15,5 2-148 16</inkml:trace>
  <inkml:trace contextRef="#ctx0" brushRef="#br0" timeOffset="13191.97">7940 7535 637 0,'-1'-2'422'0,"1"-3"23"16,0 5-151-16,-1 0-139 16,0 0-46-16,1 0-68 15,0 0-24-15,0 0-100 16,0-1-80-16</inkml:trace>
  <inkml:trace contextRef="#ctx0" brushRef="#br0" timeOffset="13501.34">7970 7712 980 0,'-4'10'458'0,"-2"6"-189"15,0 15-137-15,3 6-29 16,3 13-36-16,3 8-11 0,-3 2 0 16,-1 5-6-1,-7-3-7-15,-3-4-1 0,-1-3-15 16,-3-9-2 0,-1-9-3-16,-5-8-4 0,1-17 0 15,-2-7-2-15,-1-19-16 16,1-7-19-16,2-15-59 15,2-7-42-15,4-13-119 16,4-4-91-16</inkml:trace>
  <inkml:trace contextRef="#ctx0" brushRef="#br0" timeOffset="14252.09">7819 7263 706 0,'0'0'368'0,"2"0"-108"16,9 0-81-16,13-1-96 15,8-1-17-15,19 2-18 16,4-2-13-16,6 4-17 16,1-1-3-16,-12-1-4 15,-6-1-1-15,-12-3-48 16,-7 0-35-16,-10-5-45 15,-7 1-7-15,-7 0 48 16,-4 1 31-16,-5 3 46 16,1 1 12-16,-1 2 13 15,0 1 9-15,4 1 23 16,1 2 3-16,2 1-2 0,1-4-4 16,0 0-13-1,0 0-6-15,3 10 0 16,0 1 0-16,12 26 2 0,-12-30 7 15,-4-6 15 1,-3-1-1-16,-4-8-9 0,0 0-12 16,-4-4-24-16,1-1-4 15,-2-1-5-15,-2 0 0 16,-1 1-1-16,0 2 0 0,-1 0 4 31,1 3 4-31,5 4 2 0,-1 1 0 16,5 3-5-16,7 0-9 0,-2 0-10 15,2 0-1-15,0 0 0 16,7 0 3-16,23 5 2 16,32 12-13-1,-25-2-36-15,2 0-13 16,-13 1-3-16,-2-2 14 0,-20 0 39 16,0 0 18-16,-9 1 23 15,-7 4 17-15,1 6 23 16,-13-1 1-16,2 5-16 15,-2-2-10-15,1 0-54 16</inkml:trace>
  <inkml:trace contextRef="#ctx0" brushRef="#br0" timeOffset="16046.15">5624 7272 405 0,'0'0'275'0,"0"0"13"15,5 3-134-15,-5-3-31 0,0 0-32 16,10 8-7-16,42 33-32 16,-24-29-13-16,-4-4-14 15,8-2-7-15,-8-5-6 16,-9-1-1-16,-4 3 24 15,-9 1 22 1,-12 7 30 0,-7 3 7-16,-16 6-16 0,-2 1-20 15,3-4-30-15,6-2-2 16,16-14 109-16</inkml:trace>
  <inkml:trace contextRef="#ctx0" brushRef="#br0" timeOffset="19862.34">3287 9140 787 0,'13'1'334'0,"23"-3"-183"16,9-1-50-16,11 0-37 15,2 1-24-15,-4 3-31 16,-5 2-49-16,-8 4-245 15</inkml:trace>
  <inkml:trace contextRef="#ctx0" brushRef="#br0" timeOffset="20078.26">3383 9270 718 0,'4'1'356'0,"8"2"-77"16,13-1-150-16,11 1-13 15,6-3-17-15,0-1-21 0,4-4-38 16,-4-2-12 0,-2 2-85-16,-4 0-91 15</inkml:trace>
  <inkml:trace contextRef="#ctx0" brushRef="#br0" timeOffset="20786.82">4470 8743 716 0,'-22'19'358'0,"-23"32"-100"0,-3 12-75 16,4 21-76-1,10 8-21-15,26 10-40 0,11-2-14 16,27-7-16-16,10-12-7 16,11-26-6-16,4-10-2 15,7-24-26-15,4-9-73 0</inkml:trace>
  <inkml:trace contextRef="#ctx0" brushRef="#br0" timeOffset="21350.44">4977 9102 653 0,'-24'6'319'0,"-21"2"-102"15,2-9-85-15,1-7-2 16,13-11-35-16,11-6-31 0,14-5-39 16,8-3-25-16,15 2-10 15,9 5 5-15,10 11 11 16,4 4 9-16,0 15 3 16,-5 9-1-16,-12 11 18 15,-10 7 7 1,-17 10 6-16,-11 3-3 15,-17 8-18-15,-5 0-10 0,-7-7-10 16,2-6-1-16,10-16-7 16,9-8-12-16,15-10-18 0,6-4-5 15,13-2 3-15,9-4 8 16,14 2 17 0,3 3 3-16,3 4 5 0,-1 6 0 15,-7 3 1-15,0-1 2 16,-7-5-178-16</inkml:trace>
  <inkml:trace contextRef="#ctx0" brushRef="#br0" timeOffset="21859.22">5433 9055 514 0,'2'-7'268'0,"3"-7"-61"16,-1 0-34-16,1-2-38 16,-2 2-13-16,-6-2-18 15,-6-1-10-15,-11-2-16 16,-3 3-10-16,-8 7-24 0,0 8-12 15,0 8-21 1,-1 8-9-16,8 4-12 16,8 0-7-16,8 0-2 0,9 0-1 15,13-8 6-15,3 1 6 0,12-7 6 16,2-2 2-16,0-3 2 16,-1-5 1-1,-3-1-1 1,-6 1-2-16,-6 2-2 0,1 5-3 15,-2 8 1-15,-2 5 4 0,-3 10 8 32,-2 5 3-32,-10 7 7 15,-2-1 3-15,-7-3 12 16,-3 0 6-16,-11-5 1 0,-6-3-1 16,-6-8-7-16,-2-10-6 15,8-13-8-15,8-7-8 16,16-6-76-16,7-3-65 15</inkml:trace>
  <inkml:trace contextRef="#ctx0" brushRef="#br0" timeOffset="22559.86">5955 8826 651 0,'5'-1'297'15,"1"0"-117"-15,1 2-20 0,6 12-26 16,0 3-12-16,-5 9-29 15,-1 3-16 1,-7 0-27-16,-1-4-10 0,-1-9-17 16,2-4-6-16,2-11 1 15,-2-4-3-15,4-8-7 16,0-5-5-16,6-6-9 16,5 0-2-16,-1 0 3 0,4 3-1 15,2 8 1-15,-1 4 0 16,2 8 3-16,-4 1 3 15,-6 8 6 1,-4 0 2-16,-6 5 1 16,-1 1-1-16,1 2-1 0,0-4-1 0,-1-6 0 31,0-3 2-31,-1-7-16 16,1-2-9-16,0 4-14 15,0 0-10-15,4-19 9 16,13-29 4-16,-3 34 11 15,5 5 2-15,-5 10 6 0,2 8 2 0,-2 10 6 32,-1 7 5-32,-3 4 4 0,-1 2 0 15,4-3-2-15,-3-7 8 16,1-5-128-16,-5-7-129 16</inkml:trace>
  <inkml:trace contextRef="#ctx0" brushRef="#br0" timeOffset="22794.75">5965 9170 1033 0,'4'-1'411'0,"14"-2"-246"15,10-3-58-15,23 0-33 0,0-1-15 16,7 2-39-16,0 2 4 16,-9 3-125-16,3 0-93 15</inkml:trace>
  <inkml:trace contextRef="#ctx0" brushRef="#br0" timeOffset="23143.16">5965 9399 904 0,'0'0'382'0,"0"4"-227"16,1 3-37-16,-1-7-51 16,0 1-8-16,12 22-7 15,35 26-5-15,-26-24-14 0,-1-1-11 16,-10-2-10-16,-2 0-2 16,-13-4 3-16,-3-1 3 15,-9-5 6-15,-6-3 1 16,-2-10-2-1,-1-5-4-15,4-10-29 0,5-2-29 16,9-1-75 0,0 0-53-16,8-1-251 15</inkml:trace>
  <inkml:trace contextRef="#ctx0" brushRef="#br0" timeOffset="23481.78">6240 9321 689 0,'-5'-4'395'0,"-3"-1"-61"0,6-3-177 0,2 0-48 32,7-3-64-32,6 4-21 0,8 3-17 15,5 3-1 1,1 10-3-16,-3 2 0 0,-5 10 10 15,-9 2 6-15,-14 6 7 16,-11 0 4-16,-10 0 4 16,0-8 9-16,4-9 3 15,7-3 0-15,9-8-17 16,5 1-12-16,9-2-8 16,5 0-3-16,10-2 3 15,2-1-3-15,9-1-28 16,0 1-54-16,-1 3-437 15</inkml:trace>
  <inkml:trace contextRef="#ctx0" brushRef="#br0" timeOffset="23966.98">6651 8841 643 0,'9'10'349'0,"18"17"-69"16,10 10-84-1,15 15-68-15,-11 8-30 0,-14 14-33 16,-17 10-8 0,-25 12 3-16,-9 0-2 15,-14-15-7-15,1-8-4 16,2-29-25 0,9-16-3-16,11-16-44 0,1-12-45 0,12-13-112 15,2-8-102 1</inkml:trace>
  <inkml:trace contextRef="#ctx0" brushRef="#br0" timeOffset="24422.66">7292 9198 840 0,'1'7'426'0,"-1"6"-132"16,-4 10-120-16,-3 10-17 15,-1 8-49-15,3 3-25 16,6 0-37-16,6-8-15 0,5-10-20 15,0-5-4-15,0-10-3 16,-3-10 0 0,-4-1-4-1,-1 2-30-15,15-9-92 0,-4-5-68 0</inkml:trace>
  <inkml:trace contextRef="#ctx0" brushRef="#br0" timeOffset="24649.14">7231 9034 943 0,'1'0'454'0,"4"0"-180"0,3-2-99 0,5 2-119 15,0 0-23-15,0-2-48 16,-2-1-73-16</inkml:trace>
  <inkml:trace contextRef="#ctx0" brushRef="#br0" timeOffset="25038.66">7118 8847 970 0,'5'2'394'15,"6"1"-213"1,12 0-60-16,23 2-35 0,5-3-10 15,9-1-39 1,-1 0-16-16,-11-1-11 0,-6 0-15 0,-8-2-76 16,-4-5-42-1,-12-3-65-15,-1-2 5 0,-9-2 70 16,-3-2 43-16,-3 0 63 31,-1 2 12-31,0 6 27 0,-1 1 16 16,3 8 50-1,0 6 13-15,1 7 4 16,0 5-6-16,-2 4-32 0,0 2-13 16,-4-4-24-16,0-2-11 15,0-6-40-15,1-4-70 16</inkml:trace>
  <inkml:trace contextRef="#ctx0" brushRef="#br0" timeOffset="25452.45">8200 9074 789 0,'-2'0'417'16,"-1"3"-140"-16,1 6-64 16,2 16-114-16,1 7-30 15,6 11-17-15,2 10-10 0,5 4-14 16,-2-6-10 0,1-4-42-16,0-14-60 15,-11-20-155-15</inkml:trace>
  <inkml:trace contextRef="#ctx0" brushRef="#br0" timeOffset="25621.56">8021 9263 759 0,'10'4'432'0,"9"-1"-57"16,18 0-210-16,14-5-30 15,14-1-66-15,1-4-20 16,-4 0-28-1,-8 0-74-15</inkml:trace>
  <inkml:trace contextRef="#ctx0" brushRef="#br0" timeOffset="26079.93">9028 8698 770 0,'-19'20'367'0,"-20"32"-148"16,-1 12-50-16,12 15-70 0,7 5-27 16,15 6-31-16,13-4-10 15,20-6-14-15,8-5-3 16,14-24-3-16,1-13-1 16,7-21-47-16,-2-12-70 15</inkml:trace>
  <inkml:trace contextRef="#ctx0" brushRef="#br0" timeOffset="26388.95">9321 9156 607 0,'6'-8'306'16,"1"-12"-95"-16,8 0-104 15,3-5-26-15,-1-5-34 16,0 3-8-16,-7-8-1 0,-2 1 6 16,-4-1 10-1,-3 3 2-15,0 8 14 0,-1 3 3 16,-1 15-11-16,-1 8-6 16,-2 16-25-16,2 9-11 15,3 16 1-15,2 3 1 16,7 8-4-1,-1 4-1-15,0-3-8 0,3-1-4 16,0-9-74-16,1-9-84 16</inkml:trace>
  <inkml:trace contextRef="#ctx0" brushRef="#br0" timeOffset="26738.56">9585 8967 860 0,'6'0'384'0,"7"0"-125"0,14-2-179 16,10 2-17-16,5-7-5 15,2 1-14-15,-9-3-24 16,-2-5-5-16,-8 1-2 0,-8-5 2 15,-5 5 0-15,-4 0 3 0,-8 8-4 16,-2 4-2-16,-6 11 3 16,-2 8 4-16,3 17 6 15,0 3 2-15,5 9-4 16,0 2-6-16,4 0-7 31,2 2-3-31,5-7-5 16,2-5-4-16,-3-12-77 15,4-10-59-15</inkml:trace>
  <inkml:trace contextRef="#ctx0" brushRef="#br0" timeOffset="26928.74">9609 9132 928 0,'4'4'445'0,"5"1"-142"15,19 2-167-15,9-1-37 0,11-4-31 16,2 0-17-16,4-4-28 16,0-1-7-16,1-3-57 15,1-1-84-15</inkml:trace>
  <inkml:trace contextRef="#ctx0" brushRef="#br0" timeOffset="27714.94">10418 8831 584 0,'3'0'293'15,"5"3"-76"-15,3 7-54 16,0 9-45-16,-4 8-17 16,-6 4-33-16,-8-10-16 0,-1 1-25 15,4-3-6 1,-1-12-5-16,6 6 1 16,4-14-2-1,0-10-4-15,4-8-11 16,0-4-5-16,2-9 0 15,4 2 1-15,4 3 0 0,1 0 3 16,1 11 7-16,-1 6 9 0,-4 11 19 16,-3 8 6-16,-8 14 2 15,-2 0-6 1,-4 4-13-16,-4-3-7 16,-1-9-7-16,2 0-2 15,1-12-1-15,3 0 0 16,6-9-4-16,3-4-2 15,7-10-1-15,2-3-3 16,4-1 0-16,-3 1 0 16,-3 10-3-16,0 5-2 0,-5 14 2 15,-1 6 2-15,2 11 4 16,-2 4 1-16,-1-1 1 16,2 1 3-16,-9-6-73 15,0-4-72-15</inkml:trace>
  <inkml:trace contextRef="#ctx0" brushRef="#br0" timeOffset="27928.64">10373 9148 742 0,'3'1'377'16,"8"-1"-79"-16,10 1-98 15,23-4-70-15,8-2-14 0,18 1-46 16,1-1-24-16,-6 4-25 16,-2 0-8-1,-16 0-60-15,-2 1-51 16,-8 5-190-16</inkml:trace>
  <inkml:trace contextRef="#ctx0" brushRef="#br0" timeOffset="28314.22">10619 9432 741 0,'-9'0'346'0,"-7"-4"-130"0,0 1-37 0,9 3-54 31,2 0-26-31,8 3-39 0,5 4-12 16,10 7-12-16,6 4 3 0,6 2-3 16,0 3-3-16,-8-3-7 15,0 0-4-15,-13-1-8 16,-2 2-2-1,-8-5 15 1,-9-1 5-16,-11-4 4 0,-11-5 0 16,-5-3-15-16,-6-5-7 15,10-5-15-15,7-1-27 0,13-2-93 16,8-2-62 0,7 4-249-16</inkml:trace>
  <inkml:trace contextRef="#ctx0" brushRef="#br0" timeOffset="28611.01">10764 9357 720 0,'5'-12'381'15,"5"-6"-105"-15,4 5-100 0,3 4-36 16,1 9-55-16,6 4-26 0,-2 7-23 31,-5 1-4-31,-7 6-4 0,-10 0 0 0,-13 3-3 31,-2 0 0-31,-2-2-9 16,1-3-6-16,6-7-8 0,7-1 0 16,8-6 0-16,8 0 1 15,12-2 3-15,6 0-1 0,8 3-76 31,2 1-60-31</inkml:trace>
  <inkml:trace contextRef="#ctx0" brushRef="#br0" timeOffset="29055.78">11213 8703 1035 0,'9'12'422'15,"10"24"-250"-15,6 20-50 16,9 15-22-16,-2 10-18 15,-8 1-29-15,-9 0-9 16,-22 2-21-16,-10-6-5 16,-7-4-5-16,-3-14-2 0,5-22 1 15,3-10-39-15,6-20-108 16,6-5-73-16</inkml:trace>
  <inkml:trace contextRef="#ctx0" brushRef="#br0" timeOffset="29326.59">11754 9064 1237 0,'0'-2'525'15,"1"-1"-307"-15,1 3-80 16,-2-1-98-16,0 0-14 16,0 0-105-16,0 0-81 0</inkml:trace>
  <inkml:trace contextRef="#ctx0" brushRef="#br0" timeOffset="29618.31">11752 9254 1138 0,'0'16'466'0,"0"22"-280"15,3 8-58-15,-1 12-66 0,-2 2-7 16,0 10-11 0,-5 2-5-16,-7-3-3 15,-1-3-7-15,-2-14-14 16,-1-11-3-16,-3-18 1 16,1-7 2-16,-6-16 0 15,1-7-8-15,6-10-44 16,-2-11-29-16,10-7-84 15,3-3-68-15</inkml:trace>
  <inkml:trace contextRef="#ctx0" brushRef="#br0" timeOffset="30137.55">11606 8733 542 0,'-3'0'355'0,"-1"-1"8"0,7 0-144 15,-3 1-86-15,16 0-36 16,48 0-33-16,-19 3-9 16,6-2-20-16,1 4-8 15,3 1-13-15,-11 1-5 16,-6-1-10-16,-8-3-26 16,-11-2-58-16,-1-3-30 15,-15-4-30-15,0-1 18 16,-6-5 57-16,-3-1 31 15,-5-5 51-15,-6 2 18 16,8 1 31-16,2 3 16 16,0 8 10-16,11 1-6 15,1 6-17-15,1 3-13 0,8 6-21 16,-1 7-4-16,4 2-4 16,-2 3 4-1,-7-3 14-15,-5 1 12 16,-10-2 25-16,-9 1 5 15,-1 3-6-15,-12 2-13 0,1-2-35 16,4-2-12 0,6-2-376-16</inkml:trace>
  <inkml:trace contextRef="#ctx0" brushRef="#br0" timeOffset="33272.41">1777 10889 546 0,'-8'4'269'0,"-11"8"-92"15,-1 3-27-15,3 6-57 0,3 3-26 16,7 2-31-16,7 4-5 16,12-2-7-16,10 0-3 15,13-9-5 1,6-5-4-16,10-14 1 16,-3-10 11-16,-7-10 62 15,-10 1 31-15,-23-6 44 0,-9 2 6 16,-22-3-55-16,-10-1-29 15,-7 3-48-15,4 3-17 0,16 11-38 16,7-2-54 0,13 7-270-16</inkml:trace>
  <inkml:trace contextRef="#ctx0" brushRef="#br0" timeOffset="33657.75">2075 10971 719 0,'2'2'363'16,"2"6"-94"-1,4 9-86-15,-4-2-55 0,3 5-26 16,-4-2-39-16,1-3-19 15,-1-7-24-15,-1-3-3 16,-2-6 5 0,0-5-1-16,0 5-3 15,0 0-4-15,0-16-13 16,4-32-1-16,4 27-3 0,1-1-1 16,10 9 0-16,0 0 0 15,2 10 11 1,4 6 7-16,-2 9 7 0,0 1 0 0,-4 8-6 15,-6 1-5-15,-5-1-6 16,-4 6-9 0,3 3-160-16,1-2-166 15</inkml:trace>
  <inkml:trace contextRef="#ctx0" brushRef="#br0" timeOffset="34007.25">2746 11036 635 0,'0'-4'334'0,"2"-4"-79"15,-5-6-34-15,-6 1-49 16,-6-1-22-16,-10-2-34 15,-4 5-12-15,-7-1-28 16,2 4-14-16,2 7-32 16,2 2-15-16,7 9-25 0,5 3-3 15,5 7 3-15,5-2 4 16,13 3 10-16,6-1 1 16,11-5 0-16,6 0 1 15,3-5-1-15,3-2 0 16,1-7-1-16,-1-2 3 15,-7-9-52-15,-6-1-55 16,-11-11-175-16</inkml:trace>
  <inkml:trace contextRef="#ctx0" brushRef="#br0" timeOffset="34144.01">2563 10732 1082 0,'-3'-3'516'0,"-2"-4"-216"16,2 3-73-16,0 1-134 15,4 3-50-15,-1 0-54 16,0 0-79-16</inkml:trace>
  <inkml:trace contextRef="#ctx0" brushRef="#br0" timeOffset="34540.61">2782 10922 645 0,'-3'-2'358'0,"-2"-6"-77"15,4 7-150-15,8-2-28 16,19-1-58-16,10 2-13 15,13-1-14-15,2 3-4 0,-3 1-6 16,-9 1-1-16,-14-2 3 16,-5 0 0-16,-13 1 6 15,-1 1-1 1,-10-1-2-16,-7 5-2 0,-11 1-4 16,-6-1-1-16,4 6 1 15,-2-3 0-15,13 2 3 16,3 4 1-16,6 0 1 15,6 2 0-15,8 2-6 16,11-1-2-16,10-2-4 0,6 0-3 0,6-4-100 31,0-1-114-31</inkml:trace>
  <inkml:trace contextRef="#ctx0" brushRef="#br0" timeOffset="34946.71">3517 10823 999 0,'-10'-6'407'0,"-17"-10"-241"0,-6 2-29 16,-8 3-38-16,-2 3-19 16,5 9-45-16,9 2-23 15,16 8-33-15,3 4-4 16,10 7 0-16,8 1 5 15,13 0 16-15,6-2 0 16,12-6 4-16,-3-2 2 0,-4-9 1 16,-8-1-12-1,-11-4-32-15,-6-3-7 16,-10 0-20-16,-1-3 12 0,-16 5 27 16,-3 2 8-16,-10 1 22 15,-4 6 9-15,6 4 7 16,3 3 5-16,12 4 20 15,7 2 5-15,11 2 8 16,8-2-3-16,17-4-16 16,5-3-7-16,10-5-4 15,1 1 0-15,-6-9-2 16,-4 0-2-16,-6-4 5 16,-8-6-50-16,-5 1-445 0</inkml:trace>
  <inkml:trace contextRef="#ctx1" brushRef="#br0">11504 19044 0</inkml:trace>
  <inkml:trace contextRef="#ctx0" brushRef="#br0" timeOffset="35791.05">3126 12023 633 0,'0'-4'366'16,"-1"-1"-54"-16,1 4-65 0,-2 1-83 15,0 22-44-15,-1 69-55 16,4-8 0-16,5 17-26 15,2 4-10-15,0-3-14 16,0-5-4 0,-1-26-5-16,-2-6 2 0,6-28-111 15,-4-15-106-15</inkml:trace>
  <inkml:trace contextRef="#ctx0" brushRef="#br0" timeOffset="36323.43">3665 12507 686 0,'-2'-5'347'0,"-4"-7"-111"16,-1-3-97-16,0 1-23 0,-6-4-32 16,-5-1-9-16,-2 3-11 15,-8 0-8-15,8 16-17 0,-5 2-9 16,5 16-21-16,6 6-7 15,-4 0-4-15,10 7-5 16,9 0 0-16,9 1 1 16,12-4 1-16,1-6 3 15,9-10 1-15,-2-10 1 0,5-10-8 16,2-8-16 0,-6-8-41-16,-3-3-18 15,-7 2 1 1,-7 3 18-16,-9 8 46 15,-4-1 22-15,-4 11 47 0,-4-3 6 16,-3 12 16-16,0 13 0 0,4 4-31 16,3 9-7-16,12 1-16 15,2-2-5 1,4 1-7-16,6-4-3 16,1-10-42-1,5-3-70-15</inkml:trace>
  <inkml:trace contextRef="#ctx0" brushRef="#br0" timeOffset="36759.49">3414 12231 727 0,'-2'0'411'0,"1"0"-89"15,9-1-162-15,20-1-102 16,8-1-20-16,19 0 10 16,7-1-10-16,2 2-23 0,3-1-6 15,-10 2-17-15,-9 0-39 16,-11-5-109-16,-8 1-81 15,-18-6-124-15,-4-1-9 16,-12-5 103 0,-6 4 117-16,-6-5 225 0,-4 3 89 15,4 2 65-15,4-4-6 16,9 13-46-16,3 0-40 0,7 9-30 16,3 5-12-1,5 6-17-15,1 5 20 0,-4 5 0 16,-2 6-7-16,-10 0-21 15,-5-3-21-15,2-1-31 16,-1-13-78-16</inkml:trace>
  <inkml:trace contextRef="#ctx1" brushRef="#br0" timeOffset="3438.75">12764 19044 0,'0'0'0</inkml:trace>
  <inkml:trace contextRef="#ctx0" brushRef="#br0" timeOffset="39382.93">4186 12077 347 0,'0'-10'266'0,"-2"-12"68"16,0 13-65-16,-2 15-89 0,0 8-30 15,-2 32-57 1,0 14-13-16,8 28-11 0,5 13-12 16,5 2-26-1,1 5-7-15,-3-14-10 0,2-8-4 16,-4-23-7-1,0-17-2-15,2-28-14 16,-1-9-41-16,4-23-126 0</inkml:trace>
  <inkml:trace contextRef="#ctx0" brushRef="#br0" timeOffset="39754.58">4690 12393 762 0,'5'1'363'0,"1"2"-99"15,20-2-146-15,14 1-35 16,18-2-22-16,8 0-23 15,-7-1-21-15,-8-1-27 0,-9-2-182 16</inkml:trace>
  <inkml:trace contextRef="#ctx0" brushRef="#br0" timeOffset="39956.51">4742 12548 603 0,'4'2'335'0,"15"4"-12"15,11-1-95-15,19-5-59 16,8 0-19-16,-3-9-70 16,-1 1-27-16,-6 3-33 15,-8-2-74-15</inkml:trace>
  <inkml:trace contextRef="#ctx0" brushRef="#br0" timeOffset="41080.93">5691 12160 609 0,'0'9'220'0,"10"21"-172"16,5 20-36-16,16 38 11 16,5 12 14-16,0 12 15 15,-6-1-5-15,-9-19 3 16,-5-6 19-16,-8-33 35 15,3-15 7-15,-3-26 6 16,2-19-19-16,-3-22-39 16,-4-12-8-16,-2-22-27 15,-1-7-6-15,-1-8-3 16,-6-11-2-16,-9-26-1 16,-11-9-2-16,-3-4-6 0,10 3-4 15,12 26-4-15,6 10 0 16,6 21 0-1,-2 14 1-15,-1 22 2 16,-1 12-1-16,0 10-9 16,0 6-6-16,4 6-5 0,-1 2 1 15,-3-4 9 1,0 0 8-16,5 2 4 16,15 4 1-16,36 5-6 15,-23-10-11-15,16-1-26 16,11 3-13-16,25 2-11 15,14 1 7-15,23 1 22 0,12 0 14 16,24-5 16-16,12-1 3 16,22-3 3-16,1-5 1 15,-2-2-25-15,-5 0-16 16,-18-2-25-16,-2 3-2 0,-21 5 25 16,-12 1 17-16,-11 0 77 15,-7 0 13-15,4-5 3 16,0 0-1-16,-6 0-52 15,1-1-9-15,-6 3-3 16,1-3-1-16,-15 2 0 16,-10 1 0-16,-21 5 0 15,-17 0 0-15,-12 2 3 16,-7 0 1-16,-14-2 5 16,0 0 2-16,-7-2 4 15,0 2 1-15,-3 0 1 16,-3 0-2-16,0 0-4 15,0-1 6-15,0 1 22 16,0 0 10-16,0 0 3 0,0 0-7 16,0 0-21-16,-1 0-8 15,1 29-3 1,9 47-3-16,6-11-7 16,4 3-3-16,7 3-31 0,3-6-64 15</inkml:trace>
  <inkml:trace contextRef="#ctx0" brushRef="#br0" timeOffset="41985.96">6460 12480 332 0,'-8'0'220'0,"-14"-5"18"16,-6-5-2-16,3-13-40 16,4-5-29-16,14-4-63 15,7-4-25-15,16 6-35 16,3 2-8-16,12 11-8 0,7 10 1 16,3 18-8-16,7 12-9 15,-15 20-2-15,-11 10 2 16,-29 7 8-1,-14 3 0-15,-12-2-3 16,-6-4-8-16,9-6-5 16,3-9 1-16,3-20-9 0,10-9-8 15,5-13-15-15,6-4-6 16,18-5 4-16,-2-2 10 16,12 5 13-16,0 2 4 0,3 7 2 15,7 4 0 1,-2 2-42-16,6 1-83 0</inkml:trace>
  <inkml:trace contextRef="#ctx0" brushRef="#br0" timeOffset="42483.41">6916 12544 452 0,'3'-7'284'0,"-2"-8"6"16,1-2-62-16,-3 2-61 0,0-2-20 15,1 0-43-15,0-1-21 16,-7-6-29-16,-5-2-11 0,-4-1-14 16,-3 4-6-16,1 9-18 15,2 8-9-15,-3 10-11 16,-2 7-4-1,4 9-2-15,2 1 2 0,12 5 0 16,7 1 3-16,11-4 6 16,4-4 2-16,6-7 6 15,0-7 0-15,-1-5-13 16,-1 0-5 0,-8-5-1-16,-7 0 3 15,-4 1 17-15,-2 0 4 16,-2 4-3-16,0 0-1 0,0 0 2 15,0 0 3-15,5 16 9 16,8 39 5 0,-9-21 2-16,-3 4-3 0,-3 4 11 15,-4-3 8-15,-2-6 5 16,-2 0 4-16,-2-13-8 16,-8-6-8-16,7-13-13 0,-2-6-29 15,1-14-84 1,6-4-63-16,1-6-282 15</inkml:trace>
  <inkml:trace contextRef="#ctx0" brushRef="#br0" timeOffset="42818.95">7009 12220 522 0,'-4'-12'314'0,"-4"-9"-24"15,5-2-131-15,6 1-32 16,7 1-38-16,7 3-13 16,10 5-26-16,2 5-8 15,-4 8-17-15,-1 6-12 16,-15 9-1-16,-6 1 5 0,-6 12 6 15,-10 4 2-15,-2 2-9 16,-2 3-4-16,8-7-8 16,6-7-2-16,15-10 0 15,5-8 1-15,12-5-25 16,4-4-30-16,8 4-118 16,-2 4-137-16</inkml:trace>
  <inkml:trace contextRef="#ctx0" brushRef="#br0" timeOffset="43096.91">7582 12335 866 0,'0'3'401'0,"-2"5"-139"16,2 11-127-16,4 6-34 0,1 9-5 16,3 9-19-16,-1 3-35 15,-3-3-11 1,1 0-21-16,-1-5-7 0,-1-12-32 16,1-1-48-16,-4-13-157 15,0-5-270-15</inkml:trace>
  <inkml:trace contextRef="#ctx0" brushRef="#br0" timeOffset="43251.28">7455 12570 872 0,'8'-1'408'16,"17"-3"-157"-1,10 2-101-15,9 2-76 0,6 0-24 0,1 0-30 16,-3 2 4-1,-4-2-126-15</inkml:trace>
  <inkml:trace contextRef="#ctx0" brushRef="#br0" timeOffset="43745.18">8156 12526 728 0,'10'2'349'16,"5"-2"-124"-16,16-4-106 15,3-7-4-15,3-11-29 16,-1 0-15-16,-11-8-27 15,-2 0-10-15,-8-1-14 16,-4 1-4-16,-4 4-2 16,-2-1-2-16,-11 9-5 0,-4 3-6 15,-1 15-9-15,-4 9-2 16,6 19 2-16,4 12 8 16,5 15 18-16,0 9 4 15,5 2 0-15,1-5-5 16,0-8-11-16,2-7-2 0,2-14-42 15,2-9-44-15,0-15-150 16</inkml:trace>
  <inkml:trace contextRef="#ctx0" brushRef="#br0" timeOffset="44107.65">8528 12306 890 0,'4'1'371'0,"9"-1"-195"16,10 3-56-16,19 4-48 0,6 0-9 15,3 1-31-15,-1-1-12 16,-11-3-10-16,-7-4-1 16,-12-5 0-1,-4-3 0-15,-8-4-4 16,-8 0 0-16,-3 2-4 15,-3 2-1-15,-6 8-5 16,2 5-4-16,2 9-3 16,-3 5 1-16,4 14 9 0,3 4 5 15,-4 6 9-15,7 4 2 16,1-6-3 0,2 1-4-16,8-6-4 0,0-2-1 0,-1-9-5 15,-1-4-25 1,-6-11-106-16,2-4-139 15</inkml:trace>
  <inkml:trace contextRef="#ctx0" brushRef="#br0" timeOffset="44266.86">8616 12595 1031 0,'11'4'408'15,"22"-2"-273"1,10-1-36-16,13-1-39 15,-2-3-23-15,-1-2-22 16,-4 1-34-16,-2 2-157 16</inkml:trace>
  <inkml:trace contextRef="#ctx0" brushRef="#br0" timeOffset="44587.64">9008 12171 571 0,'-1'-15'347'0,"-3"-13"-25"16,13 10-158-16,7 2-18 15,11 3-40-15,5 6-12 0,5 7-30 16,-2 3-22-16,-10 10-20 15,-8 2 0 1,-20 6 9-16,-11 3 3 0,-14 7 0 16,-2-1-4-16,11-3-20 15,6-5-3-15,20-11-1 16,10-4-2-16,16-3 2 16,6-4-13-16,1 1-119 15,3-1-86-15</inkml:trace>
  <inkml:trace contextRef="#ctx0" brushRef="#br0" timeOffset="45070.04">9832 12463 787 0,'-1'-17'352'0,"5"-14"-168"16,5-3-43-16,7 3-48 15,6 5-5-15,2 9-14 16,1 4-10-16,1 17-29 16,-5 7-16-16,-6 11-10 15,-3 9 0-15,-4 6 4 16,1 1 1-16,5-3-5 15,2-11-2-15,8-9 2 16,5-6 1-16,1-16 4 16,0-2 1-16,-7-11-1 0,-4 0-1 15,-8 0-4 1,-7 0-25-16,-8 7-126 16,-6 3-92-16</inkml:trace>
  <inkml:trace contextRef="#ctx0" brushRef="#br0" timeOffset="45299.83">9812 12669 758 0,'0'2'378'0,"0"2"-114"0,14-3-67 15,15 3-32 1,19-2-29-16,9-5-33 0,11 4-48 15,0-1-16-15,-13 2-20 16,-4 1-7-16,-19-5 2 16,-6-2-34-16,-15 0-133 15,1-1-107-15</inkml:trace>
  <inkml:trace contextRef="#ctx1" brushRef="#br0">18484 19044 0,'0'0'0</inkml:trace>
  <inkml:trace contextRef="#ctx0" brushRef="#br0" timeOffset="52092.11">10743 12337 818 0,'1'-7'351'15,"6"-8"-177"-15,10 0-34 0,20 5-56 16,5 4-16-16,15 8-41 15,-6 6-12-15,-8 7-6 32,-9 4-1-32,-26 6 6 15,-8-1 2-15,-17 0 2 0,-4-9-1 16,11-8-4-16,1 1-1 0,-29 12-5 16,1-3-2-1,16-8-13-15,24-9-4 0,19 3-4 16,9 3-1-1,9 5 10-15,2 8 2 16,-11 6 6-16,-9 7 5 16,-26 9 7-16,-16 1 3 15,-25 0 4-15,-4-9-2 0,-6-19-2 16,3-12-3-16,22-13-7 0,7-9-6 16,19-2-31-1,5-1-29-15,16 7-80 16,11 3-81-16</inkml:trace>
  <inkml:trace contextRef="#ctx0" brushRef="#br0" timeOffset="52570.24">11205 12444 649 0,'7'-7'290'16,"10"-6"-127"-16,3 2-17 15,4 1-25-15,8 7-17 16,4 6-31-16,1 0-15 15,-4 11-23-15,-8 0-9 16,-14 6-12-16,-9 5-1 0,-10-2-1 16,-8 3-2-16,-9-10-2 15,2-1-1-15,3-10-3 16,8-6-2-16,12-1-6 16,5-3-3-16,14 0-2 15,6 3 3-15,9 4 3 16,1 8 2-16,-6 8 2 15,-8 6 0-15,-19 8 9 16,-13 2 2-16,-20 2 2 16,-5-5 0-16,-9-12-6 15,6-11-15-15,9-15-52 16,8-7-31-16,15-7-66 0,7 0-29 16,15 3-67-16</inkml:trace>
  <inkml:trace contextRef="#ctx0" brushRef="#br0" timeOffset="52762.36">11694 12706 1193 0,'-2'0'542'16,"0"3"-235"-16,2 1-115 0,-1-4-104 15,1 0-28-15,0 0-83 16,0 0-143-16</inkml:trace>
  <inkml:trace contextRef="#ctx0" brushRef="#br0" timeOffset="53316.3">12229 12345 424 0,'-9'-7'315'0,"-8"-7"75"16,-8 3-118-16,-6 14-98 16,-4 5-39-16,-10 14-78 15,9 10-22-15,4 8-24 16,12 5-6-16,15 5-6 16,8 0 0-16,21-1-1 15,9-3 1-15,18-9 4 16,4-8 1-16,-3-15 3 15,-8-9 0-15,-15-15 2 16,-11-3 3-16,-13-8 3 16,-10 0 30-16,-19 4 19 15,-10 1 1-15,-12 5 2 16,5 3-31-16,8 4-48 16,14 0-102-16</inkml:trace>
  <inkml:trace contextRef="#ctx0" brushRef="#br0" timeOffset="53938.36">12718 12254 696 0,'10'0'363'15,"8"2"-105"-15,1 10-110 0,0 7-24 0,-2 8-26 16,-8 2-10 0,-9-2-19-16,0 0-14 15,-9-10-28-15,5-2-7 0,2-15-7 16,0-5-3 0,4-14-6-1,-1-8-4-15,11-6-1 0,0-2 0 16,6 5 1-16,2 5-1 15,-1 10 0-15,-3 7 11 16,-2 8 17-16,-5 5 7 16,-6 7 12-16,-3 3-8 0,-3 5-11 15,-3-2-7-15,-1-3-8 0,3-3-2 32,2-11-4-32,5-2-4 0,5-12-12 15,5-2-7-15,10-3-3 0,0-2 1 16,3 9 8-1,1 4 4-15,-4 9 1 16,-4 8 1-16,-5 10 3 16,-2 6 2-16,-7 7 1 15,1-3 1-15,-1-4-89 16,-2-4-103-16</inkml:trace>
  <inkml:trace contextRef="#ctx0" brushRef="#br0" timeOffset="54178.59">12745 12557 979 0,'3'0'430'0,"7"0"-182"0,20-2-127 15,14-1-25-15,23 0-25 0,6 1-25 32,0 2-24-32,-3 1-6 15,-10 5-88-15,-10-3-103 16</inkml:trace>
  <inkml:trace contextRef="#ctx0" brushRef="#br0" timeOffset="54603.65">13013 12831 649 0,'-7'-1'327'15,"-15"1"-89"-15,-3 0-23 16,-12 1-43-16,1 4-18 0,11 1-41 16,-1 2-24-1,15 3-40-15,10 2-16 16,10 2-17-16,15 4-4 15,15 4 1-15,4 1 0 0,-4 2-4 16,-10 0 0-16,-19-2 5 16,-10 1 8-1,-16-5 17-15,-15-4 2 0,-14-6-3 16,-2-8-6 0,2-9-20-16,15-6-5 0,16-7-43 15,12 2-45-15,12-4-112 16,5-3-80-16</inkml:trace>
  <inkml:trace contextRef="#ctx0" brushRef="#br0" timeOffset="54963.06">13173 12747 784 0,'5'-5'363'15,"4"-9"-132"-15,5 1-30 16,5 6-50-16,0 2-24 0,0 8-55 16,1 6-10-1,-10 5-5-15,1 2 4 0,-11 7 7 16,-10 1-8-1,-7 5-15-15,-2 0-13 16,1-4-21-16,10-2-4 0,7-4-5 16,2-8 0-1,11-4 0-15,4-6 2 0,10-2 1 16,4 1 0-16,7-3-2 16,-2 3 0-16,-6-1-29 15,-4-4-97-15</inkml:trace>
  <inkml:trace contextRef="#ctx0" brushRef="#br0" timeOffset="62146.2">3754 14224 496 0,'-6'-5'275'15,"-11"-5"-42"-15,-6 2-46 16,-13 7-56-16,-4 3-25 15,3 10-48-15,5 5-20 0,7 5-31 16,7 4-11-16,10 15-9 31,8 3-2-31,7-2 1 0,9-1 4 16,7-14 5 0,2-6 4-16,16-7 2 15,5-8 2-15,-1-13-7 0,-2-8-16 16,-17-8-13-1,-6-3 2-15,-12 2 11 0,-8 1 18 16,-12 2 23-16,-4 9 15 16,-5 7 19-16,1 7 7 0,0 18 9 31,2 10-6-31,1 15-4 16,5 6-1-16,11 18-8 0,3 3-5 15,9 7-17-15,3-2-7 16,0-17-11-16,0-7-2 15,-4-17 1-15,-3-13 1 16,-2-13-26-16,-5-8-59 16,0-4-243-16</inkml:trace>
  <inkml:trace contextRef="#ctx0" brushRef="#br0" timeOffset="62551.98">4203 14253 826 0,'10'0'349'16,"25"-1"-210"-16,8-4-22 0,14 2-55 16,3-1-25-16,-11 1-30 15,-1 2-41-15,-14-1-205 16</inkml:trace>
  <inkml:trace contextRef="#ctx0" brushRef="#br0" timeOffset="62757.62">4303 14425 873 0,'14'0'401'0,"21"1"-182"0,10-1-16 16,4 0-76-16,-5-2-33 15,-3 2-52-15,-7-3-7 0,-3 0-151 16</inkml:trace>
  <inkml:trace contextRef="#ctx1" brushRef="#br0" timeOffset="27563.62">12839 19044 0</inkml:trace>
  <inkml:trace contextRef="#ctx0" brushRef="#br0" timeOffset="63271.52">5132 13907 692 0,'2'0'347'0,"6"5"-102"15,1 10-60-15,4 23-74 16,0 7-7-16,-8 23-23 16,-2 10-11-1,-7 10-24-15,-1 2-13 0,5-10-19 16,6-8-7-1,14-19-6-15,9-11 0 0,16-15 0 16,4-11-15-16,2-16-91 16,-5-2-81-16</inkml:trace>
  <inkml:trace contextRef="#ctx0" brushRef="#br0" timeOffset="63452.54">5076 14241 847 0,'0'4'357'16,"3"0"-164"-16,8 3-51 15,20 0-43-15,1 0-14 16,16-4-49-16,8-1-15 16,2 0-157-16</inkml:trace>
  <inkml:trace contextRef="#ctx0" brushRef="#br0" timeOffset="63747.43">5812 14375 896 0,'-13'15'386'0,"-21"17"-196"15,-2 2-60-15,-8-8-57 16,0 1-15-16,6-16-27 15,-6-7-11-15,16-11-10 16,6-3-24-16,2-9-36 0,14 1-14 16,6-3-9-16,5-3 20 15,12 6 42 1,-1 2 26-16,13 9 40 16,0 6 12-16,9 12 15 15,4 2-2-15,-7 9-17 16,0 3-7-16,-7 2-22 15,-3 4 8-15,-4-3 28 0</inkml:trace>
  <inkml:trace contextRef="#ctx0" brushRef="#br0" timeOffset="64224.41">5940 14331 804 0,'7'0'373'0,"17"6"-159"16,3 8-24-16,1 11-40 15,0 5-24-15,-18 6-36 16,-7 0-15-16,-11-6-34 16,0 0-11-16,3-12-12 15,3-8-2-15,1-11-21 16,-4-9-16-16,5-11-26 15,2-5-14-15,5-2 5 16,5-2 11-16,4 2 18 16,3 5 10-16,7 6 10 15,0 8 3-15,0 10 5 0,-3 8 5 16,-6 12 5-16,0 5 2 16,-5 6 1-16,-4 0-2 15,-4-8 10-15,2 0-66 16,-1-5-255-16</inkml:trace>
  <inkml:trace contextRef="#ctx0" brushRef="#br0" timeOffset="64431.32">6228 14064 1011 0,'13'0'418'0,"21"-5"-249"16,10 5-70-16,3-3-54 0,-2-3-17 15,-5 9-92-15,-7-1-108 16</inkml:trace>
  <inkml:trace contextRef="#ctx0" brushRef="#br0" timeOffset="64686.65">6643 14019 755 0,'-1'-12'355'16,"1"-5"-141"0,1-3-97-16,4-5-21 15,-3 7-34-15,2 2-8 0,-4 6 4 16,0 5 6-16,0 3 4 15,-2 5-2-15,2-3-6 16,0 0-2-16,-1 22 17 16,6 36 3-1,4-23-15-15,0 0-13 16,6-3-26-16,-4-2-7 16,-2-6-79-16,-1-2 9 0</inkml:trace>
  <inkml:trace contextRef="#ctx0" brushRef="#br0" timeOffset="65196.67">7352 13727 691 0,'-33'22'291'0,"-30"38"-156"15,0 16-26-15,4 34-11 16,18 20 1-16,23 34-1 16,12 12 2-16,27-1-11 15,15-14-12-15,24-39-24 0,8-20-14 16,-2-36-18-16,-3-13-18 16,-9-28-151-16</inkml:trace>
  <inkml:trace contextRef="#ctx0" brushRef="#br0" timeOffset="65628.05">7700 14125 537 0,'5'-5'274'0,"8"-6"-26"15,3-2-107-15,3-10-26 16,3-2-2-16,-6-9-29 15,-2-1-14-15,-5 2-15 16,-6-1-2-16,-4 5 0 16,-1 7 5-16,-7 9-7 15,0 12-9-15,0 18-17 16,-2 8-14-16,7 18-8 0,4 5 2 16,6 10 1-1,4 7 1-15,6-3-1 16,-3-4-1-16,-2-14-1 0,2-10 7 15,-8-18-74 1,3-3-76-16,-5-14-345 0</inkml:trace>
  <inkml:trace contextRef="#ctx0" brushRef="#br0" timeOffset="65957.23">7914 13899 730 0,'-3'0'347'0,"4"2"-118"16,11 3-74-16,13 1-72 15,11-2-8-15,10-4-30 16,1 0-15-16,-6-8-16 16,-3 1-2-16,-14-5-2 15,-5-1-1-15,-10 0-1 16,-6 2-2-16,-5 6-4 15,-6 5-2-15,-4 13-1 16,1 8-2-16,5 15 8 16,5 6 4-16,5 9 3 15,7 5 1-15,3 2-6 16,4 2-1-16,-2-14-1 16,0-9 0-16,2-19-84 0,-11-7-56 15</inkml:trace>
  <inkml:trace contextRef="#ctx0" brushRef="#br0" timeOffset="66127.22">7969 14105 588 0,'-3'1'362'0,"-1"-1"-42"16,12 3-79-16,20-1-86 16,8-1-39-16,22 3-37 15,9-2-24 1,5 1-36-16,-8-3-6 15,-10 4-76-15,-11 1-64 0</inkml:trace>
  <inkml:trace contextRef="#ctx0" brushRef="#br0" timeOffset="66390">7654 14495 815 0,'0'-1'369'0,"7"0"-169"0,13 0-32 16,26 1-41-16,10 2-15 15,27 1-13-15,10-2-21 16,9-2-33-16,8 1-9 15,-17-2-18-15,-10 2-1 0,-17 0-108 16,-15-1-81 0</inkml:trace>
  <inkml:trace contextRef="#ctx0" brushRef="#br0" timeOffset="66782.55">7759 14762 751 0,'13'-11'326'0,"14"-13"-156"16,10 3-22-16,3 12-19 15,1 6-20-15,-2 18-36 16,-11 7-12-16,-18 13-15 16,-11 4-8-16,-24 3-10 15,-3 1-4-15,-5-3-11 0,0-8-2 16,13-9-5-16,0-8-1 16,10-12-10-16,7-3-3 15,11-3-1-15,9-3-1 16,8-3 11-16,5 1 3 15,2 2 2-15,6 2 1 16,3 4-3-16,-2 0 1 16,-6 1-66-16,-3 2-58 0,-8-2-362 15</inkml:trace>
  <inkml:trace contextRef="#ctx0" brushRef="#br0" timeOffset="67183.36">8322 14896 409 0,'8'-7'237'0,"7"-9"-18"15,-1-1-48-15,-5-3-30 0,-2-2-9 16,-3 4-19 0,-1 1-5-16,-3 2-25 0,-4 2-19 15,-4 1-28-15,-7 1-7 16,-3 5-9-16,-4 4-6 15,-8 4-7-15,7 4-5 16,10 4-6-16,0 2-2 0,18-2 0 16,2 2 0-1,6-5 2-15,4-3 1 0,1 0 0 16,-1-1-3-16,2 4-8 16,1 3 0-16,-4 5 2 15,6 3 3-15,-8 4 13 16,-9-2 13-16,-8 5 32 15,-10 0 18-15,-11-3 29 16,-1 1 2-16,-13-10-21 16,-4-3-15-16,3-9-31 15,5-5-36-15,19-3-149 16,7-10-110-16</inkml:trace>
  <inkml:trace contextRef="#ctx0" brushRef="#br0" timeOffset="67659.28">8558 13676 709 0,'-1'-2'402'16,"4"3"-115"0,10 15-54-16,31 41-107 15,10 14-26-15,21 38-1 16,0 15-16-16,-19 18-26 16,-8 10-9-1,-45 5-14-15,-5-1-2 0,-32-20-5 16,0-6-4-16,-2-27-8 15,-5-16-1-15,5-19-2 16,-6-17 3-16,9-26-51 16,6-14-49-16,17-18-115 15,7-10-112-15</inkml:trace>
  <inkml:trace contextRef="#ctx0" brushRef="#br0" timeOffset="68493.77">9268 14357 709 0,'0'-8'304'0,"8"-10"-156"16,3-1-35-16,5-4-31 31,3 0-10-31,2 4-20 0,-2 4-2 0,-4 13-5 31,0 6-3-31,-5 16-4 16,-1 7-3-16,5 8-9 16,2 2-6-16,10-5-10 15,2-6-1-15,7-15-2 16,0-8 0-16,-3-11 2 16,-2-6 1-16,-11-7 2 15,-4-1-1-15,-12 0-3 0,-6 0-16 16,-8 8-66-1,-2 5-51-15,-5 9-233 0</inkml:trace>
  <inkml:trace contextRef="#ctx0" brushRef="#br0" timeOffset="68750.86">9252 14608 688 0,'-1'3'369'16,"-1"3"-67"-16,15-1-133 16,9-5-32-16,16 0-35 15,14 0-22-15,11 1-40 16,1 0-11-16,1-1-13 16,-8-2-5-16,-15-4-4 15,-11-4 0-15,-14 2-3 0,-8-3-8 16,-9 2-57-1,2 4-58-15</inkml:trace>
  <inkml:trace contextRef="#ctx0" brushRef="#br0" timeOffset="69779.7">10234 14191 589 0,'2'-8'272'16,"3"-7"-98"-16,6 0-33 0,12 3-33 16,6 4-11-16,12 5-31 15,4 4-15 1,-1 8-21-16,-5 6-6 0,-21 8-6 16,-9 5-2-1,-21 0-2-15,-12 2 0 0,-5-2-4 16,-2-5-1-16,7-8-2 15,7-2 0-15,13-12-9 16,5-1 0-16,16 0-3 16,8-1 6-16,11 5 21 15,7 6 10-15,0 10 18 16,-5 6 7 0,-21 4 9-16,-12 2-5 0,-25-1-11 15,-12 3-12-15,-14-14-17 16,-5-7-6-16,9-11-8 15,7-7-32-15,16 0-94 16,11-2-39-16,13-3-93 16,6 2-16-16,9-5-105 15</inkml:trace>
  <inkml:trace contextRef="#ctx0" brushRef="#br0" timeOffset="70134.92">10896 14301 813 0,'-11'-5'376'16,"-16"-6"-159"-16,1 3-33 16,2 5-58-16,-3 0-29 15,6 7-46-15,3 5-17 16,0 13-24-16,3 6-6 15,10 11-4-15,3 5-2 16,10-1 0-16,11 1-1 16,6-11 1-16,2-10 1 0,11-11 0 15,7-7 1-15,3-13 2 16,0-8 1-16,-12-11 6 16,-9-5 3-16,-22-6 10 15,-9-1 6-15,-27-1 3 16,-11 1-2-16,-6 9-10 15,0 6-9-15,15 14-17 16,8 5-63-16</inkml:trace>
  <inkml:trace contextRef="#ctx0" brushRef="#br0" timeOffset="70581.95">11106 14073 580 0,'-9'-2'340'15,"-6"-5"-46"-15,0 7-138 0,1 6-39 16,9 4-52-16,5 7-14 16,11 3-19-16,6-1-1 15,8 2-2 1,4-5 4-16,2-4 13 15,0-5 4-15,-5-12 9 16,-1-3 4-16,-11-11 9 16,-5-1 8-16,-9 0 6 0,-8-4-10 15,-15 5-23 1,-8 1-14-16,-8 8-24 16,-3 3-6-16,10 8-44 15,1 0-78-15</inkml:trace>
</inkml:ink>
</file>

<file path=ppt/ink/ink8.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6-10-19T10:14:46.543"/>
    </inkml:context>
    <inkml:brush xml:id="br0">
      <inkml:brushProperty name="width" value="0.05292" units="cm"/>
      <inkml:brushProperty name="height" value="0.05292" units="cm"/>
      <inkml:brushProperty name="color" value="#FF0000"/>
    </inkml:brush>
    <inkml:context xml:id="ctx1">
      <inkml:inkSource xml:id="inkSrc156">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6-10-19T10:16:34.477"/>
    </inkml:context>
  </inkml:definitions>
  <inkml:trace contextRef="#ctx0" brushRef="#br0">1546 5139 717 0,'-2'4'319'0,"-4"2"-154"16,6 1-47-16,22 2-42 15,12-1-11-15,28-1-13 16,12-6-11-16,19-3-13 16,2-4-1-16,-15-3-1 15,-7-1-1-15,-22 2-7 16,-12 1-4-16,-9 3-34 0,-7 2-53 15,-9 2-225-15</inkml:trace>
  <inkml:trace contextRef="#ctx0" brushRef="#br0" timeOffset="208.04">1941 5158 477 0,'0'11'240'0,"0"17"-54"15,2 6-32-15,7 11-18 16,-4 3-11-16,-4 2-25 16,1-3-13-16,-2-7-32 15,-1-6-13-15,1-11-23 16,4-1-8-16,-2-12-140 16,2-1-156-16</inkml:trace>
  <inkml:trace contextRef="#ctx0" brushRef="#br0" timeOffset="566.69">2305 5374 708 0,'-5'-3'343'0,"-5"3"-123"16,-3 5-142-16,1 5-39 15,0 11-46-15,6 5-9 16,10 7-1-16,5-2 3 16,6-1 10-16,-5-6 4 0,13-9 14 15,5-3 15-15,4-12 31 16,9-10 21-16,-8-6 36 15,-12-7 19-15,-17-7 7 16,-10-2-10 0,-31-3-30-16,-7 3-31 0,-8 9-46 15,-1 6-18-15,6 7-93 16,9 6-85-16</inkml:trace>
  <inkml:trace contextRef="#ctx0" brushRef="#br0" timeOffset="5368.4299">3299 5329 518 0,'-7'0'314'15,"-6"-3"-13"-15,-1 3-76 16,-3 6-89-16,-3 0-34 16,-4 9-61-16,-1 2-14 15,4 10-17-15,6 6-6 0,4-2-5 16,9 4-6-16,7-1-6 15,3-6-1-15,12 1 5 16,3-7 4-16,6-11 8 16,-3-7 5-16,-1-12 10 15,-6-9 7-15,-15-8 20 16,-4 3 12-16,-12-1 10 16,-10 4-4-16,-5 7-24 15,-1-1-16-15,2 8-50 16,7 0-59-16,9 7-267 15</inkml:trace>
  <inkml:trace contextRef="#ctx0" brushRef="#br0" timeOffset="5830.61">3499 5384 780 0,'-5'1'376'0,"-2"0"-151"16,-3 8-125-16,0 3-42 0,3 9-49 16,6 3-9-16,3 5-8 15,5 0 0-15,7-2 2 16,2-3 3-16,5-6 7 15,2-8 4-15,-1-10 6 16,-3-1 3-16,-4-13 3 16,2 0 2-16,-8-5 0 15,-1-6 3-15,-5 5-1 16,-3-2 0-16,-2 9 7 16,-5 3-2-16,-2 10-12 15,0 6-5-15,1 6-20 16,8 8-5-16,9-3 1 15,3-2 4-15,13-2 7 16,-1-5 4-16,7-4 7 16,-6-4 5-16,-3-5 4 15,-2 0 0-15,-10-2 1 16,1 5 0-16,-4-3 0 0,-5-2-22 16,-1-4-184-16</inkml:trace>
  <inkml:trace contextRef="#ctx0" brushRef="#br0" timeOffset="5982.8">3714 5240 929 0,'-11'-5'497'0,"-6"-2"-127"0,3 1-176 16,4 2-54-16,5 3-89 16,3 1-40-16,3 3-28 15,-1-3-66-15,0 0-445 16</inkml:trace>
  <inkml:trace contextRef="#ctx0" brushRef="#br0" timeOffset="6250.15">3920 5315 831 0,'2'-3'395'16,"1"2"-136"-16,2 8-165 15,1 10-37-15,3 20-17 0,-2 6-2 16,-1 23-10-16,-1 4-8 16,-5 8-8-16,2 7-4 15,-2-13-1-15,0-5 0 16,2-18 3-16,-2-10-51 15,7-14-215-15</inkml:trace>
  <inkml:trace contextRef="#ctx0" brushRef="#br0" timeOffset="6423.9797">3993 5587 951 0,'5'-1'399'15,"5"-3"-187"-15,4-2-181 16,7 3-21-16,7-2-6 16,2 3 8-16,7 1-178 15,-1 0-236-15</inkml:trace>
  <inkml:trace contextRef="#ctx0" brushRef="#br0" timeOffset="6707.16">4505 5397 979 0,'-10'10'440'16,"-7"16"-210"-16,0 3-54 15,-12-1-81-15,-2 0-24 16,-7-12-30-16,-3-4-8 16,8-10-43-16,4-6-26 15,10-11-45-15,4-2-9 16,10-4 21-16,2 0 13 15,6 5 27-15,2 0 11 16,11 8 19-16,6 3 9 0,5 10 16 16,10 7 5-16,1 11 6 15,-2 1 1-15,-3 6-9 16,-6-4-7-16,-6 0-35 16,4 1-164-16</inkml:trace>
  <inkml:trace contextRef="#ctx0" brushRef="#br0" timeOffset="7605.25">5215 5331 561 0,'-14'2'305'0,"-15"7"-68"16,4 2-114-16,3 1-100 15,8 5-27-15,13-4-25 16,5 2-2-16,14-3 7 16,3-3 9-16,-1-4 14 15,-6-2 3-15,3-3 8 16,0-2 4-16,-6 0 15 16,3-1 8-16,-20 2 3 15,-4 1-1-15,-8 5-2 16,-6-1-2-16,-2 4-8 15,-1 5-6-15,3 2-20 0,7 7-8 16,12 3-5-16,5-2 1 16,12-1 2-16,5-6 6 15,12-5 5-15,-3-4 3 16,7-8 5-16,-2-5 2 16,-5-8 4-16,8-2 0 0,-2-5 0 15,-4-2-2-15,-5 2-5 16,-5 3 0-16,-13 6-1 15,-1 5-3-15,-5 7 1 16,-1 6-1-16,0 9 1 16,-1 1 1-16,3 3-2 15,-4-2-1-15,0-4 3 16,1-1 0-16,-2-3 7 16,5-3 8-16,0-7 7 15,1-7-1-15,4-8-5 16,2-7-8-16,7-7-9 15,-1 4 0-15,8 2 11 16,-5 5 9-16,-2 10 8 16,-2 4 1-16,-2 10-10 15,-1 4-8-15,2 13-6 16,-1 1-3-16,-4 3-2 16,2 4-2-16,1-1-2 15,3-1-38-15,5-2-166 0,3-5-201 16</inkml:trace>
  <inkml:trace contextRef="#ctx0" brushRef="#br0" timeOffset="7770.43">5731 5394 701 0,'-1'0'427'16,"-5"4"-43"-16,4 6-159 0,-1 9-124 15,-1 6-27-15,4 6-21 16,0 2-12-16,4-1-22 15,2-4-7-15,6-3-81 16,2-9-112-16</inkml:trace>
  <inkml:trace contextRef="#ctx0" brushRef="#br0" timeOffset="8114.39">5800 5391 979 0,'4'0'384'0,"9"-2"-262"15,6 0-59-15,10 0-50 16,10 1-2-16,0-3-4 0,3 1 0 16,-1-4 0-16,-8 1 1 15,-7-1 3-15,-6 2 3 16,-9-1 4-16,-5 0 7 15,-8 0 0-15,-6 2 0 16,-12 3-6-16,-1 2-5 16,-1 10-8-16,-1 7-4 15,8 9-4-15,4 5-3 0,5 5-2 16,6-3-2 0,7-3 2-16,5-5-1 0,6-8 5 15,3-2-1-15,11-13-75 16,4-3-62-16</inkml:trace>
  <inkml:trace contextRef="#ctx0" brushRef="#br0" timeOffset="8367.93">6458 5450 523 0,'-4'13'362'16,"-13"8"-7"-16,-6 3-132 15,4-1-46-15,-13-8-70 16,1 2-26-16,1-17-28 15,0-3-8-15,7-8-21 16,7-7-10-16,8-1-20 16,7-1-8-16,10 3-5 15,8 3 2-15,12 10 6 16,3 4 6-16,2 12 12 0,-1 10 7 16,-6 12 7-16,-6 2 0 15,-1 8-7-15,-2-1-4 16,7-6-184-16,7-7-249 15</inkml:trace>
  <inkml:trace contextRef="#ctx0" brushRef="#br0" timeOffset="8674.13">6628 5391 928 0,'0'0'441'15,"0"3"-177"-15,7 16-157 16,-5 11-62-16,25 14-30 15,10 10 0-15,10 14-5 16,12-1-1-16,-25 3 0 16,-5-6 1-16,-13-21-11 15,-2-9-60-15,2-19-281 0</inkml:trace>
  <inkml:trace contextRef="#ctx0" brushRef="#br0" timeOffset="8878.8">6873 5453 795 0,'-4'-3'437'16,"-7"0"-102"-16,3 6-107 0,-6 9-133 15,-4 8-35-15,-7 6-31 16,-5 4-3-16,-9 14-8 16,1 6-3-16,-3 12-5 15,5 1-7-15,4 1-36 16,5-9-49-16,11-13-143 15,3-8-140-15</inkml:trace>
  <inkml:trace contextRef="#ctx0" brushRef="#br0" timeOffset="9166.83">6944 5458 599 0,'-2'0'399'16,"-5"0"15"-16,-2 3-203 15,9 5-132-15,-3 3-39 16,7 6-28-16,-2-1-3 16,6 1-2-16,3 3-1 15,4-2-1-15,6 1 0 16,-1-4 5-16,-2-6 1 15,1-6 9-15,-4-6 5 16,-1-9 10-16,-5-1 2 16,-7-9-82-16,-3 3-82 0</inkml:trace>
  <inkml:trace contextRef="#ctx0" brushRef="#br0" timeOffset="9315.41">6999 5194 963 0,'-2'-4'460'0,"-3"-3"-213"16,1 5-83-16,6 4-125 15,-2 3-39-15,0-5-91 16,0 0-128-16</inkml:trace>
  <inkml:trace contextRef="#ctx0" brushRef="#br0" timeOffset="9702.76">7209 5397 558 0,'1'-4'375'0,"3"-3"3"15,0 7-143-15,5 7-120 16,0 3-46-16,7 10-39 16,0 2-1-16,0 5-7 15,-1 0-3-15,-2-4-3 16,-3-7-2-16,-3-4 2 15,1-5 4-15,-7-7 14 16,3-1 7-16,3-10 3 16,-3-4-4-16,8-3-16 15,-2-4-6-15,1-2-7 16,-1 3-40-16,0-3-158 16,3 4-190-16</inkml:trace>
  <inkml:trace contextRef="#ctx0" brushRef="#br0" timeOffset="10106.62">7718 5317 729 0,'-10'-1'368'0,"-11"1"-119"15,-1 0-74-15,2 6-92 16,5 4-35-16,8 2-45 16,5 1-12-16,6-1-10 15,9-2 2-15,7 2 9 16,2-8 5-16,-1 6 6 16,-3-10 4-16,-7-3 6 15,-1 3 3-15,-9-4-4 16,-4-1-2-16,-10-1-3 15,-8 4-5-15,-7 2 6 16,0 5 1-16,5 6 0 16,4 3 2-16,8 4-4 15,2 4-1-15,12 0-5 16,6 0-1-16,-5-1-1 16,21-3 0-16,6-6 3 15,1-3 6-15,20-9-89 16,-8-3-118-16</inkml:trace>
  <inkml:trace contextRef="#ctx0" brushRef="#br0" timeOffset="10869.84">7916 5276 840 0,'0'0'344'0,"6"0"-228"16,3 2-43-16,5-1-66 16,8 1 0-16,4-1 6 15,3-1-1-15,-1-6-1 16,-3-1 2-16,-7 0-1 16,-8 1 3-16,-3 2 8 15,-3 2-2-15,-7 2-7 16,-1 0-5-16,3 0-7 15,-7 1-2-15,-9 24 1 16,-26 33-1-16,35-28-10 16,3 1-4-16,10 3 0 15,5-8 4-15,9-4 6 16,4-3 4-16,7-11 7 16,5-1 1-16,6-11 2 0,2-7-8 15,-3-10-35-15,0-3-17 16,1-2-14-16,-3 0 4 15,-1 6 29-15,-10 4 14 16,-13 8 19-16,-8 8 26 16,-13 13 35-16,-3 4 11 15,-10 6 14-15,-1 1-15 16,1-2-27-16,-4-4-5 16,3-8-11-16,0-3-2 15,0-13-5-15,7 0-6 0,8-6-19 16,1-5-9-16,7 5-14 15,4-6-3-15,2 6 1 16,3 0-1-16,4 12 10 16,0 4 9-16,6 8 13 15,0 6 6-15,-2 0 3 16,6 2-2-16,1-5-4 16,6-3-1-16,2-7 2 15,-2-7 2-15,-1-9 3 16,-1-1 2-16,-7-7 2 15,0 4-1-15,-8-1-2 16,-4-1-3-16,-3 6-8 16,-6-2-2-16,0 6-8 15,1 7-5-15,-2 5 1 16,5 9 3-16,-4 6 13 16,3 4 10-16,0-1 9 15,1-1 1-15,4-4-7 0,0-4-2 16,-5-10-93-16,1-1-166 15</inkml:trace>
  <inkml:trace contextRef="#ctx0" brushRef="#br0" timeOffset="11888.08">9420 5329 735 0,'8'-5'334'16,"17"-1"-155"-16,1 6-38 0,2 11-58 16,-2 7-12-16,-12 9-12 15,-3 2-7-15,-16 6-9 16,-4-1-6-16,-7-6-11 16,-2-2-5-16,6-15-4 15,4-2-2-15,8-7-12 16,1-5-5-16,11-6-9 15,3-11-3-15,3 0 6 16,-7-1 5-16,4-4 3 16,0 6 1-16,-2 1 2 15,4 0 2-15,-11 9 2 16,-4 5-5-16,-3 7-14 16,-2 7-6-16,-1 13-11 15,3 1 3-15,4 2 10 16,8 3 5-16,6-8 8 15,4 1 4-15,5-9-78 16,3-2-72-16</inkml:trace>
  <inkml:trace contextRef="#ctx0" brushRef="#br0" timeOffset="12313.48">9999 5384 661 0,'-2'3'359'16,"-7"4"-66"-16,-4 8-86 0,-4 6-91 15,-5-1-24-15,-1 3-42 16,1-3-11-16,-2-6-6 16,4-5-1-16,0-10-4 15,3-8-12-15,3-9-22 16,2-2-10-16,4 0-19 16,8 2-5-16,3 4-3 15,8 5-4-15,8 9 12 16,-2 2 9-16,5 13 10 15,2 4 7-15,2 5 5 16,3-1 3-16,1 1 2 16,-1-3 4-16,-1-10 1 15,-2-4 0-15,-1-9 5 16,-3-6 0-16,2-4 3 16,-3-3 3-16,-5-5 1 15,-5-4 2-15,-1-1-4 16,-2 3-3-16,-5 5-3 15,1 7 0-15,-3 6 8 0,-1 5-4 16,-4 12-7 0,3 3-4-16,0 8-8 0,1 2 2 15,8 1 3-15,0-1-31 16,0-11-247-16</inkml:trace>
  <inkml:trace contextRef="#ctx0" brushRef="#br0" timeOffset="12787.8797">10930 5257 880 0,'-12'0'405'0,"-13"0"-197"15,-1 0-79-15,6 9-107 16,3 7-28-16,9 17-26 16,8 8-2-16,4 3 10 15,4-1 8-15,9-8 13 16,8-3 5-16,10-14 5 0,9-5 1 15,-6-11 11-15,-8-5 10 16,-8-16 21-16,-13-1 9 16,-9-9 2-16,-8-4-5 15,-10 0-18-15,-7-2-9 16,-4 3-17-16,3 2-8 16,8 7-11-16,5 6-8 15,7 7-19-15,4 8-12 16,5 2-9-16,8 0 2 0,12 0 17 15,3 1 13-15,12 0 15 16,3-1 4-16,5 5 4 16,0-3-42-16</inkml:trace>
  <inkml:trace contextRef="#ctx0" brushRef="#br0" timeOffset="13181.69">11213 5291 627 0,'1'-2'332'0,"2"-1"-91"15,8 3-125-15,1 0-37 16,8 0-34-16,3 0-2 16,-2-2-8-16,1-1-7 15,-2-2-7-15,-2 2-2 16,-7 0 4-16,-6 2 7 16,-7-1-7-16,-8 2-7 15,-7 7-16-15,4 0-14 0,1 9-6 16,1 2-1-16,4 5-1 15,0 3-1-15,7 5 2 16,6 4 3-16,6-3 10 16,4-2 3-16,6-8-31 15,5-2-70-15,12-9-233 16</inkml:trace>
  <inkml:trace contextRef="#ctx0" brushRef="#br0" timeOffset="13642.96">11745 5458 655 0,'-8'-8'353'0,"-10"-10"-74"15,0-4-58-15,-2 1-76 16,-3-3-30-16,0 4-51 0,1 6-23 16,-1 10-40-16,4 7-13 15,1 11-22-15,2 5-6 16,7 8 3-16,5 4 0 15,9-1 13-15,7 0 8 16,8-6 10-16,3-9 6 16,4-6 6-16,2-7 6 15,-6-8 6-15,-2-3 1 0,-2-6 3 16,-4-2 0-16,-2-2 0 16,-5-1 0-16,-4 4-2 15,-1 0-3-15,-3 6-7 16,-3 7-10-16,-2 5-21 15,2 9-6-15,3 6-4 16,0 1 6-16,6 0 12 16,0 1 5-16,8-1 5 15,4-7 4-15,5 0 10 16,1-11 12-16,-2-12 18 16,-1 0 5-16,-4-9 11 15,-2-1-7-15,-5-4-7 16,-5 0-7-16,-3-1-45 15,-2 4-50-15,-3 7-164 16,0 6-293-16</inkml:trace>
  <inkml:trace contextRef="#ctx0" brushRef="#br0" timeOffset="13969.26">12180 5312 828 0,'-9'-4'415'16,"-7"-3"-148"-16,1 5-148 15,1 2-55-15,8 10-65 16,5 3-16-16,8 10-10 15,7 4 4-15,9 9 13 16,-1 0 8-16,-1-4 7 16,-9-3 28-16,-12-11 41 15,0 2 19-15,-8-13 21 16,-3-2-16-16,-10-10-25 16,-5-11-30-16,-6-2-116 15,5-6-105-15</inkml:trace>
  <inkml:trace contextRef="#ctx0" brushRef="#br0" timeOffset="14528.91">12915 5384 737 0,'-12'-6'399'0,"-13"-3"-97"16,-6 0-62-16,2 4-115 16,1 5-48-16,9 7-59 15,6 8-27-15,6 6-10 16,8 3 4-16,10 6 7 15,5 0 5-15,11-2 5 16,0-7 1-16,2-7 4 0,0-4 3 16,-8-9 12-16,-3-4 12 15,-11-8 17-15,-3-12 4 16,-8-7-6-16,-6-11-14 16,-6-12-31-16,-4-1-11 15,1-14-23-15,5 1-15 16,11 3-12-16,9 2-10 15,14 7-20-15,9 7-6 16,12 11-32-16,0 6-36 0,2 16-256 16</inkml:trace>
  <inkml:trace contextRef="#ctx0" brushRef="#br0" timeOffset="14896.49">13121 5282 947 0,'-4'3'381'0,"-6"7"-254"0,2 5-52 16,0 9-55-16,6 6-5 16,5 3 0-16,5-2-1 15,10-2-4-15,0-8 2 16,5-7 26-16,-1 0 16 16,0-14 33-16,1 0 14 15,-9-11-1-15,1-6-7 16,-8-6-27-16,-3-4-13 15,-4-6-43-15,-2-1-39 16,2 5-120-16,0 6-81 0</inkml:trace>
  <inkml:trace contextRef="#ctx0" brushRef="#br0" timeOffset="15257.12">13578 5372 675 0,'-6'0'358'0,"-10"-4"-79"0,-2 0-55 15,-5 2-93-15,0-1-47 16,3 6-82-16,0 4-18 15,6 6-16-15,5 3-4 16,4 3 10-16,5 4 6 16,5-2 8-16,6 2 9 15,10-4 11-15,2-6 7 16,5-3 8-16,-4-8 3 16,-2-4 14-16,0-1 8 15,-6-4 14-15,-1-4 3 16,-10-9-7-16,-3-7-17 0,-3-9-99 15,-4 1-92-15</inkml:trace>
  <inkml:trace contextRef="#ctx0" brushRef="#br0" timeOffset="15916.7">14416 5360 523 0,'-9'8'311'16,"-9"7"-31"-16,-6 5-116 15,-4 2-25-15,-3 0-42 16,-1 1-26-16,2-6-24 16,2-1-12-16,4-11-1 15,1-6 3-15,3-9 0 16,4-6-1-16,6 0-20 16,3-4-11-16,6 3-21 15,4-1-4-15,7 5 6 0,3 3 5 16,2 9 4-16,-1 8 0 15,0 13-6-15,3 7 2 16,-2 7 7-16,4 0 14 16,0 4-158-16,-2-3-170 15</inkml:trace>
  <inkml:trace contextRef="#ctx0" brushRef="#br0" timeOffset="16095.87">14223 5067 1167 0,'-2'-4'466'0,"2"1"-330"16,-1 3-84-16,1 0-69 16,0 0-16-16,3 6-117 15,16 14-204-15</inkml:trace>
  <inkml:trace contextRef="#ctx0" brushRef="#br0" timeOffset="16669.46">14480 4938 706 0,'6'1'307'0,"6"-1"-113"15,12 0-144-15,10 3-5 0,4-5 4 16,2 0-4-16,-6-4-8 16,-8-6-2-16,-9 2-2 15,-4 3-1-15,-13-1 3 16,-2 2-4-16,-4 5-16 15,-6 1-10-15,2 8-28 16,2 4-7-16,0 6-6 16,4 2 2-16,6 6 11 15,4 2 6-15,6-3 11 16,0 0 4-16,-1-9 3 16,-3-2 3-16,-4-5 7 15,0-5 5-15,-8-4 5 16,0 3-1-16,3-3-9 15,-1 0-8-15,-1 0-13 16,-9 4-9-16,-21 31-7 16,28-12-5-16,4 16-2 0,0 8 5 15,6 20 5-15,4 8 6 16,-4 0 16-16,1-2 13 16,-8-14 31-16,-2-8 16 15,-4-8 15-15,-5-8-3 16,-6-15-10-16,-1-6 1 15,-3-16 5-15,4-11-8 16,6-12-31-16,4-7-31 16,10-2-84-16,2 4-39 0,9 6-175 15</inkml:trace>
  <inkml:trace contextRef="#ctx0" brushRef="#br0" timeOffset="17022.71">14995 5408 517 0,'-4'-5'302'0,"-2"-4"-25"16,-2-1-60-16,-3-4-62 15,-3 3-21-15,-2 1-43 16,-3 3-22-16,-1 7-49 0,1 6-21 16,2 9-22-16,3 6-4 15,8 3 7-15,5 4 5 16,7-3 9-16,5-5 5 16,10-2 11-16,2-9 7 15,3-9 40-15,-1-5 20 16,-6-11 15-16,-1-4 5 15,-9-7-33-15,-4 4-21 0,-7-1-116 16,-4 6-94-16</inkml:trace>
  <inkml:trace contextRef="#ctx0" brushRef="#br0" timeOffset="17297.97">15078 5318 776 0,'4'-3'434'16,"8"-3"-68"-16,-2 7-228 15,0 6-56-15,1 10-51 16,0 8-6-16,2 6-11 16,-4 1-2-16,4-2-4 15,-2-5 0-15,-2-10 3 16,2-3 2-16,-1-12 13 15,2-5 7-15,5-7 8 0,2-7 1 16,-2 1-8 0,-3-4-9-16,-4-3-48 0,-1 1-63 15,-1 4-364-15</inkml:trace>
  <inkml:trace contextRef="#ctx0" brushRef="#br0" timeOffset="17801.8">15662 5334 466 0,'-1'-4'286'0,"0"-7"-7"16,-6 0-62-16,-7-2-61 15,1 0-21-15,-7 3-48 16,0 3-35-16,8 8-53 16,-5 5-18-16,11 8-17 15,2 3-1-15,4 4 5 0,8 3 5 16,2-4 16-16,6 1 6 15,0-5 8-15,-5-5 3 16,-2-4 0-16,-2-6-4 16,-7-3-4-16,-2-3-4 15,-9-3 5-15,-1 2 5 16,-4 0 20-16,-2 1 6 16,4 3-7-16,-2 3-5 15,4 6-12-15,1 3-2 16,5 12 4-16,3-4 2 0,9 8-3 15,5-2 0-15,10-3-4 16,7 1 0-16,7-8-3 16,8-4-18-16,5-10-118 15,6-4-189-15</inkml:trace>
  <inkml:trace contextRef="#ctx0" brushRef="#br0" timeOffset="18147.23">15903 5293 625 0,'-8'-5'339'0,"-6"-3"-63"15,5 7-158-15,2 3-44 16,7 10-46-16,5 4-16 16,12 13-21-16,7 4 3 15,8 6 7-15,-1-1 10 16,-4-6 50-16,-9-5 32 16,-15-6 39-16,-8-6 13 15,-18-5-27-15,-9-2-29 0,-6-6-33 16,-1-6-16-1,9-2-16-15,5-3-44 0,10-2-164 16,10 1-278-16</inkml:trace>
  <inkml:trace contextRef="#ctx0" brushRef="#br0" timeOffset="27304">16267 5534 810 0,'3'0'443'16,"0"-3"-85"-16,-5 14-189 16,-9 4-44-16,-7 12-54 15,-5 7-13-15,0 4-325 16</inkml:trace>
  <inkml:trace contextRef="#ctx0" brushRef="#br0" timeOffset="28600.28">2074 6134 421 0,'3'3'282'16,"1"6"-16"-16,-6 9-77 0,-2 4-13 15,-13 14-52-15,-9 2-19 16,-12 7-38-16,-7 0-20 16,-6-5-18-16,9-6-8 15,7-10-7-15,2-12-10 16,14-11-32-16,-4-7-17 15,12-11-22-15,8-3 3 16,10-3 26-16,4 5 14 16,11 8 24-16,0 8 6 15,6 12 9-15,3 7 2 16,0 9 0-16,4 2-5 16,-8 1-2-16,-2-2 0 0,-9-5-26 15,-5-2-95-15</inkml:trace>
  <inkml:trace contextRef="#ctx0" brushRef="#br0" timeOffset="28765.22">1809 6114 827 0,'0'-1'395'0,"0"-1"-164"16,1 4-122-16,-1-2-100 15,0 0-12-15,3 1-133 16,21 8-211-16</inkml:trace>
  <inkml:trace contextRef="#ctx0" brushRef="#br0" timeOffset="29064.82">2273 6424 593 0,'7'9'326'15,"3"4"-59"-15,3-3-85 16,2-6-74-16,1-6-19 0,7-8-28 16,-1-4-9-16,-6-8-15 15,-5-4-3-15,-12-1-3 16,-10-2-10-16,-18 6-19 16,1 4-10-16,-3 13-24 15,1 7-4-15,13 15-5 16,-3 12 1-16,9 4 5 15,7 5 5-15,8 0 11 16,5 1 6-16,6 4 13 16,2-1 8-16,-2 3 8 15,-3-3 0-15,-5-5-1 16,-2-6-6-16</inkml:trace>
  <inkml:trace contextRef="#ctx0" brushRef="#br0" timeOffset="29397.88">2881 6295 689 0,'-13'17'389'0,"-8"15"-84"16,-6 3-140-16,-4-3-42 15,-6-4-66-15,-1-9-15 16,-1-11-17-16,2-6-5 16,9-5-19-16,7-2-12 0,6-5-21 15,5 1-5-15,1-5 0 16,8 0 5-16,10 2 15 16,2-2 6-16,12 12 21 15,-3 4 11-15,3 13 9 16,3 7 3-16,0 8-2 15,-2-4-4-15,-2 0-9 16,-2-2 4-16,-11-8-240 16</inkml:trace>
  <inkml:trace contextRef="#ctx0" brushRef="#br0" timeOffset="29833.87">3567 6336 825 0,'0'4'353'0,"0"8"-171"16,3 6-75-16,-6 13-40 15,3 1-9-15,0 4-25 16,0-2-5-16,3-6-15 16,-1-6-6-16,6-7-295 15</inkml:trace>
  <inkml:trace contextRef="#ctx0" brushRef="#br0" timeOffset="30162.26">3874 6367 872 0,'-13'-5'417'0,"-12"0"-175"16,-3 1-85-16,4 13-111 16,8 4-34-16,7 7-33 15,1 6-6-15,16 1 0 16,0-4 3-16,11 2 9 16,7-7 1-16,-2-9 10 15,4-1 4-15,-6-10 25 16,-4-5 17-16,-12-5 30 15,-9 0 7-15,-17-5-10 16,-5 4-15-16,-16 2-42 16,8 2-58-16,9 4-205 15</inkml:trace>
  <inkml:trace contextRef="#ctx0" brushRef="#br0" timeOffset="30381.93">3996 6400 1173 0,'0'-4'504'15,"11"0"-289"-15,-6 2-74 16,10 13-93-16,11 7-26 16,1 8-19-16,10 6-3 0,-1 9 0 15,-4-3-1-15,-1 6-28 16,-1-3-42-16,-3-10-157 15,-5-1-142-15</inkml:trace>
  <inkml:trace contextRef="#ctx0" brushRef="#br0" timeOffset="30607.12">4291 6367 981 0,'-3'0'449'0,"-18"1"-206"16,8 6-92-16,0 11-95 16,-7-2-22-16,4 16-20 15,-11 4-5-15,-11 4-3 16,1 10-2-16,-3 2-1 0,1 1-1 16,2 1-18-16,-1-7-41 15,7-10-127-15,4-7-160 16</inkml:trace>
  <inkml:trace contextRef="#ctx0" brushRef="#br0" timeOffset="30936.02">4419 6401 781 0,'-1'0'426'15,"-2"2"-102"-15,-3 0-161 16,5-2-55-16,0 0-70 16,-1 1-25-16,-1 20-15 15,2 31 0-15,9-30-3 16,1-4 1-16,-1-1-2 15,9-2 0-15,-2-7 3 16,2-5 3-16,1-7 10 16,1-3 6-16,-1-8 6 15,0-4-24-15,-4-3-97 0,-2-3-88 16</inkml:trace>
  <inkml:trace contextRef="#ctx0" brushRef="#br0" timeOffset="31101.14">4544 6137 1001 0,'-3'-5'517'0,"-6"-4"-158"0,8 4-197 16,-7 3-66-16,7 4-78 16,5 6-18-16,0 6-97 15,4 5-181-15</inkml:trace>
  <inkml:trace contextRef="#ctx0" brushRef="#br0" timeOffset="31668.68">4893 6289 878 0,'-14'-4'377'0,"-6"3"-180"16,2 5-173-16,3 4-25 16,14 11-27-16,3 3-2 15,12-1 15-15,5 2 5 16,1-7 9-16,1-3 3 15,-5-5 6-15,-3-3 2 16,-8-3 15-16,-7-6 6 16,0 2 1-16,1 1-6 15,0 0-15-15,0 0-9 0,-22 1-9 16,-28 10-5-16,31 0-7 16,6 7-3-16,10 1-2 15,3-2 2-15,9 3 6 16,7-2 3-16,9-8 9 15,-2-3 4-15,8-4 4 16,-1-4 4-16,-4-7 4 16,4-3 0-16,-3-11-1 15,-4-3 0-15,2-3-2 16,-5-1 2-16,-8 3 12 16,2 9 25-16,-12 5 37 15,-2 9 2-15,-6 12-13 16,-1 5-25-16,1 11-41 15,3 4-6-15,4-1-1 16,2 2-2-16,9-5-2 16,3-6 0-16,5-5-75 0,2-6-105 15</inkml:trace>
  <inkml:trace contextRef="#ctx0" brushRef="#br0" timeOffset="32147.6">5955 6416 884 0,'-2'-5'392'0,"-2"0"-183"16,-2 1-36-16,-7-4-42 0,1 3-21 15,-6 4-49-15,0 1-27 16,9 14-41-16,-5 2-12 16,8 7-7-16,2 0-2 15,11 1 1-15,4 1 2 16,9-9 3-16,3-4 3 16,0-8 7-16,0-5 5 15,-2-3 20-15,-4-6 11 16,-10-9 12-16,-5-1 5 15,-10-7-5-15,-3 4-12 16,-9-1-86-16,7 3-103 16</inkml:trace>
  <inkml:trace contextRef="#ctx0" brushRef="#br0" timeOffset="32762.26">6873 6312 634 0,'-6'-13'304'0,"-8"-12"-122"15,9-3-51-15,8-4-79 16,7 2-16-16,14 3 0 16,0 4 8-16,11 12-1 15,3 10-6-15,-1 11-24 16,2 10-9-16,-15 15 13 15,-13 1 13-15,-22 11 16 16,-13 5 0-16,-14 0-10 16,-1 2-11-16,9-12-14 15,5-11-2-15,6-14-1 16,8-9-2-16,1-5-12 16,9-3-6-16,8 1-8 15,9 1-2-15,7-1 12 16,5 4 4-16,2 0 6 0,0-1 1 15,5 1-82-15,1-4-123 16</inkml:trace>
  <inkml:trace contextRef="#ctx0" brushRef="#br0" timeOffset="33106.14">7333 6141 695 0,'-15'-4'331'0,"-10"4"-130"16,-1 2-78-16,6 5-85 16,8 4-21-16,6-2-23 15,6 3-2-15,6-3 3 16,6 0 5-16,7-6 5 15,1-3 4-15,4-5 3 16,-4-4-1-16,2 0-3 16,0 1-3-16,1 4 8 15,1 4 5-15,-10 6 14 16,0 3 12-16,-14 4 14 16,-5 2-4-16,-6 2-8 15,-3-1-13-15,5 2-81 0,-2-3-80 16</inkml:trace>
  <inkml:trace contextRef="#ctx0" brushRef="#br0" timeOffset="33285.94">7265 6380 511 0,'12'0'323'0,"14"0"-3"15,2 2-125-15,1 1-110 16,-2-2-30-16,-4 0-69 16,-2-1-85-16</inkml:trace>
  <inkml:trace contextRef="#ctx0" brushRef="#br0" timeOffset="33480.89">7186 6462 809 0,'12'6'386'0,"11"4"-143"16,12-2-99-16,7 2-15 16,-2-6-44-16,-4-3-22 15,-8 0-27-15,-4-7-80 16</inkml:trace>
  <inkml:trace contextRef="#ctx0" brushRef="#br0" timeOffset="34623.2">7949 6290 788 0,'-1'-1'354'0,"0"3"-202"16,5 6-64-16,2 18-82 15,6 6-13-15,3 11 9 16,1 0 1-16,0-7 2 0,4-5 0 16,-1-13 3-16,-1-10 5 15,-2-12 30-15,-7-11 15 16,3-6 25-16,0-5 14 16,-4-6-7-16,5 0-13 15,-9-1-24-15,-3 4-22 16,-2 11-55-16,-1 5-86 15</inkml:trace>
  <inkml:trace contextRef="#ctx0" brushRef="#br0" timeOffset="34961.94">8459 6405 697 0,'0'-4'323'0,"0"-5"-125"15,0 0-38-15,-7-2-31 16,1 3-18-16,-5 1-29 16,-5-2-8-16,-10 3-24 15,2 2-6-15,-4 4-17 16,1 6-11-16,5 8-20 15,2 2-7-15,16 10-6 0,2-3-1 16,19 1 4-16,6-1 4 16,3-9 8-16,4-2 2 15,-1-10 4-15,-5 0 2 16,-5-8 7-16,-6-3-2 16,-9-6-91-16,-4-4-113 15</inkml:trace>
  <inkml:trace contextRef="#ctx0" brushRef="#br0" timeOffset="35097.1899">8406 6126 857 0,'-4'-8'480'15,"1"-2"-117"-15,2 5-189 16,0-2-73-16,3 6-89 16,4 1-15-16,3 6-120 15,6 6-122-15</inkml:trace>
  <inkml:trace contextRef="#ctx0" brushRef="#br0" timeOffset="35296.45">8586 6136 1101 0,'0'6'433'0,"0"13"-282"0,0 9-60 15,1 21-44-15,-1 9-5 16,-1 17-22-16,2 3-5 15,1 1-6-15,4-5-2 16,2-9 1-16,4-5-3 16,-2-15 7-16,-1-8-44 15,-1-13-190-15</inkml:trace>
  <inkml:trace contextRef="#ctx0" brushRef="#br0" timeOffset="35491.85">8550 6525 868 0,'8'-3'390'16,"0"-2"-148"-16,20 2-189 15,6-1-21-15,9 2-22 16,8 0-3-16,-7 2-131 15</inkml:trace>
  <inkml:trace contextRef="#ctx0" brushRef="#br0" timeOffset="35849.91">9069 6415 846 0,'-5'-11'406'16,"-9"-11"-175"-16,-2 0-56 0,-2 5-70 16,-3 2-28-16,4 9-23 15,-2 6-19-15,3 7-32 16,2 7-9-16,3 10-12 15,3 1 2-15,8 3-2 16,3 0 3-16,12-5 3 16,4 0 0-16,6-11 2 15,3-7 1-15,-1-9 8 16,-5-3 4-16,-1-8 10 16,-5-6 2-16,-17 2-4 15,8-3-34-15,-13 2-189 16</inkml:trace>
  <inkml:trace contextRef="#ctx0" brushRef="#br0" timeOffset="36166.24">9251 6323 941 0,'-1'0'452'16,"0"0"-199"-16,5 4-151 16,-4-4-49-16,1 1-51 15,21 24 2-15,23 35 4 16,-25-27 3-16,-18-8 4 15,-3-1 3-15,-9-8 4 16,-6-4-1-16,-5-10-31 16,1-5-68-16,-1-12-308 15</inkml:trace>
  <inkml:trace contextRef="#ctx0" brushRef="#br0" timeOffset="37033.84">9817 6279 638 0,'3'1'283'0,"10"-1"-121"15,1 0-49-15,15 0-24 16,2 0-10-16,5-1-21 16,1-1-11-16,-7-1-15 15,-11-2-5-15,-10 3-5 16,-1 1 6-16,-11-1 2 15,-2 2-2-15,-6-2-7 16,-6 1-9-16,-2 1-12 16,2 3-3-16,0 6-3 15,0 5 0-15,5 10 2 16,1 2-1-16,9 7-2 16,5 0 0-16,14 0 0 15,3-1-1-15,10-9-2 16,5-7 1-16,8-9-1 15,2-5 1-15,2-8-3 16,-3-4-2-16,-9-7 2 16,-4-2 4-16,-13 0 11 15,-3-3 8-15,-8-1 7 0,-4-2 5 16,1 6-2-16,-7 0-1 16,-6 3 1-16,2 5-1 15,-7 0-2-15,0 3-5 16,5 9-13-16,-9 3-7 15,2 7-5-15,3 7-1 16,-2 2 3-16,7 2 1 0,8 1 1 16,3-3 1-1,9 0 1-15,4 1 0 0,3-12 1 16,0-3 1-16,2-6 5 16,-6-11 2-16,3-1 4 15,-5-3-1-15,-3-2-1 16,2 0 0-16,-8 5 2 15,1 2 1-15,-5 5-4 16,-5 5-3-16,3 5-6 16,0 3-4-16,2 5 1 15,4 0 1-15,8 2 6 16,5 0 1-16,8-4 4 16,-2-2 5-16,2-8 15 15,-3-3 9-15,-4-3 17 16,0-3 6-16,-7-3 1 15,-7-2-6-15,-3-3-14 16,0 1-10-16,-5 0-62 0,4 2-55 16,-2 3-327-16</inkml:trace>
  <inkml:trace contextRef="#ctx0" brushRef="#br0" timeOffset="37745.71">11236 6094 931 0,'0'2'386'0,"-2"8"-243"0,-2 7-65 15,4 22-80-15,-3 8-3 16,2 14 2-16,0 4 1 16,1-5 3-16,-3-2 2 15,3-16 3-15,-1-8 1 16,-7-18 8-16,6-7 5 16,-4-10 10-16,1-6 0 15,5-8-4-15,-1-9-8 16,1-10-7-16,3-11 0 15,-2-12 2-15,1-4-2 0,6-5-5 16,1 7-2-16,-2 10-6 16,7 12 0-16,-13 19 24 15,3 8-4-15,-3 16-8 16,-1 9 0-16,8 15-28 16,-1 8 4-16,11 8 7 15,0 1 2-15,8 3 2 16,1-3 0-16,4-3 0 15,0-8 0-15,-8-17 2 16,1-6 2-16,-8-15 11 16,-11-5 4-16,10-14 9 15,-5-5 0-15,-3-9 13 16,10-8 1-16,-15 0-4 16,0 0-4-16,0-2-23 0,1 3-8 15,5 3-28 1,-1 7-40-16,-1 13-157 0,3 9-242 15</inkml:trace>
  <inkml:trace contextRef="#ctx0" brushRef="#br0" timeOffset="38095.7599">11713 6433 538 0,'5'3'307'0,"3"2"-38"16,6 0-84-16,3-5-80 16,3-4-25-16,3-6-35 15,-6-6-8-15,2 0-9 16,-4-5-3-16,-6 1-2 16,-3 1-3-16,-12 1-7 15,-8 3-6-15,-9 0-7 16,-2 5-2-16,2 8-13 15,2 6-3-15,2 14 0 16,9 5 2-16,1 4 12 16,9 6 4-16,8 1 1 15,-2-5 1-15,10-4 3 16,-2-5-1-16,12-10 1 16,4 1-1-16,7-8-9 15,0-3-53-15,-8-4-234 16</inkml:trace>
  <inkml:trace contextRef="#ctx0" brushRef="#br0" timeOffset="38529.74">12010 6292 742 0,'-6'0'390'0,"-6"0"-115"0,0 11-154 15,0 5-43-15,6 8-57 16,5 4-11-16,6 1-4 15,4-3 0-15,6-1-1 16,2-3 1-16,3-7 1 16,3 0 1-16,0-12 3 15,-1-5 3-15,-2-9 3 16,-1 1 2-16,-7-10 1 16,4 4-1-16,-5-4 0 15,-7-5 1-15,1 3-4 16,-9-1-1-16,-2 10-11 15,3 4-7-15,-3 12-11 16,3 6-3-16,3 7 0 16,0 3 4-16,0 2 6 15,5 2 0-15,3-1 4 16,4-2 1-16,3-5 2 0,1-5 1 16,0-8 8-16,-1 2 8 15,1-5 6-15,-4-9 5 16,-1 0 2-16,1-4-3 15,-9-5-5-15,6 0-21 16,-7-5-87-16,-2-6-55 16,4 6-288-16</inkml:trace>
  <inkml:trace contextRef="#ctx0" brushRef="#br0" timeOffset="38801.0199">12439 6055 828 0,'-2'-9'445'0,"0"-5"-123"16,0 5-91-16,0 7-139 15,0 8-52-15,4 16-49 16,2 0-8-16,1 17 7 15,10 7 3-15,2 6 3 16,-1 7 3-16,3-4 2 16,-9-3 0-16,-3-8-41 0,-1-8-58 15,-7-19-177-15</inkml:trace>
  <inkml:trace contextRef="#ctx0" brushRef="#br0" timeOffset="38964.18">12413 6302 921 0,'7'0'377'0,"2"1"-228"15,16-1-65-15,10 2-51 16,6 1-11-16,9 1-16 16,-6 1-21-16,-2 0-235 15</inkml:trace>
  <inkml:trace contextRef="#ctx0" brushRef="#br0" timeOffset="39258.01">12772 6299 707 0,'-8'-4'322'0,"-6"1"-160"15,4 3-47-15,4 6-67 16,1 4-23-16,3 4-20 15,-2 4-5-15,6 2-2 16,4 2-1-16,7-2 7 0,6-2 6 16,4-10 16-16,3 3 7 15,5-11 18-15,-3-6 9 16,-4-7 20-16,-7-7 8 16,-14-3 4-16,-6-1-8 15,-15 6-28-15,-10 0-14 16,-4 8-33-16,2 6-8 15,4 6-155-15,11 6-268 16</inkml:trace>
  <inkml:trace contextRef="#ctx0" brushRef="#br0" timeOffset="39752.56">13015 6249 450 0,'0'-3'313'0,"6"3"18"0,1 1-148 16,10 12-120-16,0 6-24 16,1 5-18-16,-2 5-1 15,-6 4-3-15,-4-3 3 16,-6-6 1-16,-4-8-2 16,-4-9-3-16,4-2-2 15,1-7 1-15,3-3-6 16,6-8-9-1,-2 7-5-15,-1 1-9 0,11-23 3 0,8-3 6 16,0-1 1 0,-10 10 6-16,3 7 17 0,-1 8 28 15,-7 6 3-15,0 9 2 16,-3 6-13-16,-7 7-23 16,8 4-4-16,-4 6-3 15,4-2-4-15,7-6-2 16,-5-3-31-16,8-9-164 15,3-2-158-15</inkml:trace>
  <inkml:trace contextRef="#ctx0" brushRef="#br0" timeOffset="39965.54">13676 6221 1288 0,'3'0'507'15,"-2"0"-354"-15,4 0-69 16,-5 0-63-16,0 0-13 16,0 0 4-16,0 0-57 15,0 0-236-15</inkml:trace>
  <inkml:trace contextRef="#ctx0" brushRef="#br0" timeOffset="40144.44">13651 6408 1027 0,'-3'0'499'0,"6"3"-161"16,-3-1-114-16,0-2-106 15,0 0-25-15,-1-1-52 16,0 0 0-16,1 0-217 16</inkml:trace>
  <inkml:trace contextRef="#ctx0" brushRef="#br0" timeOffset="45971.5899">1558 7733 603 0,'-11'-3'373'16,"-5"-3"-31"-16,7-15-194 16,10-2-46-16,15-12-63 15,4-7-7-15,11 4-1 16,-1-1 8-16,0 11 3 16,-2 8-4-16,-2 13-18 15,0 8-12-15,1 15-7 16,-2 9-1-16,10 6 2 15,10 7 0-15,9-1-1 16,12-3 1-16,-5-3 2 16,-11-10 0-16,-12-12 4 0,-9-6 1 15,-13-8 1-15,-5-9-6 16,-11-8-11-16,-2-4-5 16,-12-5-4-16,2 4 7 15,0 2 2-15,3 5 2 16,5 6-11-16,3 1-8 15,6 9-14-15,6 5 1 16,12 11 15-16,3 7 11 16,1 6 35-16,-1 4 17 15,-12 1 34-15,-6-2 14 0,-12-3 1 16,-6-4-10-16,-6-6-34 16,2-5-11-16,6-5-153 15,4-1-198-15</inkml:trace>
  <inkml:trace contextRef="#ctx0" brushRef="#br0" timeOffset="46796.54">3038 7350 329 0,'-3'2'248'0,"-9"4"33"0,-4 1-56 16,-15-1-69-16,-9 1-33 16,-13-5-55-16,9-2-17 15,-7-4-34-15,5-1-9 16,15 2-8-16,-4-2-3 16,19 3-8-16,10 1-12 15,9 3-25-15,5 5-8 16,17 9 5-16,6 6 14 15,5 7 36-15,1 3 17 0,-8 3 21 16,-9 4 5-16,-20 7 15 16,-12 5-2-16,-21 9-11 15,-7-4-5-15,-4-5-15 16,3-12 2-16,6-16 5 16,6-9 0-16,18-12-13 15,3 1-19-15,17-3-17 16,8 3-2-16,13 3 6 15,11 1 14-15,2 1 1 16,6 0 3-16,-1-3-2 16,1-2 1-16,-7-3-52 15,-4-1-101-15</inkml:trace>
  <inkml:trace contextRef="#ctx0" brushRef="#br0" timeOffset="47005.44">2961 7657 929 0,'7'-4'395'15,"4"-4"-181"-15,11 3-157 16,8 3-18-16,9 4-15 16,3 2-7-16,-2-4-8 15,-3 5-1-15,-9-1-9 16,-6-2-43-16,-8-1-171 15,-3-2-167-15</inkml:trace>
  <inkml:trace contextRef="#ctx0" brushRef="#br0" timeOffset="47155.08">3171 7607 379 0,'-3'5'257'16,"-2"7"-25"-16,2 6-57 0,2 5-27 0,1 7-48 15,0 4-13-15,5 3-34 16,2-3-13-16,1-3-18 15,1-5 1-15,3-10-122 16,3-3-111-16</inkml:trace>
  <inkml:trace contextRef="#ctx0" brushRef="#br0" timeOffset="47419.07">3513 7755 694 0,'0'-4'345'0,"-2"-3"-117"16,0-2-37 0,-12 3-75-16,-5 1-19 0,-3 3-32 15,-1 2-24-15,3 5-32 0,1 7-19 16,5 4-22-16,5 4-1 16,9 2 8-1,8-3 6-15,15 1 11 0,1-5 6 0,4-8 7 31,-1-5 3-31,-10-6 8 16,-7-3 3-16,-3-4-25 16,-2-4-42-16,-3-4-131 15,2 1-94-15</inkml:trace>
  <inkml:trace contextRef="#ctx0" brushRef="#br0" timeOffset="47671.87">3573 7684 422 0,'4'-4'316'0,"4"4"51"16,-1 2-84-16,3 4-96 0,0 5-32 16,2 4-44-16,3 3-28 15,1 8-36-15,0-2-13 16,1-2-21-16,-2-4-3 16,3-10 3-16,-5 0-2 15,-4-8 2-15,0-3 2 16,-14-5 2-16,12-4-1 0,5-5-5 15,0-1-1-15,12-7-5 16,-7-3-2-16,-2-1 0 16,-2-1-6-16,-3 6-72 15,-6 5-53-15</inkml:trace>
  <inkml:trace contextRef="#ctx0" brushRef="#br0" timeOffset="48055.1599">4498 7602 650 0,'-1'-2'434'15,"-3"3"12"-15,4 3-219 16,0-4-154-16,9 25-33 16,35 50-25-16,-8-24-4 15,5 3-5-15,0-3-1 0,-15-9-56 0,-12-6-79 16</inkml:trace>
  <inkml:trace contextRef="#ctx0" brushRef="#br0" timeOffset="48260.32">4736 7641 751 0,'-5'0'413'31,"-12"4"-49"-31,-1 8-197 0,0 7-46 0,-14 6-34 16,-2 2-23-1,7 6-33-15,-4-1-13 0,8-2-6 31,5-1-36-31,-1-10-126 0,9-2-131 0</inkml:trace>
  <inkml:trace contextRef="#ctx0" brushRef="#br0" timeOffset="48473.2599">4936 7418 1108 0,'0'-3'507'15,"-3"0"-219"-15,-3 6-184 16,-6 5-35-16,-1 8-50 16,-1 2-12-16,4 7-35 15,0-2-95-15</inkml:trace>
  <inkml:trace contextRef="#ctx0" brushRef="#br0" timeOffset="48704.55">4929 7686 1314 0,'3'1'514'16,"-3"4"-358"-16,12 5-67 0,7 9-61 16,2 4-10-1,7 8-14-15,2 0-3 0,1 1-1 16,-2-1-13-16,-5-10-107 16,-6-3-105-16</inkml:trace>
  <inkml:trace contextRef="#ctx0" brushRef="#br0" timeOffset="48896.53">5188 7695 923 0,'-12'3'431'16,"-8"1"-157"-16,-5 10-142 15,-3 3-46-15,-1 8-28 0,-2-1-19 16,6 2-23-16,0-1-7 15,14-8-7-15,2-7-45 16,10-7-123-16,6-3-90 16</inkml:trace>
  <inkml:trace contextRef="#ctx0" brushRef="#br0" timeOffset="49132.97">5426 7644 1168 0,'0'0'587'16,"0"-2"-203"-16,1 4-223 15,-1-2-66-15,0 0-74 0,0 0-11 16,0 0 11-16,0 0-71 15,0 0-275-15,1 0-283 16</inkml:trace>
  <inkml:trace contextRef="#ctx0" brushRef="#br0" timeOffset="49355.2697">5444 7820 1000 0,'-1'-1'568'0,"0"1"-103"16,1 0-173-16,-1 0-176 15,1 0-45-15,0 0-40 16,0 0-14-16,0 0-9 31,0 0-1-31,0 0-49 0,0 0-79 0</inkml:trace>
  <inkml:trace contextRef="#ctx0" brushRef="#br0" timeOffset="62784.07">6860 7361 429 0,'-10'-1'280'15,"-15"0"7"-15,-9-2-124 16,-11-1-22-16,-13-3-48 16,-2 1-23-16,1 0-39 0,3 2-8 15,5-1-12 1,9 2-5-16,13 3-3 0,10 0-1 16,16 3-12-16,6 3-1 15,19 1 1-15,2 6 1 16,16 8 10-16,3 4 3 15,3 7 1-15,2-2 4 16,-18 4 7-16,-8 1 6 16,-27 2 5-16,-19 7-1 15,-17 1-6-15,-8 3-4 16,-1-2-7-16,9-3-1 0,14-7-2 16,7-4-3-16,15-6-3 15,7 0-1-15,14-2 1 16,15-1 0-16,17-2 2 15,8-2 1-15,11-7-1 16,2-2 0-16,4-4 1 16,-7-5-78-16</inkml:trace>
  <inkml:trace contextRef="#ctx0" brushRef="#br0" timeOffset="63225.41">7037 7492 852 0,'-1'-5'428'15,"-3"-7"-150"-15,3 6-77 16,-1 9-115-16,2 6-36 16,6 15-39-16,3 10-7 15,1 14 0-15,-1 5-1 16,-2 4 4-16,-3-1 2 15,0-3 0-15,0-7 2 16,-1-14-1-16,-2-5 0 0,-1-15 6 16,0-7 6-1,-1-10-1-15,0-13-2 0,-3-12-10 16,1-9-7-16,-2-12-2 16,3-1 1-16,-1-1 3 15,3 3-2-15,0 7 1 16,0 7-3-16,2 4 1 15,-1 2-1-15,-4 5 1 16,2-1 0-16,0 7-1 16,1 3 0-16,6 2-4 15,3 2-6-15,11 3-5 16,7 0-3-16,24 2 4 16,9 1-34-16,17 5-40 15,2 1-54-15,-3 5-169 16</inkml:trace>
  <inkml:trace contextRef="#ctx0" brushRef="#br0" timeOffset="63465.02">7016 7675 683 0,'11'0'338'0,"11"-2"-90"0,17-1-128 15,15-3-10-15,16 3-37 16,-4-2-23-16,-2 6-27 16,-10 3-10-16,-22 0-134 15</inkml:trace>
  <inkml:trace contextRef="#ctx0" brushRef="#br0" timeOffset="63720.07">7361 7897 709 0,'-1'0'408'0,"4"2"-32"0,3 4-223 16,9 10-116-16,5 3-5 15,9 7-6-15,5 4-8 16,-2-4-11-16,-1-2-2 16,-8-8-66-16,-5-3-65 15,-2-4-265-15</inkml:trace>
  <inkml:trace contextRef="#ctx0" brushRef="#br0" timeOffset="63878.34">7623 7910 756 0,'-7'-2'442'0,"-9"-1"-58"16,-5 7-110-16,-13 5-136 16,5 7-45-16,-1 4-54 15,0 0-16-15,3 3-16 16,6-2-2-16,6-4-78 15,0-5-99-15</inkml:trace>
  <inkml:trace contextRef="#ctx0" brushRef="#br0" timeOffset="64572.05">7104 7180 480 0,'0'0'239'16,"1"-1"-49"-16,20 0-114 16,11-2-26-16,27 1 7 0,6 2-1 15,12-1 4-15,4 1 1 16,-1 0-6-16,0 0-6 15,-10 1-17-15,-13-3-7 16,-24 1-10-16,-11-4 3 16,-22-3-34-16,-6 0-6 15,-15-7-4-15,-6-3-5 16,-2-1 36-16,3 2 9 16,8 3 9-16,0 6 0 15,12 4-4-15,7 4-5 0,14 7-5 16,12 6-1-16,7 9 5 15,-1 3 14-15,-4 4 34 16,-9-1 16-16,-13-4 20 16,-7-2-5-16,-10-5-29 15,-3-1-14-15,-3-5-21 16,2-2-45-16,4-3-400 16</inkml:trace>
  <inkml:trace contextRef="#ctx0" brushRef="#br0" timeOffset="64961.92">8076 7605 693 0,'0'-2'395'16,"1"2"-20"-16,2 4-248 16,-3-4-49-16,30 2-31 15,63 8-9-15,-26-6-22 16,-19 3-4-16,-11-3-5 16,-5-3 6-16,-11-2-197 15</inkml:trace>
  <inkml:trace contextRef="#ctx0" brushRef="#br0" timeOffset="65155.38">8080 7758 667 0,'3'3'328'15,"4"3"-74"-15,11-3-60 16,17 2-34-16,5 3-8 15,12 1-56-15,-4 3-19 16,-13-4-33-16,-5-2-3 16,-9-4-441-16</inkml:trace>
  <inkml:trace contextRef="#ctx0" brushRef="#br0" timeOffset="65901.4099">8708 7604 674 0,'15'5'304'0,"7"6"-128"0,3 14-74 15,2 6-6-15,-12 3 4 16,-4 0-5-16,-11-3-22 16,-7-6-17-16,0-5-22 15,-2-5-8-15,2-9-6 16,7-6-10-16,-2-10-15 15,3-6-5-15,6-10-7 16,-2-5 5-16,5-6 10 16,2 2 0-16,-2 5 2 15,7 5 3-15,2 13 17 16,-1 8 7-16,4 9 14 16,-2 12 0-16,-9 7-7 15,-2 0-4-15,-5 4-11 16,-4-4-5-16,-2-8-4 0,0 0-3 15,0-5-5-15,2-7-17 16,6-4-24-16,1-7-2 16,3-9 0-16,3-5 15 15,-1-4 23-15,5-2 3 16,3 2 2-16,-2 6 0 16,2 8 3-16,-1 8 6 15,-5 11 16-15,1 7 6 16,-7 9 3-16,-6 4-3 15,-1-2-15-15,0 1-5 0,2-5-7 16,0-4-49-16,3-4-230 16</inkml:trace>
  <inkml:trace contextRef="#ctx0" brushRef="#br0" timeOffset="66392.42">9553 7795 668 0,'2'-7'360'16,"-2"-6"-101"-16,3-2-85 15,-1-2-33-15,-4-3-50 16,2-3-18-16,-11-1-18 15,-1 0 0-15,-5 3-2 16,-3 1-6-16,-6 11-17 0,0 2-15 16,-6 8-21-16,6 11-5 15,3 7-1-15,5 6 2 16,12 8 4-16,-1-2 1 16,9-3 2-16,3 1 0 15,3-7 1-15,6-7 1 16,4-5-1-16,2-9 0 15,6-8 1-15,-3-7 0 0,0-8 0 16,1 0 1-16,-7-2 2 16,-1-1 2-16,-7 5 4 15,-3 3 5-15,-6 9 11 16,-4 7 1-16,-5 11-2 16,0 4-4-16,6 13-12 15,3-2-3-15,9 5-2 16,-2-1-2-16,16-2-3 15,3 2 2-15,2-10-90 16,7-3-89-16</inkml:trace>
  <inkml:trace contextRef="#ctx0" brushRef="#br0" timeOffset="66587.51">9766 7821 1008 0,'3'2'437'16,"8"8"-203"-16,3 1-90 16,2 10-54-16,4 3-21 15,-2 5-39-15,4 0-11 16,2-5-12-16,-1-4-13 16,-3-10-152-16,-2-3-133 15</inkml:trace>
  <inkml:trace contextRef="#ctx0" brushRef="#br0" timeOffset="66756.06">10003 7803 703 0,'-12'4'411'16,"-9"2"-76"-16,-5 9-142 16,-1 1-48-16,-3 6-65 15,2 3-21-15,-1 3-28 16,3 2-8-16,1-6-13 15,1-5-26-15,11-4-200 16</inkml:trace>
  <inkml:trace contextRef="#ctx0" brushRef="#br0" timeOffset="67456.26">9374 7414 744 0,'-7'1'341'0,"0"2"-160"0,7 1-43 16,19-4-64-16,11 1-22 16,23 2-26-16,15-1-2 15,15 1-8-15,5 5-4 16,-9 1-4-16,-2-4-1 15,-14-2 1-15,-9-3-1 16,-15-7-24-16,-12-1-44 16,-21-3-76-16,-7-5-30 15,-15 0 12-15,-5-5 42 16,-1-1 88-16,2 3 36 0,8 4 25 16,4 4-6-16,8 9 8 15,7 3 7-15,7 12 14 16,5 5 23-16,5 7 15 15,-9 3 3-15,2-1 28 16,-6-1 11-16,-12-1 13 16,-3-5-8-16,-23-1-38 15,-1 4-29-15,1-2-43 16,0-3-13-16,10-1-91 16,4-5-116-16</inkml:trace>
  <inkml:trace contextRef="#ctx0" brushRef="#br0" timeOffset="75237.85">5689 8608 702 0,'0'0'314'15,"0"7"-148"-15,0 5-58 16,0 16-57-16,-2 12 2 0,2 26-1 16,0 10-4-16,0 9-8 15,0-1-4 1,0-11-9-16,2-9-6 0,-2-13-9 16,-4-8-3-16,13-14-2 15,2-10 2-15,1-13-114 16,5-6-105-16</inkml:trace>
  <inkml:trace contextRef="#ctx0" brushRef="#br0" timeOffset="75434.2899">5616 8693 539 0,'6'-4'258'0,"13"-2"-87"0,-5 6-39 16,32 6-38-16,11 5-6 16,6 0-26-16,16-2-12 15,-18-2-23-15,-6-3-48 16</inkml:trace>
  <inkml:trace contextRef="#ctx0" brushRef="#br0" timeOffset="75658.45">5619 8957 639 0,'0'2'340'0,"8"4"-15"16,10 1-176-16,18 1-59 15,11 0-4-15,12-4-40 16,3 0-17-16,-6-2-20 16,-5 0-52-16</inkml:trace>
  <inkml:trace contextRef="#ctx0" brushRef="#br0" timeOffset="76038.45">5940 9346 744 0,'0'-2'339'0,"5"-4"-138"15,-3-2-49-15,6-5-53 16,3 1-15-16,-1-4-28 16,3-2-7-16,0 2-5 15,-4 0-1-15,-2 3 1 16,-4 3-1-16,-2 8-9 16,-4 2-7-16,0 10-15 15,1 4-3-15,-2 10-4 16,2 7 1-16,3 5-2 15,-1 3-1-15,1-3 0 16,2-7-1-16,1-6-37 16,0-8-71-16,4-7-379 15</inkml:trace>
  <inkml:trace contextRef="#ctx0" brushRef="#br0" timeOffset="76287.83">6159 9389 753 0,'-1'0'411'0,"2"0"-67"16,4 2-168-16,-5-2-115 15,11 6-8-15,46 27-16 16,-22-15-9-16,-9-4-14 15,3 1-4-15,-9-5-5 16,-4 0-36-16,1-2-164 16,-7-3-153-16</inkml:trace>
  <inkml:trace contextRef="#ctx0" brushRef="#br0" timeOffset="76452.36">6413 9407 776 0,'-5'0'406'0,"-11"-4"-112"16,7 8-76-16,-11 3-107 16,-2-1-36-16,-2 13-46 15,-7-2-10-15,4 4-8 0,3-1-4 16,3-7-58 0,4 0-108-16</inkml:trace>
  <inkml:trace contextRef="#ctx0" brushRef="#br0" timeOffset="77137.56">5654 8475 550 0,'-8'3'284'0,"-8"-3"-88"16,17 0-91-16,12-1-23 15,17 0-47-15,13 1-18 0,25 6 9 16,5 1 10-16,17 1 15 16,1 0 0-16,-1-1-6 15,1-4-10-15,-18-3-20 16,-12-1-5-16,-24-1-6 15,-10-3-14-15,-21-4-22 16,-4 0-2-16,-12-5 2 16,-3-4 17-16,4 3 22 15,-4-1 7-15,11 7 5 16,-5 3-4-16,8 9-6 16,5 5-2-16,-2 6 0 15,8 7 10-15,-5 5 23 16,1-1 5-16,-8-3 0 15,-5-3-8-15,-2-4-3 16,-4-3-84-16</inkml:trace>
  <inkml:trace contextRef="#ctx0" brushRef="#br0" timeOffset="77443.1">6799 8746 790 0,'1'0'376'0,"2"3"-158"16,3 5-71-16,0 26-108 15,3 9-5-15,3 16 3 16,3 9 2-16,-4-10-1 16,-3-7-4-16,-3-12-14 15,0-5-7-15,-4-8-7 16,4-5-79-16,-5-8-312 16</inkml:trace>
  <inkml:trace contextRef="#ctx0" brushRef="#br0" timeOffset="77617.19">6656 9033 989 0,'2'0'400'16,"10"-1"-225"-16,13 3-72 16,18-2-42-16,7 6-3 15,2-3-26-15,-1 1-11 16,-1 2 23-16,-9-6-102 0</inkml:trace>
  <inkml:trace contextRef="#ctx0" brushRef="#br0" timeOffset="78184.9">7477 8612 778 0,'-6'3'351'15,"-7"12"-169"-15,5 10-73 16,2 17-79-16,5 15-5 16,2 15-5-16,3 7 2 15,2-4 2-15,1-8 2 16,-3-19 3-16,4-8-2 0,-2-15-3 15,0-7-2-15,-3-12 18 16,1-7 4-16,-2-14 1 16,-4-7-2-16,-1-7-25 15,-4-8-5-15,-3-8-4 16,-5-10-1-16,2-19-3 16,1 2-3-16,0 6-4 15,12 17-2-15,-4 18 1 16,5 11 0-16,5 8-1 15,-2-2-1-15,15 7-3 16,5-1-1-16,16-2-1 16,5-3 0-16,16 4 15 15,4 1-81-15,-4 8-169 16,1 1-210-16</inkml:trace>
  <inkml:trace contextRef="#ctx0" brushRef="#br0" timeOffset="78416.02">7408 8919 628 0,'4'3'329'16,"4"1"-64"-16,15-2-162 15,10-2-12-15,13 1-47 16,11 0-20-16,6 3-17 16,-1 4 35-16,-8-1-250 15</inkml:trace>
  <inkml:trace contextRef="#ctx0" brushRef="#br0" timeOffset="78788.77">7673 9217 823 0,'5'-6'371'0,"6"-3"-179"16,11 3-89-16,2 2-18 15,4 6-42-15,3 6-14 16,-12 7-10-16,-5 1 1 16,-10 5 5-16,-9 3 2 15,-11 4-1-15,-8 1-5 16,-5 1-10-16,0-1-3 0,7-11-3 16,6-2-2-16,10-9-4 15,3-2-5-15,6 0-4 16,9 0 0-16,6 1 2 15,6-3 6-15,3 2 1 16,1 3 0-16,2 0-15 16,-6-1-56-16,-1-7-205 15</inkml:trace>
  <inkml:trace contextRef="#ctx0" brushRef="#br0" timeOffset="78994.36">7956 9312 1085 0,'-2'2'440'0,"4"6"-259"15,3 4-70-15,5 8-52 16,12 6-5-16,6 5-22 0,-2-5-13 16,2 0-9-16,-1-3-3 15,-4-11 9-15,-1 2-64 16,-5-7-172-16,-5-7-281 15</inkml:trace>
  <inkml:trace contextRef="#ctx0" brushRef="#br0" timeOffset="79149.01">8144 9330 750 0,'-11'6'388'0,"-10"8"-121"15,-2 2-67-15,-3 6-106 16,2 2-33-16,0-1-37 15,1 0-9-15,2-3-7 16,4-3-51-16,1-5-295 16</inkml:trace>
  <inkml:trace contextRef="#ctx0" brushRef="#br0" timeOffset="79881.67">7497 8432 650 0,'-3'1'277'0,"3"2"-140"15,6 0-48-15,-6-3-38 16,30 2-5-16,58 5-12 0,-18-2-1 16,5-1 4-16,-4-1 1 15,-5-1-5-15,-3 2-6 16,-11-3-13-16,-1 2-3 16,-30 1-4-16,0-4-14 15,-14-7-48-15,-8 1-17 16,1-11-24-16,-14-2 13 15,-2-3 48-15,6-1 20 16,1 6 30-16,1 3 3 0,5 7 0 16,7 5 7-16,5 9 1 15,5 3-1-15,9 13 8 16,1 1 3-16,0 6 14 16,-1 3 19-16,-11-8 29 15,-6 3 5-15,-9-12-6 16,-2-5-15-16,-6-5-37 15,4-2-24-15,0-3-271 16</inkml:trace>
  <inkml:trace contextRef="#ctx0" brushRef="#br0" timeOffset="80408.53">8577 8896 469 0,'-2'0'277'0,"5"-2"-32"16,7 1-113-16,20 5-93 0,10 0-14 15,17 6-12-15,1-2-4 16,-5-3-6-16,-2 1-27 16,-11-4-200-16</inkml:trace>
  <inkml:trace contextRef="#ctx0" brushRef="#br0" timeOffset="80612.9099">8619 9005 583 0,'-2'2'299'0,"1"1"-74"15,5-1-65-15,-4-2-63 16,26 5-8-16,49 10-21 16,-26-9-18-16,-7-2-21 15,-1 2-10-15,-10-6-95 16,-1 2-244-16</inkml:trace>
  <inkml:trace contextRef="#ctx0" brushRef="#br0" timeOffset="81216.13">9228 8829 707 0,'7'1'341'0,"1"0"-93"16,10 19-145-16,2 4-29 0,0 13-4 15,-3 3-6-15,-7-4-9 16,-4-2-6-16,-5-9-10 15,-1-4-6-15,0-6-13 16,0-5-3-16,0-6 0 16,0-3-1-16,-1-7-9 15,1-6-3-15,5-5-7 16,0-6-1-16,0-11 4 16,2 0 1-16,1-2-2 15,1 2-2-15,12 15 0 16,-5 7 1-16,5 17 4 15,-2 6 3-15,-2 15 5 16,-2 3 0-16,-6-1-1 16,-2-1-1-16,-5-9-2 15,-1-4 0-15,-1-2-1 16,0-4 0-16,1-5-5 16,0-3 0-16,5-8-4 15,3-2-2-15,3-6 1 0,-4-4 0 16,15-5 1-16,1 1-1 15,5 3 1-15,6 4-1 16,-12 15 2-16,-4 5 2 16,-4 12 2-16,-3 7 2 15,-4 3 2-15,-3 5 0 16,-2-4-1-16,-2-3-1 16,0-5 6-16,2-4-58 15,1 1-278-15</inkml:trace>
  <inkml:trace contextRef="#ctx0" brushRef="#br0" timeOffset="81735.02">10167 9010 693 0,'3'-5'356'0,"0"-8"-96"16,0 2-43-16,-3-5-69 15,-4 2-34-15,-2-3-53 0,-6-3-18 16,-7-2-24-16,2 1-4 16,-8 4-7-16,0 9-5 15,-5 8-8-15,-2 6-4 16,3 11-2-16,-2-1 1 15,9 11 2-15,10 3 0 16,10 3 3-16,7-2 0 16,10-5 2-16,2-3 1 0,4-8 1 15,4 1 0-15,3-12-1 16,0-2 0-16,-1-11-1 16,-1-6-2-16,-3-3 3 15,-2-4 2-15,-8-6 5 16,-6 4 5-16,-7 0 14 15,-4 1 4-15,-6 7 2 16,1 2-3-16,1 11-18 16,1 1-8-16,5 13-6 15,2 5-1-15,5 6 3 16,4 0 2-16,2 0 1 16,5 2 0-16,-1-3 0 15,-3-3 0-15,3-3-31 16,-3-7-73-16</inkml:trace>
  <inkml:trace contextRef="#ctx0" brushRef="#br0" timeOffset="81965.56">10332 9032 862 0,'0'1'370'0,"7"4"-167"16,4 2-68-16,2 8-39 16,6 2-10-16,3 4-35 15,0-2-14-15,0-2-17 16,1 3-6-16,-4-8-5 16,0-1-75-16,1-8-255 15</inkml:trace>
  <inkml:trace contextRef="#ctx0" brushRef="#br0" timeOffset="82137.98">10541 9051 737 0,'-9'5'374'0,"-9"3"-119"16,-1-2-52-16,-3 7-92 15,2-4-30-15,-3 3-43 16,3 8-12-16,-2-3-15 15,4 4-3-15,2-3-10 16,1-3-79-16</inkml:trace>
  <inkml:trace contextRef="#ctx0" brushRef="#br0" timeOffset="82870.82">9947 8673 543 0,'6'-1'280'16,"10"-1"-63"-16,10-1-65 15,14 3-40-15,0 0-13 31,-19 0-20-31,0 1-4 0,70 4-14 0,6-2-11 16,-3 0-20-16,-37-1-7 0,-11-3-12 16,-12 1-3-1,-14-1 3-15,-7-4-34 0,-12 2-57 16,-5-5-24-16,-8-4-28 16,-2-1 33-16,-5-4 56 15,1 1 27-15,4 1 22 16,3 3 2-16,4 6-4 15,4 4-5-15,7 5 10 16,5 5 5-16,4 6 9 16,4-4 9-16,5 8 7 15,0 3 5-15,-1 2 27 16,-8 5 19-16,-11-8 31 16,-5-1 12-16,-13-3-8 15,-2-4-21-15,-4-4-45 16,1-5-20-16,8-2-102 15,5-1-49-15</inkml:trace>
  <inkml:trace contextRef="#ctx0" brushRef="#br0" timeOffset="92916.98">1946 9776 544 0,'-15'3'316'0,"-25"7"-34"0,2 10-65 16,-12 21-77-16,-1 8-29 15,9 19-52-15,-1 10-19 16,27 12-25-16,14 6-8 15,24 0-4-15,11-6-2 16,10-21 2-16,2-10 0 16,3-28-105-16,6-8-169 15</inkml:trace>
  <inkml:trace contextRef="#ctx0" brushRef="#br0" timeOffset="93694.4099">2037 10228 649 0,'6'0'275'16,"-2"-1"-123"-16,6 0-56 15,10-3-29-15,0-2 7 16,20-4-16-16,2-2-12 16,0 0-16-16,-3-1-4 15,-16 8-7-15,-7 0 14 0,-16 6 18 16,-9 7 3-16,-13 8 4 16,-6 10-16-16,1 6-20 15,1 4-7-15,11-2-9 16,11 1-4-16,8-7-4 15,7-4-2-15,12-3 1 16,1-6-1-16,4-6-20 16,0-5-44-16,5-4-113 15,2-4-61-15,129-100-237 78,1 1 643-78,-171 107-38 0,-2 6 126 16,-2 3-39-16,-9 12-65 16,-7 2-37-16,2-2-46 15,1-4-16-15,-6-11-22 16,7-4-6-16,-3-10-20 0,0-8-17 16,8-4-30-16,3 1-14 15,7-1-13-15,5 1 2 16,5 4 18-16,7 3 12 15,6 11 30-15,3 6 13 16,7 14 13-16,-1 5 8 16,-1 3 19-16,1-4 2 15,-7-5-3-15,6-4-6 0,-1-9-49 16,5 0-139-16</inkml:trace>
  <inkml:trace contextRef="#ctx0" brushRef="#br0" timeOffset="94261.17">3416 9956 765 0,'-4'12'314'0,"-1"8"-158"16,3 22-116-16,1 8-2 0,3 19 3 15,-2 6-2-15,-4 3-9 16,2-4-4-16,-1-14-2 16,-1-14 2-16,4-23 9 15,-4-5 25-15,0-15 47 16,4-2 3-16,-3-13-14 15,-1-7-27-15,-2-17-58 16,-2-11-8-16,1-11-7 16,-2-6-3-16,5-5-1 15,2 1 1-15,4 14 3 16,3 10 4-16,3 12 0 16,-1 13 2-16,0 4-6 15,7 4-5-15,12 5-6 16,1 0-2-16,17 3 1 15,2 1-49-15,9 2-80 0,10 2-74 16</inkml:trace>
  <inkml:trace contextRef="#ctx0" brushRef="#br0" timeOffset="94492.36">3423 10210 533 0,'1'3'250'0,"9"1"-72"16,8 0-98-16,13 0-41 15,8-3-9-15,10 0-21 16,4-1-5-16,-1 1-101 15</inkml:trace>
  <inkml:trace contextRef="#ctx0" brushRef="#br0" timeOffset="94784.82">3613 10567 478 0,'-1'-3'279'16,"-1"-6"-10"-16,5-3-126 16,5-6-78-16,3-2-7 15,4-8-10-15,0 4 1 16,-2 0 12-16,-1 7 9 16,-5 10 5-16,-3 4-8 0,-2 11-15 15,-2 6-13-15,2 10-19 16,1 9-3-16,0-1-8 15,4-2-2-15,-3-4-2 16,5-4-1-16,-1-2-91 16,0-6-99-16</inkml:trace>
  <inkml:trace contextRef="#ctx0" brushRef="#br0" timeOffset="94966.85">3834 10458 925 0,'4'3'382'0,"12"5"-200"16,4 5-81-16,8 5-35 15,2 2-8-15,2 5-24 16,-6-1-9-16,-5-2-11 16,-1-2-3-16,-5-7-101 15,3-4-121-15</inkml:trace>
  <inkml:trace contextRef="#ctx0" brushRef="#br0" timeOffset="95114.63">4067 10453 883 0,'-7'1'430'16,"-8"7"-181"0,7-3-75-16,1 0-100 0,-29 21-28 15,-7 7-15-15,1 1-10 0,13-13-58 16,5-8-98-16</inkml:trace>
  <inkml:trace contextRef="#ctx0" brushRef="#br0" timeOffset="95653.63">3374 9727 836 0,'-5'-1'409'0,"-5"-1"-169"15,14 4-131-15,11 1-37 16,21 3-64-16,11 2-10 0,17 1 2 16,6-1 0-16,6 0 2 15,0-2 0-15,-2 0 1 16,-4 0 0-16,-19-3-1 15,-12-2-7-15,-12-1-100 16,-17-3-13-16,-4-2-2 16,-4-4 12-16,-12-5 102 15,4 1 14-15,-3-4 27 16,2 3 10-16,3 7 4 16,-1 2-4-16,5 6-26 15,3 6-12-15,4 9-3 16,-4 2 11-16,1 11 35 15,-4 1 11-15,-6-2 6 16,2 0-6-16,-5-9-30 16,4-5-25-16</inkml:trace>
  <inkml:trace contextRef="#ctx0" brushRef="#br0" timeOffset="95947.52">4434 10418 828 0,'5'6'370'0,"1"9"-160"16,-2 3-40-16,-6 2-41 15,-5 3-28-15,-7 0-51 16,-3 2-21-16,-6-1-256 16</inkml:trace>
  <inkml:trace contextRef="#ctx0" brushRef="#br0" timeOffset="96483.42">4837 10035 866 0,'-4'3'373'0,"-3"11"-194"15,-1 10-75-15,6 16-61 16,2 12-3-16,2 15-5 16,4-1-4-16,0-7-6 15,-1-7-4-15,5-17-5 16,-2-13-2-16,-5-7-1 16,3-8 1-16,-6-16-5 15,0-1-2-15,-1-16-4 16,-3-6-1-16,-4-10 3 15,1-6 4-15,-6-13 6 16,-2-5-2-16,4 4-7 16,2 7-5-16,9 13-4 15,3 12 1-15,4 10 4 0,3 7 2 16,6 8-5-16,2 3-3 16,17 4-5-16,4 0-1 15,13 2-20-15,8 0-57 16,0 0-230-16</inkml:trace>
  <inkml:trace contextRef="#ctx0" brushRef="#br0" timeOffset="96725.25">4912 10258 786 0,'2'3'325'0,"8"-2"-171"16,3 1-76-16,17-2-39 16,1 1-6-16,13 5-22 15,5 1-4-15,-5 6-86 16</inkml:trace>
  <inkml:trace contextRef="#ctx0" brushRef="#br0" timeOffset="97067.6">5102 10422 737 0,'3'-4'323'0,"6"-1"-150"16,10-2-54-16,5 7-39 16,-2 2-16-16,1 8-27 15,-4 3-7-15,-10 1 6 16,-16 4 6-16,2 0 3 16,-4 1-1-16,-5 2-13 15,14-5-9-15,-15-5-10 16,0-6-3-16,4-3-20 15,4-5-9-15,7 4-18 16,1 2-3-16,-1-3 11 16,0 0 7-16,2 0 14 15,15 8 3-15,38 18-49 16,-28-15-69-16</inkml:trace>
  <inkml:trace contextRef="#ctx0" brushRef="#br0" timeOffset="97248.0399">5440 10454 1026 0,'4'4'397'16,"2"6"-263"-16,4 4-70 16,4 7-31-16,1 2-7 0,5 2-15 15,-3-3-4-15,0 1 0 16,-4-3-45-16,-4-5-153 15</inkml:trace>
  <inkml:trace contextRef="#ctx0" brushRef="#br0" timeOffset="97408.34">5587 10489 897 0,'-11'6'425'0,"-12"5"-157"16,-2 5-85-16,0 3-86 15,2-3-27-15,6 7-44 16,0-1-12-16,7-4-59 16,3 0-93-16</inkml:trace>
  <inkml:trace contextRef="#ctx0" brushRef="#br0" timeOffset="98024.84">4927 9752 780 0,'-12'0'365'0,"-6"0"-150"15,4 1-63-15,17 3-90 16,9 1-30-16,17 5-40 0,11-2 0 16,26 7 6-16,0-5 0 15,21 4 3-15,1-2 1 16,-14-4 1-16,-1-4 8 15,-30-7-101-15,-10-3-57 16,-18-8-56-16,-9 0-17 16,-6-3 107-16,-8 1 74 0,-2 2 107 15,3 3 26-15,3 6 13 16,4 1-19-16,0 8-46 16,0-4-11-16,0 0 15 15,7 17 27-15,14 40 51 16,-20-30 14-16,-3 1 0 15,-5-3-22-15,-4-8-49 16,-1-4-21-16,6-3-131 16</inkml:trace>
  <inkml:trace contextRef="#ctx0" brushRef="#br0" timeOffset="98852.57">6202 10300 735 0,'8'-6'328'0,"10"-6"-160"15,2 6-34-15,-2 9-67 16,-1 5-16-16,-3 10-23 15,-7 7-5-15,-4 5-2 16,-5 2-2-16,-8 0-5 16,2-5-4-16,-2-3-7 15,1-4-7-15,8-9-49 16,0-4-21-16,5-12-10 16,6-4 3-16,8-8 44 15,4-4 20-15,0-5 18 16,1-3 18-16,-7 2 25 15,-1 1 13-15,-4 10 29 16,-4 4 0-16,-10 9-11 16,-3 4-11-16,0 7-31 15,-5 2-14-15,10 9-13 0,0 1-3 16,6 6-4-16,0-4-2 16,5-2-3-16,8 1 1 15,1-7-90-15,1-1-93 16</inkml:trace>
  <inkml:trace contextRef="#ctx0" brushRef="#br0" timeOffset="99139.16">6740 10450 441 0,'2'-6'300'16,"4"-3"1"-16,-1-8-117 15,-3 4-29-15,-3-6-33 16,-5-2-9-16,-11-2-8 15,-4 0-7-15,-1 9-35 16,-3 6-21-16,-2 13-33 16,1 9-13-16,2 9-7 15,4 2-1-15,13 2 3 16,7-2 1-16,8-3 4 16,11-2 4-16,4-4 4 15,1-6 2-15,0-8 2 16,-1-4-1-16,-6-6 1 15,-1 0 2-15,-5-1-89 16,-9 0-91-16</inkml:trace>
  <inkml:trace contextRef="#ctx0" brushRef="#br0" timeOffset="99333.92">6884 10318 821 0,'-1'-1'389'0,"3"1"-130"0,1 5-120 16,-3-5-30-16,0 0-13 16,2 17-16-16,7 36-39 15,-4-24-15-15,-2-3-17 16,6 0-5-16,-4-7-177 16,-2-4-226-16</inkml:trace>
  <inkml:trace contextRef="#ctx0" brushRef="#br0" timeOffset="99692.84">6995 10300 962 0,'1'3'364'0,"10"5"-254"0,3-1-35 15,17 0-16-15,5-2-13 16,1-3-23-16,3-2-6 16,-6 0-5-16,-4-5-1 15,-12 1-2-15,-3-1 0 16,-11 1 4-16,-3 0-1 16,-6 1-2-16,4 1-4 15,0 2-9-15,-11 0-2 0,-34 14-1 16,30 1 1-16,0 8 1 15,2 2 0-15,6 1 1 16,-2 6-2-16,19-5 1 16,4 2-2-16,6-9-2 15,14-5 1-15,0-4-122 16,4-8-76-16</inkml:trace>
  <inkml:trace contextRef="#ctx0" brushRef="#br0" timeOffset="99960.5">7678 10413 394 0,'0'2'295'0,"-1"11"28"16,-8 1-62-16,-9 3-84 15,-7 2-52-15,-6-5-62 16,-1-3-14-16,-3-9-24 16,3 0-12-16,8-9-48 0,-1-5-25 15,6-4-28-15,5-4-5 16,5-1 24-16,13 6 14 15,0 0 21-15,3 1 22 16,8 9 25-16,-3 5 11 16,11 10 8-16,1 6-8 15,-3 6-3-15,-1 0-2 16,-4 1-5-16,-1 1-3 16,-2-7-10-16,-1 0-93 0</inkml:trace>
  <inkml:trace contextRef="#ctx0" brushRef="#br0" timeOffset="100115.83">7476 10163 1362 0,'-4'-2'538'0,"-3"2"-370"15,3 6-76-15,1 3-70 16,6 5-13-16,9 3-139 15</inkml:trace>
  <inkml:trace contextRef="#ctx0" brushRef="#br0" timeOffset="100590.6">7768 10062 606 0,'12'-3'253'0,"11"-5"-148"15,3-4-11-15,-2-6 4 16,2-2-3-16,-4-3-4 16,-5 1-4-16,-4 6-13 15,-10 1 1-15,-1 4 5 16,-4 5 2-16,-5 7-23 16,-2 8-19-16,2 19-32 15,2 8-11-15,5 18-7 16,9 13 0-16,3 18 3 15,5 11 1-15,-5 5 5 16,-4-6 0-16,-10-14 3 16,-9-8 1-16,-7-16 4 15,0-9 1-15,-6-17 3 16,4-10-15-16,-2-21-34 0,-1-13-36 16,3-18-106-16,2-10-66 15</inkml:trace>
  <inkml:trace contextRef="#ctx0" brushRef="#br0" timeOffset="101114.88">8198 10531 362 0,'2'0'244'0,"1"-4"8"15,2-2-29-15,-3-5-68 16,-1-4-24-16,-1 1-34 16,-1-2-14-16,-8-2-23 15,-1 1-10-15,-5 2-13 16,-1 3-9-16,-3 8-13 16,3 4-11-16,-1 9-16 15,4 4-4-15,7 10 4 16,10-4 3-16,2 4 4 15,3-1 0-15,5-7 1 16,-6 2 1-16,9-12 2 16,0-2 0-16,-2-5 0 0,1-3 1 15,-5-6 2 1,-2 1 2-16,-5-6 2 0,-2 1-1 16,0 2-4-16,-2 4-1 15,1 5-4-15,0 6 0 16,0 2 4-16,-1-4 2 15,0 0 10-15,0 0 3 16,1 17 3-16,42 31 1 16,-27-31-5-16,0-3-1 0,4-4-2 15,-6-6-1-15,-1-4 2 16,-2-7-2-16,-3-9-9 16,2 1-16-16,3-7-40 15,-3-5-24-15,1 2-66 16,-3 2-53-16</inkml:trace>
  <inkml:trace contextRef="#ctx0" brushRef="#br0" timeOffset="101502.55">8505 10384 653 0,'-1'1'400'0,"1"1"-16"15,1 9-215-15,1 0-65 16,5 8-38-16,0 4-12 0,2 1-17 15,-1 0-6-15,3-4-10 16,6-5-3-16,-10-8-5 16,1-2 1-16,-2-6 10 15,-12-3 1-15,19-8-1 16,4-3-3-16,4-8-11 16,9-2-2-16,-6-2-2 15,-4 1-1-15,-4 5 1 16,-6 3 0-16,-10 6-65 15,-7 2-81-15</inkml:trace>
  <inkml:trace contextRef="#ctx0" brushRef="#br0" timeOffset="102840.5399">9490 10296 766 0,'-8'-7'403'16,"-7"-8"-104"-16,-6 6-127 15,-2 5-42-15,-7 5-57 16,4 7-27-16,1 11-36 16,4 6-10-16,13 9-9 15,-1 1-3-15,19 3-2 16,5-4 1-16,8-12 4 16,11-1 1-16,-1-16 3 15,2-5 1-15,-6-12 4 16,-5-6 4-16,-15-10 10 15,-7-8 4-15,-8-6 4 16,-7-7 0-16,-7-8-5 16,-3-5-3-16,2 0-8 15,2 0-6-15,11 8-8 16,9 3-6-16,9 11-12 16,8 7-23-16,3 11-119 0,6 11-138 15</inkml:trace>
  <inkml:trace contextRef="#ctx0" brushRef="#br0" timeOffset="103229.19">9749 10144 942 0,'-13'-2'362'0,"-12"-1"-255"16,5 6-48-16,15 8-44 16,3 5-9-16,14 5-14 15,6 1-2-15,4 0 6 16,1-5 3-16,-5-2 1 16,-6-3 3-16,-5-6 1 15,0-3 0-15,-3-3 2 16,-2 0-1-16,-9 1 0 15,6-1 1-15,-5 0 2 16,-20 8 5-16,-24 18 17 16,25-9 4-16,13 3-2 15,9 0-3-15,7 1-17 0,11 1-5 16,9-5-2-16,2-3 0 16,3-7-3-16,-6-7-1 15,3-5-56-15,0-5-100 16</inkml:trace>
  <inkml:trace contextRef="#ctx0" brushRef="#br0" timeOffset="103768.18">9885 9935 823 0,'0'0'380'15,"0"2"-151"-15,8 2-160 16,8 2-38-16,14 2-19 16,8 1 2-16,15-2 1 15,4-2-1-15,-2-4-4 16,-4-2 0-16,-12-10-3 16,-9 0-1-16,-12-2-1 15,-1-2 1-15,-14 4-6 16,-3-2-2-16,-11 8-6 15,-8 5-1-15,-2 11 3 16,-3 0 2-16,3 9-1 16,5-2 0-16,6-2-3 0,5 3 0 15,5-9 3-15,0 0 1 16,1-6 1-16,3-2 1 16,-3 1 4-16,-1-3 5 15,0 0 7-15,-1 0-1 16,0 0-9-16,1 0-4 15,0 0-9-15,2 5 0 0,4 25 6 16,47 40 2-16,-29-20 2 16,-1 8 2-16,-3 2 1 15,-6-1 3-15,-10-10 6 16,-4-6 4-16,-17-15 4 16,-4-5 0-16,-15-14-2 15,-2-6-4-15,-3-8-7 16,2-8-8-16,12-4-55 15,9-2-32-15,13 3-128 16,5-1-114-16</inkml:trace>
  <inkml:trace contextRef="#ctx0" brushRef="#br0" timeOffset="103956.57">10048 10196 760 0,'1'-2'337'0,"11"1"-155"0,8-2-35 16,17 1-44-16,7 2-17 16,1 0-36-16,-3 0-18 15,-7 2-22-15,-3 2-1 16,-4 1-138-16,0 2-259 16</inkml:trace>
  <inkml:trace contextRef="#ctx0" brushRef="#br0" timeOffset="104143.62">10421 10157 966 0,'0'0'418'0,"0"3"-222"16,0 8-60-16,5 12-82 15,0 3-7-15,2 15-15 16,3 0-9-16,-6 2-9 15,1-2-1-15,-1-12-120 16,2-1-176-16</inkml:trace>
  <inkml:trace contextRef="#ctx0" brushRef="#br0" timeOffset="104472.13">10908 10302 866 0,'-2'8'380'16,"-6"9"-195"-16,-4 2-40 15,-8-3-56-15,-4-3-25 16,-3-4-30-16,1-6-8 16,2-6-11-16,2-2-7 15,-1-10-11-15,7 0-4 16,-1-3-7-16,5-2-4 15,11 4 1-15,3 2 0 0,12 6 7 16,4 4 9-16,2 11 9 16,-4 3 8-16,2 12 12 15,-5 2 2-15,5 6 2 16,2 0-7-16,-1-4-11 16,2-1-5-16,-6-11-105 15,-1-4-175-15</inkml:trace>
  <inkml:trace contextRef="#ctx0" brushRef="#br0" timeOffset="104637.06">10804 10002 842 0,'-2'-2'495'0,"-3"-7"-26"15,0 9-333-15,6 0-70 16,5 7-54-16,3 2-8 15,5 0-79-15,1 4-131 16</inkml:trace>
  <inkml:trace contextRef="#ctx0" brushRef="#br0" timeOffset="104922.82">11313 10515 850 0,'0'-5'453'0,"0"-2"-120"15,2 5-110-15,-2 11-116 16,-4 4-29-16,-3 7-26 16,-5 2-11-16,-5 0-67 15,6 1-74-15</inkml:trace>
  <inkml:trace contextRef="#ctx0" brushRef="#br0" timeOffset="105429.4">11998 10255 787 0,'-7'3'381'16,"2"8"-144"-16,-9 11-94 15,-5 4-28-15,1 7-48 16,-11-5-21-16,0-3-27 16,0-7-6-16,3-10-17 15,3-6-20-15,1-13-26 16,-1-6-3-16,7-6 14 0,-3-2 21 16,11 4 32-16,8 1 11 15,5 2 6-15,6 7 1 16,8 4-2-16,-4 7 0 15,7 10 3-15,4 7 2 16,3 13-7-16,6 4-5 16,-4-3-12-16,-6-1-2 15,-9-6-111-15,-2-4-188 16</inkml:trace>
  <inkml:trace contextRef="#ctx0" brushRef="#br0" timeOffset="105612.85">11830 10047 1303 0,'-2'-3'516'0,"-2"-2"-358"16,1 2-71-16,3 2-77 15,0 1-12-15,2 0-32 16,20 2-50-16,37 14-266 15</inkml:trace>
  <inkml:trace contextRef="#ctx0" brushRef="#br0" timeOffset="105936.2">12163 10383 791 0,'6'7'371'16,"8"8"-156"-16,0-4-47 15,3-6-76-15,-2-5-30 16,0-12-37-16,2-2-8 0,-1-6-7 16,-1-2-2-16,-3 1 0 15,-4-2 0-15,-10-4-2 16,-4 4 1-16,-7 1-4 16,-1 10-4-16,0 11-6 15,-2 4-2-15,1 16-2 16,3 2 3-16,0 8 3 15,5 2 1-15,5 6 1 16,-2-1 1-16,4 0 0 16,6-2 0-16,1-3 0 15,1-1 0-15,3-1-35 16,-2-2-95-16</inkml:trace>
  <inkml:trace contextRef="#ctx0" brushRef="#br0" timeOffset="106280.58">12716 10296 626 0,'-9'11'354'0,"-7"5"-58"0,2 6-134 16,-4 0-37-16,-8-3-56 15,-7-6-21-15,-8-7-23 16,-3-6-4-16,9-8-6 16,7-4-4-16,7-5-11 15,7-2-5-15,3 0-10 16,6-2-6-16,10 5-4 16,8 0 2-16,5 5 11 15,7 7 9-15,-1 7 16 16,2 9 10-16,2 12 10 15,-3 5 1-15,0 4-6 16,-3 3-7-16,-5-4 3 16,-4-5-60-16</inkml:trace>
  <inkml:trace contextRef="#ctx0" brushRef="#br0" timeOffset="106806.06">13304 10048 673 0,'0'-3'411'0,"-1"-2"-20"15,0 5-101-15,1 0-133 0,0 0-53 16,0 6-74-16,0 23-13 15,2 42 1-15,1-21-1 16,-1 3-6-16,2-1-2 16,1-6-4-16,-1-8-5 15,-1-7-123-15,2-7-93 16</inkml:trace>
  <inkml:trace contextRef="#ctx0" brushRef="#br0" timeOffset="107092.4899">13126 10188 519 0,'0'0'361'0,"0"0"1"15,1-1-146-15,-1 1-95 16,6 1-39-16,24 4 5 16,37 6 0-16,-19-4-8 15,4 2-9-15,-4 0-24 16,-4 1-13-16,-15-6-16 16,-7-1-3-16,-10-1-35 0,-6-2-107 15</inkml:trace>
  <inkml:trace contextRef="#ctx1" brushRef="#br0">19850 19044 0</inkml:trace>
  <inkml:trace contextRef="#ctx0" brushRef="#br0" timeOffset="121024.81">13845 9783 673 0,'0'-1'407'15,"0"-4"-71"-15,-1 10-165 16,0-5-57-16,0 23-81 16,-6 57-16-16,3-12-5 0,1 9 0 15,-4 3-1-15,2-2-1 16,1-2-1-16,0-7-1 15,5-17-1-15,4-6-2 16,5-19-53-16,1-11-88 16</inkml:trace>
  <inkml:trace contextRef="#ctx0" brushRef="#br0" timeOffset="121280.33">14102 10273 1205 0,'0'-1'542'16,"-4"0"-241"-16,9 6-180 15,-8-5-41-15,3 4-46 16,3 1-16-16,-4-5-80 16,1 0-143-16</inkml:trace>
  <inkml:trace contextRef="#ctx0" brushRef="#br0" timeOffset="121885.76">14438 9866 731 0,'-1'1'422'0,"-4"-1"-67"16,3 6-188-16,0-6-49 16,1 0-66-16,-1 16-16 0,-3 50-19 15,5-27-5-15,3 14-3 16,-3 3-1-16,-3 4 0 16,-1 9 0-16,-1-5-2 15,1-6 2-15,0-9-2 16,4-9 1-16,0-14-3 15,2-6 8-15,2-16-170 16</inkml:trace>
  <inkml:trace contextRef="#ctx0" brushRef="#br0" timeOffset="122582.59">14737 9760 739 0,'9'8'335'15,"17"21"-138"-15,10 13-57 16,13 21-40-16,6 10-11 0,-8 7-23 15,-6 3-10-15,-25 10-5 16,-16 1-3-16,-26-9-3 16,-14-3 0-16,-15-15-9 15,-2-8-8-15,6-6-12 16,8-7-46-16,11-15-159 16,7-8-174-16</inkml:trace>
  <inkml:trace contextRef="#ctx0" brushRef="#br0" timeOffset="130801.02">4762 11305 936 0,'-1'3'372'0,"1"12"-234"16,1 10-46-16,2 13-37 15,2 4-10-15,1 9-22 16,-1 0-6-16,-2-2-5 16,-2 1 0-16,-4-12-54 15,0-8-89-15</inkml:trace>
  <inkml:trace contextRef="#ctx0" brushRef="#br0" timeOffset="130993.08">4475 11518 1018 0,'5'3'395'16,"5"-1"-234"-16,18 0-91 0,20 4-3 15,14-4-5-15,16 1-18 16,4-7-18-16,2 2-91 15</inkml:trace>
  <inkml:trace contextRef="#ctx0" brushRef="#br0" timeOffset="131637.8597">5327 11118 885 0,'0'-3'443'16,"0"-4"-164"-16,-2 5-127 15,1 2-55-15,0 0-70 16,1 8-26-16,2 23-8 16,7 66 1-16,-8-27 4 15,-4 4 2-15,0 3 3 16,-1-2 2-16,1-11 2 15,2-4 1-15,1-12-102 16,0-9-117-16</inkml:trace>
  <inkml:trace contextRef="#ctx0" brushRef="#br0" timeOffset="132085.94">5659 11250 1009 0,'-3'4'382'0,"-2"14"-280"16,3 7-42-16,4 16-29 15,1 4-3-15,3 8-6 16,-4-3-4-16,-1-3-2 15,-4-1-1-15,3-8-1 16,0-3-3-16,1-12-2 16,6-6-3-16,-1-17-23 15,-2-7-24-15,2-13-58 16,-4-7-26-16,1-11 0 16,-3-4 24-16,-5-13 62 15,2-6 39-15,-4-4 59 16,2 1 31-16,2 13 42 15,-1 11 3-15,2 16-7 0,-1 8-22 16,5 10-45-16,0-1-15 16,6 5-39-16,2-4-9 15,15 2-9-15,9 3 1 16,16-2 2-16,10 1-25 16,0-7-157-16,1 1-153 15</inkml:trace>
  <inkml:trace contextRef="#ctx0" brushRef="#br0" timeOffset="132317.3499">5683 11449 827 0,'13'0'386'16,"5"2"-182"-16,19 1-92 15,7 1-32-15,4 2-51 16,0-2-5-16,-5-6-282 16</inkml:trace>
  <inkml:trace contextRef="#ctx0" brushRef="#br0" timeOffset="132624.8199">5939 11744 578 0,'3'0'329'16,"5"-3"-64"-16,2-6-113 15,0-4-33-15,4-6-48 16,-2-1-15-16,-2-2 6 16,-1 3 12-16,-6 9 28 15,-2 4 2-15,-4 9-25 16,2 6-20-16,-5 8-39 16,5 6-11-16,3 7-7 15,-1-1 0-15,3 1-1 16,-2-2-2-16,4-3-137 15,3-4-115-15</inkml:trace>
  <inkml:trace contextRef="#ctx0" brushRef="#br0" timeOffset="132850.56">6160 11699 1032 0,'4'1'434'16,"6"3"-215"-16,7 3-95 15,9 4-45-15,0 2-15 16,4 1-32-16,-6 1-12 16,-2 0-9-16,-3-1-18 0,-6-4-154 15,2-3-168-15</inkml:trace>
  <inkml:trace contextRef="#ctx0" brushRef="#br0" timeOffset="133005.14">6353 11661 849 0,'-10'6'436'0,"-10"10"-131"15,-3 1-96-15,-2 4-120 16,0 0-33-16,-1 1-37 15,4-4-36-15,8-5-173 16</inkml:trace>
  <inkml:trace contextRef="#ctx0" brushRef="#br0" timeOffset="133628.02">6655 11122 799 0,'0'-4'406'15,"-1"0"-114"-15,1-1-60 16,0 5-111-16,-2 0-41 16,1 9-63-16,1 21-12 0,-1 73 4 15,2-28 2-15,-1 3-2 16,3 1 0-16,2-7-1 16,-7-4 0-16,3-11 2 15,-1-10 0-15,-4-15 9 16,6-9-36-16,-2-15-143 15,-1-4-327-15</inkml:trace>
  <inkml:trace contextRef="#ctx0" brushRef="#br0" timeOffset="134919.8499">5800 10938 661 0,'-3'0'311'0,"-1"0"-136"15,8-1-52-15,-4 1-53 16,25 0-24-16,57-3-21 15,-18 3-3-15,9-5-9 16,3 3-4-16,5 0-4 16,-8-1-3-16,-17 1-56 15,-13 0-75-15</inkml:trace>
  <inkml:trace contextRef="#ctx0" brushRef="#br0" timeOffset="135115.59">6229 10884 568 0,'6'3'248'16,"12"6"-120"-16,7-1-12 15,2 0-23-15,1 1 5 16,-5-1 4-16,-6 1 1 16,-7 3-1-16,-2-2-16 0,-12 1-28 15,0 0-6-15,-14 0-140 16,-9-6-222-16</inkml:trace>
  <inkml:trace contextRef="#ctx0" brushRef="#br0" timeOffset="138817.65">7235 11317 724 0,'-2'0'374'16,"-1"0"-136"-16,0 10-94 15,0 16-106-15,3 9-25 16,4 12-1-16,-1 3-1 0,2-3 0 16,-2 0-1-16,0-9-3 15,1-5 1-15,1-11-106 16,-4-12-114-16</inkml:trace>
  <inkml:trace contextRef="#ctx0" brushRef="#br0" timeOffset="138995.73">6979 11502 732 0,'-2'1'324'0,"6"-1"-129"16,9 4-57-16,20 5-44 16,11-9 0-16,18 0-34 15,8-3-17-15,0-6-26 16,2 8-7-16,-4-4-51 15,-1-2-112-15</inkml:trace>
  <inkml:trace contextRef="#ctx0" brushRef="#br0" timeOffset="139430.63">7940 11066 742 0,'0'-3'372'15,"-1"-5"-136"-15,0 23-117 16,7 26-42-16,-4 24-46 0,4 17-11 15,-5 13-3-15,-3-3 0 16,-4-9-3-16,-3-6 0 16,4-16-3-16,-1-10-2 15,3-17 12-15,3-8-110 16</inkml:trace>
  <inkml:trace contextRef="#ctx0" brushRef="#br0" timeOffset="139880.62">8291 11379 792 0,'0'12'336'15,"-2"9"-146"-15,4 16-114 16,-2 10-1-16,4 4-3 16,0 0-14-16,-1-3-27 15,2-9-9-15,-5-10-9 16,0-8-1-16,0-11 2 16,-1-7 9-16,1-9 2 0,-4-8-2 15,4-8-6 1,-4-7-11-16,-5-10-5 0,8 1 1 15,-8-9-4-15,2-4-5 16,9 0-7-16,0-2-2 16,10 7 6-16,4 9 4 15,-5 11 9-15,0 5 1 16,-5 6-3-16,0 1-2 16,7 4-6-16,5-2-1 15,15 2-2-15,8 1-2 0,10 2-26 16,5 3-31-16,5 6-149 15,3 7-202-15</inkml:trace>
  <inkml:trace contextRef="#ctx0" brushRef="#br0" timeOffset="140110.6">8324 11502 705 0,'4'6'327'16,"2"3"-115"-16,12 2-78 0,9-1-13 16,9-7-31-16,9 0-28 15,1-4-44-15,4-2-6 16,-2 3-166-16</inkml:trace>
  <inkml:trace contextRef="#ctx0" brushRef="#br0" timeOffset="140454.51">8586 11724 669 0,'0'-7'349'0,"4"-8"-97"16,7 0-86-16,11 1-77 15,3 5-14-15,7 4-11 16,-1 4-3-16,-9 7-14 16,-4 6-2-16,-17 8 1 15,-10 5-2-15,-13 7-7 16,-8 0-7-16,-5-2-16 15,4-3-6-15,10-6-10 16,9-4-4-16,8-6-9 16,3-3-4-16,9-6-4 0,9 2 0 15,13 2 1-15,5-3 3 16,2 1-51-16,-4-1-50 16,-5-9-224-16</inkml:trace>
  <inkml:trace contextRef="#ctx0" brushRef="#br0" timeOffset="140663.8499">8910 11796 1149 0,'1'0'468'0,"0"2"-299"16,2 5-74-16,16 10-78 15,1 0-7-15,5 6-4 16,-1-1-2-16,-4-7 11 16,-4 0-62-16,-1-7-230 15</inkml:trace>
  <inkml:trace contextRef="#ctx0" brushRef="#br0" timeOffset="140823.74">9090 11792 835 0,'-18'13'398'16,"-13"9"-144"-16,-5 7-144 15,1 1-51-15,1-2-30 0,8-1-12 16,11-5-68-16,2-7-119 16</inkml:trace>
  <inkml:trace contextRef="#ctx0" brushRef="#br0" timeOffset="141472.2">8497 11058 662 0,'-2'1'272'15,"2"2"-182"-15,7-4-31 0,-7-1-34 16,30 2-7-16,57 5 4 16,-21 2-4-16,3-5-11 15,3 2-3-15,-14-2-2 16,-8-3 0-16,-12 3-2 16,-15-3-10-16,-15-6-27 15,-7 4-5-15,-8-11 4 16,-4 1 17-16,-3 0 61 15,0 0 25-15,7 5 37 16,1 3 13-16,9 5-33 16,0 6-17-16,5 4-37 15,0 0-10-15,-2 2 18 16,-1 3 8-16,-5 0 6 16,0 5-6-16,0 1-20 15,0-4-1-15,0 0-276 16</inkml:trace>
  <inkml:trace contextRef="#ctx0" brushRef="#br0" timeOffset="141960.03">9412 11051 664 0,'0'-1'366'0,"3"7"-69"16,1 15-170-16,2 9-59 15,3 26-22-15,-3 5 1 16,4 21-1-16,-3 2-5 16,-4-3-10-16,-3-4-6 15,-6-11-7-15,-1-5-4 16,2-12-3-16,5-7-2 16,0-18 18-16,5-6-114 15</inkml:trace>
  <inkml:trace contextRef="#ctx0" brushRef="#br0" timeOffset="142380.23">9902 11496 820 0,'0'-2'377'16,"6"1"-123"-16,7 1-87 0,16 1-66 16,5 3-8-16,11-1-49 15,1-3-19-15,-1 3-18 16,-4 4-5-16,-10-4-87 15,-5 4-81-15</inkml:trace>
  <inkml:trace contextRef="#ctx0" brushRef="#br0" timeOffset="142576.52">9899 11585 541 0,'-1'8'324'16,"-2"5"-36"-16,14-3-111 16,8-4-16-16,17-1-29 15,8-1-12-15,2-4-47 0,6 4-18 16,-11-8-32-16,-3 1-33 16</inkml:trace>
  <inkml:trace contextRef="#ctx0" brushRef="#br0" timeOffset="143417.4199">10611 11424 532 0,'-1'-4'359'15,"0"-3"-2"-15,2 7-149 16,-1 0-116-16,8 13-45 16,30 52-25-16,-25-25-1 15,-6 3 3-15,-7-4 0 0,-8-5-3 16,2-2-3-16,-4-15-8 16,7-4-3-16,5-15-16 15,1-8-6-15,0-15-3 16,6-3 1-16,-3-1 15 15,3-1 5-15,1 5 1 16,-2 1-1-16,2 9 1 16,-3 3 2-16,9 18 3 15,-3 1 2-15,7 8-3 16,-5 0-2-16,-4-4-3 16,2 2 0-16,-6 0 1 15,-4 4 1-15,-2-2 3 16,-1 1 0-16,-9-6-1 15,11 3 0-15,-7-8-1 16,1-5-4-16,4-4-8 16,0 3-6-16,0 0-16 0,0 0-7 15,5-11-17-15,23-36-2 16,-9 31 13-16,-3 2 9 16,4 5 28-16,2 7 7 15,-7 3 16-15,1 7 5 16,-7 8 8-16,0 1 1 15,-1 6-8-15,-1 1-3 16,-1-5-9-16,-2 1-2 16,-1-5-6-16,0-2-6 0,2-1-320 15</inkml:trace>
  <inkml:trace contextRef="#ctx0" brushRef="#br0" timeOffset="144016.05">11386 11620 513 0,'4'-6'311'0,"4"-4"-53"16,-4-5-62-16,0 0-35 16,-2 0-45-16,-1 1-20 15,-5-2-33-15,-6-2-5 16,-8 2-20-16,-4 2-8 15,-5 9-10-15,1 5-4 0,2 2-11 16,-1 5-5-16,9 12-5 16,3 3-4-16,2 4 0 15,8 4 2-15,3-5 2 16,2-2 1-16,15 4 2 16,-4-10 0-16,11-6-4 15,-1-7-8-15,4-11-20 16,3-2-10-16,-4-12 3 15,1 1 8-15,-10-6 27 16,-2-3 14-16,-10 5 31 16,-5 2 16-16,-7 7 14 15,0 7 0-15,-2 10-29 16,1 4-15-16,1 6-22 16,3 5-3-16,3 4-2 15,1 2 0-15,8 4 0 16,0-1 0-16,6-1 1 15,0-2 0-15,7 0-25 0,0-7-71 16,6-4-382-16</inkml:trace>
  <inkml:trace contextRef="#ctx0" brushRef="#br0" timeOffset="144265.65">11637 11630 1095 0,'4'6'426'0,"9"8"-270"16,4 9-42-16,-3 2-12 15,10 5-23-15,-7 1-44 16,3-2-12-16,5-1-13 15,-8-6-4-15,13-7-58 16,-4-4-107-16</inkml:trace>
  <inkml:trace contextRef="#ctx0" brushRef="#br0" timeOffset="144465.64">11844 11718 609 0,'-7'0'351'16,"-10"0"-45"-16,4 2-74 16,-3 7-91-16,0 4-30 15,-2 7-44-15,-4 4-16 16,0 1-18-16,5 1-8 16,1-3-14-16,6-4 3 15,7-6-177-15</inkml:trace>
  <inkml:trace contextRef="#ctx0" brushRef="#br0" timeOffset="166987.46">2733 12558 324 0,'1'-1'245'0,"-1"-5"58"16,-1 6-64-16,-1 0-73 16,1 0-26-16,1 23-63 15,4 48-19-15,2-19-30 16,-3 3-11-16,0 1-10 16,1-6-3-16,1-13-9 15,0-8-40-15,0-14-142 16,1-5-150-16</inkml:trace>
  <inkml:trace contextRef="#ctx0" brushRef="#br0" timeOffset="167216.0799">2532 12761 631 0,'-5'0'322'16,"2"0"-102"-16,6 0-65 16,-3 0-64-16,20 0-22 15,63-2-12-15,-23-2-10 16,16-1-14-16,5-1-8 16,-11 4-17-16,-12-3-24 15,-16 5-293-15</inkml:trace>
  <inkml:trace contextRef="#ctx0" brushRef="#br0" timeOffset="167749.12">3374 12404 737 0,'0'3'338'0,"0"9"-139"16,1 7-80-16,2 16-65 16,1 8-5-16,0 11-7 15,2 6-4-15,-1 7-1 16,-3-1-6-16,-3-4-10 16,2-6-4-16,-1-16-8 15,1-6-2-15,3-16-4 16,-4-7-37-16,0-8-151 15,2-2-178-15</inkml:trace>
  <inkml:trace contextRef="#ctx0" brushRef="#br0" timeOffset="167952.41">3337 12453 544 0,'11'-1'244'0,"5"-1"-107"16,20 3-82-16,6-2-10 15,7-3-22-15,7 1-9 16,1 1-9-16,1 2-3 16,-7 0-132-16</inkml:trace>
  <inkml:trace contextRef="#ctx0" brushRef="#br0" timeOffset="168190.57">3368 12679 701 0,'7'6'353'16,"7"3"-141"-16,14-5-81 16,6-2-30-16,10-2-62 15,-4-2-17-15,-2-3-16 16,2 2-18-16,-5 0-213 16</inkml:trace>
  <inkml:trace contextRef="#ctx0" brushRef="#br0" timeOffset="168558.07">3638 12989 479 0,'1'-9'252'0,"5"-2"-56"16,3-4-39-16,-1-2-44 16,3 4-17-16,1-7-18 15,-2 7-1-15,-3 6-11 16,-1 5-7-16,-5 6-21 16,0 5-8-16,0 6-10 15,2 7-1-15,-2 4-6 16,0 5-2-16,-1-2 1 15,2 0-1-15,-1-2-1 16,3-3 0-16,-1-6 1 16,1-4-1-16,-1-5-1 15,-3-4-2-15,3-4-96 0,-2-3-177 16</inkml:trace>
  <inkml:trace contextRef="#ctx0" brushRef="#br0" timeOffset="169163.0799">4064 12859 689 0,'-7'1'376'0,"-5"2"-71"15,7 1-90-15,-2 0-107 16,6-3-36-16,2-1-52 16,1 0-40-16,-2-1-231 15</inkml:trace>
  <inkml:trace contextRef="#ctx0" brushRef="#br0" timeOffset="169581.5799">4560 12733 529 0,'-1'-2'276'0,"-7"-6"-65"16,-2 1-31-16,-3-1-41 15,-6-1-16-15,1 5-33 16,-9 3-13-16,-2 8-33 15,3 7-15-15,-4 8-24 16,10 9-6-16,13 6-7 16,10 6-1-16,16-3 2 15,11-4 3-15,5-11 3 16,-4-7 1-16,0-7-33 16,-8-8-41-16,4-3-192 15</inkml:trace>
  <inkml:trace contextRef="#ctx0" brushRef="#br0" timeOffset="169927.3">4781 12821 423 0,'0'-7'246'16,"0"-6"-29"-16,-1 1-24 0,-8-2-30 15,-3 0-9-15,-3 1-19 16,-4 1-18-16,-2 4-44 16,-1 4-27-16,-2 5-38 15,1 9-9-15,4 5-14 16,7 5 0-16,11 11 1 16,2 2-1-16,15 1 6 15,3-3 0-15,8-9 5 16,8-8 1-16,1-14 2 15,0-4 1-15,-2-14 7 16,-9 1 3-16,-13-8 7 16,-12-3-2-16,-17 1-31 15,-6 0-32-15,-12 4-180 16</inkml:trace>
  <inkml:trace contextRef="#ctx0" brushRef="#br0" timeOffset="170444.3">5163 12755 406 0,'-1'-3'289'15,"-5"-3"16"-15,-4-1-115 16,-4 0-25-16,-5-1-43 16,0 1-26-16,-3 4-35 15,5 1-16-15,4 3-29 16,1 3-9-16,12 8-8 0,3 1-3 16,10 8-2-16,8 4 3 15,3 6 3-15,-2 3 1 16,-6 0 6-16,-7 0 4 15,-14-5 29-15,-8-8 10 16,-10-4 9-16,-6-8 2 16,-3-11-23-16,1-2-13 15,7-11-26-15,6 0-55 0,9 1-150 16,5 1-221-16</inkml:trace>
  <inkml:trace contextRef="#ctx0" brushRef="#br0" timeOffset="171072.44">5742 12381 599 0,'-14'5'311'0,"-18"13"-87"16,-7 7-44-16,-3 12-75 15,0 9-31-15,9 13-40 16,6 7-14-16,15 10-15 16,7 2-3-16,13-8-4 15,15-2 0-15,16-20-3 16,9-10 0-16,9-9-64 0,1-13-105 16</inkml:trace>
  <inkml:trace contextRef="#ctx0" brushRef="#br0" timeOffset="171439.4499">5781 12729 744 0,'0'-15'312'0,"0"-14"-173"15,10 1-61-15,14 6-29 16,6 9-8-16,6 8-9 16,-2 6-4-16,0 14-15 15,-5 2-2-15,-8 4 9 16,-6 6 8-16,-18-2 15 16,-9 5 2-16,-15 2-9 15,1 1-10-15,1-3-17 16,6-6-5-16,13-8-10 15,3-7-4-15,6 2-1 16,11-1 0-16,0 0 7 16,5 1 1-16,10-3 1 0,-2-4-1 15,11 8 0-15,2-6-30 16,-4-3-148-16</inkml:trace>
  <inkml:trace contextRef="#ctx0" brushRef="#br0" timeOffset="171745.7">6350 12756 872 0,'-11'-6'377'0,"-16"-8"-186"16,2 5-50-16,-6 4-82 16,-1 6-3-16,4 8-29 15,2 5-11-15,7 7-12 16,7 4-4-16,8 5-6 15,5 0-3-15,10 0 2 16,11-4 1-16,8-8 4 16,5-3 1-16,6-12 4 15,-5-4 2-15,-5-14 8 16,-5-7 4-16,-14-5 9 16,-4-4 1-16,-15-1 0 15,-5 0-4-15,-15 6-27 16,-3 1-27-16,0 9-124 0,3 4-236 15</inkml:trace>
  <inkml:trace contextRef="#ctx0" brushRef="#br0" timeOffset="172016.99">6428 12587 498 0,'-10'0'293'0,"3"2"-35"16,1 3-94-16,0-2-99 16,7 8-28-16,0-1-26 15,6 2 2-15,5 0 18 16,2-2 7-16,4-8 24 16,-6-2 14-16,-2-5 28 15,-6-5 12-15,-5-3-13 16,-5-1-21-16,-2 1-46 15,-8-1-25-15,3 4-85 16,2 4-65-16</inkml:trace>
  <inkml:trace contextRef="#ctx0" brushRef="#br0" timeOffset="172344">6569 12439 593 0,'5'2'326'0,"12"10"-45"15,7 4-111-15,19 13-87 16,4 8-7-16,6 9-9 16,-2 8-3-16,-19 11-6 15,-10 4 0-15,-26 1-7 16,-19-3-2-16,-14-9-8 16,-7-10-6-16,0-10-70 15,10-4-126-15</inkml:trace>
  <inkml:trace contextRef="#ctx0" brushRef="#br0" timeOffset="207612.99">7472 12601 736 0,'0'0'380'16,"-2"0"-103"-16,-1 13-156 15,3 4-37-15,-2 21-36 16,-2 6-7-16,5 13-12 16,-5 3-7-16,5-3-11 15,5 0-3-15,-5-17-14 0,5-10-42 16,3-12-259-1</inkml:trace>
  <inkml:trace contextRef="#ctx0" brushRef="#br0" timeOffset="207804.2">7298 12814 907 0,'-2'2'404'0,"5"7"-205"15,6-4-54-15,19 3-66 16,10 2-17-16,9-5-19 16,11 0-9-16,2-5-19 15,-2-5 14-15,-2-5-242 16</inkml:trace>
  <inkml:trace contextRef="#ctx0" brushRef="#br0" timeOffset="208237.06">8118 12475 939 0,'-4'9'396'0,"1"13"-216"16,0 8-54-16,2 20-29 15,4 4-21-15,1 13-28 16,3 1-13-16,2-12-20 16,1-4-5-16,-3-18-6 15,1-8-12-15,-3-13-108 16,0-8-67-16</inkml:trace>
  <inkml:trace contextRef="#ctx0" brushRef="#br0" timeOffset="208429.4">8040 12516 676 0,'4'-3'335'15,"9"0"-113"-15,-1 3-98 16,32-1-92-16,11 3-18 16,11 0-16-16,10-2-2 0,-8-1-69 15,-4-5-167-15</inkml:trace>
  <inkml:trace contextRef="#ctx0" brushRef="#br0" timeOffset="208652.9199">8153 12729 544 0,'17'2'273'0,"24"5"-98"16,5-3-74-16,6 2-73 0,-4 0-17 16</inkml:trace>
  <inkml:trace contextRef="#ctx0" brushRef="#br0" timeOffset="209282.76">8399 12929 481 0,'3'-6'330'16,"8"-9"34"-16,0 1-121 16,9 11-102-16,2 7-39 15,1 12-55-15,-1 8-8 16,-11 5 2-16,-7-2 2 15,-12-2 0-15,-6-3-6 16,-9-4-16-16,2 1-8 0,0-7-19 16,4-4-14-16,8-3-15 15,-2-6-6-15,7-6 1 16,3-1 8-16,1-4 12 16,7 2 8-16,5 3 8 15,7 4 5-15,4 4 4 16,0 3 0-16,2 8 0 15,-3-2-1-15,-3 4-4 16,-3-2-1-16,-5-4-148 16,-2 0-265-16</inkml:trace>
  <inkml:trace contextRef="#ctx0" brushRef="#br0" timeOffset="209490.73">8841 12793 1170 0,'0'4'521'0,"-2"-1"-243"15,1 3-165-15,1-6-42 16,0 0-42-16,0 0-34 0</inkml:trace>
  <inkml:trace contextRef="#ctx0" brushRef="#br0" timeOffset="210211.27">9464 12746 463 0,'-9'-6'338'0,"-5"-4"30"15,-4 1-135-15,-4 0-28 16,-4 5-65-16,0 5-29 15,-3 12-49-15,3 4-20 16,7 11-24-16,6 2-11 16,16 0-12-16,12 0-3 15,8-6 2-15,1-2 1 16,3-7-1-16,-3-1-8 16,3-10-76-16,2-3-70 15</inkml:trace>
  <inkml:trace contextRef="#ctx0" brushRef="#br0" timeOffset="210540.3297">9682 12755 709 0,'-4'-7'352'0,"-8"-6"-116"15,-3 0-33-15,-6 1-57 16,-2 7-26-16,-1 3-44 16,-1 5-23-16,3 8-36 15,2 5-14-15,12 12-9 16,6 4-4-16,13 5 1 0,10-1 2 16,11-6 2-16,5-7 1 15,9-10 3-15,-2-8 1 16,-8-9 7-16,-8-6 6 15,-19-15 12-15,-7-2 3 16,-12-8-6-16,-8-2-10 16,-14 3-72-16,-5 0-69 15</inkml:trace>
  <inkml:trace contextRef="#ctx0" brushRef="#br0" timeOffset="211034.3597">10018 12781 386 0,'-5'-6'299'0,"-4"-4"12"16,-7 0-67-16,-2 0-30 0,2 3-67 16,1 1-30-16,8 5-66 15,4 1-24-15,9 9-28 16,6 3-9-16,14 12 3 16,1 7 3-16,-4 5 3 15,-4 1 3-15,-18-5 29 16,-6 0 16-16,-13-7 18 15,-7-6 2-15,-3-12-19 16,-3-8-19-16,7-20-93 16,6-6-84-16</inkml:trace>
  <inkml:trace contextRef="#ctx0" brushRef="#br0" timeOffset="211588.77">10513 12377 824 0,'-18'5'365'0,"-26"12"-180"0,4 11-41 15,4 17-66-15,6 4-22 16,13 14-31-16,4 5-18 16,13 5-7-16,12 3 0 15,12-2-3-15,3-9 4 16,8-14-2-16,-3-10-4 16,3-19-116-16,3-4-76 15</inkml:trace>
  <inkml:trace contextRef="#ctx0" brushRef="#br0" timeOffset="211931.66">10863 12641 716 0,'-10'-7'390'16,"-7"-4"-103"-16,-5 2-119 15,0 5-43-15,-1 6-71 16,-1 8-23-16,3 10-32 16,1 8-5-16,2 10-8 15,7 6-2-15,10 5 4 16,5 0 1-16,12-2 4 16,4-8 5-16,5-14 2 15,0-7 0-15,-6-15 4 0,3-3 5 16,-8-12 13-1,-4-7 9-15,-11-12 15 0,-8-6 5 16,-14-3-4-16,-4 3-7 16,-2 8-26-16,4 7-15 15,4 13-122-15,8 8-157 16</inkml:trace>
  <inkml:trace contextRef="#ctx0" brushRef="#br0" timeOffset="212291.16">11083 12695 820 0,'-13'-10'380'0,"-13"-6"-148"16,1 4-78-16,4 9-78 15,2 9-27-15,3 11-41 16,3 7-9-16,5 13-4 16,2 3-1-16,9 5-2 15,5 0 2-15,9-2 1 16,5-6 3-16,11-11 2 16,5-5 1-16,2-16 6 15,-2-6 5-15,-11-14 14 0,-7-10 9 16,-11-9 10-16,-9-5 2 15,-12-9-8-15,-8 3-8 16,-7 2-20-16,3 3-24 16,6 15-129-16,3 5-192 15</inkml:trace>
  <inkml:trace contextRef="#ctx0" brushRef="#br0" timeOffset="212608.09">11280 12559 750 0,'-10'-5'390'15,"-4"-2"-116"-15,0 3-152 16,4 7-54-16,6 3-55 15,2 4-12-15,5 6-5 16,1-1 1-16,11 3 5 16,0-3 6-16,2-4 9 15,-1-4 8-15,-12-10 26 16,-3-3 4-16,-9-5-1 16,-6-2-9-16,-2 1-29 0,-4-1-11 15,6 6-70-15,5-2-105 16</inkml:trace>
  <inkml:trace contextRef="#ctx0" brushRef="#br0" timeOffset="213024.2">11469 12544 661 0,'2'6'315'0,"18"10"-104"0,6 11-74 16,8 20-11-16,3 5-3 16,-23 15 17-16,-13 2 6 15,-21 1-26-15,-11 2-24 16,-6-16-52-16,-1-4-16 15,5-20-16-15,2-9-4 16,11-14-95-16,5-6-91 16</inkml:trace>
  <inkml:trace contextRef="#ctx0" brushRef="#br0" timeOffset="213505.26">12097 12837 598 0,'3'-1'369'16,"4"0"-32"-16,9 1-172 16,9 1-57-16,10 1-62 15,7 1-19-15,7-2-19 16,-5 0-3-16,-2-1-52 15,-7 0-61-15</inkml:trace>
  <inkml:trace contextRef="#ctx0" brushRef="#br0" timeOffset="213704.23">12114 12939 631 0,'0'2'344'0,"1"1"-59"16,7 2-99-16,11 2-85 0,9 1-14 15,5-1-27-15,2-1-19 16,5-5-21-16,-5-1-9 16,4-5-125-16</inkml:trace>
  <inkml:trace contextRef="#ctx0" brushRef="#br0" timeOffset="214444.41">12716 12733 586 0,'-1'-6'319'0,"4"-5"-35"16,0 8-160-16,4 3-30 16,7 16-25-16,-1 8-16 15,4 15-14-15,-3 6 9 16,-6 2 6-16,-5-5-1 15,-3-10-10-15,0-8-13 0,2-11-14 16,-2-7-1-16,4-13-5 16,3-8-4-16,1-12-5 15,3 1-2-15,0-10 0 16,2 3 1-16,3-1-2 16,1 4-3-16,3 15-5 15,-2 7-1-15,-2 15 2 16,1 9 3-16,-5 11 6 15,-4 4 3-15,-9 5 2 16,-5-3 1-16,-4-6-1 16,3-4-1-16,1-14-3 15,6-2-4-15,6-7-8 16,3-9 0-16,8-6-2 16,3-8 3-16,2-14 5 0,2-2 2 15,5-2 1-15,-1 8 1 16,0 13 1-16,-6 9 0 15,-10 13 11-15,-1 9 7 16,-12 14 18-16,-1 5 5 16,2 8-1-16,-4-1-6 15,6-4-21-15,1-3-6 16,5-13-116-16,1-3-177 16</inkml:trace>
  <inkml:trace contextRef="#ctx0" brushRef="#br0" timeOffset="-214497.77">13600 12890 1373 0,'1'-9'58'16,"0"-4"12"-16,-1-10 56 15,-5-2-13-15,-4-3-12 16,-8 6-34-16,-2 2-15 15,-10 9-34-15,-2 10-12 16,0 10-12-16,-1 10-5 16,8 11-4-16,9 3 0 15,10 6 3-15,5-1-1 16,9-4 4-16,4-8 2 16,8-12 1-16,4-2 0 0,5-12-3 15,2-5 0-15,-4-10-1 16,-4-5 1-16,-6-6 7 15,-6-4 3-15,-5 0 13 16,-7-1 5-16,-2 7 13 16,-7 8 3-16,-2 10-4 15,1 10-4-15,2 11-12 16,4 6-6-16,4 4-2 16,5 3-2-16,7 1-3 15,1-3-1-15,2-4-1 16,4-3-2-16,4-5-93 15,-2-5-91-15</inkml:trace>
  <inkml:trace contextRef="#ctx0" brushRef="#br0" timeOffset="-214252.56">13761 12899 714 0,'-1'0'400'0,"2"4"-69"15,8 6-134-15,11 9-123 16,7 8-20-16,5 1-24 16,1-1-11-16,4 0-13 15,-5-5-1-15,-1-5-1 16,-5-2-64-16,-11-9-207 15</inkml:trace>
  <inkml:trace contextRef="#ctx0" brushRef="#br0" timeOffset="-214056.37">13982 12927 1006 0,'-5'-2'440'0,"-7"4"-231"15,-2 3-49-15,-4 10-69 16,-1 8-26-16,-6 2-31 16,1 2-5-16,-2-4-12 15,1-5-6-15,9-3-24 0,2-4-44 16,5-6-177-16</inkml:trace>
  <inkml:trace contextRef="#ctx0" brushRef="#br0" timeOffset="-189690.3499">2862 14132 659 0,'-3'-13'311'0,"-1"-16"-119"16,-5 3-28-16,-1 3-34 15,-3 4-16-15,-4 2-27 16,-2 2-12-16,-9 9-25 16,-1 4-12-16,-8 12-19 15,4 11-8-15,1 7-11 16,5 6-4-16,17 10-1 15,3-2-1-15,17 0-4 16,5-9 1-16,14-15 1 16,8-6 2-16,2-14 6 15,3-7 0-15,-5-13 5 16,-5-4 2-16,-4-9 3 16,-8 1 0-16,-7 0 0 15,-4 8-2-15,-4 14 12 16,-4 4 5-16,-1 16 6 15,-4 7 5-15,2 15-9 0,1 7-4 16,3 3-6-16,6-2-5 16,4-9-8-16,2-1-2 15,1-11-38-15,2-6-81 16</inkml:trace>
  <inkml:trace contextRef="#ctx0" brushRef="#br0" timeOffset="-189446.43">3104 14228 891 0,'0'5'421'16,"6"6"-132"-16,13 15-215 15,11 8-29-15,11 6-29 16,0 1-7-16,-3-7-3 16,-4-5-1-16,-3-10-5 15,-5-1-66-15,-3-6-236 16</inkml:trace>
  <inkml:trace contextRef="#ctx0" brushRef="#br0" timeOffset="-189255.65">3452 14232 691 0,'-8'0'401'16,"-8"1"-51"-16,-4 6-94 15,-3 6-116-15,-2 3-39 16,-4 8-51-16,0 3-10 16,3 2-14-16,-3-1-8 15,5-2-11-15,-2-2-3 16,9-3-82-16,2-4-73 0</inkml:trace>
  <inkml:trace contextRef="#ctx0" brushRef="#br0" timeOffset="-188846.3799">3805 14060 532 0,'4'3'336'16,"8"1"5"-16,16 0-211 15,5 0-39-15,5-1-50 16,0 0-16-16,-3 1-17 15,5-4-3-15,3 3-19 16,-1-3-65-16,-1-1-267 16</inkml:trace>
  <inkml:trace contextRef="#ctx0" brushRef="#br0" timeOffset="-188565.4799">3948 14181 403 0,'0'0'284'15,"1"2"30"-15,0-2-68 16,-1-2-89-16,0 2-31 15,0 0-43-15,7 2-13 16,19 3-17-16,36 10-10 16,-24-8-24-16,-1-1-5 15,-6-3-48-15,-4-1-109 0</inkml:trace>
  <inkml:trace contextRef="#ctx0" brushRef="#br0" timeOffset="-187237.05">4847 14379 498 0,'-18'3'204'0,"-6"4"-132"16,22-4-30-16,48-4-20 16,25-3-10-16,58-3-5 15,25 1-2-15,51-6 19 16,29 1 11-16,40-2 10 15,19-2 3-15,27 3-3 16,20 0-3-16,20 0 5 16,9 2 0-16,0 0-18 15,9 1-6-15,2 0-13 16,1 5-3-16,-14 3-1 16,-15 0 1-16,-27 1 1 15,-24 0 0-15,-17 0-1 0,-30-2-1 16,-33-5-1-16,-7 1-2 15,-44-4-12-15,-12 0-48 16</inkml:trace>
  <inkml:trace contextRef="#ctx0" brushRef="#br0" timeOffset="-174512.1">7752 14646 380 0,'0'-7'237'0,"3"-9"15"15,3 4-37-15,7 7-56 16,2 2-16-16,4 8-48 16,1 5-22-16,-8 11-19 15,-1 3-12-15,-4 10-13 16,-7-5-5-16,-5-8-8 16,-5 0-2-16,2-10 2 0,-1-7-1 15,14-10-3-15,2-10-3 16,3-12-9-16,8-2-6 15,2-4-1-15,-2 5-1 16,9 12 1-16,-4 7 1 16,2 14 1-16,0 9 2 15,-14 10 5-15,-2 5 3 16,-13 5 7-16,-3-1 2 16,-7 1-2-16,4-6-1 0,5-8-5 15,4-4 0-15,8-16 1 16,1-12-1-16,8-12 1 15,4-9-6-15,11-5-2 16,4 1-2-16,8 9-1 16,-1 9 4-16,-11 17 10 15,-4 11 5-15,-15 14 21 16,-4 9 12-16,-6 9 12 16,-1 2 0-16,-1-5-15 15,0-8-13-15,0-17-41 16,2-5-86-16</inkml:trace>
  <inkml:trace contextRef="#ctx0" brushRef="#br0" timeOffset="-169726.52">5119 13630 778 0,'-2'12'324'15,"-3"21"-185"-15,3 8-40 16,6 19-33-16,1 2-20 0,3-1-24 16,-2-3-5-16,0-12-6 15,-1-9-2-15,2-18 0 16,0-6 9-16,-3-19 15 15,-3-4 3-15,-2-17 6 16,-6-7-8-16,-4-10-13 16,-1-8-1-16,-3-7-8 15,2-2-3-15,5 0-6 16,0 4-3-16,9 15-3 16,3 7 0-16,8 12-1 15,8 7 0-15,6 2-6 16,3 0-2-16,13 2-5 15,8-2 2-15,8 9-16 16,3 4-49-16,-3 5-170 16</inkml:trace>
  <inkml:trace contextRef="#ctx0" brushRef="#br0" timeOffset="-169484.67">5106 13770 567 0,'-1'7'283'0,"7"7"-49"16,15-2-82-16,19-4-58 15,11-5-14-15,15-7-52 16,-2 0-14-16,-4-3-11 15,-6 1-59-15,-19 2-273 16</inkml:trace>
  <inkml:trace contextRef="#ctx0" brushRef="#br0" timeOffset="-169177.62">5473 14019 527 0,'3'-5'267'0,"3"-3"-70"16,6-3-103-16,-2-5-15 16,2-2-24-16,0-1-6 15,-2 0 13-15,2 11 7 16,-3 6 0-16,-3 5-5 15,-6 12-18-15,-1 4-5 16,-2 12 0-16,-2 0-5 16,5 6-8-16,-2-6-5 15,6-2-15-15,7-3-5 0,-1-13-84 16,2-5-109-16</inkml:trace>
  <inkml:trace contextRef="#ctx0" brushRef="#br0" timeOffset="-168968.77">5837 13967 1221 0,'4'1'470'0,"-5"-1"-345"0,3 2-58 16,-2-2-63-16,0-1-72 16</inkml:trace>
  <inkml:trace contextRef="#ctx0" brushRef="#br0" timeOffset="-168578.19">6356 13917 678 0,'-5'-5'350'0,"-10"-8"-97"16,-4-2-37-16,-10 10-86 15,1 4-36-15,-4 12-59 16,3 4-20-16,7 6-19 16,4 7-4-16,16-1 0 15,2 4 0-15,8-4 5 16,8-6 0-16,13-2 1 15,4-3 1-15,12-9 0 0,-3-3 1 16,-10-12 6-16,-2-4-22 16,-12-7-95-16,-3 2-101 15</inkml:trace>
  <inkml:trace contextRef="#ctx0" brushRef="#br0" timeOffset="-168204.16">6624 13917 570 0,'-5'-2'313'0,"-8"-6"-57"15,-3 7-31-15,-8 0-80 16,-1 1-35-16,4 9-66 16,0 1-28-16,8 6-27 15,6 3-8-15,4 3-4 16,6 2 2-16,7-3 7 16,7 4 4-16,14-14 9 15,0-10 2-15,2-1 10 0,5-10 16 16,-12-5 30-1,-5-3 8-15,-7-7 8 16,-17-6-10-16,-16 5-27 0,-9 0-12 16,-7 8-44-16,1 8-56 15</inkml:trace>
  <inkml:trace contextRef="#ctx0" brushRef="#br0" timeOffset="-167664.9">6930 13899 611 0,'-9'-2'321'0,"-11"-6"-91"16,3 4-66-16,6 4-82 16,0 0-32-16,14 9-33 15,2 3-5-15,16 6-10 16,3 4 3-16,3 7 18 15,-6-2 12-15,-16-6 37 16,-5 3 24-16,-12-6 12 16,-8-1-8-16,-3-3-30 15,-2-6-22-15,-4-14-39 16,0-4-36-16,5-8-152 16,9-3-136-16</inkml:trace>
  <inkml:trace contextRef="#ctx0" brushRef="#br0" timeOffset="-166972.0799">7461 13574 663 0,'-7'-2'321'16,"-8"2"-117"-16,-3 4-34 0,-10 8-45 15,1 10-24-15,-10 12-41 16,1 8-15-16,8 15-33 16,6 6-11-16,22 1-3 15,7 1-2-15,17-11 1 16,2-8 0-16,0-11-34 15,-1-8-23-15,-1-9-96 16,0-5-53-16</inkml:trace>
  <inkml:trace contextRef="#ctx0" brushRef="#br0" timeOffset="-166647.67">7587 13930 511 0,'-10'-13'281'0,"-10"-19"-43"16,7-7-86-16,13 0-80 0,9 1-17 15,13 9 5-15,-4 7 10 16,16 12 2-16,2 6-2 16,1 12-35-16,7 6-16 15,-27 11 2-15,-8 4 9 16,-21 5 10-16,-11 4-1 15,-12 0-8-15,1 2-11 16,6-5-15-16,6-10-1 0,19-6-4 16,3-7-2-16,10-5-3 15,7 1 0-15,6-3-1 16,6 1-1-16,2-6-43 16,1 1-39-16,2-2-144 15,-5-12-170-15</inkml:trace>
  <inkml:trace contextRef="#ctx0" brushRef="#br0" timeOffset="-166393.52">8017 13826 661 0,'-5'-7'347'0,"-12"-5"-94"16,-3-1-49-16,-2 10-81 16,-1 3-35-16,3 8-43 15,-3 4-18-15,8 10-26 16,-2 2-1-16,16 11-9 0,1-3 0 15,5-2 2-15,14 3-1 16,-3-21 3-16,11 1 3 16,1-11 9-16,-2-9 10 15,-3-8 19-15,-6-3 7 16,-9-9 2-16,-4 2-7 16,-7-3-19-16,-2 3-15 15,0 2-93-15,-1 1-73 16</inkml:trace>
  <inkml:trace contextRef="#ctx0" brushRef="#br0" timeOffset="-166137.91">8069 13728 651 0,'-1'2'296'15,"0"2"-123"-15,7 1-96 16,3 2-12-16,11 0 7 16,4-4 9-16,1-3 17 15,-2-3-1-15,-10-4 3 16,-7-4-7-16,-10 0-31 16,-6 0-17-16,-8 6-34 15,-5-1-11-15,3 6-66 16,2 2-80-16</inkml:trace>
  <inkml:trace contextRef="#ctx0" brushRef="#br0" timeOffset="-165915.79">8151 13557 771 0,'14'5'390'0,"12"5"-110"0,11 9-161 15,5 11-33-15,4 15-49 16,-5 12-16-16,-11 12-11 16,-6 1 1-16,-26-9 3 15,-8-10 0-15,-13-21-2 16,1-4 7-16,10-11-113 16,1-4-121-16</inkml:trace>
  <inkml:trace contextRef="#ctx0" brushRef="#br0" timeOffset="-165448.7">8930 13667 765 0,'-3'-3'379'0,"2"2"-159"15,-1 6-46-15,2-5-86 16,0 22-35-16,0 57-22 15,-3-27-6-15,7 3-11 16,-3-3-4-16,6-14-4 16,-1-9-2-16,-4-14-70 15,-1-4-61-15</inkml:trace>
  <inkml:trace contextRef="#ctx0" brushRef="#br0" timeOffset="-165280.63">8718 13868 719 0,'16'3'369'0,"4"0"-105"15,18 1-115-15,13 1-16 0,11-2-56 16,6 2-25-16,4-5-30 16,-10 1-1-16,-17-2-260 15</inkml:trace>
  <inkml:trace contextRef="#ctx0" brushRef="#br0" timeOffset="-164238.31">9495 13620 678 0,'-4'12'270'16,"-4"5"-136"-16,-2 21-105 15,1 14-1-15,6 12 3 16,-2 4-7-16,4-2-11 16,1-12-1-16,0-13 17 15,6-8 7-15,0-21 14 16,-2-7 32-16,-2-14 13 15,-3-12 6-15,-1-9-1 16,-1-3-25-16,-6-14-16 0,3-3-7 16,-4-11-13-16,-4-7-8 15,4 9-22-15,6 8-8 16,0 16-11-16,10 8-6 16,9 12-10-16,-1 2-3 15,17 8 1-15,3 0 1 16,15 3-1-16,5 2-40 15,7 0-67-15,-1 2-84 16</inkml:trace>
  <inkml:trace contextRef="#ctx0" brushRef="#br0" timeOffset="-164022.73">9512 13758 650 0,'-4'1'298'0,"4"4"-129"16,10 2-39-16,20-4-70 16,12 1-15-16,11 1-32 15,7-2-6-15,-6 0-158 16</inkml:trace>
  <inkml:trace contextRef="#ctx0" brushRef="#br0" timeOffset="-163712.3297">9750 13958 762 0,'-2'-6'394'0,"3"0"-68"0,2-5-205 15,4-1-35-15,19 11-39 16,-2 2-23-16,-1 6-21 16,-3 8-1-16,-19-1 2 15,-2 2 2-15,-6 9 0 16,-6-4-1-16,-2 0 0 16,-3 0-2-16,1-9-2 15,7 0-2-15,3-5-8 16,9-3-2-16,8 7-3 15,2-2 0-15,0 1 1 16,2 0 0-16,3-6-64 16,3 0-72-16</inkml:trace>
  <inkml:trace contextRef="#ctx0" brushRef="#br0" timeOffset="-163550.5">10049 13974 1022 0,'-1'0'476'0,"-4"-4"-209"15,5 4-177-15,0 0-50 16,0 0-51-16,0 0-61 16</inkml:trace>
  <inkml:trace contextRef="#ctx0" brushRef="#br0" timeOffset="-163217.18">10525 13883 840 0,'-8'-12'393'0,"-12"-11"-161"15,1 3-46-15,-6 6-80 16,-2 4-30-16,1 14-50 16,-1 5-12-16,1 11-12 0,9 3 0 15,2 9-1-15,12 5-1 16,6-1-3-16,11 5-1 15,15-7 0-15,2-9 3 16,10-4-71-16,-3-10-60 16,3-7-190-16</inkml:trace>
  <inkml:trace contextRef="#ctx0" brushRef="#br0" timeOffset="-162967.22">10759 13938 450 0,'-6'-8'304'0,"-9"-9"18"15,-6 0-64-15,-4 4-105 16,-1 2-43-16,-4 11-72 16,4 9-25-16,2 6-21 15,3 5-1-15,10 7 3 16,7-3 3-16,12 0 3 16,7-3 0-16,12-7 1 15,2 0 2-15,1-7 6 16,-4-7 9-16,-6-7 19 15,-9-4 4-15,-10-9-2 16,1-2-3-16,-7 0-107 16,3-3-95-16</inkml:trace>
  <inkml:trace contextRef="#ctx0" brushRef="#br0" timeOffset="-162757.8499">10784 13860 904 0,'12'2'421'0,"10"4"-179"0,18 12-137 15,4 5-34-15,-6 5-41 16,-6 4-2-16,-27-7 14 16,-5-4 4-16,-13 2-1 15,-9-9-12-15,-9-8-76 16,0-4-98-16</inkml:trace>
  <inkml:trace contextRef="#ctx0" brushRef="#br0" timeOffset="-162293.5">11363 13514 734 0,'-16'0'342'0,"-13"14"-148"15,-1 7-45-15,5 15-72 16,5 9-27-16,6 10-32 16,3 7-7-16,8 8-7 15,9 2-1-15,10-9-3 16,6-13 0-16,6-15-57 16,0-12-64-16</inkml:trace>
  <inkml:trace contextRef="#ctx0" brushRef="#br0" timeOffset="-161965.24">11614 13708 783 0,'-10'-14'367'0,"-11"-12"-158"16,4 11-106-16,-6 6-32 15,0 9-37-15,0 7-13 16,0 14-15-16,3 5-6 16,7 11-9-16,6 6 0 0,13 4 5 15,7-2 2-15,10-2 0 16,4-10 2-16,4-12 1 16,1-7 2-16,-3-10 8 15,-3-4 6-15,-14-8 12 16,-6-7 5-16,-13-10-1 15,-11-4-3-15,-12-3-12 16,-3 5-8-16,-4 2-29 16,8 8-48-16</inkml:trace>
  <inkml:trace contextRef="#ctx0" brushRef="#br0" timeOffset="-161630.43">11796 13817 497 0,'-6'-11'339'0,"-7"-6"-9"16,4 2-143-16,-7 2-45 16,7 8-79-16,-6 3-28 15,4 6-35-15,3 9-7 0,-5 8-10 16,10 6-3-1,4 9 5-15,7 1 4 0,6 0 10 16,0-4 4-16,8-8 10 16,-1-8 5-16,2-9 28 15,5-8 16-15,-13-10 18 16,1-4 4-16,-8-12-21 16,-4 1-15-16,-4-6-25 15,-9-6-10-15,-3 4-40 16,-3-1-46-16,6 12-148 15</inkml:trace>
  <inkml:trace contextRef="#ctx0" brushRef="#br0" timeOffset="-161334.31">11999 13649 732 0,'-3'-2'310'16,"-4"2"-186"-16,4 5-35 15,4 4-47-15,7 6-18 16,8-1 2-16,6 0 11 16,3-3 35-16,-3-3 17 0,-8-10 28 15,-1-1-1-15,-16-10-21 16,0-1-16-16,-13-1-43 15,-7-2-16-15,1 10-21 16,-4-3-33-16,8 10-122 16,6 0-272-16</inkml:trace>
  <inkml:trace contextRef="#ctx0" brushRef="#br0" timeOffset="-161111.29">12114 13487 781 0,'5'0'380'0,"13"10"-132"16,1 8-94-16,7 16-93 16,-2 9-15-16,1 16-20 15,-3 9-5-15,-12 5-3 0,-6-5-1 16,-17-11-2-16,-1-7-1 15,-3-12-38-15,2-3-60 16</inkml:trace>
  <inkml:trace contextRef="#ctx0" brushRef="#br0" timeOffset="-160586.68">11696 14222 376 0,'7'4'197'0,"2"3"-40"16,21 1-60-16,12 0-14 0,20-2-20 15,18-1-9-15,4-5 23 16,1 0 13-16,-3-5 12 15,-6 1-7-15,-16 1-43 16,-10 3-18-16,-26 3-27 16,-10 1-50-16</inkml:trace>
  <inkml:trace contextRef="#ctx0" brushRef="#br0" timeOffset="-151563.7">13676 14162 723 0,'-7'-14'319'0,"0"-15"-175"15,3 0-34-15,17 7-55 0,1-1-8 16,9 7-6-16,12 8-1 15,8 12-10-15,6 6-14 16,-14 7-6-16,-9 3 3 16,-22 1 17-16,-9 6 6 15,-25 7 1-15,-12 0-6 16,-8 2-17-16,2-5-6 16,10-9-4-16,8-8-4 15,13-6-10-15,-2-8-8 0,10-2-15 16,8-2-5-16,6 3 10 15,13 3 11-15,11 5 21 16,4 4 14-16,7-1 4 16,-1 2-3-16,0-2-8 15,-6-1 3-15,-1-4-159 16</inkml:trace>
  <inkml:trace contextRef="#ctx0" brushRef="#br0" timeOffset="-150965.57">14275 14131 708 0,'0'-7'336'16,"0"-4"-118"-16,-3 0-34 0,-9-3-55 16,-4 0-24-16,-4-1-48 15,1 3-20-15,-3 6-25 16,1 2-11-16,-6 3-15 15,5 6-5-15,-1 4-7 16,5 8-1-16,12 5 2 16,1 1 1-16,12 0 6 15,2-5 6-15,12-3 7 16,2-5 2-16,1-4 3 16,0-5 5-16,-7-8 7 15,-2-6 4-15,-8-4 6 16,0 1 6-16,-2 4 19 15,-5 0 9-15,-1 2 1 16,1 8-9-16,0 1-37 16,3 2-14-16,-3-1-11 15,0 0 0-15,4 8 9 0,1 16 2 16,44 39 0-16,-30-31 2 16,-13-6 4-16,-6 3 8 15,-16-5 22-15,-8-2 4 16,-6-3 5-16,-2-12-3 15,0-11-19-15,5-7-8 16,4-7-69-16,3 5-50 16,11 3-207-16</inkml:trace>
  <inkml:trace contextRef="#ctx0" brushRef="#br0" timeOffset="-150284.27">14854 13973 653 0,'5'-1'304'15,"6"1"-138"-15,2 4-34 16,-3 10-53-16,-2 2-7 0,-7 5-2 16,-5-3-5-16,-6 0-19 15,-1-3-7-15,1-5-16 16,2-2-5-16,5-8 5 16,3 0 0-16,4-10-1 15,3-2-3-15,8-7-14 16,3-6-4-16,5 2-1 15,4 1 1-15,-4 6 10 16,-1 8 1-16,-6 12 2 16,-2 5 0-16,-6 9-3 15,-7 0 3-15,-4-2 1 16,-3 1-1-16,-3-4-3 16,5-3-2-16,0-5 1 15,3-4 1-15,4-3-5 16,-3 0-2-16,0 1-3 15,4-10-3-15,39-45 1 16,-26 35 1-16,0 2-1 16,-2 8-1-16,0 12 1 0,-7 7 3 15,-8 10 4-15,2 4 2 16,-7 0-1-16,0 2-3 16,2-6-39-16,2 0-72 15</inkml:trace>
  <inkml:trace contextRef="#ctx0" brushRef="#br0" timeOffset="-149997.66">14757 14166 713 0,'7'3'338'0,"15"0"-94"15,8 1-96-15,26-1-44 16,12-2-18-16,8 0-38 16,3 3-11-16,2-1-12 15,-7 3-4-15,-7 0-8 16,-8-5-4-16,-24 2-69 15,-11 0-98-15</inkml:trace>
  <inkml:trace contextRef="#ctx0" brushRef="#br0" timeOffset="-149444.54">14915 14486 798 0,'-21'-7'391'16,"-12"-4"-137"-16,3 3-141 0,3 5-38 15,11 2-55-15,5 3-20 16,9 8-14-16,7 3-2 16,17 6 6-16,5 1 8 15,13 0 5-15,0-2 2 16,-6 3 2-16,-6-1 2 16,-16-1 12-16,-11 1 10 15,-15 0 16-15,-8 0 2 16,-10-7 0-16,-1-6-6 15,-4-12-12-15,6-5-6 0,8-7-44 16,5 2-37-16,9-3-77 16,6 6-40-16,6 1-79 15,6 1-85-15</inkml:trace>
  <inkml:trace contextRef="#ctx0" brushRef="#br0" timeOffset="-149035.79">15083 14437 427 0,'0'-8'310'0,"-2"-6"24"16,2 2-156-16,3 0-33 15,7 3-43-15,-1 3-19 16,9 6-22-16,2 3-12 16,-3 7-28-16,3 4 0 15,-12 4 9-15,-10 0 3 16,-10 1 5-16,-4 0-4 16,-5 0-18-16,4 2-5 15,7-6-11-15,3-5-5 0,7-3-5 16,8-2-1-1,7-2 5-15,7 2 3 0,12-1 5 16,-2-1 2-16,1-1 10 16,-6-1 5-16,-12-3 9 15,-3-3 2-15,-9 1-10 16,-3 0-10-16,-2 1-34 16,1 3-58-16,0 0-416 15</inkml:trace>
  <inkml:trace contextRef="#ctx0" brushRef="#br0" timeOffset="-144516.23">12723 14192 668 0,'0'-6'284'0,"4"-12"-165"16,2-2-26-16,13-9-49 16,4-3-8-16,10 11 9 15,6 3 8-15,-4 13 28 16,0 12-8-16,-4 8-24 15,-3 10-4-15,-5 8-15 16,-2-2 0-16,-2-4 0 16,-1-8-2-16,1-13 1 15,5-6 4-15,-10-16 5 16,-2-5 4-16,-12-10-5 16,-4-1-8-16,-4 7-46 0,4 6-36 15,0 13-140-15,-5 3-148 16</inkml:trace>
  <inkml:trace contextRef="#ctx0" brushRef="#br0" timeOffset="-144291.68">12720 14387 575 0,'-1'0'292'0,"4"2"-36"16,6-2-49-16,26 3-35 16,9 1-10-16,18-2-57 15,7 0-28-15,5-2-29 16,-11 0-12-16,-13-4-78 16,-7-1-84-16</inkml:trace>
  <inkml:trace contextRef="#ctx0" brushRef="#br0" timeOffset="-122777.63">1846 16137 548 0,'-2'4'245'0,"2"2"-88"16,4-6-18-16,15-23-10 16,5-9-2-16,11-20-22 15,2-7-6-15,-2-10-9 16,-5-1-9-16,-8-9-19 16,-2 2-12-16,-10 14-19 15,-1 4-10-15,-5 22-10 16,-2 8 2-16,-2 15-7 15,-2 8-6-15,4 21-9 16,2 11-5-16,7 23 2 16,4 16 4-16,6 13 3 0,4 4 1 15,5-5 4-15,4-7 1 16,-4-13 2-16,0-4 1 16,-6-12-43-16,-2-7-59 15,-10-17-220-15</inkml:trace>
  <inkml:trace contextRef="#ctx0" brushRef="#br0" timeOffset="-122613.96">2089 15951 613 0,'16'5'283'0,"18"-1"-119"16,4 1-70-16,-3-2-53 15,-4-3-12-15,-9 0-211 16</inkml:trace>
  <inkml:trace contextRef="#ctx0" brushRef="#br0" timeOffset="-122449.97">1859 15775 826 0,'-13'-3'489'15,"-4"1"12"-15,6 2-386 0,8 0-43 16,12 6-57-16,5 2-15 16,17 2-3-16,11 6-37 15,6 2-199-15</inkml:trace>
  <inkml:trace contextRef="#ctx0" brushRef="#br0" timeOffset="-122109.97">2428 16026 904 0,'14'0'399'0,"14"-1"-197"15,4 1-44-15,6 0-59 16,-1 1-25-16,-2-3-36 16,-3-4-7-16,-4-3-6 15,-8-5 1-15,-7 0 5 16,-6-3 2-16,-15-3-2 15,-6-2-2-15,-14-4-10 16,-3 0-3-16,1 4-14 16,6 7-8-16,7 17-18 15,5 9-4-15,3 18 2 16,1 6 8-16,2 10 12 16,4 6 5-16,3 8 2 15,-1 3 2-15,7-5-1 16,-4-6 1-16,5-14 0 0,4-7-1 15,2-11-103 1,3-7-88-16</inkml:trace>
  <inkml:trace contextRef="#ctx0" brushRef="#br0" timeOffset="-121795.41">3042 15865 526 0,'-3'9'353'0,"0"6"-8"0,-9 6-113 16,0 2-26-16,-11 0-74 15,-7-3-31-15,-4-3-52 16,-6-9-16-16,3-6-15 16,5-4-10-16,9-11-18 15,4 0-10-15,12-4-21 16,7 0 4-16,9 3 10 15,9 1 8-15,8 10 29 16,7 5 8-16,5 10 9 16,-3 4 5-16,2 8 5 15,-8-1 0-15,-9 3-6 16,-5 1-4-16,-4-4-34 16,1-1-189-16</inkml:trace>
  <inkml:trace contextRef="#ctx0" brushRef="#br0" timeOffset="-121091.22">5818 16292 815 0,'-16'19'398'16,"-21"18"-148"-16,-6 2-59 0,-4-7-87 15,-3-2-34-15,3-14-36 16,2-4-6-16,13-15-5 15,5-3-12-15,6-13-25 16,5-4-8-16,6-8-15 16,3-6 1-16,10 5 17 15,8-1 8-15,5 14 16 16,9 7 10-16,5 12 7 16,5 11 0-16,8 18 5 15,-2 4-1-15,3 10 0 16,-3-3-4-16,-3-5-6 15,-2-1-2-15,-6-5-5 16,-1 0 2-16,-5-7-144 16,0-4-122-16</inkml:trace>
  <inkml:trace contextRef="#ctx0" brushRef="#br0" timeOffset="-120846.71">5930 16454 727 0,'-2'-1'458'0,"2"1"-33"16,5 3-199-16,-5-3-156 16,3 2-39-16,21 20-16 15,27 32-3-15,-26-22-4 16,-2-1 0-16,-1 0-2 15,1-4 9-15,-5-6-171 16,-1-7-90-16</inkml:trace>
  <inkml:trace contextRef="#ctx0" brushRef="#br0" timeOffset="-120669.79">6169 16442 1077 0,'-11'4'490'0,"-19"10"-242"16,0 0-61-16,-5 5-102 16,-2 6-33-16,7 3-31 0,3 1-9 15,6 1-7-15,3-5-37 16,-1-1-147-16,6-4-94 16</inkml:trace>
  <inkml:trace contextRef="#ctx0" brushRef="#br0" timeOffset="-120131.76">5427 15971 936 0,'3'2'398'0,"4"0"-238"15,9-2-42-15,24 0-80 0,8 0-14 16,28 0-11 0,15 1-3-16,4 5-4 0,-7-2-1 15,-15-3 0-15,-14 3 0 16,-15-2-12-16,-7 0-62 16,-14-2-116-16,-7-6-79 15,-15-7-115-15,-6-6 55 16,-13-5 208-16,-3-2 134 15,-1 6 211-15,2 3 36 16,8 12-52-16,4 1-43 16,9 6-76-16,4 5-27 0,7 10-33 15,2 1 8-15,1 5 49 16,-1 6 23-16,-9-5 24 16,-4 0-16-16,-2-4-52 15,-4-9-25-15,2-1-87 16,3-7-99-16</inkml:trace>
  <inkml:trace contextRef="#ctx0" brushRef="#br0" timeOffset="-119704.79">6680 16191 827 0,'2'3'342'0,"8"4"-202"16,9 2-46-16,19 1-38 15,11-5-19-15,3 1-19 16,3-1-8-16,-7-1-3 16,-4 3 13-16,-6-1-189 15</inkml:trace>
  <inkml:trace contextRef="#ctx0" brushRef="#br0" timeOffset="-119482.55">6717 16338 722 0,'0'4'340'16,"8"4"-124"-16,7 1-58 15,17-1-35-15,9 1-6 0,4-3-13 16,3 0-22-16,-3 0-35 15,-5-5-15-15,-4-2-142 16</inkml:trace>
  <inkml:trace contextRef="#ctx0" brushRef="#br0" timeOffset="-118167.92">7803 16306 496 0,'7'-8'244'16,"3"-14"-59"-16,-3-3-27 0,-6-7 0 15,-4-5-1-15,-9 2-17 16,-2 2-12 0,-7 10-32-16,-7 3-17 0,-11 10-28 15,-3 4-16-15,-3 14-28 16,3 8-9-16,7 16-12 15,10 8 0-15,13 3 4 16,9 1 4-16,14-3 6 16,5-10 1-16,11-11 3 15,5-6 1-15,2-16 0 16,-1-7 0-16,-1-12 1 16,-6-6 1-16,-4-6 2 15,-5-4 0-15,-4 4-1 16,-3 2 0-16,-9 13 6 15,-1 10-1-15,-8 17 0 16,-4 9 0-16,4 15-7 16,0 2-1-16,8 0-2 0,5 1-1 15,11-9-2-15,5-2-2 16,4-8-53-16,3-3-83 16,0-7-352-16</inkml:trace>
  <inkml:trace contextRef="#ctx0" brushRef="#br0" timeOffset="-117961.53">7959 16276 840 0,'1'1'456'16,"5"2"-38"-16,14 12-316 15,4 7-56-15,16 6-27 16,0 3-7-16,0-1-6 15,-3-3-1-15,-8-6-1 16,-1 3-11-16,-9-10-149 16,1-5-99-16</inkml:trace>
  <inkml:trace contextRef="#ctx0" brushRef="#br0" timeOffset="-117781.19">8243 16355 728 0,'-9'3'418'16,"-6"5"-80"-16,-7 6-128 0,-2 1-39 16,-5 6-64-16,-2 3-28 15,-5 1-37-15,1 2-12 16,2-1-19-16,3-5-3 16,11-5-126-16,5-5-89 15</inkml:trace>
  <inkml:trace contextRef="#ctx0" brushRef="#br0" timeOffset="-117460.84">8558 16118 857 0,'-1'-2'432'0,"-4"3"-137"16,2 9-105-16,-5 16-89 16,0 8-26-16,0 8-25 15,0 5-11-15,6-2-19 16,4-3-6-16,6-9-5 0,3-9 0 15,5-13-3 1,-2-3 0-16,2-8-33 0,-1-5-52 16,-3-5-175-16</inkml:trace>
  <inkml:trace contextRef="#ctx0" brushRef="#br0" timeOffset="-117261.11">8551 15903 1037 0,'0'0'494'16,"0"0"-174"-16,1 0-214 15,-1-1-45-15,0-1-71 16,0 1-111-16</inkml:trace>
  <inkml:trace contextRef="#ctx0" brushRef="#br0" timeOffset="-116805.29">8353 15656 770 0,'0'0'367'16,"2"1"-108"-16,7 3-140 15,23 5-81-15,8 2 6 0,21 2-8 16,10 0-8-16,7-5-10 15,-5 0-2-15,-11-5-6 16,-13-3-1-16,-18 0-60 16,-4-4-56-16,-12-4-84 15,-5-4-34-15,-10-4 39 16,-6-1 56-16,-10-5 107 16,2 3 46-16,3 7 36 15,4 2 7-15,7 10 4 16,2 3-3-16,10 7-6 15,2 4 1-15,4 8 12 16,-1 4 22-16,-6 3 41 16,-8-1 15-16,-7-3-12 15,-10-2-31-15,-4-8-50 16,9 0-40-16,1-12-204 16</inkml:trace>
  <inkml:trace contextRef="#ctx0" brushRef="#br0" timeOffset="-116417.1">9209 16176 875 0,'13'2'363'0,"10"3"-196"16,13 1-64-16,16 6-48 15,4 1-13-15,7 0-28 16,-2-2-3-16,-12-4 3 0,-7-2-62 16,-10-3-175-16</inkml:trace>
  <inkml:trace contextRef="#ctx0" brushRef="#br0" timeOffset="-116165.25">9298 16336 492 0,'0'2'330'15,"-2"2"17"-15,8-3-153 16,-6-1-28-16,11 0-31 16,56 8-23-16,-21-3-30 15,0 3-14-15,-3-1-34 16,-7-2-12-16,-10-3-38 16,-3-7-108-16</inkml:trace>
  <inkml:trace contextRef="#ctx0" brushRef="#br0" timeOffset="-115043.93">10653 15543 590 0,'-12'-3'319'0,"-21"3"-31"15,-7 2-91-15,-16 21-72 16,-8 3-20-16,5 29-60 0,2 16-17 15,10 25-16-15,16 17-5 16,14 3-4-16,12-2-1 16,15-12 1-16,10-5 1 15,10-24 0-15,-1-14 2 16,16-18-70-16,0-17-59 16,11-16-226-16</inkml:trace>
  <inkml:trace contextRef="#ctx0" brushRef="#br0" timeOffset="-114584.65">10651 16077 751 0,'-3'-12'356'0,"6"-15"-134"16,5 0-35-16,10 1-63 15,12 0-22-15,2 11-46 0,-1 5-19 16,16 21-26-16,-7 12-10 15,-2 12-3-15,-7 4-2 16,-32 4 1-16,-12 1 1 16,-17 6 2-16,-7 1 0 15,3-6 1-15,4-8-2 16,1-20-16-16,9-5-7 16,9-13-6-16,-2-5-3 15,12-2-5-15,2 0 5 16,8 3 7-16,10 7 6 15,9 10 19-15,3 1 3 0,11 4 1 16,1-1-2-16,1-8-118 16,-2 0-168-16</inkml:trace>
  <inkml:trace contextRef="#ctx0" brushRef="#br0" timeOffset="-114130.08">11251 16144 426 0,'-1'-8'312'0,"0"-9"70"0,-1 2-124 16,-1 2-89-16,-4-6-40 15,-3 4-61-15,-6-6-19 16,-4 5-19-16,1 4-4 15,-6 1-22-15,-1 9-10 16,3 8-15-16,2 4-4 16,6 7 3-16,5-2 5 15,5-2 8-15,5 0 3 16,13 1 8-16,4-3 1 0,7 2 3 16,1-6 0-16,-2-4 0 15,-6-4 0-15,-2-4 0 16,3 5 0-16,-10-3-1 15,6 3-2-15,-7 3-5 16,0 3-2-16,5 10-2 16,-10 4 1-16,5 10 5 15,-10-1 9-15,-10-1 25 16,-2 0 9-16,-15-6 11 16,-1-4-3-16,-3-9-17 15,1-9-8-15,6-11-46 16,8-2-59-16,17 0-257 15</inkml:trace>
  <inkml:trace contextRef="#ctx0" brushRef="#br0" timeOffset="-113478.27">11621 15829 771 0,'5'-5'358'0,"6"-2"-177"15,4 7-36-15,5 14-54 16,-11 5-21-16,3 13-2 16,-11-2 0-16,-3 1-16 15,3-1-10-15,-7-13-19 16,6-2-6-16,-5-11-2 15,4-4-2-15,4-11-7 16,-2-7-6-16,8-9-6 16,1-1-1-16,4-2 3 15,5 3 3-15,-6 3 1 16,-1 5 0-16,-3 13-2 0,-3 7 1 16,1 17-1-16,-6 7 2 15,4 9 1-15,-4-4 3 16,-4-5-1-16,3-5 1 15,-4-12-1-15,7 2-1 16,3-15-2-16,6-6-3 16,3-7 1-16,-2-11 0 15,9-2 2-15,0 2 1 16,0-3 2-16,-1 5 0 16,-3 14-2-16,-4 9-1 0,-2 19 0 15,-5 9 0-15,-6 14 1 16,0 1 1-16,-3 0 0 15,2-4 5-15,2-7-127 16,4-3-126-16</inkml:trace>
  <inkml:trace contextRef="#ctx0" brushRef="#br0" timeOffset="-113222.95">11590 16087 777 0,'0'4'338'16,"10"-1"-163"-16,14 2-47 16,21 0-38-16,12 1-14 15,10 0-25-15,2-5-14 16,7 3-14-16,-3-4-3 15,-2 3-11-15,-8 2 0 16,-25-7-137-16,-6 8-76 16</inkml:trace>
  <inkml:trace contextRef="#ctx0" brushRef="#br0" timeOffset="-112757.31">11817 16380 442 0,'-15'-6'305'0,"-14"-3"13"16,8 3-169-16,3 2-38 16,3 4-63-16,3 4-21 15,3 7-15-15,0 1-2 16,9 6-2-16,8 0-1 15,14 6-2-15,2 2-1 16,3 2 4-16,-2-1 11 0,-14-5 32 16,-3-1 18-16,-13-2 28 15,-1 3-5-15,-12-5-21 16,3-3-13-16,-8-14-28 16,-1-6-22-16,3-7-74 15,0-5-53-15,18 4-104 16,-2 3-54-16</inkml:trace>
  <inkml:trace contextRef="#ctx0" brushRef="#br0" timeOffset="-112414.88">11967 16379 613 0,'-7'-9'337'16,"-5"-17"-46"-16,3 4-120 16,11 2-79-16,6 0-16 15,11 8-27-15,7 7-8 16,7 7-13-16,3 5-10 16,-11 11-10-16,-4 2 7 15,-20 9 22-15,-7 3 5 16,-14-1 1-16,-7 0-6 0,-3-8-22 15,2-7-4-15,11-7-1 16,6-5-1-16,7-5-8 16,4-2-1-16,13-1-6 15,4 2 0-15,14 2-1 16,4 3 1-16,1 2-90 16,-3-3-66-16</inkml:trace>
  <inkml:trace contextRef="#ctx0" brushRef="#br0" timeOffset="-112025.89">12247 15651 794 0,'5'-8'392'16,"6"-1"-158"-16,15 13-127 15,3 5-32-15,17 25-49 16,8 8 0-16,5 22 3 16,-2 12-3-16,-19 11-5 15,-21 4-3-15,-37 7-4 16,-18 0 2-16,-13-3-2 16,2-12-5-16,13-25-51 15,8-10-88-15</inkml:trace>
  <inkml:trace contextRef="#ctx0" brushRef="#br0" timeOffset="-111557.45">12934 16056 634 0,'-1'-2'437'16,"-3"-4"8"-16,0 12-270 15,1 10-57-15,-1 18-80 16,2 9-7-16,2 9-6 15,0-1-1-15,5-5-11 16,-1-7-2-16,11-11 0 16,2-6 0-16,2-16 2 15,-1-4 2-15,-3-8-34 0,-7-9-58 16,-3-8-178-16</inkml:trace>
  <inkml:trace contextRef="#ctx0" brushRef="#br0" timeOffset="-111352.4">12880 15881 1062 0,'0'-1'475'16,"1"1"-204"-16,3 0-185 15,-4 0-41-15,0 0-10 16,0-2-68-16</inkml:trace>
  <inkml:trace contextRef="#ctx0" brushRef="#br0" timeOffset="-110840.13">12639 15598 835 0,'4'1'365'0,"4"-1"-178"16,7 0-36-16,14 3-37 16,10-1-26-16,22 5-40 15,7 0-10-15,10 3-19 16,-2-3-5-16,-13-1-6 16,-9-1-3-16,-18-5-38 15,-10 3-61-15,-14-3-80 16,-5-3-56-16,-12-4-80 15,-7-4 50-15,-5-1 85 16,-6-3 69-16,-3 0 143 16,4-7 30-16,8 8 21 15,7 4 15-15,10 3 2 16,2 4-14-16,6 7 11 16,2 4-10-16,6 6 9 15,5 11 27-15,-6-5 22 16,-9 0 15-16,-10 1 16 15,-11-6-17-15,-1 8-42 16,4 0-29-16,-11-5-55 16,-1-1-8-16,-3-7-215 0</inkml:trace>
</inkml:ink>
</file>

<file path=ppt/ink/ink9.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6-10-19T10:20:18.241"/>
    </inkml:context>
    <inkml:brush xml:id="br0">
      <inkml:brushProperty name="width" value="0.05292" units="cm"/>
      <inkml:brushProperty name="height" value="0.05292" units="cm"/>
      <inkml:brushProperty name="color" value="#FF0000"/>
    </inkml:brush>
  </inkml:definitions>
  <inkml:trace contextRef="#ctx0" brushRef="#br0">1707 5500 795 0,'-4'-1'340'0,"-5"-6"-177"16,7-2-35-16,7-13-42 16,6-6-22-16,11-10-25 15,4-3 3-15,6 1 19 16,1 4 2-16,6 12-6 16,2 5-11-16,9 16-30 15,0 4-5-15,4 17-8 0,5 9-1 16,2 4 0-1,-3 1 0-15,7-4 2 0,-4-4 1 16,-6-7 2-16,1-6 0 16,-19-11-15-16,-13-3-10 15,-17-16-19-15,-5 0-6 16,-15-6 12-16,-2-4 9 16,-4 4 14-16,-5 1 4 15,14 11-1-15,0 5-20 0,15 10-18 16,5 9 0-16,7 1 2 15,10 6 22-15,-5-1 37 16,0 4 20-16,-12-2 28 16,-8 2 11-16,-3-4-3 15,-10-3-11-15,-1-8-20 16,-3-5-20-16,4-3-168 16</inkml:trace>
  <inkml:trace contextRef="#ctx0" brushRef="#br0" timeOffset="606.9299">3432 5141 587 0,'-8'7'340'0,"-19"8"-48"16,-13-2-71-16,-11 6-100 16,-10-5-37-16,-2-3-50 15,8 1-14-15,4-5-28 16,10-4-21-16,11-3-19 16,4 0-3-16,18-3-7 15,5 0 9-15,19 1 6 16,8 2 10-16,13 3 31 15,11 9 17-15,6 12 26 16,-1 5 4-16,-15 15 17 16,-14-3 8-16,-23 7 5 15,-14-1-3-15,-17-3-19 16,-3 2-15-16,-9-9-16 0,7-5-4 16,15-11-3-16,-1-10-2 15,17-6-12-15,0-3-3 16,10 2-7-16,8 0 0 15,15 5 6-15,10 0 2 16,5 0 1-16,6-1 0 16,5-5 1-16,0-3-12 15,-3-4-136-15,-7-4-145 0</inkml:trace>
  <inkml:trace contextRef="#ctx0" brushRef="#br0" timeOffset="802.92">3445 5510 645 0,'7'1'371'0,"8"4"-27"16,6-2-160-16,19 3-89 16,0-2-25-16,9-4-35 15,-1 1-7-15,-10-5-9 16,-4-2 4-16,-11-2-115 15,-8 1-95-15</inkml:trace>
  <inkml:trace contextRef="#ctx0" brushRef="#br0" timeOffset="952.53">3678 5533 679 0,'-3'8'358'15,"-2"9"-84"-15,1 3-69 16,4 5-90-16,3 0-34 15,1 1-54-15,1-2-10 0,1-6-110 16,4-2-107 0</inkml:trace>
  <inkml:trace contextRef="#ctx0" brushRef="#br0" timeOffset="1249.28">4033 5603 812 0,'-7'-6'412'0,"-8"-9"-126"15,-3 0-59-15,-4 7-89 16,1 0-35-16,3 8-58 16,-2 4-28-16,7 9-39 15,1 2-3-15,7 5 0 16,7 6 10-16,12-2 13 15,8 0 2-15,6-6 4 0,-3-6 2 16,0-9 5-16,-3-4 3 16,-4-11 3-16,-3-3 2 15,-10-5-23-15,2 1-48 16,-4 2-157-16,-3 2-296 16</inkml:trace>
  <inkml:trace contextRef="#ctx0" brushRef="#br0" timeOffset="1489.3898">4179 5559 923 0,'7'-3'451'15,"10"3"-167"-15,0 0-156 16,4 4-35-16,2 10-42 16,-3 2-7-16,-1 11-15 15,-2 0-7-15,-6-2-9 16,-1-5-2-16,0-8-1 15,-1-6 2-15,8-10 4 16,1-7 2-16,2-12 1 16,-2-2-3-16,-4-2-5 15,-5 0-2-15,-4 8-27 16,-1 0-62-16</inkml:trace>
  <inkml:trace contextRef="#ctx0" brushRef="#br0" timeOffset="2124.7799">5097 5603 933 0,'-3'-2'420'0,"-8"-1"-205"15,3 4-79-15,2 10-85 16,6 6-25-16,5 10-24 16,9 0 0-16,9-2-1 15,4-5 1-15,0-14 3 0,5-6 0 16,0-11 7-16,-4-9 5 15,0-8 8-15,-9 1 4 16,-8 0 10-16,-4 2 11 16,-7 3 6-16,-3 7-2 15,-4 9-21-15,-4 7-20 16,7 22-20-16,2 10-7 16,7 16 4-16,2 10 1 15,-4 12 6-15,-3 2 3 0,-13-6 5 16,-6-1 3-16,-6-13 2 15,4-8 1-15,-7-11 3 16,-2-11 5-16,-1-23 0 16,-4-6-14-16,7-20-49 15,4-7-35-15,8-9-92 16,-1-6-42-16,17-10-215 16</inkml:trace>
  <inkml:trace contextRef="#ctx0" brushRef="#br0" timeOffset="2291.51">5456 5221 786 0,'-1'-5'454'0,"-1"-6"-76"0,-3 9-125 16,-1 13-147-16,0 12-51 15,1 19-53-15,-3 4 30 16,4 12-210-16</inkml:trace>
  <inkml:trace contextRef="#ctx0" brushRef="#br0" timeOffset="2736.51">5525 5578 887 0,'-2'6'414'16,"-4"8"-179"-16,6 6-125 15,-1 0-35-15,2 3-46 16,3-3-15-16,6-2-9 16,-1-3-2-16,9-10 0 15,4-5 1-15,4-9 2 16,4-5 4-16,-9-8 6 15,-6 3 3-15,0-1 1 16,-5 3 0-16,-3 8 5 16,2 1-2-16,-20 11-6 15,11 4-3-15,5 10-13 16,1 11-3-16,21 8-1 0,-10 8-1 16,-2 10 3-1,0 1 4-15,-14-1 14 0,-5 2 12 16,-13-9 8-16,-13-1-1 15,14-6-7-15,-19-7-8 16,3-14 0-16,4-12-4 16,-14-18-47-16,16-9-31 15,10-11-77-15,3-3-51 16,11-5-186-16</inkml:trace>
  <inkml:trace contextRef="#ctx0" brushRef="#br0" timeOffset="2974.79">6112 5531 886 0,'1'2'501'0,"3"0"-81"15,0-1-135-15,-4-1-133 16,0 0-48-16,0-1-55 0,0 0-21 16,0 0-41-16,0 1-73 15,0 0-262-15</inkml:trace>
  <inkml:trace contextRef="#ctx0" brushRef="#br0" timeOffset="3225.13">6127 5752 1187 0,'0'0'616'16,"2"1"-181"-16,-1-2-183 15,-1 0-65-15,0-1-78 16,0 1-36-16,0 0-44 15,0 0 0-15,0 0-159 16,0 0-49-16</inkml:trace>
  <inkml:trace contextRef="#ctx0" brushRef="#br0" timeOffset="9986.59">7363 5251 512 0,'-10'3'298'16,"-14"0"-38"-16,-7-1-46 15,-17-2-85-15,-2 0-39 0,-8-4-54 16,2 0-12-16,4-4-11 16,4 1-5-16,15 4-7 15,9-1-1-15,14 7-6 16,2 1-3-16,10 4 2 15,7 9 4-15,14 8 4 16,11 6 5-16,9 13 1 16,2-3-1-16,-15 3 4 15,-11 1 6-15,-30 1 10 16,-13 5 2-16,-20-3-3 16,5 4-7-16,4-10-10 15,7-2-4-15,14-11-4 16,7-4-4-16,16-3-4 15,7-6 1-15,21 2 5 16,6-5 1-16,16-2 2 16,4 2 3-16,5-4 1 15,-4-1 4-15,-7-1-74 0,-4-6-122 16</inkml:trace>
  <inkml:trace contextRef="#ctx0" brushRef="#br0" timeOffset="10456.16">7577 5367 716 0,'-3'0'434'16,"-3"0"-41"-16,1 16-229 16,1 11-87-16,1 16-37 15,0 9-1-15,2 9-10 16,-1 0-3-16,0-2-12 16,1-1-1-16,1-12-2 15,1-5 0-15,1-15 1 16,2-8 1-16,-3-13 17 15,-1-11 2-15,1-15 0 0,-1-9-3 16,0-11-15-16,-1-7-3 16,-5-4 0-16,1-1-1 15,-5-2-5-15,3 3-2 16,0 6-3-16,4 9-1 16,2 10-3-16,1 0-1 15,8 11-8-15,3-4-2 16,17 6-3-16,7 3 2 15,15 2 7-15,9 1-9 16,7 2-90-16,-1 0-54 16,1 5-191-16</inkml:trace>
  <inkml:trace contextRef="#ctx0" brushRef="#br0" timeOffset="10693.04">7639 5603 747 0,'13'2'359'0,"20"-1"-144"16,9 3-49-16,6-2-109 0,1-2-10 15,-2-1-15-15,-6 1-74 16</inkml:trace>
  <inkml:trace contextRef="#ctx0" brushRef="#br0" timeOffset="11184.8797">7938 5827 708 0,'0'0'367'16,"-6"1"-79"-16,6 7-180 15,0 1-38-15,8 5-22 16,6-1-9-16,2-7-6 16,5-1-3-16,3-11-3 15,-1-5-1-15,-3-11 1 16,-5-2 0-16,-7-1-2 16,-5 7 19-16,-4 6 9 15,-6 6-2-15,-2 9-14 16,0 7-24-16,1 19-19 15,4 12-4-15,7 13 2 0,0 1 3 16,5 4 2-16,-1-4 3 16,-6-6 5-16,-1-3 5 15,-13-7 11-15,-6-8 10 16,-13-12 10-16,-1-7 2 16,1-12-5-16,3-2-8 15,12-11-52-15,2-6-24 16,10-9-73-16,-4-7-44 0,11-5-84 15,5-4-130-15</inkml:trace>
  <inkml:trace contextRef="#ctx0" brushRef="#br0" timeOffset="11759.81">7633 5074 534 0,'-5'0'309'0,"0"3"-38"0,9-2-146 16,-4-1-30-16,21 5-35 15,54 5-8-15,-9-4-16 16,2 0-4-16,2-6-3 16,0 0 0-16,-8-5 1 15,-8-3-2-15,-16 0-4 16,-9-3-9-16,-18 3-18 16,-7-4-6-16,-11-3-8 15,-2 2 6-15,0 1 6 16,-1 4-2-16,8 8-12 15,2 0-2-15,6 3 1 16,-6-3 5-16,0 0 22 16,11 10 14-16,31 42 28 15,-36-30 10-15,-6 0 3 16,-3-1-8-16,-5-6-19 0,4-1-11 16,-1-6-272-16</inkml:trace>
  <inkml:trace contextRef="#ctx0" brushRef="#br0" timeOffset="12135.3597">8515 5594 867 0,'11'1'381'0,"14"0"-204"16,14 1-47-16,14-1-86 0,2-1-14 15,-1 3-14-15,-6-2-2 16,-11 1-28-16,-3 2-47 16,-17-4-184-16</inkml:trace>
  <inkml:trace contextRef="#ctx0" brushRef="#br0" timeOffset="12339.97">8594 5731 792 0,'9'2'368'0,"13"3"-163"16,13-2-23-16,11 1-46 15,1-3-33-15,-6 1-37 16,-7-1-14-16,-9-2-130 16,-6-2-159-16</inkml:trace>
  <inkml:trace contextRef="#ctx0" brushRef="#br0" timeOffset="13109.29">9294 5544 728 0,'2'0'314'15,"8"8"-185"-15,2 0-30 16,4 11-55-16,-2 4 0 16,-6 4 18-16,-5 7-1 15,-7-1-4-15,-3-4-8 16,-2-3-22-16,0-8-5 15,6-11-6-15,3-6 0 0,2-13-6 16,3-7-3-16,9-11-4 16,-2-2-3-16,8-1 0 15,1 7 1-15,-2 4 14 16,3 8 10-16,1 7 8 16,-2 5 4-16,1 11-1 15,-4 4-4-15,-5 5-3 16,-1 4-1-16,-8 0-7 15,-4-1-3-15,0-3 0 16,-4-3-3-16,1-4-3 16,1-6-2-16,1-5-10 15,4-4-3-15,-3 3-4 16,0-1-1-16,8-19 1 16,18-32 1-16,-8 34-2 15,3 3-2-15,2 7-6 16,-2 5 2-16,-2 8 1 15,0 8 3-15,-11 8 14 0,1 4 5 16,-3 3 4-16,-6-3 1 16,3-2-5-16,-1-5-2 15,1-4-88-15,0-4-105 16</inkml:trace>
  <inkml:trace contextRef="#ctx0" brushRef="#br0" timeOffset="13624.25">10187 5739 603 0,'0'-6'314'0,"5"-4"-74"16,-3-4-32-16,-3-3-54 16,-3-2-20-16,-5 0-37 15,-2-3-11-15,-3 2-16 16,0 1-7-16,-4 4-19 16,-3 7-13-16,-3 4-26 15,-3 5-12-15,1 7-14 16,1 6 1-16,7 10 2 0,7 6 1 15,10 5 3-15,4-2 1 16,9-7 1-16,4-7 0 16,9-6 4-16,2-6 3 15,6-6 0-15,-3-9-10 16,3-9-25-16,-4-4-7 16,-8-7 3-16,-3 4 13 15,-8-2 31-15,-1 2 11 16,-9 7 35-16,0 3 8 0,-11 12-7 15,4 5-7-15,-2 10-32 16,4 8-8-16,7 7 0 16,1-1 1-16,7 3 0 15,-2-2 0-15,5-5-11 16,1-2-69-16,6-6-259 16</inkml:trace>
  <inkml:trace contextRef="#ctx0" brushRef="#br0" timeOffset="14067.52">10382 5711 910 0,'-2'8'360'16,"0"7"-238"-16,5 3-36 15,9 4-23-15,3-3-6 16,8 0-10-16,4 0-6 16,2-10-11-16,-2-6 0 15,-1-8 3-15,-7-9 1 16,-4-5-1-16,-1 3-3 16,-7-4-4-16,-4 0-1 0,-3 8-4 15,-4-2-3-15,-1 9-13 16,1 4-11-16,-2 7-12 15,1 8-3-15,1 11 3 16,4 11 6-16,2 12 4 16,3 5 2-16,2 0 4 15,-3-4 2-15,-5-14 21 16,-8-6 16-16,-8-8 38 16,-6-4 9-16,-6-6-9 15,-4-3-13-15,3-7-33 16,3-1-11-16,4-7-32 15,4 1-53-15,10-2-142 16,0-5-187-16</inkml:trace>
  <inkml:trace contextRef="#ctx0" brushRef="#br0" timeOffset="14727.49">10084 5278 670 0,'-3'0'322'0,"0"1"-123"16,6 1-65-16,-3-2-60 0,20 5-19 16,56 12-13-16,-24-9 1 15,9-2-4-15,3 1 0 16,-4-5-6-16,5-1-3 16,-15-4 0-16,-5-4 0 15,-13 0-12-15,-11-1-18 16,-15-3-46-16,-6-1-33 15,-14-6-28-15,-2 0 0 16,0 1 21-16,-2 1 23 16,-3 5 19-16,12 5 11 15,4 4 16-15,5 2 12 0,17 7 14 16,-3 4 6-16,9 5 18 16,4 3 15-16,-2 4 50 15,-2 2 17-15,-10-1 14 16,-6 2-7-16,-11-8-25 15,-7 0-9-15,-10-6-17 16,-1-2-11-16,-5-2-29 16,-1-1-8-16,7 1-137 15,3-3 43-15</inkml:trace>
  <inkml:trace contextRef="#ctx0" brushRef="#br0" timeOffset="28960.77">5956 6714 782 0,'0'0'370'0,"-3"7"-148"16,1 8-80-16,0 21-95 15,0 14 6-15,2 16 4 16,-2 5 1-16,5-1-12 16,4-2-5-16,-4-16-15 15,3-6-6-15,3-17-4 16,-9-13 3-16,10-14 10 15,-6-5 4-15,-6-17 4 16,4-2-4-16,-8-15-11 16,3-3-4-16,1-12-5 15,-6-8-4-15,2-5-5 16,4-3-4-16,3 12-3 16,3 9-2-16,1 14 1 15,-2 8 0-15,2 5-5 16,3 3-4-16,15 4-7 15,7-1 0-15,15 3 3 16,6 0 3-16,9 9-28 16,1 2-62-16,5 6-198 0</inkml:trace>
  <inkml:trace contextRef="#ctx0" brushRef="#br0" timeOffset="29202.8">5949 6943 859 0,'-1'3'367'0,"4"5"-195"15,11 0-30-15,23-2-34 16,9-4-20-16,15-4-32 15,7-4-20-15,2 2-20 16,-8-3-17-16,-10 2-199 16</inkml:trace>
  <inkml:trace contextRef="#ctx0" brushRef="#br0" timeOffset="29510.45">6341 7265 568 0,'-2'0'297'16,"2"-4"-73"-16,8-2-53 16,3-4-62-16,8-7-26 15,-2-1-30-15,-3-4-3 0,-5 3 12 16,-3 0 11-16,-6 6 8 15,1 6-8-15,-3 11-23 16,2 10-16-16,0 16-19 16,2 3-4-16,-2 10-3 15,2 2-2-15,5-4-1 16,-2-1-1-16,4-9-42 16,-2-6-105-16</inkml:trace>
  <inkml:trace contextRef="#ctx0" brushRef="#br0" timeOffset="29903.52">6595 7290 631 0,'-5'0'373'0,"-5"0"-35"0,3 3-158 16,7 5-121-16,4 1-27 15,10 1-21-15,5-2-2 16,4-4 5-16,2-4 2 16,2-4 5-16,-1-8 3 15,-2-5 3-15,-4 0 2 16,-6-4-1-16,-1 0-2 16,-8 3-4-16,-2 0-1 15,-3 10-6-15,-3 8-4 0,-2 14-7 16,-2 8-5-16,0 17-4 15,3 8-1-15,7 13 2 16,2 5 2-16,1-3 4 16,-6-3 10-16,-11-7 23 15,-9-5 8-15,-10-11 4 16,5-11-3-16,-9-16-19 16,5-9-7-16,4-16-61 15,-7-4-63-15,5-16-199 16</inkml:trace>
  <inkml:trace contextRef="#ctx0" brushRef="#br0" timeOffset="30511.64">6007 6468 519 0,'-11'3'313'0,"-7"-1"3"16,8 5-152-16,14-4-88 15,13-1-14-15,24 1-22 16,11 0 0-16,24 1-6 16,10-3-7-16,4 3-13 15,-1-4-3-15,-13-2-2 16,-9-1 0-16,-23-6-29 0,-6 0-25 16,-19 0-26-16,-13-4-4 15,-8 0 30-15,-3 1 23 16,-6-1 22-16,1 1 2 15,7 4 3-15,0 6 1 16,6 4 1-16,4 9 3 16,8 7-1-16,2 6 7 15,-1 5 20-15,-3 0 10 16,-7-1 4-16,-6-8-6 16,-1-3-11-16,-3-7-96 0</inkml:trace>
  <inkml:trace contextRef="#ctx0" brushRef="#br0" timeOffset="30923.64">7348 6774 551 0,'-3'-3'353'0,"3"-2"-8"16,0 5-152-16,0 0-122 15,0 7-29-15,4 24-22 16,10 74-2-16,-5-37 0 16,-3-3-1-16,-4-8-2 15,-1-6 0-15,0-11-5 16,-1-4 5-16,0-17-203 15</inkml:trace>
  <inkml:trace contextRef="#ctx0" brushRef="#br0" timeOffset="31097.77">7140 7026 948 0,'12'1'412'15,"9"3"-205"-15,27 0-95 16,8-4-14-16,11 1-34 0,1-1-18 16,1-1-13-16,0-5-99 15</inkml:trace>
  <inkml:trace contextRef="#ctx0" brushRef="#br0" timeOffset="31605.6">7992 6692 758 0,'-2'2'375'15,"-5"1"-128"-15,-1 18-146 16,-1 10-37-16,6 24-36 16,3 12-4-16,0 11-6 15,0-3-2-15,-1-10-4 16,1-9-2-16,4-19-1 15,2-9 0-15,1-16 12 16,-2-11 6-16,-3-12 5 16,-2-6 1-16,-4-12-10 0,-3-4-5 15,-5-10-4-15,1-5 0 16,-2-16-2-16,1-5-2 16,1 0-6-16,-1 3-4 15,5 21-3-15,6 10-2 16,6 14 2-16,1 7 0 15,8 2-5-15,5 2 0 16,13 5-6-16,13-5 0 0,16 3 4 16,9 5 6-16,6 0-105 15,-2 2-67-15</inkml:trace>
  <inkml:trace contextRef="#ctx0" brushRef="#br0" timeOffset="31845.6098">7961 6941 587 0,'17'0'312'0,"11"2"-101"15,23 0-79-15,5-3-26 16,12 1-58-16,0 0-16 16,-8 2-21-16,-12 1-63 15</inkml:trace>
  <inkml:trace contextRef="#ctx0" brushRef="#br0" timeOffset="32173.55">8250 7224 722 0,'0'-1'390'16,"-1"-3"-76"-16,13 1-158 15,5-3-38-15,12 3-48 16,0 0-20-16,1 4-28 15,-2 4-5-15,-14 4-3 16,-1 4 1-16,-17 4-3 16,-8 5-2-16,-12 8-4 15,-10 2-4-15,5 5 0 16,2-3 0-16,14-8-4 16,6-3-3-16,9-11-2 15,11-3-1-15,10-5-14 0,8-2-41 16,5-3-99-16,3-3-92 15</inkml:trace>
  <inkml:trace contextRef="#ctx0" brushRef="#br0" timeOffset="32568.96">8525 7306 755 0,'-6'4'365'16,"-3"2"-141"-16,5 7-112 16,4 3-33-16,11 1-38 15,2 1-9-15,6-6-5 16,3-5-1-16,5-8 2 16,3-4 0-16,-1-10-2 15,-1-1-3-15,-11-5-4 16,-3 0 1-16,-7 1-1 15,-4 4-2-15,-1 5 0 16,-2 7-4-16,-4 11-4 16,2 11-3-16,-2 17-6 15,4 13 0-15,4 11-1 16,3 1 0-16,-3-1 1 16,-6-7 16-16,-14-7 23 15,-8-4 7-15,-12-12 9 0,-3-6-13 16,1-20-14-16,2-6-8 15,3-20-37-15,4-4-56 16,11-3-164-16</inkml:trace>
  <inkml:trace contextRef="#ctx0" brushRef="#br0" timeOffset="33205.38">8031 6461 535 0,'-3'0'288'15,"-2"1"-66"-15,9 0-82 0,-4-1-57 16,7 1-19-16,24 1-10 16,78 4-7-16,-44-6-6 15,21 0-5-15,-21 5-6 16,-2-5-3-16,-9 0-9 15,-13-5-1-15,-12-4-7 16,-8-1-10-16,-23 0-22 16,7-2-8-16,-12-2-5 15,-5-1 7-15,11 1 17 16,-7 3 1-16,6 6-6 16,1 4-2-16,3 10 3 15,6 8 4-15,6 11 15 16,2 4 20-16,-2-2 31 15,-3 1 12-15,-7-11 9 16,-4-2-14-16,-4-8-13 16,0-6-100-16</inkml:trace>
  <inkml:trace contextRef="#ctx0" brushRef="#br0" timeOffset="33626.71">9131 6999 802 0,'4'1'352'0,"7"0"-175"0,9 1-53 16,17-1-61-16,4 0-16 16,12 1-25-16,-3-1-7 15,-8 2-9-15,0-1 5 16,-12-2-82-16,-1 0-70 16</inkml:trace>
  <inkml:trace contextRef="#ctx0" brushRef="#br0" timeOffset="33821.82">9223 7119 739 0,'4'1'326'0,"11"1"-148"15,5 1-33-15,6-3-30 16,7 0-9-16,4 1-28 15,4-1-17-15,-1 0-27 16,-1 0-30-16</inkml:trace>
  <inkml:trace contextRef="#ctx0" brushRef="#br0" timeOffset="34585.38">9925 6917 497 0,'0'0'294'15,"5"1"-41"-15,3 9-127 16,7 9-36-16,5 10-21 16,0 6 6-16,-3 5 18 15,-9-3-3-15,-7-3-18 16,-5-5-14-16,-4-8-32 16,1-3-7-16,3-9-4 15,3-8-2-15,1-11-4 16,2-6-2-16,4-9-6 0,3-2 0 15,2 0 0-15,-4-3-1 16,14 2-1-16,0 5-1 16,10 6 5-16,7 6 5 15,-9 13 7-15,1 3 3 16,-8 14-3-16,-4 3 0 16,-3 5-3-16,-8-2-2 15,-5-8-1-15,1-2 0 16,-10-5-1-16,0-2 0 0,2-7 1 15,-3-2-3-15,7-8-5 16,1 0-2-16,3-6-5 16,4-4-2-16,8 4-2 15,0-5 0-15,3 3 0 16,2 6 3-16,-1 1 2 16,3 13 1-16,-3 12 4 15,-4 5 3-15,-5 5 7 16,-5-2 2-16,-1-2-1 15,2 1-2-15,-1-6-4 16,1 0-3-16,2-3-99 16,-2-4-101-16</inkml:trace>
  <inkml:trace contextRef="#ctx0" brushRef="#br0" timeOffset="35091.43">10827 7167 461 0,'0'-7'304'15,"0"-5"-3"-15,5-2-135 16,-1 0-37-16,0-1-53 15,-3-4-18-15,-6 1-12 16,-1 0 2-16,-11-3 10 16,3 4 3-16,-6 1-14 15,-6 3-13-15,0 13-23 16,-6 3-11-16,4 11-6 16,1 4-1-16,9 5 2 15,4 3 1-15,14 1 2 16,9-1 1-16,11-6 3 15,4-3 3-15,1-8 2 16,2-6 2-16,-2-8-1 16,-1-3 1-16,1-6-3 15,-2-1 0-15,-5-2-3 16,-2-3 0-16,-8 2 0 16,0 4 0-16,-8 7 3 0,-1 8 9 15,-3 11 10-15,-3 3 3 16,4 8 1-16,1-1-7 15,7 2-12-15,0 0-2 16,13-2-6-16,1-3 0 16,7-5-103-16,3-2-96 15</inkml:trace>
  <inkml:trace contextRef="#ctx0" brushRef="#br0" timeOffset="35516.6">11032 7159 726 0,'-2'1'366'0,"-5"6"-95"16,-2 5-113-16,17 4-84 15,-2 4-10-15,11 0-23 16,5-3-4-16,2-8-5 15,1-2-1-15,1-8-2 16,-2-4-2-16,-3-5-3 16,-3-7-2-16,-6-2 2 0,-4-3 5 15,-4 5 16-15,-3 0 9 16,1 9 1-16,-2 4-9 16,-4 7-24-16,1 6-13 15,0 16-12-15,1 5-2 16,2 18 0-16,1 10-1 15,0 5 3-15,3 6 2 16,-9-17 1-16,-3-3 4 16,-14-17 2-16,-7-10 2 0,-7-5 4 15,-8-12 0-15,0-10-9 16,2-6-37-16,8-11-95 16,3-1-68-16,9-5-348 15</inkml:trace>
  <inkml:trace contextRef="#ctx0" brushRef="#br0" timeOffset="36250.48">10670 6707 584 0,'-6'-1'297'16,"-1"0"-87"-16,11 1-91 16,10 1-25-16,18 2-33 15,4 0-19-15,18 0-18 16,12 1-4-16,9 1 4 16,11-2 4-16,-3-1 3 15,-9 1-2-15,-15-2-8 16,-11-2-4-16,-21-1-5 15,-4-1-3-15,-15-3-39 16,-8-1-22-16,-3-4-18 0,-12-4-11 16,-3-3 19-16,1 2 17 15,-5 0 16-15,8 2 9 16,7 5 12-16,0 1-2 16,7 7 5-16,6 3 5 15,4 11 10-15,9 2 9 16,6 6 9-16,0 1 10 15,-2-1 53-15,-3-1 24 16,-12-3 26-16,-6 0 5 16,-18-6-17-16,-4 1-15 0,-7-1-29 15,-1 1-19-15,9-1-42 16,0 0-6-16,10-5-302 16</inkml:trace>
  <inkml:trace contextRef="#ctx0" brushRef="#br0" timeOffset="43604.56">1924 7853 572 0,'-13'3'311'0,"-20"9"-41"15,-9 9-67-15,-10 24-64 16,-1 14-32-16,6 24-53 15,10 13-17-15,29 12-17 16,8 0-2-16,25-14-11 16,12-11-2-16,15-25-5 15,15-13-7-15,18-16-254 16</inkml:trace>
  <inkml:trace contextRef="#ctx0" brushRef="#br0" timeOffset="44213.04">2289 8212 780 0,'-7'3'362'16,"-1"5"-132"-16,0 24-115 0,0 9-24 16,5 22-19-16,-1 3-11 15,4-5-28-15,2-4-7 16,4-20-5-16,3-9 1 15,0-13 5-15,-4-8 18 16,-4-14 36-16,-1-6 6 16,-7-13-2-16,0-5-18 15,-3 0-38-15,-1-6-9 16,0-6-9-16,-1-3-4 16,7-7-5-16,2 1-5 0,10 6-5 15,5 5-1-15,6 6-3 16,-1 4 1-16,5 6-2 15,6 4-3-15,8 9-35 16,8 4-29-16,2 8-85 16,0 0-61-16</inkml:trace>
  <inkml:trace contextRef="#ctx0" brushRef="#br0" timeOffset="44452.2898">2282 8417 906 0,'4'0'364'16,"24"-1"-236"-16,9-4-32 15,16 1-36-15,8-1-23 16,-3 3-34-16,-7 2-67 16</inkml:trace>
  <inkml:trace contextRef="#ctx0" brushRef="#br0" timeOffset="44781.4">2557 8636 680 0,'4'0'317'0,"-1"-7"-110"15,4-2-68-15,5-1-39 16,-2-7-12-16,3 0-25 15,-1 1-7-15,1 1-1 16,-5 4 5-16,-3 4 5 16,-3 3-2-16,-2 13-12 15,-2 5-11-15,2 20-16 0,0-1-4 16,0 5-10-16,3 2-2 16,2-5-4-16,2 1 15 15,2-11-159-15,0-5-119 16</inkml:trace>
  <inkml:trace contextRef="#ctx0" brushRef="#br0" timeOffset="45140.42">2813 8644 1022 0,'0'3'408'0,"3"7"-267"15,5 1-62-15,9 0-47 16,3 0-12-16,5-5-9 16,1-5 0-16,-4-7 0 15,0-4 1-15,1-7 3 16,-11-3 0-16,3 4 1 16,-12-1 1-16,-6 5-2 15,-2 4 1-15,-6 6-1 16,7 8-2-16,0 12-4 15,4 10-2-15,4 12-7 16,-5 5 0-16,5 9 0 0,-4-2 2 16,-12 2 13-1,-2-2 5-15,-22-13 4 16,-4-3 0-16,-1-20-10 0,-2-9-47 16,4-17-137-16,4-9-160 15</inkml:trace>
  <inkml:trace contextRef="#ctx0" brushRef="#br0" timeOffset="45774.97">2199 7974 629 0,'3'2'297'0,"7"1"-98"15,14 0-133-15,8-1-9 0,25 0-21 16,9 1-5-16,9-1-10 16,4-1-2-16,-8 0-3 15,-9-1-2-15,-15-4-2 16,-12-3-5-16,-13-2-36 16,-8 0-4-16,-11-5 2 15,-3 0 6-15,-9-5 38 16,0-2 17-16,-2 1 23 15,2 2 9-15,4 10 19 16,1 2-11-16,10 8-25 16,3 9-10-16,4 7-23 15,4 8 4-15,-3 6 18 16,0 1 4-16,-5-3 5 16,-4-1-5-16,-6-5-15 15,-3-8-4-15,-2-4-327 16</inkml:trace>
  <inkml:trace contextRef="#ctx0" brushRef="#br0" timeOffset="46504">3586 8325 727 0,'2'1'337'0,"4"5"-115"16,1 12-127-16,1 5-22 15,-2 13-15-15,-3 1-11 16,-1-1-25-16,-1-3-6 0,2-10-9 16,0-4-2-1,0-9-52-15,1-7-18 0,3-7-77 16,1-5-28-16,4-10 17 15,0-2 10-15,5-5 77 16,2-3 28-16,0 0 36 16,-1-2 11-16,2 3 38 15,-3 4 26-15,-6 8 40 16,-5 6 14-16,-14 5-19 16,-6 5-21-16,-6 9-28 15,-7 2-13-15,3 6-10 16,-2 1 0-16,9 2-13 15,6 1-4-15,11-3 0 16,8 0 5-16,12-6 5 16,8 2 2-16,6-4-7 15,1-5-6-15,3-3-5 16,-2-2-36-16,1-5-140 16,-6 2-148-16</inkml:trace>
  <inkml:trace contextRef="#ctx0" brushRef="#br0" timeOffset="46777.5899">4116 8442 471 0,'-1'-2'279'0,"1"-4"-48"0,-6 1-64 15,-2-1-15-15,0-1-41 16,-6 0-22-16,-3 4-30 15,2 4-19-15,-6 7-22 16,3 3-2-16,4 8-17 16,0-1-3-16,8 1-1 15,6 3 1-15,9-3 4 16,3-2 2-16,9-2 3 16,-10-6 1-16,9-5-20 15,-2-3-50-15,-3-5-230 16</inkml:trace>
  <inkml:trace contextRef="#ctx0" brushRef="#br0" timeOffset="46938.21">4215 8426 517 0,'1'0'339'0,"3"0"5"0,-1 5-87 16,-3-5-99-16,0 0-36 15,3 16-46-15,4 34-20 16,-9-28-23-16,7-1-8 15,3-4 5-15,-1-1-86 16</inkml:trace>
  <inkml:trace contextRef="#ctx0" brushRef="#br0" timeOffset="47423.32">4271 8378 788 0,'-2'-1'369'0,"5"1"-176"0,4-1-61 16,-7 1-79-16,20 3-26 15,26 4-13 17,-22-4 0-32,-13-1-7 0,2 0-1 0,51 1 1 0,-12-3-1 15,-3-3 1-15,-41-4 0 16,-7 2-3-16,-1 3-4 15,-11-3-1-15,-1 4-3 0,-3 2-3 16,2 4 0-16,5 5-4 16,0 2-1-16,2 2 2 15,-2 3 3-15,6 6 3 16,1-2 4-16,2 5 0 16,6-1 0-16,3-8 1 15,6 5-1-15,10-10-59 16,2-1-62-16,9-9-225 15</inkml:trace>
  <inkml:trace contextRef="#ctx0" brushRef="#br0" timeOffset="47701.67">4944 8438 451 0,'2'0'268'0,"2"4"5"16,-3 8-54-16,-8 5-51 15,-1 3-38-15,-10 3-69 16,-7 1-14-16,-7-3-15 0,-5-2-5 15,0-8-6 1,0-7-3-16,7-7-13 0,4-5-4 16,6-4-13-16,6-3-2 15,7-1 2-15,7 1 1 16,8 0 15-16,5 4 6 16,11 7 12-16,3 3 6 15,4 6-3-15,2 6-1 16,-5 4-4-16,-1 5-3 15,-6 2-5-15,-3-1 7 0,-6 3-153 16,-7-6-106 0</inkml:trace>
  <inkml:trace contextRef="#ctx0" brushRef="#br0" timeOffset="47864.2898">4762 8169 1109 0,'-4'-7'505'0,"-4"-3"-238"16,4 6-103-16,5 7-117 15,3 6-20-15,10 4-158 16,5 3-107-16</inkml:trace>
  <inkml:trace contextRef="#ctx0" brushRef="#br0" timeOffset="48334.92">5112 8165 650 0,'19'-15'288'0,"17"-20"-124"16,-1 4-21-16,-14-6 1 15,-5 5-1-15,-9 6-26 16,-5 4-20-16,-6 17-57 16,-10 5-24-16,3 20-24 15,1 8-3-15,9 22 2 16,10 11-1-16,6 23 3 16,2 11 2-16,-1 7 5 15,-4-3 0-15,-13-12 4 16,-8-11 1-16,-10-19 4 15,-6-10-1-15,-4-19-19 0,0-10-30 16,-1-17-60-16,4-9-31 16,6-15-109-16</inkml:trace>
  <inkml:trace contextRef="#ctx0" brushRef="#br0" timeOffset="48872.06">5536 8445 632 0,'-4'-7'337'0,"-10"-6"-61"15,-1 4-71-15,-1 7-116 16,3 2-17-16,9 8-58 15,-2 3-14-15,8 3-5 16,4 0 0-16,5-3 5 16,4-2 1-16,5 3 2 15,-4-6 0-15,-3-5 2 16,-2 1 3-16,-10-6-2 16,1 1-2-16,-12 0-6 0,-1-2-2 15,-6 8-2-15,-3 1 1 16,7 11 1-16,1 0-2 15,7 1 1-15,2 3 1 16,4-4 4-16,3 1 4 16,9-2 5-16,4-4 1 15,7-9 1-15,2-2 0 16,2-9-2-16,0-9 0 16,-1 1-1-16,-4 0 1 15,-13-6-1-15,9 4 0 0,-5-7-1 16,-2 2-1-16,7 11 6 15,-17 2 12-15,-1 18 16 16,-1 6 2-16,-1 9-5 16,1 6-13-16,5 4-16 15,2-1-2-15,1-3-4 16,3-2 10-16,3-8-205 16</inkml:trace>
  <inkml:trace contextRef="#ctx0" brushRef="#br0" timeOffset="49288.15">6361 8365 781 0,'5'19'293'0,"1"22"-214"15,5 4-21-15,-8-1-8 16,-2-4-4-16,2-6-13 16,-6-8-8-16,3-8-11 15,0-8 4-15,6-9-114 16,-6-3-127-16</inkml:trace>
  <inkml:trace contextRef="#ctx0" brushRef="#br0" timeOffset="49501.34">6535 8446 550 0,'0'-2'356'0,"-3"-3"-61"16,-8 7-125-16,-5 6-43 15,-7 4-77-15,-1 2-7 16,4-2-14-16,3-1-11 15,4-2-18-15,13 1-3 16,2-2 3-16,6 3 3 16,11-1 8-16,-3-3 3 15,13 4-4-15,4-3-3 0,4 1-2 16,-2-1-49-16,-8-5-162 16</inkml:trace>
  <inkml:trace contextRef="#ctx0" brushRef="#br0" timeOffset="49810.07">6931 8459 698 0,'0'8'343'0,"-3"11"-115"16,-7 1-44-16,-7 2-59 15,-4-1-27-15,-12-3-40 16,1 2-16-16,-5-10-18 15,-2-4-5-15,4-6-5 0,5-6-1 16,6-2-7-16,7-1-4 16,10-4-10-16,5-4-6 15,7 2 0-15,11-3 2 16,11 7 10-16,4 6 4 16,7 6 10-16,-4 4 3 15,-4 12 5-15,-7 2-2 16,-5 8-4-16,-4 1-4 15,-4 0-71-15,0-2-138 16</inkml:trace>
  <inkml:trace contextRef="#ctx0" brushRef="#br0" timeOffset="49975.42">6716 8202 988 0,'-3'-3'468'16,"-1"-4"-199"-16,4 14-158 16,2 6-43-16,10 5-41 15,3 5-77-15</inkml:trace>
  <inkml:trace contextRef="#ctx0" brushRef="#br0" timeOffset="50497.5899">7012 8436 768 0,'5'1'325'0,"4"0"-176"15,6 5-35-15,14-4-38 16,2 4-17-16,14-2-32 16,1-4-7-16,0 4-9 15,-2-5-3-15,-19-3-1 16,-3 3 3-16,-17-1-5 16,-8 2-3-16,-6 7 0 15,-10-4-2-15,-7 5 2 0,2-2 0 16,0 4-3-16,5 2-4 15,8 2 3-15,4 2 1 16,9 3 4-16,6 3 3 16,13 1 0-16,7-2 0 15,4-5-2-15,3-1 1 16,-4-8-51-16,-7-6-51 16</inkml:trace>
  <inkml:trace contextRef="#ctx0" brushRef="#br0" timeOffset="50908.3">7502 8470 548 0,'-5'-1'354'0,"-4"1"-11"15,-1-1-84-15,-4 4-121 16,6 5-45-16,0 3-57 16,4 6-11-16,4 3-15 15,0-1-2-15,7 1-3 16,3-4 1-16,6-5 5 15,1-2 3-15,3-7 7 16,0-2 3-16,-1-5 0 16,-1-3-3-16,-4-7-5 15,-1-2-1-15,-5-4-4 16,-2 5 1-16,-5 4 4 16,-1 6 1-16,-5 6-2 0,-1 2-3 15,2 6-9-15,-1 2-5 16,6 5-3-16,4 3 1 15,-2-3-2-15,16-2 0 16,6-1 4-16,4-5 2 16,11-7 5-16,-11-1 5 15,-6-11 4-15,-5-3 1 16,-7-2 0-16,-3-5-2 16,-7 1-2-16,-1 0-5 0,-2 2-61 15,-2 4-52-15,-2 3-247 16</inkml:trace>
  <inkml:trace contextRef="#ctx0" brushRef="#br0" timeOffset="51114.25">8037 8651 813 0,'2'12'440'16,"-1"5"-116"-16,-3 6-144 16,-2-1-51-16,-9-6-68 15,0 0-20-15,-1-2-102 16,-1-2-13-16</inkml:trace>
  <inkml:trace contextRef="#ctx0" brushRef="#br0" timeOffset="51726.51">8856 8448 728 0,'0'7'367'0,"-10"-1"-91"16,1 15-146-16,-7 1-27 15,-14-1-22-15,-1 5-13 16,-5-7-33-16,-2-4-11 16,5-7-11-16,5-8-1 15,8-10-9-15,5-4-9 0,10-6-13 16,2-2-2-16,3-6 2 16,1 5 6-16,9 0 7 15,-1 6 1-15,10 14 7 16,6 6 6-16,5 16 2 15,3 8 1-15,4 8-3 16,-2 0-3-16,-8-2-2 16,0-1-15-16,-11-9-119 15,0-1-76-15</inkml:trace>
  <inkml:trace contextRef="#ctx0" brushRef="#br0" timeOffset="51895.7697">8741 8252 1042 0,'-3'-1'461'15,"-3"0"-251"-15,4 3-82 16,2-2-103-16,0 0-19 16,3 7-1-16,2 9-67 15,46 33-270-15</inkml:trace>
  <inkml:trace contextRef="#ctx0" brushRef="#br0" timeOffset="52220.87">9043 8575 841 0,'11'3'374'0,"11"2"-180"15,3-1-43-15,-3-11-53 16,0-3-21-16,-6-5-29 15,-3-4-13-15,-8-2-15 16,-3-1-2-16,-14-7-1 16,-6-2-1-16,-12 1-5 15,-5 0-5-15,3 12-15 16,3 12-9-16,9 15-8 16,5 14-1-16,11 15 8 15,4 5 7-15,8 10 6 16,6 0 3-16,1 5 3 15,-1-2 1-15,-4-5 1 16,4-3 1-16,-7-10 1 0,-3-3-1 16,0-18-145-16,-7-5-176 15</inkml:trace>
  <inkml:trace contextRef="#ctx0" brushRef="#br0" timeOffset="52538.2297">9660 8493 557 0,'-11'9'373'16,"-11"4"-3"-16,-15 3-144 16,-1 2-44-16,-7-5-79 15,1-1-32-15,7-11-37 16,6-1-7-16,11-8-7 15,3-2-3-15,10-1-13 16,1-1-4-16,3-1-12 16,5 1-3-16,9 3 2 15,3 4 1-15,5 7 10 16,4 5 3-16,-3 10 9 16,-1 5 2-16,2 11 1 15,-2 2-1-15,-2 1-5 16,-2-2 16-16,-2-7-236 0</inkml:trace>
  <inkml:trace contextRef="#ctx0" brushRef="#br0" timeOffset="53000.1">10227 8537 741 0,'5'0'364'0,"8"2"-124"16,16 1-92-16,7-2-16 15,23 5-34-15,1-4-16 16,13-3-15-16,-1 0-10 16,-13-1-15-16,-6 0-6 15,-29 1-10-15,-11 0-3 16,-9-3-25-16,-4 2-63 16</inkml:trace>
  <inkml:trace contextRef="#ctx0" brushRef="#br0" timeOffset="53841.7">11164 8165 727 0,'-4'0'378'0,"2"1"-130"16,-3 18-128-16,2 10-45 0,4 29-57 16,1 9 2-16,5 9 3 15,0-2 2-15,-2-19 1 16,2-3-4-16,-3-18-5 15,-2-5-2-15,2-9-3 16,-2-9 10-16,-2-10-130 16,0-3-189-16</inkml:trace>
  <inkml:trace contextRef="#ctx0" brushRef="#br0" timeOffset="54276.48">11491 8394 721 0,'1'5'363'16,"-1"5"-105"-16,-3 12-103 15,-2 13-90-15,0-1-17 0,3 8-20 16,2-4-10-16,1-5-9 16,2-4 1-16,2-15 1 15,-2-4 2-15,-2-11 15 16,0-5 3-16,-2-5 14 16,1-8 4-16,-4-6-2 15,-1-3 0-15,-3-2-9 16,-1-4-7-16,0-10-12 15,2-5-6-15,7-7-11 16,1-2-3-16,12 13-4 16,0 7 0-16,-3 16 0 15,4 10-2-15,-2 11 0 16,6 5-2-16,11 4-1 16,3 3 4-16,5 0-79 15,3-2-65-15,-3-1-335 16</inkml:trace>
  <inkml:trace contextRef="#ctx0" brushRef="#br0" timeOffset="54511.2">11499 8558 795 0,'9'1'356'0,"15"2"-176"15,10-1-66-15,9-2-69 16,0 2-20-16,-6-2-85 16,-3 0-79-16</inkml:trace>
  <inkml:trace contextRef="#ctx0" brushRef="#br0" timeOffset="54794.55">11779 8710 538 0,'5'-7'287'0,"2"-10"-50"0,3-2-47 16,-1-1-40-16,-3-2-24 16,0 3-34-16,-2 3-15 15,-5 10-22-15,2 5-5 16,1 15-16 0,-2-7-10-16,1 0-17 0,-1 26-2 15,8 9-3-15,-1 3 0 16,2-20-63-16,1 0-116 0</inkml:trace>
  <inkml:trace contextRef="#ctx0" brushRef="#br0" timeOffset="55202.34">11989 8655 973 0,'0'3'417'16,"-8"5"-204"-16,15 5-143 15,-4 1-32-15,11 4-14 16,8-3-4-16,6-5-5 16,-1-3 0-16,-1-9 0 15,-2-4 0-15,-8-4 0 0,-4-5 0 16,-2-2-2-16,-4 3-2 15,-5-1-2-15,0 6-1 16,-3 3-9-16,-2 4-3 16,5 10-4-16,3 7 0 15,2 18 1-15,-4 7 2 16,1 16 1-16,1 6 0 16,-3 0 3-16,-4-8 3 15,-14-9 12-15,-7-10 5 0,-15-12 6 16,2-1-2-16,-3-19-2 15,4-3-4-15,7-13-54 16,4-11-57-16,9-4-262 16</inkml:trace>
  <inkml:trace contextRef="#ctx0" brushRef="#br0" timeOffset="55840.37">11654 8098 620 0,'-2'-1'264'0,"1"1"-142"15,5 0-36-15,-4 0-38 16,15 4-12-16,54 13-15 16,-21-8-3-16,11-5-1 15,7 0 0-15,5-1-3 16,-4-3-1-16,-12-1-4 15,-13-3-3-15,-21 1-9 16,-10-2-12-16,-12 2-19 16,-4-3-1-16,-10-1 9 15,-1 0 12-15,-2-4 25 16,4 3 5-16,7 2 5 0,4 3 1 16,5 3-1-16,5 1 0 15,7 6-2-15,1 2-2 16,2 8 6-16,-3 2 10 15,-6 1 20-15,-3 0 11 16,-8-2 0-16,-1-3-13 16,-9-4-59-16,6-3-84 15</inkml:trace>
  <inkml:trace contextRef="#ctx0" brushRef="#br0" timeOffset="56336.12">12520 8152 781 0,'-2'-4'394'16,"0"1"-142"-16,-3 5-66 15,4-2-99-15,-1 20-44 0,-2 63-34 16,6-14-1-16,3 12-2 16,0 0 0-16,3-7 0 15,-1-8 1-15,0-16 1 16,-1-5 1-16,-4-20 1 15,0-7 2-15,-2-11 6 16,-1-7-16-16,-2-7-132 16,-2-4-213-16</inkml:trace>
  <inkml:trace contextRef="#ctx0" brushRef="#br0" timeOffset="56890.27">12731 7913 640 0,'9'-3'334'16,"3"-3"-128"-16,19 18-71 15,13 7-27-15,17 27-31 0,7 12 3 16,3 20 14-16,-9 13 3 15,-28 12-9 1,-14-5-9-16,-31-12-9 16,-14-11-4-16,-14-18-15 0,-7-2-6 15,-5-9-17-15,2-1-9 16,9-8-10-16,11-4-3 16,11-10-69-16,9-8-98 15</inkml:trace>
  <inkml:trace contextRef="#ctx0" brushRef="#br0" timeOffset="67556.2399">3126 9734 1060 0,'3'0'418'16,"13"1"-252"-16,19-1-84 15,16 0 1-15,27-5-12 16,6-3-18-16,11 0-28 15,-3-2-77-15</inkml:trace>
  <inkml:trace contextRef="#ctx0" brushRef="#br0" timeOffset="73237.92">3993 9338 604 0,'0'-1'351'16,"0"-1"-65"-16,-3 12-145 15,6 13-35-15,-3 18-45 16,0 7 2-16,3 18 3 15,-2 11-4-15,3 6-11 16,-1 3-13-16,-3-8-13 16,-2-13-8-16,0-16-11 15,2-12-1-15,4-11-66 16,2-10-69-16</inkml:trace>
  <inkml:trace contextRef="#ctx0" brushRef="#br0" timeOffset="73673.97">4343 9527 806 0,'-1'5'384'0,"-1"6"-100"0,1 17-174 16,-3 7-33-16,2 18-9 16,-3 6-8-16,1 4-24 15,0 0-9-15,4-8-6 16,0-13-4-16,7-14-10 16,-2-12-1-16,0-11 7 15,2-8 5-15,-2-13 6 16,0-2 4-16,-5-17-8 15,1-2-3-15,-7-12-3 16,-6-11-1-16,-1-7-4 16,-4 0-2-16,9 7-7 15,5 12-1-15,6 15-3 16,3 7 0-16,0 10-5 16,3 2-7-16,8 8-7 15,6 4 0-15,17 5 2 16,5 3 12-16,8-1-87 0,7-2-66 15</inkml:trace>
  <inkml:trace contextRef="#ctx0" brushRef="#br0" timeOffset="73912.45">4432 9716 894 0,'5'4'397'16,"5"-1"-165"-16,20 2-143 16,1 0-17-16,20-4-28 15,3 1-17-15,-3-2-12 16,-1 0-83-16</inkml:trace>
  <inkml:trace contextRef="#ctx0" brushRef="#br0" timeOffset="74242.01">4664 9995 498 0,'4'-9'264'0,"3"-4"-67"0,5-4-74 16,-1 1-14-16,-2-2-12 15,-2 0-5-15,-4 9 6 16,-3 3 1-16,0 11-15 15,-3 3-7-15,3 10-27 16,-1 8-16-16,1-1-13 16,-1 5-7-16,-1-7-10 15,4-2-5-15,6-8-115 16,3-3-122-16</inkml:trace>
  <inkml:trace contextRef="#ctx0" brushRef="#br0" timeOffset="74661.05">4903 9984 1099 0,'-8'2'411'0,"1"7"-316"0,4 2-46 15,11 4-40-15,9 1-3 16,1-6-2-16,2-3-1 16,1-7 5-16,-5-7 2 15,2-4 4-15,-2-7 2 16,-4-2 0-16,5 1-1 0,-7-3-1 16,1 4 1-16,-6 2-2 15,-3 3 2-15,-2 13-1 16,-1 7-2-16,0 15-2 15,-2 6-4-15,0 12-4 16,1 8-2-16,-3 16 0 16,5 6 0-16,-4 0 4 15,-8-5 3-15,0-12 5 16,-9-13 3-16,-5-15 6 16,6-8 3-16,-4-19-22 15,-2-10-34-15,1-13-91 16,-5-10-59-16</inkml:trace>
  <inkml:trace contextRef="#ctx0" brushRef="#br0" timeOffset="75140.59">4460 9291 872 0,'7'1'319'0,"13"-1"-233"16,13 4-25-16,22-4 8 0,7 4-8 16,19 2-32-16,-3 1-7 15,0 4-12-15,-9-1-4 16,-16-3-7-16,-6-1-35 16,-16-4-121-16,-3-2-93 15</inkml:trace>
  <inkml:trace contextRef="#ctx0" brushRef="#br0" timeOffset="75307.15">5067 9273 205 0,'-4'-7'196'16,"-11"-12"62"-16,7 13-20 16,3 3-81-16,5 4-40 0,3 6-59 15,9 7-22-15,7 9-7 16,0 2 6-16,1 8 22 16,-5-3 10-16,-6-4 12 15,-3 1-1-15,-8-10-16 16,-3-7-10-16,-3-6-72 15,-2-4-79-15</inkml:trace>
  <inkml:trace contextRef="#ctx0" brushRef="#br0" timeOffset="75774.9899">5553 9324 715 0,'-2'-2'421'16,"-3"-4"-91"-16,1 12-152 15,-2 8-53-15,1 22-77 16,7 12-18-16,-2 19-4 16,1 13-4-16,-1 9-9 15,-5 1-2-15,4-1 1 16,-3-14-1-16,4-18 0 16,3-11 0-16,-1-19-2 15,4-7-19-15,-1-12-165 16</inkml:trace>
  <inkml:trace contextRef="#ctx0" brushRef="#br0" timeOffset="76203.31">6123 9541 477 0,'1'-2'363'0,"3"2"39"16,-3 0-137-16,-1 0-131 16,2 14-29-16,8 55-24 15,-6-18-12-15,0 6-25 0,-3 0-10 16,10-9-13-16,-11-4-2 15,0-16-5-15,0-6-18 16,-9-14-168-16,10-6-119 16</inkml:trace>
  <inkml:trace contextRef="#ctx0" brushRef="#br0" timeOffset="76384.1">5978 9736 717 0,'-4'-1'420'0,"10"0"-36"16,1 1-158-16,19 0-115 16,10 1-13-16,14 2-24 15,5 2-22-15,3 1-35 16,-3 3-1-16,-10-5-127 16,-7-4-148-16</inkml:trace>
  <inkml:trace contextRef="#ctx0" brushRef="#br0" timeOffset="76817.9">6901 9297 741 0,'-1'8'357'15,"1"7"-93"-15,-1 25-143 16,1 14-40-16,2 20-11 16,0 11-16-16,1 6-22 15,-3 4-11-15,-2-7-4 16,4-6-1-16,-1-19-4 15,-1-14 6-15,7-15-4 16,-10-16-65-16</inkml:trace>
  <inkml:trace contextRef="#ctx0" brushRef="#br0" timeOffset="77238.06">7255 9593 920 0,'-3'5'377'0,"1"18"-213"16,2 6-82-16,6 19-46 16,1 10-1-16,1 2-12 15,-2 1-2-15,-3-9-5 16,-2-9-1-16,-1-12-5 15,1-10 3-15,-1-13 25 16,0-8 5-16,-4-11 4 16,-3-8-2-16,2-6-27 15,-2-2-7-15,2-8-4 16,-2-6-2-16,-1-9-3 16,-2-7-1-16,4-1-3 15,1 3-1-15,5 12 1 16,5 11 1-16,-4 14 1 15,2 4 1-15,1 6-10 16,2 0-6-16,12 4-7 16,9 2-2-16,7-3-7 15,4 4-37-15,4 1-83 16,-1 0-51-16</inkml:trace>
  <inkml:trace contextRef="#ctx0" brushRef="#br0" timeOffset="77498.18">7276 9762 461 0,'5'3'330'0,"18"7"74"16,3 2-138-16,15-5-77 16,4 2-33-16,-2-2-63 15,2-4-26-15,-12 2-27 16,-7-2-21-16,-14-3-180 16</inkml:trace>
  <inkml:trace contextRef="#ctx0" brushRef="#br0" timeOffset="78150.32">7565 10047 797 0,'5'-3'366'15,"4"-18"-145"-15,6 1-48 16,8 7-62-16,4-1-20 16,6 18-39-16,1 9-21 15,-10 9-13-15,-10 2-1 16,-20 3 3-16,-11 2 0 15,-20-4-7-15,6-2-10 0,3-8-17 16,7-7-11-16,18-7-10 16,-3-2 0-16,10-6 4 15,2 4 9-15,9-2 13 16,5 5 7-16,7 3 3 16,2 2 0-16,6 2-22 15,-3-2-78-15</inkml:trace>
  <inkml:trace contextRef="#ctx0" brushRef="#br0" timeOffset="78527.52">7910 10008 813 0,'-3'8'413'15,"-7"0"-107"-15,7 8-183 0,1 4-47 16,2-6-40-16,5 0-12 15,7-6-13-15,8-4-1 16,0-4 5-16,2-4 4 16,-1-9 3-16,-6-1 2 15,-3-7-2-15,-3 1-3 16,-6 1-2-16,0 0-2 16,-3 8 7-16,-3 5-2 15,0 10-8-15,2 12-3 0,2 12-15 16,2 10-3-16,4 16 4 15,-5 4 2-15,-2 5 0 16,-3 3 3-16,-9-13 3 16,-6-5 4-16,-7-13 8 15,-1-8 2-15,-3-13 6 16,4-8 1-16,4-9-32 16,-5-14-26-16,3-7-76 15,2-8-62-15</inkml:trace>
  <inkml:trace contextRef="#ctx0" brushRef="#br0" timeOffset="79182.34">7327 9349 688 0,'-4'2'349'16,"-7"0"-133"-16,22 4-115 15,8 1-28-15,14-1-46 16,17 1 0-16,14-4-8 16,17-1-5-16,17-2-2 15,-2-3 2-15,-2 2 1 16,-8-3-2-16,-22 4-5 16,-11 1-3-16,-19 3-23 15,-12-1-18-15,-17 0-7 0,-5 1 3 16,-10-6 26-16,-3-1 17 15,-2-6 14-15,1-3 2 16,6-1 7-16,0 2 2 16,7 2-8-16,2 7-5 15,3 4-9-15,4 5-4 16,3 10 6-16,1 0 7 16,-3 6 22-16,-4-2 15 0,-8-2 26 15,-5-3 3-15,-1-9-12 16,1 3-12-16,3-13-120 15,5-4-86-15</inkml:trace>
  <inkml:trace contextRef="#ctx0" brushRef="#br0" timeOffset="79683.2">8447 9354 575 0,'0'-10'325'0,"-3"-7"-51"16,3 6-41-16,0 7-79 15,-1 6-44-15,1 14-52 16,0 11-11-16,7 25-11 16,-2 5-5-16,5 26-16 15,-5 4-3-15,2 11-3 16,0 4-1-16,-3-13 0 16,2-9 1-16,-5-26 1 15,2-8 1-15,4-18 2 16,-3-8 0-16,-1-12-2 15,-1-6-30-15,-1-8-141 16</inkml:trace>
  <inkml:trace contextRef="#ctx0" brushRef="#br0" timeOffset="92847.72">8989 9809 437 0,'-8'-2'265'0,"-5"2"-20"16,10 0-98-16,3 0-23 15,16 0-32-15,8 2-18 16,18-4-22-16,7 2-4 15,11 0-20-15,-2 0-10 16,-7 2-5-16,-4-1-8 16,-14 2-85-16,-1 0-76 15</inkml:trace>
  <inkml:trace contextRef="#ctx0" brushRef="#br0" timeOffset="93052.7399">9008 9971 800 0,'8'0'327'0,"9"0"-182"16,13 1-35-16,20 3-8 15,5 0-11-15,8 3-29 16,-5-3-12-16,-14-2-10 15,-8-2-70-15</inkml:trace>
  <inkml:trace contextRef="#ctx0" brushRef="#br0" timeOffset="93876.2399">9781 9749 543 0,'6'-3'294'0,"3"-1"-49"16,5 7-116-16,5 8-25 15,-2 12-9-15,1 10-8 16,-6 12-20-16,-4 0-9 15,-6-2-20-15,-3-8-9 16,-1-12-8-16,1-6-3 16,-2-14 13-16,3-4 2 0,1-11 1 15,1-4-1-15,-1-13-16 16,-1-3-5-16,8-8-10 16,2-2-3-16,12 9-7 15,2 4 2-15,6 16 7 16,-1 10 7-16,-4 11 10 15,0 8 0-15,-10 8-1 16,-6 2-2-16,-7 4-4 16,-4-3-2-16,-12-2-2 15,8-5 0-15,2-12-7 16,3-4-6-16,12-13-8 16,-4-11-3-16,10-7-1 15,4-4 5-15,7 0 0 16,2 4-2-16,-2 10-2 15,0 8 0-15,-7 14 8 16,-4 10 9-16,-9 12 11 16,-1 5 3-16,-8 3-2 15,-2 2-4-15,-4-3-5 0,2-1 6 16,4-8-131-16,7 0-114 16</inkml:trace>
  <inkml:trace contextRef="#ctx0" brushRef="#br0" timeOffset="94480.58">10657 9912 330 0,'4'-1'249'0,"4"-5"40"0,1-4-39 15,-3-7-50-15,0-1-20 16,-7-5-26-16,-3-1-10 16,-3 2-34-16,-2 3-16 15,-6 1-36-15,-6 5-17 16,-9 5-33-16,-2 5-19 16,-1 10-24-16,1 7-4 15,11 12 6-15,3 6 7 16,14 8 11-16,5 1 4 15,11-4 2-15,6-6 0 16,9-11 0-16,5-8 0 0,4-10 6 16,0-3 3-16,-4-11 8 15,-4-5 3-15,-12-6 3 16,-3-4 0-16,-7 0 1 16,-2 6-3-16,-3 8 7 15,-3 9-6-15,-2 12-5 16,-3 6-1-16,-3 9-11 15,7 2 2-15,3 1 0 16,6 0-2-16,8-7-1 16,4-2-24-16,3-8-97 15,2-5-53-15,8-4-243 16</inkml:trace>
  <inkml:trace contextRef="#ctx0" brushRef="#br0" timeOffset="94923.06">10906 9943 574 0,'-3'-2'324'0,"-5"2"-53"16,3 8-153-16,5 5-39 15,3 5-38-15,6-7-7 16,6-1-4-16,3-2-3 0,8-7-2 15,-6 2 0-15,7-8 1 16,-1-5 0-16,-6-8 4 16,2 1 1-16,-15 1 22 15,-5 1 17-15,-4 6 5 16,-4 5-9-16,-1 7-36 16,-1 6-25-16,1 10-17 15,0 4-1-15,7 9 4 16,3 2-1-16,7 8 4 15,3 5 2-15,0 4 4 16,-2 1 2-16,-11-4 3 16,-9-2 1-16,-17-7 2 15,-4-2 0-15,-9-8-1 16,1-6 5-16,6-16 4 16,-2-8-11-16,17-16-31 15,2-9-22-15,12-7-51 0,13-2-26 16,11-2-36-16,8 4-45 15</inkml:trace>
  <inkml:trace contextRef="#ctx0" brushRef="#br0" timeOffset="98179.28">3061 11145 607 0,'-1'-3'312'0,"0"-1"-98"0,1 2-46 16,0 0-46-16,16 2-22 16,65 3-26-16,-19 2-4 15,16 4-32-15,2 0-13 16,-11-1-10-16,-1-1-26 15,-18-7-208-15</inkml:trace>
  <inkml:trace contextRef="#ctx0" brushRef="#br0" timeOffset="102431.81">3982 10823 524 0,'3'1'301'0,"-2"2"-67"15,1 12-84-15,0 9-28 16,2 23-43-16,-4 4-14 15,3 16-20-15,-3 8-8 16,-3 2-12-16,-1 5-4 16,4-7-3-16,0-17-4 15,4-24 0-15,2-9-4 16,-6-20 6-16,5-7 1 16,-3-13 5-16,1-9 5 15,-6-14-4-15,0-3-1 0,-4-12-5 16,0-6-3-16,2-2-5 15,-5-5-3-15,6 5-5 16,0 0-1-16,4 5-4 16,7 5-1-16,-1 9 2 15,2 12-2-15,1 17-9 16,1 3-1-16,8 15-4 16,4 4 0-16,15 4 11 15,5 1 1-15,5-5 3 16,7-3-1-16,7-6-57 15,-1-7-46-15,10-6-201 16</inkml:trace>
  <inkml:trace contextRef="#ctx0" brushRef="#br0" timeOffset="102651.66">4038 11093 634 0,'4'0'294'0,"15"1"-93"16,10 6-103-16,11-2-52 16,4 0-10-16,5 1-21 15,-1 0-20-15</inkml:trace>
  <inkml:trace contextRef="#ctx0" brushRef="#br0" timeOffset="103026">4327 11460 576 0,'5'-5'248'16,"7"-9"-114"-16,4-1-54 16,5-8-15-16,0-1 1 15,-5-3 12-15,4 2 16 16,-12 2 18-16,0 4 9 15,-6 9 8-15,-4 7-19 16,-2 10-37-16,0 8-22 16,4 9-44-16,-1 5-6 0,1 3-1 15,0 0 1-15,4 2 0 16,2-5 0-16,4-7 2 16,2-3-6-16,-9-13-84 15,1-3-71-15</inkml:trace>
  <inkml:trace contextRef="#ctx0" brushRef="#br0" timeOffset="103296.25">4742 11307 949 0,'-2'1'481'0,"-1"2"-152"16,0 0-151-16,2-3-47 15,0 0-70-15,1 0-23 16,0 0-148-16,0 0-98 15</inkml:trace>
  <inkml:trace contextRef="#ctx0" brushRef="#br0" timeOffset="106985.62">5259 11118 443 0,'-4'-6'292'0,"-11"-7"18"16,1 3-54-16,-8 4-65 15,-3 0-27-15,-3 9-59 16,-4 0-20-16,3 3-41 16,5 5-21-16,10-1-33 15,12 4-8-15,12 6-4 16,14-2 3-16,17 4 16 0,0 2 3 16,9-2 1-16,-10-1 1 15,-11 3 0-15,-7-2-1 16,-23 3 3-16,-13 0 3 15,-15-5 4-15,-2-2 4 16,-1-10-9-16,3-7-13 16,8-6-38-16,2-4-40 15,9 0-91-15,9-2-53 0,8 0-131 16</inkml:trace>
  <inkml:trace contextRef="#ctx0" brushRef="#br0" timeOffset="107181.06">5411 11094 750 0,'-1'-1'385'0,"1"-1"-134"16,0 3-65-16,0-1-87 16,1 7-37-16,5 23-22 15,10 46-8-15,-9-31-13 16,-2 0-6-16,5-8-3 15,-7-6-52-15,4-14-248 16</inkml:trace>
  <inkml:trace contextRef="#ctx0" brushRef="#br0" timeOffset="107356.53">5418 10831 738 0,'0'-2'343'0,"0"-3"-112"16,0 3-190-16,0 2-31 0,0 0-68 15,0 0-141-15</inkml:trace>
  <inkml:trace contextRef="#ctx0" brushRef="#br0" timeOffset="107688.3">5568 11184 685 0,'2'10'321'0,"2"15"-114"16,0-1-35-16,2-2-40 16,1-2-23-16,-2-6-43 15,1-3-18-15,-4-7-11 16,-2-4 4-16,3-8 1 15,-2-4-3-15,3-9-10 16,2-5-10-16,3-1-17 0,5 0-5 16,4 4-8-16,-6 6-4 15,9 8 1-15,-1 6 2 16,4 11 1-16,7 5 2 16,-7 10 2-16,2 4 2 15,-7-2 3-15,-3 3 0 16,-1 2 3-16,-5-4 1 15,-2-3 0-15,-2-5-9 0,-1-13-204 16</inkml:trace>
  <inkml:trace contextRef="#ctx0" brushRef="#br0" timeOffset="108108.62">6288 10786 774 0,'-22'9'388'0,"-15"8"-117"15,-1 14-149-15,1 11-33 16,5 13-45-16,7 2-18 0,12 9-13 15,8 2-6-15,16 1-3 16,5 4 0-16,7-11-1 16,6-8-1-16,3-13-6 15,3-9-45-15,7-16-183 16</inkml:trace>
  <inkml:trace contextRef="#ctx0" brushRef="#br0" timeOffset="108479.86">6454 11058 787 0,'-1'-11'321'0,"7"-10"-179"0,1 3-35 15,12 7-37-15,7 7-12 16,6 7-32-16,5 4-17 16,-11 9-7-16,7 1 0 15,-21 2 45-15,-9 4 14 16,-15 10 14-16,-21 5 1 16,-10 7-42-16,-1-1-13 15,12-5-13-15,8-6-4 16,16-9-7-16,5-2-3 0,10-6 0 15,7-1 0-15,9-4 4 16,8-1 0-16,6-1-13 16,1-5-30-16,1-4-113 15,2 0-88-15</inkml:trace>
  <inkml:trace contextRef="#ctx0" brushRef="#br0" timeOffset="108777.96">6937 11134 905 0,'-11'-7'431'0,"-11"-6"-165"15,1 0-77-15,-3 5-89 16,3 6-33-16,-3 4-48 16,-2 4-13-16,8 11-11 15,1 4-1-15,10 10 1 16,6 6 1-16,9 2 1 0,6-1 0 15,11-6 2-15,0-4 2 16,5-12 6-16,-1-6 2 16,-5-13 10-16,0-6 2 15,-9-12 7-15,-3-3 3 16,-5-6-1-16,-7-1-3 16,-6 0-30-16,-2-2-35 15,-5 9-127-15,6 7-109 0</inkml:trace>
  <inkml:trace contextRef="#ctx0" brushRef="#br0" timeOffset="109048.92">7026 10978 854 0,'-4'3'334'0,"0"5"-228"16,4 3-53-16,3 1-36 16,8 1-1-16,7-3 9 15,3 2 9-15,-3-5 18 16,-2-6 16-16,-6-2 23 16,-3-4 2-16,-9-6-6 0,-3 0-19 15,-7-1-34-15,-4-1-15 16,0 4-87-16,3-1-137 15</inkml:trace>
  <inkml:trace contextRef="#ctx0" brushRef="#br0" timeOffset="109346.54">7238 10878 745 0,'8'10'351'0,"11"14"-127"16,5 8-61-16,-3 9-23 16,-4 6-21-16,-11 9-19 15,-3 4-18-15,-8 6-32 16,-3 0-11-16,-4-5-20 15,-3-12-4-15,-1-11-5 16,3-8-1-16,2-12-39 16,1-3-36-16,2-12-87 15,0 1-50-15</inkml:trace>
  <inkml:trace contextRef="#ctx0" brushRef="#br0" timeOffset="110997.92">7961 11095 404 0,'1'-4'255'15,"3"-9"20"-15,1 6-12 0,0 5-67 16,-5 2-40-16,-1 15-71 15,2 10-32-15,-2 20-17 16,0 7 0-16,5 11-16 16,-4-2-5-16,6-6-5 15,2-4-1-15,-6-19-51 16,1-12-61-16,0-12-206 16</inkml:trace>
  <inkml:trace contextRef="#ctx0" brushRef="#br0" timeOffset="111205.29">7793 11200 786 0,'3'0'322'0,"10"2"-166"15,4 3-44-15,21 4-16 0,8-1-4 16,18-3-31-16,6-2-20 15,9-3-25-15,-1-4 5 16,-15-2-162-16,1 0-279 16</inkml:trace>
  <inkml:trace contextRef="#ctx0" brushRef="#br0" timeOffset="111732.9399">8783 11026 795 0,'-1'-2'358'15,"-2"4"-132"-15,1 16-127 16,2 9-21-16,0 21 6 0,4 8-9 16,-6 14-25-16,-1 4-13 15,-2-7-18-15,2-7-4 16,5-19-2-16,4-10-2 15,2-15 0-15,-5-7 4 16,-1-15 14-16,-2-5 2 16,-8-8 3-16,1-7-3 15,-3-12-12-15,-5-11-2 16,-1-15-5-16,-1-2-3 16,5 3-8-16,7 6-3 0,8 13-9 15,5 8 0-15,6 5-1 16,-1 3-1-16,8 6-3 15,0 3-2-15,9 7 1 16,10 5 2-16,2 2 5 16,14 3-22-16,7 2-84 15,0 4-57-15,4 4-222 16</inkml:trace>
  <inkml:trace contextRef="#ctx0" brushRef="#br0" timeOffset="111975.4">8702 11245 807 0,'2'0'349'0,"4"2"-144"15,15 1-122-15,8-1-26 16,16 1-13-16,6 2-21 16,3-1-13-16,3 2-49 0,-14 0-322 15</inkml:trace>
  <inkml:trace contextRef="#ctx0" brushRef="#br0" timeOffset="112296.86">9023 11470 758 0,'-1'-2'357'0,"3"-8"-134"16,6 3-68-16,12 4-74 15,5 2-18-15,8 7-31 16,0 4-13-16,-9 7 3 15,-7 5 12-15,-20 1 11 16,-12 0 2-16,-12 6-10 0,-6-5-15 16,4 5-13-16,2-1-4 15,14-9-3-15,4-1-2 16,11-13-1-16,6-1 2 16,12-4 1-16,7-4 1 15,8 3-1-15,1 2-28 16,-2 3-139-16,-6 1-192 15</inkml:trace>
  <inkml:trace contextRef="#ctx0" brushRef="#br0" timeOffset="112835.15">9786 11277 677 0,'-19'-5'384'0,"-13"-5"-77"16,-9 5-124-16,-2 1-39 0,3 6-64 15,2 5-29-15,16 3-33 16,7 0-13-16,15 7-10 16,14 3 0-16,14 4 2 15,9 6 3-15,9-1 3 16,-3 2 0-16,-12-8 1 16,-5 0 1-16,-24-6 3 15,-7-2 3-15,-16 2 4 16,-10-4 2-16,-8-6-1 15,-4-4-3-15,9-1-42 16,5-7-45-16,12 1-125 16,12-3-130-16</inkml:trace>
  <inkml:trace contextRef="#ctx0" brushRef="#br0" timeOffset="113016.29">9897 11322 542 0,'1'-8'373'0,"0"-4"35"0,2 5-85 16,-7 8-121-16,5 11-49 16,2 13-77-16,-2 6-28 15,1 9-23-15,-2 1-7 16,4-3-10-16,2-6-30 16,2-7-114-16,-1-7-156 15</inkml:trace>
  <inkml:trace contextRef="#ctx0" brushRef="#br0" timeOffset="113178.32">9856 11053 1097 0,'0'-4'446'0,"-1"-3"-296"15,3 5-71-15,-2 1-79 16,0 1-5-16,0 0-166 15,17 4-224-15</inkml:trace>
  <inkml:trace contextRef="#ctx0" brushRef="#br0" timeOffset="113450.04">10049 11310 708 0,'6'22'371'0,"-3"24"-87"0,5-1-62 16,-8-10-81-16,-3-4-32 15,-1-14-52-15,4-5-18 16,1-8-13-16,3-10-4 16,3-2-22-16,-2-7-12 15,6-5-22-15,3 3-10 16,3-6 4-16,4 3 9 16,-3 2 6-16,5 4 4 15,-4 14 8-15,-3 8-1 16,-1 13 31-16,-5 4 15 0,-3 2 13 15,0-3 4-15,-5-3-57 16,-2-6-90-16</inkml:trace>
  <inkml:trace contextRef="#ctx0" brushRef="#br0" timeOffset="113912.96">10791 10895 519 0,'-14'-3'299'0,"-6"9"-25"16,-9 11-83-16,-14 14-61 16,6 16-22-16,0 17-41 15,7 9-14-15,22 17-30 16,8 1-7-16,19-9-6 16,5-9-2-16,8-24-5 15,11-10-6-15,0-17-99 16,-3-8-75-16</inkml:trace>
  <inkml:trace contextRef="#ctx0" brushRef="#br0" timeOffset="114213.4399">11117 11095 812 0,'-18'-10'368'16,"-21"-4"-160"-16,-2 8-63 15,-2 6-69-15,5 11-21 16,6 14-42-16,5 3-8 16,13 18-9-16,5-1-3 15,15 4 4-15,5 1 1 0,14-5 3 16,7-5 3-16,4-11 5 16,7-7 3-16,-5-14 6 15,-4-6 6 1,-16-13 17-16,-10-8 4 0,-17-10-2 15,-10-3-10-15,-17-1-25 16,-3 4-10-16,4 9-59 16,6 5-65-16</inkml:trace>
  <inkml:trace contextRef="#ctx0" brushRef="#br0" timeOffset="114541.11">11295 11193 684 0,'-12'-9'397'0,"-13"-6"-55"16,4 7-183-16,2 4-55 16,4 14-68-16,6 9-26 15,-4 7-19-15,4 4-3 16,9 8 0-16,1-1 2 15,15 5 7-15,4-3 3 16,3-7 8-16,4-7 3 0,0-15 7 16,6-1 6-16,-6-17 24 15,-3-5 12-15,-8-16 10 16,-10-8-2-16,-7-1-26 16,-10-6-14-16,-1 4-55 15,-5 0-34-15,4 11-107 16,8 4-186-16</inkml:trace>
  <inkml:trace contextRef="#ctx0" brushRef="#br0" timeOffset="114802.92">11508 11065 698 0,'-7'1'310'16,"-5"1"-133"-16,4 9-117 0,5-2-21 16,3 7-7-16,8-1-1 15,11 2 8-15,3 0 9 16,8-4 9-16,-6-5 7 16,-8-10 10-16,-1-3-1 15,-9-7-11-15,-9-2-11 16,-7-6-50-16,-4 0-52 15,-4 3-237-15</inkml:trace>
  <inkml:trace contextRef="#ctx0" brushRef="#br0" timeOffset="115025.52">11617 10895 878 0,'7'7'405'15,"2"1"-155"-15,9 19-118 16,4 11-22-16,6 14-28 16,-2 12-19-16,-1 13-26 15,-4 7-7-15,-15 4-10 16,2-3-2-16,-11-22-6 16,-8-12 0-16,3-14 4 15,-1-11-39-15,6-6-167 16</inkml:trace>
  <inkml:trace contextRef="#ctx0" brushRef="#br0" timeOffset="115489.9">12188 11250 478 0,'0'-1'294'0,"4"-2"-17"0,2 0-68 16,-6 3-79-16,11 0-19 15,60 6-31-15,-21-1-20 16,8-1-27-16,1-3-8 16,-10-1-13-16,-4-4-12 15,-16-4-96-15,-7 0-115 16</inkml:trace>
  <inkml:trace contextRef="#ctx0" brushRef="#br0" timeOffset="115664.33">12268 11387 629 0,'-1'2'323'0,"11"5"-52"16,13 0-71-16,19-1-67 16,13 2-21-16,9-6-61 15,-1 2-22-15,-10-7-64 16,-7-4-91-16</inkml:trace>
  <inkml:trace contextRef="#ctx0" brushRef="#br0" timeOffset="116412.14">12956 11175 855 0,'12'0'355'0,"11"6"-203"16,7 7-46-16,-1 18-26 15,-2 6-5-15,-7 6-6 16,0 2 2-16,-18-7-18 16,-2-5-9-16,-2-12-18 15,-10-6-4-15,7-11 6 16,-2-5-2-16,5-11-14 16,3-8-9-16,7-11-16 15,-1-2-2-15,5-8 9 16,2 1 4-16,-2 3-4 0,7 6-3 15,4 9-2-15,0 7 11 16,1 15 11-16,-3 0 10 16,0 14 14-16,-9 3-4 15,-6 6 6-15,-4 0-6 16,-10-2-7-16,1-3-6 0,3-9-8 16,-2-1-2-16,6-8-2 15,3-4-2 1,4-7-2-16,4-5-2 0,5-6-2 15,0-2-2-15,8 2-4 16,5 6-2-16,2 4 0 16,1 6-2-16,1 10 3 15,-6 4 1-15,-2 14 4 16,-6 4 6-16,-8 5 5 16,0 0 2-16,-5-4-3 15,1-1-4-15,0-8-122 16,-3-4-113-16</inkml:trace>
  <inkml:trace contextRef="#ctx0" brushRef="#br0" timeOffset="116921.28">13945 11364 530 0,'6'-6'318'0,"5"-4"-49"0,-3-1-66 15,0-3-25-15,-3-1-50 16,-1-2-15-16,-5-5-24 16,-6-4-15-16,-7-2-21 15,-6 3-16-15,-6 4-35 16,-5 7-3-16,-4 5-13 15,-1 7-4-15,4 11-11 16,2 6 1-16,13 14 7 16,3 2 4-16,6 5 12 15,5 0 2-15,8-2 0 16,10-5 0-16,15-10 3 16,5-6 1-16,-2-11 0 15,1-6-5-15,-9-11-7 16,-1-3 1-16,-6-7 5 15,-2 1 7-15,-7-3 12 16,-4 1 9-16,-5 4 21 16,-2 1 6-16,-1 13 0 0,-2 2-11 15,1 11-23-15,1 5-7 16,3 10-3-16,5 6 5 16,3 10-1-16,4 3-1 15,5 3-3-15,0-6-3 16,3-9-56-16,-1-3-73 15</inkml:trace>
  <inkml:trace contextRef="#ctx0" brushRef="#br0" timeOffset="117376">14169 11329 740 0,'-1'4'329'0,"-3"4"-155"15,4 6-39-15,3 6-38 16,4 1-19-16,3-5-29 16,6 2-6-16,8-9-13 15,4-5 1-15,1-4 9 16,-4-5 4-16,-4-8 7 15,-5-1 2-15,-5-4 6 0,-5-1 3 16,-2 2 6 0,-4 2-6-16,-1 8-27 0,0 4-22 15,-3 9-28-15,2 9-7 16,0 19-1-16,2 7 8 16,-2 15 7-16,2 0 1 15,3 6 5-15,-2 1 1 16,-9-7 5-16,-8 1 4 15,-12-15 4-15,-5-7 2 16,-3-18 6-16,1-9 5 0,2-22 4 16,3-9 0-16,10-8-15 15,-1-6-22-15,6-9-73 16,-1-2-49-16,-2-10-165 16</inkml:trace>
  <inkml:trace contextRef="#ctx0" brushRef="#br0" timeOffset="129293.68">3432 12694 569 0,'0'-4'288'0,"0"-7"-85"15,-1-1-27-15,-3-8-43 16,4 2-20-16,-4-6-32 0,0 5-12 15,-8 2-20-15,-10 0-7 16,-8 8-15-16,-6 3-13 16,2 13-20-16,-1 8-11 15,6 16-4-15,3 1 6 16,10 6 9-16,3-1 4 16,13-7 2-16,10-1 1 15,7-9 3-15,9-5 3 16,-4-15 0-16,3-5 1 15,3-13 0-15,-5-5-1 0,5-2 0 16,-7-5 0-16,-4 3-2 16,-3 5 0-16,-9 12-2 15,2 6 0-15,-4 15 6 16,-2 6 3-16,2 8 4 16,-3 5 1-16,4-7-9 15,10-1-3-15,1-10-2 16,12-5-37-16,-1-10-167 15</inkml:trace>
  <inkml:trace contextRef="#ctx0" brushRef="#br0" timeOffset="129829.31">3656 12723 516 0,'0'1'290'0,"-1"3"-19"0,-3 11-163 16,0 5-36-16,4 12-26 15,0 1-17-15,9 0-14 16,6-3-4-16,6-7 1 16,3-5 2-16,3-17 4 15,3-3 3-15,-4-17 1 16,2-3 10-16,-10-2 35 16,-6-1 13-16,-10 2 27 15,-3 1 3-15,-1 7-19 16,-3 4-13-16,-1 10-35 15,3 7-16-15,-2 11-25 16,3 4-3-16,8 14 0 16,4 1-2-16,4 9-1 15,3 7 0-15,-12 5 1 16,-10 2 3-16,-16 7 10 16,-14 4 6-16,-5-5 5 15,2-6-1-15,4-21-1 16,5-14 3-16,5-20 0 0,2-10-5 15,2-19-34-15,10-9-42 16,10-11-127-16,9-2-86 16</inkml:trace>
  <inkml:trace contextRef="#ctx0" brushRef="#br0" timeOffset="130328.77">4339 12684 917 0,'1'0'382'0,"11"0"-226"15,10 1-45-15,13 0-65 16,10 3-7-16,2-1-17 15,3 3-7-15,-1-2-6 16,-7-1-42-16,-6 0-162 16</inkml:trace>
  <inkml:trace contextRef="#ctx0" brushRef="#br0" timeOffset="130614.9399">4381 12812 513 0,'4'2'290'16,"3"0"-14"-16,5 1-77 15,8-1-46-15,2-2-17 16,17 1-38-16,-1-1-12 16,2 0-30-16,4 1-14 15,-14-4-24-15,0-1-12 16,-10-1-254-16</inkml:trace>
  <inkml:trace contextRef="#ctx0" brushRef="#br0" timeOffset="171654.0799">5353 12942 630 0,'-8'2'236'0,"1"4"-181"16,16 3-65-16,33-3-33 16,19 1 9-16,37-2 15 15,23-3 1-15,35 3 25 16,17-5 27-16,33 0 41 16,14-2 16-16,35-2 7 15,15-3-16-15,20 1-27 16,3-1-10-16,15 7-23 0,2 1-7 15,0 2-7-15,9 2 17 16,-8-1 12-16,-5 2 2 16,-5-5 4-16,-18-2-18 15,-9 0-13-15,-18 1 0 16,-21 2 1-16,-8 5-3 16,-33 1 1-16,-3 3-3 0,-34 2-10 15,-11 1-80-15</inkml:trace>
  <inkml:trace contextRef="#ctx0" brushRef="#br0" timeOffset="173744.93">5569 12177 575 0,'-3'-5'333'15,"-4"0"-79"-15,2 9-69 16,-1 20-106-16,1 9-37 16,4 21-20-16,-1 4 1 0,3 9-14 15,0-1-3-15,-1-8-1 16,0-10-3-16,-2-17 8 15,3-4 3-15,0-16 13 16,3-3 12-16,-4-9 13 16,-8-12 1-16,4-6-12 15,-4-7-13-15,5-6-15 16,-4-6-2-16,3-7-3 16,2-3-1-16,-2-6-2 15,6 4 1-15,-2 8 7 16,1 3 5-16,3 13 0 15,-1 0-3-15,4 8-22 16,3 1-14-16,12 5-11 16,7 5-1-16,10 4 11 15,7 3 10-15,9 0-75 16,4 0-59-16,5 2-216 16</inkml:trace>
  <inkml:trace contextRef="#ctx0" brushRef="#br0" timeOffset="173968.93">5538 12418 801 0,'2'2'342'0,"6"-2"-171"15,14 0-55-15,12 0-57 16,18 0-14-16,19 0-31 16,-5 1-7-16,3 2-131 15</inkml:trace>
  <inkml:trace contextRef="#ctx0" brushRef="#br0" timeOffset="174485.16">5843 12614 657 0,'1'-6'307'0,"6"-6"-101"16,-1-5-70-16,14 3-51 15,-2 0-10-15,7 7-34 16,5 7-11-16,-4 7-10 16,-4 5 2-16,-11 6 12 15,-5 2 6-15,-15 2 2 16,-4 2-1-16,-6-3-13 16,-4-3-9-16,10-3-11 15,0-6-5-15,4-4-8 16,5-3-3-16,3-2-7 15,-4 0-7-15,5 0 1 16,0 0 2-16,0 0 8 16,4 3 11-16,14 4 3 15,33 31 2-15,-26-33 2 0,5-4-33 16</inkml:trace>
  <inkml:trace contextRef="#ctx0" brushRef="#br0" timeOffset="174776.8297">6473 12430 128 0</inkml:trace>
  <inkml:trace contextRef="#ctx0" brushRef="#br0" timeOffset="175039.13">6446 12404 382 0,'-3'-1'317'0,"-12"-3"72"0,-2 4-76 16,-1 2-104-16,-2 4-41 16,3 3-69-16,0 3-32 15,8 3-48-15,-1-1-17 16,20 4-9-16,6 3-1 15,14 2 6-15,2-2 1 16,0-4 2-16,-2-1 1 0,-10-2 3 16,-3 0 1-16,-16 1 8 15,-5-4 5-15,-14-3 7 16,-5-5 3-16,4-6-8 16,-4-3-21-16,2-6-79 15,7 4-55-15,1 2-134 16,5 3-101-16</inkml:trace>
  <inkml:trace contextRef="#ctx0" brushRef="#br0" timeOffset="175251.04">6634 12475 649 0,'2'-4'367'0,"4"-6"-52"15,-3 6-83-15,-1 4-107 16,-1 8-27-16,-2 10-50 0,-1 8-9 16,1 2-11-16,-2 0-13 15,4-1-15-15,0-5-39 16,1-4-175-16,2-2-261 16</inkml:trace>
  <inkml:trace contextRef="#ctx0" brushRef="#br0" timeOffset="175415.79">6591 12218 1140 0,'-4'-3'471'0,"-1"-2"-301"16,3 2-70-16,4-1-95 15,-2 4-14-15,0 0-166 16,8 0-193-16</inkml:trace>
  <inkml:trace contextRef="#ctx0" brushRef="#br0" timeOffset="175713.9">6748 12429 479 0,'10'16'301'15,"8"13"-12"-15,0-1-120 16,1-1-24-16,-4-5-29 15,-6-2-12-15,-1-4-37 0,-6-4-14 16,1-3-20-16,-3-1-2 16,0-8 6-16,0 0 1 15,-2-5-5-15,2 4-6 16,0 0-23-16,0-8-7 16,5-6-10-16,22-27-3 15,-13 35 1-15,8 4 1 16,-2 3 10-16,0 3 10 0,-2 7 13 15,-2-1 6-15,-5 5 0 16,-5 1-6-16,0-5-6 16,-5 3-29-16</inkml:trace>
  <inkml:trace contextRef="#ctx0" brushRef="#br0" timeOffset="176311.27">7449 12150 736 0,'-20'1'372'16,"-12"4"-114"-16,-4 13-131 15,2 11-42-15,0 14-51 16,4 11-20-16,15 11-10 15,12 1 2-15,18 1 14 16,8-9 6-16,10-11-4 16,1-6-3-16,-3-16-6 15,-3-8-2-15,-1-13 12 16,-5-9 9-16,-6-12 15 16,-4-4 6-16,-19-9-6 0,-7 0-7 15,-10-1-19-15,-1 3-9 16,-3 11-14-16,-6-2-9 15,8 16-53-15,-1 3-61 16</inkml:trace>
  <inkml:trace contextRef="#ctx0" brushRef="#br0" timeOffset="176657.81">7628 12466 552 0,'-1'-6'372'0,"-9"-3"31"16,-3 0-125-16,-4 3-118 15,-3 4-48-15,2 6-73 16,2 4-23-16,9 9-28 16,4 4-6-16,9 6-7 15,5 3 1-15,11 2 7 16,-2 0 0-16,16-6 10 15,7-4 4-15,7-10 9 16,-1-9 6-16,-12-11 21 16,-7-6 7-16,-17-9 19 15,-3-1 4-15,-14-4-16 16,-9-2-7-16,-11-2-20 16,-3 2-9-16,-3 5-11 15,0 4-24-15,4 8-101 0,3 4-113 16</inkml:trace>
  <inkml:trace contextRef="#ctx0" brushRef="#br0" timeOffset="176956.62">7866 12240 769 0,'-9'-2'367'15,"-2"-1"-139"-15,3 6-148 16,6 5-43-16,2 9-41 16,6 4-7-16,6 6 8 15,0 2 9-15,10-2 23 16,1-5 11-16,2-10 17 16,-5-6 21-16,-2-12 40 15,-9-6 12-15,-9-11-1 16,-8-3-26-16,-11-1-53 15,-4-2-24-15,-1 5-22 16,-3-1-1-16,9 9-84 16,-2 2-72-16</inkml:trace>
  <inkml:trace contextRef="#ctx0" brushRef="#br0" timeOffset="177272.8">8238 12579 769 0,'15'1'394'15,"9"1"-111"-15,13 2-155 16,6 0-26-16,8 5-58 16,2-1-19-16,-1-1-15 15,-3-1-69-15</inkml:trace>
  <inkml:trace contextRef="#ctx0" brushRef="#br0" timeOffset="177800.8799">8945 12217 744 0,'-2'15'310'15,"-5"9"-160"-15,1 25-81 16,4 7-2-16,2 11-12 16,1 3-12-16,2-11-20 15,-1-5-7-15,-1-15-1 16,0-9 1-16,2-11 2 16,-2-8 15-16,0-14 17 15,1-6 2-15,-4-16 0 16,-2-1-17-16,-4-14-14 15,-4-4-3-15,-1-9 2 16,-1-13 0-16,1-3-5 0,12 2-4 16,1 13-5-16,4 12-1 15,6 17 3-15,-8 4-1 16,9 10-7-16,6 3-10 16,8 2-12-16,12 5-2 15,14 1 3-15,6-3 4 16,12 8-21-16,-10-4-59 15,3 8-346-15</inkml:trace>
  <inkml:trace contextRef="#ctx0" brushRef="#br0" timeOffset="178024.84">8928 12381 480 0,'4'1'250'0,"8"3"-15"16,10 3-115-16,9-1-45 16,18-2-16-16,10-1-43 15,-1 0-24-15,0 4-233 16</inkml:trace>
  <inkml:trace contextRef="#ctx0" brushRef="#br0" timeOffset="178309.4799">9245 12632 722 0,'1'-6'335'15,"6"-2"-140"-15,-2-7-61 0,5-1-62 16,2 1-6-16,-1 0-7 16,4 5 0-16,-9 3 7 15,-6-1 4-15,5 4-5 16,-5 4-10-16,4 9-20 16,0 6-9-16,-7 7-9 15,2 3-2-15,0 5-4 16,3-2-4-16,3 1-4 15,-3-7-12-15,4-6-177 16</inkml:trace>
  <inkml:trace contextRef="#ctx0" brushRef="#br0" timeOffset="178815.16">9818 12456 849 0,'-9'-7'393'0,"-10"-5"-166"16,-4-1-34-16,-4 4-65 15,-1 5-33-15,-1 4-54 16,5 3-17-16,8 6-30 16,7 4-14-16,16 5-13 15,10 3-3-15,14 6 11 16,6 0 8-16,-2 0 12 16,-6-3 5-16,-12-4 6 15,-8-1 3-15,-9-6 10 0,-11-3 2 16,-10-5-15-16,-8-5-33 15,-13-5-103-15,4-3-108 16</inkml:trace>
  <inkml:trace contextRef="#ctx0" brushRef="#br0" timeOffset="179011.01">9913 12521 824 0,'3'0'433'0,"-1"-2"-137"16,2 9-77-16,-4 6-104 16,-2-2-41-16,2 10-32 15,-5-5-7-15,4 6-20 16,-4 3 4-16,1-4-154 16,4-3-123-16</inkml:trace>
  <inkml:trace contextRef="#ctx0" brushRef="#br0" timeOffset="179176.74">9876 12242 1054 0,'0'-4'418'15,"0"-2"-291"-15,0 2-64 16,0 3-62-16,0 0-64 15,0 1-255-15</inkml:trace>
  <inkml:trace contextRef="#ctx0" brushRef="#br0" timeOffset="179462.8297">10016 12463 525 0,'6'17'289'0,"10"19"-59"16,2 0-44-16,-7-3-61 15,2-3-20-15,-9-6-17 16,-2-7-4-16,-2-8 3 16,1-4 10-16,-1-7-11 15,0-8-13-15,2-6-31 16,3 0-24-16,6-5-18 16,4 2-5-16,6 7-2 15,1 2 1-15,0 7 6 16,-1 7 5-16,-4 10 5 15,-4 4 2-15,-3 10 0 16,0 1-2-16,-6-4-3 16,-2-1 8-16,1-9-130 15</inkml:trace>
  <inkml:trace contextRef="#ctx0" brushRef="#br0" timeOffset="180330.71">10619 12524 716 0,'-18'-10'385'0,"-14"-9"-106"15,10-5-118-15,7-3-34 16,15-3-60-16,8 1-22 16,16 10-27-16,7 4-14 15,10 17-15-15,2 13-2 16,3 16-1-16,-4 5 3 15,-13 0 10-15,-12-5 4 16,-22-6 4-16,-13-2 2 16,-12 0 0-16,-3 1-1 15,5-5-2-15,5-3 0 0,11-8-5 16,7-1-1-16,6-2-6 16,9-1-1-16,6 3 1 15,6 0 1-15,4 1 3 16,2-1 1-16,6-2 0 15,0-3-1-15,7-4-32 16,-2-8-28-16,-1-6-51 16,2-2-11-16,-4-6 34 15,-1 1 31-15,-7-1 80 16,-7 5 32-16,-15 2 67 16,-6-1 21-16,-16 1 24 15,-10-3-5-15,-6 1-49 16,-1 5-20-16,-2 7-54 15,5 5-23-15,0 12-27 16,3 10-11-16,9 10-6 16,7-1 3-16,19 6 6 0,6-4 5 15,16-2 7-15,8 3 2 16,5-8 4-16,4-7 2 16,-1-11 7-16,-4-9 7 15,-13-13 15-15,-8-6 6 16,-15-5 2-16,-9-6-3 15,-12-4-13-15,-1 2-12 16,-6 0-48-16,0 5-53 0,5 14-164 16</inkml:trace>
  <inkml:trace contextRef="#ctx0" brushRef="#br0" timeOffset="180661.31">11257 12361 787 0,'-4'1'364'0,"0"4"-162"0,-4 3-79 16,7 8-86-16,5 2-16 15,10 1 4-15,5 1 12 16,9-7 24-16,-3-6 10 16,-4-4 24-16,-3-8 14 15,-15-12 16-15,-5-2-7 16,-12-5-38-16,-4 2-26 16,-9 5-41-16,4 4-12 15,1 7-34-15,6 6-60 16,4 5-275-16</inkml:trace>
  <inkml:trace contextRef="#ctx0" brushRef="#br0" timeOffset="185054.31">8068 13328 706 0,'1'-4'328'0,"11"1"-120"16,-1 6-58-16,7 7-48 16,0 6-10-16,-4 5-28 15,-1 4-16-15,-9 0-19 16,-3 0-5-16,-3-7-5 16,-1-3-1-16,0-10 9 15,3-6 0-15,1-16-6 16,7-4-7-16,9-10-18 15,3-4-5-15,12 5-3 16,-3 0 0-16,3 15 2 16,-6 8 5-16,-6 14 6 0,-1 8 6 15,-13 7 6-15,2 2 0 16,-6 2-1-16,-4-2 0 16,3-1-4-16,-2-7 0 15,-1-4-3-15,2-10 0 16,0-2-4-16,9-2-1 15,-1-12 0-15,3-2-2 0,2-10 2 16,-1 1-1 0,6 1-2-16,4 5 0 0,1 8 3 15,2 4 2-15,-4 10 6 16,-1 9 3-16,-6 10 8 16,-4 4 11-16,-7 9 16 15,-2 0 3-15,-1-1-10 16,0-6-12-16,3-10-78 15,8-6-186-15</inkml:trace>
  <inkml:trace contextRef="#ctx0" brushRef="#br0" timeOffset="185783.2">12004 12887 685 0,'1'-12'362'15,"3"-9"-113"-15,7-2-62 16,2-1-9-16,5 7-40 16,2 2-26-16,6 11-50 15,-1 9-27-15,-5 12-28 16,5 11-1-16,-16 2 1 15,1 2 1-15,3-4 1 16,-6-12-2-16,14-7 2 16,-3-12 2-16,7-17 2 15,3-3 3-15,-6-14 6 16,0-1 2-16,-16 5-1 16,-5 5-4-16,-6 14-25 15,-6 9-20-15,-3 12-68 0,0 6-63 16</inkml:trace>
  <inkml:trace contextRef="#ctx0" brushRef="#br0" timeOffset="186001.4499">11983 13083 742 0,'6'2'403'15,"0"0"-57"-15,24 1-178 16,14 2-40-16,11-1-34 16,5 2-21-16,1-2-34 15,-6 1-9-15,-6 1-12 16,-7-4-9-16,-11-3-110 16</inkml:trace>
  <inkml:trace contextRef="#ctx0" brushRef="#br0" timeOffset="186463.37">12951 12830 793 0,'11'0'379'16,"5"-1"-151"-16,14-6-66 15,2-7-12-15,-2-5-32 16,2-4-21-16,-12-5-35 16,2 2-14-16,-10-1-18 15,-9 0-4-15,-3 10-1 16,-2 8-9-16,-6 9-14 16,2 13-4-16,-1 15-12 15,-3 5 3-15,5 21 5 16,1 5 1-16,6 8 2 15,2 1 1-15,1-13 2 16,5-4 3-16,-3-20-90 16,4-7-66-16,3-16-275 15</inkml:trace>
  <inkml:trace contextRef="#ctx0" brushRef="#br0" timeOffset="186816.77">13310 12665 1145 0,'1'4'428'0,"12"5"-326"16,11 3-37-16,17 3-24 16,5-3-13-16,1-5-12 15,-8-7-4-15,-9-2 5 16,-7-8 2-16,-9-3 5 15,0 0 2-15,-7-2-2 16,-6 6-3-16,-1 5-17 16,-6 4-6-16,-2 11-10 15,-2 4-1-15,1 9 6 16,0 6 3-16,5 9 1 16,6 11 0-16,5-1 0 15,2 3 1-15,-2-11 2 16,1-6 1-16,0-7-5 15,-3-10-48-15,1-3-123 16,-6-8-306-16</inkml:trace>
  <inkml:trace contextRef="#ctx0" brushRef="#br0" timeOffset="186966.68">13383 12898 818 0,'7'4'401'15,"12"5"-104"-15,15 0-162 16,15 0-65-16,6 3-22 0,-2-11-28 16,-4 4-30-16</inkml:trace>
  <inkml:trace contextRef="#ctx0" brushRef="#br0" timeOffset="187609.13">14114 12612 849 0,'2'-3'378'16,"5"2"-196"-16,6 5-38 0,0 11-58 15,2 8-21-15,-9 5-17 16,-5 0-9-16,-1-2-12 16,-1-4-5-16,1-6-4 15,3-6 0-15,-7-12 0 16,3-5-1-16,3-8-8 16,5-4-5-16,7-5-8 15,3 2-3-15,-1 0 3 16,2 8-2-16,0 8 3 15,-3 6 3-15,0 9 11 16,-6 5 7-16,-3 8 4 16,-6-1-3-16,-3-1-9 15,-1-4-2-15,1-7-3 16,3-3-2-16,6-6-2 16,3-4-2-16,5-11-3 15,-1-2 3-15,5-7 1 16,0 2 0-16,3 5 3 15,0 0 0-15,-3 15 4 16,-2 3 2-16,-8 11 3 0,2 5-1 16,-8 7-2-16,1 2-3 15,-2-2-72-15,1-1-102 16</inkml:trace>
  <inkml:trace contextRef="#ctx0" brushRef="#br0" timeOffset="187836.19">14115 12886 924 0,'5'2'424'0,"1"-1"-166"15,16 8-97-15,13-4-82 16,8 0-11-16,21-1-32 15,3-4-12-15,4 0-12 16,-6-2 3-16,-8-2-116 16,-8-1-84-16</inkml:trace>
  <inkml:trace contextRef="#ctx0" brushRef="#br0" timeOffset="188254.05">14298 13170 522 0,'-14'-3'372'0,"-16"-2"42"15,-1 1-160-15,12 8-138 16,-2 4-41-16,7 4-56 16,11 5-19-16,7 7-10 15,9 1-1-15,16 12 7 16,-3-2 4-16,2 0 3 15,-5-1 3-15,-20-9 13 16,-6-5 17-16,-15-5 11 16,-10-8 5-16,-1-8-3 15,0-9-24-15,7-6-62 16,8-4-54-16,5 0-148 16,9 2-140-16</inkml:trace>
  <inkml:trace contextRef="#ctx0" brushRef="#br0" timeOffset="188618.25">14482 13094 798 0,'-2'-8'399'15,"-2"-16"-128"-15,8 15-108 16,7 0-31-16,7 4-48 16,10 11-24-16,-5 3-33 15,1 5-6-15,-9 3-2 16,-10-3 1-16,-8 2 9 16,-4 5 4-16,-11-2-1 15,2 4-5-15,2-2-13 16,0-5-5-16,13-5-5 15,5-6-2-15,9-5-1 16,7 0 0-16,11 2 1 16,-6-6 1-16,0 4-1 15,-3 0 1-15,-7-1-10 16,0 1-51-16,-5 0-343 0</inkml:trace>
  <inkml:trace contextRef="#ctx0" brushRef="#br0" timeOffset="197853.3897">1830 15030 612 0,'5'1'292'0,"3"-1"-132"0,5-10-36 16,7-10-3-16,4-13-36 15,2-9-10-15,2-18-9 16,-1-3-3-16,-5-12 5 16,-1-2-1-16,-12 7-4 15,-2 6-7-15,-7 15-20 16,-1 16-6-16,-2 17 4 16,1 6 1-16,-1 21-9 15,-6 3-7-15,7 26-23 16,10 18-4-16,13 17 4 15,12 14 1-15,12-5 3 16,-2-6 3-16,5-18-1 16,-7-9 2-16,-15-15-79 15,-5-9-69-15,-15-8-157 16</inkml:trace>
  <inkml:trace contextRef="#ctx0" brushRef="#br0" timeOffset="197997.57">2032 14795 790 0,'11'3'347'0,"-2"2"-132"0,18 6-170 15,6 2-8-15,1 0-13 16,5-2-13-16</inkml:trace>
  <inkml:trace contextRef="#ctx0" brushRef="#br0" timeOffset="198166.02">1793 14749 1108 0,'-1'0'437'0,"1"1"-290"16,8 2-89-16,12 2-54 15,8-1-4-15,17-2-29 16,4-1-68-16</inkml:trace>
  <inkml:trace contextRef="#ctx0" brushRef="#br0" timeOffset="198461.73">2499 14940 623 0,'9'7'329'15,"10"2"-68"-15,7 0-77 16,0-9-65-16,-4-2-22 15,-5-9-29-15,-2-7-11 16,-2-2-14-16,-4-6-6 0,-5 0-7 16,-9-4-1-16,-11 3-6 15,1 5-1-15,-4 13-14 16,-1 9-6-16,4 16-4 16,-2 8-5-16,6 10 5 15,6 3 0-15,4-3 2 16,3 3 0-16,5 1 2 15,-2 0 1-15,1 4 0 16,-2-5-1-16,4-5-24 16,2-7-91-16</inkml:trace>
  <inkml:trace contextRef="#ctx0" brushRef="#br0" timeOffset="198774.84">3077 14813 793 0,'-2'15'428'0,"-6"7"-115"15,-7 5-118-15,-3-2-41 16,-9-4-70-16,0-6-26 16,-1-10-28-16,1-2-7 15,-2-8-14-15,5-3-9 16,3-6-19-16,4-3-5 15,11-1-10-15,6-2 1 16,14 1 10-16,6 6 3 0,9 7 11 16,1 6 7-16,1 11 19 15,-1 7 9-15,-6 5 9 16,0 1-1-16,-8-2-13 16,2-5-6-16,-4-3-91 15,4-1 8-15</inkml:trace>
  <inkml:trace contextRef="#ctx0" brushRef="#br0" timeOffset="203401.28">5361 14986 632 0,'-7'16'335'0,"-5"8"-92"0,-14 18-90 16,-8 9-12-16,-9 3-48 15,-2 5-22-15,-3-15-24 16,6-9-9-16,5-19-10 16,7-14 0-16,18-16-11 15,-3-12-11-15,10-11-21 16,10-1-9-16,-1-2 6 15,12 5 12-15,7 9 24 16,0 6 8-16,12 19 3 16,3 9-2-16,-2 19-7 15,-2 6-3-15,-5 5-3 16,-3-1-1-16,-6 2-3 16,0-3-2-16,-3-8 6 15,2-6-65-15,0-17-228 16</inkml:trace>
  <inkml:trace contextRef="#ctx0" brushRef="#br0" timeOffset="203813.96">5502 15266 932 0,'0'8'379'16,"-8"10"-232"-16,7 1-51 0,3 3-47 16,3-3-12-16,11-6-15 15,8-3-2-15,6-10-3 16,-1-5 0-16,-2-8 2 16,-2-6 2-16,-8 0 1 15,-4-5-2-15,-7 2 2 16,-4 3 9-16,-2 4 7 15,0 8-3-15,-2 14-6 16,1 8-14-16,1 17-12 16,-1 5 0-16,1 11-2 15,-2 2 2-15,-3 6 9 16,-5 8 4-16,-10-2 4 16,-1 4 0-16,-6-19-4 15,-2-8 1-15,1-19-2 16,1-15-6-16,-2-10-47 15,2-13-32-15,5-18-125 16,-4-9-83-16</inkml:trace>
  <inkml:trace contextRef="#ctx0" brushRef="#br0" timeOffset="204340.03">5042 14734 853 0,'-6'0'401'0,"-4"-1"-174"15,6 3-93-15,25 4-83 16,11-3-24-16,32 2-15 16,20-3 0-16,15-1-3 15,1 3-2-15,-4-1-1 16,-16-1 0-16,-19-1 5 15,-7 1-37-15,-20-4-126 0,-11 0-29 16,-21-6-48-16,-8-5 36 16,-16-4 139-16,-1-4 60 15,-2 2 114-15,0-1 26 16,10 10 20-16,5 4-19 16,10 10-69-16,7 4-24 15,4 7-30-15,7 6-6 16,1 7 24-16,-1 6 19 0,-6 1 15 15,-5-1 0-15,-7-4-21 16,-2-8-20-16,-2-12-49 16,1-7-89-16</inkml:trace>
  <inkml:trace contextRef="#ctx0" brushRef="#br0" timeOffset="204687.72">6176 15047 958 0,'1'5'412'16,"12"-5"-188"-16,12 1-91 0,22 4-67 15,10-3-9-15,2 1-32 16,-6 0-12-16,-6 1-34 15,-4-3-83-15,-6-1-369 16</inkml:trace>
  <inkml:trace contextRef="#ctx0" brushRef="#br0" timeOffset="204906.4">6256 15242 956 0,'22'0'428'16,"7"0"-214"-16,20 0-90 0,1-1-16 16,-5 1-49-16,-3 0-22 15,-13 2-9-15,-5-1-47 16</inkml:trace>
  <inkml:trace contextRef="#ctx0" brushRef="#br0" timeOffset="205668.18">7464 14963 773 0,'-9'8'352'0,"-11"18"-147"15,-2 0-48-15,-7 12-51 16,-3 7-25-16,-10-2-38 16,-10-6-15-16,3-13-8 15,0-13-1-15,12-15-8 16,4-6-3-16,8-10-12 15,3-6-7-15,14 0-15 16,7-2-1-16,14 4 5 0,6 2 8 16,7 5 19-16,5 10 6 15,4 7 9 1,7 9 2-16,5 20 6 0,-4-1 0 16,-5 13-1-16,-6 4-5 15,-12-9-10-15,-5-4-4 16,-4-12-74-16,8-8-86 15</inkml:trace>
  <inkml:trace contextRef="#ctx0" brushRef="#br0" timeOffset="206133.23">7583 15166 869 0,'-3'2'416'16,"-3"-2"-186"-16,1 11-118 16,4 5-48-16,2 3-48 15,6 3-2-15,8-4 1 16,2-5 1-16,8-9 0 0,2-3-1 15,-4-6 0-15,0-5 0 16,-10-5 1-16,-4-3 0 16,-3-2-1-16,-6 3-2 15,0 8-7-15,0 6-6 16,0 16-6-16,1 9-2 16,2 16 0-16,1 6 3 15,-1 3 2-15,0 4 3 16,-3 3 7-16,-4-3 7 15,-11 5 12-15,-8-4 3 0,-9-6 1 16,-4-7 0-16,-3-20-1 16,2-11-2-16,6-22-7 15,2-7-8-15,11-16-26 16,8-1-29-16,13-4-123 16,12-2-159-16</inkml:trace>
  <inkml:trace contextRef="#ctx0" brushRef="#br0" timeOffset="206492.46">8293 14949 1129 0,'0'0'503'0,"-2"0"-250"16,2 4-101-16,-2-4-101 16,1-1-21-16,1 1-23 15,0 0-19-15,0 0-156 16,0 0-120-16</inkml:trace>
  <inkml:trace contextRef="#ctx0" brushRef="#br0" timeOffset="206745.64">8286 15092 723 0,'-1'16'355'0,"-3"24"-101"0,-1 6-102 16,5 14-43-16,-2 0-6 15,-3-5-16-15,4 6-7 16,-9-8-32-16,-4 2-10 15,-3 4-15-15,-7-8-2 16,-5-12-2-16,-1-12 4 16,-2-29-12-16,4-11-24 15,2-28-63-15,3-6-44 16,7-13-121-16,1-2-101 16</inkml:trace>
  <inkml:trace contextRef="#ctx0" brushRef="#br0" timeOffset="207225.4499">8166 14694 706 0,'-5'-3'364'16,"-3"-3"-112"-16,14 3-139 0,11 2-23 16,19 2-60-16,10 3-16 15,15 2-4-15,-3 0-2 16,1-3-3-16,-3 1 0 15,-12-4 6-15,-2-1-44 16,-17-3-65-16,-9-4-22 16,-15-3-13-16,-5-3 43 15,-8-3 71-15,2-3 24 0,2 3 23 16,3 3 8-16,5 7 10 16,0 3 8-16,5 6 8 15,3 3-1-15,4 13-1 16,3 4 3-16,-2 6 10 15,-6 6 8-15,-12-7 7 16,-3-4-12-16,-5-5-28 16,0-8-13-16,3-6-84 15,0-4-81-15</inkml:trace>
  <inkml:trace contextRef="#ctx0" brushRef="#br0" timeOffset="207559.28">8932 15054 706 0,'12'0'412'16,"6"-2"15"-16,14 1-311 15,12 5-33-15,9 0-39 16,2 2-17-16,-7-4-17 15,-8-2-82-15,-16 0-382 16</inkml:trace>
  <inkml:trace contextRef="#ctx0" brushRef="#br0" timeOffset="207766.01">8965 15203 667 0,'2'0'361'16,"16"2"-36"-16,5-2-130 15,16 1-73-15,9 2-22 16,1-3-51-16,3 2-19 16,-17-3-28-16,-6 1-123 15</inkml:trace>
  <inkml:trace contextRef="#ctx0" brushRef="#br0" timeOffset="208233.99">9990 14527 550 0,'-22'10'282'15,"-24"19"-73"-15,-4 5-67 16,1 20-52-16,-3 19-12 0,9 27-16 15,10 8-9-15,25 8 5 16,16-3-1-16,25-22-5 16,5-7-2-16,12-28-23 15,9-13-7-15,8-29-160 16</inkml:trace>
  <inkml:trace contextRef="#ctx0" brushRef="#br0" timeOffset="208587.79">10199 14998 910 0,'7'-4'357'0,"11"-7"-232"16,0-9-21-16,3-3-14 0,-1-6-8 16,-4-7-10-16,-2 1-2 15,-5-3-2-15,-4 3-3 16,-4 12-13-16,-4 8-3 16,2 21-18-16,0 11-7 15,-3 23-13-15,-1 10-10 0,6 16 0 16,3 1-1-16,5-7 2 15,5-4 0-15,-4-13 18 16,4-8-70-16,-4-10-208 16,5-6-105-16</inkml:trace>
  <inkml:trace contextRef="#ctx0" brushRef="#br0" timeOffset="208917.9499">10395 14779 602 0,'2'3'324'0,"7"5"-19"15,10 3-164-15,14 0-46 16,11-2-2-16,12-5-19 16,-2-8-23-16,-5-5-17 15,-10-5-5-15,-16-4-5 0,-4 3-2 16,-11 0-4-16,-5 1 10 15,-2 1 21-15,-3 5-1 16,-1 12-6-16,-4 4-13 16,-1 10-28-16,-2 6-1 15,2 11 1-15,8 8 0 16,-2 5 0-16,9 5-1 16,2-1 0-16,-2-5 1 15,9 2-1-15,-12-14-20 0,4-5-124 16,0-9-83-16</inkml:trace>
  <inkml:trace contextRef="#ctx0" brushRef="#br0" timeOffset="209081.3297">10526 15018 1052 0,'8'3'421'0,"14"-2"-252"16,9 6-56-16,14-5-26 15,2-2-19-15,10 1-37 16,-6-5-12-16,0-4-90 16,4 4-70-16</inkml:trace>
  <inkml:trace contextRef="#ctx0" brushRef="#br0" timeOffset="209683.05">11323 14636 696 0,'0'5'326'0,"2"17"-99"16,0 6-110-16,3 11-30 15,-3 3-4-15,0-2-19 16,0-3-18-16,1-12-20 15,-1-9-8-15,0-12-7 16,-1-10-5-16,6-13-13 16,4-7-3-16,6-8 1 0,3-2 2 15,-3-3 9 1,1 10 12-16,-3 6 30 16,-2 11 12-16,-1 12 14 15,-2 5-4-15,0 13-27 0,-6-2-10 16,1 5-16-16,-1-1-4 15,0-8-5-15,0-5-3 16,5-5-2-16,0-4-3 16,2-8-2-16,1-3 2 15,3-7 4-15,2 0 0 16,-3-1 2-16,1 6 0 16,-2 6 0-16,-6 6-1 0,1 14 0 15,-3 5-1-15,-5 11 0 16,2 3-2-16,-1 3-81 15,-2-1-98-15</inkml:trace>
  <inkml:trace contextRef="#ctx0" brushRef="#br0" timeOffset="209883.72">11310 14977 946 0,'13'2'402'16,"5"-1"-192"-16,25-1-141 15,12-1-11-15,15-2-18 16,8 0-14-16,-7 0-11 0,-4-2 8 16,-8 2-142-16</inkml:trace>
  <inkml:trace contextRef="#ctx0" brushRef="#br0" timeOffset="210311.54">11463 15258 940 0,'-14'4'396'0,"-12"1"-233"15,-1 9-44-15,11 6-58 16,9 5-24-16,13 6-22 0,10 0-4 16,11 2-1-16,-1 0-1 15,0-9 2-15,-8-6 1 16,-14 2 18-16,-9-7 6 16,-22 1-1-16,-3-1 2 15,-11-17-16-15,-2-3-6 16,12-5-45-16,4-6-53 15,10 1-119-15,12-3-103 16</inkml:trace>
  <inkml:trace contextRef="#ctx0" brushRef="#br0" timeOffset="210601.5799">11609 15226 893 0,'-6'-10'427'16,"-2"-11"-160"-16,11 0-142 15,8 4-26-15,10 6-34 16,3 4-15-16,2 13-11 16,4 7-7-16,-13 4-17 15,-5 3 1-15,-11-1 3 16,-11 1-1-16,-3 0-1 15,4 2-3-15,-3-2-9 16,4-2-4-16,15-3-4 0,1-9-6 16,14-6-55-16,9-2-69 15,1-5-205-15</inkml:trace>
  <inkml:trace contextRef="#ctx0" brushRef="#br0" timeOffset="210940.1">11938 14441 872 0,'4'-2'375'0,"12"4"-216"16,9 16-37-16,18 32-52 15,8 18-2-15,5 37 3 16,-3 14-4-16,-22 11-16 16,-10 1-12-16,-21-9-14 15,-17-7-3-15,-7-16-5 16,-6-17-2-16,-10-24 4 15,8-13-77-15,1-24-116 0,4-9-259 16</inkml:trace>
  <inkml:trace contextRef="#ctx0" brushRef="#br0" timeOffset="211267.27">12683 14884 1015 0,'0'0'521'0,"-3"-2"-139"15,0 2-165-15,3 0-139 16,0 0-29-16,0 0-36 16,0 0-13-16,0 0-172 0,0 0-165 15</inkml:trace>
  <inkml:trace contextRef="#ctx0" brushRef="#br0" timeOffset="211552.84">12686 15025 738 0,'4'12'380'16,"-4"4"-31"-16,3 14-268 15,11 15-23-15,-10 13-7 16,5 12 6-16,-6 9 23 16,-1 1 12-16,-11-5 0 15,-1-6-16-15,-11-9-35 16,3-3-14-16,-9-19-10 16,-1-8 2-16,-5-22 3 15,1-10-30-15,7-16-90 16,3-11-53-16,4-18-152 15,5-3-220-15</inkml:trace>
  <inkml:trace contextRef="#ctx0" brushRef="#br0" timeOffset="212107.4199">12463 14515 666 0,'-5'0'356'16,"-5"3"-87"-16,10-5-126 15,9 5-31-15,19-3-52 16,12 0-26-16,25 6-10 16,-3-5-1-16,9 4-9 15,-1-4-3-15,-12-2-3 16,1-2-2-16,-18-1-2 15,-13-1-14-15,-16 2-38 16,-9-1-14-16,-15-4-31 16,-8 1 7-16,-3-9 34 15,-2-1 14-15,6-2 30 16,3 0 7-16,8 4-1 16,5 3 4-16,8 9 25 15,8 5 2-15,5 11 8 0,11 8 1 16,0 6 12-16,-2 4 21 15,-8 2 48-15,-11-1 19 16,-16-6 1-16,-9-5-16 16,-9 0-43-16,-5-11-23 15,3 0-32-15,3-7-64 16</inkml:trace>
  <inkml:trace contextRef="#ctx0" brushRef="#br0" timeOffset="-202661.63">2203 16405 747 0,'-10'0'359'15,"-14"0"-129"-15,-3 1-25 16,1-1-50-16,-4 3-35 0,-7-3-48 16,2 0-18-16,-4-3-25 15,6 1-9-15,11 0-17 16,3-5-10-16,12 2-34 16,7 0-12-16,17 3 2 15,13 8 5-15,16 9 30 16,1 4 11-16,-4 4 5 15,-6 8 6-15,-19 3 22 16,-5 12 5-16,-20 8 3 16,-14-3-3-16,-10 4-16 15,-7-8-1-15,2-9 2 16,-3-8 1-16,7-15-12 16,5-7-8-16,14-6-27 15,12-2-6-15,21 1 2 16,9 1 3-16,17 1 17 15,-2-2 4-15,2 5 5 16,6 1 1-16,-6-1 17 16,4 3-74-16,-1-3-400 0</inkml:trace>
  <inkml:trace contextRef="#ctx0" brushRef="#br0" timeOffset="-202346.68">2429 16690 852 0,'0'7'356'0,"2"8"-193"16,-2 1-50-16,-5 6-26 15,-1 0-24-15,6 4-30 16,4 1-7-16,6-7-8 15,12-3-1-15,1-10 4 16,-3-4 3-16,5-4 9 16,-4-5 5-16,-11-5 17 15,3-1 7-15,-10-8 1 16,0-4-6-16,-1 1-26 16,-6-3-29-16,1 11-128 15,-2 1-122-15</inkml:trace>
  <inkml:trace contextRef="#ctx0" brushRef="#br0" timeOffset="-202096.8">2661 16646 832 0,'0'3'434'16,"0"7"-113"-16,-1-1-118 15,2 11-107-15,7 2-27 0,4 8-28 16,9 5-13-16,-3-5-14 15,-1-1-2-15,2-10-1 16,-7-9 2-16,6-10 16 16,-3-8 7-16,-2-12 14 15,6-2 4-15,-8-4-8 16,2 3-7-16,-7 2-17 16,-1 4-3-16,0 8-128 15,-2-1-206-15</inkml:trace>
  <inkml:trace contextRef="#ctx0" brushRef="#br0" timeOffset="-201723.53">3203 16738 463 0,'0'-2'297'16,"1"-9"4"-16,-2-3-46 0,-4-3-63 16,-2-2-23-16,-5 2-30 15,-4 0-8-15,-6 7-19 16,-1 3-15-16,0 11-38 15,5 11-21-15,1 4-31 16,6 4-7-16,8 3 0 16,3-4 1-16,13 1 1 15,2-1 2-15,6-3 1 16,-3-7 1-16,-1-10 1 16,2-1 3-16,-8-9-86 15,8-1-174-15</inkml:trace>
  <inkml:trace contextRef="#ctx0" brushRef="#br0" timeOffset="-201274.4">3307 16541 570 0,'-1'-18'336'0,"1"-13"-55"15,10 4-89-15,6-4-26 16,8 2-40-16,1 4-22 0,6 8-36 16,-1 10-19-16,-3 15-4 15,0 9 2-15,-8 19 16 16,0 10 2-16,-5 20-19 15,-2 9-5-15,-5-4-21 16,4-1-6-16,1-19-5 16,2-14 0-16,-5-13-7 15,-7-12-18-15,-6-10-28 16,-6-7-11-16,1-6 2 16,-3-5 18-16,-6-8 27 15,3-4 9-15,3 4 5 16,-2 2 6-16,6 14 11 15,-1 8 1-15,-8 9-4 16,3 12-7-16,-5 5-15 16,2 1 2-16,8-7-128 15,5-6-186-15</inkml:trace>
  <inkml:trace contextRef="#ctx0" brushRef="#br0" timeOffset="-200995.8499">3794 16589 661 0,'-1'-6'414'0,"1"6"-4"15,0 6-129-15,0-6-136 16,4 30-25-16,11 62-46 16,-4-41-19-16,0-15-20 15,2-3-7-15,0-16-142 16,4-4-88-16</inkml:trace>
  <inkml:trace contextRef="#ctx0" brushRef="#br0" timeOffset="-200541.3897">3994 16551 1012 0,'1'4'417'16,"1"11"-241"-16,2 4-35 16,3 13-30-16,0 5-22 0,-5 0-38 15,1-5-11-15,-6-10-20 16,-1-8-5-16,4-7-6 16,-4-7-5-16,8-5-18 15,1-5-8-15,-5-3-6 16,5-3 2-16,5-5 11 15,-5-1 4-15,10-1 3 16,-3 2 2-16,-7 4 8 16,4 7 7-16,-9 2 4 15,0 5 4-15,-11 7 7 16,1 6 3-16,-1 10 4 16,1 0-4-16,11 6-12 15,-2-5-5-15,3-3-10 16,11 3 0-16,-1-10-3 15,7 3-1-15,12-3-57 16,0-3-54-16,8 0-146 0,5-8-52 16</inkml:trace>
  <inkml:trace contextRef="#ctx0" brushRef="#br0" timeOffset="-200256.8897">4611 16666 505 0,'-1'15'373'0,"-9"7"-22"15,-5 7-72-15,-8-5-43 0,-7-2-87 16,1 0-24-16,-1-13-47 16,9 0-20-16,-5-14-27 15,3-5-19-15,1-10-23 16,-2-3-11-16,12-2-17 16,6-1-4-16,11 0-1 15,7 1 5-15,6 3 19 16,5 7 13-16,-1 8 17 15,-1 9 4-15,2 17 1 16,-2 3-1-16,-5 8-7 16,1-2-2-16,-4 2-2 15,-2-1-45-15,-2-8-175 16,-5-3-273-16</inkml:trace>
  <inkml:trace contextRef="#ctx0" brushRef="#br0" timeOffset="-200092.53">4400 16373 1327 0,'-3'-1'548'16,"3"1"-367"-16,0 2-72 16,0-2-98-16,0 0-23 15,0 0-148-15,19 11-123 0</inkml:trace>
  <inkml:trace contextRef="#ctx0" brushRef="#br0" timeOffset="-199895.69">4998 16802 653 0,'2'14'439'15,"3"8"-9"-15,-7 4-159 16,2 8-51-16,-3-1-94 16,-5-3-39-16,1-7-70 15,-5-7-91-15</inkml:trace>
  <inkml:trace contextRef="#ctx0" brushRef="#br0" timeOffset="-198810.78">7605 17267 492 0,'4'-20'257'0,"3"-25"-51"15,-3-1 6-15,-11 2-6 16,-8 7-7-16,-8 14-39 15,-7 0-31-15,-4 15-53 16,4 8-33-16,-2 9-34 16,3 7-9-16,8 17-21 15,2-3 2-15,17 18 3 0,2 2 4 16,10-4 13-16,11-1 1 16,4-18 1-16,7-5 0 15,10-14 0-15,-2-8 1 16,-2-17 7-16,-1-5 5 15,-10-14 8-15,-10-7 2 16,-9-1-1-16,-6 0 0 16,-12 2 8-16,-3 10 0 15,-1 13-9-15,-1 10-7 16,7 11-18-16,1 10-5 0,7 14-1 16,3 1 3-16,12 14 1 15,5-2 0-15,8-3 1 16,2-9 2-16,-1-8-18 15,0-4-70-15,-10-11-180 16</inkml:trace>
  <inkml:trace contextRef="#ctx0" brushRef="#br0" timeOffset="-198363.9">7278 16748 795 0,'0'-1'377'0,"7"-2"-146"15,15 4-111-15,8 3-20 16,16 4-33-16,7 0-6 15,17 5-23-15,4-3-7 16,7-1-9-16,-11-6-5 16,-15-5-8-16,-14-1-9 15,-20-5-48-15,-4 2-17 0,-14-3-25 16,-7-3 6-16,-11-6 45 16,0-2 15-16,-1-3 24 15,2 0 2-15,8 4 7 16,2 6 3-16,8 7 11 15,9 7-2-15,1 13 1 16,1 3 5-16,0 10 17 16,-9 4 10-16,3 6 11 15,-7-5-5-15,-2-4-24 16,1-8-10-16,-5-12-84 16,4-3-201-16</inkml:trace>
  <inkml:trace contextRef="#ctx0" brushRef="#br0" timeOffset="-198080.81">8223 16982 941 0,'16'6'420'15,"9"0"-197"-15,13 3-111 16,0-1-20-16,1-6-42 16,-1-2-19-16,-1-1-15 15,5 2-40-15,-11-3-151 16,-3-1-290-16</inkml:trace>
  <inkml:trace contextRef="#ctx0" brushRef="#br0" timeOffset="-197873.8297">8259 17134 789 0,'5'2'409'0,"3"2"-57"16,13-2-210-16,7 0-10 16,8 3-34-16,4-2-28 15,1 3-34-15,-3-2-8 16,-8-1-150-16,-1 5-389 16</inkml:trace>
  <inkml:trace contextRef="#ctx0" brushRef="#br0" timeOffset="-197347.47">9222 16367 705 0,'-38'23'329'0,"-28"21"-132"0,5 31-83 16,1 14-21-16,19 28-22 16,9 3-9-16,21 9-26 15,12-2-7-15,20-17-4 16,10-8-1-16,16-34 0 16,11-18-2-16,12-25-10 15,3-14-70-15</inkml:trace>
  <inkml:trace contextRef="#ctx0" brushRef="#br0" timeOffset="-194449.54">9431 16861 585 0,'-9'-21'307'16,"-13"-15"-83"-16,18 3-83 16,4-2-19-16,16 8-33 15,9 7-17-15,8 15-28 16,9 8-11-16,-1 17-15 16,-5 9 0-16,-17 16 11 15,-9 6 3-15,-27 5 3 16,-8 2-2-16,-18-8-14 15,0-1-2-15,6-15-3 16,3-7 0-16,22-15-6 16,0-15-7-16,14-9-5 15,6-8-4-15,11 1 3 16,5 1 5-16,10 11 5 16,1 6 4-16,1 4 3 0,1 7 1 15,-4 6-3-15,-5 0-1 16,-4 0-20-16,2-2-93 15</inkml:trace>
  <inkml:trace contextRef="#ctx0" brushRef="#br0" timeOffset="-193890.62">10014 16768 578 0,'-7'-10'322'0,"-7"-14"-45"15,-3 0-63-15,-4 4-76 16,-2 0-28-16,0 10-45 16,0 4-20-16,-1 10-16 15,4 12-17-15,8 7-15 0,6 7-1 16,5 0-1-16,0-6 1 16,9-4 0-16,6-5 1 15,3-13 2-15,8-1 0 16,-5-9 2-16,-5-3 3 15,1 0 7-15,-8-3-2 16,-2 5-2-16,-3 5-2 16,4 4-5-16,1 8 0 15,5 15 2-15,4 4 2 0,2 9 3 16,-4-1 0-16,-4 0 0 16,-4 3 1-16,-13-2 2 15,-5 1 1-15,-13-3 5 16,-8-9 4-16,-4-12 4 15,-3-10 2-15,5-15-5 16,11-1-4-16,7-7-16 16,6 0-7-16,15-3-29 15,4-3-36-15,20 7-170 16</inkml:trace>
  <inkml:trace contextRef="#ctx0" brushRef="#br0" timeOffset="-193238.18">10442 16499 496 0,'3'-3'292'15,"3"3"-22"-15,9 11-124 16,4 8-31-16,1 12-5 15,1 4-6-15,-7 4-20 16,-6-1-10-16,-6-4-32 16,-2-8-13-16,-1-10-16 15,1-6-1-15,1-13 0 16,4-9-1-16,2-16 0 16,1-7-2-16,3-6-5 15,2 6 0-15,3 9-1 16,1 6 0-16,1 11-2 15,-3 6 2-15,0 14 2 0,-3 4 1 16,-4 7 2-16,-3-1-1 16,-4-2-1-16,2 2-2 15,0-1-1-15,5-4-2 16,-4-9-10-16,2-6-14 16,1-13-21-16,3-8-7 15,5-7 2-15,-5-4 12 16,2-3 20-16,0 10 8 15,-3 2 7-15,2 6-2 16,1 22 3-16,-3 1 3 16,-6 21 15-16,-1 5 8 0,-6 7 2 15,0 6-4-15,5-9-14 16,1-1 2-16,7-13-176 16,0-7-183-16</inkml:trace>
  <inkml:trace contextRef="#ctx0" brushRef="#br0" timeOffset="-193012.67">10489 16878 764 0,'6'1'367'0,"13"0"-75"0,9 2-162 16,26-5-47-16,6 0-2 16,6-1-33-16,-3-2-21 15,0 5-38-15,-7 0-107 16</inkml:trace>
  <inkml:trace contextRef="#ctx0" brushRef="#br0" timeOffset="-192562.72">10589 17175 587 0,'-11'0'349'0,"-17"-3"-6"0,-3 3-84 15,3 5-83-15,3 3-41 16,10 4-79-16,7 6-24 15,8-1-22-15,10 4-5 16,11 4 0-16,7 2 1 16,3 1 1-16,-6 0 2 15,-12-7 1-15,-11-3 2 16,-16-2 1-16,-9-4 2 16,-8-5 2-16,-1-7-4 15,4-8-27-15,4-5-30 16,10-3-65-16,6 2-38 0,8-1-83 15,5-2-71-15</inkml:trace>
  <inkml:trace contextRef="#ctx0" brushRef="#br0" timeOffset="-192218.9199">10742 17080 735 0,'0'-9'352'15,"0"-17"-143"-15,7 10-75 16,-1-2-15-16,14 8-39 16,3 9-15-16,4 8-28 0,1 5-9 15,-8 3-8-15,-6 4 3 16,-15 7 7-16,-10-1 1 15,-12 7-3-15,-3-2-6 16,6-8-10-16,4-2-3 16,14-11-9-16,2-7-5 15,4-1-3-15,2 1-1 16,-6-2 5-16,0 0 2 16,23 6 10-16,36 11-42 15,-20-10-120-15,-2-2-321 0</inkml:trace>
  <inkml:trace contextRef="#ctx0" brushRef="#br0" timeOffset="-191875.8">11098 16504 811 0,'3'-5'396'15,"12"0"-168"-15,8 9-80 16,17 23-92-16,6 22-23 15,4 29-3-15,2 11-1 16,-15 15-4-16,-11 2-3 16,-30 8-8-16,-14 1-1 0,-18-7-2 15,2-13 0 1,4-25-93-16,0-21-37 0</inkml:trace>
  <inkml:trace contextRef="#ctx0" brushRef="#br0" timeOffset="-191507.8799">11738 16964 937 0,'-4'15'390'15,"3"19"-212"-15,-10 6-30 16,4 17-28-16,3-1-30 15,2-3-51-15,6-4-13 16,7-16-15-16,-1-5-4 16,5-12-3-16,4-8-1 15,3-8-30-15,-3-7-58 0,-3-6-199 16</inkml:trace>
  <inkml:trace contextRef="#ctx0" brushRef="#br0" timeOffset="-191337.4799">11678 16879 1081 0,'-3'0'482'0,"-1"2"-229"15,3-2-139-15,0 0-77 16,1 0-71-16</inkml:trace>
  <inkml:trace contextRef="#ctx0" brushRef="#br0" timeOffset="-190917.37">11432 16576 946 0,'12'-1'377'15,"8"1"-204"-15,28 3-121 16,12 2-1-16,8-2-1 16,8 5-11-16,-8-3-19 15,-7-4-8-15,-5 1-7 16,-8-6-58-16,-14-4-123 15,-7 2-46-15,-18-4-131 16,-9 2 21-16,-13-4 129 16,-3-9 80-16,-2 1 200 15,0-2 67-15,9 7 58 16,3 8 3-16,9 4-47 16,4 3-13-16,6 11-27 15,1 4-13-15,2 11 32 16,-3 4 10-16,-12 0 6 15,-5 5-10-15,-14-1-45 16,-2 0-26-16,-1-4-67 0,1-6 480 16</inkml:trace>
  <inkml:trace contextRef="#ctx0" brushRef="#br0" timeOffset="-189423.3597">12449 16839 641 0,'0'-4'318'0,"0"1"-128"15,0 5-43-15,0-2-56 16,1 14-24-16,11 59-14 16,-7-21-3-16,1 12-18 15,-5-4-9-15,-1-1-8 16,0-8-4-16,-3-18 3 15,3-6-31-15,-4-16-115 16,1-5-84-16</inkml:trace>
  <inkml:trace contextRef="#ctx0" brushRef="#br0" timeOffset="-189240.62">12335 17062 617 0,'-1'-2'326'0,"0"-2"-95"0,5 1-64 16,-4 2-57-16,15 0-24 15,59-4-19-15,-21 0-15 16,10 0-28-16,1-1-3 16,0-1-154-16</inkml:trace>
  <inkml:trace contextRef="#ctx0" brushRef="#br0" timeOffset="-188766.51">13437 16484 722 0,'-25'12'302'16,"-28"16"-154"-16,-7 9-49 16,1 25-28-16,2 6-17 15,9 26-31-15,11 2-4 16,27 4 2-16,13-6 5 15,25-17 8-15,6-2 1 16,3-16-7-16,-3-6-6 0,3-19-10 16,4-10-2-16,1-21-35 15,4-10-50-15</inkml:trace>
  <inkml:trace contextRef="#ctx0" brushRef="#br0" timeOffset="-188432.17">13549 16996 448 0,'4'-4'248'0,"8"-7"-18"15,2-8-81-15,8-11-37 16,-2-8-6-16,-1-6-15 0,-2-4-2 15,-12-2-4-15,1 2-9 16,-8 12-26-16,5 11-7 16,-3 17-4-16,-1 11-8 15,-2 23-6-15,-2 8-7 16,2 27-20-16,3 7 1 16,5 10 2-16,4 2 2 15,1-6 1-15,4-4 1 16,-1-13-1-16,-7-16 0 15,6-16-6-15,-2-16-53 16,5-17-268-16</inkml:trace>
  <inkml:trace contextRef="#ctx0" brushRef="#br0" timeOffset="-188064.4799">13850 16773 667 0,'0'-1'331'0,"-3"1"-113"15,6 1-92-15,-3-1-61 16,3 0-9-16,27 0 6 16,43-5-3-16,-26-6-13 15,-1-4-10-15,-7-2-14 16,-5-2-3-16,-23 0 0 0,4 4-1 15,-10 3 31-15,-5 5 5 16,-2 11-9-16,-8 4-1 16,-5 12-40-16,3 10-5 15,4 18-2-15,-2 5 0 16,14 11 1-16,4 0 0 16,6-8 2-16,4-3 1 15,-5-14 1-15,-4-10 0 0,-1-10-5 16,-3-8-40-16,-6-14-165 15,-9-6-143-15</inkml:trace>
  <inkml:trace contextRef="#ctx0" brushRef="#br0" timeOffset="-187899.66">13877 16985 948 0,'8'0'386'0,"19"0"-219"15,12 0-15-15,13 0-17 16,7 1-30-16,-6 1-56 16,-4 1-18-16,-13-3-81 15,-1 0-139-15</inkml:trace>
  <inkml:trace contextRef="#ctx0" brushRef="#br0" timeOffset="-187286.07">14645 16627 601 0,'5'-4'322'16,"8"2"-34"-16,-2 9-169 15,6 7-26-15,-3 13-24 16,-14 1-19-16,0 5-15 15,-7 1-3-15,-8-9-9 16,10-2-5-16,0-9-9 16,5-9 2-16,6-17-1 0,4-5 0 15,4-13 1-15,-1-4-4 16,8 2-2-16,-2 2-1 16,0 7 9-16,-1 5 3 15,-3 13 5-15,-1 4 2 16,-5 11-5-16,-2 10-2 15,-7 3-4-15,-3 4 0 16,2 0-4-16,-2-8-2 16,3-3-3-16,2-8-3 0,0-14 2 15,5-3 0-15,5-13 0 16,5-2 2-16,6-3-3 16,0-5 0-16,4 4 0 15,-2 9 1-15,-5 9-5 16,-3 10-1-16,-5 17 0 15,-7 5 1-15,0 11 4 16,-3 4 3-16,-4-4-85 16,0 1-85-16</inkml:trace>
  <inkml:trace contextRef="#ctx0" brushRef="#br0" timeOffset="-187027.44">14604 16929 1075 0,'3'0'413'15,"16"1"-258"-15,8 1-46 16,21 2-15-16,14 5-12 15,16-3-40-15,9 2-17 16,-5-6-12-16,-10 0-4 16,-15 5-56-16,-11 0-69 15,-13 1-261-15</inkml:trace>
  <inkml:trace contextRef="#ctx0" brushRef="#br0" timeOffset="-186597.27">14968 17212 497 0,'-16'-4'316'15,"-19"-4"-12"-15,-3 2-79 16,3 6-106-16,5 3-33 16,9 7-46-16,5-1-17 15,12 7-18-15,8 1-2 16,18 6 0-16,9 5 3 0,8 3 6 15,-1-1 3-15,-12 1 6 16,-9 0 5-16,-21 3 11 16,-13-3-1-1,-13-3-3-15,-6-8-5 0,0-15-13 16,2-10-6-16,8-12-64 16,6-6-45-16,12-1-88 15,10 2-75-15</inkml:trace>
  <inkml:trace contextRef="#ctx0" brushRef="#br0" timeOffset="-186224.27">15105 17189 676 0,'-4'-8'312'0,"-1"-11"-125"0,2-1-56 16,12 7-22-16,1 1 4 15,5 2 1-15,5 9-10 16,2 4-37-16,-2 8-12 16,-2 6-20-16,-6 3-5 15,-10 7-4-15,-4-1-3 16,-8 4-2-16,-6 0-3 15,-7-9-6-15,7-6 0 16,2-10-1-16,10 0-2 16,7-5-8-16,0-1-1 0,-3 0-4 15,0 0 0-15,12-3 4 16,38-10-2-16,-17 14-14 16,-1 6-57-16,1-2-164 15,1-4-166-15</inkml:trace>
  <inkml:trace contextRef="#ctx0" brushRef="#br0" timeOffset="-185877.29">15306 16501 920 0,'4'-6'384'16,"15"2"-211"-16,10 9-77 16,20 25-56-16,12 12 2 0,-1 18-6 15,-5 14-1-15,-14 22-7 16,-16 6-5-16,-23 12-10 15,-5 5-2 1,-27 0 0-16,-5-2 0 0,-4-17 0 16,0-17-2-16,7-31-12 15,7-16-52-15,5-27-104 16,5-10-68-16</inkml:trace>
  <inkml:trace contextRef="#ctx0" brushRef="#br0" timeOffset="-185607.25">16123 16994 972 0,'1'-6'476'16,"3"-5"-163"-16,-1 5-94 15,0 6-98-15,0 0-41 16,-3 0-50-16,0-1 3 16,0 0-152-16,0 0-115 0</inkml:trace>
  <inkml:trace contextRef="#ctx0" brushRef="#br0" timeOffset="-185294.93">16090 17107 696 0,'1'5'293'0,"-3"4"-126"16,7 6-41-16,-2 15 4 16,1 4-5-16,8 19-30 15,-2 7-17-15,-5 6 2 16,-5 7 2-16,-8 1-9 16,-14-6-1-16,-1-7-32 15,-7-9-12-15,-8-22-8 0,4-7 0 16,1-23-10-16,6-12-21 15,8-20-68-15,6-6-39 16,10-16-80-16,3-4-94 16</inkml:trace>
  <inkml:trace contextRef="#ctx0" brushRef="#br0" timeOffset="-184784.3499">15857 16587 550 0,'0'0'327'16,"-5"-3"-56"-16,8 0-119 15,-3 1-35-15,8 1-44 0,22 1-19 16,68 5-1-16,-38-5-5 16,8 0-24-16,3 1-6 15,-3-1-6-15,5 3-3 16,-16-4-1-16,-11-3-6 15,-19-2-50-15,-11-1-17 16,-16 1-25-16,-4-3 0 16,-11-5 47-16,-2-1 17 15,-1-8 24-15,2 2 9 0,10 10 34 16,4-3 6-16,6 18 1 16,8 4-2-16,3 8-17 15,1 6 5-15,-2 8 34 16,-3 9 18-16,-14 3 19 15,-6 3-4-15,-16-4-22 16,-9-8-22-16,3-11-28 16,3-6-18-16</inkml:trace>
</inkml:ink>
</file>

<file path=ppt/ink/ink10.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0-10-15T07:46:46.154"/>
    </inkml:context>
    <inkml:brush xml:id="br0">
      <inkml:brushProperty name="width" value="0.05292" units="cm"/>
      <inkml:brushProperty name="height" value="0.05292" units="cm"/>
    </inkml:brush>
  </inkml:definitions>
  <inkml:trace contextRef="#ctx0" brushRef="#br0">4938 9681 50 0,'-9'-13'20'16,"-7"-15"-20"-16</inkml:trace>
</inkml:ink>
</file>

<file path=ppt/ink/ink11.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0-10-15T07:46:46.154"/>
    </inkml:context>
    <inkml:brush xml:id="br0">
      <inkml:brushProperty name="width" value="0.05292" units="cm"/>
      <inkml:brushProperty name="height" value="0.05292" units="cm"/>
    </inkml:brush>
  </inkml:definitions>
  <inkml:trace contextRef="#ctx0" brushRef="#br0">4938 9681 50 0,'-9'-13'20'16,"-7"-15"-20"-16</inkml:trace>
</inkml:ink>
</file>

<file path=ppt/ink/ink12.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0-10-15T07:59:53.167"/>
    </inkml:context>
    <inkml:brush xml:id="br0">
      <inkml:brushProperty name="width" value="0.05292" units="cm"/>
      <inkml:brushProperty name="height" value="0.05292" units="cm"/>
    </inkml:brush>
  </inkml:definitions>
  <inkml:trace contextRef="#ctx0" brushRef="#br0">11722 13690 1264 0,'-6'-1'217'0,"-6"-1"-201"0,1-3-71 15,-8-2-215-15</inkml:trace>
</inkml:ink>
</file>

<file path=ppt/ink/ink13.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5T07:52:38.021"/>
    </inkml:context>
    <inkml:brush xml:id="br0">
      <inkml:brushProperty name="width" value="0.05292" units="cm"/>
      <inkml:brushProperty name="height" value="0.05292" units="cm"/>
      <inkml:brushProperty name="color" value="#FF0000"/>
    </inkml:brush>
    <inkml:context xml:id="ctx1">
      <inkml:inkSource xml:id="inkSrc11">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15T07:52:43.703"/>
    </inkml:context>
  </inkml:definitions>
  <inkml:trace contextRef="#ctx0" brushRef="#br0">9224 14283 2551 0,'-3'16'-3'0,"1"0"4"16,-1 5 3-16,-2 16-1 0,3-6 1 15,2-21 0-15,0-4 1 0,4-12 13 16,2-9 2 0,5-17 3-16,1-12 1 15,3-20-12-15,-1-7-2 16,1 1-2-16,1 4-2 15,-1 9-3-15,-4 4 0 0,-2 12 0 16,-1 6 0-16,-1 16 2 16,3 9 2-16,-3 6 3 15,-2 3 0-15,6 6 1 16,1 6 0-16,8 11 3 16,5 7 0-16,6 11 3 15,-1 3-1-15,-4 4-4 0,-1 3-2 16,-9 3-4-16,-3 0-2 15,-5-4-4 1,-4-4-34-16,-2-7-115 16,-1-8-99-16</inkml:trace>
  <inkml:trace contextRef="#ctx0" brushRef="#br0" timeOffset="307.37">9230 14074 1343 0,'13'-1'553'0,"17"0"-310"0,11 1-43 16,14 2-36-1,1 4-31-15,-1 1-62 16,-3-4-25-16,-14 0-18 16,-8 0-114-16</inkml:trace>
  <inkml:trace contextRef="#ctx0" brushRef="#br0" timeOffset="1661.82">19921 13697 1099 0,'0'-2'481'0,"-1"1"-266"16,3 5-63-16,-2-4-56 16,2 30-23-16,10 61-5 15,-3-19-4-15,0 3-23 16,3 0-7-16,-5-19-12 15,-4-5-6-15,5-12-7 0,-8-9 0 16,2-11-81-16,-2-10-58 0,-13-10-128 16,-4-9-70-1,-9-9-30-15,-6-6-71 16</inkml:trace>
  <inkml:trace contextRef="#ctx0" brushRef="#br0" timeOffset="2048.81">19763 13887 277 0,'0'-23'267'0,"1"-18"39"15,9 4-28 1,6 1-10-16,17 3-34 16,4-2-22-16,10 5-47 15,4 6-29-15,1 8-60 16,3 7-17-16,-3 11-25 0,-3 6-8 16,-18 11-7-16,-13 4 0 15,-27 10-2-15,-13 3-2 16,-16 9-1-16,-4-1-2 15,10-8-4-15,4-6-1 16,17-16-4-16,4-5-2 16,11-6-1-16,8-3 0 0,13 2 1 15,7 4 1-15,10 5 1 16,4 8 0-16,-2 4 0 16,-5 0-1-16,-16 7 1 15,-11 0 0-15,-22 3 3 16,-8 3 1-16,-17 3 1 15,-6 2 0-15,-4-3-1 16,0-5 0-16,3-11 1 16,8-11 0-16,4-13 1 15,2-7-2-15,5-11 0 16,4 0-3-16,0 1-65 16,1 2-65-16,7 10-361 15</inkml:trace>
  <inkml:trace contextRef="#ctx0" brushRef="#br0" timeOffset="2765.51">21061 12834 684 0,'18'-15'381'0,"11"-12"-105"15,-1 12-96-15,-5 11-38 16,-12 16-70-16,-6 14-18 16,-8 20-24-16,-4 9-4 15,-4 4-9-15,7-1-5 0,8-12-5 16,4-5 3-16,13-13-3 16,3-6 2-1,7-12 8-15,5-4 2 16,0-12 16-16,-4-7 4 15,-5-5 0-15,-2-10-4 0,-8-6-13 16,0-7-4-16,-5-9-6 16,-5 0-2-16,-7 3 2 15,-1 6 1-15,-2 21 2 16,-2 5-2-16,5 18-7 0,-2 9-3 0,0 15-2 31,2 8 1-31,3 6 5 16,3 6 0-16,-1-6-1 15,1-5-1-15,-4-4-1 16,0-4 0-16,2-3-28 16,1-1-55-16,4-6-202 15,0-5-282-15</inkml:trace>
  <inkml:trace contextRef="#ctx0" brushRef="#br0" timeOffset="3238.46">21568 13116 605 0,'0'-1'364'0,"0"-1"-37"0,0 2-126 16,0 0-91-16,0 2-28 15,0 28-15-15,-2 31-15 16,0-25-18-16,-1 1-8 16,3-6-11-16,3-2-4 15,1-12-7-15,2-7-2 16,-4-10-44-16,-2-5-24 0,-3-12-33 15,-4-3-3-15,0-10 44 16,-3-1 24-16,4-4 33 16,1 2 4-16,5 6 3 15,6 2 4-15,9 9 27 16,8 2 20-16,6 1 17 16,3 5 1-16,-1 3-21 15,-2 7-19-15,-6 7-19 16,-6 3-1-16,-11 2 0 15,-6 1 2-15,-12 1 0 0,-3 1-1 16,1-2-6-16,2-4-3 16,12-2-5-16,4-2-1 15,12-1 2-15,3 0-1 16,11-1 7 0,-2 4-3-16,-1 4 2 15,-7 2 5-15,-19 5 15 0,-5 2 8 16,-23 2 6-16,-5-2-4 15,-9-4-16-15,-1-3-5 16,6-11-44-16,7-4-81 0</inkml:trace>
  <inkml:trace contextRef="#ctx0" brushRef="#br0" timeOffset="3682.41">21053 12617 794 0,'6'-1'323'0,"16"-3"-163"0,6 1-28 16,27-1-20-16,9-1-10 16,10 2-42-1,-4 1-21-15,-9 1-12 16,-9 1-5-16,-17 0-7 16,-3 0-1-16,-17 0-3 0,-6-1 9 15,-10-4 6-15,-3-5 2 0,-7-1 0 16,1-1-9-16,-1 1-10 15,1 2-4 1,8 3-3-16,-1 8-1 16,5 4 0-16,1 8-1 15,0 2 0-15,2-1 2 0,-4 2 0 16,2 0 2 0,-3-2-95-16,3-2-139 0</inkml:trace>
  <inkml:trace contextRef="#ctx0" brushRef="#br0" timeOffset="3964.95">22009 12908 749 0,'-3'-3'390'16,"3"1"-102"-16,12 1-133 15,7 1-29-15,21 2-38 16,10 0-13-16,11-2-33 0,2 2-12 16,-9-5-15-16,-9 2-5 15,-12-2-6-15,-7-1-40 16,-11 4-131-16,-5 1-92 15</inkml:trace>
  <inkml:trace contextRef="#ctx0" brushRef="#br0" timeOffset="4153.46">22112 13045 784 0,'-2'2'406'16,"-1"-1"-108"-16,8 4-124 15,-5-5-13-15,15 0-39 16,52 1-13-16,-22-5-45 16,2 2-19-16,-6-1-26 15,-5 3-35-15,-9 3-286 16</inkml:trace>
  <inkml:trace contextRef="#ctx0" brushRef="#br0" timeOffset="4533.14">22887 12860 786 0,'-6'-11'398'0,"-5"-9"-143"16,-5 6-104-16,-10 5-43 15,-5 10-72-15,-3 11-27 16,-1 17-29-16,3 9-5 16,10 11 3-16,7 0 4 0,15-3 12 15,8-2 8 1,16-11 19-16,10-3 15 0,9-14 27 16,6-4 14-16,-3-17 29 15,-2-4 15-15,-9-13 2 16,-5-7 5-16,-9-9-17 15,-7-1-19-15,-19-8-20 0,-8-4-21 16,-17 6-30 0,-6 1-14-16,-3 18-17 15,-3 7-50-15,2 13-135 16,1 5-98-16</inkml:trace>
  <inkml:trace contextRef="#ctx0" brushRef="#br0" timeOffset="4774.2">22922 12903 689 0,'-4'0'377'15,"-4"0"-83"-15,1 9-115 16,-11 8-91-16,2 5-25 0,-9 6-17 15,-2 2-5 1,0 0-14-16,0 1-4 0,8-4-7 16,6-6-4-16,8-4-22 15,0-6-96-15</inkml:trace>
  <inkml:trace contextRef="#ctx1" brushRef="#br0">8830 15694 0</inkml:trace>
  <inkml:trace contextRef="#ctx0" brushRef="#br0" timeOffset="6103.92">6079 13599 683 0,'11'-18'292'0,"16"-29"-139"15,11-4-10-15,6 4-22 16,-2 6-23-16,-8 24-44 15,-8 13-19-15,-9 24-11 16,-4 11 1-16,-10 16-2 16,-1 5-4-16,-2-1-7 15,4 1-2-15,7-8-2 0,3-5-1 16,7-11 5-16,-1-8 13 16,2-12 17-1,2-8 6-15,2-9 2 16,0-7-11-16,1-10-16 15,0-6-3-15,-9-6-7 16,0-2-2-16,-8-4-1 16,-3-2-2-16,-6 3 0 15,-2 7-2-15,-5 16 2 16,-1 13-2-16,-4 22-1 16,-1 7 0-16,3 16-2 15,2 0 0-15,12 2 1 0,5 4-1 16,7-1-1-16,2-1 1 15,-1-5-10-15,3-2-127 16</inkml:trace>
  <inkml:trace contextRef="#ctx0" brushRef="#br0" timeOffset="6464.33">6903 13798 546 0,'-9'4'343'15,"-4"11"13"1,-3 4-192-16,1 9-78 16,-2 5-28-16,0-1-26 15,4-2-7-15,3-13-14 16,5-5-2-16,7-9 2 16,-1-3 6-16,9-10 11 15,0-7 4-15,2-15 1 16,5-2-3-16,-5-9-9 15,4 3-4-15,-4 3-9 0,-2 5-3 16,-2 10-4-16,-2 4 3 16,2 14 3-16,-4 4 2 15,2 15 2 1,5 3-3-16,-1 16-1 16,6 5-2-16,6 6-1 0,-2 2-1 15,-3-8 0-15,-3-2-22 16,-4-8-111-16,-3-8-80 15</inkml:trace>
  <inkml:trace contextRef="#ctx0" brushRef="#br0" timeOffset="6605.78">6861 13882 813 0,'2'-3'387'0,"13"1"-154"16,6-3-80-16,9 3-82 15,8 1-15-15,-1 0-339 16</inkml:trace>
  <inkml:trace contextRef="#ctx0" brushRef="#br0" timeOffset="7047.79">6345 13265 654 0,'19'-5'297'0,"27"-2"-133"16,7 2-30-16,11 0-49 16,4 2-22-16,0 0-34 15,-4 0-10-15,-13 0-7 16,-11 0-1-16,-18 1-6 16,-15-4-6-16,-17-3-7 15,-10-1 1-15,-10-4 3 16,5-3 5-16,3 6 16 15,8 2 19-15,14 6 15 16,6 7 7-16,9 8 1 16,2 6-12-16,3 12-6 15,-3 1-4-15,-9 5-11 16,-3-1-5-16,1-7-37 0,4-5-119 16</inkml:trace>
  <inkml:trace contextRef="#ctx0" brushRef="#br0" timeOffset="7308.88">7311 13591 940 0,'9'-2'442'16,"12"1"-157"-16,11-3-124 0,7 2-69 15,4 3-30-15,2 1-37 16,-5 2-13-16,-3 3-46 16,-6-3-69-16,-10 1-309 15</inkml:trace>
  <inkml:trace contextRef="#ctx0" brushRef="#br0" timeOffset="7482.69">7402 13697 845 0,'3'1'383'15,"10"2"-153"1,9-1-68-16,9-2-47 0,7 0-35 15,2-2-59-15,-4-1-115 16</inkml:trace>
  <inkml:trace contextRef="#ctx0" brushRef="#br0" timeOffset="7832.31">7929 13200 992 0,'0'-17'459'16,"3"-12"-201"-16,24 4-95 15,7 2-24-15,22 7-54 16,5 1-31-16,8 10-30 16,-4 3-6-16,-15 9-9 15,-10 10-2-15,-29 8-4 16,-14 11 0-16,-15 16 0 16,-10 8 0-16,-4 7 1 15,8-3-2-15,9-9-1 16,9-12-17-16,15-8-102 15,3-6-85-15</inkml:trace>
  <inkml:trace contextRef="#ctx0" brushRef="#br0" timeOffset="8055.87">8210 13871 1331 0,'0'-1'570'0,"1"-1"-305"16,-1 0-38-16,0 2-86 16,0 0-23-16,0 0-36 15,0 0-14-15,6 0-13 16,2 0-11-16,1 1-25 16,23 1-11-16,-29-7-67 15</inkml:trace>
</inkml:ink>
</file>

<file path=ppt/ink/ink14.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6-10-21T08:07:04.952"/>
    </inkml:context>
    <inkml:brush xml:id="br0">
      <inkml:brushProperty name="width" value="0.05292" units="cm"/>
      <inkml:brushProperty name="height" value="0.05292" units="cm"/>
      <inkml:brushProperty name="color" value="#FF0000"/>
    </inkml:brush>
    <inkml:context xml:id="ctx1">
      <inkml:inkSource xml:id="inkSrc7">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6-10-21T08:07:11.267"/>
    </inkml:context>
  </inkml:definitions>
  <inkml:trace contextRef="#ctx0" brushRef="#br0">18699 4011 261 0,'1'0'182'0,"0"-5"37"16,1 1-5-16,-2 2-22 16,0 1-18-16,-1 0-38 15,0 0-15-15,0 0-22 16,0 0-11-16,-3-2-28 0,-6 1-16 15,1-4-28-15,-29-11-11 16,27 24-15-16,5 3-7 16,3 1-5-16,3 1 0 15,10 1 6-15,1-4 5 16,6-3 9-16,0-4 5 16,-1-3 14-16,-1-1 9 15,-4-3 27-15,-4-3 12 16,-7 1 16-16,-1-2 1 15,-10-5-13-15,-1 2-12 16,-6-3-19-16,0 3-12 0,-2 5-18 16,2 3-8-16,5 4-18 15,5 3-7-15,7 3-6 16,1 4 2-16,6 3 11 16,2-1 6-16,3 1 7 15,4-5 2-15,3 1 3 16,-2-4 1-16,2-1 4 15,-1-4 1-15,-4-4 8 16,-1-2 3-16,-8-9 7 16,0-1 3-16,-9-3 1 15,-4 0 2-15,-8 4-2 16,-4 1-2-16,0 10-11 16,-3 1-8-16,5 5-12 15,3 6-5-15,7 3-2 16,2 2 1-16,7 1 0 15,1 1 1-15,0-6 2 16,2 0 2-16,4-2 4 0,-3-6 2 16,11 5 2-16,3-4 1 15,-3-2 3-15,3 0 3 16,-5-10 2-16,-3-2 2 16,-4 1 5-16,-3-3 3 15,-6 2 8-15,-5 3 4 16,-8-1-2-16,-3 4-4 0,-2 5-13 15,2 1-9-15,4 6-8 16,1 3-6-16,7 0-1 16,1 4-1-16,5 3 0 15,1-5 2-15,6 4 1 16,-2-1 1-16,6-6 3 16,2 4 2-16,1-5 1 15,2-4 1-15,2-2 2 16,-3-1 1-16,0-5 5 15,-2-2 1-15,-4-7 2 16,-3-1 2-16,-5-1 3 16,-2 1 1-16,-8 2-1 15,-2 3-4-15,-5 5-7 16,0 1-3-16,-2 4-6 16,3 0-1-16,4 1-3 15,1 7-2-15,3-1-2 16,4 4-1-16,4 2 0 15,0-2 2-15,6 2 3 0,-1-3 1 16,6 1 4-16,4-4 1 16,6-2 3-16,0-5 2 15,-7-6 7-15,-1-2 3 16,-7-9 5-16,-3 2 4 16,-7 0-2-16,-3-1-3 15,-8 2-14-15,-1 3-38 16,1 3-168-16,0 0-224 0</inkml:trace>
  <inkml:trace contextRef="#ctx0" brushRef="#br0" timeOffset="2065.3">18609 2579 551 0,'-1'-6'313'0,"-6"-10"-33"16,1 1-58-16,-3 5-61 15,-3 0-27-15,8 9-67 16,-4 4-36-16,8 15-43 16,0 5-8-16,-3 24 2 15,7 17 9-15,0 34 5 16,6 17-1-16,-1 18 1 15,3 13 1-15,-1-4 2 16,-1-5 1-16,-1-11 1 0,-1-18 1 16,1-19 1-1,-3-6 2-15,3-24-1 0,-4-11 1 16,2-18-52-16,-1-17-84 16</inkml:trace>
  <inkml:trace contextRef="#ctx0" brushRef="#br0" timeOffset="2663.99">18601 2480 479 0,'-5'-2'302'0,"0"2"-47"15,-4 3-84-15,-2 0-28 16,0 11-50-16,0-2-13 16,-4 4-25-16,7 4-13 0,-6 4-24 15,0 5-6-15,-1 2-8 16,1-1 0-16,5-4-1 15,2-4 0-15,7-10 2 16,-1-5 1-16,3-11 4 16,4-7 2-16,4-10 1 15,3-7 1-15,-4-5-2 16,1-1 0-16,-2 1-2 16,1 5-1-16,-1 5 4 15,-2 7 7-15,-6 10-4 16,1 6-7-16,-1 6-9 15,0-6-11-15,0 0 3 16,3 17 5-16,51 37 1 16,-27-31-2-16,0 1-86 15,-1-6-90-15</inkml:trace>
  <inkml:trace contextRef="#ctx0" brushRef="#br0" timeOffset="3074.21">18948 2461 727 0,'1'0'310'0,"3"7"-139"16,1 5-51-16,-4 9-23 15,6 6 6-15,-5 1-15 16,-2 3-21-16,0-4-22 16,-3-7-9-16,3-5-16 15,5-5-1-15,-1-12 9 16,2-6 2-16,0-14 2 16,0-4-2-16,3-4-11 15,0-2-2-15,4 3 1 16,-3 2 3-16,-3 7 5 15,3 5-1-15,-4 10-7 16,2 7-5-16,4 14-9 16,-3 6 0-16,1 4 0 15,1 2 1-15,-4 4-3 16,-2-1-2-16,-2-1-64 16,-2-5-51-16,-1-6-204 0</inkml:trace>
  <inkml:trace contextRef="#ctx0" brushRef="#br0" timeOffset="3511.06">18866 2238 823 0,'-2'-1'360'0,"2"1"-196"16,1 0-50-16,-1 0-54 15,7 0-14-15,23 3-8 16,39 5-3-16,-31-8-13 16,-4 0-5-16,2 0-6 15,-6 0-2-15,-5-1 2 16,-1-4 2-16,-13 0 6 15,-3-4 0-15,-4-3-5 16,-4-3-3-16,-3 1-7 16,-2-2-3-16,0 7-3 15,3 3-5-15,2 6-17 16,1 3-3-16,-1-3 2 0,0 0 5 16,4 19 24-16,10 33 15 15,-13-29 22-15,-1-1 4 16,-4-6-2-16,-1-2-10 15,2-6-19-15,0-4-43 16,1-3-293-16</inkml:trace>
  <inkml:trace contextRef="#ctx0" brushRef="#br0" timeOffset="4356.7299">17700 3966 465 0,'-9'0'235'0,"-8"0"-72"15,17 0-77-15,9-4-28 16,23 2-41-16,13-3-28 15,28 1 27-15,10 0 14 0,13 3 12 16,4 1 0-16,1 4-13 16,0 1-10-1,-17 1-7-15,-14 1 0 0,-26-5 5 16,-11 0 5-16,-13-2 14 16,-10-6 14-16,-8-6 9 15,-4 0-5-15,-1-2-53 16,-1 1-65-16</inkml:trace>
  <inkml:trace contextRef="#ctx0" brushRef="#br0" timeOffset="4880.7">17846 3831 386 0,'1'-3'237'16,"2"0"-28"-16,1-1-48 15,-4 2-7-15,0 1-17 16,0 0-13-16,0 1-35 15,-1 0-17-15,-1 0-29 16,-11 7-10-16,-51 43-11 16,26-30-5-16,6 0-8 15,0-3-1-15,10-4-4 16,4-2-3-16,9-4-9 16,6 3-4-16,6-1-1 15,7 2 4-15,12 4 8 16,7-2 2-16,8 2 0 0,3-8-1 15,3-1-43-15,-3-3-99 16</inkml:trace>
  <inkml:trace contextRef="#ctx1" brushRef="#br0">19101 5304 0,'0'0'0,"14"52"16</inkml:trace>
  <inkml:trace contextRef="#ctx0" brushRef="#br0" timeOffset="6745.18">17353 3550 455 0,'4'0'205'0,"5"5"-69"15,9-1-26-15,5-5 15 16,5 2 12-16,-1-9 16 15,-4-5-9-15,-6-8-25 16,-8-9-17-16,-4-11-44 16,-1-7-14-16,-4-16-20 15,-1-2-6-15,1 0-13 16,-1 2-5-16,7 15-9 16,4 7-7-16,8 14-9 15,2 9-17-15,7 12-95 16,2 2-59-16,2 12-147 15</inkml:trace>
  <inkml:trace contextRef="#ctx0" brushRef="#br0" timeOffset="6911.85">17376 3343 747 0,'5'-2'331'16,"10"-5"-142"-16,7 2-71 0,10 0-58 15,4 2-16-15,-3 6-34 16,-2 1-4-16,-6 6-24 16,-6-1-65-16,-1-1-248 15</inkml:trace>
  <inkml:trace contextRef="#ctx0" brushRef="#br0" timeOffset="7249.52">17701 3377 607 0,'-1'-1'357'0,"0"1"-49"16,0 1-111-16,1-1-104 16,0 0-27-16,-1 14-21 15,-5 34-11-15,3-24-16 16,-2-5-5-16,6 0-6 16,-1-4-1-16,4-7-1 15,-1-1 2-15,2-9 4 16,2-4-1-16,-3-5-2 15,4-7-4-15,2 1-6 16,0 2 0-16,-2 0 3 16,-3 6 5-16,-5 4 0 0,-5 5-4 15,-5 7-2-15,-1 1-5 16,0 10-2-16,-2-3 1 16,6 1-1-16,6 2-1 15,6-8 5-15,6 2 1 16,9 0 2-16,3-9 3 15,7-3 0-15,1-3-42 16</inkml:trace>
  <inkml:trace contextRef="#ctx0" brushRef="#br0" timeOffset="7878.59">17409 2827 614 0,'-2'1'279'0,"5"1"-129"15,5 1-52-15,16-2-43 16,5 0-1-16,17 0 2 16,2 0-15-16,9 2-24 15,3-3-4-15,-4 0-4 16,-3-2 1-16,-15-2 4 16,-9-1-7-16,-15-3-19 15,-8-2-6-15,-12-2-7 16,-7-3 7-16,-8-2 21 15,-3 0 3-15,5 2 4 16,3 1 4-16,9 7 13 16,3 3-2-16,9 4-5 15,5 6-2-15,10 8-11 16,2 3 5-16,-3 7 24 16,-2 4 13-16,-13 0 23 15,-4 0 11-15,-7-5-8 0,-3-3-11 16,-2-6-23-1,1-7-10-15,-1-7-109 0,2 0-137 16</inkml:trace>
  <inkml:trace contextRef="#ctx0" brushRef="#br0" timeOffset="8988.09">18651 3991 652 0,'-2'-1'309'0,"-1"-1"-117"15,0-1-26-15,2 3-56 16,1 0-37-16,0 0-51 16,0 2-18-16,3 28-12 15,5 54 4-15,-4-7 4 16,4 18 0-16,-5 12 0 15,-1 3 3-15,-3 1-1 16,-2-6 2-16,1-4 0 16,-2-11 0-16,1-9 2 0,-1-4 2 15,-1-10 10-15,3 1 3 16,3-9 2-16,2-9-1 16,3-17-10-16,1-8-4 15,-2-20-30-15,-1-7-26 16,-2-11-130-16,0-7-131 15</inkml:trace>
  <inkml:trace contextRef="#ctx0" brushRef="#br0" timeOffset="9591.9499">18530 5119 767 0,'-2'-4'398'15,"-3"-3"-98"-15,3 7-154 16,2 3-41-16,0 8-60 16,4 8-27-16,3 12-18 15,1 2 1-15,10 6 2 16,-1-3 1-16,1-8 1 15,-1-5 3-15,-2-13 21 16,1-5 26-16,0-12 38 16,-1-6 10-16,0-9-8 15,-1-4-21-15,2-4-35 16,-1 1-10-16,-1 1-17 16,2 3-8-16,1 2-119 15,2 5-127-15</inkml:trace>
  <inkml:trace contextRef="#ctx0" brushRef="#br0" timeOffset="10908.57">19084 5302 756 0,'0'-1'359'16,"0"1"-144"-16,0 9-118 0,-3 6-39 16,1 14-29-16,-1 4-5 15,2 9-4-15,3-3-2 16,1-7 1-16,1-5 1 15,0-16 4-15,1-3 12 16,-5-9 38-16,0-8 12 16,0-9 10-16,-5-8-11 15,0-9-31-15,0-4-12 16,2-4-15-16,0 2-8 16,6 8-12-16,1 6-2 0,9 12-4 15,0 2-1-15,5 6-6 16,3 0-5-16,6 1-1 15,5 1 1-15,4 1-29 16,0-1-39-16,0 5-86 16,-3 1-51-16,-5 6-163 15</inkml:trace>
  <inkml:trace contextRef="#ctx0" brushRef="#br0" timeOffset="11123.71">19118 5415 987 0,'-3'1'428'16,"-1"0"-239"-16,4 0-84 16,0-1-74-16,3 0-22 15,27 2-9-15,40 2 0 16,-22-5-8-16,3 6-75 15,-7-4-352-15</inkml:trace>
  <inkml:trace contextRef="#ctx0" brushRef="#br0" timeOffset="11656.55">19530 5528 415 0,'1'-2'251'0,"3"-4"-14"16,-2-2-40-16,0 0-49 16,0-3-17-16,-4 0-26 15,-6-3-4-15,-6 3-13 0,-1-1-12 16,-5 11-25-16,0 3-14 16,1 9-28-16,-1 2-10 15,5-1-13-15,2 1-4 16,8-4-8-16,7 0-1 15,3-3 4-15,7-5 4 16,3-6 14-16,0-3 5 16,2-4 3-16,-3-1-1 0,-2 8-6 15,-2 5-7-15,-1 7-12 16,-1 8 0-16,4 7 5 16,2 5 4-16,-3 3 12 15,-2 0 2-15,-9-5 7 16,-2 0 6-16,-6-5 12 15,-5-6 7-15,-4-12 4 16,-6-7-13-16,-7-14-59 16,2-1-54-16,5-1-275 15</inkml:trace>
  <inkml:trace contextRef="#ctx0" brushRef="#br0" timeOffset="12279.09">19151 5051 654 0,'-10'-1'351'16,"-5"1"-81"-16,7 0-112 16,6 1-32-16,9 2-70 15,3-4-25-15,20 1-36 16,11 0 3-16,15-6 5 16,9 5-2-16,-4-1 1 15,-4-2 0-15,-16 2 3 16,-9-5 1-16,-11 0-7 0,-5 0-10 15,-6 0-16-15,-2-2-2 16,-6 1 10-16,-4-2 10 16,-3 2 12-16,-2 2 0 15,2 4-1-15,5 3-1 16,1 4-1-16,-1-5 0 16,0 0 10-16,0 0 8 15,0 4 17-15,4 7 6 0,6 30 2 16,-11-29-2-16,-1-2-7 15,-4-3-6-15,-1-3-14 16,-1-3-5-16,4 2-39 16,3-2-52-16</inkml:trace>
  <inkml:trace contextRef="#ctx0" brushRef="#br0" timeOffset="17794.1698">13860 3653 713 0,'-8'11'281'16,"-10"15"-179"-16,0 9-15 16,3 10-13-16,-1 8-6 15,4-1-13-15,0 0-1 16,-1-11-1-16,4-10-2 16,3-11 0-16,4-11 7 15,3-11 8-15,0-9 0 16,0-15-10-16,2-6-14 15,0-17-17-15,3-2-4 16,7 0-5-16,-1 1-3 0,4 10-3 16,1 4-3-16,-5 8-1 15,2 6 0-15,-6 4 0 16,0 6-1-16,-2 8-2 16,-1 0-3-16,2 10-5 15,-3 3-3-15,8 13 1 16,3 8 1-16,8 15 2 15,2 8 0-15,4 12 2 16,-1-4 0-16,-3-3 2 16,4-7-1-16,-6-17-51 15,-4-4-45-15,-6-16-168 16</inkml:trace>
  <inkml:trace contextRef="#ctx0" brushRef="#br0" timeOffset="17989.12">13777 3875 791 0,'7'0'370'0,"7"-1"-147"0,11-1-94 16,9-1-22-16,7 1-35 15,2-1-21-15,-3 3-31 16,-5 0-38-16</inkml:trace>
  <inkml:trace contextRef="#ctx0" brushRef="#br0" timeOffset="18978.9">21444 3378 801 0,'-3'-1'332'0,"3"5"-202"0,2 10-58 16,4 15-51-16,1 11-3 16,-2 15 4-16,0 2-4 15,-4 8-2-15,3-4 0 16,1-8-2-16,0-5 0 16,-3-19-1-16,-2-8 1 15,0-15-52-15,-4-8-55 16,0-12-214-16</inkml:trace>
  <inkml:trace contextRef="#ctx0" brushRef="#br0" timeOffset="19388.64">21416 3457 487 0,'-6'-9'279'15,"4"3"-52"-15,1 0-70 16,2-4-24-16,9 7-36 15,1-9-16-15,12-3-18 16,6 2-4-16,12 1-11 16,4 4-9-16,7 6-18 15,-4-1-8-15,-10 7-6 16,-8 0 0-16,-22 9 0 16,-10 4-1-16,-22 2 1 15,-8 2 0-15,-4-5 4 16,4-5 0-16,15-5-6 0,11-1-4 15,15 0-4-15,8 1-1 16,15 7 4-16,9 2 3 16,4 7 3-16,0 3 0 15,-13 2 4-15,-8 1 3 16,-24-2 23-16,-10-2 14 16,-24-1 10-16,-12-7 1 15,-13-8-16-15,1-7-14 16,6-8-17-16,8-2-27 0,17-2-87 15,6 3-49-15,15 4-153 16,2 1-202-16</inkml:trace>
  <inkml:trace contextRef="#ctx0" brushRef="#br0" timeOffset="22060.86">14873 5620 470 0,'-19'-4'328'16,"-15"-1"21"-16,-7 2-171 0,-2 1-33 15,9 10-72-15,6 9-29 16,8 13-46-16,7 6-9 16,7 15-6-16,7 5 2 15,17 5 9-15,8 0 1 16,16-15 2-16,9-8 1 16,13-22 9-16,4-15 12 15,-5-12 65-15,-4-11 32 16,-21-20 39-16,-12-2 13 0,-21-9-20 15,-7-3-20 1,-20 3-29-16,-10 1-24 0,-9 8-45 16,-7 3-18-16,10 15-51 15,5 4-41-15,16 11-108 16,7 5-72-16</inkml:trace>
  <inkml:trace contextRef="#ctx0" brushRef="#br0" timeOffset="22338.43">14950 5661 809 0,'-6'5'351'0,"-9"10"-180"0,-2 3-49 16,-4 9-50-16,-1 3-15 16,-1 12-22-16,0 0-4 15,2 2-10-15,1-1-3 16,7-15-8-16,3-5-3 16,7-12-19-16,3-4-51 15,2-6-252-15</inkml:trace>
  <inkml:trace contextRef="#ctx0" brushRef="#br0" timeOffset="27267.51">23400 5640 592 0,'-2'-2'369'16,"-2"-8"-30"-16,9 9-183 16,4 2-49-16,13 11-71 15,9 10-20-15,11 9-12 16,3 2-1-16,0 6 2 15,-5-5 0-15,-9-4 1 16,-1-2-34-16,-6-12-200 16</inkml:trace>
  <inkml:trace contextRef="#ctx0" brushRef="#br0" timeOffset="27518.91">23781 5609 734 0,'-7'1'356'15,"-12"1"-117"-15,0 2-50 16,-8 6-56-16,-3 5-22 16,-6 8-38-16,-2 5-18 15,-1 2-27-15,-1 1-9 16,7-2-10-16,5-1-2 0,9-8-29 15,9-6-30-15,5-12-120 16,9-4-106-16</inkml:trace>
  <inkml:trace contextRef="#ctx0" brushRef="#br0" timeOffset="27830.92">23859 5855 704 0,'-2'2'333'0,"-1"0"-108"16,0 8-128-16,2 8-28 16,1 6-20-16,0 3-13 15,2 6-20-15,-1-4-5 16,3-6-4-16,1-2 0 0,0-9-82 16,3-2-90-16</inkml:trace>
  <inkml:trace contextRef="#ctx0" brushRef="#br0" timeOffset="28262.06">23785 5819 584 0,'2'-4'311'0,"3"-6"-59"15,-1-2-72-15,12 3-74 16,-2-1-28-16,4 6-47 16,5 3-13-16,2 2-14 15,4 6-3-15,-1 2-1 0,-5 2-4 16,-14 2-8-16,-7 0-3 16,-7 2 3-16,-2 4 2 15,-7-6 13-15,2-1 6 16,0-11 2-16,3-1-4 15,10-5-14-15,3 1-7 16,11 0-2-16,1 1 3 16,6 6 12-16,5 4 1 15,-3 9 1-15,-3 5 4 0,-13 6 17 16,-8-2 20-16,-19 5 26 16,-6-6 6-16,-12-6 0 15,4-5-13-15,3-10-19 16,7-7-15-16,13-4-67 15,1-1-50-15,8-5-144 16,0 5-244-16</inkml:trace>
  <inkml:trace contextRef="#ctx0" brushRef="#br0" timeOffset="31075.87">13263 5579 813 0,'0'0'362'16,"5"9"-165"-16,10 11-112 0,15 18-77 16,8 9 6-16,12 13 3 15,3 1 0-15,-4-8-3 16,-4-5-1-16,-13-15-117 16,0-7-138-16</inkml:trace>
  <inkml:trace contextRef="#ctx0" brushRef="#br0" timeOffset="31288.65">13673 5617 620 0,'-10'0'385'0,"-8"2"-5"15,-6 6-153-15,-8 15-99 16,-2 5-26-16,-16 10-32 15,-3 6-17-15,5 2-26 16,1-2-10-16,16-10-15 16,13-4-27-16,12-15-125 15,6-6-80-15</inkml:trace>
  <inkml:trace contextRef="#ctx0" brushRef="#br0" timeOffset="31650.41">13658 5927 543 0,'-1'7'270'0,"-3"2"-63"15,-1 3-57-15,2 0-54 16,-2-1-19-16,1-4-41 15,7-1-3-15,-3-6 5 16,0-6-4-16,8-6-9 16,-5-9-11-16,13-3-14 15,-1 0 1-15,0-4 6 16,-2 1 3-16,-7 3 25 16,5 5 14-16,-8 11 16 15,1 7-2-15,0 9-24 16,-3 7-12-16,4 7-22 15,-1 4-2-15,7 4-2 16,2 0-1-16,7 1-21 0,1-3-76 16,2-3-253-16</inkml:trace>
  <inkml:trace contextRef="#ctx0" brushRef="#br0" timeOffset="31826.21">13706 5932 859 0,'0'0'398'15,"0"2"-129"-15,10-1-206 16,8 1-34-16,14 2-18 16,7-4-18-16</inkml:trace>
  <inkml:trace contextRef="#ctx0" brushRef="#br0" timeOffset="32097.01">14084 5761 905 0,'-1'-2'396'16,"9"-1"-203"-16,4 3-69 15,15 0-76-15,2 3-6 16,2 0-11-16,0-2-10 16,0-1-10-16,6 1-1 15,-4-1-97-15,0-3-105 16</inkml:trace>
  <inkml:trace contextRef="#ctx0" brushRef="#br0" timeOffset="32299.56">14117 5846 849 0,'6'1'363'0,"6"2"-176"15,5-1-47-15,6 0-40 16,3 1-14-16,2 0-38 16,2 3-10-16,0 0-17 15,-3-2 0-15</inkml:trace>
  <inkml:trace contextRef="#ctx0" brushRef="#br0" timeOffset="39869.13">22025 2498 95 0,'-37'1'73'0,"-38"3"62"16,8-1 14-16,12 1 33 16,12-1-7-16,21-3-57 15,15 0-37-15,33 0-49 16,16 0-14-16,27-2-16 16,16-6 2-16,29 1-1 15,11-2 0-15,15 2 0 16,-2 6 0-16,-13 0 2 15,-18-4 1-15,-23 6 2 0,-16 0 1 16,-32 2 3-16,-10 0 2 16,-21-3 11-16,-2 0 9 15,-7-3 3-15,3 1-3 16,0 1-20-16,-3-1-13 16,-20-11-11-16,-34-18-3 15,26 16 5-15,-1 4 0 0,3 5 4 16,3 0 2-16,15 1-10 15,8 2-11-15,18 2-10 16,12 1-3-16,13 0 3 16,6 0 10-16,3 0 8 15,-1 2 2-15,-4 7 12 16,-9-1 12-16,-18 4 28 16,-11-1 14-16,-20 4 12 15,-5 3-8-15,-6-2-21 16,2-1-11-16,12-5-116 15,5-7-118-15</inkml:trace>
  <inkml:trace contextRef="#ctx0" brushRef="#br0" timeOffset="40185.86">23324 2169 733 0,'-3'-7'350'16,"3"-3"-123"-16,-6 1-99 0,8 10-90 16,2 5-19-16,-4 10-26 15,1 10-4-15,0 13 10 16,2 7 2-16,2 8 5 15,1-4 1-15,2 2 0 16,-4-11-1-16,2-10 0 16,-1 0 1-16,-3-15-2 15,6 4-14-15,0-7-97 16,-3-9-103-16</inkml:trace>
  <inkml:trace contextRef="#ctx0" brushRef="#br0" timeOffset="40453.7697">23118 2339 700 0,'0'-2'288'0,"4"-2"-175"0,8 3-20 16,14 0-32-16,10 1-4 15,10 2-6-15,7-2 0 16,1 0-9-16,-3 0-3 15,-4 0-6-15,-7 0 1 16,-12 0 4-16,-3 0 2 16,-16-1-6-16,-2-1-7 15,-5 2-15-15,-1-1-6 16,-1 1-26-16,0 0-34 0,0-1-110 16,0 1-106-16</inkml:trace>
  <inkml:trace contextRef="#ctx0" brushRef="#br0" timeOffset="43377.96">1569 5457 710 0,'7'1'278'0,"11"-1"-180"16,9 0-40-16,22 3-9 16,8-3-5-16,25 0-8 15,9 0-4-15,-2-8-5 16,-1 1-3-16,-16-2-7 15,-6-4-32-15,-18-2-318 16</inkml:trace>
  <inkml:trace contextRef="#ctx0" brushRef="#br0" timeOffset="43592.54">2011 5414 491 0,'0'8'233'0,"1"6"-59"16,4 12-93-16,-2 1 5 16,2 7 11-16,-6 1-5 0,4 6 5 15,1 6-6-15,-3 1-22 16,4 0-12-16,1-4-31 16,-2-6-11-16,0-9-52 15,6-6-110-15</inkml:trace>
  <inkml:trace contextRef="#ctx0" brushRef="#br0" timeOffset="43950.32">2376 5703 472 0,'-7'-4'288'0,"-9"-4"-12"0,-3 1-110 15,1 7-95-15,1 3-32 16,4 9-46-16,4 4-13 16,2 7-5-16,6 2 3 15,9 5 9-15,6 0 1 16,8-3 5-16,6-7 11 15,7-15 27-15,2-5 22 16,-1-14 58-16,-8-7 26 16,-16-5 25-16,-9-3-1 0,-24 0-41 15,-11 4-31-15,-16 8-49 16,0 2-22-16,6 7-93 16,10 3-84-16</inkml:trace>
  <inkml:trace contextRef="#ctx0" brushRef="#br0" timeOffset="44513.01">3220 5647 748 0,'-9'0'336'0,"-12"1"-171"16,-2 6-48-16,-1 8-67 15,-2 6-28-15,8 9-26 16,1 4-5-16,8 8-6 16,13 0-2-16,14-3-2 15,5-5-1-15,14-13 7 16,-3-9 7-16,-2-8 18 16,-4-5 29-16,-15-6 63 15,-10-5 17-15,-14-5 7 0,-11 4-20 16,-9-2-58-16,1 5-19 15,0 3-18-15,9 1-50 16,13 3-290-16</inkml:trace>
  <inkml:trace contextRef="#ctx0" brushRef="#br0" timeOffset="44952.68">3400 5717 686 0,'-9'-3'391'16,"-5"-4"-31"-16,0 6-257 15,2 3-48-15,5 8-50 16,1 9-7-16,7 9-10 16,5 4-1-16,9 5 5 15,2-6 0-15,8-7 5 16,8-5 5-16,-4-12 6 15,-1-3 6-15,-5-11 14 16,-6-6 3-16,-4-9 7 16,-5-2 1-16,-2-5-10 15,-6 4 0-15,-2 2 6 16,-4 4 1-16,-1 15-5 16,-1 0-8-16,-1 10-24 15,4 6-10-15,5 3-5 0,7 3 2 16,12 2 5-16,1-3 3 15,8-4 5-15,1-4 1 16,2-3 12-16,-2-6 10 16,-7-4 18-16,-6-4 7 15,-11-6 2-15,-4-2-6 16,-2-3-47-16,-3-3-59 16,-2-3-175-16,3 4-157 0</inkml:trace>
  <inkml:trace contextRef="#ctx0" brushRef="#br0" timeOffset="45074.61">3648 5533 755 0,'-7'-11'437'16,"-3"-5"-89"-16,3 6-149 15,3 7-59-15,4 3-92 16,3 5-29-16,-3-5-93 16,0 0-104-16</inkml:trace>
  <inkml:trace contextRef="#ctx0" brushRef="#br0" timeOffset="45303.03">3871 5616 883 0,'-2'-2'488'0,"2"1"-90"16,-2 5-233-16,1-4-60 15,0 4-64-15,-4 26-18 16,2 50-9-16,7-16-3 15,4 9-6-15,2 2-1 16,1-3 0-16,-4-10 0 16,3-6-1-16,-2-6-1 15,4-8-35-15,-3-8-52 0,-1-13-218 16</inkml:trace>
  <inkml:trace contextRef="#ctx0" brushRef="#br0" timeOffset="45466.2898">3883 5922 884 0,'-3'-7'410'0,"4"2"-204"16,7-2-85-16,9 0-101 16,11 7-21-16,4 0 0 15,-2 0-42-15,9 3-245 16</inkml:trace>
  <inkml:trace contextRef="#ctx0" brushRef="#br0" timeOffset="45744.24">4423 5723 989 0,'-7'8'424'16,"-14"14"-227"-16,-5 3-31 15,-12 5-60-15,-3 0-34 16,8-8-46-16,0-4-9 15,7-14-21-15,4-4-20 16,0-13-28-16,5-5-9 16,3-4 7-16,6-1 12 15,7 6 22-15,1 2 15 0,11 6 18 16,2 5 17-16,7 7 18 16,4 11 1-16,-1 14-1 15,3 2-7-15,0 9-14 16,-3-4-5-16,2-7-10 15,-2-3-133-15</inkml:trace>
  <inkml:trace contextRef="#ctx0" brushRef="#br0" timeOffset="46485.01">5123 5665 723 0,'-13'-2'324'0,"-16"2"-161"15,-3 2-46-15,6 5-73 16,7 5-28-16,8 1-33 16,11 4-7-16,11-1-2 15,3-1 4-15,10-5 10 16,3-2 4-16,0-3 8 16,-4-1 2-16,-8-1 1 15,-9-3 0-15,-13 3-4 16,-6 2-1-16,-11 7-1 15,-4 5-1-15,3 2 13 16,1 3 4-16,11-2 1 0,10-3-1 16,6-4-2-16,6-3 2 15,13-2 7-15,1-3 4 16,7-4-5-16,6-1-3 16,-7-5-2-16,-3-2-8 15,-8-6-43-15,-1-4-33 16,-6-7-37-16,0-2 4 15,-1 0 43-15,-4-4 35 16,-4 2 62-16,1 0 27 0,-2 8 51 16,-1 8 10-16,4 12-22 15,3 9-18-15,2 13-51 16,3 7-13-16,2 14-10 16,2 3-4-16,-3 1 1 15,0-4-1-15,-7-12-3 16,-5-5-46-16,3-15-190 15</inkml:trace>
  <inkml:trace contextRef="#ctx0" brushRef="#br0" timeOffset="46709.7599">5442 5712 663 0,'0'0'321'0,"-7"2"-138"0,1 2-59 16,-13 3-81-16,-6 2-14 15,-6 3-7-15,-2 1-3 16,7 3 10-16,8 0-3 16,18-1 6-16,6 0 5 15,13-2-12-15,10 3 2 16,7-1-8-16,2-4-5 16,-3-2-4-16,-5-5-37 15,-3-8-142-15</inkml:trace>
  <inkml:trace contextRef="#ctx0" brushRef="#br0" timeOffset="47079.31">5566 5691 699 0,'4'-2'274'0,"13"2"-179"16,3 0-38-16,13 2-18 16,2 0-5-16,-1-2-10 15,2 1-2-15,-5-1-4 16,-8-3-2-16,-9-3-8 16,-5 2-18-16,-14 0-10 0,-7 1-1 15,-8 3 20-15,-7 0 24 16,1 7 13-16,2 1 6 15,5 7-4-15,2 4-6 16,8 4-4-16,5 1-8 16,9 4-10-16,3-2-2 15,12 1-5-15,5-4 1 16,5-5 3-16,11-5-36 16,-1-10-113-16,5-5-176 15</inkml:trace>
  <inkml:trace contextRef="#ctx0" brushRef="#br0" timeOffset="47413.43">6149 5670 678 0,'-17'-8'395'16,"-10"-7"-50"-16,-2 4-203 16,1 3-51-16,10 8-69 15,2 3-17-15,9 6-19 16,6 4-7-16,5 3 1 15,7 1 3-15,2-3 9 16,4 0 6-16,1-4 6 16,-2-2 3-16,-3-2 1 15,-4-5-8-15,-9-2-25 16,-3-1-5-16,-11 0-5 16,-7-1 9-16,-4 4 26 0,0 1 10 15,8 4 11-15,7 5 2 16,5 1-4-16,2 3-9 15,2 5-6-15,3 3-2 16,7-4 1-16,8 4-1 16,10-4 2-16,2-8-21 15,9-5-176-15</inkml:trace>
  <inkml:trace contextRef="#ctx0" brushRef="#br0" timeOffset="47782.81">6253 5510 525 0,'0'-15'317'0,"11"-14"25"16,4 6-144-16,10 8-55 16,3 3-19-16,2 14-43 15,-1 10-19-15,-4 12-13 16,-3 12-4-16,-8 14-2 15,-3 6-1-15,-4 16-5 16,-1 7-2-16,0-1-10 16,-4-7-4-16,5-16-9 15,-2-16 0-15,4-20-5 16,2-8 3-16,-5-14 13 0,1-10-1 16,-8-4-9-16,-5-4-12 15,-7-2-22-15,0 3-4 16,-8 4-4-16,5 7 0 15,-7 14 2-15,-2 7-2 16,4 8 10-16,-3-3 16 16,9-2-121-16,9-4-195 15</inkml:trace>
  <inkml:trace contextRef="#ctx0" brushRef="#br0" timeOffset="48307.64">6794 5759 652 0,'-3'-8'376'0,"-12"-7"-77"16,1-2-82-16,-5 8-128 15,1 5-46-15,3 4-46 16,2 3-10-16,8 9-10 15,2 0-2-15,8 2-1 16,8 3-1-16,8-2 8 16,5-2 6-16,-1-1 3 15,-3-4 3-15,-9-6 3 0,-5 0 4 16,-7-2 7-16,-6 0-1 16,-8 0 0-16,-6-1-3 15,-2 3-5-15,4 4-2 16,4 5-8-16,5 1-3 15,8 3-2-15,3 4 2 16,9-2 8-16,6 0 6 16,8-1 12-16,1-8 10 0,0-3 16 15,-2-6 7-15,-8-9 6 16,-1-5-3-16,-5-10-13 16,7 0-8-16,-6-7-11 15,1 2 1-15,-8 7 23 16,-3 4 10-16,0 13 5 15,0 5-6-15,-2 2-33 16,-2-1-15-16,1 0-8 16,-1 14-1-16,0 44 6 15,6-29-38-15,2-2-147 16,0-4-178-16</inkml:trace>
  <inkml:trace contextRef="#ctx0" brushRef="#br0" timeOffset="48461.81">6949 5540 950 0,'-5'-12'513'0,"-4"-16"-130"16,9 23-228-16,-1 5-62 16,1 6-71-16,2 12-86 15</inkml:trace>
  <inkml:trace contextRef="#ctx0" brushRef="#br0" timeOffset="49588.53">7674 5716 654 0,'-9'-5'298'0,"-10"-2"-132"16,-3 3-63-16,0 6-70 15,3 4-18-15,1 5-26 16,6 0-6-16,9 3-4 16,5-3 0-16,11-2 10 15,5 1 9-15,1-7 9 16,2-1 5-16,-2-1 1 16,-3 1 0-16,-7-1 9 15,-6 1 6-15,-8 0-4 16,-8 3-4-16,-3 5-13 15,-3 4-8-15,4 4-4 16,5 2-1-16,3 4-3 16,6 6-2-16,3 0 0 15,9 0 1-15,-1-7 3 16,6-8 2-16,8-6 5 16,1-9 5-16,10-9 8 0,1-4 3 15,-6-15 2 1,-4-4 0-16,-9-8-3 0,-4 2 2 15,-7 4 30-15,-1 4 23 16,-7 7 25-16,-3 3 0 16,-1 11-43-16,4 6-30 15,2 8-34-15,-5 7-6 16,5 10 4-16,-2 4 5 16,5 9 3-16,4 2 1 15,8 0 1-15,-1-7-1 0,1-7 1 16,0-5 2-16,-2-11 4 15,1-7 19-15,-1-8 40 16,2-4 14-16,0-12 28 16,4 0 2-16,-3-12-8 15,-2-6-2-15,-6 6-18 16,-5 6-17-16,-6 14-41 16,-3 5-38-16,-3 14-113 15,1 1-105-15</inkml:trace>
  <inkml:trace contextRef="#ctx0" brushRef="#br0" timeOffset="49957.81">8112 5820 580 0,'-1'1'311'0,"0"5"-19"15,1 10-236-15,-3 4-30 16,13 10-9-16,2-1-2 15,9-1 0-15,7-6 13 16,-1-9 32 0,4-3 22-16,5-11 29 0,-8-10-3 15,0-11-18-15,-7-11-7 16,-10-12-1-16,1-3-5 16,-13-9-6-16,-3 2-7 0,-16-5-20 15,-6-6-6-15,-10-6-11 16,-1-2-13-16,0 12-18 15,6 12-8-15,4 28-15 16,6 11-4-16,4 17-6 16,4 13 0-16,13 13 5 15,2 10 6-15,19 6 6 16,10-1 4-16,16 2 16 16,3-4-86-16,7-3-237 15</inkml:trace>
  <inkml:trace contextRef="#ctx0" brushRef="#br0" timeOffset="50247.28">8592 5756 613 0,'1'-2'382'16,"-2"2"-69"-16,-3 3-118 15,3-3-136-15,0 4-42 16,-5 26-9-16,-1 34-1 16,9-26 0-16,9-5 5 0,13-13 24 15,2-1 13 1,10-12 28-16,-6-1 11 0,-3-9 4 16,-4-6-8-16,-8-11-18 15,1-4-16-15,-9-5-30 16,-1-2-35-16,-8 0-143 15,-3-2-102-15</inkml:trace>
  <inkml:trace contextRef="#ctx0" brushRef="#br0" timeOffset="50372.48">8670 5529 1087 0,'-2'-3'486'0,"-4"-1"-235"15,4 2-70-15,0 2-105 16,2 0-36-16,0 0-42 15,0 0-52-15,2 2-229 16</inkml:trace>
  <inkml:trace contextRef="#ctx0" brushRef="#br0" timeOffset="50710.41">8890 5725 727 0,'-1'6'341'16,"0"9"-107"-16,3 4-86 15,7 16-65-15,9 8-13 0,12 13-40 16,3 6-13-16,3 0-8 16,1-1 1-16,-12-4 4 15,-10-4 3-15,-13-8-3 16,-10-3-8-16,-15-8-34 16,-3-5-7-16,-7-14 6 15,1-10 9-15,6-19 38 16,4-7 15-16,10-10 24 15,6-7 8-15,12-6 14 16,5-6 4-16,9 0-14 16,6 3 0-16,5-3-14 15,0 6-6-15,7-3-14 16,-1 3-7-16,-4 6-9 16,-2 2-11-16,-13 12-94 15,-8 5-94-15</inkml:trace>
  <inkml:trace contextRef="#ctx0" brushRef="#br0" timeOffset="51250.65">9245 5993 865 0,'8'3'339'0,"11"5"-218"15,4-2-3-15,2-3-10 16,0-3-7-16,-1-10-20 16,-4-4-7-16,3-5-13 15,-4-3-6-15,-8-3-12 16,-5 0 1-16,-11-1 1 0,-6-2-3 15,-6 3-7-15,-4 1-11 16,-3 9-30-16,4 11-8 16,0 12-14-16,3 8 0 15,7 18 11-15,-1 0 1 16,11 17 1-16,3-2 3 16,7 6 4-16,1-1 4 15,-2-6 4-15,-2-1 3 16,1-10 0-16,-6-2 11 0,3-10-111 15,3-3-90-15</inkml:trace>
  <inkml:trace contextRef="#ctx0" brushRef="#br0" timeOffset="51599.58">9878 5835 718 0,'0'3'332'16,"-2"4"-75"-16,-2 10-152 15,-3 5-7-15,-5 2 9 16,-1 2-11-16,-3-9-39 16,1-2-13-16,-5-9-13 15,-3-6-4-15,-1-6-8 0,-1-8-3 16,2-4-9-16,1-4-6 15,3-6-10-15,8 4-9 16,11 0-19-16,4 3-7 16,16 8 3-16,3 2 9 15,5 11 34-15,-1 6 11 16,-4 12 7-16,-6 6-2 16,0 11-11-16,-4 1-3 15,2 2 14-15,2-3-57 16,-3-6-310-16</inkml:trace>
  <inkml:trace contextRef="#ctx0" brushRef="#br0" timeOffset="51835.57">9999 5738 957 0,'0'-8'494'0,"0"-6"-155"16,0 7-90-16,-1 10-146 15,0 10-50-15,3 16-53 16,3 10-9-16,4 21 7 16,5 5 1-16,-3 4 1 15,0 0 3-15,-3-6 1 16,-2-1 0-16,2-11 0 16,0-6-10-16,-3-16-149 0,2-7-127 15</inkml:trace>
  <inkml:trace contextRef="#ctx0" brushRef="#br0" timeOffset="52001.57">10051 6018 731 0,'1'-6'383'0,"6"-3"-114"16,6 4-117-16,9 3-106 15,7 4-26-15,4 0-10 16,3 1-1-16,-2 2-79 15,-6-5-104-15</inkml:trace>
  <inkml:trace contextRef="#ctx0" brushRef="#br0" timeOffset="52210.04">10297 5751 646 0,'0'-10'403'0,"-4"-8"-5"16,-3 5-162-16,8 14-134 15,-4 6-44-15,-2 17-50 16,6 11-14-16,2 19 1 16,3 7 2-16,4 4 3 15,-2-2 1-15,0-6 2 16,-1-4 2-16,-1-8 2 16,-1-7 1-16,-2-14-35 0,-2-7-70 15</inkml:trace>
  <inkml:trace contextRef="#ctx0" brushRef="#br0" timeOffset="52671.65">10329 5936 731 0,'2'-3'331'0,"5"3"-108"0,8 0-158 15,8 2-13-15,6 6-13 16,1 1-10-16,-1-2-14 15,-5-1-3-15,-7 0 0 16,-5-3-2-16,-8-2-18 16,-2 0-5-16,-2-1-5 15,0-1-1-15,-2 0 16 16,1 0 3-16,0-13-2 16,0-30-1-16,7 27 1 15,3 8 3-15,1 4 11 16,2 4 3-16,-4 8 3 15,0 5-1-15,-2 6-2 16,-2 3 1-16,1-3-5 16,-2-5-2-16,2-5-2 15,2 1 0-15,-2-9 10 16,0 1 15-16,2-3 14 0,1-6 5 16,3-6 13-16,-1-4-6 15,0-3-7-15,-1-2-5 16,1 8-24-16,-1 3-10 15,-1 11-15-15,0 8-4 16,-1 14-2-16,0 9-1 16,-1 8 6-16,-2 0 3 15,5-2 16-15,3-4-91 16</inkml:trace>
  <inkml:trace contextRef="#ctx0" brushRef="#br0" timeOffset="54229.64">1945 6637 574 0,'-12'-5'335'16,"-14"-1"-41"-16,-6-3-48 16,3 9-103-16,1 0-50 0,4 10-72 15,6 5-23-15,4 9-16 16,6 2 1-1,14 4-3-15,10-3 2 0,11-10 6 16,8-5 4-16,9-12 22 16,0-6 20-16,-5-8 50 15,-9-4 33-15,-20-5 26 16,-10 0 1-16,-21 4-42 16,-11 1-38-16,-14 7-40 15,3 2-41-15,5 3-140 16,12 4-136-16</inkml:trace>
  <inkml:trace contextRef="#ctx0" brushRef="#br0" timeOffset="54538.47">2127 6569 746 0,'-2'-5'428'16,"-1"2"-91"-16,0 3-115 0,3 0-131 16,-1 6-50-16,0 24-34 15,6 62 0-15,8-23 1 16,8 7 1-16,-1 0-1 15,-5-3 1-15,-6-17 0 16,-1-7-3-16,-1-15-12 16,0-4-67-16,1-9-264 15</inkml:trace>
  <inkml:trace contextRef="#ctx0" brushRef="#br0" timeOffset="54678.07">2142 6780 786 0,'3'-3'347'0,"8"-1"-166"15,8 3-109-15,14 1-67 0,5 0-34 16</inkml:trace>
  <inkml:trace contextRef="#ctx0" brushRef="#br0" timeOffset="54963.19">2771 6724 860 0,'-16'8'411'0,"-10"4"-159"0,-7 3-112 16,-3 0-26-16,-2-4-34 16,2-6-12-16,3-8-18 15,3-4-11-15,8-6-18 16,1-2-7-16,7 2-20 15,7-1-11-15,10-4-14 16,8 2 0-16,15 0 10 16,-3 2 8-16,3 6 11 15,2 8 2-15,-3 16 4 16,1 6 1-16,1 13 2 16,-4 2 0-16,3 0-73 15,0 0-147-15</inkml:trace>
  <inkml:trace contextRef="#ctx0" brushRef="#br0" timeOffset="55325.99">2729 6551 1113 0,'4'-10'471'0,"3"-13"-263"15,9 4-107-15,8-1-24 16,14 11-39-16,6 8-16 0,10 10-9 16,-4 9-3-16,-8 8-1 15,0 10-1-15,-10 4 2 16,0 4 1-16,-6-1 0 16,-7-6 1-16,-6-4 1 15,-3-8 0-15,-4-11 4 16,-5-1 8-16,-5-16 5 15,-6-3-5-15,-9-6-7 16,-4-7-10-16,-3 4-10 16,-3-1-1-16,3 9-16 15,1 7-2-15,0 11-2 16,2 6 1-16,3 6 11 16,1-2-21-16,9-4-222 15</inkml:trace>
  <inkml:trace contextRef="#ctx0" brushRef="#br0" timeOffset="55655.33">3603 6654 662 0,'0'5'365'16,"-5"9"-78"-16,2 1-43 15,-14 4-69-15,-1 2-45 16,-7-5-53-16,0-2-21 0,-1-5-33 16,-4-4-6-16,2-4-7 15,1-3-7-15,2-10-18 16,3 0-9-16,10-6-20 16,4 2-10-16,13 0-1 15,7 2 7-15,14 4 19 16,5 6 14-16,2 11 20 15,-3 7 2-15,-3 10 3 16,-4 1 0-16,1 6-3 16,-1 2 0-16,0-6-133 15</inkml:trace>
  <inkml:trace contextRef="#ctx0" brushRef="#br0" timeOffset="55820.85">3385 6363 1080 0,'-4'-4'495'15,"-5"-4"-253"-15,7 8-104 16,9 14-118-16,7 6-26 16,10 14-116-16</inkml:trace>
  <inkml:trace contextRef="#ctx0" brushRef="#br0" timeOffset="56743.7199">4608 6606 723 0,'-8'-4'342'0,"-15"-6"-123"16,-6 1-50-16,1 9-65 15,-6-1-32-15,4 4-61 16,11 2-12-16,9 3-23 16,7 2-4-16,17 1 3 15,-2 1 1-15,9-4 11 16,8-2 5-16,-4-1 8 16,5 1 2-16,-11-2 7 15,-8-2 2-15,-11 1 0 16,-3-2-4-16,-6 6-7 15,-5-3 0-15,-6 3-4 16,-1-1-1-16,1 2-5 16,2 4-2-16,14 3-6 15,1 2 1-15,6-2 6 16,6-1 0-16,4-4 6 16,6-2 1-16,10-8 2 15,0-2 2-15,2-11 5 16,-1-3 3-16,-1-3 4 15,-4 0 1-15,-10 1 0 0,-9 1 2 16,3 7 3-16,-2 3-1 16,2 9-5-16,7 5-2 15,-10 8-7-15,0 5 0 16,-3 3 2-16,-3-3 1 16,2-4 0-16,-2-5 0 15,0-7 7-15,-2-2 7 0,-1-5 2 16,2 1 0-16,0 1-10 15,0-14-8-15,3-41-5 16,7 28-2-16,6-1-1 16,3 2 3-16,6 8 20 15,1 5 6-15,-4 11 10 16,-3 3 2-16,1 15-15 16,-6 2-4-16,-1 9-6 15,-1 0-3-15,-5-1-4 16,6 0 10-16,-3-7-147 15,4 2-143-15</inkml:trace>
  <inkml:trace contextRef="#ctx0" brushRef="#br0" timeOffset="56924.45">5146 6591 567 0,'1'-6'372'0,"5"2"-36"0,-2 2-94 15,0 12-128-15,2 10-34 16,1 13-18-16,6 1-7 16,-5 2-23-16,-1-6-9 15,5-8-52-15,-3-5-110 16</inkml:trace>
  <inkml:trace contextRef="#ctx0" brushRef="#br0" timeOffset="57926.89">5307 6573 859 0,'1'-2'343'0,"13"-3"-214"15,3 3-57-15,22 4-42 16,3-2 4-16,-2-2-8 15,9 2-5-15,-16-2-4 16,-2 2 0-16,-8 0-7 0,-10-3-40 16,-8 2-81-16,-5 1-38 15,-10 0-18-15,-3 1 38 16,-12 0 76-16,-1-1 49 16,1 4 51-16,-2 1 24 15,13 8 26 1,5 5-7-16,3 6-22 0,10 5-19 15,-1 3-25-15,-2-2-5 16,12 0-7-16,-3-4-1 16,12-7-2-16,6-4-1 15,6-13-2-15,10-7-4 0,5-14-16 16,3-4-7-16,4-7-3 16,-4 0 2-16,-5 4 18 15,-4 4 5-15,-20 11 27 16,-5 5 7-16,-13 8 15 15,-5 6 11-15,-1 11-11 16,-7 0-1-16,-8 8-11 16,-6-4-10-16,-8-4-10 15,-1-5 0-15,2-12 1 16,0-3-1-16,7-10-8 16,2-3-8-16,8-7-15 15,6 2-11-15,12-1-4 16,6 0 5-16,12 8 17 15,-3 1 10-15,5 13 16 16,-1 3 2-16,2 14-5 16,-5 4-2-16,1 7-7 0,-4 0 1 15,1 0-142-15,4-5-205 16</inkml:trace>
  <inkml:trace contextRef="#ctx0" brushRef="#br0" timeOffset="58112.52">6137 6682 927 0,'5'-2'409'15,"6"1"-181"-15,8 9-142 16,1 9-27-16,8 13-10 16,0 6-3-16,1 6-13 15,-2 2-5-15,-3-5-7 16,1-2-21-16,-12-14-166 15</inkml:trace>
  <inkml:trace contextRef="#ctx0" brushRef="#br0" timeOffset="58302.71">6387 6659 1022 0,'-11'-7'480'0,"-7"-4"-194"16,5 8-59-16,-15 7-105 0,6 10-40 15,-7 14-58-15,-8 6-12 16,-2 13-7-16,-4 6 0 16,-2 0-2-16,6 1 12 15,4-11-219-15,10-4-87 16</inkml:trace>
  <inkml:trace contextRef="#ctx0" brushRef="#br0" timeOffset="58764.54">6529 6636 925 0,'-3'0'404'15,"-7"2"-220"-15,0 2-70 16,5 14-87-16,-2 3-17 16,10 9-13-16,8 4-3 15,11-1 5-15,8-3 4 16,5-10 14-16,3-7 9 16,0-13 27-16,-2-6 22 15,-4-11 12-15,-8-3 0 0,-10-6-17 16,-6-2-19-16,-14-1-47 15,-5-1-47 1,-10 4-126-16,0 4-275 16</inkml:trace>
  <inkml:trace contextRef="#ctx0" brushRef="#br0" timeOffset="59063.97">6907 6626 728 0,'5'-6'417'16,"1"-2"-101"-16,4 8-155 0,-3 2-55 16,2 12-63-16,1 8-6 15,0 4-2-15,1 0-4 16,2-3-13-16,0-5-5 15,-1-7 10-15,1-7 26 16,0-10 28-16,0-5 6 16,4-10-3-16,-2-2-25 15,0-2-27-15,-4-2-20 16,-1 6-197-16,0 2-385 16</inkml:trace>
  <inkml:trace contextRef="#ctx0" brushRef="#br0" timeOffset="59488.13">7463 6690 676 0,'-8'-5'344'16,"-8"-5"-104"-16,-3 0-36 15,-2-1-75-15,2 6-37 16,2 3-56-16,2 5-18 16,0 8-19-16,8 2-4 0,2 5-1 15,9 3 1 1,8 2 4-16,0 1 1 0,5-1 4 16,0-3 3-16,-1-6 2 15,6-7 3-15,1-11 8 16,0-6-56-16,-1-12-215 15</inkml:trace>
  <inkml:trace contextRef="#ctx0" brushRef="#br0" timeOffset="59623.87">7412 6423 838 0,'-2'-4'434'0,"-4"-4"-126"15,6 7-79-15,0 1-129 16,0 3-40-16,0-3-50 15,0 0-3-15,4 21-208 16</inkml:trace>
  <inkml:trace contextRef="#ctx0" brushRef="#br0" timeOffset="60013.08">7629 6514 704 0,'3'-4'405'16,"0"-5"-98"-16,2 11-112 15,-5 9-46-15,-1 15-89 16,1 10-32-16,7 24-13 16,4 6-3-16,1 14-2 15,1 1 0-15,-4-7 0 16,-1-4 0-16,-4-18-1 15,-2-5-1-15,-1-17-68 16,-1-9-65-16,-2-9-277 16</inkml:trace>
  <inkml:trace contextRef="#ctx0" brushRef="#br0" timeOffset="60174.07">7667 6813 945 0,'1'-2'377'0,"6"0"-248"16,9 0-72-16,16-2-57 15,10 2-44-15</inkml:trace>
  <inkml:trace contextRef="#ctx0" brushRef="#br0" timeOffset="60641.67">8136 6608 819 0,'-15'-6'402'15,"-14"-9"-148"-15,0 10-124 16,6-2-46-16,2 1-61 15,3 10-21-15,7 0-14 0,3 6-3 16,8 9 4-16,0-4 0 16,10 1 5-16,4-1 0 15,5-3 6-15,3-3 2 16,-3-1 1-16,-3-2-3 16,-7-3-28-16,-4-2-21 15,-9 0-15-15,-8-1 5 16,-10-1 27-16,-2 1 26 15,2 0 21-15,4 3-1 16,8 2-3-16,3 3-3 0,4 3-4 16,-1 1 3-16,4 5 4 15,5 1-1-15,7 2 4 16,6-2 0-16,6-3 0 16,0-5 0-16,8-8-3 15,4-5-2-15,4-9 0 16,2-3 0-16,-7-8 2 15,-8 0 3-15,-12 1 9 16,-8 2-29-16,-10 14-221 16</inkml:trace>
  <inkml:trace contextRef="#ctx0" brushRef="#br0" timeOffset="61009.64">8328 6609 1002 0,'-2'0'450'0,"1"0"-235"15,5 8-86-15,4 10-100 16,2 4-8-16,0 8 6 16,1 3 0-16,-1-4-6 15,2 0-5-15,-5-12-2 16,1-5 2-16,2-12 27 16,-1-7 7-16,10-11 10 15,-2-6 1-15,-1-2-25 16,0-3-7-16,-3 1-25 15,-6 2-43-15,0 4-173 16,-3 6-215-16</inkml:trace>
  <inkml:trace contextRef="#ctx0" brushRef="#br0" timeOffset="61338.5">8628 6615 994 0,'4'0'442'0,"3"1"-190"16,2 10-145-16,1 1-22 15,0 10-8-15,-3 1-11 16,-5-2-18-16,-1-4-12 16,0-5-20-16,0-5-4 15,4-6-3-15,2-2 0 16,2-8-4-16,5-3-4 0,2-9-9 15,0 3-5-15,1-2 0 16,-2 2 2-16,3 9 5 16,-7-1 3-16,0 10-1 15,-1 4 0-15,-4 9 4 16,1 8 0-16,-7 7 5 16,3 3 1-16,-3 0-18 15,1-4-111-15</inkml:trace>
  <inkml:trace contextRef="#ctx0" brushRef="#br0" timeOffset="62123.07">9576 6577 760 0,'8'6'304'0,"8"11"-179"16,4 9-61-16,-7 7-20 16,-7 4-3-16,-10-1-11 0,-4-3-6 15,-4-6-7-15,2-7-4 16,6-10-4-16,3-7-2 16,7-9-3-16,3-10-2 15,6-6 1-15,1-3 0 16,1-5 4-16,-1 3 1 15,0-3 0-15,0 3 5 16,-3 7 12-16,-4 4 9 16,-7 10 8-16,-2 6-6 15,-6 6-16-15,-1 5-10 16,3 6-13-16,0 2-1 0,11 1 0 16,6 1 1-16,8-3 3 15,5-2 3-15,-2-9 3 16,2-1 2-16,-3-7 5 15,-7-4 1-15,1-5 3 16,-2-4-3-16,-3-3 0 16,1-3-1-16,-7-1-2 15,0 2 2-15,-3 2 16 16,-3 7 7-16,0 10-3 16,-3 0-6-16,2 13-20 15,2 5-11-15,3 8 1 16,1 4 2-16,1-2 1 15,0-3-68-15,-1-10-215 16</inkml:trace>
  <inkml:trace contextRef="#ctx0" brushRef="#br0" timeOffset="62287.2">9880 6390 1238 0,'-4'-7'530'0,"-8"-2"-289"16,8 6-148-16,6 2-48 0,1 4-42 16,-3-3-74-16,0 0-200 15</inkml:trace>
  <inkml:trace contextRef="#ctx0" brushRef="#br0" timeOffset="62552.77">10075 6586 661 0,'5'-2'371'15,"2"0"-77"-15,4 6-139 16,4 7-34-16,3 9-36 16,0 6-2-16,0 3-20 15,-4-3-11-15,-1-4-20 16,-6-7-8-16,3-9 37 15,4-4 10-15,-1-11 8 16,1-5 5-16,-2-9-38 16,1-4-11-16,1 2-11 0,-5 0-3 15,-1 3-91-15,4 8-118 16</inkml:trace>
  <inkml:trace contextRef="#ctx0" brushRef="#br0" timeOffset="62912.07">10471 6579 831 0,'5'3'375'0,"7"5"-161"15,0 4-59-15,1 13-36 16,-1-1-16-16,-10 5-19 15,-1 0-16-15,-3-5-27 16,-4-6-9-16,5-6-15 16,-1-7-1-16,2-7 0 15,2-7 0-15,-2-8-4 16,9-4-3-16,7-8-11 16,3 3-2-16,12 0-4 15,-7 5 1-15,-2 8 2 16,0 5 2-16,-5 8 10 15,-3 6 7-15,-2 14 10 16,-5 4 1-16,-4 11-5 0,-3-2-5 16,-1 0-17-16,1-3-90 15</inkml:trace>
  <inkml:trace contextRef="#ctx0" brushRef="#br0" timeOffset="63256.33">11047 6562 1038 0,'-14'-4'436'0,"-17"-5"-262"16,-1 3-66-16,4 8-81 15,1 6-20-15,7 9-13 16,5 5-3-16,11 5 1 16,8-3 2-16,12-1 6 15,9-1 4-15,7-8 14 16,-6-3 7-16,3-10 29 16,-5-1 20-16,-12-4 46 15,-1-2 8-15,-20-2-24 16,-8-3-22-16,-9 2-57 0,-1-1-26 15,8 5-145-15,3 2-119 16</inkml:trace>
  <inkml:trace contextRef="#ctx0" brushRef="#br0" timeOffset="63629.87">11182 6583 578 0,'10'-1'339'0,"10"1"-35"15,-3 8-59-15,-3 13-79 16,-2 2-11-16,-9 2-25 16,1 0-27-16,-4-5-38 15,-2-4-19-15,2-6-20 16,0-5-6-16,-1-5 8 15,4-7 1-15,1-8-2 16,2-3-3-16,5-8-15 16,1 0-4-16,5-2-6 15,2 2-6-15,3 8-2 16,-2 7 3-16,1 11 6 16,-2 7 5-16,-6 8 8 15,-1 5 2-15,-3 9-2 16,-1 5-1-16,0-1-6 0,2-2-1 15,-4-5-21-15,6-6-78 16</inkml:trace>
  <inkml:trace contextRef="#ctx0" brushRef="#br0" timeOffset="75005.4099">12277 6545 566 0,'-12'3'301'16,"-12"8"-80"-16,3 1-116 15,-2 3-38-15,8 12-55 16,3-2-15-16,12 9-15 16,6 1 3-16,10-5 6 15,7-1 6-15,5-12 8 16,3-5 4-16,-1-9 14 16,-6-5 19-16,-13-6 64 15,-8-3 19-15,-14-4 11 16,-5 1-16-16,-17-1-63 0,1 0-24 15,6 4-69-15,2 2-78 16</inkml:trace>
  <inkml:trace contextRef="#ctx0" brushRef="#br0" timeOffset="75249.53">12393 6582 787 0,'5'0'347'16,"6"-4"-157"-16,4 4-108 16,16-1-25-16,11 1-21 15,5 0-10-15,8 0-15 16,-11 2-1-16,-12-6-20 15,-3 3-58-15,-15-5-315 16</inkml:trace>
  <inkml:trace contextRef="#ctx0" brushRef="#br0" timeOffset="75412.01">12593 6585 395 0,'-1'4'275'0,"-4"6"25"0,4 3-69 16,2 7-90-16,4 6-33 15,3 0-53-15,1 2-18 16,-1-6-18-16,-1-5-5 16,1-3-114-16,-1-6-291 15</inkml:trace>
  <inkml:trace contextRef="#ctx0" brushRef="#br0" timeOffset="75739.01">12939 6679 701 0,'-8'-10'365'16,"-8"-3"-95"-16,1-4-102 15,-5 4-30-15,-4 0-49 16,2 7-34-16,2 6-56 15,-3 4-22-15,8 12-21 16,2-2-2-16,7 10 14 16,6 3 10-16,7-1 14 15,4-2 5-15,7-10 9 16,3-3 3-16,5-13 13 0,0-6 6 16,-3-7 4-1,-3-5-1-15,-7 4-13 0,-4 4-34 16,-4 6-122-16,-5 3-153 15</inkml:trace>
  <inkml:trace contextRef="#ctx0" brushRef="#br0" timeOffset="75999.42">13058 6650 862 0,'1'-4'445'0,"0"0"-137"16,2 3-118-16,-3 1-117 15,0 0-30-15,4 2-22 16,12 8-8-16,30 43-10 16,-30-30-1-16,-5-5 0 15,-1-3-1-15,-4-7 5 16,1-3 2-16,3-3 7 16,-4-4 5-16,3-5 9 15,-5-5 2-15,-1-3-2 16,1-5-3-16,-3-1-10 15,4 1-42-15,-3 2-150 16</inkml:trace>
  <inkml:trace contextRef="#ctx0" brushRef="#br0" timeOffset="76492.84">14098 6684 758 0,'-11'11'342'0,"-13"14"-158"15,-9-4-54-15,-8-5-64 16,3-2-17-16,1-10-22 15,2-2 0-15,7-7-6 16,-1-4-7-16,11-6-16 16,1-4-6-16,12 2-9 15,5-4-3-15,7 2 2 0,8 3 0 16,4 5 7-16,5 11 4 16,8 15 5-16,0 9 2 15,0 13 0-15,0 4 1 16,-5 0 0-16,-3-2-23 15,-7-9-292-15</inkml:trace>
  <inkml:trace contextRef="#ctx0" brushRef="#br0" timeOffset="76655.7099">13918 6430 1231 0,'-1'0'474'0,"-1"8"-360"16,1 0-68-16,6 2-62 16,4 6 2-16,11 3-132 15</inkml:trace>
  <inkml:trace contextRef="#ctx0" brushRef="#br0" timeOffset="77226.68">14173 6381 637 0,'0'-3'313'16,"6"2"-103"-16,-2-3-85 15,10 2-78-15,5 1-10 16,7-5-16-16,6 2-7 0,-1 1-3 16,-3-1 2-1,-12 0 6-15,-5-1 7 0,-8 2-2 16,-3 0-7-16,-5 5-18 16,4-2-13-16,0 0-13 15,0 0 1-15,-6 17 3 16,-6 35 4-16,14-28 8 15,4 1 3-15,3-5 3 16,2 1 0-16,-2-7 1 16,-1-4 1-16,-9-4 8 15,-3-2 5-15,-5-3 6 16,-2 3 3-16,2-4-4 16,2-2-11-16,6 5-16 15,-1 1-10-15,8 12-13 16,3 9 1-16,2 13 4 15,3 9 3-15,-6 12 11 16,-5 1 12-16,-11-1 34 16,-8 0 13-16,-14-14 22 0,-4-6 4 15,1-16-1-15,-1-12 13 16,11-11 7-16,0-9-2 16,5-9-26-16,9-2-48 15,5-9-83-15,10 4-49 16,17 0-154-16</inkml:trace>
  <inkml:trace contextRef="#ctx0" brushRef="#br0" timeOffset="77525.11">14608 6800 441 0,'5'-7'245'0,"2"-5"-38"15,-4-5-45-15,3 2-41 16,-5 0-9-16,-9-4-10 16,2 1-6-16,-12 1-14 15,-3 4-10-15,-1 10-39 16,-4 3-20-16,4 13-40 16,0 2-11-16,8 11 2 15,5 0 6-15,11 4 18 16,7 1 5-16,10-8 7 15,4-3 5-15,1-13 4 0,2-6 5 16,0-7-7-16,-6-6-35 16,-7-9-221-16</inkml:trace>
  <inkml:trace contextRef="#ctx0" brushRef="#br0" timeOffset="77766.22">14714 6692 734 0,'0'2'356'16,"0"2"-80"-16,0 7-181 16,0 4-26-16,4 8-16 15,0 0-14-15,5 2-19 16,0-2-4-16,1-3-4 16,1-4 2-16,1-12 11 15,2-2 13-15,2-13 9 16,1-4 1-16,2-2-11 15,-1-3-12-15,0 2-20 16,-3-2-51-16,0 5-199 16</inkml:trace>
  <inkml:trace contextRef="#ctx0" brushRef="#br0" timeOffset="78102.9399">15239 6713 511 0,'-5'8'315'15,"-7"8"-16"-15,-4 2-82 16,-2-1-99-16,0-2-31 0,-2-2-43 16,2-3-14-1,-2-5-9-15,3-4-2 0,1-5-5 16,2-1-6-16,3-7-18 15,2-1-6-15,8-3-12 16,2 0-3-16,10-2 7 16,6 0 5-16,1 6 17 15,3 5 7-15,-2 9 11 16,-7 7 2-16,-3 11-1 16,1 8-1-16,2 4-2 15,-1 4-1-15,6-1 18 16,0-7-140-16</inkml:trace>
  <inkml:trace contextRef="#ctx0" brushRef="#br0" timeOffset="78479.5399">15781 6642 1002 0,'8'8'380'0,"13"9"-270"16,11 8-73-16,14 9-20 16,4 0-5-16,0 6-2 15,-8-6 0-15,-10-4-21 16,-8-7-67-16</inkml:trace>
  <inkml:trace contextRef="#ctx0" brushRef="#br0" timeOffset="78674.98">16111 6623 934 0,'-17'11'415'0,"-15"5"-198"15,-9 13-128-15,-3 3-35 16,-9 2-32-16,3 2-8 16,11-1-11-16,8-3-12 15,17-8-125-15,7-9-175 16</inkml:trace>
  <inkml:trace contextRef="#ctx0" brushRef="#br0" timeOffset="78869.25">16385 6462 983 0,'-5'0'471'0,"-9"-2"-188"15,2 2-130-15,-2 6-123 16,-1 3-26-16,0 8-39 15,0 1-58-15</inkml:trace>
  <inkml:trace contextRef="#ctx0" brushRef="#br0" timeOffset="79096.4">16302 6664 1101 0,'3'4'440'0,"4"5"-252"0,8 9-145 15,6 1-8-15,6 7-11 16,0 4-3-16,2 0-12 16,-6-3-2-16,-3-3-85 15,-1-7-113-15</inkml:trace>
  <inkml:trace contextRef="#ctx0" brushRef="#br0" timeOffset="79265.4">16547 6665 833 0,'-8'1'404'0,"-20"3"-153"15,-5 1-90-15,-8 5-98 16,-6 5-28-16,-1 5-29 15,6 5-6-15,7 0-10 16,5-3-65-16,15-2-326 16</inkml:trace>
  <inkml:trace contextRef="#ctx0" brushRef="#br0" timeOffset="79525.25">16762 6898 1232 0,'0'2'505'0,"0"4"-303"16,0-4-72-16,0-2-60 15,0 0-20-15,0 0-25 16,0 0-2-16,0 0-107 16,0 0-29-16</inkml:trace>
  <inkml:trace contextRef="#ctx0" brushRef="#br0" timeOffset="87816.11">16803 6892 463 0,'-3'7'292'0,"-4"3"-9"16,1 9-153-16,-1 0-30 15,0 5-38-15,1 1-14 16,-4-7-19-16,5-1-85 16</inkml:trace>
  <inkml:trace contextRef="#ctx0" brushRef="#br0" timeOffset="88487.34">17327 6590 717 0,'-12'-6'400'16,"-7"-5"-97"-16,-4 4-131 15,-3 3-48-15,0 4-81 16,-1 7-28-16,2 5-33 16,6 1-7-16,9 5-8 15,7 2 0-15,6 1 7 16,5-4 2-16,8-2 9 16,5-4-1-16,6-5-6 15,-6-4-3-15,-4-3 10 16,-8-3 12-16,-9 1 9 15,-5-3 6-15,-9 3-6 16,-3-2-6-16,-8 5-2 16,0 5-3-16,7 7-7 0,0 3-5 15,12 4-4-15,6 0 1 16,4-1 6-16,7-2 7 16,8-4 7-16,2-2 2 15,8-3 2-15,1 0 0 16,-4-6-63-16,1-1-100 15</inkml:trace>
  <inkml:trace contextRef="#ctx0" brushRef="#br0" timeOffset="88757.69">17464 6606 964 0,'1'0'384'0,"-3"3"-257"15,-2 4-55-15,6 11-64 16,1 2-2-16,7 9-5 16,3-1-1-16,-3 0 3 15,0-3 1-15,-5-7 4 16,0-4 3-16,8-12 13 16,2-3 8-16,-1-13 14 15,4-4 3-15,-3-4 1 16,-7-4-8-16,6 3-15 15,-5 4-7-15,-3 8-105 16,-2 5-118-16</inkml:trace>
  <inkml:trace contextRef="#ctx0" brushRef="#br0" timeOffset="89240.75">17797 6629 764 0,'-6'2'341'0,"-4"4"-152"0,0 8-123 15,-2 2-26-15,5 8-24 16,4 3-8-16,6-1-4 15,5 0-2-15,6-7 2 16,5-4 4-16,2-10 5 16,3-4 3-16,-1-10 5 15,0-2 1-15,-4-6 3 16,-5-2 0-16,-2 1-2 16,-4-1-1-16,-5 5 2 15,-1 1 5-15,-2 7-7 16,-4 5-11-16,-1 7-22 15,3 5-10-15,4 6-2 16,4 2 8-16,8-3 10 0,0 0 2 16,4-1 5-16,-2-4 2 15,6-4 17-15,-2-6 11 16,-1-3 19-16,1-5 8 16,-7-5-3-16,0 2-7 15,-3-3-17-15,-2 2-6 16,-3-4-77-16,-2 0-78 15,-3-3-286-15</inkml:trace>
  <inkml:trace contextRef="#ctx0" brushRef="#br0" timeOffset="89373.92">18052 6466 824 0,'-9'-13'440'0,"-3"-10"-101"16,0-1-87-16,7 18-118 15,1 6-43-15,-1 8-66 16,6 7-23-16,1 9-82 15,6 2-61-15</inkml:trace>
  <inkml:trace contextRef="#ctx0" brushRef="#br0" timeOffset="89835.52">18751 6563 924 0,'-17'0'419'16,"-11"1"-164"-16,-1 6-198 16,2 7-45-16,7 8-32 15,3 6-6-15,14 6-1 16,6 2 6-16,16-2 13 15,6-6 4-15,10-9 6 16,-3-7 4-16,-1-12 13 16,-3-3 13-16,-11-7 48 15,-5-5 16-15,-17-1 12 16,-9-2-8-16,-10 6-46 0,-6 0-20 16,1 7-50-1,4 1-80-15</inkml:trace>
  <inkml:trace contextRef="#ctx0" brushRef="#br0" timeOffset="90060.77">18830 6587 434 0,'11'-2'304'0,"17"-4"33"15,5 4-140-15,8 2-80 16,-2 2-31-16,-1 6-32 16,-4-2-12-16,-4-2-22 15,0 3-10-15,-13-6-88 16,1 0-123-16</inkml:trace>
  <inkml:trace contextRef="#ctx0" brushRef="#br0" timeOffset="90213.37">19053 6634 520 0,'-6'8'298'0,"1"12"-36"16,-1 1-82-16,6 5-98 0,5-1-24 16,-4-7-39-16,5-2-9 15,1-1-209-15</inkml:trace>
  <inkml:trace contextRef="#ctx0" brushRef="#br0" timeOffset="90522.34">19392 6683 1016 0,'-11'-14'462'0,"-12"-13"-213"16,-1 2-74-16,-4 9-99 16,4 8-43-16,6 15-58 15,0 5-14-15,11 10-1 16,4 4 7-16,9 3 23 16,6 0 4-16,11-6 6 15,5-2 3-15,2-13-1 16,0-5 4-16,-5-5 4 15,-2-6 2-15,-8-3-36 16,-4-2-46-16,-9-5-142 16,-2 4-119-16</inkml:trace>
  <inkml:trace contextRef="#ctx0" brushRef="#br0" timeOffset="90761.98">19484 6619 717 0,'2'2'352'0,"3"5"-120"15,4 6-116-15,0 0-27 16,4 8-36-16,-3 1-9 16,-1 1-14-16,4 0-6 0,-4-3-2 15,-1-2-3-15,5-7 0 16,-5-2 4-16,5-9 14 16,2-6 7-16,0-4 8 15,2-3-1-15,0-7-11 16,-2 0-7-16,-1-3-16 15,0-1-6-15,-4 3-58 16,0 3-65-16</inkml:trace>
  <inkml:trace contextRef="#ctx0" brushRef="#br0" timeOffset="91271.52">20490 6623 435 0,'-7'9'269'0,"-5"16"3"16,-4 0-100-16,-6 8-84 15,0-6-21-15,-7-5-34 16,2-3-6-16,0-15 8 16,-3-3 3-16,8-11 1 15,-1-8-3-15,9-3-8 16,4-5-5-16,8-5 1 16,5 5-1-16,9 5 5 15,5 3 7-15,3 16-3 16,6 3 0-16,-3 15-14 15,-1 8-10-15,4 11-8 16,-2 2 0-16,-1 6-11 0,2 1-81 16</inkml:trace>
  <inkml:trace contextRef="#ctx0" brushRef="#br0" timeOffset="91450.26">20367 6378 1125 0,'-4'-1'460'15,"0"-1"-262"-15,6 12-182 16,2 1-34-16,8 8-42 16,4 1-69-16</inkml:trace>
  <inkml:trace contextRef="#ctx0" brushRef="#br0" timeOffset="92129.89">20528 6206 464 0,'4'1'234'0,"17"4"-16"16,8-3-129-16,23 1-19 15,11 0-8-15,-1-3-21 16,-6-3-9-16,-12-3-5 16,-12-1 2-16,-15-4 4 15,-8 3-1-15,-15 2-9 16,-1-1-5-16,-6 5-11 15,3-1-6-15,8 3-10 16,-5 0-3-16,7 5 0 16,0 5-1-16,1 5 10 15,4 2 1-15,-1 1-1 16,0 1 3-16,-1 0 1 16,-2-1 2-16,-5-1 2 15,-3-2 2-15,-6-6 2 16,2 0-1-16,1-3-8 15,7 3-3-15,8 10-14 0,1 7-4 16,8 17-6-16,1 7-4 16,-7 11 8-16,2 1 4 15,-10-1 16-15,-6-3 7 16,-7-8 12-16,-7-2 7 16,-5-14 6-16,1-9 6 15,2-17 19-15,0-8 1 16,7-15-9-16,4 0-18 0,5-4-77 15,6 3-48-15,6 1-142 16</inkml:trace>
  <inkml:trace contextRef="#ctx0" brushRef="#br0" timeOffset="92326.03">20712 6592 939 0,'5'0'363'0,"16"0"-246"15,6-3-40-15,10-1-25 16,2 1-15-16,3 3-26 0,2 4-22 16,-1 1-386-16</inkml:trace>
  <inkml:trace contextRef="#ctx0" brushRef="#br0" timeOffset="92647.59">21319 6645 947 0,'-7'-7'409'0,"-9"-4"-225"15,-3-2-51-15,1 6-73 16,0 4-30-16,-2 7-38 16,2 9-10-16,0 8-6 15,5 5 1-15,11 4 7 16,5 2 5-16,12-4 8 16,4-1 5-16,8-12 7 15,2-5 7-15,-2-12 16 16,-1-9 6-16,-3-7 8 15,-11-4-2-15,-8-2-23 16,-1 1-28-16,-8 0-104 16,-1 2-84-16</inkml:trace>
  <inkml:trace contextRef="#ctx0" brushRef="#br0" timeOffset="92879.09">21432 6626 1025 0,'5'2'415'15,"5"5"-258"-15,-1 0-56 16,4 10-43-16,-3 1-13 16,-4 4-20-16,-1 3-4 0,1-5-10 15,-1 1-1 1,6-6-2-16,1-6 2 0,-1-6 7 16,1-6 1-16,1-8 3 15,1-2 0-15,1-5-5 16,-4-4-2-16,1-1-49 15,-2-2-46-15,2 4-184 16</inkml:trace>
  <inkml:trace contextRef="#ctx0" brushRef="#br0" timeOffset="93216.84">21964 6642 467 0,'0'7'323'16,"-4"5"0"-16,3 7-141 16,-2 1-31-16,-2 4-47 15,0-3-16-15,-6-2-22 0,-6-1-9 16,-3-3-26-16,-1-7-3 16,2-4-5-16,2-6 0 15,1-11-3-15,2-1-4 16,5-6-6-16,3 1-2 15,8-1-6-15,3 2-3 0,9 2-1 16,2 1 4 0,4 7 6-16,2 5 7 15,-6 10 5-15,-1 5-2 0,-2 7-1 16,1 3-4-16,-3 1-6 16,-2 1-2-16,-3 0-45 15,-4-6-84-15</inkml:trace>
  <inkml:trace contextRef="#ctx0" brushRef="#br0" timeOffset="93964.9899">22503 6591 738 0,'-2'1'314'0,"-4"7"-168"16,-1 7-62-16,4 11-53 15,3 6-1-15,9 8-3 16,7-1-3-16,8-4 4 15,3-4-2-15,6-10-2 16,0-11 1-16,0-11 6 0,0-7 2 16,-6-12 4-16,-4 0-1 15,-8-6-4-15,-8 1 0 16,-7 2-4-16,-6-3 1 16,-5 6-9-16,3 7-8 15,1 12-25-15,2 5-5 16,2 15-2-16,-2 3 4 15,5 11 15-15,1 11-1 16,6 13 0-16,2 5 0 0,-9-3 2 16,-8-5 4-16,-14-10 5 15,-10-11 2-15,-7-8 4 16,2-4 1-16,0-16-6 16,7-5-24-16,6-14-74 15,5-7-85-15</inkml:trace>
  <inkml:trace contextRef="#ctx0" brushRef="#br0" timeOffset="94150.87">22781 6418 800 0,'8'-9'427'0,"2"-10"-101"15,5 9-135-15,-4 3-46 16,-9 9-72-16,-2 8-32 15,-1 14-41-15,-4 5-2 16,3 10 2-16,-4-2-51 16,3 2-255-16</inkml:trace>
  <inkml:trace contextRef="#ctx0" brushRef="#br0" timeOffset="94599.68">23053 6577 579 0,'-2'-1'314'0,"-2"3"-79"16,-1 3-100-16,3-5-92 16,1 3-21-16,-1 16-8 15,10 30-2-15,9-31 2 16,1-2 1-16,1-4 4 15,2-3 4-15,2-11 11 16,-1-2 2-16,-1-8 5 16,-1-3 2-16,-7-4 8 15,-1-1 2-15,-5 2 20 16,-5 0-1-16,-2 10-24 16,-1 4-22-16,-4 7-43 15,4 11-8-15,2 14 1 0,7 7 10 16,3 21 12-16,0 9 0 15,-1 10 3-15,-7-1 6 16,-10-9 17-16,-12-13 6 16,-19-16 13-16,-5-9 5 15,-2-11 13-15,1-7 9 16,7-14-1-16,9-1-5 16,10-9-31-16,4-1-21 0,14-2-63 15,3 1-55 1,11 2-159-16</inkml:trace>
  <inkml:trace contextRef="#ctx0" brushRef="#br0" timeOffset="95869.12">1802 7537 995 0,'-1'3'394'16,"1"9"-253"-16,4 7-61 16,0 20-56-16,2 8-3 15,3 12-14-15,-2 0-1 16,2-9 0-16,-1-7 7 15,0-20-188-15</inkml:trace>
  <inkml:trace contextRef="#ctx0" brushRef="#br0" timeOffset="96237.03">2171 7596 796 0,'-8'-1'415'16,"-5"-1"-125"-16,-5 2-149 15,2 7-49-15,2 7-75 16,-2 3-25-16,11 15-13 15,6 4 0-15,11 4 8 0,4-2 6 16,1-10 5 0,9-4 1-16,1-13 2 0,-1-8 4 15,-2-8 21-15,-8-4 7 16,-16-7 40-16,-2-1 10 16,-19-1-2-16,-5 2-5 15,-6 2-41-15,0 4-17 16,8 3-108-16,8 3-107 15</inkml:trace>
  <inkml:trace contextRef="#ctx0" brushRef="#br0" timeOffset="96570.16">2515 7649 930 0,'-13'-9'491'16,"-11"-5"-144"-16,8 7-190 15,-6 2-62-15,5 10-86 16,2 8-18-16,3 8-15 16,9 6 3-16,11 7 9 15,10-2 2-15,12-5 4 16,1-5 0-16,1-11 2 0,2-5 2 15,-15-11 12-15,1-5 21 16,-10-9 31-16,-7-3 11 16,-6-3 4-16,-7-1-15 15,-7-2-29-15,-5 3-13 16,5 4-60-16,-1 2-60 16,6 9-333-16</inkml:trace>
  <inkml:trace contextRef="#ctx0" brushRef="#br0" timeOffset="96924.19">2756 7771 856 0,'7'3'386'0,"15"5"-193"15,2 0-37-15,2-3-68 16,2 0-29-16,-6-6-25 15,-1-1-5-15,-3-9-1 16,0-2 1-16,-5-4 1 16,-2-3 0-16,-13-2-3 15,-2-1-2-15,-9 0-7 16,-11 1-5-16,-6 9-6 16,-6 4 1-16,4 11-16 15,8 5-7-15,6 10-7 0,8 8-1 16,4 8 18-16,6 9 7 15,5 13 8-15,4 3-1 16,9 7-4-16,2 0-1 16,2-3-1-16,-4-1 0 15,-7-5-3-15,-5-5-84 16</inkml:trace>
  <inkml:trace contextRef="#ctx0" brushRef="#br0" timeOffset="97507.66">3243 7860 1197 0,'11'-3'34'0,"-2"-3"-9"0,13-10 31 15,-4-5-9-15,-4-7-7 16,-3 0 0-16,-16-2-6 15,-14 1 0-15,0 0-5 16,-8-1-6-16,3 7 0 16,3 1-1-16,-1 20-19 15,6 9-14-15,7 19-18 16,6 13-5-16,6 18 16 16,4 7 14-16,3 11 21 15,1 1 14-15,-4-3 10 16,0-5-2-16,2-11-11 15,4-10-9-15,2-15-72 16,-2-10-86-16</inkml:trace>
  <inkml:trace contextRef="#ctx0" brushRef="#br0" timeOffset="97841.4899">3647 7754 702 0,'-5'-10'361'0,"-6"-12"-77"16,-3 2-62-16,-8-2-55 15,4 3-25-15,-4 3-54 16,-3 3-27-16,13 13-49 15,-6 1-17-15,6 10-32 16,4 5-5-16,2 8 6 16,1 1 5-16,12 6 20 15,4 0 6-15,1-6 4 16,9-5 1-16,-1-10 0 16,-1-9 2-16,4-8 11 15,-3-8-38-15,-2-5-168 16</inkml:trace>
  <inkml:trace contextRef="#ctx0" brushRef="#br0" timeOffset="98197.2899">3778 7713 629 0,'3'7'315'15,"4"10"-103"-15,-2 2-56 16,-1 5-60-16,-2-3-23 0,-3-7-22 16,-1-1-10-16,-2-8-2 15,0-5 0-15,-1-8-15 16,3-4-7-16,2-11-18 16,0-1-6-16,4-7 8 15,0-3 3-15,5 3 1 16,4 1 7-16,2 9 31 15,4 9 11-15,-2 9 17 16,2 4-2-16,3 16-29 16,-5 1-11-16,0 10-14 15,-3 5-5-15,-8 3-4 16,3 2-2-16,-5-5-88 16,4-1-187-16</inkml:trace>
  <inkml:trace contextRef="#ctx0" brushRef="#br0" timeOffset="98765.1">4321 7577 672 0,'-10'-4'376'0,"-15"-3"-55"16,0 5-149-16,6 5-119 16,3 4-32-16,12 7-39 15,4 0-7-15,8 2 4 16,6-1 6-16,3-4 10 16,3-2 2-16,3-6-1 15,-2-2-1-15,-5-1 2 16,-6-2 3-16,-5-1-5 15,-9 0-1-15,-12 0-4 16,-3 3 0-16,-11 1 18 16,4 5 6-16,4 5 3 15,6 2-1-15,12 8-13 16,-1 2-1-16,12 0 8 16,3 2 2-16,9-5 8 15,4-2 3-15,3-6 3 16,8-6 1-16,-1-9 2 15,-2-7 1-15,-2-11 0 16,-8-4 0-16,-4-8 0 16,-3 0-2-16,-7 2 15 0,0 6 10 15,-4 1 16-15,-3 6 5 16,0 11-25-16,2 1-27 16,-5 9-30-16,4 6-12 15,3 6-1-15,-3 4 10 16,5 11 5-16,-4 0 1 0,-2 4-1 15,2 2-39-15,0-3-114 16,0-4-104-16</inkml:trace>
  <inkml:trace contextRef="#ctx0" brushRef="#br0" timeOffset="98929.32">4484 7258 1042 0,'-2'-4'508'0,"-9"-4"-200"16,2 4-116-16,10 10-137 15,-6 3-39-15,14 16-31 16,-3 2-11-16</inkml:trace>
  <inkml:trace contextRef="#ctx0" brushRef="#br0" timeOffset="99367.7099">4931 7793 720 0,'4'7'354'15,"-1"14"-103"-15,-3 7-79 16,-5 12-67-16,-8 2-21 15,-12-9-77-15</inkml:trace>
  <inkml:trace contextRef="#ctx0" brushRef="#br0" timeOffset="99799.38">5325 7622 603 0,'-1'-6'400'16,"1"1"28"-16,1 1-205 15,2 6-154-15,-3-2-34 16,1 5-43-16,8 25-3 16,11 44 10-16,-11-24 0 15,-3-4-34-15,1-4-75 16</inkml:trace>
  <inkml:trace contextRef="#ctx0" brushRef="#br0" timeOffset="100025.05">5478 7700 527 0,'-13'5'258'16,"-4"-1"-85"-16,-5 5-98 16,4 1-22-16,6-1-15 15,-1 0-8-15,14 5-8 16,2-1 1-16,9 2-6 15,8-2 0-15,-2-1-1 16,8 2-3-16,6-4 0 16,-1-1-50-16</inkml:trace>
  <inkml:trace contextRef="#ctx0" brushRef="#br0" timeOffset="100297.4299">5880 7677 546 0,'0'2'337'15,"3"10"10"-15,0 5-111 0,-10 8-96 16,-4 5-22 0,-7-1-55-16,-4-2-14 0,-4-10-20 15,-2-5-1-15,-4-15-42 16,2-5-12-16,3-13-22 16,4 0-11-16,8-6 27 15,4-1 7-15,11 6 1 16,3 4 3-16,13 10 22 15,-3 7 16-15,11 11 19 16,-1 9 5-16,5 8-17 16,11 3-12-16,-2 3-8 15,2-3-4-15,-1-9-192 16</inkml:trace>
  <inkml:trace contextRef="#ctx0" brushRef="#br0" timeOffset="100649.34">6021 7709 586 0,'0'4'357'15,"-4"7"17"-15,4 4-220 16,8 12-107-16,6 2-3 16,7 1-13-16,3-3-7 15,4-7-1-15,-3-10 4 16,-1-12 18-16,0-9 5 15,-5-15 6-15,-2-5-2 16,-8-10-13-16,-5-1-3 16,-16-7-4-16,-5 3 1 15,-16-4-3-15,-10-1-2 0,-9-10-3 16,-1-2 2-16,13 15 9 16,7 9 1-16,17 30-6 15,2 10-10-15,9 21-20 16,2 9-7-16,11 11-2 15,13 5 1-15,14-7 2 16,11-4-2-16,21-6-81 16,5-3-105-16</inkml:trace>
  <inkml:trace contextRef="#ctx0" brushRef="#br0" timeOffset="101265.59">6425 7630 591 0,'-2'-3'370'0,"-4"-5"2"16,-1 7-167-16,6 14-126 15,-1 8-37-15,2 15-45 16,6 7 0-16,3 1 7 16,7-4 1-16,1-12 3 15,7-5 4-15,3-16 9 16,-2-7 9-16,2-13 14 16,-5-6 2-16,-8-6 0 15,-3-5-6-15,-5-1-10 0,-5 0-2 16,-4 1-7-1,-7 5-1-15,0 8-7 0,0 2-4 16,-1 9-25-16,4 6-13 16,5 9-7-16,2 6 1 15,6 7 19-15,6 1 10 16,9 0 6-16,2 0 2 16,4-2 2-16,-2-5 1 15,-4-4 2-15,-3-8 4 16,-5-4 8-16,-3-4 3 0,-4-9-5 15,0-1-29-15,-5-7-126 16,-1 1-142-16</inkml:trace>
  <inkml:trace contextRef="#ctx0" brushRef="#br0" timeOffset="101384.4899">6617 7420 832 0,'-6'-4'406'0,"-4"-3"-154"16,1 6-70-16,7 2-117 15,1 3-44-15,4 4-134 16,6 1-117-16</inkml:trace>
  <inkml:trace contextRef="#ctx0" brushRef="#br0" timeOffset="101578">6843 7587 818 0,'3'9'406'0,"5"11"-146"0,3 8-68 15,4-1-98-15,5 4-33 16,7 2-35-16,-4-5-9 16,-8-2-5-16,-1-5 0 15,-16-12 11-15,-2-3 6 16,-8-10-10-16,-8-4-24 0,0-7-97 16,-1-5-236-16</inkml:trace>
  <inkml:trace contextRef="#ctx0" brushRef="#br0" timeOffset="102253.14">7736 7543 656 0,'-11'-1'355'16,"-16"-1"-75"-16,3 3-131 15,10 5-114-15,6 2-26 0,15 7-20 16,9 4-5-16,9 2 8 16,3 0 5-16,3 0 4 15,-5-9 4-15,-8-1 4 16,-5-4 1-16,-10-6 1 15,-1-1-7-15,-2 0-28 16,-1 0-5-16,0 0-1 16,-9 0 10-16,-18 0 38 15,-23 7 6-15,36 1 0 16,5 0 0-16,10 4-7 16,1 0 3-16,7 1 12 15,3-1 4-15,6-5 2 16,1 0-1-16,5-5-8 15,3-3-4-15,-2-6-2 16,0-5 0-16,-9-8-1 16,1-1 2-16,-3-4-3 15,-4 0 3-15,-1 5 19 16,-5 4 9-16,-3 10 9 0,0 6-3 16,-2 11-26-16,2 0-14 15,0 10-14-15,0 1-4 16,7 5 0-16,-1 0-1 15,2-6-62-15,1-2-71 16</inkml:trace>
  <inkml:trace contextRef="#ctx0" brushRef="#br0" timeOffset="102406.48">7873 7412 916 0,'-3'-9'492'15,"-4"-5"-95"-15,6 5-279 16,-2 3-72-16,8 6-98 16,4 2-69-16,6 8-373 15</inkml:trace>
  <inkml:trace contextRef="#ctx0" brushRef="#br0" timeOffset="102627.12">8040 7546 595 0,'0'2'391'0,"2"2"9"16,1 6-155-16,9 6-134 0,1 0-28 16,10 8-35-16,3-2-9 15,-1 2-15-15,2-4-1 16,-9-10 30-16,-1-4 18 16,-2-12 18-16,-3-4 0 15,-1-7-34-15,-1-2-20 16,-3 0-36-16,1 0-47 15,3 2-192-15,1-4-143 16</inkml:trace>
  <inkml:trace contextRef="#ctx0" brushRef="#br0" timeOffset="103121.4899">8716 7566 657 0,'0'9'354'0,"-7"13"-80"15,-8 3-33-15,-11 3-80 16,-6 0-40-16,-1-3-63 16,3-4-17-16,6-9-19 15,3-6 1-15,3-11-21 16,0-5-4-16,2-9-13 15,5-3-6-15,5 1 10 16,5 0-1-16,8 2-6 16,2 2-2-16,7 5 13 0,1 8 4 15,2 4 8-15,2 4 2 16,-2 10-2-16,5 2-1 16,3 7 1-16,1 3-2 15,0-7-1-15,-2-3 0 16,0-6 0-16,-2-7 0 15,-4-5-2-15,1-6-6 16,-10-8-5-16,3-3 0 0,-3-3 4 16,-5-1 8-16,-2 1 11 15,-4 3 7-15,0 7 25 16,-1 4 4-16,1 11-3 16,1 9-7-16,1 6-24 15,-1 6-6-15,5 4-3 16,2 1-1-16,-2-2-56 15,8-3-26-15</inkml:trace>
  <inkml:trace contextRef="#ctx0" brushRef="#br0" timeOffset="103740.85">9801 7506 527 0,'-1'11'287'0,"-6"11"-32"16,-1 5-96-16,-5 7-47 16,-1 1-26-16,-7-2-38 0,-4-4-11 15,-6-9-12-15,-2-8 6 16,0-12 5-16,8-8 1 15,3-8-4-15,0-2-7 16,9-5-8-16,1 0-4 16,12 2-2-16,5 0-3 15,6 3 6-15,4 1 11 16,6 4 6-16,1 8 2 16,7 9-11-16,1 8-13 15,3 8-6-15,4 6-3 16,-5 0 5-16,2 3-42 0,-2-5-291 15</inkml:trace>
  <inkml:trace contextRef="#ctx0" brushRef="#br0" timeOffset="104259.17">9950 7525 761 0,'0'-5'435'0,"2"-2"-95"15,1 4-127-15,7 11-126 16,0 10-44-16,0 7-19 16,1 4-3-16,-8-3-2 15,-2-3-3-15,-1-1-7 16,0-5-2-16,5-4-24 16,1-10-21-16,8-6-23 0,-3-11 0 15,2-6 23-15,-2-3 21 16,-4-2 23-16,1 2 3 15,-2 3 2-15,-1 3 0 16,-5 2 15-16,0 7 5 16,-6 1-4-16,0 9-3 15,-5 6-18-15,3 0-6 16,5 7 0-16,-4-3 1 16,15 2 1-16,2 2 1 0,5-2 0 15,9 0 0-15,1-3 0 16,-1-3-1-16,1-7 0 15,-2-2-1-15,-7-7-1 16,-1-1 0-16,-1-4 4 16,-6-4 0-16,-1-2 5 15,-1-2 3-15,-1 2 2 16,2 8 6-16,-2 5 4 16,-3 6-4-16,-2 4-6 15,1 7-6-15,6 11-8 16,-4 2 2-16,1 4-2 15,-1-3 0-15,1-1-77 16,0-3-76-16</inkml:trace>
  <inkml:trace contextRef="#ctx0" brushRef="#br0" timeOffset="104455.02">10260 7265 760 0,'-3'-4'515'16,"-8"-7"35"-16,3 6-300 16,6 7-177-16,-2 4-54 15,11 5-72-15</inkml:trace>
  <inkml:trace contextRef="#ctx0" brushRef="#br0" timeOffset="104827.2099">10457 7472 984 0,'0'4'417'0,"1"6"-244"0,4 2-57 15,6 12-88-15,4 3-6 16,2 1-9-16,1-2-1 15,-2-3 5-15,-1-4 4 16,-4-4 13-16,-1-5 13 16,-3-8 23-16,-2-5 0 15,2-11-11-15,5-4-14 16,4-8-32-16,1 1-27 0,2-2-98 16,-1 1-75-16</inkml:trace>
  <inkml:trace contextRef="#ctx0" brushRef="#br0" timeOffset="105141.4599">10787 7528 779 0,'5'4'331'0,"5"6"-163"15,-5 6-41-15,1 4-19 16,-2 2-13-16,-3 0-36 15,2-3-14-15,-3-8-21 16,-1-3-6-16,1-8-3 16,5-5-10-16,2-6-19 15,2-8-6-15,3 2-6 0,1-4 8 16,4 1 10-16,1 7 2 16,-1 0 5-16,0 7 10 15,-2 10 16-15,-2 6 10 16,-6 12 10-16,-3 4-8 15,-1 10-8-15,0-4-9 16,5 1-32-16,-1-6-91 16</inkml:trace>
  <inkml:trace contextRef="#ctx0" brushRef="#br0" timeOffset="105402.9399">11119 7448 763 0,'7'3'343'15,"3"3"-133"-15,8 4-100 16,5-2-9-16,9-1-20 15,-4-2-24-15,7-5-30 16,-3-1-5-16,-2-3-41 0,0 0-82 16,-7-5-251-16</inkml:trace>
  <inkml:trace contextRef="#ctx0" brushRef="#br0" timeOffset="105576.0399">11290 7475 638 0,'-1'5'357'0,"-7"12"-51"16,8 7-64-16,-4 3-80 15,5 7-30-15,4-1-59 16,0-6-28-16,4-6-53 16,1-4-71-16</inkml:trace>
  <inkml:trace contextRef="#ctx0" brushRef="#br0" timeOffset="105949.28">11701 7520 808 0,'-9'-9'399'0,"-9"-3"-144"15,3 7-144-15,0 5-51 16,0 8-60-16,1 0-14 16,3 7-4-16,1 6 4 15,7-1 6-15,7 3 4 16,8-3 4-16,5-6 6 0,4-5 14 15,7-3 14-15,-6-7 35 16,-5-5 6-16,-9-7 15 16,-4-2-4-16,-2-1-28 15,-1 0-6-15,-2-1-25 16,-7-1-9-16,0 6-83 16,0 0-64-16</inkml:trace>
  <inkml:trace contextRef="#ctx0" brushRef="#br0" timeOffset="106211.33">11969 7685 948 0,'-2'1'524'0,"1"-1"-107"16,-1 1-205-16,2-1-63 15,0 0-79-15,0 0-27 16,0 0-29-16,0 0-5 16,0 0-4-16,0 0-40 15,0 0 40-15</inkml:trace>
  <inkml:trace contextRef="#ctx0" brushRef="#br0" timeOffset="110150.81">12650 7283 512 0,'-2'5'274'15,"-4"7"-18"-15,-8 12-182 16,0 7-22-16,-6 13-17 16,2 3-7-16,2 4-18 15,3-6 0-15,1-8 2 16,4-8-2-16,5-12 4 15,-1-4 3-15,6-11 22 16,-2-4 3-16,5-16 0 16,1-3-2-16,2-13-18 0,4-5-3 15,-3-12 1-15,-2-4-1 16,0-5 8-16,-3 1 5 16,-1 14 8-16,1 11 8 15,-1 15-9-15,1 12-25 16,8 13-27-16,0 11-13 15,15 14-6-15,4 7 14 16,7 13 14-16,5-1 1 16,2 2 3-16,1-5 0 0,-3-11 0 15,-13-1 0-15,-5-10-3 16,-7-4-4-16,-19-6-7 16,1-4 1-16,-27-4 5 15,-12 1 3-15,-9-4 12 16,-4-1 0-16,6-1 1 15,6-2-1-15,10 0 1 16,3-2-26-16,13-5-134 16,10-2-211-16</inkml:trace>
  <inkml:trace contextRef="#ctx0" brushRef="#br0" timeOffset="110658.95">13291 7544 487 0,'-8'-4'311'15,"-3"-7"-2"-15,-7-1-82 16,0-4-76-16,1 1-29 0,-1 5-53 15,-1 8-30 1,0 7-45-16,2 5-15 0,3 5-9 16,2 6 4-16,12 3 6 15,5-1 7-15,10 0 8 16,8-6 5-16,1-9 5 16,-2-2 0-16,2-10 0 15,-4-3-1-15,-3-6-6 16,0-2-3-16,-5 2 0 15,-5-2 1-15,-4 4 4 16,-5 0 1-16,-3 7-10 16,4 3-13-16,-4 6-13 15,3 4-3-15,7 8 8 16,0 1 10-16,13 1 14 16,4-1 3-16,5-7 5 15,2-2 5-15,3-9 29 16,0-3 17-16,-5-8 23 15,-3-3 10-15,-11-1-18 0,-5-5-12 16,-9 3-25-16,-5-2-36 16,-3 2-121-16,-1 8-184 15</inkml:trace>
  <inkml:trace contextRef="#ctx0" brushRef="#br0" timeOffset="111018.56">13589 7308 826 0,'3'-13'407'0,"8"-11"-134"15,2-2-63-15,13 5-79 16,-3 6-29-16,5 13-45 16,4 10-21-16,3 17-26 15,5 11-4-15,-6 16-2 16,-3 5 1-16,-12 3-1 15,-3-3 2-15,-7-11-1 16,0-5 0-16,1-10-2 16,2-3 0-16,0-14 0 15,-2-6-4-15,-6-10-26 16,-2-6-15-16,-6-6-27 16,-6-6-5-16,-11-3 20 15,-6-1 9-15,-3 6 15 0,0 6 4 16,-1 13-3-16,0 8 0 15,1 6 9-15,2 3 4 16,10 0-45-16,8-1-113 16</inkml:trace>
  <inkml:trace contextRef="#ctx0" brushRef="#br0" timeOffset="111652.71">14297 7437 727 0,'-15'-10'364'0,"-8"-8"-122"15,0 3-76-15,5 9-98 16,4 6-32-16,6 9-42 15,-2 3-10-15,8 7-5 16,8 3 3-16,3-4 11 16,12 3 5-16,3-7 4 15,1-5 3-15,-2-3-2 16,-2 0-7-16,-8-4-13 16,-7 1-3-16,-9 1-9 0,-7-3 8 15,-12-1 10-15,-3 0 5 16,-3 0 12-16,4 3 0 15,8 6-5-15,5 1-4 16,9 4-5-16,1-2 2 16,5 1 8-16,6 0 6 15,1-5 8-15,9 2 3 16,4-4 3-16,3-5 1 16,0-2-1-16,1-6 0 0,-4-2 0 15,-1-3-2-15,1-5-5 16,-2 0-1-16,-2-3-1 15,-3 2 1-15,-8 6 2 16,-3 3 4-16,-6 1 0 16,-2 7-8-16,-2 2-11 15,0 3-5-15,4-4-9 16,0 0 4-16,3 18 7 16,20 29 2-16,-3-31 5 15,1-4 2-15,1-3 7 16,-1-4 2-16,-3-7 15 15,-1-2 5-15,-5-7 6 16,-6-2 0-16,0-4-43 16,-1-6-58-16,-5-4-191 15</inkml:trace>
  <inkml:trace contextRef="#ctx0" brushRef="#br0" timeOffset="111813.8">14588 7253 1020 0,'-2'-5'533'0,"-2"-5"-161"16,2 6-185-16,-2 4-69 0,5 8-89 15,0 6-28-15,6 12-55 16,0 5-88-16</inkml:trace>
  <inkml:trace contextRef="#ctx0" brushRef="#br0" timeOffset="112506.85">15035 7525 652 0,'2'-3'318'0,"1"-2"-90"0,0-5-49 16,-2 1-39-16,0-2-8 15,-2-1-22-15,-8-2-9 16,-5-5-19-16,-6-1-19 16,-5 2-37-16,-3 6-24 15,0 12-33-15,2 8-10 16,8 16-3-16,3 0 8 15,10 6 16-15,5 1 8 16,9-6 11-16,9-3 1 16,7-7 3-16,5-4 1 0,-1-6 3 15,0-3 3-15,-4-11 3 16,-4-1 0-16,-6-8-3 16,-5 1-3-16,-6 0-4 15,-3-4 2-15,-2 6 0 16,-2 0-1-16,1 9-3 15,2 4-7-15,0 2-20 16,0 0-4-16,0 0-5 16,0 0 4-16,2 13 19 15,13 33 6-15,-3-28 10 16,3-2 7-16,4-4 10 16,0-3 5-16,3-9 11 15,0-6 5-15,-3-4-1 16,3-7 0-16,-1-2-8 15,1-1-7-15,-5-1 22 16,-3 1 12-16,-8 5 17 0,-4 3 1 16,-2 8-40-16,-3 6-18 15,-2 13-23-15,2 7-5 16,3 8 5-16,1 0 2 16,8 8 1-16,2-1 0 15,4 1 0-15,4 1 1 16,-3-5 1-16,-1-4 1 15,-5-11-2-15,-3-4-62 0,-4-11-210 16</inkml:trace>
  <inkml:trace contextRef="#ctx0" brushRef="#br0" timeOffset="112650.48">15322 7631 997 0,'8'-2'420'0,"15"-7"-238"15,5-1-38-15,12 2-58 16,2-5-28-16,0 4-71 16,-3 6-102-16</inkml:trace>
  <inkml:trace contextRef="#ctx0" brushRef="#br0" timeOffset="113143.96">15883 7374 636 0,'-8'-6'341'16,"-4"-6"-59"-16,-7 4-145 15,-2 1-37-15,1 6-50 16,1 4-28-16,5 5-33 16,4 4-2-16,8 6 8 15,4-1 4-15,10 3 7 16,4-4 2-16,6-6-2 15,0 0 2-15,-1-3 2 16,-3-3 1-16,-7-3 10 16,-5-4-8-16,-9-6-12 15,-7 3-3-15,-12 0-18 16,-1 5 10-16,-3 6 13 16,2 7 6-16,10 8 28 15,2 0 4-15,11 0 13 0,5-3 5 16,7 0-4-1,6-3 3-15,10-5 0 0,-1-3-5 16,6-9-15-16,-1-3-17 16</inkml:trace>
  <inkml:trace contextRef="#ctx0" brushRef="#br0" timeOffset="113734.65">16756 7454 948 0,'-14'-9'420'0,"-13"0"-217"15,-2 9-70-15,1 2-82 16,9 12-31-16,1 6-23 15,10 5-6-15,7 5 1 16,0-2 4-16,18-1 2 16,5-2 2-16,14-8 0 15,5 0 0-15,-1-10 5 16,-11-7 5-16,-11-4 10 16,-9-7-1-16,-15-3-9 15,-6 3-8-15,-12-7-35 16,-2 3-40-16,3 1-322 15</inkml:trace>
  <inkml:trace contextRef="#ctx0" brushRef="#br0" timeOffset="114312.64">16826 7452 993 0,'5'0'376'16,"14"1"-262"-16,8 5-48 15,16-2-26-15,1-2-3 16,-3-6-16-16,-5 2-5 0,-8-5 0 16,-4 3 2-1,-10-1 3-15,-10-3 0 0,-7 3-11 16,-6 1-5-16,-6 2-8 16,0 4-4-16,-4 5 3 15,0 1 2-15,-3 5 2 16,1 4 4-16,8 6 4 15,-1 1 4-15,14 4 2 16,6 3-1-16,10-6 1 16,4 0-2-16,5-5-1 15,-5-10 1-15,4-8 1 16,0-2 3-16,-2-15 0 16,5 1 1-16,-5-6-1 15,1-1-3-15,-10 1 0 16,2 1-3-16,-7 5-2 15,-2 5-3-15,0 6-9 16,-4 3-2-16,1 5 2 16,-3 3 1-16,0 6 8 15,0 0 1-15,-4-5 1 16,3-1 0-16,1-3 1 0,1-2 3 16,4-5 8-16,-5 1 0 15,0 0 0-15,0 0-5 16,16-6-10-16,32-38-4 15,-26 34-6-15,2 3-4 16,-2 10-1-16,0 2 1 16,-4 10 5-16,-5 8 4 15,-5 3 1-15,-4 5 0 0,-3 5 1 16,-1-5-32-16</inkml:trace>
  <inkml:trace contextRef="#ctx0" brushRef="#br0" timeOffset="114926.58">18239 7537 760 0,'-16'-3'398'15,"-12"-2"-125"-15,0 5-154 16,4 5-50-16,7 9-69 15,6 2-9-15,16 9 0 16,9 8 3-16,15 1 7 16,4-2 4-16,7-5 1 15,0-9 1-15,-8-11 10 16,-3-5 9-16,-10-15 19 16,-6-4 3-16,-11-12 2 15,-5-6-5-15,-12 1 0 16,-8-10 3-16,-4-7 7 15,1-10-1-15,6-13-21 16,10 3-13-16,12 7-28 0,8 11-13 16,14 20-13-16,1 7-19 15,3 18-89-15,4 12-62 16</inkml:trace>
  <inkml:trace contextRef="#ctx0" brushRef="#br0" timeOffset="115106.38">18491 7502 736 0,'1'9'366'16,"-3"7"-91"-16,3 9-175 16,2 1-25-16,1 5-37 15,5 4-18-15,2-7-29 16,-2-1-73-16</inkml:trace>
  <inkml:trace contextRef="#ctx0" brushRef="#br0" timeOffset="115402.49">18914 7656 521 0,'-5'9'232'15,"-13"10"-123"-15,-4-3-21 16,-5-4-40-16,-3-6-10 16,2-7-5-16,3-6 2 15,5-8 3-15,11 0 3 32,4 7 13-32,2 1 6 0,-1-26 4 0,4 2-10 15,13 4-11-15,8 20-3 16,3 6 9-16,2 5 9 0,-1 13 3 15,-3 1-2-15,-5 11-19 16,-1-1-8-16,0-2-8 16,-1-1-95-16</inkml:trace>
  <inkml:trace contextRef="#ctx0" brushRef="#br0" timeOffset="115793.29">19305 7573 929 0,'-16'-12'426'0,"-13"-14"-190"15,4 17-136-15,2 7-41 16,3 9-45-16,4 8-12 15,8 8-2-15,6 5 1 16,9 7 4-16,8-2 1 16,6-4 2-16,2-5 3 15,2-12 5-15,-3-5 11 16,-6-13 16-16,-5-8 3 0,-6-11 3 16,-6-8-10-1,-11-6-13-15,-3-8-5 16,-6-9-6-16,0-12-1 0,4-18-14 15,6 3-21-15,12 10-40 16,8 15-23-16,11 31-52 16,4 12-26-16,5 24-110 15,3 12-111-15</inkml:trace>
  <inkml:trace contextRef="#ctx0" brushRef="#br0" timeOffset="116158.3">19461 7671 832 0,'4'0'396'0,"0"4"-161"15,9-1-93-15,-4-2-11 16,5-1-44-16,5-4-18 15,-3-6-26-15,2 1-5 16,-10-7-11-16,-3 0-8 16,-5-5-29-16,-3 0-14 15,-6 4-13-15,-5-2-1 16,-1 9 3-16,-2 5-2 16,0 5-8-16,3 8-4 0,-1 8 18 15,1 3 21-15,4 11 33 16,5 4 17-16,5 8 16 15,2 5-6-15,1 2-16 16,6 2-8-16,-3-6-15 16,5-7-4-16,4-5-222 15</inkml:trace>
  <inkml:trace contextRef="#ctx0" brushRef="#br0" timeOffset="116684.48">19935 7561 668 0,'-7'-10'378'15,"-7"-2"-81"-15,-6-1-101 16,-4-1-52-16,0 9-66 16,3 5-25-16,0 6-39 15,7 10-8-15,9 6-5 16,5-1-1-16,12 8 0 15,8-3 3-15,5-5 3 16,3 1 2-16,-5-14 6 16,-2-6 8-16,-4-7 8 0,-8-10 5 15,-3-8-61-15,-6 1-57 16,-2-3-207-16</inkml:trace>
  <inkml:trace contextRef="#ctx0" brushRef="#br0" timeOffset="116869.68">20003 7411 863 0,'-2'3'386'0,"0"13"-157"15,2 8-97-15,6 16-35 16,4 7-20-16,4 9-31 16,-1 2-9-16,-1 3-18 15,-2 0-3-15,-1-3-7 16,-3-6-2-16,-2-12-51 15,1-6-84-15</inkml:trace>
  <inkml:trace contextRef="#ctx0" brushRef="#br0" timeOffset="117034.77">20124 7649 990 0,'5'0'350'0,"12"0"-306"16,1 0-32-16,6 3-42 0,3-2-106 15</inkml:trace>
  <inkml:trace contextRef="#ctx0" brushRef="#br0" timeOffset="117304.99">20383 7566 704 0,'0'-3'470'0,"1"-3"4"0,0 8-293 16,-1-2-64-16,0 0-71 16,0 10-3-16,0 5-1 15,-1 24-4-15,1-32-13 16,-2-5-5-16,2-2 1 16,0-1 0-16,0 0-2 15,0 0-2-15,17-5-9 16,26-38-4-16,-30 29-5 15,8 7-2-15,-8 3-7 16,3 5-1-16,2 16-1 16,-9 4 0-16,-1 8 1 15,-2 4-18-15,-3-3-159 16,-1-2-152-16</inkml:trace>
  <inkml:trace contextRef="#ctx0" brushRef="#br0" timeOffset="117486.85">20455 7247 1114 0,'-2'-2'539'0,"-3"-8"-192"16,1 13-256-16,-2 6-56 15,2 6-50-15,4 8 38 16,-1 5-169-16,5 3-255 15</inkml:trace>
  <inkml:trace contextRef="#ctx0" brushRef="#br0" timeOffset="118089.5">21403 7307 819 0,'-3'3'336'0,"-9"19"-200"16,-4 14-58-16,-5 25-57 15,-3 6 4-15,0 6 0 16,1-5-4-16,3-11 0 16,5-9-1-16,10-21 1 15,2-11 11-15,4-17 42 16,6-8 9-16,5-18 4 16,2-5-9-16,2-11-31 15,-1-3-3-15,-5-8 5 16,1-5-4-16,0-2-17 15,-2 2-10-15,2 23-10 16,-3 8-5-16,-6 24-9 16,6 13 0-16,5 17-9 15,1 9 3-15,6 8 8 16,1 4 0-16,0-1 2 16,3 0 1-16,-3-1-20 15,0-4-59-15,-5-4-180 0</inkml:trace>
  <inkml:trace contextRef="#ctx0" brushRef="#br0" timeOffset="118265.54">21248 7623 1011 0,'0'-4'457'15,"2"1"-182"-15,14 1-212 16,7-1-38-16,19 3-30 15,5 1-5-15,12 7-11 16,3 2-76-16</inkml:trace>
  <inkml:trace contextRef="#ctx0" brushRef="#br0" timeOffset="118742.89">21702 7648 471 0,'10'-2'261'15,"18"-2"-34"-15,7 4-90 16,6 0-42-16,5 3-8 16,6 0-6-16,2-1-3 15,4 2-15-15,-5-4-9 16,-8-1-14-16,-9-5-5 0,-14-1-32 16,-7-3-31-16,-12-3-44 15,-8-2-12-15,-8-6 14 16,-11 4 28-16,-4-3 32 15,1 1 9-15,4 0 11 16,9 7 3-16,10 5-1 16,5 7 12-16,11 7 16 15,6 4 5-15,5 4 14 16,4 6-3-16,-3 4-5 16,-6-3 5-16,-9 0 4 15,-8-6-2-15,-5-3-17 16,-2-3-10-16,0-5-98 15,3-3-126-15</inkml:trace>
  <inkml:trace contextRef="#ctx0" brushRef="#br0" timeOffset="118973.87">22395 7371 1081 0,'0'0'473'16,"0"2"-278"-16,2 10-68 16,-5 17-93-16,1 6-23 0,1 13-1 15,1 3-1-15,7 2-2 16,-1-1-1-16,3-7-1 16,2-6 0-16,-3-13-60 15,1-5-49-15,-3-15-192 16</inkml:trace>
  <inkml:trace contextRef="#ctx0" brushRef="#br0" timeOffset="119372.51">22342 7369 860 0,'4'-13'396'0,"0"-13"-160"15,6 6-57-15,2 7-59 16,0 3-11-16,17 10-33 15,5 6-25-15,5 9-31 16,-1 1-6-16,-6 5-4 0,-5-3-3 16,-12 1-2-1,-4-3-1-15,-12-6-2 0,-4 0-2 16,-6-2 0-16,-3-3 2 16,5 0 1-16,1-3 1 15,8-2-7-15,4 3-5 16,10-2-2-16,5 7-4 15,7 5 3-15,5 7 1 16,0 11 2-16,-3 4 3 16,-12 0 4-16,-8-2 1 0,-13-4 2 15,-12-4 4-15,-16 1 6 16,-8-7 4-16,-14-8 7 16,-1-1-2-16,7-8-3 15,8-2-3-15,16-2-15 16,7-2-39-16,8 1-127 15,2 1-177-15</inkml:trace>
  <inkml:trace contextRef="#ctx0" brushRef="#br0" timeOffset="120297.16">23035 7690 843 0,'-5'1'539'0,"-2"0"10"0,-4 1-304 16,1 2-41-16,2-1-64 15,0-1-21-15,5 2-47 16,2-2-21-16,1-1-29 16,0-1-8-16,0 0-18 15,0-1-54-15</inkml:trace>
  <inkml:trace contextRef="#ctx0" brushRef="#br0" timeOffset="127423.45">1723 8562 918 0,'-1'6'365'0,"-2"13"-229"0,0 11-52 16,2 19-40-16,3 16-7 15,6 20-21-15,1 5-3 16,0-2-2-16,-2-3-1 16,-1-15-3-16,0-6 0 15,4-14-83-15,3-9-104 16</inkml:trace>
  <inkml:trace contextRef="#ctx0" brushRef="#br0" timeOffset="127798.2">2090 9050 614 0,'-4'-2'345'0,"-9"-2"-53"15,1 5-87-15,-6 4-105 16,0 7-37-16,3 9-63 0,1 5-20 16,15 12-16-16,1-2 0 15,12-2 13-15,4 1 4 16,-2-17 8-16,4-2 0 15,-6-12 7-15,4-5 5 16,-8-9 23-16,-7-1 9 16,-3-5 4-16,-9-3-6 15,0 2-69-15,3-3-112 16</inkml:trace>
  <inkml:trace contextRef="#ctx0" brushRef="#br0" timeOffset="127983.38">2159 9053 1111 0,'4'4'425'0,"6"10"-283"15,2 2-62-15,15 17-29 16,3 5-10-16,8 9-28 16,4 4-1-16,-4-1-4 15,-1-2-1-15,-1-6-116 16,-5-8-118-16</inkml:trace>
  <inkml:trace contextRef="#ctx0" brushRef="#br0" timeOffset="128174.5">2474 9090 857 0,'-12'8'409'16,"-18"10"-154"-16,-6 4-96 15,0 12-92-15,5 1-26 16,2 9-32-16,3 5-10 16,2 1-10-16,-1-1 7 0,9-4-114 15,6-10-171-15</inkml:trace>
  <inkml:trace contextRef="#ctx0" brushRef="#br0" timeOffset="128474.01">2623 9049 971 0,'-7'1'451'16,"-3"2"-166"-16,1 9-191 15,-1 0-37-15,10 9-36 0,4 11-12 16,12 1-8-16,6 3 1 16,6-5 2-16,2-9 1 15,1-14 4-15,-3-5 1 16,-1-7 10-16,-4-8 5 16,-10-6 7-16,-2-4 1 15,-8-7-112-15,-7 1-111 16</inkml:trace>
  <inkml:trace contextRef="#ctx0" brushRef="#br0" timeOffset="128610.16">2711 8769 1379 0,'-4'0'556'0,"-4"1"-379"15,4 8-75-15,4 7-89 16,5 5-36-16,11 10-219 15</inkml:trace>
  <inkml:trace contextRef="#ctx0" brushRef="#br0" timeOffset="129190.88">3078 8991 1014 0,'-9'0'409'16,"-13"1"-276"-16,5 3-76 15,11 5-75-15,1 6-17 16,8 2-6-16,5 5 4 0,8-2 20 15,4-2 6-15,5-2 11 16,-2-4 3-16,-3-7 4 16,-2-3 1-16,-7-4-9 15,-2-3-3-15,-10-2-28 16,-4-2 1-16,-11 2 7 16,-2 1 10-16,-2 2 51 15,-2 4 8-15,6 0 2 16,3 3-12-16,6 9-38 15,6-2-10-15,3 9-7 16,3-2 3-16,5 2 8 16,3 2 3-16,10-4 5 15,3-1 1-15,3-10 6 16,1-4 3-16,-1-13 5 16,-4-7 2-16,-5-9 2 15,2-3 0-15,-5 0 1 16,2 1 26-16,-8 7 54 15,-5 2 26-15,-5 7 17 0,-1 11-37 16,-2 2-59-16,1 9-28 16,1 9-25-16,0 3 7 15,3 11-1-15,2 2-1 16,3 0-24-16,0-1-75 16</inkml:trace>
  <inkml:trace contextRef="#ctx0" brushRef="#br0" timeOffset="129698.87">4174 9063 693 0,'-12'0'409'0,"-7"-5"-66"15,-6 0-160-15,5 2-61 16,-1 0-95-16,7 7-32 16,6 8-40-16,6 8-8 15,9 6 7-15,4-1 8 16,17 2 18-16,3-5 7 0,7-9 12 15,-3-2 1-15,-3-11 11 16,-6-7 28-16,-12-7 49 16,-3-2 29-16,-17-5 23 15,-7 0-20-15,-15 3-41 16,-4 1-30-16,0 3-68 16,1-3-74-16</inkml:trace>
  <inkml:trace contextRef="#ctx0" brushRef="#br0" timeOffset="130433.4">4993 8864 954 0,'0'-19'391'15,"6"-22"-230"-15,10 3-65 16,17 10-36-16,3 6-8 15,9 18-21-15,-1 11-10 16,-2 23-19-16,-8 10-2 16,-19 14 5-16,-10 4 3 15,-22-4 0-15,-9 2 1 16,-7-4 0-16,-2-7-2 0,5-6 1 16,1-9 0-16,11-17 9 15,5-7 1-15,10-6-2 16,3-5-8-16,11-6-15 15,6-1-4-15,13 1-3 16,3 5 6-16,11 9 6 16,3 6 0-16,-3 11 2 15,0 2 0-15,-11 3-11 16,-10-4-76-16</inkml:trace>
  <inkml:trace contextRef="#ctx0" brushRef="#br0" timeOffset="130767.54">5541 8799 1011 0,'-10'-3'417'15,"-15"2"-260"-15,5 1-60 16,5 4-64-16,2 6-25 15,12 2-18-15,0 3-3 16,5 0 2-16,7-2 9 16,1-1 6-16,8-4 2 15,2-7 6-15,0-2 3 0,-3-9 9 16,2-3 5-16,-1 3 1 16,2 2-3-16,2 8-6 15,-7 6-7-15,-5 9-3 16,-4 2-1-16,-8 4-1 15,0-1-2-15,-1-6-5 16,-1-3-50-16,2-4-187 16</inkml:trace>
  <inkml:trace contextRef="#ctx0" brushRef="#br0" timeOffset="130972.86">5649 9003 789 0,'2'3'385'0,"0"0"-85"16,9 0-211-16,3 0-31 16,9-4-22-16,4 2-10 15,5-2-50-15,-1-1-57 16</inkml:trace>
  <inkml:trace contextRef="#ctx0" brushRef="#br0" timeOffset="131291.24">5519 9101 899 0,'5'2'385'15,"7"0"-161"-15,10 2-151 0,11 0-8 16,8-1-17-16,4-1-21 16,-1 3-17-16,-4-2 22 15,-9 3-161-15</inkml:trace>
  <inkml:trace contextRef="#ctx0" brushRef="#br0" timeOffset="131741.8">5767 8836 682 0,'5'3'349'16,"8"7"-64"-16,2 3-106 16,6 4-41-16,-2 3-18 15,-11-5-29-15,-5-3-13 0,-7-3-22 16,-6-7 2-16,-4-4-232 15</inkml:trace>
  <inkml:trace contextRef="#ctx0" brushRef="#br0" timeOffset="132484.37">6405 8758 931 0,'0'5'370'0,"-4"19"-232"16,2 17-83-16,4 21-49 15,4 9 2-15,0 0-2 16,2-9-2-16,-4-14 3 16,-4-7 0-16,3-19 4 15,-2-8 7-15,4-14 31 16,-6-11 5-16,0-12-1 15,-1-6-6-15,-5-10-29 16,2-3-1-16,-5-8 6 16,-5-9 0-16,1-7-3 15,5 3-4-15,9 13-6 16,1 16 2-16,8 26-13 16,2 11-4-16,-1 23-5 15,12 14-6-15,9 14 11 0,3 4 3 16,9-2 2-16,1-3 0 15,-9-14 3-15,3-5-1 16,-8-14 3-16,-5-7 1 16,-1-9 10-16,-3-7 6 15,-5-12 19-15,0-5 12 16,-1-10 6-16,-5-7 1 16,-1-8-15-16,-7-8-10 0,-2 1-36 15,0 3-23-15,-6 15-76 16,6 13-69-16</inkml:trace>
  <inkml:trace contextRef="#ctx0" brushRef="#br0" timeOffset="132653.37">7070 9168 1407 0,'-1'-3'582'0,"-2"-1"-360"16,2 0-75-16,1 3-91 16,0 0-31-16,0 0-116 0</inkml:trace>
  <inkml:trace contextRef="#ctx0" brushRef="#br0" timeOffset="133372.3297">7326 8789 890 0,'-1'18'322'0,"-5"27"-250"0,0 9-43 16,7 12-8-16,1-6 0 16,5-14-4-16,4-4-2 15,-4-20 2-15,0-6 4 16,-4-14 35-16,0-9 4 15,-1-13 1-15,-1-5-6 16,-1-11-33-16,-1-2-5 0,-2-6-3 16,-1-2 0-1,-1-2-3-15,2 0-2 0,-2 11-4 16,5 6 0-16,5 19-4 16,0 6-6-16,7 15-4 15,3 13-3-15,7 16 2 16,1 6 8-16,2 7 1 15,5-3 1-15,-1-8 0 16,3-4 0-16,3-13 4 16,-7-8 3-16,-4-13 11 15,-2-10 6-15,-6-15 11 16,2-4 16-16,-6-10 12 16,-6-4 1-16,-9-8-6 15,-6-3-17-15,-4-2-27 16,1 6-11-16,1 18-60 15,6 10-61-15,5 20-293 16</inkml:trace>
  <inkml:trace contextRef="#ctx0" brushRef="#br0" timeOffset="134085.27">7901 9006 613 0,'0'3'311'0,"6"1"-92"16,1 2-98-16,6-5-76 15,11-1-1-15,8-1 0 16,4-4-9-16,-4-2-11 16,-5 0 2-16,-13-3 8 15,-8 3 3-15,-8-2-8 16,-9 4-10-16,-13 4-18 15,-5-2-6-15,-6 10-6 16,-1 0 1-16,9 9-7 16,4 3 0-16,11 5-3 15,6 5 2-15,6-3 10 16,4-1 3-16,13-7 9 16,-4-4 10-16,11-8 9 15,1-5 5-15,3-7 7 16,3-4-4-16,-6-6-4 15,-1-4-2-15,-13-3-5 0,1 3-1 16,-4-2-3 0,-3 4-1-16,5 5-5 0,-8 2 6 15,-8 7 8-15,3 2-4 16,-3 7-12-16,1 2-9 16,5 7-16-16,-2 3 2 15,7 4 10-15,5-3 1 16,6 1 4-16,2-3 0 15,2-6 4-15,1-1 0 16,-2-6 6-16,1-4 5 0,-5-5 7 16,-4-3 0-16,1-5 1 15,-2 1-4-15,-5 0-6 16,-1 3-3-16,-4 3-11 16,0 5-15-16,0 5-9 15,-1-3-1-15,0 0 5 16,1 13 11-16,7 31 7 15,0-33 3-15,7-4 3 16,1-3 11-16,-3-9 26 16,8-1 12-16,0-9 33 15,-1-3 9-15,-2-6 2 16,-4-1-7-16,-13-5-34 16,-2 2-32-16,-10 2-102 15,-1 2-86-15</inkml:trace>
  <inkml:trace contextRef="#ctx0" brushRef="#br0" timeOffset="134479.26">8633 8605 740 0,'-13'-12'413'0,"-3"-15"-78"16,5 12-62-16,1 18-130 16,8 5-50-16,-2 21-70 15,-2 13-18-15,9 27-6 16,1 13 0-16,10 11 2 16,3-5 1-16,1-16 1 0,4-12 1 15,-6-21-37-15,-3-9-55 16,-8-17-174-16</inkml:trace>
  <inkml:trace contextRef="#ctx0" brushRef="#br0" timeOffset="134869.3499">8506 8964 795 0,'6'1'342'0,"9"3"-145"0,3 4-142 15,16 2-2-15,8-2-13 16,2-3-11-16,8 1-10 15,-3-2-4-15,-13-2-1 16,-2-2-1-16,-9-5 4 16,-11-3 2-16,-1 3 5 15,-6 0 7-15,-7-3 3 16,-1 4-1-16,-9-1-2 16,1-1-9-16,-1 8-10 15,1 0-8-15,2 10-18 16,-5 0-8-16,7 6-3 15,3 3 3-15,3-2 12 16,11 4 7-16,6-3 4 16,1-4 2-16,8-4 4 15,-1-8 3-15,1-10 13 16,0-4 12-16,-7-5 17 16,-7-2 5-16,-11-4-2 15,-7-2-11-15,-15-2-18 0,-3-3-7 16,-7-3-41-16,6 4-54 15,3 4-152-15</inkml:trace>
  <inkml:trace contextRef="#ctx0" brushRef="#br0" timeOffset="135222.31">9211 8992 1122 0,'0'-1'448'0,"4"7"-302"16,1 3-59-16,1 7-59 15,-2 5-11-15,0-1-5 16,-3-1-2-16,0-1-2 16,-1-5-2-16,1-7-1 15,3-5 3-15,1-5-5 16,5-8-2-16,0-9-1 15,0-2-4-15,2-2 0 16,1 2 2-16,2 7 3 16,4 4 5-16,-3 7 17 15,4 8 6-15,-9 13 12 0,-4 5 1 16,-2 12-4-16,-5-2-5 16,-1 1-12-16,2-2-8 15,5-7-55-15,4-4 11 16</inkml:trace>
  <inkml:trace contextRef="#ctx0" brushRef="#br0" timeOffset="139640.68">10257 8961 473 0,'-2'-3'319'0,"-9"-6"16"16,-2 0-90-16,-4 6-105 15,-8 0-45-15,0 8-78 16,4 10-21-16,4 6-28 0,5 6-1 16,11 3 6-16,4-4 5 15,13-2 7-15,3-2 4 16,8-5 10-16,-1-5 1 15,-3-7 7-15,-5-7 6 16,-7-10 12-16,-2-4 3 16,-6-6 3-16,-6-2-1 15,-8-5-3-15,-5 2 2 16,-1 4 2-16,4 0 3 16,4 7-3-16,4 6-10 0,6 3-22 15,10 3-10-15,5 2-4 16,6-3 3-16,2 2 11 15,3 3 1-15,0 1-3 16,1 1-13-16,2 4-234 16</inkml:trace>
  <inkml:trace contextRef="#ctx0" brushRef="#br0" timeOffset="140399.96">10414 8885 617 0,'0'1'292'0,"3"3"-102"0,5-1-66 16,8 2-67-16,8-2 1 15,5-2-14-15,2-1-14 16,0 0-14-16,-4 0-4 15,-4 0 2-15,-8-1 1 16,-10 0 10-16,-2 0 2 16,-9 0-7-16,5 1-4 0,0 0-13 15,-19 4-3-15,-31 24 2 16,29-7 0-16,5 5 2 16,3 3-1-16,11 0-3 15,6 0 0-15,18 0 0 16,4-5-1-16,12-7 2 15,0-5 0-15,5-8 3 16,-2-4 2-16,-9-4 2 16,-1-4 2-16,-7-6 2 15,-3 0 1-15,-2 2 7 16,-7 2 5-16,-7-1 8 16,-5-3 9-16,-13-4 23 15,0 1 12-15,-8 0 8 16,-1 6-9-16,1 6-35 15,4 5-29-15,5 11-27 16,5 2-7-16,7 10-2 0,1-1 9 16,8-3 6-16,4 2 1 15,7-7-2-15,0-4-6 16,5-4-4-16,-6-7 2 16,0-6 10-16,-4-4 8 15,-5-8 15-15,3 4 2 16,-8-3 18-16,3 5 13 15,-4 0 12-15,2 4-2 0,-2 5-26 16,1 0-18-16,3 8-20 16,2 1-4-16,5 9 4 15,1 0 2-15,1 4 3 16,-1 1 1-16,1-5 2 16,-2-2 0-16,2-8 3 15,-1-8 4-15,1-3 3 16,3-5 1-16,-1-8 1 15,0 5-3-15,-1-7-6 16,-2 6 6-16,-6 1-101 16,-3 1-55-16</inkml:trace>
  <inkml:trace contextRef="#ctx0" brushRef="#br0" timeOffset="140893.3897">12028 8877 602 0,'-12'21'356'15,"-10"13"-45"-15,-12 9-153 16,-3 3-39-16,-3-2-65 15,-6-11-21-15,10-8-22 16,5-14-12-16,7-12-37 16,9-7-18-16,2-14-6 15,3-1 9-15,5-7 43 16,5 0 25-16,0 2 29 16,12 3 13-16,-1 9 5 15,6 8-5-15,12 17-11 16,-2 8-13-16,6 13-12 0,-2 1-4 15,-3 7-9-15,-3-1-2 16,-7-2-84-16,-4-2-134 16</inkml:trace>
  <inkml:trace contextRef="#ctx0" brushRef="#br0" timeOffset="141059.4499">11787 8686 889 0,'-3'-8'503'0,"-4"-5"-102"16,2 5-202-16,5 14-158 15,5 7-43-15,13 13-87 16,8 0-102-16</inkml:trace>
  <inkml:trace contextRef="#ctx0" brushRef="#br0" timeOffset="141707.16">12046 8591 763 0,'5'0'312'15,"7"-3"-169"-15,9 0-30 0,9-1-21 16,3-2-14-16,-1-3-39 15,-5 1-11-15,-9-3-9 16,-6 0 0-16,-5 6 2 16,-9-3-3-16,-4 6-14 15,-4 4-9-15,-7 6-15 16,9 12 1-16,1 14 4 16,2 7 4-16,5 12 7 15,3 2-1-15,5-2 5 16,0-4 1-16,2-11 5 15,-2-7 0-15,-3-16 4 16,-3-7 6-16,1-7 15 16,-7-3 3-16,0-4 3 15,2 5 0-15,1 0-8 0,0-1-17 16,0 1-17-16,0 1-7 16,2 7-8-16,6 23 12 15,15 52 8-15,-13-31 2 16,-9 2 6-16,-1 0 5 15,-13-2 8-15,-3-3 0 16,-6-13 1-16,-6-10 2 16,-1-19 3-16,2-9-7 15,5-15-32-15,5-7-15 16,15-4-24-16,4-2-3 16,12 1-7-16,4 3-26 0,7 6-165 15</inkml:trace>
  <inkml:trace contextRef="#ctx0" brushRef="#br0" timeOffset="141882.67">12110 8932 875 0,'5'-3'398'0,"7"4"-159"16,10 0-75-16,6 6-65 15,1 1-32-15,3-3-67 16,3-1 15-16</inkml:trace>
  <inkml:trace contextRef="#ctx0" brushRef="#br0" timeOffset="142590.05">12630 9037 695 0,'-8'-3'350'0,"-8"-5"-100"16,-3-3-45-16,-3 2-81 16,-1 7-30-16,-4 2-58 15,-2 7-19-15,4 8-11 0,1-5-6 16,13 11-7-16,5 2 3 16,11-1-6-16,6 2 2 15,9-8 7-15,4-3 0 16,3-7 5-16,3-7 3 15,-3-9 8-15,-2-5 1 16,-6-4 1-16,-3-2 0 0,-5-1-1 16,-6 2 3-1,-2 1 2-15,-3 4 0 0,-3 1-3 16,2 4-4-16,1 5-28 16,3 5-8-16,2 12-4 15,-1-1-1-15,5 11 21 16,1-1 6-16,0 0 0 15,3 2 1-15,1-6 1 16,-2-3 3-16,-2-9 21 16,2-5 11-16,-1-4 19 15,0-4 4-15,2-6-12 16,-5 0-9-16,-2-3-21 16,-1-3-18-16,4 5-91 15,-1-5-68-15,9 2-314 16</inkml:trace>
  <inkml:trace contextRef="#ctx0" brushRef="#br0" timeOffset="142885.37">13181 8980 577 0,'2'10'313'16,"3"18"-64"-16,-6-8-34 15,-12 5-73-15,-2 0-31 16,-3-8-51-16,-4 2-18 15,1-9-13-15,1-4-2 0,2-8-15 16,3-9-8-16,2-3-11 16,3-3-6-16,7-2 4 15,0-1 1-15,11 3-3 16,5-1 1-16,5 13 10 16,5 3 9-16,1 9 17 15,1 7 5-15,-10 5 0 16,4 4 0-16,0 2-13 15,-1 0-5-15,11-3-42 16,-2-3-89-16</inkml:trace>
  <inkml:trace contextRef="#ctx0" brushRef="#br0" timeOffset="143190.26">13761 8940 807 0,'6'-1'389'0,"6"4"-153"16,6 9-50-16,5 11-89 16,2 6-24-16,2 5-34 15,0 0-11-15,-4-6-16 16,-2 0-18-16,-6-10-175 16</inkml:trace>
  <inkml:trace contextRef="#ctx0" brushRef="#br0" timeOffset="143347.78">13966 8909 859 0,'-11'7'430'0,"-16"11"-136"16,-4-1-91-16,-5 14-110 16,-2 0-30-16,4 1-40 0,3 2-13 15,11-8-51-15,7 0-97 16</inkml:trace>
  <inkml:trace contextRef="#ctx0" brushRef="#br0" timeOffset="143578.9499">14093 8650 1095 0,'-7'0'421'0,"-7"6"-308"16,-2 5-62-16,0 9-53 16,2 2 16-16,5 2-239 15</inkml:trace>
  <inkml:trace contextRef="#ctx0" brushRef="#br0" timeOffset="143936.56">14111 8900 938 0,'7'14'437'15,"0"9"-179"-15,5 4-121 16,5 4-18-16,0-6-44 16,3-1-25-16,3-1-28 15,-5-7-10-15,4-1-35 16,1 0-61-16,-9-9-173 16</inkml:trace>
  <inkml:trace contextRef="#ctx0" brushRef="#br0" timeOffset="144111.8897">14306 8924 1107 0,'-14'5'499'16,"-16"5"-232"-16,-1 3-76 16,-1 5-97-16,2-1-32 15,2 1-44-15,3-1-10 16,10-2-106-16,4 1-81 15</inkml:trace>
  <inkml:trace contextRef="#ctx0" brushRef="#br0" timeOffset="144485.49">14672 8907 850 0,'-1'1'497'16,"-3"0"-59"-16,2 3-205 16,1-4-146-16,0 0-43 15,1 0-36-15,0-1-15 16,0 1-111-16,0 0-112 15</inkml:trace>
  <inkml:trace contextRef="#ctx0" brushRef="#br0" timeOffset="144700.3199">14661 9093 945 0,'0'-3'532'16,"0"3"-89"-16,3 0-207 16,-3 0-64-16,0 0-76 15,0 0-28-15,0 0-42 16,0 0-1-16,0 0-9 16,0 0-16-16,0 0 8 15</inkml:trace>
  <inkml:trace contextRef="#ctx0" brushRef="#br0" timeOffset="152375.64">9245 10059 618 0,'-14'0'302'0,"-28"-7"-102"16,-4 3-36-16,-17 0-48 15,-6-2-29-15,3 6-44 16,-2 0-13-16,7 2-25 16,7 4-5-16,11-1-5 15,14 3-10-15,18-1-14 0,13 2-1 16,25 2 8-16,11 1 10 16,15 2 23-16,8 0 6 15,1 3 2-15,-2 4-2 16,-14 2-4-16,-14-3-6 15,-22 4-1-15,-16 1 3 16,-28 5 4-16,-11 3 1 0,-12 0 0 16,0-5-2-16,12-5-5 15,5-4-2-15,10-1-8 16,11 1-5-16,14 4-3 16,9-1 0-16,19 0 8 15,8 2 3-15,13-7 4 16,9 4 0-16,8-7-5 15,6-5-56-15,6-1-240 16</inkml:trace>
  <inkml:trace contextRef="#ctx0" brushRef="#br0" timeOffset="152780.53">9434 10181 675 0,'-2'-3'365'0,"-4"-7"-112"16,5 15-121-16,-4 8-38 15,3 12-60-15,3 13-4 16,4 18 5-16,1 7-1 16,-1 2-1-16,-2-5-2 15,-2-18-10-15,1-6-1 16,0-16-1-16,1-8 1 15,-2-7 28-15,0-10 3 16,0-10-1-16,-1-6-1 0,-3-16-27 16,-4-8-5-16,-5-17-3 15,4-8 0-15,-1-4-6 16,3 4-2-16,5 17-6 16,1 12 0-16,2 14 4 15,3 6 2-15,7 8-3 16,-2 3-3-16,12 6-6 15,8 4-3-15,8 0 7 16,9 1-30-16,8 3-83 16,2-2-62-16,2 1-292 15</inkml:trace>
  <inkml:trace contextRef="#ctx0" brushRef="#br0" timeOffset="153021.51">9363 10403 599 0,'4'0'305'15,"11"2"-51"-15,10-4-70 0,16 0-28 16,2-2-40-16,10-2-68 15,0 6-20-15,0 0-28 16,-4 7-50-16,-17 1-256 16</inkml:trace>
  <inkml:trace contextRef="#ctx0" brushRef="#br0" timeOffset="153212.8499">9780 10446 735 0,'-2'1'366'0,"5"7"-72"15,2 6-132-15,5 9-79 16,10 6-8-16,3 0-34 0,1 2-17 16,0-4-10-16,-4-7-42 15,-3-1-191-15</inkml:trace>
  <inkml:trace contextRef="#ctx0" brushRef="#br0" timeOffset="153372.31">9970 10498 691 0,'-10'2'409'0,"-14"8"-39"16,-3 3-142-16,2 5-122 15,-3 1-32-15,4 3-38 16,1 0-14-16,4-2-64 15,7-2-94-15</inkml:trace>
  <inkml:trace contextRef="#ctx0" brushRef="#br0" timeOffset="154008.9499">9422 9820 453 0,'-15'0'259'0,"-10"0"-15"16,6 1-48-16,18 2-68 16,6 0-19-16,21-1-43 15,13 2-18-15,26-1-2 16,8 0-11-16,16 1-17 16,-6 3-2-16,-9-2-4 15,-6-1 0-15,-22-4-19 16,-5-1-25-16,-16-3-48 15,-13-2-22-15,-13-3-16 16,-8-2 19-16,-13-4 45 16,-1 1 24-16,0 1 43 15,2 0 15-15,11 6 20 0,2 1 5 16,7 6-9-16,3 5-1 16,8 6 0-16,2 5 5 15,3 10 18-15,-1 1 0 16,-11 6-6-16,-3-4-5 15,-13-5-12-15,-2-5-11 16,3-9-166-16</inkml:trace>
  <inkml:trace contextRef="#ctx0" brushRef="#br0" timeOffset="154363.76">10360 10262 762 0,'0'1'376'0,"3"1"-85"16,15 2-162-16,7 3-14 16,14-3-30-16,12 0-26 15,4 0-34-15,4 0-6 16,-6-3-87-16,-6-1-86 15</inkml:trace>
  <inkml:trace contextRef="#ctx0" brushRef="#br0" timeOffset="154572.3597">10433 10438 660 0,'1'7'363'16,"2"1"-40"-16,15 1-142 16,5 1-19-16,19-7-41 15,9 3-33-15,1-3-49 16,2 2-13-16,-12-4-70 16,-11-2-97-16</inkml:trace>
  <inkml:trace contextRef="#ctx0" brushRef="#br0" timeOffset="155290.17">11033 10274 622 0,'11'0'335'16,"6"5"-62"-16,9 13-135 15,6 9-24-15,0 12-28 16,-4 1-10-16,-11 4-21 15,-7-6-7-15,-11-10-5 0,-5-6-3 16,1-14-4-16,-2-1-2 16,7-14-41-16,3-7-18 15,4-12-24-15,7-7-4 16,2-9 30-16,0-3 14 16,4 3 11-16,-1 5 8 15,3 21 16-15,0 10 7 16,0 18 9-16,-6 9-5 0,-9 13-11 15,-3 3-6-15,-11 1-4 16,0-2 0-16,3-7-2 16,-2-5-1-16,11-10-17 15,1-8-16-15,5-12-26 16,7-7-6-16,0-11 11 16,3-4 14-16,0-3 20 15,2 1 6-15,0 7 3 16,1 6 6-16,0 11 13 15,-4 7 7-15,-6 14 2 16,-4 7-3-16,-7 7-11 16,-1 2-2-16,0-2-16 15,0-4-100-15</inkml:trace>
  <inkml:trace contextRef="#ctx0" brushRef="#br0" timeOffset="155771.8499">11974 10489 614 0,'2'-7'368'16,"-1"-7"-49"-16,4-3-108 15,0-2-28-15,-9-3-45 16,-2-4-15-16,-6-4-32 16,-5 3-13-16,-7 4-32 15,-4 8-17-15,-6 10-25 16,-2 5-9-16,8 12-11 16,3 8-4-16,12 13-4 15,6 0 0-15,4 2 8 16,9 0 5-16,7-9 11 15,3 0 1-15,9-14 5 16,-2-6 0-16,3-10-4 16,0-6-5-16,-2-7-9 15,-2-4-3-15,-4-1 1 16,-7-1 5-16,-7 3 10 16,-2 3 10-16,-7 7 9 0,1 3-2 15,-2 8-8-15,3 9-6 16,1 5-10-16,4 5 0 15,7 9 4-15,2-1 1 16,8 2-19-16,-2-1-55 16,5-6-200-16</inkml:trace>
  <inkml:trace contextRef="#ctx0" brushRef="#br0" timeOffset="155962.3799">12162 10516 761 0,'5'0'390'0,"7"4"-105"16,3 5-78-16,6 7-96 15,5 5-25-15,4 7-46 16,5 1-15-16,-6-1-7 16,-6-3-14-16,-8-6-123 15,-4-2-158-15</inkml:trace>
  <inkml:trace contextRef="#ctx0" brushRef="#br0" timeOffset="156140.3597">12350 10522 883 0,'-2'-3'482'0,"-3"-3"-102"16,1 1-180-16,0 7-60 15,-9 3-79-15,1 5-28 16,-5 10-29-16,-2 1-2 15,-3 8 3-15,0 4 0 16,0 0-69-16,-2 0-113 16</inkml:trace>
  <inkml:trace contextRef="#ctx0" brushRef="#br0" timeOffset="156888.31">11817 10116 515 0,'-2'-2'271'16,"-5"2"-77"-16,14-6-69 16,8 4-17-16,21 0-31 15,16 2-9-15,20 2-28 16,7 2-9-16,2 0-5 16,-1 0-2-16,-7-2-2 15,-9-2-5-15,-21-2-23 16,-10-5-21-16,-22 0-38 15,-11-4-18-15,-15-2 5 16,-5 1 18-16,-11-5 36 0,3 3 24 16,7 2 19-16,8 3 1 15,10 8-6-15,3 1 3 16,12 8 19-16,4 4 13 16,9 6 30-16,2 5 3 15,-5 0 5-15,-7 0 6 16,-15-2 18-16,-11-3-2 15,-15-3-20-15,-3-2-16 16,0-3-52-16,5-3-81 0</inkml:trace>
  <inkml:trace contextRef="#ctx0" brushRef="#br0" timeOffset="162692">9083 11816 547 0,'0'8'250'0,"-2"9"-78"15,6 2-58-15,13-1-21 16,7-3 7-16,13-12-5 0,4-3-7 16,-9-17 16-16,-4-11-2 15,-8-11-15-15,-12-10-8 16,-8-11-30-16,0 1-6 15,-9-9 2-15,3 0 0 16,6-4-7-16,0 0-10 16,12 11-18-16,4 10-10 15,4 23-12-15,3 10-5 16,-1 18-37-16,3 8-50 0,-3 15-173 16</inkml:trace>
  <inkml:trace contextRef="#ctx0" brushRef="#br0" timeOffset="162872.51">9139 11543 698 0,'0'0'307'0,"6"0"-114"15,8 6-68-15,19-2-62 16,9 4 2-16,11 0-37 15,3-1-8-15,-2 2-216 16</inkml:trace>
  <inkml:trace contextRef="#ctx0" brushRef="#br0" timeOffset="163305.9799">9415 11740 876 0,'-4'0'354'0,"3"8"-205"16,1 4-59-16,2 16-35 16,4 8 2-16,0 4-17 15,-6-1-8-15,3-1-10 16,-3-10-4-16,0-9-3 15,4-4-2-15,-2-15-2 16,4 0-10-16,2-10-25 16,1-5-17-16,6-3-19 15,0-6 1-15,4 2 16 16,-2 2 14-16,-4 5 14 16,-3 7 7-16,-9 6 3 15,-3 2 5-15,-10 11 15 16,-4 2 11-16,-1 5 20 15,0-1 0-15,7-2-9 16,6 0-9-16,12-3-1 16,7-1 1-16,12-6 1 15,9-5-2-15,6-4-8 0,-1-3-16 16,0-4-134-16</inkml:trace>
  <inkml:trace contextRef="#ctx0" brushRef="#br0" timeOffset="163886.01">9081 11009 587 0,'3'0'307'0,"5"0"-50"16,20 2-121-16,12 2-27 16,20 0-16-16,8 6-18 15,7-1-33-15,0-4-11 16,0 0-11-16,-4-5-5 15,-11-4-22-15,-6-1-35 16,-13-2-87-16,-8-4-39 16,-16-4 0-16,-7 0 35 15,-10 3 92-15,-4 0 57 0,-3 6 68 16,3 6 22-16,-6 0 18 16,3 6-8-16,3 8-31 15,-2 2-14-15,6 10-14 16,-1-6-5-16,1 2-13 15,2-4-6-15,-2-3-15 16,6-1-74-16</inkml:trace>
  <inkml:trace contextRef="#ctx0" brushRef="#br0" timeOffset="164187.22">10179 11439 1056 0,'6'1'442'15,"3"1"-250"-15,9 1-52 0,10 0-61 16,3 2-16-16,10-2-30 16,-3-1-9-16,1 1-16 15,-3-2-27-15,-4-2-124 16,-4 0-108-16</inkml:trace>
  <inkml:trace contextRef="#ctx0" brushRef="#br0" timeOffset="164364.49">10284 11569 665 0,'-1'1'393'16,"-4"1"-45"-16,6 1-152 16,-1-3-39-16,0 0-46 15,18 7-20-15,46 11-43 16,-23-14-10-16,2-4-38 0,5-4-91 15</inkml:trace>
  <inkml:trace contextRef="#ctx0" brushRef="#br0" timeOffset="165083.8">10942 11428 590 0,'0'2'296'0,"4"3"-77"16,8 9-89-16,7 5-35 15,8 14-7-15,3 0-11 16,-7 3-27-16,-6-1-6 16,-16-5-9-16,-1-3-2 15,-8-9-1-15,3-6 1 16,3-12-19-16,-2-9-21 16,9-9-39-16,4-6-13 15,10-9 7-15,4-3 15 0,4 0 27 16,3 3 11-1,-3 10 30-15,-3 9 9 0,-9 14 16 16,-3 8 1-16,-3 17-16 16,-5-1-5-16,1 5-10 15,-3-3-2-15,-6-5-7 16,0 0-2-16,-2-9-2 16,6 0-1-16,7-12-3 15,1-7-5-15,6-8-4 16,0-7-2-16,5-3-2 15,-1 1 4-15,4 1-1 16,-2 4 1-16,-2 10 2 16,0 7 3-16,-5 8 3 15,-5 7 3-15,-2 9-3 16,-3 2 1-16,-1 4 0 16,0 2 0-16,1-8-13 15,5-1-77-15</inkml:trace>
  <inkml:trace contextRef="#ctx0" brushRef="#br0" timeOffset="165562.46">11870 11639 541 0,'4'-7'304'0,"-1"-3"-34"16,-1-1-54-16,-2-4-45 15,-5-3-12-15,-9-2-23 16,-5 0-13-16,-6-2-29 16,0 7-18-16,-4 7-35 15,2 7-20-15,2 16-25 16,-3 2-8-16,5 8-5 15,4 1-1-15,13-1 1 16,6 5 3-16,13-3 9 16,4-2 4-16,6-8 4 15,0-4 2-15,-1-12-1 16,0-3 1-16,-5-7-4 16,4-5-1-16,-7-5 0 0,0 2 1 15,-5-1 3-15,-8-3 2 16,-1 6 8-16,-5 3 3 15,0 5-3-15,5 7-9 16,1 7-10-16,2 0-5 16,5 7-1-16,3 2 7 0,8 6 4 15,4 1 6-15,3 4-101 16,-1-1-102-16</inkml:trace>
  <inkml:trace contextRef="#ctx0" brushRef="#br0" timeOffset="165757.87">12028 11705 1043 0,'4'0'457'0,"6"0"-235"16,5 2-66-16,5 10-80 15,2 3-17-15,2 6-25 16,-1 3-8-16,-5-2-7 15,-4-1-9-15,-4-6-101 16,1-3-79-16</inkml:trace>
  <inkml:trace contextRef="#ctx0" brushRef="#br0" timeOffset="165904.53">12222 11711 678 0,'-9'0'428'16,"-7"3"-3"-16,-4 4-175 15,-4 8-128-15,1 1-37 16,-7 5-45-16,-3 1-15 0,0 2-14 16,3-2-62-16</inkml:trace>
  <inkml:trace contextRef="#ctx0" brushRef="#br0" timeOffset="166565.57">11649 11251 757 0,'-6'-1'355'0,"-7"0"-139"16,10 1-62-16,15-3-70 15,11 2-24-15,17 1-40 16,14 0-5-16,18 1-9 15,7 0-2-15,11 2 0 16,-3-3-2-16,-18-1-87 16,-13-3-48-16,-27-1-72 15,-8 0-17-15,-18 1 61 16,-5-3 47-16,-8-2 84 16,-5-2 41-16,-3-6 74 15,0 2 10-15,4 3 10 16,5 1-7-16,9 9-12 15,6 3 4-15,7 12 6 16,5 4-1-16,-3 13-4 16,4 4 4-16,-11 3-1 0,-8-2 3 15,-4-7-9-15,-9-7-10 16,3-10-38-16,-1-6-115 16</inkml:trace>
  <inkml:trace contextRef="#ctx0" brushRef="#br0" timeOffset="171962.8799">8841 12951 712 0,'-5'0'385'0,"-2"0"-68"15,6 3-105-15,15-2-96 0,11-1-33 16,28-1-56-16,16-5-3 16,23 0-9-16,3 0-23 15,-11 1-327-15</inkml:trace>
  <inkml:trace contextRef="#ctx0" brushRef="#br0" timeOffset="172315.8597">9485 13085 708 0,'1'5'322'15,"5"6"-138"-15,9 2-76 16,7-5-13-16,4-8-24 16,4-5-12-16,-1-8-1 15,-2-5 10-15,-7-4 8 16,-3-7-2-16,-11-10-17 15,-3-8-18-15,-3-15-19 16,-4-9-5-16,1-7-9 16,3 3-5-16,9 5-6 15,6 8-6-15,14 21-12 0,-1 9-21 16,4 20-138-16,-7 9-149 16</inkml:trace>
  <inkml:trace contextRef="#ctx0" brushRef="#br0" timeOffset="172497.16">9526 12836 1202 0,'11'-6'453'0,"18"-1"-336"15,11 4-38-15,12 6-28 16,-1 4-19-16,-1 6-32 15,-5-2-93-15</inkml:trace>
  <inkml:trace contextRef="#ctx0" brushRef="#br0" timeOffset="172889.94">9875 12927 1078 0,'2'4'415'0,"-3"5"-272"0,3 8-49 15,2 7-39-15,-4 3-5 16,0-2-29-16,0-2-6 16,-2-4-9-16,5-5-5 15,2-4-3-15,6-10-2 16,5-5-2-16,-2-6 1 15,5-5 2-15,0 4 0 16,-3-3 3-16,-1 5 0 16,-8 6 0-16,-6 1 5 0,-11 11 6 15,-8 2 2-15,-7 6 2 16,-1 4-3-16,2-5-5 16,5 1-3-16,13-3-11 15,2-3-2-15,12-4 0 16,5 1 1-16,8-5 6 15,9-1 1-15,6 0-23 16,0-1-41-16,3 0-236 16</inkml:trace>
  <inkml:trace contextRef="#ctx0" brushRef="#br0" timeOffset="173140.76">10374 12874 1104 0,'10'0'417'15,"17"0"-302"-15,10 0-31 16,15 4-16-16,4-1-22 15,0-1-31-15,-5 1-4 16,-13-5-83-16,-8-1-89 0</inkml:trace>
  <inkml:trace contextRef="#ctx0" brushRef="#br0" timeOffset="173320.3799">10426 12964 986 0,'1'2'436'16,"6"4"-212"-16,16 4-97 15,9 0-24-15,15-2-44 16,2-6-23-16,2-1-71 16,-9-2-113-16</inkml:trace>
  <inkml:trace contextRef="#ctx0" brushRef="#br0" timeOffset="174008.53">10947 12736 882 0,'3'1'374'0,"12"8"-171"15,8 10-79-15,12 13-35 16,1 7-6-16,-6 5-23 16,-7-5-7-16,-13-4-5 15,-6-10-4-15,-8-9-9 16,-1-4-10-16,-4-12-32 0,2-6-24 15,2-15-43-15,1-5-4 16,4-12 17-16,2-2 19 16,9 3 25-16,3 6 3 15,6 9 6-15,3 9 7 16,3 13 29-16,-5 3 11 16,-4 16 12-16,-6 4 1 0,-5 8-12 15,0-1-4-15,-3-5-10 16,-2-3-6-16,2-9-12 15,-3-5-5-15,2-11-10 16,6-5-10-16,0-11-9 16,5-7 1-16,-2-2 10 15,2-4 6-15,4 6 8 16,3 4 0-16,1 13 1 16,-5 4 9-16,-3 19 12 15,-3 10 6-15,-7 12 3 16,1 5-7-16,-4-1-10 15,0-6 2-15,7-6-127 16,4-6-204-16</inkml:trace>
  <inkml:trace contextRef="#ctx0" brushRef="#br0" timeOffset="174432.3597">11795 12963 589 0,'0'-7'329'15,"3"-2"-48"-15,-3-6-51 16,-4-4-67-16,-3-1-23 16,-7-9-33-16,3-1-12 0,-3 2-15 15,-7 4-9-15,-3 10-26 16,-6 7-14-16,-6 11-26 15,5 7-5-15,6 12-3 16,4 4 1-16,14 6-4 16,7-1 0-16,14 0-1 15,7-6 0-15,8-10 7 16,2-3 1-16,-1-13 4 16,-4-4 1-16,-6-8-6 15,-4-8-2-15,-2-6-3 16,-3-2-1-16,-3 5 5 15,-2 6 3-15,-1 11 4 16,-3 8 4-16,-2 13 4 16,0 5-1-16,2 6-3 15,5 0-6-15,7-2-26 0,7-3-60 16,1-8-314 0</inkml:trace>
  <inkml:trace contextRef="#ctx0" brushRef="#br0" timeOffset="174627.21">11980 12897 1043 0,'10'5'505'0,"10"6"-189"0,5 4-152 16,6 7-40-16,5 5-60 15,-3-3-19-15,-1 0-29 16,-6-4-4-16,-10-10-53 15,-4-2-60-15,-3-6-221 16</inkml:trace>
  <inkml:trace contextRef="#ctx0" brushRef="#br0" timeOffset="174801.3">12212 12841 1189 0,'-6'0'524'0,"-9"7"-266"15,-4 2-67-15,-3 14-81 16,-4 7-31-16,-5 9-40 16,-2 3-10-16,0-4-16 15,5-7-17-15,6-8-101 0,5-4-92 16</inkml:trace>
  <inkml:trace contextRef="#ctx0" brushRef="#br0" timeOffset="179475.54">9603 14231 393 0,'-4'-9'265'0,"-6"-14"21"0,-6-4-43 15,-7 5-64-15,-6 3-32 16,-5 8-63-16,2 6-22 15,4 11-40-15,3 8-13 16,4 11-16-16,3 6-6 16,7 7-2-16,4 1 0 15,12 0 1-15,10-3 3 16,8-12 5-16,6-4 4 0,4-16 5 16,2-6 3-16,-5-11 6 15,-2-7 5-15,-9-6 6 16,-5-3 3-16,-6-1 10 15,-4 3 9-15,-6 7 27 16,-2 5 0-16,-3 15-19 16,1 2-14-16,2 13-38 15,0 5-5-15,6 4 0 16,4 5 0-16,9 0 1 16,5 1 1-16,4-4-7 15,4-1-40-15,2-7-110 16,-4-4-96-16</inkml:trace>
  <inkml:trace contextRef="#ctx0" brushRef="#br0" timeOffset="179671.96">9744 14323 1022 0,'0'0'435'16,"6"4"-239"-16,5 4-48 15,7 9-81-15,2 4-10 16,3 4-26-16,4 4-14 16,1-2-4-16,-2-4-17 15,0-4-123-15,-7-6-144 0</inkml:trace>
  <inkml:trace contextRef="#ctx0" brushRef="#br0" timeOffset="179835.8499">10001 14315 761 0,'-10'2'437'0,"-14"7"-49"16,-1 6-150-16,-3 4-110 15,0 4-37-15,1 6-48 16,1-4-17-16,10 2-12 16,-2-4-16-16,11-12-162 15,0 0-223-15</inkml:trace>
  <inkml:trace contextRef="#ctx0" brushRef="#br0" timeOffset="180090.66">10278 14130 599 0,'-1'-2'372'0,"6"0"32"15,4 2-207-15,9 0-115 16,12 5-14-16,6 4-39 16,1-1-14-16,2 0-79 15,0-3-73-15</inkml:trace>
  <inkml:trace contextRef="#ctx0" brushRef="#br0" timeOffset="180301.25">10304 14270 966 0,'-2'5'423'0,"7"2"-198"16,7 2-50-16,15-1-50 0,7 0-30 16,4 0-52-16,2-2-18 15,3-3-51-15,-2-1-77 16</inkml:trace>
  <inkml:trace contextRef="#ctx0" brushRef="#br0" timeOffset="180755.84">10894 14222 943 0,'0'2'390'15,"7"5"-205"-15,7-1-40 0,16 0-45 16,16-1-19-16,18-5-44 15,8-1-57-15,3-8-229 16</inkml:trace>
  <inkml:trace contextRef="#ctx0" brushRef="#br0" timeOffset="181197.47">11484 14214 761 0,'5'-1'339'0,"15"-2"-117"15,18 3-84-15,29 4-51 16,9 3 4-16,26 1-11 16,7-1-2-16,12-5-4 15,9-2-10-15,-6-7-32 16,-4-6-50-16,-17-6-154 16,-13-2-182-16</inkml:trace>
  <inkml:trace contextRef="#ctx0" brushRef="#br0" timeOffset="181602.5799">11627 13913 391 0,'10'3'258'0,"12"4"30"15,5-1-51-15,2 2-37 16,-3-5-25-16,-2-9-40 15,-5-6-7-15,-9-13-23 16,-2-10-12-16,-4-8-30 16,-2-3-17-16,0-3-22 15,-2-1-8-15,0-1-11 16,5 2-5-16,6 3-13 16,9 4-7-16,4 13-49 15,5 5-46-15,5 14-137 16,2 8-165-16</inkml:trace>
  <inkml:trace contextRef="#ctx0" brushRef="#br0" timeOffset="181796.12">11727 13702 672 0,'5'2'325'15,"4"4"-74"-15,10 1-93 16,8 1-35-16,9 1-31 0,9-1-56 16,-1 0-16-16,1-2-91 15,-8 0-105-15</inkml:trace>
  <inkml:trace contextRef="#ctx0" brushRef="#br0" timeOffset="182186.54">12037 13771 708 0,'0'1'354'0,"0"10"-75"16,-2 2-108-16,2 14-65 16,-1 2-18-16,-1 2-45 15,2 2-14-15,1-11-15 16,1 0-2-16,4-10-26 15,1-7-32-15,4-6-28 16,2-7-11-16,4-9 14 16,-2-2 29-16,4-2 27 15,-2 0 9-15,-3 3 14 16,0 5 10-16,-10 5 28 0,-1 4 3 16,-5 5-2-16,-2 5-6 15,3-6-20-15,0 0 5 16,-14 16 8-16,-35 27 0 15,38-28-6-15,3-4-6 16,12 0-5-16,6 1 1 16,9 3 3-16,5-4 0 15,4 3-5-15,-1-3-3 0,-3-4-106 16,0 3-114-16</inkml:trace>
  <inkml:trace contextRef="#ctx0" brushRef="#br0" timeOffset="182888.9499">11750 14477 846 0,'4'1'391'0,"4"6"-184"16,1 5-40-16,1 9-57 16,-1 0-33-16,-7 1-25 15,-3 1-10-15,-5-5-15 16,-3-4-5-16,5-6-14 15,4-8-20-15,7-9-33 16,4-6-11-16,6-12-6 16,5 0 16-16,4-1 24 15,4 2 12-15,3 11 26 16,1 5 16-16,-5 15 26 16,-4 9 5-16,-10 9-2 15,-5 3-8-15,-14 2-20 16,-2-3-5-16,-5-5-8 0,3-3-3 15,4-9-23-15,4-6-22 16,6-13-29-16,4-8-4 16,7-10 17-16,0 1 19 15,5-3 26-15,1 7 15 16,-2 8 16-16,0 3 9 16,-3 16 14-16,-3 8-1 15,-7 13 1-15,-4 2 4 16,-2 3 1-16,-1 1-5 0,1-7-12 15,1-1-9-15,2-14-25 16,3-1-43-16</inkml:trace>
  <inkml:trace contextRef="#ctx1" brushRef="#br0">21496 19044 0,'0'0'0</inkml:trace>
  <inkml:trace contextRef="#ctx0" brushRef="#br0" timeOffset="-89255.77">13481 14187 240 0,'3'-3'192'15,"4"-3"46"-15,0-4-16 16,2-7-54-16,1-2-24 15,1-7-44-15,-1 0-13 16,2 1-11-16,-3 0-2 16,-4 4 14-16,-1 3 3 15,-6 6-1-15,0 1-7 0,-2 8-38 16,0 2-21-16,1 5-38 16,2 9-15-16,1 5-9 15,3 3 4-15,0 11 13 16,1 1 7-16,-2 8 12 15,0 4 2-15,-2-8 7 16,-3-2 2-16,-3-18 9 16,-2-7 2-16,-7-9-1 15,3-3-2-15,1-3-13 16,3 2-6-16,9 3-27 16,5 0-4-16,10 7-4 15,8 1 3-15,8 3 23 16,-1 0 4-16,-2-3-51 15,-3-2-105-15</inkml:trace>
  <inkml:trace contextRef="#ctx0" brushRef="#br0" timeOffset="-88744.83">13666 13795 792 0,'-17'-9'399'16,"-20"-8"-139"-16,-16 5-87 15,-2 8-30-15,-11 8-68 16,2 10-32-16,7 18-42 16,2 10-7-16,12 19-19 15,11 7-4-15,12 14-5 16,16 4-3-16,17 5 5 15,17 3 3-15,27-17 2 16,6-13 0-16,38-30 3 0,9-17 3 16,10-33 13-1,6-20 8-15,-17-31 59 0,-15-18 34 16,-33-14 65-16,-29 1 29 16,-61-5 10-16,-32 7-23 15,-39 14-70-15,-3 14-39 16,-7 37-79-16,6 20-24 15,13 20-108-15,4 8-73 16</inkml:trace>
  <inkml:trace contextRef="#ctx0" brushRef="#br0" timeOffset="33150.84">2047 15446 463 0,'-4'-8'288'16,"-3"-5"-30"-16,-4-2-38 15,-5 4-11-15,-14 0-39 16,-8 3-26-16,-6 7-45 16,-1 2-22-16,6 12-41 15,3 4-19-15,12 11-37 16,3 0-9-16,15 4-1 16,8 5 0-16,17-5 7 15,10 0 3-15,13-11 5 16,8-9 3-16,3-12 7 0,-5-5 2 15,-13-3 9-15,-17-1 13 16,-18 5 24-16,-9 0 2 16,-21 4-2-16,-5 7-11 15,-13 5-23-15,0 7-5 16,6 10-12-16,7 3-4 16,10 3-5-16,9 3-1 0,14-2 4 15,7-1 2-15,13-7 3 16,6-6 3-16,8-13 5 15,5-7 1-15,8-8 0 16,-1-7 1-16,-5-9 2 16,-3-4 0-16,-15 1 6 15,-5 1 3-15,-8 10 2 16,-8 6-3-16,2 16-8 16,0 9-2-16,1 12-3 15,2 2 1-15,0-2 2 16,-1-3-1-16,2-12-1 15,2-3-3-15,-1-9-3 16,4-9-1-16,1-8-1 16,0-8 3-16,2-14 1 15,0 1 3-15,3-1 1 16,1 5-1-16,-5 11-4 0,0 9 2 16,-5 12 3-16,-1 6 2 15,2 12 5-15,-2 8-1 16,0 8-2-16,1 2-2 15,1-2-1-15,1-6-1 16,2-8-80-16,4-8-74 16,3-13-229-16</inkml:trace>
  <inkml:trace contextRef="#ctx0" brushRef="#br0" timeOffset="33299.92">2538 15681 591 0,'-3'7'356'0,"3"16"0"16,-8 3-166-16,5 9-106 16,1 0-23-16,1-4-39 15,6-3-16-15,3-12-189 16</inkml:trace>
  <inkml:trace contextRef="#ctx0" brushRef="#br0" timeOffset="33450.42">2474 15454 954 0,'-2'-3'467'0,"-3"-4"-183"0,3 8-100 16,2 2-154-16,2 2-39 16,-2-5-224-16</inkml:trace>
  <inkml:trace contextRef="#ctx0" brushRef="#br0" timeOffset="33804.5199">2737 15658 801 0,'-7'-4'435'16,"-3"-4"-128"-16,-6 4-92 16,0 4-45-16,-3 8-93 15,2 8-36-15,2 11-43 16,2 2-8-16,13 9-4 16,4-1-1-16,14-3 3 15,2 0 3-15,6-15 3 16,3-4 0-16,-5-15 3 15,1-4 3-15,-9-8 17 16,-8-3 14-16,-8-1 19 16,-5 3 3-16,-12 1-14 0,-2 2-14 15,-1 2-94-15,1 3-92 16</inkml:trace>
  <inkml:trace contextRef="#ctx0" brushRef="#br0" timeOffset="34119.2297">2820 15746 938 0,'7'0'419'15,"5"0"-204"-15,6 1-124 16,5 5-15-16,0 1-40 16,-1 3-8-16,-7 6-5 15,-4 2-2-15,-6 2-4 16,-2 1-2-16,-3-8-3 15,1-3-1-15,0-9 2 16,1-2 1-16,2-12-4 16,1-5-2-16,3-5-6 15,3-2-3-15,2 3-1 16,-4 8 2-16,1 10 3 16,-1 4 4-16,-1 13 4 15,-2 5-2-15,-1 6 0 16,1 1-3-16,1 0 3 15,3-4-102-15</inkml:trace>
  <inkml:trace contextRef="#ctx0" brushRef="#br0" timeOffset="34420.21">3210 15667 655 0,'-1'0'365'0,"-4"-3"-53"16,5 3-136-16,0 0-96 15,0 0-34-15,29 18-39 16,33 38 3-16,-33-29 11 15,-6 1 7-15,-15 1 16 16,-8-4 4-16,-10-5-6 16,-4-5-1-16,-3-10-102 15,-1-5-118-15</inkml:trace>
  <inkml:trace contextRef="#ctx0" brushRef="#br0" timeOffset="34597.6">3564 15858 1219 0,'-5'7'500'16,"-4"11"-272"-16,-3 2-84 16,0 5-45-16,-3 0-30 0,2-2-102 15,5 3-134-15</inkml:trace>
  <inkml:trace contextRef="#ctx0" brushRef="#br0" timeOffset="35129.2297">3955 15587 886 0,'0'1'423'0,"-5"4"-186"16,5 10-87-16,-8 15-99 15,5 8-29-15,0 15-14 16,4-2-2-16,7-3-2 15,1-7-28-15,9-15-197 16</inkml:trace>
  <inkml:trace contextRef="#ctx0" brushRef="#br0" timeOffset="35444.33">4227 15742 1022 0,'-11'-4'448'15,"-9"0"-227"-15,-5 3-73 16,7 4-88-16,2 3-37 0,7 5-44 16,5 3-8-16,9 8 0 15,5 1 7-15,10 3 12 16,4-2 2-16,1-6 6 15,2-6 2-15,-4-8 5 16,-6-3 4-16,-6-5 26 16,-7-1 10-16,-11-3 9 15,-7-3-4-15,-5 0-67 16,-2-2-67-16,4-1-261 16</inkml:trace>
  <inkml:trace contextRef="#ctx0" brushRef="#br0" timeOffset="35620.1599">4329 15685 880 0,'13'4'377'0,"15"8"-192"0,3 6-33 16,-1 15-57-16,-4 7-14 16,-3 8-36-16,-1 4-15 15,-3-2-14-15,-1-4-3 16,-4-9-2-16,1-7-24 15,-5-9-273-15</inkml:trace>
  <inkml:trace contextRef="#ctx0" brushRef="#br0" timeOffset="35799.7697">4598 15687 945 0,'-9'-2'498'0,"-10"5"-140"16,1 12-96-16,-9 16-127 15,3 13-45-15,-9 10-46 16,-1 7-14-16,-4 4-18 16,-1-3-4-16,7 1-17 15,1-7-58-15,8-9-280 16</inkml:trace>
  <inkml:trace contextRef="#ctx0" brushRef="#br0" timeOffset="36312.61">4710 15699 880 0,'-3'1'388'0,"-2"6"-225"16,1 3-44-16,1 7-76 15,3 9-24-15,4 7-5 16,6 2-4-16,8-1 3 15,4-8 3-15,5-12 5 16,1-4 2-16,-1-11 7 16,-2-5 1-16,-5-8 3 15,-4-3-9-15,-7-9-84 0,-4-2-66 16,1-5-339-16</inkml:trace>
  <inkml:trace contextRef="#ctx0" brushRef="#br0" timeOffset="36439.2898">4854 15508 583 0,'-4'-5'353'0,"-2"-2"-46"0,2 2-106 16,2 4-39-16,1 2-107 15,1-1-44-15,0 0-148 16,0 0-296-16</inkml:trace>
  <inkml:trace contextRef="#ctx0" brushRef="#br0" timeOffset="37022.36">5204 15694 894 0,'-9'-6'398'0,"-10"-3"-200"0,-1 1-49 16,-2 8-82-16,6 5-38 15,4 6-46-15,3 3-13 16,6 1-13-16,3-1 0 16,5-3 10-16,8 1 7 15,6-4 15-15,0-1 10 16,-2-5 9-16,-2-2 5 15,-5-3 14-15,-7-2 8 0,-5 3-3 16,-7 2-8-16,-9 2-18 16,-2 4-7-16,-3 3-6 15,1 3-1-15,11 4-7 16,3 0-5-16,9-1-4 16,9 1 6-16,5-5 10 15,5 1 5-15,3-5 8 16,2-2 1-16,-2-7 4 15,0-2 4-15,1-9 4 16,1-7 1-16,1-6-10 16,-2-1-3-16,-5-3-1 15,-4 4 3-15,-5 4 25 16,-7 4 18-16,-3 8 27 16,1 6-5-16,-3 10-18 15,-2 6-18-15,1 8-32 16,2 3 3-16,1 5-5 15,4-1 0-15,1-4-1 0,5 1-1 16,1-10-66-16,-2-4-192 16</inkml:trace>
  <inkml:trace contextRef="#ctx0" brushRef="#br0" timeOffset="37546.74">6069 15716 783 0,'-7'-5'410'15,"-9"-2"-113"-15,-2 0-41 16,-2 2-88-16,1 4-46 16,4 2-64-16,2 6-31 15,2 5-41-15,6 7-9 16,3 7-6-16,6 4 3 16,9 4 7-16,1-6 1 15,8-6-1-15,7-5-2 16,7-17 2-16,-3-4 6 15,-5-11 19-15,-9-6 16 0,-16-2 29 16,-8-1 8-16,-15-1-6 16,-8-2-14-16,-5 3-87 15,4 4-77-15</inkml:trace>
  <inkml:trace contextRef="#ctx0" brushRef="#br0" timeOffset="38086.3">6832 15699 650 0,'4'-2'287'16,"0"-3"-103"-16,9-7-105 15,3-5-4-15,3-11 2 16,1 1-6-16,-4-7 9 16,-3 1 5-16,-1-2 7 15,-2 3-3-15,-4 5-5 16,-4 7-1-16,-4 9-15 15,-5 8-19-15,1 14-42 16,-2 11-13-16,2 16-16 16,4 13 8-16,0 15 8 15,4 4 3-15,1 0 3 16,4-9 0-16,4-20 0 16,1-11-28-16,9-18-147 0,2-10-120 15</inkml:trace>
  <inkml:trace contextRef="#ctx0" brushRef="#br0" timeOffset="38415.97">7263 15459 799 0,'-11'0'354'0,"-16"3"-173"15,1 4-66-15,3 10-69 16,4 2-18-16,12 1-29 16,7-1-6-16,12-6-4 15,5-6 5-15,6-5 11 16,3-3 5-16,2-5 5 16,5-2 0-16,-4-7-6 15,-3 4-4-15,-6 0-4 16,-4 9 9-16,-7 5 18 15,1 7 4-15,-11 3 12 16,-1 6-8-16,0 3-13 16,-6-5-5-16,4 1-95 15,0-3-119-15</inkml:trace>
  <inkml:trace contextRef="#ctx0" brushRef="#br0" timeOffset="38584.6199">7197 15772 779 0,'2'2'337'0,"4"0"-148"0,16 0-125 16,7-1-27-16,11-1-10 16,-5-1-7-16,0-2-150 15</inkml:trace>
  <inkml:trace contextRef="#ctx0" brushRef="#br0" timeOffset="38774.17">7245 15846 655 0,'6'2'335'16,"9"3"-6"-16,8-3-262 15,4 1-10-15,0 0-5 0,-3-1-16 16,-4 2-121 0,1-4-182-16</inkml:trace>
  <inkml:trace contextRef="#ctx0" brushRef="#br0" timeOffset="39478.2">7983 15500 1045 0,'-6'5'391'16,"-7"11"-299"-16,4 8-49 16,3 17-35-16,4 6-1 15,2 6-1-15,-1-3-1 16,2-8 1-16,1-10 1 16,2-18 2-16,-1-5 14 15,-2-19 24-15,3-7 3 16,-2-13 5-16,-1-9-9 15,-2-9-17-15,-2-1-3 16,-3 3-6-16,4 2-6 0,3 15-10 16,0 7-1-16,6 14-11 15,-1 7-3-15,7 15-3 16,5 8-2-16,6 12 8 16,8 12 2-16,6 4 3 15,5 0 1-15,0-4 2 16,-2-7 1-16,-6-14 3 15,-8-4 1-15,-5-13 5 16,-7-7 9-16,-4-15 27 16,1-9 15-16,-5-17 20 15,2-11 9-15,-4-5-3 16,-4-4-10-16,-2 7-24 16,-5 10-18-16,2 12-34 15,-3 10-20-15,0 13-93 16,7 8-94-16</inkml:trace>
  <inkml:trace contextRef="#ctx0" brushRef="#br0" timeOffset="39647.01">8566 15868 1301 0,'-1'-1'572'0,"-2"-3"-298"15,-1 0-86-15,4 3-106 16,0 0-73-16,0-1-213 16</inkml:trace>
  <inkml:trace contextRef="#ctx0" brushRef="#br0" timeOffset="40361.94">8846 15481 844 0,'0'3'327'0,"1"11"-218"16,1 8-58-16,1 15-35 15,-3 7 6-15,1 9-2 16,-1 0-1-16,-1-5-2 16,1-8-1-16,-1-16 17 15,2-8 21-15,-1-14 48 16,1-3 15-16,0-13-5 15,-2-6-21-15,4-6-49 16,-6-5-16-16,3-3-16 16,1-3-2-16,-1-3-5 15,3 2-2-15,0 1-6 16,2 6-4-16,3 9-6 16,-4 6-12-16,6 14-8 15,0 10 0-15,7 15 5 0,6 11 13 16,7 15 11-16,3 3 2 15,5 0 4-15,1-9-1 16,2-9 2-16,-1-12 2 16,-7-15 6-16,-4-7 9 15,-5-20 18-15,-6-8 8 16,-5-14 5-16,-5-7-2 16,-9-3-11-16,-4 3-9 15,-6 6-48-15,-1 9-42 0,2 15-164 16,-1 8-175-16</inkml:trace>
  <inkml:trace contextRef="#ctx0" brushRef="#br0" timeOffset="43765.13">9453 15626 470 0,'-5'-3'270'16,"-2"4"-55"-16,5-1-62 16,8 9-75-16,10 6-32 15,7 0-24-15,8 1 6 16,9-4-2-16,0-9-2 15,1-5 0-15,-4-8 1 16,-7-7 6-16,-8 1 9 16,-15-4 13-16,-6 2 4 15,-15 5-2-15,-4 3-9 16,-11 8-27-16,-5 9-16 0,0 11-21 16,0 5-7-16,5 10-2 15,8 0 2-15,11-2 12 16,9-2 4-16,13-3 9 15,6-2 3-15,11-5 2 16,4-2 0-16,8-9 5 16,0-4 1-16,1-9 1 15,-4-8 0-15,-12-6-7 16,-3-7-4-16,-8-7-1 16,-7 1 0-16,-4-1 10 15,-6 6 7-15,-9 12 9 16,4 7 1-16,-5 10-16 15,4 7-10-15,1 9-20 16,0 5-9-16,9 4 4 16,0-1 4-16,8-4 11 15,1-4 8-15,4-11 7 0,4-5 4 16,1-8 8-16,0-6 3 16,-3-6-1-16,-1-1 1 15,-6-5-3-15,-1-1-3 16,-6 4-2-16,-3 2-1 15,1 11-2-15,-1 5-4 16,-1 3-24-16,1 6-8 16,-1-6-9-16,1 7 2 15,2 20 18-15,13 28 4 0,1-36 5 16,3-3 4-16,2-8 13 16,2-6 10-16,-1-4 26 15,-3-7 6-15,-3-7 18 16,-4-2-1-16,-5-1-21 15,-4-3-7-15,-2 4-80 16,1 1-87-16</inkml:trace>
  <inkml:trace contextRef="#ctx0" brushRef="#br0" timeOffset="44011.58">10290 15326 889 0,'-1'-2'393'0,"-3"-2"-186"15,4 11-143-15,4 12-30 16,0 14-23-16,1 9 2 16,-1 12 6-16,0 6-1 15,3 9-3-15,-1 0-2 16,-4-5-3-16,0-8-2 15,-3-20-20-15,0-10-53 16,-1-14-209-16</inkml:trace>
  <inkml:trace contextRef="#ctx0" brushRef="#br0" timeOffset="44153.31">10230 15652 778 0,'10'0'334'16,"5"0"-139"-16,9 3-157 15,6 1-9-15,3 2-12 16,1-1-6-16,3 3-12 16,3 0-95-16</inkml:trace>
  <inkml:trace contextRef="#ctx0" brushRef="#br0" timeOffset="44408">10657 15671 664 0,'-13'-4'389'0,"-8"-1"-71"16,-4 2-128-16,0 3-47 16,8 6-87-16,2 5-39 15,8 8-38-15,7 3-6 16,12 3 6-16,6-3 8 16,12-3 16-16,1-7 8 15,4-10 14-15,-5-2 8 16,-7-14 24-16,-6-5 17 0,-11-1 29 15,-4-3 7-15,-12 2-20 16,-6 5-26-16,-7 5-82 16,0 4-80-16</inkml:trace>
  <inkml:trace contextRef="#ctx0" brushRef="#br0" timeOffset="44857.96">10849 15667 558 0,'3'-2'341'0,"2"-4"-8"15,8 11-195-15,0 5-27 16,-2 9-28-16,0 5-4 0,-6 0-20 16,-2 0-13-1,-3-2-18-15,0-7-7 0,0-4-9 16,0-8 6-16,5-12 4 15,1-5-3-15,4-9-1 16,2-2-9-16,5 1-7 16,1-1-1-16,3 11-3 15,0 10-4-15,-1 10 11 16,-6 4 10-16,0 11 7 16,-1 2 6-16,-3 0-13 15,1 3 0-15,-1-6-132 16,-2-3-107-16</inkml:trace>
  <inkml:trace contextRef="#ctx0" brushRef="#br0" timeOffset="45472.03">11994 15571 618 0,'-18'-4'354'16,"-13"-2"-41"-16,0 8-169 16,-1 4-30-16,8 15-51 15,3 2-23-15,8 7-28 0,10-2-10 16,6-3-2 0,12 0 1-16,11-14 9 0,1-6 1 15,3-11 1-15,-3-8-2 16,-8-8-7-16,-4-1-3 15,-10-2-2-15,-5 4-4 16,-7 3-1-16,-2-2-1 16,-1 12 3-16,4 1-3 15,4 6-13-15,2 0-8 16,10 1-4-16,3-4 1 16,16 3 15-16,4-1 9 0,8 2 8 15,-2 2-62-15</inkml:trace>
  <inkml:trace contextRef="#ctx0" brushRef="#br0" timeOffset="46255.13">12214 15617 662 0,'-1'1'330'0,"2"0"-107"0,6 3-106 15,9-4-83-15,5 0-8 16,7-2-1-16,2 1-8 16,5-1-4-16,-2 0 0 15,-5-2 2-15,-5 0 1 16,-14-1 10-16,-4 0 3 15,-8 2 6-15,-7-4 4 16,-8 7-7-16,-5 1-3 16,-1 8-16-16,1 9-11 15,5-1-10-15,9 5-6 16,7-1-3-16,4 0-2 0,13 0-30 16,2-2-26-16,10-3-62 15,2-4-27-15,5-1-16 16,3-5 14-16,1-4 63 15,3-2 34-15,-6-6 58 16,0-2 19-16,-11-5 33 16,-4-3 24-16,-10-1 71 15,-8 2 22-15,-2-1 25 16,-4 1 0-16,-7 0-35 16,-6-4-15-16,-5 7-36 15,-4 4-25-15,-2 8-45 16,6 4-20-16,4 8-30 15,3 2-11-15,11 3 2 16,6 5 5-16,13-1 16 16,6-2 10-16,6-7 5 15,2-4 3-15,-4-9 4 0,-1-4-1 16,-4-9 0-16,-8-2-3 16,0-4 1-16,-5-1 1 15,-1 6 1-15,-3 0-1 16,-2 4-3-16,2 5-5 15,-5 5-12-15,5 5-4 16,-3-4 0-16,0 0 2 16,3 10 9-16,18 36 1 0,-7-25 3 15,3-3 0-15,1-8 5 16,3-3 7-16,-5-12 26 16,-2-5 9-16,1-11 5 15,1-2-3-15,-1-1-21 16,-2 1-5-16,-8 3-5 15,-5 6-41-15,-6 13-210 16</inkml:trace>
  <inkml:trace contextRef="#ctx0" brushRef="#br0" timeOffset="46804.1199">13746 15633 560 0,'-6'11'279'0,"-12"9"-77"16,-3 2-39-16,-5-1-53 15,-7-7-22-15,1-6-37 16,1-7-8-16,4-7 0 16,5-6-9-16,10-6-16 15,6-3-9-15,12-1-15 16,6 0 5-16,8 6 8 15,5 4 6-15,1 10 7 16,5 12 1-16,-5 13 4 0,-3 7 0 16,-2 11-1-16,-14-3-8 15,-2 4-59-15,5-3-102 16</inkml:trace>
  <inkml:trace contextRef="#ctx0" brushRef="#br0" timeOffset="46967.39">13544 15383 995 0,'-7'-9'448'0,"-3"-4"-214"16,3 6-102-16,5 7-106 16,10 9-28-16,13 7-57 15,9 4-75-15</inkml:trace>
  <inkml:trace contextRef="#ctx0" brushRef="#br0" timeOffset="47511.7697">13805 15221 848 0,'-1'-3'336'0,"1"-2"-214"15,11 5-87-15,10-1-19 16,10 0-7-16,6-3 0 16,7 0 0-16,-7-2 0 15,-6 0 4-15,-7 2 2 16,-16-3 8-16,-2 1 4 15,-9-2-4-15,-6 0-4 0,-3 6-20 16,-5-2-13-16,1 10-15 16,2 4-2-16,6 5-1 15,6 7 3-15,6 5 9 16,4 2 4-16,3 2 10 16,2-3 6-16,0-2 3 15,-2-4 2-15,-1-7 2 16,-3-4 1-16,-4-7 7 15,-3-1 7-15,0-3 6 16,0 0-3-16,0 0-4 16,0 0-3-16,3 6-8 15,3 23 2-15,41 39-11 16,-26-20 0-16,-11 8 3 16,-4 1 1-16,-15-1 9 15,-8-6 0-15,-8-13-5 0,-2-9-7 16,1-18-21-16,2-10-18 15,4-17-63-15,3-6-33 16,8-8-115-16</inkml:trace>
  <inkml:trace contextRef="#ctx0" brushRef="#br0" timeOffset="47645.99">13924 15516 561 0,'0'-5'301'0,"2"-6"-70"15,8 7-57-15,17 4-64 16,5 1-28-16,16 3-39 15,4 3-7-15,-6-3-18 16,-4 5-5-16,-10-2-180 16</inkml:trace>
  <inkml:trace contextRef="#ctx0" brushRef="#br0" timeOffset="48331.08">14547 15688 409 0,'-1'-7'255'16,"-2"-7"-32"-16,-7-1-17 15,-7-4-7-15,-7 2-36 16,-3 3-30-16,-3 3-49 16,3 10-28-16,3 8-47 15,4 8-20-15,11 12-22 16,5 0 1-16,12 3 10 16,7-2 9-16,8-8 15 15,3-5 4-15,4-9 7 16,-1-6 2-16,-3-10 4 15,1-5 0-15,-11-8 1 16,1 1-1-16,-8 0-2 16,-3 1 0-16,-4 3 1 15,-4 3-1-15,0 6-4 0,1 2-1 16,3 6-18 0,-1 2-8-16,-1-1-3 0,0 0-1 15,0 0 14-15,7 21 7 16,15 32 5-16,-11-30 0 15,2 1 4-15,0-10 1 16,2-8 13-16,0-6 12 16,2-11 11-16,0-3 0 15,-2-3-10-15,-1-4-11 16,-6 1-30-16,-1 0-49 0,-3-1-161 16,1 4-303-16</inkml:trace>
  <inkml:trace contextRef="#ctx0" brushRef="#br0" timeOffset="48614.57">15051 15579 784 0,'-3'15'386'0,"-3"16"-145"16,-6 1-50-16,-6 4-92 15,-2-5-35-15,-4-6-36 16,0-4-5-16,1-13-27 15,2-7-26-15,5-11-55 16,2-7-16-16,8-10 11 0,1-2 20 16,8 2 39-16,6 1 10 15,6 8 11-15,4 4 0 16,1 8 18-16,5 12 12 16,0 9 23-16,4 5 7 15,-2 10-6-15,-1 0-6 16,0-2-21-16,-8 0-30 15</inkml:trace>
  <inkml:trace contextRef="#ctx0" brushRef="#br0" timeOffset="49214.13">15641 15572 615 0,'-2'-1'403'15,"-5"1"-4"-15,2 8-182 16,-1 9-139-16,4 6-38 16,10 13-23-16,4-3-4 15,9-3-2-15,5-2 2 16,4-15 4-16,5-7 2 15,-4-10 5-15,-6-7 2 0,-9-7 1 16,-5-3-1-16,-8 1-2 16,-4 1-5-16,-6 3-8 15,1 6-6-15,0 6-25 16,-1 4-5-16,4 13-6 16,0 4 0-16,3 17 13 15,3 6 3-15,-2 16 6 16,-3 4 7-16,-13 5 10 15,-4-1 3-15,-10-13 3 16,-2-7-2-16,1-13 3 16,0-10 4-16,4-18-6 15,2-6-13-15,2-19-45 16,3-6-26-16,6-10-54 16,8-6-24-16,13-11-62 15,7-4-91-15</inkml:trace>
  <inkml:trace contextRef="#ctx0" brushRef="#br0" timeOffset="49353.0199">15933 15266 718 0,'6'-9'443'0,"2"-8"-73"16,-5 17-143-16,-2 9-59 16,-2 19-99-16,0 6-34 15,0 10-10-15,1 3-80 16</inkml:trace>
  <inkml:trace contextRef="#ctx0" brushRef="#br0" timeOffset="49950.97">16032 15632 446 0,'0'-3'261'15,"1"3"-45"-15,-1-1-52 16,0 1-50-16,0 0-20 16,0 3-18-16,4 16-5 15,15 32-30-15,-5-31-12 16,2-9-7-16,2-2 0 0,-2-9 7 15,-2-4 3-15,-4-7 4 16,1-5 2-16,-11 0 20 16,0-1 5-16,2 3 5 15,-2 5-4-15,3 2-36 16,-2 7-24-16,-1 8-28 16,1 8-6-16,9 17 0 15,1 8 12-15,6 13 7 16,-5 4 3-16,-9 0 6 15,-7-1 4-15,-11-6 8 16,-6-5 4-16,-3-15 7 16,-4-9 7-16,2-18 3 15,4-8-4-15,1-17-31 16,8-8-36-16,11-10-97 16,2-6-56-16,14-1-258 0</inkml:trace>
  <inkml:trace contextRef="#ctx0" brushRef="#br0" timeOffset="50293.8">16594 15631 759 0,'0'0'467'0,"0"0"-14"15,0 2-220-15,0-2-149 16,-2 0-33-16,2 0-35 16,0 0-30-16,0 0-130 15,0 0-131-15</inkml:trace>
  <inkml:trace contextRef="#ctx0" brushRef="#br0" timeOffset="50499.43">16574 15859 914 0,'2'2'517'0,"-2"-1"-53"16,1 2-202-16,-1-3-133 15,-1 0-42-15,1 0-58 16,0 0-16-16,0 0-75 15,0-2-91-15</inkml:trace>
  <inkml:trace contextRef="#ctx0" brushRef="#br0" timeOffset="100428.8">8951 16485 281 0,'3'1'240'15,"3"1"44"-15,-9-2-24 16,2 0-17-16,0 0-54 16,-9 0-47-16,-16 0-56 15,-34 3-13-15,15 0-30 16,-13 3-16-16,-5 2-18 16,0 9-7-16,11-1-7 15,9-2-3-15,18-2-4 16,10-8-10-16,14 1-23 15,6-2-3-15,21 2 1 16,7 0 6-16,18-1 28 0,5 4 1 16,-2 3 8-16,1 5 3 15,-25 8 6-15,-10 8 8 16,-20 9 4-16,-12 1 0 16,-14 7-4-16,-4-4-3 15,3-7-2-15,2-5-1 16,16-13-3-16,6-5-4 15,13-8 5-15,13-5 1 0,18 1 5 16,5 3 1-16,7 0-5 16,1 2-3-16,-3-8-3 15,1 1-3-15,-1-1-183 16</inkml:trace>
  <inkml:trace contextRef="#ctx0" brushRef="#br0" timeOffset="100931.68">9297 16571 798 0,'-2'-3'416'15,"-4"2"-114"-15,-2 1-98 16,4 14-111-16,-1 11-34 16,2 19-36-16,3 12-9 0,3 11-6 15,2 1-3-15,2-11 0 16,0-10 1-16,1-17 1 15,-1-14 2-15,-6-11 18 16,-1-4 22-16,-2-10 13 16,-2-3 4-16,-5-11-12 15,0-11-20-15,-6-12-13 16,0-10-4-16,0-12-14 16,4 2-4-16,6 12-7 15,5 6-3-15,11 18 1 16,-2 2-4-16,6 8-7 15,1 6 1-15,2 2-2 16,4 5 2-16,8 2 4 16,6 1-1-16,8 1-58 15,4 3-47-15,6 0-146 16,1 4-134-16</inkml:trace>
  <inkml:trace contextRef="#ctx0" brushRef="#br0" timeOffset="101174.63">9349 16770 839 0,'10'1'320'15,"6"-1"-221"-15,20 1-68 16,6 1 4-16,7-1-17 16,2 2-10-16,-9 1-69 15,-2 0-151-15</inkml:trace>
  <inkml:trace contextRef="#ctx0" brushRef="#br0" timeOffset="101605.7399">9649 16906 815 0,'-1'0'313'16,"1"3"-225"-16,3 2-38 15,-3-5-29-15,0 0-7 16,9 2-3-16,10 10-3 16,28 24 3-16,-29-29 1 15,-5-7 13-15,-4-2 10 16,-1-7 10-16,0 1 2 16,-5-3-7-16,1 1-8 0,-4 3-11 15,0 1-8-15,0 9-14 16,1 5 1-16,5 14-1 15,-2 4 1-15,5 18 7 16,-1 7-4-16,-3 10 0 16,-5 2 2-16,-8-1 14 15,-4-4 10-15,-4-18 18 16,-5-6 9-16,-5-19 10 16,-7-11-3-16,-4-13-21 15,4-10-23-15,3-18-68 16,6-11-67-16</inkml:trace>
  <inkml:trace contextRef="#ctx0" brushRef="#br0" timeOffset="102166.64">9298 16247 866 0,'0'2'336'16,"3"1"-204"-16,12 4-79 16,10 2-11-16,21 0-7 15,12-2-14-15,14 1-14 16,3-1-1-16,-6-1-1 15,-6-1-3-15,-23-4-74 16,-7-1-45-16,-15-3-119 16,-11 0-23-16,-6-3 76 15,-4-2 67-15,-9-4 193 0,3-1 60 16,5 1 52-16,1 3-5 16,5 4-58-16,3 5-34 15,1 6-36-15,3 3-8 16,1 8 16-16,-1 2 16 15,-4 7 10-15,-2 0-5 16,-4-3-25-16,-2-6-13 0,-1-7-26 16,4-1-29-16,2-9-206 15</inkml:trace>
  <inkml:trace contextRef="#ctx0" brushRef="#br0" timeOffset="102595.05">10295 16626 880 0,'4'3'327'0,"5"2"-214"15,11 0-57-15,13 1-5 16,9 0-5-16,8-2-29 16,1-1-6-16,-5-3-65 15,-3 0-134-15</inkml:trace>
  <inkml:trace contextRef="#ctx0" brushRef="#br0" timeOffset="102804.0399">10306 16808 859 0,'0'0'331'0,"6"3"-184"0,7 2-71 16,19-2-1-16,4 3 1 16,13-3-34-16,4 0-11 15,-1-1-12-15,2-2-105 16</inkml:trace>
  <inkml:trace contextRef="#ctx0" brushRef="#br0" timeOffset="103346.58">11191 16491 734 0,'-11'-3'369'16,"-22"0"-110"-16,-3 4-72 16,-4 15-96-16,0 1-33 15,8 15-56-15,10 3-17 16,15 13-15-16,11 5-2 16,22 5 7-16,7 2 7 15,13-10 12-15,4-6 6 0,1-18 10 16,-2-8 3-16,-6-21 6 15,-3-9 5 1,-6-21 18-16,-5-7 19 0,-17-12 43 16,-9 0 10-16,-20-1-8 15,-8 6-17-15,-10 9-50 16,-1 4-18-16,-3 15-20 16,4 3-7-16,4 8-37 15,4 3-47-15,12 2-166 16</inkml:trace>
  <inkml:trace contextRef="#ctx0" brushRef="#br0" timeOffset="103526.52">11303 16531 605 0,'-10'10'393'0,"-4"6"-33"15,-12 16-134-15,-2-1-37 16,-5 17-88-16,-6 4-34 15,2 3-47-15,5-3-11 16,10-14-23-16,11-5-52 16,7-21-304-16</inkml:trace>
  <inkml:trace contextRef="#ctx0" brushRef="#br0" timeOffset="104066.09">10968 16265 791 0,'0'0'369'0,"5"-3"-157"15,9 2-71-15,18 0-59 16,17 0-18-16,17 0-15 0,2 0-15 16,-8-1-20-16,-5 0-3 15,-12 3-4-15,-9 0-2 16,-9-1 2-16,-8 0-27 15,-13-2-35-15,-4-4-20 16,-8-2-20-16,-5-3 26 16,-5-4 38-16,-3-1 24 15,5 2 39-15,0 2 11 16,8 7 14-16,6 1-3 0,0 4-38 16,4 1-12-16,-2-1-17 15,0 0-1-15,20 4 19 16,31 42 8-16,-36-31 15 15,0 3 5-15,-9-3 25 16,-5-3 9-16,-7 7 15 16,-6 1 7-16,-5 3-15 15,-1 4-13-15,5-6-29 16,3-2-3-16,4-5-180 16</inkml:trace>
</inkml:ink>
</file>

<file path=ppt/ink/ink15.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6-10-21T08:18:10.557"/>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context xml:id="ctx1">
      <inkml:inkSource xml:id="inkSrc261">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6-10-21T08:24:51.301"/>
    </inkml:context>
  </inkml:definitions>
  <inkml:trace contextRef="#ctx0" brushRef="#br0">18761 3776 222 0,'0'-4'104'0,"0"-4"-31"16,1 0-63-16,-1 0-10 16,2 1-22-16,-2 2-13 15,0 5-1-15,-2 0 8 16,1 0 75-16,0 0 48 16,0 0 65-16,-2 0 17 15,-9 5-21-15,-28 17-19 16,29-13-45-16,3 0-21 15,3 4-40-15,5 1-18 16,4-3-16-16,4 0-1 0,6-3 4 16,4-6 4-16,5-3 6 15,1-2 4-15,3-7 11 16,-4 2 9-16,-3-3 36 16,-5-2 16-16,-10-3 29 15,-2-1 12-15,-11-3-1 16,-5 2-5-16,-10 1-23 15,-5 5-19-15,-1 5-35 16,-1 3-17-16,3 9-24 16,5 2-8-16,4 7-10 15,6 1-5-15,9 6 0 16,3-1 0-16,10 0 1 16,3 1 3-16,8-5 7 15,2-2 2-15,8-6 6 16,3-7 1-16,-2-3 3 15,0-8 1-15,-10-2 4 0,-4-1 2 16,-9-2 6-16,-6-1 3 16,-6-1 4-16,-9 0 1 15,-10 2 5-15,-5 5-1 16,-4 8-7-16,1 2-6 16,2 9-17-16,7 5-6 15,10 2-8-15,5 1-3 16,9 0 1-16,7-2 2 15,6-4 9-15,6-7 3 0,2-4 6 16,2-2 1-16,-14-5 3 31,-6 4 2-31,-1-1 10 0,12-8 3 0,-16-7 12 16,-8 2 6-16,-22 8 0 16,-2 3-6-16,2 6-16 15,5 5-15-15,16 3-113 16,8 2-110-16</inkml:trace>
  <inkml:trace contextRef="#ctx0" brushRef="#br0" timeOffset="1031.6398">18796 3832 438 0,'0'-4'285'0,"-4"-6"20"16,3 2-61-16,1 5-62 15,-1-1-36-15,0 8-66 16,-1-4-29-16,2 9-35 15,0 21-3-15,9 67-1 16,0-28-2-16,3 31-7 16,1 18-1-16,-5 21 2 15,-1 11 0-15,-7 4 2 16,-1-13 2-16,3-16-1 16,-1-16-1-16,6-24 0 15,-2-10 0-15,-4-17 2 16,-1-8 2-16,-1-20 3 15,0-8 3-15,1-14 12 16,-1-4 5-16,0-4-3 16,-2-1-3-16,2 0-17 15,0 0-7-15,0 0-3 16,0 0 2-16,-1 0 3 0,1-4 2 16,-2-4 1-16,-3-1-2 15,-34-29 0-15,20 29 0 16,-2-2-1-16,0 0 0 15,2-2 0-15,2 1-2 16,8 3-6-16,3 2-2 16,10 1 2-16,2 1 0 15,9 6 5-15,0 7 4 16,2 11 8-16,2 8 8 16,1 10 13-16,1-1 5 0,-1-4 6 15,2-5 2-15,5-17 12 16,4-10 8-16,5-23-4 15,-1-12-5-15,-7-13-25 16,-4 0-91-16</inkml:trace>
  <inkml:trace contextRef="#ctx0" brushRef="#br0" timeOffset="1620.77">19306 5069 905 0,'1'2'396'16,"1"10"-173"-16,-1 17-125 16,-1 10-21-16,0 18-13 15,-4 2-14-15,2 0-15 16,1-7-5-16,1-14-9 16,1-12-3-16,1-17 33 15,2-3 14-15,-4-20 15 16,-4-7 8-16,0-14-19 15,-6-10-8-15,1-3-11 16,1-5-8-16,1 1-23 16,4 6-10-16,3 8-9 0,6 10-4 15,4 11-5-15,0 3-4 16,12 7-2-16,4 3 0 16,7 0 4-16,6 1-27 15,-2 2-109-15,-2-2-61 16,-2 7-193-16</inkml:trace>
  <inkml:trace contextRef="#ctx0" brushRef="#br0" timeOffset="1843.86">19299 5209 947 0,'0'0'387'0,"4"0"-251"16,8-3-45-16,17-1-63 15,5-1-11-15,11 4-6 16,-5 1-2-16,-5 5-85 16,-1 0-118-16</inkml:trace>
  <inkml:trace contextRef="#ctx0" brushRef="#br0" timeOffset="2409.77">19629 5413 187 0,'1'1'166'0,"4"-1"51"15,-2 0-33-15,-3-1-46 16,0 0-17-16,0-1-16 16,0 1 1-16,0 0 12 15,0 0 2-15,0 0-13 16,0 0-14-16,0-1-37 15,0 1-16-15,-1-2-17 16,-2-2-4-16,-13-4-7 16,-33-11-5-16,34 27-15 15,1 1-6-15,10 5-7 16,-2 0 0-16,7 1 5 16,1-1 4-16,2-4 1 15,7-1 1-15,-1-8 2 16,2-6 1-16,4-5 6 15,-3-2 1-15,1-2 3 0,-4 1 1 16,-3 3 0-16,-2 6-1 16,2 7 3-16,0 7 3 15,0 11 1-15,1 7 0 16,-4 2-1-16,0 5-1 16,-4-1 5-16,-3-4 5 15,-7-6 12-15,-6-5 5 16,-8-14 7-16,-2-6-1 0,-1-13-16 15,5-7-15-15,8 2-93 16,2 2-97-16</inkml:trace>
  <inkml:trace contextRef="#ctx0" brushRef="#br0" timeOffset="3024.64">19304 4832 669 0,'-2'-3'396'0,"-2"0"-62"15,4 1-144-15,0 2-133 16,13 0-35-16,61 2-19 16,-21 4 0-16,4-2 3 15,2 2 2-15,-9 0-18 16,-6-4-23-16,-12 0-45 15,-10-3-27-15,-12-4 1 16,-5-5 22-16,-10-5 47 16,-4-2 31-16,-3-4 55 15,1 3 20-15,5 3 40 16,3 6 7-16,3 9-37 0,2 3-19 16,2 11-24-16,3 5-6 15,-1 10 14-15,-1 1 0 16,-1 0-17-16,-1-6-8 15,-1-9-89-15,-1-4-130 16</inkml:trace>
  <inkml:trace contextRef="#ctx0" brushRef="#br0" timeOffset="3681.56">18743 2433 628 0,'-3'-3'330'0,"-3"1"-89"16,3 3-55-16,2-1-94 15,-1 14-33-15,-7 69-44 16,8-7-4-16,6 40 0 15,4 14-2-15,3 24 0 16,-3-2 1-16,1-16 2 16,-1-14-1-16,4-33-17 15,3-16-134-15</inkml:trace>
  <inkml:trace contextRef="#ctx0" brushRef="#br0" timeOffset="4385.52">18701 2428 534 0,'-2'0'305'0,"-5"0"-80"0,-2 5-77 16,-3 1-31-16,-1 7-62 15,-3 2-16-15,-2 1-15 16,-2 3-4-16,-5-3-8 16,6 0-2-16,6 1-8 15,3-1-2-15,9-3-4 16,1-4 0-16,0-5 4 15,5-5 3-15,5-9 6 16,-3-5 1-16,10-8 1 16,3-3-3-16,-3-8 0 15,3-1 2-15,-6 4 14 16,-5 2 6-16,-4 17 12 16,-2 8-8-16,2 15-17 15,-1 12-9-15,12 12-16 16,4 1 2-16,13-1-10 15,9 0-91-15</inkml:trace>
  <inkml:trace contextRef="#ctx0" brushRef="#br0" timeOffset="4870.26">18800 3530 754 0,'-2'2'352'16,"-5"6"-165"-16,1 3-68 16,6 12-88-16,1-4-20 15,7 9-12-15,-1-1-69 16</inkml:trace>
  <inkml:trace contextRef="#ctx0" brushRef="#br0" timeOffset="5439.21">19013 2491 491 0,'0'-1'288'16,"3"1"-31"-16,0 0-44 0,-3 0-69 16,0 0-26-16,0 0-33 15,4 7-8-15,5 13-14 16,7 27-9-16,-19-26-22 15,3-2-10-15,-5-3-8 16,5-4-2-16,0-10 7 16,2-1 2-16,1-10 0 15,0-6-1-15,3-4-13 16,1-6-5-16,3 4-3 16,0 0-2-16,5 7-1 15,-1 2-2-15,2 11 2 16,-1 2 1-16,-2 11 3 15,0 4 2-15,-5 6 3 16,-2 6 0-16,-3-4 2 16,-1 0-2-16,0-2-50 15,-1-4-60-15,-1-1-196 16</inkml:trace>
  <inkml:trace contextRef="#ctx0" brushRef="#br0" timeOffset="5903.2699">18966 2333 847 0,'-1'-1'378'0,"1"0"-180"16,8 1-76-16,9 0-77 15,4-3-13-15,14-1-18 16,4 2-4-16,7 2-4 16,1 3 1-16,-9 4-2 15,-5 1-13-15,-13 3-38 16,-3-2-26-16,-7-3-49 15,-5-4 6-15,-5-8 37 16,-3-5 27-16,-7-10 63 16,-2-3 27-16,0 0 38 15,2 5 15-15,5 9 15 16,1 3-16-16,4 7-44 0,0 4-17 16,5 13-24-16,2 2 0 15,0 12 13-15,-3 2 3 16,-3-2 0-16,1-3-2 15,-2-8-2-15,0-4-38 16,0-8-285-16</inkml:trace>
  <inkml:trace contextRef="#ctx0" brushRef="#br0" timeOffset="6425.99">17746 3711 486 0,'0'-3'302'0,"-1"-4"-12"16,2 4-112-16,-1 2-64 15,4 1-16-15,27 0-14 16,76 7-12-16,-18-2-33 15,14-1-16-15,27 3-18 16,1-3 0-16,5-2 11 16,-2-2-30-16,-12-3-219 15</inkml:trace>
  <inkml:trace contextRef="#ctx0" brushRef="#br0" timeOffset="7025.36">17858 3608 600 0,'1'0'354'0,"-2"-5"-44"15,-3 7-100-15,3-2-36 16,-1 0-69-16,-14 5-37 16,-40 21-48-16,26-9-7 15,3 3-6-15,3-4-4 16,9-1-2-16,7-4-4 16,7-7-13-16,2 3 0 15,8-3-2-15,5 4 4 16,10 5 11-16,4 2 0 15,8 5 2-15,3-2 4 0,0-5-125 16</inkml:trace>
  <inkml:trace contextRef="#ctx0" brushRef="#br0" timeOffset="7516.98">17376 3387 678 0,'2'5'281'0,"0"1"-130"0,11-3-85 15,3-4 21-15,4-8 42 16,-1-3 11-16,-1-10-11 16,-3-3-17-16,-7-9-28 15,0-3-9-15,-8-2-21 16,0-3-8-16,5 0-21 16,-4 1-9-16,11 4-15 15,-3 8-2-15,2 7-15 16,6 7-28-16,-1 9-113 15,7 5-88-15</inkml:trace>
  <inkml:trace contextRef="#ctx0" brushRef="#br0" timeOffset="7695.87">17352 3253 726 0,'7'0'278'16,"14"0"-194"-16,13-1-38 16,10-2-11-16,-1-3-12 15,3 3-64-15,-7-1-90 16</inkml:trace>
  <inkml:trace contextRef="#ctx0" brushRef="#br0" timeOffset="8089.22">17632 3301 794 0,'-2'0'349'0,"0"4"-156"16,3 4-54-16,0 10-62 15,4 2-3-15,-3 3-28 16,-1 2-15-16,1-7-17 15,3-2-4-15,2-4-2 16,-2-5 1-16,-1-4 4 16,-2-3 0-16,2-6-4 15,1-2-3-15,3-3-6 16,1-3-3-16,0 2 0 0,1 0 1 16,-4 3 1-1,2 3 1-15,-5 6 0 0,-5 1 2 16,-2 7 1-16,-8 0 1 15,-2 5 0-15,1 1-1 16,2-4 0-16,5 1-2 16,6-4-4-16,5-2-1 15,10-3-1-15,2 2 0 16,11-3 6-16,0-1-13 0,5-6-194 16</inkml:trace>
  <inkml:trace contextRef="#ctx0" brushRef="#br0" timeOffset="8714.3">17373 2890 668 0,'6'1'274'0,"9"-3"-143"16,8 2-43-16,17-2-23 16,4-1-4-16,9 1-25 15,5 0-12-15,-2 5-10 16,1 0 0-16,-11 1-13 15,-8 2-16-15,-16-6-79 16,-6-1-44-16,-12-5-61 16,-4-3-6-16,-11-8 70 15,-6-1 54-15,-5-1 132 16,2-1 47-16,3 7 44 16,5 2 2-16,8 9-48 15,1 2-27-15,7 6-35 16,3 6-13-16,8 5-2 15,1-1 10-15,-1 2 38 16,-3 0 25-16,-8-3 34 16,-4 2 8-16,-9-2-17 15,-2 0-25-15,-1-3-41 0,1 1-16 16,1-4-61-16,3 2-107 16</inkml:trace>
  <inkml:trace contextRef="#ctx0" brushRef="#br0" timeOffset="13228.18">13880 3523 687 0,'-1'1'337'0,"-4"6"-125"15,-1 6-82-15,-6 11-83 16,-5 11-10-16,-3 9-6 15,-1 5-7-15,4 1-10 16,5-4-5-16,5-13-3 16,3-10 0-16,4-17 6 15,-2-12 2-15,9-17 2 16,7-13 0-16,7-15 2 16,2-8 13-16,0-3 27 15,-1 9 6-15,-3 3 18 16,0 5-5-16,-4 8-16 15,-2 5-5-15,-3 18-28 16,0 11-10-16,4 21-11 16,3 15-2-16,8 14 1 15,7 6 0-15,0 4-2 16,1-3 1-16,-5-1-16 0,-8-5-49 16,-5-11-162-16,-4-10-166 15</inkml:trace>
  <inkml:trace contextRef="#ctx0" brushRef="#br0" timeOffset="13384.23">13845 3612 754 0,'5'0'346'0,"13"1"-120"16,12 1-86-16,22-2-43 15,9 0-10-15,4-2-30 16,-5-1-9-16,-8-2-354 15</inkml:trace>
  <inkml:trace contextRef="#ctx0" brushRef="#br0" timeOffset="14711.83">21305 3494 691 0,'0'0'364'0,"0"-1"-119"16,0 2-83-16,0-1-107 0,3 8-28 15,8 22-7-15,20 56-1 16,-21-29 0-16,-1 7 2 16,-9-5-3-16,3-4 1 15,-3-18-31-15,0-8-59 16,-8-24-163-16,-7-8-149 16</inkml:trace>
  <inkml:trace contextRef="#ctx0" brushRef="#br0" timeOffset="15024.04">21227 3544 821 0,'9'-12'389'0,"10"-18"-154"16,7 6-45-16,9 9-76 15,4 1-33-15,4 10-45 16,-3 3-12-16,-10 4-6 16,-8 5 6-16,-14 8 11 15,-13 2 2-15,-13 5-4 16,-6 3-7-16,-2 1-16 15,5-5-3-15,16-7-17 16,7-5-7-16,16-4-3 16,10 2-1-16,14 3 13 15,1 4 5-15,5 6 1 16,-6 4 3-16,-17 3 9 16,-14 3 5-16,-26 4 6 15,-16 2 0-15,-20-2-3 0,-3-1-3 16,2-17-1-16,5-10-18 15,11-13-148-15,10-8-101 16</inkml:trace>
  <inkml:trace contextRef="#ctx0" brushRef="#br0" timeOffset="16049.41">23490 5602 547 0,'-2'0'329'0,"1"0"-61"15,4 2-70-15,-3-2-98 16,13 7-36-16,58 43-22 15,-24-12-13-15,5 2-14 16,-2 3-2-16,-13-6-13 16,-5-7-39-16,-16-10-183 15</inkml:trace>
  <inkml:trace contextRef="#ctx0" brushRef="#br0" timeOffset="16244.26">23828 5572 628 0,'-2'-4'355'16,"-9"0"-75"-16,1 1-102 0,-12 15-107 16,-8 6-32-16,-14 14-18 15,-5 8-5-15,-3 0-4 16,2 4-2-16,13-1-5 16,5-10-3-16,13-7-46 15,10-7-68-15,8-9-219 16</inkml:trace>
  <inkml:trace contextRef="#ctx0" brushRef="#br0" timeOffset="16509.68">23892 5885 920 0,'-3'-2'384'0,"3"0"-207"15,0 12-110-15,-4 4-20 16,7 13-17-16,-3 1-5 16,0 3-12-16,0 3-4 15,2-8 0-15,2-1-21 16,0-16-98-16,2-5-63 15</inkml:trace>
  <inkml:trace contextRef="#ctx0" brushRef="#br0" timeOffset="16805.07">23865 5877 394 0,'3'-10'263'0,"4"-12"31"16,6 5-66-16,4 5-61 15,6 3-36-15,2 8-66 16,3 3-24-16,-6 9-12 15,-8 4 3-15,-13 6 8 16,-9 2 1-16,-15 3-11 16,-1-1-8-16,3-5-11 15,3-9-3-15,12-1-16 16,6-7-4-16,11 2-4 16,9 0 0-16,8-1 13 15,2 6 1-15,-3 1 2 16,-4 6 4-16,-15-1 14 0,-8 2 5 15,-19 3 9-15,-11-8 0 16,-8 0-5-16,2-9-2 16,8-8-57-16,6-1-79 15</inkml:trace>
  <inkml:trace contextRef="#ctx0" brushRef="#br0" timeOffset="17625.0098">13830 5676 848 0,'4'1'325'0,"12"10"-216"15,6 4-46-15,20 16-17 16,10 6-4-16,10 7-18 16,-2 1-5-16,-10-5 0 15,-13-4-11-15,-13-7-86 0,-2-6-98 16</inkml:trace>
  <inkml:trace contextRef="#ctx0" brushRef="#br0" timeOffset="17848.14">14265 5640 703 0,'-5'-2'417'15,"-12"-7"-56"-15,0 13-183 16,-1 6-59-16,-8 10-67 15,-2 6-15-15,-11 10-21 16,-6 2-3-16,-3 7-6 16,4-1-2-16,7-6-4 15,8-1-1-15,9-13-43 16,8-3-46-16,7-7-159 16,5-5-94-16</inkml:trace>
  <inkml:trace contextRef="#ctx0" brushRef="#br0" timeOffset="18192.1498">14241 6043 591 0,'-6'6'298'0,"-2"4"-89"16,4-1-113-16,1-4-31 15,5-2-19-15,0-5-7 16,-2 1-5-16,0 0-2 16,3-14-13-16,39-41-3 15,-29 22 0-15,2 1 6 0,-5 3 23 16,0 3 14-16,-3 11 26 16,-4 7-4-16,0 10-20 15,1 9-13-15,-2 8-32 16,5 5-6-16,5 6-5 15,3 2-2-15,5-6-2 16,2 1 2-16,-1-7 0 16,-2-4 1-16,-8-1-58 15,-3-7-57-15,-7-7-183 16</inkml:trace>
  <inkml:trace contextRef="#ctx0" brushRef="#br0" timeOffset="18352.88">14231 6040 833 0,'3'2'404'0,"-3"0"-115"15,11 1-189-15,5-2-46 16,14-1-26-16,9-1-8 16,4-6-80-16,2 0-135 15</inkml:trace>
  <inkml:trace contextRef="#ctx0" brushRef="#br0" timeOffset="18567.8298">14619 5795 699 0,'2'0'323'0,"6"-4"-117"16,4 3-96-16,16 0-63 16,4-2-4-16,7 2-15 15,3 1-17-15,-4 1-235 16</inkml:trace>
  <inkml:trace contextRef="#ctx0" brushRef="#br0" timeOffset="18757.16">14645 5868 818 0,'1'4'381'0,"-1"1"-121"16,10 0-158-16,6 1-37 15,7-2-17-15,9-1-15 16,8 0-10-16,3-1-63 15</inkml:trace>
  <inkml:trace contextRef="#ctx0" brushRef="#br0" timeOffset="19099.5">15136 5627 1021 0,'-7'1'411'0,"-13"4"-278"16,-2 3-53-16,1 8-63 15,5 7-17-15,8 7-14 16,6 4-2-16,12 6-1 16,7-2 2-16,10-2 3 15,5-7 6-15,0-13 14 16,4-7 9-16,0-15 28 15,1-7 21-15,-5-12 42 0,-9-5 13 16,-8-3 13 0,-9-2-10-16,-13-1-30 0,-8 4-13 15,-14 2-33-15,-3 7-11 16,-3 10-31-16,3 3-20 16,8 9-105-16,4 3-90 15</inkml:trace>
  <inkml:trace contextRef="#ctx0" brushRef="#br0" timeOffset="19326.86">15253 5670 717 0,'-9'6'383'15,"-9"5"-97"-15,0 10-130 16,-4 3-33-16,0 8-46 16,0 2-17-16,4-2-31 15,6 3-10-15,5-16-80 16,4-1-159-16</inkml:trace>
  <inkml:trace contextRef="#ctx0" brushRef="#br0" timeOffset="24668.66">21778 2615 656 0,'9'-3'257'0,"24"0"-166"16,13 1-100-16,42-5-36 16,20 0 7-16,25-2 11 15,16-5 6-15,8 3 27 16,-6 1 10-16,-21 4 14 16,-17 4 2-16,-39 0-13 15,-16 2-3-15,-30-3 15 16,-15 0 8-16,-24-1-1 15,-15-1-2-15,-15-3-17 16,-3-4-11-16,0-4-2 16,4 0 1-16,9 2-2 15,2 4 0-15,11 5-2 16,8 1-4-16,10 6-9 16,10 2 0-16,14 5 2 0,2 6 7 15,9 0 9-15,-3 2 3 16,-14-4 14-16,0 4 8 15,-21-2 15-15,-6 0 4 16,-5-7-5-16,-4-7-22 16,6-4-313-16</inkml:trace>
  <inkml:trace contextRef="#ctx0" brushRef="#br0" timeOffset="24954.21">23211 2173 548 0,'0'-6'313'0,"1"-3"-35"16,-1 6-155-16,1 10-86 15,0 8-22-15,3 12-14 16,2 8 6-16,-1 11 1 16,5 0-1-16,-5-2-1 15,1-6 2-15,-1-15 4 16,-4-9-19-16,-1-10-160 0</inkml:trace>
  <inkml:trace contextRef="#ctx0" brushRef="#br0" timeOffset="25129.12">23179 2308 675 0,'27'2'287'15,"28"6"-131"-15,-2-1-16 0,-10 0 1 16,-9-1-8-16,-10-4-30 16,-5-2-18-16,-13-2-27 15,-1-4-19-15,-5-4-150 16,-2 0-204-16</inkml:trace>
  <inkml:trace contextRef="#ctx0" brushRef="#br0" timeOffset="31823.92">3915 5612 749 0,'3'-1'340'0,"3"1"-145"15,4 5-60-15,3 11-51 16,-2 8 3-16,-2 12-6 15,-4 4-3-15,-6 2-16 16,-1-7-18-16,5-10-21 16,0-10-4-16,4-20 4 15,4-11-1-15,-1-17-5 16,4-7-5-16,8-6-12 16,0 2-3-16,3 8-2 15,2 10 0-15,-2 13-1 16,-2 11 1-16,-3 10 8 15,-5 9 7-15,-6 14 10 16,-5 4 4-16,-5 2-2 16,0 0-3-16,-1-6-6 15,2-5-28-15,3-8-192 16,2-10-308-16</inkml:trace>
  <inkml:trace contextRef="#ctx0" brushRef="#br0" timeOffset="32101.33">3897 5376 1095 0,'1'0'421'0,"7"0"-298"15,10 0-44-15,13-1-40 16,8 1-4-16,16 0-12 16,4 1-6-16,4 1-5 15,-4-1 2-15,-8 3-45 16,-10-3-41-16,-11-2-133 16,-8 2-95-16,-17-7-127 15</inkml:trace>
  <inkml:trace contextRef="#ctx0" brushRef="#br0" timeOffset="32233.3">4341 5337 168 0,'-7'-10'215'15,"1"2"-2"-15,-4-2 90 16,4 1-44-16,6 5-110 16,2 5-36-16,8 8-63 15,0 2-18-15,0 9 14 0,0-1 4 16,-8 1 1-16,-1 1-6 16,-3-6-33-16,-3 0-83 15</inkml:trace>
  <inkml:trace contextRef="#ctx0" brushRef="#br0" timeOffset="32514.1">4679 5508 806 0,'-1'-2'432'0,"-2"4"-108"15,2 6-128-15,0 14-114 16,1 10-23-16,2 12-16 16,3 5-11-16,3 2-15 15,-1-2-4-15,1-8-6 16,-1-9-25-16,-4-14-163 15,-2-10-118-15</inkml:trace>
  <inkml:trace contextRef="#ctx0" brushRef="#br0" timeOffset="32663.49">4516 5656 871 0,'0'-1'396'15,"13"1"-156"-15,3 2-84 16,22 5-62-16,6-1-13 15,7-3-34-15,7 0-16 16,1-6-20-16,1 2-72 16</inkml:trace>
  <inkml:trace contextRef="#ctx0" brushRef="#br0" timeOffset="33306.24">5242 5385 589 0,'-4'-2'400'0,"-2"6"-7"16,-3 7-164-16,3 18-145 15,3 11-43-15,0 11-22 16,4 6-5-16,2 4-5 15,0-3-1-15,4-13 0 16,-2-10 1-16,2-22 11 16,-3-9 15-16,-3-16 16 15,1-8 4-15,-7-15 5 16,-3-2-1-16,0-11 1 16,1-1 3-16,-3 4-18 15,-2-1-13-15,0 7-22 16,3 4-11-16,9 8-11 15,4 3-6-15,6 10-11 0,7 4-1 16,16 4-8 0,7 1-50-16,23 5-129 0,1 1-92 15</inkml:trace>
  <inkml:trace contextRef="#ctx0" brushRef="#br0" timeOffset="33529.61">5232 5627 773 0,'10'2'332'16,"8"3"-170"-16,21-5-109 15,12 5-5-15,4-4-23 16,3 0-61-16</inkml:trace>
  <inkml:trace contextRef="#ctx0" brushRef="#br0" timeOffset="34009.01">5693 5850 561 0,'1'-10'279'16,"5"-9"-96"-16,-1-3-32 15,-4 0-42-15,-2 1-16 0,-5 3-18 16,-4 3-3-16,-11 4 0 15,0 7-4-15,-8 7-13 16,4 5-10-16,6 7-29 16,4 2-11-16,12 0-12 15,3-2-6-15,9-1-3 16,5-5 3-16,5-8 8 16,1-1 2-16,1-9 4 15,2 2 1-15,-9 1-2 16,-1 4-2-16,-1 8-4 15,-1 5 0-15,2 10 12 16,1 7 7-16,-4 7 17 16,-7 1 10-16,-4 0 9 15,-10-6 8-15,-5-6 23 16,-9-7 9-16,-8-8 10 16,-3-5-3-16,0-8-30 15,6-9-19-15,10-5-47 16,5-1-43-16,10-7-141 0,6 4-106 15</inkml:trace>
  <inkml:trace contextRef="#ctx0" brushRef="#br0" timeOffset="34538.15">5177 5129 1509 0,'22'1'11'16,"2"-1"-5"-16,39 4 6 0,4-3-3 15,7 2-4-15,-5 2 3 16,-19 0-12-16,-5 0-20 15,-12-2-62-15,-6-2-39 16,-9-7-21-16,-5-3 21 16,-9-6 72-16,-4 0 59 15,-4 1 86-15,0 1 22 16,0 8 35-16,0-2-18 0,4 8-45 16,5 6-22-16,1 7-33 15,-1 10 11-15,-2 2 37 16,-2 4 7-16,-2-2-2 15,-2-5-17-15,1-8-35 16,1-8-46-16,1-6-197 16</inkml:trace>
  <inkml:trace contextRef="#ctx0" brushRef="#br0" timeOffset="34909.08">6113 5534 845 0,'1'0'389'0,"9"3"-140"15,7-3-98-15,18 1-76 16,14 2-9-16,8-3-32 15,7-1-10-15,-9 1-42 16,-8-5-87-16</inkml:trace>
  <inkml:trace contextRef="#ctx0" brushRef="#br0" timeOffset="35102.1899">6180 5680 688 0,'7'1'376'0,"6"3"8"15,17-3-275-15,15 4-12 16,6-5-14-16,0-4-17 16,-4-1-28-16,-4-3-65 15</inkml:trace>
  <inkml:trace contextRef="#ctx0" brushRef="#br0" timeOffset="35611.83">7064 5390 981 0,'-24'-8'509'16,"-12"-4"-154"-16,1 5-181 0,3 8-59 16,-1 11-86-16,3 6-25 15,6 13-24-15,2 5-4 16,19 11-1-16,3 4-1 16,18 7 2-16,6-4 1 15,5-8 5-15,8-3 0 16,7-20 8-16,5-8 3 15,-3-19 6-15,6-10 6 16,-12-17 11-16,-5-9 7 16,-7-5 12-16,-23-6 1 0,-16 4 6 15,-13 6 0-15,-13 5-10 16,-3 6-7-16,1 8-24 16,5 3-29-16,9 7-101 15,7 3-86-15</inkml:trace>
  <inkml:trace contextRef="#ctx0" brushRef="#br0" timeOffset="35778.04">7115 5433 568 0,'-3'7'364'0,"-6"11"-8"16,-5 2-65-16,-9 13-106 15,-3-1-45-15,-2 3-69 16,2 4-24-16,5-5-28 15,7-1-34-15,6-13-158 16,2-7-163-16</inkml:trace>
  <inkml:trace contextRef="#ctx0" brushRef="#br0" timeOffset="36247.1">6731 5176 767 0,'-1'-2'365'0,"4"2"-143"15,11 0-77-15,21 0-93 16,11 4 0-16,15-3-8 16,7 2-12-16,1 2-13 15,-2-1-2-15,-10 0 3 16,-7 0-1-16,-14-5-32 16,-7-1-46-16,-14-4-66 15,-11-4-36-15,-13-1 4 0,-7-4 41 16,-10-1 80-16,5 3 49 15,4 1 55-15,6 4 12 16,7 7-3-16,4 1-15 16,8 6-19-16,5 2-3 15,4 2 12-15,3 3 26 16,-7 5 43-16,-5 2 14 16,-12 0-8-16,-8 0-24 15,-3-5-47-15,0-2-30 16,4-6-187-16</inkml:trace>
  <inkml:trace contextRef="#ctx0" brushRef="#br0" timeOffset="38834.74">3951 6673 589 0,'1'-4'352'0,"7"-3"-23"15,5 9-135-15,3 9-118 16,-4 8-21-16,-8 12-28 15,-1 3-5-15,-1 5-4 16,3 1 4-16,-3-12 0 16,-2-6-2-16,0-12-5 15,-5-10-8-15,6-13-12 16,5-8-8-16,2-16-3 16,7 0 3-16,5 1 7 15,1-1 7-15,3 12 20 16,4 6 13-16,0 12 12 0,-3 7-3 15,-5 10-10-15,-1 6-8 16,-8 6-3-16,-1 1 3 16,-9 8 4-16,-4 3-2 15,-2 1-5-15,0 0-2 16,6-11-59-16,8-6-102 16</inkml:trace>
  <inkml:trace contextRef="#ctx0" brushRef="#br0" timeOffset="39483.86">4620 6743 826 0,'-4'-1'479'0,"-1"1"-77"0,7 0-177 16,-2 0-135-16,24-1-37 15,61-3-17-15,-16 6-11 16,2 0-12-16,-2 1-3 16,-11 1-66-16,-13-5-89 15</inkml:trace>
  <inkml:trace contextRef="#ctx0" brushRef="#br0" timeOffset="40062.08">5427 6455 769 0,'-7'10'350'0,"1"11"-114"15,4 16-182-15,-6 10-20 16,11 13-6-16,0-2-2 15,-2-2-10-15,9-8-1 16,-10-22 1-16,5-5 5 16,-2-21 35-16,-5-6 6 15,4-17 4-15,-4-12 9 0,1-11-8 16,-3-6 3-16,-3-5-5 16,2 0-12-16,-5 4-31 15,6 4-10-15,0 7-10 16,4 8-2-16,5 6-5 15,1 5-8-15,8 7-9 16,4 3-3-16,7 4-2 16,9 0-37-16,14 7-127 15,9 6-105-15</inkml:trace>
  <inkml:trace contextRef="#ctx0" brushRef="#br0" timeOffset="40278.94">5450 6573 765 0,'0'4'364'0,"0"1"-77"16,16-1-215-16,7 2-25 15,16-2-13-15,13 1-3 0,4-1-166 16</inkml:trace>
  <inkml:trace contextRef="#ctx0" brushRef="#br0" timeOffset="40809.7697">5833 6880 280 0,'11'-9'220'0,"10"-6"21"15,-7-8-62-15,-6-1-8 16,-10 1 1-16,-12-1-7 16,-13 9-22-16,-7 2-23 15,-9 8-46-15,6 5-17 16,7 5-33-16,7 3-13 16,13 0-26-16,3 0-8 15,7-2-7-15,8 0 0 16,3-3 8-16,4-2 4 15,6-1 9-15,0-2 3 0,3-4 5 16,-1 2 1-16,-1 4-4 16,1 4-3-16,-4 16 0 15,2 6-2-15,-1 16 9 16,0 0 2-16,-3 7 5 16,-6 0 6-16,-11-4 8 15,-5-2 9-15,-7-5 19 16,-4-7 11-16,-4-12 14 15,-5-12 7-15,-6-21-20 16,3-10-22-16,9-11-48 16,6-1-52-16,16 0-136 15,10-3-174-15</inkml:trace>
  <inkml:trace contextRef="#ctx0" brushRef="#br0" timeOffset="45093.7599">6260 6604 517 0,'-5'1'363'0,"-6"-1"61"0,8 3-168 16,15 1-118-16,13-4-40 16,17 0-71-16,9-3-4 15,8-2-11-15,-4-2-5 16,-2 0-10-16,-5 0-57 16,-19 7-249-16</inkml:trace>
  <inkml:trace contextRef="#ctx0" brushRef="#br0" timeOffset="45273.6599">6301 6709 947 0,'4'2'397'16,"3"0"-194"-16,19 2-128 15,4-1-26-15,12 1-5 16,6-1-11-16,7-2-15 15,4-1 7-15,-5 0-186 16</inkml:trace>
  <inkml:trace contextRef="#ctx0" brushRef="#br0" timeOffset="45704.97">7215 6367 915 0,'-17'0'418'0,"-20"7"-195"15,-1 8-70-15,2 8-92 16,6 10-28-16,6 5-33 16,10 4-7-16,15 11-4 15,10 0 3-15,19-1 8 16,-2-6 1-16,25-17 9 16,10-10 2-16,3-19 2 15,7-11 2-15,-21-18 10 16,-13-10 7-16,-13-10 20 15,-10-4 5-15,-16 1 6 16,-10 3-6-16,-15 8-17 16,-8 4-9-16,-12 9-23 15,-5 9-8-15,-5 9-56 16,1 5-58-16,18 5-195 16</inkml:trace>
  <inkml:trace contextRef="#ctx0" brushRef="#br0" timeOffset="45899.96">7366 6416 523 0,'-2'4'329'16,"-4"9"6"-16,-3 5-57 16,-13 9-99-16,-7 5-20 15,-10 11-63-15,0 2-31 0,7 4-40 16,7-1-11-16,12-14-19 15,5-11-59-15,8-15-183 16</inkml:trace>
  <inkml:trace contextRef="#ctx0" brushRef="#br0" timeOffset="47477.6599">3904 7886 731 0,'5'-4'326'0,"4"0"-147"16,5 4-50-16,3 9-31 15,3 8-1-15,-2 12-6 16,-3 4-5-16,-7 5-25 16,-7-1-11-16,-3-7-21 15,-3-8-6-15,6-11-2 16,-2-10-4-16,2-12-15 16,1-7-6-16,2-14-15 15,10 0-2-15,6-2 7 16,2 3 2-16,4 10 2 15,2 5 0-15,1 15 2 16,2 5 3-16,-6 7 12 0,-5 6 7 16,-9 4 12-16,-3-1 4 15,-3 9-4-15,-3-1-3 16,-2-4-10-16,1 3-5 16,5-12-85-16,4-4-87 15</inkml:trace>
  <inkml:trace contextRef="#ctx0" brushRef="#br0" timeOffset="47677.35">4546 7881 1148 0,'1'0'470'0,"13"1"-281"15,5 0-92-15,14 4-58 16,6 2-14-16,2-1-14 16,0-1-40-16,3 0-183 15</inkml:trace>
  <inkml:trace contextRef="#ctx0" brushRef="#br0" timeOffset="47887.6">4589 7991 741 0,'9'5'370'0,"6"5"-58"16,16-6-226-16,11-3-3 15,11-1-8-15,1 0-8 16,-2 0-24-16,-11 1 3 0,-7 3-186 15</inkml:trace>
  <inkml:trace contextRef="#ctx0" brushRef="#br0" timeOffset="48538.65">5321 7720 786 0,'-5'7'327'0,"-1"18"-169"15,2 8-85-15,3 13-38 16,3 5-3-16,5-6-11 16,-1-1-5-16,-1-15-4 15,1-8 1-15,-2-15 5 16,0-8 6-16,-3-14 6 15,-2-6 7-15,-2-11 10 16,-6-7 0-16,-1-7 2 16,-2-6-4-16,2-2-13 15,4 1-6-15,4 6-10 16,4 7-3-16,2 9-2 16,0 5-1-16,1 7-6 15,6 7-4-15,6-1-13 0,5-1-5 16,14 6-3-16,1-2 2 15,9 5 2-15,1 6-51 16,1 2-154-16,-2 5-156 16</inkml:trace>
  <inkml:trace contextRef="#ctx0" brushRef="#br0" timeOffset="48755.33">5374 7805 772 0,'7'0'346'16,"8"0"-133"-16,10 0-160 15,7 0-9-15,6 0-29 16,3 0-5-16,1 2-198 15</inkml:trace>
  <inkml:trace contextRef="#ctx0" brushRef="#br0" timeOffset="49292.03">5767 8016 390 0,'3'-7'246'0,"1"-6"-28"0,-2 1-87 16,-2 0-20-16,-8-1-17 15,-2 4 0-15,-6 1 6 16,-4-1-9-16,3 9-34 16,-2 4-18-16,4 6-39 15,6 6-12-15,4 3-8 16,4-5-1-16,9 1 2 16,3-2 3-16,3-10 6 15,3 0 2-15,-1-3 7 16,-1-5 1-16,-1-1 5 15,-7 1 0-15,2 3 12 16,1 2 5-16,3 13 13 16,2 9 3-16,-2 9-7 15,1 9-3-15,-13 4-9 16,-4 2 1-16,-12-2 9 0,-7-7 10 16,-7-10 32-16,-3-10 15 15,-1-19 1-15,1-10-11 16,7-12-39-16,5-3-21 15,9-5-26-15,8-1-8 16,12-2-70-16,8 0-58 16,10 6-280-16</inkml:trace>
  <inkml:trace contextRef="#ctx0" brushRef="#br0" timeOffset="49532.85">6072 7806 805 0,'2'0'404'0,"5"-2"-112"15,5-1-88-15,16 3-91 16,-3-1-24-16,9 0-45 15,1 0-19-15,1-4-25 16,2 1-53-16,-7-2-202 16</inkml:trace>
  <inkml:trace contextRef="#ctx0" brushRef="#br0" timeOffset="49752.7">6092 7933 803 0,'-3'1'387'0,"5"6"-119"15,9-1-89-15,13-4-80 16,9 5-9-16,8-7-41 16,1 1-15-16,2-1-20 15,-3-1 0-15,-7 0-123 16,-4-2-112-16</inkml:trace>
  <inkml:trace contextRef="#ctx0" brushRef="#br0" timeOffset="50485.39">6735 7761 624 0,'3'-2'381'0,"5"-1"-24"15,2 5-136-15,6 16-126 16,2 6-21-16,-3 13-26 16,0 2-11-16,-11-3-14 15,-5-4-3-15,1-7-4 16,-1-6-5-16,0-15-20 16,9-4-7-16,-4-18-10 15,3-7 0-15,8-8 17 16,-2-5 3-16,4 4 6 15,2 3 0-15,-3 10 6 0,0 7 6 16,-1 14 10-16,0 6 6 16,-7 16 0-16,1 2-4 15,-9 6-8-15,3 1-4 16,-5-3-5-16,1 1-7 16,1-12-43-16,0-5-12 15,7-13 0-15,-1-9 6 16,4-8 39-16,2-5 10 15,4 1-1-15,0-3 0 0,7 6 1 16,1 3 0-16,-4 9 10 16,0 6 9-16,-2 8 17 15,-3 5 4-15,-1 6-1 16,-5 0-6-16,-9 3-11 16,-5 1-3-16,-4-5-5 15,2 0-44-15</inkml:trace>
  <inkml:trace contextRef="#ctx0" brushRef="#br0" timeOffset="51249.1899">7540 7919 452 0,'1'-3'299'0,"2"-4"5"15,-1-5-62-15,-2-6-82 16,-1 3-25-16,-5-6-28 16,-3 1-15-16,-9 1-32 15,-2-1-17-15,0 7-33 16,-4 4-9-16,-1 13-6 15,-4 5-2-15,-4 9-6 16,11 4-4-16,13 3-9 16,6-2-2-16,10-2 3 15,3 0 4-15,7-8 10 16,9-2 2-16,3-5 1 16,-4-6-3-16,-7-4-2 15,1-4 0-15,-8-6 4 0,0-1 6 16,-4 1 7-16,-5-2 3 15,-2 4 5-15,-2 1 5 16,-1 3 7-16,2 4-1 16,1 3-9-16,3 1-6 15,-3 0-11-15,0 0-2 16,0 0 6-16,0 0 1 16,13 5 3-16,28 43-1 0,-29-16 2 15,-1 4 2-15,-11 15 11 16,-9 10 8-16,-16 7 5 15,-4 9 0-15,-2-4-8 16,-2-10-6-16,4-16 1 16,-2-15 9-16,2-23 3 15,4-12-3-15,3-17-16 16,7-10-13-16,9-15-12 16,6 2-2-16,8-2 1 15,5 5 3-15,1 5-76 16,4 8-82-16</inkml:trace>
  <inkml:trace contextRef="#ctx0" brushRef="#br0" timeOffset="55321.59">8417 7706 595 0,'-5'-19'320'15,"1"-8"-81"-15,8 1-96 16,8 4-19-16,11 10-46 16,0 4-21-16,9 11-37 15,2 10-17-15,-7 14-2 16,-9 7 11-16,-19 13 11 16,-17 3 2-16,-15-1-13 15,-1-1-19-15,4-16-46 16,5-6-19-16,14-15-8 15,5-4 10-15,12-7 37 0,5-2 33 16,16 4 26-16,2-5 7 16,5 6 0-16,6-2-15 15,-1 0 14 1,0 2-87-16</inkml:trace>
  <inkml:trace contextRef="#ctx0" brushRef="#br0" timeOffset="55814.84">8498 7433 780 0,'-22'-2'383'0,"-22"-2"-135"15,-5 10-114-15,-4 9-47 16,-8 13-48-16,3 8-22 15,11 16-22-15,9 11-5 16,20 17-1-16,14 5-2 16,26 9 0-16,19-9 0 15,30-16-2-15,12-10 2 16,16-34 0-16,8-12 0 16,8-32 4-16,-9-15 6 15,-20-23 21-15,-17-13 21 16,-33-15 63-16,-15-5 41 0,-31 0 4 15,-21 8-4-15,-37 21-38 16,-22 13-41-16,-16 26-25 16,-2 9-22-16,13 13-126 15,19 12-71-15</inkml:trace>
  <inkml:trace contextRef="#ctx0" brushRef="#br0" timeOffset="61559.63">1632 9121 715 0,'0'4'338'0,"-4"4"-109"16,3 19-139-16,0 6-24 16,8 17-24-16,1 4-13 15,0 0-9-15,-1 0-2 16,-5-12-2-16,3-7-3 15,-3-14 1-15,3-4 2 16,-8-11 17-16,-1-12-1 16,0-11-5-16,-3-6-4 0,2-13-18 15,1-3-2 1,-4-9 3-16,1-3 2 0,4-9 9 16,2-1 5-16,1 6 11 15,0 0 1-15,2 14 4 16,-1 7-1-16,7 14-11 15,2 2-9-15,8 13-20 16,9 1-9-16,15 4-5 16,8 2 6-16,11 1-81 15,3 1-83-15</inkml:trace>
  <inkml:trace contextRef="#ctx0" brushRef="#br0" timeOffset="61891.09">1868 9306 796 0,'2'5'372'0,"1"1"-129"0,9 14-126 16,0 1-10-16,5 9-8 16,-1-1-15-16,-4-3-21 15,4 1-16-15,-5-15-21 16,3-1-5-16,5-14 2 16,-7-9-2-16,3-14-3 15,-1-6-3-15,-5-4-15 16,1-1-32-16,-6 5-109 15,7 2-110-15</inkml:trace>
  <inkml:trace contextRef="#ctx0" brushRef="#br0" timeOffset="62329.54">2225 9326 730 0,'-4'2'388'16,"-5"5"-107"-16,2 3-98 15,2 9-118-15,0-1-32 16,9 5-30-16,3 1-5 16,7-5 1-16,5 0 1 15,-2-8 4-15,2-6 0 0,-6-8 5 16,-2-4 3-16,0-9 5 15,-3-2 2-15,-3-3-1 16,1-3-1-16,-6 6 17 16,-2 4 9-16,-4 12-5 15,0 3-6-15,4 13-29 16,0 5-11-16,6 1-4 16,8 6 3-16,7-3 5 15,6-8 1-15,2-4 3 16,2-8 1-16,-4-10 22 15,3 0 13-15,-6-8 22 16,-3 0 11-16,-5-5-4 16,-5-2-8-16,-11-5-14 15,2-1-15-15,-16-4-58 16,0 6-62-16,-5 11-245 16</inkml:trace>
  <inkml:trace contextRef="#ctx0" brushRef="#br0" timeOffset="62914.2199">2624 9412 673 0,'0'6'299'0,"4"4"-127"16,6 5-47-16,15 2-47 0,8 2-3 16,4-3-19-16,3-9-6 15,0-7-10-15,-5-8-1 16,-6-11 0-16,-6 2 1 15,-14-4 5-15,-8-5-2 16,-11 1-5-16,-10-1-4 16,-13 4-11-16,-1 10-3 15,-4 12-13-15,3 4-7 16,3 12-13-16,6 7-7 16,10 7-7-16,4 5 0 0,12 11 8 15,0 1 6-15,8 7 11 16,4 2 2-16,-2-12 7 15,5-1 1-15,-1-11 12 16,0-12-51-16,0-9-182 16</inkml:trace>
  <inkml:trace contextRef="#ctx0" brushRef="#br0" timeOffset="63093.94">3043 9316 905 0,'-5'6'411'0,"1"8"-179"0,0 3-97 15,4 10-86-15,5-2-16 16,5 0-19-16,-5 0-2 16,4-11-172-16</inkml:trace>
  <inkml:trace contextRef="#ctx0" brushRef="#br0" timeOffset="63254.95">2933 9021 987 0,'-4'-6'522'0,"-4"-3"-153"16,8 9-147-16,1 0-170 15,2 0-42-15,-3 0-83 16,4-1-98-16</inkml:trace>
  <inkml:trace contextRef="#ctx0" brushRef="#br0" timeOffset="63687.82">3206 9073 833 0,'4'-10'325'0,"6"-12"-208"0,5-4-41 15,1 2-9-15,1 0 1 16,-4-1-4-16,0 4-6 15,-4 1-7-15,1 8-2 16,-8 8-6-16,-2 3-9 16,2 13-18-16,0 9-10 15,9 13-12-15,7 9 1 0,17 15-3 16,5 10 2-16,-3 15 6 16,-6 4 4-16,-24-5 14 15,-10-7 4-15,-16-10 4 16,-10-4 2-16,-7-16 11 15,-5-13 6-15,1-29-2 16,-2-13-14-16,8-20-46 16,7-4-28-16,10-8-72 15,12-2-78-15</inkml:trace>
  <inkml:trace contextRef="#ctx0" brushRef="#br0" timeOffset="64449.92">3813 9434 667 0,'-2'-7'335'0,"-5"-5"-104"16,-1-3-42-16,-4-2-57 15,1 2-16-15,-4 1-16 16,-3 2-11-16,-1 4-32 16,-4 5-16-16,0 8-39 15,2 6-11-15,6 10-16 16,7 2-5-16,8 3 1 16,3-1 3-16,13-5 10 15,3-2 7-15,10-9 5 16,-4-9 3-16,1-3 2 15,1-6 2-15,-10-5 5 0,5-2 2 16,-11-2 6-16,-5-2-1 16,-6 2 2-16,-2 6 0 15,-4 4 0-15,-2 3-2 16,-1 6-9-16,3 3-6 16,3 7-13-16,3 2-3 15,8 2 0-15,5 3 4 16,7-5 5-16,7-3 2 15,7-2 5-15,-1-7 4 16,-1-4 5-16,-3-4 2 16,-8-6 6-16,-5-2 1 0,-4-7 1 15,-3-4 0-15,-5-5-2 16,7 0 12-16,-9 7 25 16,4 4 11-16,-6 15-5 15,-4 11-16-15,0 17-35 16,-6 9-12-16,10 15-3 15,0 2 0-15,5 5 3 16,-2 6 1-16,-1 0 3 16,8 2 1-16,-2-11 3 15,5-4-15-15,0-20-93 16,-6-10-87-16</inkml:trace>
  <inkml:trace contextRef="#ctx0" brushRef="#br0" timeOffset="64600.58">4088 9458 778 0,'6'4'340'0,"1"0"-124"16,14 0-168-16,4-1-7 16,5-4-41-16,9-2-75 15</inkml:trace>
  <inkml:trace contextRef="#ctx0" brushRef="#br0" timeOffset="64964.7899">4509 9259 935 0,'-9'-4'442'0,"-16"-4"-190"16,2 4-77-16,8 1-105 15,0 3-38-15,9 7-48 16,5 1-10-16,4 3-4 16,5-2 3-16,9-1 17 15,3 1 4-15,-3-7-3 16,1 0-12-16,-11-2-12 16,-3-2 3-16,-3 2 4 15,-6 3 15-15,3-3 19 0,-3 1 9 16,-22 9 16-16,-19 19 1 15,35-13 0-15,5 0-5 16,13 3-5-16,1-7 6 16,11 0 7-16,3 0 0 15,0-9-4-15,1 0-6 16,-6-3-6-16,2-5-12 16,-2-5-119-16</inkml:trace>
  <inkml:trace contextRef="#ctx0" brushRef="#br0" timeOffset="65453.24">5504 9283 634 0,'0'-4'339'16,"2"-2"-77"-16,-4-3-51 15,0 1-63-15,-12-1-22 16,-8-2-17-16,4-1-9 16,-8 5-19-16,2 4-10 0,-6 7-32 15,-2 6-13-15,4 3-26 16,5 7-10-16,16 5-16 15,8 3-3-15,17 2 7 16,6-3 5-16,12-11 12 16,-3-7 3-16,0-9-1 15,0-4-9-15,-16-9-87 16,-1-6-63-16</inkml:trace>
  <inkml:trace contextRef="#ctx0" brushRef="#br0" timeOffset="65572.7399">5361 9034 580 0,'-4'-6'369'0,"-5"0"-24"16,5 1-99-16,2 3-156 15,3 5-55-15,-1-3-101 0,0 0-97 16</inkml:trace>
  <inkml:trace contextRef="#ctx0" brushRef="#br0" timeOffset="66012.2">5523 9195 897 0,'9'6'393'16,"12"6"-194"-16,7 1-64 0,5-3-72 15,-2-2-15-15,-1-4-23 16,-5-4-5 0,-2-2 1-16,-3-5-1 0,-8-2-7 15,-2-2-12-15,-10 1-12 16,-5 3-8-16,-10 5-2 15,-5 3 11-15,-1 8 17 16,-4 5 3-16,8 7 2 16,1 1-5-16,7 4-10 15,4 0-2-15,6-1 2 16,7-3 1-16,8-6 3 16,-1-2 2-16,6-10 4 15,1-2 1-15,2-7 1 16,5-6-1-16,0-11-5 15,2-1-9-15,-6-10-13 16,2 2-1-16,-7 0 4 16,-8 3 12-16,-7 9 29 0,-5 5 19 15,-4 12 14-15,1 5 4 16,-2 14-8-16,2 4-13 16,-1 8-14-16,4 1-9 15,5 0-9-15,0-2-3 16,7-8 7-16,3-4-37 15,1-6-182-15</inkml:trace>
  <inkml:trace contextRef="#ctx0" brushRef="#br0" timeOffset="94976.75">6843 9444 300 0,'13'7'219'16,"8"4"20"-16,6-9-97 16,0-2-16-16,-7-12-13 15,0-4 4-15,-9-9 19 16,-1-7-1-16,-5-12-19 15,-5-8-19-15,-2-13-43 16,-2 3-14-16,-6-9-22 0,1-2-5 16,3-1-13-1,4-1-6-15,18 10-8 0,2 10-3 16,11 28-12-16,2 7-32 16,-2 29-97-16,3 11-128 15</inkml:trace>
  <inkml:trace contextRef="#ctx0" brushRef="#br0" timeOffset="95160.28">6881 9209 981 0,'5'0'365'0,"2"-1"-276"16,16-2-48-16,18-2-21 15,4-2-6-15,16 2 22 16,-4 2-105-16</inkml:trace>
  <inkml:trace contextRef="#ctx0" brushRef="#br0" timeOffset="95590.01">7147 9335 713 0,'3'4'306'15,"4"9"-148"-15,1 8-56 0,-4 6-26 16,-2 5-3-16,-5 0-22 15,-4-1-11-15,1-6-20 16,1-6-7-16,5-11-8 16,3-8-5-16,4-6-9 15,3-8-4-15,7-3 0 16,-1-7 3-16,3 0 7 16,-2 5 3-16,-5 3 8 15,-5 7 6-15,-10 6 0 16,-6 6 0-16,-12 13 0 15,-1 5-4-15,4 2 3 16,3 0-1-16,14-6-3 16,4-5-1-16,16-4-1 15,11-4 1-15,7-4-2 16,4 1-4-16,-1-4-103 16,-3-3-112-16</inkml:trace>
  <inkml:trace contextRef="#ctx0" brushRef="#br0" timeOffset="95830.48">7565 9171 982 0,'7'1'385'15,"7"-1"-235"-15,20-1-108 16,8-1-11-16,10-1-5 16,0 0-7-16,-4 2-9 15,-7 1 6-15,-7 1-146 16,-5 2-280-16</inkml:trace>
  <inkml:trace contextRef="#ctx0" brushRef="#br0" timeOffset="96010.34">7628 9328 808 0,'7'4'352'0,"15"5"-165"0,10-1-69 15,17-4-48-15,2 1-19 16,-7-6-51-16,-3-5-91 15</inkml:trace>
  <inkml:trace contextRef="#ctx0" brushRef="#br0" timeOffset="96538.5">8263 9155 1264 0,'-5'11'27'0,"4"8"-3"0,0 12 21 15,9 4-17-15,7 2-8 16,7-8-3-16,5-3 0 15,1-11 4-15,3-8 2 16,1-14 2-16,-4-5 4 16,0-14 1-16,-5-3 2 15,-6-6-2-15,-5-2-5 16,-11 3-1-16,-3-1-2 0,-6 12 11 16,-4 3 4-16,2 18-9 15,1 5-7-15,3 14-18 16,6 9-6-16,0 6-1 15,7 1 2-15,2-2 11 16,1 0-55-16,3-4-171 16</inkml:trace>
  <inkml:trace contextRef="#ctx0" brushRef="#br0" timeOffset="96787.3">8319 8892 932 0,'-2'-1'433'0,"-7"4"-202"15,1 15-84-15,-3 13-101 0,2 10-23 16,8 19-11-16,2 6 0 16,6 17 5-16,1 3-2 15,-8 2 1-15,1-3-2 16,1-12-6-16,-2-7 0 15,8-10-1-15,-4-10-20 16,5-16-174-16,1-8-292 16</inkml:trace>
  <inkml:trace contextRef="#ctx0" brushRef="#br0" timeOffset="97206.77">8616 9387 765 0,'0'0'383'0,"0"2"-114"16,1 6-141-16,3 0-98 15,5 11-6-15,-3 1-2 16,0 5-1-16,-6-4-6 15,-4-1-3-15,-1-2-5 16,-3-5-1-16,6-2-1 16,-1-6-7-16,3-8-14 15,5-6-3-15,4-8-6 0,5-3 6 16,3 1 10-16,-1 0 1 16,-1 6 8-16,-3 1 1 15,-10 8 7-15,-2 6-2 16,-8 5 7-16,-3 5 4 15,-2 3-2-15,1 2 3 16,8-1-8-16,4 2-5 0,9-6-4 16,7-2 1-16,11 0 0 15,-1-5 1 1,10 0-42-16,-6-5-78 0</inkml:trace>
  <inkml:trace contextRef="#ctx0" brushRef="#br0" timeOffset="97639.97">8857 9097 620 0,'3'4'296'0,"12"8"-105"0,5 6-38 15,0 5-37-15,2 2-3 16,-5 1-17-16,-8 0-8 16,-4-6-33-16,-3-4-15 15,-4-8-17-15,2-5-1 16,4-7-6-16,-3-8-2 15,6-10-6-15,0-5-7 16,0-6-4-16,7 0-1 0,1 9 1 16,3 2 3-1,-2 8 0-15,-2 5 1 0,-1 8 1 16,-2 5 0-16,4 16 7 16,-3 3 3-16,-3 8 9 15,-2 1 0-15,-4-3-2 16,3-1-5-16,-2-5 14 15,-1-2-72-15</inkml:trace>
  <inkml:trace contextRef="#ctx0" brushRef="#br0" timeOffset="98287.7099">9525 9125 490 0,'-1'-4'315'0,"7"2"10"16,5 0-151-16,18 1-99 15,14 1-12-15,9 1-19 16,1 2-16-16,-8 1-16 15,-4 2-4-15,-14-1-46 16,-3-1-55-16</inkml:trace>
  <inkml:trace contextRef="#ctx0" brushRef="#br0" timeOffset="98557.37">9560 9243 669 0,'-2'1'316'0,"14"1"-97"0,10 0-72 16,19 4-46-16,10 0-5 15,-4-4-31-15,-2 0-12 16,-13-3-15-16,1 0-15 16,-5 0-84-16,-5-2-198 15</inkml:trace>
  <inkml:trace contextRef="#ctx0" brushRef="#br0" timeOffset="99181.87">9552 8622 578 0,'0'-12'294'15,"2"-8"-83"-15,4 3-90 16,5 2-17-16,7 4-32 16,2 7-14-16,7 6-32 15,-3 7-17-15,-6 10-2 16,-9 3 2-16,-21 5 2 16,-9 6 1-16,-6-2-3 15,3-4-3-15,13-6-6 16,10-6 0-16,9-7-1 15,7 0 1-15,6-3 1 16,3 2 1-16,7 2 0 0,-1-3 0 16,-2-2-17-1,-3-5-55-15</inkml:trace>
  <inkml:trace contextRef="#ctx0" brushRef="#br0" timeOffset="99541.13">9606 8463 779 0,'-23'-2'345'0,"-30"0"-180"16,3 4-66-16,3 15-77 16,8 3-22-16,8 9-24 15,10 6 0-15,13 7 10 16,3 7 5-16,13 7 13 15,9 3 2-15,13-3 2 16,6-5 1-16,13-21 5 16,10-12 3-16,19-20 1 15,3-13 1-15,-2-15 2 16,-10-10 8-16,-20-16 36 16,-12-3 14-16,-19 1 55 15,-15-2 13-15,-28 11-16 16,-7 5-14-16,-28 9-60 15,-6 8-26-15,-6 9-30 16,6 7-6-16,13 11-108 0,7 5-52 16</inkml:trace>
  <inkml:trace contextRef="#ctx0" brushRef="#br0" timeOffset="100559.25">10333 9066 806 0,'-1'9'329'15,"-6"13"-206"-15,7 11-52 0,0 8-45 16,2-1-6-16,15 1-5 15,4-7-2-15,9-11 2 16,6-5 1-16,-2-19 5 16,2-9 2-16,-2-13 2 15,-6-4 1-15,-6-7 7 16,-8-3 5-16,-11 4 6 16,-2-1 8-16,-4 11 5 15,-2 5 2-15,-3 13-10 16,-2 4-13-16,2 13-24 15,2 5-10-15,9 9-6 16,4 6 0-16,6 1 3 16,3-1 11-16,0-4-185 15,-3-3-89-15</inkml:trace>
  <inkml:trace contextRef="#ctx0" brushRef="#br0" timeOffset="100799.28">10330 8909 1025 0,'-9'3'431'16,"-6"8"-258"-16,7 6-74 0,8 20-71 16,0 7-12-16,7 20-4 15,3 6 0-15,-4 18 1 16,2 1-3-16,-1-3-1 15,-4-7-2-15,4-19-1 16,2-8 5-16,-2-16-110 16,3-7-55-16</inkml:trace>
  <inkml:trace contextRef="#ctx0" brushRef="#br0" timeOffset="101263.38">10767 9233 1004 0,'-1'3'394'16,"1"7"-264"-16,-4 8-62 15,8 11-46-15,0 7 2 16,0 2-5-16,-4-6-2 16,-1-5-6-16,1-6-1 15,4-9-3-15,1-2 0 0,-3-14-2 16,-2-6-2-16,0-8-7 16,4-2-3-16,6 1-3 15,-2 1 2-15,5 2 4 16,-3 2 2-16,-5 5 2 15,1 2 0-15,-8 7 0 16,-3 1 0-16,-2 8 0 16,-4 3 1-16,2 3 1 15,3-2 0-15,3 2-1 16,2-1 0-16,4-2 3 16,1 0 3-16,8-2 6 15,6 3 2-15,5-4-3 16,7-4-1-16,5-5-1 15,5-7-88-15</inkml:trace>
  <inkml:trace contextRef="#ctx0" brushRef="#br0" timeOffset="102115.53">11060 8967 538 0,'4'-1'303'16,"8"0"-61"-16,-1 2-80 0,6 15-71 16,-2 5-25-16,-2 12-14 15,1 9-6-15,-9-1-13 16,-3-2-8-16,-1-10-11 16,0-8-4-16,4-16-4 15,2-7-3-15,5-15-3 16,4-7 0-16,2-10-1 15,1-1 1-15,1 4 3 16,-2 2 1-16,-6 6 9 16,4 11 2-16,-6 12 3 15,-1 6 2-15,0 14-4 16,-9-1-1-16,-1 5-4 16,-2 1-2-16,-2-2-3 15,1-3-2-15,7-9-9 16,3-5-14-16,6-13-11 15,7-8-2-15,-2-7 8 16,3-6 14-16,-3 0 11 0,2 4 7 16,-1 8 10-16,-1 11 6 15,-3 16 7-15,-4 5 7 16,-5 13 2-16,-4 0-4 16,1 2-7-16,2 1-12 15,3-7-29-15,1-3-75 16</inkml:trace>
  <inkml:trace contextRef="#ctx0" brushRef="#br0" timeOffset="102809.76">11824 9120 415 0,'2'1'295'0,"0"-2"3"16,6-1-89-16,-5-5-37 15,2-4-60-15,3 3-25 16,-6-7-24-16,-1 1-5 16,-5-4-11-16,-8 0-11 15,-11-5-13-15,-5 2-4 16,-2 7-13-16,-2 5-5 0,-4 15-6 15,4 4-3-15,6 12 1 16,4-1 1-16,22 2 1 16,8 2 2-16,14-4 1 15,4-4 2-15,5-4-2 16,-3-7-5-16,-1-9-30 16,-1 0-11-16,-11-7-2 15,-1-1 5-15,-5 1 35 16,-9-3 10-16,0 3 9 15,0 1 0-15,-9 4-6 16,3 3-8-16,1 5-10 16,-1 5-2-16,6 11 1 15,4 3 6-15,-2 11 5 16,8 6 1-16,4 11 2 16,-9 5 13-16,1 3 25 15,-7-5 13-15,-8-6 25 16,-5-8 0-16,-3-11-7 0,-2-7-7 15,-9-14-18-15,5-5-8 16,-4-11-15-16,7-1-9 16,4-8-56-16,4-2-58 15,12-4-192-15</inkml:trace>
  <inkml:trace contextRef="#ctx0" brushRef="#br0" timeOffset="103507.67">12697 8959 711 0,'8'-8'291'0,"2"-8"-157"16,5 2-25-16,6 0-25 15,3 5-5-15,11 11-30 16,4 5-22-16,-7 8-20 16,-4 3-3-16,-19 2-2 15,-9 0-2-15,-12 0-1 16,-7 2-2-16,1-7-10 15,4-2-5-15,9-10-18 16,8-3-2-16,12-1 8 16,2-1 8-16,6 4 25 15,5 4 6-15,0 7 10 16,-2 1 6-16,-11 6 18 0,-12 1 10 16,-25 7-1-16,-10-2-5 15,-18-4-21-15,1-5-19 16,4-15-80-16,1-6-132 15</inkml:trace>
  <inkml:trace contextRef="#ctx0" brushRef="#br0" timeOffset="103926.85">12884 8743 802 0,'-26'-12'351'0,"-26"-13"-176"15,-1 8-52-15,-3 16-57 16,-2 9-22-16,2 22-36 15,-1 8-7-15,15 28-6 16,9 6-2-16,24 10 2 16,9 5 2-16,20-4 2 0,18 2 1 15,19-5 5 1,13-11-1-16,19-27 0 0,7-22 0 16,11-34-2-16,1-18 2 15,-18-33 7-15,-13-11 4 16,-36-11 70-16,-15 0 32 15,-32 3 11-15,-19 1 12 16,-49 7-50-16,-21 4-35 16,-19 24-28-16,2 15-51 15</inkml:trace>
  <inkml:trace contextRef="#ctx0" brushRef="#br0" timeOffset="109713.74">13669 9335 754 0,'0'4'376'16,"2"3"-105"-16,-1-2-51 16,-1-4-67-16,3-1-27 15,-3-1-60-15,0 0-15 16,0 0-109-16,0-2-181 16</inkml:trace>
  <inkml:trace contextRef="#ctx0" brushRef="#br0" timeOffset="110241.77">14206 8792 717 0,'-1'-1'366'16,"-3"1"-117"-16,8 24-132 15,-5 10-41-15,-2 24-46 16,3 7-8-16,2 1-9 16,1 3 0-16,0-11-31 15,2-5-56-15,-5-12-177 16</inkml:trace>
  <inkml:trace contextRef="#ctx0" brushRef="#br0" timeOffset="110444.23">14408 8828 946 0,'0'1'411'16,"-3"8"-218"-16,1 10-55 15,0 18-89-15,2 11-10 16,4 6-21-16,6 0-2 16,3 1-4-16,-2-6-32 15,-1-5-116-15,-1-5-104 16</inkml:trace>
  <inkml:trace contextRef="#ctx0" brushRef="#br0" timeOffset="110614.3">14178 9081 973 0,'7'5'367'0,"12"2"-245"16,6-3-60-16,21 1-17 15,7-5-6-15,14-4-65 16</inkml:trace>
  <inkml:trace contextRef="#ctx0" brushRef="#br0" timeOffset="111062.42">15322 9124 525 0,'1'3'292'16,"4"2"-50"-16,4-6-90 16,4-5-14-16,4-15-17 15,4 0-11-15,1-11-31 16,-1-1-12-16,-3-4-13 16,-6-5 3-16,-7 1-1 15,-5 3-5-15,-7 12 4 16,0 11-8-16,-4 24-31 15,0 10-9-15,2 23-27 16,2 7-5-16,9 8 13 16,7-3 4-16,8-1-83 15,1-6-73-15,7-9-245 0</inkml:trace>
  <inkml:trace contextRef="#ctx0" brushRef="#br0" timeOffset="111401.19">15450 8705 1150 0,'-31'-1'117'0,"4"1"-50"0,-32 7 72 16,6 10-63-16,2 21-63 16,6 11-8-16,16 17-13 15,3 8-4-15,24 11-2 16,1-1-1-16,16 5 3 15,14-4 1-15,19-15 3 16,21-12-1-16,27-29 1 16,1-22 0-16,-3-26 7 15,-5-15 6-15,-23-28 37 16,-10-6 22-16,-27-11 64 16,-15 0 1-16,-38-1-15 15,-20-2 4-15,-21 1-38 16,-6 4-5-16,-7 22-31 15,4 14-46-15,4 25-140 16,8 9-87-16</inkml:trace>
  <inkml:trace contextRef="#ctx0" brushRef="#br0" timeOffset="112004.08">16407 8889 874 0,'8'-13'365'16,"8"-10"-200"-16,4 2-48 16,5 13-45-16,3 10-10 15,-1 20-24-15,4 12-1 16,-6 12 0-16,-8 5-6 16,-10 5-4-16,-6 1-2 15,-2-6-7-15,-1-4-3 16,2-14-7-16,2-10-5 15,2-17-1-15,3-10 4 0,-2-12 4 16,-3-6 4-16,-4-4 2 16,-7-2-3-16,-6 7-7 15,1 6-5-15,-11 15-7 16,-2 10-2-16,-3 15-1 16,-8 5 3-16,8 2 4 15,5-1-18-15,14-5-92 16,10-8-56-16,15-10-208 15</inkml:trace>
  <inkml:trace contextRef="#ctx0" brushRef="#br0" timeOffset="112275.21">16952 9124 804 0,'-13'-12'425'16,"-12"-7"-108"-16,-4-4-63 16,-2 5-106-16,1 8-40 15,2 9-60-15,3 4-24 16,6 10-35-16,5 5-9 16,11 10-4-16,8 3-2 15,11 3 12-15,5-4 1 0,7-7 2 16,2-7 1-16,-2-12-15 15,0-6-44-15,-7-12-176 16</inkml:trace>
  <inkml:trace contextRef="#ctx0" brushRef="#br0" timeOffset="112657.85">16869 8872 993 0,'-5'-8'443'0,"0"-7"-227"15,-2 4-80-15,3 4-96 16,3 4-25-16,1 1-85 16,4 5-57-16,-4-3-118 15,0 0-69-15,3 4-6 16,4 16 51-16,38 32 149 16,-27-27 128-16,1 2 187 0,4 4 42 15,-1 5 25-15,4 7-35 16,1 13-77-16,-9 0-31 15,-2 17-50-15,-10 1-17 16,-7-4-25-16,-6-1-5 16,-11-19-14-16,-3-8-17 15,-8-20-42-15,-1-8-14 16,4-17-41-16,0-9 1 16,12-13 24-16,6-11 9 15,13-8 49-15,9-3 18 0,12-10 16 16,2 4 5-16,1 1 1 15,1 6-5-15,-7 12-35 16,2 4-66-16</inkml:trace>
  <inkml:trace contextRef="#ctx0" brushRef="#br0" timeOffset="113023.54">17195 9047 533 0,'-1'0'337'0,"-5"5"-19"16,-2 6-78-16,0 5-115 15,4 6-33-15,4-5-44 16,4 1-17-16,7 2-20 16,1-6-3-16,5-3-1 15,-1-2 4-15,-3-9 8 0,1-7 3 16,-4-5 1 0,-1-3-1-16,0-2-6 0,-3 1-2 15,0 2-4-15,-1 0-2 16,-4 5 9-16,-1 4 1 15,-1 5-9-15,-1 9-3 16,2 5-11-16,1 3-4 16,7 3 7-16,5 0 1 15,4-4 1-15,5-2 1 16,2-10 5-16,-1-5 7 0,2-9 14 16,-8-5 10-16,-7-11 20 15,-4 2 1-15,-7-3-10 16,0 2-10-16,-4 6-82 15,-3-2-61-15,0 12-225 16</inkml:trace>
  <inkml:trace contextRef="#ctx0" brushRef="#br0" timeOffset="113572.15">17970 8901 639 0,'0'-8'335'0,"5"-11"-79"15,2 0-91-15,8 1-48 16,1 0-12-16,6 9-24 15,1 6-20-15,0 9-45 16,4 4-11-16,-8 6-5 16,0 2-2-16,-14 2 4 15,-8 3 0-15,-7-3-7 16,-5-3-6-16,5-5-17 16,5-8-4-16,3-4-23 15,6-3 4-15,9 2 9 16,5 1 4-16,8 10 29 15,5 1 3-15,-6 8 9 16,-5 3 10-16,-16 3 11 16,-10 5 2-16,-15 0-12 15,-5-1-33-15,-7-9-115 16,-1-8-83-16</inkml:trace>
  <inkml:trace contextRef="#ctx0" brushRef="#br0" timeOffset="113961.27">18077 8640 731 0,'-23'-3'354'15,"-17"-4"-130"-15,-9 19-118 16,2 6-34-16,-6 17-42 15,2 12-13-15,13 18-20 16,7 5-7-16,20 8-2 16,11 2 2-16,18-2 10 15,12-1 4-15,24-9 4 16,12-12 0-16,14-24-4 16,7-13 0-16,7-26 4 15,-1-16 3-15,-3-23 16 16,-11-14 11-16,-23-13 24 15,-12-1 17-15,-32-9 4 16,-12 1-5-16,-32-6 8 16,-19 2-12-16,-22 18-18 0,-12 12-9 15,5 25-41-15,6 12-39 16,17 15-126-16,9 4-361 16</inkml:trace>
  <inkml:trace contextRef="#ctx0" brushRef="#br0" timeOffset="114559.39">19140 9022 710 0,'-18'-5'368'0,"-19"-1"-112"15,1 6-70 1,13 8-96-16,4 8-39 0,8 7-43 15,7-1-9-15,12 7-17 16,3-4 1-16,16-5 4 16,7-4 4-16,3-15 11 15,0-2 7-15,-13-12 19 16,-9-5 6-16,-15-10 24 16,-8-5 5-16,-13-5-1 15,-6-4-1-15,-3-7-23 16,0-2-11-16,10-8-18 15,7 1-9-15,11 9-15 16,8 5-10-16,14 14-28 16,7 8-44-16,11 19-123 15,4 4-181-15</inkml:trace>
  <inkml:trace contextRef="#ctx0" brushRef="#br0" timeOffset="114770.79">19357 9010 932 0,'0'5'440'0,"0"4"-156"0,-1 8-166 16,1 5-34-16,-1 2-39 15,0 4-14-15,3-3-17 16,1 0-41-16,1-7-129 15,0-7-102-15</inkml:trace>
  <inkml:trace contextRef="#ctx0" brushRef="#br0" timeOffset="114902.54">19349 8840 945 0,'0'-9'443'16,"-1"-9"-193"-16,1 5-143 15,0 1-44-15,0 5-133 16,1 2-155-16</inkml:trace>
  <inkml:trace contextRef="#ctx0" brushRef="#br0" timeOffset="115130.25">19490 8953 1215 0,'0'11'482'15,"0"15"-318"-15,-2 3-39 16,5 0-61-16,1 1-15 16,2-10-35-16,2-1-7 0,4-8-5 15,-2-7 0-15,4-6 8 16,6-5 3-16,-5-12 3 16,1 1-2-16,-5-2 0 15,-3 2-13-15,-4 6-105 16,3 2-75-16</inkml:trace>
  <inkml:trace contextRef="#ctx0" brushRef="#br0" timeOffset="115697.69">19956 8961 765 0,'-9'-6'390'0,"-7"0"-117"16,-6-3-64-16,-2 6-101 0,3 4-35 16,6 6-54-16,3 1-17 15,12 4-12-15,4-1-3 16,9-2 2-16,6 2 6 15,3-3 3-15,1-1 2 16,-1-1 2-16,-3-1 0 16,-10-5-11-16,-4 0-4 15,-8-3-18-15,-6-2-1 16,-9 8 11-16,-7 4 6 16,-7 1 26-16,3 4 4 0,9 2-2 15,9 3-6-15,12 5-12 16,9 0-2-16,8-5 6 15,7-3 3-15,8-8 6 16,-4-7 4-16,-1-6 6 16,-3-5 3-16,-4-7 1 15,5-4-2-15,0-1-6 16,-1-3-1-16,-5 1-1 16,-2 5 1-16,-12 1 12 15,-2 8 16-15,-6 10 3 16,-5 6 1-16,-2 13-18 15,-2 3-19-15,4 7-8 16,5 3-2-16,4 0-2 16,6-1 1-16,5-12 0 0,2-3-18 15,5-10-103-15,-2-8-68 16</inkml:trace>
  <inkml:trace contextRef="#ctx0" brushRef="#br0" timeOffset="127247.19">3867 10789 300 0,'8'-9'217'0,"6"-8"26"0,-5-2-11 15,-8-1-47-15,-6-2-11 16,-9 2-10-16,-6 2-10 15,-13 3-20-15,3 8-20 16,-8 11-51-16,3 9-22 16,2 10-42-16,2 6-20 15,11 9-10-15,5 0 2 16,20 2 5-16,10-1 9 16,12-12-1-16,8-8-1 0,7-18 1 15,1-11 5-15,1-15 9 16,-6-5 4-16,-12-4 9 15,-1 0 3-15,-16 3 0 16,2 5 1-16,-6 10 7 16,-6 6 4-16,-5 17-3 15,-2 10-2-15,-3 14-11 16,7 6-6-16,5-1-1 16,7-1-3-16,14-12-3 15,1-7-24-15,11-13-155 16,-3-8-106-16</inkml:trace>
  <inkml:trace contextRef="#ctx0" brushRef="#br0" timeOffset="127536.89">4106 10888 799 0,'0'1'403'16,"1"5"-106"-16,10 9-168 16,12 5-46-16,11 13-23 15,3-3-10-15,5 2-26 16,2 1-8-16,-9-11-8 15,-2 0 9-15,-11-9-191 16,-6-10-199-16</inkml:trace>
  <inkml:trace contextRef="#ctx0" brushRef="#br0" timeOffset="127699.9399">4399 10851 1086 0,'-11'4'479'0,"-13"7"-233"15,-5 7-69-15,-4 8-84 16,-2 1-28-16,1 2-44 0,4-1-8 16,4-6-7-16,5-4-27 15,12-3-171-15,2-7-147 16</inkml:trace>
  <inkml:trace contextRef="#ctx0" brushRef="#br0" timeOffset="127987.52">4688 10694 691 0,'7'2'356'15,"7"2"-103"-15,16 0-140 16,5 1-21-16,13 0-54 16,2-1-13-16,-7-1-16 15,-7-1-15-15,-14-1-209 16</inkml:trace>
  <inkml:trace contextRef="#ctx0" brushRef="#br0" timeOffset="128206.54">4717 10823 753 0,'1'4'335'0,"10"3"-142"16,9-2-52-16,17 0-31 16,9-1-26-16,-3 0-43 15,-2-2-15-15,-6 2 7 16,-9-3-104-16</inkml:trace>
  <inkml:trace contextRef="#ctx0" brushRef="#br0" timeOffset="128806.17">5339 10797 802 0,'11'0'370'0,"4"0"-110"15,24 5-174-15,10 3-22 16,23 2-8-16,4 0-12 16,6-5-19-16,-4-4-48 15</inkml:trace>
  <inkml:trace contextRef="#ctx0" brushRef="#br0" timeOffset="129273.34">6030 10808 978 0,'14'0'345'0,"31"2"-279"16,21 4-23-16,39 1 34 16,18 4 6-16,31-3 0 15,1-5-7-15,4-2-28 16,-7-3-14-16,-11-10-19 15,-17-6-54-15,-17-11-175 16</inkml:trace>
  <inkml:trace contextRef="#ctx0" brushRef="#br0" timeOffset="129702.4">6169 10582 374 0,'14'8'209'0,"21"5"-12"15,6-3-25-15,16-4-12 16,-7-7 2-16,-9-12-7 16,-10-6-7-16,-16-12-27 15,-4-4-16-15,-9-10-37 16,-4-6-18-16,-1-9-22 15,-6-8-8-15,0-2-11 16,4 2-7-16,4 13-13 16,9 6-11-16,8 15-72 15,4 11-55-15,10 11-119 16,-5 6-123-16</inkml:trace>
  <inkml:trace contextRef="#ctx0" brushRef="#br0" timeOffset="129890.16">6293 10368 795 0,'-1'3'347'16,"6"3"-157"-16,10 0-63 16,21-3-68-16,1-1-5 15,12 3-31-15,0-3-10 16,2 5-5-16,1 1-63 15,-19-2-212-15</inkml:trace>
  <inkml:trace contextRef="#ctx0" brushRef="#br0" timeOffset="130226.75">6657 10427 529 0,'5'-5'313'0,"-4"3"-38"15,10 0-69-15,-10 9-82 16,-2 7-32-16,0 9-40 15,-7 5-14-15,2 0-23 16,4-3-4-16,1-4-7 16,3-10-2-16,4-4-2 15,1-7-3-15,6-3-3 16,-1-7-1-16,8-6 2 16,1 3 1-16,0-5 2 15,1 3 1-15,-4 9 0 16,-8 0-2-16,-11 7 3 15,-6 9 0-15,-15 3 1 16,2 5 3-16,2-4-2 0,1-2-2 16,14-2-1-16,5-4 1 15,15-2 7-15,5-3 2 16,11 1 0-16,5-2-2 16,-1 3-6-16,-1 2-71 15</inkml:trace>
  <inkml:trace contextRef="#ctx0" brushRef="#br0" timeOffset="130883.4">6289 11083 876 0,'11'-4'365'16,"13"4"-218"-16,1 6-33 15,1 11-28-15,-3 8-11 16,-11 11-14-16,-6 2-5 16,-8 4-23-16,-1-5-10 15,-1-10-13-15,0-8-3 0,4-13-35 16,2-8-15-16,1-13-30 15,3-5-7-15,4-11 31 16,-3-4 11-16,15 5 32 16,-1 1 18-16,2 12 28 15,2 6 7-15,-8 14 19 16,2 6-3-16,-6 14-15 16,-4 4-5-16,-9-4-17 15,-1 2-9-15,-2-7-9 16,-1-5-7-16,5-6-41 15,3-9-16-15,5-13-19 16,4-4 4-16,5-11 40 16,-2-1 14-16,1 0 22 15,2 3 12-15,-1 10 23 16,3 9 6-16,-2 17 14 16,-4 9-5-16,-7 19-16 15,-2 2-4-15,-7 6-16 0,1-4-5 16,0-9-4-16,0-4-64 15</inkml:trace>
  <inkml:trace contextRef="#ctx0" brushRef="#br0" timeOffset="131305.24">7620 10696 903 0,'10'1'368'0,"18"-1"-234"0,7-1-41 16,15-2-43-16,0-2-21 16,-4 3-32-16,-7-2-74 15</inkml:trace>
  <inkml:trace contextRef="#ctx0" brushRef="#br0" timeOffset="131529.4799">7711 10804 885 0,'4'1'384'0,"10"2"-185"15,8 1-52-15,10 0-44 16,4 1-30-16,1 1-47 15,-6-2-7-15,-6-3-46 16,3-1-114-16</inkml:trace>
  <inkml:trace contextRef="#ctx0" brushRef="#br0" timeOffset="131966.05">8318 10765 894 0,'5'3'363'0,"5"4"-191"16,11-2-67-16,25 1-17 0,8-3-6 15,22-3-36-15,6-5-10 16,-3-2 6-16,-3-2-73 16</inkml:trace>
  <inkml:trace contextRef="#ctx0" brushRef="#br0" timeOffset="132651.17">9149 10777 580 0,'-8'1'340'16,"-8"0"-17"-16,27-1-260 15,17 0-21-15,39-2-26 16,24 0 14-16,47-2 11 16,14 2-1-16,26 1 6 15,14-3 4-15,-5 4-2 16,2-2-6-16,-18-3-16 15,-21-3-10-15,-24-3-30 16,-20-1-77-16</inkml:trace>
  <inkml:trace contextRef="#ctx0" brushRef="#br0" timeOffset="133697.1">9348 10286 603 0,'0'-2'304'0,"-4"-2"-94"15,2 5-54-15,1-1-72 16,0 3-30-16,-2 27-35 15,0 35-4-15,10-28-3 16,2-1 0-16,4-14-1 16,8-4-2-16,4-9 2 15,5-7 2-15,2-12 10 16,-5-7 1-16,-3-13-1 16,-6-4-1-16,-7-7-6 15,-3 0 0-15,-7 5-2 16,-1 6-4-16,0 15 25 15,0 8-5-15,-5 17-4 16,2 11 0-16,-2 17-31 16,5 6 2-16,6 3 0 15,6-5 1-15,3-11-63 16,-2-6-69-16</inkml:trace>
  <inkml:trace contextRef="#ctx0" brushRef="#br0" timeOffset="133938.4">9359 10078 850 0,'-3'4'381'0,"-4"10"-183"15,0 10-63-15,5 21-89 16,2 9-7-16,4 16-11 15,1 3-1-15,0 0 0 16,-4-4-2-16,-1-13-7 16,2-6-7-16,6-13-65 15,2-8-83-15</inkml:trace>
  <inkml:trace contextRef="#ctx0" brushRef="#br0" timeOffset="134431.8897">9737 10435 944 0,'0'1'376'16,"0"7"-218"-16,3 1-64 0,-6 7-48 16,3 6 0-16,0 6-27 15,0-2-6-15,0-2-6 16,0-5-3-16,0-8-4 15,2-4-17-15,6-9-12 16,2-3-2-16,3-7 1 16,-2-7 17-16,3 0 13 15,-5-2 0-15,5 4 3 16,-1 2 0-16,-9 4 7 16,-2 4 7-16,-5 7 4 15,-5 4 3-15,-3 9 1 16,3-1-2-16,-2 2-5 15,5 1-1-15,5-1-10 16,5-3-3-16,9-1-2 16,7 0 0-16,11-8-1 15,3 4-38-15</inkml:trace>
  <inkml:trace contextRef="#ctx0" brushRef="#br0" timeOffset="135121.1">9982 10308 657 0,'2'-1'331'0,"3"1"-109"15,2 5-100-15,4 7-31 16,3 12-29-16,-1 5-7 16,-5 7-21-16,-1 1-8 15,-6-11-9-15,-1-4-4 16,1-8-4-16,-2-7-2 16,-1-7 6-16,4-7 0 15,5-13 0-15,4-3-1 16,10-4-8-16,-2-3 0 15,5 0-2-15,-4 4 3 16,2 10 9-16,1 8 2 0,-9 14 9 16,0 6 0-16,-9 12-7 15,-1 4-1-15,-2 1-9 16,-1-1-5-16,-1-9-2 16,-1-2-2-16,3-6-29 15,0-10-17-15,6-5-8 16,5-8 1-16,-2-10 33 15,2-2 17-15,1-3 9 16,-3 0 2-16,3 5 25 16,-2 6 8-16,-5 10 7 15,1 6 3-15,-2 10-22 16,2 8-7-16,0 5-6 16,-5 1-6-16,2 1-5 15,-2 0-2-15,3-2-57 16,1-6-105-16</inkml:trace>
  <inkml:trace contextRef="#ctx0" brushRef="#br0" timeOffset="135689.64">10737 10437 433 0,'0'-7'283'16,"2"-2"-26"-16,-4-4-48 16,2-2-21-16,-6-2-35 15,-2-2-15-15,-8-6-38 16,-4 2 0-16,-7 3-23 15,-7 1-17-15,-3 12-28 16,1 5-28-16,7 10-25 16,3 8-14-16,16 11-7 15,4 6 4-15,13 0 12 16,6 2 7-16,9-8 9 16,4-6-2-16,4-9-17 15,5-9-12-15,-4-4-11 16,-1-7-1-16,-8-5 21 0,-8-3 15 15,-6-2 23-15,-8-1 6 16,-3 2 24-16,1 2 8 16,-1 6 3-16,-1 3-6 15,2 6-36-15,0 3-14 16,2-3-13-16,0 3 2 16,2 22 18-16,8 36 5 15,-1-24 14-15,-6-1 9 16,-4 0 14-16,-3-5 6 15,-15-6 4-15,-3-1-2 0,-14-11-8 16,-9-7-6-16,2-13-21 16,3-6-35-16,13-4-124 15,11 3-245-15</inkml:trace>
  <inkml:trace contextRef="#ctx0" brushRef="#br0" timeOffset="136438.76">9898 10973 877 0,'5'0'362'0,"10"3"-208"16,5 9-50-16,-1 11-43 15,-1 4-5-15,-5 5-17 16,-5 5-6-16,-8-6-11 15,0 0-5-15,-1-10-8 16,-2-10-3-16,3-10-1 16,3-5-2-16,3-15-3 15,4-6 0-15,2-6-3 16,2-1 0-16,4 5 1 0,1 2 2 16,2 7 5-1,3 10 3-15,-3 7 6 0,-3 9 3 16,-4 11 1-16,-6 1 2 15,-3 12-5-15,-6-6-2 16,-4 1-6-16,0-5-2 16,0-11-3-16,5-3-2 15,3-14-3-15,5-7-2 0,8-14 2 16,0-4 2-16,3-3 1 16,-1 7 0-16,1 6-1 15,0 5 1-15,1 11-1 16,-2 3 3-16,-4 10 11 15,-5 8 6-15,-4 5 9 16,0 7 0-16,-4 5-10 16,1 2-5-16,3-1-34 15,2-7-62-15</inkml:trace>
  <inkml:trace contextRef="#ctx0" brushRef="#br1" timeOffset="145014.15">10466 10045 831 0,'-3'-1'305'16,"-7"-3"-215"-16,-7 18-105 15,-8 9-19-15,-12 21 16 16,-6 14 13-16,-14 25 24 16,-3 11 15-16,-7 12 14 15,-2 0-1-15,5-5-14 16,4-1-12-16,9-6-29 15,9-1-162-15</inkml:trace>
  <inkml:trace contextRef="#ctx0" brushRef="#br1" timeOffset="145533.17">10302 10865 668 0,'2'-5'278'0,"1"-3"-155"0,2 8-61 16,-5 7 1-16,-8 21 28 15,-7 13 14-15,-32 25 8 16,-13 18-9-16,-26 23-43 15,-6 10-24-15,4 7-53 16,6-3-61-16</inkml:trace>
  <inkml:trace contextRef="#ctx0" brushRef="#br0" timeOffset="150908.9199">11288 10666 572 0,'0'0'333'16,"1"-1"-32"-16,14-3-166 15,9 1-40-15,17 0-38 16,6 2-11-16,11 3-27 15,0 3-8-15,-4 3-68 16,-8 1-91-16</inkml:trace>
  <inkml:trace contextRef="#ctx0" brushRef="#br0" timeOffset="151116.19">11332 10789 707 0,'4'2'356'15,"16"2"-101"-15,10 2-84 16,14 0-56-16,9 1-31 16,1 1-34-16,-4-1-12 15,-15 1-68-15,-8-3-94 16</inkml:trace>
  <inkml:trace contextRef="#ctx0" brushRef="#br0" timeOffset="151596.99">12184 10730 955 0,'8'1'392'0,"10"-1"-228"16,9 0-47-16,17 0-50 15,6-4-15-15,14 1-32 16,0-2-5-16,-5 1-109 16,-7 1-151-16</inkml:trace>
  <inkml:trace contextRef="#ctx0" brushRef="#br0" timeOffset="152089.56">12879 10567 882 0,'-3'5'334'0,"-4"6"-230"16,4 7-55-16,5 6-2 15,6 4-3-15,8-1-11 16,3 1-7-16,4-9-11 16,4-2-4-16,-1-11 4 15,0-4 5-15,-2-10 10 16,-2-7 2-16,-6-8 0 16,0-4-4-16,-5-3-6 15,-2 0 0-15,-5-1 6 16,-4 2 15-16,0 5 22 15,-4 4 7-15,1 12-16 16,-2 7-18-16,-2 14-31 16,2 6-11-16,5 12 0 15,7 5 0-15,8 1 2 16,4 1-23-16,-5-3-139 16,1-5-101-16</inkml:trace>
  <inkml:trace contextRef="#ctx0" brushRef="#br0" timeOffset="152359.73">12862 10342 840 0,'-4'-4'418'0,"-6"-4"-144"16,5 7-81-16,4 17-107 15,2 14-36-15,11 26-45 16,2 9 1-16,6 14 2 16,5 5-1-16,-9 2-1 15,-6 3-1-15,-4-15 0 16,-5-3 0-16,-1-23 1 16,2-10 1-16,-2-14-116 15,2-6-246-15</inkml:trace>
  <inkml:trace contextRef="#ctx0" brushRef="#br0" timeOffset="152957.3297">13278 10756 794 0,'-1'-3'449'16,"2"-2"-106"-16,-1 7-165 16,0-2-62-16,0 0-79 15,2 24-17-15,6 38-9 16,-4-28-3-16,-2-2-1 15,0-5-2-15,5-10-2 16,0-2-3-16,0-13-12 16,5-2-3-16,-3-14-2 15,2-5 1-15,4 0 11 0,-2-3 4 16,1 5 2-16,-3-1 1 16,-6 6 1-1,-1 4 1-15,-7 4-9 0,-5 4-4 16,-6 5-2-16,-4 2 0 15,3 3 7-15,3 3 1 16,7-2 1-16,5 2 1 16,5-5 8-16,9 0 5 0,10-3 4 15,8-2-1-15,9-1-39 16,2-2-83-16</inkml:trace>
  <inkml:trace contextRef="#ctx0" brushRef="#br0" timeOffset="153706.51">13899 10636 690 0,'-1'-4'351'0,"-3"-8"-90"15,-2 1-38-15,-5-1-67 16,-2-4-32-16,-7 2-57 16,-2 2-19-16,-1 1-28 15,-3 8-13-15,0 4-15 16,0 3-6-16,3 13-1 15,5 3 4-15,13 5-1 16,5 2 1-16,10-3-4 16,5-2-1-16,7-8-13 15,5-2-11-15,7-11-22 16,4-1-8-16,-6-9 4 16,-4-4 11-16,-12-4 36 15,-7-2 17-15,-9 4 37 16,-1 3 23-16,-8 1 11 15,0 5-3-15,2 1-25 16,0 0-22-16,4 5-25 0,3 0-6 16,4 2-1-16,-4-2 1 15,0 0 7-15,1 3 3 16,8 21 0-16,39 35 0 16,-29-20 1-16,-2 5 1 15,-8 11 0-15,-6 1 4 16,-10 0 5-16,-8-4 3 15,-10-11 3-15,-8-6 1 0,-5-16 1 16,2-5 2-16,3-17 3 16,1-8 0-16,10-8-11 15,1-4-11-15,11 2-69 16,5 3-73-16</inkml:trace>
  <inkml:trace contextRef="#ctx0" brushRef="#br0" timeOffset="155381.8499">15011 10106 842 0,'-22'6'359'0,"-27"11"-185"0,1 10-44 15,1 18-50-15,10 13-18 16,17 29-36-16,12 6-7 16,25 16-7-16,11-4-3 15,23-13-3-15,10-10-3 16,16-25-79-16,3-13-49 15</inkml:trace>
  <inkml:trace contextRef="#ctx0" brushRef="#br0" timeOffset="155771.3">15570 10546 649 0,'-5'12'374'15,"-2"12"-52"-15,-11 10-149 16,-6 1-33-16,-10 5-55 15,-3-6-24-15,-3-13-28 16,1-10-9-16,4-18-37 16,3-9-24-16,10-10-33 0,1-6-14 15,11 2 20-15,6-2 16 16,8 8 32-16,7 5 17 16,10 11 16-16,3 8 17 15,7 16 19-15,3 7-1 16,2 7-3-16,2 2-15 15,2 0-46-15,-1-1-76 16</inkml:trace>
  <inkml:trace contextRef="#ctx0" brushRef="#br0" timeOffset="156085.65">15664 10697 774 0,'2'7'377'15,"4"6"-125"-15,11-1-114 16,6-3-30-16,8-5-32 16,-1-1-16-16,-1-8-16 15,-4-3-2-15,-12-9-5 16,-3-4-5-16,-11-4-12 16,-5 2-4-16,-11 1-5 15,-9 3-3-15,-2 5-4 16,-6 3-2-16,8 13-8 15,3 6-4-15,6 16 0 16,12 9 1-16,2 7 3 16,5 7 3-16,8 10 1 0,1 0 1 15,9 1 1-15,4-4 0 16,-2-13-12-16,3-4-88 16</inkml:trace>
  <inkml:trace contextRef="#ctx0" brushRef="#br0" timeOffset="156335.2">15954 10575 725 0,'1'1'466'0,"3"6"35"15,7 9-255-15,7 9-144 16,1 2-18-16,0 4-34 15,-3-2-13-15,-3-9-16 16,1-3-6-16,-2-13-1 16,0-8 2-16,0-13-2 15,-2-7 0-15,2-10-54 16,-4 3-61-16,1 6-476 16</inkml:trace>
  <inkml:trace contextRef="#ctx0" brushRef="#br0" timeOffset="156819.55">16181 10593 721 0,'6'3'331'0,"7"7"-104"16,8 8-65-16,2 8-21 16,-1 4-11-16,-6 1-44 15,-5-1-27-15,-3-10-34 16,-2-5-12-16,0-12-6 16,4-5-4-16,3-13-6 15,5-6-2-15,4-11-4 0,0-6 2 16,3 6 4-16,-2 7 2 15,-1 17-1-15,-2 8 2 16,-11 15 10-16,-2 2 2 16,-5 10 3-16,-2 5-1 15,-4-3-43-15,2 4-99 16</inkml:trace>
  <inkml:trace contextRef="#ctx0" brushRef="#br0" timeOffset="157253.44">16652 10556 1119 0,'4'4'426'0,"0"1"-302"16,11 1-50-16,11-2-32 15,4 0-5-15,8-4-15 16,-1 1-12-16,-11-6-34 15,-5-1-20-15,-14-2-26 16,-5-1-1-16,-10 5 34 16,-8 0 21-16,-6 8 38 15,-2 3 7-15,4 9 0 16,4 2-1-16,8 5-10 0,5 7-3 16,8-2-1-1,9-3 0-15,8-6 3 0,5-6 2 16,-1-10 1-16,3-7-1 15,-3-11-2-15,1-7-3 16,-3-3-1-16,-4-3-2 16,-4 5 1-16,-10 3-1 0,-6 9 5 15,-5 1 3 1,-3 13-3-16,2 8-1 0,0 7-6 16,5 12-7-16,5 3-2 15,0 1 4-15,3-1-125 16,1-4-122-16</inkml:trace>
  <inkml:trace contextRef="#ctx0" brushRef="#br0" timeOffset="157872.3499">17153 10541 922 0,'-3'1'459'0,"0"5"-152"15,3 5-137-15,1 9-134 16,4 4-9-16,2 2-9 16,1 2-5-16,-8-7-6 15,0-2-17-15,4 0-101 16,-3-9-56-16,8-7-104 0,0-8-54 16,0-11 17-16,7-5 50 15,3-4 107-15,0 1 90 16,1 2 151-16,-2 5 48 15,-5 7 93-15,-6 0 50 16,-8 12-49-16,-12-2-28 16,-8 6-80-16,-1 6-64 0,-2 0-22 15,5 5-13 1,13 1-20-16,5-2-6 0,10-4-17 16,8 0-11-16,4-6-28 15,5-4-9-15,3-4-10 16,0-4 8-16,-1-3 26 15,-3-3 10-15,-3-6 24 16,1 4 4-16,-5-6 14 16,2 9 24-16,-6 4 37 15,-6 2 19-15,5 10 21 16,-9-1-16-16,4 16-32 16,0-1-15-16,-4 4-31 15,0-2-5-15,-4-8-4 16,0-4-3-16,3-9 4 15,1-4 0-15,1-9 1 16,4-4 1-16,-2-5-2 16,2 1-2-16,4 7 2 15,-1 5-1-15,1 8 1 0,-2-3 1 16,1 9-3-16,-3 2 0 16,-1 5-4-16,0 5-2 15,-3 0-18-15,1 2-41 16,-2-3-137-16</inkml:trace>
  <inkml:trace contextRef="#ctx0" brushRef="#br0" timeOffset="158046.46">17544 10261 1436 0,'3'2'560'0,"-6"8"-387"15,3 11-78-15,1 17-72 16,1 8-3-16,6 4-23 16,-3-2-183-16</inkml:trace>
  <inkml:trace contextRef="#ctx0" brushRef="#br0" timeOffset="158415.12">18133 10696 1241 0,'-4'13'521'15,"-2"7"-278"-15,-5 14-160 16,-4 4-14-16,-5 1-69 15,2 3-39-15</inkml:trace>
  <inkml:trace contextRef="#ctx0" brushRef="#br0" timeOffset="159284.4799">18710 10559 422 0,'-4'-3'286'0,"-9"-10"24"16,-2 1-83-16,-6 6-80 16,-2-5-24-16,-5 5-46 15,2 6-19-15,2 3-33 16,4 6-9-16,11 5-11 16,5 2 0-16,9 5-3 0,4 1 1 15,12-2 1-15,4-4 1 16,7-7 1-16,1-7 0 15,-3-4-33 1,-5-7-54-16,-7-2-249 0</inkml:trace>
  <inkml:trace contextRef="#ctx0" brushRef="#br0" timeOffset="159412.13">18665 10255 968 0,'-5'-12'465'0,"-9"-10"-174"16,2 4-67-16,6 10-111 15,1 1-42-15,3 7-64 16,2 1-66-16,4 6-179 16</inkml:trace>
  <inkml:trace contextRef="#ctx0" brushRef="#br0" timeOffset="159708.17">18891 10507 404 0,'0'12'271'0,"-1"9"33"0,-1 2-144 16,-3-4-61-1,-3-2-24-15,1-3-30 0,3-2-11 16,1-9-6-16,2-5-2 16,3-8-4-1,0-7-4-15,1-7-15 0,5 1-3 16,2 0 3-16,7 1 16 15,3 6 26-15,0 5 6 16,2 9 1-16,-5 4-11 16,-6 11-20-16,0 9-4 15,-4 3-7-15,2 1-1 16,-2 2-83-16,0-4-90 0</inkml:trace>
  <inkml:trace contextRef="#ctx0" brushRef="#br0" timeOffset="160232.5">19209 10508 866 0,'-8'-1'381'15,"-5"1"-183"-15,1 6-124 16,0 2-34-16,8 7-24 15,4 2-5-15,7-3-6 16,8 3 0-16,4-6 1 16,3-4-1-16,0-7 3 15,-1-3 2-15,-3-5 4 0,-1-2 2 16,-7-4 1-16,-3-7 10 16,-7 4 10-16,0-1 3 15,-7 6 5-15,0 6-11 16,-2 6-18-16,2 4-6 15,2 12-12-15,5 1-2 16,8 4 1-16,6 0 1 16,8-5 2-16,3-2 0 0,4-8 4 15,-5-5 3 1,-3-8 3-16,-6-2 1 0,-3-8 0 16,-4 0 0-16,-1-5-4 15,3 0 0-15,-2-1-2 16,9 3-1-16,2 3 7 15,-1 7 4-15,7 10 11 16,-5 7 6-16,3 9 6 16,2 1 4-16,-8 6 5 15,-6 0 13-15,-13 1 14 16,-11-4-3-16,-9-2-11 16,-3-7-17-16,0-6-126 15,3-5-190-15</inkml:trace>
  <inkml:trace contextRef="#ctx0" brushRef="#br0" timeOffset="160741.03">20524 10427 825 0,'-6'5'357'0,"-8"8"-169"15,-2 7-63-15,-7 4-31 16,-5-5-20-16,-5-1-32 16,-6-9-11-16,-2-7-15 15,0-4-2-15,5-10-7 16,6-3-5-16,6-8-6 15,7 0-3-15,12 0-9 0,6 1 8 16,18 10 8-16,5 5 4 16,11 14 18-16,6 11 0 15,1 13-2-15,0 4-2 16,-7 1-7-16,-4-8-3 16,-8-5-1-16,-1-4-13 15,-4-9-132-15,-8-9-88 16</inkml:trace>
  <inkml:trace contextRef="#ctx0" brushRef="#br0" timeOffset="160935.59">20541 10431 522 0,'1'-11'356'0,"1"-9"22"15,-2 6-96-15,0 16-127 16,4 9-42-16,4 13-50 16,2 5-3-16,4 4 8 15,-5 0-5-15,2-14-21 16,-1-4-8-16,3-8-3 15,0-7 6-15,2-8 4 16,1-3-2-16,2-11-14 16,2-5-4-16,-2 2-109 15,1 2-87-15</inkml:trace>
  <inkml:trace contextRef="#ctx0" brushRef="#br0" timeOffset="161210.87">20996 10439 659 0,'3'5'331'15,"0"8"-96"-15,-9 3-30 16,-4 3-53-16,-10 2-34 16,-11-3-56-16,1 2-16 0,-3-8-25 15,1-4-5-15,12-10-6 16,3-4-4-16,11-8-6 15,6-4-5-15,8 3 1 16,7-3 5-16,6 8 14 16,4 8 6-16,-2 8 8 15,-1 12-3-15,-1 9-5 16,-5 1-5-16,5 0-120 16</inkml:trace>
  <inkml:trace contextRef="#ctx0" brushRef="#br0" timeOffset="161609.21">21200 10305 867 0,'-3'-2'427'15,"-3"-1"-174"-15,3 17-141 16,-2 9-43-16,3 25-44 16,-2 13 11-16,1 14 6 15,1 9 2-15,-2 2-9 16,2-5-10-16,2-8-10 16,3-14 0-16,10-19-218 15,0-14-116-15</inkml:trace>
  <inkml:trace contextRef="#ctx0" brushRef="#br0" timeOffset="161761.8">21219 10582 838 0,'0'-1'410'0,"0"-4"-104"15,11 3-238-15,7-4-41 16,17 4-17-16,6-1-45 15,6 0-337-15</inkml:trace>
  <inkml:trace contextRef="#ctx0" brushRef="#br0" timeOffset="162311.8897">21643 10347 987 0,'-18'-6'438'0,"-23"-1"-231"15,8 3-63-15,10 4-86 16,7 4-31-16,12 4-28 16,3 3-3-16,13 5-1 15,4-3 3-15,10 0 3 16,2-2 4-16,-2-3 0 16,-2 0-1-16,-11-6 0 15,-3 1-2-15,-10-2-2 16,-6 1 0-16,-10 3-3 15,-4 2 1-15,-5 2 2 16,3-3 0-16,9 2-3 16,3-3-1-16,10 2-2 15,1 6 0-15,8-5 5 0,5 4 1 16,4-6 4 0,4-6 1-16,4-4 0 0,0-7 0 15,3-2-1-15,-2-3 1 16,-3-5 0-16,-5 0 1 15,-6-3 2-15,-3-3 2 16,-5 9 0-16,-2 4 0 16,1 12-3-16,-2 9-2 15,3 16-1-15,-1 3-2 16,3 10 2-16,4 1-2 16,-1-7 0-16,6-5-1 0,-2-11 3 15,2-9 5-15,-1-8 26 16,0-8 12-16,-1-10 23 15,-2-2 7-15,-3-10-19 16,1 0-11-16,-4-1-25 16,2-1-50-16,-1 6-137 15,-5 5-95-15</inkml:trace>
  <inkml:trace contextRef="#ctx0" brushRef="#br0" timeOffset="162730.8499">22240 10400 609 0,'0'-5'312'16,"0"-4"-62"-16,0-1-36 16,-5-1-39-16,-2-1-5 15,-11-4-35-15,-6 3-16 16,-5 6-45-16,0 4-25 15,4 12-34-15,4 3-12 16,8 10-7-16,3 5 0 16,10 1 0-16,8 3 0 15,12-5 3-15,4-3 1 0,10-10 0 16,-3-7 0 0,-4-12-19-16,-1-4-27 0,-8-12-95 15,-4-6-45-15,-7-7-101 16,-5 0-11-16,-6-5 74 15,-6 5 70-15,-3-3 209 16,-2-3 89-16,-1 9 100 16,2 2 11-16,4 16-42 15,1 6-41-15,3 8-80 16,2 1-36-16,4 6-51 16,2 5-4-16,7 3-162 15,3 4-50-15</inkml:trace>
  <inkml:trace contextRef="#ctx0" brushRef="#br0" timeOffset="163440.6">22399 10317 723 0,'4'-1'312'0,"6"-1"-157"15,5 0-39-15,13 1-41 16,4-2-16-16,5-1-30 15,-2 0-8-15,-8-2-9 16,-5 0-1-16,-11 0-4 16,-8 1-15-16,-10-1-16 15,-4 7-3-15,-11-1 1 16,-4 7 15-16,1 8 14 16,-3 1 6-16,10 12 4 15,4-2 3-15,7 4 2 16,9 3-2-16,11-6 3 15,6 3-1-15,8-6-3 0,3-6-2 16,9-8 0-16,3-5-37 16,6-13-57-16,3-4-23 15,-1-6-23-15,-4-8 36 16,-4 0 57-16,-2-3 56 16,-10-3 74-16,-2 2 32 15,-8 10 50-15,-8 9-14 16,-12 14-43-16,-7 7-25 15,-10 15-49-15,-3-1-17 0,-4 5-12 16,-2-5-3-16,4-8-3 16,-1-3 0-16,6-11 1 15,-2-4-3-15,2-14-13 16,2-4-13-16,4-5-14 16,6 0-6-16,10 0 3 15,5 7 9-15,6 7 11 16,-1 8 5-16,5 12 14 15,-2 9 7-15,-3 10 5 16,7 4 1-16,-6 3-7 16,4-4-3-16,3-9-18 15,-2-2-81-15,1-11-176 16</inkml:trace>
  <inkml:trace contextRef="#ctx0" brushRef="#br0" timeOffset="163674.3799">23107 10312 690 0,'4'-2'403'0,"0"-1"-107"16,2 7-85-16,3 8-40 15,-3 10-63-15,1 4-2 16,2 5-30-16,-1 0-12 16,5-6-24-16,1-7-10 15,1-10 1-15,0-7 14 0,1-13 11 16,4-7 3-16,-1-11-10 15,0-4-16-15,0-1-16 16,-5-2-3-16,-4 8-87 16,-4 5-80-16</inkml:trace>
  <inkml:trace contextRef="#ctx0" brushRef="#br0" timeOffset="164123.54">23407 9739 831 0,'28'18'356'16,"21"12"-157"-16,19 34-78 16,8 12 14-16,-2 20 18 15,-10 3-10-15,-34 3-38 16,-20 3-19-16,-42-7-36 16,-23-9-10-16,-22-15-13 15,-9-13-6-15,7-17-55 16,10-8-94-16</inkml:trace>
  <inkml:trace contextRef="#ctx0" brushRef="#br0" timeOffset="172250.75">1786 11903 664 0,'-2'-3'388'16,"-3"-4"-77"-16,-3 24-106 0,-5 16-41 15,-5 17-70 1,-2 11-28-16,1 14-32 0,-1 0-11 16,9-3-11-16,3-7-4 15,5-22-3-15,3-11-2 16,-1-19-6-16,1-8-3 16,0-20-16-16,5-14-13 15,6-23-16-15,5-16-2 16,5-12 16-16,2 2 12 15,6 1 25-15,-5 12 8 16,-4 15 30-16,-4 9 17 0,-15 26 5 16,3 13 1-16,-2 21-10 15,4 16-12-15,6 15-7 16,8 4-8-16,9 7-18 16,7-1-2-16,3-1-3 15,-5-4 7-15,-5-12-115 16,-5-10-84-16</inkml:trace>
  <inkml:trace contextRef="#ctx0" brushRef="#br0" timeOffset="172416.77">1748 12195 1024 0,'1'0'416'16,"8"2"-220"-16,16-2-161 15,9 3-29-15,25-2 0 0,3-3 0 16,-2-2-83-16,1 1-113 16</inkml:trace>
  <inkml:trace contextRef="#ctx0" brushRef="#br0" timeOffset="172685.14">2303 12192 781 0,'0'16'403'0,"0"9"-123"0,-2 6-112 15,4 0-32-15,-4-3-66 16,-1-4-26-16,3-12-26 16,-6-6-6-16,5-13-12 15,1-6-5-15,2-12-10 16,2-4-1-16,5-6 5 16,0 1 2-16,6 4 2 15,7 7 1-15,0 16 2 16,2 7 3-16,1 16 9 15,-4 6 4-15,-6 3 3 16,-2 6 1-16,-7-2-6 16,-6-1-44-16,14-5-161 15,-3-7-235-15</inkml:trace>
  <inkml:trace contextRef="#ctx0" brushRef="#br0" timeOffset="172954.51">2781 12298 353 0,'1'-8'256'16,"2"-7"51"-16,-3-3-76 15,-5-1-48-15,-3 3-20 16,-9-1-48-16,-8 4 3 16,-7 5-12-16,1 6-7 15,2 8-13-15,5 7-32 0,9 6-48 16,0 2-7-16,15 7-6 15,6 2-1-15,11-3 4 16,11-2 1-16,3-10 1 16,-1-10 1-16,-4-5-37 15,-3-3-35-15,-9-12-110 16,-1-5-127-16</inkml:trace>
  <inkml:trace contextRef="#ctx0" brushRef="#br0" timeOffset="173072.8499">2643 11954 846 0,'-5'-5'445'0,"-3"0"-136"16,6 9-59-16,2 7-132 15,3 7-50-15,9 6-57 16,0-5-19-16</inkml:trace>
  <inkml:trace contextRef="#ctx0" brushRef="#br0" timeOffset="173678.03">3299 12089 813 0,'0'1'332'16,"1"0"-182"-16,17 5-112 15,10 3-24-15,17-6 8 16,0-6 3-16,8 1-1 16,-6-5-3-16,-16-3-5 15,0 6 0-15,-20-6-9 0,-4 6-7 16,-12 4-18-16,-3 2-5 16,-10 4 2-16,-5 4 6 15,4 7 15-15,-9 0 1 16,13 11 5-16,9 0 1 15,6 2 1-15,10 0 6 16,3-9 2-16,6-1 0 16,2-12-3-16,0-3-4 15,4-9 2-15,-5-5 3 16,-1-7 0-16,0-5 1 0,-3-5-3 16,-5-3-1-16,-1 3 5 15,-6 3 15-15,-4 15 54 16,-1 8 7-16,-6 14 1 15,1 8-15-15,4 8-57 16,2 0-11-16,9-7-41 16,5-6-50-16,3-12-259 15</inkml:trace>
  <inkml:trace contextRef="#ctx0" brushRef="#br0" timeOffset="173869.14">3854 12077 790 0,'7'0'387'16,"5"0"-107"-16,7 9-156 16,1 6-30-16,13 10 4 15,-4 4 0-15,-7 4 9 0,1 1-6 16,-24-8-14-16,0-2-4 16,-11-11-32-16,-12-11-7 15,-10-10-89-15,-10-6-79 16</inkml:trace>
  <inkml:trace contextRef="#ctx0" brushRef="#br0" timeOffset="174466.03">4739 12036 654 0,'-8'0'340'16,"-12"1"-107"-16,0 7-54 15,1-2-80-15,0 3-38 16,10 6-39-16,6-6-13 0,12 8-15 16,5-4-1-16,5-10 4 15,0-1 3-15,0-6 6 16,-1 1 3-16,-8-5 15 16,-5 1 2-16,-13 1-3 15,-3 1-4-15,-8 8-15 16,-2 9-1-16,-1 5 4 15,-5 5 5-15,11 2 3 16,5 2-2-16,14 4 1 16,10-1-1-16,9-5 4 15,2-7-2-15,7-11-1 16,6-3-1-16,8-9-71 16,-1-8-70-16</inkml:trace>
  <inkml:trace contextRef="#ctx0" brushRef="#br0" timeOffset="174935.02">4776 11698 1139 0,'-3'-1'425'16,"4"2"-335"-16,12 0-50 15,19 0-45-15,13 2-2 0,7-6 7 16,-1-3 1-16,-6 0 4 16,-11-2 1-16,-11 0-35 15,-6 2-9-15,-17-2-6 16,-3 2-4-16,-4 0 35 16,-2 2 9-16,1 3 2 15,0 1-1-15,0 2-5 16,5 6 1-16,5 7 0 15,4 4 4-15,5 8 5 16,-1 3-1-16,5 8 0 16,-2 2-1-16,-2 4 2 15,-8-5 1-15,-5-3 4 16,-4-6 3-16,-3-3 7 16,6-4-3-16,3 0 1 15,6 0-1-15,13 11-6 16,4 11 1-16,2 11-3 15,-1 2 0-15,-11-2 3 0,-8-3 3 16,-23-9 3-16,-8-9 0 16,-16-12-14-16,-4-9-39 15,5-20-374-15</inkml:trace>
  <inkml:trace contextRef="#ctx0" brushRef="#br0" timeOffset="175096.21">4974 12037 1024 0,'12'0'444'0,"25"4"-199"15,6 1-94-15,11 0-48 16,0 5-24-16,-7-6-19 16,-11-1-69-16</inkml:trace>
  <inkml:trace contextRef="#ctx0" brushRef="#br0" timeOffset="175530.43">5433 12037 937 0,'-2'-1'472'16,"2"2"-164"-16,0 12-153 15,4 10-56-15,5 16-56 16,-12 1-12-16,4 7-17 15,3-5-4-15,0-13-72 16,7-6-61-16</inkml:trace>
  <inkml:trace contextRef="#ctx0" brushRef="#br0" timeOffset="175818.09">5749 12052 919 0,'-14'-1'446'0,"-11"3"-157"15,4 6-178-15,0 7-45 0,7 11-50 16,5-1-12-16,16 8-10 16,3-1-4-16,14-5-1 15,5-3 0-15,2-11 4 16,4-7 5-16,-10-8 16 15,-5-4 14-15,-19-8 21 16,-5 0 7-16,-24-2-4 16,-9 5-9-16,-7 1-15 15,0 5-43-15,20 6-126 16</inkml:trace>
  <inkml:trace contextRef="#ctx0" brushRef="#br0" timeOffset="176232.25">5969 12094 527 0,'-1'-3'357'0,"-6"-5"34"0,2 5-96 16,-5 3-121-16,4 4-56 15,1 9-87-15,4 3-23 16,6 10-7-16,-1-1-1 15,4-2 0-15,3 0-4 16,5-10 1-16,0-9 0 16,8-5 4-16,-3-10 4 15,-1-7 6-15,-1 1 3 16,-7-6 4-16,-5 5 2 0,-7 4-1 16,-6-2 16-16,-3 14 4 15,-2 2-6-15,4 11-7 16,2 10-21-16,4 4-13 15,5 4 0-15,8-3 2 16,4-4 2-16,7-9 4 16,0-4 3-16,-6-9 8 15,-5-3 4-15,0-7 8 16,-2-5 0-16,-2-4-2 16,2-3-2-16,-10-3-121 15,-1 4-96-15</inkml:trace>
  <inkml:trace contextRef="#ctx0" brushRef="#br0" timeOffset="176367.31">6062 11900 852 0,'-3'-4'472'0,"-10"-9"-81"0,8 6-85 16,1 7-124-16,-1-1-59 16,10 10-80-16,-1 1-14 15,11 12-155-15,5 1-376 16</inkml:trace>
  <inkml:trace contextRef="#ctx0" brushRef="#br0" timeOffset="176882.06">6604 12039 766 0,'-5'-4'395'16,"-7"-5"-88"-16,-3 4-55 16,-12 5-95-16,-2 5-46 15,2 12-84-15,1 1-18 16,7 10-12-16,9 7-3 15,7-2-5-15,8 5-2 16,19-9-1-16,-1-6 1 0,12-13 5 16,-3-7 3-16,-6-8 10 15,-4-7 7-15,-11-1 13 16,-9-6 3-16,-14 3-3 16,-7 5-5-16,-11 0-14 15,-2 5 7-15,8 2-105 16,4-1-60-16</inkml:trace>
  <inkml:trace contextRef="#ctx0" brushRef="#br0" timeOffset="177373.59">6936 12041 617 0,'-12'-9'442'0,"-5"-1"19"16,-1 4-220-16,-8 1-64 15,6 2-109-15,3 2-39 16,6 1-38-16,2 0-11 16,13 11-8-16,2-5 1 15,11 2 6-15,9 4 5 16,0-6 8-16,-3 0 4 0,-8 2 1 15,-8-6-2-15,-10-1-10 16,-1 4-2-16,-7 2 3 16,-2 8 3-16,-3 3 11 15,-4 2-1-15,11 3-1 16,3-4-1-16,11 3 2 16,7-2 3-16,3-9 7 15,2-3 3-15,4-9 1 16,-10-10-2-16,11-9-1 15,-6-2 0-15,0-9-1 16,8 5-1-16,-10-3-1 16,1 5 1-16,-8 9 18 15,-4 2 22-15,-2 16 11 16,-4 4 2-16,3 14-20 16,0 6-23-16,2-1-14 15,3 3-3-15,6-3-63 16,2 0-83-16,6-7-363 0</inkml:trace>
  <inkml:trace contextRef="#ctx0" brushRef="#br0" timeOffset="177566.8499">7246 12049 869 0,'7'0'446'15,"5"1"-123"-15,8 6-79 0,3 4-97 16,0 5-23-16,2 9-35 15,-7 2-17-15,-8 6-25 16,-10-1-6-16,-11-7-12 16,-8-3-5-16,-9-12-56 15,-3-6-88-15</inkml:trace>
  <inkml:trace contextRef="#ctx0" brushRef="#br0" timeOffset="178288.66">7964 11989 582 0,'3'3'273'0,"5"4"-99"15,8 1-26-15,15-6-23 16,4-3-38-16,14-6-51 16,2-2-13-16,-10-2-10 15,-4 3 1-15,-23 4-1 16,-13 2-4-16,-16 8-10 16,-8 5-2-16,-13 9-7 15,4 4 4-15,11 5 1 16,5 2 1-16,16-1 4 15,3-6 5-15,10-7 22 16,11-4 9-16,9-14 8 16,2-5-3-16,-6-10-13 15,-1 0-6-15,-9-5-4 16,-3 3-1-16,-6 3-5 0,-4-6-2 16,1 12-6-16,-4-3-5 15,1 12 10-15,1 8 6 16,-3 7 3-16,2 5 6 15,-1-1-12-15,-1 1-4 16,2-9-3-16,-2-1-2 16,-2-11 8-16,2-4 1 15,1-9 1-15,8-4 0 16,4-2-8-16,0-5-1 16,0 4-3-16,0 3 1 0,1 11 10 15,1 9 12-15,-4 9 11 16,-2 7 2-16,-7 6-9 15,-4-1-13-15,2 10-19 16,2 1-51-16,4-5-254 16</inkml:trace>
  <inkml:trace contextRef="#ctx0" brushRef="#br0" timeOffset="178478.76">8681 11990 1083 0,'7'0'483'0,"6"7"-207"16,8 1-90-16,4 13-71 16,-2 0-16-16,-6 3-42 0,-5 4-11 15,-9-3-12 1,-11-4-6-16,-15-1-3 0,-7-10-36 16,-9-10-115-16,5-2-447 15</inkml:trace>
  <inkml:trace contextRef="#ctx0" brushRef="#br0" timeOffset="179331.25">9688 11901 786 0,'-8'-3'365'16,"-12"-3"-142"-16,-3 0-55 16,-7 7-69-16,4 2-19 15,4 8-45-15,3 1-16 16,12-1-25-16,6 6-6 15,9-3-3-15,11 0-1 16,7-4 1-16,5-5 1 16,2-4 1-16,-3 0 2 15,-12-1 7-15,-8 0 2 0,-12-4-18 16,-11 1-3-16,-11 3-5 16,-3 5-3-16,-6 7 16 15,8 3-1-15,8 2-12 16,6 0-4-16,11 4 7 15,1 0 7-15,16 1 22 16,3-2 10-16,14-5 9 16,3-5 0-16,-5-12-2 15,4-3-1-15,-11-15-3 16,0 3-2-16,-5-3 0 16,-7-5-1-16,-4 2-2 15,-2 2 0-15,-3 3 16 16,0 6 12-16,-4 7 7 15,2 5-1-15,-2 7-18 16,1 6-14-16,-1 3-10 0,-5-2-1 16,5-3-1-16,-3-4 1 15,4-3 2-15,-1-4-5 16,0-1-16-16,0 0-5 16,0-1-5-16,2-7 3 15,3-9 17-15,20-30 3 16,-12 29 3-16,1-3 0 15,-2 6 17-15,-1 8 13 16,0 12 21-16,-3 7 5 16,1 8-13-16,-1 2-11 15,0 6-21-15,1-1-4 0,-1-5-115 16,4 0-85-16</inkml:trace>
  <inkml:trace contextRef="#ctx0" brushRef="#br0" timeOffset="179495.99">10151 11915 661 0,'4'1'438'15,"2"4"16"-15,-3 8-230 16,3 9-65-16,-3 13-48 16,3 1-24-16,-1-4-30 0,-1-3-8 15,5-7-90-15,-5-7-155 16</inkml:trace>
  <inkml:trace contextRef="#ctx0" brushRef="#br0" timeOffset="184255.3499">10319 11967 699 0,'4'4'267'0,"8"2"-177"16,4-6-38-16,18 1-21 16,3-3-2-16,12 2-16 15,0 0-6-15,-7-1 1 16,-4 0 1-16,-15-2 3 15,-6 3 4-15,-12-7 6 0,-6 1-1 16,-13-1 2-16,-6 2 3 16,-9 8 7-16,5 4 6 15,-4 11 8-15,4-2-4 16,10 6-19-16,-2 4-9 16,17-3-19-16,9 0-6 15,10-3-1-15,7-2 5 16,11-3-62-16,-1 0-81 15</inkml:trace>
  <inkml:trace contextRef="#ctx0" brushRef="#br0" timeOffset="184524.99">11022 11967 632 0,'-3'10'384'15,"-2"10"-16"-15,-11 7-190 16,-4 0-24-16,-12 1-57 15,-8-10-25-15,1-6-23 16,4-3-10-16,1-13-18 16,3-1-10-16,8-10-14 15,2 0-7-15,10-3-12 16,9 4-5-16,11 2-4 16,4 4 5-16,7 9 17 15,1 0 11-15,1 11 10 16,0-1 1-16,10 11-6 0,2 7-2 15,-2-4-77-15,-4 1-148 16</inkml:trace>
  <inkml:trace contextRef="#ctx0" brushRef="#br0" timeOffset="184693.24">11017 12004 802 0,'0'1'445'0,"2"-1"-25"0,9 15-305 15,7 3-63-15,13 8-20 16,7 6-4-16,5 6-12 16,-3 2-3-16,-6 3-4 15,-8-3-35-15,-5-11-204 16</inkml:trace>
  <inkml:trace contextRef="#ctx0" brushRef="#br0" timeOffset="184870.94">11317 12001 1178 0,'-10'-1'513'0,"-8"5"-275"15,-3 6-71-15,-5 6-89 16,-3 8-26-16,-11 13-28 16,-1 5-8-16,-2 10-11 0,1-2 14 15,6-3-137-15,6-6-134 16</inkml:trace>
  <inkml:trace contextRef="#ctx0" brushRef="#br0" timeOffset="185334.56">11454 11960 845 0,'-5'-1'376'0,"-4"1"-194"0,1 5-59 16,0 5-71-16,2 4-25 16,7 4-24-16,5-1-1 15,14 9 2-15,-1-10 0 16,9-1 7-16,1-8 4 15,0-7 14-15,1-4 5 16,-7-3 17-16,-4 0 7 16,-6-5-2-16,-3 5-2 15,-10-11-18-15,0 5-41 16,-5-7-127-16,-3 2-85 0</inkml:trace>
  <inkml:trace contextRef="#ctx0" brushRef="#br0" timeOffset="185549.15">11703 11947 671 0,'4'7'357'16,"0"3"-90"-16,2 3-124 15,5 3-25-15,3 4-46 16,-2-2-18-16,6 3-17 16,-6-2-8-16,0-10-10 15,2-6 0-15,-3-3 19 16,0-7 8-16,-3-4 7 15,-1-1 0-15,-1-6-23 16,-1 1-8-16,-1-1-22 16,-1-1-58-16,-1 5-275 0</inkml:trace>
  <inkml:trace contextRef="#ctx0" brushRef="#br0" timeOffset="185876.11">12221 12026 351 0,'2'-3'260'0,"-2"-6"48"16,2 0-69-16,-4-4-36 15,-1 2-7-15,-7-1-11 16,-8-4-39-16,-5 6-62 15,-6 0-29-15,-1 10-48 16,5 4 6-16,3 4-13 16,6 1-10-16,10 5-5 15,6 2 1-15,13 1 6 16,7 2 7-16,9-5 0 16,1 1-1-16,-1-7 1 15,-4-4 0-15,-5-3-37 16,-5-6-41-16,-6-8-417 15</inkml:trace>
  <inkml:trace contextRef="#ctx0" brushRef="#br0" timeOffset="186020.65">12059 11673 1161 0,'0'-1'520'15,"-4"-3"-271"-15,4 4-84 0,0 0-111 16,0 0-30-16,4 12-20 15,23 41-19-15</inkml:trace>
  <inkml:trace contextRef="#ctx0" brushRef="#br0" timeOffset="186461.06">12290 11853 936 0,'0'-2'383'15,"3"8"-229"-15,10 15-41 0,1 19-75 16,4 12 7-16,-2 14-13 16,-2 4-10-16,-1 2-12 15,-4 2-2-15,0-8 9 16,-2-8-45-16,0-18-179 16</inkml:trace>
  <inkml:trace contextRef="#ctx0" brushRef="#br0" timeOffset="186624.4499">12411 12105 886 0,'0'0'374'0,"7"1"-205"15,6-1-98-15,11-1-69 0,8-2 4 16,13-1-167-16</inkml:trace>
  <inkml:trace contextRef="#ctx0" brushRef="#br0" timeOffset="187189.26">12895 11881 607 0,'-16'-8'363'0,"-20"-3"-26"16,6 6-136-16,8 6-110 16,-3 4-33-16,10 2-43 15,8 1-16-15,0 0-10 16,13 7 0-16,6 0 3 16,-6-1 5-16,15 2 3 15,1-7 0-15,5-3 1 16,-1-1 0-16,-7-5-54 15,-6 3-23-15,-11 2-9 16,-8-2 0-16,-15 3 55 16,-2 3 24-16,-4 2 35 15,2-2 5-15,15 3-5 16,4-1-1-16,6-5-17 16,8 3 2-16,7-3 13 0,9-3 3 15,7-2-6-15,4-3-5 16,2-6-6-16,-3-4-2 15,-1-2 1-15,-4-5 0 16,-2-2 0-16,-1-1 1 16,-8 3 18-16,-3 2 19 15,-8 11 23-15,-4 1-5 16,1 5-29-16,3 7-21 16,-3 5-25-16,1 1 1 0,-2 4 7 15,0 1 0-15,5-2 0 16,6 5 0-16,1-6 0 15,-4-12 4-15,-2-6 10 16,2-4 3-16,-1-11 5 16,5 6-1-16,-6-10-50 15,-1-5-74-15</inkml:trace>
  <inkml:trace contextRef="#ctx0" brushRef="#br0" timeOffset="187667.96">13425 11857 610 0,'0'3'306'16,"0"2"-68"-16,4 10-133 15,2 7-39-15,1 6-10 16,-2 1-10-16,-1-5-21 15,-1-2-8-15,-2-12-4 16,1-5 3-16,2-10 6 16,1-7 1-16,4-8 0 15,4-5-6-15,3-2-8 16,0-1-4-16,1 5 11 16,4 11 4-16,1 15 5 15,-4 11 8-15,-10 15-5 16,-3 4-4-16,-7 6-3 15,-2-2-8-15,8 0-30 16,-2-9-51-16,6-14-147 16,9-6-231-16</inkml:trace>
  <inkml:trace contextRef="#ctx0" brushRef="#br0" timeOffset="187848.46">13783 11888 737 0,'2'-4'426'0,"2"-4"-102"16,7 13-158-16,1 10-56 15,7 12-79-15,3 1-7 16,4 3-10-16,-3-5-3 0,-7-4 4 16,-7-1 11-16,-15-6 34 15,-11-4 12-15,-12-7 3 16,-2-4-9-16,-1-12-71 16,4-1-66-16</inkml:trace>
  <inkml:trace contextRef="#ctx0" brushRef="#br0" timeOffset="188552.29">14673 11866 709 0,'0'-4'360'0,"8"-3"-115"0,7 8-111 15,9 7-42-15,2 13-43 16,-5 4-14-16,-13 2-12 16,-8-3-2-16,-5 1-2 15,-9-6-1-15,0-10-26 16,11 5-14-16,1-18-24 15,7 3-10-15,7-7 13 16,-2-7 9-16,4-3 21 16,2-4 10-16,1 1 5 15,-3-1 1-15,-1 10 30 16,-7 1 18-16,-3 11 5 16,-3 8-1-16,-6 10-29 15,-2 2-18-15,4 3-7 16,6 6-1-16,13-8-1 15,8-5-1-15,10-8 3 16,5-8 2-16,3-6 5 16,-4-3 1-16,-9-5 4 0,-9-8 1 15,-4-1 1-15,-6-2 0 16,-1-5 0-16,1 9-2 16,-5 4 24-16,0 7 10 15,-4 10-11-15,-3 0 0 16,2 13-29-16,2 8-9 15,4 6 2-15,2-1 1 16,3 2-1-16,-4-6-49 0,-2-10-146 16,-3-1-114-16</inkml:trace>
  <inkml:trace contextRef="#ctx0" brushRef="#br0" timeOffset="188699.47">15013 11596 850 0,'-6'-5'475'0,"0"-5"-119"16,-2 4-117-16,8 8-156 15,5 0-58-15,7 6-14 16,1 3-59-16</inkml:trace>
  <inkml:trace contextRef="#ctx0" brushRef="#br0" timeOffset="189154.46">15233 11772 887 0,'0'9'371'16,"2"10"-162"-16,10 11-149 16,3 9-8-16,6 2 9 15,-5-2-8-15,-1-11-18 16,-1-7-6-16,1-13-9 16,-1-8 7-16,3-8 9 15,1-5 3-15,0-9 0 16,0-1-8-16,-4-2-8 15,-5 0-5-15,-3 5 0 0,-4 4-35 16,-2 7-135-16</inkml:trace>
  <inkml:trace contextRef="#ctx0" brushRef="#br0" timeOffset="189449.18">15614 11847 1050 0,'1'4'405'0,"0"11"-284"16,2 7-37-16,1 3-13 16,-2 1-18-16,-2-5-24 15,-1-6-4-15,0-6-12 16,1-2-5-16,3-8 3 16,3-3 1-16,3-9 1 15,2-6 3-15,3-2-9 16,0-2 0-16,5 4-4 15,-3 4-1-15,1 7 3 16,2 8 0-16,-8 8 2 16,2 6 2-16,-6 4-2 15,-2 2-1-15,-3-1-25 16,-1-3-73-16</inkml:trace>
  <inkml:trace contextRef="#ctx0" brushRef="#br0" timeOffset="189798.84">16152 11858 825 0,'-7'-10'411'0,"-7"-12"-146"15,4 3-51-15,-6 7-98 16,3 6-39-16,-3 10-53 16,1 10-22-16,1 9-21 15,1 4-3-15,9 9 0 16,4-1 2-16,9-7 9 16,5-1 3-16,1-10 7 15,3-5 2-15,-4-6 10 16,-5-4 10-16,-6-9 17 15,-3 0 4-15,-8-6-7 16,-2-2-9-16,-8 4-40 16,-1-3-43-16,2 1-327 15</inkml:trace>
  <inkml:trace contextRef="#ctx0" brushRef="#br0" timeOffset="190106.8897">16204 11861 958 0,'7'-3'410'16,"9"5"-223"-16,1 6-54 15,-3 8-52-15,-2 5-12 0,-8 3-15 16,-3-2-7-16,-2-5-16 16,-2 0-8-16,-1-10-11 15,2-2-4-15,3-6-3 16,5-7-2-16,5-4-2 15,2-6 0-15,3-6-1 16,3 0 0-16,3 0 0 16,0 7-3-16,1 10-3 15,-4 3 0-15,-4 16 3 16,-3 5 3-16,-7 6 4 16,0 3 0-16,-3-2-41 15,0-2-90-15</inkml:trace>
  <inkml:trace contextRef="#ctx0" brushRef="#br0" timeOffset="190318.27">16584 11839 681 0,'0'4'400'15,"6"13"22"-15,2 0-187 16,3 11-47-16,2 4-17 15,-3-5-52-15,-2 3-21 16,-8-8-44-16,-4-6-10 0,-8-5-10 16,-2-5-4-16,-9-4-49 15,-2-9-49-15</inkml:trace>
  <inkml:trace contextRef="#ctx0" brushRef="#br0" timeOffset="191241.5799">17473 11743 642 0,'-2'-2'342'0,"-6"-2"-97"15,-11 4-59-15,-9 11-67 16,-4 5-33-16,-1 15-29 16,3 0-14-16,16 13-30 15,8-4-9-15,19-7-8 16,15 2-2-16,11-15 6 15,8-7 4-15,-3-10 5 16,-6-5 3-16,-18-7 13 16,-9 0 8-16,-13-4 4 15,-15 1-4-15,-12 5-16 16,-12-2-10-16,-7 5-6 16,5-2-32-16,10-3-115 15,12 1-144-15</inkml:trace>
  <inkml:trace contextRef="#ctx0" brushRef="#br0" timeOffset="191774.8799">17514 11819 640 0,'0'-2'294'16,"3"-5"-129"-16,5-1-35 0,17-2-67 15,9 3-12-15,11 1-24 16,4 6-11-16,-8 0-10 15,-7 0-1-15,-12 0 2 16,-8 1 5-16,-12 0 9 16,-3-1 1-16,-7 1-2 15,-1-1-3-15,-6 4-14 16,0 4-3-16,1 5-3 16,0 5-6-16,7 5 1 15,2-1 1-15,8 3 4 16,7 0 5-16,5-5 12 15,7-4 2-15,5-9 2 16,-2-6-1-16,-1-3-5 16,-2-5-1-16,-3-3 0 15,-2-3 0-15,0-4-4 16,0 5-1-16,-7 2-7 16,-2 8-1-16,-6 9 2 0,-3 6 4 15,-6 9 11-15,0 1 1 16,0-3-3-16,6-2-3 15,2-5-4-15,-1-8 5 16,8-5 5-16,-4-9 0 16,6-15-1-16,11 5-5 15,-6-15-5-15,2 3 5 16,-1 6 17-16,-5 0 11 16,5 15 12-16,0 10 2 15,-9 14-4-15,0 9-4 0,-7 11-8 16,0 3-5-16,0 1-14 15,0-5 16-15,1-9-70 16</inkml:trace>
  <inkml:trace contextRef="#ctx0" brushRef="#br0" timeOffset="192307.72">18877 11840 397 0,'-4'-5'272'0,"-11"-3"36"16,-11-1-53-16,-8 6-47 15,-5 1-25-15,-1 11-64 16,13 7-43-16,16 8-67 15,11 5-17-15,23 6-15 16,11-5 5-16,15-2 10 16,2-11 6-16,-5-14 4 15,-6-2 7-15,-19-13 16 16,-6-3 4-16,-15-14 6 16,-4-7-2-16,-16-13-12 15,-5-4-5-15,-9-10-6 16,-2-9-4-16,6 2-6 15,8-2-5-15,22 10-11 16,8 8-4-16,15 17-6 16,4 9 4-16,3 24-76 15,3 11-66-15</inkml:trace>
  <inkml:trace contextRef="#ctx0" brushRef="#br0" timeOffset="192488.3597">19009 11793 746 0,'0'2'371'0,"0"7"-97"15,6 9-91-15,-6 9-91 16,4 5-8-16,3 2-37 16,1-3-18-16,3-9-57 15,0-4-82-15</inkml:trace>
  <inkml:trace contextRef="#ctx0" brushRef="#br0" timeOffset="192771.81">19371 11888 722 0,'-1'11'361'15,"-4"10"-126"-15,-5-1-75 16,-2 1-22-16,-9-3-35 15,-2-3-19-15,-5-5-32 16,-1-2-12-16,1-13-20 0,2-3-8 16,5-10-15-16,5-3-9 15,8-1-8-15,3-2-2 16,12 4-4-16,4 3 5 16,10 12 19-16,5 8 10 15,2 10 17-15,-1 7 1 16,-2 9-11-16,1-4-6 15,-2 2-23-15,-2-5-56 16</inkml:trace>
  <inkml:trace contextRef="#ctx0" brushRef="#br0" timeOffset="193130.94">19604 11924 629 0,'-12'-13'399'15,"-9"-6"-38"-15,-3-1-129 16,0 4-48-16,2 13-95 16,0 4-44-16,10 14-48 15,-1 3-13-15,16 9-5 16,1-3 0-16,14 4 9 16,4-8 4-16,-1-9 8 15,11-1 3-15,-8-11 7 16,-2 2 6-16,-7-11 11 15,-11-9 4-15,-11-7 1 0,-7-9-5 16,-10-10-9 0,-4-5-1-16,0-19-2 0,4-7 0 15,5-9-5-15,4-7-3 16,11 8-11-16,5 9-4 16,11 26-16-16,4 19-7 15,10 28-2-15,2 9-14 16,10 23-134-16,3 9-193 15</inkml:trace>
  <inkml:trace contextRef="#ctx0" brushRef="#br0" timeOffset="193519.93">19731 11929 654 0,'2'2'360'16,"4"3"-79"-16,7 2-93 15,2-1-7-15,8-1-51 0,1-5-27 16,-3-7-46-16,-1-4-13 15,-6-10-15-15,-8 0-2 16,-10-5-10-16,-6-2-6 16,-19 0-10-16,-2 2-1 15,-6 10-9-15,-1 4-5 16,14 21-7-16,3 11-2 16,9 19 13-16,8 11 9 15,5 14 15-15,2 5 5 16,5 3-3-16,2-1-2 0,4 1-7 15,-2-8 15-15</inkml:trace>
  <inkml:trace contextRef="#ctx0" brushRef="#br0" timeOffset="194029.59">20152 11855 434 0,'4'-4'288'16,"3"-5"-1"-16,-6 0-98 15,-2-1-18-15,-12-4-27 16,-3 1-9-16,-9 2-27 16,-6-1-20-16,1 11-44 15,1 3-24-15,9 12-32 16,10 7-7-16,7 7-6 16,5 0 1-16,7-2 11 15,8-4 6-15,8-13 8 16,3-9 3-16,7-6 6 15,-9-9-16-15,-3-5-95 16,-2-1-101-16</inkml:trace>
  <inkml:trace contextRef="#ctx0" brushRef="#br0" timeOffset="194211.11">20211 11642 969 0,'3'3'422'16,"5"12"-201"-16,2 6-76 15,4 17-47-15,1 11-15 16,-1 17-21-16,0 1-9 16,4 1-17-16,-4-7-10 15,0-11-18-15,-4-5-24 16,-7-12-106-16,-1-6-87 16</inkml:trace>
  <inkml:trace contextRef="#ctx0" brushRef="#br0" timeOffset="194586.5">20264 11862 697 0,'0'-4'398'16,"4"-3"-5"-16,14 3-296 16,4-1-40-16,10 3-31 15,2-1-6-15,-1 3-11 16,1 1-4-16,-8-2-1 15,-6-3-3-15,-12-3-2 16,1 1 0-16,-7-2 1 16,0 6-3-16,2 2 12 15,-4 5 6-15,0-5 20 16,0 4 10-16,4 16-5 0,7 29-5 16,-6-36-16-16,-5-7-3 15,7-6 6-15,3-6 1 16,6-9-1-16,1-6-3 15,7-4-10-15,-5-3-3 16,3 12-3-16,-1 1 2 16,-4 13-4-16,-2 4 1 15,-2 18-1-15,2 4-1 16,-5 12 16-16,1 3-33 0,-7-5-197 16</inkml:trace>
  <inkml:trace contextRef="#ctx0" brushRef="#br0" timeOffset="194763.24">20569 11476 1063 0,'0'0'501'0,"-8"-10"-254"15,1 14-89-15,7 15-123 16,-5-1-37-16,10 16-18 15,2 3-54-15</inkml:trace>
  <inkml:trace contextRef="#ctx0" brushRef="#br0" timeOffset="195276.65">21485 11597 841 0,'-4'-6'407'0,"-6"0"-151"15,-6 10-92-15,-3 15-109 16,-1 12-20-16,-1 15-26 16,2-2 0-16,1-1 3 15,2-6 0-15,12-18-5 16,7-7-1-16,12-22 2 15,4-10 1-15,0-16 7 16,0-6 2-16,-6-3 5 16,1-5 6-16,-5 0 15 0,0 1 4 15,-4 0 17 1,5 10 4-16,-2 15 1 0,-6 9-12 16,3 29-31-16,3 12-13 15,7 21-19-15,10 7 3 16,8 7 2-16,2 1 0 15,8 0-16-15,-3-3-54 16,-7-13-177-16</inkml:trace>
  <inkml:trace contextRef="#ctx0" brushRef="#br0" timeOffset="195449.99">21398 11687 918 0,'0'0'496'16,"-2"-2"-21"-16,8 2-389 16,-6 0-43-16,29 2-28 15,55 6-6-15,-7-6-94 16,10 1-173-16</inkml:trace>
  <inkml:trace contextRef="#ctx0" brushRef="#br0" timeOffset="195934.54">21885 11665 846 0,'-6'-1'334'0,"-2"1"-195"16,5 0-23-16,8 2 8 15,3 0 13-15,12-2-8 16,8 2-17-16,20-2-33 15,12 2-24-15,15-2-33 16,4-2-9-16,-10-3-9 16,-9 0-6-16,-26-4-48 15,-13 0-20-15,-13-1-38 16,-8-1-10-16,-10-2 34 16,-2 2 18-16,-11-1 37 15,1 4 19-15,4 8 40 16,1 4 5-16,13 9 4 15,1 4-1-15,6 4-20 0,4 5-3 16,5 0 1-16,-1-1-3 16,3-7-74-16,0-6-135 15</inkml:trace>
  <inkml:trace contextRef="#ctx0" brushRef="#br0" timeOffset="196124.49">22485 11356 1048 0,'2'-8'447'0,"4"-5"-248"16,3 12-58-16,-2 20-61 15,0 16-28-15,1 19-25 16,1 10 2-16,0 4 0 16,3 0-5-16,-2-6-7 15,-2-7-38-15,-2-11-129 16,-1-10-92-16</inkml:trace>
  <inkml:trace contextRef="#ctx0" brushRef="#br0" timeOffset="196454.57">22440 11421 970 0,'6'-17'429'15,"17"-17"-204"-15,0 2-50 16,11 9-60-16,11 8-22 15,2 15-39-15,2 7-16 16,-12 12-20-16,-8 3-8 16,-21 2-5-16,-12 1-1 15,-22 2 2-15,-11-2 0 16,-8-2 1-16,9-3-2 16,19-8-20-16,12-1-9 0,25-3-7 15,7-1 0-15,16 3 16 16,3 4 7-16,2 8 3 15,-6 4 1-15,-14 9 3 16,-7 1 1-16,-24-4 9 16,-12 0 3-16,-25-5 4 15,-12-4 1-15,-7-12-38 16,7-7-44-16</inkml:trace>
  <inkml:trace contextRef="#ctx0" brushRef="#br0" timeOffset="196725.4499">23212 11567 1205 0,'0'0'578'16,"-2"0"-215"-16,0 3-122 15,0-3-136-15,1 0-31 0,1 0-45 16,0 0-6-16,0 0-137 16,0 0-83-16</inkml:trace>
  <inkml:trace contextRef="#ctx0" brushRef="#br0" timeOffset="196948.12">23200 11773 1339 0,'0'1'587'0,"0"-1"-292"16,0 1-61-16,-2-1-78 15,1 0-29-15,0 0-41 16,0 0-13-16,0 0-14 16,0 7-11-16,1-4-18 15,0-2-9-15,0-1-61 16,0 0 301-16</inkml:trace>
  <inkml:trace contextRef="#ctx0" brushRef="#br0" timeOffset="205420.28">3641 13218 611 0,'0'-6'364'0,"4"-7"-42"16,-2 19-174-16,-1 11-40 15,4 26-64-15,-1 10-24 16,3 13-5-16,1 2-1 16,5-11-4-16,2-7-3 15,4-22 0-15,8-8-1 0,6-20 3 16,1-15 4-1,-1-16 7-15,-4-10 3 0,-10-7 22 16,-6 1 6-16,0 0 6 16,-1 2 0-16,-5 6 12 15,-5 6 12-15,-4 17 4 16,-2 6-8-16,-1 18-40 16,2 8-21-16,3 16-20 15,-2 4 4-15,7 8 1 16,10-3 1-16,-3-9 0 15,3-2 1-15,-1-11 14 16,-4-5-46-16,-3-8-175 16,5 0-151-16</inkml:trace>
  <inkml:trace contextRef="#ctx0" brushRef="#br0" timeOffset="205695.74">4158 13557 698 0,'-3'-5'452'0,"1"2"-59"0,-1 3-201 16,3 0-63-16,-2 9-96 15,2 20-7-15,3 43-2 16,2-30-4-16,3-7-7 16,2-3-5-16,-2-19-60 15,0-6-91-15,-1-11-355 16</inkml:trace>
  <inkml:trace contextRef="#ctx0" brushRef="#br0" timeOffset="206003.24">4153 13544 709 0,'6'-6'352'0,"8"-5"-104"15,2-1-59-15,8 1-56 16,1 5-21-16,5 7-45 0,-1 4-14 16,-9 8-32-16,-8 4-12 15,-16 6-8-15,-8 1-1 16,-14-1 0-16,4-5 2 15,1-8-11-15,5-2-5 16,12-8-25-16,4-2-2 16,7-3 12-16,8 0 1 15,12 6 22-15,-1 5 0 0,10 10 1 16,-7 4 2 0,-9 10-1-16,-10 2-1 0,-24 6-23 15,-6-2-28-15,-12-6-96 16,-4-7-15-16</inkml:trace>
  <inkml:trace contextRef="#ctx0" brushRef="#br0" timeOffset="206423.8199">4236 13068 979 0,'0'-8'436'16,"6"-10"-225"-16,4 1-54 16,11 10-80-16,4 0-28 15,3 7-28-15,-2 8-9 0,-9 4-11 16,-9 10-1-16,-19 8-2 16,-6 7 0-16,-4 3 2 15,-1-5 0-15,19-8-2 16,5-8 1-16,20-11-2 15,13-6 0-15,11-5 3 16,0-3 1-16,1 0-36 16,-3 4-78-16</inkml:trace>
  <inkml:trace contextRef="#ctx0" brushRef="#br0" timeOffset="206714.5">4902 13317 1064 0,'8'2'396'16,"15"3"-291"-16,9 2-43 0,8-2-13 15,5 1-10-15,-1-2-8 16,-3-2-58-16,-9-4-234 16</inkml:trace>
  <inkml:trace contextRef="#ctx0" brushRef="#br0" timeOffset="206906.12">4972 13480 785 0,'4'3'351'0,"10"-2"-107"16,3 0-85-16,17-1-46 0,4 0-6 15,3-1-59-15,-2-1-16 16,-3-4-361-16</inkml:trace>
  <inkml:trace contextRef="#ctx0" brushRef="#br0" timeOffset="207545.3597">5626 13173 805 0,'6'0'349'16,"7"0"-209"-16,-2 9-31 15,-6 13-44-15,-5 8-21 16,-7 15-10-16,-2 3-2 16,5 2-16-16,4-2-7 15,18-12-5-15,2-10 1 16,20-13 5-16,7-7 3 0,6-8 3 15,3-5-1-15,-10-6-1 16,-7-5 4-16,-15-8 5 16,-6-4-1-16,-6-10 2 15,-3-1 0-15,-7 0 17 16,1 4 18-16,-12 11 4 16,0 8-9-16,1 18-30 15,-5 8-18-15,7 18-15 16,-5 7 3-16,8 9 4 15,3 1-1-15,1 0 2 16,9-3 0-16,4 2 16 16,7-3-63-16</inkml:trace>
  <inkml:trace contextRef="#ctx0" brushRef="#br0" timeOffset="207933.8499">6241 13532 1138 0,'-2'3'451'16,"-8"7"-309"-16,-1 11-56 0,-4 1-63 15,2 2-8-15,6 2-7 16,1-6-3-16,6-3-4 15,0-4-2-15,0-11 0 16,0-5 1-16,6-11 1 16,1-6 4-16,6-8 0 15,1-1 0-15,1-1 0 16,0 4 0-16,-2 5 5 16,0 0 4-16,-7 9 10 15,1 3-1-15,-3 7-5 16,2 9-4-16,7 9-10 15,-2 2-1-15,8 10-1 16,-2 4-1-16,0-1 11 16,-3 4-41-16,-13-3-153 15,2-4-114-15</inkml:trace>
  <inkml:trace contextRef="#ctx0" brushRef="#br0" timeOffset="208098.53">6212 13607 1083 0,'5'1'422'0,"2"-1"-255"16,17-3-145-16,9 2-13 0,12-4-21 16,2-1-79-16</inkml:trace>
  <inkml:trace contextRef="#ctx0" brushRef="#br0" timeOffset="208656.26">6387 13093 520 0,'-6'-8'362'0,"-9"-9"14"0,15-1-162 15,2 2-49-15,8 4-60 16,8 5-24-16,2 6-36 15,5 5-10-15,1 5-18 16,-7 3-5-16,-4 9-4 16,-9 1-1-16,-14 5-2 15,-7 4 0-15,-9-2 0 16,2 2 0-16,4-11-2 16,9-6-3-16,9-8-7 15,12-8-2 1,-6 2 2-16,-1 0 4 0,38 0 5 15,2 0 0-15,8 2-1 16,-15 4 7-16,-17 3-489 16</inkml:trace>
  <inkml:trace contextRef="#ctx0" brushRef="#br0" timeOffset="-37473.36">7135 13193 783 0,'-3'-5'411'0,"-3"-3"-107"0,0 6-79 16,3 12-112-16,-2 8-47 16,4 20-58-16,0 9-8 15,1 13 2-15,5 1 1 16,-1-7 1-16,1-10 1 15,1-11-114-15,-1-13-89 16</inkml:trace>
  <inkml:trace contextRef="#ctx0" brushRef="#br0" timeOffset="-37311.6">6934 13394 665 0,'-5'0'367'0,"-5"0"-82"15,10 1-112-15,10 0-111 16,14 2-28-16,25 0-24 16,11-2-1-16,18-2-1 15,3-2-33-15</inkml:trace>
  <inkml:trace contextRef="#ctx0" brushRef="#br0" timeOffset="-36706.45">7878 13320 849 0,'-23'6'379'0,"-34"1"-189"16,2-6-36-16,2-15-66 16,3-8-29-16,19-10-35 15,7-7-12-15,17-1-13 16,8-3 0-16,13 11 4 16,11 6 2-16,23 16 3 15,6 10-3-15,6 17-5 16,-7 10 0-16,-23 15 4 15,-12 8 7-15,-18 13 8 0,-12 2 2 16,-11-2-3-16,-5-4-4 16,-1-15-7-16,4-12-1 15,2-16 6-15,2-11 0 16,1-9-1-16,2-9-1 16,13-4-9-16,6 1-1 15,13 0 3-15,8 8-1 16,8 2 0-16,1 5-1 15,6 8-1-15,-6 5-1 0,2 6 8 16,1 1-52-16,-3-2-271 16</inkml:trace>
  <inkml:trace contextRef="#ctx0" brushRef="#br0" timeOffset="-36181.6">8368 13454 355 0,'1'-3'275'0,"5"-3"26"16,-3-2-106-16,1-4-17 15,-4-1-34-15,-3-2-11 16,-5 2-33-16,0-2-19 16,-6-1-32-16,-6-2-9 15,-6 6-5-15,-6 3-2 16,-4 16-13-16,2 10-7 16,-2 11-13-16,11 6-2 0,10-1-3 15,9 1 1 1,20-8 2-16,6 0 2 0,14-10 2 15,4-6 2-15,1-10-1 16,-2-13-1-16,-7-9-2 16,-5-3 0-16,-6-4-3 15,-3-1-2-15,-9 1 1 16,-3 2 2-16,-5 6 4 16,-6 6 6-16,2 12 4 15,-3 3-1-15,1 10-3 16,1 5-2-16,5 5-6 15,1 4 0-15,10-1 0 16,0 1 0-16,7 1 1 16,1-5 0-16,-1-2 13 15,5-1-62-15,1-8-250 16</inkml:trace>
  <inkml:trace contextRef="#ctx0" brushRef="#br0" timeOffset="-35871.7">8589 13495 796 0,'5'5'382'15,"5"2"-91"-15,10 10-222 16,6 5-24-16,5 1-18 16,-2 6-8-16,-2-7-9 15,-8-2-2-15,-2-4-84 16,-3-6-89-16</inkml:trace>
  <inkml:trace contextRef="#ctx0" brushRef="#br0" timeOffset="-35718.7297">8793 13475 815 0,'-11'8'467'0,"-16"2"-43"15,1 10-254-15,-5 1-52 16,-7 4-62-16,6 1-21 15,6 1-15-15,3-2-57 16,14-4-283-16</inkml:trace>
  <inkml:trace contextRef="#ctx0" brushRef="#br0" timeOffset="-35001.4">9194 13095 985 0,'-10'10'395'0,"-13"21"-249"16,-2 6-46-16,-5 18-45 15,2 7-11-15,0-1-19 16,8-3-9-16,6-18-6 16,7-12-1-16,7-18 5 15,4-8 3-15,7-20 0 16,2-6 2-16,3-20-7 15,0-9-3-15,5-2 0 16,-5-13 0-16,1 7-2 16,0 5-1-16,-8 8-1 15,4 17 0-15,-7 14 7 16,-4 9-2-16,2 14-2 16,-1 9-2-16,11 8-7 15,10 9-1-15,11 8 1 16,5 6-1-16,-1 2 2 15,-3 1 0-15,-6-6 0 16,-5-4 1-16,-8-4-1 16,-9-6 0-16,-11-6 0 0,-8-2 2 15,-13-7 7-15,-9-7 2 16,-6-4 4-16,-4-3-1 16,-5-2-5-16,4-1-2 15,3-5-13-15,5 1-41 16,19-3-210-16</inkml:trace>
  <inkml:trace contextRef="#ctx0" brushRef="#br0" timeOffset="-34584.0899">9601 13220 895 0,'2'0'433'16,"6"2"-178"-16,10 9-99 15,20 12-125-15,7 8-12 16,5 9-7-16,-8 1-3 15,-9-6-4-15,-7-4 5 16,-2-9-152-16,1-3-187 0</inkml:trace>
  <inkml:trace contextRef="#ctx0" brushRef="#br0" timeOffset="-34378.1599">9870 13220 1085 0,'-9'7'457'0,"-17"8"-255"15,-5 8-49-15,-8 13-53 16,-5 3-21-16,1 6-33 16,4-7-12-16,12-6-17 15,7-5 0-15,10-5-122 0,5-4-120 16</inkml:trace>
  <inkml:trace contextRef="#ctx0" brushRef="#br0" timeOffset="-32684.49">3970 14407 559 0,'-13'3'300'0,"-20"6"-71"16,0 8-71-16,1 12-81 15,2 8-20-15,14 14-24 16,7 7-14-16,24 6-15 16,12 2-2-16,24-9 2 15,4-13 4-15,8-22 7 16,5-16 3-16,-6-33 11 16,6-6 19-16,-15-23 49 15,-13-5 17-15,-25 1 35 16,-18-2 0-16,-27 16-33 15,-13 4-16-15,-19 14-49 16,1 8-26-16,-4 10-30 16,5 6-2-16,4 9-101 15,3 2-66-15,14 0-325 0</inkml:trace>
  <inkml:trace contextRef="#ctx0" brushRef="#br0" timeOffset="-32491.1">4140 14488 894 0,'-10'13'405'0,"-14"17"-184"16,-3 8-55-16,1 15-77 15,1 1-27-15,7 1-40 16,5-2-13-16,13-21-434 15</inkml:trace>
  <inkml:trace contextRef="#ctx0" brushRef="#br0" timeOffset="-31798.96">4756 14554 869 0,'10'2'395'0,"10"3"-116"16,20 0-224-16,11 5-15 0,4-1-13 16,-1-2-12-16,-7-1-6 15,-6-4-44-15,-3-1-317 16</inkml:trace>
  <inkml:trace contextRef="#ctx0" brushRef="#br0" timeOffset="-31582.13">4871 14709 678 0,'0'2'343'0,"7"3"-63"0,12 2-118 16,9-3-79-16,7 0-6 15,5-2-41-15,4 1-12 16,-1-3-9-16,2 0-49 16</inkml:trace>
  <inkml:trace contextRef="#ctx0" brushRef="#br0" timeOffset="-30963.31">5542 14485 724 0,'8'-11'358'0,"10"-7"-123"16,7 11-128-16,3 7-33 16,-1 18-39-16,-4 5-7 15,-10 13-5-15,-6 8-2 16,-7 6-3-16,0 1-4 16,1-6-5-16,4-5-2 0,5-17-1 15,5-8 0-15,9-13 2 16,4-7 0-16,4-14 0 15,3-8 0-15,-2-10-2 16,-2-5-1-16,-8-2 0 16,-3 7 3-16,-10 10 4 15,-8 6 15-15,-6 15 30 16,-4 3 4-16,-5 13 20 16,3 10-7-16,0 10-26 15,1 10-8-15,8 0-22 16,4 0-9-16,8-5-5 15,5-9-1-15,3-6 9 16,4-4-66-16,2-8-203 16</inkml:trace>
  <inkml:trace contextRef="#ctx0" brushRef="#br0" timeOffset="-30622.62">6220 14744 930 0,'-8'9'456'0,"-6"5"-136"16,-4 9-164-16,-3 4-27 16,1 3-41-16,0 0-25 15,6-8-32-15,3-9-9 0,10-8-11 16,4-5 0-16,6-14-5 16,3-3 0-16,6-11-2 15,0-5-4-15,-4 0-1 16,2 5-1-16,-7 7 1 15,2 7 2-15,-3 8-2 16,-2 9-1-16,-2 5-2 16,2 3 0-16,2 8 3 15,4-1 1-15,5 4 0 16,1 1 0-16,3 0 0 16,0-3 1-16,-6-3 1 15,-5-3-26-15,-9-4-107 16,-4-1-87-16</inkml:trace>
  <inkml:trace contextRef="#ctx0" brushRef="#br0" timeOffset="-30485.1098">6167 14829 690 0,'-5'-3'462'0,"1"-4"-18"16,5 5-250-16,2-2-61 15,20 1-105-15,7-1-23 16,13 2-1-16,7-3-68 15,0 2-426-15</inkml:trace>
  <inkml:trace contextRef="#ctx0" brushRef="#br0" timeOffset="-30142.95">6342 14366 820 0,'-2'-13'421'15,"2"-9"-143"-15,13 4-124 16,6-1-41-16,12 7-66 16,7 7-18-16,4 6-21 15,-7 8-3-15,-10 8-3 16,-12 1 0-16,-20 12 1 15,-7 1 0-15,-10 4 1 16,-3-6 1-16,4-12 1 0,9-2-1 16,11-8-5-16,3-4 0 15,11 2-3-15,3-3 1 16,11-2 2-16,7 0 1 16,9 0 6-16,3-2-59 15</inkml:trace>
  <inkml:trace contextRef="#ctx0" brushRef="#br0" timeOffset="-29763.32">6941 14593 801 0,'1'1'411'16,"2"1"-144"-16,12 1-100 15,16-3-110-15,18 2-24 16,20-3-8-16,9 1-5 16,-6 0-10-16,-12-1 3 15,-16 2-133-15</inkml:trace>
  <inkml:trace contextRef="#ctx1" brushRef="#br0">15836 19044 0</inkml:trace>
  <inkml:trace contextRef="#ctx0" brushRef="#br0" timeOffset="-28043.12">7862 14490 498 0,'-9'-10'321'0,"-5"-13"22"0,6-2-119 15,8-5-87-15,5-3-25 16,10 1-30-16,4 8-16 15,6 12-20-15,11 12-10 16,2 25-27-16,-6 8-2 16,-19 19 3-16,-17 5 2 0,-27 9 1 15,-4 5-1 1,-10-7-4-16,2-4-1 0,5-18-1 16,0-16-13-16,13-22-34 15,6-8-15-15,19-14-14 16,5-4 10-16,15 0 35 15,12 2 14-15,4 12 23 16,5 9 10-16,-4 14 11 16,-3 5 3-16,-5 10-8 15,-5-2-6-15,4-8-65 16,-1-4-256-16</inkml:trace>
  <inkml:trace contextRef="#ctx0" brushRef="#br0" timeOffset="-27505.18">8360 14601 581 0,'-3'-1'358'0,"-5"2"-27"16,5 6-124-16,-6 8-111 15,5 9-39-15,7 8-38 16,3 2-4-16,11-4 0 16,2-6 0-16,7-14 3 15,5-6 1-15,6-11 0 16,-3-10 0-16,-5-11 0 15,-5-4-1-15,-12-7-1 16,-5 3-2-16,-7 6-3 16,-4 1 2-16,0 18 0 15,0 7-3-15,0 12-5 0,2 9-5 16,2 13-2-16,2 3-1 16,4 5 1-16,1-1 8 15,1-10-137-15,-3-6-122 16</inkml:trace>
  <inkml:trace contextRef="#ctx0" brushRef="#br0" timeOffset="-27275.1">8399 14289 924 0,'-6'4'427'16,"-3"5"-184"-16,0 13-146 15,4 13-43-15,2 17-31 16,3 5-3-16,3 27-2 16,-2 3-3-16,5 11-5 15,0 2-2-15,1-18-3 16,-3-11 1-16,4-22-1 16,-1-7-25-16,1-14-181 15</inkml:trace>
  <inkml:trace contextRef="#ctx0" brushRef="#br0" timeOffset="-26816.6298">8708 14788 863 0,'1'7'354'0,"3"11"-215"16,0 5-22-16,-2 3-28 16,0 2-24-16,-2-3-31 15,0 1-9-15,-3-5-15 16,3-8-3-16,1-9-9 15,3-4-9-15,6-14-9 16,1 1-1-16,5-9 7 16,5-3 7-16,-9 2 7 15,3 3 3-15,-8 6 3 16,-3 3 3-16,-4 9 8 16,-4 4-1-16,-2 8 1 15,-3 2-2-15,0 6-7 16,-1-6-1-16,8 0-4 0,2-3-3 15,13-3 2-15,4 1-1 16,13-3-1-16,6-3 0 16,11 1-82-16,5-2-92 15</inkml:trace>
  <inkml:trace contextRef="#ctx0" brushRef="#br0" timeOffset="-26166.37">9277 14638 566 0,'3'-7'244'0,"-1"-11"-134"0,0 0-30 16,-4 2-28-16,-5 1 1 15,-9 4 16-15,-8-2 1 16,-5 10-13-16,-6 1-6 16,0 12-24-16,6 9-12 15,9 2-6-15,9 3-5 16,10 4-2-16,5-6 2 16,16 1-3-16,4-16 0 15,-12-4-4 1,0 2-7-16,44-4-7 0,-6-3 0 0,-5-13 6 15,-29-3 11-15,-14 1 9 16,-2 2 9-16,-3 5 24 16,-5 2 6-16,6 8 0 15,0 3-6-15,0 11-26 16,-1 7-9-16,4 12-4 16,8 7 0-16,1 16-1 15,6-1 13-15,-7 4 43 16,-7 1 24-16,-9-11 34 15,-7-1-3-15,-7-7-31 16,-8-7-20-16,-9-17-23 16,-2-9-8-16,1-22-13 15,4-7-8-15,29 0-68 32,2 9-52-32,2 2-149 0</inkml:trace>
  <inkml:trace contextRef="#ctx0" brushRef="#br0" timeOffset="-25104.1498">9838 14298 452 0,'-3'2'269'0,"-5"10"-12"16,-1 5-84-16,-4 14-67 15,0 4-16-15,-9 9-28 16,1 3-11-16,-7-5-18 16,-1 1-6-16,9-8-12 0,1-10-2 15,12-9-3-15,3-5 0 16,5-11 3-16,1-8 0 16,4-9-1-16,3-3-1 15,5-10-6-15,3 1 0 16,6-7-2-16,2-1-1 15,-3-3 0-15,1-2-1 16,-7 2 3-16,-5 4 1 16,-4 15 9-16,-5 4 11 15,-2 14-1-15,0 5-1 0,0 10-11 16,-3 7-11-16,4 9-1 16,7 5-1-16,11 6 0 15,11 5 0-15,12 0 0 16,6 2 1-16,2-3 0 15,-2-4 1-15,-12-6 1 16,-10-5 0-16,-15-8 0 16,-9-6 2-16,-22-5 0 15,-11-3 0-15,-22-2 2 16,-10 0 0-16,0-2-1 16,-3 0-1-16,6-1-1 15,6 1-2-15,12-1-2 16,9-1 0-16,21-1-67 15,8-2-64-15,17 0-191 16</inkml:trace>
  <inkml:trace contextRef="#ctx0" brushRef="#br0" timeOffset="-24809.46">10244 14481 888 0,'1'0'420'16,"2"-1"-149"-16,16 7-178 15,6 8-50-15,14 11-23 16,7 10-4-16,0 4-5 16,2 3-3-16,-8-1-42 15,-3-8-87-15</inkml:trace>
  <inkml:trace contextRef="#ctx0" brushRef="#br0" timeOffset="-24594.02">10565 14449 664 0,'-10'1'376'16,"-13"5"-50"-16,-4 5-107 16,-3 9-84-16,-3 5-26 15,-4 6-35-15,2 7-20 16,5 1-24-16,3-3-10 15,4-7-18-15,3-6-56 0,4-5-199 16</inkml:trace>
  <inkml:trace contextRef="#ctx0" brushRef="#br0" timeOffset="-18876.99">3618 15862 460 0,'0'-11'276'16,"2"-11"-39"-16,4-3-75 15,4-1-27-15,7 4-52 16,0 8-25-16,4 14-30 15,1 6-7-15,-4 16-8 16,-2 6 0-16,-4 9-4 16,-3 5-1-16,-3-1-2 15,1-4-2-15,0-7 0 16,2-11 0-16,6-9-1 16,2-6 2-16,6-14 5 15,4-7 0-15,3-10 0 0,-2-7-1 16,-3 0-3-16,-4-3-1 15,-6 0 1-15,-1 6-1 16,-8 7 0-16,-1 7 26 16,-4 14 16-16,-3 3-1 15,-3 15 1-15,0 7-25 16,0 14-16-16,7 5-1 16,7 8-2-16,-4-2-2 15,6-3 1-15,-3-7 1 0,11-12-217 16</inkml:trace>
  <inkml:trace contextRef="#ctx0" brushRef="#br0" timeOffset="-18493.45">4260 15941 1023 0,'-6'2'407'0,"-3"8"-268"16,2 8-60-16,-2 13-55 15,-1 7-4-15,-3 11-10 0,-3 2-2 16,5-6-3-16,5-7-1 16,4-17-6-16,4-13-9 15,2-17-10-15,1-11 0 16,2-12 4-16,-2-8 10 15,6 0 9-15,0 2 2 16,-1 9 5-16,-2 6 7 16,-5 10 17-16,-2 3 3 15,5 10-6-15,1 3-7 16,7 14-17-16,2 6-2 16,5 13 0-16,3 5-1 0,5 2-1 15,0-2 0-15,-9-7-22 16,0-8-81-16</inkml:trace>
  <inkml:trace contextRef="#ctx0" brushRef="#br0" timeOffset="-18344.0098">4222 16079 1086 0,'8'2'378'0,"15"2"-330"15,7-4-41-15,18-4 9 16,0-1-49-16</inkml:trace>
  <inkml:trace contextRef="#ctx0" brushRef="#br0" timeOffset="-17829.78">4410 15530 542 0,'-5'-3'325'0,"0"-5"-18"16,-6 2-76-16,1 6-98 16,2 0-38-16,-1-1-63 15,4 2-13-15,2-1-12 16,1-1-1-16,2 1 2 16,0 0 0-16,0-1 0 15,0 0-1-15,4-3-3 16,14-16-2-16,35-29 0 15,-25 30 0-15,0 8-1 16,2 5-1-16,-4 14 0 16,-7 6 0-16,-12 11 8 15,-9 7 4-15,-18 4 1 0,-3 1 1 16,-6-3-5-16,-1-7 0 16,9-12-4-16,3-3-5 15,14-6-11-15,4-2-6 16,11 1 0-16,8 2 2 15,10-3 9-15,3 3 2 16,6 0 3-16,-1-4 27 16,2 1-218-16</inkml:trace>
  <inkml:trace contextRef="#ctx0" brushRef="#br0" timeOffset="-17484.75">4953 15762 706 0,'0'0'408'16,"4"5"-50"-16,5-2-197 16,18 2-135-16,8-1-10 15,13-1-4-15,5-1-3 16,-1 1 7-16,-3 3-54 15,-10-5-229-15</inkml:trace>
  <inkml:trace contextRef="#ctx0" brushRef="#br0" timeOffset="-17206.99">4981 15914 778 0,'5'3'344'15,"8"-2"-149"-15,15 2-116 16,5 1-9-16,16-2-28 0,-5 4-18 15,-1 2-11-15,-2-1-2 16,-13-2-84-16,2-3-131 16</inkml:trace>
  <inkml:trace contextRef="#ctx0" brushRef="#br0" timeOffset="-16367.1">5894 15867 662 0,'-20'-9'303'0,"-16"-17"-134"16,6-6-31-16,15-12-52 16,15-2-14-16,19 0-19 15,10 3-14-15,15 13-10 16,3 13-9-16,10 17-13 16,3 13-6-16,-7 19 0 15,-10 8 1-15,-29 23 2 0,-15 2 1 16,-26 6 0-1,-4 0-1-15,-3-11-2 0,2-9 3 16,12-18-54-16,0-11-10 16,9-16-6-16,0-6-4 15,5-6 53-15,6-2 16 16,14-2 12-16,5 1 3 0,16 4 4 16,7 1-9-1,8 7-7-15,1 3-1 0,-1 0-42 16,-3 0-148-16</inkml:trace>
  <inkml:trace contextRef="#ctx0" brushRef="#br0" timeOffset="-16007.68">6493 15866 769 0,'-4'4'360'0,"-7"8"-149"16,1-1-77-16,0 9-73 16,5 2-25-16,5 2-23 15,7 5-4-15,11-4 0 16,1-2-1-16,11-8 2 0,0-8 1 16,0-7 2-16,1-5 2 15,-6-9 1-15,-2-2 1 16,-8-7-2-16,-4-2-2 15,-5 0-3-15,1 2-1 16,-4 7 1-16,0 4 5 16,-4 10 6-16,-1 4-2 15,-2 11-3-15,-2 2-6 16,4 9-8-16,2 1-1 16,4-4 6-16,1 2-39 0,3-4-162 15,-3-8-261-15</inkml:trace>
  <inkml:trace contextRef="#ctx0" brushRef="#br0" timeOffset="-15783.64">6519 15612 915 0,'-8'-1'438'0,"-10"2"-183"16,6 6-84-16,0 15-99 15,2 9-35-15,6 21-30 16,3 10-4-16,3 15-1 16,4 9 0-16,-1 12 1 0,-2-3 0 15,-2 0 0 1,1-11 3-16,4-29-92 0,3-11-80 16</inkml:trace>
  <inkml:trace contextRef="#ctx0" brushRef="#br0" timeOffset="-15200.84">6880 16042 837 0,'0'1'339'0,"1"5"-216"0,6 3-39 15,-4 7-40-15,0 4-4 16,1 5-10-16,-3 5-6 16,0 0-13-16,0 1-3 15,-1-7-3-15,3-7-2 16,-3-8-22-16,1-4-17 15,1-9-38-15,0-4-11 16,7-11 9-16,3-7 6 16,6-3 36-16,0 2 11 15,-4 5 19-15,-5 3 14 0,-9 11 18 16,-1 1 3-16,-5 9 7 16,-5 3 8-16,-1 7 0 15,2 2-2-15,3 4-13 16,7 1-11-16,8-1-12 15,3-2 1-15,9-2 3 16,5-4 0-16,9-3 0 16,5-4-55-16</inkml:trace>
  <inkml:trace contextRef="#ctx0" brushRef="#br0" timeOffset="-14495.86">7477 15998 273 0,'9'-3'219'15,"7"-4"12"-15,-2-6-43 16,-6-2-19-16,-6-4-17 16,-2-3-15-16,-7-1-20 15,-8 1-16-15,-7 3-32 16,-3 3-11-16,-5 9-26 16,4 7-12-16,-1 8-18 15,4 10-6-15,7 2-4 16,7 2 1-16,11 1 0 15,7-4 3-15,6-3 1 16,5-3 2-16,3-10-1 0,0 2 0 16,1-9-3-16,-5-4-1 15,-2 2 1-15,-3-5 1 16,-5 3 4-16,0 4 2 16,-8 2 1-16,2 4-2 15,-1 10-1-15,2 3-1 16,6 17-1-16,-1 9 1 15,1 16 0-15,-4 4 1 0,-8 3 2 16,-5-3 4-16,-9-14 5 16,-4-5 4-16,-6-19 15 15,-1-12 5-15,1-18 1 16,1-14-3-16,6-14-20 16,1-6-12-16,8-8-15 15,3-3-20-15,12 4-121 16,9 0-214-16</inkml:trace>
  <inkml:trace contextRef="#ctx0" brushRef="#br0" timeOffset="-13882.56">8057 15581 792 0,'-5'5'363'15,"-2"7"-144"-15,-8 16-127 16,-1 12-38-16,-5 17-17 16,-3 3-8-16,3 1-17 15,2-3-3-15,8-12-3 16,5-9-1-16,6-16-1 16,2-10 0-16,1-15 3 15,5-8 3-15,3-15 1 16,-2-4 1-16,3-12-2 15,-1-2-1-15,5-10-1 16,0 0-1-16,-2-2-3 16,0 7 0-16,-5 13 0 15,1 11 6-15,-4 19 0 16,-1 5 0-16,0 16-3 16,2 5-5-16,8 20-1 15,10 9 0-15,13 13-1 0,9 1 0 16,5-2 0-16,-5-9 1 15,-12-10 1-15,-11-7-1 16,-17-12 1-16,-6-3 2 16,-15-9 5-16,-12-5 2 15,-19-5 2-15,-11-4-2 16,-8-3-4-16,1 1-5 16,12-2-40-16,3 0-25 0,21 3-86 15,5 3-111-15</inkml:trace>
  <inkml:trace contextRef="#ctx0" brushRef="#br0" timeOffset="-13566.45">8458 15779 815 0,'7'0'364'15,"10"11"-158"-15,10 3-92 16,19 12-68-16,8 9-2 15,8 2-15-15,-4-2-7 16,-16-2-9-16,-7-6 15 16,-18-6-139-16,-2-4-185 15</inkml:trace>
  <inkml:trace contextRef="#ctx0" brushRef="#br0" timeOffset="-13385.29">8850 15768 993 0,'-8'1'446'0,"-13"1"-226"16,0 3-59-16,-3 10-87 15,-3 2-26-15,-3 7-26 16,-3 3-9-16,-3 3-7 16,-1-1-3-16,6 2-17 15,2-1-55-15,6-8-197 16</inkml:trace>
  <inkml:trace contextRef="#ctx0" brushRef="#br0" timeOffset="-11652.08">3693 17098 283 0,'0'-3'203'16,"0"-6"5"-16,5-6-78 15,4-2-22-15,8-7-15 16,3 1-8-16,6 1-15 16,2 1-11-16,-3 13-25 15,1 10-6-15,-11 11-2 16,-6 10-2-16,-8 10-2 0,-3 6-2 15,-3 13-7-15,0-1-4 16,7-4-4-16,6-6-2 16,7-14 1-16,8-5 0 15,6-13 4-15,-1-9 2 16,3-16 4-16,-3-6 1 16,1-14-1-16,-1-3-1 15,-6-4-3-15,-3-3 1 0,-8 10-1 16,-6 8-1-1,-2 14 27-15,-3 7 0 0,-7 16-2 16,0 10 0-16,-5 16-29 16,3 13-2-16,4 1-1 15,5 5 0-15,6-5 0 16,5-8-1-16,6-7-79 16,-1-14-78-16</inkml:trace>
  <inkml:trace contextRef="#ctx0" brushRef="#br0" timeOffset="-11318.84">4381 17301 728 0,'-8'12'341'0,"-11"11"-137"0,-1 3-60 15,4 0-49-15,1-2-29 16,4-9-33-16,6-3-10 15,5-8-10-15,1-4-2 16,6-8 0-16,1-5 1 16,2-9 0-16,3-4-4 15,1-9-2-15,-2-2-2 16,5 2-1-16,-1 0 0 16,-2 10-1-16,-2 5-1 15,-4 17-1-15,-2 3 0 0,3 13 0 16,-3 7 2-16,1 3 2 15,8 8-2-15,-5 0 0 16,9-1 0-16,-2-3 6 16,-5-7-42-16,1-5-183 15</inkml:trace>
  <inkml:trace contextRef="#ctx0" brushRef="#br0" timeOffset="-11159.83">4351 17331 1015 0,'1'0'422'15,"3"0"-202"-15,19 1-181 0,6 0-25 16,5 1 1-16,8-2-44 16</inkml:trace>
  <inkml:trace contextRef="#ctx0" brushRef="#br0" timeOffset="-10792.05">4940 17046 833 0,'-3'0'380'0,"3"3"-179"16,7 2-99-16,12-3-77 0,8 1-10 16,17-3-1-16,0-2-2 15,4 3-5-15,2-3-34 16,-14 0-208-16</inkml:trace>
  <inkml:trace contextRef="#ctx0" brushRef="#br0" timeOffset="-10585.5">4976 17200 790 0,'-1'3'321'0,"10"3"-173"16,6 1-55-16,17-6-32 15,9-1-8-15,5 1-32 16,3-1-5-16,-4 0-142 16</inkml:trace>
  <inkml:trace contextRef="#ctx0" brushRef="#br0" timeOffset="-10148.61">5866 16899 774 0,'-6'1'405'15,"-2"6"-104"-15,-1 11-182 16,1 5-51-16,6 19-45 16,2 7-8-16,4 10-5 15,4 5-3-15,0-10-2 16,-4-6-1-16,1-13-44 16,-5-8-66-16,0-12-324 15</inkml:trace>
  <inkml:trace contextRef="#ctx0" brushRef="#br0" timeOffset="-9970.33">5642 17145 700 0,'5'0'348'0,"7"4"-28"15,16-2-242-15,14-1-8 16,16-2 4-16,3-6-6 0,-3 7-38 15,-7-3-13-15,-9 4-105 16</inkml:trace>
  <inkml:trace contextRef="#ctx0" brushRef="#br0" timeOffset="-9417.99">6474 17111 733 0,'-6'2'313'0,"-3"5"-145"0,9 24-132 15,0 12-24-15,15 23-6 16,5 7-1-16,2 1 2 16,1-5 0-16,-6-12 1 15,-6-13 1-15,-2-22 9 16,-1-9 26-16,-1-20 42 16,-1-5 6-16,1-21 14 15,-4-6-13-15,-3-14-24 16,-1-12 1-16,-4-15-17 15,-2-9-10-15,0-6-14 16,1 0-6-16,4 11-8 16,2 8-7-16,3 26-5 15,1 13-3-15,-2 22-5 16,-1 7-46-16,5 5-150 16</inkml:trace>
  <inkml:trace contextRef="#ctx0" brushRef="#br0" timeOffset="-9002.4">6562 16741 833 0,'9'2'308'16,"6"-1"-209"-16,21 7-99 15,13-2 6-15,27 2 1 16,9 1 1-16,24-1-3 15,14 4 0-15,19-2-1 16,16-5 17-16,24-4 8 16,7-5 1-16,16-10-1 15,-1 0-17-15,-3-5-7 16,1 2 0-16,-23 0-2 16,-7 0 1-16,-18 3-1 15,-25 0-57-15,-34 6-127 0,-15 4-99 16</inkml:trace>
  <inkml:trace contextRef="#ctx0" brushRef="#br0" timeOffset="-8532.9499">9354 16653 611 0,'-2'0'348'0,"-3"2"-58"16,3 10-152-16,2 8-26 16,0 12-33-16,4 8-1 15,2 6-28-15,-4-3-14 16,3-5 1-16,3-9-71 16</inkml:trace>
  <inkml:trace contextRef="#ctx0" brushRef="#br0" timeOffset="-7835.03">6892 17172 583 0,'-2'-12'297'0,"4"-13"-65"15,6-1-37-15,3-8-39 16,6 4-13-16,5 6-47 16,7 10-17-16,10 14-37 15,2 10-19-15,-7 23-13 16,-11 1-1-16,-24 21 1 15,-13 4 0-15,-16 4 0 16,-5 1-3-16,5-14-2 16,-2-10-1-16,6-19-11 0,4-12-10 15,8-8-6-15,5-4-3 16,7-3 10-16,6 0 7 16,11-3 8-16,7 5 3 15,9 0 6-15,2 2 1 16,9 11-1-16,-3 4 0 15,-1 2-3-15,-3 0 4 16,-10-10-125-16,2 1-117 0</inkml:trace>
  <inkml:trace contextRef="#ctx0" brushRef="#br0" timeOffset="-7461.59">7393 17301 608 0,'-2'5'362'15,"-3"3"-6"-15,-8 8-208 16,0 4-36-16,-2 1-45 16,4 5-22-16,12-2-27 15,3 0-5-15,8-4-2 16,4-6 0-16,5-6 0 15,5-4 1-15,0-7 2 16,-5-9 0-16,-3-3 1 0,-4-3-1 16,-5-3-3-16,0 0 0 15,-5-2-6-15,-4 0 1 16,0 7 0-16,0 5 0 16,-3 8-1-16,2 4-4 15,1 10-3-15,0 3-3 16,3 6 2-16,2 3 1 0,1-1 16 15,1 0-60 1,1-7-120-16,-3-1-116 0</inkml:trace>
  <inkml:trace contextRef="#ctx0" brushRef="#br0" timeOffset="-7223.34">7351 17073 674 0,'-2'-2'418'0,"-3"5"-52"16,-1 4-157-16,5 21-133 15,2 8-35-15,6 15-6 16,2 11-4-16,2 6-1 16,-4 0-1-16,0 5-2 0,-5-5-1 15,-1 2-8-15,-1 1-6 16,-1-12-4-1,-1-5-1-15,-3-19-35 0,3-10-92 16</inkml:trace>
  <inkml:trace contextRef="#ctx0" brushRef="#br0" timeOffset="-6623.03">7617 17460 883 0,'0'2'384'0,"1"7"-216"0,-1 1-52 16,6 8-75-16,-1 4-5 15,-2 4-4-15,2 6-8 16,-2-3-11-16,0-4-3 16,-1-5-3-16,0-10-1 15,-1-5-1-15,2-9-5 16,3-12-2-16,3 0-2 16,1-11-1-16,3 6 2 15,-1 0 3-15,2 0 0 0,0 11 0 16,-7 0 1-16,-1 6 2 15,-5 4-2-15,-4 0-2 16,1 0-2-16,1 0 0 16,0 0 3-16,0 0 0 15,0 1 3-15,-3 4 0 16,0 5 4-16,-1 31 3 16,22-28 1-16,12-1-3 15,3-3-2-15,4-8-32 16,2 1-81-16</inkml:trace>
  <inkml:trace contextRef="#ctx0" brushRef="#br0" timeOffset="-5904.46">8117 17383 296 0,'8'-5'234'16,"5"0"24"-16,-4-5-33 15,-4-1-21-15,-5-4-39 16,-1-4-27-16,-9 1-32 15,-6-1-13-15,-7 2-19 16,-4 5-10-16,-4 2-25 16,1 3-8-16,3 9-21 15,1 1-10-15,9 9-9 16,6 1-1-16,7 5 0 0,4 1 2 16,8 2 2-16,-1 1 1 15,6-5 1-15,4-3 0 16,2-7-2-16,3-4-2 15,-2-3-4-15,-1-7-4 16,-3-3 1-16,-3 0 2 16,-5 3 7-16,-1 1 3 0,-2 6 3 15,-1 5 0-15,6 5-2 16,0 7 0-16,0 10 0 16,2 3 1-16,-5 6-1 15,-5 3 2-15,-3 3 0 16,-8 3 4-16,-9 2 11 15,-4-6 2-15,-4-9 9 16,1-6 5-16,-1-18 20 16,2-9 0-16,9-21-9 15,3-5-11-15,11-7-35 16,5 2-35-16,7 0-142 16,8 4-80-16</inkml:trace>
  <inkml:trace contextRef="#ctx0" brushRef="#br0" timeOffset="-5210.3">8537 17090 708 0,'-3'-3'407'15,"-3"-4"-110"-15,-1 7-120 16,-1 3-51-16,-3 10-85 16,-1 5-19-16,-2 17-11 15,3 6-3-15,-1 12-5 16,2 3-2-16,1-5 2 16,-1-4 0-16,5-16 0 15,1-9 0-15,2-11 1 16,2-8 3-16,2-10 1 15,2-4 0-15,4-14 0 16,1-6-3-16,2-4-1 0,1-7-1 16,1-8 2-16,-2-2 0 15,-4-2-2-15,0 8 1 16,-1 15-1-16,-3 7 1 16,0 13-1-16,-3 8-3 15,1 6-1-15,2 9-3 16,4 7-1-16,6 3 2 15,5 10 0-15,10 5-1 16,10 6 2-16,1 1 0 0,6-3-1 16,-7-4-2-16,-14-10-4 15,-8-2-1-15,-16-13-6 16,-13-2-2-16,-16-7 5 16,-9-3 4-16,-16-2 8 15,1-1 4-15,1-2-2 16,4 2-2-16,14 1-4 15,7 2-3-15,15 2-74 16,6 1-52-16,7 1-197 16</inkml:trace>
  <inkml:trace contextRef="#ctx0" brushRef="#br0" timeOffset="-4879.63">8882 17154 909 0,'0'0'458'16,"2"1"-149"-16,2 8-195 15,3 5-56-15,12 11-45 16,6 5 0-16,4 7-3 16,5 0-1-16,-5-6 11 15,1-2-64-15,-4-11-224 16</inkml:trace>
  <inkml:trace contextRef="#ctx0" brushRef="#br0" timeOffset="-4644.56">9107 17162 931 0,'-14'11'405'16,"-21"21"-220"-16,-3 2-42 15,-1 10-75-15,0-1-22 16,11-6-27-16,3-2-8 16,15-17-34-16,4-4-79 0</inkml:trace>
  <inkml:trace contextRef="#ctx0" brushRef="#br0" timeOffset="1180.97">10202 16745 717 0,'-7'-3'388'0,"-11"-1"-96"0,-7 7-63 16,-16 16-103-16,-9 15-42 15,-10 27-48-15,1 14-12 16,11 25-12-16,14 9-5 15,28 5-4-15,12-7-2 16,26-24 1-16,14-14 0 16,16-32-16-16,14-14-59 15</inkml:trace>
  <inkml:trace contextRef="#ctx0" brushRef="#br0" timeOffset="1674.97">10497 17187 700 0,'-18'0'382'16,"-23"5"-83"-16,6 4-98 15,5 10-105-15,7 6-37 16,16 5-43-16,6 1-7 15,12 3-7-15,8-3 0 16,7-8 2-16,3-3 0 16,-1-12 3-16,-3-4 1 15,-9-10 7-15,-7-5 4 0,-10-8 3 16,-5-6 0-16,-9-5-5 16,2-5-4 15,6 18-4-31,1-1-2 0,-22-60-7 0,5 0-4 0,13-1-7 15,13 37-3-15,15 13-9 16,2 8-43-16,7 14-118 16,4 7-100-16</inkml:trace>
  <inkml:trace contextRef="#ctx0" brushRef="#br0" timeOffset="1884.9">10656 17182 804 0,'-1'4'421'0,"-1"4"-97"16,2 9-166-16,1 6-36 16,-1 11-41-16,3 3-19 15,-1-1-32-15,-1-1-9 16,3-10-13-16,2-7-99 0</inkml:trace>
  <inkml:trace contextRef="#ctx0" brushRef="#br0" timeOffset="2308.87">11013 17223 574 0,'1'5'304'0,"-2"9"-47"0,-2 6-42 15,-8 5-54-15,-2 3-33 16,-9 0-62-16,-3-3-18 16,-3-7-15-16,-3-5-5 15,3-13-13-15,4-6-4 16,4-10-10-16,7-5-6 16,3-2-10-16,4-1-1 15,6 0 2-15,5 1 4 16,10 9 9-16,4 5 1 0,1 13 0 15,4 10 2-15,1 12 1 16,4 2 0-16,-3 5-1 16,-3-3-3-16,-3-7-209 15</inkml:trace>
  <inkml:trace contextRef="#ctx0" brushRef="#br0" timeOffset="2483.18">10866 16983 1101 0,'-6'-4'497'16,"1"1"-215"-16,2 8-205 16,3 2-46-16,11 13-66 15,-1 2-125-15</inkml:trace>
  <inkml:trace contextRef="#ctx0" brushRef="#br0" timeOffset="2917.94">11086 17242 743 0,'0'-2'385'16,"0"-4"-148"-16,8 10-113 15,3 7-34-15,6 13-65 16,4 5-4-16,1 6 1 0,-2-3 2 16,-2-10-1-16,-2-1-1 15,-5-17 29-15,2-5 18 16,0-8 12-16,-4-11 2 15,0-6-35-15,-3-2-21 16,-4-3-68-16,1-1-73 16</inkml:trace>
  <inkml:trace contextRef="#ctx0" brushRef="#br0" timeOffset="3326.52">11436 17225 842 0,'-7'1'406'15,"-6"1"-156"-15,2 12-148 0,0 4-39 16,9 10-46-16,2 4-9 16,8 3-4-16,5 1 0 15,6-9 0-15,10-4 2 16,2-16 5-16,4-5 6 15,-1-9 13-15,-5-8 16 16,-7-5 26-16,-1-6 0 16,-17-5-12-16,-2 4-17 15,-8-2-69-15,-8 1-51 16,-1 6-137-16</inkml:trace>
  <inkml:trace contextRef="#ctx0" brushRef="#br0" timeOffset="3761.85">11835 17273 823 0,'-10'-1'380'15,"-9"-1"-182"-15,-3 3-51 16,0 4-84-16,5 4-31 15,5 9-29-15,5 5-4 16,7 5-2-16,4-1 1 16,12-3 2-16,5-5 1 15,3-6 4-15,2-6 0 0,-5-6 3 16,-4-3 3-16,-6-5 10 16,-8-1 7-16,-11-5 2 15,-3 4-4-15,-8 0-13 16,-1 2-36-16,9 2-426 15</inkml:trace>
  <inkml:trace contextRef="#ctx0" brushRef="#br0" timeOffset="3977.09">11957 17243 901 0,'-4'2'426'0,"-4"8"-165"16,1 6-103-16,6 18-81 0,1 7-14 16,6 12-20-16,2 12-10 15,-2 6-19-15,-3 4-4 16,-1-1-4-16,-2-8 0 16,0-19-33-16,4-11-102 15</inkml:trace>
  <inkml:trace contextRef="#ctx0" brushRef="#br0" timeOffset="4148.2299">11961 17484 850 0,'0'3'410'0,"3"-2"-146"15,6-1-123-15,9-2-90 16,8-2-18-16,9 3-19 15,3 1-1-15,2 1-193 16</inkml:trace>
  <inkml:trace contextRef="#ctx0" brushRef="#br0" timeOffset="4429.95">12393 17313 869 0,'-10'11'382'0,"-6"15"-187"0,0 0-38 16,-6-2-64-16,1-2-16 16,1-9-34-16,-3-3-12 15,3-11-12-15,2-6-5 16,-2-9-12-16,5-2-4 16,6-3-6-16,2 0-1 15,7-1 2-15,4 6-2 16,9 3 1-16,6 6 3 15,4 17 4-15,0 2 2 0,0 15 3 16,3 2 0-16,1 1-1 16,-3 2-6-16</inkml:trace>
  <inkml:trace contextRef="#ctx0" brushRef="#br0" timeOffset="4908.83">12820 17295 625 0,'-1'12'278'16,"1"17"-122"-16,-1 5-52 15,0-1-23-15,-4 0-26 0,3-12-32 16,0-7-8-16,2-9 7 15,2-7-1-15,0-14-4 16,4-4 1-16,0-12-13 16,1-3 3-16,3 0 8 15,0 0 11-15,7 5 31 16,1 8 8-16,2 13 0 16,1 7-9-16,-1 13-29 15,1 5-8-15,-5 12-8 16,-6 3-3-16,-2 3 6 15,-2 1-44-15,1-7-146 16,2-7-273-16</inkml:trace>
  <inkml:trace contextRef="#ctx0" brushRef="#br0" timeOffset="5193.05">13165 17377 586 0,'0'2'360'16,"2"4"11"-16,1 2-197 15,10-1-103-15,-1-1-13 16,8-4-20-16,3-2-6 16,-8-8-6-16,5-1-1 15,-8-6 1-15,-3-3-1 0,-5-3 2 16,-7-3-1-16,-7 2 4 16,-5-1 2-16,-5 8 10 15,1 5 0-15,0 14-11 16,5 9-5-16,2 17-17 15,1 6-5 1,7 8-2-16,-1 6 0 0,6-2-1 16,4 1-1-16,2-2-47 15,4 3-86-15</inkml:trace>
  <inkml:trace contextRef="#ctx0" brushRef="#br0" timeOffset="5701.57">13540 17294 647 0,'-10'-7'365'15,"-14"-5"-81"-15,-2 0-35 0,-7 5-96 16,1 6-49-16,6 7-60 16,1 4-17-16,10 10-22 15,8 2-5-15,11 3 0 16,9 2 0-16,13-6 2 15,4-4 1-15,8-12 0 16,0-6 2-16,-7-9 0 16,-3-6 2-16,-13-9 4 15,-6 1 0-15,-6 1 1 16,0 1 0-16,-2 8 5 16,3 5-2-16,6 8-5 15,4 1-2-15,5 8-8 16,-1 5-2-16,2 4 2 15,-3 4 0-15,-9 1 1 16,4-3 2-16,-14 0 25 16,0-3 8-16,-11-2 7 15,-4-4 0-15,-2-5-15 16,1-5-48-16</inkml:trace>
  <inkml:trace contextRef="#ctx0" brushRef="#br0" timeOffset="6185.58">13966 17261 702 0,'-2'-1'329'0,"0"-1"-145"16,3 2-54-16,-1 0-34 15,12 0-30-15,59 4-26 16,-22-4-5-16,-4-2-20 16,-2-2-6-16,-12 0-2 15,-10-2 0-15,-5 1 3 0,-9 1 3 16,-11 2-2-16,-6 2 0 16,-6 8 6-16,-6 4 1 15,2 4 6-15,5 4-2 16,4 4-11-16,5 0-4 15,10 3-5-15,0-3-2 16,3-3 0-16,7-5-6 16,3-6-96-16,9-4-61 15,8-11-212-15</inkml:trace>
  <inkml:trace contextRef="#ctx0" brushRef="#br0" timeOffset="6424.96">14514 17308 607 0,'1'1'371'16,"6"4"-37"-16,-15 11-118 15,-7 8-41-15,-11 1-60 16,-6 0-33-16,-4-7-40 16,-2-9-9-16,5-7-15 15,2-8-3-15,11-9-11 16,4-4-4-16,7-3-6 16,8 2-4-16,6 0 2 15,7 5 1-15,9 6 5 16,-2 5 2-16,10 15 3 15,0 5 0-15,1 12 0 16,0-1 1-16,-1 0-1 0,-2-1 10 16,1-10-152-16</inkml:trace>
  <inkml:trace contextRef="#ctx0" brushRef="#br0" timeOffset="6918.95">15026 17254 695 0,'-20'-2'361'0,"-21"4"-102"16,3 4-65-16,4 5-85 15,9 5-30-15,14 5-40 16,7 3-11-16,19 6-17 15,8-2-2-15,15-9 1 0,3-2-1 16,1-14 0-16,-5-2 0 16,-14-11 8-16,-5-9 1 15,-13-11 3-15,-6-6 1 16,-13-12 11-16,-9-1 7 16,-7-4 6-16,-1-2 0 15,5 1-15-15,6 4-12 16,14 1-15-16,6 3-7 0,12 9-10 15,8 7-3 1,8 14-61-16,2 7-55 0,4 12-178 16</inkml:trace>
  <inkml:trace contextRef="#ctx0" brushRef="#br0" timeOffset="7272.86">15313 17132 599 0,'-15'-2'383'15,"-8"0"-41"-15,0 4-143 16,2 3-49-16,11 4-87 16,0 1-27-16,11 1-27 0,6 3-3 15,5-1 0-15,2-2 0 16,0-4-1-16,-3-1 0 15,-2-6 0-15,-2 0-1 16,-7-4-9-16,-3 0-6 16,-12-1-5-16,-1 3 0 15,-6 4 8-15,-4 4 7 16,9 8 8-16,1 2 6 16,9 6 8-16,6 2 5 15,8 1 1-15,7 0-2 16,9-2-7-16,4-4-4 0,2-6-6 15,2-6-44-15</inkml:trace>
  <inkml:trace contextRef="#ctx0" brushRef="#br0" timeOffset="7932.18">15330 16902 952 0,'-1'-1'385'16,"-3"-1"-261"-16,7 1-43 15,-3 1-46-15,14 1-20 16,54 7-9-16,-25-5-1 16,1 1-2-16,-3-2 0 0,-11-2-1 15,-9-2-7-15,-7-2-41 16,-3-3-6-16,-11 2-5 15,-2 0 7-15,-6 0 35 16,0 5 7-16,3 5 7 16,-1 2 2-16,-1 2 2 15,2-1 0-15,5 5 1 16,-2-2 0-16,4 6 0 16,3 1 1-16,0-2-4 15,1 5 0-15,-2-7 1 16,-4-4 1-16,-1-1 6 15,-4-5 2-15,1 2 24 16,-3-1 5-16,4 3 5 16,3 3-1-16,7 8-24 15,7 7-7-15,1 12-8 16,0 4-2-16,-1 7 2 0,-5 2 0 16,-9-5 2-16,-7-5 0 15,-12-14 2-15,1-4 2 16,-12-15 1-16,1-4 2 15,-4-4-3-15,-2-3-1 16,15-2-51-16,6 1-41 16,10-3-80-16,4 1-51 15</inkml:trace>
  <inkml:trace contextRef="#ctx0" brushRef="#br0" timeOffset="8095.4">15505 17210 586 0,'4'-5'313'0,"-1"-6"-38"16,4 3-41-16,6 7-47 16,-4-2-40-16,13 9-84 15,0 1-14-15,1 0-23 16,7 3-8-16,-7-9-120 16,2 1-77-16</inkml:trace>
  <inkml:trace contextRef="#ctx0" brushRef="#br0" timeOffset="8335.01">15818 17200 856 0,'0'3'395'15,"0"4"-158"-15,0 6-85 16,3 10-66-16,3 2-16 16,-1 13-30-16,0 3-12 15,-1-3-16-15,-3-2-2 0,1-8-130 16,-1-9-71-16</inkml:trace>
  <inkml:trace contextRef="#ctx0" brushRef="#br0" timeOffset="8844.3697">16202 17326 660 0,'-12'9'292'0,"-17"2"-150"16,-3-2-26-16,3-5-50 16,0-4-15-16,4-3-13 15,5-2-5-15,8-7-8 16,2-3-8-16,12-1-17 15,7-1-4-15,6-1 0 16,1 6 2-16,0 6 3 16,3 7 3-16,-1 14-1 15,3 8-1-15,1 13-1 16,-3-3 0-16,2 2-53 16,-1-4-87-16</inkml:trace>
  <inkml:trace contextRef="#ctx0" brushRef="#br0" timeOffset="9028.8697">16079 17008 1070 0,'-2'0'455'0,"-1"5"-224"16,1 5-176-16,2 9-35 0,10 4-17 15,-1 2 0-15,5 0-168 16</inkml:trace>
  <inkml:trace contextRef="#ctx0" brushRef="#br0" timeOffset="9503.01">16234 16812 546 0,'11'6'328'16,"11"9"1"-16,16 25-196 16,7 11-24-16,10 14-26 15,-4 4-11-15,-9 7-15 16,-11 2-3-16,-29 8-11 16,-9-2-8-16,-27-10-9 15,-8-5-7-15,-5-20-45 16,0-9-81-16</inkml:trace>
  <inkml:trace contextRef="#ctx0" brushRef="#br0" timeOffset="16259.28">16982 17188 430 0,'-8'1'277'15,"-6"2"19"-15,5-6-145 16,7-4-36-16,10-9-47 16,6-6-29-16,10-5-17 15,1-2 12-15,0 9 20 16,0 3 2-16,-5 18-13 15,2 6-12-15,-7 15-18 16,0 9 1-16,-4 6 1 0,1 3 1 16,7-10 0-16,3-7-2 15,4-18 4-15,0-10 9 16,-7-12 23-16,-4-7 5 16,-7-2-1-16,-8 2-10 15,-4 5-56-15,-6 5-42 16,-3 14-107-16,0 6-76 15</inkml:trace>
  <inkml:trace contextRef="#ctx0" brushRef="#br0" timeOffset="16422.6">17011 17453 1044 0,'6'5'410'0,"10"-5"-267"16,8 3-18-16,19-3-25 15,7-4-25-15,10 0-42 16,4-3-10-16,-5 4-11 16,-8-2-78-16</inkml:trace>
  <inkml:trace contextRef="#ctx0" brushRef="#br0" timeOffset="17087.27">18167 17012 545 0,'-2'-3'314'0,"-3"-3"-32"16,-2-1-79-16,-5 4-80 16,-8 2-33-16,-6 2-50 15,-4 2-11-15,-1-2-14 16,3 2-5-16,4-5-7 16,6 2-4-16,6 2-13 15,0 3-6-15,6 10-5 0,1 1 1 16,-2 9 7-1,-3 2 5-15,1 5 6 0,-1-3 1 16,6-3 2-16,6-4-1 16,6-12 4-16,4-7 4 15,7-10 5-15,3-6 3 16,6 0-1-16,4 0-1 16,-1 13-1-16,3 5 1 15,4 16-3-15,-2 7 0 0,-8 11 6 16,-11 6 4-16,-23 4 8 15,-11 0 4-15,-11-5-3 16,-3-8-2-16,0-19 7 16,5-10-1-16,-2-17-21 15,3-7-18-15,4-10-77 16,-1-4-40-16,13-3-319 16</inkml:trace>
  <inkml:trace contextRef="#ctx0" brushRef="#br0" timeOffset="17552.02">18295 17181 518 0,'0'-3'323'0,"1"0"-7"15,10 0-137-15,7 5-23 16,20 11-43-16,5 3-21 0,8 13-36 16,-5 0-13-16,-11 8-22 15,-9-2-8-15,-20 3-8 16,-8 0-1-16,-14-5-5 15,-11-8-4-15,-7-13-20 16,-2-10-20-16,1-15-20 16,11-4 0-16,12-11 15 15,6-6 16-15,17-7 26 16,7-2 13-16,11-6 36 16,1 5 13-16,-1 4 20 15,-7 4 1-15,-4 11-16 16,-4 2-8-16,-13 8-14 15,-3-2-8-15,-14 11-21 16,-9 6-10-16,-12 9-16 16,-3 13-17-16,-3 6-141 15</inkml:trace>
  <inkml:trace contextRef="#ctx0" brushRef="#br0" timeOffset="17800.36">18724 17449 837 0,'4'3'484'16,"-1"-1"-64"-16,0 2-207 15,-3-4-55-15,0-1-72 16,0 0-28-16,0-1-43 16,0 1-79-16</inkml:trace>
  <inkml:trace contextRef="#ctx0" brushRef="#br0" timeOffset="18413.97">18955 17092 648 0,'5'-8'349'16,"3"-4"-55"-16,13 2-159 16,5 2-23-16,5 4-40 15,3 5-18-15,-4 6-22 16,-3-4-5-16,-9 11-10 16,-7 1-7-16,-13 1-4 15,-7 7-1-15,-5-4 0 16,3-4 3-16,-1-7 3 15,7-7-4-15,6-3-8 16,2-2-6-16,-3 4-8 0,11-1 3 16,47 6 5-1,-24 5 3-15,-2 8 3 16,-2 10-1-16,-15 6 0 0,-13 6 1 16,-22 5 1-16,-12 0 3 15,-11-6-3-15,-1-12 3 16,7-19-36-16,7-8-32 15,15-10-49-15,9-2-17 16,10-2-37-16,7 0-46 0</inkml:trace>
  <inkml:trace contextRef="#ctx0" brushRef="#br0" timeOffset="19043.99">19624 17210 496 0,'3'-7'270'16,"4"-6"-54"-16,-3-2-26 16,-4-6-43-16,0 1-23 15,-5-1-30-15,-8-2-11 16,-6 6-32-16,-5 2-8 0,-6 2-15 15,-1 10-11-15,1 10-8 16,2 3-9-16,7 5-14 16,6 5-2-16,12-5-1 15,1-2 1-15,12 4 4 16,6-2 4-16,-2-6 6 16,8-3 2-16,4-4 0 15,0-2 1-15,3-2 3 16,-6-1 0-16,-3 3 1 15,-10-3 0-15,-9 2-5 16,3 4 0-16,-4 10-3 16,4 5 3-16,7 14 2 15,0 3 1-15,2 4 1 16,-4 3 0-16,-6 0 0 16,-5 1 4-16,-12-8 14 15,-6-7 5-15,-10-15 14 16,1-4 9-16,3-16-7 0,3-6-7 15,8-8-18 1,4-1-24-16,6 2-92 0,5 1-84 16</inkml:trace>
  <inkml:trace contextRef="#ctx0" brushRef="#br0" timeOffset="19713.48">20170 16840 711 0,'3'-4'371'0,"3"-4"-127"16,3 13-117-16,2 9-34 15,-1 14-57-15,-2 5-3 16,-6 2-12-16,-2 1-2 16,-2-7-5-16,-1-6-2 15,3-8-4-15,2-10 3 16,7-14 1-16,4-7 1 16,6-13 1-16,3-6-3 0,1-3-5 15,0 1-1-15,-2 5 18 16,1 9 3-16,-7 15 4 15,0 10 5-15,-7 20-15 16,-3 5-1-16,-4 13-3 16,-3-3-3-16,0-4-6 15,-2-3-2-15,3-15-4 16,3-2-1-16,6-15 0 16,5-7 0-16,2-11 3 15,-5-7 1-15,-2-4 2 16,-1-4-1-16,6 8-1 15,1 1-1-15,2 15-1 16,2 11-1-16,-9 15 3 16,2 8 1-16,-2 16 1 15,-1 2 0-15,2-7-4 16,1 0-22-16,-3-10-117 16,-2-2-110-16</inkml:trace>
  <inkml:trace contextRef="#ctx0" brushRef="#br0" timeOffset="19941.35">20189 17166 999 0,'0'-1'175'0,"6"1"-68"15,5-1 171-15,23-1-182 16,11 0-15-16,20 1-4 15,4 0-18-15,3 1-27 16,3 0-11-16,-1-3-8 16,1-1-64-16,-7-2-163 15,-11 0-259-15</inkml:trace>
  <inkml:trace contextRef="#ctx0" brushRef="#br0" timeOffset="20465.08">20535 17434 575 0,'-4'-5'373'0,"-15"-4"13"16,-2 0-96-16,1 1-94 15,-10 1-37-15,5 5-58 16,7 4-25-16,9 2-35 16,4 4-15-16,13 6-19 15,6 5-4-15,11 8-2 16,12 2 1-16,9 2 0 16,-2-2 1-16,-8-1-1 15,-8 1-1-15,-23-4 0 16,-9-2 4-16,-20-7 7 15,-6-4 5-15,-6-14 10 16,4-3-1-16,10-14-6 16,3-1-3-16,10 0-13 0,3-1-4 15,5 7-7-15,5 5-2 16,1 4-142-16,2 5-110 16</inkml:trace>
  <inkml:trace contextRef="#ctx0" brushRef="#br0" timeOffset="37235.6599">4909 14232 416 0,'-1'-9'234'0,"2"-13"-30"16,5-3-43-16,3-9-48 15,2-3-16-15,-2 2-17 16,1 3 4-16,-4 7 2 15,0 10 2-15,0 12-13 16,-5-2-14-16,-1 13-17 16,0 8-9-16,-1 8-13 15,3 16-5-15,4 10-8 16,-2 0-3-16,3-4-3 16,1-6 6-16,-3-19-129 15,5-4-107-15</inkml:trace>
  <inkml:trace contextRef="#ctx0" brushRef="#br0" timeOffset="37744">4916 13898 837 0,'-21'0'383'0,"-25"4"-172"16,4 6-61-16,6 7-81 15,1 7-24-15,15 19-42 16,10 13-15-16,11 13-18 16,19 3-1-16,19-11 10 15,13-7 4-15,13-19 10 16,-3-11 4-16,4-17 0 15,-6-9 0-15,-2-24 3 16,1-11 3-16,-15-26 17 16,-14-11 20-16,-28-4 65 15,-16 4 31-15,-27 19 35 0,-13 9-3 16,-5 17-45-16,-2 5-34 16,4 18-61-16,4 7-26 15,5 15-103-15,8 4-83 16</inkml:trace>
</inkml:ink>
</file>

<file path=ppt/ink/ink16.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5T08:18:03.380"/>
    </inkml:context>
    <inkml:brush xml:id="br0">
      <inkml:brushProperty name="width" value="0.05292" units="cm"/>
      <inkml:brushProperty name="height" value="0.05292" units="cm"/>
      <inkml:brushProperty name="color" value="#FF0000"/>
    </inkml:brush>
    <inkml:context xml:id="ctx1">
      <inkml:inkSource xml:id="inkSrc91">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15T08:19:02.892"/>
    </inkml:context>
  </inkml:definitions>
  <inkml:trace contextRef="#ctx0" brushRef="#br0">14316 3468 516 0,'1'-8'324'0,"-1"-6"14"16,0 7-54-1,-8 16-66-15,-5 7-33 0,-2 13-76 16,-2 6-30-16,-1 9-44 15,1 3-12-15,6 4-13 16,0-1-2-16,4-7-3 16,3-6 0-16,0-14-1 0,4-9 0 15,2-17 7-15,1-8 2 16,7-20-3-16,2-5 1 16,4-16-5-16,0-3-1 15,-1 6 3-15,-4-4 0 16,0 16 12-1,2 9 6-15,-7 9 22 0,0 9 5 16,-5 10-10-16,2 4-5 0,0 7-22 31,4 4-6-31,6 6-5 16,4 6-1-16,7 11-2 0,4 4 1 0,0 7-1 31,-3 0 1-31,-2-1 3 16,-2-3-24-16,-9-11-75 15,1-6-53-15,-8-14-143 0,-5-6-71 16</inkml:trace>
  <inkml:trace contextRef="#ctx0" brushRef="#br0" timeOffset="187.09">14213 3690 765 0,'-4'0'428'15,"-2"1"-82"-15,6 1-78 0,0-2-106 16,10 0-36-16,20 0-51 16,59-6-14-16,-36 1-21 15,-1 1-17-15,-12 1-84 16,-7 3-64-16</inkml:trace>
  <inkml:trace contextRef="#ctx0" brushRef="#br0" timeOffset="1011.33">21348 3466 893 0,'1'2'380'0,"1"1"-188"16,1 11-35-16,-1 11-49 16,-1 5-14-16,2 18-44 15,-3-1-17-15,1 4-17 16,0-4-3-16,-1-7 0 15,1-10-25-15,-1-11-99 16,0-8-67-16,-1-12-288 16</inkml:trace>
  <inkml:trace contextRef="#ctx0" brushRef="#br0" timeOffset="1378.34">21283 3530 687 0,'0'-15'402'0,"4"-9"-49"15,10 3-136-15,1 3-33 16,11 6-63-16,5 2-29 16,3 9-49-16,6 3-13 0,1 8-12 15,-7 1-7 1,-7 4-1-16,-8 2-1 0,-12 0 0 16,-5-2-1-1,-3-3 1-15,-2-3-1 0,-1-6 0 16,4 1-2-16,6-4-3 15,-6-1 0-15,7 0-3 16,16 2-2-16,30 13 0 16,-33 2 2-16,-17 11 3 15,-5 6 5-15,-21 7 4 16,-6 0 1-16,-2-11-4 16,-5-7 3-16,10-14-2 15,-2-10-2-15,6-6-14 16,11-3-16-16,-3 0-58 15,14 5-53-15,0 4-110 16,2 2-46-16</inkml:trace>
  <inkml:trace contextRef="#ctx0" brushRef="#br0" timeOffset="6973.35">1810 5642 746 0,'-2'-3'371'16,"3"-1"-111"-16,-2 8-66 0,0-4-87 15,1 30-33 1,0 77-52-16,6-26-8 16,5 12-7-16,0 4 0 15,-2-8 0-15,2-5 2 16,-1-21-59-16,1-13-67 15</inkml:trace>
  <inkml:trace contextRef="#ctx0" brushRef="#br0" timeOffset="7186.21">2092 5646 1040 0,'-5'-4'499'0,"2"2"-207"15,-4 19-166-15,1 14-50 16,0 27-57-16,5 9-8 16,3 10-2-16,9 3-2 15,5-6-3-15,-5-4 1 16,5-15-82 0,-4-5-87-16</inkml:trace>
  <inkml:trace contextRef="#ctx0" brushRef="#br0" timeOffset="7341.96">1868 6064 828 0,'-1'0'438'16,"5"1"-132"-16,15 0-112 16,21 3-135-16,6-4-23 15,5 1-12-15,-4-1-6 0,-1 3-101 16</inkml:trace>
  <inkml:trace contextRef="#ctx0" brushRef="#br0" timeOffset="7831.42">2957 5982 453 0,'-5'-2'323'15,"1"0"19"-15,7 2-162 16,-3 0-107-16,13 1-39 16,53 2-18-16,-27-5-5 15,3-7-1-15,-1-1 2 16,-11 2 5-16,-7 4 1 15,-17 1 13-15,-9 7 0 0,-18 6 7 16,-5 6 11-16,1 11 7 16,0 0 2-16,14 7-13 15,4 3-14-15,9-1-29 16,9 3-5-16,13-8-6 16,11-6-21-16,9-8-99 15,3-9-118-15</inkml:trace>
  <inkml:trace contextRef="#ctx0" brushRef="#br0" timeOffset="8078.82">3587 6038 694 0,'-8'8'409'16,"-9"4"-38"-16,-3 15-196 16,-5 4-33-16,-2 2-61 15,4-3-21-15,-12-12-22 0,4-7-7 16,-2-15-13-1,-1-9-18-15,14-8-34 0,6-2-8 16,14 0-8-16,6 0 9 16,14 8 3-16,3 6 5 15,10 10 14-15,0 10 8 16,4 15 23-16,-2 4 2 16,-10 6-2-16,-1-4-22 15,-8-2-401-15</inkml:trace>
  <inkml:trace contextRef="#ctx0" brushRef="#br0" timeOffset="8274.53">3647 6019 928 0,'-4'-1'517'0,"2"0"-132"16,4 9-163-16,18 11-165 15,9 10-39-15,8 19-9 16,2-1-1-16,-2 16-1 0,-6 2 0 15,-8-5 1 1,-2 0 0-16,-6-18-55 0,-4-8-71 0,-3-19-215 16</inkml:trace>
  <inkml:trace contextRef="#ctx0" brushRef="#br0" timeOffset="8436.58">3891 6117 927 0,'-4'-6'490'15,"-9"2"-146"-15,-1 10-92 16,-8 17-144-16,-1 9-35 16,-2 15-33-16,-3 5-4 0,-1 4-1 15,-1 0-14 1,0 3 8-16,5-9-66 16,5-5-165-16</inkml:trace>
  <inkml:trace contextRef="#ctx0" brushRef="#br0" timeOffset="8843.02">4004 6041 1153 0,'-3'2'486'16,"-4"5"-294"-16,1 6-73 16,4 11-83-16,5 0-20 15,6 7-10-15,3-1 1 16,13-5 2-16,1-7 0 16,4-8-1-16,1-5 1 0,-8-7 6 15,-1-6 8-15,-10-10-58 16,-3-2-66-16,-6-10-243 15</inkml:trace>
  <inkml:trace contextRef="#ctx0" brushRef="#br0" timeOffset="8985.72">4096 5829 1063 0,'-4'-1'491'0,"-4"-2"-224"15,0 3-69-15,9 2-117 16,0 1-46-16,2 5-59 15,8 5-91-15</inkml:trace>
  <inkml:trace contextRef="#ctx0" brushRef="#br0" timeOffset="9621.16">4290 5993 904 0,'0'1'387'0,"1"-1"-242"16,12 3-41-16,11-2-71 15,11 1-23-15,5 2-6 16,0-4 0-16,-1 0 4 0,-8-1 2 16,-13-4 6-1,-2 7 4-15,-16-2 7 16,-2 1-2-16,-8 7-5 0,-8-2-5 16,2 7-12-16,-5 3-3 15,3 1-6 1,11 2-4-16,6 2 2 15,2 0 3-15,17-3 11 0,-11-5 6 0,11-11 5 32,2-3 2-32,-1-8 2 15,7-6 0-15,-5-6 0 16,1-1 1-16,-4-2-7 16,-3 4-5-16,-2 8-10 0,-2 7 2 15,-5 7 2-15,0 9 3 16,-2 8 9-16,-3 1-4 15,-1 5 0-15,-1-3-1 16,0-8-3-16,-1-5 3 16,5-10 9-16,2-7 4 15,5-8 1-15,-1-5-3 16,2-5-14-16,3 3-5 16,4 4-9-16,2 6 3 0,-1 13 5 15,-1 9 3-15,-7 14 10 16,-2 9-2-16,-2 8-6 15,-5 1 14-15,6-5-176 16</inkml:trace>
  <inkml:trace contextRef="#ctx0" brushRef="#br0" timeOffset="9975.89">4933 6001 855 0,'6'7'359'16,"13"5"-182"-16,4 0-49 16,2-5-45-16,7-6-14 15,2-1-38-15,-2 0-4 16,-4-6 0-16,-7 3 1 15,-11-5 2-15,-6-2 2 16,-7 3-7-16,-4 3-5 16,-8 7-12-16,0 11-5 15,0 6-1-15,1 4 1 0,7 2 2 16,3-4-4 0,8 4-2-16,1-6-1 0,9 2-16 15,5-1-37-15,6-8-96 16,5-3-93-16</inkml:trace>
  <inkml:trace contextRef="#ctx0" brushRef="#br0" timeOffset="10232.65">5622 6069 778 0,'-7'8'404'0,"-14"14"-117"0,-4 5-44 15,-11 3-94-15,-3-1-30 16,0-10-36-16,-4-8-18 15,8-14-23-15,4-7-10 16,8-11-24-16,10-3-10 16,8-3-18-16,5 0-5 15,9 9-7-15,6 2 4 16,7 11 14-16,1 4 7 16,5 9 16-16,0 12 3 15,-3 3 2-15,-1 7-3 16,-2-4-2-16,-2-5 9 15,2-5-128-15</inkml:trace>
  <inkml:trace contextRef="#ctx0" brushRef="#br0" timeOffset="10935.19">6591 6107 781 0,'-16'15'354'0,"-15"10"-156"16,-2-2-111-16,-1-2-26 0,5-12-18 15,4-7-9 1,2-14-4-16,6-3-9 16,4-6-16-16,12 0-6 0,8-1-12 15,8 3-3-15,0 3 14 16,-3 2 4-16,7 14 13 16,-5 1 2-16,4 17-4 15,-1 9 5-15,-9 7 4 16,3 2 0-16,0-6-2 15,7-3-5-15,7-16-4 16,3-5 1-16,-2-14 4 16,3-8-3-16,-6-10-7 15,-2-2-2-15,-2 0-6 16,-7 0 2-16,-4 9 3 16,-5 3 2-16,-3 13 0 15,-2 3 1-15,0 12 2 0,1 7 0 16,2 2 2-16,7 6-1 15,9-5-2-15,6-5 1 16,7-8 6-16,1-8 11 16,-4-10 30-16,-4-5 14 15,-10-9 12-15,-6 1-7 16,-6 1-33-16,-2-2-53 16,-4 3-164-16</inkml:trace>
  <inkml:trace contextRef="#ctx0" brushRef="#br0" timeOffset="11591.76">6984 6039 723 0,'4'0'355'0,"4"0"-83"15,16 5-185-15,7-1-28 16,6-4-23-16,2 0-11 16,-4-1-11-16,-5-2 0 15,-10 1 2-15,-10 1 0 16,-16 2-4-16,-8 3-2 15,-4 6-7-15,-9 3-2 0,2 3 10 16,5 5 5-16,4 0 6 16,12 3 3-16,14-1 5 15,3-5 3-15,12-5 6 16,5-4 1-16,5-10-9 16,2-7-3-1,-5-7-5-15,-7-7-2 0,-4-2-1 0,-5 1-4 16,-7 4-8-1,4 8-1-15,-10 5-7 16,0 8 3-16,-3 11 3 0,-3 1 1 16,3 14 4-16,-1-2-3 15,4-2-3 1,3-2-1-16,-2-13 1 0,-4-4 3 16,2-11 1-1,2-8-6-15,0-8-26 16,8-4-10-16,2 3-3 15,-3 0 5-15,1 13 15 16,-2 6 6-16,-8 8 5 16,3 11 6-16,-3 6 15 0,2 3 2 15,0-1-3-15,0-3-5 16,0-8-6-16,5-4 1 0,0-6-36 16,-1-2-45-1,0-4-116-15,-6 1-134 0</inkml:trace>
  <inkml:trace contextRef="#ctx0" brushRef="#br0" timeOffset="11733.68">7323 5791 1271 0,'-1'-2'542'0,"1"0"-329"15,-2 6-83-15,2-4-101 16,0 2-5-16,6 21 454 15</inkml:trace>
  <inkml:trace contextRef="#ctx0" brushRef="#br0" timeOffset="12141.12">8140 5964 898 0,'-3'2'421'15,"1"3"-180"-15,-1 20-129 16,3 10-61-16,10 5-34 31,-5-20-2-15,-3-10-107-16,1 0-163 0</inkml:trace>
  <inkml:trace contextRef="#ctx0" brushRef="#br0" timeOffset="12434.71">8428 6059 730 0,'-15'-2'376'0,"-13"-4"-108"0,3 6-97 0,5 11-103 16,5 0-32 0,7 9-35-1,5-3-8-15,14 6-3 16,4-2 4-16,9-3 6 0,3-1 4 15,-6-13 8 1,2-4 6-16,-15-6 13 0,-7 0 3 16,-10-5-4-16,-11 5-4 15,-2 4-17-15,-4-3-5 16,1 5-117-16,11 0-317 16</inkml:trace>
  <inkml:trace contextRef="#ctx0" brushRef="#br0" timeOffset="13049.65">8800 6166 477 0,'-3'-7'323'0,"0"-10"35"16,-9-1-87-16,-1 0-52 16,-4-1-27-16,-11 3-40 15,4 4-26-15,-5 6-58 16,3 3-26-16,2 7-45 16,5 6-14-16,10 7-10 15,3 2 1-15,9 6 9 16,9 1 4-16,10-6 3 0,7 0 1 15,6-13 3-15,3-6-4 16,-3-4-9-16,-5-8-2 16,-7-3-3-16,-7-2 5 15,-7-3 16-15,-1 5 3 0,-8 3 9 16,-1 6 9-16,1 9 7 16,-7 3 2-1,2 6-3-15,-1-1-8 0,6 0-10 16,3 0-2-16,10-3 15 15,1 2 6-15,-3-3 17 16,9-4 7-16,-5-4-6 16,1-4-5-16,-3-9-8 15,-5 1-4-15,-1-9-42 16,-7-2-48-16,-3 2-121 16,-2-6-71-16,-10-4-32 15,-1-6 41-15,-5-5 128 16,2 3 92-16,7 14 140 0,2 5 46 15,2 13 52 1,5 4-2-16,-2 4-57 0,1 3-40 16,6 9-68-16,1 1-23 15,7 4-13 1,1 3-80-16</inkml:trace>
  <inkml:trace contextRef="#ctx0" brushRef="#br0" timeOffset="15406.17">8121 6017 113 0,'-3'-2'91'0,"-1"2"16"15,3-6-10-15,0 5-20 16,1-1 2-16,0 1 30 16,0 0 22-16,0-2 39 15,1-2 3-15,-1 4-6 16,0-1-10-16,0 0-40 0,0 1-21 16,0 0-43-16,-1 1-15 15,1 0-9-15,2 17-2 16,12 45-4-1,-5-30 0-15,-1 5-5 16,3-3-2-16,-3-6-4 16,1-7-3-16,1-11-61 15,-2-6-75-15</inkml:trace>
  <inkml:trace contextRef="#ctx0" brushRef="#br0" timeOffset="16077.49">9131 6050 689 0,'-1'-3'397'16,"-1"-3"-56"-16,10-1-185 15,10 3-47-15,18 0-61 0,5 4-20 0,8-2-17 32,-1 1-4-32,-9 1-2 15,-4 1 2-15,-17 5 1 16,-6 0 1-16,-17 4 1 15,-8-3 2-15,-9 3 2 16,-4 3 0-16,0-4-5 16,6 6-4-16,7-2-9 15,5 1-7-15,19 8-2 16,-5-4 0-16,15 4-21 16,6-4-53-16,9-8-163 15,9 0-155-15</inkml:trace>
  <inkml:trace contextRef="#ctx0" brushRef="#br0" timeOffset="16476.75">9857 6071 768 0,'-1'1'436'15,"-7"5"-75"-15,-8 7-70 16,-7 6-129-16,-4 8-36 16,-7 2-59-16,-5-4-22 0,-1-3-25 15,0-8-6-15,11-11-3 16,7-4-2-16,13-11-18 15,-1-1-9-15,9-7-17 16,4-2-5-16,6 0 9 16,12 1 4-16,4 10 4 15,2 5 1-15,1 12 7 16,0 4 6-16,-2 9 11 16,3 3 7-16,-5 0-1 15,-6 1-1-15,3-7-3 16,-3-5-1-16,2-10 3 15,1-5 1-15,3-10 3 16,-4-4 1-16,-3-8 1 16,-1 2 0-16,-6 0-2 0,-2-4-2 15,-2 14-4-15,-2-2-4 16,-1 14 8-16,-1 9 7 16,0 13 13-16,1 15 4 15,1 4-7-15,1 3-8 16,6-11-13-1,1-7-74-15</inkml:trace>
  <inkml:trace contextRef="#ctx0" brushRef="#br0" timeOffset="16900.53">10724 6021 1037 0,'-1'10'466'16,"-2"1"-199"-16,3 18-156 15,4 9-40 1,2 14-20-16,3 12-8 0,3 7-18 15,-2-2-5-15,1-9-10 16,-1-9-11-16,-5-19-123 0,-2-9-116 16</inkml:trace>
  <inkml:trace contextRef="#ctx0" brushRef="#br0" timeOffset="17050.99">10811 6196 1130 0,'9'-3'404'16,"14"-5"-339"-1,8 1-43-15,11 3-80 16,0-2-110-16</inkml:trace>
  <inkml:trace contextRef="#ctx0" brushRef="#br0" timeOffset="17390.74">11242 6034 1123 0,'-10'-4'494'0,"-16"-10"-250"31,5 4-61-31,-5 6-91 0,2 0-30 0,6 12-48 0,0-2-14 31,10 6-18-31,7 2-4 16,9-4-2-16,10 4 3 15,10-6-13-15,-3-1-12 16,-2-3-29-16,-3 1-19 16,-8-6 16-16,-4 1 21 15,-13 2 39-15,-5 2 19 0,-15 6 33 16,2 0 16-16,-1 2 12 16,2-1 3-1,14 2-23-15,6 0-11 0,15-1 1 16,6 2 2-16,6 0 5 15,0-2-6-15,0-2-10 16,-4-3-5-16,0-6-6 16,0-2 0-16,3-8-527 15</inkml:trace>
  <inkml:trace contextRef="#ctx0" brushRef="#br0" timeOffset="18577.82">1818 7133 683 0,'-1'14'272'0,"0"24"-161"0,1 4-46 15,1 9-27-15,6 2-2 16,2-11-16-16,3-7-4 16,-2-16 1-16,-3-13 7 15,4-15 2 1,-6-9-3-16,0-19-3 16,-5-4-5-16,-7-11 5 15,1 2 16-15,-1 3 22 16,6 5 4-16,4 16 6 0,7 5-17 15,13 17-37-15,6 2-12 16,13 9-19-16,2 4 1 0,-5 4 8 16,-5 5 5-1,-18 3 8-15,-3 5 7 16,-9 6 5-16,-7 0 1 0,-1 1-4 16,0-2-15-16,-2-5-150 15</inkml:trace>
  <inkml:trace contextRef="#ctx0" brushRef="#br0" timeOffset="19161.71">2365 7157 858 0,'-15'-7'466'16,"-14"-6"-112"-16,1 6-190 0,6 1-55 15,4 6-86-15,4 2-27 16,11 4-33-16,3 6-6 16,14 3 3-1,4 0 8-15,12 4 20 0,2-5-24 0,-2-3-43 32,-4-2-9-32,-14-3 2 0,-9 0 33 15,-16 2 58-15,-7-1 18 16,-6 1 35-1,-2 3 12-15,4-2 10 0,3 1-4 16,8-2-39-16,9 2-15 16,4 3-17-16,8 3-4 15,5 3 1-15,-2-1 0 16,8 0 0-16,3-4 1 0,5-3 0 16,9-6 1-16,4-5 0 15,3-5 0 1,-3-6-1-16,2-3 0 0,-4-5 2 15,-2-2 1-15,-9-3-1 0,-4-3-1 16,-13 2 5 0,-7 1 1-16,-11 3 16 15,-9 0 11-15,-3 9 9 16,0 5 2-16,1 10-11 16,7 8-12-16,3 8-18 15,3 5-6-15,9 12-4 16,-3 3 0-16,5 9 3 15,3-1 0-15,2-1 3 16,-3-2-3-16,4-3-1 16,-4-3-1-16,2-5-11 15,0-2-63-15,1-12-218 16</inkml:trace>
  <inkml:trace contextRef="#ctx0" brushRef="#br0" timeOffset="19433.91">2847 7188 838 0,'-1'-9'465'0,"-3"-5"-69"15,1 4-107-15,0 13-134 16,3 9-53-16,3 14-78 16,2 4-15-16,4 8-2 15,-4-1-3-15,3-7-42 16,0-1-80-16,-3-16-233 16</inkml:trace>
  <inkml:trace contextRef="#ctx0" brushRef="#br0" timeOffset="19570.66">2804 6862 1037 0,'-2'2'489'0,"-6"3"-223"16,2 2-124-16,6 2-168 16,3 4-87-1</inkml:trace>
  <inkml:trace contextRef="#ctx0" brushRef="#br0" timeOffset="20031.73">3096 7253 476 0,'2'5'301'0,"-2"-5"-9"16,1 12-68-16,0 50-85 31,-3-31-31-31,2-3-50 16,1-6-15-16,6-13-17 15,-3-4 0-15,-4-12-3 16,2-8-3-16,1-12-6 0,-1-5-6 16,2-4-3-16,3 1 1 15,1 1 15-15,3 5 15 16,0 9 27-16,3 5 7 15,2 10-9-15,0 5-12 16,1 13-25-16,1 4-7 16,-6 7-8-16,2 5-5 15,2 4-96-15,1-1-82 0</inkml:trace>
  <inkml:trace contextRef="#ctx0" brushRef="#br0" timeOffset="20542.72">3587 7338 493 0,'0'-9'307'0,"2"-11"-4"16,-1-1-63-16,-1 3-48 0,-2-3-19 15,-7 4-23-15,-5 0-15 16,-4-1-38-1,-1 5-20-15,-2 6-44 0,4 5-23 16,1 9-39 0,1 7-8-16,7 8-2 0,1 3 7 15,8 7 17-15,7-1 2 16,6-2 2-16,8-6 3 0,0-11 2 16,0-7 1-1,1-10 0-15,-9-7 2 0,2-7 3 16,-4-4 0-16,-3-2 8 15,0 3 0 1,-9 3 7-16,0 8 8 16,-1 5 0-16,-5 3-4 0,6 6-12 15,1 5-8-15,6 8-6 16,6 2 2-16,5 1 3 16,3 1 1-16,3-6 1 15,1-2 2-15,0-7 3 16,-1-6 4-16,-3-8 13 15,-5-6 13-15,-5-5 12 0,-4-3 0 16,-9-5-8-16,-2 2-12 16,-10-1-53-1,-5 6-55-15,5 10-216 0</inkml:trace>
  <inkml:trace contextRef="#ctx0" brushRef="#br0" timeOffset="21389.53">4969 7215 419 0,'-11'-10'305'0,"-7"-10"34"16,1-10-60-16,7-7-114 0,9 0-35 16,14 3-61-16,8 5-9 15,9 15-18-15,4 7-7 16,-2 15-9-16,6 14-10 15,-8 15 3-15,-8 5 10 16,-27 15 15-16,-17 6 4 16,-19 2-6-16,-1-4-9 0,3-13-13 15,4-17-3-15,7-20 4 16,2-11-4 0,11-16-17-16,11-5-10 0,17-8-17 15,9 1-4-15,12 3 16 16,4 5 6-16,8 18 8 15,1 6 3-15,2 17-1 16,-8 6 1 0,-7 0 1-16,-3-2 18 0,-9-9-123 15,2-3-56-15,-8-13-113 16,-1-1-98-16,-5-12-17 16,2-1 47-16,-3-2 195 15,-2 3 143-15,-1 6 249 16,-3 2 56-16,-2 0-11 15,4-2-37-15,3-8-84 16,2-6-39-16,5-9-65 16,0-3-23-16,2-11-15 0,-2-7 0 15,-5 1 0-15,-5-6 6 16,-5 9 15-16,0 8 12 16,-5 15 26-16,1 16-10 15,0 24-25-15,-2 11-16 16,3 18-31-16,3 8 1 15,5 4-3-15,2 3 1 16,6-4-148-16,2-5 34 16</inkml:trace>
  <inkml:trace contextRef="#ctx0" brushRef="#br0" timeOffset="21864.19">5895 7095 868 0,'-15'-13'478'32,"-8"-9"-143"-32,-11 8-93 15,-6 9-63-15,-1 8-84 0,-1 5-34 16,9 11-48-16,5 6-13 15,13 13-14-15,9 8-2 16,15 5 4-16,10 0 2 16,22-11 1-16,12-11 3 15,14-21 4-15,-1-12 2 16,-7-20 8-16,-13-10 6 16,-20-11 17-16,-8-3 7 0,-22 0 16 15,-10 2 5-15,-19 12-14 16,-4 5-9-16,-11 14-19 15,0 10-60-15</inkml:trace>
  <inkml:trace contextRef="#ctx0" brushRef="#br0" timeOffset="22796.41">6656 6884 1010 0,'-1'-3'417'16,"9"7"-266"-16,4 9-62 0,10 27-70 16,4 10-6-16,-8 13 6 15,-4 5 1-15,-8-2-1 16,-6 3-3-16,-3-9-7 15,-1-8 0-15,-1-19-34 16,2-13-32-16,5-18-31 0,4-8-16 16,4-16 29-16,10-1 30 15,3-9 31-15,2 1 14 16,4 4 14-16,-10 2 21 16,-11 10 43-16,-5 3 14 15,-14 10-3-15,-2 4-20 16,-4 10-41-16,-5-2-18 15,4 3-15-15,4-1-7 16,12 0-7 0,8 3-1-16,9 0 5 0,7 0 5 0,7 1 6 15,-3-5 6 1,1-5-62 0,-2-5-14-16,-6-9-4 0,4-3-1 15,-5-6 70-15,-1-6 26 16,-1 0 63-16,-2 1 22 0,-2 6 39 15,-4 3 3 1,-2 12-44-16,-3 3-20 0,1 10-40 16,-3 6-11-1,-1 8-12-15,-4-1-1 0,1-1-6 0,-1-7-1 16,4-8 2 0,1-8 0-16,8-13 0 15,1-5 0-15,5-10-7 0,5 0-4 16,1 1-2-1,2 7-2-15,-2 9-2 0,-3 9 1 16,-5 12 3-16,-3 1 2 0,-3 9 2 31,-4 0 2-31,-2 1 0 0,-1-3-1 16,0-9-1-16,5-7 1 16,6-10-3-1,5-8-3-15,6-9-3 0,3 0-2 16,-6-4 1-1,2 6 1-15,-5 11 1 16,-6 6-1-16,-2 15 9 16,-4 8 7-16,-3 9 7 15,3 2 0-15,-3 1 32 0,-1-3-75 16</inkml:trace>
  <inkml:trace contextRef="#ctx0" brushRef="#br0" timeOffset="23178.36">7795 6696 728 0,'0'-6'452'0,"0"-1"-91"15,-10 15-139-15,-3 15-51 0,-13 21-93 16,-5 18-12-16,-3 25-4 31,-2 6-4-31,9 16-17 0,7-5-9 0,11-3-18 16,7-11-6-16,4-27 3 15,1-13-29-15,0-26-112 16,-1-9-73-16</inkml:trace>
  <inkml:trace contextRef="#ctx0" brushRef="#br0" timeOffset="23596.2">7882 7001 800 0,'2'-4'436'0,"3"-4"-89"16,-1 8-198-16,0 7-44 0,0 9-48 31,-3 8-12-31,-1 14-3 0,2 5-4 0,0 11-14 16,-1 3-10-16,1-3-6 15,-1-5-2 1,1-12-1-16,2-9 0 0,-1-17 3 16,1-7 4-16,4-12 1 31,2-11-1-31,6-4-5 0,4-3-4 0,3-2-3 15,-2 7 0-15,-4 8 0 16,-3 7-1-16,-7 12 2 16,-3 6 6-1,-4 11 10-15,2 6 7 16,1-1 5-16,3-1-4 16,3-7-8-16,-1-5-4 15,7-6-1-15,-1-4-38 0,-4-5-238 16</inkml:trace>
  <inkml:trace contextRef="#ctx0" brushRef="#br0" timeOffset="29676.94">8645 7345 790 0,'2'13'362'15,"-7"17"-166"1,-3 3-62-16,-8-2-66 0,1 0-56 0</inkml:trace>
  <inkml:trace contextRef="#ctx0" brushRef="#br0" timeOffset="30091.97">9012 7216 788 0,'-1'11'329'16,"-2"15"-194"-16,-1-1-40 15,2-3-47 1,1-5-16-16,1-8-16 16,1-6 6-16,-1-12 2 0,0-6-1 0,1-11-1 15,-1-3-9-15,4-3-7 16,2 1-1-16,7 1 15 15,2 3 7-15,2 10 9 16,3 6 8-16,1 11 0 16,-2 5-1-16,3 14-3 15,-2 5-4 1,-3 10-15-16,-4 1-7 0,-4 3 0 16,-1-2-41-16,-3-6-119 15,5-2-118-15</inkml:trace>
  <inkml:trace contextRef="#ctx0" brushRef="#br0" timeOffset="30569.95">9471 7287 435 0,'0'-9'292'0,"0"-14"18"16,0 0-68-16,-4-1-66 15,-6-2-11-15,-4 3-21 16,-4 1-13-16,-3 7-41 16,2 5-29-16,0 10-48 15,5 8-18-15,2 6-22 16,6 7-4-16,6 3-2 16,3 2 2-16,12 1 9 15,-1-3 6-15,7-8 6 16,3-2-1-16,3-8-5 15,-1-6-1-15,-3-9 7 16,-4-7 5-16,-8-6 9 0,-2-1 3 16,-4 0 1-16,-4 4 1 15,-5 8 9-15,-4 2 2 16,-3 8-6-16,2 5-5 16,3 10-14-16,4 4-7 15,7 9 1-15,3-2 2 16,8 1 3-16,-2-1 3 0,9-6 4 15,1-5 5 1,5-13 12-16,3-4 8 16,-9-18 28-16,-1-1 8 0,-13-10-1 15,-5-2-6 1,-6 4-34-16,-6 3-42 0,-5 11-120 16,-2 8-122-16</inkml:trace>
  <inkml:trace contextRef="#ctx0" brushRef="#br0" timeOffset="31198.9">10388 7082 908 0,'-11'4'387'0,"-12"6"-223"16,12 3-54 0,1-1-77-16,12 2-22 0,14-1-18 15,5-3-1-15,10-1-4 0,-3-2-10 16,-4-3-24 0,-8-3-10-16,-11-2 6 15,-3 1 11-15,-10 1 28 16,-10 1 14-16,-6 9 21 15,-2 1 10-15,2 3 11 16,4 4-4-16,15 1-17 16,3 0-9-16,8-3-9 15,13 2-1-15,4-10 1 16,6-2 1-16,2-9 4 16,-2-5 2-16,-3-8 0 15,1-1 0-15,-4-6-2 16,-3-1 0-16,-8 2-1 15,-1 1 1-15,-7 8 41 0,-1 5 7 16,-6 10 13-16,-2 9 2 16,-2 8-39-16,2 5-11 15,5 1-14-15,2 3-5 16,9 0-9-16,0-5-59 16,3-6-117-16,-1-6-124 15</inkml:trace>
  <inkml:trace contextRef="#ctx0" brushRef="#br0" timeOffset="31338.05">10536 6941 941 0,'0'-4'440'0,"-4"-3"-204"16,3 3-87-16,6 6-114 15,-3 2-75-15,-2-4-260 16</inkml:trace>
  <inkml:trace contextRef="#ctx0" brushRef="#br0" timeOffset="31547.84">10774 7156 854 0,'0'8'452'16,"10"12"-109"-16,-7-1-116 15,7 4-121-15,-3-4-34 0,0-6-38 16,3-2-13-1,2-11 8-15,4-4 4 16,-2-12 3-16,3-6 0 0,-2-5-15 16,-2-6-19-16,-8 6-74 15,-3 3-70-15,-5 6-302 16</inkml:trace>
  <inkml:trace contextRef="#ctx0" brushRef="#br0" timeOffset="32000.14">11242 7163 788 0,'-10'8'394'15,"-4"7"-138"-15,1 1-122 16,-5 1-46-16,-1-3-48 15,-4-4-14-15,-3-7-8 0,0-7-7 16,4-7-30 0,7-5-13-16,7-4-11 15,3 0 3-15,8 2 21 16,5 3 12-16,9 7 15 16,2 4 12-16,2 11 19 15,-1 8 1-15,4 6-10 16,-2 6-8-16,3-4-14 0,-1-3 0 15,-5-8-4-15,3-5-7 16,-6-8-6-16,2-6-1 16,-7-8 3-16,0-6 7 15,-2-1 9-15,-1-2 1 16,2 2 2-16,-3 2 9 0,-3 10 25 16,-3 7 12-1,-3 13 17-15,-1 12-4 16,-1 9-23-16,1 5-15 15,2-3-18-15,2-2-14 0,11-9-71 16</inkml:trace>
  <inkml:trace contextRef="#ctx0" brushRef="#br0" timeOffset="32586.93">12258 7061 707 0,'-12'3'368'16,"-10"0"-109"-16,0 3-128 0,5 5-45 15,4 0-58-15,3 0-17 16,17 5-18 0,2-3-2-16,11-3 4 15,6 0 4-15,-3-8 2 16,-3-3-1-16,-6 0 1 0,-6-2 3 0,-12-1 1 15,-3 4 4-15,-10 2 3 32,-6 6 8-32,0 6 22 0,1 2 5 15,9 3-4-15,3-2-14 16,12-1-23-16,13 0-6 16,3-1 5-16,5-2-32 0,2-3-93 15,-7-4-113 1</inkml:trace>
  <inkml:trace contextRef="#ctx0" brushRef="#br0" timeOffset="32765.12">12233 6892 688 0,'-4'-11'456'0,"-3"-10"18"15,0 6-245-15,-1 9-147 16,3 0-45-16,3 6-111 15,8 8-71-15,-2 5-160 16,10 4-125-16</inkml:trace>
  <inkml:trace contextRef="#ctx0" brushRef="#br0" timeOffset="32920.01">12321 6984 592 0,'9'10'354'0,"12"20"-25"16,3 3-49-16,4 4-95 15,-3 2-39-15,-5-1-71 0,-4-4-24 16,-3-7-27-16,-1-7 2 15,1-15 30-15,1-5 4 0,0-12 5 16,1-10-8 0,0-5-39-16,-1-2-29 0,-10-3-109 15,-4 4-85 1</inkml:trace>
  <inkml:trace contextRef="#ctx0" brushRef="#br0" timeOffset="33355.48">12949 7106 892 0,'-7'12'437'16,"-5"7"-164"-16,-8 0-114 16,-1-1-34-16,-2-4-56 15,1-1-18-15,3-10-21 16,-4-5-6-16,7-5-5 15,2-6-6-15,5 1-10 16,6 1-3-16,3 3-7 16,-1 1-6-16,3 6-8 15,4 1-2-15,10 12 2 16,4 4 3-16,8 3 11 16,2 2 3-16,0-5 3 15,3-5 1-15,0-8-10 0,0-4-10 16,-1-13-13-16,-1-1-3 15,-8-9 14-15,4 1 9 16,-3 2 10-16,-7-1 10 16,2 14 28-16,-6 5 5 15,-2 7 19-15,-4 10 7 16,-3 9-4-16,-8 1 0 0,-5 6-10 16,-1-3-12-16,-2-10-20 15,4-3 5-15,-2-14-126 16,1-1-23-16</inkml:trace>
  <inkml:trace contextRef="#ctx0" brushRef="#br0" timeOffset="33937.91">13994 6899 749 0,'11'-9'337'16,"15"-11"-143"-16,0 3-38 15,1 18-49 1,-2 11-14-16,-2 23-38 0,1 12-8 16,-1 9-13-1,-3-1-9-15,-6-3-6 16,-4-8-2-16,-4-11-3 16,-1-6 1-16,-2-16 7 15,-2-5 4-15,-4-10-14 16,-3-7-6-16,-4-2-14 0,0-1-7 0,-1 5 8 31,-4 6 4-31,-5 9 13 16,-3 6 7-16,-6 10 5 15,3 1 0-15,6-2-5 16,6-5-41-16,17-11-128 16,12-5-60-16</inkml:trace>
  <inkml:trace contextRef="#ctx0" brushRef="#br0" timeOffset="34522.11">14569 7177 490 0,'0'-3'281'0,"-1"-2"-25"16,-7 1-31-16,-7 2-40 16,-4-2-9-16,-6 2-36 15,1 3-26-15,2 4-53 16,4 3-28-16,8 7-33 15,9 2-7-15,7 5-2 16,9-1 2-16,13-4 6 16,2-5 1-16,1-10 3 15,-1-2 3-15,-10-7 7 16,-5-5-1-16,-5-1 1 16,-5-4-1-16,-5-2-1 15,3 0 1-15,-1 0 0 16,8 0-1-16,4 2 0 15,5 6 8-15,5 11 10 16,2 5 2-16,8 21-1 16,0 5-9-16,-2 15-9 0,-7 8-1 15,-12 8 3-15,-12 3-5 16,-14-10-2 0,-4-9-4-16,-10-17-7 0,3-8-18 15,1-16-35-15,-1-8-10 16,13-16-6-16,1-11 16 0,13-14 33 15,7-6 11-15,12-6 12 16,9-2 1 0,8 3 18-16,2 3 8 15,1 13 8-15,-3 3 8 16,-7 12 4-16,-2 9 5 0,-11 6-4 16,-3 6-7-16,-10 6-21 15,-6 2-9-15,0 10-6 16,-3 4 0-16,3 7 0 15,4 2-1-15,1-1 0 16,-1-2-1-16,4-6-47 0,-1-1-134 16</inkml:trace>
  <inkml:trace contextRef="#ctx0" brushRef="#br0" timeOffset="35281.47">15209 7067 630 0,'-1'-3'369'0,"-3"-2"-71"15,6 10-73-15,-2-5-103 16,0 0-48-16,6 27-38 15,8 32-10-15,-5-21-12 16,2-2-3-16,-1-8 0 16,2-5-3-16,-1-13-53 15,0-5-34-15,1-12-95 16,1-8-45-16,-1-8 33 16,3-2 31-16,0-1 91 15,0 3 54-15,0 4 72 16,-6 4 43-16,-8 10 54 0,-5 1 7 15,-12 5-26-15,-6 4-31 16,-2 4-46-16,2 2-14 16,8 1-34-16,8 1-12 15,10-3-13-15,9 3-4 16,14-5 3-16,6 0 1 16,7 1-10-16,3-1-36 15,-3 3-23-15,0-5-10 16,-3-3 11-16,-3-3 39 0,-8-7 30 15,-3-2 12-15,-5-5 40 16,-3 0 22-16,-6 0 42 16,-3-1 22-16,-9 0 5 15,1 0-7-15,-11 0-20 16,-3 6-20-16,-1 5-37 16,-5 2-20-16,8 12-28 15,1 3-8-15,3 11-6 16,8 4 0-16,2 0 1 15,6 0 1-15,6-8 1 16,0-5 4-16,5-8-33 16,4-8-32-16,0-11-132 0,3-6-196 15</inkml:trace>
  <inkml:trace contextRef="#ctx0" brushRef="#br0" timeOffset="35399.37">15645 6890 897 0,'-5'-7'467'15,"-4"-7"-151"-15,3 5-93 16,3 7-153 0,2 5-42-16,2 8-140 0,1 5-87 15</inkml:trace>
  <inkml:trace contextRef="#ctx0" brushRef="#br0" timeOffset="35598.21">15815 7111 1167 0,'6'3'485'16,"8"10"-273"-16,7 2-66 0,12 10-69 15,3 2-18-15,-5 1-33 16,-8-5-4-16,-23-10 5 16,-8-2 6-16,-18-9-1 15,-6-3 3-15,-2-8-71 16,-1-5-122-16</inkml:trace>
  <inkml:trace contextRef="#ctx0" brushRef="#br0" timeOffset="36317.82">16717 7150 965 0,'-9'15'389'0,"-12"17"-262"15,0 4-35-15,-2-2-46 16,2-7-14-16,6-11 1 15,0-10 4-15,5-15-2 16,4-6 0-16,1-9-16 16,5-1-8-16,0 4-10 15,2 0-1-15,4 9 5 0,-1 5 5 16,5 13 4-16,0 8 1 16,8 9-6-16,7 2-3 15,13 1-4-15,5-3 0 16,10-9 2-16,2-5 3 15,-7-14 0-15,-3-6 0 16,-12-10 0-16,-6-3 0 16,-7-3 6-16,-5 1 3 15,-14-2 8-15,-1 2 6 16,-11 2 11-16,-4 3 3 16,0 8-10-16,-4 5-9 15,0 11-19-15,1 10-8 16,1 9-5-16,5 6-1 0,6 11-1 15,4 6 2-15,5 12 3 16,3 4 2-16,5 2 2 16,-1-4 0-16,2-13 2 15,-3-8 1-15,-3-15 2 16,-1-3-17-16,2-16-136 16,1-4-127-16</inkml:trace>
  <inkml:trace contextRef="#ctx0" brushRef="#br0" timeOffset="36491.17">17200 7167 1053 0,'-2'3'503'0,"-2"1"-185"15,0 10-169-15,0 8-53 16,0 6-41-16,4 3-12 0,3-2-52 15,4-4 479-15</inkml:trace>
  <inkml:trace contextRef="#ctx0" brushRef="#br0" timeOffset="36983.68">17446 7185 973 0,'-11'5'380'0,"-6"13"-264"0,5 4-46 0,10 4-39 32,7 2 8-32,12-2 7 15,5-3 4-15,2-11-2 0,5-7-6 16,-1-19 0-16,0-8 0 15,5-16-1-15,-11-6-2 16,-10-9-12-16,-11-4-5 16,-21-5-9-16,-9-1-1 15,-17-8 12-15,-8 5 14 16,-1 17 7-16,6 11-4 16,15 30-37-16,14 8-26 15,23 12-28-15,12 6-4 0,25 12 20 16,12 7 23-16,11 4-71 15,8 7-49-15,-2-8-142 16</inkml:trace>
  <inkml:trace contextRef="#ctx0" brushRef="#br0" timeOffset="37176.48">17893 7064 879 0,'-1'8'359'0,"-3"12"-189"15,-2 8-47-15,2 21-16 0,-3 4 0 16,1 15-35-16,-1 4-10 16,2-10-29-16,1-5-12 15,4-20 5-15,2-9-34 16,4-16-144-16</inkml:trace>
  <inkml:trace contextRef="#ctx0" brushRef="#br0" timeOffset="37337.01">17894 7226 1027 0,'3'0'375'16,"14"0"-302"-16,-2-1-44 0,8 1-27 16,0 0 3-16,1 3-71 15,4 2-66-15</inkml:trace>
  <inkml:trace contextRef="#ctx0" brushRef="#br0" timeOffset="37562.25">18206 7261 226 0,'5'-4'198'16,"5"-5"67"-16,1-1-30 15,-3-5-35 1,-1-3-14-16,-1 2-34 16,-4 1-2-16,-6 4-25 0,-4 3-25 15,-8 2-29 1,-8-1-20-16,-4 7-28 0,-1-1-7 15,8 10-16-15,4 5-10 16,8 6-1-16,6 4 1 16,9-4 6-16,5 0 0 15,10-7 3-15,3-6-14 16,0-8-78-16,2-6-65 0</inkml:trace>
  <inkml:trace contextRef="#ctx0" brushRef="#br0" timeOffset="37673.08">18215 6970 598 0,'-5'-6'373'0,"-7"-6"-46"16,2 5-138-16,4 7-134 0,2 2-103 15</inkml:trace>
  <inkml:trace contextRef="#ctx0" brushRef="#br0" timeOffset="37859.61">18371 7141 1156 0,'13'9'502'0,"10"13"-262"15,1 2-65-15,-6 6-79 16,-2-1-27-16,-9-1-34 16,-7-5-5-16,-4-5 8 15,-14-5 2-15,-12-12 0 16,-1-3 5-16,-6-14-113 15,6-2-22-15</inkml:trace>
  <inkml:trace contextRef="#ctx0" brushRef="#br0" timeOffset="38463.05">19117 7157 934 0,'5'-3'424'0,"5"0"-197"15,4 15-109-15,7 12-33 16,8 20-40-16,-2 8-15 15,-5 12-11-15,-10-3-1 16,-20 2-1-16,-11-12-1 16,-11-15-11-16,0-2-9 15,0-23-29-15,3-6-9 16,4-18 3-16,3-10 7 16,14-13 22-16,6-10 4 15,13-13-4-15,15-3-2 16,11-1-1-16,3 6 11 0,8 19 28 15,-7 7 14-15,-9 14 16 16,-2 5-5-16,-7 9-19 16,-6 3-8-16,-1 7-12 15,-5 2-1-15,-5 7-5 0,-3 1-1 16,-1 9-3 0,-4 1 1-16,3 5-6 0,0-4-59 15,0-7-187-15</inkml:trace>
  <inkml:trace contextRef="#ctx0" brushRef="#br0" timeOffset="38749.99">19788 7141 687 0,'0'4'380'0,"0"8"-53"0,-4 3-90 16,-10 10-90-16,-6 2-18 15,-9-4-39 1,-1 1-16-16,3-11-28 0,2-5-9 16,6-8-13-16,3-8-5 15,5-5-15-15,2-6-6 16,6-1-17-16,3-1-1 16,8 4 3-16,3 4 1 15,5 7 11-15,3 8 7 16,-2 13 8-16,0 5 3 0,3 8-6 15,0 3-4-15,-1-3-18 16,1-4-89-16</inkml:trace>
  <inkml:trace contextRef="#ctx0" brushRef="#br0" timeOffset="39323.64">20630 7042 747 0,'-14'-7'372'16,"-13"-1"-136"-16,-6 7-96 15,6 4-36-15,4 9-63 16,5 0-23-16,17 7-31 16,3-2-7-16,15 4 8 15,6-5 6-15,9-3 9 0,-2-4 4 16,-5-7-7 0,-5-1-5-16,-14-2-9 15,-6 0-4-15,-11-3 2 16,-9 4 9-16,-11 0 34 15,0 4 14-15,2 4 21 0,8 1-4 16,11 4-32 0,8 2-6-16,12 0-3 15,3 0 1-15,13-1 4 16,2 0-3-16,3-5-24 0,-2-3-25 16,-9-3-77-16,-4-2-62 15</inkml:trace>
  <inkml:trace contextRef="#ctx0" brushRef="#br0" timeOffset="39481.87">20612 6801 1067 0,'-4'-7'523'16,"-5"-6"-207"-16,3 4-119 0,6 8-167 15,0 1-31-15,3 8-134 16,4 3-88-16,6 10-230 0</inkml:trace>
  <inkml:trace contextRef="#ctx0" brushRef="#br0" timeOffset="39641.89">20754 7030 522 0,'9'17'370'0,"11"19"21"16,0 2-76-16,-5-1-122 16,-4-2-45-16,2-8-49 15,-5-4-7-15,5-13 24 16,-1-9 7-16,3-13-5 15,3-5-19-15,-6-12-51 16,1 0-27-16,-6-1-98 16,-4 2-88-16</inkml:trace>
  <inkml:trace contextRef="#ctx0" brushRef="#br0" timeOffset="40089.25">21362 7117 1038 0,'-1'1'452'0,"1"1"-243"0,-4 6-61 15,-10 4-82-15,1 3-13 16,-13 3-12-16,0 1-7 16,-7-6-11-1,2-3-4-15,4-10 2 16,2-8-1-16,12-9-11 15,1-3-9-15,7-2-20 0,4 1-4 16,5 3 5-16,4 6 7 16,6 9 16-16,4 3 9 15,6 13 17-15,4 7-1 16,3 11-1-16,-3 3-4 16,-6-2-8-16,-4-4 20 15,-4-8-128-15,-3-5 244 16</inkml:trace>
  <inkml:trace contextRef="#ctx0" brushRef="#br0" timeOffset="41693.64">1693 8316 727 0,'-6'0'355'0,"-4"0"-124"15,2 1-74-15,14 5-81 16,9-1-27-16,21 3-40 16,6-1 3-16,10-2-3 15,3-3-4-15,-10-2 2 0,1-1 4 16,-13 0 9 0,-13-3 8-16,-17 2 13 15,-6-4-1-15,-17 1-9 0,-1 2-11 31,-7 8-18-31,-3 6 2 0,3 9 3 16,2 5 0-16,13 2-8 16,8 4-9-16,13-1-7 15,13-3 3-15,10-6 7 16,8-4 16-16,5-9-94 16,-1-5-72-16</inkml:trace>
  <inkml:trace contextRef="#ctx0" brushRef="#br0" timeOffset="42025.2198">2346 8311 608 0,'-6'-5'350'0,"-8"-3"-46"0,-4 4-47 15,-5 7-95-15,0 6-47 16,-2 6-77-16,8 5-25 15,11 1-27-15,6 0-4 16,13-3 4-16,5-1 5 16,4-10 9-16,-1-2-2 0,-2-4-12 15,-3-2-2 1,-6-2 6-16,-7 0 4 0,-10 1 8 16,-3-1 3-16,-11 5-4 15,0 2 4-15,3 4 3 16,-1 6-6-16,14 2-12 15,5 0-6-15,13 0-4 16,5-4 6-16,2-3-33 16,7-3-45-16,-4-5-261 15</inkml:trace>
  <inkml:trace contextRef="#ctx0" brushRef="#br0" timeOffset="42162.4">2195 8120 1113 0,'-10'-4'502'0,"-2"1"-264"16,2 2-117-16,12 3-127 15,11 8-94-15</inkml:trace>
  <inkml:trace contextRef="#ctx0" brushRef="#br0" timeOffset="42499.56">2464 8297 885 0,'1'-1'342'0,"10"0"-223"0,2 1-59 16,12 2-39-16,6 4 0 15,2 2-13-15,3-1-1 16,-3-4 4-16,-10-1 5 15,-10-5-4 1,-4-1-6-16,-9-3-6 16,0-4-2-16,-10 2-2 0,-5 1 16 0,-4 8 47 15,-6 7 19-15,6 13 17 16,-1 1-12 0,7 12-50-1,10 2-21-15,3 0-18 0,9 1-2 0,11-10 9 16,6-5-33-1,14-6-92 1,-3-7-92-16</inkml:trace>
  <inkml:trace contextRef="#ctx0" brushRef="#br0" timeOffset="42718.34">2971 8477 481 0,'5'-5'296'15,"-1"-8"-11"-15,-2 0-38 16,-7-6-39-16,-3 0-14 15,-6 2-18-15,-3-2-18 16,-5 9-45-16,-1 3-25 0,0 7-53 0,3 8-27 31,6 12-26-31,3 3-7 16,11 4 4-16,3 4 4 16,13-9 7-16,3 0 4 0,9-8-40 15,0-6-50-15,1-6-141 16</inkml:trace>
  <inkml:trace contextRef="#ctx0" brushRef="#br0" timeOffset="42875.71">3083 8361 869 0,'1'1'395'0,"3"8"-163"15,0 7-64-15,-4 8-50 16,4 5-20-16,-2 0-41 0,3-1-16 15,4-5-19-15,-1-1-86 16</inkml:trace>
  <inkml:trace contextRef="#ctx0" brushRef="#br0" timeOffset="43243.67">3507 8407 885 0,'-7'-8'428'0,"-8"-11"-146"0,-4 3-36 16,-4 5-85-16,-1 5-38 15,2 9-76-15,2 8-24 16,6 9-31 0,5 2-7-16,11 9-1 0,9-1 0 15,13-3 6-15,6-6 3 16,2-11 7-16,2-4 3 0,-8-15 12 16,-5-1 8-16,-11-8 6 31,-10-5-7-31,-14 6-38 0,-5-2-27 0,-19 6 402 15</inkml:trace>
  <inkml:trace contextRef="#ctx0" brushRef="#br0" timeOffset="43848.87">4550 8391 845 0,'-3'13'386'16,"-4"17"-176"-16,-3 8-36 16,-10 0-53-16,-3-3-38 0,-3-7-44 15,-5-9-1-15,4-12-25 16,-1-8-8-16,1-14-9 15,5-3-13-15,7-5 1 16,6 1 2-16,10 1-1 16,7 3 6-16,10 1 18 15,8 10 7-15,7 10 12 16,2 6 0-16,2 12-12 16,-3-2-3-16,3 4-6 15,1-1 23-15,-1-1-148 0,-2-1-352 16</inkml:trace>
  <inkml:trace contextRef="#ctx0" brushRef="#br0" timeOffset="44174.7198">4689 8357 1081 0,'2'2'456'0,"8"16"-244"16,5 2-102-1,12 21-68-15,8 4 1 0,5 2 1 16,-1 6 2-16,-12-1 3 16,-10 3-9-16,-21 4-17 15,-14 2-5 1,-13-5-11-16,-5-8-33 0,-3-20-47 16,6-13-20-1,7-19-11-15,5-12 32 16,9-13 46-16,6-8 27 0,11-13 18 15,4-6 0-15,16-11 10 0,9-1 5 16,5 8 9-16,4 5-4 16,-6 19-16-1,-6 10-10-15,-13 14-148 16,-4 8-108-16</inkml:trace>
  <inkml:trace contextRef="#ctx0" brushRef="#br0" timeOffset="44597.51">5042 8426 949 0,'-1'-2'465'15,"-3"-4"-176"-15,1 7-123 16,2-1-43-16,-1 0-69 0,0 4-28 15,-5 19-23-15,0 31-2 16,13-31-1-16,4 0 0 16,5-5 1-16,0-7 2 15,7-6 5-15,-1-5 4 16,1-10 6-16,-1-2-1 16,-4-7-1-16,-2 0-2 0,-6 0-3 15,0 1-1-15,-9 11-4 16,0 3-4-16,-3 9-8 15,-5 2-5-15,8 8-4 16,0 1 2-16,5 0 5 16,4 2 3-16,6-8 5 15,6 1 1-15,3-5 9 16,0-1 3-16,0-8 9 16,-8-3 5-16,-4-6-2 15,-5-2-1-15,-6 3-24 16,-1-3-50-16,-2-1-173 15</inkml:trace>
  <inkml:trace contextRef="#ctx0" brushRef="#br0" timeOffset="44737.65">5233 8184 982 0,'-4'-7'516'16,"-8"-4"-131"-16,6 3-74 15,4 9-148-15,0 6-59 16,4 8-83-16,-7 6-15 15,15 3-131-15</inkml:trace>
  <inkml:trace contextRef="#ctx0" brushRef="#br0" timeOffset="45202.92">5449 8366 883 0,'3'6'393'15,"5"11"-179"-15,2 6-91 16,8 12-66-16,5 2-17 0,1 1-21 15,0-2-4 1,1-12 2-16,-3-2 1 16,1-18 11-16,0-5 5 15,0-14 6-15,0-10 1 0,-6-3-8 16,-3-2-5-16,-8 2-9 16,-5 0-41-16,-2 8-163 15</inkml:trace>
  <inkml:trace contextRef="#ctx0" brushRef="#br0" timeOffset="45406.74">5880 8385 958 0,'0'-6'453'0,"0"-2"-188"15,2 6-82-15,3 11-102 0,-2 12-24 16,3 10-29-16,-1 3-1 16,-1 6-9-16,0-6 20 15,6-3-139-15</inkml:trace>
  <inkml:trace contextRef="#ctx0" brushRef="#br0" timeOffset="45730.32">6210 8414 610 0,'-11'-6'389'0,"-12"-3"6"15,0 3-150-15,2 9-127 16,1 5-42-16,2 10-55 15,5 6-16-15,8 4-12 0,5 2-3 16,15-3 2-16,5 0 5 16,1-9 8-1,8-5 5-15,-2-9 7 16,-6-5 7-16,-3-8 37 16,-12-2 4-16,-15-2-3 15,-8 0-8-15,-11 6-66 16,-2 0-77-16</inkml:trace>
  <inkml:trace contextRef="#ctx0" brushRef="#br0" timeOffset="45964.21">6354 8333 1080 0,'3'-1'469'0,"3"2"-259"16,1 12-56-16,-1 25-65 16,1 8-3-16,0 13-6 15,-1 7-11-15,-2 4-29 0,-2 0-16 16,2-1-14 0,-3-10 3-16,2-16-70 15,-2-13-52-15,4-22-110 16</inkml:trace>
  <inkml:trace contextRef="#ctx0" brushRef="#br0" timeOffset="46139.04">6398 8558 1449 0,'3'-4'553'16,"14"2"-395"-1,5 0-53-15,7-2-41 0,3 2-18 16,6 3-23-16,0-2-169 16</inkml:trace>
  <inkml:trace contextRef="#ctx0" brushRef="#br0" timeOffset="46652.08">6958 8433 573 0,'-6'3'389'16,"-3"7"40"-16,1 3-173 0,-12 6-123 15,3 1-35 1,-5-2-50-16,-4 0-16 16,0-10-13-16,-2-4-2 0,2-6-2 15,2-7-1 1,8-4-4-16,4 0-2 0,12-1-6 16,4 2-4-16,12-2-3 15,4 4 4-15,9 6 11 16,1 8 8-16,-1 14 8 15,-7 5-1-15,-5 7-6 16,-2-2-5-16,-4-4 16 16,8-3-57-16,7-4-198 15</inkml:trace>
  <inkml:trace contextRef="#ctx0" brushRef="#br0" timeOffset="46814.97">7230 8597 1089 0,'1'2'526'16,"1"1"-181"-1,1 1-75-15,-3-4-100 0,0 0-42 16,0-1-68 0,0 0-25-16,0 0 141 15</inkml:trace>
  <inkml:trace contextRef="#ctx0" brushRef="#br0" timeOffset="56249.4">14742 2706 517 0,'8'-18'295'0,"3"-10"-39"0,8 0-79 16,0 3-19-1,-3 13-36-15,-1 9-24 16,-7 11-45-16,-2 11-13 16,-6 15-7-16,-3 4 0 0,0 10-8 15,0 5-6-15,7-5-6 16,3-6-4-16,8-14-5 15,6-13-1-15,10-16 3 16,4-11 2-16,2-16 4 16,-2-4 3-16,-14-8 3 0,-5 2 1 15,-14 1-2 1,2 6-1-16,-6 10 22 16,-1 7 5-16,1 18-3 15,-10 8 0-15,6 15-31 0,1 5-6 16,5 5 1-16,9-1-52 15,3-5-170-15,3-5-156 0</inkml:trace>
  <inkml:trace contextRef="#ctx0" brushRef="#br0" timeOffset="56571.44">15194 2923 797 0,'-5'8'357'0,"0"9"-168"16,0 7-50 0,-3 0-67-16,2-3-24 0,5-8-32 0,1-5-5 15,0-10-3-15,6-4 0 32,-2-12-1-32,0-3-2 0,4-7 2 15,-5-6 4-15,1 4 23 0,2 4 13 31,-2 6 28-31,2 10 0 16,-1 10-10-16,-1 7-6 0,7 12-22 16,-6 7-4-16,6 7-14 15,0-2-5-15,2-2-9 16,3 0 0-16,1-8-86 16,1-2-73-16,-5-2-249 15</inkml:trace>
  <inkml:trace contextRef="#ctx0" brushRef="#br0" timeOffset="56720.09">15179 2995 943 0,'7'2'390'0,"2"0"-251"0,11-2-47 16,5-2-74-16,-1 0-82 15</inkml:trace>
  <inkml:trace contextRef="#ctx0" brushRef="#br0" timeOffset="58751.87">15422 2790 460 0,'7'2'309'0,"14"1"38"15,4 0-85-15,12 2-82 16,1-4-50-16,-4 1-78 15,-2 0-61 1</inkml:trace>
  <inkml:trace contextRef="#ctx1" brushRef="#br0">17207 4388 0,'0'0'0</inkml:trace>
  <inkml:trace contextRef="#ctx0" brushRef="#br0" timeOffset="59885.36">15397 2678 333 0,'-4'0'261'0,"0"0"21"15,4-1-51-15,0 0-16 16,0 0-46-16,22-3-35 15,47 1-49-15,-24 4-27 16,-1 4-36-16,-1 0-38 0</inkml:trace>
  <inkml:trace contextRef="#ctx0" brushRef="#br0" timeOffset="60596.62">16139 2592 610 0,'-1'-7'371'0,"-5"-8"-17"16,1 6-180-1,-6-1-32-15,-7 6-48 0,-1 4-21 16,-9 4-37-1,1 2-16-15,1 1-18 16,-1-5-3-16,7 2-9 16,8 0-2-16,6 6-3 15,1 5 2-15,4-3 2 16,1 0 1-16,1-2 0 16,3 1-1-16,6-5 0 15,4 0 3-15,7-6 2 16,4 0 1-16,4 1 1 15,2 4-1-15,-3 7 3 16,-4 4 3-16,-8 4 8 0,-4 2 8 16,-11 4 23-16,-4 0 6 15,-11-2 8-15,-13-2-1 16,-3-11-21-16,-2-8-8 16,3-11-15-16,7-5-25 15,14-4-96-15,8-3-70 16,8 5-310-16</inkml:trace>
  <inkml:trace contextRef="#ctx0" brushRef="#br0" timeOffset="60954.91">16213 2661 1014 0,'0'-1'425'0,"6"1"-238"16,4 3-56-16,9 6-66 16,7 5-2-16,2 5-19 15,1 0-13-15,-5 3-17 16,-7-1-6-16,-10-4-1 16,-10 2 1-16,-12-7 3 15,-6-4 1-15,-3-8-5 16,2-3-7-16,6-7-29 15,4-4-12-15,12-6-17 0,8-2-1 16,11-7 16-16,3 2 9 16,3-2 18-16,0 2 11 15,-9 7 19-15,-4-1 19 16,-17 9 11-16,-12 5 2 16,-16 10-12-16,-4 5-16 15,0 7-13-15,9 1-39 16,19 5-237-16</inkml:trace>
  <inkml:trace contextRef="#ctx0" brushRef="#br0" timeOffset="61198.62">16534 2829 1206 0,'0'0'549'0,"1"2"-247"0,-2-2-74 15,1 0-104 1,0 0-38-16,-2-1-56 0,2 0-14 16,0 0-205-16</inkml:trace>
  <inkml:trace contextRef="#ctx0" brushRef="#br0" timeOffset="61761.08">16656 2622 559 0,'0'-4'293'0,"1"-2"-72"0,7-1-90 16,5 1-17 0,12-1-25-1,5 1-11-15,5 1-29 16,4 2-12-16,-8 3-16 15,-3 2-5-15,-16 6 6 0,-11 3 5 16,-12 5 2-16,-10 0-1 16,-5-5-10-16,3 3-5 15,6-7-12-15,7-1-5 0,14-1-7 16,4-2 0-16,8 4 5 16,3 2 4-16,3 4 2 15,-4 1 3-15,-9 2 7 16,-9 1 4-1,-16 0 4-15,-5-1 2 0,-4-2-4 16,3-6-26-16,9-8-107 16,6 0-94-16</inkml:trace>
  <inkml:trace contextRef="#ctx0" brushRef="#br0" timeOffset="66215.84">17120 2630 486 0,'0'-6'297'16,"2"0"-32"-16,-7-7-90 0,-2 1-26 15,-3-1-38 1,-4-2-15-16,0 8-17 0,-2-1-8 15,-1 8-27 1,3 8-16-16,-1 3-30 0,0 7-11 16,9 3-7-16,3-4-1 15,7 0 4-15,10-4 3 16,1-7 10-16,3-5 4 0,-1-9 6 16,2-5 2-1,-5-3 1-15,2 1 0 16,-4 6-3-1,-7 3 2-15,4 11-3 0,-4 4-1 16,2 14-1-16,2 6-1 16,-5 7 3-16,-2 0 4 15,-9-6 10-15,-8-3 5 0,-5-14 7 16,-6-12 2 0,-2-12-9-16,4-9-19 0,6-1-93 15,3 6-70-15</inkml:trace>
  <inkml:trace contextRef="#ctx0" brushRef="#br0" timeOffset="66793.7">17439 2519 789 0,'3'5'349'16,"5"6"-153"-16,1 1-47 15,-3 4-39-15,-6 1-18 0,-1 0-38 16,-4-4-17-16,2-3-16 16,3-5 0-16,0-13-12 15,7-5-11-15,1-7-24 16,5-6-8-16,6 5 3 15,-3 3 10-15,0 3 16 16,-3 9 3-16,-6 6 16 16,1 7 13-16,-3 8 23 15,1 1 10-15,-8 3-4 16,2 0-9-16,-3-3-20 16,1-4-10-16,3-5-5 15,2-9 2-15,4-4-1 0,0-7-1 16,7-3-7-16,0 5-5 15,0 1-10 1,-2 9-3-16,-1 7-1 0,-3 7 1 0,-1 8 6 16,-2 6 8-16,0 1-69 15,-5-5-93 1</inkml:trace>
  <inkml:trace contextRef="#ctx0" brushRef="#br0" timeOffset="66998.03">17399 2736 830 0,'0'-1'374'0,"15"-1"-152"0,8 2-63 16,16 2-78-1,1 0-6-15,3 1-33 0,0 2-16 16,-1-2-38-1,-1-1-89-15,-6-2-347 16</inkml:trace>
  <inkml:trace contextRef="#ctx0" brushRef="#br0" timeOffset="67352.98">17565 2864 695 0,'-11'1'360'15,"-10"3"-92"-15,0 1-63 16,6 2-93-16,11 0-38 15,8 2-56-15,9 2-13 0,8-2-5 16,0 1 1 0,3 4 1-16,-5-1 1 0,-11 3 10 15,-6 2 8-15,-16-4 29 16,-6 2 11-16,-6-10 17 16,-2-7-7-16,2-8-29 15,4-5-21-15,9 1-91 16,4 0-97-16</inkml:trace>
  <inkml:trace contextRef="#ctx0" brushRef="#br0" timeOffset="73261.95">1886 9418 456 0,'-2'-4'277'15,"-6"-5"-10"1,-3 2-64-16,-4 5-63 16,-6 1-17-16,-5 6-49 0,-1 8-27 0,0 13-48 15,3 5-22-15,10 9-17 31,6 7-2-31,15 9 9 0,9 1 9 0,14-1 12 16,2-8 8 0,9-23 4-16,6-13 1 15,4-22 2-15,6-15 22 0,-14-17 68 16,-5-8 34-16,-21-3 59 16,-18-2 1-1,-13 4-41-15,-16 0-33 16,-18 11-51-16,-8 5-24 0,-4 12-29 15,3 11-4 1,20 10-99-16,13 8-103 0</inkml:trace>
  <inkml:trace contextRef="#ctx0" brushRef="#br0" timeOffset="73642.64">2221 9679 579 0,'2'7'282'0,"-1"6"-84"0,0 2-53 15,-1 4-47-15,-1-4-20 16,-1-3-33-16,0-5 0 16,0-8 37-16,2-6 0 15,4-16-6-15,4-2-14 16,8-8-53-16,5 2-4 16,-3 6 5-16,2 4 2 0,1 10 2 15,-2 5-5-15,3 6-8 16,-3 8-1-1,-10 10 0-15,0 4 3 0,-4 10 2 16,-3-2-12-16,3-3-121 16,-1-2-82-16</inkml:trace>
  <inkml:trace contextRef="#ctx0" brushRef="#br0" timeOffset="73907">2687 9703 452 0,'-3'-9'301'16,"1"-4"50"-16,-6-7-74 15,-5 0-39-15,-3 2-14 16,-6 3-59-16,-3 7-40 16,2 9-66-1,-2 5-28-15,4 5-41 0,14 6-15 16,4 3-15-16,6 3-4 15,8 4 9-15,-4-3 8 16,3-4 14-16,10-2 7 16,1-10-61-16,2-4-64 15,1-10-169-15</inkml:trace>
  <inkml:trace contextRef="#ctx0" brushRef="#br0" timeOffset="74043">2621 9501 908 0,'-3'-4'444'0,"-6"-4"-147"0,6 6-66 16,-5 2-109-16,3 2-50 16,5 5-72-16,-3-5-36 15,5 8-205-15</inkml:trace>
  <inkml:trace contextRef="#ctx0" brushRef="#br0" timeOffset="74391.28">2772 9602 813 0,'-2'0'414'0,"-1"0"-158"0,6 0-105 16,-3 0-119-16,5 0-32 15,25 4-4-15,42 1 3 16,-28-1 6-16,-10-2 3 16,-11-2 6-16,-6 1 2 15,-13-3 12-15,-2 1 1 16,-9 1-2-16,6 0-4 16,-7 0-9-16,-20 5 3 0,-27 13-2 15,29-3-3 1,9 3-14-16,5 3-8 0,9 0-6 15,6 2-1-15,7 0 5 16,6 0 6-16,5-1-83 16,6-4-64-16</inkml:trace>
  <inkml:trace contextRef="#ctx0" brushRef="#br0" timeOffset="74756.5">3269 9615 660 0,'-5'-7'378'16,"-11"-2"-43"-1,-4 0-97-15,2 9-113 0,1 0-40 16,6 4-73-16,4 5-20 16,7-2-26-16,4 6-1 15,11-4 11-15,3 2 7 16,5-3 12-16,-4-4-14 0,-9-1-35 15,-3-3-10 1,-9 1-2-16,-4-2 12 16,-9 2 35-16,-7-1 11 15,-4 2 27-15,-3 5 18 16,9 6 16-16,4 6-1 0,8 1-9 16,9 2-2-16,11-4 0 15,9 1 6-15,11-8 6 16,0-6-4-16,-1-8-4 15,0-5-3-15,-7-3-31 16,-4-1-78-16</inkml:trace>
  <inkml:trace contextRef="#ctx0" brushRef="#br0" timeOffset="75219.2">4234 9554 759 0,'2'10'345'0,"-1"18"-143"15,1 17-70-15,9 24-24 16,-2 9-22-16,3 8-29 16,-1-7-9-16,-3-15-18 15,-1-14-4-15,-3-18-25 16,0-12-45-16,-3-12-173 15</inkml:trace>
  <inkml:trace contextRef="#ctx0" brushRef="#br0" timeOffset="75616.78">4287 9817 593 0,'17'2'329'0,"15"-1"1"0,13 4-267 16,3-2-17-16,-4-3-20 15,-3-1-3-15,-16-7-1 16,3 1 1-16,-13-4-53 16,-5 1-33-16,-1-6-42 15,-9-2-8-15,-2-4 43 16,-2 1 24-16,-1 10 30 16,4 5 17-16,1 15 47 15,2 5 25-15,0 8 42 16,-2 3 5-16,0 0-28 15,-1-1-18-15,-1-8-28 16,3-5-11-16,1-11 0 16,-2-8-6-16,3-8-10 15,-1-8-6-15,5-6-17 16,7 0 0-16,5 3-3 16,0 5-1-16,3 11 8 0,-5 6 8 15,-9 11 21 1,5 6 4-16,-3 6-3 0,0 4-8 0,5 2 1 15,-5 1-53 1,1-1-183-16</inkml:trace>
  <inkml:trace contextRef="#ctx0" brushRef="#br0" timeOffset="75932.08">5078 9699 652 0,'-5'-9'337'0,"-8"-7"-71"0,-3 3-40 16,-3 3-58-16,-6 3-34 15,0 7-69 1,2 1-26-16,4 12-35 16,6 2-11-16,10 6-17 15,2 1-3-15,5 3-4 16,4 1 5-16,7-3 13 15,8-3 9-15,0-12 14 0,3-6 6 16,-1-9 11 0,-6-4 7-16,-4-7 13 15,-6 1-1-15,-11 1-10 16,-4 0-42-16,2 4-155 16</inkml:trace>
  <inkml:trace contextRef="#ctx0" brushRef="#br0" timeOffset="76252.27">5239 9804 857 0,'8'3'383'16,"15"2"-176"-16,-1-4-47 16,10-1-52-16,-3-7-26 15,-4-3-35-15,-4-4 5 0,-14-2 0 16,1 0 2-16,-8-3-5 15,-3 2-6-15,-8 0-14 16,-5 1-2-16,-8 2-5 16,-2 6-8-16,-2 10-13 15,-1 8-10-15,8 13-13 16,5 4-2-16,8 8 12 16,6 0 8-16,5 13 11 15,3-1 3-15,4 4-3 16,0-1-1-16,-4-5-1 15,-1 0 1-15,-4-3-19 16,-1-8-127-16</inkml:trace>
  <inkml:trace contextRef="#ctx0" brushRef="#br0" timeOffset="76884.86">5722 9742 575 0,'1'-6'354'0,"1"-6"-53"15,-4 1-96-15,-7-2-34 0,-6 2-43 16,-5-1-14-16,-5 5-35 31,0 6-21-31,-2 3-44 16,3 9-16-16,7 4-24 0,5 2-4 0,12 5 0 15,6-1 0-15,12 2 14 16,3-4 7-16,10-5 9 16,-4-2 3-16,3-12 5 31,-3-1 4-31,-7-7 1 0,1-5 0 15,-10-1-3-15,-2 0-2 0,-4 0-2 16,-3 4 1-16,-3 4 5 0,-2 4-2 16,-4 3-9-16,3 5-4 31,7 5-11-31,2 1 2 16,13-1 11-16,1-1 4 15,6-6 9-15,1 0 1 0,-7-5 2 16,-2-4 2-16,-8-2 3 15,-3-5 9-15,-6 2-72 16,-3-1-61-16,3-6-212 16</inkml:trace>
  <inkml:trace contextRef="#ctx0" brushRef="#br0" timeOffset="77002.77">5875 9528 706 0,'-2'-12'435'15,"-4"-6"-54"-15,-1 5-120 16,3 7-58-16,-2 7-118 15,5 5-48-15,2 10-156 0,1 0-104 16</inkml:trace>
  <inkml:trace contextRef="#ctx0" brushRef="#br0" timeOffset="77223">6086 9569 1364 0,'-1'0'541'0,"0"9"-334"16,-1 6-78-16,5 21-61 15,6 11-6-15,5 18-31 16,2 5-11-16,-1 4-13 16,4-6-10-16,-13-9-83 15,-3-3-18-15,-3-14-61 16,-10-2-95-16</inkml:trace>
  <inkml:trace contextRef="#ctx0" brushRef="#br0" timeOffset="77395.07">6128 9866 1055 0,'-1'-1'465'16,"2"-6"-249"-1,3-2-107-15,17-1-107 0,6-4-11 16,10 1-77 0,3 4-84-16</inkml:trace>
  <inkml:trace contextRef="#ctx0" brushRef="#br0" timeOffset="77795.39">6622 9623 702 0,'-15'-6'383'0,"-19"-2"-84"16,3-2-77-16,2 5-99 0,5 2-45 16,4 4-55-1,7 8-23-15,8 0-24 16,1 7-5-16,9-1 1 15,5-1 5-15,9 2 14 0,4-3 7 0,0-5 5 32,-3-2 2-32,-6-3-6 0,-6-1 0 0,-9-2-12 15,-8 0-2-15,-11 2 5 16,-4 0-1 0,-2 3 28-1,4 1 9-15,6-2 10 0,6 4 5 16,10 1 6-1,0 2 11-15,13 1 25 16,4-2 3-16,8 1-14 16,5 1-16-16,1-5-29 15,-1-4-5-15,-7-7-76 0,9-8 14 16</inkml:trace>
  <inkml:trace contextRef="#ctx0" brushRef="#br0" timeOffset="78218.12">7172 9557 722 0,'1'5'346'0,"3"4"-114"15,7 10-110-15,4 7-30 16,6 9-8-16,2-1-6 16,-1-5-22-16,1-8-10 0,-4-13-6 15,-5-8-4-15,-1-14 0 16,5-4 0-16,-9-12-10 16,9 1 1-1,-8 2-76-15,-10 1-68 16</inkml:trace>
  <inkml:trace contextRef="#ctx0" brushRef="#br0" timeOffset="78502.75">7778 9635 678 0,'-6'10'402'0,"-9"11"-51"16,-9 3-82-16,-11-5-117 0,-3 0-37 15,1-9-47-15,3-4-15 16,9-9-17-16,3-9-8 16,9-5-14-1,4-3-8-15,8-3-13 0,5 2-6 0,7 3-8 16,5 1-2-16,9 10 0 16,-1 7 8-16,6 12 17 15,1 7 10-15,0 7 14 16,0 2-4-1,-3-4-8 1,-6 0 3-16,1-6-94 0</inkml:trace>
  <inkml:trace contextRef="#ctx0" brushRef="#br0" timeOffset="78996.32">8363 9593 1158 0,'9'-2'465'0,"9"-4"-289"16,6 20-116-16,8 18-31 15,10 21-14-15,0 13-3 16,-12 13 6-16,-10-3 5 15,-26-6 6-15,-10-8 2 16,-12-16-19-16,1-8-12 16,1-22-28-16,3-12-26 0,9-22-22 15,3-13 4-15,11-14 18 16,7-9 29-16,12-12 43 16,8-4 9-16,8 0 11 15,-5 7-4-15,8 21-15 16,-5 11-10-16,-10 18-11 15,4 10-43-15,-18 12-255 16</inkml:trace>
  <inkml:trace contextRef="#ctx0" brushRef="#br0" timeOffset="79291.08">8805 9783 692 0,'4'6'369'16,"7"2"-74"-16,0 1-146 15,3-2-32-15,1-9-21 0,-2-7-14 16,-2-7-29 0,-1-5-8-16,-2-3-20 0,-6-3-3 15,-4-4-7-15,-6 1-4 16,-15 2-7-16,5 10-5 16,-7 10-14-1,-1 9-5-15,8 17-9 0,-3 7-1 16,11 15 7-1,0 5 4-15,7 14 8 0,6-1 5 16,8 4 4-16,4-5 2 16,5-14 5-16,2-3 14 0,-6-18-144 15,3-5-167 1</inkml:trace>
  <inkml:trace contextRef="#ctx0" brushRef="#br0" timeOffset="79592.75">9328 9677 1063 0,'-7'7'457'16,"-13"13"-249"0,-5 0-45-16,-8 4-72 0,-7-6-26 15,-11-9-26-15,14-3-8 16,8-13-8-16,8-7-3 0,18-9-11 15,-4-3-7-15,8-1-6 16,4 3-5-16,9 9-1 16,6 5 4-16,6 11 7 15,6 8 3-15,-1 12 5 32,0 7-1-32,-5 6-3 0,-7 2-1 15,-4-1-49-15,-2-7-98 16</inkml:trace>
  <inkml:trace contextRef="#ctx0" brushRef="#br0" timeOffset="79733.22">9176 9394 1223 0,'-3'-4'554'0,"-3"-5"-259"15,6 14-208 1,1 6-27-16,8 10-207 15</inkml:trace>
  <inkml:trace contextRef="#ctx0" brushRef="#br0" timeOffset="80130.92">9403 9639 573 0,'-1'-2'351'0,"1"1"-18"0,-1 8-197 16,0-7-25-16,1 8-32 15,0 19 2-15,18 30-24 16,5-31-11-16,14-5-12 16,5-7-3-16,4-14 0 15,-4-6 2-15,-7-15 0 16,-5-3 1-16,-13-2 0 15,-5-2-30-15,-12 6-119 16,-7 1-80-16</inkml:trace>
  <inkml:trace contextRef="#ctx0" brushRef="#br0" timeOffset="80308.03">9546 9519 1054 0,'-8'6'481'0,"-8"14"-228"15,1 8-76-15,5 22-85 16,7 8-11 0,9 14-5-16,6 9-8 0,8-4-27 15,1-4-12-15,-4-13-70 16,1-8-75-16</inkml:trace>
  <inkml:trace contextRef="#ctx0" brushRef="#br0" timeOffset="81028.89">9960 9699 831 0,'-7'-9'403'0,"-7"-11"-145"15,-3 3-46-15,-4 2-76 16,2 2-34-16,-2 10-61 16,4 3-23-16,7 10-33 0,-2 4-11 15,7 9-3-15,5 7 1 16,1-1 8-16,8 2 6 16,2-9 9-16,5-7 3 15,4-10-3-15,4-8-15 16,3-8-39-16,-5-5-13 15,-4-5 2-15,-6 4 17 0,-7 2 43 16,-3 3 26-16,-3 9 20 16,-2-1 2-16,-2 8-4 15,4-4-11-15,1 0-14 16,0 4-1-16,6 11 0 16,22 31-1-16,-6-32 1 15,4 0 3-15,5-9 7 16,0-5 3-16,-7-12 4 15,-2-5 1-15,-8-6 7 16,-7-3 8-16,4 0 7 16,-3-1 9-16,-3 4 19 0,0 2-1 15,-5 5 2 1,0 5-10-16,-2 5-38 0,-2 6-9 16,4 16-14-1,3 5-2-15,3 19 7 0,2 9-2 16,-4 18-3-16,-2 3-3 15,3 3-1 1,-3-9 0-16,7-20-16 0,-2-6-44 16,3-20-111-16,5-3-65 15</inkml:trace>
  <inkml:trace contextRef="#ctx0" brushRef="#br0" timeOffset="81212.85">10212 9783 1097 0,'4'-2'450'16,"9"-4"-257"-1,6 0-67-15,10 1-54 0,4-1-18 16,8 1-35 0,0 3-8-16,0-3-139 15,-2 2-211-15</inkml:trace>
  <inkml:trace contextRef="#ctx0" brushRef="#br0" timeOffset="81642.45">10743 9523 1043 0,'-12'-1'466'16,"-19"-4"-241"-16,1 3-63 16,2 5-104-16,4-1-34 15,13 10-35-15,6 1-6 16,13 3 2-16,8 1 4 16,10-3 10-16,-2-3 2 0,0-3 3 15,-1-2 2 1,-6-1 1-16,-6-5-4 0,-10-4-5 0,-7-3-6 15,-9 3-1 1,-4 4 1-16,-11 1 5 16,-3 5 1-16,5 2-6 15,7 2-2-15,13 5 4 16,7 4 7-16,8 3 16 16,6 1 8-16,13 0 10 15,0-5 1-15,6-5 3 16,-4-4 4-16,-6-9-4 15,2-1-4-15,-6-10-8 16,1-1 9-16,4-2-130 16,-3 1-138-16</inkml:trace>
  <inkml:trace contextRef="#ctx1" brushRef="#br0" timeOffset="39737.42">15305 19044 0,'0'0'16</inkml:trace>
  <inkml:trace contextRef="#ctx0" brushRef="#br0" timeOffset="99795.47">7448 11434 828 0,'0'-3'378'16,"-4"-7"-166"-16,4-7-84 15,8-7-16-15,7-12-19 16,10 0-11-16,7 1-17 16,-1 7-7-16,-4 14-13 0,-5 5-11 15,-10 18-14 1,-6 13-4-16,-4 22-9 0,-2 10 2 15,0 12-1-15,1-4-1 16,-1-12-3-16,8-7 0 16,7-17-2-16,7-8 1 15,13-15 4-15,3-6 4 0,-5-17 5 16,3-8 1-16,-6-9-3 16,-6-6 0-16,-2 2-3 15,-3 0 0 1,-12 12 3-16,-6 7-4 15,-4 22 5-15,-8 12-2 16,-1 24 0-16,3 9 3 0,0 6-7 16,8-5-3-1,5-7-21-15,9-6-91 0,9-7-302 16</inkml:trace>
  <inkml:trace contextRef="#ctx0" brushRef="#br0" timeOffset="100107.9">8144 11611 943 0,'-9'18'428'16,"-8"10"-188"-16,-4 7-111 16,6 0-29-16,3-12-45 0,5-6-23 15,11-14-12 1,3-8 0-16,6-15 5 0,-2-6 2 0,-1-12-9 15,2 0-1-15,-6-3-2 16,3 3-2-16,-3 10 7 31,-2 6 16-31,-1 16-3 16,-1 9-2-16,0 16-10 0,3 9-17 16,6 7 1-16,9 4 0 15,9 3-2-15,0-4 21 0,-1-3-100 16,-3-7-74-16,-11-10-318 15</inkml:trace>
  <inkml:trace contextRef="#ctx0" brushRef="#br0" timeOffset="100260.19">8090 11704 1131 0,'12'2'419'0,"15"1"-330"15,9-3-43-15,10 0-95 16,-1-4-230-16</inkml:trace>
  <inkml:trace contextRef="#ctx0" brushRef="#br0" timeOffset="100807.61">7670 11066 944 0,'-8'-3'409'0,"1"-1"-241"16,15-4-53-16,34 11-62 0,14-1-22 15,23 3-5-15,5-3-8 16,1-1-10-16,1-3-2 16,-11-4 2-16,-4 6-5 15,-31-9-40-15,-10 5-6 16,-26-1-3-16,-13-5 6 0,-11 2 61 16,-8-1 20-16,4 0 29 15,6 2 8-15,11 8-26 31,9 3-11-31,8 11-19 16,4 5-3-16,5 4 12 16,-2 6 6-16,1 2 1 0,-8-4-2 15,-3-3-7-15,-6-8-6 0,-4-12-81 16,2-5 180 0</inkml:trace>
  <inkml:trace contextRef="#ctx0" brushRef="#br0" timeOffset="101192.98">8763 11351 1056 0,'3'2'452'0,"7"1"-210"16,14-3-126-16,8 0-37 16,19-1-20-16,-1-2-21 0,5 6-26 15,-5-1 4 1,-13 1-113-16,-6-1-73 0</inkml:trace>
  <inkml:trace contextRef="#ctx0" brushRef="#br0" timeOffset="101373.67">8836 11448 514 0,'0'5'364'0,"3"3"56"16,4 2-146-16,18-1-100 0,-1-2-20 15,11 0-41-15,3-5-29 16,4-4-30-16,-10 2-32 15,1-11-205 1</inkml:trace>
  <inkml:trace contextRef="#ctx0" brushRef="#br0" timeOffset="101857.84">9816 10869 759 0,'-17'12'378'0,"-28"20"-119"15,-3 14-66-15,-7 23-70 0,7 17-30 16,22 22-42-16,12 7-16 16,35-3-23-1,15-12-5-15,23-23-4 0,4-15 3 16,2-22-68-1,-1-12-79-15</inkml:trace>
  <inkml:trace contextRef="#ctx0" brushRef="#br0" timeOffset="102368.65">10282 11161 349 0,'8'-4'273'16,"2"-1"77"-16,3 1-79 16,-10 4-43-1,-6 3-24-15,-2 3-62 0,-11-1-27 16,-12-3-59-1,1 2-18-15,-10-5-17 16,3-2-6-16,8-2-10 16,0-2-5-16,11 4-14 15,4 0-2-15,3 4-8 16,2 5 0-16,3 3 6 0,3 3 0 16,1 4 6-1,3 1 3-15,1 5 4 0,0 0 4 0,-1-1 2 16,0 1 2-16,0-9-1 15,2 1 1 1,13-10 2-16,4-4 1 0,8-2-2 16,9 1-3-16,-1 6-4 0,-5 6-2 15,-10 9 18 1,-13 3 20 0,-19 5 28-16,-7-1 5 15,-15 2-11-15,-4-1-11 0,-8-13-23 16,-3-9 0-16,11-9-87 15,6-2-80-15</inkml:trace>
  <inkml:trace contextRef="#ctx0" brushRef="#br0" timeOffset="102755.8">10433 11237 712 0,'1'-5'440'0,"6"3"-25"0,9 6-171 16,16 9-125-16,8 10-40 15,7 10-32-15,-6 0-9 16,-18 4-13-16,-12 1-2 15,-29-2-4-15,-13-2-2 16,-10-2-4-16,-3-12-17 16,9-13-40-16,8-7-16 0,14-17-15 15,11-11 9-15,12-14 35 16,12-9 13-16,8-6 31 16,1 4 32-16,-8 13 53 15,-9 8 31-15,-20 14 10 16,-12 9-25-16,-11 10-49 15,-2 5-31-15,6 4-61 16,8 0-84-16,17 0-523 16</inkml:trace>
  <inkml:trace contextRef="#ctx0" brushRef="#br0" timeOffset="102990.28">10776 11531 1101 0,'0'1'575'0,"5"5"-126"16,-2-5-103-16,-3-1-136 16,0 0-48-1,0-1-87-15,-1 0-18 16,1 0-119-16,0-1-93 0</inkml:trace>
  <inkml:trace contextRef="#ctx0" brushRef="#br0" timeOffset="103561.92">11002 11225 872 0,'-1'0'412'0,"3"-4"-174"15,8-1-62 1,16-2-80-16,12 2-25 15,14 5-30-15,2 0-11 0,-9 4-16 16,-10 4-5-16,-23 3 4 16,-12 2 5-1,-18 6 3-15,-7 2 1 0,-16-5-3 16,4-2-5-16,11-9-4 16,6-3-9-16,28-4-5 0,12 2-6 0,14 4-5 15,6 4 4 1,-3 10 3-1,-9 3 1-15,-8 8 17 16,-14 0 10-16,-13 1 6 16,-7 0 4-16,-14-11-8 15,3-6-5-15,-5-8-48 16,6-5-58-16,4-4-170 16,6 4-134-16</inkml:trace>
  <inkml:trace contextRef="#ctx0" brushRef="#br0" timeOffset="103968.88">11650 11347 631 0,'4'-7'318'0,"4"-10"-82"15,-5 0-28-15,-4-5-30 16,-5 2-13-16,-9-1-18 15,-4 1-12-15,-11 4-27 16,-3 5-21-16,-1 11-44 16,-1 3-18-16,10 12-29 15,6 1-13-15,14 1-5 16,6 1 0-16,15-4 9 16,3-2 7-16,11-3 6 15,3-2 1-15,-1-2 1 16,1-2 0-16,-5 4-1 15,-5 3-1-15,-3 7 1 16,-8 2 9-16,-4 8 9 16,-6-2 3-16,-9 4 1 0,-8 0-5 15,-11-5-5-15,-1 0 1 16,-10-10 3-16,1-8 2 16,5-7 1-16,6-7-2 15,12-8-58 1,9 1-94-16</inkml:trace>
  <inkml:trace contextRef="#ctx0" brushRef="#br0" timeOffset="104567.63">12205 11073 873 0,'2'3'433'0,"4"2"-152"16,5 10-121-16,-2 3-30 15,-3 7-40 1,-1 0-15-16,-8-2-28 16,1-4-14-16,2-11-15 0,0-7 0 15,7-9 3-15,5-7 0 16,1-7-3-16,1 0-6 15,4 0-6-15,-5 4-3 16,-1 11-7-16,3 2 1 0,-8 10 13 16,-1 4 11-16,-5 8 18 15,-1 2 0 1,-5 1-9-16,3-1-9 0,1-8-14 16,2-3-1-16,7-13 3 15,2-5-1 1,5-9 4-16,1 0-1 0,1-2-4 0,-4 3-1 15,-1 7-5-15,-3-2-1 0,2 13-4 32,-1 5-1-32,4 8 1 15,0 3 1-15,-2 4 8 16,1-1-34-16,-2-1-139 16,-1 1-83-16</inkml:trace>
  <inkml:trace contextRef="#ctx0" brushRef="#br0" timeOffset="104768.07">12209 11360 965 0,'4'2'482'0,"-1"1"-150"15,18-4-157-15,10-3-43 16,21 0-58-16,7-3-27 0,5 2-31 15,-4 3-6-15,-7-2-19 16,-4 2-49-16,-16-1-126 16,-8-2-88-16</inkml:trace>
  <inkml:trace contextRef="#ctx0" brushRef="#br0" timeOffset="105136.4">12512 11517 407 0,'-1'-4'317'15,"-8"-3"73"-15,-4 2-92 16,-11 4-72-16,-6 3-27 0,-2 6-41 31,0 3-21-31,10 2-50 16,7 0-26-16,14 0-36 0,7-1-10 0,19 2-8 15,7 0 0 1,11 5-2-16,-1-3 0 0,-12 2 0 16,-9-1 2-16,-21-2 6 15,-10 2 5 1,-19-7 5-16,-8-4 4 15,-5-13-4-15,2-5-6 16,11-5-44-16,10-1-77 16</inkml:trace>
  <inkml:trace contextRef="#ctx0" brushRef="#br0" timeOffset="105555.34">12775 10893 1140 0,'14'13'451'16,"22"27"-307"-16,10 11-41 15,15 24-28-15,-2 7 6 0,-22 8 13 16,-14 4 0-16,-38 0-16 15,-22-3-12 1,-22-8-18-16,-7-8-2 0,5-20 1 16,14-9-3-16,16-20-9 15,10-9-6-15,17-17-91 16,1-9-82-16</inkml:trace>
  <inkml:trace contextRef="#ctx0" brushRef="#br0" timeOffset="106027.72">13477 11368 691 0,'3'0'387'0,"0"2"-63"0,1 5-33 15,-4 9-63 1,0 9-31-16,0 8-60 16,0 5-22-16,2-2-48 15,1-5-20-15,7-4-22 0,3-5-6 0,5-7-9 16,7-5-1-16,-3-12 3 15,1-3-12-15,-6-2-96 32,-7-3-85-32</inkml:trace>
  <inkml:trace contextRef="#ctx0" brushRef="#br0" timeOffset="106230.65">13432 11133 1103 0,'-1'-1'600'0,"-1"-1"-146"16,2 2-205-1,0 0-171-15,0 0-47 16,0 0-49-16,2 0-84 15</inkml:trace>
  <inkml:trace contextRef="#ctx0" brushRef="#br0" timeOffset="106889.82">13308 10798 528 0,'-21'-1'318'0,"-17"-1"-19"16,8 4-103-16,14 2-78 15,10 1-18-15,19 3-29 16,8-1-17-16,35 1-27 16,9-1-11-16,17-4-8 15,9 2-2-15,-19-4 0 16,-3-1 4-16,-32-3 5 16,-12-4 5-16,-15-3 7 15,-10-1 1-15,-6-3-4 16,-8 0-2-16,-8-2-8 15,1 1-4-15,6 4-4 16,5 0-3-16,6 8-15 16,4 3-6-16,2 6-1 15,-2-6 3-15,1 2 14 16,14 20 5-16,39 35 2 0,-39-30-1 16,4-1 3-16,-1 0 9 15,-11-9 34-15,-6-1 22 16,-12-10 24-16,-13-5-2 15,-3-2-28-15,-2-3-23 0,5 6-58 16,-1 0-102 0</inkml:trace>
  <inkml:trace contextRef="#ctx0" brushRef="#br0" timeOffset="111538.9">19629 4172 458 0,'-3'-3'298'15,"-4"-1"16"-15,-3 3-73 16,0 0-67-16,-1 1-26 16,-1 6-49-16,3 1-27 0,3 4-46 15,3 2-15-15,4 1-17 16,6 3-1-16,10-8 3 16,5 0 3-16,6-5 4 15,-3-5 5-15,-6-4 8 16,-1-3 2-16,-14-3 35 15,-4-2 19-15,-11-2 25 16,-9 2 3-16,-9 4-22 16,2 2-17-16,1 6-35 15,9 3-13-15,13 7-29 0,-2 3-6 16,15 4-4-16,5-2 3 16,7-1 13-16,7-4 3 15,1-7 3-15,-1-1 2 16,-9-3 6-16,-5-4 12 15,-14 0 12-15,-11-3 3 16,-13 1 2 0,-4 1-9-16,1 3-13 0,11 3 0 0,19 2-188 15</inkml:trace>
  <inkml:trace contextRef="#ctx0" brushRef="#br0" timeOffset="112144.23">19622 4258 405 0,'-2'-7'276'0,"0"-6"43"15,0 5-46-15,0 6-58 16,1 4-29-16,-1 11-64 16,0 7-33-16,2 28-41 15,3 13-4 1,0 17-17-16,1 10-8 0,-1 0-14 15,4-2-1-15,2-4-13 16,1-17-50-16,-1-20-167 16,-1-14-190-16</inkml:trace>
  <inkml:trace contextRef="#ctx0" brushRef="#br0" timeOffset="112567.74">19485 4848 823 0,'0'0'361'16,"3"0"-184"-16,-5 1-30 16,2-1-47-1,0 0-7-15,8 18-21 0,30 35-11 16,-20-32-14-16,0 2-8 15,4-5 1 1,-5-7 10-16,3-12 24 0,2-7 7 0,0-18-3 16,1-3-13-16,-3-8-33 15,0 0-13 1,-5 8-101 0,-2 1 283-16</inkml:trace>
  <inkml:trace contextRef="#ctx0" brushRef="#br0" timeOffset="113480.49">19952 4854 390 0,'1'0'261'16,"-1"1"29"-16,3 4-94 0,-3-5-78 15,0 10-12-15,7 45-35 16,-5-27-20-16,-1-2-28 16,0-3-6-16,0-8-7 15,0-5-2-15,4-9 12 16,-2-6 3-16,0-10 7 15,0-6 4-15,-3-9 26 16,-1-3 15-16,-1-2 17 16,-1 3 2-1,-3 1-33-15,4 4-17 0,2 12-33 16,5 2-12 0,10 4-15-16,4 1-5 15,10-1-3-15,3 3-41 0,9 2-128 0,-1 2-128 16</inkml:trace>
  <inkml:trace contextRef="#ctx0" brushRef="#br0" timeOffset="113656.66">20006 4890 599 0,'-3'0'383'0,"3"0"-11"16,-2 3-195-16,2-3-130 16,0 0-33-16,10 2-15 15,17 5-23-15</inkml:trace>
  <inkml:trace contextRef="#ctx0" brushRef="#br0" timeOffset="114153.37">20291 4948 455 0,'0'-4'260'0,"0"-7"-33"16,-2 0-47-16,-7 0-48 15,-1-3-15-15,-5 4-25 16,0 1-13-16,0 9-38 16,2 3-22-16,2 8-28 15,1 2-9-15,4 4-2 16,5-4 2-16,4-2 1 15,4-1-1-15,5-9-2 16,-1-1-3-16,2-2 3 0,-2-5 6 16,2 3 9-16,-4 0 4 15,2 6 13 1,0 6 7-16,-3 10 19 0,4 7 11 16,-7 7 9-16,-1 4 0 15,-8 3-14 1,-5-3-5-16,-8-5-2 0,-3-5 5 15,-5-14 9-15,-3-8 2 16,2-18-42-16,-1-7-47 0,9-16-147 16,4 1-159-1</inkml:trace>
  <inkml:trace contextRef="#ctx0" brushRef="#br0" timeOffset="114623.89">19950 4579 699 0,'-2'0'380'15,"1"-3"-88"-15,2-1-137 16,-1 3-92-16,0 0-26 16,23-4-13-16,37-2-8 0,-18 7-9 15,4 3-5-15,-4 0 1 16,-10 0-5-16,-14-3-24 15,-6 0-20 1,-9-2-28-16,0-9 5 0,-3-2 23 0,-2-3 19 16,1-6 24-16,1 8 1 15,6 6 3-15,1 4 8 16,3 12 25-16,2 5 13 31,-2 6 27-31,-2 4 9 0,-8 0-4 16,-2 0-4-16,-8-4-23 15,-1-6-36-15,2-7-135 16</inkml:trace>
  <inkml:trace contextRef="#ctx0" brushRef="#br0" timeOffset="115186.93">19553 3326 704 0,'-3'-3'363'15,"-4"-6"-93"-15,5 15-139 0,1 7-36 16,1 20-41-16,5 13-26 0,1 23-10 15,1 18-2-15,8 27-12 16,-3 7-2 0,1-3 0-16,0-10 0 0,-9-30-37 15,5-14-33 1,1-19-119 0,0-13 6-16</inkml:trace>
  <inkml:trace contextRef="#ctx0" brushRef="#br0" timeOffset="115625.26">19562 3393 668 0,'-8'-1'307'0,"-8"4"-144"15,-2 2-42-15,-3 6-69 16,4 10-15-16,3-5-19 15,6 3-5-15,2-9-13 16,9-4-1-16,4-8 5 0,-1-8 1 16,11-6 8-16,-6-9 3 15,0-5-4-15,4-2 2 16,-11-2 3-16,0 4 11 16,0 7 13-16,0 5 12 15,3 10-3-15,-3 9-15 16,5 17-18-16,-2 11-15 15,11 10-5-15,10 3 2 16,11-8 12-16,6-5-67 0</inkml:trace>
  <inkml:trace contextRef="#ctx0" brushRef="#br0" timeOffset="116006.81">19808 3162 699 0,'8'1'361'0,"6"3"-93"15,3 9-115-15,-2 2-8 16,-4 4-28-16,-2-2-19 0,-6-3-35 15,0-2-17-15,3-8-26 16,2 0 0-16,3-13 0 16,-2-7-1-1,-2-16-2-15,1-2-7 16,2 4-6-16,2 1 0 0,2 12 3 16,-6 2 0-16,-1 9 2 15,2 7 1-15,0 13 0 16,4 8 1-16,-6 10 0 15,0 5 0-15,-2 0 10 16,0-4-70-16,3-7-242 16</inkml:trace>
  <inkml:trace contextRef="#ctx0" brushRef="#br0" timeOffset="116488.67">19676 2944 497 0,'3'0'285'0,"7"-1"12"16,5 0-132-1,15-1-44-15,7 1-16 0,14 1-46 0,5 1-22 32,-5 3-25-32,-3 1-5 15,-13-3-13-15,-12-1-20 16,-9-1-53-16,-6-5-28 15,-9-3-29-15,-1 0 19 0,-10-12 58 16,-1 4 44-16,0-7 86 16,1-3 19-16,5 8 14 0,3 3-14 15,4 10-40 1,5 8-4-16,5 9 9 16,0 6 3-16,0 12 14 15,-2 2-5-15,-1-1-18 16,-2-1-6-16,-4-8-17 15,-2-4-27-15</inkml:trace>
  <inkml:trace contextRef="#ctx0" brushRef="#br0" timeOffset="116959.69">18956 4186 665 0,'-7'0'353'0,"-5"0"-88"0,7 0-81 16,13 1-86-16,14 2-25 15,25-1-33-15,19 1 4 0,28 0-9 16,14-2-11-16,0 3-13 16,-10 3-10-1</inkml:trace>
  <inkml:trace contextRef="#ctx0" brushRef="#br0" timeOffset="117421.92">19023 4115 471 0,'1'-4'311'0,"2"-2"0"16,-3 8-109-16,-1-2-23 15,0 0-48-15,-2 4-15 16,-23 15-68-16,-30 29-12 15,38-34-26-15,8-1-20 16,15-5-6-16,15-2 1 0,15 3 8 16,2 1 12-16,8 4 17 15,-5 2-108-15</inkml:trace>
  <inkml:trace contextRef="#ctx0" brushRef="#br0" timeOffset="117946.36">18281 4044 515 0,'3'1'277'0,"7"3"-14"16,7-4-81-16,8-7 0 15,0-2 5-15,-3-11-3 0,-7-3-18 16,-9-16-30-16,-6-6-24 15,-7-9-45-15,-4-9-17 16,0-3-22-16,3-1-13 16,8 6-19-16,3 9-4 15,9 18-17 1,5 12-8-16,6 19-90 0,5 5-48 16,4 14-186-16</inkml:trace>
  <inkml:trace contextRef="#ctx0" brushRef="#br0" timeOffset="118121.58">18289 3899 826 0,'0'-1'419'16,"3"1"-82"-1,12-4-253-15,9-1-54 0,16 1-25 0,-1-2-4 31,2 1-65-31,-3 1-98 16</inkml:trace>
  <inkml:trace contextRef="#ctx0" brushRef="#br0" timeOffset="118486.3">18570 3938 525 0,'1'3'347'0,"-1"5"19"16,1 2-181-16,5 4-111 16,-6-2-19-16,2 5-16 15,1 0-13-15,-3-3-13 16,3 1-2-16,4-6 0 16,-4-3-23-16,2-6-50 15,-4-4-23-15,3-6-46 16,3-3 3-16,6-4 41 15,1-2 22-15,-3 2 47 0,0 4 46 16,-7 9 55-16,0 4 29 16,-8 4 34-16,-4 3-15 15,-7 4-17-15,-2 0-20 16,4 3-30-16,3-3-17 16,12-1-36-16,6-3-6 15,5-4-4-15,7 3 3 16,2-4 3-16,1 2-18 0,1-2-140 15</inkml:trace>
  <inkml:trace contextRef="#ctx0" brushRef="#br0" timeOffset="119050.06">18331 3321 658 0,'1'0'319'0,"5"0"-42"0,18 5-210 15,7 0-25-15,14 2 6 16,0-2-10-16,4 5-21 15,-3-5-4-15,-5-5-47 16,-3 0-35-16,-14-11-142 16,-7-2-55-16,-16-3 17 15,-2-2 60-15,-11 0 230 16,-4-3 97-16,0 2 81 16,1 4-2-16,3 7-59 15,5 6-41-15,7 10-47 16,3 2-17-16,8 7-26 15,6 4 4-15,2 1 6 0,-1 2 10 0,-5-3 32 16,-8 0 15-16,-10-4 15 16,-5-2-9-16,-7-4-41 15,-1 2-28 1,0 0-140 0</inkml:trace>
  <inkml:trace contextRef="#ctx0" brushRef="#br0" timeOffset="136000.06">1936 13150 684 0,'-23'-6'364'0,"-15"-2"-107"0,-5 5-88 16,1 3-28-16,8 11-64 16,3 6-25-16,13 9-46 15,6 1-10-15,16 1-14 16,8-3-1-16,20-4 7 16,3-4 4-16,7-8 9 15,-1-4 5-15,-11-8 9 16,-3-2 7-16,-22-3 11 15,-13 0 2-15,-23 7 15 16,-8 4 8-16,-14 11 11 16,1 8 1-16,8 11-19 15,5 2-15-15,14 9-26 16,9 0-6-16,13-5-7 0,10-1-5 16,15-8-5-16,8-6 0 15,16-10 8-15,8-8 4 16,11-9-27-16,1-2-52 15,-6-5-171-15,-3 3-176 16</inkml:trace>
  <inkml:trace contextRef="#ctx0" brushRef="#br0" timeOffset="136305.67">2088 13592 453 0,'-3'-1'292'0,"-3"1"-6"15,6 4-69 1,0-4-63-16,0 0-25 0,6 1-38 15,13 8-16-15,37 26-30 16,-30-34-9-16,4-4-1 16,1-3-3-16,-8-11-2 15,-3 0 1-15,-12-7-3 16,-3 0-2-16,-11-1-2 16,-6 2 0-16,-15 6-1 15,-3 3-2-15,-6 15-7 16,4 6-9-16,6 16-7 15,6 10-2-15,10 9-3 0,3 7 1 16,13 5 1-16,7 0-3 16,11 1 3-16,5 0 3 15,-1-12 4 1,-2-3-25-16,-1-12-147 0</inkml:trace>
  <inkml:trace contextRef="#ctx0" brushRef="#br0" timeOffset="136724.2">2393 13464 750 0,'-3'0'394'16,"-3"0"-124"-16,2 12-134 15,-2 4-44-15,6 8-61 16,2 4-12-16,10 2-12 16,5-5-4-16,6-2 1 0,1-7 2 15,4-12 11 1,-4-4 6-16,-2-10 11 16,-1-2 3-16,-13-9 3 15,2-2-4-15,-11 0-5 16,-3 0-5-16,-3 12 20 15,-2 1 1-15,0 10-4 16,5 5-8-16,4 6-36 16,0 6-8-16,8-1-3 15,1-1 5-15,8-4 8 16,8 1 3-16,-2-9 1 16,0 0 3-16,1-2 4 15,-9-4 3-15,0 0-7 0,-6-5-35 16,-5-7-167-1</inkml:trace>
  <inkml:trace contextRef="#ctx0" brushRef="#br0" timeOffset="136845.44">2600 13230 996 0,'-7'-2'537'0,"-4"-1"-129"16,5 1-103-16,-2 2-158 15,4 4-66-15,5 3-77 16,-2 1-19-16,15 7-195 15</inkml:trace>
  <inkml:trace contextRef="#ctx0" brushRef="#br0" timeOffset="137528.25">2719 13422 992 0,'-3'0'412'16,"1"1"-264"-16,8 1-60 15,-6-2-57-15,26 1-16 16,52 2 2-16,-29-3-5 15,2 0-3-15,-6 1 2 16,-17 0 4-16,-9-1 1 0,-15 0 9 16,-7-1 3-1,-6 1 0-15,-1 2-1 0,-9 3-11 16,0 0-6-16,-4 2-9 16,-2 4-4-1,7 3-10-15,4 5-5 0,11 8-4 16,5-1 2-16,13 3 9 15,6-8 7-15,5-5 8 0,5-3 5 16,-2-13 5 0,0-3 3-16,-4-8 5 15,-5-9 2-15,0-5-2 0,-3-2-1 0,-4-2-6 16,-1 4-4 0,-4 10-8-16,-2 2 11 0,0 12 13 31,-4 8 7-31,0 6 8 0,1 5-9 0,-6 5-11 15,3 3-5-15,-1-2-5 32,1 1-2-32,1-9-2 0,1-6-2 0,0-10 11 15,1-1 5 1,4-9 4-16,1-5 1 0,6-7-12 16,-1-4-6-16,2 3-5 15,1 4-4-15,-6 14-8 16,4 6-1-16,-2 10 7 15,-3 7 6 1,3 4 7-16,-4 6 3 16,-4 0-6-16,4 2-8 0,3-5-324 15</inkml:trace>
  <inkml:trace contextRef="#ctx0" brushRef="#br0" timeOffset="138334.4">3714 13433 584 0,'-16'-2'402'16,"-10"0"-11"-16,-6 5-162 15,-5 5-56-15,4 12-99 16,1 2-37-16,9 9-45 16,14 3-12-16,14 1-2 15,4-2 6-15,19-7 12 16,1-7 5-16,9-9 7 15,2-6 5-15,-5-6 11 16,-10-6 7-16,-18-4 8 16,-8-7-1-16,-17-1-9 15,-6 2-11-15,-2 0-36 16,3 4-28-16,6 3-78 16,8-2-62-16,9 4-89 0,5 4 10 0,7 1 74 31,2-1 70-31,6-1 178 0,-2 4 49 0,4 2 67 15,1 0 22 1,-9 7-17-16,5 0-19 16,-2 7-42-16,-3 5-18 15,3 0-40-15,-5 2-13 16,-8-6-19-16,0 1-9 0,-2-5-6 16,1-5 1-16,7-7 5 15,1-11-1 1,6-7-3-16,4-4-2 0,2 3-9 15,1-2-1 1,-2 11 0-16,-4 3 14 0,-2 8 28 16,-7 7 15-16,-2 10 23 15,1 7-8-15,-8 4-20 16,0 1-15-16,-1-4-22 16,1-4-12-16,8-6-170 15,3-6 20-15</inkml:trace>
  <inkml:trace contextRef="#ctx0" brushRef="#br0" timeOffset="138631.66">4382 13467 993 0,'0'-5'564'16,"5"0"-71"-16,-3 3-167 15,1 1-152-15,-3 1-54 16,0 0-72-16,0 0-24 15,0 0-26-15,0 0-47 0,3 0-211 16,1 1-425-16</inkml:trace>
  <inkml:trace contextRef="#ctx0" brushRef="#br0" timeOffset="138782.84">4435 13606 1189 0,'2'0'638'15,"-2"1"-134"-15,2 0-302 16,-2-1-63-16,0-1-88 16,0 0-17-16,0 0-138 0,0 0-132 15</inkml:trace>
  <inkml:trace contextRef="#ctx0" brushRef="#br0" timeOffset="139293.09">1756 14022 1069 0,'-9'1'385'16,"5"5"-323"-16,28-2-64 0,64 4-31 15,37-5 11 1,67-2 30-16,32 1 6 15,39 0 20-15,9-2 7 0,3 2 26 0,-6 3 15 32,-25-3 3-32,-11 8-9 0,-45-3-8 15,-29-3-112 1</inkml:trace>
  <inkml:trace contextRef="#ctx1" brushRef="#br0" timeOffset="80229.62">13219 19044 0</inkml:trace>
  <inkml:trace contextRef="#ctx0" brushRef="#br0" timeOffset="140870.91">6373 13455 881 0,'0'7'363'15,"2"14"-198"-15,3 6-52 16,-1 9-32-16,2 0-11 16,-2-5-26-16,-3-3-13 0,3-10-7 15,-4-4 0-15,-1-14 9 16,1-6-2-16,0-11-14 15,1-6-6-15,5-4-14 16,-5-3-4 0,4 2 2-16,0 3-2 0,8 5-4 0,2 6 0 15,1 7 4 1,5 6 3-16,-5 3 4 16,0 6 1-16,-2 9 3 15,-6 0 1-15,-2 8 0 16,-3-1 1-16,0 0-2 15,3 7-22-15,6-3-174 16</inkml:trace>
  <inkml:trace contextRef="#ctx0" brushRef="#br0" timeOffset="141068.31">6763 13470 932 0,'-2'0'405'16,"-4"4"-232"-16,3 7-54 16,0 9-80-16,1 4-18 15,4 6-8-15,1 1-2 16,5-1-110-16,0-1-202 16</inkml:trace>
  <inkml:trace contextRef="#ctx0" brushRef="#br0" timeOffset="141354.51">7010 13497 810 0,'-8'-5'433'16,"-12"-5"-117"-16,-1 5-156 15,3 5-50-15,-1 7-74 16,9 9-22-16,5 7-20 15,5 4-5-15,6 3 2 16,6-3 4-16,9 1 2 16,3-4 2-16,5-10 3 15,-2-4 1-15,-6-10 7 16,-4-5 5-16,-11-6 9 16,-8-3 4-16,-19-1 21 0,-6 3 3 15,-7 0-8-15,-2 2-5 16,12 1-60-16,5 3-85 15</inkml:trace>
  <inkml:trace contextRef="#ctx0" brushRef="#br0" timeOffset="141687.87">7112 13515 978 0,'14'-6'410'0,"23"1"-221"15,6-1-52-15,4 5-38 16,-3-1-17-16,-11 2-35 16,-6 0-10-16,-11 0-19 15,-3 4-13-15,-10-4-89 0,-3-4-62 16,-5 0-160 0,4 3-64-16,0 0 65 15,-7-3 63-15,-13-2 209 16,-21 2 100-16,27 11 97 15,3 4 35-15,9 8 28 0,3-1 1 16,2 5-24-16,7 4-18 0,2-1-45 31,0 2-24-31,0-5-45 0,-7-2-19 0,2-6-25 16,-5-4-62 0</inkml:trace>
  <inkml:trace contextRef="#ctx0" brushRef="#br0" timeOffset="142450.84">7715 13490 609 0,'-7'-3'290'15,"-4"1"-107"-15,-12-3-56 0,-3 3-5 16,-4 2-22-16,2 2-19 16,9 10-47-16,5 2-23 15,13-1-20-15,4 3-3 16,14-6 1-16,2 2 3 15,13-3 7-15,0-2 0 0,-4-4-6 16,-1-4-5-16,-10-2-8 16,-6-2-1-16,-11-3 1 15,-6 4 1 1,-12 2 5-16,-3 4 7 16,-4 9 25-16,4 4 7 15,5 3 4-15,8 1-4 0,10-1-16 16,7-1 0-16,13-5 5 15,1-2 3-15,7-6 1 16,1-4 0-16,0-5-2 16,-7-4-1-16,1-5-3 15,-6 0 1-15,-6-3-3 16,2 3-1-16,-13 1 8 16,-1 2 13-16,-1 11 9 15,-2 1 1-15,-1 6-1 0,-1 2-14 16,2 4-7-16,2 0-1 15,7 2-7-15,3 0 3 16,5-6 17-16,1-2 4 16,6-5 4-16,1-2-2 15,-3-5-14-15,-4 0-2 16,-4-7-18-16,-4-1-43 16,-5-3-131-16,-2-2-124 15</inkml:trace>
  <inkml:trace contextRef="#ctx0" brushRef="#br0" timeOffset="142554.81">7924 13299 777 0,'0'-6'419'0,"-2"-7"-93"16,-2 9-65-16,3 14-114 15,0 5-47-15,2 9-68 16,3 0 16-16,9 1-87 0</inkml:trace>
  <inkml:trace contextRef="#ctx0" brushRef="#br0" timeOffset="143064.96">8344 13429 927 0,'-10'4'395'0,"-16"5"-230"16,4 2-64-1,7 4-77-15,5 3-16 16,15 1-10-16,6-2-1 0,5-1 3 16,5-2 3-1,4-5 1-15,-1 3 1 16,-8-7-2-16,-2 0-1 0,-15-5-4 16,-4 0-2-16,-7 1 0 15,-11-3 3-15,1 4 3 16,-1-2 4-16,3 0 12 15,6 7 9-15,9 0 24 16,5 5 10-16,13 3 1 16,5-5-7-16,12 3-25 15,-5-5-10-15,3-4-17 16,2 2-40-16,1-5-135 16,2-1-179-16</inkml:trace>
  <inkml:trace contextRef="#ctx0" brushRef="#br0" timeOffset="143379.37">8505 13476 664 0,'-3'-1'349'0,"-4"1"-95"16,10 1-105-16,-3-1-16 0,0 0-29 15,27 9-6-15,38 15-42 16,-24-14-19-16,-4-6-20 15,-5 0-3-15,-11-4 0 16,-9-2 2-16,-11-1 1 16,-3-4-2-16,-12 0-6 15,-4 1-3-15,-3 5-7 16,2 4-2-16,4 5-4 16,4 7-2-16,4 1 5 15,4 3 3-15,4 2 4 16,6 1 1-16,9 0-2 15,4-2-1-15,4-7-43 0,2-1-59 16,9-8-306-16</inkml:trace>
  <inkml:trace contextRef="#ctx0" brushRef="#br0" timeOffset="143717.2">9136 13509 655 0,'-15'-7'354'0,"-19"-6"-54"15,-3-1-88 1,2 5-89-16,2 3-35 0,11 7-71 16,5 6-15-16,13 5-13 15,5 3-3 1,11-1 5-16,6-2 4 0,6-2 5 16,1-3 0-16,-2-3 1 15,-5 0-1-15,-9-3-5 16,-5-1-2-16,-9 0-3 15,-7-3 1-15,-10 3 8 16,0 2 9-16,-2 2 20 16,6 9 12-16,4 1 13 15,7 0 3-15,10 3-3 16,7-3-7-16,11-1-11 16,4 0-6-1,2-4-12-15,6-3-2 0,-1-6-55 0,0-2-63 16</inkml:trace>
  <inkml:trace contextRef="#ctx0" brushRef="#br0" timeOffset="144224.27">9908 13484 702 0,'-8'20'327'16,"-4"13"-122"-16,7 4-52 15,5-1 3-15,15-3-13 16,5-1-20-16,14-6-50 16,-2-7-18-16,0-11-20 15,-3-8-4-15,-6-15-2 16,-3-7-1-16,-9-6-5 15,-5-6-3-15,-14-6-5 16,-8-2-1-16,-24-12-1 16,-11-7-1-16,0-3-4 0,2 5-3 15,18 21-9-15,11 16-8 16,10 22-13-16,10 4-2 16,5 15 6-16,8 3-26 15,12 12-66 1,5 3-64-16,14 2-337 0</inkml:trace>
  <inkml:trace contextRef="#ctx0" brushRef="#br0" timeOffset="144463.61">10513 13563 780 0,'-10'13'441'16,"-5"7"-81"-16,-18 1-134 15,-7 2-56-15,-2-6-58 16,-6-6-30-16,12-9-40 15,4-5-10-15,2-12-10 0,10-4-7 16,7-2-16-16,7 2-12 16,15 3-12-16,9 8 0 15,9 6 3-15,1 2 7 16,3 15 12-16,0 2 8 16,-4 12 12-1,3 1 2-15,-4 0 11 0,-1-1-52 16</inkml:trace>
  <inkml:trace contextRef="#ctx1" brushRef="#br0">13104 19044 0,'0'0'0,"0"0"0</inkml:trace>
  <inkml:trace contextRef="#ctx0" brushRef="#br0" timeOffset="149587.03">4984 13125 540 0,'-3'28'213'0,"-3"24"-102"15,1 19-40-15,3 11-9 16,-1 5 3-16,-1-5-30 16,4-17-10-16,2-14-3 15,3-22-6-15,1-12 1 16,-2-20 5-16,3-9 2 15,-3-14 4-15,-2-10-4 0,-7-10 23 16,-8-6 14 0,-2-6 25-16,0 1 3 15,3 6-29-15,3 5-18 0,5 12-34 16,6 10-5 0,7 10-11-16,7 2-4 0,9 2-2 15,5 0 2-15,11-1 4 16,2-3 4-16,5 0 4 15,-10 0 0 1,-8-4 4-16,-8 7 1 0,-12 4 19 0,-2 4-2 16,-8 19 11-16,-3 8 3 15,0 23-17 1,2 16 0-16,5 12-11 0,4 0-4 16,6-6 3-16,3-6-7 15,4-14-78-15,1-8-66 16</inkml:trace>
  <inkml:trace contextRef="#ctx0" brushRef="#br0" timeOffset="150092.76">5448 13463 745 0,'-6'8'356'16,"-5"7"-123"0,-2 5-152-16,5 8-30 0,6 1-34 0,4-2-10 15,10-3-7-15,3-4 0 16,3-12 3-16,2-3 3 16,5-10 4-16,-7-8 4 15,2-4 5 1,-9-4 0-16,-4-1 3 0,0 3 20 0,-8 1 26 15,-3 5 8-15,-1 7-4 32,-6 5-24-32,5 11-38 15,4 5-10-15,4 2-8 16,5 4 0-16,7-3 5 0,2 1 0 0,5-8 4 16,3-2 2-16,0-6 2 31,0-8 4-31,-13-3-4 15,-3-4-16-15,-7-11-98 16,-1 1-55-16,0-12-153 16,-2-3-42-16,-10-6 82 15,2-9 94-15,-5 3 241 16,4 4 106-16,1 14 94 0,1 9-18 16,2 13-74-16,0 3-46 15,4 6-88-15,3 4-91 16</inkml:trace>
  <inkml:trace contextRef="#ctx0" brushRef="#br0" timeOffset="150315.7">5768 13436 517 0,'11'13'268'0,"21"21"-81"16,8 2-81-16,-5-3-64 15,-1-1-20-15,-15-6 27 16,-11-4 40-16,-8-2 72 16,-12-2 19-16,-14-5-13 0,-2-2-34 15,-4-8-70-15,6-3-16 16,8-2-142-16,3-2-212 16</inkml:trace>
  <inkml:trace contextRef="#ctx0" brushRef="#br0" timeOffset="151601.34">11422 13600 650 0,'-12'17'336'0,"-15"21"-96"15,-3-2-53-15,-4-1-90 0,3-3-27 16,-1-11-38-16,9-9-3 15,4-17-6-15,3-8-12 16,9-12-18-16,-4-2-9 16,11 2-11-16,0-1 6 15,10 4 6-15,10 8 7 16,2 6 16-16,4 8 12 0,6 9 25 16,1 4-1-16,9 9-6 15,0 2-8-15,-4-1-17 16,-5-2-48-1,-12-6-215-15</inkml:trace>
  <inkml:trace contextRef="#ctx0" brushRef="#br0" timeOffset="151757.14">11289 13419 989 0,'-2'0'432'0,"-4"0"-196"15,6 0-200-15,0 0-30 16,0 0-237-16</inkml:trace>
  <inkml:trace contextRef="#ctx0" brushRef="#br0" timeOffset="152121.77">11497 13407 1001 0,'1'-21'452'0,"12"-23"-195"16,6 3-77-16,19 16-83 16,6 12-24-16,2 26-35 15,6 16-17-15,-9 24 3 16,-4 10 2-16,-5 5-5 0,-8-3 0 15,-2-11-8-15,-1-4-2 16,-3-18-2 0,-3-6 0-16,-2-15 0 15,-5-11 4-15,-7-12-3 16,-5-2-9-16,-14-6-10 16,-6 3-10-16,-14 4-2 0,-4 6 2 15,0 14 4 1,2 10 1-16,3 11 3 15,7-3 4-15,9-4-152 0,6-6-110 16</inkml:trace>
  <inkml:trace contextRef="#ctx0" brushRef="#br0" timeOffset="152447.04">11918 13408 987 0,'20'-16'451'0,"14"-14"-199"16,8 17-111 0,0 13-27-16,-2 24-32 0,-3 13-16 15,-6 19-15-15,-4-1-9 16,-19-4-15 0,0-2-7-16,-3-17-6 15,1-3-38-15,11-13-118 16,-7-9-48-16,-1-14-59 0,-4-4 11 0,-12-8 105 15,-5-1 55-15,-10 5 105 16,-4-1 50-16,-8 13 55 31,-1 8 9-31,-6 11-35 16,2 8-24-16,10-1-44 16,11-2-34-16,18-9-166 15</inkml:trace>
  <inkml:trace contextRef="#ctx0" brushRef="#br0" timeOffset="152726.71">12564 13628 722 0,'1'7'402'0,"-1"5"-96"15,-6 2-90-15,-7 4-28 16,-14-2-57-16,-3-2-26 0,-5-7-45 15,-1-6-18-15,9-6-20 16,3-5-4 0,9-5-47-16,7 1-20 15,8 0-20-15,5 3-5 0,14 7 28 16,4 4 16-16,3 11 14 16,1 4 6-16,-1 8 9 15,0 2 1-15,5-2 16 16,-1-1-99-16</inkml:trace>
  <inkml:trace contextRef="#ctx0" brushRef="#br0" timeOffset="153070.76">12674 13401 1004 0,'8'-10'444'16,"-5"-16"-219"0,8 0-81-16,7 3-75 0,-6 1-18 0,7 4-22 15,-5 6-9 1,-1 7-16-16,-6 4-5 0,-2 9-3 16,-5 11 0-1,4 14 4-15,2 13 0 0,3 13-3 16,8 3-1-16,9 11 1 15,-1-3 0-15,-1 7 5 16,-7 1 3-16,-21-8 5 16,-15-7 5-16,-15-17 3 15,-3-11 2-15,1-22-13 0,6-12-46 16,12-21-177-16,5-10-174 16</inkml:trace>
  <inkml:trace contextRef="#ctx0" brushRef="#br0" timeOffset="153406.04">13096 13561 724 0,'-8'-1'417'15,"-5"0"-80"-15,1 2-174 16,1 0-60-16,6 5-82 15,5 1-20-15,8 4-12 16,5 0 0-16,8-3 10 16,1-1 8-16,-5-1-39 0,0 2-6 15,-16-5 2-15,-3 1-7 32,-13-3 43-32,-6 0 14 15,-6 2 26-15,0 2 9 0,10 2 12 0,3 1-3 31,14 3-18-31,6 3 6 16,12 0-1-16,5 0-1 16,5-7-7-16,-3 0-2 0,0-8-125 15</inkml:trace>
  <inkml:trace contextRef="#ctx0" brushRef="#br0" timeOffset="154061.23">13797 13558 732 0,'0'-1'292'16,"3"1"-172"-16,3 0-3 15,-6-2-17-15,22 2-4 0,49 0-38 16,-21 2-20-16,-5-1-25 15,-6-1-4-15,-14 3-2 16,-10-2 0-16,-17 5 0 16,-12 1-1-16,-16 2 1 15,-2 0 3-15,2 4 3 16,4 2-3-16,14-2-5 0,9 2-5 16,11 0-7-16,15 0 1 15,12 1 4 1,8-1 2-16,9-1-34 15,-1-2-20-15,1-4-53 0,-6-4-8 16,-4-8 36 0,-1-4 24-16,-13-7 58 15,-3-3 33-15,-16-2 63 16,-9 4 26-16,-16-1 45 16,-8 1 4-16,-11 4-19 0,-7-2-20 15,9 9-54-15,4 1-33 16,13 9-60-16,10 9-13 15,6 6-4-15,11 8 5 16,11 1 15-16,5-6 6 16,8-7 6-16,-6-8 5 15,-9-10 10-15,-5-4 5 16,-15-8 5-16,-1-3-32 16,-10-1-124-16</inkml:trace>
  <inkml:trace contextRef="#ctx0" brushRef="#br0" timeOffset="154914.11">15185 13598 521 0,'0'-2'285'0,"-4"2"-14"15,2 2-77-15,1-2-36 16,0 0-13-16,-5 8-40 15,-3 8-26-15,-44 30-33 16,26-32-9-16,-5-5-18 16,0 0-1-16,0-12-7 15,5-3-16-15,8-7-44 16,8-2-20-16,11 0-17 16,6-5 12-16,12 5 33 15,6 0 15-15,4 5 15 0,2 10 5 16,-2 5 15-16,-1 10 6 15,-6 10 5-15,-1-1-2 16,0 5-7 0,0-3-2-16,9-3-1 0,-3-2 2 15,0-12-1-15,-7-5-3 16,-6-7-2-16,-4-6 0 16,-4-1 0-16,-2 1 1 0,-3 1 1 15,0 4 0 1,-3 4-1-16,0 4 2 15,2-4 2-15,0 0-1 16,0 0 0-16,0 0-1 0,0 1 10 16,1-1 3-16,0 0 1 15,0 0 1-15,0-1-13 16,0-1-4-16,4-14-2 16,17-30-1-16,-11 32 7 15,5 2 7-15,2 5 7 16,-1 4 2-16,1 7 2 15,-1 3-5-15,3 4-6 0,-2 3-2 16,-3 1-8-16,-2 4 0 16,-1-1-53-16,-4-2-69 15,-2-2-368 1</inkml:trace>
  <inkml:trace contextRef="#ctx0" brushRef="#br0" timeOffset="155184.79">15749 13711 594 0,'4'-8'280'15,"5"-9"-91"-15,-4-2-26 16,-5 3-10-16,-5 2 6 0,-13-1-10 16,-3 7-10-1,-11-1-27-15,1 6-28 0,5 7-44 16,4 2-15-16,13 9-30 15,-1 3-1-15,10 5 1 16,4-1 5 0,8-1 12-16,11-1 3 0,6-9 4 0,3-3 0 31,2-5-3-31,-7-7 2 0,-7-7-92 0,-2-2-67 16</inkml:trace>
  <inkml:trace contextRef="#ctx0" brushRef="#br0" timeOffset="155498.37">15906 13610 866 0,'15'-2'374'15,"7"-2"-193"-15,9 3-106 0,2 0-20 16,-1 1-31-16,1 0-7 15,-9 0-8-15,-3 0 0 16,-10-4-1-16,-8-2-14 16,-5-2-27-16,-1 4-2 15,-10-2-6-15,4 7 14 16,-5 8 53-16,-1 0 18 16,3 8 27-16,-2 0 8 15,7 5-16-15,3 2-11 16,5 3-20-16,6-3-7 15,8-6-3-15,5-3-25 16,6-10-17-16</inkml:trace>
  <inkml:trace contextRef="#ctx0" brushRef="#br0" timeOffset="156044.24">16456 13557 734 0,'-13'-3'344'15,"-21"0"-149"-15,0 3-43 0,10 7-79 0,5 1-31 16,13 2-38-16,7 5-7 15,12-2 0-15,5-3 3 16,14-2 6-16,-1-1 2 16,-3-1-1-16,0 0 0 15,-15-3-2-15,-6-4-3 16,-8 1-5 0,-10-1-2-16,-8 1 0 0,-4 5 1 0,-6 3 19 15,3 3 9-15,9 5 7 31,3 0 2-31,14 2 7 16,7-2-1-16,13 1 2 0,2-5 0 0,8-7-15 16,2-3-26-16,-6-8-80 15,3-5-51 1</inkml:trace>
  <inkml:trace contextRef="#ctx0" brushRef="#br0" timeOffset="156190.87">16482 13287 898 0,'-6'-6'446'0,"-8"-4"-137"15,7 5-214-15,3 5-59 16,4 7-76-16,2 2-67 16,7 10-340-16</inkml:trace>
  <inkml:trace contextRef="#ctx0" brushRef="#br0" timeOffset="156483.75">16629 13483 709 0,'16'-9'419'0,"13"-9"-53"0,5 1-145 16,1 3-34-16,-2 14-61 16,-2 13-15-16,-7 19-35 15,-4 7-4-15,-8 11 0 16,-5-4-8-16,0 0-24 15,2-1-14-15,2-15-13 16,3-3-4-16,-1-15-1 0,1-7 0 16,-4-9-3-16,-2-6-5 15,-8-6-3-15,-8-1-2 16,-9 2-1-16,-6 1 0 16,-12 10-1-16,-2 4-2 15,-6 13-1-15,5 2 12 16,14 5-128-16,9-4 309 15</inkml:trace>
  <inkml:trace contextRef="#ctx0" brushRef="#br0" timeOffset="157030.99">17334 13545 568 0,'-3'-8'374'16,"-5"-6"-15"0,-4 6-152-16,-8-2-49 0,-1 10-79 15,1 3-30 1,3 6-45-16,6 5-9 0,7 0-7 15,7 0-2-15,11 1 0 16,3-4-12-16,6-1-33 16,0-5-10-16,-6-5 1 15,-4-1 17-15,-13-6 32 0,-6 4 11 16,-10 2 2-16,-5 2 4 16,-2 7 22-16,1 0 6 15,4 4 3 1,8 0-6-16,10 1-21 15,4 0-2-15,15-5 1 0,2-1-1 0,12-2-67 16,0 0-68-16</inkml:trace>
  <inkml:trace contextRef="#ctx0" brushRef="#br0" timeOffset="157294.65">17673 13587 647 0,'-6'-10'352'0,"-6"-4"-66"16,-4 2-60-16,-2 4-88 15,-2 8-39-15,-2 0-59 16,7 1-16-16,-2 10-21 0,3-3-3 16,6 7-3-16,3 4-3 15,7-3 4-15,8 6 2 16,7-2 5-16,-3-5 3 15,2-3 2-15,-7-4 1 16,-4-3 4-16,-3-2 3 0,-10-4 1 16,-1-3-11-16,1-2-112 15,1-5-246 1</inkml:trace>
  <inkml:trace contextRef="#ctx0" brushRef="#br0" timeOffset="157485.22">17795 13515 1183 0,'2'5'493'0,"5"14"-267"16,3 7-69-16,0 12-23 0,-1 8-17 16,-4 6-40-16,-4 2-17 15,-1 7-38-15,-1-6-11 16,2-9-32-16,3-11-75 15,9-22-86-15</inkml:trace>
  <inkml:trace contextRef="#ctx0" brushRef="#br0" timeOffset="157666.34">17884 13674 977 0,'7'-2'401'16,"9"-2"-223"-16,7 0-106 0,7 3-44 16,2-1-4-16,-2 2-92 15,0 0-95-15</inkml:trace>
  <inkml:trace contextRef="#ctx0" brushRef="#br0" timeOffset="157935.18">18462 13612 692 0,'-7'3'411'0,"-13"7"0"15,-3-1-142-15,-14-1-77 0,-6-2-36 0,-1-3-69 16,5-1-28 0,7-5-34-1,5-4-6-15,11-3-19 16,2-5-13-16,9-4-16 0,6 1-7 15,10 2 5-15,9 1 4 0,9 11 4 16,2 3 3-16,1 7 24 16,-1 10 14-1,-7 8 20 1,-1 7 4-16,-5 3-14 0,-3-2 8 16,0-5-161-16,-4-7-354 15</inkml:trace>
  <inkml:trace contextRef="#ctx0" brushRef="#br0" timeOffset="158462.07">19375 13550 758 0,'-11'16'373'16,"-12"8"-142"-1,-9 6-70-15,-5 1-24 0,-4-7-53 16,4-3-25-16,11-13-24 15,1-8-5-15,8-14-5 16,5-6-3-16,6-8-18 16,12 0-9-16,10 4-15 15,7 6-5-15,7 13 14 16,-2 7 11-16,4 18 27 16,0 6 8-16,-1 7-3 0,3 0-4 15,-7-3-28-15,-4-5-67 16</inkml:trace>
  <inkml:trace contextRef="#ctx0" brushRef="#br0" timeOffset="158720.11">19507 13566 693 0,'3'6'414'0,"2"0"16"16,2 11-282-16,1 0-17 0,1 4-30 15,2 1-18 1,0-3-30-16,-2 1-12 16,-2-10-18-16,5-2 2 15,-2-9 9-15,0-7 2 0,3-6-1 16,-4-4-4-16,1-1-11 16,-1 2-4-1,-6 2-1-15,2 5-19 0,-5 2-120 16</inkml:trace>
  <inkml:trace contextRef="#ctx0" brushRef="#br0" timeOffset="158906.21">20013 13546 1276 0,'0'-1'515'0,"-2"-5"-337"0,1 3-71 16,1 2-74 0,0 1-5-16,0 0-153 15,0 0-70-15</inkml:trace>
  <inkml:trace contextRef="#ctx0" brushRef="#br0" timeOffset="159071.57">19986 13739 1231 0,'0'3'580'16,"-4"-1"-222"-16,6 3-78 0,-3-5-92 15,1 0-41 1,0 0-67-16,0-1-22 0,0 0-25 16,0 0-48-1,2-2-211-15</inkml:trace>
  <inkml:trace contextRef="#ctx0" brushRef="#br0" timeOffset="160159.28">6195 14919 594 0,'-12'14'368'16,"-9"8"-48"-16,-12 7-104 16,-7-4-39-16,-2-3-62 15,-1-7-30-15,11-11-37 16,5-4-9-16,0-17-24 16,10-1-9-16,5-9-20 15,5-3-7-15,14 3-9 16,7 3-3-16,3 10 17 15,9 9 5-15,6 22 11 0,1 12 9 16,7 12 0 0,-1-1 0-16,-5-2 11 0,-1-3-97 15</inkml:trace>
  <inkml:trace contextRef="#ctx0" brushRef="#br0" timeOffset="160402.16">6190 14430 1060 0,'22'10'458'16,"17"8"-237"-16,15 29-127 0,-1 16-5 16,-2 25-14-16,-4 14-2 31,-19 14 0-31,-13 7-2 0,-28-1-25 0,-15-6-8 15,-16-12-15 1,1-20-5-16,3-25-39 0,1-16-64 16,10-25-168-16,1-4-193 15</inkml:trace>
  <inkml:trace contextRef="#ctx0" brushRef="#br0" timeOffset="165260.61">7592 14983 370 0,'2'-8'278'16,"1"-10"50"-16,-1 6-22 0,-2 7-71 16,-4 5-42-1,1 8-81-15,-4 9-37 0,4 8-51 16,3 1-9-1,10 1-12-15,8-5-3 0,11-9 0 16,5-2 0 0,11-9 5-16,-2-7 4 0,-3-11 6 0,-2-7 1 15,-19-9 1 1,-4-3-1-16,-8-2-1 16,-5 5-1-1,-5 13-2-15,-4 6-5 0,-3 23-5 16,1 13-2-16,0 12-9 15,5 3 2-15,6-3-7 16,6-3-53-16,8-7-162 16</inkml:trace>
  <inkml:trace contextRef="#ctx0" brushRef="#br0" timeOffset="165524.53">7678 14599 669 0,'-9'3'379'16,"-10"13"-42"-16,-1 11-141 16,6 25-78-16,3 17-17 15,3 17-15-15,4 16-6 16,3 7-24-16,1-3-10 0,5-2-23 15,0-14-10 1,5-51-22 0,-6-19-43-16,1 0-178 0,19 45-24 0</inkml:trace>
  <inkml:trace contextRef="#ctx0" brushRef="#br0" timeOffset="166089.44">8046 15038 1119 0,'0'7'443'0,"-2"16"-292"16,0-1-54-16,2 11-37 15,-2 5-23 1,4-3-22-16,1 0-3 0,-2-14-1 16,4-3-1-16,-4-12-2 15,0-4-1-15,5-8-5 16,-4-5-2-16,5-8-2 16,1-2-4-16,6 1-2 15,4 3 1-15,1 2 2 0,-3 5 2 16,-4 2 7-1,-7-1 3-15,-5 5 4 0,-2 2-1 0,-8 5-2 16,-2 6-3-16,-1 0-4 31,1 2-1-31,7 2 2 16,4 3 1-16,8-1 5 16,6 1 3-16,9-1-1 15,4-1 0-15,7-4-34 16,1-3 45-16</inkml:trace>
  <inkml:trace contextRef="#ctx0" brushRef="#br0" timeOffset="166475.81">9188 14379 465 0,'-4'-19'339'0,"-5"-15"94"16,1 13-89-16,3 27-128 15,1 20-45-15,8 36-121 0,8 21-31 16,12 23-6 0,0 13-6-16,-2 3-1 0,-6-11 0 15,-14-13 10 1,3-16-28-16,-6-29-81 0,0-7-66 15</inkml:trace>
  <inkml:trace contextRef="#ctx0" brushRef="#br0" timeOffset="166872.34">9176 14466 590 0,'-17'-3'301'0,"-21"3"-87"15,3 1-51-15,1 15-87 16,4 5-14-16,8 2-35 16,5 2-11-16,12-8-13 0,1-4 1 15,12-8 7 1,3-6 6-16,12-14 4 0,2-5 0 15,7-17-6-15,4-6-3 16,-1-4-2 0,2-3 0-16,-15 2-1 0,1 4 7 0,-13 19 49 15,-5 4 25-15,-2 21 8 16,-10 6-3 0,3 13-46-16,0 7-23 0,12 16-5 15,8 3-3-15,20 8-5 16,7 0-4-1,2-8-13-15,6-3-121 16</inkml:trace>
  <inkml:trace contextRef="#ctx0" brushRef="#br0" timeOffset="167586.51">5823 16300 1053 0,'-6'28'384'0,"0"37"-299"15,6 10-32 1,12 14-15-16,8 0-7 16,0-6-8-16,-11-5-31 15,-8-22-97-15,-3-9-66 16</inkml:trace>
  <inkml:trace contextRef="#ctx0" brushRef="#br0" timeOffset="167919.75">5754 16336 763 0,'11'-17'347'16,"15"-18"-144"-1,-5 10-38-15,2 19-43 0,-2 8-34 16,-10 16-53 0,7 11-3-16,-17 6-8 15,0 3-2-15,-7-3-4 0,-5-11-3 0,4-8-44 16,3-10-31-16,19-8-15 16,8-5-2-16,18-6 34 31,7 7 21-31,7 5 9 15,2 6 1-15,-14 12 14 16,-15 0 29-16,-33 15 23 0,-18 7 5 16,-29-1-20-1,-7 0-26-15,-6-13-113 0,9-10-131 16</inkml:trace>
  <inkml:trace contextRef="#ctx0" brushRef="#br0" timeOffset="168171.8199">6098 15920 1113 0,'0'-6'495'0,"11"0"-237"15,11 15-121-15,26 29-77 16,17 17 3-16,6 35 12 15,-2 16-5-15,-24 17-16 16,-20 8-14-16,-28-2-24 16,-10-6-4-16,-19-20-12 15,-5-18-36-15,2-33-150 16,1-19-44-16</inkml:trace>
  <inkml:trace contextRef="#ctx0" brushRef="#br0" timeOffset="168747.13">7606 16383 872 0,'-4'8'406'16,"-1"7"-125"-16,1 17-174 0,5 7-26 0,11 5-9 15,6-5-8 1,12-6-38-16,4-5-6 15,8-14-7-15,-1-10 2 0,-4-19 2 16,-9-12 0-16,-9-14 3 16,-4 2 1-1,-12-1 1-15,0 4-2 0,-7 10-4 16,1 5 18 0,-4 17-5-16,2 9-3 15,7 21-5-15,-3 2-21 0,12 11-4 16,2 1-15-1,1-8-139-15,4 1-83 0</inkml:trace>
  <inkml:trace contextRef="#ctx0" brushRef="#br0" timeOffset="168966.56">7599 16096 1196 0,'-7'6'492'0,"-9"11"-297"16,1 18-55-16,10 28-81 15,5 16-7-15,7 25-7 16,1 7-2-16,-3 8-3 16,1 0-5-16,2-14-18 0,3-14 4 0,0-31-96 15,2-8-75-15</inkml:trace>
  <inkml:trace contextRef="#ctx0" brushRef="#br0" timeOffset="169395.09">8013 16596 884 0,'-3'-2'475'0,"0"9"-49"16,3 12-244-16,3 13-112 16,2 8-3-16,1 3-25 15,-4 0-16-15,0-9-12 16,2-4-5-16,-3-14-8 15,3-10-8-15,2-12-33 0,1-10-11 16,9-8-5 0,2-4 4-16,6-3 27 0,1 1 10 15,-5 8 13-15,-3 4 5 16,-12 10 13-16,-7 8 2 16,-12 9 4-16,-6 8 4 15,-5 3-3-15,3 1-1 0,10-5-9 16,7-5-8-16,9 3-4 15,7-2 1 1,10-4 5-16,7 3 0 0,8-4 24 16,1-4-53-16</inkml:trace>
  <inkml:trace contextRef="#ctx0" brushRef="#br0" timeOffset="169827.3499">9223 15895 1171 0,'-5'2'473'0,"-5"18"-295"0,5 11-60 15,6 33-64-15,6 18-3 0,8 29-14 16,3 10-5 0,-9 3-9-16,2 0-6 0,-9-15-3 0,-2-11-25 15,0-23-40 1,-1-18-33-16,-2-31-120 16,1-16-24-16,3-16-225 0</inkml:trace>
  <inkml:trace contextRef="#ctx0" brushRef="#br0" timeOffset="170093.24">9000 16606 776 0,'1'3'397'15,"5"5"-96"-15,7 7-134 16,6 12-36-16,10 13-2 15,1 9-2-15,-2 6-25 16,6 2-21-16,-3-8-30 16,-1-13-16-16,6-13-19 15,-6-15 0-15,0-18 9 0,0-11 3 16,1-18 10-16,5-5 10 16,2 4-9-1,-3 5-8-15,-10 11-8 0,-8 9-13 16,-14 4-133-16</inkml:trace>
</inkml:ink>
</file>

<file path=ppt/ink/ink17.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5T08:21:44.236"/>
    </inkml:context>
    <inkml:brush xml:id="br0">
      <inkml:brushProperty name="width" value="0.05292" units="cm"/>
      <inkml:brushProperty name="height" value="0.05292" units="cm"/>
      <inkml:brushProperty name="color" value="#FF0000"/>
    </inkml:brush>
  </inkml:definitions>
  <inkml:trace contextRef="#ctx0" brushRef="#br0">20029 3581 612 0,'-6'-1'321'0,"2"1"-93"0,0 16-106 31,2 14-32-31,1 12-46 0,-3 6-11 0,2-2-16 32,-1-6-7-32,5-8-3 0,3 1-1 15,-3-11-1 1,2-4 1-16,-4-8 4 0,-1-5 4 16,-1-3 14-1,-1 0 7-15,1-4 2 0,1 1-3 0,-1-3-14 16,-7-23-10-1,-4-35-1-15,11 24 6 16,2-4 18-16,-3 1 16 16,1 7 28-16,1 4 3 0,0 17-9 0,0 2-15 15,1 11-38 1,-4-1-16 0,8 3-13-16,-4-2-5 15,0 0 6-15,30 10 2 16,49 5 3-16,-18-10 2 15,11-5 3-15,-5-3 4 0,-19-5-83 16,-10 0-79-16</inkml:trace>
</inkml:ink>
</file>

<file path=ppt/ink/ink18.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0T08:28:52.325"/>
    </inkml:context>
    <inkml:brush xml:id="br0">
      <inkml:brushProperty name="width" value="0.05292" units="cm"/>
      <inkml:brushProperty name="height" value="0.05292" units="cm"/>
      <inkml:brushProperty name="color" value="#FF0000"/>
    </inkml:brush>
    <inkml:context xml:id="ctx1">
      <inkml:inkSource xml:id="inkSrc64">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0T08:29:35.295"/>
    </inkml:context>
  </inkml:definitions>
  <inkml:trace contextRef="#ctx0" brushRef="#br0">1784 7248 472 0,'-13'5'256'0,"-9"2"-55"16,6-2-43-16,23 0-50 16,15-4-23-16,26 5-35 0,18 1-4 15,16 3-18-15,7 1-9 16,6-2-9-16,-9-2 1 16,-8-3 1-16,-10-1 0 15,-23-3 3-15,-7 0-20 16,-26-4-71-16,-12 1-39 15,-21-1-67-15,-11 3-29 16,-13 1 29-16,-5-1 34 16,-1 0 68-16,6-4 55 15,7 2 81-15,7 2 24 0,14 2 30 16,3 6 8 0,9 10-20-16,7 9-11 15,5 17 10-15,-1 4 4 16,5 8 6-16,-4-1 8 0,-4 0-20 15,0-3-14-15,-3-8-26 16,-3-4-18-16,7-12-22 16,0-5-4-16,7-12-101 15,6-4-112-15</inkml:trace>
  <inkml:trace contextRef="#ctx0" brushRef="#br0" timeOffset="287.32">2605 7603 454 0,'-8'-3'289'15,"-7"-4"-22"-15,1 2-30 0,-16 2-88 16,7 3-42 0,-5 7-58-16,4 3-20 0,11 8-31 15,4 4-10-15,14 5-2 16,6 2 0-1,13-3 8-15,3-2 4 0,4-7 3 16,5-7 5-16,-5-11 9 16,0-8 7-16,-13-6 18 15,-8-6 33-15,-20-6 14 0,-8 2-4 32,-11 1-20-32,-1 0-36 15,8 6-188-15</inkml:trace>
  <inkml:trace contextRef="#ctx0" brushRef="#br0" timeOffset="12070.4499">3605 7587 474 0,'-1'-6'262'0,"-5"-5"-56"0,5 0-54 16,5 6-17-1,4 6-40-15,8 13-30 0,-2 11-34 16,-4 8-8-1,-6 9-9-15,-4-1 4 16,-6 0-2-16,-1-9 1 16,3-10 2-16,0-12-4 15,5-15-6-15,5-12-3 0,8-14-7 16,5-2-1 0,8-3 0-16,-1 5 1 15,-2 7-1-15,-2 3 0 16,-3 7 2-16,-2 4 1 15,-8 4 5-15,-4 6 2 16,-11 5 0-16,-4 4 0 0,-7 8-1 16,0 5-2-16,8 2-4 15,2-1-1-15,13-3-1 16,6-4-1-16,8-3 3 16,7-5 0-16,4-7 3 15,2-3 1-15,2-9 1 16,-3-1 1-16,-8-3-2 0,-5-4 0 15,-10-3 0 1,-2 3 0-16,-2 1 3 16,0 3 1-16,-3 8 0 15,-2 4-2-15,1 9-4 0,-1 4-1 16,-5 12-1-16,6 6 2 0,-3 4 3 31,2 5-1-31,10-1-1 16,-4-1-2-16,1-6-26 15,3-6-83-15</inkml:trace>
  <inkml:trace contextRef="#ctx0" brushRef="#br0" timeOffset="12290.27">4229 7489 872 0,'0'6'368'15,"-2"1"-174"-15,4 20-127 16,2 8-19-16,-4 16 12 16,3 7-9-16,-3 15-9 15,1 2-3-15,-1-9-23 16,0-7-2-16,1-21-12 16,-1-14-59-16,0-14-230 15</inkml:trace>
  <inkml:trace contextRef="#ctx0" brushRef="#br0" timeOffset="12596.49">4221 7388 544 0,'17'-14'305'16,"14"-9"-46"-16,4 15-127 0,3 11-26 15,-10 16-36-15,-9 2-17 0,-18 9-16 16,-7-2-10-1,-16 3-7-15,-3-3 0 16,0-6-3-16,5-6-3 0,12-15-30 16,8-1-11-1,19-7-12-15,6 4-3 0,18 0 23 16,2 7 8 0,-4 6 5-16,-3 5 5 0,-21 9 6 15,-7 4 2-15,-16 6 5 16,-12 2 0-16,-9 1 4 15,-9-3 1-15,0-14-33 16,4-6-39-16,13-11-143 0,6-6-184 16</inkml:trace>
  <inkml:trace contextRef="#ctx0" brushRef="#br0" timeOffset="13149.04">4716 7620 513 0,'-4'-2'321'15,"-3"-1"-17"1,-2 5-150-16,-3 7-34 16,2 7-65-16,2 4-21 15,3 6-20-15,5 7-3 16,4-2 3-16,3-1 0 0,8-9 3 15,-4-8 3-15,9-8 10 16,1-6 4 0,-1-11 0-16,3-4 0 0,-6-2-6 15,-4-2-4 1,-2 1-3-16,-4 0-2 16,-5 4-5-16,1 6-2 15,-4 5-7-15,-1 4-3 16,1 10-2-16,-3 2-2 15,7 7 0-15,2 2 2 0,9 0 0 16,5-1 2-16,4-5 1 16,-1-3 3-16,0-9 0 15,-5-4 2-15,-1-11 1 16,-3 1 0-16,1-12-4 16,-2-3-4-16,-1-1-84 0,-7-4-55 0,-7 6-85 31,-2 1-11-31,-16 1 84 15,5-5 60-15,-6 2 143 0,2-1 41 16,10 7 58 0,-1 4 13-16,4 1-25 15,0 5-21-15,2 5-58 16,4 3-28-16,9 7-33 0,3 0-92 16</inkml:trace>
  <inkml:trace contextRef="#ctx0" brushRef="#br0" timeOffset="13626.62">5147 7580 777 0,'12'5'293'0,"11"-4"-219"16,9 2-13-16,2-2-15 16,-2-1-11-16,1-1-17 15,-10 2-2-15,-8-1-1 16,-7 3 2-16,-8 1-4 16,-8 0-2-16,-12 7-7 0,-3 6-4 15,-2 4-4-15,3 4-1 16,8-3-1-16,8-2 0 15,11-5-1-15,8-3 2 16,12-6 7 0,3-6 6-16,5-3 11 0,-2-6 2 0,-4-4 1 15,-3-3-1 1,-5-2-3-16,-2-2-4 0,-8 3-4 16,1 1 7-16,-10 8 28 15,3 5 13-15,-3 7 10 16,-6 5-4-16,2 6-27 15,-1 3-13-15,-1 4-12 16,2 1-4-16,4 4-6 16,4 4-4-16,2-1-85 15,5-3-86-15</inkml:trace>
  <inkml:trace contextRef="#ctx0" brushRef="#br0" timeOffset="13929.47">5751 7654 637 0,'-8'-7'337'0,"-11"-3"-79"15,5 4-81-15,-3 5-100 16,1 3-34 0,5 8-48-16,-4 4-17 0,11 8-4 15,4 2 4 1,10 3 13-1,3-4 4-15,10-2 4 0,4-5 0 0,3-12 6 16,1-4 6 0,-2-12 43-16,-5-8 26 0,-9-8 51 31,-6-4 18-31,-18 0-17 0,-4 3-23 16,-15 7-60-16,0 7-27 15,0 11-116-15,0 4-120 16</inkml:trace>
  <inkml:trace contextRef="#ctx0" brushRef="#br0" timeOffset="14934.77">6882 7634 333 0,'-6'-2'211'0,"-10"-5"10"16,-3 4-68-16,-8 0-56 15,1 1-12-15,5 2-39 0,9 2-25 16,10 5-34 0,4 2-9-16,13 0 3 0,5 0 9 15,8-2 12-15,5-4 6 16,-10-2 5-16,-3-1 1 16,-13-2 16-1,-7 2 1-15,-4 1-5 0,-11 3-3 16,-9 5-19-16,-3 5-3 15,-8 4-1 1,6 4 0-16,11 3-6 16,7 1-1-16,16-2 1 0,9-3 4 15,13-5 8-15,2-6 6 16,8-5 5-16,-4-6 2 0,-1-11 2 0,-4-3 0 31,-3-10 1-31,3-2-2 16,-10-4-1-16,5 3 0 15,-11 7-5-15,-4 1 6 16,-6 11 1-16,-3 3-4 0,-3 12-4 16,0 5-6-16,-2 11-5 15,2 1 4-15,-1 1 3 16,-1 1 0-16,5-7 0 16,-1-2 1-16,2-10 8 15,-1-6 3-15,0-10-2 16,4-8-3-16,6-7-12 15,5-2-4-15,7 0-6 16,-2 3 0-16,1 6 0 16,-4 8 0-16,-8 10 3 15,-1 6 0-15,-6 13 3 16,-1 5 1-16,2 2 2 16,2 5 1-16,2-5-2 15,5 0 0-15,4-3-7 0,-2-6-54 16,3-4-206-1</inkml:trace>
  <inkml:trace contextRef="#ctx0" brushRef="#br0" timeOffset="15112.71">7405 7702 553 0,'0'-2'366'0,"-3"-3"20"15,3 5-140-15,0 0-126 16,-1 0-34-16,-1 7-53 15,1 16-11-15,-2 36-12 16,5-27-4-16,5 5-89 16,-2-6-109-16</inkml:trace>
  <inkml:trace contextRef="#ctx0" brushRef="#br0" timeOffset="15453.48">7579 7665 564 0,'0'-2'281'0,"8"2"-64"15,4 0-109-15,11 0-54 32,6 0-6-32,4-3-17 0,2-2-6 0,-6 0-5 15,-6-1-2-15,-6 3-1 16,-7 1 7-16,-10-4-1 15,-8 4-4-15,-12 1-7 16,-2 1-9-16,2 3-7 16,4 6-4-16,1 2-4 15,2 1-6-15,4 10-1 16,4 1 0-16,8 10 2 16,4 1 3-16,10 3 7 15,0-3 4-15,10-4 4 0,2-4-2 16,7-13-96-1,4-9-102-15</inkml:trace>
  <inkml:trace contextRef="#ctx0" brushRef="#br0" timeOffset="15730.03">8233 7725 229 0,'7'-1'196'16,"4"0"74"-1,-7 2-22-15,-9 11-41 16,-6 0-36-16,-11 3-62 15,-1 3-31-15,-5-4-25 16,-1-4-5-16,3-4-14 16,0-6-7-16,4-7-6 15,5-5-6-15,8-3-11 16,2-1-7-16,9 1-17 0,5 0-4 16,8 4 9-16,5 1 9 15,5 9 19-15,1 4 7 16,2 12 4-16,-2 3 2 15,-7 8 12-15,3 4 0 16,-6-1-4-16,3 0-7 0,0-8-112 16</inkml:trace>
  <inkml:trace contextRef="#ctx0" brushRef="#br0" timeOffset="16176.46">8452 7715 642 0,'0'-2'366'16,"6"-1"-99"-16,4 8-101 0,13 16-125 0,13 11-32 16,11 21-4-16,4 6-2 15,-5 5-3 1,-8 1 0-16,-10-13 0 16,-6-3-23-16,-5-14-144 15,-8-11-207-15</inkml:trace>
  <inkml:trace contextRef="#ctx0" brushRef="#br0" timeOffset="16352.6">8794 7730 598 0,'-3'-5'358'16,"-14"1"14"0,-5 0-139-16,-6 14-100 15,-11 3-19-15,-4 20-62 16,1 6-16-16,-5 6-19 15,6 7-6-15,8-4-7 16,1-3 0-16,12-2-142 16,5-4-116-16</inkml:trace>
  <inkml:trace contextRef="#ctx0" brushRef="#br0" timeOffset="16687.27">8883 7682 843 0,'-4'-5'383'16,"-3"-1"-175"-16,2 6-111 15,3 5-28-15,3 7-38 16,-1 3-13-16,3 6-7 15,2 2-2-15,6 6-3 16,4 1-1-16,0-6 0 16,6-3 2-16,0-14 3 0,4-4-1 15,4-7 3-15,0-7 0 16,-3-5 0 0,-1-3 1-16,-7-4 2 15,-6 1-1-15,-8 1-35 0,-4 3-43 16,-8 1-174-16</inkml:trace>
  <inkml:trace contextRef="#ctx0" brushRef="#br0" timeOffset="16842.76">9010 7458 531 0,'-1'-8'339'0,"-1"-6"11"15,-1 2-73-15,1 6-102 16,0 2-46-16,2-1-89 15,0 4-34-15,0 1-187 16</inkml:trace>
  <inkml:trace contextRef="#ctx0" brushRef="#br0" timeOffset="17099.91">9193 7601 387 0,'8'8'224'15,"9"9"-34"-15,4 3-41 16,0 3-72-16,-1 2-25 16,-2 2-30-1,-4-4-6-15,-5-7 47 0,0-2 17 16,-3-10 44 0,-1 0 22-16,-1-4-11 0,1-4-4 15,3-3-21-15,3 1-17 16,-1-5-33-16,-1-1-15 0,0-2-22 31,1-1-7-31,0-3-62 0,0 1-92 16</inkml:trace>
  <inkml:trace contextRef="#ctx0" brushRef="#br0" timeOffset="17656.7">9804 7610 401 0,'-4'-5'270'16,"-4"-1"29"-16,-5 0-83 15,-8 3-92-15,-3 6-30 16,1 3-64-16,1-1-19 15,12 5-23-15,7 0-8 0,10 1-4 16,7 1 4-16,5-3 12 16,7-1 7-16,-2 0 5 15,-3-4 4 1,-5 2 2-16,-11-3 0 0,-10-3-7 16,-1 1-1-16,-12 0-2 15,-4-1 0-15,-3 7 6 16,-4-1 7-16,5 6 5 15,5 3 1-15,8 4 0 16,3 6-5-16,9 3-5 16,3 0 2-16,11-2-5 15,7-6 0-15,13-7-6 0,1-9-7 16,4-15-89-16,1-4-132 16</inkml:trace>
  <inkml:trace contextRef="#ctx0" brushRef="#br0" timeOffset="17984.07">9933 7648 579 0,'10'-1'255'16,"7"-1"-127"-16,9-4-40 15,-1 4-6-15,8-3-26 16,1 0-14-16,-4 3-18 15,3 0-3-15,-13-3-2 16,-7 3-1 0,-6-2 3-16,-3-1 2 15,-4 2-1-15,-4 0-1 0,-4 1-9 16,0 3-1-16,-6 4 2 16,1 6 1-1,-1 7 0-15,0 2-4 0,5 8-6 16,4 0-2-16,5 1-2 15,2 2 0-15,5-3 0 0,5-1 0 16,5-2-45 0,4-4-65-16</inkml:trace>
  <inkml:trace contextRef="#ctx0" brushRef="#br0" timeOffset="18449.23">10519 7737 551 0,'1'-1'327'15,"4"0"-15"-15,-7 3-150 0,0-2-45 16,1 0-32 0,-9 5-22-16,-44 28-26 0,27-22-5 15,3-2-11 1,2 0-3-16,2-6-5 16,1-3-1-16,8-6-7 0,1-2-8 15,9-3-13-15,2-2-4 16,6 0-5-16,2 0 3 15,9 2 8-15,-3 0 2 16,1 7 2-16,0 5 0 16,-6 8 4-16,3 6 1 15,-3 4 10-15,2 2 6 16,-2 1 0-16,3 0 0 16,3-3-2-16,-1-1-2 0,6-9-1 15,-1-6 0-15,1-6 1 16,5-6 1-16,-3-6 1 15,1-2 1-15,-1-4-3 16,-5 0 0-16,-4 1 0 16,-6 2-2-16,-7 7 0 15,2 4-3-15,-2 7 7 16,-1 5 4-16,0 5 6 16,0 4 5-16,3 6-5 15,2 2-3-15,6 0-5 16,2 1-4-16,-4-11 1 0,9 0-73 15</inkml:trace>
  <inkml:trace contextRef="#ctx0" brushRef="#br0" timeOffset="18947.3">11444 7647 720 0,'-1'-3'360'16,"-4"-1"-130"-16,5 10-115 15,0-6-73-15,1 29-23 16,6 64-1-16,-4-17-2 16,1 8-6-16,-4 0-2 0,-4-13 1 15,2-9 0 1,0-12-21-16,2-7-53 15,1-14-322-15</inkml:trace>
  <inkml:trace contextRef="#ctx0" brushRef="#br0" timeOffset="19342.46">11447 7887 861 0,'11'-5'344'0,"17"-6"-218"15,7 4-75-15,11 4-44 16,1 1-3-16,4 1-4 16,-5 0-5-16,-1-4-53 15,1-1-32-15,-3-4-31 16,2-1 1-16,-7-4 53 0,-5 2 35 16,-4-4 46-1,-8-1 22-15,-7 3 86 16,-7-1 22-16,-12 3 35 0,-5 2 2 15,-9-3-52-15,-4 1-11 16,-3 3-32 0,-2-1-19-16,1 7-39 0,1 3-18 15,3 4-22-15,4 9-8 0,7 2 2 16,3 3 5-16,9 6 4 16,4-1 4-1,9 1 5-15,3 1 0 16,7-9 5-16,2-2 1 0,1-13-2 15,4-4-4-15,-5-7-98 16,-1-8-84-16</inkml:trace>
  <inkml:trace contextRef="#ctx0" brushRef="#br0" timeOffset="19469.42">11961 7489 722 0,'0'-5'332'16,"0"-7"-153"-16,0 3-59 15,1 4-79-15,3 3-28 16,-1 7-191-16</inkml:trace>
  <inkml:trace contextRef="#ctx0" brushRef="#br0" timeOffset="19676.95">12171 7718 831 0,'2'11'367'0,"5"11"-184"15,1 2-61-15,-3-2-56 16,1-13 4 0,-4-4 9-16,2-1 5 0,7 4-5 15,0-8-19-15,6-9-30 16,-3-7-8-16,-1-1-13 16,1-3-7-16,-8 4-122 15,-1 2-142 1</inkml:trace>
  <inkml:trace contextRef="#ctx0" brushRef="#br0" timeOffset="20009.8">12655 7756 607 0,'-2'-5'296'0,"-4"-4"-65"16,2-2-29-16,-8 1-36 16,-1 1-16-16,-8-2-67 15,1 3-26-15,0 6-47 16,1 1-16-16,3 6-20 16,1 8-6-16,4 7 4 15,2 0 1-15,9 8 7 16,6 0 4-16,13-6 8 0,8 1 4 15,5-12 8-15,3-6 3 16,-5-10 9-16,-6-5 4 16,-10-10 13-16,-7-3 4 15,-7-1-4-15,-11 0-2 16,-11 2-91-16</inkml:trace>
  <inkml:trace contextRef="#ctx0" brushRef="#br0" timeOffset="20520.93">13601 7630 595 0,'-16'0'322'0,"-10"0"-55"0,-6 7-177 16,3 4-39-16,5 6-43 16,3 4-9-16,14 9-6 15,8 0 4 1,18 1 7-16,4-3 7 0,13-11 8 15,2-3 4-15,-3-14 9 0,-3-3 9 16,-14-10 24 0,-5-3 9-16,-13-3 3 0,-5 0-11 15,-15-2-32-15,-5 3-15 16,-8 1-49-16,4 7-60 16</inkml:trace>
  <inkml:trace contextRef="#ctx0" brushRef="#br0" timeOffset="20728.68">13634 7634 596 0,'15'-4'260'16,"24"0"-129"-16,1-2-33 15,5 4-30-15,1 2-12 0,-8 1-22 16,-1 0-5-1,-10 2-13-15,-5-4-8 16,-9 1-137-16,-5 0-115 16</inkml:trace>
  <inkml:trace contextRef="#ctx0" brushRef="#br0" timeOffset="20861.56">13870 7671 539 0,'-3'6'262'0,"-4"10"-86"16,4 5-43-16,3 2-49 15,1-1-23-15,6-3-34 16,1-4-9-16,7-5-9 16,0-3-71-16</inkml:trace>
  <inkml:trace contextRef="#ctx0" brushRef="#br0" timeOffset="21158.64">14193 7750 450 0,'0'-7'245'16,"0"-9"-38"-16,0-2-12 15,-4 2-26-15,-6-2-15 16,-6 4-44-16,0 3-26 16,-2 7-48-16,-4 5-22 15,3 8-23-15,-1 5-7 16,1 6 3-16,9 2 3 0,8-1 10 15,4-1 8-15,14-3 7 16,1-5 1 0,7-6 0-16,3-4-4 0,-5-6-3 15,2 1-2-15,-7-2-3 16,1-2-24-16,-7 3-100 16,-3-1-106-16</inkml:trace>
  <inkml:trace contextRef="#ctx0" brushRef="#br0" timeOffset="21441.05">14301 7668 573 0,'3'0'321'0,"4"0"-70"0,-4 5-115 16,4 4-35 0,0 7-27-16,1 1-2 15,6 4-20-15,1 1-11 16,0-6-15-1,0 0-3-15,-1-10 2 16,-1-5 8-16,0-5 12 0,2-4 5 16,2-4 5-16,0-1-2 0,2-4-6 15,-2-2-3 1,-4 4-13-16,1 4-6 16,-7 3-9-16,-2 3-6 15,-5 4-10-15,-3-3-18 16,2 4-119-16,0 0-127 0</inkml:trace>
  <inkml:trace contextRef="#ctx0" brushRef="#br0" timeOffset="22641.71">2146 8741 642 0,'-15'10'293'0,"-17"15"-134"16,-3-7-31-16,4-11-17 15,1-7-5 1,-1-16-11-16,8-5-7 0,2-8-35 16,5 2-17-16,12 1-23 15,5 1-8-15,16 3-8 16,5 1-1-16,8 10 4 15,-1 7 2-15,3 15-2 16,-2 11-1-16,-5 13-1 16,-1 7 1-16,-8 6 1 15,-3 3 1-15,0-8-59 16,-4-4-81-16</inkml:trace>
  <inkml:trace contextRef="#ctx0" brushRef="#br0" timeOffset="22798.52">2011 8419 875 0,'3'-3'391'0,"1"-6"-185"16,3 9-155-16,4 7-45 15,4 4-13-15,5 5-106 16</inkml:trace>
  <inkml:trace contextRef="#ctx0" brushRef="#br0" timeOffset="23372.18">2316 8227 838 0,'11'0'297'0,"18"-1"-246"0,8 1-19 15,14 1 0-15,-1-1-5 16,-5-1-11 0,-8-3 1-16,-18-3 2 15,-4 2 3-15,-9-2 16 16,-6 0-1-16,-6 1-7 0,-6 1-5 15,-4 5-24-15,-3 2-6 0,3 7-8 16,2 5-1 0,5 5 1-16,3 3-1 15,5 3 3-15,0 2 2 0,4-1 4 16,5 0 5-16,0-5 4 16,2-4 3-1,-10-6 4-15,0-4 2 0,-1-2 4 16,-6 0 0-16,3-3-8 15,-5 2-6-15,1 7-15 16,8 4-9-16,6 14-9 16,3 4 0-16,6 14 6 15,1 10 5-15,0 11 13 16,-1 3 7-16,-13-1 16 16,-2-6 11-16,-4-17 27 15,-3 1 8-15,-1-17 13 16,-6-11 1-16,-9-11 9 15,-5-11-4-15,-4-11-12 16,3-4-13-16,11-4-51 0,4-9-30 16,13-5-111-1,2-3-92-15</inkml:trace>
  <inkml:trace contextRef="#ctx0" brushRef="#br0" timeOffset="23906.1">2951 8753 664 0,'0'-7'344'0,"0"-9"-101"15,-4 2-64-15,-3-1-14 16,-8-3-22-16,-1 1-16 0,-7 3-42 15,-8 0-23-15,2 14-48 16,4 0-18-16,2 9-28 16,8 8-4-16,3 4-2 15,2 6 7-15,10 7 15 16,5 3 8-16,8-4 8 16,2-3 3-16,6-9 2 15,3-11-1-15,6-13 0 16,4-8-3-16,-2-12-12 15,-2-3-3-15,-4-2 1 16,-7-1 2-16,-9 3 16 16,-5 3 4-16,-4 4 0 15,-1 6 0-15,0 9-8 16,1 4-4-16,-1 6-8 0,0-6-2 16,0 3 0-16,9 21 2 15,19 39 5-15,-14-29 2 16,-4-2 4-16,3-3 2 15,-5-11 4-15,1-5 2 16,0-9 8-16,1-8 4 16,3-11 6-16,0-7 2 15,1-6-5-15,0-1-4 16,-2 3-10-16,1 5-1 16,-8 9-58-16,0 5-88 15</inkml:trace>
  <inkml:trace contextRef="#ctx0" brushRef="#br0" timeOffset="24239.36">3656 8754 559 0,'-11'11'387'16,"-7"8"25"-16,-5 1-211 0,-3 1-44 15,4-2-77-15,-6-3-25 16,-1-10-27-16,2-3-5 0,-3-10-8 16,2-4-11-1,10-7-19 1,4-1-11-16,10-3-19 16,9 1-1-16,13-1 6 15,10 4 5-15,2 0 21 0,0 7 11 16,-2 11 19-16,-8 2 12 15,3 18 30-15,-8 3 7 16,-3 9 3 0,1 3-6-16,-9-4-29 0,7-1 3 15,1-12-85-15</inkml:trace>
  <inkml:trace contextRef="#ctx0" brushRef="#br0" timeOffset="24640.1">4431 8685 835 0,'0'-4'364'15,"6"2"-206"-15,2 3-75 16,9 13-72-16,6 7-11 16,0 10 5-16,7 6-2 15,0 5 5-15,1 2-51 16</inkml:trace>
  <inkml:trace contextRef="#ctx0" brushRef="#br0" timeOffset="24810.89">4731 8700 902 0,'-11'0'448'0,"-16"5"-158"15,-5 6-91-15,-7 9-114 16,-3 5-33-16,2 8-36 16,5 1-8-16,6 0-4 15,3 0-24-15,9-11-162 16,4-6-217-16</inkml:trace>
  <inkml:trace contextRef="#ctx0" brushRef="#br0" timeOffset="24992.76">4962 8452 801 0,'-2'-7'393'0,"-3"0"-147"15,-4 0-72-15,-5 7-111 16,0 11-37 0,-5 7-37-16,-1 9-43 0,0 9-163 15</inkml:trace>
  <inkml:trace contextRef="#ctx0" brushRef="#br0" timeOffset="25201.37">4907 8705 845 0,'2'1'419'15,"3"3"-102"-15,13 4-212 0,-2 2-40 0,11 5-22 32,1 1-8-32,-5 8-17 15,2 0-5-15,-5-1-3 0,2 1-59 0,-4-12-166 31,-4-6-208-31</inkml:trace>
  <inkml:trace contextRef="#ctx0" brushRef="#br0" timeOffset="25342.35">5166 8739 531 0,'-8'-3'399'0,"-4"1"31"16,-10 7-186-1,-3 4-50-15,-2 11-87 0,-3 1-32 16,8 6-38-16,-6-4-13 15,3-5-24-15,1 0-40 16,5-11-166-16</inkml:trace>
  <inkml:trace contextRef="#ctx0" brushRef="#br0" timeOffset="25974.57">6137 8329 395 0,'-13'-3'229'15,"-14"-3"-6"-15,-4 12-42 0,-7 21-52 16,-6 12-17-16,5 23-48 0,4 11-19 16,14 15-27-16,20 12-1 15,19 7-3-15,12-7-1 31,23-15-2-31,3-17-2 0,7-25-39 16,1-10-64-16,-1-14-184 16</inkml:trace>
  <inkml:trace contextRef="#ctx0" brushRef="#br0" timeOffset="26299.04">6591 8738 544 0,'-8'-11'291'0,"-7"-10"-52"0,-4 3-35 15,-1 9-53-15,0 5-28 16,-4 9-58-16,1 5-20 16,0 8-29-16,1 5-8 15,12 10-9-15,5 6-2 16,9 4-1-16,6-2 2 15,6-4 4-15,1-7 1 16,7-8 3-16,-1-8 1 16,1-9 5-16,-2-6 4 15,-11-9 8-15,-8-4 2 16,-12-3 0-16,-9 0-5 0,-6 0-11 16,0 5-4-16,-2-1-41 15,10 3-56-15</inkml:trace>
  <inkml:trace contextRef="#ctx0" brushRef="#br0" timeOffset="26467.09">6602 8779 513 0,'20'1'303'0,"18"-1"-60"15,19 0-81-15,2 0-27 16,-3 0-71-16,-7 0-25 15,-19 3-21 1,-8-3-37-16,-11 1-193 0</inkml:trace>
  <inkml:trace contextRef="#ctx0" brushRef="#br0" timeOffset="26635.88">6777 8796 398 0,'-2'3'276'0,"0"2"32"16,4 7-80-16,1 5-75 15,1 1-26-15,0 7-46 16,2-1-22-16,0-1-29 16,3 1-9-16,-5-9-42 15,-1-1-69-15</inkml:trace>
  <inkml:trace contextRef="#ctx0" brushRef="#br0" timeOffset="27151.12">7220 8907 459 0,'-4'-9'307'0,"-9"-11"17"0,-7-1-80 15,-7 1-82-15,-2 0-27 16,-4 7-47-16,4 7-20 15,-2 8-41-15,4 7-17 16,11 12-20-16,0 2-6 16,15 8 2-16,-2 1 2 0,7-3 6 15,7-2 2 1,5-9 4-16,8-5 2 0,2-12 5 16,6-6 0-16,-5-11 2 15,2-3-1-15,-2-9-1 0,-4-1 0 16,-3 1 1-1,-5 0 0 1,-7 6 2-16,-4 4-1 0,-4 11-2 16,-2 6-3-16,2 9-1 0,0 5-1 15,0 8 2 1,2 3-1-16,1 1 0 16,4 4-1-16,5-3-1 15,2-7 1-15,2-3 1 16,-1-5 1-16,-3-10 2 15,0-1 2-15,2-11 1 16,0-1 2-16,-2-8 0 16,0-5 2-16,-2-2 16 15,-2-4 4-15,-1 6-1 16,-1 3-4-16,-3 10-69 16,-3 3-91-16</inkml:trace>
  <inkml:trace contextRef="#ctx0" brushRef="#br0" timeOffset="27821.66">8042 8855 710 0,'-3'0'319'0,"0"0"-157"0,3 13-96 16,2 3-24-1,7 6-25-15,6 1 2 16,7-2 3-16,5-9 4 0,5-6 1 15,1-4-1 1,2-10-3-16,-4 0-2 16,-7-6-1-16,-4-4 0 15,-11-2-4-15,-5-3-2 0,-4 4-3 16,-4 6-4 0,1 9-2-16,-1 6 2 0,1 15 13 15,3 10 2-15,4 18 2 16,8 5-3-16,2 13-13 15,-6-2-2-15,-7 1 15 16,-11 1 5-16,-16-4 12 16,-5-1 3-16,-15-13-7 15,1-12-2-15,-1-18-1 16,1-11-1-16,10-23-7 16,2-11-7-16,12-19-24 15,12-6-12-15,11-3-28 16,11-1-25-16,8 7-87 15,3-1-78-15</inkml:trace>
  <inkml:trace contextRef="#ctx0" brushRef="#br0" timeOffset="27982.41">8450 8544 735 0,'3'-7'397'15,"3"-13"-87"-15,-5 2-49 0,-2 11-116 16,-5 2-49-16,-1 19-74 15,-1 8-20-15,4 15-61 16,-9 5-63-16</inkml:trace>
  <inkml:trace contextRef="#ctx0" brushRef="#br0" timeOffset="28421.79">8551 8836 756 0,'-3'3'352'16,"-5"5"-138"-16,2 11-117 16,2 5-27-16,4 1-11 15,6-1-7-15,9-5-10 16,2-3-9-16,9-6-15 15,0-4-4-15,-3-6 2 16,3-2 1-16,-5-9 0 16,-7-1 0-16,-3-6-3 0,-2 0 0 15,-7-2-4-15,3 7-1 16,-4 2-7-16,-1 4-6 16,0 10-4-16,0 7-1 15,4 11 3-15,5 11 6 16,2 11-1-16,0 2-1 0,-4 12-1 31,-7 1 2-31,-10 6 20 0,-7 4 8 16,-8-9 5-16,-4-3 1 0,-9-17-11 15,11-13 1-15,-8-19 8 16,-1-13 1-16,11-21-9 16,-5-8-6-16,17-12-95 15,12 1-83-15</inkml:trace>
  <inkml:trace contextRef="#ctx0" brushRef="#br0" timeOffset="28818.84">9341 8739 605 0,'1'-4'379'0,"-2"0"-45"15,2 8-90-15,-1-4-129 16,0 30-48-16,3 57-42 16,-4-27-7-16,-2-3-7 0,-1-5-3 15,4-13-66-15,6-9-66 16</inkml:trace>
  <inkml:trace contextRef="#ctx0" brushRef="#br0" timeOffset="29118.22">9684 8890 656 0,'-6'-9'351'15,"-12"-6"-82"-15,1 0-66 16,-2 9-98-16,0 4-40 0,0 10-55 16,2 4-13-1,1 14-10-15,6 5 1 16,10 1-1-16,2 4 2 16,14-6 4-16,4-5 2 15,8-8 6-15,6-7 3 16,1-5 6-16,-3-2 7 15,-10-8 10-15,-8-2 3 16,-19-4 2-16,-12-4-4 16,-19 0-11-16,-6 3-5 0,0 2-53 15,5 1-88-15</inkml:trace>
  <inkml:trace contextRef="#ctx0" brushRef="#br0" timeOffset="29439.88">9886 8906 633 0,'-1'-6'331'0,"-4"-4"-66"0,-5 2-58 16,0 4-78-16,-1 4-34 15,1 6-68-15,0 6-18 16,-3 5-19-1,-1 5-6-15,6 8 1 0,3 0 0 16,11 0 4-16,9-5 3 16,6-5 6-16,4-7 4 15,3-8 13-15,-3-7 9 16,-3-10 15-16,-2-2 2 0,-9-6-3 16,-4 0-8-1,-7-5-14-15,-4-1-18 0,-4 3-92 16,-3-1-83-16</inkml:trace>
  <inkml:trace contextRef="#ctx0" brushRef="#br0" timeOffset="29775.35">10031 9044 638 0,'11'6'348'15,"11"0"-65"-15,2 0-61 16,1-4-78-16,1-2-27 15,0 0-41-15,0-5-18 16,0-3-22-16,-4-5-8 16,-7-4-8-16,-5-1 0 0,-10-5-4 15,-2 3-3-15,-11-1-6 32,-3 1-5-32,-9 6-6 0,-1 2-5 0,2 16-8 15,4 5-4 1,6 9 1-16,2 10 3 15,6 2 5 1,2 6 5-16,4 9 8 0,4-4 2 16,2 10 3-16,1 1 0 15,-3 2-3-15,-3 1 0 16,-1-10-82-16,1-2-76 16</inkml:trace>
  <inkml:trace contextRef="#ctx0" brushRef="#br0" timeOffset="30313.25">10383 9043 1059 0,'9'5'68'0,"-1"-2"-17"0,14 2 44 16,4-4-6-16,0-5-21 16,5-1-6-16,-3-5-10 15,-3-1-6-15,-5-3-17 16,-9-5-7-16,-11-2-9 15,-5 0-4-15,-16 4-14 16,-2 6-8-16,-5 11-9 16,-1 2 0-16,5 14-1 15,1 1 3-15,6 9 16 16,3 7 11-16,13 8 23 16,4 5 3-16,11 5-5 15,6 0-9-15,0-2-11 16,1 1 1-16,-3-9-79 15</inkml:trace>
  <inkml:trace contextRef="#ctx0" brushRef="#br0" timeOffset="30793.17">10901 8897 798 0,'-12'-10'375'0,"-17"-6"-173"0,1 4-50 15,7 9-91-15,-1 6-25 0,13 16-26 31,-2 2-3-31,8 8-7 16,4 3 1-16,5-5 6 0,12-1 2 0,4-11 4 16,6-3 2-16,4-11 1 15,-5-6 3 1,-7-2 5 0,-4-2 2-16,-13-6-33 0,-3 6-44 0,-9-5-277 0</inkml:trace>
  <inkml:trace contextRef="#ctx0" brushRef="#br0" timeOffset="31103.62">11046 8951 828 0,'2'6'376'0,"1"7"-182"15,-1 5-36-15,-3-6-71 16,1 1-25-16,-3-8-23 15,1-5-5-15,0-5-9 16,1 4-8-16,0 0-22 16,1-14-12-16,9-39-6 15,1 24-1-15,9 1 8 16,4 3 6-16,1 5 14 16,0 8 10-16,-3 13 14 15,-6 3 2-15,1 16-4 16,-8 4-6-16,-3 8-6 15,-1 2-3-15,-7 1-4 16,2 0-3-16,2-6-61 0,3 1-65 16</inkml:trace>
  <inkml:trace contextRef="#ctx0" brushRef="#br0" timeOffset="31647.36">11498 8837 727 0,'-13'-5'351'15,"-10"-4"-124"-15,2 9-132 16,1 1-35-16,6 9-39 16,3 2-10-16,9 3-11 15,6 5-3-15,6-2 1 16,5 0 1-16,5 0 3 15,-1-4 2-15,1-8 1 16,-3-3 0-16,-4-3-29 16,-2-3-18-16,-8-2-32 15,-3-2-17-15,-13 0 24 16,-6 3 17-16,-5 7 37 16,0 4 15-16,2 3 3 15,4 0 0-15,6 4 5 16,5 4 2-16,8 0 8 0,2-2 0 15,8 1-6-15,2-3 0 0,3-6 1 16,5-1 3-16,2-8 7 16,1-6 1-16,3-2-2 15,0-4-3 1,0-2-6-16,-3-4-1 16,-6-3 2-16,0 2 13 0,-10-1 29 15,-5 10 15 1,-2 5 4-1,2 2-18-15,-1-10-37 0,-2 3-22 0,2 14-14 16,3 10 3-16,3 10 9 16,-3-1 2-1,-2 6 7-15,-2-4-1 0,-1-1-27 16,3 0-50-16,-3-8-262 0</inkml:trace>
  <inkml:trace contextRef="#ctx0" brushRef="#br0" timeOffset="31808.1">11717 8647 1253 0,'-4'-3'486'0,"4"4"-352"15,-6 1-78-15,4-2-71 0,2 0-80 16</inkml:trace>
  <inkml:trace contextRef="#ctx0" brushRef="#br0" timeOffset="32251.9">12052 8492 542 0,'11'9'304'0,"15"20"-4"16,9 11-149-16,-1 17-31 15,2 10-4 1,-15 11-7-16,-11 4-14 15,-10 1-14-15,-8-2-17 16,-11-12-31-16,-3-6-3 0,-11-11-14 16,-1-14-19-16,3-14-122 15,3-9-155-15</inkml:trace>
  <inkml:trace contextRef="#ctx0" brushRef="#br0" timeOffset="32543.66">12491 9083 986 0,'2'-2'453'0,"1"2"-199"16,1 1-61-16,-4-1-94 31,0 0-32-31,0 0-46 16,0 0-9-16,0 0-93 15,0 0-110-15</inkml:trace>
  <inkml:trace contextRef="#ctx0" brushRef="#br0" timeOffset="40704.01">20284 11034 693 0,'-6'-2'290'16,"5"-1"-175"-16,17 0-61 0,33 3-41 16,15 7-9-16,31 1 11 15,13 0 15-15,28-2 23 16,10-6 4-1,14-1-1-15,-7-4-12 0,-10-1-21 16,-14 2-5-16,-26-2-5 16,-16 2 0-1,-33-5 1 1,-14 1 2-16,-29 1 1 0,-11-4-6 16,-18 0-8-16,-8-1-4 0,-15-4-7 15,-3 1 3-15,-3 4 3 16,4-1 1-16,15 7 0 15,5-1 0 1,21 6-11-16,3 1-3 0,19-1-2 0,11 7-4 16,13 6 8-1,5 3 4 1,-3 5 21-16,-8 1 18 16,-14-4 30-16,-12-3 19 0,-18-1 14 15,-4-6-4-15,-11-6-21 16,1-1-17-16,3-4-113 15,0-4-71-15</inkml:trace>
  <inkml:trace contextRef="#ctx0" brushRef="#br0" timeOffset="41269.71">21938 10604 300 0,'12'0'199'0,"9"-1"-6"0,-2 0-26 16,-3-3 6-16,0 1 5 16,-4-2-6-16,-2-4-20 15,-2-3-17-15,-10-2-43 16,-6 0-17 0,-12-5-32-16,-5 2-13 0,-5 3-19 15,-4 3-10-15,0 15-16 16,1 9-6-16,-1 11-5 0,4 7 1 15,13 3 6-15,8-1 5 16,16 1 9-16,11-5 4 16,10-9 5-16,5-4 2 15,8-15 3 1,-7-4 2-16,2-10-1 16,-6-9-1-16,-8-2-3 15,1-1-2-15,-12 1 2 0,-4 4 0 16,-8 5 17-1,-5 5 9-15,-2 6 0 0,1 5-1 16,-1 11-19-16,4 3-10 0,5 6-2 31,5 2 0-31,11 3 11 0,6-1-37 0,2 0-130 16,1-6-154 0</inkml:trace>
  <inkml:trace contextRef="#ctx0" brushRef="#br0" timeOffset="41485.11">22236 10694 810 0,'1'0'405'0,"5"2"-103"0,4 5-111 15,8 6-96-15,3 0-10 0,3 7-35 16,-1 2-20-16,-2 2-16 15,3 0-14-15,-5-7-103 16,4-1-76-16</inkml:trace>
  <inkml:trace contextRef="#ctx0" brushRef="#br0" timeOffset="41685.98">22471 10650 463 0,'-4'-7'317'0,"-2"-4"-19"16,-3 8-66-16,0 3-28 15,-8 11-57-15,-8 6-28 16,-9 13-48-16,-4 5-15 16,-7 7-30-16,4 0-8 15,1-2-9-15,7-2-9 0,12-11-101 16,6-8-114-16</inkml:trace>
  <inkml:trace contextRef="#ctx0" brushRef="#br0" timeOffset="42348.56">21765 10274 280 0,'3'-1'166'15,"2"0"-20"-15,17 1-49 0,9 0-15 16,17 1-2 0,9-1 2-16,16 3-4 15,11 2-4-15,6 5-9 0,-5 0-7 16,-15-4-20-16,-15-4-9 16,-18-6-7-1,-8-1-1-15,-14-3 6 16,-8-4-1-16,-10-2-5 0,-8-1-4 15,-3-2-10 1,-3 0-4-16,0 3 1 0,5 1-1 16,-1 9-7-1,10 2-6-15,-2 7-6 16,6 4 0-16,12 6 8 16,-4 5 9-16,12 2 11 0,-2 2 6 15,-4-1 19 1,2-2 9-16,-17-6 30 15,-9-1 5-15,-8-4-12 0,-5-2-11 16,1-2-74-16,0-4-88 16</inkml:trace>
  <inkml:trace contextRef="#ctx1" brushRef="#br0">19092 12791 0</inkml:trace>
  <inkml:trace contextRef="#ctx0" brushRef="#br0" timeOffset="43354.85">13000 9157 693 0,'1'0'295'16,"3"-4"-146"0,4-8-71-16,13-8-38 15,2-6 3-15,5-10-2 16,2-8-4-16,-1-14 16 0,-6-10 6 15,-5-6 10 1,-3 1 5-16,-12 7-19 16,3 10-10-16,-4 18-9 15,-2 10-2-15,0 18-25 16,0 12-10-16,0 21-15 16,5 13-16-16,4 23 12 15,7 10 5-15,11 13 7 16,-1-1 5-16,5-5 5 15,-5-16 5-15,-9-18-59 0,-2-6-22 16,-7-15-117 0,-5-3-147-16</inkml:trace>
  <inkml:trace contextRef="#ctx0" brushRef="#br0" timeOffset="43486.57">13249 9014 547 0,'9'4'191'0,"19"6"-166"16,2 2-25-16</inkml:trace>
  <inkml:trace contextRef="#ctx0" brushRef="#br0" timeOffset="43672.28">12910 8778 877 0,'-6'0'378'15,"-4"0"-176"-15,5 0-163 0,7 3-33 16,7 3-19-16,7 2-3 16,13 5-22-16,6-4-77 15</inkml:trace>
  <inkml:trace contextRef="#ctx0" brushRef="#br0" timeOffset="44004.84">13605 9002 681 0,'11'5'343'15,"4"2"-123"-15,10 4-68 16,-1-6-30-16,0-2-47 15,4-3-20 1,-8-15-23-16,1 3-4 0,-8-11-5 0,-8-2-5 16,-7-1-11-1,-10-4-4-15,-12 3-5 0,-5 1-2 16,-4 13 1-16,2 7-2 16,-3 14 5-1,5 10 0-15,10 16 5 0,4 3 8 16,15 8 7-1,5 1 12-15,10 0 8 0,5 1-2 0,-2-4-10 16,3 1-8-16,-7-8-8 31,0-2 0-31,-3-9-35 16,-4-7-55-16,8-14-275 0</inkml:trace>
  <inkml:trace contextRef="#ctx0" brushRef="#br0" timeOffset="44399.58">14319 8860 596 0,'-5'2'387'16,"-6"7"41"-16,-8 5-201 0,-6 6-103 15,-2 3-27-15,-1-1-45 16,-1-8-18-16,-1-6-18 16,0-6-2-16,-6-7-15 15,4 2-14-15,3-6-18 16,4-1-3-16,11 1 1 16,6 1 5-16,10-1 0 15,4-3-2-15,15 3 4 16,1 1 7-16,6 9 25 15,5 11 16-15,-5 12 24 16,1 1 10-16,-7 8 3 16,-1-1-7-16,-7-9-15 15,2 0-9-15,0-7-13 16,0-9-29-16,-2-2-110 0,-1-3-100 16</inkml:trace>
  <inkml:trace contextRef="#ctx0" brushRef="#br0" timeOffset="45661.87">5075 10496 298 0,'6'-7'212'0,"4"-7"26"16,1-1-7-16,-5-6-36 15,-3 0-17-15,-4-5-27 16,-5-1-14-16,-5-1-27 16,-6-1-13-16,-6 3-30 15,-1 3-13-15,-2 11-24 0,-2 6-12 16,3 11-19 0,0 8-9-16,1 14-12 0,5 6-2 15,8 8 0-15,8 1 3 0,13 3 7 16,10-6 6-16,2-6 5 15,4-9 3 1,5-16 1-16,2-2 1 16,6-12 1-16,-5-10-4 0,-3-7-16 15,-3-8-4 1,-11-7-5-16,0 3 5 16,-16-4 17-16,-5 2 5 15,-11 7 8-15,-5 4 6 16,-6 11 11-16,7 11-2 15,-1 11-1-15,7 9-10 0,11 13-13 16,2 2 0-16,15 8 1 16,3-2 4-16,14 0 3 15,0-4 1-15,-5-9-1 0,5-5 0 16,-8-10-46-16,-2-5-44 16,-2-4-281-1</inkml:trace>
  <inkml:trace contextRef="#ctx0" brushRef="#br0" timeOffset="46049.42">4865 10020 709 0,'-5'-3'328'0,"-6"-4"-122"0,9 7-57 16,16 0-56-16,9 3-19 16,18 1-38-16,7-1 2 15,15 1-4-15,5 2-10 16,-1 0-13-16,-2-4-1 16,-18-2 1-16,-8 0-2 15,-11-1-52-15,-10-1-37 16,-13-7-62-16,-6-1-10 15,-18-4 49-15,-3 0 36 0,-4-2 83 16,1 2 30-16,9 8 34 16,4 0 15-16,6 14-5 15,4 6-6-15,5 6-22 16,4 5-13-16,3-5-16 16,1 2-9-16,-2-3-9 15,0 0 4-15,-3 0-149 16</inkml:trace>
  <inkml:trace contextRef="#ctx0" brushRef="#br0" timeOffset="46323.21">5631 10258 963 0,'2'1'398'15,"4"1"-212"1,9-1-97-16,13 2-14 0,14 1-22 16,9-1-21-16,3-3-18 15,-9 1-2-15,-13-2-46 16,-10 0-56-1</inkml:trace>
  <inkml:trace contextRef="#ctx0" brushRef="#br0" timeOffset="46528.28">5691 10395 779 0,'9'5'339'16,"11"2"-138"0,7-1-34-16,18-2-20 15,-4 0-21-15,-1-2-58 0,-4-1-19 16,-18-3-21 0,2-3-1-16,-14-2-104 0</inkml:trace>
  <inkml:trace contextRef="#ctx0" brushRef="#br0" timeOffset="47305.98">6665 10443 236 0,'9'-7'191'0,"5"-11"36"16,2-3-10-16,-7-6-42 16,-3 1-13-16,-8-6-12 15,-6 2-5-15,-11 6-27 16,-4 2-18-16,-7 12-36 15,-3 6-18-15,-4 9-22 16,4 8-12-16,4 9-18 16,9 9-6-16,14 7 0 15,2 3 3-15,14 0 9 16,4-8 1-16,10-3 2 16,7-10 2-16,4-16 4 15,2-5 3-15,-1-14 1 16,-4-4 1-16,-8-8-2 0,-3-1-4 15,-8-5-8-15,-8 2-1 16,-7 9-5-16,-6 7-3 0,-6 16 3 16,-1 9 0-1,1 14 2 1,3 2 3-16,11 10 0 0,3-5-2 0,14 2 3 31,7-3-24-31,9-11-146 0,3-3-179 16</inkml:trace>
  <inkml:trace contextRef="#ctx0" brushRef="#br0" timeOffset="47475.61">6945 10433 685 0,'0'0'358'16,"9"7"-68"0,2 3-90-16,12 5-82 0,2 4-20 15,2 4-48-15,3 0-16 0,-6 0-18 31,-2 0-14-31,-9-5-92 0,-5-3-76 16</inkml:trace>
  <inkml:trace contextRef="#ctx0" brushRef="#br0" timeOffset="47635.13">7126 10455 591 0,'-10'0'373'0,"-12"8"6"15,-5-1-134-15,0 8-111 16,0 1-38-16,1 3-57 0,5 6-18 16,0-1-16-16,0 2-19 15,5 0-128-15,-3 0-197 16</inkml:trace>
  <inkml:trace contextRef="#ctx0" brushRef="#br0" timeOffset="47921.58">7420 10295 1089 0,'0'0'416'0,"-1"4"-287"15,2 5-40-15,5 8-27 16,-4 4-3-16,3 5-19 16,3 2-11-16,-3 3-15 15,0-3-3-15,0-2-4 0,-3-1-1 16,5-9-27 0,1-5-26-16,3-5-75 15,-2-4-63-15</inkml:trace>
  <inkml:trace contextRef="#ctx0" brushRef="#br0" timeOffset="48143.47">7404 10136 1027 0,'0'-2'463'0,"2"1"-219"16,-2 1-64-16,0-2-96 15,0 1-37-15,0 1-115 16,0 0-91-16</inkml:trace>
  <inkml:trace contextRef="#ctx0" brushRef="#br0" timeOffset="48557.14">7175 9908 921 0,'10'0'385'0,"10"0"-196"16,18 0-99-16,7 4-5 0,6 0-18 15,1-3-21-15,-3 4-24 0,-4-3-4 32,-6 0-7-32,-6 1 0 15,-12-6-55-15,-5 1-28 16,-10-6-36-16,-2-1-7 15,-6-5 50-15,2-4 26 16,-1 1 30-16,1 1 8 16,5 6 24-16,-2 6 19 15,3 9 33-15,-1 4 16 16,-5 11 10-16,3-1-1 0,-1 7-11 16,-2 1-11-16,0-5-26 15,-10-1-12-15,-4-5-10 16,2-8-53-16,0-8-286 15</inkml:trace>
  <inkml:trace contextRef="#ctx0" brushRef="#br0" timeOffset="49005.49">8236 10178 666 0,'-1'-4'371'0,"-3"-5"-55"16,-1 3-55-16,2 7-93 0,-1 5-44 15,8 16-57-15,3 7-21 16,2 20-13-1,3 8-3-15,-2 3-15 16,-5-1-4-16,-5-17-34 16,0-7-57-16,-7-16-141 0,-2-2-139 15</inkml:trace>
  <inkml:trace contextRef="#ctx0" brushRef="#br0" timeOffset="49144.94">8072 10393 833 0,'10'-1'396'0,"12"-1"-152"16,22-1-105-16,10 1-20 15,8-4-48-15,-3 4-23 0,-10 0-23 16,-2 1-42-16</inkml:trace>
  <inkml:trace contextRef="#ctx0" brushRef="#br0" timeOffset="49811.25">9028 10516 323 0,'6'-10'246'0,"2"-3"8"0,3-5-46 16,-4 0-9-16,-6-3-29 15,-1-2-16-15,-7 0-28 16,-5 0-18-16,-6 2-39 15,-8 2-12-15,-2 6-22 16,-2 4-11-16,0 13-18 16,3 7-10-16,8 17-16 15,1 6-2-15,10 9 1 16,2 0 3-16,13-3 10 16,4-4 1-16,10-12 7 15,7-2 0-15,2-16 4 16,5-5 1-16,1-10-2 15,-3-7-7-15,-5-7-6 0,-4-4 0 16,-10 1 6-16,-4-1 6 16,-10 6 18-16,-3 5 8 15,-7 8 10-15,1 6 8 16,-1 10-1-16,2 6-9 16,4 9-11-16,2 5-9 0,7-7-9 15,4 4-3-15,6-7-33 16,2-2-61-16,5 3-205 15</inkml:trace>
  <inkml:trace contextRef="#ctx0" brushRef="#br0" timeOffset="50215.86">9272 10571 907 0,'1'0'377'0,"0"2"-209"0,5 3-34 16,-6-5-50-16,0 0-8 16,0 0-32-1,10 3-11-15,33 10-12 0,-29-13-4 16,-5-8-1 0,2 2-1-16,-5-6-2 15,0 1-1-15,-3 3-4 16,-3 0-1-16,0 7-11 15,2-1-3-15,0 10 3 0,2 4 4 16,3 10 10-16,-1 9 2 16,0 8 2-1,-3 6 2-15,0 9 1 0,-7-1 4 16,-7 2-3-16,-3-5 0 0,-6-9-1 16,1-10 0-1,-7-17 5-15,1-13-1 0,-5-16-10 16,2-9-17-1,14-14-56-15,3-4-45 16,17-3-144-16</inkml:trace>
  <inkml:trace contextRef="#ctx0" brushRef="#br0" timeOffset="51022.21">9812 10513 597 0,'2'2'284'15,"-1"3"-70"-15,0 4-28 0,3 8-6 16,-2 4-13-16,-1 13-41 0,-1 6-11 15,-3 7-25 1,-6 6-12-16,-3 0-25 16,0-2-12-16,-2-13-15 15,3-13-5-15,-1-15-42 16,1-8-72-16,-4-17-316 16</inkml:trace>
  <inkml:trace contextRef="#ctx0" brushRef="#br0" timeOffset="54021.97">9770 10273 1014 0,'2'1'460'0,"-2"2"-198"16,5-2-47-16,-5-1-69 0,0 0-39 16,0 0-64-16,0 0-18 15,0-1-103-15,0 0-95 16</inkml:trace>
  <inkml:trace contextRef="#ctx0" brushRef="#br0" timeOffset="54666.81">9495 9986 736 0,'7'-1'343'16,"7"1"-138"-16,11-1-86 15,14 2-18-15,16 1-34 16,1-2-22-16,12 5-25 16,-4 0-8-16,-12 1-7 0,-5 3-2 15,-15-6-1-15,-9-2-18 16,-14-4-56-16,-5-3-7 16,-9-6-1-1,-3-3 19-15,-6-3 56 0,2-1 8 16,3 2 14-16,4 7 6 15,5 5 15-15,6 6 7 16,5 11 11-16,4 2 3 16,0 3 11-16,1 4 10 0,-13 1 18 15,-6-3 0-15,-11 4-19 16,-4-3-16-16,1-7-36 16,-4-2-25-16,6-5-198 15</inkml:trace>
  <inkml:trace contextRef="#ctx0" brushRef="#br0" timeOffset="57125.03">10455 10400 431 0,'2'-2'282'0,"14"-3"36"15,5 3-89-15,17-1-66 0,9 2-28 16,4 1-66 0,3 3-25-16,-11-2-29 15,-8-2-13-15,-12-6-187 16</inkml:trace>
  <inkml:trace contextRef="#ctx0" brushRef="#br0" timeOffset="57387.84">10501 10510 457 0,'3'1'283'16,"6"2"18"-16,5-2-91 0,20 4-54 15,5-2-6-15,13 5-33 16,0-1-27 0,-11-1-43-16,-3 0-16 15,-6-6-69-15,-3 0-92 0</inkml:trace>
  <inkml:trace contextRef="#ctx0" brushRef="#br0" timeOffset="58129.3">11445 10550 337 0,'9'0'207'16,"6"-1"-23"-16,1-3-35 15,-3-7-7-15,-3-2-16 0,-1-4-14 16,-3-2-22-16,-1 0-8 16,-6-7-5-1,-9 6-2-15,-7-3-3 16,-6 2-5-16,-8 7-15 0,2 6-8 16,-7 11-24-16,3 12-8 15,4 8-15 1,4 7-7-16,10 6-3 0,10 0-2 15,5-2 3-15,4-1 3 0,12-10 4 16,0-4 0-16,12-8 0 16,4-7-2-1,-1-7-12-15,4-10-1 16,-8-6 3-16,-1-4 4 16,-9-3 16-16,-3 7 7 0,-8 1 15 15,-4 4 14-15,-2 10 21 16,-1 0 3-16,0 11-6 15,1 3-10-15,3 3-21 16,4 6-6 0,6 3-10-16,2-4-4 15,4 5-31-15,1-3-52 0,-3-3-231 16</inkml:trace>
  <inkml:trace contextRef="#ctx0" brushRef="#br0" timeOffset="58354.14">11715 10576 786 0,'3'2'392'0,"-2"-1"-122"0,10 9-109 16,-2 4-27-16,2 7-38 15,8 2-24-15,-4 1-34 31,2-1-14-31,-1-3-15 0,-1-4-27 16,0-6-121-16,-1-4-106 16</inkml:trace>
  <inkml:trace contextRef="#ctx0" brushRef="#br0" timeOffset="58530.05">11863 10602 759 0,'-12'2'368'0,"-14"6"-134"0,-3 8-57 16,2 3-86-1,4 6-29-15,-1 0-38 16,-1 1-10-16,6-4-42 16,0-6-80-16</inkml:trace>
  <inkml:trace contextRef="#ctx0" brushRef="#br0" timeOffset="58895.7">12236 10326 585 0,'-4'4'376'16,"-1"6"50"-16,2 6-189 0,-3 12-87 15,5 3-14-15,1 2-49 16,0 3-24-16,4-4-34 15,0-5-9-15,-1-6-12 16,-1-4-2-16,4-5-4 16,-2 1-2-16,10-1-28 15,1-4-53-15,7 0-149 16,3-4-300-16</inkml:trace>
  <inkml:trace contextRef="#ctx0" brushRef="#br0" timeOffset="59150.55">12201 10158 979 0,'0'-1'457'0,"2"-2"-190"16,2 3-65-16,-4 0-97 15,0 0-37-15,0 0-39 16,0 0-90 0</inkml:trace>
  <inkml:trace contextRef="#ctx0" brushRef="#br0" timeOffset="59667.64">12003 9889 711 0,'-1'0'337'0,"3"0"-143"0,10 1-39 16,16-1-61-16,13 2-22 15,11 0-27-15,1 0-15 16,7 5-21-16,-3-3-5 16,0 4-3-16,-9-3 3 15,-13-3-2-15,-9-2-7 16,-18-6-41-16,2-3-11 0,-12-4-9 16,-5-1 9-16,-2-4 39 15,-1-2 12 1,3 2 13-16,2 3 4 0,5 9 5 15,1 5 2-15,4 8 9 16,2 4 1-16,6 9 8 16,-1 2 5-16,-1 5 7 15,-3-2 4-15,-8-1 3 16,-2-4-1-16,-10-5-11 16,-1 0-7-16,-2-6-15 15,4 2-2-15,3-4-165 16</inkml:trace>
  <inkml:trace contextRef="#ctx0" brushRef="#br0" timeOffset="63571.15">8884 10694 473 0,'-25'13'170'0,"-28"16"-139"31,1-3-21-31,15-3-8 0,7-2 4 0,26-11 24 16,9-7 17-16,25-20 22 16,12-9 8-16,19-21-5 15,15-6-7 1,23-14-2-16,18-12-2 0,28-16-3 16,11-7-5-16,21-2-13 15,2 5-7 1,-13 13-16-16,-14 9-2 0,-48 15-5 0,-25 12-2 15,-38 24-2 1,-14 10-4-16,-15 13-29 0,-10 3-8 16,-10 2-11-1,-8 3-4-15,-14-3 16 0,2 3 6 16,2-5 11 0,-1-2 9-16,11 2 8 15,3-2 1-15,8 1-4 16,3 0-5-16,6-1-2 15,-4 0 1-15,0 1 4 0,0 0 3 16,18-7 2-16,34-17 2 16,-26 12 2-16,-2 0 3 15,-8 6 9 1,-3 3 6-16,-12 6 16 0,-4 7 6 16,-8 12 3-16,-4 4-4 0,1 11-17 31,1-2-10-31,10-9-86 0,1-5-223 15</inkml:trace>
  <inkml:trace contextRef="#ctx0" brushRef="#br0" timeOffset="63937.74">10614 9685 442 0,'-7'-4'218'0,"-11"-9"-73"16,1 7-43-16,-1 8-55 16,4 3-19-16,6 11-24 15,2 2 6-15,12 6 20 16,5 1 5-16,16 3 2 15,6-3-7-15,10-10-16 16,1 0 0-16,-9-15 9 16,-1-7 2-16,-13-5 68 0,-9-12 19 15,-7-2 27-15,-10-3 7 16,-11-1-63-16,-10 6-23 16,-16 9-40-16,-3 6-14 15,-3 9-13 1,4 7-15-16,20 4-94 15,6 2-93-15</inkml:trace>
  <inkml:trace contextRef="#ctx0" brushRef="#br0" timeOffset="64126.12">10740 9707 411 0,'0'-3'267'0,"4"-1"26"16,-3 4-84-16,-2 0-56 15,0 0-14-15,-7 1-34 0,-13 19-8 16,-25 31-28-16,32-29-22 16,9-2-31-16,4-7-80 15</inkml:trace>
  <inkml:trace contextRef="#ctx0" brushRef="#br0" timeOffset="70732.45">2129 11299 471 0,'-12'6'242'0,"-12"4"-55"0,-6 2-45 16,-8-7-40-16,-7-5-18 16,-7-7-37-16,-2-6-10 15,3 0-7-15,8 1-4 16,16 2-5-16,8 2-10 16,22 1-20-16,7-1-8 0,18 4 1 15,7 3 8-15,11 7 10 16,2 9 10-1,-9 18 19-15,-9 7 15 0,-27 12 24 16,-10 3 1-16,-26-2-15 16,-10-3-14-16,-3-7-22 15,2-5-3-15,13-15 1 16,11-3-2-16,10-15-8 16,10-3-6-16,16-3-6 15,9-2-4-15,17 4 5 16,8 2-1-16,10 11 2 15,-3 2 1-15,-7 2 1 16,-7-1 5-16,-10-4-51 16,-1-4-100-16</inkml:trace>
  <inkml:trace contextRef="#ctx0" brushRef="#br0" timeOffset="71058.97">2144 11504 904 0,'3'0'360'16,"13"0"-220"-16,5-1-44 0,17 2-28 15,6-2-14 1,4 1-30-16,-1 1-7 0,-11 2-8 16,-5 1-3-16,-15-1-46 15,-6-1-38-15,-10-2-66 16,-5 1-53-16,-8-3-47 15,-4 1 22-15,-3-2 69 0,1-1 64 16,3 4 157-16,3 1 54 16,4 6 50-16,2 2 4 15,6 7-36-15,2 2-31 16,2 5-43 0,2 2-14-16,2 1-29 15,1 2-9-15,2-4-110 0,4-3-162 16</inkml:trace>
  <inkml:trace contextRef="#ctx0" brushRef="#br0" timeOffset="71353.23">2673 11579 630 0,'-7'-4'368'15,"-4"-5"-62"1,-2 1-125-16,1 1-40 15,-3 5-77-15,4 4-33 16,-1 5-42-16,5 4-12 16,7 7-3-16,0 0 1 15,9 7 7-15,1-3 4 16,4-1 4-16,6-4 4 16,4-8 6-16,5-6 3 0,-1-10 14 15,-4-5 18-15,-9-6 52 16,-7-1 22-16,-14 1 10 15,-11-1-12-15,-15 4-55 16,-5 3-26-16,2 6-108 16,8 2-46-16</inkml:trace>
  <inkml:trace contextRef="#ctx0" brushRef="#br0" timeOffset="72211.86">3474 11483 705 0,'8'3'311'0,"13"11"-129"15,-5 2-81-15,1 14-29 0,-8 1 8 16,-11 4-10 0,-4 4-10-16,-3 0-22 15,-2-4-12-15,5-13-8 16,1-7 5-16,-1-15-9 0,6-10-4 0,2-7-10 31,5-6-11-31,9-6 2 16,-3 0 1-16,8 3 6 15,0 0 3-15,-4 7 3 16,-3 3 1-16,-7 7 3 0,-7 3-2 16,-6 10 0-16,-2 4 1 0,-3 7-2 15,4 5 1 1,2 1 1-16,5 4 0 16,7 0 1-16,5-3 0 15,11-3 1-15,2-6-1 16,7-9 1-16,-1-4 1 15,-1-8 1-15,-1-2 2 0,-3-5 1 0,-3-5 0 16,-3-1 4 0,-2-3-2-16,-6 0 1 15,-4 4-1-15,-3 9 1 16,-3 2 1-16,-3 10 1 16,1 8 0-16,-1 11-3 15,1 7-5-15,1 11-4 16,5 1-2-16,1-3-4 15,3-2-14-15,5-10-148 16,-1-7-119-16</inkml:trace>
  <inkml:trace contextRef="#ctx0" brushRef="#br0" timeOffset="72404.02">4047 11508 911 0,'-1'2'409'0,"-4"4"-197"0,3 10-67 16,3 14-82-16,1 6-13 16,4 15-14-16,-1 3-8 15,0 11-9-15,-2 7-4 16,-3-5-15-16,1-6-66 16</inkml:trace>
  <inkml:trace contextRef="#ctx0" brushRef="#br0" timeOffset="72719.63">4057 11326 767 0,'7'-8'386'16,"6"-5"-89"-16,5 13-204 15,1 8-35-15,-2 12-30 16,-4 3-6-16,-12 7-11 0,-3 2-2 15,-13 3-1-15,-3-3 0 16,1-8-1-16,9-3-6 16,14-13-9-16,9-3-2 15,16-1-2-15,2-3 5 16,3 7 3-16,-1 3 2 16,-5 0 1-1,-10 3-1-15,-15 2 4 16,-11 3 4-16,-18 1 4 0,-5 2 1 15,-8-4 1-15,1-3-14 16,7-8-136-16,5-3-176 16</inkml:trace>
  <inkml:trace contextRef="#ctx0" brushRef="#br0" timeOffset="73205.03">4497 11577 746 0,'-6'-6'380'0,"-3"-3"-114"15,-1 6-65-15,2 3-83 16,2 7-37-16,2 9-46 0,-2 1-15 0,6 8-13 31,4 2-3-31,5-1 1 0,2-1-1 0,4-7 1 16,0-2 1-16,-2-9 2 15,5-3 2-15,-5-9 7 16,-1-7 1-16,1-5 2 16,-2-2-3-16,-1-5-6 15,-3 5 0-15,-5 3-4 16,0 3-1-1,-2 13-8-15,0 0-5 0,-5 7-6 16,3 3-1-16,-1 5 6 0,6 5 2 16,6 0 4-1,6-1 2 1,4-4 8-16,0-4 7 16,2-8 12-16,-4-3 2 15,-1-6 3-15,0-3-3 16,-5-3-7-16,-2-3 0 15,-7-3-93-15,-2-2-89 16</inkml:trace>
  <inkml:trace contextRef="#ctx0" brushRef="#br0" timeOffset="73332.39">4643 11357 1178 0,'-5'-6'526'0,"-4"-5"-253"15,1 1-65-15,5 7-102 16,3 1-38-16,8 3-50 15,4 5-70-15,7 5-208 16</inkml:trace>
  <inkml:trace contextRef="#ctx0" brushRef="#br0" timeOffset="73834.63">4902 11532 743 0,'0'0'340'15,"1"-4"-151"-15,16 2-86 16,5-2-25-16,5-1-30 16,4 3-14-16,-2 2-19 15,-1 0-3-15,-4 0-4 16,-6 1-1-16,-8-1-1 15,-8 1-3-15,-9 6-3 16,-8 0 0-16,-5 7 1 16,-5 2 1-16,6 5 0 15,4 1 2-15,5 3 0 16,10 2 3-16,7 0 3 16,6 1 0-16,3-6 1 15,3-3 0-15,1-7 1 16,2-5-2-16,4-7 5 15,-3-6 1-15,-2-10 1 16,-4-3 1-16,1-6-4 0,-1-1 0 16,-4 0 3-16,1 3 9 15,-11 7 20 1,-2 3 5-16,-2 10 6 0,-2 2-12 16,-1 5-25-1,3-4-8-15,0 0-12 0,0 15-2 16,4 36 0-16,2-26 0 15,3 2-90-15,0-2-90 16</inkml:trace>
  <inkml:trace contextRef="#ctx0" brushRef="#br0" timeOffset="74169.37">5561 11629 648 0,'-4'-8'338'0,"-3"-6"-86"0,-3 0-31 0,-6 5-63 16,0 6-33-16,2 4-62 31,-1 4-22-31,4 9-37 16,1 1-11-16,2 4-6 15,6 5 1-15,3 4 4 16,5-3 5-16,4-4 3 15,6-3 2-15,3-11 12 16,5-6 12-16,1-9 29 16,-2-7 10-16,-6-9 26 15,-7-4 14-15,-10 2-1 0,-6-1-4 16,-10 8-34-16,-3 5-27 16,-1 6-48-16,-1 4-66 15,5 8-171-15</inkml:trace>
  <inkml:trace contextRef="#ctx0" brushRef="#br0" timeOffset="75394.15">6654 11593 510 0,'-6'9'260'0,"-10"11"-63"16,-7 7-41-16,-13 9-36 0,0 0-21 15,-2 5-45-15,7-3-12 16,9-15-24-16,-2-6-1 16,11-18-1-16,-4-12-3 15,6-10-7-15,6-5-6 16,5 0-7-16,3-1 0 15,11 5 23-15,1 3 10 16,1 8 17 0,3 9 8-16,-3 12-13 0,3 7-6 15,4 12-15-15,3 3-7 16,1 2-6-16,-2 0-20 16,2-5-288-16</inkml:trace>
  <inkml:trace contextRef="#ctx0" brushRef="#br0" timeOffset="75722.92">6992 11654 669 0,'-9'-7'362'15,"-7"-3"-65"-15,1 2-103 16,-3 3-92-1,2 5-30-15,-3 3-48 16,1 6-14-16,8 12-14 16,0 3-4-16,9 6-4 15,3 0-1-15,10-3 4 16,6-2 1-16,4-11 8 0,0-3 3 16,-5-9 4-16,-2-2 7 0,-9-2 16 31,-6-4 9-31,-8-3 6 15,-7-2-5-15,-3 0-18 16,0 1-35-16,7-1-182 16</inkml:trace>
  <inkml:trace contextRef="#ctx0" brushRef="#br0" timeOffset="76075.45">7131 11637 933 0,'7'0'406'16,"8"5"-198"-16,1 3-47 16,-1 6-48-16,-8 3-20 0,-7 4-40 15,-5 4-16-15,-6 0-21 16,-1 1-9-16,4-6-34 16,0-7-17-16,6-11-19 15,3-4-2-15,3-13 27 16,6-2 16-16,1-5 19 15,1-1 3-15,-1 0 4 16,-2 1 2-16,-2 5 9 16,-3 5 8-16,-4 8 7 15,-4 4 3-15,-3 8 0 16,-1 2-7-16,6 6-5 16,1 3-4-16,6 0-8 15,5 1-2-15,7-2-5 16,5 2 4-16,5-4-102 0,-1-2-82 15</inkml:trace>
  <inkml:trace contextRef="#ctx0" brushRef="#br0" timeOffset="76503.09">7544 11787 481 0,'4'-7'259'15,"7"-7"-51"-15,0-3-35 16,-2-2-36-16,-3 1-10 15,-6-2-8-15,-6 1-4 0,-10 3-18 16,-5 4-9-16,-7 8-23 16,0 4-15-16,1 5-24 15,4 2-13-15,10 7-17 16,1 3-6-16,4 6-4 16,4 4 0-16,8 3 3 15,4 0 3-15,8-6 5 16,4-2 1-16,2-13 2 15,2-4 0-15,2-11-2 16,0-5-8-16,0-9-19 16,-3 0-7-16,-4 1 3 15,-4-1 7-15,-7 6 19 16,-2 3 5-16,-3 8 0 0,-1 3 3 16,2 10 9-1,-2-1 1-15,2 2 4 16,4 4-2-16,3-3-4 15,4-1 4-15,6-5 12 16,0-5 4-16,1-5 6 16,-2-1-4-16,-5-4-11 0,-2 2-6 15,-5 4-17-15,-6-4-49 16,-2 1-247-16</inkml:trace>
  <inkml:trace contextRef="#ctx0" brushRef="#br0" timeOffset="76658.17">7742 11446 760 0,'-7'-13'477'16,"-7"-8"0"-16,1 6-147 15,3 12-151-15,4 4-56 0,3 6-84 16,3 6-26-16,3 5-123 0,4 4-144 16</inkml:trace>
  <inkml:trace contextRef="#ctx0" brushRef="#br0" timeOffset="77078.97">7997 11635 597 0,'-4'-3'372'0,"-7"-2"3"16,7 8-221-16,0 8-36 0,6 9-46 15,4 4-15-15,6 8-15 16,6-1 0 0,-1-5-7-16,3 0-2 0,-6-11-1 15,1-5 5-15,-2-10 16 16,-1-3 5-16,0-10-5 16,1-2-9-16,0 2-24 15,1-2-8-15,-3 5-9 16,-1-1-29-16,4 2-163 15,0 1-325-15</inkml:trace>
  <inkml:trace contextRef="#ctx0" brushRef="#br0" timeOffset="77823.83">8364 11624 871 0,'3'-1'356'0,"0"-3"-210"16,6 2-43-16,12 0-45 16,3 2-9-16,9 1-25 15,-5 0-6-15,-4-1-7 16,-8 0-1-16,-9-2 2 16,-4 2 0-16,-9 2-2 15,-3 3 1-15,-12 8 5 16,-3-3 9-16,0 7 8 15,4 3 0-15,10 3-12 16,4 4-10-16,8-2-10 16,1-2-1-16,9-5 0 15,7-1 0-15,9-8 1 0,3-2 0 16,6-7-13 0,1-5-21-16,2-6-71 15,3-2-12-15,-1-7 10 0,-3 0 20 16,-5 0 73-16,-6 2 14 15,-13 8 54 1,-4 7 23-16,-6 10 33 0,-5 3 5 16,-7 6-34-16,-7 4-16 15,-9-1-30-15,-1 1-9 0,-2-4-10 16,1-4-4 0,4-9-2-16,2-3-1 0,7-7-4 31,3-7-5-31,7-2-11 15,3-2-4-15,9-1 1 0,5 3 1 0,3 1 11 16,3 4 1-16,-6 6 1 16,0 5 5-16,-2 9 9 15,-2 5 3 1,3 5 3-16,0 1-3 16,-1-1-9-16,3-1-2 15,-2-5-2-15,0-4 0 0,4-5 1 16,-2-5 1-16,6-9 1 15,-1-2 2-15,-2-5-2 16,-1-1 1 0,-7-3-2-16,1-1 0 0,-5 4-1 15,-3 4-2-15,-3 7-4 16,1 7 3-16,-2 7 13 16,0 7 6-16,0 7 10 15,-2 3-5-15,2 4-11 16,0-2-6-16,3-2-72 15,0-4-66-15</inkml:trace>
  <inkml:trace contextRef="#ctx0" brushRef="#br0" timeOffset="78438.42">9811 11749 410 0,'-3'-5'272'16,"-1"-7"25"-16,-4-1-48 0,-11 4-53 31,-2 2-28-31,-13 4-67 0,3 6-24 0,5 7-48 16,3 3-21-16,11 8-13 15,4 3-7-15,15 7 0 16,9 2 3-16,14-5 5 16,5-6 2-1,2-12 7-15,-5-10 3 0,-9-9 10 16,-6-7 4-16,-11-9 6 16,-6-2-2-16,-9-1-9 15,0 3-6-15,-5 7-43 16,0 1-60-16</inkml:trace>
  <inkml:trace contextRef="#ctx0" brushRef="#br0" timeOffset="78637.42">9942 11712 716 0,'1'0'391'15,"-1"3"-60"1,0 3-111-16,0-6-76 0,0 3-23 0,2 21-36 31,6 29-21-31,4-28-32 16,1-1-9-16,9-6-16 15,5-8-2-15,5-10-38 16,-2-6-79-16</inkml:trace>
  <inkml:trace contextRef="#ctx0" brushRef="#br0" timeOffset="79215.39">10947 11696 710 0,'-15'-1'342'16,"-17"3"-126"-16,-1 3-53 16,11 8-65-16,-1 7-23 0,14 7-20 15,7 5-6-15,6 1-11 16,10 2-1-1,12-6-11-15,6-6-4 16,8-13-5-16,3-6 0 0,-6-14 4 16,-6-5 2-16,-13-12 4 15,-6-7 1-15,-14-4-4 16,-9-7-3-16,-15-3-3 16,-5-2-4-16,-2-2-7 0,4 3-3 15,12 3-7-15,8 3-5 16,14 10-42-16,10 6-29 15,11 13-110 1,5 8-107-16</inkml:trace>
  <inkml:trace contextRef="#ctx0" brushRef="#br0" timeOffset="79525.75">11233 11697 692 0,'-4'-1'329'16,"-3"1"-119"-16,0 6-60 0,1 10-52 0,0 5-17 31,1 11-14-31,4 1-6 16,6 2-12-16,5-4-6 0,8-7-9 15,-1-9 3 1,3-10 12-16,2-8 5 16,-6-12 0-16,4-2-4 15,-6-5-10-15,-6 0-9 16,-1-1-15-16,-6 1-20 0,-6-1-109 16,1 0-82-16</inkml:trace>
  <inkml:trace contextRef="#ctx0" brushRef="#br0" timeOffset="79762.28">11437 11718 554 0,'0'8'317'0,"2"13"-32"16,0 4-79-16,5 6-57 16,0 4-14-16,5-3-29 0,4-2-18 15,0-7-31-15,1-6-5 16,-1-12 15-16,-2-5 9 15,4-11 3-15,2-6-6 16,3-9-26-16,-2-5-10 16,-1-4-9-16,-9 2-3 15,-6 7-12 1,-3 7-48-16,-3 11-209 0</inkml:trace>
  <inkml:trace contextRef="#ctx0" brushRef="#br0" timeOffset="80265.95">12063 11782 443 0,'4'0'286'16,"3"3"25"-16,-4 1-96 15,-6 4-59-15,-6 3-11 16,-7 1-40-16,-7 2-21 16,-7-1-35-16,-5-5-17 15,-3-6-15-15,1-5-3 16,7-10-4-16,3-3-3 16,8-1-7-16,8-1-4 0,6 3-9 15,6 2-3-15,13-1-1 16,6 3 2-16,6 10 12 15,5 5 7-15,-1 12 13 16,-4 5 2-16,-3 9-1 16,-4-2-5-16,-4 5-8 15,-3-7 4-15,-7-6-113 16,-2-5-123-16</inkml:trace>
  <inkml:trace contextRef="#ctx0" brushRef="#br0" timeOffset="80400.13">11923 11543 1010 0,'-1'-6'466'16,"-1"0"-206"-16,3 12-173 16,4 1-52-16,3 13-134 0</inkml:trace>
  <inkml:trace contextRef="#ctx0" brushRef="#br0" timeOffset="80884.78">12240 11635 658 0,'-1'-5'367'0,"1"2"-74"16,4 4-66-16,-4-1-81 15,2 22-33 1,6 62-19-16,-7-18-4 15,0 15-12-15,-4-2-7 16,-2-5-27-16,3-9-13 16,3-14-23-16,4-2-1 15,4-21-98-15,-9-10-71 0,5-10-270 16</inkml:trace>
  <inkml:trace contextRef="#ctx0" brushRef="#br0" timeOffset="81053.02">12270 11883 884 0,'11'0'367'0,"9"0"-222"16,13 0-37-16,12 0-48 0,3-2-22 0,5-1-20 31,0-3-43-31,-9-2-263 0</inkml:trace>
  <inkml:trace contextRef="#ctx0" brushRef="#br0" timeOffset="81551.12">12776 11661 578 0,'-1'-8'308'0,"-9"-8"-51"0,-2 2-40 15,-1 7-60-15,-7 2-29 16,10 5-65-16,-7 2-24 15,7 4-28-15,7 3-10 16,1 5-4-16,9 1-2 16,6 4 2-16,3 0 3 15,1-3 2-15,-4-2 1 16,3-6 1-16,2-4 0 0,-10-2 0 16,-3-1-4-16,-6-1-16 15,-8-1-4-15,-6 1-2 16,-3 0 3-16,-2 4 13 15,0 2 3-15,5 3-2 16,7 1-1-16,1 8 2 16,3-2 1-16,10 2 6 15,0 1 5-15,8-7 5 16,8-1 2-16,-1-8-1 0,0-5-1 16,6-8-3-1,-5-5-2-15,6-6 0 0,-3-1 0 16,-6-1 1-16,-4 0 0 15,-8 0 0 1,-3 4-3-16,-4 8 16 16,1 3 3-16,-2 10 9 0,-1 7 3 15,1 6-16-15,0 5-1 16,2 4-9-16,3 0-2 16,5 1-4-16,0-2-1 15,3-6-60-15,3-3-81 0</inkml:trace>
  <inkml:trace contextRef="#ctx0" brushRef="#br0" timeOffset="81784.66">13106 11667 691 0,'9'-6'387'0,"1"-6"-84"15,6 12-105 1,1 2-22-16,-2 13-39 0,3 8-7 15,-1 7-28 1,-2 3-14-16,-5 0-31 0,0-6-18 16,-12-6-19-16,-4-6 0 15,-5-10-5-15,-10-5-10 16,3-12-119 0,-3-2-97-16</inkml:trace>
  <inkml:trace contextRef="#ctx0" brushRef="#br0" timeOffset="82676.98">13989 11660 729 0,'-4'5'331'15,"-1"11"-137"-15,2 7-69 16,3 8-51 0,5 1-15-16,3-3-25 0,2-3-8 15,-3-11-9-15,-2-4 3 0,-4-12-5 32,-3-8-13-32,-5-11-35 15,-3-5-18-15,-2-6-17 16,5-2 11-16,7 0 30 15,7 1 12-15,13 4 11 16,6 7 12-16,8 10 31 0,0 4 9 16,-6 8 14-16,-3 5-2 15,-6 9-14-15,-9 2-2 16,1 8-11-16,-4 1-6 0,-4 0-16 16,5 2 1-16,0-6-106 15,6 1-139-15</inkml:trace>
  <inkml:trace contextRef="#ctx0" brushRef="#br0" timeOffset="83171.42">14550 11790 375 0,'2'-11'261'0,"-1"-10"15"0,-2-3-100 31,-5-3-19-31,-5-1-26 15,-3-1-13-15,-5 7-28 0,-1 6-16 16,-1 10-34 0,-2 6-13-16,2 8-27 0,0 6-5 0,5 8-3 31,3 2 1-31,10 5 2 16,3 0 2-16,9-3 1 15,7-1 1-15,6-10 1 16,2-5 2-16,2-9 2 0,-4-5 1 15,-4-4-17-15,-2-3-7 16,-8-5-10-16,-2-1-3 16,-6 0 15-16,-2 1 6 15,-2 3 5-15,1 3-1 16,-1 7-10-16,2 0-1 0,4 9 1 16,-2-6 0-16,0 0 13 15,10 20 2 1,21 26 2-16,-10-31 2 0,3-4 4 15,-4-6 7-15,1-6 33 16,-3-5 15-16,-9-9 36 16,2 0 14-16,-11-7-2 15,-1-2-6-15,-7-4-25 16,-5 4-19-16,2 3-30 16,0 4-14-16,7 9-39 15,4 4-74-15</inkml:trace>
  <inkml:trace contextRef="#ctx0" brushRef="#br0" timeOffset="99464.47">2039 12575 617 0,'-4'-8'314'0,"-4"-9"-83"0,-8 1-17 16,-5 8-48-16,-3 3-32 15,-9 10-62-15,0 4-27 16,2 10-36-16,5 2-10 16,11 11-5-16,5 2-4 15,15 5 2-15,5-2 3 16,13-4 0-16,10-3 3 16,2-14 2-16,5-5 2 0,-3-14 1 15,-6-9 2-15,-7-4 2 16,-9-5 2-16,-7-1 4 15,-3-1 1-15,-10-2 0 16,1 4-2-16,-4 9 0 16,-2 7-2-16,-7 14 1 15,6 12 0-15,0 20 5 16,2 9 4-16,3 13-1 16,5 11 0-16,11-1-8 15,2-4-3-15,11-10-3 16,-8-18 0-16,-4-13-3 15,2-7-23-15,-2-14-100 16,8-7-96-16</inkml:trace>
  <inkml:trace contextRef="#ctx0" brushRef="#br0" timeOffset="99978.33">2480 12641 719 0,'-2'4'298'0,"2"1"-162"16,-2 7-4-16,-8 2-4 15,0 2-10-15,-17 2-31 16,-1 0-15-16,-9-4-30 16,1-2-11-16,5-12-9 15,5-2-5-15,8-10-13 16,5 0-13-16,8-4-20 15,5 1-4-15,11-2 2 16,3 1 9-16,6 0 11 16,0 1 2-16,5 12 1 15,0 0 1-15,3 13 10 16,2 9 6-16,-5 8 9 0,0 7 0 16,-3 4-4-16,-1-2-6 15,-5-6-4 1,1-5 1-16,-2-13-4 15,0-6 3-15,-1-12 3 16,-1-9 0-16,-2-6 5 16,-4-6 0-16,2-3-1 15,4 0 2-15,-9-4 2 0,1 8 1 16,-5 0 2 0,-7 4 6-16,5 17 2 15,-4-1-6-15,6 13-4 0,3 7-6 0,-2 3-8 16,5 9 3-16,-3 3 2 15,3 0-2 1,-2 0 0-16,2-5 0 16,-3-7-117-16,-2-2-110 15</inkml:trace>
  <inkml:trace contextRef="#ctx0" brushRef="#br0" timeOffset="100119.37">2575 12450 992 0,'0'-8'443'0,"-4"-6"-213"16,2 7-81-16,2 8-109 15,0 6-36-15,6 6-232 16</inkml:trace>
  <inkml:trace contextRef="#ctx0" brushRef="#br0" timeOffset="100410.48">2871 12626 1008 0,'2'1'391'16,"8"6"-261"-16,-1 1-42 15,8 8-28-15,3 6-8 0,-2 1-17 16,-1 3-6-16,1-5 0 15,-7-4 3-15,-4-9 17 16,6-2 10 0,-6-9 15-16,3-4-1 0,-2-5-17 15,-3-3-14 1,-3 0-22-16,0 1-7 0,1 1-36 16,-1 4-70-16,1-4-319 15</inkml:trace>
  <inkml:trace contextRef="#ctx0" brushRef="#br0" timeOffset="100798.39">3378 12727 379 0,'6'-5'279'15,"2"-5"28"1,-4 1-117-16,0 3-22 16,-7-4-35-16,-1 1-12 15,-6 1-11-15,-6 1-8 16,-7 5-16 0,-6 1-18-16,1 3-39 0,2 4-14 15,6 8-25-15,5 4-6 16,7 7-3-16,6-2 0 0,7 7 3 15,10-1 3 1,5-7 8-16,7 1 4 0,4-14 6 16,3-5 6-16,-3-11 19 15,-5-5 8-15,-9-7 10 16,-10-3 2-16,-9-3-16 16,-4-1-7-16,-11 3-53 15,-2 0-60-15</inkml:trace>
  <inkml:trace contextRef="#ctx0" brushRef="#br0" timeOffset="101114.14">3536 12694 1013 0,'1'-4'446'0,"6"-2"-234"16,-2 6-49-16,3 13-63 0,-1 6-17 15,2 11-14-15,-1 4-7 16,4 4-21-16,-4-3-10 16,-1-8-12-16,2-6-5 15,-3-16 9-15,4-7 6 16,2-13 7-16,-1-6 2 15,2-6-11-15,-1-1-9 16,0 1-15-16,-3 3-46 16,2 4-163-16,-1 2-402 0</inkml:trace>
  <inkml:trace contextRef="#ctx0" brushRef="#br0" timeOffset="101472.18">3858 12669 678 0,'6'-4'317'0,"4"1"-115"15,11 2-93-15,1-5-14 0,4 5-27 16,-2-5-17-1,-8 0-24-15,3 4-5 16,-6-1-4-16,-6 1-2 16,-7-1-2-1,-3 1-2-15,2 2-2 0,0 0-1 16,0 0 2-16,-8 12 1 0,-31 37-1 16,32-25-3-16,7 0-8 15,5 0 0-15,5-1-3 16,2-1 0-16,7-2-10 15,-3-4-29-15,4-6-111 16,2-3-96-16</inkml:trace>
  <inkml:trace contextRef="#ctx0" brushRef="#br0" timeOffset="101900.87">4351 12724 529 0,'0'1'306'0,"-4"5"-28"0,-6 3-85 16,-7 9-86-1,-7 1-19-15,-7 2-36 0,0-1-10 0,1-8-16 32,3-3-3-32,8-9-9 15,-1-5-3-15,8-10-21 16,8-1-9-16,4-6-9 0,8 3 0 16,9 2 15-16,0 1 9 0,5 5 12 15,-1 5 12-15,-2 10 26 31,0 7 8-31,1 7 14 0,-1 6 0 16,1 3-9-16,-3-3-12 16,2-2-17-16,4-4-8 0,-1-11-13 0,-5-6 2 31,3-8 1-31,-7-6 2 0,4-8 1 16,2-1-2-1,-10-3-1-15,5 1 0 0,-11 5-3 16,-3 2-1-1,4 12-4-15,-5 2 0 16,0 9 7-16,3 9 6 16,-2 2 15-16,1 6 7 0,2-1 0 15,1-1-2-15,4 0-15 16,4-2-9-16,6-9-78 16,-2-7 179-16</inkml:trace>
  <inkml:trace contextRef="#ctx0" brushRef="#br0" timeOffset="102557.1">5524 12687 373 0,'-12'-4'263'16,"-11"-1"35"-16,-1 3-83 0,-3 4-79 16,3 5-32-16,5 8-51 15,-1 1-21-15,17 7-19 31,3 3-4-31,12 1-5 0,11 1 0 0,5-4 1 16,4-7 1-16,-2-10 3 31,-3-4 3-31,-10-7 15 16,-9-5 10-16,-10-4 10 16,-10-2-1-16,-12-3-15 0,1 3-12 15,-2-1-18-15,6 3-38 0,9 3-223 16</inkml:trace>
  <inkml:trace contextRef="#ctx0" brushRef="#br0" timeOffset="102722.59">5681 12653 715 0,'28'0'387'15,"16"0"-82"-15,3-4-162 16,-3 7-39-16,-13-3-56 15,-4 0-19-15,-10 1-34 16,4-1-49-16,-12-3-182 16</inkml:trace>
  <inkml:trace contextRef="#ctx0" brushRef="#br0" timeOffset="102886.73">5872 12673 391 0,'-4'10'300'16,"0"5"28"-16,2 7-105 15,2 2-30-15,4 5-66 16,3 1-31-16,-2-4-44 0,-3 1-14 16,1-8-17-1,-4-3-11-15,6-6-160 16,2-7-178-16</inkml:trace>
  <inkml:trace contextRef="#ctx0" brushRef="#br0" timeOffset="103181.52">6188 12767 791 0,'-8'-6'374'16,"-13"-8"-144"-16,-1 0-36 0,-2 9-75 16,1 0-35-16,4 9-59 15,4 7-19-15,5 7-15 16,4 8-1-16,7 4-2 15,10 4 0-15,7-4 2 16,9-2 2-16,4-12 11 16,3-8 5-16,2-11 7 0,-5-6 4 15,-7-10 6 1,-9-5 5-16,-15-7 17 16,-3-3 1-16,-20 2-11 15,-8-1-5-15,-5 10-108 16,0 2-113-16</inkml:trace>
  <inkml:trace contextRef="#ctx1" brushRef="#br0" timeOffset="60591.5">14334 19044 0</inkml:trace>
  <inkml:trace contextRef="#ctx0" brushRef="#br0" timeOffset="104429.73">7123 12758 697 0,'-21'3'350'0,"-23"7"-121"0,-5 2-30 16,15 8-67-1,5 2-36-15,18 7-40 0,12 4-11 0,15 1-14 32,13 0 2-32,18-11-4 15,4-9-6-15,4-13-7 16,-3-9 0-16,-14-13 11 15,-4-7 4-15,-25-15 4 16,-7-6-4-16,-18-10-10 16,-9-1-6-16,-8 2-8 15,-2-1-1-15,5 1-6 16,7 5-4-16,16 4-14 0,7 9-9 16,11 15-42-1,12 3-33-15,15 17-121 0,6 5-164 16</inkml:trace>
  <inkml:trace contextRef="#ctx0" brushRef="#br0" timeOffset="104644.81">7393 12740 795 0,'1'0'347'0,"-1"8"-157"16,2 7-45-16,0 12-51 16,2 6-12-16,-1 7-42 15,-3-1-12-15,3-8-30 16,0-5-71-16</inkml:trace>
  <inkml:trace contextRef="#ctx0" brushRef="#br0" timeOffset="104951.14">7838 12812 626 0,'-9'10'385'16,"-7"7"2"0,-4 4-210-1,-3-3-35-15,-6-1-59 0,-5-4-28 16,-1-7-33-16,-1-6-4 0,5-6-7 15,3-4-4 1,7-6-10-16,7 3-11 0,10-5-16 16,5 1-5-16,15-3 4 15,5 4 7-15,7 4 16 16,3 8 12 0,1 13 27-16,-2 8 11 0,4 17 6 15,-7 3-1-15,-7 2-26 16,-4-1-10-16,-7-9-64 15,2-5-108-15</inkml:trace>
  <inkml:trace contextRef="#ctx0" brushRef="#br0" timeOffset="105092.82">7737 12600 739 0,'0'-12'365'0,"-2"-10"-145"0,1 10-57 0,3 12-106 15,3 5-32 1,5 13-150 0</inkml:trace>
  <inkml:trace contextRef="#ctx0" brushRef="#br0" timeOffset="105407.86">7917 12742 1034 0,'0'4'460'0,"4"13"-207"15,-2 6-80 1,11 14-46-16,5 7-25 16,7 7-35-16,2 2-16 15,1-2-25-15,-8-5-9 16,-12-7-12-16,-5-2-4 0,-17-9-18 16,-5-2-11-16,-8-11-35 15,-2-5-4-15,0-10 8 16,3-8 11-16,5-10 36 15,6-5 9-15,15-6 8 16,4-3 2-16,17-6 2 16,2-7 4-16,11-12 6 15,4 0 2-15,-3 2-4 16,0 8-4-16,-13 19-5 16,-7 10-31-16,-13 16-211 15</inkml:trace>
  <inkml:trace contextRef="#ctx0" brushRef="#br0" timeOffset="105778.61">8178 12923 810 0,'11'2'395'16,"8"1"-146"-1,9 3-102-15,4-1-22 0,-1-3-39 16,-7-2-16-16,-5-4-19 16,-1-6-10-16,-10-4-12 15,2-4-5-15,-9-6-7 16,-1 2-3-16,-4 0-8 16,-7 2-5-16,-2 8-7 15,-7-1-7-15,-3 11-4 16,-2 3-2-16,-1 11 0 0,4 10 3 15,8 14 6-15,9 7 3 16,13 9 17-16,6-2 7 16,6 0 9-16,3-6 3 15,-8-5-10-15,-5-5-5 16,-5-7-70-16,1-3-23 16</inkml:trace>
  <inkml:trace contextRef="#ctx0" brushRef="#br0" timeOffset="106340.3">8847 12785 777 0,'-1'8'356'0,"-16"10"-168"0,0 5-32 16,-14-3-44-16,-9 1-23 15,1-9-27-15,-3-10-7 16,8-8-31-16,3-10-7 16,9-7-12-16,7 0-8 15,13 0-16-15,5 1-1 16,9 4 2-16,4 2 4 16,5 6 7-16,-2 7 2 15,7 13 9-15,0 10 5 16,3 14 6-16,-1 6 1 0,-4 3-8 15,-3-1-8-15,-4-8-153 16,2-4-287-16</inkml:trace>
  <inkml:trace contextRef="#ctx0" brushRef="#br0" timeOffset="106554.7">8965 12708 1096 0,'3'-2'466'15,"6"1"-268"-15,2 9-36 16,3 22-60-16,1 11-8 16,0 18-7-16,0 9-8 15,-6 0-23-15,-8-13-16 16,2 2-28-16,-1-6-8 16,1-15-28-16,8 6-53 15,-7-27-166 1,1-12-241-16</inkml:trace>
  <inkml:trace contextRef="#ctx0" brushRef="#br0" timeOffset="106692.14">9102 12919 918 0,'12'-3'352'0,"13"-4"-253"15,4 0-53-15,1-1-25 0,-1 2-52 16</inkml:trace>
  <inkml:trace contextRef="#ctx0" brushRef="#br0" timeOffset="106872.17">9326 12650 719 0,'0'-3'396'16,"4"3"-74"-16,0 11-53 0,3 18-104 15,0 7-27 1,-4 16-49-1,1 6-13-15,-3 3-21 16,0 1-14-16,2-11-22 16,-1-8-13-16,1-10-70 15,-1-4-64-15,2-12-339 16</inkml:trace>
  <inkml:trace contextRef="#ctx0" brushRef="#br0" timeOffset="107049.92">9348 12933 840 0,'0'-4'384'15,"10"3"-159"-15,4 1-89 16,6-4-70-16,8 5-22 0,-1-7-29 16,3 0-6-16,3 1-95 15,-7-10-129-15</inkml:trace>
  <inkml:trace contextRef="#ctx0" brushRef="#br0" timeOffset="107326.69">9825 12805 888 0,'0'7'470'16,"-5"4"-122"-16,-3 5-140 16,0 4-34-16,-7-4-70 15,-1-2-34-15,-5-8-39 16,-5-6-9-16,3-6-10 15,0-5-8-15,3-6-27 16,8 0-12-16,5-4-13 16,5 2-1-16,13 3 17 0,8 1 10 15,6 4 11-15,2 5 4 16,-4 8 15 0,-5 7 12-16,0 10 21 0,-2 8 8 15,4 4-5-15,-1-1-9 16,-2-3-2-16,1-3-64 15,-6-10-178-15</inkml:trace>
  <inkml:trace contextRef="#ctx0" brushRef="#br0" timeOffset="108021.56">10737 12682 521 0,'-15'-4'288'15,"-18"-2"-47"1,-3 4-55-16,2 4-78 0,6 6-29 15,13 5-47 1,10 4-15-16,19 4-11 16,10-2-2-16,13-4 0 15,1-5 2-15,-18-9-2 32,-11-1 0-32,1 1 4 0,19-2 0 0,-16 0 1 15,-10-3-1-15,-25 3-3 16,-5 4 3-16,-9 2 26 15,0 3 10-15,11 5 6 0,5 2-4 16,13 2-25-16,10 5-7 16,11 1-8-16,8-2-1 15,10-4 0-15,0-5-39 16,-1-12-153-16,-5-5-187 16</inkml:trace>
  <inkml:trace contextRef="#ctx0" brushRef="#br0" timeOffset="108298.2">10847 12637 710 0,'9'-19'325'0,"8"-14"-102"16,3 6-22-1,2 17-14-15,-2 11-16 0,5 14-58 16,1 7-27-16,4 15-37 16,3 4-11-16,-3 10-12 15,-1 1-8-15,-5 1-8 16,-2-6-1-16,-6-9-5 0,-3-8 2 15,-8-16-10-15,-9-8-12 16,-13-11-18-16,-8-4-3 16,-15-5 8-16,-1 3 8 15,-3 4 15-15,4 0 0 16,8 9-4 0,7 7 15-16,11 2-99 0,9 1-44 0,14 1-277 31</inkml:trace>
  <inkml:trace contextRef="#ctx0" brushRef="#br0" timeOffset="108889.08">11385 12765 466 0,'-6'-7'284'15,"-1"-6"-39"-15,-7 3-94 16,-1 2-28-16,2 4-63 15,-1 4-22-15,3 2-29 0,8 3-7 16,5 4-1 0,6 0 1-16,5 3 2 0,0-2 0 15,3 0 0 1,-1-1 0-16,-1-5 1 0,-3 2 1 16,-7-4 1-16,-6 0 1 15,-9 1-2-15,-6 1 0 16,-5 4-2-16,3 3 4 0,1 2 4 15,5 2-1 1,9 2 2-16,0 2-2 16,11-1 1-1,2-2 0-15,11-8 4 0,2-2 0 16,5-8-3 0,2-10-1-16,2-5-3 15,-2-5-1-15,-3-5 1 16,-3 2 1-16,-10-1 2 15,0-1 6-15,-9 7 26 0,-4 4 15 16,-3 8 12-16,0 6-6 16,-4 5-23-16,2 9-16 15,2 6-14-15,2 4-1 16,5 7-3-16,5-1-1 16,10 2-1-16,1-3 3 15,5-6 0-15,3-5 4 16,-5-10 18-16,0-9 16 15,-7-11 7-15,-2-5 7 16,-6-8 2-16,1 0-10 0,-4-3-7 16,-5 5-13-16,-3 5-22 15,-4 4-31-15,-1 10-162 16,0 3-34-16</inkml:trace>
  <inkml:trace contextRef="#ctx0" brushRef="#br0" timeOffset="109543.92">11953 12781 797 0,'-8'10'350'15,"-8"14"-172"1,3 5-24-16,12 8-39 0,4-4-9 16,10-4-13-1,9-8-9-15,6-14-18 0,5-8-12 16,7-18-22 0,-2-7-7-16,-6-13-7 0,-8-4-1 15,-11-7-4-15,-10 4-2 16,-15-1-12-16,-14-1-6 15,-22 0-6-15,-9 3 0 16,-4 7 5-16,6 9 3 16,17 19-6-16,7 5-2 15,18 14-6-15,8 3 0 16,12 6 4-16,13 3 1 16,16-1 8-16,11 1-24 0,20-2-96 15,2 1-61-15</inkml:trace>
  <inkml:trace contextRef="#ctx0" brushRef="#br0" timeOffset="109909.22">12569 12638 648 0,'-15'-4'307'15,"-13"1"-134"-15,-6 2-46 16,-2 4-9-16,6 5-31 15,6 4-21-15,12 0-33 0,10 1-11 16,13 4-20-16,9-2-2 16,10-2 1-16,2-4 1 15,2-4-25-15,-1-3-25 16,-5-2-44-16,-7-2-17 16,-8 0 8-16,-5 0 23 15,-9 2 45-15,-3 2 19 16,-15 1 69-16,-1 2 31 0,-4 3 36 15,3 2 7 1,7 6-40-16,2-1-21 0,8 4-26 16,4-1-5-1,4-3-9-15,4-1-7 0,4-4-11 16,2-4-4-16,-1-7-87 16,1-7-86-16</inkml:trace>
  <inkml:trace contextRef="#ctx0" brushRef="#br0" timeOffset="110044.64">12524 12460 878 0,'-5'-6'381'0,"-4"-2"-176"16,3 8-167-16,4 2-38 16,6 13-123-16,4 2-111 15</inkml:trace>
  <inkml:trace contextRef="#ctx0" brushRef="#br0" timeOffset="110325.4">12710 12750 555 0,'8'13'334'15,"8"16"-31"-15,6-3-87 16,-3-5-102-16,4-3-25 16,5-10-32-16,-4-4-9 0,0-9-14 15,-2-7-7-15,-2-7-19 16,-5-4-16-1,-14-4-42-15,-4-1-14 0,-20 0-5 16,-10 1 12-16,-5 11 32 16,0 5 13-16,7 17 22 0,8 9 8 31,10 12 23-31,1 5 12 0,10 10 2 16,2 4-1-16,2 7-15 15,8-4-10-15,-1-4-19 16,3-6 4-16,4-12-111 15,-1-5-111-15</inkml:trace>
  <inkml:trace contextRef="#ctx0" brushRef="#br0" timeOffset="110797.18">13228 12751 550 0,'-5'-16'323'0,"-2"-12"-71"15,-12 8-60-15,-3 8-38 16,-1 10-66-16,-2 2-29 16,5 13-38-16,4 4-6 15,9 8-2-15,5 1 2 16,7 2 5-16,7-4-1 0,4-3-4 15,5-4-3-15,-4-10-1 16,4-6 1-16,-8-7-2 16,-3-5-2-16,3-6-17 15,-7-1-9-15,2-1-7 16,-2 0 4-16,-6 7 12 16,0 2 4-16,-2 10 1 15,1 6 1-15,4 4 12 16,-2 7 7-16,6 3 16 15,3 5 2-15,4 1 5 16,5-2 7-16,2-4 7 16,0-7 11-16,-2-11 10 15,2-3 3-15,-2-14-6 16,-4-6-11-16,-4-8-23 0,-2-1-12 16,-6-1-15-16,-3 1-18 15,-6 9-102 1,-4 3-81-16</inkml:trace>
  <inkml:trace contextRef="#ctx0" brushRef="#br0" timeOffset="111400.63">14166 12645 711 0,'-10'-4'339'15,"-11"-2"-138"-15,-4 4-41 0,-1 6-70 0,2 5-29 32,5 12-32-32,5 5-6 0,12 10-5 0,3 3-2 31,15 1-3-31,6-3-1 0,-2-24 1 15,-11-7 1-15,1 1 8 0,27 6 3 16,-13-16 7 0,-7-12-1-16,-24-9-8 15,-8-2-8-15,-7 1-21 0,-2 3-31 0,-2 4-160 16</inkml:trace>
  <inkml:trace contextRef="#ctx0" brushRef="#br0" timeOffset="111813.17">14279 12660 636 0,'-5'0'353'0,"-2"-3"-70"16,6 6-152-16,-3 2-42 15,3 6-41-15,-2 4-4 16,4 4 6-16,7 2 4 15,8 0-6-15,5-3-8 16,7-4-12-16,2-5-4 16,3-7-5-16,2-4-1 0,-7-8-3 15,-2 0-1-15,-10-5-1 16,-5 0-1-16,-7 2-1 16,-4 1-3-16,-5 6-6 15,-4 1-4-15,0 5-5 16,2 3-2-16,4 8-1 15,3 1 3-15,8 8 4 16,4-2 1-16,8 1 4 16,1 1 2-16,-1-5 5 15,0-3 6-15,-4-8 11 16,-3-4 4-16,-1-10 4 16,-3-5-4-16,-1-4-8 15,-3-4-4-15,-5-3-27 16,-2 1-33-16,-11-5-110 0,2 1-93 15</inkml:trace>
  <inkml:trace contextRef="#ctx0" brushRef="#br0" timeOffset="111940.47">14552 12536 572 0,'0'0'347'16,"-4"0"-20"-16,0 0-94 15,4 0-110-15,-1 0-45 16,1 0-66-16,0 0-83 15</inkml:trace>
  <inkml:trace contextRef="#ctx0" brushRef="#br0" timeOffset="112066.86">14650 12426 524 0,'0'-15'153'15</inkml:trace>
  <inkml:trace contextRef="#ctx0" brushRef="#br0" timeOffset="112545.71">14830 12608 764 0,'0'-3'418'0,"0"3"-89"16,0 9-79-16,-1 14-101 16,1 12-32-16,5 20-33 15,5 9-17-15,6 12-20 16,2-1-8-16,1-9-19 16,-3-7-2-16,-6-19-118 15,-3-7-70-15,-7-12-271 0</inkml:trace>
  <inkml:trace contextRef="#ctx0" brushRef="#br0" timeOffset="112703.98">14892 12886 1161 0,'17'-4'504'15,"12"-2"-267"-15,9 6-128 16,0 2-31-16,-4 0-62 15,-9-1-91-15</inkml:trace>
  <inkml:trace contextRef="#ctx0" brushRef="#br0" timeOffset="113353.16">15474 12657 845 0,'-8'8'342'0,"-14"13"-220"15,-7 6-31-15,-6-1-31 16,-5-2-17-16,0-6-19 15,2-9-5-15,6-9-4 16,3-8 0-16,8-13-6 16,7 0-2-16,6-3-9 15,5 2-6-15,7 6 0 16,4 2 0-16,10 5 14 16,-1 3 16-16,7 11 29 15,4 2 11-15,0 15 11 16,5 3-4-16,-1 5-19 15,-2 6-8-15,-1 0-20 16,-2-2-3-16,-3-5-119 0,-1-8-85 16</inkml:trace>
  <inkml:trace contextRef="#ctx0" brushRef="#br0" timeOffset="113973.12">15608 12670 1014 0,'0'-2'415'0,"0"-3"-270"15,7 0-41-15,12 2-58 16,6-3-13-16,10 5-11 16,5 1-4-16,1 0-8 15,-6 0-2-15,-13 0-4 16,-6 1-4-16,-16 3 0 15,-6 3-1-15,-15 3 1 16,-7 3 3-16,0 2 1 0,-1 1 0 16,8 1-3-1,8 2-1-15,9 1-2 16,6 3 0-16,13 0 1 0,5 0 1 16,11-3 0-16,3-4 2 15,8-9 2 1,-1-7 1-16,4-8 1 0,0-7 0 15,-10-5 0-15,-5-1 1 16,-14-4 1 0,-7 1 1-16,-3 1 0 0,-6 1-2 15,-7 4-5-15,-3 5-3 16,-8 8-5-16,0 7-2 0,3 9-1 16,-2 5 1-1,3 5 2-15,2 2 1 16,8-3 3-16,3-3 2 0,10-7 4 15,2-5 3-15,9-10 0 0,3-4-1 16,5-6-3 0,2-1-1-16,-3 0-1 15,8 1 0-15,3 2 19 0,1 4 15 16,0 9 31 0,-11 2 12-16,-13 10 6 15,-8 5-6-15,-14 2-18 16,-5 0-10-16,-5 1-19 15,-1-3-11-15,-3-3-35 0,1-5-69 16,7-5-151 0</inkml:trace>
  <inkml:trace contextRef="#ctx0" brushRef="#br0" timeOffset="114228.32">16543 12835 1014 0,'1'1'543'0,"1"1"-158"16,-2 4-117-16,0-6-31 0,-1 0-72 15,0 0-27-15,0 0-54 16,0 0-19-16,1 0-35 15,0 0-12-15,-1 0-8 16,-1 0-54-16,1 0-85 16</inkml:trace>
  <inkml:trace contextRef="#ctx1" brushRef="#br0" timeOffset="77866.27">9816 19044 0,'0'0'0</inkml:trace>
  <inkml:trace contextRef="#ctx0" brushRef="#br0" timeOffset="121199.67">1762 13484 396 0,'-2'-1'284'0,"-3"4"49"0,-1 8-88 0,0 17-68 15,1 14-16-15,1 21-48 16,3 15-26 0,7 13-43-16,1 2-17 15,4-12-14 1,3-10-5-16,-1-19-4 0,1-14-100 0</inkml:trace>
  <inkml:trace contextRef="#ctx0" brushRef="#br0" timeOffset="121549.21">2096 13891 570 0,'-6'-1'303'16,"-5"1"-49"0,-1 1-58-16,0 6-71 15,1 6-31-15,1 3-65 16,4 8-15-16,9 1-13 15,3-10-2 1,-2-7-4-16,-1 0 3 0,23 19 3 16,0-11 4-16,-3-10 6 15,-3-9 7-15,-13-5 14 0,-7-3 7 16,-9 2 4-16,-11-2-6 16,-7 2-19-1,-1 2-11-15,5 5-148 0</inkml:trace>
  <inkml:trace contextRef="#ctx0" brushRef="#br0" timeOffset="121739.67">2245 13906 1079 0,'11'7'438'0,"15"8"-289"16,7 7-30-16,11 4-56 15,1 7-24-15,-2 2-22 16,-8 3-6-16,-6 1-63 16,-8-3-56-16,-3-3-205 15</inkml:trace>
  <inkml:trace contextRef="#ctx0" brushRef="#br0" timeOffset="121943.89">2516 13935 1079 0,'-7'3'459'0,"-10"8"-253"15,2 6-75 1,-8 8-60-16,-2 7-17 16,-5 4-22-16,-3 5-10 15,4 2-12-15,3 1-7 16,4-2-1-16,4-2-53 15,7-5-421-15</inkml:trace>
  <inkml:trace contextRef="#ctx0" brushRef="#br0" timeOffset="122263.15">2624 13923 605 0,'-3'-2'379'0,"-1"-2"23"15,0 2-210 1,3 2-110-16,1 0-24 16,0 0-29-16,1 13-7 15,11 39 2 1,-4-30 1-16,3-5-3 15,6 4 0-15,-3-5-4 16,2-7-3-16,1-2-2 16,1-6 1-16,1-7-3 0,-3-2-13 15,1-8-93-15,0-7-87 16</inkml:trace>
  <inkml:trace contextRef="#ctx0" brushRef="#br0" timeOffset="122383.92">2723 13667 1026 0,'-4'-3'466'16,"-5"-6"-240"-16,3 5-57 0,5 4-116 15,1 4-31-15,0-4-344 16</inkml:trace>
  <inkml:trace contextRef="#ctx0" brushRef="#br0" timeOffset="122943.28">3102 13818 813 0,'-4'-8'427'15,"-7"-3"-120"-15,-8 1-67 16,4 8-113-16,0 7-51 16,0 5-61-16,9 5-15 15,5 1-8-15,1 3-1 0,14 0 4 16,-2-4 3 0,4 0 2-16,0-5 0 0,-1-4 0 15,0-2-9-15,-8-4-15 16,1 0-3-1,-8-4-9-15,-8 1 8 0,-3 3 10 16,-12-2 3 0,5 9 9-16,2 2 1 0,3 6 1 15,6 3 3-15,3 1 6 16,4 5 3-16,5-6 3 16,8 2-1-16,8-4-1 15,2-4 0-15,2-7 2 0,1-5 3 16,-6-5 0-16,1-7 2 15,1-9-3-15,-4-3-1 16,3-5-4-16,-6-2 2 16,-3 5 4-1,-3 1 18-15,-6 15 40 0,0 5 10 16,-3 11 13-16,1 7-10 16,0 10-29-16,0 3-10 0,3 2-12 15,0 2-7 1,0-6 2-1,3-3-84-15</inkml:trace>
  <inkml:trace contextRef="#ctx0" brushRef="#br0" timeOffset="123467.76">4098 13937 945 0,'-13'-3'409'16,"-10"-4"-224"-16,3 3-49 15,5 4-77-15,6 5-25 16,0 6-34-16,3 3-8 16,5 7-6-16,3 2 0 0,13 1 3 15,6-2 3 1,9-9 4-16,2-6 4 16,4-7 8-16,-5-5 5 0,-10-5 33 15,-10-3 28-15,-13-8 31 16,-8-1 6-16,-15 3-29 15,-7-3-31-15,0 7-86 16,2 0-52-16</inkml:trace>
  <inkml:trace contextRef="#ctx0" brushRef="#br0" timeOffset="124151.68">4974 13864 470 0,'-5'0'274'0,"-5"3"-29"15,-4-2-45-15,-10-5-42 16,2-5-41-16,2-14-53 15,4-6-10-15,22-9-32 0,8-3-15 16,16 5-1 0,4 6 7-16,4 20 10 0,2 10 13 15,-1 26 1-15,-5 11-2 16,-19 18 14 0,-12 10-4-16,-26 4-6 15,-12 0-6-15,0-11-15 16,7-12-3-16,5-17 1 0,10-11-1 15,-1-17-10-15,-1-3-10 16,12-12-21-16,1-3-5 16,15 4 2-16,11 3 5 15,0 1 12-15,5 6 1 16,5 2 12-16,1 4-52 16,12 4-154-16</inkml:trace>
  <inkml:trace contextRef="#ctx0" brushRef="#br0" timeOffset="124468.1">5546 13724 705 0,'-18'-8'354'0,"-10"-7"-111"15,-2 4-75-15,6 8-90 0,9 4-31 16,3 7-37-16,4 2-8 15,5 4-2-15,1-2 1 16,10 0 2-16,6-3-1 16,1-7 3-1,2-1 0-15,-1-7 3 0,2-2-1 16,0-1-2-16,5 0-2 16,1 3-3-16,-3 3 0 15,5 5-2-15,-5 5 1 0,-1 5 1 16,-1 3 3-16,-8 0 1 15,-3 2 1-15,-10-4-5 16,-9 1-28 0,-6-1-227-16</inkml:trace>
  <inkml:trace contextRef="#ctx0" brushRef="#br0" timeOffset="124642.59">5366 13957 657 0,'12'2'359'16,"14"3"-80"-16,7-2-131 0,4-3-31 16,5 5-61-1,-5-5-21-15,-3 1-82 0,-3 0-86 16</inkml:trace>
  <inkml:trace contextRef="#ctx0" brushRef="#br0" timeOffset="124803.23">5403 14037 606 0,'8'6'366'16,"9"1"-11"-16,7-4-128 16,9 0-96-16,0-3-40 0,4-3-49 15,1 2-33-15</inkml:trace>
  <inkml:trace contextRef="#ctx0" brushRef="#br0" timeOffset="125341.8">6176 13935 682 0,'7'12'346'0,"2"10"-84"0,4 14-134 16,2 3-3-16,-2 2-34 15,-1-7-18-15,5-11-31 16,2-3-8-16,4-21-3 16,6-10-2-16,0-13 1 15,2-8-2-15,-9-3-11 16,-7 2-4-16,-7 3-5 15,-2 6-19-15,2 10-134 16,-5 8-170-16</inkml:trace>
  <inkml:trace contextRef="#ctx0" brushRef="#br0" timeOffset="125644.42">6776 14019 727 0,'-9'-10'378'0,"-9"-8"-115"0,-6 4-81 16,-1 4-25-16,-8 9-53 16,-1 3-28-16,3 10-37 15,1 0-13-15,15 8-14 16,4 0-3-16,16 1-6 15,6 3 3-15,14-7 0 16,-1 0 2-16,12-9 4 16,2-3-3-16,-1-5 1 15,1-6-1-15,-16-4-36 0,-5-3-55 16,-13-1-234-16</inkml:trace>
  <inkml:trace contextRef="#ctx0" brushRef="#br0" timeOffset="125765.37">6663 13800 1117 0,'-4'-4'484'0,"0"-1"-276"16,0 3-76-16,4 6-100 15,-1-4-25 1,1 0-222 0</inkml:trace>
  <inkml:trace contextRef="#ctx0" brushRef="#br0" timeOffset="125945.8">6880 13856 995 0,'0'14'478'15,"2"16"-154"-15,-2 8-97 0,4 13-75 16,2 1-30 0,-1 8-53-16,7 4-25 15,-1 8-27-15,-9 2-8 16,6-4-9-16,-8-7-8 15,4-20-152-15,5-8-78 0</inkml:trace>
  <inkml:trace contextRef="#ctx0" brushRef="#br0" timeOffset="126119.6">6928 14135 1122 0,'2'-3'442'0,"3"-3"-298"16,4-1-72-16,7 0-55 0,5 3-11 16,11 2-77-16,1 5-73 15</inkml:trace>
  <inkml:trace contextRef="#ctx0" brushRef="#br0" timeOffset="126461.42">7379 14055 639 0,'1'-6'332'0,"-5"-7"-62"16,-11-2-23-16,-10 6-39 16,-11 3-30-16,-4 6-69 15,1 3-32 1,8 7-50-16,4-2-14 0,13 2-17 16,10 3-8-16,8-4 1 15,8 0 2-15,7-6 6 16,0-3 5-16,5-7 3 15,3 1 1-15,3-4-1 16,-3-3-1-16,0 1-3 16,2-4-1-16,-4 13 0 15,7 4 0-15,-1 3 1 16,-5 6 4-16,-4 1 8 16,-7 2 10-16,-7-3 32 0,-6 1 15 15,-7 2 12-15,-6-2-6 16,-8 2-26-16,-5-4-15 15,1-6-70-15,-2-3-91 16</inkml:trace>
  <inkml:trace contextRef="#ctx0" brushRef="#br0" timeOffset="127198.67">8315 13703 640 0,'-5'20'288'0,"-2"35"-118"0,3 16-63 15,4 20-18-15,1 1-9 16,5-13-15-16,-3-12-16 16,3-26-21-16,-2-11-5 15,-2-25 5-15,3-10 1 16,1-20-3-16,0-9-4 15,0-14-12-15,-2-1-3 16,-11-14 1-16,0-1 0 0,1-8-2 16,-8 1-1-16,15 18-5 15,2 10 0 1,3 24 11-16,8 13 3 0,-5 20 6 16,3 10 1-16,4 21-4 15,0 6 4-15,9 4 1 16,-1 1 0-16,6-8-4 15,2-9-6-15,-2-11-3 16,3-16 0-16,4-11 3 16,-1-4 4-16,-4-21 5 15,-4-4 1-15,-10-17 4 16,-6-7 5-16,-10-5 1 0,-7-6-3 16,-12 6-10-16,2 4-10 15,-2 18-17 1,6 12-24-16,7 16-93 0,1 12-72 15</inkml:trace>
  <inkml:trace contextRef="#ctx0" brushRef="#br0" timeOffset="127917.26">8898 14074 796 0,'4'8'365'15,"9"8"-153"-15,4-6-32 0,5-8-42 16,4-3-26-16,2-6-42 16,-3-3-16-16,-6-5-21 15,-5-3-7-15,-11-6-9 16,-6 3 0-16,-13 2-8 16,-8-2-4-16,-7 13-8 15,-2 8-3-15,4 6-3 0,2 14 1 16,8 5 5-16,5 2 3 15,12 8 6 1,2-3 2-16,10 2 1 16,5-4-1-16,6-7-1 15,6-4 1-15,4-10 0 16,1-7 2-16,-5-12 0 16,2-6 0-16,-1-8-1 0,-3 0-2 15,-4-2-3 1,-4 1-1-16,-5 3-1 0,-8-2 1 15,-4 2 0-15,-2 5 1 16,-6 8-2-16,0 5-2 16,-4 8 0-16,2 5 2 15,3 5 3-15,1 2 1 16,6 6 1-16,6-2-1 16,4 3 0-16,5-1-2 15,5-2 0-15,1-4 0 0,2-7 1 16,-2-4 1-1,-7-11 1-15,7-3 2 0,-7-4-1 16,-2-3 0 0,0 0-2-16,-5 2-1 0,-4-2-3 15,0 4-1-15,-3 8-4 16,0 2-2-16,2 7-1 16,-2-5 0-16,1 7 3 15,4 15 1-15,7 35 2 16,-3-33-4-16,2-2 3 15,4-3 1-15,7-12 2 16,5-6 5-16,4-12 1 16,0-9 3-16,-4-10 26 15,-6-2 13-15,-11-6 7 16,-7 2-1-16,-10 3-28 16,-6-6-41-16,-4 9-179 0,0 3-423 15</inkml:trace>
  <inkml:trace contextRef="#ctx0" brushRef="#br0" timeOffset="128318.26">9661 13570 871 0,'2'3'363'16,"-2"11"-185"-1,3 11-34-15,4 24-47 0,2 16-4 16,4 15-29-16,3 5-6 16,0-1-14-16,-6-12-7 15,-1-15-21-15,-7-10-28 16,-6-17-138-16,2-8-161 0</inkml:trace>
  <inkml:trace contextRef="#ctx0" brushRef="#br0" timeOffset="128710.65">9639 14000 824 0,'6'2'340'0,"16"3"-191"15,5 7-67-15,4-5-31 16,1 2-16-16,0-6-17 15,3 0-2-15,-5 1-2 0,1-4 1 16,-9-1-2-16,-9-1-1 16,-9 0 3-16,-4-3 1 0,-8 4 6 15,0 2 3 1,0 2 8 0,1 8 5-16,4-2 1 15,3 5-2-15,4 4-7 16,5-2-4-16,9 4-4 15,1-5 0-15,10-5-3 16,2-1-2-16,2-9 3 0,-1-9 1 16,-4-6 9-16,-3-4 13 15,-10-6 14 1,-7 0 3-16,-17-2-1 16,-12 4-9-16,-22 5-14 15,-4 8-5-15,-5 12-16 0,4 3-7 0,18 6-14 16,8 3-45-16,15-2-149 31,9 3-101-31</inkml:trace>
  <inkml:trace contextRef="#ctx0" brushRef="#br0" timeOffset="129020.29">10221 14011 817 0,'6'2'401'0,"11"4"-132"15,-2 4-55-15,-5 8-56 16,0 0-25-16,-3 6-36 16,-6 0-16-16,-1 1-31 15,-3-2-13-15,-2-11-19 16,1-4-4-16,3-10-5 16,1-7-4-16,2-11-5 15,9 1-4-15,0-7-1 16,4 4 0-16,4 5 2 15,-4 3 2-15,5 6 1 16,-3 6 4-16,-5 3 19 0,-1 8 12 16,-4 10 20-16,-1 0 4 15,-1 7-14-15,0-2-11 16,-1-3-38-16,0-1-106 16</inkml:trace>
  <inkml:trace contextRef="#ctx0" brushRef="#br0" timeOffset="129557.76">11292 13955 593 0,'-14'-3'308'16,"-16"1"-67"-16,-1 4-69 15,2 13-66-15,1 8-10 0,10 7-36 16,6 3-9-1,18 1-22-15,13-5-13 16,14-5-9-16,4-8-1 0,0-10 3 16,-4-5 2-1,-11-7 11-15,-5-2 5 16,-18-6 19-16,-13 4 4 0,-13-5-6 16,-7 2-8-16,3 9-24 15,4 0-10 1,10 4-128-16,13 0-193 0</inkml:trace>
  <inkml:trace contextRef="#ctx0" brushRef="#br0" timeOffset="129729.34">11334 13991 940 0,'7'-6'484'15,"8"2"-128"-15,22 4-183 0,9 0-39 16,9 7-65-16,0-3-28 15,-8 1-27-15,-6-4-2 16,-13-1-103-16,-7 0-82 16</inkml:trace>
  <inkml:trace contextRef="#ctx0" brushRef="#br0" timeOffset="129872.51">11566 13997 923 0,'-2'10'424'0,"-4"9"-174"15,1 6-50 1,5 2-67-16,0-2-31 0,5-4-53 16,2 0-19-16,2-4-40 15,0-6-83-15,7 1-254 16</inkml:trace>
  <inkml:trace contextRef="#ctx0" brushRef="#br0" timeOffset="130323.18">11937 14108 442 0,'-2'-3'299'16,"-4"-4"50"-1,-2 1-106-15,-9-7-47 16,-3-1-17-16,-10-2-43 0,4 3-31 16,-1 4-50-16,3 8-21 15,11 11-28-15,-2 4-7 0,9 11-3 16,5 0-1-16,6-2 2 15,4 0 2-15,13-7 0 16,5-6 1 0,3-9 1-16,2-5 2 15,-2-11-1-15,-4-5-2 16,-3 1 0-16,-4-4 1 0,-4 3 5 16,-3-1 20-1,-7 4 35-15,4 6 7 0,-3 3 4 16,3 11-13-16,2 1-32 15,0 6-3-15,4 8-5 16,0 0-1-16,4 7-5 16,-1-6-2-16,-2 1 1 15,3-3 0-15,-2-6 0 16,-1-2 2-16,-4-12 1 16,-2-5 4-16,-3-9 4 0,1 0 0 15,-2-5-6 1,-3 1-6-16,-3 4-64 15,-3 0-90-15</inkml:trace>
  <inkml:trace contextRef="#ctx0" brushRef="#br0" timeOffset="130859.55">13251 13929 810 0,'-7'14'373'0,"-7"18"-154"16,-8 3-33-16,-16-1-67 15,-5-3-29-15,-9-6-51 16,-1-7-12-16,7-12-8 0,7-9-1 16,10-12-4-1,8-3-3-15,15-10-10 16,7 2-3-16,13-3-6 16,9 0 18-16,11 12 36 0,2 7 14 15,0 20 20-15,-2 13-7 0,-4 15-17 16,-2 4-9-1,-8 0-15-15,1 0-9 16,-7-10-8-16,-4-6-52 16,-2-8-167-16,0-10-152 0</inkml:trace>
  <inkml:trace contextRef="#ctx0" brushRef="#br0" timeOffset="131000.21">13046 13747 708 0,'-3'-11'423'0,"-1"-5"3"0,2 14-326 16,3 5-50-16,15 9-94 15,6 1-102-15</inkml:trace>
  <inkml:trace contextRef="#ctx0" brushRef="#br0" timeOffset="131600.67">13281 13555 825 0,'0'-4'337'0,"8"-2"-184"0,4 3-46 0,13 0-18 15,11 3-1 1,6-1-17-16,4 1-11 16,-2 0-18-16,-5-1-11 15,-13-2-18-15,-8-3-1 16,-12 5-4-16,-6-2-2 16,-3 3-4-16,2 0-2 0,0 0-4 15,-5 1-1-15,-3 3 0 16,3 3 0-16,-18 45 2 15,34-28 1-15,3 1 1 16,4-1 1-16,-2-7 2 0,1-5 1 16,-2-2 2-16,-7-9 1 0,-7-1 1 15,-6-6-1-15,-4-2-1 32,-2 6-2-32,-2-2-5 0,6 6-2 15,3 15-2 1,5 4 1-16,8 24 5 15,0 11 7-15,3 13 6 16,1 7 5-16,-4 2 25 16,-4-3 10-16,-12-10 4 15,-11-9 4-15,-17-14-5 16,-5-10-8-16,-4-20 3 0,3-12-6 16,9-20-16-16,5-12-4 15,19-9-15-15,10-1-8 16,20 0-13-16,6 5-17 15,17 11-60-15,2 6-40 16,7 15-146-16,1 5-231 16</inkml:trace>
  <inkml:trace contextRef="#ctx0" brushRef="#br0" timeOffset="132032.22">13896 14104 857 0,'-2'-3'375'0,"-11"-12"-189"16,-1 3-29-16,-10-6-38 15,0 4-14-15,-3 6-28 16,2 2-17-16,11 13-34 0,-2-1-15 16,8 5-11-16,5 2-3 15,3 8 1-15,10-4 2 16,6 3 2-16,1-5 1 15,6-6 0-15,0-3 2 16,0-10 0-16,-1 3 1 16,-3-11 0-1,-2 2-1-15,-2 0 0 0,-2-4 1 16,-3 4 1-16,-1-1-1 0,-3 4 2 16,-1 3 9-1,-2 6 14-15,3 4 10 16,1 5 7-16,3 3-5 15,2 2-14-15,0 3-7 16,1-10-5-16,-2-1 2 16,2-12 10-16,2-2 2 15,1-7-3-15,-1-1-4 0,1-2-15 16,-6 0-9-16,-5 2-122 16,0 1-79-16</inkml:trace>
  <inkml:trace contextRef="#ctx0" brushRef="#br0" timeOffset="132335.74">14511 14083 956 0,'-8'11'444'15,"-8"10"-179"-15,-4 0-148 16,-5 1-37-16,-5-2-37 0,-1-3-15 0,-1-5-15 15,0-5-6 1,5-8-48-16,4-9-26 0,7-12-14 16,7-2 0-1,10-2 44-15,6 1 30 16,12 12 61-16,4 3 22 16,3 10 39-16,1 11 11 0,-2 8-10 15,-3 7 0-15,-1 8-18 0,-1 1-19 16,1 0-38-16,-2-7 3 15,1-10-163-15</inkml:trace>
  <inkml:trace contextRef="#ctx0" brushRef="#br0" timeOffset="132714.66">15159 13881 777 0,'2'3'380'0,"6"11"-102"16,2 10-83-16,15 14-68 15,3 4-16-15,9 5-46 16,7 4-18-16,-14-19-7 15,-1 0-68-15,-9-17-305 16</inkml:trace>
  <inkml:trace contextRef="#ctx0" brushRef="#br0" timeOffset="132876.37">15449 13892 1028 0,'-12'2'464'0,"-22"12"-230"0,-6 10-48 15,-14 13-88-15,0 4-30 16,7-1-39-16,0-3-7 16,19-6 0-16,6-4-68 15,10-14-262-15</inkml:trace>
  <inkml:trace contextRef="#ctx0" brushRef="#br0" timeOffset="133082.67">15583 13605 679 0,'-5'-1'354'0,"-5"1"-89"15,-3 7-128-15,2 9-105 16,3 5-16-16,6 3-57 15,7 1-93-15</inkml:trace>
  <inkml:trace contextRef="#ctx0" brushRef="#br0" timeOffset="133299.09">15574 13930 1210 0,'5'9'498'16,"5"17"-309"0,5 1-30-16,10 7-54 0,1-2-29 15,6-4-38-15,2-1-11 16,-2-4-15-16,-2-4-31 16,-5-9-126-16,-3-4-83 15</inkml:trace>
  <inkml:trace contextRef="#ctx0" brushRef="#br0" timeOffset="133441.34">15855 13997 1030 0,'-18'7'481'0,"-24"7"-205"16,-3 8-76 0,-5 3-100-16,6-1-32 0,10-3-41 15,7-1-11-15,15-8-66 16,3-4-83-16</inkml:trace>
  <inkml:trace contextRef="#ctx0" brushRef="#br0" timeOffset="133669.34">16227 13942 1140 0,'-1'4'506'15,"0"2"-249"1,0 0-62-16,2 1-89 0,0-2-39 16,1-3-50-16,4 2-24 15,-3-1-179-15</inkml:trace>
  <inkml:trace contextRef="#ctx0" brushRef="#br0" timeOffset="133906.96">16225 14127 879 0,'-4'3'574'0,"-2"0"35"0,3 3-340 16,0-3-49-16,3 3-62 15,0-5-22-15,0-1-38 0,0 0-18 16,0 0-31-16,0 0-14 16,0 0-15-16,0 0-4 15,0 0-8-15,0 0-4 16,0-1-31-16,1 0-62 16,-1 1-505-16</inkml:trace>
  <inkml:trace contextRef="#ctx0" brushRef="#br0" timeOffset="136201.74">2251 14911 389 0,'0'0'246'0,"0"1"-15"16,-9 3-58-1,-5 2-14-15,-14 3-34 16,-9 0-25-16,-11 5-31 15,-6 1-11-15,-12 0-11 16,-2-1-4-16,1-5-6 16,6-7 1-16,19-4-10 15,15 0-7-15,22-2-9 16,8 4-1-16,24 6 9 0,11 4 4 16,15 11 6-16,6 4-4 15,-4 10-9-15,-9 3-1 16,-19 7 3-16,-12 0 2 15,-20 3 2-15,-11 1 2 16,-20-4-3-16,-4-6-3 16,-7-13-2-16,4-5-3 0,13-13-6 15,9-1-2 1,14-3-16-16,7-1-6 0,12 3-3 16,6 4 0-16,17 5 12 15,4 1 2-15,13-2-2 16,5-3-2-16,5-9-77 15,5-6-94-15</inkml:trace>
  <inkml:trace contextRef="#ctx0" brushRef="#br0" timeOffset="136604.57">2458 15058 1017 0,'-3'3'392'0,"-6"13"-256"15,3 11-57-15,2 18-23 16,4 8-1 0,1 4-16-16,3 2-6 0,2-12-10 15,-3-6-3-15,2-18-2 16,1-9 11-16,-8-17 11 15,1-6-1 1,-6-10-3-16,-3-9-12 0,1-6-14 16,-3-4 0-1,1-8-3-15,5-2-3 0,2-3-6 16,8 4-4-16,7 1-5 16,2 3 1-16,3 9 2 15,-3 6 1-15,2 14-3 16,0 5-5-16,6 8-5 15,4 1 1-15,10 4-6 16,5 4-38-16,7 2-97 16,1-5-64-16</inkml:trace>
  <inkml:trace contextRef="#ctx0" brushRef="#br0" timeOffset="136850.43">2409 15252 918 0,'9'3'387'15,"20"-1"-227"-15,6 0-29 31,2 4-46-31,4 0-36 16,-6 1-35-16,1 2-22 16,2-4-276-16</inkml:trace>
  <inkml:trace contextRef="#ctx0" brushRef="#br0" timeOffset="137125.07">2684 15495 1054 0,'4'8'424'0,"7"8"-274"0,6 5-22 16,9 6-30-16,5 2-22 15,4 6-34-15,-3-1-13 16,-2 0-17-16,-6-2-30 16,-6-10-119-16,-6-7-76 15</inkml:trace>
  <inkml:trace contextRef="#ctx0" brushRef="#br0" timeOffset="137285.57">2936 15504 703 0,'-10'3'424'0,"-8"9"-12"16,-9 0-168-16,-5 9-129 15,-4 6-26-15,-3 3-46 16,3 2-17-16,5-3-17 16,6-4-20-16,10-6-130 15</inkml:trace>
  <inkml:trace contextRef="#ctx0" brushRef="#br0" timeOffset="137794">2511 14708 1025 0,'3'0'397'0,"12"0"-252"16,3 4-63-16,18 2-29 16,6 0-7-16,11 4-28 15,11-1-7-15,0-2-1 0,-4-3-27 16,-16-4-90-16,-9-3-51 16,-21-6-87-16,-7-6 21 15,-4 0 100-15,-3-5 84 0,0 2 158 16,-2 3 44-1,1 4 46 1,-1 6-16-16,2 8-58 16,3 5-26-16,1 11-41 15,4 6-2-15,-3 4 4 0,0-3-5 16,-7 0-16-16,1-4-12 16,-1-7-40-1,0-4-98-15</inkml:trace>
  <inkml:trace contextRef="#ctx0" brushRef="#br0" timeOffset="138229.37">3415 15201 918 0,'5'0'391'0,"2"0"-189"15,17 4-117-15,1 0-16 16,11-1-17-16,8 3-15 15,1-3-18-15,5 1 7 16,-3-3-139-16,-7-1-144 16</inkml:trace>
  <inkml:trace contextRef="#ctx0" brushRef="#br0" timeOffset="138404.34">3485 15350 862 0,'5'4'392'0,"3"4"-119"16,7 5-109-16,12 4-35 15,-1-3-14-15,11-3-55 16,2-5-20-16,-2-4-50 16,-1-5-84-16</inkml:trace>
  <inkml:trace contextRef="#ctx0" brushRef="#br0" timeOffset="139121.74">4054 15159 870 0,'6'2'369'15,"10"12"-205"1,1 8-35-16,6 16-23 0,-3 6-16 0,-5 4-8 31,-6-1-1-31,-8-12-18 16,-1-6-12-16,0-17-22 15,0-12-11-15,5-17-15 0,3-10-7 16,6-14-16-16,2-2-6 16,6-3 5-1,1 6 5-15,0 16 6 0,0 9 1 16,-4 20 2-16,-1 11 3 15,-7 13 8-15,-5 4 5 16,-5 7 5-16,-3-1 0 16,-6-6-3-16,2-8-2 15,0-13-2-15,6-8-2 0,6-14-6 16,7-6-6-16,6-9-5 16,1-7-1-1,1 2 2-15,2 3 2 0,-4 5 3 16,1 7 1-16,-4 11-1 15,-3 7 0-15,-4 18 2 16,-3 5 2-16,-5 11 3 16,-1 2 3-16,0-2-126 15,4-5-104-15</inkml:trace>
  <inkml:trace contextRef="#ctx0" brushRef="#br0" timeOffset="139548.23">4885 15471 623 0,'7'-5'342'0,"4"-8"-84"16,-6 0-87-16,-1-3-24 15,-6-3-40-15,-2-1-12 0,-2-4-23 16,-8 1-9-16,-8-1-19 15,-2-1-11-15,-8 9-15 16,3 5-8-16,-1 13-16 16,2 8-4-16,8 13-2 15,3 5 1-15,14 3 7 16,3 6-1 0,12-8 3-16,4-5 2 0,11-10 2 15,2-11 1-15,5-7 2 16,-2-7-1-16,-4-10-1 15,-4-1-1-15,-10-3 0 16,-8 2 0-16,-3 6 0 16,-6 2 3-16,6 8 1 15,-2 6 4-15,-1 10 9 0,1 10-1 16,3 4 0 0,0 3-4-16,5-2-6 15,6-2-39-15,-1-3-230 0</inkml:trace>
  <inkml:trace contextRef="#ctx0" brushRef="#br0" timeOffset="139723.94">5043 15439 707 0,'10'8'428'16,"6"4"-2"-16,10 7-266 15,-2 2-31-15,1 5-56 0,-2-6-18 16,-6 3-33-16,-4-2-13 15,-4-9-147 1,-1-2-107-16</inkml:trace>
  <inkml:trace contextRef="#ctx0" brushRef="#br0" timeOffset="139855.73">5252 15407 700 0,'-11'7'459'16,"-6"7"-20"-16,-7 11-217 15,-4 4-65-15,-4 5-90 16,1 1-25-16,4-5-24 16,3 0-47-16,14-5-174 0</inkml:trace>
  <inkml:trace contextRef="#ctx0" brushRef="#br0" timeOffset="140327.7">4743 15063 931 0,'12'0'432'15,"5"-3"-183"-15,15 1-129 16,11 2-18-16,4 1-56 16,4 5-19-16,0-1-16 15,-2-1-3-15,-1-2-33 16,-5 2-43-16,-10-3-122 16,-8-5-87-16,-13 0-114 15,-7-6 31-15,-8-1 165 16,-4 3 126-16,-5-6 223 15,-1-1 54-15,3 0 36 16,1 3 0-16,3 8-15 16,4 4-27-16,2 9-49 0,1 3-27 15,7 7-43-15,1 5-5 16,-2 3-14 0,-3-1-8-16,-5 1-16 15</inkml:trace>
  <inkml:trace contextRef="#ctx0" brushRef="#br0" timeOffset="140758.44">5950 15270 812 0,'6'1'416'0,"4"5"-75"0,25-1-206 15,16 2-7-15,26 0-44 32,9-6-27-32,0 2-36 15,-8-1 11-15,-16-5-152 16,-9-1-170-16</inkml:trace>
  <inkml:trace contextRef="#ctx0" brushRef="#br0" timeOffset="140981.06">6064 15383 905 0,'-3'2'395'0,"0"5"-218"15,5 0-38-15,17 0-51 16,14-3-21-16,16-1-19 15,11-2-7-15,8-1-20 16,-3-1 9-16,-9-4-148 16,-4-3-166-16</inkml:trace>
  <inkml:trace contextRef="#ctx0" brushRef="#br0" timeOffset="141163.69">6537 15187 629 0,'2'0'395'16,"5"1"43"-16,6 9-221 0,5 12-89 16,1 7-9-16,-1 4-28 15,-2 3-15 1,-2-1-30-16,-8-3-12 16,-9-3-117-16,-10-6-84 15</inkml:trace>
  <inkml:trace contextRef="#ctx0" brushRef="#br0" timeOffset="141423.41">6135 15218 913 0,'-22'7'401'0,"-24"9"-202"0,2 8-24 16,7 10-37-16,9 4-28 16,15 7-39-16,3 1-13 15,17-8-24 1,11 1-4-16,21-15-7 16,13-7-4-16,17-8-46 15,-2-13-63-15</inkml:trace>
  <inkml:trace contextRef="#ctx0" brushRef="#br0" timeOffset="141919.06">7215 14920 735 0,'2'-1'385'16,"18"-2"-61"-16,10 1-74 16,22 4-91-16,9 5-22 0,17 4-64 15,6 3-27-15,9-2-19 16,-3-2-5 0,-21-11-80-16,-10-1-59 0,-27-7-215 15</inkml:trace>
  <inkml:trace contextRef="#ctx0" brushRef="#br0" timeOffset="142157.68">7607 14952 681 0,'-2'2'363'0,"-2"0"-105"15,1 15-62-15,-3 3-18 16,0 22-38-16,-2 11-20 16,-2 17-33-16,1 7-17 15,2 2-31-15,2-8-13 0,7-18-17 16,4-10-5-16,4-19-70 16,2-9-87-16</inkml:trace>
  <inkml:trace contextRef="#ctx0" brushRef="#br0" timeOffset="142819.75">7229 14681 611 0,'0'0'242'0,"9"-2"-153"0,11 6-13 15,18 3-7-15,4 0-2 16,10 4-12-16,4 0-3 16,2-2-15-1,3-1-11-15,-6-3-50 16,-6-4-54-16</inkml:trace>
  <inkml:trace contextRef="#ctx0" brushRef="#br0" timeOffset="142970.53">7738 14608 569 0,'0'-1'307'0,"0"-1"-57"0,0 7-45 16,0-5-66-16,3 13-15 16,20 53-28-16,-11-32-15 15,-5 1-24-15,-2-6-7 16,-8-10-20-16,-3-1 16 0</inkml:trace>
  <inkml:trace contextRef="#ctx0" brushRef="#br0" timeOffset="143304.81">8187 15249 867 0,'1'0'414'15,"8"2"-133"1,9-1-89-16,15 3-69 0,2-1-34 16,4 0-55-16,-5 1-15 15,-7-1-19-15,2 4-70 16,-10 3-171-16</inkml:trace>
  <inkml:trace contextRef="#ctx0" brushRef="#br0" timeOffset="143500.11">8181 15399 789 0,'9'4'443'15,"5"2"-74"-15,17 2-187 16,4 2-19-16,3-2-78 16,0 0-31-16,-6-6-54 15,-2-2-74-15</inkml:trace>
  <inkml:trace contextRef="#ctx0" brushRef="#br0" timeOffset="144283.19">8762 15196 756 0,'12'1'337'0,"14"8"-149"0,-4 7-28 15,-6 13-30-15,-3 6-13 16,-12 4-25-16,-1 0-13 0,-3-9-25 16,-4-4-14-1,0-14-18-15,3-9-7 0,4-14-23 16,0-10-17 0,8-11-17-16,2-4-2 0,10 1 18 15,5-1 12 1,6 8 14-16,0 5 6 15,1 14 17-15,-3 8 8 16,-6 9 16-16,-3 8 3 16,-12 8-5-16,-4 2-4 15,-6 4-13-15,-4-3-8 0,-3-4-9 16,1-2-3-16,2-12-3 16,4-6 1-16,3-8-2 15,4-10-3-15,6-6-1 16,4-2-3-16,6 1 1 15,1 4 1-15,1 8 0 16,-2 5 0-16,-4 13 1 16,-1 9 3-16,-6 14 6 15,0 2 2-15,-6 2 0 16,2 1-2-16,-5-9-2 16,1-3-40-16,2-7-154 15</inkml:trace>
  <inkml:trace contextRef="#ctx0" brushRef="#br0" timeOffset="144723.57">9661 15357 1604 0,'-3'-10'23'0,"-5"-4"9"16,-6-10 22-16,-8 2-1 15,-3 0-5-15,-8 9-10 16,-1 7-5-16,0 8-10 16,1 9-4-16,6 14-5 15,8 3-2-15,7 7-3 16,8 2-1-16,7-4-3 15,6-4-2-15,12-8-1 16,5-7-1-16,5-11 2 16,-2-4 1-16,-3-12-5 15,-3 0-5-15,-4-7-4 0,-4-1-1 0,-5 5 4 16,-2 1 6 0,-5 6 3-16,-1 8 8 0,1 6 16 31,3 7 4-31,6 6 1 0,5 2-5 15,2 0-15 1,1-5 4-16,-4-5-144 0,-3-3-108 0</inkml:trace>
  <inkml:trace contextRef="#ctx0" brushRef="#br0" timeOffset="144875.63">9778 15459 750 0,'6'4'458'16,"4"2"24"-16,6 5-301 15,-1 6-42-15,0 1-55 0,1 5-28 16,-3 3-40-16,4-6-1 16,-1-1-120-16,-3-6-88 15</inkml:trace>
  <inkml:trace contextRef="#ctx0" brushRef="#br0" timeOffset="145023.24">9947 15444 968 0,'-12'10'470'0,"-10"9"-185"0,-3 7-126 16,-2 3-43-16,0 1-65 31,-2-2-22-31,3-4-46 0,1 1-104 16</inkml:trace>
  <inkml:trace contextRef="#ctx0" brushRef="#br0" timeOffset="145498.66">9400 15112 958 0,'9'-3'434'0,"17"-1"-191"16,11-2-62-16,17 2-75 15,5-2-29-15,5 3-45 16,-6 2-11-16,-8 4-11 15,-10 2-1-15,-13-1-11 0,-7-2-34 16,-10-2-76-16,-5 0-48 16,-5-7-49-1,-2-3 31-15,-5-7 77 0,3-3 51 16,-2 3 78-16,0-2 30 16,3 7 61-1,-2 0 26-15,3 7 11 0,2 7-10 16,5 10-38-16,-2 3-19 15,3 7-7-15,-2 6-5 16,-2-3-9-16,0 0-10 0,-1 2-25 16,-1-9-18-1,0-4 238-15</inkml:trace>
  <inkml:trace contextRef="#ctx0" brushRef="#br0" timeOffset="145912.94">10595 15193 1061 0,'19'2'452'32,"22"-1"-231"-32,9-1-73 0,7 3-59 0,4-1-27 31,3-1-45-31,2 1-6 16,-3-2-66-16,-4 0-79 0</inkml:trace>
  <inkml:trace contextRef="#ctx0" brushRef="#br0" timeOffset="146149.25">10675 15368 892 0,'2'1'383'0,"7"0"-185"16,11 1-41-16,13-2-35 16,11 2-11-16,11-2-36 0,4 0-19 15,6-2-31-15,-4 0-5 16,-8-4-93-16,-3-2-81 16</inkml:trace>
  <inkml:trace contextRef="#ctx0" brushRef="#br0" timeOffset="146387.16">11046 15088 746 0,'7'4'351'0,"10"10"-121"16,4 0-69-16,4 9-23 15,1-2-22-15,0 3-26 16,-5 4-11-16,-8-2-24 15,-4 2-13-15,-15-2-20 16,-1 1-6-16,-7-1-4 16,-4 1-3-16,-1-5-5 15,-1-3-7-15,1 0-142 16,1-3-77-16</inkml:trace>
  <inkml:trace contextRef="#ctx0" brushRef="#br0" timeOffset="146899.53">11747 14901 1001 0,'1'-1'431'15,"7"4"-226"-15,12 2-26 16,24 4-66-16,10 4-22 0,34-1-44 16,6-1-18-16,-7-2-16 15,-2-2-3-15,-31-7-52 16,-10 0-62-16,-14-8-247 16</inkml:trace>
  <inkml:trace contextRef="#ctx0" brushRef="#br0" timeOffset="147106.23">12111 14915 458 0,'-4'4'241'0,"2"12"-31"0,2 4-20 0,4 16-8 16,5 3-3 0,-1 13-10-16,0 8-3 0,-5 5-32 31,-3 6-21-31,-7-7-54 0,3-7-23 0,5-14-23 15,2-12-5 1,4-18-63 0,-2-4-94-16</inkml:trace>
  <inkml:trace contextRef="#ctx0" brushRef="#br0" timeOffset="147322.61">12482 15195 994 0,'11'-1'402'0,"14"0"-240"15,5 1-67-15,11 6-39 16,-1 2-17-16,-4-1-25 15,-1 3-39-15,-12-6-183 16</inkml:trace>
  <inkml:trace contextRef="#ctx0" brushRef="#br0" timeOffset="147529.6">12465 15353 709 0,'2'0'412'16,"10"1"-11"-16,10-1-128 16,17 2-91-16,5 2-36 15,1 1-77-15,-5 4-23 16,-11-4-11-16,0-1-88 16</inkml:trace>
  <inkml:trace contextRef="#ctx0" brushRef="#br0" timeOffset="148248.66">13037 15131 974 0,'5'2'403'16,"10"11"-218"-16,5 8-52 15,5 13-35-15,-5 4-18 0,-7 3-36 16,-8-2-8-1,-9-4-8-15,-2-6-3 0,-4-15-6 16,2-12-12 0,7-17-50-16,0-12-24 0,10-15-12 15,5-3 4-15,3-3 42 16,5 6 22-16,1 13 14 16,-1 8 17-16,1 15 24 15,-2 11 15-15,-4 15 19 16,-2 9-8-16,-6 6-14 15,-2 2-12-15,-3-1-23 16,-4-5-6-16,0-8-8 16,0-6 0-16,0-15-3 15,4-9 0-15,2-13-7 16,2-7-5-16,5-8-6 16,3-1 1-16,3 4 4 15,1 2 4-15,-3 14 5 16,-3 6 0-16,-1 13 7 15,-1 9 5-15,2 13 9 16,0 5 5-16,-3 3 2 16,-3 5-4-16,-2-6-9 15,1-1 6-15,3-7-69 16</inkml:trace>
  <inkml:trace contextRef="#ctx0" brushRef="#br0" timeOffset="148784.46">13997 15269 740 0,'-1'-10'358'16,"-3"-9"-131"-16,-5-2-37 16,-9-2-63-16,-6 2-19 15,-10 5-24-15,-5 7-12 16,0 13-21-16,4 8-10 15,5 13-20-15,9 5-6 16,9 11-2-16,6 0 2 0,12 0 3 31,2-6-1-31,14-9-3 0,1-10-3 0,12-14-1 16,-1-9-1-16,0-16-1 16,-1-1-2-16,-9-8-4 15,-2-1 0 1,-10 1 0-16,-3 1-1 0,-4 9 2 15,-5 4 0-15,0 16 2 16,0 5 10-16,-3 11 8 16,6 6 2-16,3 6-2 15,4 5-8 1,9 0-10-16,4-1 3 0,2-2-121 16,-2-5-83-16</inkml:trace>
  <inkml:trace contextRef="#ctx0" brushRef="#br0" timeOffset="148970.01">14152 15364 709 0,'6'5'403'0,"6"9"-23"0,3 4-136 16,0 8-71-1,-1-1-30-15,4-2-60 0,6 6-30 0,-5-6-31 31,5-4-7-31,-3-7-97 16,-1-9-84-16,2-11-333 0</inkml:trace>
  <inkml:trace contextRef="#ctx0" brushRef="#br0" timeOffset="149085.87">14413 15364 692 0,'-11'10'410'0,"-18"14"-41"0,-3 5-104 31,-7 10-106-31,-2 1-42 16,4-1-57-16,9-4-20 0,6-10-132 16</inkml:trace>
  <inkml:trace contextRef="#ctx0" brushRef="#br0" timeOffset="149626.29">14924 15225 913 0,'5'0'395'0,"18"0"-155"15,13-1-83-15,19 1-45 0,11 0-20 16,13 1-67-16,2 0-13 16,5 2 3-16,0 0-47 15,-16-1-175 1</inkml:trace>
  <inkml:trace contextRef="#ctx0" brushRef="#br0" timeOffset="149853.21">15029 15344 742 0,'8'-2'380'0,"6"1"-128"16,18 1-75-16,8 0-13 15,13 4-56 1,8 0-26-16,6 1-37 15,3 1-14-15,-6-5-21 0,-7-2-68 16,-19-7-195-16</inkml:trace>
  <inkml:trace contextRef="#ctx0" brushRef="#br0" timeOffset="150057.47">15513 15137 803 0,'6'0'429'15,"3"0"-126"-15,5 6-104 16,2 8-35-16,0 4-38 16,-1 5-7-16,3 6-3 15,-9 2-7-15,-3 4-27 0,-4 4-15 16,-19 0-30-16,-3-1-12 16,-12-5-12-16,-6-9-3 15,8-10-111-15,2-10-122 16</inkml:trace>
  <inkml:trace contextRef="#ctx0" brushRef="#br0" timeOffset="152590.04">1732 16608 969 0,'21'4'385'0,"35"-1"-227"0,23 2-63 15,25 3-26 1,4-4-19-16,-3 9-31 15,-9-3-39-15,-17-5-117 16,-11-4-116-16</inkml:trace>
  <inkml:trace contextRef="#ctx0" brushRef="#br0" timeOffset="152818.81">1869 16713 749 0,'-2'-1'372'0,"-3"-4"-148"0,13 5-68 16,13 4-13-16,22 5-48 16,7 4-14-16,12-1-39 15,3 1-13-15,3-5-2 16,3-4-57-16,-2-11-200 15</inkml:trace>
  <inkml:trace contextRef="#ctx0" brushRef="#br0" timeOffset="153027.04">2353 16532 784 0,'14'7'347'0,"10"5"-152"16,6 4-112-16,6 1 12 15,-6 3 4 1,-5 4 5-16,-15 7 16 16,-10 2-9-16,-16 11-22 0,-11 0-13 15,-4-5-40-15,-3-7-8 16,8-17-54-16,9-10-83 16</inkml:trace>
  <inkml:trace contextRef="#ctx0" brushRef="#br0" timeOffset="153703.22">3286 16710 429 0,'7'-10'297'0,"2"-3"-5"0,3-7-75 0,-3-3-21 16,-4 0-23-1,-3 0-14-15,-7 4-34 16,-5 2-17-16,-9 2-43 16,-5 7-13-1,-8 8-20-15,-3 5-10 16,-3 8-14-16,7 8-8 0,10 5-7 16,4 5-3-16,14 9 2 15,1-2 0-15,14 0 3 16,6-8 2-16,9-11 1 15,6-11-2-15,0-14-8 16,-1-9-7-16,-3-12-12 16,-6 0-3-16,-7-7 0 15,-3 3 5-15,-10 2 13 16,-1 7 5-16,-2 13 8 16,-1 6 5-16,2 14 16 15,-1 9 3-15,4 10 1 16,5 4-4-16,8 2-15 0,3-1 3 15,4-8-191-15</inkml:trace>
  <inkml:trace contextRef="#ctx0" brushRef="#br0" timeOffset="153876.53">3522 16818 1177 0,'3'6'498'0,"6"9"-262"15,6 6-81-15,11 6-42 16,2 1-30-16,1 0-43 16,0-2-14-16,-6-2-51 15,-1-3-70-15,-7-9-173 16</inkml:trace>
  <inkml:trace contextRef="#ctx0" brushRef="#br0" timeOffset="154032.37">3721 16783 922 0,'-12'10'508'16,"-7"4"-93"-16,-7 13-223 0,-2 5-47 15,-3 8-71-15,3 0-24 16,-2-4-29-16,8-2 0 0,4-8-125 16</inkml:trace>
  <inkml:trace contextRef="#ctx0" brushRef="#br0" timeOffset="154403.75">3947 16570 728 0,'4'0'406'0,"8"1"-10"0,5-1-174 0,11 0-95 16,6 4-27-1,16-3-65-15,1 2-18 16,3 1-49-16,-5-2-95 16</inkml:trace>
  <inkml:trace contextRef="#ctx0" brushRef="#br0" timeOffset="154585.57">4024 16714 1134 0,'11'0'509'0,"4"0"-246"0,18 4-132 31,4 0-20-31,3 0-57 15,3-1-19-15,-5-5-98 16,-4-1-379-16</inkml:trace>
  <inkml:trace contextRef="#ctx0" brushRef="#br0" timeOffset="155052">4658 16657 1133 0,'1'2'444'0,"14"3"-276"0,17 3-44 15,42 3-18-15,7-3 0 16,34-1-28-16,12 0-7 16,9-6-22-16,12 2-17 15,-7-3-24-15,-5-2-91 16</inkml:trace>
  <inkml:trace contextRef="#ctx0" brushRef="#br0" timeOffset="155524.5">4966 16114 871 0,'12'1'381'15,"9"0"-205"-15,17 4-60 16,15 0-6-16,14-1-46 16,6-1-23-16,-2-3-23 15,-7-6-4-15,-25 1-42 0,-9-2-39 16,-21-2-90 0,-10 3-30-16,-7 0 28 15,-12-2 35-15,-11 2 101 0,2 2 40 16,-3 4 48-16,7 5 26 15,11 10 32-15,2 4 9 16,11 14 0 0,1 8-7-16,2 8-21 15,3 3-16-15,3-9-36 16,1-3-18-16,-1-10-68 0,2-1-83 16</inkml:trace>
  <inkml:trace contextRef="#ctx0" brushRef="#br0" timeOffset="156222.21">4947 16916 877 0,'0'2'411'16,"4"9"-119"-16,6 8-102 16,-3 12-63-16,0 2-19 15,-4 2-57-15,-1-1-16 16,-2-8-15-16,0-5-3 15,0-14-24-15,-4-10-28 0,4-17-22 16,0-8-5-16,6-9 14 16,9 2 23-16,8 0 20 15,3 6 4-15,8 12 18 16,-4 8 4-16,-1 12 10 16,-5 10 6-16,-8 10 0 0,-6 2 4 15,-8 3-3 1,-4-3-4-16,-6-8-13 0,1-2-6 15,0-10-5-15,4-5-2 16,4-2-4-16,4-11-4 16,5-11-6-1,5 2-2-15,7-5 2 16,-1 2 2-16,2 10 4 0,-4 3 0 0,-1 8 2 16,-3 5 0-1,-1 17 12-15,-3 5 12 16,-2 9 27-16,-1 4 7 15,-3-1-4-15,-3 0-12 0,2-8-25 16,-1-6-23-16,1-9 53 16</inkml:trace>
  <inkml:trace contextRef="#ctx0" brushRef="#br0" timeOffset="158755.69">6394 16659 905 0,'1'16'452'0,"-5"20"-146"16,-11 9-90-16,-13 8-99 15,-5-6-42-15,4-9-132 0</inkml:trace>
  <inkml:trace contextRef="#ctx0" brushRef="#br0" timeOffset="159392.54">7259 16539 639 0,'-9'-3'328'0,"-16"-5"-71"15,-1 2-52-15,-9 5-40 16,-2 3-28-16,2 14-52 0,5 7-25 15,11 6-30-15,11 2-10 16,15 5-11-16,9-3-1 16,15-3-2-1,7-4 0-15,6-16 3 16,2-9-1-16,-7-10 7 16,-7-8 1-16,-21-11 2 0,-10-4 1 0,-16-8-5 31,-9-3-3-31,-5-5-3 0,-2-2-3 15,5-7-3-15,6-3-1 16,19 4-3-16,10 2-2 0,16 9-10 16,5 7-6-1,7 13-34-15,-2 10-24 0,0 15-81 16,0 13-69 0</inkml:trace>
  <inkml:trace contextRef="#ctx0" brushRef="#br0" timeOffset="159737.71">7421 16563 900 0,'2'5'453'0,"0"2"-132"0,-2 10-174 16,4 4-30-1,-1 9-56 1,-1 0-21-16,-1-6-21 16,-1-2-5-16,0-15-5 15,2-5-1-15,9-13-32 16,2-9-9-16,7-9-6 16,5-1-2-16,0 4 30 0,0 3 11 15,-3 10 22-15,0 8 12 0,-7 11 24 16,-3 9 7-16,-6 14-11 15,-4 2-9 1,-1 2-24-16,0-1-20 16,4-14-171-16,1-8-147 15</inkml:trace>
  <inkml:trace contextRef="#ctx0" brushRef="#br0" timeOffset="160000.06">7766 16447 850 0,'10'-7'433'0,"11"-6"-117"16,0 6-88-16,-1 11-87 16,-4 7-32-16,0 10-40 15,3 2-8-15,0 8-9 16,-3 0-6-16,-6 4-14 16,-3 2-9-16,-4-3-12 15,0 2-2-15,-3-5-3 16,-1-1-1-16,0-9-2 15,-2-5-1-15,-1-8-22 16,-3-5-28-16,-3-7-54 0,-4-6-38 16,4-6-117-16,2-2-250 15</inkml:trace>
  <inkml:trace contextRef="#ctx0" brushRef="#br0" timeOffset="160186.06">8248 16713 1337 0,'3'6'573'0,"1"5"-323"15,-3 0-70-15,-1-4-100 16,-3-3-46-16,-1-4-161 15</inkml:trace>
  <inkml:trace contextRef="#ctx0" brushRef="#br0" timeOffset="160998.14">10109 17081 826 0,'0'-8'351'0,"-5"-8"-179"16,-4-4-13-16,-7 3-20 16,-6-2-11-16,-8 2-30 15,-5 4-15-15,-2 13-31 0,3 6-17 16,6 15-22-16,3 7-6 15,11 5-5-15,5 4-1 16,10-1-1-16,12-3 0 16,11-10 2-16,11-9 0 15,15-18 1-15,0-10 2 16,-2-11 0-16,-5 0 1 16,-17-4 1-16,-4 1-1 0,-13 4 0 15,-5 1 0 1,-5 15-5-16,-6 5 2 0,-3 16 26 15,5 9 8 1,5 14 7-16,5 6-1 0,10-1-28 16,5-2-8-16,4-12-83 15,-1-10-107-15</inkml:trace>
  <inkml:trace contextRef="#ctx0" brushRef="#br0" timeOffset="161416.79">9832 16759 749 0,'3'0'374'0,"3"-1"-115"16,16 2-102-16,10 4-26 0,15-2-40 16,16 4-25-1,16-3-31-15,0-2-8 16,-9 1-11-16,-13-1-19 0,-25-2-111 16,-8 0-74-1,-11-7-163-15,-6-1-30 0,-8-7 106 16,-7-4 94-16,-1-4 234 15,0 1 80-15,7 5 97 16,2 5 26-16,0 11 1 0,3 7-4 16,1 14-50-16,2 6-30 15,-3 9-57 1,2 2-26-16,-5 0-45 16,-3-6-15-16,1-7-101 15,2-8 380-15</inkml:trace>
  <inkml:trace contextRef="#ctx0" brushRef="#br0" timeOffset="161757.63">10768 16974 873 0,'9'3'449'15,"7"2"-103"-15,12 2-203 0,13 0-23 16,7-2-61 0,6-1-25-16,-1-2-39 15,-2 0-70-15,-14-4-422 16</inkml:trace>
  <inkml:trace contextRef="#ctx0" brushRef="#br0" timeOffset="161947.51">10822 17102 919 0,'8'1'446'0,"11"-1"-185"16,14 2-96-16,5-1-27 15,12 2-73-15,-1-3-17 16,0-2-140-16,-5-2-415 15</inkml:trace>
  <inkml:trace contextRef="#ctx0" brushRef="#br0" timeOffset="162391.11">11861 16207 717 0,'-24'18'332'16,"-33"38"-132"-16,4 20-42 15,7 37-26-15,4 11 2 0,13 29-16 16,7 1-21 0,20 4-47-16,3-1-22 0,16-34-20 15,6-14-3-15,10-36-38 16,10-20-57-16,8-26-152 16</inkml:trace>
  <inkml:trace contextRef="#ctx0" brushRef="#br0" timeOffset="162700.01">11984 16400 1000 0,'23'0'452'0,"19"0"-215"16,18 5-115-16,4 3-26 0,4 3-54 16,-1 1-19-16,-1-1-12 15,-1-1-2-15,-12-5-32 16,-10-3-59-1,-15-4-287-15</inkml:trace>
  <inkml:trace contextRef="#ctx0" brushRef="#br0" timeOffset="162885.97">12301 16451 599 0,'-4'10'351'15,"-1"8"-67"-15,-1 9-46 31,0 5-23-31,3 11-42 16,-1 0-31-16,4 7-55 16,1-4-21-16,3-10-41 15,4-9-51-15,7-13-176 16,3-7-178-16</inkml:trace>
  <inkml:trace contextRef="#ctx0" brushRef="#br0" timeOffset="163110.54">11959 16971 603 0,'-1'0'357'0,"7"0"49"15,7 7-192 1,27-3-80-16,15 5-1 0,15-2-54 15,12-1-22-15,5 1-23 16,3-6-10-16,3 4-69 16,-10 1-89-16</inkml:trace>
  <inkml:trace contextRef="#ctx0" brushRef="#br0" timeOffset="163656.65">12111 17222 924 0,'11'5'373'0,"4"5"-222"0,8 8-63 16,-1 5 9 0,-6 8-6-16,-2 0-11 0,-12 3-14 15,-2-2-9-15,-5-10-22 16,1-7-8-16,-1-10-15 16,2-10-11-1,-1-10-29-15,2-5-9 0,11-7-7 16,4-1 8-16,7 4 26 15,0 5 10-15,-5 11 13 16,0 8 2-16,-3 11 4 16,0 4 1-16,0 8 2 15,-7-4-1-15,-2-1-4 16,-3-6-3-16,-4-7-8 16,5-4-1-16,5-9-14 0,6-6-4 15,6-7-4 1,4-5 0-16,5 3 13 0,-4 1 4 15,0 8 4-15,-5 11 3 16,-4 9 25-16,-1 14 20 16,-9 16 32-1,-2 3 11-15,-4 7-10 0,2-7-20 16,5-9-34-16,4-5-26 0,11-22 310 31</inkml:trace>
  <inkml:trace contextRef="#ctx0" brushRef="#br0" timeOffset="169650.22">12809 16249 735 0,'1'4'338'0,"0"7"-132"0,22 37-80 16,11 18-28-16,14 34-2 16,10 18-10-16,-13 15-20 31,-9 8-7-31,-29 5-2 0,-17 0-1 15,-26-13-10 1,-10-14-7-16,-2-37-16 0,4-21-6 0,17-41-6 16,7-15-9-16,15-21-29 15,6-13-33 1,14-10-88-16,11-3-78 16</inkml:trace>
  <inkml:trace contextRef="#ctx0" brushRef="#br0" timeOffset="170077.91">13469 16845 672 0,'0'4'366'0,"0"7"-40"16,-1 13-148-16,-3 6-26 16,-3 10-16-16,1 5-20 15,1 5-40-15,4-2-15 16,10-3-27-16,5-9-13 16,12-18-12-16,6-9 0 15,-1-18-2-15,-5-9-8 16,-9-8-113-16,-11-1-102 0</inkml:trace>
  <inkml:trace contextRef="#ctx0" brushRef="#br0" timeOffset="170261.7">13429 16680 1111 0,'-2'0'407'0,"2"3"-324"0,3 2-54 31,-3-5-138-31</inkml:trace>
  <inkml:trace contextRef="#ctx0" brushRef="#br0" timeOffset="170846.53">13258 16366 539 0,'-5'0'287'16,"1"-1"-54"-16,5-1-55 15,-1 1-40 1,19-3-14-16,61-9-26 16,-15 9-20-16,12 1-30 15,-5 1-14-15,-5 2-14 0,-14-3-8 0,-21-3-32 31,-4 0-38-31,-19-7-62 0,-2-2-11 16,-7-4 23-16,-5-3 37 0,-6-1 57 16,-1 1 16-1,2 8 41-15,4 5 6 0,12 11 44 16,5 10 15 0,3 9-12-16,3 4 8 15,-3 11-11-15,-5 3-4 16,-6 6 12-16,-10-3-3 15,-5-8-24-15,1-6-13 16,-1-19-33-16,9-6-46 0</inkml:trace>
</inkml:ink>
</file>

<file path=ppt/ink/ink19.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0T06:34:49.296"/>
    </inkml:context>
    <inkml:brush xml:id="br0">
      <inkml:brushProperty name="width" value="0.05292" units="cm"/>
      <inkml:brushProperty name="height" value="0.05292" units="cm"/>
      <inkml:brushProperty name="color" value="#FF0000"/>
    </inkml:brush>
    <inkml:context xml:id="ctx1">
      <inkml:inkSource xml:id="inkSrc67">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0T06:35:15.232"/>
    </inkml:context>
  </inkml:definitions>
  <inkml:trace contextRef="#ctx0" brushRef="#br0">1826 7305 783 0,'17'-3'360'0,"31"-1"-139"0,15-1-31 16,26-2-49-16,15 0-28 15,4 0-60-15,-2 3-15 0,-18 4-22 16,-22 0-4-1,-29 2-85-15,-14 0-60 16,-16 1-196-16,-5-3-152 16</inkml:trace>
  <inkml:trace contextRef="#ctx0" brushRef="#br0" timeOffset="149.69">2297 7324 258 0,'-20'7'177'0,"-17"14"38"15,6 5-35-15,10 5-21 16,10 6-10-16,11 4-36 15,5 0-10-15,5 5-25 16,1 0-10-16,7 3-26 16,-1-4-12-16,4-6-17 15,-2-4-50-15</inkml:trace>
  <inkml:trace contextRef="#ctx0" brushRef="#br0" timeOffset="469.59">2687 7620 692 0,'-15'-4'388'0,"-11"-5"-35"0,-3 6-245 16,4 3-43-1,3 8-59-15,6 10-18 16,8 7-14-16,7 4 2 0,12 3 8 16,8-4 4-16,11-9 9 15,5-6 16-15,2-14 43 16,-7-9 27-16,-7-8 47 16,-11-2 6-16,-21-5-25 15,-10 1-23-15,-14-1-51 16,0-1-42-16,13 6-207 15</inkml:trace>
  <inkml:trace contextRef="#ctx0" brushRef="#br0" timeOffset="841.62">3470 7592 1031 0,'-12'-4'402'15,"-18"2"-294"-15,6 3-53 16,2 15-59-16,4 5-16 0,9 12-4 15,7 4 4 1,8 2 10-16,9 3 4 0,7-9 9 16,4-4 5-16,6-14 21 15,-3-7 19-15,-9-9 58 16,-17-13 24-16,-3-1 5 16,-7-2-15-16,-8 2-58 0,8-2-29 15,-15-1-71 1,6 6-85-16</inkml:trace>
  <inkml:trace contextRef="#ctx0" brushRef="#br0" timeOffset="1242.6597">3590 7682 663 0,'-1'-7'367'0,"0"-4"-82"0,-1 1-98 15,-3 10-124-15,5 5-37 16,-6 7-33-16,6 7-5 16,5 5 4-16,-4 0 3 15,12 3 5-15,1-1 2 16,6-5 11-16,5-4 6 0,1-11 6 16,2-6 5-1,-2-9 0-15,-1-10 0 0,-5-4-1 16,-2-3 0-16,-9-2 13 15,-7 1 10-15,-7 7 5 16,-13 6 1-16,7 12-21 16,-7 7-14-16,6 10-15 15,9 3-3-15,1 2-7 16,9 0 2-16,11 0-1 16,5-3 1-16,4-4 8 15,1-2 4-15,-3-5 14 16,-3-4 2-16,-4-4-2 15,-2-5-7-15,-3-5-70 16,-1-4-85-16</inkml:trace>
  <inkml:trace contextRef="#ctx0" brushRef="#br0" timeOffset="1364.96">3911 7518 889 0,'-6'-12'480'16,"-7"-18"-104"-1,2 10-77-15,2 2-121 16,1 6-52-16,2 5-81 0,2 3-26 15,4 8-124-15,0 7-104 16</inkml:trace>
  <inkml:trace contextRef="#ctx0" brushRef="#br0" timeOffset="1587.09">4075 7525 1349 0,'1'0'553'0,"4"2"-348"16,4 10-87-16,10 16-89 16,1 10-13-16,1 21-13 15,-4 6 3-15,-1 12 0 0,-1 0 2 16,-1-11 2-16,-4-11-3 16,-4-18-4-16,1-9 1 15,-11-13-131-15,2 0-72 16</inkml:trace>
  <inkml:trace contextRef="#ctx0" brushRef="#br0" timeOffset="1727.73">4140 7829 947 0,'0'-4'508'16,"7"-6"-113"-16,9 3-214 15,19 0-137-15,8 1-31 0,6 2-40 16,2-1-65-1,-4 2-215-15</inkml:trace>
  <inkml:trace contextRef="#ctx0" brushRef="#br0" timeOffset="1964.02">4668 7642 831 0,'4'-1'467'16,"3"-2"-99"0,-5 4-185-16,-2 8-58 0,-3 5-47 15,-4 3-4-15,-12 1-12 16,-4-3-10-16,-3-3-21 15,-3-5-6-15,6-7-12 0,3-6-6 16,3-11-56 0,8-4-22-16,5 2-17 15,4-1-2-15,5 6 51 16,7 7 31-16,7 9 25 16,3 8 11-16,9 12 8 15,-1 4-12-15,0 9-7 16,-1-2-5-16,-5 0 61 15</inkml:trace>
  <inkml:trace contextRef="#ctx0" brushRef="#br0" timeOffset="2722">5596 7587 650 0,'-23'-8'319'0,"-12"-1"-119"15,-3 6-97-15,6 3-31 16,12 13-51-16,5 0-21 16,11 4-14-16,5 0-8 15,17 1 0-15,8 0 5 0,11-5 7 16,2-3 9-1,-2-8 7-15,-7-2 6 16,-15 0 18-16,-9 0 6 16,-18 5 1-16,-6-1-1 0,-13 2-10 15,-8 1-1 1,9 7-4-16,2-1-6 0,13 6-16 16,13 6-8-16,2-1-3 15,8 1 9-15,14-6 25 0,6-7 10 16,13-12 24-16,3-7 4 15,3-13-3-15,-3-4-3 16,-6-8-14 0,-3-1-7-16,-14 1 17 15,-5 1 7-15,-8 10 5 16,-4 8 0-16,-4 12-34 16,-4 7-13-16,0 12-15 15,-3 5-1-15,3 11 0 16,3 3 1-16,2-1 3 0,5 0-57 15,-1-12-213-15</inkml:trace>
  <inkml:trace contextRef="#ctx0" brushRef="#br0" timeOffset="2881.75">5747 7390 1075 0,'-4'-10'514'0,"-5"-10"-199"31,4 13-212-31,4 7-49 0,3 7-57 16,5 8-21-16,7 13-216 16</inkml:trace>
  <inkml:trace contextRef="#ctx0" brushRef="#br0" timeOffset="3038.83">5904 7615 649 0,'8'8'405'0,"6"15"-22"16,1 1-116-16,0 7-147 15,-3-1-37-15,1-3-44 16,5-2-10-16,-2-12-5 16,2-6 0-16,1-13-4 15,-2-9 2-15,-2-9-83 16,-3-6-74-16</inkml:trace>
  <inkml:trace contextRef="#ctx0" brushRef="#br0" timeOffset="3459.32">6478 7610 635 0,'4'9'368'15,"-4"7"-48"-15,-7 5-57 16,-9-1-89-16,-4 1-36 0,-2 3-59 16,-3-2-23-16,-2-4-27 15,0-6-7 1,-1-10-4-16,3-2-2 15,7-13-7-15,2-3-5 0,10-3-11 16,5-2-9-16,8 6-9 16,7 6-2-16,8 9 7 15,2 6 7-15,1 15 11 16,-5 3 3-16,-4 8 4 16,-2-1 2-16,2-4-1 15,3-2 1-15,1-12 1 16,-2-8 1-16,-1-13 5 15,1-9 1-15,1-11 2 16,3-2-1-16,-1-5-5 16,-6 3-3-16,0 9-3 15,-4 7-1-15,-6 15-1 16,2 9 3-16,-3 10 2 16,1 8 0-16,3 4-3 15,0 1-2-15,5-5-39 0,-2-3-24 16</inkml:trace>
  <inkml:trace contextRef="#ctx0" brushRef="#br0" timeOffset="4014.8">7518 7581 870 0,'2'6'355'16,"-2"10"-202"-16,-6 0-26 15,-15 14-28-15,4-7-1 32,7-11-25-32,2-1-18 0,-31 31-21 0,0-3-5 15,8-16-2-15,9-26 1 16,7-12-3-16,4-6-8 16,9-3-21-16,7 4-7 0,7 4-10 0,6 4 9 31,1 9 17-31,0 4 6 0,-1 16 9 15,0 7-4-15,-2 10-6 16,2 3-4-16,2 0-2 16,-1-4-4-16,1-10-246 15</inkml:trace>
  <inkml:trace contextRef="#ctx0" brushRef="#br0" timeOffset="4496.54">7614 7649 784 0,'4'0'411'0,"7"6"-91"16,-2 3-157-16,4 15-89 15,-2 4-16-15,-3 4-15 16,-3 2-7-16,-5-2-14 16,-2-5-6-16,-1-5-8 0,3-10 0 15,6-12-29-15,3-7-6 16,5-17-3-16,2 0-1 15,2-11 29-15,1 5 4 16,-3 6 13-16,-5-2 12 16,-3 14 19-16,-8 1 2 15,-7 11-7-15,1 8-10 0,-10 7-20 16,4 3-4-16,3 5-2 16,3-2-3-16,13 2-1 15,5-2 0-15,8-5 0 16,4-2 0-16,2-11 1 15,-4-3 1-15,-2-9-1 16,-5-4 2-16,-1-5 1 16,5-1 0-16,-6 1 2 15,1 1 0-15,-5 5-1 16,-6 1 0-16,1 8 0 16,0 6 3-16,0 9 6 15,-1 2 4-15,3 8 4 16,1 2-3-16,5 2-7 15,-1 1-4-15,1-1-6 0,-4-5-20 16,-1-4-191-16,-3-7-171 16</inkml:trace>
  <inkml:trace contextRef="#ctx0" brushRef="#br0" timeOffset="4626.92">7945 7418 1225 0,'-3'-12'503'15,"-2"-10"-305"-15,2 14-150 16,9 9-38-16,3 13-182 16</inkml:trace>
  <inkml:trace contextRef="#ctx0" brushRef="#br0" timeOffset="4885.33">8148 7622 1080 0,'3'-2'445'16,"9"5"-277"-1,3 8-58-15,4 12-73 0,1 8-6 16,-4 8-6-16,-2-4 1 0,-2-4 1 16,-2-6 9-16,1-13 58 15,4-6 26 1,-3-15 21-1,3-7-6-15,-4-12-58 0,2-2-29 16,-3-1-43-16,-3 2-63 16,-1 9-223-1</inkml:trace>
  <inkml:trace contextRef="#ctx0" brushRef="#br0" timeOffset="5211.21">8500 7660 799 0,'5'4'383'0,"3"5"-153"16,8 9-97 0,-1 1-17-16,-2 4-28 15,-3-2-4-15,-7-2 1 16,-2-3-2-16,-1-7-20 15,0-2-11-15,3-12-16 0,3-2-5 16,7-15-9 0,2-2-7-16,5 0-9 15,2-2-2-15,0 15 3 16,-2 7 4-16,-2 9 4 16,-6 8 3-16,-6 9-1 15,-4 7-3-15,-6 4-2 16,4 4-3-16,0-6-144 0</inkml:trace>
  <inkml:trace contextRef="#ctx0" brushRef="#br0" timeOffset="5539.57">8875 7629 825 0,'-2'-6'398'0,"4"-3"-162"16,7 3-52-16,17 5-85 15,8 3-34-15,11 4-36 16,4 2-8-16,-4-2-10 16,-6-1-2-16,-16-2-1 15,-8-1 0-15,-15-1 6 16,-2 0 2-16,-11-1 0 15,-6-3 0-15,-1 0-10 16,-1 1-7-16,6 6-40 16,3 4-26-16,6 8-58 15,0 6-43-15,7 9-127 16,5 1-86-16</inkml:trace>
  <inkml:trace contextRef="#ctx0" brushRef="#br0" timeOffset="5805.12">9418 7765 420 0,'2'-6'324'16,"3"-6"50"-16,-5 2-79 15,-5 1-84-15,-3-2-35 16,-1 2-43-16,-6-4-22 16,-2 4-47-16,-4 1-21 0,-2 2-33 15,6 10-11 1,1 6-9-16,11 10-2 0,0 5 3 15,0 0 3-15,9 3 2 16,4-4 3-16,12-6 2 16,9-6 3-16,5-13 6 15,0-7 2-15,-3-10 6 16,-8-7 3-16,-16-1-3 16,-7 1-55-16</inkml:trace>
  <inkml:trace contextRef="#ctx0" brushRef="#br0" timeOffset="6452.61">10269 7586 878 0,'-13'-7'399'16,"-19"-7"-179"-16,-6 7-53 16,-2 8-78-1,-1 9-34-15,10 11-49 0,9 6-11 16,14 11-2-16,10 1 1 15,23 0 3-15,9-3-1 16,12-13 1-16,0-5 2 16,-4-13 4-16,-10-5 10 15,-14-8 14-15,-8-2 7 0,-11-4-1 16,-4 0-4-16,-12-2-15 16,2 0-9-1,-4-1-107-15,2 0-135 16</inkml:trace>
  <inkml:trace contextRef="#ctx0" brushRef="#br0" timeOffset="6619.04">10357 7641 775 0,'17'-1'416'0,"13"-5"-110"16,3-2-156 0,2 0-48-16,-4 1-62 15,-1 3-17-15,-5 4-26 16,-4 0-44-16,-8 1-127 15,-5 2-70-15,-8 1-144 16,-4 0-16-16</inkml:trace>
  <inkml:trace contextRef="#ctx0" brushRef="#br0" timeOffset="6738.83">10546 7622 424 0,'-11'2'271'16,"9"1"-2"-16,0 7-43 16,-5 5-71-16,11 4-28 15,-4 9-51-15,3 8-21 16,5-8-23-16,-1 0-12 15,0-5-124-15,4-7-245 16</inkml:trace>
  <inkml:trace contextRef="#ctx0" brushRef="#br0" timeOffset="7154.84">10886 7755 699 0,'-5'-10'374'15,"-4"-11"-95"-15,-10-4-93 16,1 1-35-16,-5-1-48 16,0 7-31-16,4 10-56 15,2 7-19-15,6 9-23 16,0 6-2-16,7 5 10 16,4 0 4-16,5 0 8 15,5-1 4-15,6-6 5 16,0-1 3-16,1-10 12 15,5-1 7-15,-6-11 12 16,-1 0 5-16,-1-3 1 0,-5-2-7 16,5 4-13-1,-2 2-10-15,-5 10-15 0,5 7-4 16,-4 9-2 0,3 5 4-16,3 7 2 0,-3-1 2 15,4 0 2-15,-1-5 2 16,2-11-1-16,-1-6 37 15,1-12 34-15,0-9 9 0,-1-9 15 16,-2-3-35-16,-5-3-36 16,-2 2-6-16,-6 6-141 15,-4 5-238-15</inkml:trace>
  <inkml:trace contextRef="#ctx0" brushRef="#br0" timeOffset="7670.89">12031 7556 750 0,'3'0'318'0,"2"10"-177"0,-7 4-46 32,-16 7-22-32,-6 9-11 15,-18 1-9-15,-6-1-8 0,1-5-17 16,2-5-6-16,10-15 4 16,5-5 4-16,7-12-1 15,7-4 0-15,7-5-15 16,7 3 0-16,11-1 12 15,1 4 12-15,5 13 15 16,3 4 0-16,9 20-12 16,3 8-9-16,2 8-11 15,-6 2-4-15,-8-4-5 16,-4-3-19-16,-5-12-158 16</inkml:trace>
  <inkml:trace contextRef="#ctx0" brushRef="#br0" timeOffset="7807.31">11807 7330 1027 0,'2'-7'493'15,"4"-3"-213"-15,1 7-109 16,10 13-129-16,7 9 9 16,13 9-357-16</inkml:trace>
  <inkml:trace contextRef="#ctx0" brushRef="#br0" timeOffset="8413.56">12192 7278 410 0,'6'-5'236'0,"-1"-3"-6"0,13 1-83 16,8 1-1-1,8-4-21 1,6 1-24-16,6 2-45 15,-4 0-7-15,-7 3-15 0,-10 0-7 16,-23 4-3-16,-4 0-5 16,-24 6-8-16,-5-1-2 15,0 3-9-15,4 4-1 16,10-1-4-16,4-1-3 0,16 4-2 16,0-3 1-1,11 7 1-15,8 4 1 16,-4-4 2-16,2 3 3 15,-6-4 2-15,-7-3 1 0,-7-1 7 16,-8-1-1-16,-6-2 1 0,0 1-4 16,5 1-5-1,7 3-7-15,7 9-6 16,9 6-6-16,7 16 5 16,3 7 7-16,-4 3 13 0,-15 6 9 0,-8-9 19 31,-11-7 11-31,-14-6 20 15,-3-11 6-15,-8-13-6 16,0-10-8-16,4-19-17 16,9-11-8-16,15-12-70 0,8-2-49 0,15 1-167 15,9 5-167-15</inkml:trace>
  <inkml:trace contextRef="#ctx0" brushRef="#br0" timeOffset="8817.67">12723 7759 549 0,'5'-6'359'0,"8"-8"-16"15,-9-1-118-15,0-1-33 16,-5-5-52-16,-6 1-25 16,-9 3-45-16,2 5-22 15,-6 8-32-15,-3 7-12 16,5 6-11-16,-2 4-4 0,11 8 4 15,5 1 2-15,11 3 2 16,5-2 2-16,2-8-2 16,3-4 0-16,1-9 6 0,0-2 4 15,-1-9 7 1,-6-2 3-16,-4-7 2 16,3 1-1-16,-3 2-4 15,-1 4-4-15,1 7-9 16,0 6-4-16,-2 12-3 15,5 5 1-15,5 1 4 16,-2 1-2-16,4-7 4 16,-1-2 19-16,-2-12 47 15,2-4 14-15,-2-10 11 16,0-5-16-16,-6-2-44 16,-2-2-12-16,-2 1-77 15,2 2-88-15</inkml:trace>
  <inkml:trace contextRef="#ctx0" brushRef="#br0" timeOffset="9106.91">13381 7640 668 0,'5'0'393'0,"8"6"-64"16,-11 1-95-16,-10 8-101 15,-7 4-30 1,-15 3-27-16,-2 2-14 0,-5-3-28 15,-1-2-13-15,20-18-11 32,8-1-1-32,2 1-7 0,-26-6-2 0,7-14 0 15,6-5-5-15,21 0-8 16,4 3-1-16,15 9 15 16,3 6 9-16,0 11 23 15,3 6 5-15,-1 11-5 16,5 5-3-16,-2 4-9 15,0-1-3-15,-8-6-98 16</inkml:trace>
  <inkml:trace contextRef="#ctx0" brushRef="#br0" timeOffset="9701.24">14002 7660 793 0,'-8'5'330'15,"-3"10"-193"-15,6 6-63 0,9 3-43 31,10-2 13-31,10-3 24 16,4-8 4-16,2-8 10 16,2-5-5-16,-6-15 3 15,-7-1 10-15,-7-10 9 16,-12-3 0-16,-4 6-17 16,-1 3-15-16,1 12-37 0,5 10-15 15,-1 17-20-15,6 12-7 16,0 27 1-16,6 15-1 15,1 13 9-15,-7-3 1 16,-6-14 3-16,-10-15 6 16,-8-20 3-16,-8-10 8 0,-12-18 7 15,-8-7 4-15,-11-21 3 16,8-5-6-16,14-15-14 16,10-4-41-16,21-11-133 15,10-3-149-15</inkml:trace>
  <inkml:trace contextRef="#ctx0" brushRef="#br0" timeOffset="9852.51">14382 7415 1252 0,'-2'-11'532'0,"-4"-7"-315"15,-4 9-82-15,-6 24-106 0,-3 12-24 16,1 20-97-1,2 8-126-15</inkml:trace>
  <inkml:trace contextRef="#ctx0" brushRef="#br0" timeOffset="10241.68">14485 7671 685 0,'-2'2'339'0,"-1"5"-106"15,1 4-65-15,4 6-63 16,4-1-11-16,9 3-18 16,0-2-12-16,8-8-17 15,-1-3-7-15,-7-7-5 0,1-8-1 16,-5-6 3-16,-5-5 4 15,3-3 5 1,-4 0-1-16,-5 3-10 16,0 6-10-16,-1 12-20 15,3 4-5-15,4 24-6 16,3 6 0-16,6 22 2 16,-5 13 4-16,-8 2 5 15,-7-4 6-15,-13-16 6 16,-9-13 2-16,-6-15 3 0,-4-7 0 15,-1-19-3-15,5-6-62 16,13-16-340-16</inkml:trace>
  <inkml:trace contextRef="#ctx0" brushRef="#br0" timeOffset="10436.18">15066 7821 1255 0,'-1'6'503'0,"2"11"-307"15,-4 5-46-15,-9 6-57 0,-2 1-23 16,-12-1-38 0,0-1-74-16</inkml:trace>
  <inkml:trace contextRef="#ctx0" brushRef="#br0" timeOffset="11398.4499">2190 8766 598 0,'-6'-12'331'0,"-7"-15"-38"16,-2 0-57-1,-11 2-66-15,1 7-28 0,-2 14-71 16,-2 3-29-16,7 13-36 0,0 5-9 15,12 7-5 1,4 9 2-16,9 5 1 0,8 1 2 16,12-7 7-1,5-5 3-15,5-17 14 16,3-9 6-16,-3-16 16 16,-3-9 9-16,-4-12 3 15,-5-3-1-15,-10-8-7 16,-8-4-7-16,-19-9-1 15,-8-4-3-15,-6-1-15 16,-1 4-9-16,16 15-33 16,6 10-62-16,11 21-157 15,12 8-103-15</inkml:trace>
  <inkml:trace contextRef="#ctx0" brushRef="#br0" timeOffset="12013.75">2351 8653 589 0,'3'4'302'0,"10"11"-73"15,1 6-47-15,1 5-47 16,0 4-26-16,-5 2-36 15,-2 0-7-15,-3-9-12 16,2-3-7-16,-2-10-12 16,-3-7 4-16,5-10 1 15,-3-4 0-15,7-11-9 16,-1 1-15-16,2-2-22 16,0 2-7-16,2 8-5 15,1 2-1-15,-3 12 5 16,-3 7 5-16,-7 6 9 15,-1 3 3-15,5 1 7 16,5-1 0-16,-3-4-5 0,2-3-1 16,-8-3-1-16,-1-4-1 15,2-3 11-15,-3 0 4 16,0-1 0-16,-1 0 0 16,-1 0-24-16,1-23-17 15,7-41-35-15,3 24-16 16,11-9 11-16,-3-1 13 0,6 11 45 15,1 6 45 1,-3 19 51-16,-2 9 10 0,-7 11 3 16,1 10-23-1,-6 13-32-15,-1 9-5 0,10 11-9 16,2 4-3-16,6 2-11 16,4-2-3-16,-8-7-2 15,-3-7-3-15,-5-17 5 16,-7-7 5-16,-8-14 10 15,-6-6 1-15,-11-8-5 16,-3-3-7-16,-6-2-29 16,1 2-47-16,10 3-183 15</inkml:trace>
  <inkml:trace contextRef="#ctx0" brushRef="#br0" timeOffset="12196.31">3151 8840 1086 0,'1'-2'562'0,"0"-2"-166"16,-1 4-212-16,0 0-65 0,0 0-76 16,0 0 4-1,0 0-4-15</inkml:trace>
  <inkml:trace contextRef="#ctx0" brushRef="#br0" timeOffset="12601.55">3925 8538 938 0,'2'2'399'16,"-1"12"-228"-16,4 10-59 15,-2 18-73-15,-3 5-5 16,0 5-8-16,0 0-5 15,-2-8-5-15,5-4-4 0,5-13-121 16</inkml:trace>
  <inkml:trace contextRef="#ctx0" brushRef="#br0" timeOffset="12909.94">4236 8653 891 0,'-9'-8'437'0,"-10"-9"-175"16,1 4-116-16,-4 10-42 15,-1 8-72-15,-1 7-22 16,5 18-15 0,2 2-1-16,17 11 3 15,6 1 3-15,13-5 0 16,8-5 2-16,5-16-1 15,3-6 2-15,-4-17 13 16,-5-7 15-16,-13-7 19 0,-10-4 2 16,-15 3-14-16,-8 4-16 15,-5 6-46 1,2 0-83-16</inkml:trace>
  <inkml:trace contextRef="#ctx0" brushRef="#br0" timeOffset="13215.56">4526 8723 825 0,'-4'-8'400'0,"-10"-7"-133"0,-2 2-54 15,-7 5-82-15,-1 3-39 0,4 11-66 31,3 2-19-31,4 12-13 0,7 5-2 16,7 3 4 0,4 2 1-16,15-5 5 15,5-3 8-15,5-11 16 16,0-6 7-16,-7-11 20 16,-5-6 3-16,-9-8-6 15,-4 3-4-15,-7-5-30 16,-8-1-47-16,-2 5-157 15</inkml:trace>
  <inkml:trace contextRef="#ctx0" brushRef="#br0" timeOffset="13558.4">4759 8840 876 0,'11'3'415'16,"13"0"-172"-16,-2-3-41 15,1-1-66-15,-3-5-21 0,-5-5-21 32,-5 0-11-32,-3-4-21 0,-1-1-8 15,-2-4-17 1,-4-3-7-16,-13-3-13 16,0 0-6-16,-12 6-14 15,5 4-7-15,-3 12-7 16,-2 5-1-16,2 13 2 15,5 8 4-15,2 9 3 16,13 8 1-16,13 14 5 16,4 4 1-16,13 7-1 15,-5 3 3-15,-3-11 2 16,-3-7 0-16,-7-10 9 16,-4-11-3-16,-2-7-74 15</inkml:trace>
  <inkml:trace contextRef="#ctx0" brushRef="#br0" timeOffset="14124.64">5101 8754 539 0,'1'3'275'15,"6"4"-62"-15,4 0-71 16,9 3-27 0,4 0-7-16,7-2-15 15,1-4-16-15,1-5-21 0,1-3-12 0,-6-11-10 16,-2 0 1-16,-8-5 0 15,-9-4-2 1,-16-2-2-16,-10-4-4 16,-13 6-16-16,-6 2-10 15,3 19-14-15,-1 5-8 16,8 19-3-16,1 7 5 16,11 8 8-16,4 12 1 0,11 14 10 15,8 4 2-15,5 1 10 0,3-5 4 16,-12-17 3-1,12-7-2-15,-1-15-7 16,2-5-2-16,13-10-108 16</inkml:trace>
  <inkml:trace contextRef="#ctx0" brushRef="#br0" timeOffset="14414.6">5633 8772 947 0,'-3'-10'421'16,"-6"-10"-200"-16,-4 2-46 16,-8 7-62-16,-2 4-21 15,-6 7-35-15,0 4-16 16,6 6-18-16,8 1-8 15,7 5-11-15,7 1-3 16,5 2 2-16,1 1 0 16,13 0 5-16,-2-4 1 0,11-7-2 15,2-3-2-15,0-9-73 16,1-1-87-16</inkml:trace>
  <inkml:trace contextRef="#ctx0" brushRef="#br0" timeOffset="14721.63">5743 8765 786 0,'1'4'376'0,"2"8"-130"16,3 6-83-16,1 4-39 16,1 2-25-16,-4-6-30 0,-1-5-15 15,-2-10-16-15,0-3-2 16,-1-5-2-16,0 3-3 15,0-1-12 1,0-22-8-16,12-35-13 0,-3 30-6 16,10 6-4-16,-1-1 4 15,2 14 14-15,-1 4 10 16,-4 9 15-16,-2 9 0 16,-3 9-3-16,-4 2-4 0,-6 13-8 15,-2 1-5-15,-5 2-15 16,2 0-97-16</inkml:trace>
  <inkml:trace contextRef="#ctx0" brushRef="#br0" timeOffset="15255.56">6185 8622 788 0,'-10'3'343'0,"-10"5"-192"31,4 6-51-31,8 3-74 16,7 4-11-16,12 0-7 15,-3-1 0-15,16-3 0 16,0-4 2-16,-2-7 3 15,2-4 5-15,-16-4 4 0,-6-4-3 0,-5 3-13 32,-5 0-8-32,-8 4-9 15,-6 4 1-15,-1 2 4 0,-1 1 0 16,5 7-4-16,7 2-1 16,6 6-2-16,3-1 2 15,8 4 6-15,4-6 4 16,9-3 12-16,6-1 10 15,1-14 12-15,4-2 1 16,3-9-3-16,-1-10-6 0,2-4-9 16,-6-4-2-16,-5-6 0 15,-3 2-7-15,-8 6 42 16,0 4 12-16,-11 11 13 16,0 9 11-16,-6 9-36 15,-2 4-10-15,8 9-16 16,-3 3-3-16,5 4-10 15,3 3-3-15,0-2-2 16,1-4-2-16,1-4-90 16,-3-11-90-16</inkml:trace>
  <inkml:trace contextRef="#ctx0" brushRef="#br0" timeOffset="15665.23">6814 8882 1436 0,'-4'-4'629'0,"2"1"-324"16,2 2-173 0,0-1-49-16,0 2-56 15,0 0-15-15,0 0-107 16,0 0-148-16</inkml:trace>
  <inkml:trace contextRef="#ctx0" brushRef="#br0" timeOffset="16274.63">7585 8235 847 0,'1'-12'430'0,"2"-11"-157"15,-5 26-131-15,-1 17-42 16,1 44-68-16,-1 19-21 15,1 18 2-15,-3 2 2 16,2-19-3-16,2-8 1 0,1-21-1 16,4-10 9-16,4-20-143 15,3-14-158-15</inkml:trace>
  <inkml:trace contextRef="#ctx0" brushRef="#br0" timeOffset="16571.29">7926 8641 798 0,'-3'-5'369'0,"-2"-2"-162"16,-3 5-39-16,-7 2-63 16,0 3-27-16,-7 9-37 15,-2-2-14-15,8 10-17 16,1 2-5-16,14 2-5 15,5 3 0-15,11-4 2 16,7-3 3-16,4-12 5 0,0-3 1 16,-4-8 14-16,-10-4 6 15,-16-5 1 1,-6 1-2-16,-12-1-17 16,-5 1-10-16,1 0-113 0,4 3-173 15</inkml:trace>
  <inkml:trace contextRef="#ctx0" brushRef="#br0" timeOffset="16721.41">8043 8643 1165 0,'15'6'479'16,"19"9"-287"-16,8 4-51 0,2 11-59 16,-4 10-21-16,-11 9-33 15,-4 9-10-15,-11-4-82 16,4-6-80-16,-4-14-243 15</inkml:trace>
  <inkml:trace contextRef="#ctx0" brushRef="#br0" timeOffset="16902.56">8336 8648 1012 0,'-14'-1'473'0,"-15"-2"-223"0,-10 17-103 16,-4 11-39-1,-10 13-55 1,0 11-12-16,6 7-21 16,2 1-7-16,12-1-8 15,10-8-83-15,12-14-302 16</inkml:trace>
  <inkml:trace contextRef="#ctx0" brushRef="#br0" timeOffset="17197.43">8452 8605 988 0,'-1'-1'449'16,"-4"5"-224"15,3-1-73-31,1-3-102 0,0 0-19 0,-4 22-14 0,-2 45-4 15,20-34-6 1,5-1 0-16,12-6 2 16,4-7 1-16,0-13 5 15,3-6 2-15,-7-12 3 16,-5-4-1-16,-8-4-24 16,-7 1-40-16,-9 0-176 15,-1-2-246-15</inkml:trace>
  <inkml:trace contextRef="#ctx0" brushRef="#br0" timeOffset="17302.3">8611 8517 919 0,'-9'-7'482'0,"2"-8"-144"0,2 3-74 15,1 3-138-15,5 1-55 16,-1 10-111-16,1 7-109 16</inkml:trace>
  <inkml:trace contextRef="#ctx0" brushRef="#br0" timeOffset="17761.42">8924 8584 922 0,'-5'-6'417'0,"-3"-7"-200"15,0 1-65-15,1 8-97 16,1 2-32-16,-4 7-35 15,1 3-6-15,-1 4 1 16,0 1 4-16,6 8 6 16,4-1 0-16,0-1 4 15,-2 0 1-15,2-1-6 16,0 2-4-16,-2-6-7 16,3 1-5-16,0-6-13 15,7-1 2-15,8-1 5 16,5-3 4-16,8 0 19 15,2-3 3-15,1-2 4 16,-2-4 3-16,-1-4 4 0,-7-2 2 16,-1-6 1-16,0-1 2 15,-6-4 1-15,-3-1 4 16,-5 1 32-16,-6 4 14 0,-2 7 20 16,-2 6 3-1,-2 5-22-15,0 6-10 0,3 6-12 16,2 5-2-16,6 11 0 15,2 1-3 1,1 2-7-16,-1 1-8 0,-1-6-11 16,-1-5-40-16,3-6-261 15</inkml:trace>
  <inkml:trace contextRef="#ctx0" brushRef="#br0" timeOffset="18128.54">9793 8679 582 0,'0'-7'313'15,"-5"-10"-57"-15,-5 2-26 16,-9 2-51-16,-6 3-35 0,0 6-69 16,-1 5-30-16,7 11-43 15,4 5-7 1,8 11-2-16,7-1 1 16,8 2 7-16,5-2 3 15,4-13 4-15,1-6 9 16,1-8 35-16,-3-6 9 0,5-9 8 15,-9-6-6-15,3-7-32 16,-3 0-21-16,-9 7-121 16</inkml:trace>
  <inkml:trace contextRef="#ctx0" brushRef="#br0" timeOffset="18678.18">10494 8704 546 0,'11'-4'340'15,"9"-5"-31"-15,6-7-152 16,6-2-40-16,-3-7-22 16,-2-3 1-16,-10-6 28 15,-6-2 8-15,-7-4-24 16,-1 2-15-16,-5 7-45 15,0 8-19-15,-5 17-30 16,-1 13-10-16,2 30-6 16,4 13 3-16,7 19 6 15,4 7 6-15,2-6 2 16,-1-5 5-16,3-16-119 16,2-9-85-16</inkml:trace>
  <inkml:trace contextRef="#ctx0" brushRef="#br0" timeOffset="18963.06">11051 8408 1088 0,'-13'-11'448'16,"-14"-5"-276"-16,1 6-57 0,2 11-63 15,4 5-16-15,10 2-21 16,7 3-4-16,13 2-5 15,8-1-3-15,12-5 0 16,5-6-1-16,8-4 0 16,0 1 0-16,0 6 2 15,-4 3-2-15,-10 8 8 16,-11 0 4-16,-14 0 13 16,-3 8 5-16,-15-6-4 15,2 1-3-15,3 2-45 0,-6-7-143 16</inkml:trace>
  <inkml:trace contextRef="#ctx0" brushRef="#br0" timeOffset="19129.5">10943 8706 976 0,'13'-1'417'16,"20"-6"-234"-16,11 3-58 15,13 3-73-15,-1 1-22 0,-11 3-97 16,-14 3-81 0</inkml:trace>
  <inkml:trace contextRef="#ctx0" brushRef="#br0" timeOffset="19284.34">10921 8776 971 0,'6'1'454'15,"13"1"-166"1,8 3-64-16,22 3-74 16,5-1-29-16,4-3-63 15,-1 1 5-15,-18-5 391 16</inkml:trace>
  <inkml:trace contextRef="#ctx0" brushRef="#br0" timeOffset="19777.84">11664 8633 1017 0,'3'0'416'0,"7"4"-264"0,2 10-34 16,10 14-52-16,-1 4-15 16,0 5-9-16,-3 0-4 15,1-8-3 1,-3-6-2-16,4-14 9 15,0-8 11-15,4-16 4 0,2-4 4 16,-1-13-14-16,-3-3-14 0,-8 0-12 16,-5-2-30-16,-2 15-141 31,-1 8-164-31</inkml:trace>
  <inkml:trace contextRef="#ctx0" brushRef="#br0" timeOffset="20068.84">12299 8769 568 0,'-2'-6'374'16,"2"-4"4"-16,-2-3-177 16,-2 0-40-16,-7-1-43 15,-9-1-18-15,-7 5-32 16,-1 1-13-16,0 8-33 15,3 4-10-15,2 6-9 0,3 5-2 16,11 8 2 0,5 1 0-16,13 6 0 15,6-1-1-15,10-3 4 16,1-2-1-16,0-10-3 16,-1-6 7-16,-3-11-105 15,-3-9-82-15</inkml:trace>
  <inkml:trace contextRef="#ctx0" brushRef="#br0" timeOffset="20172.92">12274 8559 719 0,'-1'-14'401'16,"-7"-18"-71"-16,5 9-72 15,0 9-122-15,-1 6-55 0,1 10-87 16,3 6-97 0</inkml:trace>
  <inkml:trace contextRef="#ctx0" brushRef="#br0" timeOffset="20353.22">12352 8580 1424 0,'-2'0'559'0,"-2"8"-371"15,2 11-69-15,7 23-63 16,6 12-4-16,9 21-19 16,-1 2-11-16,0 0-12 0,-8-4-5 15,-6-22-46-15,-2-4-28 0,1-17-80 31,-2-7-51-31</inkml:trace>
  <inkml:trace contextRef="#ctx0" brushRef="#br0" timeOffset="20806.04">12504 8852 1319 0,'6'-4'480'0,"14"-1"-395"0,7 1-42 16,9 2-43-16,-2 1 0 16,0-4 0-16,6 3-19 15,-7-5-48-15,4-4-12 16,-7 0 0-16,-14-5 22 16,-7 0 58-16,-9-1 17 15,-13 2 7-15,-5 5-2 16,-6 7-2-16,-3 3 0 15,3 9-1-15,4 1-1 0,2 3-5 16,13 2-4-16,5-4-3 16,5 2 4-16,3-7 28 15,-1-6 10-15,14-9 5 16,-1-6-2-16,12-4-28 16,4 2 3-16,1 2 8 15,2 2 0-15,8 12 7 16,-6 6-11-16,-6 7-8 15,-5 6 4-15,-23 2 19 16,-5 2 8-16,-14 0 11 16,-6-1-4-16,-5-6-24 15,-4-4-11-15,5-5-90 0,6-6-450 16</inkml:trace>
  <inkml:trace contextRef="#ctx0" brushRef="#br0" timeOffset="21463.38">13565 8611 1019 0,'6'0'417'15,"-2"1"-265"1,6 13-41-16,-1 12-73 16,-2 10-6-16,-3 9-4 15,-1-2 0-15,-7-8 1 0,2-3-2 0,0-16 0 16,-1-7 6-1,3-16 9-15,-5-13 0 0,2-14-5 16,0-10-8 0,3-13-11-16,1-1-3 15,4-6-5-15,-1 2-2 16,3 16-8-16,-1 6 0 16,0 22-1-16,3 21-2 0,2 22-1 15,3 11 1-15,7 16 1 16,3-3 1-16,11 3 1 15,7 2 1-15,10-11 0 0,-1-5 1 0,-6-17 6 16,-6-14 3-16,-12-19 11 31,-5-10 4-31,-11-17 3 0,-1-3-1 16,-11-8-7 0,-7-9-5-16,-4 6-10 15,-3-2-27-15,3 19-120 16,5 15-120-16</inkml:trace>
  <inkml:trace contextRef="#ctx0" brushRef="#br0" timeOffset="22505.6">14137 8720 863 0,'3'-3'376'0,"5"-4"-198"0,10-3-38 15,2 1-57-15,2-2-25 16,4 1-29-16,-7 0-7 16,-7-3-4-16,-5 3-3 15,-13 0-10-15,-8 3-8 16,-4 8-15-16,-3 4-3 0,-2 6 1 16,6 5 2-16,2 9 5 15,4 0 2-15,7 5 4 16,6 1 3-16,7-4 4 15,6-4 4-15,9-9 9 16,2-8 2-16,2-10 5 16,5-3-2-16,-6-8-1 15,0-6-2-15,-4-2-2 16,-7-5 0-16,-4 2-4 16,-5 4-1-16,-7 8-1 15,0 7-3-15,-4 7 0 16,-3 7 0-16,3 8-1 15,-2 1 3-15,6 6 1 16,3-1-1-16,4-3 3 16,5 0 1-16,5-9 2 0,1 0 5 15,3-9 5 1,-3-4 1-16,-3-6-1 16,-4-4-2-16,-2 3-10 0,-2 1-5 15,-1 5-11-15,-1 5-4 16,-5 10 0-16,2 3 2 15,1 4 8-15,3 1 2 0,6-5 2 16,1 1 1-16,7-9 8 16,-3-5 5-1,1-13 10-15,-1-4 4 16,-6-7 4-16,1-5 0 0,-7-7-1 16,-3-2-4-16,-2-10-7 15,3-2-4-15,0-3-9 16,-3 0-4-16,2 13-13 15,-1 9-3-15,1 22-9 16,3 9-1-16,0 21 7 16,0 6 1-16,3 14 7 15,4 3 2-15,1 4 2 16,-5 2 0-16,-4-6 1 16,1 0-1-16,-12-13-19 0,-2-6-28 15,0-8-53 1,-6-7-13-16,8-10 18 15,0-3 26-15,6-10 51 0,1-2 11 16,9 1-9-16,2-1-3 16,14 9-5-16,6 4 3 15,4 2 16-15,4 4 5 16,-3 1 9-16,0 0 4 16,0-3 7-16,-3-2-1 15,-4-6 1-15,-1-3-2 16,-10-5-4-16,-3 0 7 15,-7-2 12-15,-4-2 5 16,-4 3 6-16,-4 0-6 0,-12 5-16 16,-2 8-9-16,-4 3-12 15,3 8-2-15,8 10-2 0,2 3 0 16,11 10 0 0,7 0 2-16,10-2 3 0,5-2 1 15,-2-10 8 1,0-5 11-16,-10-13 25 15,-6-7 6-15,-5-8 0 0,-2-7-12 16,-7-2-37-16,1-1-51 16,-3-2-451-1</inkml:trace>
  <inkml:trace contextRef="#ctx0" brushRef="#br0" timeOffset="22904.76">15132 8678 552 0,'4'-3'332'0,"11"0"-69"16,-5 4-52-16,1 6-26 15,3 8-71-15,-3 5-24 16,1 5-38-16,-6 0-10 15,-3-1-8-15,0-3-5 16,-5-6-6-16,2-4-3 16,0-9 4-16,3-4 1 15,2-15-3-15,3 4-3 16,6-14-15-16,0-4-9 0,3 1-8 16,2-2-3-16,-1 12-3 15,2 7 5-15,-3 10 7 16,1 5 5-16,-8 11 14 15,-1 8 8-15,-2 5 10 16,0 1 1-16,1 3-6 16,0-5-6-16,1-3 3 15,1-5-52-15,-5-10-185 16</inkml:trace>
  <inkml:trace contextRef="#ctx0" brushRef="#br0" timeOffset="23125.5">15698 8626 707 0,'4'-1'405'16,"7"-3"-54"-16,-2 4-86 15,-8-1-110-15,0 1-50 0,-1 1-69 16,-1-1-18-16,0 0-136 16</inkml:trace>
  <inkml:trace contextRef="#ctx0" brushRef="#br0" timeOffset="23396.2">15698 8780 845 0,'0'4'455'16,"1"3"-97"-16,-1-2-56 0,3 1-86 16,-6-6-35-1,8 4-55-15,-1-3-18 16,-4-1-40-1,0 0-15-15,0 0-24 16,0 0-12-16,0 0-5 0,0 0-6 0,0 0-3 16,0 0-62-1,-1 0-78-15</inkml:trace>
  <inkml:trace contextRef="#ctx1" brushRef="#br0">11199 19044 0,'0'0'0</inkml:trace>
  <inkml:trace contextRef="#ctx0" brushRef="#br0" timeOffset="26553.14">5953 10013 506 0,'-6'-1'256'0,"-13"-3"-77"16,-7 5-49-16,-38 3-58 16,-14 0-10-1,-20 4-22 1,1 4-7-16,12-4-16 0,5-5-6 15,23 4-4-15,6-6-2 0,26 5-13 16,15 3-3 0,29 0 23-16,15 3 15 15,21 4 30-15,9 4 10 16,5 3-11-16,-6 1-7 16,-18 6-17-16,-22 5-4 15,-45 7-7-15,-20 11-4 0,-35 3 1 16,-6 4-1-16,9-11-4 15,8-11-1-15,40-11-4 16,19-13 2-16,34-14 2 16,19 1 3-16,18-1 0 15,10 0-2-15,11 4-7 16,2 1-4-16,5-3 8 16,0 5-84-16</inkml:trace>
  <inkml:trace contextRef="#ctx0" brushRef="#br0" timeOffset="26891.74">6001 10145 518 0,'3'-4'315'0,"6"0"-32"16,7 9-98 0,-5 18-94-16,3 14-18 15,-1 20 3-15,-2 13 3 0,-5 7-1 16,-5-3-6-1,-8-16-20-15,-2-12-11 16,0-19-11-16,3-10-3 16,-1-17 12-16,1-4 0 15,3-15 0-15,-2-8-2 16,-2-21-17-16,0-16-3 16,-6-23-3-16,0-4-4 0,5 8-6 15,0 11-3-15,14 20-7 16,9 8-3-16,11 10-3 15,13 4-1-15,14 11 3 16,4 3 1-16,13 11-5 0,5 9 14 16,3 9-254-16</inkml:trace>
  <inkml:trace contextRef="#ctx0" brushRef="#br0" timeOffset="27112.12">6008 10395 684 0,'26'0'301'0,"44"2"-154"15,5-2-68 1,3 4-55-16,-4 0-10 15,-21 3-3-15,-11 5-113 16</inkml:trace>
  <inkml:trace contextRef="#ctx0" brushRef="#br0" timeOffset="27477.25">6320 10564 748 0,'-3'5'293'0,"-3"6"-183"16,11 3-27-16,10 3-4 15,8-4 3-15,8-4-7 16,1-2-9-16,0-11-20 0,-4-1-7 16,-5-7-9-1,-8-3-3-15,-10-1-3 16,-3 2 2-16,-6 5 5 15,-2 2-3-15,0 9-11 16,3 6-8-16,1 12-15 16,5 8-3-16,6 15 1 15,-1 9 1-15,5 14 5 0,-10 0 2 16,-10-4 25-16,-7-4 19 16,-12-20 28-16,-4-8 7 15,-5-17-14-15,1-9-13 16,-7-16-24-16,4-12-9 15,7-21-95-15,4-11-78 16</inkml:trace>
  <inkml:trace contextRef="#ctx0" brushRef="#br0" timeOffset="28028.31">6019 9743 421 0,'0'-4'220'0,"11"2"-50"16,8 2-33-16,17 2-44 15,21 5-10 1,21 4-23-16,2-2-14 0,4-1-18 16,-12 4-5-16,-22-4-6 15,-11-1-2-15,-23-4 3 16,-11-5 0-16,-13-5 0 0,-4-6-1 16,-2-4-6-1,6 0-3-15,3-2-5 16,4 5-4-16,4 7-5 15,3 7 0-15,5 12 17 16,0 4 16-16,-6 6 37 16,-5 2 10-16,-4 0-5 15,-1-3-12-15,10-4-10 16</inkml:trace>
  <inkml:trace contextRef="#ctx0" brushRef="#br0" timeOffset="28336.95">7014 10285 708 0,'22'3'310'0,"32"2"-167"16,6-2-42-16,7-3-58 15,-2 0-15-15,-13 0-16 16,-6-1-62-16</inkml:trace>
  <inkml:trace contextRef="#ctx0" brushRef="#br0" timeOffset="28502.41">7066 10372 565 0,'-1'2'275'15,"8"0"-45"-15,13 0-44 16,20-2-40-16,13 1-19 15,8 2-71-15,1-1-24 16,8 6-17-16,-9 0-96 0</inkml:trace>
  <inkml:trace contextRef="#ctx0" brushRef="#br0" timeOffset="28844.38">8069 10169 537 0,'-20'-12'262'15,"-16"-14"-79"-15,-3 19-123 16,-1 11-29-16,2 13-18 16,3 11-4-16,5 12-1 15,8 9-1-15,14 13 1 16,8 5 0-16,12-5 9 15,10-7 22-15,22-18 56 16,10-10 16-16,21-16 7 16,9-8-19-16,-3-13-45 0,-10-8-8 15,-16-12 0 1,-18-7 3-16,-22-16-5 0,-12-8-7 0,-18-4-16 16,-8 7-8-1,-13 16-13 1,-2 13-4-16,-1 15-68 0,2 5-72 15</inkml:trace>
  <inkml:trace contextRef="#ctx0" brushRef="#br0" timeOffset="29005.73">8191 10196 808 0,'-10'10'388'15,"-21"16"-160"-15,-13 6-26 0,-12 16-78 0,-5 5-37 16,11 5-44-16,8-1-18 15,24-12-18 1,10-7-36-16,8-20-321 16</inkml:trace>
  <inkml:trace contextRef="#ctx0" brushRef="#br0" timeOffset="29447.75">7823 9945 584 0,'13'-3'308'0,"7"-2"-84"16,27 3-83-16,6 1-26 16,23 1-32-16,10 1-17 15,-7 6-29-15,-3 1-10 16,-30-2-13-16,-16-4-2 0,-17 1 0 16,-11-3 0-16,-7-6-2 15,2 0 0-15,-9-9-2 16,-1-3-2-16,7 2-3 15,0 2-1-15,9 5-4 16,4 4-4-16,1 5-3 16,-5 1-1-16,6 13 5 15,-3 4 10-15,-6 7 46 16,0 3 23-16,-15-3 40 16,-2-3 5-16,-4-7-31 15,0-5-24-15,11-1-80 16</inkml:trace>
  <inkml:trace contextRef="#ctx1" brushRef="#br0" timeOffset="8029.36">14164 19044 0,'0'0'0,"0"0"0,0 0 0,0 0 0,0 0 0</inkml:trace>
  <inkml:trace contextRef="#ctx0" brushRef="#br0" timeOffset="34378.81">8895 10369 752 0,'10'-1'333'15,"10"0"-150"-15,25-1-89 0,11 1-11 16,23 2-27-16,0 4-17 15,-6 2-23-15,-6 4-6 16,-13-1-72-16,-7-3-84 16</inkml:trace>
  <inkml:trace contextRef="#ctx0" brushRef="#br0" timeOffset="34601.94">9052 10442 310 0,'0'-2'238'0,"3"2"46"16,15-2-52-16,17 1-76 16,11-1-23-16,8 0-40 15,-1 4-22-15,3 3-30 16,-8 3-11-16,-1 3-45 15,-7-7-64-15</inkml:trace>
  <inkml:trace contextRef="#ctx0" brushRef="#br0" timeOffset="34786.48">9512 10288 698 0,'16'8'321'0,"17"11"-122"15,2 4-29-15,-11 3-39 16,-6 2-20-16,-18-4-45 16,-16-4-15-1,-18-4-21-15,-11-5-31 0,-3-5-199 16</inkml:trace>
  <inkml:trace contextRef="#ctx0" brushRef="#br0" timeOffset="35022.65">8935 10330 797 0,'-13'10'355'0,"-15"12"-171"31,5 8-33-31,14 8-42 16,8-2-16-16,22-4-26 0,15-1-14 0,14-8-24 16,20-7-39-16</inkml:trace>
  <inkml:trace contextRef="#ctx0" brushRef="#br0" timeOffset="35660.39">10173 10285 562 0,'16'3'337'16,"17"11"-21"-16,-9 6-72 0,-10 13-92 15,-12 2-33-15,-7 0-54 16,-10 1-19 0,-4-9-18-16,6-2-8 0,0-12-7 15,11-9-2-15,9-13-16 16,2-9-8-16,11-15-11 16,2 0-2-16,8-3 13 15,-3-2 7-15,7 13 15 16,-2 5 20-16,-10 14 28 15,1 10 15-15,-14 15 21 16,-3 6-8-16,-1 10-21 16,-4 5-12-16,2-5-29 0,3 2-8 15,1-10-81 1,2-8-112-16</inkml:trace>
  <inkml:trace contextRef="#ctx0" brushRef="#br0" timeOffset="36046.95">10109 10069 535 0,'14'0'300'0,"20"-1"-29"16,9 1-69-16,9 1-63 16,4 0-28-16,4-1-55 15,-1 3-22-15,-1 2-24 0,-9-2-5 16,-19 1-24 0,-6-1-12-16,-18-8-16 0,-6 0-7 15,-8-7 16 1,-5-7 10-16,-2 0 17 15,5 0 9-15,4 5 14 0,6 9 9 16,9 6 27 0,1 3 10-16,2 13 14 15,0-3 4-15,-4 4-15 16,-2-2-11-16,-4-2-22 0,0 1-25 0</inkml:trace>
  <inkml:trace contextRef="#ctx0" brushRef="#br0" timeOffset="36351.85">10962 10211 853 0,'3'-7'440'0,"3"-7"-114"16,-3 4-58-16,4 12-110 31,-1 6-41-31,2 18-66 16,5 8-16-16,0 15-14 16,0 5-5-16,-2 1-10 15,-4-4-3-15,-5-13-36 16,-2-8-44-16,-2-16-109 15,-3-3-83-15</inkml:trace>
  <inkml:trace contextRef="#ctx0" brushRef="#br0" timeOffset="36506.25">10822 10340 876 0,'0'0'456'0,"0"0"-126"16,21 4-124-16,12 0-45 15,23 0-64-15,10-1-38 16,6-1-40-16,-6 2-13 16,-13-4-152-16</inkml:trace>
  <inkml:trace contextRef="#ctx0" brushRef="#br0" timeOffset="37041.48">11628 10120 902 0,'1'2'376'0,"-2"10"-212"15,3 13-47 1,1 18-49-16,1 10-5 15,1 14-17-15,-4 1-7 16,-1-8-13-16,1-6-6 0,4-20-8 16,-5-14 0-1,1-18 11-15,-2-6 1 16,-5-18 2-16,2-1-2 0,-5-18-8 16,4-7 1-16,-7-18 19 15,-2-10 3-15,-1-2 0 16,3-2-6-16,12 17-24 15,5 6-8-15,10 18-7 16,4 8-3-16,4 13-7 16,1 6-1-16,10 11 2 15,5 3 5-15,18 6-73 16,9 1-62-16</inkml:trace>
  <inkml:trace contextRef="#ctx0" brushRef="#br0" timeOffset="37276">11671 10237 817 0,'21'0'380'16,"15"0"-174"-16,7-1-56 0,10 0-93 16,-3 1-17-1,0 0-192-15</inkml:trace>
  <inkml:trace contextRef="#ctx0" brushRef="#br0" timeOffset="37784.01">12036 10643 627 0,'7'-5'291'0,"8"-10"-116"0,-4-3-36 15,-8-1-43-15,-3-3-14 16,-12-2-27-16,-1 5-10 16,-15-1-14-16,0 9-6 15,-2 11-9-15,3 1-7 16,11 14-12-16,5-1-3 15,11 1 0-15,5 3 2 16,7-6 5-16,5-1 2 0,2-3 4 16,2-5 0-1,-4-2 1-15,1-2-2 0,-5 1-3 16,-1 2 9-16,-4 7 14 16,-2 5 6-16,-4 12 15 15,1 8-6-15,0 10-11 16,-3 9-5-16,-7 6-11 15,-8-5-2-15,-12-6 26 16,-7-7 15-16,-10-18 6 16,0-5 0-16,4-18-23 15,6-10-29-15,16-19-130 16,-3-17-275-16</inkml:trace>
  <inkml:trace contextRef="#ctx0" brushRef="#br0" timeOffset="38373.89">11571 9677 771 0,'15'-1'368'0,"9"0"-141"16,16 1-108-16,6 4-24 0,14 2-47 31,9 0-19-31,6 1-17 15,2-5-4-15,-19-1-44 16,-14-2-30-16,-24-7-59 0,-11 0-27 16,-10-3 26-16,-4-4 28 15,-2 0 59-15,0-2 27 16,6 7 38-16,1 4 16 16,2 7 32-16,6 9 19 15,2 6 20-15,-1 8 2 16,2 7-3-16,-3 1-4 0,-10-3-22 15,-2-2-14 1,-9-10-22-16,1-7-47 0</inkml:trace>
  <inkml:trace contextRef="#ctx0" brushRef="#br0" timeOffset="38810.1">12599 10236 672 0,'11'-2'319'0,"16"0"-109"16,9-2-53-16,14 4-53 15,8 3-23-15,5 2-38 16,3 3-26-16,-17 0-144 16,-14 1-179-16</inkml:trace>
  <inkml:trace contextRef="#ctx0" brushRef="#br0" timeOffset="38974.71">12642 10345 785 0,'5'1'400'0,"7"0"-127"16,7 1-104-1,13 2-34-15,18-2-56 16,4-1-27-16,14 0-46 0,3 4-81 15</inkml:trace>
  <inkml:trace contextRef="#ctx0" brushRef="#br0" timeOffset="39317.68">13559 10149 941 0,'-8'-13'422'15,"-13"-11"-208"1,-4 7-55-16,-1 11-85 16,-4 7-27-16,-2 12-37 15,2 5-8-15,2 15-6 16,3 7-3-16,13 14 2 0,6 6 0 16,14 3 3-1,10-3 2-15,15-15 0 16,13-10 1-16,17-18-1 0,5-9 0 0,3-21 0 31,-2-5 2-31,-22-26 9 16,-5-8 4-16,-26-7 10 15,-23-9 9-15,-24 6 4 16,-14 6-1-16,-11 15-11 0,6 11-12 0,2 15-62 16,3 8-84-1</inkml:trace>
  <inkml:trace contextRef="#ctx0" brushRef="#br0" timeOffset="39529.08">13650 10167 722 0,'-3'1'392'16,"-6"6"-81"-16,-10 8-123 15,-3 5-29-15,-11 13-55 16,-2 4-29-16,2 10-44 16,2 2-12-16,8-7-79 15,6-3-96-15</inkml:trace>
  <inkml:trace contextRef="#ctx0" brushRef="#br0" timeOffset="39998.03">13301 9836 725 0,'-1'0'382'16,"1"-2"-111"-1,22 3-76-15,10 3-33 0,22 1-55 16,8 3-26-16,11 4-48 16,-10-1-15-16,-7 0-11 15,-5-2-1-15,-18-4-31 16,2-4-24-16,-17-6-43 15,-9-5-21-15,-16-9 8 16,-7-1 23-16,-7-5 43 16,-1 0 22-16,8 5 17 0,6 4 0 15,5 11-9-15,3 5-2 16,4 5 16 0,1 10 18-16,3 7 49 15,5 8 17-15,2 6 22 16,0-4 2-16,-9 2 8 15,-10-10 3-15,-13-6-14 16,-2-2-17-16,3-9-42 16,3 3-28-16</inkml:trace>
  <inkml:trace contextRef="#ctx0" brushRef="#br0" timeOffset="50549.28">5158 11649 715 0,'6'2'304'0,"8"7"-164"0,2 11-48 15,-1 13-44-15,-3 4-12 16,-10 8-16 0,-2 1-6-16,-6-6 3 0,-1-4 0 0,5-14 2 15,-3-13 11 1,10-14 3-16,3-14 2 16,12-19 13-16,3-6-2 0,5-8 19 15,2 3 10-15,0 14 13 16,0 9 2-1,-7 14-19 1,0 11-12-16,-8 13-31 16,-1 8-8-16,-9 15-12 0,-5 4 0 15,-4 7 0-15,-1-1-1 16,3-3 24-16,5-5-83 0</inkml:trace>
  <inkml:trace contextRef="#ctx0" brushRef="#br0" timeOffset="50804.61">5789 11753 901 0,'11'0'432'15,"10"3"-150"-15,13 0-146 16,6 2-21-16,5-3-51 16,1 0-17-16,6 0-173 15</inkml:trace>
  <inkml:trace contextRef="#ctx0" brushRef="#br0" timeOffset="51523.65">6390 11664 695 0,'4'0'330'15,"2"0"-121"1,-1 2-60-16,3 11-66 15,-3 0-8-15,5 12-22 0,0-1-12 16,-8 9-17-16,-1 4-8 16,-4 5-6-16,-3 3-1 15,3-11 1 1,0-4 0-16,5-8 0 16,-2-7 0-16,3-5 2 0,-2-4 4 15,-5-8 7-15,1-2 1 16,2 3-4-16,0 0-6 15,0 0-8-15,0 0-3 16,0 0-5-16,-1 0-1 16,1-1-1-16,0 1 2 0,0 0 4 15,0 0 2-15,0 0 0 16,-1 0 0 0,1-1 2-16,0 1 0 15,-2-9 1-15,-13-34 1 16,10 16 0-16,-3-6 1 0,0-10 0 15,3-3-2-15,2 3-4 16,2 4-2-16,4 7-2 16,4 6 0-16,2 8 1 0,-3 2 2 15,-5 7 9 1,-2-2 2-16,-2 0 2 16,4 4-1-16,0-5-6 0,2 2-3 15,6 1-5 1,5-1 0-16,3 2-4 15,0 2-2-15,11 6 0 16,1 0 0-16,22 2 1 16,12 4-1-16,12-3-69 15,3 2-71-15</inkml:trace>
  <inkml:trace contextRef="#ctx0" brushRef="#br0" timeOffset="51770.91">6395 11813 679 0,'5'0'338'0,"13"2"-84"0,4-1-42 0,24 1-53 15,9 3-34 1,5 0-68 0,3 4-3-16,-16-1-193 15</inkml:trace>
  <inkml:trace contextRef="#ctx0" brushRef="#br0" timeOffset="52306.11">6839 12041 543 0,'4'-5'288'0,"-2"-4"-66"15,-1-4-40-15,-2 2-62 16,-5 1-27 0,-12-4-38-16,-4 10-12 0,-6 7-17 15,-1 3-8-15,10 8-13 16,5-1-5-16,14 2-1 15,6-3-3-15,10-5 4 16,6-2 3-16,4-3 3 16,2-2 2-16,-4 0 0 15,-4-3 0-15,-12-2-2 16,-2-1-3-16,-1 6 9 0,2 8 1 16,-2 7 4-1,1 10 1-15,-1 8-8 16,-5 4-3-16,4 8 1 15,-8 0-1-15,-1-4 2 16,-3-5 3-16,-12-15 26 16,-2-6 17-16,-13-16 15 15,-3-10 3-15,8-11-21 0,3-7-16 16,12-5-29-16,11-1-60 0,10-2-371 16</inkml:trace>
  <inkml:trace contextRef="#ctx0" brushRef="#br0" timeOffset="52646.32">7298 11742 771 0,'12'-3'384'0,"5"-2"-126"16,19 3-113-1,7 0-34-15,16 2-46 16,2 2-21-16,4 2-34 0,-9 1-57 16,-15 2-170-16,-9 1-227 15</inkml:trace>
  <inkml:trace contextRef="#ctx0" brushRef="#br0" timeOffset="52841.71">7348 11888 582 0,'-4'-1'385'15,"3"-1"-15"-15,11 2-155 16,9-2-47-16,28 2-79 16,7 2-25-16,18-1-41 15,4 5-7-15,-10 1-114 16,-10 1-161-16</inkml:trace>
  <inkml:trace contextRef="#ctx0" brushRef="#br0" timeOffset="53228.83">8301 11615 707 0,'-9'-9'387'0,"-10"-11"-80"15,-8 8-163-15,-1 4-50 16,-10 6-60-16,1 7-18 0,4 15-22 16,0 6-5-1,15 12-2-15,9 9 2 16,14 4 4-16,9 5 5 15,21-5 5-15,9-3 3 0,10-16 6 16,7-10 0 0,1-22 5-16,-3-13 1 0,0-16 4 15,-5-11 19-15,-15-10 34 16,-12-1 11-16,-28-9 11 16,-18 4-11-16,-28-1-35 15,-10 4-15-15,1 19-26 16,3 8-10-16,9 27-101 15,5 10-91-15</inkml:trace>
  <inkml:trace contextRef="#ctx0" brushRef="#br0" timeOffset="53535.64">8437 11629 702 0,'-3'-3'329'0,"-9"-2"-120"15,-4 5-45-15,-1 10-52 16,-5 6-11-16,-7 12-17 15,0 7-5-15,-9 6-6 16,-3 6-6-16,0 5-21 16,2-7-10-16,9-8-10 15,6-8-39-15</inkml:trace>
  <inkml:trace contextRef="#ctx1" brushRef="#br0" timeOffset="32694.15">15153 19044 0</inkml:trace>
  <inkml:trace contextRef="#ctx0" brushRef="#br0" timeOffset="59041.68">9155 11649 679 0,'0'2'286'0,"7"1"-148"0,15 1-43 15,23-3-28 1,13 2 2-16,24 0-17 16,4 0-10-16,2 5-18 15,-9-1-7-15,-26 5-9 16,-11 2-7-16,-20-4-159 16</inkml:trace>
  <inkml:trace contextRef="#ctx0" brushRef="#br0" timeOffset="59413.59">9197 11804 460 0,'-1'0'252'16,"9"1"-60"-16,14 1-48 0,20 1-50 15,10-1 3-15,22-1 5 16,4 3-8-16,3-2-36 15,-3 2-15-15,-25-2-21 0,-13 0-6 16,-18-5-68 0,-13-4-67-16,-9-7-163 15,0-2-36-15,-8-5 46 16,4 2 69-16,1 4 187 16,3 1 48-16,9 7 39 15,-1 2 25-15,9 5 45 16,1 6 23-16,-5 8 35 15,4 1 0-15,-8 3-26 16,-3 3-19-16,-4-4-52 16,-1 3-26-16,-8-9-40 15,-4-1-37-15,-12-7-158 16,-6-3-149-16</inkml:trace>
  <inkml:trace contextRef="#ctx0" brushRef="#br0" timeOffset="59607.47">9314 11639 591 0,'-8'-1'323'15,"-10"-1"-85"-15,-10 4-81 16,2 11-28-16,-7 5-52 16,5 8-16-16,13 8-23 15,5 3-7-15,26 5-8 16,14-2-5-16,23 0-4 15,7-6 6-15</inkml:trace>
  <inkml:trace contextRef="#ctx0" brushRef="#br0" timeOffset="60149.33">10663 11617 579 0,'11'7'303'16,"-6"-3"-79"-1,1-1-62-15,26 19-11 0,-7 17-2 16,-3 11-6-16,-26 0-32 15,-11-5-18-15,0-3-39 16,-2-8-17-16,9-17-17 16,4-4-1-16,9-23-3 15,4-13 0-15,11-18-6 16,0-11-3-16,6 1-4 16,7 5-3-16,3 13-2 15,2 11-4-15,-6 16 6 16,-7 9 15-16,-14 18 33 0,-4 6 13 15,-6 6 4-15,-1 4-10 0,-1 3-31 32,2 0-7-32,8-6-10 0,4-4-62 15,5-11-384-15</inkml:trace>
  <inkml:trace contextRef="#ctx0" brushRef="#br0" timeOffset="60356.99">11175 11706 896 0,'7'-2'365'0,"17"1"-205"16,10 0-44-16,13 1-37 15,8 2-15-15,-2 0-36 16,-1 2-9-16,-10-2-11 15,-10-2-73-15</inkml:trace>
  <inkml:trace contextRef="#ctx0" brushRef="#br0" timeOffset="60522.64">11227 11841 496 0,'10'5'326'15,"1"0"-13"-15,18 0-70 16,16-1-19-16,5-4-75 16,3 0-45-16,3-2-58 0,-8 0-10 15</inkml:trace>
  <inkml:trace contextRef="#ctx0" brushRef="#br0" timeOffset="61191.32">11870 11519 810 0,'0'-2'353'16,"0"3"-180"-16,0 11-36 0,0 19-53 15,0 9-1-15,-2 13-5 16,2 5-12-16,-1 3-17 16,-3 0-9-16,4-9-16 15,-1-9-7-15,1-18-2 16,1-13 5-16,1-18 6 16,-2-13 1-16,-2-19 0 15,0-7-5-15,-5-19-2 16,-3-4-2-16,-1-7-6 15,-1-4-5-15,6 13-8 16,6 9-3-16,5 18-2 16,5 10 1-16,11 12 1 0,4 3 0 15,15 9 2 1,9 1-1-16,13 5 1 16,4 2-2-16,1 5-73 15,-4 4-59-15</inkml:trace>
  <inkml:trace contextRef="#ctx0" brushRef="#br0" timeOffset="61404.28">11927 11656 695 0,'3'0'311'0,"16"2"-137"16,9-1-71-16,24-1-50 16,7 2-10-16,3 2-19 15,5 0-6-15</inkml:trace>
  <inkml:trace contextRef="#ctx0" brushRef="#br0" timeOffset="61956.45">12363 11982 330 0,'8'0'240'0,"7"-11"37"16,-4-2-48-16,-7-9-58 16,-4-6-17-16,-14-1-41 15,-5 0-21-15,-8 11-40 16,-4 5-21-16,1 11-26 15,1 3-6-15,15 12-6 16,2 2-3-16,10 5 4 16,9 2 1-16,6-5 4 15,4-4 3-15,8-7 2 16,-3-6 1-16,-2-3 1 0,-5-3 0 16,-5 1-3-1,-3 5-2-15,-1 6-1 16,1 8 5-16,2 12 19 0,4 9 8 0,-1 11 5 31,1 1-4-31,-15-2-13 0,-7-4-3 0,-17-12 34 31,-10-8 12-31,-2-8 18 0,-4-8 5 16,-2-12-31 0,9-5-13-16,5-13-31 0,10 0-38 0,16-7-126 15,4-3-156 1</inkml:trace>
  <inkml:trace contextRef="#ctx0" brushRef="#br0" timeOffset="62224.09">12750 11617 708 0,'11'-2'361'16,"11"-1"-98"-16,18 2-102 16,2-2-29-16,11 3-42 15,-1 0-25-15,-6 0-37 16,-1 3-9-16,-16-2-66 15,-5 0-106-15</inkml:trace>
  <inkml:trace contextRef="#ctx0" brushRef="#br0" timeOffset="62423.78">12765 11745 656 0,'0'0'344'16,"6"0"-46"-16,11 2-74 16,19 1-58-16,8 0-9 0,18 2-51 15,-1 0-37 1,-2-4-42-16,-7 0-8 0,-21-1 123 16</inkml:trace>
  <inkml:trace contextRef="#ctx0" brushRef="#br0" timeOffset="63244.15">13552 11572 767 0,'5'0'328'0,"5"2"-173"16,3 10-35-16,-3 13-28 0,-6 1-2 16,-1 9-10-1,-5-3-6-15,-7-2-23 16,2-2-10-16,0-10-16 15,3-9-1-15,7-11 2 16,4-8-1-16,5-15-2 16,0-5-6-16,9-3-12 0,2 2-5 15,0 8-5-15,7 8-1 16,1 15 16-16,-3 2 9 0,-5 12 14 16,-7 3 2-1,-15 2-11-15,-2 1-6 16,-11-3-5-16,1-1-4 15,-1-7-2-15,2-6 2 0,12-4-1 16,4-10 0-16,7-9-1 16,4-3-4-16,5-3-3 15,2 2-2-15,6 11-5 16,2 5 1-16,-1 12 3 16,-1 7 1-16,-2 8 6 15,-10 1 1-15,-5 2 2 16,-1 2-1-16,-11-1-2 15,-1 0-2-15,-9-2-74 16,-8-5-133-16</inkml:trace>
  <inkml:trace contextRef="#ctx0" brushRef="#br0" timeOffset="63797.68">14400 11777 508 0,'0'-5'276'0,"-1"-5"-42"16,-5-4-38-16,-8-6-36 15,-6 2-10-15,-11-1-26 16,-6 2-14-16,-5 9-40 16,5 7-19-16,8 5-30 15,5 7-11-15,13 5-10 16,2-1-1-16,11 3 1 16,12-2 1-16,10-2 4 15,8-3 2-15,9-10 1 16,-4-1 0-16,-4-5-2 15,-5-3 0-15,-16-1 0 0,-3 2 0 16,-7 1-1-16,-2 3-3 16,2 6 0-16,-2-3-1 15,0 0 0-15,6 19 3 16,17 49 0 0,-10-20-2-16,-3 12 1 15,-2 1 0-15,-10-7 1 0,-6-6 2 16,-14-14 18-16,-9-6 13 15,-16-6 17-15,-5-6 6 16,-6-13-5-16,7-3-2 16,7-16-10-16,10-2-6 15,16-10-17-15,10 2-15 16,19-7-93-16,4-6-76 0</inkml:trace>
  <inkml:trace contextRef="#ctx0" brushRef="#br0" timeOffset="64499.71">10274 11050 817 0,'2'-1'291'0,"1"13"-228"15,7 25-26-15,-7 54-25 16,4 33 22-16,-1 40 9 16,-2 15 0-1,1 3-2-15,-4-16-5 0,0-27-15 16,-1-19-5-1,3-36-4-15,-3-13-3 0,5-25-37 16,1-21-103-16</inkml:trace>
  <inkml:trace contextRef="#ctx0" brushRef="#br0" timeOffset="64995.68">10116 11046 361 0,'34'-11'208'0,"56"-6"-20"0,24 2-57 15,50 6-42 1,19 3-7-16,74 1-16 15,28 1-11-15,52 7-29 16,25 0-7-16,-1-6-8 16,2 2 2-16,-29-7-4 0,-20 0 1 15,-41 7-3 1,-25 1-4-16,-43 0 1 0,-15 1 1 0,-31-1 1 16,-20-5 1-1,-22-4-1-15,-12 0 1 16,-18-4-4-16,-6 5-2 15,-22 9-2-15,-16 5-7 16,-27 8-7-16,-15-3 3 16,-20 1 1-16,-9-6 9 0,-4 1 8 15,1 0-1-15,12 5 0 16,8 3-2-16,8 13-3 16,1 9-1-16,2 25 1 15,-1 26 0-15,-10 45 0 16,4 18 2-16,2 35 0 0,1-4 2 0,10-22-55 31,8-6-271-31</inkml:trace>
  <inkml:trace contextRef="#ctx0" brushRef="#br0" timeOffset="65406.94">10284 12511 708 0,'-6'0'274'15,"-1"2"-166"-15,45 4-87 16,30-1-17-16,69-5 5 16,36-3 14-16,70-1 28 15,34 1 14-15,52 6 12 16,19 1-11-16,33 4-26 15,7 0-11-15,1-8-11 16,-140-2-4 0,-125 1-5-16,2 1 0 0,304-1 2 0,-44 1-1 15,-69 10-3-15,-160 10 11 0</inkml:trace>
  <inkml:trace contextRef="#ctx0" brushRef="#br0" timeOffset="66252.1">1911 14549 696 0,'9'-2'331'16,"5"-4"-114"-16,11-20-104 15,6-12-12-15,4-28 2 16,-2-13 5-16,-4-6 3 15,-13-7-3-15,-9-3-31 0,-6-1-22 0,-2 6-37 32,1 15-10-32,-2 34 3 15,-3 18 0-15,2 31 1 16,-3 18 0-16,6 31-10 16,5 19 0-16,7 26 2 15,11 5 1-15,15 7-2 0,6-2-1 16,0-20-2-16,1-12-1 15,-5-33 0-15,-2-11-5 16,-7-22-74-16,-8-4-67 16</inkml:trace>
  <inkml:trace contextRef="#ctx0" brushRef="#br0" timeOffset="66406.28">1969 14359 691 0,'3'-1'282'15,"6"-1"-122"-15,17 2-126 16,11-2-15-16,19 2 7 16,3 3-11-16,0 0 25 15,-3-1-140-15</inkml:trace>
  <inkml:trace contextRef="#ctx0" brushRef="#br0" timeOffset="66537.98">1811 14162 878 0,'-4'-1'329'0,"-2"-3"-272"15,6 4-64-15,12 7-29 16,10 4-39-16</inkml:trace>
  <inkml:trace contextRef="#ctx0" brushRef="#br0" timeOffset="66827.31">2462 14448 606 0,'10'6'306'16,"15"6"-74"-16,1 3-67 0,7-3-57 15,1-4-6 1,0-9-16-16,3-6-9 0,-6-14-15 0,-5-3-5 16,-14-10-9-1,-7-3-8-15,-18 1-7 16,-9-1-8-16,-6 11-22 15,-6 10-13-15,2 20-14 16,6 13 0-16,1 21 6 16,8 8 7-16,13 12 6 15,4 3 3-15,11-5 6 16,4 0 2-16,1-4 0 16,3-5 0-16,0-9-2 15,2-7-40-15,2-14-219 16</inkml:trace>
  <inkml:trace contextRef="#ctx0" brushRef="#br0" timeOffset="67106.09">3268 14403 771 0,'-3'18'390'0,"-6"9"-154"16,-17 2-54-16,-8 1-23 15,-9-9-70-15,1-2-28 0,11-10-31 16,3-9-8-16,6-8-13 16,0-12-9-1,6-7-17-15,9-6-9 16,12 2-2-16,12 8 7 0,7 12 21 16,5 13 14-16,4 19 38 15,1 7 11-15,-1 7 6 16,0 3-7-16,-3-3-26 15,-6-7-12-15</inkml:trace>
  <inkml:trace contextRef="#ctx0" brushRef="#br0" timeOffset="67689.75">5629 14729 819 0,'13'0'366'16,"14"0"-163"-16,1 21-81 16,-3 12-4-16,-11 23-12 15,-11 4-11-15,-14-5-26 16,-5-4-13-16,2-16-25 16,0-8-8-16,9-13-12 15,4-7-2-15,9-20-2 16,10-9-2-16,14-16-2 15,6-4 0-15,6 1-2 16,-5 5 1-16,-1 19 4 0,-8 9 4 16,-9 21 21-16,-2 13 9 15,-13 13 7-15,-1 5-2 16,-5-1-19-16,-6-5-8 16,4-8-35-16,-1-3-99 15</inkml:trace>
  <inkml:trace contextRef="#ctx0" brushRef="#br0" timeOffset="68067.98">5547 14568 910 0,'12'-8'391'16,"9"-7"-189"-16,22 8-108 16,12 4-9-16,20 8-12 15,1 1-10-15,-3 0-28 0,-4-1-10 16,-11 0-13-16,-5 1-4 16,-15-3-8-16,-8-3-32 15,-21-8-31-15,-9-7-4 16,-12-8 4-1,-7-2 32-15,-4 2 31 0,4 3 9 16,10 11 17-16,4 5 3 16,11 10 9-16,3 10 5 15,4 8 4-15,-1 3 7 0,-8 6-1 16,-4-2-7 0,-4 4-19-16,-2 0 3 0,5-4-526 15</inkml:trace>
  <inkml:trace contextRef="#ctx0" brushRef="#br0" timeOffset="68349.42">6573 14784 674 0,'11'-2'365'0,"20"-4"-54"16,4 2-127-16,11 0-76 15,4 1-36-15,-3 3-48 0,-2 0-12 0,-12 1-87 16,-1 2-224-16</inkml:trace>
  <inkml:trace contextRef="#ctx0" brushRef="#br0" timeOffset="68556.25">6575 14934 848 0,'7'0'415'16,"7"1"-152"-16,20-2-79 16,7-3-9-16,16 2-33 15,2 1-22-15,-7 2-52 16,-10 3-23-16,-14-1-59 16,-9-1-134-16</inkml:trace>
  <inkml:trace contextRef="#ctx0" brushRef="#br0" timeOffset="69824.63">7713 14241 503 0,'-33'20'291'16,"-33"42"-41"-16,-4 18-86 15,15 26-80-15,17 7-23 0,39 15-21 16,21-5-6-16,36-21-8 16,17-12-4-16,10-40-7 15,5-9-37-15</inkml:trace>
  <inkml:trace contextRef="#ctx0" brushRef="#br0" timeOffset="70267.28">7948 14662 955 0,'13'9'373'16,"8"11"-245"-16,-2 7-10 16,-3 9-12-1,-9 0-8-15,-6 3-30 16,-3-4-17-16,-4-13-26 16,3-7-6-16,3-20-7 15,1-10-2-15,11-16-4 16,3-6-4-16,9-3-2 0,5 1 0 0,3 13 2 31,2 9 2-31,-2 14 4 16,-6 7 10-16,-11 15 22 0,-8 1 7 15,-7 7 2-15,-2 1-7 16,-5-7-21-16,3 0-7 16,3-10-8-16,2-11 0 0,12-14-3 15,1-9-1 1,11-5-1-16,-2 0-1 0,2 11 1 15,3 8 0-15,-13 11 1 0,1 10-1 16,-13 12 2-16,1 7-2 16,-1 7 3-16,-3-1-52 15</inkml:trace>
  <inkml:trace contextRef="#ctx0" brushRef="#br0" timeOffset="70743.68">8838 14946 442 0,'5'-8'289'0,"2"-6"-32"0,-4-2-62 31,2-4-27-31,-5-4-48 0,-8-5-18 16,-7-2-27-16,-9 2-9 15,-16 7-7-15,2 11-6 0,-2 12-13 16,4 7-9 0,14 10-21-16,8 4-6 15,16 3-5-15,9 0-2 16,16-7-1-16,5-3 0 15,4-10-1-15,-5-7-1 16,-5-4 1-16,-6-6 3 0,-7 5 2 16,-3 6 3-16,-8 10 6 15,5 11 6-15,0 19 15 16,-3 5 4-16,3 8 0 16,-4 1-4-16,-6-1-14 15,-4 0-4-15,-4-6 1 16,-12-6 0-16,-8-13 2 15,-4-11 0-15,-12-20-14 16,6-9-72-16</inkml:trace>
  <inkml:trace contextRef="#ctx0" brushRef="#br0" timeOffset="71019.39">9032 14281 651 0,'10'13'357'16,"13"10"-44"-16,12 33-151 15,9 13 14 1,3 16-11-16,-8 3-14 0,-18 4-47 15,-16 4-28-15,-28-9-48 16,-16-2-9-16,-4-27-12 16,0-15 30-16,15-20-143 0</inkml:trace>
  <inkml:trace contextRef="#ctx0" brushRef="#br0" timeOffset="71329.27">9804 14616 1089 0,'-5'-6'526'0,"-2"-12"-182"0,-3 10-229 16,7 3-50-1,0 5-55-15,-2 1-106 0</inkml:trace>
  <inkml:trace contextRef="#ctx0" brushRef="#br0" timeOffset="71573.15">9787 14812 842 0,'-5'10'415'0,"1"24"-118"16,5 11-110-16,9 16-71 15,4 8-26-15,-2 15-28 16,-10 7-14-16,-5 8-15 16,-14-6-2-16,-14-20-12 15,-7-15-1-15,-15-29-1 16,-6-12-1-16,-1-27-6 16,10-10-15-16,14-28-60 0,13-11-54 15,29-23-162-15</inkml:trace>
  <inkml:trace contextRef="#ctx0" brushRef="#br0" timeOffset="72001.57">9532 14213 825 0,'3'-6'365'0,"6"0"-163"16,21 3-92-1,14-1-25-15,22 4-9 16,4-3-10-16,10 3-25 15,0 1-11-15,-14 5-14 16,-9-1-2-16,-29-5-4 16,-9 0 3-16,-19-9 1 15,-2-1 0-15,-7-5 0 0,-5-5-3 16,4 3-4 0,1 2-1-16,6 7 12 0,2 3 3 15,2 14 6-15,4 6 0 16,1 18-3-16,-1 8 4 15,-5 3 4-15,-10 7 0 16,-10-10-7-16,0 0 69 16</inkml:trace>
</inkml:ink>
</file>

<file path=ppt/ink/ink20.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0T06:44:45.463"/>
    </inkml:context>
    <inkml:brush xml:id="br0">
      <inkml:brushProperty name="width" value="0.05292" units="cm"/>
      <inkml:brushProperty name="height" value="0.05292" units="cm"/>
      <inkml:brushProperty name="color" value="#FF0000"/>
    </inkml:brush>
    <inkml:context xml:id="ctx1">
      <inkml:inkSource xml:id="inkSrc68">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0T06:45:21.475"/>
    </inkml:context>
  </inkml:definitions>
  <inkml:trace contextRef="#ctx0" brushRef="#br0">2112 6833 841 0,'-28'8'359'0,"-40"20"-200"16,-4 12-29-16,8 24-52 16,7 6-24-16,32 7-20 15,15-2 4-15,23-7 14 16,17-6 4-16,22-18-2 16,9-9-5-16,14-27-4 15,3-14 8-15,-3-25 34 16,-14-13 12-16,-6-19 10 15,-15-9-4-15,-41-6-27 16,0-6-11-16,-45 6-26 16,-14 12-14-16,-6 22-25 15,-6 20-11-15,9 28-53 16,7 10-85-16,15 15-302 16</inkml:trace>
  <inkml:trace contextRef="#ctx0" brushRef="#br0" timeOffset="143.06">1844 7105 1167 0,'19'4'447'15,"33"1"-318"-15,9 2-31 16,21 0-22-16,5-1-26 0,-2 0-32 16,7-2-41-16,-9 0-326 15</inkml:trace>
  <inkml:trace contextRef="#ctx0" brushRef="#br0" timeOffset="404.39">2749 7095 777 0,'0'4'372'16,"-1"3"-154"-16,-5 9-62 16,-7 5-7-16,-12 9-40 15,-3 4-20-15,-9-1-32 16,4-3-11-16,-1-12-15 0,6-8-6 15,2-18-12-15,3-10-7 16,16-5-15 0,4-2-6-16,11 2 0 15,7 7 2-15,2 9 13 0,3 7 4 16,4 19 12 0,-1 3 4-16,6 11 2 15,0-1-1-15,5-6-86 0</inkml:trace>
  <inkml:trace contextRef="#ctx0" brushRef="#br0" timeOffset="760.9399">3421 7101 897 0,'1'-9'442'0,"3"-4"-147"16,-2 7-77-16,-2 24-82 15,-4 13-39-15,-3 29-44 16,1 21-9-16,3 16-10 16,2-1-5-16,6-11-9 0,-1-15-4 15,7-21-4-15,-1-9-7 16,-4-18-111 0,1-9-95-16</inkml:trace>
  <inkml:trace contextRef="#ctx0" brushRef="#br0" timeOffset="895.82">3438 7346 851 0,'4'-2'365'0,"7"1"-195"15,8 1-93-15,8 5-58 16,8 2-10-16,8-2-41 16,4-5-209-1</inkml:trace>
  <inkml:trace contextRef="#ctx0" brushRef="#br0" timeOffset="1198.03">3936 7212 715 0,'-6'-7'411'0,"-5"-5"-29"15,-9-2-115-15,-5 1-90 16,1 2-33-16,-3 1-63 16,3 6-25-16,6 6-36 15,-2 5-11-15,8 8-14 16,9 4-5-16,9 1-7 15,9 1-1-15,11-3-3 16,1-6-6-16,-1-5-27 16,-3-4-1-16,-11-3 6 15,-9 0 9-15,-13 0 33 16,-10 2 7-16,-6 6 0 16,-4 3 3-16,8 5-2 15,6 3-3-15,16 0-6 0,8 1-2 0,10 1-3 16,7-2-81-16,0-1-132 15,1-7-79 1,0-10-144-16</inkml:trace>
  <inkml:trace contextRef="#ctx0" brushRef="#br0" timeOffset="1439.07">3956 7301 486 0,'0'-31'345'16,"9"-22"-13"-16,-1-7-102 16,4 1-48-16,10 10-58 15,-3 3-21-15,7 21-33 16,3 13-15-16,-2 23-21 15,0 13-6-15,-4 17 5 16,-4 5 2-16,-3 6-2 16,-5 1-4-16,-2-3-6 15,-4-5-1-15,0-12-1 16,1-8 2-16,-5-15 11 0,-1-5 4 16,-8-12-3-1,-5-2-6-15,-5 3-20 16,-3 5-9-16,-6 10-4 15,-1 4-1-15,5 4-2 0,8-1-152 16</inkml:trace>
  <inkml:trace contextRef="#ctx0" brushRef="#br0" timeOffset="1793.07">4491 7162 641 0,'-4'-8'375'16,"-3"-10"-69"-16,-5 9-116 15,-2 1-33-15,-2 7-65 0,1 3-26 16,3 2-34-16,3 4-12 16,9 2-17-1,3 2-3-15,12 0 1 16,4-1 0-16,-2-3 4 15,2-3 0-15,-9-3 0 16,-7-2-2-16,-6 0-5 16,-7 0-2-16,-10 8-1 15,-3 5 2-15,-1 7 5 0,2 4 3 16,10 2 3-16,9-2 2 16,13 1 1-1,6-5-1-15,13-7 30 16,2-7-116-16</inkml:trace>
  <inkml:trace contextRef="#ctx0" brushRef="#br0" timeOffset="2441.93">4671 7200 513 0,'1'0'327'0,"6"-4"39"31,3 1-180-31,19-1-92 15,1-1-9-15,9-1-34 16,0 0-7-16,-10 1-14 16,-5 1-4-16,-18 1-1 15,-4 3 1-15,-17 3-4 16,-9 4-2-16,-5 8-10 16,-4 3-4-16,3 5-3 15,8 0 0-15,12 3-3 16,10 0 2-16,16-1 2 15,6-1 3-15,12-11 4 0,2-6 2 16,3-11 0-16,-2-7 1 16,-12-8 1-16,-3-3 0 15,-12 0-1-15,1 0-3 16,-6 6 0-16,-2 5-1 16,2 11 2-16,-5 3 3 15,0 6 6-15,0 5-1 16,-3 3 0-16,2 0-3 15,-3 0-8-15,4-6-2 0,3-11 4 16,2-2 1-16,7-14 2 16,-1-3-2-16,6-4-5 15,6 1-3-15,0 7-1 16,-4 3 0-16,-4 10 3 16,-3 4 1-16,-2 13 3 15,-2 2 3-15,-4 9-3 16,0 8-2-16,-4 2-6 15,-1 2-44-15,-1-10-207 16</inkml:trace>
  <inkml:trace contextRef="#ctx0" brushRef="#br0" timeOffset="2588.65">5096 6936 813 0,'0'-15'483'16,"-2"-12"-57"-1,2 14-185-15,4 16-149 0,-1 9-48 16,4 17-16-16,1 5-166 16</inkml:trace>
  <inkml:trace contextRef="#ctx0" brushRef="#br0" timeOffset="3069.03">5564 7187 680 0,'-13'-7'395'0,"-9"-4"-78"0,-9 5-129 16,-2 3-43-1,1 10-77-15,3 7-26 16,5 10-31-16,9 2-8 16,11 4-7-16,9 1 0 15,18-7 3-15,6-1 1 16,8-14 10-16,-4-7 4 16,-10-11 10-16,-7-4 6 0,-16-7 21 15,-10 3-2 1,-7 3-13-16,-8 2-11 15,-2 9-98-15,5 1-130 0</inkml:trace>
  <inkml:trace contextRef="#ctx0" brushRef="#br0" timeOffset="3663.95">5887 7369 544 0,'3'-10'310'0,"5"-13"-21"15,-5-2-59-15,-8-3-48 0,-2 1-10 16,-14 4-28-16,2 2-25 16,-8 10-42-16,-3 3-21 15,5 10-33-15,1 5-12 16,9 9-10-16,3 5-2 15,9 0-2-15,5 4 1 16,8 0-1-16,4 1 1 16,8-2 2-16,0-7 0 0,6-9 4 15,-3-5 2 1,-2-11 2-16,-1-6 1 0,-8-7-3 16,-3-6-3-16,-5 1 0 15,-1 4-1-15,-5 5 2 16,1 4-1-16,-1 10-3 15,-2 3-2-15,-1 9 0 16,0 6 0-16,2 4 2 16,2 1 0-16,10 1 0 15,6-6 1-15,1-7 3 16,6-5 3-16,2-13 2 16,0-4 3-16,1-10 1 15,-4-2 0-15,-7-5-1 16,-3 1 2-16,-7 3 20 15,-3 0 8-15,-3 16 2 16,-4 5-1-16,0 15-22 16,0 12-9-16,3 11-5 15,1 12-1-15,5 16-2 16,2 2-1-16,2 3-1 0,2-5-1 16,1-17 0-16,-2-6-1 15,-1-14-61-15,1-6-84 16</inkml:trace>
  <inkml:trace contextRef="#ctx0" brushRef="#br0" timeOffset="3801.01">6160 7360 1058 0,'13'-2'466'16,"9"-3"-199"-16,13 0-191 15,8 5-28-15,0 0-26 16,-2-1-10-16,-5 0-145 15</inkml:trace>
  <inkml:trace contextRef="#ctx0" brushRef="#br0" timeOffset="4187.96">6645 7121 1125 0,'-5'-4'499'0,"-11"-4"-257"0,-6-4-62 15,-3 13-95-15,1 3-33 16,8 4-40-16,7 7-7 16,9 0-7-16,8 1-2 15,13 1 0-15,1-1 1 16,3-3 0-16,-2-5 1 15,-9-7 1-15,-6-1 1 16,-8-2-2-16,-7 0-1 16,-14 4-4-16,-2 0 0 0,-3 9 3 15,-3 0 2-15,10 8 3 16,7 0 1-16,11 3 5 16,6 2 2-16,16-1 5 15,8-2-1-15,8-11-2 16,5-7 0-16,5-10-145 15,-1-8-419-15</inkml:trace>
  <inkml:trace contextRef="#ctx0" brushRef="#br0" timeOffset="4907.59">7184 7107 774 0,'10'0'337'16,"10"0"-145"-16,17 5-137 16,8 0-17-16,5 0-12 15,5 0-5-15,-10-5-5 0,-7-2 1 16,-14-4 4-1,-14 3 3-15,-12-2 1 0,-7 3-3 16,-16 3-6-16,-1 2-2 16,-2 10-5-1,1 4 0-15,7 9-2 16,7 0-1-16,9 3 1 16,3-1 4-16,11-1 13 15,4-1 5-15,0-11 8 0,9-7 1 16,4-14-4-16,0-6-4 15,3-6-5-15,-4-4-3 16,-6-1-7-16,1 0-4 16,-7 6-7-16,-2 4-2 15,-5 11-1-15,-1 3 5 16,-3 14 14-16,1 2 5 16,-3 4 4-16,-1 0-3 0,2-8-10 15,-3 0-5-15,6-11 2 16,6-2 1-1,7-10 0-15,7-4 0 0,-1-8-4 16,-1-1-2-16,1 5-2 16,-1-1 2-16,-5 12 8 15,-1 7 8-15,-8 12 16 0,2 9 3 16,-3 7-8-16,-3 4-8 16,2-1-44-1,-1-1-128-15</inkml:trace>
  <inkml:trace contextRef="#ctx0" brushRef="#br0" timeOffset="5376.42">8475 7071 603 0,'15'-17'269'0,"15"-14"-107"16,14-3-50-16,8-6-18 16,2 5-1-16,-1 6-4 15,-13 7-1-15,-17 10-2 16,-10 10-3-16,-13 11-3 16,-2 12-8-16,-5 22-15 15,2 9-9-15,7 17-26 16,8 5-5-16,8 10-8 15,4 2-1-15,-3-6 1 16,-8-10 2-16,-11-19 1 16,-8-11 0-16,-8-13 1 15,-6-8 2-15,-10-15-71 16,-4-10-62-16,-2-23-354 16</inkml:trace>
  <inkml:trace contextRef="#ctx0" brushRef="#br0" timeOffset="6031.4699">9141 7218 780 0,'4'-7'366'0,"-2"-8"-134"16,-2 4-30-1,-8 0-50-15,-6 4-29 0,-6 6-60 16,-4 4-21-16,0 5-27 15,4 3-8-15,6 4-7 16,6-1-2-16,10 3-6 16,12-1 1-16,10-3 1 15,7 0 1-15,1-7 5 16,-1-4 0-16,-7-4 0 16,-5-3 0-16,-10-1-2 15,-7-1-2-15,-12 5-3 16,-7 1 1-16,-10 1 1 15,-4 8 2-15,7 6 1 16,7 2-1-16,11 7-2 16,10 3 0-16,9 2 2 0,7-1 2 15,10-10 2 1,6-4 2-16,2-11 2 16,-4-4 1-16,-1-7 3 0,-7-9 0 15,-7-8 0-15,-1-3-1 16,-9-6 2-16,2 7 4 15,-4 3 24-15,-6 4 7 0,-1 10-1 16,-3 2-4 0,-6 10-29-16,8 4-8 0,-2 8-3 15,-1 1-2-15,9 9 0 16,-4-1 1-16,10 3 1 16,3 1 2-16,2-8 1 15,3-5 1-15,-5-11 3 16,1-3 1-16,-3-12 0 15,1-2-8-15,-1-5-78 16,-3-5-49-16,-3-2-72 16,-3-2-9-16,-3 0 76 15,-5 1 56-15,-3 3 112 16,0 2 35-16,-1 8 40 16,4 3 8-16,1 6-26 0,1 4-19 15,3 2-40-15,2 3-70 16</inkml:trace>
  <inkml:trace contextRef="#ctx0" brushRef="#br0" timeOffset="6827.1">9583 6832 980 0,'0'-4'382'16,"8"-1"-266"-16,12 0-43 16,19 3-43-16,6-3-9 15,7-2-9-15,-7-1-1 16,-15-1-1-16,-6 0 0 15,-17 3 1-15,1 2 0 16,-10 0-2-16,-8 3-2 0,-2 3-2 16,-8 5-1-16,0 7 0 15,2 4-1-15,8 4-3 16,5 0-1-16,8 3-2 16,8 0 1-16,4-1 2 15,-1 0 0-15,2 0 0 16,-4-1 3-16,-7-3 0 15,-1 2 0-15,-7-4 0 16,3 5 1-16,0 6 0 16,3 6 1-16,7 9-1 15,0 10-1-15,1 15 0 16,-9 1 0-16,-12-3 6 16,-4-10 5-16,-9-18 10 15,-2-9 2-15,-3-15 3 16,-6-7-2-16,2-14-6 15,8-10-7-15,13-5-41 16,10-5-46-16,13-8-213 0</inkml:trace>
  <inkml:trace contextRef="#ctx0" brushRef="#br0" timeOffset="6975.13">9716 7218 886 0,'2'-2'382'16,"11"-2"-204"-16,4 1-37 0,12 6-58 15,8 5-23 1,8 6-32-16,-2 1-13 0,2-3-77 16,-4 2-122-16</inkml:trace>
  <inkml:trace contextRef="#ctx0" brushRef="#br0" timeOffset="7271.48">10021 7247 602 0,'6'0'338'15,"1"0"-88"-15,4 7-58 16,2 3-13-16,1 14-41 16,1 5-15-16,-7 4-19 15,-5 1-13-15,-4-10-30 16,0-4-13-16,1-10-13 16,0-6-3-16,2-11-7 15,4-7-4-15,6-11-12 16,3-4-5-16,9 1-3 15,-2 4 0-15,0 8 1 16,1 4 0-16,-5 11-1 0,3 2 2 16,-7 11 5-16,-4 4 7 15,-4 8 16-15,-3 6 6 16,-3-2 1-16,0 2-5 16,-2-7-16-16,2-5-31 15</inkml:trace>
  <inkml:trace contextRef="#ctx0" brushRef="#br0" timeOffset="8235.48">10820 7234 644 0,'12'-2'324'0,"6"-5"-79"15,14 7-159-15,4 0-25 16,-1 1-28-16,1 0-8 16,-7 0-10-16,-3 1 0 0,-11-1-2 15,-11 0 2-15,-12-1 0 16,-8 0-2-1,-6 1-3-15,-3 5-1 16,3 5 0-16,3 2 3 0,7 8 3 16,5 2 2-16,10 8-1 15,7 8 0-15,10-5-3 16,3-3-1-16,8-13-1 16,4-10 0-16,-2-12 1 15,4-7 0-15,-8-13 1 16,-3-5-1-16,-8-8 3 15,-6-2 0-15,-10 3 0 16,-2 6 8-16,-4 12 10 16,2 6-2-16,-5 12-3 15,0 9-9-15,4 10-14 16,-1 4-2-16,8 8 0 16,2 4 1-16,-2-5 0 15,5 1 0-15,5-8 3 16,1-8 1-16,2-10 8 0,-5-5 2 15,-4-11 1-15,2-5 0 16,0-7-5-16,-2-3-1 16,0-6-2-16,1 5-1 0,-4 8-4 15,3 8-2 1,-5 11-3-16,-1 7 1 16,3 11 1-16,3 4 1 15,3 7 3-15,-1 1 0 16,1-5-1-16,0-5 1 0,0-10 4 15,2-3 4-15,-1-13 10 16,-2 1 1-16,-1-13-1 16,2-4-5-16,-1-4-8 15,1-2-3-15,3 5-6 16,-2 4-3-16,2 12-3 16,-2 6-2-16,2 11-1 15,1 7 2-15,0 7 2 16,1 1 3-16,2-2 4 15,-5-4 1-15,1-10 15 16,-1-3 9-16,-2-12 9 16,0-3 1-16,-2-7-13 15,-3-5-19-15,-6-1-172 0</inkml:trace>
  <inkml:trace contextRef="#ctx0" brushRef="#br0" timeOffset="9036.34">12293 7204 811 0,'19'1'379'15,"11"1"-162"-15,10 1-109 16,6 0-37-16,-3-1-38 16,-5-2-9-16,-10 0-10 15,-10 0-4-15,-12 0-9 0,-8 1-1 16,-13 5-2 0,-10 3 1-16,-6 5 4 0,-1 5 2 15,2 5 1-15,7 5 1 0,13 8 0 16,8-3 1-1,21-2 7-15,8-6 1 0,14-11 3 16,1-3-1 0,2-12-3-16,-1-2-1 15,-10-10-2-15,-7-2-1 16,-10 0-2-16,-6-1 1 0,-5 3 1 16,1 4 6-16,-3 1 4 15,-3 3-1-15,-1 5-6 16,-3 2-6-16,3-3-8 0,1 0 0 15,3 8 0-15,-2 8-1 16,50 22 2-16,-27-32 2 16,2-5 3-16,-3-7 2 15,-1-5 2 1,-6-6 0-16,-8-4 0 16,-8-5-4-16,-10-3-2 15,-6-1-4-15,-4 7-2 0,1 5 0 16,0 8-5-1,0 5-1-15,0 5-1 16,1 6 0-16,4 13 3 16,10 8 1-16,3 18 5 15,1 4 0-15,8 6 5 0,-4-2 1 16,-3-4-1-16,2-5 0 16,-3-7-2-16,-2-8-1 15,8-11-49-15,4-5-41 16</inkml:trace>
  <inkml:trace contextRef="#ctx0" brushRef="#br0" timeOffset="9206.63">12953 7261 965 0,'6'-3'461'16,"5"-1"-211"-1,-10 5-52-15,-2 14-103 16,-1 3-40-16,3 15-29 15,5 5-8-15,4 3-22 16,0-4-124-16</inkml:trace>
  <inkml:trace contextRef="#ctx0" brushRef="#br0" timeOffset="9609">13135 7263 997 0,'-1'-5'411'16,"-3"-3"-247"-16,2 4-45 0,0 6-54 15,-2 6-12 1,4 11-21-16,3 3-2 16,5 6-1-16,2 0-3 0,8 0-1 15,2-6-1-15,-1-12-2 0,2-4 0 16,-3-11-2-16,-1-5-1 15,1-9-3-15,-5-1-4 16,-6-5-4 0,-2 6-3-16,-5 6-5 15,-1 6-5-15,-4 8-5 0,1 4 0 0,3 9 2 32,1 0 3-32,8 5 4 15,3 4 1-15,5 1 2 16,1-4 3-16,3-5 10 0,2-1 7 0,-5-16 17 15,-3-2 3-15,-5-9-8 16,-4-5-8-16,-4-6-159 16,-1-7-119-1</inkml:trace>
  <inkml:trace contextRef="#ctx0" brushRef="#br0" timeOffset="9729.49">13310 7045 1037 0,'-6'-10'529'0,"-4"-7"-167"15,3 4-73-15,4 9-142 16,3 3-54-16,8 8-69 16,0 0-19-16,8 11-144 0,2 6-124 15</inkml:trace>
  <inkml:trace contextRef="#ctx0" brushRef="#br0" timeOffset="9970.7">13567 7245 1066 0,'12'8'465'16,"6"7"-255"-16,5 8-72 16,-4 2-37-16,0 4-43 15,1-1-15-15,-5-7-18 16,-2-6-1-16,-3-10 10 16,2-5 9-16,-4-16 25 15,4-6 7-15,2-11-4 16,1-3-9-16,0 2-30 15,-5 4-14-15,-6 10-76 16,-5 4 283-16</inkml:trace>
  <inkml:trace contextRef="#ctx0" brushRef="#br0" timeOffset="10970.51">1846 8261 905 0,'19'4'324'15,"20"12"-267"-15,-2 7 0 0,-15 15 31 16,-11 6 8-16,-21 3 5 31,-9 2-11-31,-8-10-40 0,-3-2-11 16,11-18-19-16,6-7-6 15,13-13-3-15,7-14-2 0,15-11-3 16,5 0-1 0,3-12-2-16,0 0 1 15,-8 2 1-15,-6 1 0 16,-9 12 1-16,-5 8 4 0,-2 12 6 16,0 3 0-16,-2 16-2 15,1 6-4-15,-2 8-8 16,3 5 0-16,12 0-2 15,3 0-2-15,7-4-1 16,0-6-40-16,1-6-133 16,4-7-142-16</inkml:trace>
  <inkml:trace contextRef="#ctx0" brushRef="#br0" timeOffset="11229.8597">2470 8400 605 0,'11'-4'359'16,"12"-3"-51"-16,-18 14-98 15,-3 11-18-15,-11 6-47 0,-9 5-21 16,-7 2-41 0,-7-6-17-16,0-5-28 15,3-5-7-15,1-14-13 0,9-6-5 16,3-9-11 0,2-6-8-16,9-6-15 0,1 2-2 15,8 0 4-15,10 7 3 16,7 9 10-16,3 8 2 0,5 15 3 15,0 8 2 1,-2 5 2-16,-4 2 1 16,-3 2 2-16,0-5-54 15,-2 0-288-15</inkml:trace>
  <inkml:trace contextRef="#ctx0" brushRef="#br0" timeOffset="11507.92">2564 8340 855 0,'5'-24'417'0,"5"-26"-119"16,8 6-119-16,8 17-64 15,-1 4-20-15,4 16-34 16,1 8-19-16,4 22-12 16,-2 7 0-16,-7 17 6 15,-3 8 1-15,-9 4-6 16,-6-1-4-16,-3-11-7 15,0-8-3-15,-3-17-2 16,1-7 0-16,-2-14 9 16,-7-1 1-16,-10 0-5 15,-7 0-3-15,-12 6-15 16,-3 1-4-16,7 5-44 16,3 1-83-16</inkml:trace>
  <inkml:trace contextRef="#ctx0" brushRef="#br0" timeOffset="11958.93">2983 8376 908 0,'2'-6'444'0,"2"-3"-160"15,0 4-62-15,-4 10-100 16,0 8-46-16,-2 10-55 16,3 5-6-16,7 2-2 15,1-3-3-15,5-7-1 16,1-7 2-16,0-9 4 16,4-6 4-16,-2-11 0 15,1-2 1-15,-5-7-5 16,-4 0-6-16,-5-1-3 0,-5 5-4 15,-5 11-10 1,-5 6-1-16,4 12-5 16,-1 6 2-16,6 8 6 0,3 3 2 15,7-1 3-15,11-7 1 16,6-8 4-16,5-6 3 16,4-6 10-16,-2-11 11 15,-5-7 37-15,-5-4 9 0,-9-9 0 16,-9 1-11-16,-9 4-51 15,-4 3-40-15,-5 15-156 16,-1 8-125 0</inkml:trace>
  <inkml:trace contextRef="#ctx0" brushRef="#br0" timeOffset="12318.66">3510 8460 626 0,'-4'-8'359'16,"2"-11"-42"-16,2 2-70 15,0 4-87 1,1 3-35-16,-1 11-65 0,-5 5-21 16,1 16-24-16,4 2-8 15,0 7-3 1,7 4 0-16,5-9 1 15,1 0 3-15,7-12 9 16,-1-5 5-16,2-12 16 0,0-7 6 16,-5-10 13-16,-1-3 8 15,-13-16 11-15,-2-6 0 0,-16-16-15 16,-3-9-12 0,2 0-27-16,-1 2-12 15,19 11-15-15,5 7-9 16,13 12-29-16,13 8-58 0,7 16-168 15,5 12-336 1</inkml:trace>
  <inkml:trace contextRef="#ctx0" brushRef="#br0" timeOffset="12548.47">3847 8334 824 0,'3'10'416'31,"0"8"-123"-31,1 12-134 16,-2 2-27-16,-1 5-37 0,0 0-20 16,-1-8-28-16,3-1-16 0,4-9-24 31,1-5-59-31,2-12-208 15</inkml:trace>
  <inkml:trace contextRef="#ctx0" brushRef="#br0" timeOffset="12663.56">3834 8180 671 0,'-5'-10'460'16,"-3"-7"40"-16,1 6-234 0,7 7-174 15,5 5-74 1</inkml:trace>
  <inkml:trace contextRef="#ctx0" brushRef="#br0" timeOffset="13208.31">4071 8383 958 0,'-4'3'436'15,"-1"7"-212"-15,-3 10-87 16,8 9-100-16,2 0-12 16,4-3-8-16,11-2-2 0,-1-10 0 15,5 1 2 1,3-10 5-16,-4-6 2 16,1-7-1-16,-5-5-1 15,-4-7-11-15,-1 3-2 0,-3-1-4 16,-7-1 1-16,4 6 0 15,-1 3-2-15,-8 8-5 16,9 2-5-16,-5 8 0 16,5 4 0-16,10 7 4 15,-2 3 1-15,6-1 1 16,1-5 1-16,2-8 7 16,0-6 10-16,-4-8 49 15,-2-4 20-15,-8-6 26 16,-1-3 0-16,-6-1-35 15,-4-2-20-15,-7 3-33 16,-1 1-19-16,3 7-107 16,2 6-122-16</inkml:trace>
  <inkml:trace contextRef="#ctx0" brushRef="#br0" timeOffset="13485.32">4461 8373 945 0,'1'-4'495'15,"4"-6"-147"-15,0 7-168 16,3 6-53 0,7 14-71-16,4 3-18 15,-2 9-18-15,3 0-4 0,-3-4-3 16,-3-3-1-16,-1-9 5 16,-3-6 10-16,1-9 39 15,2-7 10-15,2-4 10 16,1-9-1-16,-1-9-25 15,-1-3-7-15,-4-5-16 16,-4 4-11-16,1 10-24 16,-1 4-28-16,-6 12-156 15,1 8-128-15</inkml:trace>
  <inkml:trace contextRef="#ctx0" brushRef="#br0" timeOffset="13742.82">4917 8577 1245 0,'1'-3'584'16,"5"-3"-244"-16,2 2-53 15,0 2-107-15,0 2-39 16,-2 4-57-16,-6-3-23 16,1 1-29-16,-1-2-10 15,0 0-12-15,0 0-45 16</inkml:trace>
  <inkml:trace contextRef="#ctx0" brushRef="#br0" timeOffset="14852.71">19319 8018 428 0,'1'-24'264'32,"-6"-34"-4"-32,-9-2-52 15,-25 4-56-15,-15 4-12 0,-24 19-41 16,-4 12-20-16,-17 23-40 16,-7 15-23-16,-4 41-17 15,-3 18-3-15,15 29 0 16,13 10 1-16,24 13 3 15,12 3 1-15,28-9 4 16,17 2 1-16,35-15 7 16,22-3 3-16,37-15 8 15,14-12 4-15,35-36 17 16,9-25 18-16,17-36 31 16,2-28 16-16,-36-39 40 0,-21-19-1 15,-57-33 1 1,-31-14-5-16,-47 0-66 0,-15 12-25 15,-43 23-49-15,-13 17-20 16,-8 21-4 0,-1 8-51-16,16 26-121 0,7 17-118 15</inkml:trace>
  <inkml:trace contextRef="#ctx0" brushRef="#br0" timeOffset="19039.84">5744 8148 688 0,'-15'-9'371'0,"-18"-6"-85"15,-3 3-58-15,-7 13-91 0,-1 7-31 16,3 17-52-16,4 12-19 16,15 14-26-1,6 4-9-15,18 10-7 16,6-9-1-16,14-7 0 15,15-9 2-15,13-20 6 16,10-9 6-16,5-17 13 16,-7-11 6-16,-12-22 35 15,-9-10 12-15,-21-11 17 16,-11-1-5-16,-19 6-35 0,-6 9-18 16,-6 16-33-16,3 10-24 15,7 16-136-15,3 5-117 16</inkml:trace>
  <inkml:trace contextRef="#ctx0" brushRef="#br0" timeOffset="19220.75">5970 8280 732 0,'4'5'333'0,"1"6"-128"0,0 7-23 16,-9 14-41-1,0 2-21-15,4 5-57 16,7-3-25-16,13-9-52 16,7-7-91-16</inkml:trace>
  <inkml:trace contextRef="#ctx0" brushRef="#br0" timeOffset="19543.29">6818 8395 958 0,'-13'9'452'0,"-12"8"-192"15,-20 4-132-15,2 0-38 16,-6-3-52-16,0-6-11 15,19-6-18-15,2-11-18 16,11-6-37-16,7-8-16 16,10-8-16-16,5-1 13 15,16-1 29-15,3 5 14 0,5 12 30 16,-2 10 13-16,3 17 18 16,-4 12 4-16,-5 11-4 15,-2 3-10-15,-8-2-15 16,0-3-36-16,-6-10-278 15</inkml:trace>
  <inkml:trace contextRef="#ctx0" brushRef="#br0" timeOffset="19699.39">6709 8045 1207 0,'-5'-6'498'16,"-2"-7"-325"-1,5 11-94-15,9 10-151 16,7 7-241-16</inkml:trace>
  <inkml:trace contextRef="#ctx0" brushRef="#br0" timeOffset="20252.56">7048 7977 937 0,'13'-1'363'0,"8"2"-253"16,19 0-46-16,14 1-31 15,3 5-10-15,7-7-11 16,-16 7 1-16,-20-5 3 15,-12-4 3-15,-11 0 2 16,-12-8-5-16,-7 2-6 16,-8 0-5-16,-13-1-5 15,4 4 1-15,1 5-8 16,7 6-4-16,11 8-3 16,4 2-1-16,10 7 8 15,4-2 2-15,7 3 3 0,5-3 2 0,1-6 2 16,0 0 2-1,-4-7 3-15,-3 0 1 16,-8-3 4-16,-3-3 1 16,-1 4-6-16,0-6-5 0,-1 0-7 15,1 16-4 1,0 47 0-16,2-19 1 16,-1 13 3-16,-4 4 2 15,-11-4 24-15,-8-6 14 0,-14-15 23 16,-4-8 6-16,-5-15-3 15,1-6-3 1,11-14-13-16,6-10-11 0,20-7-36 16,12-3-22-16,17 5-51 15,4 4-25-15,11 9-121 0,1 3-145 16</inkml:trace>
  <inkml:trace contextRef="#ctx0" brushRef="#br0" timeOffset="20686.08">7584 8363 971 0,'-8'-9'423'0,"-14"-9"-220"0,-1 3-57 16,-6 10-80-16,1 7-27 15,4 14-42 1,3 5-11-16,11 13-8 15,3 1-3-15,11 3 4 16,7-5 5-16,12-11 9 16,6-5 9-16,6-13 10 0,-1-2 4 15,-4-7 5-15,-4-7-2 0,-8-6 0 16,-17 0-2 0,6-5-5-16,-2 0-2 15,-3 0-7-15,12-2-4 16,-7 9-8-16,-2 3-3 15,5 10-2-15,-2 3 1 0,-1 10 18 16,-2 5 13-16,-1 8 16 0,-1 4 7 16,-2 3-8-1,3-3-8-15,2-4-10 16,1-8-6-16,5-11 9 16,2-5 5-16,6-11 6 15,3 0 3-15,-2-6-13 16,-2 0-7-16,-3-2-76 15,-6 0-121-15</inkml:trace>
  <inkml:trace contextRef="#ctx0" brushRef="#br0" timeOffset="21135.39">8196 8328 1048 0,'-11'-11'450'16,"-14"-9"-257"-16,2 5-70 15,0 12-96-15,2 4-22 16,5 7-19-16,1 5-4 16,8 4 1-16,3 1 0 0,6 4 4 15,2-1 3-15,-2 0 6 16,-1 3 3-16,-8-4 3 15,-6-1 0-15,-3 1 2 16,-3-5 1-16,6-3 3 16,7 2-2-16,6-3-3 15,8-1-2-15,8-6 0 16,5-4 2-16,3-6 2 16,11-7 1-16,5-3 0 15,1-6-1-15,8 0-1 16,-7 1-1-16,-2 5-3 15,-6 7 0-15,-2 8 12 16,-1 10 9-16,-9 10 18 0,-5-1 9 16,-12 0 2-1,-8-1 0-15,-14-6-8 0,-2 4-7 16,-7-6-49-16,-3-4-33 16</inkml:trace>
  <inkml:trace contextRef="#ctx0" brushRef="#br0" timeOffset="21585.66">9099 8267 604 0,'6'4'315'0,"11"13"-60"0,12 14-101 15,13 19-58-15,7 6-25 16,-7-4-36-16,-1-6-9 15,-11-15-11-15,-8-8-2 16,-6-8-48-16,-6-8-62 0</inkml:trace>
  <inkml:trace contextRef="#ctx0" brushRef="#br0" timeOffset="21751.99">9409 8363 801 0,'1'-14'403'0,"-3"-12"-112"0,-5 9-51 15,-2 19-79-15,-11 9-28 16,-9 16-49-1,-5 7-16-15,-14 11-31 16,0 0-10-16,1-5-21 16,2-1-7-16,24-18-45 15,12-2-61-15,23-11-153 16,14-7-214-16</inkml:trace>
  <inkml:trace contextRef="#ctx0" brushRef="#br0" timeOffset="21929.95">9635 8588 1049 0,'0'5'462'16,"-4"10"-237"-16,-7 3-57 15,-17 0-83-15,-1 2-32 16,4-3-130-16,3-4-111 0</inkml:trace>
  <inkml:trace contextRef="#ctx0" brushRef="#br0" timeOffset="22333.58">9819 8417 970 0,'-3'-2'430'0,"-3"2"-224"15,1 6-64-15,4 11-85 16,2 1-21-16,5 7-19 16,2-5-5-16,10-1-2 0,2-5 0 15,8-12 3-15,0-3 2 16,-5-11 3-1,-4-3 2-15,-6-4 0 16,-1-1-1-16,-9 2-8 0,2 4-6 16,-2 13-8-16,2 4-4 15,6 17 0-15,1 3 2 16,10 14 3-16,1 5-2 16,-12 5 1-16,-6 3 3 15,-27-4 23-15,-13-5 16 16,-19-16 18-16,0-8 2 15,2-21-15-15,11-10-12 0,16-16-91 16,4-11-97 0</inkml:trace>
  <inkml:trace contextRef="#ctx0" brushRef="#br0" timeOffset="25356.68">10830 8407 645 0,'-5'-7'294'16,"-10"-4"-125"-16,-6 6-33 16,-6 10-49-16,-4 12-20 15,0 10-40-15,2 8-11 16,12 4-11-1,7 0-1-15,18-2 6 16,8-3 4-16,14-11 9 16,4-5 0-16,2-12-1 0,3-5-1 15,-2-7 2-15,-7-4 3 16,-14-5 3 0,-10-1-1-16,-20-2-7 15,0 7-7-15,-5 11-8 0,-4 3-1 0,9 20 1 31,-3 7 0-31,3 14-1 0,2 10 0 16,7 13-2-16,1 1-2 16,5-6 1-16,10-11 9 15,0-21-137-15</inkml:trace>
  <inkml:trace contextRef="#ctx0" brushRef="#br0" timeOffset="25800.66">11230 8467 762 0,'-5'7'344'15,"-2"3"-157"-15,-9 10-82 16,-3 0-21-16,-7 0-21 16,-7 2-14-16,-2-5-17 15,-2-3-3-15,6-8-11 16,4-10-7-16,14-12-21 15,4-6-12-15,15-3-8 16,3-2 1-16,20 7 12 16,4 5 5-16,4 10 7 15,1 6 3-15,-9 15 5 16,-6 5 5-16,-3 7 1 16,-3 1 1-16,-2-4 1 0,0-8-2 15,-2-8 4-15,2-3 2 16,2-10 3-16,-2-6 0 15,1-9-2-15,-2-5 0 16,-4-6-4-16,-2 1-2 16,-4 10-5-16,-3 5-7 15,0 18 1-15,-2 6 1 16,-1 11 4-16,2 8 3 16,2-1-1-16,6-1-3 15,5-4 1-15,0-4 1 16,-1-10-87-16,-3-2-100 0</inkml:trace>
  <inkml:trace contextRef="#ctx0" brushRef="#br0" timeOffset="25937.64">11385 8213 715 0,'-2'-6'340'16,"-5"-5"-118"-16,3 8-170 15,4 5-78-15</inkml:trace>
  <inkml:trace contextRef="#ctx0" brushRef="#br0" timeOffset="26116.34">11468 8348 541 0,'5'13'354'16,"8"14"-8"-16,1 3-92 15,0 3-125-15,2-1-45 16,-2-6-48-16,1 0-12 15,3-14-8-15,3-2 4 16,-1-12 2-16,1-4 1 16,-1-13-1-16,-1-5-4 0,-3-3-14 15,-6 0-62 1</inkml:trace>
  <inkml:trace contextRef="#ctx0" brushRef="#br0" timeOffset="26415.2">12042 8555 371 0,'-1'-5'262'15,"-8"-11"43"1,-11-4-92-16,-4 1-52 0,-4 2-19 0,-4 3-41 31,3 4-24-31,-3 12-45 0,3 5-22 16,9 15-19-1,10 3-3-15,16 3 2 16,9 1 8-16,16-6 5 16,3-6 2-16,3-6 3 15,0-6 4-15,-7-8-2 0,-3 0-68 16</inkml:trace>
  <inkml:trace contextRef="#ctx0" brushRef="#br0" timeOffset="26654.5">12111 8470 877 0,'3'4'404'16,"3"5"-162"-16,1 7-129 0,4 4-24 15,-2 6-26 1,-2-4-14-16,-4 0-17 15,3-3-8-15,-2-5-8 16,2 0-3-16,6-8 3 16,-7-6 1-16,5-10 3 15,0-5 1-15,2-9-6 16,4 0-3-16,2-2-5 16,4 2-1-16,-3 0-115 15,-1 6-183-15</inkml:trace>
  <inkml:trace contextRef="#ctx0" brushRef="#br0" timeOffset="27408.12">12443 8468 533 0,'19'0'253'16,"11"2"-114"-16,9-2-50 16,1 4-19-16,-6-4-20 15,-6-3-1-15,-8 0 0 16,-5-3-1-16,-11-3-8 16,-3 3-5-16,-5 3 1 15,-5 0 0-15,-4 9-4 16,-2 2-3-16,-2 4-18 15,7 7-7-15,2 0-7 16,2 3 0-16,7 2 0 16,4-2 2-16,10 0 6 15,-2-6 4-15,9-7 6 16,-2-3 2-16,3-7 1 16,2-4 1-16,2-5-3 0,5-3-2 15,-3-4-4-15,2 1-2 16,-7 1-5-1,-3 4 0-15,-8 7-6 0,-5 4-2 0,-7 4 25 32,-2 7 8-32,-7 6 11 15,-3-2 2-15,-5 6-20 0,1-8-6 0,-3-5-3 16,-1 1 4-16,3-14 3 16,-2-2 1-1,4-3-3-15,1-4-6 0,7 7-9 16,5-1-4-16,5-3-7 15,3 6-1 1,8-1 0-16,4 6 1 16,5 1 5-16,3 6 0 0,-3 0-1 15,-3 3 1-15,-1 1 1 16,-3-1 2-16,-8 0 2 16,8-2 2-16,1-3 3 15,1-4 2-15,10-5-1 16,-6-6-2-16,0-5-1 15,3-1 1-15,-5-6 2 0,-2 3 1 16,-8-1 2-16,-5 3-5 16,-6 10 30-1,-1 2 1-15,-1 16 4 0,1 8 8 16,1 8-28-16,-2 2-3 16,6 3-8-1,-1-2 30-15,4-4 72 16</inkml:trace>
  <inkml:trace contextRef="#ctx0" brushRef="#br0" timeOffset="28688.22">2021 9349 651 0,'-18'2'332'0,"-24"5"-104"15,-1 7-71-15,-4 9-86 16,12 3-30-16,17 9-30 0,8-1-8 15,19 2-2-15,10 0 1 16,15-11 5-16,8-2 6 16,4-16 23-16,-3-7 20 15,-16-9 60 1,-8-4 14-16,-18-2 7 16,-14 0-7-16,-23 0-53 0,-9 4-18 15,-4 5-33 1,6 4-14-16,20 4-17 0,8 2-68 15,19 0-137-15,8-2-123 0</inkml:trace>
  <inkml:trace contextRef="#ctx0" brushRef="#br0" timeOffset="28875.65">2066 9464 962 0,'8'0'421'0,"17"-4"-207"16,7 1-75-16,15 2-58 15,-1 0-27-15,-14 5-30 16,3-1-7-16,-10-3-3 0,-6 0-2 16,0-5-86-16,-12-1-65 15,-10-1-209 1,-3-2-135-16</inkml:trace>
  <inkml:trace contextRef="#ctx0" brushRef="#br0" timeOffset="28983.62">2282 9450 512 0,'-4'10'303'16,"-1"12"-31"-1,0 4-46-15,4 5-89 16,1-3-28-16,2 4-55 16,3-6-17-16,4-1-18 15,-2-2-38-15,4-13-252 0</inkml:trace>
  <inkml:trace contextRef="#ctx0" brushRef="#br0" timeOffset="29248.62">2605 9527 418 0,'-5'-5'324'0,"-4"-7"94"16,-7 0-102-1,-3 2-103-15,3-1-49 16,1 9-108-16,2 5-38 16,2 14-30-16,5 3-4 0,4 6 5 0,4 3 1 15,14 0 3 1,-3-3 1-16,12-11 2 15,-3-8 4-15,2-10 6 16,-1-6 7-16,-6-9 15 16,-5 0 2-16,-13-5 1 15,-8 0-8-15,-13 1-44 16,-4-1-73-16</inkml:trace>
  <inkml:trace contextRef="#ctx0" brushRef="#br0" timeOffset="29765.48">3381 9466 665 0,'-17'4'304'16,"-18"7"-137"-16,0 6-42 15,6 8-65 1,7 2-23-16,15 2-33 15,9 0-3-15,13-7 5 16,6-1 10-16,7-10 32 16,1-4 16-16,-5-8 32 15,-7-5 3-15,-14-3-22 16,-9-4-14-16,-10 3-39 0,-4 1-9 0,2 4-158 16</inkml:trace>
  <inkml:trace contextRef="#ctx0" brushRef="#br0" timeOffset="29930.6">3542 9492 1181 0,'0'4'480'15,"9"8"-288"-15,6 11-80 16,12 8-56 0,11 7-9-16,4 7-22 0,-2 1-6 15,-5 2 2-15,-6 0-96 16,-6-9-268-1</inkml:trace>
  <inkml:trace contextRef="#ctx0" brushRef="#br0" timeOffset="30124.17">3783 9489 987 0,'-13'11'406'0,"-20"20"-243"0,-5 5-52 15,-3 10-49-15,-1 7-13 0,1 4-22 32,1 6-5-32,2-1-10 0,-1-8-4 15,10-13-22-15,11-8-50 0,12-23-168 16</inkml:trace>
  <inkml:trace contextRef="#ctx0" brushRef="#br0" timeOffset="30424.28">3865 9569 987 0,'10'3'412'0,"9"3"-242"16,-4 9-58-16,-6 1-49 16,-1 4-19-16,-1 1-18 15,1-4-4-15,0-6-6 16,-3-1-1-16,3-12 4 15,-3-7-2-15,6-12-4 16,3-3-5-16,-4-6-7 16,3 4-1-16,-3 6 1 15,4 6 0-15,-3 12 2 16,0 7 2-16,-3 12 4 16,-5 7 5-16,0 8 2 0,0 2-2 15,3-1-4-15,-2-5-3 16,6-8-40-16,-3-7-98 15</inkml:trace>
  <inkml:trace contextRef="#ctx0" brushRef="#br0" timeOffset="30583.49">4060 9276 742 0,'-6'-3'433'0,"-6"-3"-30"15,7 6-260-15,2 7-128 16,3 5-5-16</inkml:trace>
  <inkml:trace contextRef="#ctx0" brushRef="#br0" timeOffset="30789.76">4237 9414 902 0,'2'0'471'0,"-6"3"-109"16,10 16-206 0,-1 8-47-16,7 21-30 15,4 9-5-15,-8 14-25 16,-2 5-11-16,-6 6-21 0,0-1-7 0,0-11-4 16,3-8-2-16,2-22-74 15,2-10-90-15</inkml:trace>
  <inkml:trace contextRef="#ctx0" brushRef="#br0" timeOffset="30958.89">4384 9670 1079 0,'11'-3'449'0,"1"-5"-256"16,7 4-129-1,7 3-27-15,-7 0-86 0,7 2-107 16</inkml:trace>
  <inkml:trace contextRef="#ctx0" brushRef="#br0" timeOffset="31245.16">4860 9622 1050 0,'-14'4'472'16,"-14"6"-224"-16,-10-2-129 16,2-2-34-16,1-3-40 0,-2-5-12 15,8-10-15 1,-1 2-4-16,2-8-6 16,8 2-3-16,7-2-4 0,9-3-2 15,17 3-9-15,6 0-4 16,13 11-7-16,2 6 0 15,1 6 9-15,1 15 5 16,-7 7 18-16,-3 5 7 0,-2 9 2 16,-3-5 0-16,-3-4-5 15,1-6-45-15,-5-8-315 16</inkml:trace>
  <inkml:trace contextRef="#ctx0" brushRef="#br0" timeOffset="31435.01">5154 9707 878 0,'0'-1'465'0,"0"1"-116"15,0-1-72-15,0 1-119 16,0 0-52-16,0 0-58 15,0 0-110-15</inkml:trace>
  <inkml:trace contextRef="#ctx1" brushRef="#br0">11957 19044 0,'0'0'0</inkml:trace>
  <inkml:trace contextRef="#ctx0" brushRef="#br0" timeOffset="36754.3">5564 9131 616 0,'-2'1'260'0,"-2"12"-115"16,0 11-22-1,-2 24-11-15,2 13 4 0,0 12-20 16,0-3-23-16,4-12-26 15,-1-12-11-15,4-22-16 16,-1-5-3-16,-1-9 6 16,1-5 2-16,-1-9 0 15,-1-5-1-15,0-12-9 16,0-5-5-16,0-14-2 16,-1-8 0-16,-3-19-1 15,-1-4 0-15,-4 2-3 16,2 9-3-16,1 19-3 15,0 14-3-15,8 17-14 16,3 8-1-16,11 11 1 16,6 4 0-16,18 2 15 15,6 1 2-15,13-4 1 16,4-1 1-16,-9-3 2 16,-2-4 0-16,-22-4 2 0,-10-5 1 15,-15-3 3-15,-5 1-1 16,0 6-6-16,-4 1-1 15,-1 9-3-15,-5 7 1 16,2 14 3-16,0 12 3 16,4 15 0-16,8 7 0 15,2 6-2-15,4-4-1 0,7-6-88 16,3-9-198-16</inkml:trace>
  <inkml:trace contextRef="#ctx0" brushRef="#br0" timeOffset="37130.34">6116 9479 696 0,'-1'0'327'0,"2"4"-129"16,7 8-57-1,7 5-69 1,11 2 0-16,5-5-13 16,0-4-11-16,4-4-16 15,-9-6-3-15,-7-6-3 16,-2-2 0-16,-9-14-3 0,-2 0-2 0,-12-7-9 16,-9-4-4-1,-12 5-8-15,-3 4-3 16,-4 18-9-16,4 11-3 15,4 20-1-15,5 11 1 16,11 12 6-16,5 3 3 16,8 2 4-16,3-3 1 15,4-1 1-15,1 0-1 16,4-7-115-16,0-6-168 0</inkml:trace>
  <inkml:trace contextRef="#ctx0" brushRef="#br0" timeOffset="37399.37">6575 9501 664 0,'-8'-14'325'0,"-8"-15"-110"16,-4 1-31-16,-2 15-50 15,1 2-31-15,-3 15-44 16,7 8-17-16,4 13-21 16,4 3-4-16,12 4 0 15,1 0 0-15,10-11-2 0,7 0 2 16,3-11-3-16,4-1 2 16,-4-7 2-16,-5-3-40 15</inkml:trace>
  <inkml:trace contextRef="#ctx0" brushRef="#br0" timeOffset="37578.43">6648 9234 812 0,'0'-1'390'0,"4"4"-140"16,4 5-71-16,9 32-77 15,-2 8-4-15,-2 20-17 16,0 5-17-16,-8 0-27 15,-2-9-6-15,-3-10-168 16,-4-3-160-16</inkml:trace>
  <inkml:trace contextRef="#ctx0" brushRef="#br0" timeOffset="37868.48">6700 9219 798 0,'17'-6'350'0,"20"-6"-177"32,3 11-45-32,2 7-61 15,-9 6-16-15,-14 4-25 0,-10-1-6 16,-17 6-2-16,-4 1-1 16,-9-2 0-16,1-3 0 15,5-12-6-15,10-5-7 16,14-6-8-16,11 1-4 15,9 5-6-15,-4 3 4 16,2 13 3-16,-4 4 2 16,-14 12 13-16,-9 1 11 0,-15-1 11 15,-4 3 1-15,-2-10-7 0,0-5-35 16</inkml:trace>
  <inkml:trace contextRef="#ctx0" brushRef="#br0" timeOffset="38185.18">7384 9511 639 0,'-4'4'341'16,"-9"7"-73"-16,0 0-57 0,-8 0-89 31,-9 3-25-31,-8-1-44 0,-6-3-16 15,3-5-12-15,3-7-2 16,13-6-5 0,4-5-4-16,15-7-9 0,6-1-4 15,14-4-10-15,7 5-1 16,7 6 2-16,2 7 2 16,1 18 14-16,-5 4 8 15,-3 14 17-15,-3 2 2 16,-7 1-6-16,-4 4-6 0,-3-6-69 15,1 1-116-15</inkml:trace>
  <inkml:trace contextRef="#ctx0" brushRef="#br0" timeOffset="38329.04">7247 9207 996 0,'3'-1'386'0,"2"1"-269"16,8 3-71-16</inkml:trace>
  <inkml:trace contextRef="#ctx0" brushRef="#br0" timeOffset="38641.31">7388 9244 467 0,'9'-18'262'16,"13"-16"-3"-16,13 5-107 16,7 11-31-16,3 7-2 15,1 16-9-15,-5 10-14 0,-4 22 2 16,-6 10-2-16,-8 21-11 16,-6 7-11-1,-10-8-30-15,0-5-11 16,-1-18-16-16,-1-14-4 0,-1-13-3 15,-2-5 6-15,-3-15 2 16,-5-7-2-16,-6-2-5 16,-8-6-10-16,-17 12-11 15,0 6-1-15,-3 9 2 16,2 9 2-16,18 0-100 16,8 2-125-16</inkml:trace>
  <inkml:trace contextRef="#ctx0" brushRef="#br0" timeOffset="38954.42">7740 9241 590 0,'26'-10'338'0,"14"-13"-74"15,3 6-54-15,-4 5-21 16,-3 13-38-16,2 15-15 0,-3 24-22 15,-2 14-4 1,-14 17-3-16,-9 4-11 16,-9-6-27-16,0-6-17 15,4-21-30-15,-1-9-6 16,7-14-8-16,-2-8 3 0,-4-16-8 16,-1-5-12-1,-6-8-16-15,-7-2-10 16,-11-1-4-16,-9 1 8 0,-5 9 13 15,-3 4 0-15,5 8-65 16,7 7-86-16</inkml:trace>
  <inkml:trace contextRef="#ctx0" brushRef="#br0" timeOffset="39529.54">8385 9623 328 0,'7'-8'199'16,"10"-9"7"-16,-4-3-9 15,-8 0 12 1,-5 0-5-16,-11-5-33 16,-4 4-28-16,-7 1-64 0,-4 3-23 15,-1 11-32 1,0 6-5-16,2 14-18 0,6 6-2 15,6 0-2-15,10 3 0 16,7-2 5-16,9-3 2 16,9 3 6-16,1-11 1 0,4-5 4 15,-7-6 1 1,1-8-1-16,-5-2 0 16,-3-2-5-16,2-1-2 0,-8 1-3 15,0 5-6-15,-7 8-6 16,-2 5-2-16,0 4 0 15,2 3 4-15,11 6 5 16,5-4 0-16,10-1 3 16,-2-5 1-16,-3-10 2 15,2-5 4-15,-7-2 1 16,3-5 0-16,0-7 1 16,-1 0-6-16,1-12 3 15,-5 2 10-15,-2 0 21 16,-5 6 7-16,-5 15-3 15,1 12-9-15,-3 23-15 16,0 7-2-16,3 12 3 16,1 4-1-16,2 4-5 15,0 0-2-15,1 7-5 16,-5 0-2-16,4-4-2 0,-2-4-2 16,3-15-63-16,0-10-70 15,2-17-354-15</inkml:trace>
  <inkml:trace contextRef="#ctx0" brushRef="#br0" timeOffset="39675.82">8714 9629 815 0,'15'0'340'16,"10"-5"-191"-16,3 4-90 15,5-1-15-15,2 2-26 16,-3 0-4-16</inkml:trace>
  <inkml:trace contextRef="#ctx0" brushRef="#br0" timeOffset="40019.31">9233 9494 617 0,'4'-12'323'0,"6"-7"-68"15,-3 0-43-15,-4 7-64 16,-4 5-29-16,-12 4-59 0,-7 5-26 15,-11 0-30-15,-1 5 0 16,2 1-2 0,8 2-1-16,5 4-2 0,11-5-2 15,11 0-1-15,3-3 1 16,12 1-1-16,-5-1 1 16,-3-3 0-16,-3 3-3 0,-9-6-6 15,-5 0-2 1,-13 4-2-16,-5-2 4 15,-1 8 8-15,4 0 0 16,11 5 15-16,7 2 8 0,4 0 13 16,11 2 6-16,6-3 2 15,5-1 1-15,5-4 7 16,1-3-2-16,-1-8-10 16,0-5 18-16</inkml:trace>
  <inkml:trace contextRef="#ctx0" brushRef="#br0" timeOffset="40727.28">9805 9420 448 0,'10'-2'248'0,"8"-5"-41"15,14 5-79 1,8-3-17-16,9 3-22 16,2 0-15-16,-8-4-29 15,-8 6-11-15,-19-6-12 16,-10 0 7-16,-15 5 6 16,-8 1 0-16,-16 3 1 15,0 11-12-15,3 6-9 16,1 1-2-16,18 9-2 0,4-5-2 15,14 0-1-15,9 1-1 16,11-7 1-16,7-3 0 16,4-6 3-16,8 2 1 15,-11-19 5-15,-5-1-2 16,-7-10-1-16,-13-11-3 16,5 5-5-16,-6-3 1 15,-6 7-2-15,-2 0 0 0,-4 12 7 16,0 10 7-16,1 11 7 15,2 10 0-15,1 3-9 16,3-4-7-16,6 1-9 16,-1-4-39-16,2-10-189 15</inkml:trace>
  <inkml:trace contextRef="#ctx0" brushRef="#br0" timeOffset="40899.56">10336 9426 738 0,'11'-6'368'0,"16"0"-115"16,2 9-41-16,5 15-54 0,1 11-26 16,-6 2-39-16,-5 0-4 15,-18-9-11 1,-11-6-11-16,-18-8-17 0,-5-3-9 16,-3-9-44-1,5-5-83-15</inkml:trace>
  <inkml:trace contextRef="#ctx0" brushRef="#br0" timeOffset="41451.18">11330 9483 389 0,'-10'-8'284'16,"-8"-5"47"-16,-4 5-115 0,-6 6-88 15,10 12-27-15,3 8-31 31,6 5-14-31,11 8-16 0,5-4-4 16,17 3-14-16,7-3-5 16,12-8-2-16,0-2 0 15,-8-16 5-15,-5-3 7 16,-16-14 5-16,-9-10 0 16,-18-13-4-16,-11-15-8 15,-11-14-8-15,1-5-2 0,6-2-3 16,11 10 0-16,17 16-7 15,10 10-5-15,18 17-13 16,4 10-51-16</inkml:trace>
  <inkml:trace contextRef="#ctx0" brushRef="#br0" timeOffset="41746.15">11581 9452 643 0,'-1'2'293'0,"1"10"-100"16,1 7-31-16,5 7-35 16,2 4-11-16,8-7-38 15,0-4-11-15,7-7 9 16,2-2 9-16,0-8 18 0,-3-2 6 15,-4-9-11-15,-6-5-12 16,-4-5-26-16,-3 0-16 16,-5-2-24-16,2-2-12 15,-9 3-55-15,-1 3-62 16,-2 10-289-16</inkml:trace>
  <inkml:trace contextRef="#ctx0" brushRef="#br0" timeOffset="41970.28">11866 9477 477 0,'5'-2'324'0,"8"5"37"16,1 4-111-16,-3 9-74 15,0 5-24-15,-4-1-45 16,-1 3-26-16,-1-2-39 16,1-1-13-16,4-5-14 15,-2-5-1-15,10-10 4 16,4-6 1-16,4-8 2 15,5-4-1-15,-6-3-5 16,-5-2-3-16,-9-6 9 16,-1 7-84-16,-5-3-266 15</inkml:trace>
  <inkml:trace contextRef="#ctx0" brushRef="#br0" timeOffset="42264.51">12437 9528 600 0,'0'7'412'16,"0"6"-28"-16,-9-3-169 16,-9 2-63-16,-11 1-88 15,-2-2-17 1,1-4-21-16,0-2-8 16,7-9-4-16,7-3-2 0,5-7-10 15,8 0-5-15,7-5-8 16,6-3-2-16,6 4 4 15,8 4 2-15,3 10 3 0,0 10 3 16,-1 10 10 0,-4 4 11-16,-4 6 8 15,-2 3-2-15,-6-1-6 0,0-2-25 16,-7-6-152 0,-2-10-283-16</inkml:trace>
  <inkml:trace contextRef="#ctx0" brushRef="#br0" timeOffset="42380.47">12386 9230 960 0,'0'-1'373'0,"0"1"-272"16,2 3-54 0</inkml:trace>
  <inkml:trace contextRef="#ctx0" brushRef="#br0" timeOffset="42572.7198">12622 9309 1182 0,'0'10'550'0,"0"6"-210"0,5 25-176 16,3 9-30-16,0 13-33 16,4 5-20-16,0 1-39 15,-6-1-15-15,-2 5-17 16,3 1-4-16,-5-13-25 15,4-8-52-15,3-26-152 16,-6-17-95-16</inkml:trace>
  <inkml:trace contextRef="#ctx0" brushRef="#br0" timeOffset="42720.01">12667 9635 841 0,'0'-5'378'0,"6"0"-174"15,6 1-59-15,15 0-78 16,4 3-15-16,10-1-26 16,2 1-10-16,0-1-122 0</inkml:trace>
  <inkml:trace contextRef="#ctx0" brushRef="#br0" timeOffset="43206.01">13164 9399 871 0,'-11'-1'355'0,"-9"-1"-222"16,1 1-54-16,4 4-54 16,6 6-10-16,9 2-7 15,3 3 0-15,9-4 4 16,3-4 1-16,5 0-2 15,-3-4-1-15,-2 1-1 16,-9-3 0-16,-6-2-4 16,-8 2-2-16,-11-2-3 15,2 3-4-15,-10 10-1 16,2 0-1-16,2 5 0 16,3 2 1-16,10 1 2 15,5-1 3-15,8-2 5 0,4 0 6 16,9-2 7-16,2-4 4 15,6-8-1-15,3-2-2 0,3-7-6 16,-1-5-3 0,-3 1-6-16,4-2-2 15,-3 1-2-15,-2-3 0 0,-3 1 4 16,-8-1 0-16,-9 4 70 16,-1 10 9-1,-5 3 13-15,-2 8 7 0,0 4-62 16,1 4-10-1,2 3-14-15,1-1-7 0,3 4-92 16,2-7-123-16</inkml:trace>
  <inkml:trace contextRef="#ctx0" brushRef="#br0" timeOffset="43422.18">13499 9487 756 0,'13'-6'372'15,"16"-3"-107"-15,0 8-22 16,-4 11-56-16,-3 10-27 16,-6 5-59-16,-7-2-13 15,-9-7-20 1,-1-4-9-16,-12-5-15 0,2 0-8 16,-5-5-13-1,2 1-8-15,0-3-108 16,0 0-87-16</inkml:trace>
  <inkml:trace contextRef="#ctx0" brushRef="#br0" timeOffset="44400.31">1760 10580 780 0,'12'-2'356'15,"18"-4"-138"-15,31 5-97 16,6 3-13-16,16-2-29 0,-2 1-21 16,-13-4-29-1,-2-2-5-15,-21-2-5 16,-12-1-3-16,-19 0-25 16,-13 1-39-16,-12 1-32 15,-11 2-4-15,-11 0 16 16,0 5 33-16,-1 5 28 15,2 6 6-15,6 7 11 16,5 7 11-16,8 11 19 16,12 4 8-16,7 13 12 15,-2 2-4-15,9-2-13 16,3-2-9-16,4-13-15 16,-2-8-4-16,-2-14 2 15,-3-4-58-15</inkml:trace>
  <inkml:trace contextRef="#ctx0" brushRef="#br0" timeOffset="44660.91">2288 11036 814 0,'5'-5'347'0,"8"-7"-178"16,0-1-24-16,-2-5-28 15,3 3-15-15,-6 3-26 16,-1 3-7-16,-1 12-22 16,-4 6-3-16,4 10-13 15,2 10-9-15,2 5-2 0,4 4-2 16,-3-4-2-16,-2-5-1 0,-3-6-3 16,-2-8-33-1,0-8-129 1</inkml:trace>
  <inkml:trace contextRef="#ctx0" brushRef="#br0" timeOffset="45114.87">1707 10242 452 0,'3'-1'270'16,"13"-3"-3"-1,12 1-135-15,23 3-49 16,10 0 10-16,18 1 5 15,8 3-12-15,8 0-39 0,-2 3-15 16,-12-1-16 0,-13 0 1-16,-24-6 3 15,-7 0 3-15,-21-4 12 16,-5-4 2-16,-14-5-8 16,-9-2-3-16,0-2-18 15,-2 2-6-15,9 7-2 16,2 1-17-16,3 10-3 0,6 5 1 0,4 5 12 31,0 8 26-31,-3 3 28 16,-5-1 8-16,-7 1 0 15,1-4-9-15,-1-6-38 0,6-1-88 16</inkml:trace>
  <inkml:trace contextRef="#ctx0" brushRef="#br0" timeOffset="45394.38">2909 10888 1056 0,'8'4'418'0,"8"10"-248"0,-1 9-39 15,-12 7-32-15,-7 4-11 16,-13-3-44-16,-5-2-15 16,7-2-180-1</inkml:trace>
  <inkml:trace contextRef="#ctx0" brushRef="#br0" timeOffset="45836.97">3167 10578 1033 0,'8'0'381'0,"14"0"-274"15,15 2-51-15,21-3-11 16,6 4 2-16,3-1-14 0,-2 0-8 16,-12 2-6-1,-7-4 0-15,-12 0-5 16,-6-6-27-16,-16 2-115 15,-11-4-69-15,-12 0-55 16,-9 1 20-16,-10 1 108 16,2 4 65-16,2 3 57 15,6 5 13-15,8 4 47 16,4 4 24-16,4 9 47 0,1 2 10 16,7 17 0-16,-1 3 0 15,3 12-11-15,-2 6-7 0,1-2-34 16,1-7-23-1,0-11-33 1,0-10-11-16,-4-18-92 0,4-1-121 16</inkml:trace>
  <inkml:trace contextRef="#ctx0" brushRef="#br0" timeOffset="46092.65">3691 10998 926 0,'8'-3'392'0,"6"-7"-213"16,12 1-26-16,4 5-38 0,-3 0-27 15,0 11-38 1,-15 7-7-16,-19 6-6 16,-9 2-3-16,-12 1-5 15,0 1-9-15,6-1-9 16,11-1-3-16,13-6-1 15,6-3 2-15,19-10 1 16,3-3 0-16,10-6-4 0,2-2-28 16,-9-4-446-1</inkml:trace>
  <inkml:trace contextRef="#ctx0" brushRef="#br0" timeOffset="46552.84">3274 10382 743 0,'-1'-4'371'16,"1"-4"-126"-16,12 0-144 15,6 1-41-15,26 5-24 16,6 1-1-16,12 3 1 16,8 4-1-16,-2 1-15 0,-2 1-5 15,-10-3-1 1,-12-3 0-16,-18-5 5 0,-10-2 1 15,-16-8-25 1,-3 0-5-16,-10-3-7 16,-2 0-4-16,3 5 21 0,3 2 3 15,9 9 1 1,1 6 5-16,4 12 10 16,2 8 6-16,-2 8 19 0,1 3 4 0,-6-3 2 15,-2-3-4-15,-4-9-16 16,0-7-31-16</inkml:trace>
  <inkml:trace contextRef="#ctx0" brushRef="#br0" timeOffset="47412.1">4674 10704 641 0,'-7'0'303'0,"-7"-3"-117"15,-2 4-59-15,-2 5-70 16,4 1-21-16,10 9-27 16,6 1-4-16,16 2 0 15,7-1 5-15,9-5 3 16,3-6 1-16,-4-4-1 16,-3-3 1-1,-16-4-1-15,-7-1-5 0,-15-2-6 16,-8 2-2-16,-12 5-5 15,-2 3 1-15,-2 9 1 16,3 3-1-16,7 6 2 16,4 3 2-16,8 4 11 15,9 4 10-15,12-1 10 0,6-4 3 16,9-9-2-16,2-6-5 16,3-12-4-16,0 1-1 15,2-9-2 1,-2-5-2-16,-6-6-2 15,-1-4-4-15,-3 1-3 0,-7 1-3 16,-6 11-10 0,-3 5-4-16,-4 10-4 15,-1 6 2-15,0 6 7 16,1 3 3-16,-1 0 4 0,0-8 2 16,-4-4 5-16,0-5 3 0,-3-9 3 15,2-3 0-15,4-12-6 16,1-2-3-1,10-7-6-15,1 0-2 16,8 0-1-16,2 2-2 16,-1 9 14-16,1 7 7 0,-5 11 16 15,-4 6 7-15,-2 15 0 16,-6 3-3-16,0 13-11 16,3 2-8-16,-3-2-8 15,7 1-38-15,0-6-227 16</inkml:trace>
  <inkml:trace contextRef="#ctx0" brushRef="#br0" timeOffset="47711.85">5533 10865 799 0,'-6'9'386'0,"-5"13"-138"0,-2 0-91 0,-10 4-71 16,-5-2-27-16,-3-6-29 15,-2-2-7-15,-2-9-8 16,4-7-4 0,-1-9-25-16,5-4-16 15,6-13-14-15,5 0-1 16,12-3 18-16,6 0 12 16,14 9 13-16,5 2 3 0,9 17 20 15,1 6 9 1,-2 18 15-16,-2 7 6 15,-2 4-9-15,-8 3-6 0,-1-6-17 16,-3-4-15-16,-5-6-189 16</inkml:trace>
  <inkml:trace contextRef="#ctx0" brushRef="#br0" timeOffset="47855.93">5388 10605 910 0,'1'-8'425'16,"2"-7"-185"-16,4 15-159 16,-6 4-36-16,11 11-87 15,-1 4-138-15</inkml:trace>
  <inkml:trace contextRef="#ctx0" brushRef="#br0" timeOffset="48038.84">5574 10752 954 0,'11'5'476'0,"10"14"-159"16,-1 2-64-16,1 7-112 16,-2 5-42-16,-4-1-54 15,-3-1-18-15,-5-3-14 0,1-7-3 16,0-11-5-16,3-7-3 16,2-11-27-16,4-6-37 15,-1-7-93-15,-1-5-95 16</inkml:trace>
  <inkml:trace contextRef="#ctx0" brushRef="#br0" timeOffset="48487.13">5941 10757 1037 0,'-6'-1'423'0,"3"1"-260"16,-4 6-60-16,-1 14-50 16,4 5-11-16,4 13-8 15,3 0 0-15,9 0-3 16,3-6-1-16,3-11-7 16,4-6-1-16,1-14 0 15,-3-5 1-15,1-9-3 0,-2-5-1 16,-6-6-5-16,1 0-2 15,-6-3-3 1,-4 2-1-16,-4 8-4 0,-4 6-3 16,0 8-3-16,-1 4-2 15,3 12 0-15,2 6 2 16,3 5 3-16,5 0 1 0,10 1 2 16,1-4 0-1,10-9 6-15,2 1 0 0,-2-10 11 16,1-3 12-16,-6-9 15 15,-7-10 6-15,-2-9-4 16,-4-3-11-16,-10-3-21 16,-3 1-9-16,-13 6-68 15,-3 6-103-15</inkml:trace>
  <inkml:trace contextRef="#ctx0" brushRef="#br0" timeOffset="49010.97">7051 10733 662 0,'-14'-2'352'16,"-16"0"-101"-1,-3 4-65-15,-2 11-105 16,10 3-29-16,8 11-26 16,4 3-6-16,14 6 4 15,7 3 3-15,15-6 9 16,9-7 2-16,6-10-1 15,1-8-3-15,-8-10 1 16,-8-5 1-16,-20-8 2 16,-11-5-3-16,-25-4-12 15,-6 0-7-15,0 1-11 16,6 2 1-16,21 7-97 16,7 5-95-16</inkml:trace>
  <inkml:trace contextRef="#ctx0" brushRef="#br0" timeOffset="49295.18">7033 10729 1025 0,'16'-3'437'15,"359"4"108"32,-1 2-542-47,-551-6 0 0,119 1 1 0,28-1-84 16,-59-4-36-16,80-2-35 15,-5-2-12-15,-2 2 70 16,-3 0 31-16,6 8 28 16,4 4 14-16,-1 9 16 15,6 5 12-15,0 7 27 16,-3 5 11-16,4 7 13 16,3-1-4-16,1 3-17 15,6-4-9-15,5-7-68 16,-1 0-146-16</inkml:trace>
  <inkml:trace contextRef="#ctx0" brushRef="#br0" timeOffset="49803.15">7698 10948 378 0,'2'-7'268'0,"3"-13"43"0,-2-3-60 15,-3-3-55-15,-3-3-24 16,-6-1-48-16,-7 1-28 15,-10 5-37-15,-3 4-14 16,-4 14-19-16,3 6-8 16,5 13-10-16,0 2-3 0,15 9 0 15,3 3 0-15,15 3 2 16,14 1 0-16,9-7 2 16,4-5 0-16,2-14 0 15,-5-5 1-15,-5-12 0 16,-3-3-1-16,-9-7-2 15,-3 1-1-15,-7-2-1 16,-5 1-1-16,-2 7-3 16,-3 2-1-16,-1 10-4 15,3 4-1-15,-2 5-1 16,3 5 2-16,2 3 3 16,3 1 0-16,7-2 1 0,1-6 1 15,3-7 4-15,1-4 0 16,-5-8 0-1,3-1-1-15,4-2-2 0,3 2-2 16,2 2 0 0,1 4-2-16,5 6 1 15,2 5 0-15,8 12 1 0,-4 4 2 16,-11 5 29-16,-11 0 16 0,-23-6 35 16,-13 1 9-16,-13-6-19 15,-5-5-16-15,10-5-30 16,9-2-39-1</inkml:trace>
  <inkml:trace contextRef="#ctx0" brushRef="#br0" timeOffset="50568.28">8767 10747 714 0,'0'5'373'0,"-1"4"-97"16,-7 14-126-1,-5 6-18-15,-10 5-54 16,-6 2-22-16,-8-2-27 15,-4-9-8-15,1-11-7 16,7-10-3-16,10-15-14 16,6-9-5-16,14-12-9 0,4-3-1 15,18 4 11-15,5 4 5 16,5 16 16-16,3 11 11 0,-1 17 19 16,-1 13 6-1,-3 10-5-15,-2 0-7 16,-5-2-16-16,-6-6 0 15,-7-11-166-15,-6-5-364 16</inkml:trace>
  <inkml:trace contextRef="#ctx0" brushRef="#br0" timeOffset="50703.01">8647 10523 1014 0,'-2'-1'434'0,"-3"-5"-257"15,4 9-77-15,1-3-84 16,0 1-9-16</inkml:trace>
  <inkml:trace contextRef="#ctx0" brushRef="#br0" timeOffset="51223.65">8823 10354 625 0,'12'-4'283'0,"14"1"-110"16,17 3-112-16,7 1-14 15,14 3-13-15,-1-2-6 16,-12-1-8-16,-8-1-4 0,-25 1-4 15,-12-1 0-15,-15-1-4 16,-5 1 0-16,-9 0-2 16,0-1-2-16,4 1 0 15,0 1-1-15,11 4-3 16,2 3 0-16,1 6 0 16,7-1 1-16,-2 6 3 15,0-3-1-15,-2-3 2 16,-1-1 0-16,-4-4 2 15,0-3 1-15,0-3 0 16,3 2-1-16,1-2-7 16,6 4-2-16,-3-6 6 0,2 6 8 15,9 24 24 1,18 39 5-16,-16-21 3 0,-3 1-5 16,-10 6-12-16,-8 1-1 15,-15-3 7-15,-4-2 2 16,-5-10 4-16,-2-11-5 15,4-14-9-15,1-11-2 16,6-11-8-16,13-7-6 16,7-16-71-16,12-2-77 0</inkml:trace>
  <inkml:trace contextRef="#ctx0" brushRef="#br0" timeOffset="51671.54">9385 10827 551 0,'-3'-5'324'0,"0"-1"-62"0,1-4-85 31,-2 2-23-31,-2-1-28 16,-5-2-9-16,-8 5-28 0,0 1-20 15,0 8-43-15,6 9-14 16,4 11-11-16,5 7-1 16,5 5 0-16,9 1 0 15,8-9 1-15,5-9 3 16,9-12 4-16,-3-10 4 16,-5-13 5-16,-6-4 3 0,-18-9-3 15,-9 3-4-15,-3 0-52 16,-6 1-78-16</inkml:trace>
  <inkml:trace contextRef="#ctx0" brushRef="#br0" timeOffset="51907.92">9509 10742 1008 0,'5'4'448'0,"7"5"-210"16,5 6-77-16,3 12-65 15,2 3-25-15,-4 3-35 0,0 3-12 16,-3-7-13-16,2-6-2 16,1-13 1-16,1-10 2 15,5-14 1-15,-2-9 0 16,0-7-1 0,-6-2-2-16,-3-2-1 0,-1 6 19 15,-4 5-170-15</inkml:trace>
  <inkml:trace contextRef="#ctx0" brushRef="#br0" timeOffset="52447.33">10174 10692 540 0,'-11'-13'342'15,"-5"-7"-34"-15,-8 9-131 0,-4 2-48 16,5 11-73-16,-1 3-24 16,7 5-28-16,6 4-4 15,10 4-2-15,4 2 0 16,11-1 4-1,3-1 2-15,1-7 3 16,-2-3 0-16,-7-7 2 16,-6-1-6-16,-8-2-12 15,-10 0-4-15,-11 4-4 0,-4 4 6 16,0 5 17-16,5 7 5 16,11 1 2-16,7 6 0 0,13 0-7 15,3-2 0 1,12-3 5-16,3-5 6 15,4-10 8-15,2-5 5 16,3-9-1-16,1-8-4 16,0-6-9-16,2 0-4 15,-4 0 5-15,1 3 13 0,-1 9 19 16,-2 4 8-16,-4 11 4 16,-7 7-4-16,-13 11-5 15,-12 1-3-15,-11 2-10 16,-7-1-8-16,-3-5-16 15,4-1-6-15,4-10-84 16,4-2-98-16</inkml:trace>
  <inkml:trace contextRef="#ctx0" brushRef="#br0" timeOffset="52830.5">10672 10943 686 0,'0'0'461'0,"4"0"-3"0,-1-1-182 15,-3 1-47-15,0 0-70 16,0 0-25-16,0 0-25 16,0 0-6-16,0 0-21 15,0 0-13-15,0 0-21 16,0 0-7-16,0 0-17 15,0 0-6-15,0 0-9 16,0 0-50-16,0 0-149 16</inkml:trace>
  <inkml:trace contextRef="#ctx0" brushRef="#br0" timeOffset="103791.5">11159 10342 571 0,'-9'-2'313'16,"-3"0"-62"-16,12 2-37 0,29 3-52 15,11 2-24 1,35-2-36-16,14 2-23 16,17 0-37-16,0-1-11 0,-30 0-16 15,-15-4-4-15,-32 0-6 16,-10 0-8 0,-18 0-15-16,-7 0-6 15,-17-3-9-15,-12 1 6 16,-10-4 10-16,-5 3 6 15,-1 5 5-15,6 6-1 0,14 14-5 0,4 6-1 16,12 12 1 0,7 5 3-16,8 5 8 15,1 1 2-15,4 1 6 16,1 0 0-16,-2-2 1 0,0-3 0 16,2-8 0-1,1-5 19-15,3-12-189 16,3-9-234-16</inkml:trace>
  <inkml:trace contextRef="#ctx0" brushRef="#br0" timeOffset="104068.48">11846 10764 665 0,'-9'-11'391'16,"-4"-10"-55"-16,-9 4-164 15,-1 2-47-15,1 9-72 16,0 6-24-16,6 15-30 0,2 7-7 16,16 9-1-16,4 2 2 15,12-4 7-15,13-6 9 16,3-11 30-16,3-6 9 16,-1-12 45-16,-11-5 12 15,-14-9-5-15,-10-4-6 16,-9-1-43-16,-4-1-21 0,1 4-103 15,3 5-114-15</inkml:trace>
  <inkml:trace contextRef="#ctx0" brushRef="#br0" timeOffset="104369.75">12673 10793 905 0,'-7'-14'406'15,"-12"-16"-188"-15,1 3-34 16,-11 7-50 0,-1 6-21-16,-2 11-41 15,-3 4-20-15,8 14-30 0,6 3-12 16,16 10-9-16,6 2-1 0,19 2 0 31,8-2 2-31,10-1 3 0,4-6-1 16,-6-11 3-16,-6-4-3 15,-13-12-3-15,-4-5-52 0,-13-8-303 16</inkml:trace>
  <inkml:trace contextRef="#ctx0" brushRef="#br0" timeOffset="104489.01">12618 10505 953 0,'2'-6'391'0,"1"-4"-230"0,2 7-117 15,2 3-66-15</inkml:trace>
  <inkml:trace contextRef="#ctx0" brushRef="#br0" timeOffset="104756.38">12743 10560 957 0,'13'-23'457'0,"6"-11"-172"0,18 7-118 31,4 9-33-31,6 21-51 16,-1 13-28-16,-12 19-26 16,-6 4 2-16,-14 12-3 0,-7 0-6 15,-6-1-2-15,0-1-7 16,0-9-5-1,-1-7 2-15,3-12-1 0,-2-9 4 16,-3-13 2-16,-4-9-1 16,-8-9-1-16,-7-1-4 15,-4 3-16-15,-2 3-60 16,5 11-182-16,10 3-344 16</inkml:trace>
  <inkml:trace contextRef="#ctx0" brushRef="#br0" timeOffset="105062.22">13315 10753 312 0,'3'-4'201'0,"4"-4"16"15,-2 1-2-15,-8-2-3 16,-6-2-15-16,-8-3-40 15,-7 1-22-15,-3 3-56 16,5 3-25-16,2 9-35 16,2 7-13-16,10 12-14 15,1 4 0-15,10 4 0 16,12 0 5-16,11-6 2 16,6-3 2-16,4-11 4 15,-2-7 3-15,-14-7 41 0,-7-6 10 16,-15-8 2-16,-9-2-3 15,-9 1-136-15</inkml:trace>
  <inkml:trace contextRef="#ctx0" brushRef="#br0" timeOffset="105610.13">14070 10707 415 0,'-1'-7'318'15,"-2"-7"20"1,-14 4-88-16,-4 3-44 16,-7 7-83-16,-4 4-42 0,7 12-53 15,3 3-15 1,12 6-10-16,10 5-2 16,14 2 1-16,11 2 2 0,11-6 0 15,5-5 2-15,-8-15 7 16,-7-7 28-16,-14-7 29 15,-14-8 4-15,-21-4-4 16,-11-4-26-16,-12-1-30 16,3 1-6-16,15 7-81 15,12 5-116-15</inkml:trace>
  <inkml:trace contextRef="#ctx0" brushRef="#br0" timeOffset="105895.08">14208 10718 678 0,'3'-4'388'15,"-3"-6"-49"-15,0 6-115 16,0 4-115-16,-2 6-35 16,2-6-46-16,0 4-9 15,6 22-5-15,16 30-3 16,5-31-2-16,4-2 2 15,4-9 29-15,-3-5 20 0,-6-11 24 16,-4-6 5-16,-7-9-23 16,-6-4-17-16,-8-2-28 15,-4 0-8 1,-9 2-42-16,0 2-51 16,-4-1-138-16,1 2-115 0</inkml:trace>
  <inkml:trace contextRef="#ctx0" brushRef="#br0" timeOffset="105987.17">14349 10580 491 0,'0'-6'340'0,"2"-9"19"16,-2 5-54-16,1 3-125 16,2 3-60-16,5 9-67 0,3 4-104 15</inkml:trace>
  <inkml:trace contextRef="#ctx0" brushRef="#br0" timeOffset="106279.2">14726 10696 664 0,'-8'-9'349'0,"-8"-6"-102"16,-2 8-117-16,5 6-38 15,-2 10-52-15,-2 4-15 16,6 11-17-16,4 5-5 15,6 7-3-15,4 3 0 16,10-1 19-16,3-3 17 16,11-9 21-16,3-10 9 15,0-10 11-15,-8-8 2 16,-12-11 1-16,-10-3-4 0,-14-7-28 16,-2 2-17-16,-4-7-60 15,5 3-91-15</inkml:trace>
  <inkml:trace contextRef="#ctx0" brushRef="#br0" timeOffset="106807.27">14788 10717 987 0,'14'-3'403'0,"23"-2"-243"15,11-1-48-15,12 2-56 16,-2-2-15-16,-13 2-26 0,-6 0-7 15,-15 4-1-15,-8-1-2 16,-8 1-1-16,-8 1 0 16,-5 1-3-16,-2 3 0 15,-8 4-1-15,-1 5 0 16,1 3-1-16,1 3 1 16,8 5 3-16,6 0 4 15,6 4 4-15,0-1 1 0,4-6 1 16,4-3-1-16,1-12 3 15,-2-2 2-15,3-11 2 16,-5-7 1 0,2-7-5-16,3-6-1 0,-2-1-5 15,0-3-2-15,-2 8-7 16,0 6-1-16,-4 12-5 16,-1 5 2-16,-7 9 15 15,-2 1 9-15,-1 8 16 16,3 0 1-16,3-3-7 15,6-1-5-15,3-9-9 16,1-5-2-16,3-7-3 16,5-4-1-16,0-7-3 15,4-1-2-15,3 1-2 16,-3 4-2-16,-6 11-1 16,-6 2-1-16,-9 14-1 15,-4 3 2-15,-6 8 0 16,-1 3 1-16,1 2-26 0,2-3-83 15</inkml:trace>
  <inkml:trace contextRef="#ctx0" brushRef="#br0" timeOffset="107033.03">15519 10639 695 0,'8'2'392'15,"6"3"-74"-15,-6 15-135 16,-2 10-37-16,-3 19-29 16,0 8-10-1,-1 9-21-15,1 1-16 0,1-8-34 16,-2-11-13-16,5-16-13 16,3-10 2-16,2-10-135 0,-2-6-89 0</inkml:trace>
  <inkml:trace contextRef="#ctx0" brushRef="#br0" timeOffset="107153.89">15557 10919 568 0,'7'-9'248'16,"5"-9"-110"-16,9 2-110 15,8 2-97-15</inkml:trace>
  <inkml:trace contextRef="#ctx0" brushRef="#br0" timeOffset="107453.7">16159 10779 530 0,'5'0'368'0,"0"-2"19"16,-15 3-167-16,-4 5-39 15,-11 3-50-15,-5 4-19 0,-8-2-52 16,-1 0-17-16,-6-9-20 15,3-3-5-15,12-8-3 16,4-5-1-16,13-5-5 16,8 1-2-16,12 1-10 15,8 3-4-15,15 8-2 16,5 6 1-16,2 14 8 16,-3 5 5-16,-11 14 27 15,0 3 18-15,-7 5 31 16,1-1 4-16,-5-6-24 15,-1-7-15-15,-2-14-37 16,-3-4-95-16</inkml:trace>
  <inkml:trace contextRef="#ctx0" brushRef="#br0" timeOffset="108603.81">1991 11885 468 0,'-16'-6'292'0,"-22"-3"-5"16,-2 5-75-16,-3 11-95 16,6 7-39-16,12 10-61 15,4 6-12-15,17 3-5 0,8 1 1 16,13-3 6-16,11-5 3 16,7-10 12-16,2-5 15 15,-7-12 53 1,-7 1 34-16,-20-5 26 15,-11-5-5-15,-21 0-47 16,-9-6-37-16,-2 2-39 16,4 5-13-16,16 0-124 15,15 2-138-15</inkml:trace>
  <inkml:trace contextRef="#ctx0" brushRef="#br0" timeOffset="109038.39">2097 11850 592 0,'13'1'281'0,"17"3"-101"16,1-1-41-16,6 2-38 15,-2 0-16-15,-9-4-26 16,-3 0-11-16,-15-6-5 15,-5 2-2-15,-8 1-11 16,-8 0-5-16,-11 8-18 16,-2 2-9-16,-3 11-4 15,3 3-2-15,11 6-2 16,12 6 3-16,11-2 2 16,8-3 2-16,14-4 4 15,1-9 4-15,4-10 3 16,2-5 3-16,-5-8 3 0,-2-3 3 0,-5-7 4 15,-2-5 2-15,-4-5 1 32,-5 1 2-32,-9 5 8 0,-5 5-2 15,-8 16-8-15,3 10-7 16,-3 17-16-16,2 3-1 16,5 3 0-16,2-2-1 15,13-3-110-15,3-3-259 16</inkml:trace>
  <inkml:trace contextRef="#ctx0" brushRef="#br0" timeOffset="109332.24">2565 11911 919 0,'3'-19'471'16,"0"-17"-127"-16,10 21-205 16,5 15-48-16,11 23-57 15,6 15-18-15,11 14-10 16,1 7 0-16,-12 4-2 15,-13 2-2-15,-28 2-1 16,-13-2 2-16,-13-5 2 16,-5-9 4-16,-1-20 7 0,0-16 1 15,4-27-6 1,5-15-2-16,14-25-15 0,7-5-7 16,13-9-1-1,8-1 1-15,13 7 25 16,2 2 20-16,5 10 16 0,1 9 4 15,-8 10-19 1,-5 9-16-16,-7 15-40 0,-2 5-101 16</inkml:trace>
  <inkml:trace contextRef="#ctx0" brushRef="#br0" timeOffset="109537.82">3046 11862 970 0,'-1'-1'495'16,"-2"0"-188"-16,-3 13-145 16,1 10-50-16,4 16-78 15,1 8-9-15,5 11-7 16,0 2-3-16,2 1-2 0,-1-3-1 16,0-12-1-1,4-3-54-15,-4-17-152 0,0-5-143 16</inkml:trace>
  <inkml:trace contextRef="#ctx0" brushRef="#br0" timeOffset="109703.22">3091 12114 953 0,'2'-3'487'0,"8"-7"-142"16,7-1-173-16,12 4-113 15,2 1-31-15,2 3-19 16,2 2-15-16,-7 2-391 0</inkml:trace>
  <inkml:trace contextRef="#ctx0" brushRef="#br0" timeOffset="109865.52">3450 11934 998 0,'0'0'434'0,"0"0"-236"15,-1 9-56-15,-2 9-59 16,2 4-20-16,2 8-14 16,3 1-7-16,4-3-17 15,0-2-9-15,0-4-132 16</inkml:trace>
  <inkml:trace contextRef="#ctx0" brushRef="#br0" timeOffset="110340.68">4013 12042 664 0,'-10'4'395'16,"-14"6"-22"-16,-7-2-162 0,-12 4-106 15,-3 1-27-15,1-4-33 16,4-1-13-1,9-9-14-15,7-2-3 16,10-9-7-16,6-3-6 16,10-4-14-16,9-1-5 0,11 0-5 15,2 5 3 1,4 14 10-16,-3 1 3 16,1 14 6-16,2 3 0 15,-6 10 6-15,3-1 1 0,-5-1 0 16,-3-2 0-16,6-7-3 15,-3-6 1-15,0-8-2 16,7-4 1-16,-5-11-33 16,-4-3 0-16,-2-9 1 15,-6 1 2-15,-4 0 32 0,-5-1 5 16,0 13 9-16,0 4 1 16,0 10 3-1,2 11-1-15,0 5-9 16,2 4-4-16,7 2-4 15,0 3-2-15,4 0-2 16,-4-1-2-16,-2-8-100 0,-2-9-98 16</inkml:trace>
  <inkml:trace contextRef="#ctx0" brushRef="#br0" timeOffset="110461.62">4022 11762 873 0,'2'-4'354'0,"-1"-2"-230"16,4 13-93-16,3 4-81 16</inkml:trace>
  <inkml:trace contextRef="#ctx0" brushRef="#br0" timeOffset="110734.14">4553 11978 770 0,'-2'6'401'0,"-8"10"-75"16,0 4-97-16,-6-2-73 0,-4 5-29 16,-3-7-57-1,-1-3-26-15,2-4-29 16,-3-9-6-16,5 0-28 16,1-9-17-16,7-8-15 15,6 1-1-15,11-5 14 16,9-2 12-16,5 8 6 15,4 6 3-15,1 13 10 0,-5 9 7 0,5 17 19 16,-1-2 7-16,5 2 2 31,3 1-2-31,-3-11 19 16</inkml:trace>
  <inkml:trace contextRef="#ctx0" brushRef="#br0" timeOffset="111212.55">5385 11875 753 0,'4'-3'353'0,"0"-4"-131"15,-1 27-135-15,1 16-31 16,-5 14-7-16,1 7 2 15,-2-8-10-15,1 1-10 16,2-10-8-16,5-5-87 16</inkml:trace>
  <inkml:trace contextRef="#ctx0" brushRef="#br0" timeOffset="111500.56">5708 11990 641 0,'-8'-12'381'16,"-10"-10"-29"-1,-3 7-98-15,-3 7-112 16,-2 9-39-16,2 12-57 16,3 7-24-16,10 7-17 15,10 3-2-15,12 5-1 0,11-5-1 0,15-6 4 16,3-5 0-16,4-10 4 15,-7-5 2 1,-15-5 7-16,-12-4 3 0,-21-8 1 16,-12 1 0-1,-16 1-9-15,-2 0-3 16,9 7-154-16</inkml:trace>
  <inkml:trace contextRef="#ctx0" brushRef="#br0" timeOffset="111784.67">6070 12058 744 0,'-7'-6'398'0,"-15"-11"-102"15,-2 1-69-15,2 10-104 16,-4 2-40-16,7 14-48 15,3 2-14-15,2 4-12 16,10 3-2-16,7-4 1 16,10 0 1-16,12-5 7 15,3-1 3-15,1-6 7 16,-3-2 3-16,-12-5-2 16,-4-1-2-16,-3-3-8 0,-6-3-44 15,4 1-345 1</inkml:trace>
  <inkml:trace contextRef="#ctx0" brushRef="#br0" timeOffset="112090.78">6200 12114 764 0,'13'3'364'16,"13"-1"-135"-16,3 1-27 15,-2-3-45-15,1 0-22 16,-5-1-35-16,-3-6-21 0,0-1-30 15,-7-2-10-15,-4-5-14 16,-3 0-6-16,-12-5-6 16,-3 1-2-16,-13 1-3 15,-8 1 0-15,0 11-3 16,-1 4-2-16,7 12-4 16,5 8-2-16,9 9 0 15,5 6 1-15,6 6 2 16,6 6 0-16,6 7 1 15,0 5 1-15,-1 4 0 16,0-1 0-16,-5-8-10 16,1-9-96-16</inkml:trace>
  <inkml:trace contextRef="#ctx0" brushRef="#br0" timeOffset="112510.55">6522 12149 629 0,'9'0'357'15,"4"0"-38"-15,15 1-166 16,2 0-13-16,4-4-42 16,0-3-21-16,-6-2-33 15,-2-4-14-15,-12 0-12 16,-7-3-1-16,-13-8-5 16,-8-2-4-16,-9 0-17 15,-8 4-7-15,-1 12-5 16,-1 6-4-16,4 13 8 15,9 7 2-15,7 13 6 16,7 10 6-16,10 11 4 0,8 5 2 0,9 6 2 31,3 3 1-31,2-9-1 16,-3-4-1-16,0-14 65 0,-1-14-138 16</inkml:trace>
  <inkml:trace contextRef="#ctx0" brushRef="#br0" timeOffset="112773.25">7071 12112 583 0,'-10'-17'354'15,"-8"-13"-33"-15,-4 1-127 16,-1 2-25-16,-1 10-45 15,-1 7-21-15,-2 11-33 16,3 6-12-16,10 9-22 16,1 6-7-16,16 3-13 15,5 2-1-15,9-4-3 0,6-5 1 16,9-4-1-16,3-4 0 16,0-6-6-1,3-4-96-15</inkml:trace>
  <inkml:trace contextRef="#ctx0" brushRef="#br0" timeOffset="113080.69">7180 12012 649 0,'4'4'364'0,"4"8"-16"16,1 4-175-16,3 4-29 16,-3 2-13-1,0-1-21-15,-3 2-25 16,-5-2-40-16,-1-6-12 15,-3-6-10-15,-4-5-1 16,4-9-7-16,2-5-2 16,2-12-6-16,5-5-4 15,2-5-4-15,4-2-1 16,2 8 0-16,3 4-2 16,1 13 2-16,-3 8 1 0,-3 8 1 15,-3 8 4-15,-3 6 9 0,0 3 1 16,-1 6 0-16,0 0-2 0,3 0-11 31,2-3-64-31</inkml:trace>
  <inkml:trace contextRef="#ctx0" brushRef="#br0" timeOffset="113594.12">7746 11924 893 0,'-6'-4'419'16,"-9"0"-184"-16,1 4-61 16,9 14-96-1,5 2-29-15,10 7-33 0,7 0-5 16,5-3-3-16,-1 0-1 15,-1-11-2-15,-4-1 0 16,-12-8-3-16,-4 0-9 16,-14-2-11-16,-5-4 0 0,-12 2 0 15,-6-4 7-15,2 7 8 16,1 7 0-16,18 6 1 16,6 9 3-16,13-2 2 15,11-2 3-15,11-5 4 16,9 1 1-16,6-4 2 15,-2-5 1-15,-3-5-2 16,-3-7-2-16,-4-6-2 16,3-2-1-16,-6-2-1 15,-2-4 0-15,-8 1 0 16,-6 2-1-16,-6 4 3 16,-3 11 7-16,-5 7 8 0,-1 6 3 15,1 11-1 1,1 2-7-16,6 2-8 15,3 5-2-15,7 1-4 0,-1-4-1 16,1-5 19 0,-1-7-85-16,0-12-338 0</inkml:trace>
  <inkml:trace contextRef="#ctx0" brushRef="#br0" timeOffset="113725">8013 11786 869 0,'-1'-9'497'15,"-4"-10"-22"1,5 11-348-16,5 2-54 16,4 10-56-16,2 3-36 0</inkml:trace>
  <inkml:trace contextRef="#ctx0" brushRef="#br0" timeOffset="113930.56">8353 12208 701 0,'2'-3'473'0,"0"0"58"16,1-2-163-16,-3 4-107 15,0 0-51-15,0 0-88 16,0 0-43-16,0 0-51 0,3-1-49 0</inkml:trace>
  <inkml:trace contextRef="#ctx0" brushRef="#br0" timeOffset="114522.59">8920 12230 536 0,'2'-6'318'16,"5"-6"3"-16,11-7-222 15,2-11-19-15,10-11-7 16,3-7 1-16,-5-22 2 16,-2-11-5-16,-9-5-24 15,-4 2-8-15,-9 21-9 0,0 17 2 16,-5 23 2-16,-3 7 0 15,0 15-9-15,-2 5-7 16,4 15-11-16,3 11-4 16,15 23-1-16,9 14 1 15,14 17 0-15,2 2 1 16,-2-7 0-16,-1-11 1 16,-13-23-54-16,-2-10-75 15</inkml:trace>
  <inkml:trace contextRef="#ctx0" brushRef="#br0" timeOffset="114674.39">9066 11974 764 0,'5'-1'329'0,"11"1"-153"16,10 5-60-16,14 8-54 15,4 0-11-15,-3-3-47 16,-5 4-164-16</inkml:trace>
  <inkml:trace contextRef="#ctx0" brushRef="#br0" timeOffset="114823.36">8856 11840 921 0,'0'-3'358'0,"1"-2"-242"0,7 5-87 16,11 8-19-16,16 7-7 15,11 0-36 1</inkml:trace>
  <inkml:trace contextRef="#ctx0" brushRef="#br0" timeOffset="115121.78">9412 12062 683 0,'13'5'350'15,"19"8"-91"-15,6-1-66 0,7-2-56 16,4-1-26-16,-4-5-33 15,-3-2-14-15,-11-5-22 16,-4-5-8-16,-7-4-10 16,-12-6-3-16,-8-5-6 15,-15-3-2-15,-16-2-7 16,-2 5-2-16,-5 10-2 0,6 10-1 16,5 16 0-1,6 8 0-15,4 12 2 16,8 2 2-16,9 6 5 0,2 0 0 15,11 3 2 1,1 0 0-16,1-5-3 16,2-4-2-16,2-13-1 15,0-9-14-15,12-14-150 16,4-9-309-16</inkml:trace>
  <inkml:trace contextRef="#ctx0" brushRef="#br0" timeOffset="115372.21">10138 11992 901 0,'0'4'412'16,"-5"5"-146"-16,-3-1-57 15,-11 7-51-15,-6-5-20 16,-10 2-65-16,-1-1-25 0,-4-5-28 16,5-1-8-1,8-12-6-15,7 1-2 0,9-7-2 16,9 2-2-16,7 3-1 15,7-1-2-15,13 12 2 16,2 2 1-16,5 8 1 16,-3 8 3-16,6 1 1 15,-1 3-1-15,1 1-35 16,-1-3-162-16</inkml:trace>
  <inkml:trace contextRef="#ctx0" brushRef="#br0" timeOffset="115765.23">10793 11922 870 0,'0'14'365'16,"2"6"-185"-16,0 22-120 15,1 4-13-15,8 0-6 16,0-3-6-16,3-9-12 16,1-5-4-16,0-10-351 0</inkml:trace>
  <inkml:trace contextRef="#ctx0" brushRef="#br0" timeOffset="116023.43">11106 12026 597 0,'-6'-6'398'16,"-8"-8"47"-16,-3 7-201 15,-7 7-115-15,1-1-35 16,2 8-53-16,4 0-20 15,10 8-15-15,6 4-3 16,9 8-2-16,10-5 1 16,12-3 1-16,5-1 0 15,2-9 1-15,-11-3 0 0,-10-4-4 16,-9-3-63-16,-14-4-157 16,-4 3-193-16</inkml:trace>
  <inkml:trace contextRef="#ctx0" brushRef="#br0" timeOffset="116180.08">11146 12026 540 0,'12'4'354'16,"9"2"-1"-16,5 8-158 15,4 7-24-15,3 3-36 16,6 8-11-16,1 6-26 0,0 1-20 16,-4 2-34-1,-5-4-12-15,-3-11-16 16,-3-9-5-16,-2-11-46 15,0-8-79-15,-2-14-275 0</inkml:trace>
  <inkml:trace contextRef="#ctx0" brushRef="#br0" timeOffset="116333.89">11592 12029 741 0,'-9'-8'422'0,"-8"-5"-93"16,-10 18-94-16,-6 11-39 15,-10 14-61-15,-5 6-27 16,-5 8-46-16,7 1-20 15,8 4-25-15,5 1-8 16,15-9-132-16,1-5-100 16</inkml:trace>
  <inkml:trace contextRef="#ctx0" brushRef="#br0" timeOffset="116653.46">11658 12027 697 0,'1'-5'404'16,"0"-6"-46"-16,-1 11-169 0,-4 1-41 15,-1 10-55 1,4 5-27-16,2 7-27 15,10 5-4-15,1-4-9 16,6 1-7-16,5-6-4 16,-3-5-1-16,12-8-1 0,-6-6 2 15,3-12-1-15,-1-5 1 0,-12 0-2 16,-6-3-6-16,-12-1-2 16,-6 3-28-1,-8-9-152-15,-4 0-279 16</inkml:trace>
  <inkml:trace contextRef="#ctx0" brushRef="#br0" timeOffset="116778.29">11770 11831 1220 0,'-6'-5'511'0,"3"-1"-317"16,0 3-77-16,3 5-52 15,0-2-127-15</inkml:trace>
  <inkml:trace contextRef="#ctx0" brushRef="#br0" timeOffset="117255.47">12197 11971 760 0,'-5'-7'411'0,"-3"-5"-78"16,3 5-183-16,-1 7-40 16,3 3-53-16,2 5-17 15,5 9-25-15,3 0-4 16,6 1-3-16,1 0-3 0,-5-5 0 16,-1-3-2-1,-5-5-3-15,-6-1-1 16,-8-4-2-16,-8 0 0 0,-6 2 2 15,2 2 1-15,0 5 2 16,5 1-2-16,13 4 2 16,5 3 0-16,12-3 2 15,10 3 3-15,7-5 3 16,0-4 2-16,-1-7 4 16,-1-3 1-16,-1-10-2 15,-1-1-1-15,0-7-5 16,-2 0-2-16,-3 1-1 15,-4 0-1-15,-9 2 0 16,-3 4-1-16,-9 9 4 0,-1 4 5 16,-2 14 12-1,1 6 3-15,7 9-1 16,0 1-5-16,12 2-13 0,4 0 14 16</inkml:trace>
  <inkml:trace contextRef="#ctx0" brushRef="#br0" timeOffset="117803.97">13119 12118 290 0,'1'-8'216'0,"4"-6"17"0,-8-3-47 32,-6-3-5-32,-13 3-17 15,-6-2-19-15,-7 12-52 0,1 7-33 16,7 7-34-16,4 7-9 15,12 10-5-15,7-2 1 0,13 1 3 16,8-1 4 0,10-13 10-16,5-3 7 15,4-6 13-15,-4-8 5 16,-1-6-7-16,-4-2-6 16,-7-3-18-16,3 0-8 0,-4 8-9 15,-2 2-2 1,-1 11-6-16,-7 2-1 0,-5 2-71 15</inkml:trace>
  <inkml:trace contextRef="#ctx0" brushRef="#br0" timeOffset="118370.55">14026 11960 669 0,'5'-19'308'0,"3"-17"-129"16,-1-7-18-16,1-4-33 15,-4 4-15-15,-4 4-30 16,5 8-12-16,-5 18-27 0,-1 9-10 16,1 24-13-16,-2 15-3 15,2 28-4-15,1 11-1 16,7 5-4-1,6 2 1-15,-3-22 0 16,3-7-1-16,-8-19 1 16,-5-11-1-16,-1-10 4 15,-9-11 0-15,-6-10-26 16,0-6-52-16</inkml:trace>
  <inkml:trace contextRef="#ctx0" brushRef="#br0" timeOffset="118712.88">14348 11739 711 0,'-8'-9'378'15,"-7"-4"-107"-15,-3 5-109 16,-1 4-40-16,2 5-55 0,4 4-22 16,9 4-25-1,9 3-7-15,17 1-4 16,9 0 0-16,12-3-1 0,2-4-1 0,0 2-3 31,-6 2 0-31,-13 6-2 16,-7 6 0-16,-22 4 4 15,-8 3 5-15,-17-1 7 16,-2-2 1-16,1-12-4 16,5-4-25-16</inkml:trace>
  <inkml:trace contextRef="#ctx0" brushRef="#br0" timeOffset="118911.93">14235 12090 666 0,'21'-2'362'0,"17"-3"-64"0,12 1-184 16,3 4-37-16,0 0-46 16,-5 3-6-16,-14 2-163 15,-7-5-195-15</inkml:trace>
  <inkml:trace contextRef="#ctx0" brushRef="#br0" timeOffset="119055.36">14330 12155 705 0,'9'1'402'16,"4"1"-99"-16,20 0-76 15,8 0-24-15,10 0-82 16,-2 0-34-16,-6-1-51 15,-8 2-36-15</inkml:trace>
  <inkml:trace contextRef="#ctx0" brushRef="#br0" timeOffset="119712.97">15137 11862 559 0,'0'0'232'0,"0"10"-128"15,0 9-28-15,4 16 8 16,-2 13 17-16,3 5 20 0,-5 0-3 15,0-4-31-15,2-5-18 16,0-12-31-16,2-5-9 16,-1-21 3-16,-3-6 2 15,0-20 0-15,-4-9 0 16,-7-10-12-16,2-6-4 16,-3-10-4-16,5-5-3 0,3-9-4 15,4 1-6 1,6 19-5-16,2 15-3 15,8 26 1-15,-4 12 2 0,5 22 6 16,3 7 2-16,13 18 0 16,10 5 0-16,11 1 0 15,2-7 1-15,-2-12 0 16,-4-10 1-16,-14-18 3 16,-4-7 4-16,-7-12 24 15,-6-8 19-15,-8-9 13 16,-1-6-1-16,-17-14-25 15,3-3-19-15,-4 6-22 16,-3 7-39-16,6 23-140 16,-3 9-95-16</inkml:trace>
  <inkml:trace contextRef="#ctx0" brushRef="#br0" timeOffset="119976.29">15774 12058 414 0,'3'-5'237'16,"7"-3"-21"-16,-5-2-36 16,-5 2-23-16,-3-3 0 15,-12 1-9-15,-7 1-12 16,-6 1-35-16,4 5-24 16,6 9-38-16,2 0-17 0,12 12-13 15,2-2-1-15,12 6 0 16,10-1 1-1,7-7 1-15,6 2 0 0,-3-10-1 16,-5-2 1-16,-4-4-4 16,-5-4-21-16,-10-5-191 15</inkml:trace>
  <inkml:trace contextRef="#ctx0" brushRef="#br0" timeOffset="120107.11">15802 11777 627 0,'-2'-6'400'0,"2"-2"-12"16,-2 4-238 0,2 4-57-16,2 7-71 15,-2-7-21-15</inkml:trace>
  <inkml:trace contextRef="#ctx0" brushRef="#br0" timeOffset="120331.84">16001 11872 630 0,'0'0'374'16,"2"6"-14"-1,3 23-219-15,1 13-35 16,3 18-23-16,0 5-7 16,1 5-22-16,3-2-14 15,-4-2-18-15,1-3-6 0,1-14-4 16,-3-8-1-16,5-16-3 15,-5-9-1-15,2-14-69 16,1-5-111-16</inkml:trace>
  <inkml:trace contextRef="#ctx0" brushRef="#br0" timeOffset="120501.11">16061 12103 818 0,'10'-6'388'16,"8"-2"-154"-16,12-2-129 0,11 6-37 15,10 3-41 1,1 2-6-16,-2 4-241 0</inkml:trace>
  <inkml:trace contextRef="#ctx0" brushRef="#br0" timeOffset="120839.81">16547 11917 857 0,'-17'-10'391'0,"-15"-7"-167"0,0 12-130 16,-2 5-34-16,10 13-33 15,4 6-7-15,11 7-13 16,8 1 0-16,6-4 2 15,6-5 0-15,8-8 5 16,-1-5 1-16,7-10 0 16,0-3 1-16,0-7-5 15,4-2-1-15,0 2-4 16,4 2-2-16,6 8 2 16,0 8 2-16,-4 10 9 15,-6 6 12-15,-18 5 45 16,-9-1 20-16,-20-4 25 15,-9-6-3-15,-11-4-42 16,1-5-22-16,11-5-65 16,9 1 442-16</inkml:trace>
  <inkml:trace contextRef="#ctx0" brushRef="#br0" timeOffset="121742.67">17271 11866 819 0,'4'-3'339'16,"13"-2"-195"-16,9 3-31 15,17 1-38-15,9-1-9 16,4-2-26-16,-3 0-11 0,-12-3-12 31,-5 3-3-31,-19 0-5 0,-9 0-5 16,-17 6-4 0,-14 3-3-16,-1 11 2 0,1 6 1 15,5 6 1-15,7 4 0 0,6-3 0 16,5 0-1-1,12-2 1-15,7-2 2 16,14-5 0-16,7-2 0 0,0-15 1 16,3-1 1-16,-5-9 1 15,-8-6 1-15,-2-5 2 16,-4-1 0-16,-8-7-1 16,-3 1 1-16,-13-3-2 15,-4 0-1-15,-12 6 2 16,-5 1-1-16,-5 9-1 15,-3 8-1-15,1 8-5 16,3 9 0-16,8 8-3 16,6 5 1-16,14 2 1 15,6-2 1-15,12 0 1 16,4-5 2-16,12-8 0 0,3 1 0 0,5-11 1 16,-6-3 1-1,-7-4 0 1,-6-7 3-16,-11-2 3 15,-3-4 1-15,-6-6-2 0,-6 2-1 16,-2 3-2 0,-4 7 0-16,-1 9-2 0,1 4 0 15,1 9-3-15,6 4-1 16,4 5 1-16,7 3 0 0,7-7 2 16,2 3 1-16,9-5 8 15,1-9 12-15,4-5 35 0,-2-7 13 31,-11-8 19-31,-9-2 2 16,-11-7-18-16,-9 0-9 16,-8 2-27-16,-1 1-11 0,5 11-23 15,4 3-17-15,8 6-172 16</inkml:trace>
  <inkml:trace contextRef="#ctx0" brushRef="#br0" timeOffset="122845.73">1801 12925 703 0,'0'0'313'0,"-3"7"-154"15,-2 18-43 1,-2 25-55-16,1 12-12 15,3 14-15-15,3 1-3 0,3-4-4 16,2-10 0-16,4-19 9 0,0-12 9 16,-1-25 33-1,2-9 4-15,-6-26-7 16,-1-12-10-16,-2-15-37 16,-4-6-6-16,-7-6-7 15,-4-3-3-15,-6-1-5 16,1 4-3-16,5 19-4 15,8 13-5-15,9 35-11 16,5 16 1-16,13 27-1 16,6 12 4-16,17 8 9 15,8 1 2-15,3-4 0 16,-3-3-1-16,-9-11 0 16,-9-9 0-16,1-22 4 15,2-12 4-15,-6-21 8 16,0-11 7-16,-11-17 23 0,-4-5 13 15,-10-8 13-15,-6-1-1 16,-11 1-33-16,-3 5-21 16,2 20-78-16,0 8-77 0</inkml:trace>
  <inkml:trace contextRef="#ctx0" brushRef="#br0" timeOffset="123746.45">2542 13288 716 0,'3'0'328'0,"4"-3"-133"16,9-1-60-16,10-6-54 15,4-3-19-15,3-1-27 16,-9-2-9-16,-13-1-6 15,-7 2-4-15,-15 2-10 16,-7 5-6-16,-10 8-19 16,-1 2-2-16,6 12 3 15,4 2 3-15,4 10 10 16,6 5 3-16,9 3 4 16,3 2 4-16,17-6 10 0,2-3 3 15,7-16 8-15,0-6 1 16,-3-12 1-16,-3-7-2 15,-9-7-6-15,1-4-3 16,-6 3-7-16,-5 2-3 16,-2 8-7-16,-5 5-4 15,-1 7-7-15,-2 3-2 16,-1 13 1-16,3 7 2 0,4 9 6 16,4 0 1-16,7-6 3 15,4-3 3-15,7-10 5 16,4-6 4-16,-1-10 7 15,0-7 2-15,-4-10-5 0,-1-4-1 16,-8-5-7-16,-1-1-2 16,-4 5-4-16,-3 6-2 15,-1 11-9 1,-3 5-3-16,-3 13-2 16,1 3 0-16,1 15 7 15,1 1 5-15,7-1 2 16,2-4 2-16,0-12 8 15,5-1 5-15,2-13 16 0,0-8 4 0,4-15-2 16,-4-8-4 0,-1-11-13-16,2-4-5 15,2-2-2 1,-3-6-1-16,-1-7-1 0,-5-9-1 16,-8-6 5-16,0 5 4 15,-3 22 18-15,-5 16-1 16,-2 42-8-16,0 22-5 15,5 30-19-15,3 10 3 16,11 10 2-16,2-3 0 0,0-4 0 16,7-1 0-16,-5-6 0 15,-1-10 0-15,-5-18 2 16,-4-10-1-16,-3-23-57 16,-2-8-59-16,-4-17-170 15,-5-8-122-15,-12-8-78 16,-3-1 83-16,-3 2 268 15,2 8 168-15,13 7 218 16,5 7 8-16,14 8-58 16,3 2-37-16,14 2-79 15,7 1-33-15,10 4-80 16,4 0-133-16</inkml:trace>
  <inkml:trace contextRef="#ctx0" brushRef="#br0" timeOffset="124248.15">3638 13356 738 0,'-8'-10'342'16,"-10"-15"-125"-16,-1 1-30 15,-7 1-44-15,3 5-20 16,1 6-51-16,4 9-26 15,-3 4-31-15,4 7-7 16,3 8-8-16,0 4 0 16,14 8 1-16,4 1 1 15,9 0 6-15,6-8 2 0,5-10 4 16,-1-6 1-16,0-12 0 16,1-2-2-1,-4-11-3-15,0 0 0 0,-4-1-5 16,-1 2 0-16,-3 11-4 15,1 7-1-15,0 11 1 16,0 9 1-16,-3 6 3 16,-3-1 1-16,-3 0 2 15,-1-6 0-15,-1-8 5 16,1-4 2-16,3-10 3 16,3-7-1-16,6-10-5 15,2-3-3-15,3-3-5 16,-1-1-2-16,0 8 0 0,0 4-1 15,-4 12 1-15,1 5 4 16,-4 14 8-16,-4 3 8 16,-3 10 8-16,-1 3 0 15,-2 1-8-15,-1-4-2 16,3-9 276-16</inkml:trace>
  <inkml:trace contextRef="#ctx0" brushRef="#br0" timeOffset="124793.42">4689 13183 1052 0,'7'5'402'16,"13"14"-290"-16,0 8-49 16,-5 12-28-1,-5 4-3-15,-17 2-7 16,-10 0-2-16,0-11-6 16,0-7-2-16,9-12-4 15,7-13-5-15,6-12-8 16,6-10-3-16,8-11-4 0,2-4 4 0,0-3 5 15,-1 2-3-15,-7 5 0 32,-2 5 0-32,-7 14 2 0,-3 5 3 15,-3 9 3-15,1 6 1 16,0 7 0-16,5 9 1 16,15 10 2-16,4 4-1 15,9 4 1-15,2-4-2 16,-8-14-17-16,1-7-103 0</inkml:trace>
  <inkml:trace contextRef="#ctx0" brushRef="#br0" timeOffset="125191.47">5328 13313 592 0,'-6'4'358'0,"-9"5"-13"15,-8 7-144-15,-12 4-81 16,-3-1-28-16,-3-5-32 15,-2-3-14-15,12-10-20 16,2-4-5-16,12-9-8 16,8-4-2-16,8-7-7 15,6-1-2-15,17 4-1 16,1-1-1-16,7 9 1 16,0 6 1-16,-4 12 0 15,-3 8 1-15,-3 16 1 0,-1 3 1 16,0 3 2-1,3 0 1-15,0-10-1 0,4-6-1 16,-2-14 1-16,-2-6 1 16,-2-13 0-16,-3-6 0 15,0-9-1-15,-6-3 1 16,-4-6 3-16,3 4-1 0,-10 7 7 16,3 9 5-16,-1 18 3 15,-1 14 2-15,-2 15-3 16,-2 6-5-16,5 8-6 15,3-3-3-15,7-6-127 16</inkml:trace>
  <inkml:trace contextRef="#ctx0" brushRef="#br0" timeOffset="125648.42">6369 13234 850 0,'-16'2'353'15,"-12"7"-220"-15,4 5-52 0,5 9-61 16,11 8-10-1,15 6 0-15,9 2 1 0,17-4 6 16,0-8 2-16,0-15 7 16,-4-6 6-16,-8-13 37 15,-5-4 14-15,-16-9 6 16,-4-3-8-16,-20-3-42 16,0 2-19-16,-2 4-56 15,2-1-79-15</inkml:trace>
  <inkml:trace contextRef="#ctx0" brushRef="#br0" timeOffset="125806.17">6499 13240 1001 0,'23'-3'451'0,"24"-1"-215"16,8-2-81-16,-2 4-80 15,-7 2-28-15,-8 2-31 0,-8-1-6 16,-4 1-161-16,-13-2-169 15</inkml:trace>
  <inkml:trace contextRef="#ctx0" brushRef="#br0" timeOffset="125938.08">6716 13285 699 0,'-4'11'382'16,"0"22"-75"-16,-1 4-68 0,6 4-99 15,4-3-36-15,4-6-56 16,6-4-19-16,4-12-127 15,1-1-177-15</inkml:trace>
  <inkml:trace contextRef="#ctx0" brushRef="#br0" timeOffset="126404.52">7088 13411 734 0,'-3'-14'365'0,"-8"-19"-117"16,-2 3-44-16,-8 7-68 0,-2 7-30 15,-2 10-45 1,1 6-19-16,4 15-23 16,3 1-5-16,12 12-4 0,5 4-1 15,13-4 2-15,4-2-1 16,10-8 1-16,3-7 0 15,1-11-1-15,3-2 0 16,-13-14-4-16,-2-4 1 16,-7-1-4-16,-3-2 1 0,-6 5 0 15,-1 1 0-15,-2 10-3 16,-4 4-1-16,1 10-2 16,-1 7 0-16,1 3 2 15,5 6 0-15,6-1 2 16,7-1 1-16,8 0-1 15,1-11 1-15,4-5 2 16,-2-5 0-16,-2-13 1 16,-4-1 1-16,-5-6-1 15,-1-5 1-15,-5 3 4 16,-5 1 2-16,-4 2-1 16,-4 5-3-16,-4 9-23 15,3 3-96-15</inkml:trace>
  <inkml:trace contextRef="#ctx0" brushRef="#br0" timeOffset="126636.36">7443 13302 522 0,'4'-5'385'15,"0"-3"43"-15,3 5-113 16,2 4-135-16,-2 5-42 15,12 6-45-15,3 6-12 16,3 7-21-16,-1 1-13 0,-17-1-22 16,-11-3-6-16,-24-11-4 15,-8-3 1-15,-3-8-5 16,1-1 14-16,7-4-166 16</inkml:trace>
  <inkml:trace contextRef="#ctx0" brushRef="#br0" timeOffset="127186.07">8325 13276 715 0,'-7'0'321'0,"-9"2"-140"16,1 5-48-16,2 12-44 15,5 5-12-15,14 11-15 16,5-2 1-16,14-2 1 0,3-3-3 15,7-14-15 1,3-7-7-16,-8-16-9 16,-3-9-3-16,-17-17-3 15,-11-9-1-15,-14-8-6 16,-6-6-5-16,-4-4-4 16,2 2-1-16,10-2-1 15,6 0-3-15,12 7-4 16,11 8-5-16,12 15-12 0,2 12-32 15,5 24-177 1</inkml:trace>
  <inkml:trace contextRef="#ctx0" brushRef="#br0" timeOffset="127454.23">8585 13271 376 0,'2'0'288'0,"0"4"58"16,3 7-100-16,4 11-84 16,0 4-25-16,6 9-30 15,4-4-13-15,1-8-12 16,5-2-1-16,1-13 3 16,2-5 0-16,-5-7-2 15,0-10-9-15,-8-6-22 16,-6-1-11-16,-3 1-21 15,-5-1-8-15,-1 5-57 16,0 1-64-16,0 4-193 16</inkml:trace>
  <inkml:trace contextRef="#ctx0" brushRef="#br0" timeOffset="127720.66">8959 13343 645 0,'-4'1'313'0,"-6"6"-112"0,5 4-30 16,10 4-37-16,7 3-23 15,9 1-27-15,5-1-14 16,5-2-17-16,3 0 0 0,-2-6 9 16,-2-7 8-16,-10-9 20 15,-10-6-1-15,-11-10-16 16,-11 0-14-16,-12-1-33 15,-6 1-10-15,-7 7-11 16,2 3-2-16,7 8-56 16,5 0-98-16</inkml:trace>
  <inkml:trace contextRef="#ctx0" brushRef="#br0" timeOffset="128199.08">9876 13326 765 0,'2'8'365'15,"-4"9"-136"-15,-5 9-72 0,-9-1-68 16,-5-2-24-16,-7-8-30 0,0-8-11 15,0-9-10 1,-6-5-2-16,7-9-4 0,-1-3-2 16,5-4-4-16,8 1-3 15,12 3-10 1,8 4 0-16,15 9 2 16,6 7 3-16,6 16 11 15,-1 9 5-15,-8 13 6 16,1 4 4-16,-8-1-2 15,-1-1-2-15,0-10-1 16,-8-5-87-16</inkml:trace>
  <inkml:trace contextRef="#ctx0" brushRef="#br0" timeOffset="128340.73">9755 13107 1224 0,'-1'1'448'16,"-2"5"-361"-16,1 3-46 0,7 10-78 0</inkml:trace>
  <inkml:trace contextRef="#ctx0" brushRef="#br0" timeOffset="129021.25">9986 12940 890 0,'3'-5'389'16,"3"-5"-184"-16,19 5-136 15,11 3-29 1,19 1-22-16,-1 1-5 16,-4 0-8-16,-6-1-1 15,-24-1-8-15,-8 0-9 0,-16 3-9 16,-12 3-1-16,-13 0 6 16,-2 7 9-16,-3 1 8 15,5 2 1-15,14 4 0 16,7 0 2-16,15 0-1 15,7 3 1-15,6-1 0 16,1-5 0-16,-2 1 0 0,-4-6 0 16,-10-5 1-16,1 5 1 15,-6-9 3 1,-5 4 3-16,3 4 2 16,1-1 0-16,4 12-1 15,9 10-1-15,3 19 4 16,0 7 4-16,-7 11 0 15,-3 3-1-15,-10-14-4 0,-7-7-3 0,-8-18 0 16,-8-10 2 0,-10-19 3-16,-2-5-1 0,-1-16-3 15,9-7-6 1,18-9-35-16,13 1-51 16,19 2-114-16,10 6-79 15</inkml:trace>
  <inkml:trace contextRef="#ctx0" brushRef="#br0" timeOffset="129462.77">10566 13399 736 0,'-2'-13'354'16,"-6"-19"-128"0,-5-1-36-16,-7 5-61 15,-3 2-32-15,-2 17-51 16,1 6-18-16,1 11-21 15,1 5-4-15,11 12-1 16,4 3-2-16,14 6 3 16,9 0 2-16,9-6 6 15,5-4 0-15,-1-13 1 0,-1-8-2 16,-5-6-7-16,-5-8-51 16,-4-1-97-16,-5-2-36 15,-4-5-18-15,-2-1 51 16,0-6 103-1,0-1 52-15,4-1 70 16,0 6 29-16,4 8 53 0,1 7 11 16,-4 10-21-16,1 4-17 15,-2 11-41-15,2 10-18 16,-1 3-14-16,2 3-5 16,-5-5-10-16,1-5-4 15,4-9-9-15,0-8 0 16,4-9-2-16,2-6-2 0,-7-14-5 15,2 0-8 1,-1-3-13-16,-7-2-25 16,3 10-192-16</inkml:trace>
  <inkml:trace contextRef="#ctx0" brushRef="#br0" timeOffset="129921.86">11182 13238 711 0,'-7'-13'388'0,"-7"-14"-75"15,-1 3-121-15,3 9-101 16,0 6-34-16,-3 4-39 16,2 5-9-16,3 6-9 15,2 3-3-15,8 12 0 16,5 1 0-16,7 2 1 15,1 0 2-15,-4-4 0 0,-1-2 1 16,-9-4 1-16,-5-3-1 16,-5-4 1-16,-3-3 0 15,2-2 0-15,0 0 0 16,8 1-4-16,4 1-3 16,6 2 0-16,2 0 1 15,7 2 5-15,0 0 5 16,4-1 2-16,4 1 0 15,-2-8 0-15,-3-3-2 0,-2-5 0 16,1-3-2-16,5 1-1 16,3 2 0-16,2 7-1 15,-2 1 2-15,-4 10 5 16,-4 5 6-16,-10 7 7 16,-7 1 0-16,-10-1-2 15,-5-4-6-15,-6-3 2 16,2-2-49-16</inkml:trace>
  <inkml:trace contextRef="#ctx0" brushRef="#br0" timeOffset="130195.97">11603 13451 1006 0,'3'0'481'15,"2"0"-170"-15,1 1-73 16,-6-1-85-16,0 0-30 0,0 0-47 16,0 0-19-16,0 0-19 15,0 0-8-15,0 0-11 16,0 0-4-16,0 0-1 15,-2 0-12-15</inkml:trace>
  <inkml:trace contextRef="#ctx1" brushRef="#br0" timeOffset="103277.03">7101 18116 0</inkml:trace>
  <inkml:trace contextRef="#ctx0" brushRef="#br0" timeOffset="140894.67">2017 14691 326 0,'-1'-6'233'0,"-6"-8"32"0,-10 2-23 15,-9-2-50-15,-5 2-32 16,-4 9-63-16,1 3-27 16,4 9-48-16,5 8-18 15,9 8-16-15,8 5-4 16,13 1 1-16,5-1 4 0,9-6 8 15,3-6 4-15,8-7 15 16,3-5 7-16,2-11 12 16,-5-4 8-16,-10-10 18 15,-2 0 9-15,-14-6 8 16,1 2-5-16,-17-3-20 16,-4 0-13-16,-11 7-21 15,-5 4-10-15,4 11-15 16,0 4-8-16,7 7-8 15,6 8 2-15,7 5 5 16,5 3 3-16,8 2 5 16,5-2 1-16,8-3 2 15,2-4 2-15,8-5 2 16,0-5 2-16,8-8 4 16,-4-5 2-16,-9-7 6 15,-3-4 3-15,-17-3 3 16,-5-2-1-16,-15 0-3 0,-6 2 0 15,-12 7 0-15,-3 5-1 0,0 9-6 16,6 4-7-16,6 8-12 16,8 7-5-16,9 4-1 15,6 2 2 1,11-2 6-16,7-1 3 16,13-4 5-16,4-3 1 15,5-10 4-15,2-5 2 0,-3-10 5 16,-9-6 3-16,-10-4 4 15,-10-1 1-15,-12 2-5 16,-6 0-3-16,-13 3-8 16,-6 5-4-16,-7 7-4 15,3 4-3-15,5 9-4 16,9 4-2-16,10 3 1 16,8 2 0-16,9-1 4 15,7-1 3-15,10-7 6 16,4-2 3-16,4-7 4 0,-5-3 2 15,-9-7 4 1,-4-2 2-16,-13-3 1 16,-3-1-3-16,-10 2-8 0,-4 2-5 15,-7 9-6-15,-1 3-3 16,2 6-4-16,1 2-1 16,13 4 1-1,6 2 0-15,12-2 6 0,9-1 4 16,5-5 4-16,3-5 5 15,-5-3 5-15,-6-5 3 16,-12-5 4-16,-4 1-1 0,-15-2 0 16,-6 2 0-1,-2 8 0-15,-6 0-1 16,11 8-12-16,5 1-5 0,11 4 1 16,9 1-34-16</inkml:trace>
  <inkml:trace contextRef="#ctx0" brushRef="#br0" timeOffset="141619.37">3233 14490 872 0,'-9'0'383'0,"-18"3"-203"0,-13-1-45 16,-17 3-74 0,-9-2-19-16,-9-2-21 15,-5-1-3-15,3-3-2 16,12 0-4-16,27-1-14 15,17 2-24-15,28 7-18 16,14 6-1-16,23 6 19 16,11 6 26-16,10 1 21 15,1 6 8-15,-18 8 1 0,-16 0-4 16,-27 10 2-16,-21 2-4 16,-29 6-6-16,-7-1 1 15,-5-10-6-15,11-7 0 16,24-15-12-16,13-2-2 15,23-9 4-15,14 0 10 16,18-5 20-16,10 1 3 16,6-2-7-16,-2 3-9 0,-1-1-11 15,-1-3 1-15,2-5-138 16</inkml:trace>
  <inkml:trace contextRef="#ctx0" brushRef="#br0" timeOffset="141973.43">3570 14700 933 0,'-3'0'412'16,"3"3"-188"-16,-3 18-120 15,-1 20-31-15,4 21 4 16,0 7-4-16,6 3-11 15,3-10-11-15,1-19-21 0,-1-12-7 16,-5-20 6 0,-2-11 11-16,-2-11 6 15,0-11 0-15,-5-14-8 0,-2-9-7 0,-6-23-6 32,-2-6-1-32,-7-10-9 0,4 5-6 15,4 20-13-15,5 8-7 16,16 21-8-16,4 4-7 0,7 13-2 15,6 3 2-15,13 6 8 16,8 3 8 0,18-1-83-16,12 7-74 0</inkml:trace>
  <inkml:trace contextRef="#ctx0" brushRef="#br0" timeOffset="142192.51">3572 14939 1187 0,'8'-1'457'0,"19"-2"-307"16,11 0-56-16,15 1-31 15,2 3-18-15,-4 1-35 16,-10 6-58-16,-10 4-187 0</inkml:trace>
  <inkml:trace contextRef="#ctx0" brushRef="#br0" timeOffset="142377.21">3858 14975 784 0,'4'4'433'15,"3"8"-2"1,7 6-313-16,6 4-12 0,2 3-28 16,3 0-21-16,-1 0-27 15,-2 2-15-15,0-7-142 16,-3-1-75-16</inkml:trace>
  <inkml:trace contextRef="#ctx0" brushRef="#br0" timeOffset="142511.07">4086 14979 947 0,'-15'4'456'16,"-8"5"-185"-16,-5 9-125 15,2 7-35-15,-6 7-61 0,-5-1-20 16,-1 2-16-16,1-3 30 16,11-4-165-1</inkml:trace>
  <inkml:trace contextRef="#ctx0" brushRef="#br0" timeOffset="142888.14">4479 14756 904 0,'-3'0'454'16,"-2"0"-129"-16,12 1-216 0,10 1-39 16,28 1-47-1,10 0-5-15,11 0-10 16,6 1-21-16,-18-1-169 0,-7-1-294 16</inkml:trace>
  <inkml:trace contextRef="#ctx0" brushRef="#br0" timeOffset="143051.37">4495 14910 880 0,'13'1'413'16,"11"3"-179"-1,19-1-107-15,5-1-30 16,13 3-52-16,3-2-14 0,-4 1-124 15</inkml:trace>
  <inkml:trace contextRef="#ctx0" brushRef="#br0" timeOffset="143439.73">5317 14629 977 0,'-20'0'401'16,"-24"6"-253"0,-2 3-52-16,8 14-55 0,7 9-16 15,11 13-9 1,11 12-4-16,17 9 0 0,11-2-4 15,21-10-1-15,8-11 5 16,14-24 7-16,5-7 4 0,1-23 8 16,-3-11 14-1,-12-19 20-15,-8-10 16 16,-21-12 30-16,-13-4-5 16,-30 0-20-16,-17 6-21 0,-18 10-45 15,-4 12-17-15,-2 17-14 16,6 11-25-16,8 12-140 0,3 6-97 15</inkml:trace>
  <inkml:trace contextRef="#ctx0" brushRef="#br0" timeOffset="143652.31">5532 14673 818 0,'-14'4'457'0,"-14"4"-78"16,-4 19-198-1,-1 7-39-15,-11 18-55 0,5 5-20 16,2 6-28 0,4-5-14-16,17-13-52 15,6-11-82-15</inkml:trace>
  <inkml:trace contextRef="#ctx0" brushRef="#br0" timeOffset="144217.69">3499 14248 706 0,'4'3'300'0,"0"1"-144"16,16 3-71-16,10 0-10 15,23 0-4-15,13-4-17 0,19-3-25 16,3-1-6 0,-19-6-10-16,-13 3-10 15,-28-4-36-15,-18-3-7 0,-11-4-2 16,-9-3 9-16,-6-3 33 16,4 2 10-16,3 4 31 15,8 5 15-15,1 13 33 16,6 7 12-16,0 14-14 15,5 6-9-15,-2 6-30 16,0 0-15-16,3-6-29 16,-3-5-82-16</inkml:trace>
  <inkml:trace contextRef="#ctx0" brushRef="#br0" timeOffset="144818.84">5200 14297 666 0,'-13'-3'325'16,"-12"2"-98"-1,4-2-53-15,12 3-53 0,9 3-12 16,19 1-20-16,14 3-10 0,25 0-14 16,13-3-8-1,6-3-26 1,4-2-6-16,-6-3-8 16,-10-3-2-16,-8-1-42 15,-11 1-18-15,-21-3-30 16,-7 2-22-16,-18 0 12 15,-10 0 12-15,-10-3 25 16,-5-1 19-16,1-3 26 0,5 2 1 16,7 3-6-16,10 3-3 0,10 8 2 15,3 4 9 1,14 8 32-16,-4 4 23 16,-3 8 44-16,-4 4 8 15,-16 6 8-15,-8-3-10 16,-7-7-35-16,-3-4-15 15,3-14-55-15,8-7-102 16</inkml:trace>
  <inkml:trace contextRef="#ctx0" brushRef="#br0" timeOffset="145327.41">6297 14728 743 0,'-2'-1'369'0,"2"-4"-116"16,15 3-114-16,24-3-65 16,15 3-25-16,31 0-18 15,7 2-14-15,9 1-10 16,-7 6-1-16,-19 1 9 15,-18-2-30-15,-23-1-112 16,-10-4-244-16</inkml:trace>
  <inkml:trace contextRef="#ctx0" brushRef="#br0" timeOffset="145540.81">6439 14869 618 0,'1'0'330'16,"8"-5"-35"-16,11 0-124 0,25 2-61 15,10-2-6 1,23 4-36-16,0-1-18 16,-8-2-25-16,-7 0-23 15,-22-3-107-15,-5 0-86 0</inkml:trace>
  <inkml:trace contextRef="#ctx0" brushRef="#br0" timeOffset="145724.94">6865 14656 728 0,'5'-3'364'16,"10"2"-112"-1,5 5-48-15,1 10-45 16,2 7-19-16,2 7-25 15,-3-1-16-15,0 6-34 16,-4-2-20-16,-12-1-29 16,-6 0-17-16,-17-8-117 15,-6-3-92-15</inkml:trace>
  <inkml:trace contextRef="#ctx0" brushRef="#br0" timeOffset="146082.67">6417 14626 799 0,'-10'2'338'0,"-16"2"-181"16,-4 4-22-16,-1 7-28 16,1 8-15-16,13 11-20 0,10 5-8 15,22 5 14-15,16-2 1 16,15-2-11-16,4-10-6 15,-2-14-31 1,-3-6-3-16,-12-11-74 16</inkml:trace>
  <inkml:trace contextRef="#ctx0" brushRef="#br0" timeOffset="157533.06">7479 14481 979 0,'7'4'372'0,"21"1"-260"15,19 3-35 1,35-6-7-16,19-1-10 0,25-6-19 16,-1-5-13-16,-14 4-14 15,-19-1-6-15,-39 7-38 16,-23 1-42-16,-32 8-75 0,-16 2-58 16,-26 4-82-1,-8 0-74-15</inkml:trace>
  <inkml:trace contextRef="#ctx0" brushRef="#br0" timeOffset="157698.03">7921 14522 367 0,'0'4'259'0,"0"12"24"0,-4 7-34 16,-3 14-71 0,-3 8-26-16,-3 13-44 0,0 4-19 0,0 3-37 15,7-1-16-15,6-14-25 31,3-10-3-31,9-16-89 16,-3-10-151-16</inkml:trace>
  <inkml:trace contextRef="#ctx0" brushRef="#br0" timeOffset="157954.04">8090 15029 823 0,'5'-6'358'0,"3"-10"-170"16,2-1-47-16,3-1-42 15,1 0-10-15,-3 5-18 16,-1 5-2-16,-7 6-13 16,-3 3-9-16,0 15-17 15,-3 7-9-15,3 9 6 16,0 2 3-16,5 0-4 15,1-6-4-15,3-8-6 16,3-3-43-16</inkml:trace>
  <inkml:trace contextRef="#ctx0" brushRef="#br0" timeOffset="158662.94">8318 15074 604 0,'6'0'355'0,"7"-3"-29"16,2 3-67-16,9 10-73 0,4 1-36 15,11 9-54-15,2-2-25 16,-3 1-35-16,-4 1-12 0,-15-5-19 16,-4 0-69-1,-3-8-274-15</inkml:trace>
  <inkml:trace contextRef="#ctx0" brushRef="#br0" timeOffset="158792.12">8632 15014 1177 0,'-17'11'499'16,"-23"15"-278"-16,-2 7-55 16,0 6-71-16,4 1-29 15,10-1-17-15,12-4-165 16</inkml:trace>
  <inkml:trace contextRef="#ctx0" brushRef="#br0" timeOffset="159377.01">7884 14207 610 0,'-5'1'266'0,"-2"4"-135"15,5-1-21 1,13 3 2-16,9 0-6 16,30 1-18-16,16-6-9 15,28 2-42-15,6-1-13 0,-16-3-10 16,-13 1-4-16,-32-4-4 16,-12-3-1-16,-17-4-24 15,-9-4-9-15,-8-4-2 16,-1-2-1-16,-5 0 28 15,6 10 11-15,5 9 20 16,0 4 11-16,3 13 18 16,2 5 8-16,2 9 10 15,-1 0-4-15,-1 1-18 16,-1-2-12-16,5-9-96 0</inkml:trace>
  <inkml:trace contextRef="#ctx0" brushRef="#br0" timeOffset="159736.57">9147 14575 795 0,'-4'1'418'0,"-2"1"-91"0,0 22-189 31,0 9-57-31,7 17-32 16,3 9-10-16,6 9-17 16,3-6-4-16,0-6-14 15,-2-15-77-15</inkml:trace>
  <inkml:trace contextRef="#ctx0" brushRef="#br0" timeOffset="159888.78">8920 14829 1060 0,'9'0'453'0,"25"0"-227"0,15-2-58 15,34 0-47-15,6-5-25 16,-2 0-50-16,-6-2-6 16,-17-1-147-16</inkml:trace>
  <inkml:trace contextRef="#ctx0" brushRef="#br0" timeOffset="160389.43">9748 14586 767 0,'0'-6'353'0,"14"1"-139"15,10-1-58 1,31 3-70-16,18 3-14 16,17-1-36-16,5 0-10 15,-16 0-13-15,-17 1-4 16,-25 1-4-16,-17 3-47 16,-17-2-82-16,-4-1-23 15,-15-1-12-15,-4 1 48 16,-10 3 80-16,-4-3 24 0,-3 7 20 15,0 2 17-15,6 12 34 16,3 8 20-16,7 16 15 16,4 6-7-16,5 10-27 0,6 3-20 15,3-10-24 1,3-6-9-16,9-15-55 16,4-7-115-16</inkml:trace>
  <inkml:trace contextRef="#ctx0" brushRef="#br0" timeOffset="160673.03">10197 15067 674 0,'5'-7'420'16,"4"-8"1"-1,13 2-219 1,4 2-35-16,1 3-60 0,1 4-30 0,-12 8-43 15,-6 7-10 1,-14 6-8-16,-9 3-2 16,-10 4 0-16,0 0-1 15,6 8-6-15,4-4-1 16,15-4-2-16,9-6 0 16,14-12 0-16,2-4-1 15,8-2-3-15,2-2-3 16,-1-1-113-16,-1 3-86 0</inkml:trace>
  <inkml:trace contextRef="#ctx0" brushRef="#br0" timeOffset="160844.54">10547 15105 978 0,'12'4'431'15,"14"6"-223"-15,-1 1-46 16,-2 8-74-1,0-3-19-15,-2 5-27 16,-4-2-15-16,-2-3-94 16,-3 0-73-16</inkml:trace>
  <inkml:trace contextRef="#ctx0" brushRef="#br0" timeOffset="160973.15">10738 15112 1235 0,'-15'9'530'0,"-22"15"-290"0,-2 7-56 16,-10 6-96-16,2 4-29 16,15-5-113-16,10-4-463 15</inkml:trace>
  <inkml:trace contextRef="#ctx0" brushRef="#br0" timeOffset="161544.94">10038 14354 567 0,'0'-1'326'15,"2"0"-45"-15,15 1-107 16,9 1-31-16,24-1-36 16,11 4-22-16,12-3-37 15,3 1-13-15,-5-2-21 16,-6-3-8-16,-15-2-7 15,-11-3-11-15,-14-4-6 16,-9 1 0-16,-8-2 5 16,-3 1 7-16,-2 1 1 15,2 7 1-15,2 10 6 16,-2 8 7-16,-1 15 18 16,-1 7 10-16,-6 4 4 0,-1 3-3 15,-2-11 18 1,1-10-73-16</inkml:trace>
  <inkml:trace contextRef="#ctx0" brushRef="#br0" timeOffset="161906.28">11107 14759 700 0,'13'-1'354'31,"10"1"-76"-31,17 1-170 16,4 1-16-16,15 1-37 16,-2-1-18-16,-2 0-19 15,-4 1-82-15</inkml:trace>
  <inkml:trace contextRef="#ctx0" brushRef="#br0" timeOffset="162065.87">11182 14877 744 0,'-2'1'375'16,"5"3"-93"-16,5 2-74 15,15-1-57-15,13 2-35 16,12-7-59-16,12 1-23 15,5-6-80-15,-2-2-445 0</inkml:trace>
  <inkml:trace contextRef="#ctx0" brushRef="#br0" timeOffset="162472.93">12162 14565 641 0,'-25'-3'332'0,"-23"-4"-109"15,0 15-104 1,-2 13-36-16,9 10-53 16,5 9-15-16,16 12-9 0,14 8 0 15,22 9 9-15,13-5 9 0,28-10 9 16,10-10 4 0,7-32-2-16,2-8-3 15,-12-23 10-15,-12-14 21 0,-24-19 34 16,-16-4 6-16,-32-10-16 15,-13 5-25-15,-12 13-49 16,-3 10-13-16,9 21-55 16,3 9-62-16</inkml:trace>
  <inkml:trace contextRef="#ctx0" brushRef="#br0" timeOffset="162612.21">12258 14670 881 0,'-4'1'443'0,"-10"11"-136"15,-5 4-89 1,-17 12-98-16,-7 9-36 0,0 8-45 16,0 1-13-16,19-2 10 31</inkml:trace>
  <inkml:trace contextRef="#ctx0" brushRef="#br0" timeOffset="163213.81">11823 14284 688 0,'0'3'339'16,"-3"1"-118"-16,16 2-70 16,13-2-14-16,18 2-22 15,15 1-15-15,19 2-27 16,-4 0-12-16,-2 0-30 15,-7-6-14-15,-19-5-17 0,-5-8-24 16,-13-1-34-16,-7-4-20 16,-15-6-16-16,-6 0 19 15,-12-3 31-15,-4 2 20 16,1 6 24-16,2 7 4 16,10 9 7-16,3 6 6 15,7 9 11-15,8 3 4 16,4 10 12-16,2 3 12 0,-7 4 12 15,-10-1 6-15,-14-6 0 16,-6-3-14-16,-5-10-26 16,-3-4-11-16</inkml:trace>
  <inkml:trace contextRef="#ctx0" brushRef="#br0" timeOffset="172235.15">12990 14690 594 0,'5'0'274'15,"21"0"-68"-15,10 0-24 16,18 2-15-16,15-2-11 15,15-2-64-15,5-2-30 16,0 0-36-16,-10 4-11 16,-25-4-37-16,-11 2-34 15,-26 3-109-15,-5 5-80 16</inkml:trace>
  <inkml:trace contextRef="#ctx0" brushRef="#br0" timeOffset="172485.8499">13105 14810 634 0,'13'-5'77'15,"-5"1"-2"-15,19-5 94 0,10 7 4 16,14 0-16-1,9 2-26-15,3 0-55 16,1 0-21-16,-10-1-30 16,-4 0-8-16,-12-4-76 15,-8-2-79-15</inkml:trace>
  <inkml:trace contextRef="#ctx0" brushRef="#br0" timeOffset="172859.51">13473 14533 721 0,'-3'-2'328'16,"2"-3"-165"-16,5 9-32 16,-4-4-26-16,12 5-27 0,56 52-16 15,-24-28-17 1,10 1-28-16,3-4-5 16,-1-6-3-16,2-3 1 15,-15-11 3-15,-9-5 1 16,-18-4 37-16,-10-3 16 15,-20 5 46-15,-12 5 25 16,-23 16-6-16,-8 6-9 16,1 15-43-16,8 4-27 0,20 1-32 15,12-4-101-15</inkml:trace>
  <inkml:trace contextRef="#ctx0" brushRef="#br0" timeOffset="193990.12">14305 14555 711 0,'20'1'326'15,"30"1"-138"-15,20 0-25 16,16-2-46-16,9-2-22 16,-3 0-39-16,-13-1-18 15,-16-1-21-15,-16 0-4 16,-21 0-10-16,-8 1-47 15,-18 3-133 1,-6-3-64-16,-14 1-107 16,-3 2 20-16,-8 1 73 15,-3 0 63-15,-3 4 135 16,-1-2 77-16,5 1 143 16,1 2 30-16,7 3 30 0,5-1-25 0,3 7-60 15,9 3-17-15,5 12-26 16,5 8-2-1,2 11-2-15,1 6-6 16,3 5-22-16,-3-5-19 16,4-12-20-16,-2-4-5 15,-2-21 0-15,5-5-50 16</inkml:trace>
  <inkml:trace contextRef="#ctx0" brushRef="#br0" timeOffset="194347.3499">14699 15086 626 0,'3'-6'356'16,"-2"-5"-17"-1,21 0-197 1,11-3-16-16,17 8-26 16,10 6-14-16,-11 8-33 15,-8 4-11-15,-30 6 0 16,-14 4 8-16,-30 6 2 0,-6 4-2 16,-7 0-17-16,7-2-11 15,11-7-14-15,13-3-3 16,19-9-3-16,4-3 0 15,17-5-1-15,4-4 2 16,11-1-1-16,1 0 0 16,-2 1-45-16,1 2-106 15</inkml:trace>
  <inkml:trace contextRef="#ctx0" brushRef="#br0" timeOffset="194530.21">15040 15136 908 0,'1'-3'411'0,"8"-1"-180"16,4 5-59-16,2 13-78 15,8 7-16-15,0 3-39 16,1 5-14-16,-2-1-11 16,-4-5-4-16,3-3-77 15,-3-4-99-15</inkml:trace>
  <inkml:trace contextRef="#ctx0" brushRef="#br0" timeOffset="194655.07">15280 15173 749 0,'-5'-5'429'16,"-16"-2"-46"-1,-1 9-64-15,-7 15-91 0,-7 4-42 16,4 7-84-16,-1 0-30 16,3 0-47-16,12 1-4 15,15-8 378-15</inkml:trace>
  <inkml:trace contextRef="#ctx0" brushRef="#br0" timeOffset="194910.07">15452 14882 1227 0,'21'2'498'15,"24"1"-322"-15,5 2-25 16,3 0-62 0,3 0-27-16,-1-5-35 15,0-1-9-15,-1-6-146 16</inkml:trace>
  <inkml:trace contextRef="#ctx0" brushRef="#br0" timeOffset="195461.3499">16054 14542 784 0,'29'3'362'16,"17"-3"-166"-16,22 2-75 0,7-2-22 16,0 0-43-1,-5 3-17-15,-18 0-18 16,-13-1-4-16,-17 0-6 0,-6-2-58 15,-13-1-153 1,-3 0-81-16,-12-5-69 16,-8 0 62-16,-3 4 200 0,-5 3 109 15,-1 9 130-15,-1 0 21 16,6 8-9-16,1 3-11 16,10 15-31-16,5 6-13 15,8 15-27-15,4 5-10 16,1 4-18-16,0-3-9 15,-1-8-16-15,2-8-8 16,1-16-7-16,-4-10 0 0,-3-9-214 16</inkml:trace>
  <inkml:trace contextRef="#ctx0" brushRef="#br0" timeOffset="195701.14">16426 15136 521 0,'2'-1'287'0,"1"-3"-20"16,5 3-59-16,5-7-32 16,1-2-26-16,4 2-53 15,-1-6-21-15,-1-1-27 16,-2 1-9-16,-7 3-13 16,0 2-5-16,-5 16 2 0,2 8 3 15,-4 11-3-15,-1 3 0 16,1 5-12-16,0-3-4 15,7-1-6-15,2-3-40 16,5-9-167-16</inkml:trace>
  <inkml:trace contextRef="#ctx0" brushRef="#br0" timeOffset="195909.25">16709 15121 905 0,'10'0'390'0,"12"3"-191"16,5 3-74-16,7 12-39 15,-3 1-16-15,-5 5-26 16,-4 3-11-16,-7-4-12 16,-5-2-4-16,-3-9-91 15,2-5-99-15</inkml:trace>
  <inkml:trace contextRef="#ctx0" brushRef="#br0" timeOffset="196031.8799">16968 15123 604 0,'-4'-5'402'16,"-12"-4"18"-16,-6 8-64 15,-14 11-111-15,-3 9-44 16,-12 13-84 0,1 3-31-16,9 3-50 0,6 0 0 15,27-10-162 1</inkml:trace>
  <inkml:trace contextRef="#ctx0" brushRef="#br0" timeOffset="196387.41">17156 14803 710 0,'9'2'356'32,"6"0"-93"-32,19-2-141 15,11 0-13-15,17-2-39 16,1 0-20-16,4 2-28 0,-11-1-45 0</inkml:trace>
  <inkml:trace contextRef="#ctx0" brushRef="#br0" timeOffset="196567.1">17245 14915 780 0,'8'0'345'16,"6"0"-153"-16,22 2-83 15,11 3-18-15,8 0-26 16,4-1-24-16,-3 0-25 15,3-2-53-15</inkml:trace>
  <inkml:trace contextRef="#ctx0" brushRef="#br0" timeOffset="196884.49">18146 14715 673 0,'-15'-12'403'15,"-8"-9"-50"-15,-7 3-146 0,-2 6-46 16,0 8-63 0,-3 3-27-16,8 15-43 15,-1 7-12-15,8 13-16 16,3 8-4-16,10 12-2 16,12 7 0-16,16 0 3 0,9-3 0 15,10-19 4 1,4-12 6-16,8-23 3 0,3-7 3 15,0-15 7-15,-9-8 1 16,-18-10 6-16,-12-8 0 16,-24-9-4-16,-10 3-6 15,-17 4-12-15,-5 9-7 16,3 16-43-16,1 9-60 0,10 10-197 16</inkml:trace>
  <inkml:trace contextRef="#ctx0" brushRef="#br0" timeOffset="197107.34">18168 14703 607 0,'0'-4'343'0,"-4"1"-56"16,-8 5-35-16,-12 11-51 15,1 9-29-15,-7 12-24 16,1 6-15-16,7 12-36 15,0 0-16-15,7-8-37 16,7-5-16-16,5-15-15 16,-1-11-3-16,2-6-89 15,0-7-61-15</inkml:trace>
  <inkml:trace contextRef="#ctx0" brushRef="#br0" timeOffset="209159.81">2888 16450 468 0,'13'1'268'0,"11"-6"-16"0,2-7-4 15,-5-18-24 1,-3-10-36-16,-1-17-72 16,-4-7-25-16,-6-7-34 15,-2 1-13-15,-7 1-19 0,-3 4-5 16,-3 17-6-16,0 10-2 0,5 24-5 31,2 12-4-31,9 21-6 0,0 9-4 16,5 19 2-16,2 7 3 15,4 5 2-15,6 6 0 16,5-2 2-16,6-3-1 16,0-7 1-16,-3-10-2 15,-4-18-44-15,-3-10-102 0</inkml:trace>
  <inkml:trace contextRef="#ctx0" brushRef="#br0" timeOffset="209327.3499">2921 16219 886 0,'13'3'349'16,"7"-1"-185"-16,12 5-148 15,4 0-4-15,4 2-17 16,1 1-135-16</inkml:trace>
  <inkml:trace contextRef="#ctx0" brushRef="#br0" timeOffset="209444.9">2756 16137 912 0,'-5'-4'327'15,"-2"3"-301"-15,7 2-54 16</inkml:trace>
  <inkml:trace contextRef="#ctx0" brushRef="#br0" timeOffset="209734.06">3479 16337 936 0,'1'6'378'0,"7"7"-177"15,11 2-81-15,-4-7-27 16,8-2-2-16,-5-9-44 16,-1-7-9-16,0-10-3 15,-6-3-2-15,-7-6-6 16,-4-1-4-16,-11 6-9 16,-5 0-4-16,-4 17-11 15,-3 7-2-15,6 16 2 0,2 12 2 16,5 10 16-16,6 7 0 15,5 6 1-15,5 2-2 16,0-8-8 0,5-4-2-16,-1-11-21 0,3-7-73 15,7-10-215-15</inkml:trace>
  <inkml:trace contextRef="#ctx0" brushRef="#br0" timeOffset="209982.93">4004 16349 896 0,'-3'13'462'16,"-5"3"-168"-1,-13 4-120-15,0-1-49 0,-8-11-75 16,3-3-16-16,3-11-33 16,1-9-32-16,10-8-49 15,8-1-7-15,10-3 10 16,7 7 22-16,10 9 57 15,0 6 20-15,3 13 39 16,2 7 19-16,-9 14-7 16,4 1-14-16,-1 2-32 15,-7-4-13-15</inkml:trace>
  <inkml:trace contextRef="#ctx0" brushRef="#br0" timeOffset="210593.59">5509 15851 1048 0,'16'0'389'15,"31"1"-293"1,18 0-37-16,29-1-7 16,-2-3-13-16,6-2-22 15,-5 3-3-15,-24 1-5 0,-6 2-1 0,-27 4-69 16,-18 0-63-1,-21 2-125 1,-13-1-45-16,-15-7 16 0,-8-1 62 16,-6-3 155-16,0-2 77 15,10 6 125-15,5 1 38 16,9 5 28-16,7 10-14 16,6 12-37-16,5 5-26 15,8 19-38-15,-1 1-9 16,-2 8-18-16,5 4-4 15,-8-5-19-15,1 0-8 0,0-11-22 0,0-8-5 16,7-12-9 0,-2-6-79-16</inkml:trace>
  <inkml:trace contextRef="#ctx0" brushRef="#br0" timeOffset="210855.59">6101 16432 909 0,'11'-4'394'16,"1"-4"-196"-16,11-6-112 16,5-3-11-16,-1-6-25 15,-3-6-8-15,-3 4 0 16,-8 2 4-16,-3 10 15 0,-5 10-2 15,-6 15-4-15,-3 10-3 16,-4 16-16-16,-1 5-4 16,4 1-12-16,1-4-7 15,4-9-61-15,5-8-89 16</inkml:trace>
  <inkml:trace contextRef="#ctx0" brushRef="#br0" timeOffset="211278.11">6400 16478 881 0,'2'2'438'16,"6"3"-130"-16,2 8-94 16,4 5-85-16,5 0-36 15,3 7-53-15,2-6-14 16,-3 1-16-16,-2-2-3 0,-4-8-76 16,-2-4-64-16,0-7-322 15</inkml:trace>
  <inkml:trace contextRef="#ctx0" brushRef="#br0" timeOffset="211404.17">6611 16441 632 0,'-9'1'408'0,"-12"11"5"0,-7 2-120 15,-5 10-118 1,-1 10-48-16,2 3-69 16,2 6-22-16,11-6-32 15,2-7-84-15</inkml:trace>
  <inkml:trace contextRef="#ctx0" brushRef="#br0" timeOffset="211768.34">6847 16130 1146 0,'9'-1'429'0,"13"-2"-327"15,13 3-39-15,17 0-25 16,4 4-12-16,8-1-10 16,-7-3-91-16</inkml:trace>
  <inkml:trace contextRef="#ctx0" brushRef="#br0" timeOffset="211932.54">6890 16252 863 0,'3'2'372'16,"11"3"-166"-16,13 0-45 15,23-7-53-15,13 0-16 16,9 0-57-16,-1-3 31 15</inkml:trace>
  <inkml:trace contextRef="#ctx0" brushRef="#br0" timeOffset="212266.26">7618 15911 875 0,'25'-5'398'0,"33"1"-193"16,9 2-48 0,9 4-74-1,-1 3-33-15,-9 0-32 0,-6-5-3 0,-15-2-24 16,-13-4-61 0,-19-1-274-16</inkml:trace>
  <inkml:trace contextRef="#ctx0" brushRef="#br0" timeOffset="212413.96">7889 15895 457 0,'0'9'285'0,"-2"14"-1"16,0 3-53-1,4 15-64-15,-2 1-14 0,6 11-27 16,0 6-14-16,-9 0-30 16,8 4-20-16,-5-6-35 15,-1-10 10-15,4-13-173 16</inkml:trace>
  <inkml:trace contextRef="#ctx0" brushRef="#br0" timeOffset="212724.62">7983 16380 696 0,'3'-10'399'0,"10"-18"-4"16,11 6-189 0,11 9-96-16,5 5-22 0,0 16-50 15,-5 6-15-15,-20 10 5 16,-12 7 2 0,-20 6-1-16,-12 1 2 15,-5-2-15-15,1-5-9 16,13-12-5-16,9-4 0 0,17-10 0 15,9-5 5 1,15-3 2-16,7 0 0 16,7 0-2-16,0 6-1 0,-2 0-40 0,-4 0-153 15</inkml:trace>
  <inkml:trace contextRef="#ctx0" brushRef="#br0" timeOffset="213098.78">8359 16360 1040 0,'3'4'462'16,"6"8"-210"-16,1 9-79 15,8 7-64-15,5 1-32 0,10 2-48 16,1-1-11-16,-3-2-12 15,-2-3-3-15,-7-12-37 16,1-5-48-16,1-7-118 16,-1-4-149-16</inkml:trace>
  <inkml:trace contextRef="#ctx0" brushRef="#br0" timeOffset="213294.03">8594 16412 637 0,'-5'0'447'16,"-4"-2"27"-16,-5 3-220 16,0 1-50-16,-4 6-62 15,-3 9-27-15,-3 6-36 16,-3 7-14-16,-4 1-31 16,4-1-10-16,8-3-17 0,4-6-4 15,11-8-88 1,2-2-39-16</inkml:trace>
  <inkml:trace contextRef="#ctx0" brushRef="#br0" timeOffset="-212492.49">9139 16195 893 0,'35'-1'356'0,"40"-2"-230"16,10 3-29-16,12 6-39 15,-2 1-13-15,-7 4-22 16,-10 1-23-16</inkml:trace>
  <inkml:trace contextRef="#ctx0" brushRef="#br0" timeOffset="-212262.28">9201 16334 745 0,'5'2'340'16,"9"0"-103"-16,23 2-138 0,12-3-16 15,34-2 11-15,11-3-10 16,12 1-30 0,-4 1-11-16,-20 1-17 15,-20 1 3-15,-22-2-211 0</inkml:trace>
  <inkml:trace contextRef="#ctx0" brushRef="#br0" timeOffset="-212055.2">9803 16155 781 0,'11'1'342'0,"23"9"-146"16,3 2-22-16,0 9-19 16,2 8-9-16,-24 3-46 15,-10 4-19-15,-25 4-34 16,-10 2-16-16,-14-9-106 15,-5-6-125-15</inkml:trace>
  <inkml:trace contextRef="#ctx0" brushRef="#br0" timeOffset="-211717.19">9364 16122 747 0,'-14'-3'388'15,"-23"1"-94"1,-14 4-70-16,-8 13-74 16,0 11-27-16,13 13-55 15,14 0-14-15,37 10-27 16,20-4-11-16,35-5-7 16,13 1-1-16,9-18-34 15,-3-8 199-15</inkml:trace>
  <inkml:trace contextRef="#ctx0" brushRef="#br0" timeOffset="-202822.63">14367 5380 388 0,'0'-5'271'0,"0"-3"5"16,2 8-102 0,0 3-24-16,0 13-34 15,-1 4-12-15,2 7-17 16,-2 7-14-16,1 9-31 0,-1 4-17 0,3 14-20 16,-1 3-7-1,3 2-53 1,4-2-96-16</inkml:trace>
  <inkml:trace contextRef="#ctx0" brushRef="#br0" timeOffset="-202465.77">14487 6140 695 0,'0'-2'350'0,"0"1"-104"16,1 1-46-16,-1 0-55 16,0 2-23-16,-1 23-41 15,-4 43-19-15,0-18-34 0,0 3-11 0,2 10-12 32,2-8-5-32,2-9-186 15,3-6-302-15</inkml:trace>
  <inkml:trace contextRef="#ctx0" brushRef="#br0" timeOffset="-202147.3799">14561 6970 926 0,'1'6'396'16,"4"6"-202"-16,-1 12-102 15,1 11-13-15,-3 14-26 16,1 6-16-16,-4 1-17 15,-1 0-7-15,2-8-7 16,0-5-2-16,2-6-1 16,0-5-11-16,-2-1-174 15</inkml:trace>
  <inkml:trace contextRef="#ctx0" brushRef="#br0" timeOffset="-201845.27">14627 7872 913 0,'-1'15'413'16,"-2"12"-194"-16,3 14-97 16,0 6-25-16,3 13-42 15,-1 1-14-15,-1-4-18 16,3-10-4-16,0-19-8 16,-3-9-49-16,6-6-303 0</inkml:trace>
  <inkml:trace contextRef="#ctx0" brushRef="#br0" timeOffset="-201272.8597">14651 7649 1000 0,'0'4'397'0,"9"5"-267"16,5 0-53-16,18 5-55 15,10-4-6-15,12-6-7 16,9-1-6-16,2-3 0 15,-4-2-3-15,-11 0-6 16,-10-3 1-16,-16-3 0 16,-8-1 4-16,-8-3 9 15,-4 0 3-15,-3 2 5 16,-1 3 2-16,-2 14 15 16,2 8 7-16,-3 18 10 15,0 14 4-15,2 8-14 16,1 6-6-16,3 12-12 0,5 1-4 15,0 0 0-15,-2-5 0 16,2-20 3-16,-2-11-1 16,0-18-5-16,0-9-8 15</inkml:trace>
  <inkml:trace contextRef="#ctx0" brushRef="#br0" timeOffset="-200285.87">22595 3785 466 0,'3'-5'251'16,"4"-2"-63"-16,3 7-51 16,-2 12-38-16,1 10-7 15,-3 19 3-15,-1 11 2 16,-4 10-14-16,-1 8-8 15,-2 8-22-15,-1 0-9 16,3 5-20-16,6 2-15 0,3-13-222 16</inkml:trace>
  <inkml:trace contextRef="#ctx0" brushRef="#br0" timeOffset="-199957.43">22645 4956 709 0,'-2'19'381'0,"-2"13"-75"15,2 19-178 1,2 9-31-16,1 18-51 16,0 6-19-16,-1 11-21 0,-6 0-6 15,-6-6-84-15,-1-5-78 16</inkml:trace>
  <inkml:trace contextRef="#ctx0" brushRef="#br0" timeOffset="-199620.79">22560 6126 722 0,'3'1'366'0,"2"3"-84"0,3 6-142 16,2 6-11-16,1 14-11 31,-1 10-4-31,-7 16-15 16,-3 6-9-16,-8 4-31 15,-2 0-19-15,0-7-23 0,-1-5-34 16,7-5-489-16</inkml:trace>
  <inkml:trace contextRef="#ctx0" brushRef="#br0" timeOffset="-199161.14">22708 6990 916 0,'5'2'372'16,"3"9"-187"-16,4 15-54 15,-7 21-10-15,0 13-3 0,-6 9-41 16,-6 4-25-16,-2-4-29 15,-2-5-10-15,3-6-43 16,2-3-60-16,4-1-231 16</inkml:trace>
  <inkml:trace contextRef="#ctx0" brushRef="#br0" timeOffset="-198922.3297">22713 7909 972 0,'1'16'395'0,"3"29"-244"16,-2 1-35-16,0 8-45 0,-2 0-22 15,0-9-37 1,-3-6-53-16,-1-14-320 0</inkml:trace>
  <inkml:trace contextRef="#ctx0" brushRef="#br0" timeOffset="-198490.9199">22021 7579 722 0,'-1'0'356'16,"-5"-5"-116"-16,2 19-140 0,3 15-23 15,-1 18-11-15,2 18 0 16,4 11-6-16,2 8-12 16,-3-1-26-16,1-5-8 15,-3-36-9 1,-1-21-2-16,1-1-49 16,2 45-69-16</inkml:trace>
  <inkml:trace contextRef="#ctx0" brushRef="#br0" timeOffset="-198245.8597">21999 7732 599 0,'11'-7'343'16,"5"-1"-5"-16,21 0-213 15,14 0-27-15,18 4-31 16,10 0-18-16,-5 4-28 16,-9 2-7-16,-15 5-6 0,-8 0-3 15,-8-2-53-15,-6-5-42 16</inkml:trace>
  <inkml:trace contextRef="#ctx1" brushRef="#br0">12115 18583 0,'0'0'0,"0"0"0,0 0 0,0 0 32,0 0-32</inkml:trace>
  <inkml:trace contextRef="#ctx0" brushRef="#br0" timeOffset="-190890.87">10396 16039 917 0,'30'1'391'16,"20"-1"-218"-1,29 7-64-15,5 1-15 16,0 3-40-16,-1 1-19 16,-15-6-45-16,-7 1-61 15,-8-7-301-15</inkml:trace>
  <inkml:trace contextRef="#ctx0" brushRef="#br0" timeOffset="-190684.59">10783 16092 383 0,'-1'3'213'0,"1"8"-15"15,0 2-8-15,7 22-9 16,0 8-9-16,-7 17-30 16,1 10-13-16,-8 1-38 15,-1 0-17-15,0-16-32 16,-2-11-15-16,11-18-93 15,3-12-98-15</inkml:trace>
  <inkml:trace contextRef="#ctx0" brushRef="#br0" timeOffset="-190397.44">10933 16568 895 0,'3'-9'397'15,"6"-4"-195"-15,9-8-92 16,6 0-8 0,4-4-5-16,-3-4 6 15,-4 6 10-15,-5 7-10 0,-6 18-20 16,0 13-11-16,-1 19-22 15,-4-1 3-15,-1 12-4 16,0 2-5-16,-4-5-16 16,2-1 2-16,3-15-225 15</inkml:trace>
  <inkml:trace contextRef="#ctx0" brushRef="#br0" timeOffset="-189907.57">11778 16265 416 0,'-6'-7'290'0,"-12"-5"57"15,-10 6-102-15,-9 11-62 16,-8 8-23-16,-2 11-59 16,4 6-26-16,19 11-36 15,11 8-13-15,23 0-11 16,13-7-3-16,19-7-4 15,6-11-4-15,1-10-22 16,3-5-53-16,-3-9-149 16,0-8-111-16</inkml:trace>
  <inkml:trace contextRef="#ctx0" brushRef="#br0" timeOffset="-189642.8799">12026 16364 759 0,'-8'-8'395'0,"-18"-10"-90"15,-4 6-50 1,-16 4-79-16,3 5-40 15,3 9-73-15,7 7-22 16,17 10-28-16,7 6-6 16,12 1-8-16,9 0-2 0,15-6-3 15,0-9 0 1,13-8 2-16,0-12 1 0,7-13 3 16,4-3 1-1,2-1 1-15,-3 2 1 0,-11 10-1 16,-3 10 3-16,-21 9 28 15,-2 14 18-15,-13 9 28 16,-11 2 7-16,-6-6-21 16,-6-2-17-16,0-11-42 15,0-9-90-15</inkml:trace>
  <inkml:trace contextRef="#ctx0" brushRef="#br0" timeOffset="-189038">12525 16261 933 0,'-11'19'381'16,"5"-10"-227"-16,1 1-34 0,-19 50-36 0,7 5-11 15,27-1-25 1,24-29 0-16,14-13-11 0,8-12-6 15,-8-20-5 1,-3-11-3-16,-14-26-2 0,-14-11 0 16,-7-16 1-16,-11-7-1 15,-24-6-2-15,-7 2-2 16,-28 11 4-16,-6 14 9 16,0 32 12-16,6 19 2 15,29 26-12-15,15 8-13 0,32 8-20 16,21-2-5-1,33 0-1-15,11-2-9 16,14-4-149-16,-1 3-125 0</inkml:trace>
  <inkml:trace contextRef="#ctx0" brushRef="#br0" timeOffset="-188756.23">12926 16557 587 0,'4'0'329'0,"3"-3"-45"16,3 3-50-16,6-11-65 16,0-4-33-16,2-7-46 15,-1-8-12-15,-2 7 5 16,-4 2 11-16,-5 14 5 0,-6 7-1 15,-6 15-15 1,1 11-15-16,0 12-18 0,0 2-7 16,5 2-20-16,0-5-9 15,5-6-70-15,5-2-93 16</inkml:trace>
  <inkml:trace contextRef="#ctx0" brushRef="#br0" timeOffset="-188415.0799">13401 16310 956 0,'18'0'451'16,"31"-3"-168"-16,8 2-100 15,10-2-82-15,-5 0-36 16,-16 2-46-16,-3-1-23 15,-11 2-97-15,-5 0-64 16,-9 1-349-16</inkml:trace>
  <inkml:trace contextRef="#ctx0" brushRef="#br0" timeOffset="-188209.54">13461 16474 940 0,'16'0'431'0,"28"0"-188"15,9-2-23-15,6-1-53 16,2 2-33-16,-10 1-58 0,-3 0-24 16,-14 0-48-1,-9-4-58-15,-10 0-246 16</inkml:trace>
  <inkml:trace contextRef="#ctx1" brushRef="#br0" timeOffset="212174.57">17133 18349 0,'0'0'0,"0"0"0</inkml:trace>
  <inkml:trace contextRef="#ctx0" brushRef="#br0" timeOffset="-181139.22">14191 16073 717 0,'-5'-3'361'16,"2"-8"-120"-16,11 5-69 15,33 3-66 1,25 3-17-16,37 6-13 15,6 3-13-15,-3 0-27 0,-13 1-10 16,-33-1-16-16,-12 0-2 16,-27-1-78-16,-11-1-75 15,-13-2-239-15</inkml:trace>
  <inkml:trace contextRef="#ctx0" brushRef="#br0" timeOffset="-180982.5799">14533 16084 514 0,'-8'7'258'15,"-10"12"-75"-15,4 9-34 0,9 16-33 16,1 5-9-16,3 17-12 16,1 2-8-16,1-1-25 15,3-5-13-15,5-15-23 16,0-7-10-16,-1-15-64 16,2-1-157-16</inkml:trace>
  <inkml:trace contextRef="#ctx0" brushRef="#br0" timeOffset="-180684">14660 16579 804 0,'0'-9'384'0,"9"-6"-134"16,10 11-155-16,9 4-27 0,5 12-33 15,-5 6-9-15,-18 8-7 16,-8 4-1 0,-18 3-2-16,-7 2-2 15,-5-3-3-15,0-2 0 16,9-11-2-16,8-5 0 0,16-12 0 16,10-7 0-1,18 1 30-15,0-4 9 16,4 6 7-16,-1 2-5 0,-7 5-30 15,-1 4-26-15</inkml:trace>
  <inkml:trace contextRef="#ctx0" brushRef="#br0" timeOffset="-180249.4">15406 16386 561 0,'-8'-10'316'16,"-3"-7"-57"-16,-16 1-103 15,-5 0-18-15,-10 8-42 16,0 6-22-16,1 15-28 15,11 13-13-15,13 14-21 16,8 6-6-16,18 3-6 16,2-7 0-16,19-8-12 15,11-8-46-15,12-13-137 16,9-5-221-16</inkml:trace>
  <inkml:trace contextRef="#ctx0" brushRef="#br0" timeOffset="-179967.4">15626 16465 653 0,'-11'-4'336'0,"-23"-4"-77"16,-1 4-80-16,-8 6-66 15,3 4-26-15,12 7-42 16,7 3-16-16,18 2-20 0,5 2-3 16,15-4-2-1,10-3 0-15,12-7 2 0,0-5 1 16,0-12 2-16,-6-5-1 0,-3-4-2 15,5 0-2 1,2 13 0-16,0 5 2 16,-7 7 17-16,-9 13 19 15,-16 0 47-15,-5 4 25 0,-18 2 23 16,-6-4-11-16,-9-2-44 16,-3-3-28-16,11-3-61 15,4-5-143-15</inkml:trace>
  <inkml:trace contextRef="#ctx0" brushRef="#br0" timeOffset="-179182.3">16115 16410 845 0,'-9'-1'368'0,"-20"7"-189"15,-1 0-43-15,11 16-57 16,5 7-20-16,21 3-27 16,17 8-8-16,12-7-1 15,4-6-1 1,8-11-2-16,-3-6-1 15,0-16 1-15,1-7 0 0,-10-24 4 0,-7-11 2 16,-19-20-2-16,-17-9-1 31,-30-14-5-31,-12 3-4 0,-17 16-8 16,2 13 6-16,1 35 6 16,9 13 1-16,18 23 1 0,11 9-9 0,33 11-10 31,16 1-2-31,33 3-2 15,17 1 8-15,22-4-153 16</inkml:trace>
  <inkml:trace contextRef="#ctx0" brushRef="#br0" timeOffset="-178750.3499">16567 16583 792 0,'2'-2'383'0,"6"-3"-126"16,7 1-41-16,0 1-48 15,5 2-22-15,4 5-46 16,-1 2-22-16,-10 8-32 16,-5 0-13-16,-15 7-6 15,-11 3-3-15,-11 5-4 16,-1 3-1-16,1-2-9 16,8-4-2-16,12-8-3 15,7-7-3-15,12-10-1 16,5-4-1-16,21-9 2 15,5 1 1-15,4-1 0 16,4 7 1-16,-10 2 0 16,-3 3 0-16,-10 0-1 0,-5 0 2 15,-15 0 45-15,-6-2-110 16</inkml:trace>
  <inkml:trace contextRef="#ctx0" brushRef="#br0" timeOffset="-176384.09">17300 16273 658 0,'4'-3'326'0,"5"-3"-108"0,30 0-62 15,20 1-14-15,32 1-25 16,15-1-20-16,12 5-44 15,-8 0-17-15,-19 3-20 16,-23 1-5-16,-33-2-33 16,-12 3-41-16,-23-2-117 15,-2 3-98-15</inkml:trace>
  <inkml:trace contextRef="#ctx0" brushRef="#br0" timeOffset="-176189.3199">17496 16335 506 0,'-9'5'268'16,"-5"7"-63"-16,8 0-40 0,18-2-53 15,12 2-25-15,18-9-32 16,16-1-9 0,27-2-17-16,7-1-5 15,2 2-10 1,-9 4 8-16,-25 2-136 15,-16 1-114-15</inkml:trace>
  <inkml:trace contextRef="#ctx0" brushRef="#br0" timeOffset="-175995.43">18029 16198 771 0,'10'4'323'15,"11"9"-170"-15,10 6-30 0,1 5 0 16,-3 1-17-16,-11 4-23 16,-14 1-11-16,-23 0-27 15,-11 1-11-15,-19-4-43 16,-11-8-46-16,-8-6-185 16</inkml:trace>
  <inkml:trace contextRef="#ctx0" brushRef="#br0" timeOffset="-175685.68">17476 16185 644 0,'-15'-6'308'15,"-19"1"-88"-15,-2 7-48 16,-1 15-39-16,4 12-17 16,11 15-47-16,7 5-21 15,24 14-22-15,14-2-5 16,24-14-4-16,10-3-1 0,7-23-4 15,2-8 66-15</inkml:trace>
  <inkml:trace contextRef="#ctx1" brushRef="#br0" timeOffset="-205452.8">21752 18240 0</inkml:trace>
  <inkml:trace contextRef="#ctx0" brushRef="#br0" timeOffset="-169045.76">18648 16064 710 0,'17'-1'319'0,"34"-4"-127"16,18 1-33-16,23-4-33 15,3-3-24-15,-4 0-50 16,-7 3-20-16,-23 2-21 16,-11 0-3-16,-26 6-41 15,-15 1-17-15,-18 5-48 16,-8 2-25-16,-14-1-5 15,-2 0-10-15,-6-4 29 16,0-1 24-16,2-2 47 16,5-4 35-16,13 8 51 15,9 1 19-15,10 11 43 16,5 10 5-16,3 12-9 16,-3 10-5-16,-1 16-9 15,-4 5-5-15,-1 1-16 16,-6-8-13-16,2-11-35 15,3-10-8-15,1-20-5 16,2-1-32-16,0-15-232 0</inkml:trace>
  <inkml:trace contextRef="#ctx0" brushRef="#br0" timeOffset="-168806.03">19178 16584 813 0,'7'-10'357'0,"8"-12"-155"16,1-1-29-16,0 3-23 15,-2 5-23-15,-7 9-53 16,0 7-15-16,-2 19-6 16,-2 3-4-16,2 16 4 15,-3 1-2-15,2-2-19 16,-1 0-7-16,-3-12 17 15,1-6-101-15</inkml:trace>
  <inkml:trace contextRef="#ctx0" brushRef="#br0" timeOffset="-168493.09">19643 16239 882 0,'13'-1'368'0,"25"1"-196"16,12 0-33-16,20 2-19 16,-1 2-35-16,-12-4-51 0,-11-1-17 15,-16 0-79 1,-5-1-102-16</inkml:trace>
  <inkml:trace contextRef="#ctx0" brushRef="#br0" timeOffset="-168342.65">19713 16329 777 0,'20'1'420'0,"14"3"-105"0,15 0-133 32,7 1-32-32,-4 0-77 15,-6-3-27-15,-5-3-126 0</inkml:trace>
  <inkml:trace contextRef="#ctx0" brushRef="#br0" timeOffset="-167851.26">20444 15968 681 0,'5'-17'343'31,"2"-14"-110"-31,12 3-85 16,14 3-25-16,14 12-37 15,6 7-15-15,2 15-42 16,-9 4-12-16,-24 10-13 0,-15 5-2 16,-28-1 2-16,-11 0 2 15,-9-1 4-15,5-9 0 16,21-8-2-16,14-5-1 15,24-6-3-15,14 0 1 16,16 2-1-16,1 1-1 16,-7 6-2-16,-10 1 0 15,-24 8 4-15,-18-1 2 16,-24 3 4-16,-11-1 4 0,-10-2-109 16,3 1-150-16</inkml:trace>
  <inkml:trace contextRef="#ctx0" brushRef="#br0" timeOffset="-167672.8">20352 16277 799 0,'10'2'406'0,"21"1"-69"16,11 3-125-16,33 1-64 15,12 3-30-15,13-3-67 16,-2-4-21-16,-22-3-20 0,-14-3-15 15,-23-4-152 1,-9 1-100-16</inkml:trace>
  <inkml:trace contextRef="#ctx0" brushRef="#br0" timeOffset="-167282.79">20535 16554 1010 0,'0'2'391'0,"1"9"-260"16,-1 5-33-16,-1 10-9 15,-3 3-17-15,2 0-31 16,5-2-11-16,12-8-13 15,9-4-3-15,12-11-5 16,1-4-3-16,2-10-42 16,-3-3-22-16,-11-5-27 0,-2 1-9 15,-12-6 36 1,-2 3 22-16,-7 4 28 16,-2 5 16-16,-5 12 47 15,-2 8 18-15,-3 15 22 16,-2 10-1-16,4 7-34 15,-1 9-17-15,7 7-22 0,0-1-6 0,2-2-44 32,5-6-79-32</inkml:trace>
  <inkml:trace contextRef="#ctx0" brushRef="#br0" timeOffset="-166893">21325 16061 1087 0,'15'0'442'0,"20"2"-263"0,14 3-44 16,16-1-41-1,4 1-24-15,5-4-42 16,-4 0-12-16,-12-2-5 0,-12-4-64 16,-19 0-137-16,-9-2-107 15</inkml:trace>
  <inkml:trace contextRef="#ctx0" brushRef="#br0" timeOffset="-166736.51">21595 16091 561 0,'-5'1'293'0,"0"5"-64"15,2 4-42 1,3 15-38-16,3 9-10 0,-1 20-27 16,-1 9-18-16,-1 13-35 15,-3 0-19-15,1-8-25 16,2-10-25-16,6-20-218 16</inkml:trace>
  <inkml:trace contextRef="#ctx0" brushRef="#br0" timeOffset="-166415.25">21705 16562 1000 0,'8'-6'397'15,"14"1"-230"-15,7 0-67 0,12 5-33 16,-1 2-9 0,-9 6-29-16,-9-1-4 15,-11 7 0-15,-11 0 7 16,-12 4 8-16,-1 8-1 16,-16-4-2-16,6 5-7 15,8-5-8-15,4-6-1 0,19-4 11 16,2-6 6-1,13-6 1-15,11-4-2 0,-1-3-17 16,11 2-10-16,-6 0-133 16</inkml:trace>
  <inkml:trace contextRef="#ctx1" brushRef="#br0" timeOffset="-202050.51">21326 18073 0,'0'0'0,"0"0"15,31-18 1</inkml:trace>
  <inkml:trace contextRef="#ctx0" brushRef="#br0" timeOffset="-165900.18">18520 15473 715 0,'1'8'296'16,"3"10"-139"0,-2 44-49-16,4 28-18 0,3 61 22 15,-2 28-21-15,7 45-35 16,-6 5-11-16,-6-3-26 15,-2-15-5-15,-10-45-1 16,0-18 0-16,2-46-58 16,-3-20-73-16</inkml:trace>
  <inkml:trace contextRef="#ctx0" brushRef="#br0" timeOffset="-165496.54">18451 15538 752 0,'39'-1'373'0,"80"-2"-98"16,31-1-182-16,68 7-80 15,26-1-2-15,50 7 5 16,20 4 5-16,20 1-5 15,12 1-2-15,-8-7-9 16,-9-8-2-16,-23-4 15 16,-18 1 25-16,-42 3 12 15,-24 12 1-15,-48 8-41 16,-18 5-111-16</inkml:trace>
  <inkml:trace contextRef="#ctx0" brushRef="#br0" timeOffset="-165107.04">22504 15520 1178 0,'-3'11'407'15,"3"38"-359"1,0 21-54-16,7 63 0 15,4 25 2-15,0 45 1 16,-6 11-1-16,-7-10 18 16,0 1 21-16,2-40 35 15,0-14 9-15,8-33-13 0,-1-18-18 16,-4-19-127 0,-3-12-105-16</inkml:trace>
  <inkml:trace contextRef="#ctx0" brushRef="#br0" timeOffset="-164627.8799">18582 17224 746 0,'-19'1'302'0,"-18"5"-192"16,-2 1-56-16,16 7-47 15,6-2-12-15,24 2-10 16,24 1 0-16,42-6 5 0,30-3 9 16,55-4 31-16,32-1 20 15,47 3 35-15,28-1 5 16,41 0-18-16,12-2-14 15,32-3-27 1,13-1 16-16,10 3 28 0,0 0 2 16,-14 14-5-16,-19 5-24 15,-40 4-59-15,-26 1-99 16</inkml:trace>
  <inkml:trace contextRef="#ctx0" brushRef="#br0" timeOffset="125610.66">23152 16522 673 0,'4'-3'283'16,"1"-2"-126"-16,10-9-96 0,0-12 5 15,5-8 33-15,1-6 23 16,-6-10 28-16,-3 4 13 16,-8 7-9-16,1 10-24 15,-5 24-60-15,1 13-25 16,-2 35-31-16,-3 18-10 15,4 16 5 1,0-1-2-16,9-16 18 16,-2-12-87-16,1-21-188 15,3-8-138-15</inkml:trace>
  <inkml:trace contextRef="#ctx0" brushRef="#br0" timeOffset="125910.71">23279 16117 838 0,'-32'-11'382'0,"-40"0"-168"16,-6 4-69-1,2 22-77-15,9 15-17 0,22 23-26 16,7 16-7-16,33 27-3 16,9 3 0-1,19-1 0-15,17-4-3 16,27-24-2-16,20-15 6 0,21-30 8 15,0-24 5-15,-10-38 53 16,-16-17 20-16,-27-29 34 16,-18-11 21-16,-47-16-13 15,-23-1-15-15,-33 19-31 16,-8 17-26-16,-3 39-47 16,4 18-18-16,19 18-91 15,12 10-97-15</inkml:trace>
</inkml:ink>
</file>

<file path=ppt/ink/ink21.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0T06:50:21.199"/>
    </inkml:context>
    <inkml:brush xml:id="br0">
      <inkml:brushProperty name="width" value="0.05292" units="cm"/>
      <inkml:brushProperty name="height" value="0.05292" units="cm"/>
      <inkml:brushProperty name="color" value="#FF0000"/>
    </inkml:brush>
    <inkml:context xml:id="ctx1">
      <inkml:inkSource xml:id="inkSrc40">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0T06:50:40.042"/>
    </inkml:context>
  </inkml:definitions>
  <inkml:trace contextRef="#ctx0" brushRef="#br0">1941 7392 462 0,'-13'-7'350'0,"0"0"-119"15,-1 3-119-15,-9-4 61 16,-1 3-40 0,0 3-25-16,2 5-36 15,2 6-16-15,9 6-23 16,3 4-12-16,9 2-15 0,0 1-2 16,14-4 2-1,6-2 2-15,8-6 6 0,3-4 6 0,-1-7 11 31,0-6 7-31,-5-7 11 16,0-3 7-16,-17-3 9 16,-8-3 2-16,-14 0 0 15,-8 3-3-15,-8 5-13 0,-1 3-5 16,-1 9-14 0,1 4-9-16,6 9-14 15,7 6-5-15,11 7-6 0,5 0-2 16,11 2 1-16,5-2-1 15,9-5 3-15,4-4 1 0,1-7 3 0,1-6 4 32,-5-7 3-32,-1-5 3 15,-11-8 1-15,-7 0 1 16,-13-2 3-16,-7 2 0 16,-9 6-3-16,-4 1-2 15,-3 10-4-15,0 4-2 16,3 10-3-16,4 3-3 0,10 5-3 15,5 1-2-15,8-1 0 16,8-3 0-16,9-4 2 16,5-4 1-16,4-8 4 15,-1-3 4-15,-3-9 11 16,-3-4 6-16,-7-3 9 16,-10-2 2-16,-10 3 2 15,-9 2-1-15,-6 7-2 16,0 5-3-16,-1 6-10 15,0 6-6-15,8 5-10 16,6 0-2-16,5 1-2 16,8-2-1-16,7-6 1 15,2-4 0-15,1-5 2 16,1-5 1-16,-3-6 1 0,-3-2 1 16,0-2 0-1,-7-1 0-15,-2 2-1 0,-6 1-1 16,-2 5-2-16,-1 3-2 15,1 7-2-15,0 2 0 16,2 10-2-16,1 1-1 16,2 6 0-16,5 1 0 0,7-1 1 15,3-1 1 1,6-6 1-16,3-1 0 16,3-9 2-16,0-2 2 15,0-10 2-15,-5-4 1 0,-9-3 1 16,-6-2 0-16,-9 2 0 15,-9 2-1-15,-7 7-1 16,-4 4-1-16,0 7-3 16,-1 5 0-16,4 7-3 15,5 3-1-15,9 4-1 16,4-1 1-16,8-5-1 16,9-1 1-16,10-7 1 15,4 0 1-15,4-8 2 16,0-5 0-16,-2-6 4 15,-3-2 2-15,-5-4 1 16,-10 0 1-16,-16 2 0 16,-7 0 0-16,-13 9-1 0,-1 5-1 15,-6 5-1-15,2 7-2 16,5 4-3-16,4 4 0 16,9 0-1-16,12-4 0 15,15-4 0-15,4-4 0 16,8-7 2-16,0-2 1 15,-4-6 3-15,-2-3 2 16,-7-1-1-16,-9 4 0 16,-11 1-1-16,-5 2-3 15,-3 4-85-15,0 1 26 0</inkml:trace>
  <inkml:trace contextRef="#ctx0" brushRef="#br0" timeOffset="780.13">1904 7429 249 0,'-3'-3'258'0,"1"0"-32"15,-3 0-93-15,4 2 76 16,0 0-18-16,0-1-31 16,-4 1-17-16,-5 2-33 15,-29 12-16-15,33-1-32 16,4 3-14-16,4-2-21 16,5 0 6-16,11-1-267 15</inkml:trace>
  <inkml:trace contextRef="#ctx0" brushRef="#br0" timeOffset="2858.08">3180 7113 445 0,'-6'-3'292'0,"-11"-4"16"0,-5 5-52 0,-14 2-64 32,-8 4-23-32,-9 4-50 15,-9 1-20-15,1 1-42 16,3-2-21-16,15-3-24 16,9 2-5-16,16-1-7 0,6-1-12 15,14 2-16-15,10-4-1 16,18 5 1-16,15 1 11 15,21 4 16-15,4 1 1 16,-5 3 4-16,-18 2-1 16,-22 7 4-16,-19 9 0 0,-23 13 3 15,-6 4 0-15,-27-1-1 16,-1-4-1-16,-4-8-1 16,3-3 0-16,23-7 3 15,10-3 1-15,19-7 4 16,9-3 6-16,24-1 4 15,15-2 1-15,17-5-4 16,6 0-7-16,9-6-10 16,-7-1-98-16</inkml:trace>
  <inkml:trace contextRef="#ctx0" brushRef="#br0" timeOffset="3189.03">3497 7261 1015 0,'-2'3'393'0,"-3"19"-273"0,5 12-53 0,1 23-27 16,4 9-5 0,-1 1-6-16,2-4-3 15,-3-13-9-15,0-10 0 16,4-20 3-16,-4-10 15 15,4-21 42-15,-3-9 17 0,-4-16 26 16,-4-11-6-16,-8-19-28 16,-10-12-19-1,0-9-32-15,0 4-16 0,9 22-24 16,12 17-8-16,11 25-16 16,8 10-3-16,12 9 5 15,7 2 4-15,11 6 20 16,10 2-76-16,9 2-357 15</inkml:trace>
  <inkml:trace contextRef="#ctx0" brushRef="#br0" timeOffset="3387.66">3519 7549 1044 0,'21'-1'369'15,"31"-3"-319"-15,6 3-29 0,5 1-157 16</inkml:trace>
  <inkml:trace contextRef="#ctx0" brushRef="#br0" timeOffset="3756.72">3751 7670 998 0,'-3'0'380'0,"2"7"-270"15,1 3-58-15,9 8-34 16,6-1 2-16,8-4-3 15,6-3 2-15,0-10 11 16,1-6 6-16,-8-6 11 16,-4-5 4-16,-5-2 0 15,-8 0-1-15,-1 7-11 16,0 0-9-16,-4 12-22 16,2 7-7-16,0 14-3 15,2 9 1-15,-4 15 5 16,-1 10 10-16,-5 11 21 0,-9-1 11 15,-5-6 27 1,-6-10 0-16,-4-23-11 0,0-7-5 16,0-20-13-16,6-10-6 15,10-20-63-15,7-7-81 16</inkml:trace>
  <inkml:trace contextRef="#ctx0" brushRef="#br0" timeOffset="4042.73">4321 7390 668 0,'13'-1'346'16,"11"0"-76"-16,19 1-123 15,8 3-28-15,13 2-28 16,2-1-22-16,-10 2-34 16,-3-1-7-16,-17-5-101 0,-9 0-199 15</inkml:trace>
  <inkml:trace contextRef="#ctx0" brushRef="#br0" timeOffset="4197.2">4380 7549 909 0,'2'3'366'16,"9"1"-202"-16,12 1-45 0,14-5-30 15,5 1-6-15,17 4-36 16,-1-1-17-16,5 2-185 15</inkml:trace>
  <inkml:trace contextRef="#ctx0" brushRef="#br0" timeOffset="4498.39">5167 7284 1250 0,'-18'-4'513'16,"-28"-3"-321"-1,3 6-72-15,8 11-73 16,2 9-26-16,21 23-23 16,0 7-7-16,14 12-2 15,14-22 0-15,-7-19 5 0,0 1 3 16,46 40 9 0,14-13 15-16,20-27 21 0,-20-32 9 15,-12-17 12 1,-11-6 1-16,-23-7 1 0,-14-3-3 15,-20-7-17-15,-11 2-16 16,-22 13-31-16,-7 7-13 0,-5 21-66 16,4 8-59-1,14 9-233-15</inkml:trace>
  <inkml:trace contextRef="#ctx0" brushRef="#br0" timeOffset="4641.21">5276 7347 993 0,'2'5'471'0,"0"6"-160"16,-7 12-50-16,-20 15-83 16,-4 7-24-16,-11 6-72 15,0-2-27-15,5-8-69 16,8-4-123-16</inkml:trace>
  <inkml:trace contextRef="#ctx0" brushRef="#br0" timeOffset="5171.92">3528 6899 583 0,'0'0'276'0,"8"0"-75"15,9-3-36-15,12 0-20 16,15 1-7-16,18 1-35 16,6 2-23-16,11-1-33 15,-4 2-14-15,-21-2-15 16,-14-6-3-16,-17 2-5 15,-7-3-3-15,-10-5-13 16,-2 1-4-16,-9-4 1 16,-3 1-2-16,3 6 2 0,2 3-3 15,5 11-4-15,3 7 5 16,4 11 11-16,1 3 6 16,-1 2 8-16,0 0-1 15,-1-5 189-15</inkml:trace>
  <inkml:trace contextRef="#ctx0" brushRef="#br0" timeOffset="5710.62">4950 6901 815 0,'3'2'362'16,"9"5"-164"-16,5 3-69 15,22 0-75-15,11 4 0 0,15-6-14 16,10 3-10-16,-6-5-8 15,-5-4-3 1,-16-4-17-16,-9-6-19 16,-17-7-23-16,-5-5-2 15,-14-3 13-15,2 3 18 0,-7 5 20 16,-1 3 8-16,3 13 7 16,-2 5 7-16,2 16 16 15,0 6 4-15,-3 7 12 16,-1 3-2-16,-2-5-14 15,4-5-10-15,4-8-59 16,1-4-425-16</inkml:trace>
  <inkml:trace contextRef="#ctx0" brushRef="#br0" timeOffset="6182.53">6202 7335 661 0,'5'3'325'16,"7"4"-105"-16,21 1-44 15,9-1-21-15,24-1-31 16,6-2-27-16,7-3-52 16,4 3-10-16,-14-3-16 15,-7 1-5-15,-22-2-97 16,-12-2-86-16</inkml:trace>
  <inkml:trace contextRef="#ctx0" brushRef="#br0" timeOffset="6359.1">6277 7465 604 0,'9'2'323'0,"7"-2"-65"16,18 7-93-16,11-1-15 0,18 2-29 15,7 2-23-15,6-5-47 16,1-1-13-16,-13-6-59 16,-10 0-84-16</inkml:trace>
  <inkml:trace contextRef="#ctx0" brushRef="#br0" timeOffset="6525.07">6826 7325 554 0,'11'8'315'16,"8"5"-34"-16,0 9-128 16,0 1-24-16,-8 2-19 15,-9 3-11-15,-8-1-39 16,-10-8-12-16,-15-2-71 0,-9-3-92 16</inkml:trace>
  <inkml:trace contextRef="#ctx0" brushRef="#br0" timeOffset="6723.66">6300 7332 916 0,'-17'0'406'0,"-23"7"-199"16,4 8-56-16,9 13-72 15,6 3-25-15,21 7-30 16,7-3-6-16,23-2 2 15,7-4 0-15,10-8-3 16,1-2-1-16,1-14-100 16</inkml:trace>
  <inkml:trace contextRef="#ctx0" brushRef="#br0" timeOffset="7336.69">7554 7139 960 0,'3'-4'401'0,"15"-4"-230"0,9 1-41 16,29 6-52-16,11 0-5 15,10 1-21-15,5 0-15 16,-9 2-20-16,-6 3-8 15,-10 3-55-15,-10-1-59 16,-16-2-319-16</inkml:trace>
  <inkml:trace contextRef="#ctx0" brushRef="#br0" timeOffset="7530.8">7847 7135 725 0,'1'12'332'15,"1"8"-148"-15,6 17-63 16,2 13 4-16,-1 16-17 16,-4 2-13-16,0-4-24 15,-1-5-11-15,0-18-30 16,-3-9-7-16,3-11 9 16,-1-8-76-16</inkml:trace>
  <inkml:trace contextRef="#ctx0" brushRef="#br0" timeOffset="7929.17">8105 7561 743 0,'10'-6'393'16,"5"-6"-110"-16,15 8-144 16,6 2-43-16,1 5-54 15,0 1-11-15,-15 7-10 16,-8-2 0-16,-17 6-6 15,-9 5-4-15,-10-1-3 16,-3 1-1-16,9-8-3 16,8-6-4-16,18-3-7 15,7-2-3-15,10 0-5 16,2 5 7-16,-9 2 5 16,-4 5 3-16,-17 4 10 0,-8 0 3 0,-14-1 4 15,-11-3-18 1</inkml:trace>
  <inkml:trace contextRef="#ctx0" brushRef="#br0" timeOffset="8340.91">7627 6944 784 0,'2'-3'415'16,"1"1"-123"-16,17 0-135 15,11-4-43-15,20 6-61 16,8 1-14-16,14 2-20 15,2 6-6-15,5 3-8 16,-3 0-1-16,-12-4-4 16,-12-1-14-16,-22-6-51 15,-12 0-2-15,-14-5 5 16,-5-10 14-16,-2-6 51 16,-1-3 3-16,3 4 8 15,3 5 10-15,2 10 0 0,0 7 1 16,-1 13-3-1,0 4-10-15,-4 9 2 16,2 1-1-16,1-3 40 0,-1-2-139 16</inkml:trace>
  <inkml:trace contextRef="#ctx0" brushRef="#br0" timeOffset="8693.44">8820 7213 902 0,'2'-6'461'16,"5"-2"-174"-1,-1 11-87-15,1 23-122 16,1 13-33-16,4 19-8 0,-2 5-2 16,-2-1-7-16,0-6-7 15,-8-16-7-15,-1-12-14 0,2-10-130 31,-4-8-107-31</inkml:trace>
  <inkml:trace contextRef="#ctx0" brushRef="#br0" timeOffset="8847.83">8666 7467 760 0,'-1'0'419'16,"-3"1"-104"-16,14 2-128 0,18 1-35 31,18-3-55-31,9-3-11 0,17-3-38 15,-2-3-13-15,-2-5-76 16,1-2-32-16</inkml:trace>
  <inkml:trace contextRef="#ctx0" brushRef="#br0" timeOffset="9397.65">9267 7150 1107 0,'9'-2'424'15,"20"-1"-296"-15,14 2-45 0,23 2-36 16,15 3-8-16,9-1-18 16,-3 2-5-16,-16-4-6 15,-18-1-14-15,-26-1-106 16,-13-2-40-16,-18-2-121 0,-9-1-35 16,-13 3 90-1,-5 0 38-15,-12 3 138 16,4 4 65-16,3 4 73 15,4 6 18-15,8 15 20 16,2 4-9-16,9 20-35 16,5 9-8-16,8 5-8 15,2-2 1-15,-2-12-12 0,11-8-9 16,5-20-26-16,4-3-3 16,12-14-120-16</inkml:trace>
  <inkml:trace contextRef="#ctx0" brushRef="#br0" timeOffset="9729.07">9720 7675 989 0,'7'-6'384'0,"3"-9"-265"0,8 0-34 16,5 1-29-16,-4-6-2 15,-1-1-5 1,2 9-2-16,-11 1-4 16,-3 6-10-16,-2 15-10 15,-9-1-5-15,-2 13-5 16,4 6 2-16,-1 3-4 15,3 1-1-15,7-4-4 0,0-4 2 16,5-10-153 0,1-5-205-16</inkml:trace>
  <inkml:trace contextRef="#ctx0" brushRef="#br0" timeOffset="10343.08">9937 7649 288 0,'2'-1'205'0,"1"-1"8"15,-2-2-66-15,-1 3-26 16,0 0-35-16,0 1-14 16,-1 0-26-16,1 0-6 0,0 0-14 0,0 0-8 0,0 0-8 31,0 1 0-31,4 0 4 15,3 4 2-15,-1-2 1 16,27 10 9-16,-32-19 46 16,-1 2 13-16,3 4 5 15,-3 0-12-15,0 0-52 16,0 0-18-16,0 0-8 16,1 15 0-16,44 30 0 15,-27-33 2-15,3 0 7 16,2-3 7-16,1-7 18 15,-2-4 12-15,-5-9 19 16,0-2 1-16,-9-6-7 16,1 7-10-16,-8-1-23 15,3 4-10-15,-3 5-11 16,-1-1-4-16,0 1-1 0,-1 3 1 16,1 0-1-16,0 0 0 15,0 0-5-15,0-1-1 16,0 1-2-16,-2 0-2 15,1 0 4-15,0 0 0 16,0 0-2-16,0 1 0 16,0 0-4-16,1 0-1 15,3 17 5-15,14 37 1 16,-9-20 4-16,-3 1 0 0,-6 7 1 16,-8-3 1-16,-12-2 2 15,-8-3 4-15,-12-14 6 16,-7-4 4-16,-6-20 4 15,5-9 0-15,8-12-67 16,12-11-86-16</inkml:trace>
  <inkml:trace contextRef="#ctx0" brushRef="#br0" timeOffset="10897.09">9393 6928 571 0,'3'-3'314'16,"15"0"-52"0,10 3-77-16,30 6-81 15,15 4-11-15,17 5-33 0,1-1-14 16,-10-4-17 0,-11-5-10-16,-28-8-28 15,-9 1-29-15,-23-8-25 16,-7-3-1-16,-6-3 21 15,-4-1 27-15,1 5 27 16,2 4 10-16,5 12 14 0,2 6 4 16,3 15 0-16,1 6-4 15,-5 4-5-15,-1 1-6 0,1-5 19 16,1-2 359 0</inkml:trace>
  <inkml:trace contextRef="#ctx0" brushRef="#br0" timeOffset="11257.43">10664 7227 735 0,'6'-7'442'16,"1"-9"-127"-16,2 22-123 15,-1 10-58-15,2 26-106 16,3 11-6-16,-1 12-6 16,-1 3 0-16,-2-12-2 0,2-7 1 15,-10-18-76-15,4-5-100 16</inkml:trace>
  <inkml:trace contextRef="#ctx0" brushRef="#br0" timeOffset="11392.57">10497 7484 1189 0,'15'0'496'0,"27"-4"-296"16,15 3-69-16,15-3-76 15,4 2-22-15,3 1-8 16,-6-4-91-16</inkml:trace>
  <inkml:trace contextRef="#ctx0" brushRef="#br0" timeOffset="11928.49">11174 7120 630 0,'-4'-8'353'16,"4"-3"-53"-16,9 4-134 15,18 0-63-15,17 4-12 0,32 2 5 16,13-5-2-16,16 4-23 16,-7-2-18-16,-29-1-32 15,-13 3-12-15,-35 0-19 0,-8 2-30 16,-20 2-44-16,-11 1-15 16,-11 1-8-16,-7-4 10 15,-6 2 18 1,2-1 15-16,7 0 17 15,5 4 15-15,1 6 21 0,16 2 3 16,5 11 17 0,-4 10 14-16,20 12 20 15,-9 10 13-15,3 12 25 0,2 0 4 0,-12-4-2 16,1-9-10-16,3-16-33 16,-4-5-14-1,15-17-10 1,1-3-86-16</inkml:trace>
  <inkml:trace contextRef="#ctx0" brushRef="#br0" timeOffset="12248.74">11632 7580 648 0,'4'-6'337'0,"11"-2"-88"16,8-1-63-16,10 1-75 15,8 8-26-15,6 5-36 16,-5 4-16-16,-12 6-14 16,-14 0-2-16,-28 3 5 15,-8 2 4-15,-14 5 1 16,0-1-3-16,6-2-5 0,8-4-4 15,15-9-4-15,7-1-1 16,16-3-6 0,9-1 1-16,10-4 0 15,4 1-35-15,2-1-159 0</inkml:trace>
  <inkml:trace contextRef="#ctx0" brushRef="#br0" timeOffset="12558.63">12059 7647 537 0,'3'-2'370'0,"-1"-4"5"16,0 6-192-16,-2 0-48 0,0 0-70 15,0 0-20 1,1 2-15-16,14 10-2 0,33 23-4 16,-29-29 2-16,-8-13 2 31,-6 4 1-31,1-1-1 0,15-14-3 0,-10-5-8 15,-2 0-5-15,-6 19-21 16,-3 6-6-16,3 15-5 16,2 9 1-16,-5 11 14 15,1 14 5-15,-2 10 7 16,-2 6 3-16,-8-4 7 16,-7-12 3-16,-16-21 6 15,-9-15-1-15,-14-15-32 16,-4-9-61-16</inkml:trace>
  <inkml:trace contextRef="#ctx0" brushRef="#br0" timeOffset="13054.33">11262 6903 738 0,'5'2'309'0,"15"-1"-172"16,6 3-28-16,29 3-22 16,10-1-6-16,24 0-17 0,1-4-9 15,-14-3-19-15,-10-1-12 16,-32-6-14-16,-8-3-1 15,-16-5-2-15,-10-4 0 16,-3 0 1-16,-3 1-2 16,2 5-10-1,6 6-2-15,9 7-1 0,5 6-1 16,10 13 5-16,-2 9 3 16,-9 5 12-16,-5 1 9 15,-12-4 12-15,-4-6 1 0,0-10-32 16</inkml:trace>
  <inkml:trace contextRef="#ctx0" brushRef="#br0" timeOffset="13445.51">12670 7346 914 0,'5'0'417'16,"10"-1"-176"-16,16 1-66 16,27 1-84-16,2 0-18 15,17 2-38-15,-7-3-12 16,-14 0-38-16,-9 0-50 15,-22 1-166-15</inkml:trace>
  <inkml:trace contextRef="#ctx0" brushRef="#br0" timeOffset="13614.2">12767 7503 899 0,'7'6'405'0,"7"1"-176"16,19 2-95-1,9-3-19-15,13-6-41 16,2 0-30-16,2 0-23 16,-2-3-57-16,-3 1-438 15</inkml:trace>
  <inkml:trace contextRef="#ctx0" brushRef="#br0" timeOffset="13932.15">13679 7264 1091 0,'-8'-15'460'0,"-13"-14"-269"0,-3 4-53 15,-2 12-84-15,-4 10-28 16,-4 12-34-16,-2 13-6 16,4 18 2-16,3 10 0 15,18 13-2-15,7 3 2 16,25-6 2-16,9-7 4 0,20-16 7 15,6-9 6-15,2-20 11 16,2-8 9-16,-8-19 17 16,-4-7 12-16,-16-16 13 15,-11-10 2-15,-28-12-12 16,-15-3-15-16,-16 6-27 16,-4 8-15-16,-3 22-18 15,1 9-38-15,-1 19-111 16,2 8-91-16</inkml:trace>
  <inkml:trace contextRef="#ctx0" brushRef="#br0" timeOffset="14080.92">13660 7315 544 0,'2'1'346'16,"0"7"-15"-1,-2 7-71-15,-18 9-111 16,-2 10-31-16,-14 6-48 0,-3 1-27 15,3-2-54-15,0-5-124 16</inkml:trace>
  <inkml:trace contextRef="#ctx0" brushRef="#br0" timeOffset="14553.97">13246 7009 657 0,'18'-2'338'16,"13"-2"-98"-16,20 4-98 16,10 0-26-16,12 5-31 15,-2 5-16-15,-7-1-28 16,-11-2-8-16,-17-5-14 0,-6-4-7 0,-6-6-31 16,-3 0-21-16,-8-7-25 15,-4-2-1 1,-10-6 23-16,-9 3 15 15,-3 3 15-15,0 5 3 16,7 9-20-16,1 6-4 0,6 6 13 16,6 6 9-16,6 11 38 15,4 1 20 1,-2 3 24-16,-2 1 10 16,-13-4 16-16,-5-4 0 15,-5-6-21-15,-3-6-14 0,8-7 500 16</inkml:trace>
  <inkml:trace contextRef="#ctx0" brushRef="#br0" timeOffset="15056.17">14667 7323 576 0,'-4'0'317'0,"-2"0"-57"16,10-1-75-16,30 1-74 15,10-1-18-15,27-3-27 16,13 2-20-16,6 2-20 16,-7 0-8-16,-10 3-5 15,-12 2-17-15,-22 1-85 16,-3 0-45-16</inkml:trace>
  <inkml:trace contextRef="#ctx0" brushRef="#br0" timeOffset="15297.59">14705 7449 842 0,'7'-4'331'0,"23"0"-215"16,12 2-19-16,22 1-12 16,11 2 1-1,-2 2-17-15,-3 0-12 0,-13-2-26 16,-6-1-27-16,-7-2-79 16,-6-4-33-16,-14-2-105 15,-7 1-140-15</inkml:trace>
  <inkml:trace contextRef="#ctx0" brushRef="#br0" timeOffset="15498.88">15191 7254 456 0,'3'-5'261'0,"5"-2"-34"16,7 6-39-16,5 7-66 16,4 5-29-16,4 13-41 0,-4 5-7 15,-5 10 1-15,-6 0 6 16,-16-4 29-16,-11 0 7 15,-14-11 16-15,-4-2 2 16,1-6-34-16,3-1-13 16,10-4-35-1,5-4-27-15,9 0-162 16</inkml:trace>
  <inkml:trace contextRef="#ctx1" brushRef="#br0">3490 10949 0,'0'0'0</inkml:trace>
  <inkml:trace contextRef="#ctx0" brushRef="#br0" timeOffset="19624.06">2632 8702 625 0,'-1'0'308'0,"1"0"-92"0,28 1-78 31,6 0-19-31,46 0-34 16,6 0-24-16,7-1-33 15,8 3-4-15,-22-1-7 16,-7 0-1-16,-12 3-5 16,-14-2-5-16,-19 0-54 15,-9 0-55-15,-18-2-212 16</inkml:trace>
  <inkml:trace contextRef="#ctx0" brushRef="#br0" timeOffset="19844.06">2692 8852 589 0,'-1'-3'305'16,"8"-1"-94"-16,13-1-57 0,30 1-67 16,16 0-24-16,12 4-20 15,1 2-12-15,-8 3-12 16,-6 0-3-16,-12-5-4 15,-7 1-28-15,-15-6-119 16,-8-2-134-16</inkml:trace>
  <inkml:trace contextRef="#ctx0" brushRef="#br0" timeOffset="20043.71">3181 8636 665 0,'-1'-3'336'15,"1"2"-128"-15,7 1-61 16,-7 0-70-16,9 5-23 15,59 41 0-15,-24-18 7 16,-5 0 8-16,3-1 1 0,-23-4-5 16,-8-1-9-1,-19-4 13 1,-9-1 8-16,-20-1 2 16,-6 5-4-16,-2-3-42 0,-1 1-3 0,5-4-169 15</inkml:trace>
  <inkml:trace contextRef="#ctx0" brushRef="#br0" timeOffset="21799.55">4011 8499 633 0,'-3'2'331'0,"-4"3"-89"15,21 4-98-15,16-3-26 16,27 0-27-16,25-5-11 16,24-1-32-16,1 1-15 15,-1-3-14-15,-16-1-3 16,-30-5-34-16,-12 1-51 16,-35 2-147-16,-13-5-83 15,-32 7-54-15,-13 1 30 0</inkml:trace>
  <inkml:trace contextRef="#ctx0" brushRef="#br0" timeOffset="21938.14">4347 8524 313 0,'-2'18'195'16,"1"10"4"-16,8 13-47 15,6 5-6-15,3 8 24 16,0 4 2-16,-7 1-36 16,-5-3-15-16,-4-9-52 15,-4-5-22-15,1-15-25 16,1-1 6-16,3-14-286 15</inkml:trace>
  <inkml:trace contextRef="#ctx0" brushRef="#br0" timeOffset="22190.25">4508 9037 553 0,'1'0'347'0,"3"-1"-9"16,5-2-168-16,5-5-32 16,1-6-50-16,1-5-19 0,-1 3-28 15,-2 1-6-15,-2 13-11 16,-4 5 0-16,-2 16 0 16,-1 9-2-16,0 5 0 15,-1 0-4-15,4 0-52 16,3-6-121-16</inkml:trace>
  <inkml:trace contextRef="#ctx0" brushRef="#br0" timeOffset="22521.9">4751 8988 708 0,'-1'0'311'0,"2"3"-155"0,4 4-59 15,10 7-50-15,5 6-4 16,8 0 0 0,3-1-6-16,2-8-8 15,-2-7-1-15,-10-9-2 0,-1-4 0 16,-12-7-2-16,-1 2-3 16,-3 0-3-16,-5 3-1 15,-2 9-4-15,2 5-1 0,0 12 1 16,-1 7-1-1,1 11 5-15,-1 6 3 16,-7 9 41-16,-5 1 23 16,-17-6 30-16,-8-5 8 0,-5-19-33 15,0-9-19 1,16-24-34-16,5-13-42 16,26-13-226-16</inkml:trace>
  <inkml:trace contextRef="#ctx0" brushRef="#br0" timeOffset="22804.62">5431 8689 988 0,'2'0'426'16,"5"8"-206"-16,-1 14-58 15,5 23-50-15,-1 13-5 16,-2 11-28-16,-3-1-15 16,-2-10-26-16,3-8-15 15,-4-20-109-15,4-9-98 16</inkml:trace>
  <inkml:trace contextRef="#ctx0" brushRef="#br0" timeOffset="22954.28">5291 8926 1006 0,'25'0'407'0,"28"0"-256"15,13-3-17-15,11-5-33 16,-8 0-21-16,10-1-36 15,-8 1-26-15</inkml:trace>
  <inkml:trace contextRef="#ctx0" brushRef="#br0" timeOffset="23526.46">5947 8608 870 0,'27'0'350'0,"39"-1"-223"15,17-1-34-15,14-3-32 16,-2-2-12-16,-15 3-17 16,-11-2-3-16,-24 3-8 15,-12-2-5-15,-23 4-68 16,-15-1-14-16,-22-2-14 16,-11 5-3-16,-5-1 48 0,4 4-2 15,4 4 5-15,6 0 4 16,4 8 28-16,4 5 16 15,14 13 31 1,6 10 21-16,7 10 32 0,4 6 20 16,4 6 24-16,-2-4-11 15,-3-11-36-15,-1-8-26 16,-2-20-45-16,4-5-11 16,1-11-234-16</inkml:trace>
  <inkml:trace contextRef="#ctx0" brushRef="#br0" timeOffset="23791.14">6482 8970 804 0,'14'-6'370'0,"16"-5"-152"16,5-2-41-16,6 8-57 15,-6 2-27-15,-13 9-44 16,-15 5 15-16,-19 12 19 15,-16 3 2-15,-17 2 1 0,2 2-31 16,12-6-37-16,9-4-7 16,25-3-7-16,8-6-1 15,13-6 0-15,9 1-1 16,5-5-22 0,1 0-66-16,-1-2-155 0,-2-1-194 15</inkml:trace>
  <inkml:trace contextRef="#ctx0" brushRef="#br0" timeOffset="24104.75">6840 9026 546 0,'4'-4'301'0,"-1"-1"-67"16,1 9-77-16,-2 4-16 0,0 7-36 16,6 3-15-16,3-2-32 15,3-2-11-15,-3-6-10 0,1-5-1 31,1-4-6-31,-2-7-2 0,3-6-8 16,-2 0-4-16,-7-4-6 16,2 3-4-16,-3 8-9 15,1 3-4-15,4 15-2 16,2 7 3-16,-3 12 35 16,-1 9 9-16,-4 12 23 15,-3 3 8-15,-11 13 28 16,-6-2 12-16,-14-12 0 15,-8-11-1-15,-1-24-47 16,-3-13-16-16,5-22-92 16,6-11-100-16</inkml:trace>
  <inkml:trace contextRef="#ctx0" brushRef="#br0" timeOffset="24677">7491 8818 789 0,'17'3'388'0,"28"1"-126"15,12 2-41-15,10 2-73 16,1 0-36 0,-11-1-59-16,-12-4-19 0,-16-4-32 15,-8-2-90-15</inkml:trace>
  <inkml:trace contextRef="#ctx0" brushRef="#br0" timeOffset="25488.5">8087 8595 922 0,'9'0'368'15,"22"1"-220"-15,15 7-37 16,20-4-10-16,6 5-11 16,7-5-32-16,-4-3-14 15,-5 2-22-15,-8-6-6 16,-20 1-5-16,-11-3-63 15,-24 2-125-15,-9-1-60 0,-23 2-74 16,-5-1 43-16,-9 0 109 16,-1 1 63-16,3 1 102 15,2 2 42-15,10 5 69 16,4 3 15-16,6 10-3 16,4 5-9-16,3 11-23 15,3 9 5-15,6 15 25 16,1 6 8-16,3 5 1 15,-3-5-13-15,0-14-40 16,-2-11-20-16,3-17-33 0,3-5-11 16,4-9-18-16,4-3-83 15</inkml:trace>
  <inkml:trace contextRef="#ctx0" brushRef="#br0" timeOffset="25841.57">8567 9056 862 0,'8'-5'391'16,"15"-2"-185"-16,7 4-59 0,8 3-71 15,5 4-20 1,-9 7-27-16,-9 1-6 15,-12 5-8-15,-13-2-2 0,-15 1-2 16,-2-1 0-16,-3-3-3 16,5 0-3-16,11-5-2 15,7-1-1-15,16-4-1 16,5 0-1-16,9 3 0 16,0 3 0-16,-14 2 0 15,-7 5 1-15,-14 1 49 0,-13 2 13 16,-15-4 11-16,-9-5 1 15,-5-7-53 1,6-3-69-16</inkml:trace>
  <inkml:trace contextRef="#ctx0" brushRef="#br0" timeOffset="26102.09">9152 8870 919 0,'7'-2'404'15,"18"-4"-194"-15,9 5-50 16,13 1-65-16,2 1-17 15,0 1-37-15,-1 1-15 16,-5 4-16-16,-4-2-43 0,-14 0-403 16</inkml:trace>
  <inkml:trace contextRef="#ctx0" brushRef="#br0" timeOffset="26267.3">9222 9000 978 0,'8'-1'407'0,"14"2"-208"16,8 2-42-16,20-2-36 15,6-1-25-15,1 0-57 16,15-5-17-16,2 1-89 16</inkml:trace>
  <inkml:trace contextRef="#ctx0" brushRef="#br0" timeOffset="26645.47">10103 8731 721 0,'-12'-6'385'15,"-10"-7"-105"-15,-7 9-130 16,-5 6-49-16,-4 9-60 16,-2 9-16-16,5 15-14 15,4 7-1-15,14 17 1 16,10 2 1-16,19-3 1 16,13-4 1-16,21-14 4 15,11-6 4-15,16-16 6 16,3-11 4-16,-6-16 10 15,-6-7 10-15,-23-18 39 16,-13-4 23-16,-23-17 20 16,-11-11-6-16,-18-1-43 15,-7 3-29-15,-7 17-43 16,-3 13-16-16,1 20-101 0,2 10-76 16</inkml:trace>
  <inkml:trace contextRef="#ctx0" brushRef="#br0" timeOffset="26861.08">10232 8818 1928 0,'-22'14'54'15,"1"3"-11"-15,-28 23 52 16,-5 7-12-16,-1 8-19 15,5-5-13-15,20-8-22 16,9-6-12-16,18-13-27 16,6-4-53-16</inkml:trace>
  <inkml:trace contextRef="#ctx0" brushRef="#br0" timeOffset="27472.05">10925 8866 779 0,'22'0'372'0,"18"-3"-161"0,26 4-86 16,9 1-28-1,6 2-51-15,2 3-13 16,-11-1-14-16,-6-3-42 16,-14-3-395-16</inkml:trace>
  <inkml:trace contextRef="#ctx0" brushRef="#br0" timeOffset="27693.62">11033 8989 598 0,'19'-4'310'0,"29"-1"-68"16,6 1-64-16,17 3-54 15,7 0-25-15,3 2-43 0,-1-1-19 16,-13 0-22-16,-11 0-55 15,-25-6-344-15</inkml:trace>
  <inkml:trace contextRef="#ctx0" brushRef="#br0" timeOffset="27883.99">11575 8818 785 0,'14'3'350'16,"14"5"-163"-16,3 3-30 15,-5 10-41-15,-6 4-12 0,-9 6-17 0,-3-2-7 32,-12 0-18-32,-1-1-15 15,-9-7-65-15,-6-3-71 16,-9-8-408-16</inkml:trace>
  <inkml:trace contextRef="#ctx0" brushRef="#br0" timeOffset="28120.96">11086 8787 527 0,'-17'-4'307'0,"-20"0"-34"0,1 9-102 16,4 9-82-1,6 11-22-15,16 15-13 16,10 6 1-16,18 0 18 0,9-3-1 16,21-12-14-16,8-7-11 15,10-12-21-15</inkml:trace>
  <inkml:trace contextRef="#ctx1" brushRef="#br0" timeOffset="9930.79">17594 18551 0</inkml:trace>
  <inkml:trace contextRef="#ctx0" brushRef="#br0" timeOffset="29332.8">12215 8602 741 0,'5'0'326'0,"10"0"-135"16,18 0-42-16,25 2-46 15,26-1 0-15,21 1-34 16,1-2-19-16,-7 0-22 16,-23-1-8-16,-22 0-1 0,-13-5-65 15,-20 4-103-15,-9-4-48 16,-26 0-69-16,-9 5 40 15,-21-3 93-15,-3 4 47 16,-7-2 65-16,1 2 27 16,12 10 25-16,2-1 19 15,15 12 35-15,7 3 12 16,12 12 9-16,7 4-7 16,10 12-3-16,4 9 2 15,-3-5 2-15,1 0-6 0,-2-18-30 16,-6-10-17-16,-1-12-28 15,-2-5 0-15,-4-5-188 16</inkml:trace>
  <inkml:trace contextRef="#ctx0" brushRef="#br0" timeOffset="29605.26">12751 9132 609 0,'12'-9'330'15,"5"-7"-74"-15,4-3-124 16,2 1-30-16,-8-1-13 16,-4 2 0-16,-8 8 5 0,-3 4-8 15,-3 12-31-15,1 7-14 16,-2 10-23-16,2 7-2 15,3 0-4-15,0 0-2 16,5-2-4-16,5-6 21 0,2-7-203 16</inkml:trace>
  <inkml:trace contextRef="#ctx0" brushRef="#br0" timeOffset="30336.74">13060 9112 516 0,'0'-2'307'0,"1"-3"-37"16,-2 3-68 0,0 2-84-1,0 0-26-15,-2 8-28 16,0 13-12-16,6 27-17 16,11-29-3-16,8-7-4 15,5-2 0-15,-1-10 4 16,1-7 0-16,-4-8-2 15,-2-4-1-15,-10-1-6 16,-4-1-1-16,-6 6 0 16,-1 7-2-16,0 10-6 15,-2 7-3-15,2 18-9 0,-2 5 0 16,-1 16 0-16,4 9 0 0,-5 5 0 31,-2-2 0-31,-6-17 3 0,-9-10 4 16,-8-22 4-16,-6-10 3 15,-3-17 1-15,5-6-47 16,8-20-481-16</inkml:trace>
  <inkml:trace contextRef="#ctx0" brushRef="#br0" timeOffset="30594.24">13623 8710 959 0,'0'0'457'0,"2"-1"-171"16,-2 18-128-1,0 15-31-15,0 24-15 16,1 6-7-16,3 4-41 0,0-4-20 15,-2-16-28 1,5-9-51-16,-7-15-211 16</inkml:trace>
  <inkml:trace contextRef="#ctx0" brushRef="#br0" timeOffset="30742.67">13409 8871 1000 0,'21'0'465'15,"13"1"-198"-15,30 8-125 16,8-1-32-16,6-4-53 16,-1-4 27-16,-16-10-560 15</inkml:trace>
  <inkml:trace contextRef="#ctx0" brushRef="#br0" timeOffset="31337.83">14078 8562 817 0,'16'3'351'15,"14"2"-189"-15,20 1-57 16,10-2 2-16,18-3-27 16,5-1-17-16,0-4-28 15,-8 0-11-15,-22 0-15 16,-11 0-4-16,-23 4-103 15,-7 1-68-15,-23-1-93 16,-9 0-32-16,-17-1 91 16,-5-3 65-16,1 4 99 0,6 0 38 15,10 5 62 1,3 4 20-16,6 11 39 16,-1 7 10-16,7 16-18 15,3 5 2-15,6 12-15 16,3 5-8-16,8-3-27 15,2-5-20-15,8-15-27 0,4-5 13 16,1-15-261-16</inkml:trace>
  <inkml:trace contextRef="#ctx0" brushRef="#br0" timeOffset="31874.62">14594 8998 751 0,'6'-2'345'0,"9"-5"-137"16,5 3-43-16,8 1-65 16,1 3-19-16,-2 9-41 15,-6 4-13-15,-20 2-2 16,-9 3 3-16,-16 1 4 16,-2 0-2-16,4-1-10 15,7-2-6-15,12-2-8 16,2-4-1-16,9-2-2 15,8-4 0-15,7-4-51 16,7-3-63-16,5 0-204 16,-7-4-95-16,-2-2 23 15,-4-2 70-15,-7-3 317 16,-4 1 149-16,-3 7 134 0,-5-3 33 16,-3 6-65-16,-3 6-46 15,0 1-92-15,2-4-41 16,1 0-45-16,1 7-7 15,5 6-7-15,32 25 0 16,-12-34 1-16,2-2 0 16,-4-9 2-16,-4-3 0 15,-8-2-2-15,1-2-2 0,-6 4-4 16,0 3-4 0,-1 9-2-16,-4 8-1 15,2 13 5-15,-4 5 3 0,-1 11 10 16,-7 3 3-16,-10 4 6 15,-5-1 6-15,-18-7 6 16,2-3 0-16,-6-18-2 16,5-8-9-16,11-21-89 15,9-12-105-15</inkml:trace>
  <inkml:trace contextRef="#ctx0" brushRef="#br0" timeOffset="32130.57">15428 8759 1012 0,'12'-2'423'15,"16"-4"-243"-15,7 3-51 0,9 2-61 16,0 1-20-16,-4 0-29 16,4 1-10-16,-10 4-115 15,-1-3-111-15</inkml:trace>
  <inkml:trace contextRef="#ctx0" brushRef="#br0" timeOffset="32316.2">15478 8882 734 0,'10'2'393'31,"8"6"-86"-31,14-3-115 16,6-1-15-16,8 1-63 15,1-3-37-15,3-2-47 16,-2-2 34-16,-11-7-195 15</inkml:trace>
  <inkml:trace contextRef="#ctx0" brushRef="#br0" timeOffset="32991.5">16120 8552 924 0,'17'-7'413'0,"18"-1"-198"16,23 1-97-16,21 2-14 15,12 5-38-15,-6 3-14 16,-18 0-22-16,-14 0-7 0,-26-3-44 15,-14 1-45-15,-16 0-110 16,-20-2-55-16,-15-3-102 16,-5-3 38-16,-3-3 111 15,7 6 63-15,10 3 168 16,7 1 27 0,12 8 33-16,6 7 20 0,8 10 5 15,5 7-8-15,8 16-5 16,4 4-2-16,1 24 8 15,-7 3 5-15,-12-2-11 16,-3-7-20-16,-8-25-39 0,1-8-17 16,1-15-21-1,0-5 33-15,5-9-269 0</inkml:trace>
  <inkml:trace contextRef="#ctx0" brushRef="#br0" timeOffset="33341.71">16607 9053 818 0,'8'-3'427'0,"7"-4"-85"15,10 1-225-15,3 5-36 16,-1 1-48-16,-5 7-15 15,-11 2-10-15,-11-1-1 16,-8 5-2-16,-5-3 0 16,-2 1-3-16,6 2-2 0,13-5-2 15,7-5-1-15,18 3-1 16,5-4 3-16,6 7 1 16,0 4 0-16,-10 7 4 15,-12 0 5-15,-26 2 36 16,-15-2 16-16,-24-7 12 15,-3-2-2-15,2-13-20 16,12-5-54-16</inkml:trace>
  <inkml:trace contextRef="#ctx0" brushRef="#br0" timeOffset="42906.14">17514 8748 367 0,'-3'1'229'0,"-4"3"5"0,6-1-33 31,10 2-42-31,4 2-12 16,22-3-35-16,12 2-29 0,26-1-37 15,7 0-13-15,8 2-15 16,-11-2-12-16,-17-3-112 16,-9-2-75-16</inkml:trace>
  <inkml:trace contextRef="#ctx0" brushRef="#br0" timeOffset="43174.01">17516 8937 563 0,'1'-5'264'16,"14"0"-93"-16,13 4-42 16,27 2-30-16,8 4-5 15,18 2-26-15,2-1-11 0,-14 0-22 16,-4-3-11-16,-25-4-42 16,-8-7-52-1,-12-6-131-15,-3-2-114 0</inkml:trace>
  <inkml:trace contextRef="#ctx0" brushRef="#br0" timeOffset="43338.71">18028 8794 461 0,'4'-2'248'0,"16"-3"-44"16,6 5-26-16,15 7-38 16,1 3-14-16,-5 5-37 15,-6 4-19-15,-22 3-27 16,-12 1-13-16,-21 0-12 0,-11 1-2 15,-4-4-52 1,-1-1-93-16</inkml:trace>
  <inkml:trace contextRef="#ctx0" brushRef="#br0" timeOffset="43567.68">17493 8798 589 0,'-7'17'261'0,"-14"21"-109"0,3 6-27 16,2-1-24-16,7-1-9 15,24-9-30-15,11-7-7 0,21-7-9 16,12-8-9-16</inkml:trace>
  <inkml:trace contextRef="#ctx0" brushRef="#br0" timeOffset="44619.45">2555 10153 738 0,'-2'5'312'0,"-3"0"-162"0,7 3-38 15,23-4-30-15,10 0-7 16,30-2-22-16,12-2-11 15,13-1-21-15,-3-3-7 16,-9 3-6-16,-7 1 0 16,-14 4-66-16,-7 0-49 15,-19 0-191-15</inkml:trace>
  <inkml:trace contextRef="#ctx0" brushRef="#br0" timeOffset="44853.25">2617 10274 596 0,'-3'2'302'0,"-2"-1"-115"16,10 0-48-16,-5-1-72 15,25 3-25-15,62 8-9 16,-18-8-3-16,10 1-5 15,-2-2-4-15,-7 1-5 16,-7 1-1-16,-7-4-21 16,-1-1-81-16</inkml:trace>
  <inkml:trace contextRef="#ctx0" brushRef="#br0" timeOffset="45084.2599">3195 10095 672 0,'13'4'273'0,"14"8"-160"16,6 5-14-16,1 9 4 16,-2 0-1-16,-6 3-20 15,-9-1-12-15,-17-1-34 16,-7 1-10-16,-17-4-8 15,-6-3-41-15,-10-5-251 16</inkml:trace>
  <inkml:trace contextRef="#ctx0" brushRef="#br0" timeOffset="45421.28">2680 10103 489 0,'-6'-4'327'16,"-2"2"-9"-16,-7 2-151 15,-5 6-37 1,-5 10-53-16,-2-1-8 0,3 9-19 0,3 2-11 16,13 3-17-1,5 0-5-15,15 2-3 16,12 1 5-16,18-2 6 0,11-2-2 16,9-8-3-1,2-4 10-15</inkml:trace>
  <inkml:trace contextRef="#ctx0" brushRef="#br0" timeOffset="81118.16">3866 10113 771 0,'-2'0'405'0,"0"-1"-105"16,7 1-60-16,-5 0-66 15,30 2-20-15,74 6-12 16,-24-4-13-16,22-4-37 15,6 1-22-15,-14-1-40 16,-8-3-11-16,-18 2-28 16,-15-4-65-16,-8-2-172 15,-11 1-128-15</inkml:trace>
  <inkml:trace contextRef="#ctx0" brushRef="#br0" timeOffset="81404.12">4325 10073 891 0,'-1'3'431'0,"-3"9"-155"15,2 13-68-15,0 21-68 16,-3 11-21-16,1 14-31 16,3 4-23-16,5-5-32 15,4-10-11-15,13-17-13 16,-1-10-2-16,5-17-83 16,0-4-100-16</inkml:trace>
  <inkml:trace contextRef="#ctx0" brushRef="#br0" timeOffset="81674.72">4478 10612 994 0,'1'-2'439'0,"4"-6"-200"15,6-1-77-15,3-4-63 16,7-2-18-16,2 0-31 15,-6-4-11-15,-1 9-4 16,-4 2-3 0,-7 10-3-16,4 12 3 15,-6 9 0-15,1 8 4 16,-2 9-4-16,-1 0-6 0,0-1-12 16,3-4-4-1,7-12-135-15,4-6-152 0</inkml:trace>
  <inkml:trace contextRef="#ctx0" brushRef="#br0" timeOffset="82003.16">5195 10378 614 0,'-9'-3'355'16,"-13"0"-31"-16,-11 3-76 0,-8 6-78 15,0 4-30 1,7 3-61-16,15 1-29 16,19 1-33-16,10 2-12 15,24 5-1-15,4 1 2 0,11-1 0 16,-10 2 0-1,-16-4 0-15,-12 2 3 16,-29 0 19-16,-6-5 3 0,-14-3 0 16,2-6-3-16,8-10-84 15,1-5-87-15</inkml:trace>
  <inkml:trace contextRef="#ctx0" brushRef="#br0" timeOffset="82187.59">5344 10444 1065 0,'1'4'524'15,"4"6"-167"-15,-3 10-183 0,0 7-43 16,2 6-55-16,-7 0-27 16,3-2-30-1,0-7-6-15,4-6-90 16,-1-7-74-16,-2-10-426 15</inkml:trace>
  <inkml:trace contextRef="#ctx0" brushRef="#br0" timeOffset="82318.38">5316 10212 977 0,'-2'-9'494'0,"-3"-10"-153"0,5 14-207 15,1 2-60-15,4 9-120 16,4 5-142-1</inkml:trace>
  <inkml:trace contextRef="#ctx0" brushRef="#br0" timeOffset="82568.23">5510 10429 1281 0,'3'14'592'16,"7"17"-258"-16,-8-4-137 15,0 0-49-15,-1-4-58 16,0-5-25-16,3-3-40 15,-1-4-8-15,5-7-4 16,-1-2-2-16,6-12-2 16,4-2-1-16,6-8-5 15,7-2-3-15,7 5-4 16,-1-2 0-16,-3 21 1 16,-6 2 0-16,-13 18 3 15,-8 5 2-15,-9 0 1 16,-4 3 2-16,2-2 9 0,3-3-77 15</inkml:trace>
  <inkml:trace contextRef="#ctx0" brushRef="#br0" timeOffset="83125.66">6102 10429 1045 0,'-15'3'431'16,"-13"15"-259"-16,0 5-64 0,16 11-52 15,9 3-15 1,23-2-14-16,14-4 0 16,23-13 1-16,5-6 0 15,-1-20 2-15,-2-5 1 16,-20-17 9-16,-12-9 11 16,-19-18 4-16,-11-8-5 0,-26-16-14 15,-11 1-13-15,-15 11-10 16,-3 10-4-1,14 30-7-15,11 15-4 0,21 21-8 16,14 14-3-16,21 11-1 16,11 2-3-16,20 5-84 15,1-1-74-15</inkml:trace>
  <inkml:trace contextRef="#ctx0" brushRef="#br0" timeOffset="83452.42">6437 10697 696 0,'6'-3'375'0,"5"-3"-102"15,6-2-100-15,5-3-36 16,3-5-51-16,0-2-17 15,-2 1-16-15,-5 0 2 16,-8 5 21-16,-3 7 6 16,-10 5-5-16,-3 9-5 15,1 10-16-15,-1 4-1 16,5 12-4-16,3 1-4 16,7-3-12-16,1-2-8 15,4-8-7-15,-2-6-4 0,1-8-6 16,-4-7 2-16,-2-6-93 15,1-4 16-15</inkml:trace>
  <inkml:trace contextRef="#ctx0" brushRef="#br0" timeOffset="88851.03">7262 10221 662 0,'-3'-4'375'16,"-4"-3"-70"-16,-1 8-66 0,2 25-108 0,3 18-35 31,3 25-42-31,5 8-12 0,8-3-15 16,1-8-5-16,8-20-15 15,-4-11-11-15,-3-20-92 16,-3-9-62-16,-9-13-268 16</inkml:trace>
  <inkml:trace contextRef="#ctx0" brushRef="#br0" timeOffset="88979.4">7078 10455 581 0,'-9'-3'337'0,"-3"-3"-60"16,12 6-70-16,21 6-87 15,21 2-37-15,32 1-37 16,5-3-16-16,13 1-105 16,-6-5-208-16</inkml:trace>
  <inkml:trace contextRef="#ctx0" brushRef="#br0" timeOffset="89341.68">7655 10169 897 0,'19'-3'372'0,"32"0"-208"16,13 3-50-16,19 1-28 15,5 2-20-15,-3 2-34 16,-4 2-8-16,-20 0-13 15,-14-2-12-15,-28-1-67 16,-15-3-32-16,-21-2-94 16,-11-4-27-16,-14-3 47 15,-1 0 33-15,5 5 93 16,3 3 35-16,12 7 42 16,6 6 29-16,8 14 57 15,5 5 25-15,10 14 11 16,6 6-17-16,6 2-42 15,-1-3-20-15,-2-7-36 16,-1-7-10-16,-6-13-76 16,4-2-135-16</inkml:trace>
  <inkml:trace contextRef="#ctx0" brushRef="#br0" timeOffset="89611.13">8172 10535 841 0,'14'-7'392'0,"20"-5"-166"15,3 7-59-15,1 5-78 16,-3 8-20-16,-19 7-24 16,-7 2 0-16,-16 5-2 15,-4 0-4-15,-7 3-10 16,2-1-7-16,7-4-13 0,8-6-2 15,15-6 0-15,5-5-2 16,8-7-4-16,1-2-29 16,5 1-261-1</inkml:trace>
  <inkml:trace contextRef="#ctx0" brushRef="#br0" timeOffset="89996.2">8875 10347 963 0,'-10'-7'438'16,"-19"-6"-200"-1,0 9-50-15,-3 5-79 16,3 8-40-16,17 10-52 0,12 5-15 16,26 8-7-1,8 3 4-15,10-2 3 16,-1-1 3-16,-12-6-1 0,-10-4 1 0,-22-4 18 31,-14-4 6-31,-17-3 7 16,-1-4-2-16,-2-10-24 0,5-4-48 15,11-7-215-15</inkml:trace>
  <inkml:trace contextRef="#ctx0" brushRef="#br0" timeOffset="90168.45">9012 10394 867 0,'12'-8'495'0,"4"-7"-95"16,-2 14-181-16,-2 8-51 15,-3 16-85-15,-3 4-32 16,-4 11-25-16,-6 0-8 16,-4 1-38-16,1 1-80 15,1-11-254-15</inkml:trace>
  <inkml:trace contextRef="#ctx0" brushRef="#br0" timeOffset="90308.28">8994 10152 1205 0,'-1'-6'456'0,"-3"-5"-347"15,4 5-65-15,6 8-152 16,1 5-348-16</inkml:trace>
  <inkml:trace contextRef="#ctx0" brushRef="#br0" timeOffset="90562.28">9237 10350 937 0,'9'15'496'16,"10"15"-130"0,-5 3-88-16,-7-2-125 15,-4-2-32-15,-4-6-44 16,0-3-19-16,-3-10-29 0,2-3-5 15,1-7-6-15,1-5-5 16,9-8-7-16,3-4-5 16,4-10-8-16,1 2-3 15,5 6 2-15,3 1 2 16,2 17 6-16,-2 6 1 0,-5 17 5 16,-8 2 1-16,-5 7-2 15,-6-3-1-15,-1-4-1 16,-1-2-90-16</inkml:trace>
  <inkml:trace contextRef="#ctx0" brushRef="#br0" timeOffset="91085.69">9830 10463 945 0,'-4'12'408'0,"1"14"-213"16,3 1-40-16,4-5-51 15,8-1-29-15,6-6-38 16,7-8-8-16,8-11-6 15,3-7-2-15,1-22-1 16,-6-11 0-16,-9-19-2 16,-12-13-1-16,-25-8-2 15,-18 0-1-15,-23 16-6 16,-1 16 7-16,-4 26 11 16,8 17 3-16,12 21 0 0,11 6-10 15,32 17-17 1,17 3-2-16,26 4-7 15,15 0-13-15,22-5-135 16,10 0-170-16</inkml:trace>
  <inkml:trace contextRef="#ctx0" brushRef="#br0" timeOffset="91363.48">10206 10591 1277 0,'4'-7'524'15,"10"1"-324"-15,3 0-56 0,4 6-61 16,-1 8-23-16,-15 6-23 16,-1 3-5-16,-13 10-10 15,-9 0-2-15,1 2-6 16,1-1-3-16,7-9-3 15,10-4-2-15,14-8 0 16,8-3-2-16,14-6 1 16,-2-1-31-16,10-3-176 15</inkml:trace>
  <inkml:trace contextRef="#ctx0" brushRef="#br0" timeOffset="91645.66">10750 10342 1048 0,'16'0'493'15,"10"0"-215"-15,23 3-118 16,6-2-34-16,7 1-60 16,-1-2-21-16,-9 4-31 15,-8-1-17-15,-14 1-136 16,-7-1-100-16</inkml:trace>
  <inkml:trace contextRef="#ctx0" brushRef="#br0" timeOffset="91814.8">10843 10500 936 0,'10'1'452'0,"19"5"-162"16,12-2-51-16,12-4-85 0,2 0-38 15,1-3-66 1,-4-1 3-16,-11 0-5 15</inkml:trace>
  <inkml:trace contextRef="#ctx0" brushRef="#br0" timeOffset="92481.16">11469 10080 620 0,'0'-2'324'15,"12"4"-59"-15,11 0-69 16,27 5-63-16,10 0-5 16,24 0-31-16,12 3-21 15,-1-2-35-15,2 4-15 16,-28-7-16-16,-20-2-2 0,-27-2-62 15,-14-4-33-15,-17-5-110 16,-12 1-52-16,-17-6 7 16,-2 3 23-16,-5 4 103 15,6 3 51-15,8 9 53 16,1 0 13-16,10 11 64 16,-1 5 34-16,9 9 63 15,4 7 23-15,3 15 2 16,1 6-14-16,3 8-39 15,-1-1-24-15,2-15-55 16,5-7-18-16,6-14-24 16,3-6 3-16,2-9-132 15</inkml:trace>
  <inkml:trace contextRef="#ctx0" brushRef="#br0" timeOffset="92939.65">11999 10561 551 0,'17'-4'334'16,"9"-4"-23"-16,11 2-129 16,2 3-29-16,-3 3-45 15,-4 5-26-15,-10 7-46 16,-10-4-13-16,-15 3-15 16,-9-1-3-16,-11 2 4 0,-3 2 1 15,3-2-2-15,4-4-2 16,13-7-3-1,13 1 1-15,16 1-1 16,3-1 2-16,8 9 0 16,-4 2 0-16,-7 4 19 0,-4 5 11 0,-14 2 34 31,-9-3 22-31,-19-2 7 16,-5-3-5-16,-12-9-32 0,0-2-21 15,2-5-28-15,6-4-2 0,9-2-147 16,8 1-231-16</inkml:trace>
  <inkml:trace contextRef="#ctx0" brushRef="#br0" timeOffset="98287.65">3620 9676 584 0,'4'-2'277'15,"5"4"-134"-15,4 12-46 16,6 49-52-16,1 28-13 15,1 52 21 1,2 29 9-16,-9 19 11 16,-3 2 3-16,-6-5-14 15,-6-21-9-15,-8-41-13 16,-1-21-7-16,-4-41-7 16,4-12-2-16,3-18-21 0,4-13-56 15</inkml:trace>
  <inkml:trace contextRef="#ctx1" brushRef="#br0">10144 19044 0,'0'0'0,"0"0"0,0 0 15,0 0 1,0 0-1,-46 0 1</inkml:trace>
  <inkml:trace contextRef="#ctx0" brushRef="#br0" timeOffset="100028.13">3573 9738 593 0,'15'-1'241'0,"14"-3"-131"15,29 2-72-15,21 2-9 16,32-1-7-1,16-1-5-15,33-2-13 16,4-2-1-16,23-5-2 16,9 0 0-16,6-1 4 0,13-1 11 15,-2 1 38 1,2 1 17-16,1 1 17 16,2 4-7-16,13 5-30 15,3 1-16-15,17 2-18 16,5-2-6-16,-1 3-6 0,7-2-1 15,-3 2-1-15,-2 3-1 16,-2 1 1-16,-13 1 0 16,-13 0-1-16,1 2-2 15,-66-7-3 1,-82-2-2-16,1 1 1 0,240 5 2 16,-7 4 4-16,-19-5 3 15,-109 11 5-15,-12 0 1 0,-12 1-1 16,1 4-1-16,-17-2-2 15,3-5-1-15,-4 0-2 16,-2-7 0-16,-9-5-2 16,-2 2 0-16,-8-3 0 15,-3 4-1-15,-13 2 2 16,-10 2-1-16,-13 2 2 16,-11-2 62-16</inkml:trace>
  <inkml:trace contextRef="#ctx0" brushRef="#br0" timeOffset="100570.45">12462 9789 771 0,'5'2'338'32,"2"1"-188"-32,11 13-80 0,7 40-81 15,5 21-4-15,1 39 7 16,-4 18 5-16,-10 21 9 16,-6 8 14-16,-8 7 47 0,0-14 21 15,0-28 29-15,0-12-1 0,-1-34-38 16,2-11-18-16</inkml:trace>
  <inkml:trace contextRef="#ctx0" brushRef="#br0" timeOffset="101671.85">3729 11297 610 0,'-5'-7'283'15,"-5"-9"-98"-15,7 7-140 16,6-4-29 0,13 0-18-16,9-1-5 0,18 2-3 15,8 0 2-15,10 5 15 16,2 2 6-16,10 3 10 15,3 1 0-15,13 2-8 16,6 5-5-16,-1 1-4 16,6 2-2-16,5-1-2 15,8 0 0-15,7-2 6 16,5 1 3-16,11 0 13 16,3-1 3-16,13 0 1 15,1 1-3-15,5-3-7 0,8 2-5 16,14-1-3-16,-2-3-2 15,5 0-1-15,0 3-1 16,-6 2-2-16,6 0-1 16,0 1-1-16,-2-4 1 15,11 0 0-15,-4-1 0 16,8-4 1-16,1-1-2 0,-8-4 0 16,9 2-2-16,-7 0 1 15,1 0 0 1,-1 3 0-16,-6 1 1 0,0 0-1 15,-7 4 1-15,-5-1-1 16,3-1-1-16,-10 1 2 16,7-1-1-16,6-1 1 15,-6-1 0-15,11 0 0 16,-1-1 1-16,-11 0-2 16,-3-1 0-16,-20 2 0 15,-14 2-1-15,-8 3 0 16,-8 0 1-16,-4 1 0 15,-1-1 2-15,-2-3 0 16,0-3 1-16,-1-5-1 16,-3-3-1-16,-5 0 0 15,-1 1-1-15,-10 1-1 16,0 2 1-16,-12 3-1 16,-11 4 0-16,-22 7 0 15,-14 2 0-15,-15 5 234 16</inkml:trace>
  <inkml:trace contextRef="#ctx0" brushRef="#br0" timeOffset="140283.29">21929 6748 336 0,'-9'-11'240'0,"-6"-7"32"0,-9 3-53 15,-6 9-49-15,-4 5-9 16,-10 9-29-16,1 9-21 15,1 9-48-15,9 6-34 16,18 10-37-16,14 2-8 16,22-1 3-16,12-6 8 15,15-10 12-15,2-9 5 0,-4-10 2 16,-5-3 2-16,-16-11 14 16,-6-2 18-16,-15-11 34 15,-8 0 7-15,-9-2-4 16,-6 3-19-16,-1 13-37 15,2 7-13-15,-1 24-13 16,1 6-3-16,5 15-4 16,4 5-1-16,12 8 1 15,8-2 0-15,6-1 3 16,5-6 1-16,2-13-62 16,-1-9-85-16,0-21-305 15</inkml:trace>
  <inkml:trace contextRef="#ctx0" brushRef="#br0" timeOffset="140757.93">22308 6786 868 0,'1'0'388'0,"-3"1"-153"16,-4 14-122-16,0 10-13 15,-16 11-6-15,-3 1-13 16,-9-2-33-16,-3-7-13 0,2-13-8 15,2-5-1 1,8-25-4-16,4-9-2 16,10-14-16-16,7-4-6 0,7 6-3 15,8 4 5-15,1 14 15 16,4 8 2-16,6 17 0 16,1 9-5-16,6 12-9 15,1 6 1-15,1 1-2 16,-1-2 1-16,-5-7-82 15,-5-9-59-15,-4-10-99 16,1-7-47-16,-6-14 51 16,1-8 64-16,-5-11 145 15,-3-4 83-15,4-2 107 16,-1 8 25-16,0 12-20 16,1 12-33-16,-3 22-66 15,2 8-25-15,-3 16-20 16,0 1-2-16,7-8-2 0,0-6-4 15,4-17 2 1,4-8 13-16,0-17 14 0,0-7 2 16,-1-11-7-16,-2 2-18 15,-2 3-139-15,-4 4-103 16</inkml:trace>
  <inkml:trace contextRef="#ctx0" brushRef="#br0" timeOffset="141027.71">22914 6698 788 0,'3'11'411'0,"-3"12"-95"16,-2 7-60-16,-10 10-97 15,-3 1-31-15,-4-3-66 16,-2-4-19-16,-3-14-20 16,-1-14-3-16,5-11-17 15,1-11-11-15,8-11-17 16,-2-2-7-16,12 2 4 15,2 1 10-15,8 7 11 16,7 7 0-16,3 15 6 16,6 12 0-16,5 20 0 15,-3 4 2-15,-3 3 2 0,-7-3 0 16,-6-10-129-16,-3-7-122 16</inkml:trace>
  <inkml:trace contextRef="#ctx0" brushRef="#br0" timeOffset="141147.11">22775 6537 1087 0,'-1'-7'464'15,"0"-1"-282"-15,3 8-81 16,10 10-82-16,5 9-21 0,10 9-145 16</inkml:trace>
  <inkml:trace contextRef="#ctx0" brushRef="#br0" timeOffset="141432.28">23021 6936 573 0,'2'5'378'0,"7"10"37"15,7 3-187-15,9-9-106 16,7 0-27-16,8-9-34 16,3-7-9-16,-2-8-2 15,-5-9-1-15,-14-7-1 16,-8-4-5-16,-17-2-8 0,-10 3-5 15,-11 7-16 1,-10 10-6-16,-5 17-8 16,1 12 0-16,6 19 5 15,9 9-1-15,12 10-3 16,8 1-1-16,12 3 0 16,6-3-2-16,6 4 2 15,-2-1 0-15,-5-2-14 0,-1-4-67 16,-9-10-339-16</inkml:trace>
  <inkml:trace contextRef="#ctx0" brushRef="#br0" timeOffset="141689.7">23451 6751 924 0,'0'-6'490'16,"0"-5"-126"-16,1 14-210 16,6 11-46-16,3 14-71 15,4 10-14-15,5 7-3 16,-1-1-5-16,3-9 0 16,1-9 1-16,0-15 5 0,-2-8 3 15,0-7 6 1,-2-5-1-16,-6-5-74 15</inkml:trace>
  <inkml:trace contextRef="#ctx0" brushRef="#br0" timeOffset="147009">1537 12039 598 0,'-7'0'381'0,"0"-1"-12"16,16 6-164-16,40-3-101 15,20-4-25-15,43-2-15 0,9-4-20 16,2 1-28 0,-7 5-5-16,-37 1-2 0,-18 1-9 15,-27-2-105 1,-15 2-106-16</inkml:trace>
  <inkml:trace contextRef="#ctx0" brushRef="#br0" timeOffset="147174.75">1950 12069 573 0,'8'14'312'0,"5"6"-48"15,5 17-110-15,4 8-17 0,-7 11-33 16,-7 6-23 0,1 3-41-16,-6-7-11 0,2-16-114 15,5-6-199-15</inkml:trace>
  <inkml:trace contextRef="#ctx0" brushRef="#br0" timeOffset="147459.37">2295 12277 889 0,'-13'-4'353'0,"-16"4"-239"15,4 7-74-15,9 18-51 16,7 8-11 0,18 12 1-16,10-1 7 15,13-10 14-15,10-3 7 0,10-20 33 16,-1-9 13 0,-4-10 56-16,-14-9 39 15,-24-10 38-15,-9-2 6 16,-27-1-55-16,-10 3-45 15,-7 10-138-15,0 4 377 16</inkml:trace>
  <inkml:trace contextRef="#ctx0" brushRef="#br0" timeOffset="148068.21">3407 12285 588 0,'-11'-7'300'0,"-15"-4"-92"16,-11 1-42-16,0 10-75 15,2 6-37-15,8 10-55 16,6 5-12-16,16 15-15 16,5 2 3-16,17 4 13 15,6-4 8-15,14-13 15 0,4-6 7 16,1-16 9-1,-2-2 3-15,-16-6 24 16,-11-8 15-16,-14 2 12 16,-12-6 2-16,-6-2-13 15,0 8-13-15,1 9-26 16,5 12-13-16,8 16-24 16,4 9-8-16,7 14 4 15,6 3 3-15,8 5 7 16,1-3 27-16,0-13-178 15,1-4-176-15</inkml:trace>
  <inkml:trace contextRef="#ctx0" brushRef="#br0" timeOffset="148536.97">3941 12351 806 0,'-9'16'438'16,"-6"11"-100"-1,-13 14-163-15,-7-2-42 0,-5-7-64 16,2-5-21-16,5-16-20 16,0-6-28-16,10-12-53 15,1-9-22-15,6-13-19 0,10-2 20 16,11-2 41-16,8-1 27 16,13 12 49-1,1 6 16-15,5 17 30 16,1 12 0-16,-3 15-27 0,2 4-10 15,-9 4-22 1,-1-3-8-16,-4-9-46 16,-2-5-65-16,1-11-168 0,0-11-123 15,-5-15-51 1,3-4 79-16,-4-14 306 0,-7-5 185 16,4-1 181-1,1 4 20-15,2 16-85 0,5 17-44 16,1 20-77-1,1 12-35-15,1 10-44 0,-3 5-16 16,2-7-14-16,-5-5-5 16,7-16-5-16,0-11 0 15,-2-14 2-15,-1-11 0 16,1-7-2-16,-3-9-2 0,-5 4-47 0,2 4-86 31</inkml:trace>
  <inkml:trace contextRef="#ctx0" brushRef="#br0" timeOffset="148820.99">4601 12285 583 0,'4'1'395'0,"3"11"48"16,-7 4-114-16,-9 16-119 15,-5 8-39-15,-10 2-83 16,-5-3-32-16,2-4-32 0,3-12-8 0,1-11-19 31,4-2-27-31,-1-21-42 16,2-3-10-16,12-10 8 0,1-3 22 15,14 2 34 1,5 2 10-16,6 16 16 16,-1 7 8-16,8 17 12 15,-3 7 3-15,0 7-11 16,5 0-2-16,-6-7-29 0,-1-1-106 15</inkml:trace>
  <inkml:trace contextRef="#ctx0" brushRef="#br0" timeOffset="148934.44">4510 12159 1052 0,'0'0'401'0,"7"7"-285"16,0 8-66-16</inkml:trace>
  <inkml:trace contextRef="#ctx0" brushRef="#br0" timeOffset="149225.04">4754 12498 829 0,'5'1'502'0,"12"9"32"15,6 0-324-15,11 0-96 16,2 2-37-16,-3-7-41 15,-3-5-12-15,-9-7-9 16,-2-5-1-16,-13-11-25 16,-3-1-17-16,-12-7-19 15,-13-4-2-15,-13 4 18 16,-3 3 11-16,-1 18 4 0,6 11-4 16,14 23 0-1,4 10 0-15,11 8 9 0,6 6 4 16,8 0 5-16,7 5 1 15,1 0 3-15,-2-3-3 16,0-3-47-16,-1-10-100 16</inkml:trace>
  <inkml:trace contextRef="#ctx0" brushRef="#br0" timeOffset="149421.19">5192 12369 1270 0,'-1'0'579'15,"-4"-2"-254"-15,4 11-191 32,1 11-46-32,2 10-47 15,2 7-12-15,9-3-13 16,5-2-4-16,5-11-3 16,3-7 0-16,-2-12-33 15,0-5-97-15</inkml:trace>
  <inkml:trace contextRef="#ctx0" brushRef="#br0" timeOffset="149902.53">6062 12294 867 0,'-1'-2'404'16,"-2"12"-165"-16,-2 12-57 16,-2 27-90-16,2 9-16 15,7 2-35-15,7 1-12 16,17-20-41-16,9-8-76 16,14-18-395-16</inkml:trace>
  <inkml:trace contextRef="#ctx0" brushRef="#br0" timeOffset="150138.28">6421 12416 716 0,'-7'-7'351'0,"-9"-4"-111"16,-3 2-52-16,-9 11-55 16,1 7-26-16,3 19-47 15,4 7-18-15,15-2-24 16,9 3-9-16,21-10-2 15,3-6 2-15,4-5 5 16,4-5 3-16,-16-11 4 16,-3-1 3-16,-15-8-10 15,-5-3-38-15,-9-2-107 16,-5-1-120-16</inkml:trace>
  <inkml:trace contextRef="#ctx0" brushRef="#br0" timeOffset="150418.22">6688 12448 681 0,'-7'-7'416'0,"-4"-1"-49"0,-5 3-151 16,-1 3-49-16,1 7-87 15,0 2-35-15,3 9-40 16,4 6-5-1,8 4-4-15,5 0 1 16,15-2 3-16,4-6 4 16,9-7 13-16,1-6 8 0,-6-9 12 15,0-4 4-15,-14-9-1 16,-10-4-5-16,-11 4-13 16,-8 1-6-16,-4 9-115 15,3 5-92-15</inkml:trace>
  <inkml:trace contextRef="#ctx0" brushRef="#br0" timeOffset="150717.79">6859 12573 977 0,'11'2'448'0,"13"5"-211"0,4-4-65 15,3 0-85-15,-1-3-23 16,-2-6-16-16,-3-1-3 15,-4-5-6-15,-5-3-3 16,-10-4-11-16,-6-5-4 16,-14-6-8-16,-9-4-4 15,-9 1-6-15,-7 7-5 16,6 20-10-16,6 12-3 0,8 26-4 16,10 8 3-1,-1 12 16-15,10 6 5 0,4 4 6 16,5 3 1-16,10 2-6 15,-3-4-1-15,2-10-11 16,3-7 480-16</inkml:trace>
  <inkml:trace contextRef="#ctx0" brushRef="#br0" timeOffset="151245.54">7229 12562 482 0,'-1'4'292'0,"2"2"3"16,12 0-99-16,16 0-60 15,8-1-17-15,7-2-38 16,-2-3-19-16,-10-8-28 16,-9-6-5-16,-13-6-5 15,-6-4-2-15,-16-5-9 16,-4 1-4-16,-7 4-9 16,-6 6-6-16,6 18-3 15,-1 7-1-15,4 22 4 0,5 5 3 16,9 12 10-1,4 5 6-15,10 4 3 16,6 1 0-16,6-3-3 16,3-4-2-16,3-15-7 15,0-6-60-15</inkml:trace>
  <inkml:trace contextRef="#ctx0" brushRef="#br0" timeOffset="151491.16">7798 12424 1150 0,'-19'-10'486'0,"-24"-14"-278"16,-2 10-57 0,8 14-69-16,5 5-26 15,12 18-32-15,9 4-7 0,13 9-6 16,9-1 0-16,15-5 1 15,6-7-1-15,5-12-1 16,2-4 3-16,-9-8-72 16,-1-2-81-16,-9-11-284 15</inkml:trace>
  <inkml:trace contextRef="#ctx0" brushRef="#br0" timeOffset="151744.16">7862 12424 392 0,'2'3'293'15,"2"3"64"1,2 6-76-16,1 7-64 0,1 5-23 15,0 1-50-15,-4-2-27 0,-5 0-47 16,-4-8-18 0,1-7-22-16,-1-3-2 15,4-10-4-15,1-2-6 16,3-12-18-16,4-6-16 16,1-10-14-16,5-1-2 15,11 6 8-15,3 8 8 16,0 17 8-16,0 8 17 15,-13 18 24-15,-7 5 8 0,-4 8 8 16,-2-2-16 0,3-1-18-16,0-2-26 0,5-6-201 15</inkml:trace>
  <inkml:trace contextRef="#ctx0" brushRef="#br0" timeOffset="152218.51">8377 12362 884 0,'-8'-7'435'15,"-9"-3"-162"-15,-1 3-81 16,3 7-112-16,7 6-35 16,5 9-37-16,5 1-7 15,11 6-2 1,1 0 1-16,6-4 4 15,0-1 1-15,0-5 4 16,-6-4-18-16,-8-5-6 16,-6-3-3-16,-13-1-5 15,-4 0 17-15,-7 2 5 16,0 2 2-16,7 4 0 0,3 3-2 16,14 6-2-16,1 4-1 0,11-1 3 15,0 1 1-15,3-7 4 16,7-1 3-1,-1-6 11-15,4-6 3 16,5-9 3-16,3-7-1 0,0-5-9 16,-4-4-3-16,-8-4-3 15,-3-1-1-15,-9 3 11 16,-4 5 12-16,-5 17 14 16,-2 6 7-16,-3 14-9 15,3 8-14-15,2 4-15 16,2 3-6-16,5 3 6 0,0-6-55 15,0-4-146-15,0-3-119 16</inkml:trace>
  <inkml:trace contextRef="#ctx0" brushRef="#br0" timeOffset="152353.59">8571 12148 1044 0,'-4'-9'561'0,"0"-13"-129"15,3 22-258 1,1 7-59-16,1 9-52 0,3 8-78 16</inkml:trace>
  <inkml:trace contextRef="#ctx0" brushRef="#br0" timeOffset="152722.77">9279 12566 1226 0,'0'11'502'16,"-6"12"-305"-16,-3 6-49 0,-13 5-61 31,-2-3-28-31,2-7-168 0,3-7-238 16</inkml:trace>
  <inkml:trace contextRef="#ctx0" brushRef="#br0" timeOffset="153196.79">9860 12430 741 0,'7'14'383'15,"2"7"-98"-15,-9 15-125 16,-8 0-18-16,-12 0-44 15,-4-4-19-15,2-7-38 16,0-6-9-16,-1-14-7 0,-1-6-4 16,-3-21-8-16,3-5-4 15,9-2-9-15,7-3 0 16,10 9-4-16,11 6-1 16,10 11 12-16,4 7 8 15,4 18 10-15,4 5 1 16,-1 5-10-16,1 2-2 0,-1-6-168 15</inkml:trace>
  <inkml:trace contextRef="#ctx0" brushRef="#br0" timeOffset="153323.65">9786 12361 817 0,'0'-2'365'16,"4"1"-109"-16,8 8-224 15,6 6-75-15</inkml:trace>
  <inkml:trace contextRef="#ctx0" brushRef="#br0" timeOffset="153556.7">10158 12601 1088 0,'15'1'481'16,"11"0"-246"-16,-4-3-70 15,-11-11-89-15,-4-4-22 16,-7-7-26-1,-2-3-8-15,-8-1-12 0,-7 2-8 16,-9 11-11-16,-3 8-5 0,0 20-4 16,4 11 2-16,7 12 5 15,7 5 3-15,11 5 4 16,3 2 1 0,12 1 4-16,-1 0 1 15,0-8 26-15,-3-3-65 0,0-14-181 16</inkml:trace>
  <inkml:trace contextRef="#ctx0" brushRef="#br0" timeOffset="153820.17">10598 12496 787 0,'0'9'438'0,"-7"14"-72"0,-7 3-84 16,-10 0-97-1,-6-1-48-15,-4-6-63 0,1-5-26 16,2-13-23 0,4-3-13-16,6-16-30 15,5 2-11-15,12-7-10 0,4-2 4 16,17 6 17-16,5 1 3 16,10 14 12-16,4 9 10 0,-3 12 11 15,2 10 4 1,-4 4-6-16,-2 2 7 15</inkml:trace>
  <inkml:trace contextRef="#ctx0" brushRef="#br0" timeOffset="154270.47">11290 12370 838 0,'6'3'400'16,"1"14"-136"-16,-5 12-85 0,-3 19-75 16,-8 5-26-16,0-2-38 15,5-4-13 1,7-12-76-16,7-9-83 16</inkml:trace>
  <inkml:trace contextRef="#ctx0" brushRef="#br0" timeOffset="154502.7">11673 12517 572 0,'-10'-7'384'15,"-16"-2"43"1,-5 0-183-16,-6 11-116 0,2 6-28 16,6 8-47-1,6 3-14-15,14 6-19 16,7-3-6-16,20-4-7 15,9-3 3-15,11-9 4 16,4-3 2-16,-9-4 2 16,-11-6-3-16,-14-4-87 0,-10-1-70 15,-11-1-185-15,-3 3-118 16</inkml:trace>
  <inkml:trace contextRef="#ctx0" brushRef="#br0" timeOffset="154644.99">11606 12483 429 0,'14'0'328'0,"17"3"48"16,-1 7-65-1,2 13-100-15,5 6-50 16,8 9-66-16,0 1-23 16,0 5-33-16,-6 2-9 15,-12-1-12-15,-6-2-21 0,-5-18-77 16,-1-8-56-16</inkml:trace>
  <inkml:trace contextRef="#ctx0" brushRef="#br0" timeOffset="154794.81">12024 12502 561 0,'-11'-4'392'16,"-22"7"38"0,-3 15-155-16,-10 17-113 15,-2 8-49-15,4 8-54 16,7 2-23-16,13 5-21 16,4-1-14-16,7-12-116 0,11-7-47 0</inkml:trace>
  <inkml:trace contextRef="#ctx0" brushRef="#br0" timeOffset="155056.66">12084 12533 1005 0,'-3'-6'475'16,"-3"1"-192"-16,3-1-72 0,3 7-94 0,2 8-28 31,8 7-37-31,6 9-4 0,6-2-16 16,5 1-6-16,1-7-11 15,0-9-1-15,-5-8-1 16,-7-8 1-16,-4-8-57 16,-5-4-46-16,-4-2-136 15,-3 0-96-15,-13-8-154 16,1-1-17-16</inkml:trace>
  <inkml:trace contextRef="#ctx0" brushRef="#br0" timeOffset="155136.72">12198 12374 133 0,'0'-4'142'0,"-4"-1"51"16,2-5 66-16,1 6-56 0,1 0-43 15,1 4-76 1,-1 0-79-16</inkml:trace>
  <inkml:trace contextRef="#ctx0" brushRef="#br0" timeOffset="155583.37">12602 12373 1056 0,'-13'-10'481'0,"-15"-3"-235"16,4 2-77-1,5 12-117-15,9 9-30 0,11 7-25 16,9 7-3-16,11 4 5 15,1-4 2 1,3-3 4-16,-3-5-12 16,-6-8-22-16,-3 1-3 0,-16-8-9 0,-8-1 8 15,-13 0 21-15,-7-2 1 16,-4 2 6-16,5 6 1 16,11 6-4-16,7 3-1 15,13 3 2 1,7-2 2-16,11-1 6 15,5 2 5-15,5-7 4 16,0 0 4-16,2-9 3 16,-3-8 0-16,0-2-3 15,0-9-1-15,-4-6-6 0,3-1 1 16,-9-3-1 0,1 6-3-16,-11 7 37 0,-8 7 8 15,-6 12 22-15,-2 8 5 0,1 9-34 16,6 6-9-1,3 3-22 1,7-2-1-16,6 1-159 0</inkml:trace>
  <inkml:trace contextRef="#ctx0" brushRef="#br0" timeOffset="155891.01">13442 12532 937 0,'-6'-10'436'0,"-7"-15"-171"16,-4-1-40-16,-6 5-70 16,-3 1-29-16,-2 11-59 0,-2 8-22 15,4 10-37 1,3 4-8-16,13 10-3 0,8 2 0 15,14 6 6-15,9-3 4 0,11-6 6 16,5-5-1 0,-3-15 3-1,-2-2 1-15,-9-9 4 16,-8-5-23-16,-12-7 401 16</inkml:trace>
  <inkml:trace contextRef="#ctx0" brushRef="#br0" timeOffset="156351.76">13993 12386 447 0,'9'-9'274'0,"11"-20"0"0,3-1-60 16,-5-6-63-1,0-5-18-15,-3 0-28 16,-2 1-1-16,-2 15-6 16,-7 5-14-16,-6 20-18 15,0 14-14-15,4 26-18 16,5 17-1-16,8 26-11 0,-3 2-5 15,-8-4-8-15,2-13-1 16,-2-23-36-16,4-8-96 16</inkml:trace>
  <inkml:trace contextRef="#ctx0" brushRef="#br0" timeOffset="156623.51">14446 12145 917 0,'-18'-11'449'16,"-13"-17"-151"-16,6 16-155 15,5 4-41-15,15 9-53 16,6 8-15-16,20 2-25 16,7 3-3-16,12-6 5 15,2 0-1-15,-4 0-3 16,-4-1-2-16,-11 5-6 15,-8 3-2-15,-12 5 5 16,-7-1 11-16,-9 2 8 16,-1 0 3-16,-3-4 21 0,5 0-73 15,5-2-250-15</inkml:trace>
  <inkml:trace contextRef="#ctx0" brushRef="#br0" timeOffset="156774.91">14309 12453 918 0,'7'1'433'16,"13"2"-164"-16,16-3-86 31,-19 0-80-31,2 1-37 0,61 0-57 0,1 1-71 0,-7 0-230 16</inkml:trace>
  <inkml:trace contextRef="#ctx0" brushRef="#br0" timeOffset="156919.25">14434 12512 618 0,'-10'2'346'0,"-2"8"-52"15,10-3-40-15,24-2-56 16,15 5-26-16,15-4-50 16,3-2-41-16,0-1-48 15,-3 0-12-15</inkml:trace>
  <inkml:trace contextRef="#ctx0" brushRef="#br0" timeOffset="157402.99">15137 12330 994 0,'0'6'392'15,"4"14"-252"-15,1 12-48 16,16 13-27-1,1 2-1-15,7-7-8 16,0-8-6-16,-6-13-6 0,-3-13 6 16,-4-11 5-16,6-3-3 15,-4-17-7-15,2-2-14 16,-12-9-32-16,-2-1-68 0,-6 11-237 16</inkml:trace>
  <inkml:trace contextRef="#ctx0" brushRef="#br0" timeOffset="157652.28">15648 12471 865 0,'-1'-11'380'0,"0"-10"-172"16,-1 3-27-16,-4 0-34 15,-3 1-17-15,-12 9-48 16,-3 1-20-16,1 10-36 15,-2 7-12-15,12 13-12 0,1 1-2 16,12 9-3-16,5-1 2 16,8-8 2-1,8 0 2-15,-3-10 5 16,6-3-5-16,-6-11-104 0,-2-4-101 16</inkml:trace>
  <inkml:trace contextRef="#ctx0" brushRef="#br0" timeOffset="157865.44">15619 12173 856 0,'0'-10'400'0,"0"-6"-170"16,2 5-60-1,-2 11-92-15,4 7-28 16,4 15-41-16,5 10-10 16,10 25 12-16,2 12 8 15,4 19 13-15,-1 4 5 0,-7-1-10 16,0-9-8-1,1 0 32-15,-1-6 0 16,-6-8 0-16,-6-9 1 16,-9-28-47-16,2-8-43 0,0-22-167 15</inkml:trace>
  <inkml:trace contextRef="#ctx0" brushRef="#br0" timeOffset="158219.75">15811 12566 698 0,'7'-7'329'16,"13"-9"-107"-16,12 6-92 16,15 2-50-16,4 0-18 15,2 4-30-15,-6 2-12 0,-7-3-10 16,-5 1 0 0,-12-4 1-16,-6-2 1 15,-16 0-1 1,-4-1-4-16,-14-3-7 0,-3 1 0 15,2 4 0-15,3 3 2 0,10 7-1 16,1 0-1 0,8 2 0-16,-4-3 0 15,0 0-2-15,9 2 0 0,15 8-5 16,36 21 0-16,-26-9 10 16,-2 1 15-16,-5-1 38 15,-10-2 20-15,-17-4 37 16,-12-1 0-1,-17-7-25-15,-9-3-15 0,0-4-50 16,4-5-125-16</inkml:trace>
  <inkml:trace contextRef="#ctx0" brushRef="#br0" timeOffset="158836.29">16840 12121 849 0,'-3'12'378'15,"-2"10"-160"1,1 28-126-16,-1 15 1 0,5 15-6 15,1-3-8-15,4-16-18 16,4-12-15-16,0-28-15 16,2-10 3-16,-5-22 5 0,-2-13-1 15,-5-23-11 1,-8-12-7-16,-8-17-12 16,-4-6-2-16,-3 8-1 15,5 6-4-15,7 30-3 16,5 12-11-16,9 27-11 15,3 14 6-15,10 18 10 16,11 11 9-16,19 11 17 0,4 1-2 16,10 1-4-16,-4-4 0 15,-7-20-1-15,0-9 2 0,-6-29 7 32,-3-13 4-32,-9-18 2 15,-7-8 1-15,-15-9-6 16,-12-6-4-16,-12 5-8 0,-4 7 0 15,-1 19-91-15,5 17-79 16,4 18-196-16</inkml:trace>
  <inkml:trace contextRef="#ctx0" brushRef="#br0" timeOffset="159558.34">17303 12356 535 0,'5'7'309'0,"10"7"-44"16,7 1-58-16,9-6-71 0,0-2-25 15,3-7-37 1,-4-4-16-16,-6-6-26 16,-4-2-8-16,-12-4-7 0,-4-3-3 15,-6 0-6-15,-8 1-6 16,-5 8-7-16,-3 5-4 16,-7 12-2-16,1 8 0 15,5 14 4-15,2 6 1 16,9 3 3-1,7-3 1-15,9 0 19 16,7-6 11-16,8-12 16 16,8-2 5-16,-1-14-10 15,-3-2-5-15,-1-8-11 16,-4-10-2-16,-2-6-7 16,0-5-2-16,-10-7-3 0,-1 6-3 15,-9 7-6-15,-2 5-4 16,-10 16-8-16,0 3 4 15,1 12 8-15,3 8 6 16,4 7 14-16,3 4 1 16,6-1-1-16,6-2 0 0,8-8-5 15,5-2-1-15,5-10 3 16,-3-7 0 0,4-6 2-16,-4-4-2 0,-7-9-5 15,-5 0-4-15,-7 6-8 16,-2-3-6-16,-5 16-6 15,1 6-2-15,0 4 3 16,2 9 5-16,9-3 5 0,2 4 2 16,8-7 4-16,8-1 3 15,-3-11 5 1,-2-9 1-16,-5-9 2 16,-9-14-2-16,-6-8-4 15,1-6-2-15,-6-16-4 16,0-6-1-16,1-10-1 0,2-4 0 0,-1 3-1 15,6 9-2-15,0 28-10 16,0 17-7 0,-1 32 1-16,-2 16 6 15,5 21 9 1,1 11 6-16,7 16 0 0,2 3-2 16,4 4-1-16,-1-5 2 15,-5-14-73-15,-6-12-59 16,-18-24-165-16</inkml:trace>
  <inkml:trace contextRef="#ctx0" brushRef="#br0" timeOffset="159878">17947 12393 846 0,'7'-5'375'0,"8"-5"-166"16,6 3-46-16,8 4-58 16,3 2-27-16,15 1-51 15,6 3-12-15,8 4-8 16,-1 0-2-16,-7 1 0 15,-3 0-1-15,-16-4 1 16,-7-2 1-16,-13-3 13 0,-5-1 19 16,-9-5 19-16,-5 2 4 15,-5 5-9-15,-3 0-20 16,2 12-22 0,3 4-7-16,8 7-4 0,8 7-1 15,6-4 3 1,5-2 4-16,1-10 4 0,-3-7 6 15,-1-7 6 1,-9-7 3-16,-5-11 1 16,-4-8-4-16,-9-10-8 15,0 1-5-15,0 6-19 0,-2 5-75 16</inkml:trace>
  <inkml:trace contextRef="#ctx0" brushRef="#br0" timeOffset="160347.31">18611 12383 715 0,'6'-5'363'15,"7"-5"-100"1,3 9-45-16,6 7-67 16,1 9-28-16,-1 10-35 15,-7 1-14-15,-7 4-17 0,-4 2-5 16,-4-8-18-16,0-3-5 15,-1-9-12-15,-1-6-1 16,1-6 4-16,1-1 1 16,0 0-2-16,1-6-4 15,11-23-9-15,20-38-3 0,-9 35-3 16,2 6-3 0,2 13-4-16,-2 13-1 15,-7 13 1-15,-2 9 10 16,-13 10 19-16,-3 4 7 0,-4-2 10 15,0 1-8-15,6-8-11 16,6-3 6-16,6-8-123 16,0-3-35-16</inkml:trace>
  <inkml:trace contextRef="#ctx0" brushRef="#br0" timeOffset="160577.56">19287 12288 776 0,'5'-4'456'16,"9"-2"-86"-16,-7 5-112 15,-2 0-57-15,-3 2-96 0,-2 2-39 0,-1-3-50 31,0 0-62-31,0 0-432 0</inkml:trace>
  <inkml:trace contextRef="#ctx0" brushRef="#br0" timeOffset="160887.01">19260 12625 657 0,'0'0'384'0,"-2"0"-36"0,2-1-67 16,0 1-77 0,0 0-33-16,0-1-53 15,8 0-20-15,6 1-25 16,26 0-5-16,-32 0-4 15,-1 0-1-15,-6 0-9 16,0 0-8-16,-2 0-14 16,0-2-10-16,0 1-10 15,0 0-2-15,0 0-80 16,-1 0 226-16</inkml:trace>
  <inkml:trace contextRef="#ctx0" brushRef="#br0" timeOffset="165311.64">8197 13507 294 0,'9'-2'253'0,"-3"-5"40"16,-15 3-57-16,-39 5-96 15,-22 3-33-15,-25 5-31 16,1 0-6-16,3-2-24 16,8 1-10-16,23-1-18 15,7 1-10-15,33 2-19 16,15 2 0-16,38 3 11 31,-17-7 11-31,2 0 24 0,62 27-1 0,16 5-3 16,0 1 1-16,-63-14-1 15,-15 6 1-15,-38 1 1 16,-16 8-7-16,-25 6-5 16,-11 2-5-16,-2-6-7 15,5-9-1-15,22-1-8 16,17-9-2-16,30-3 8 0,13 0 10 16,33-14 7-1,17 0 6-15,18-5-10 16,13-1-5-16,8 2-132 0</inkml:trace>
  <inkml:trace contextRef="#ctx0" brushRef="#br0" timeOffset="165629.16">8369 13672 917 0,'6'11'366'15,"1"9"-217"-15,3 24-107 16,-3 10 5-16,-2 15 10 16,-2 1 6-16,-2-5-2 15,3-13-6-15,-3-22-17 16,2-13 6-16,3-19 5 16,-5-14 0-16,1-21-2 15,-4-14-16-15,-9-23-8 16,-3-10-3-16,-5-9-4 15,4 7-5-15,8 21-11 16,4 16-3-16,13 26-15 16,4 5-3-16,21 14 0 0,14 8 2 15,19 2-11-15,11 5-63 16</inkml:trace>
  <inkml:trace contextRef="#ctx0" brushRef="#br0" timeOffset="165861.91">8415 13883 865 0,'24'0'421'15,"18"1"-67"-15,21 5-312 0,5-2-20 16,-3 4-48 0,-8-2-85-16</inkml:trace>
  <inkml:trace contextRef="#ctx0" brushRef="#br0" timeOffset="166249.34">8702 14053 792 0,'4'3'312'16,"1"9"-201"-16,5 6-27 15,9 4-12 1,2 0-12-16,9-3-19 0,-4-8-2 15,-5-11 0-15,-2-3-2 16,-14-11-3-16,1 2-2 16,-6-8 7-16,-1 1 2 15,-8 1 4-15,2 1 1 16,1 15-25-16,2 9-6 16,8 13-12-16,0 11-4 15,5 17 1-15,-2 4 0 16,-1 17 2-16,-6 1-1 0,-10-7 15 15,-2-3 12-15,-18-22 23 16,-2-9 7-16,-12-23 0 16,-5-13-20-16,8-29-161 15,5-14-172-15</inkml:trace>
  <inkml:trace contextRef="#ctx0" brushRef="#br0" timeOffset="166718.34">8382 13270 791 0,'-1'0'350'0,"6"0"-155"15,15 5-53-15,23 5-65 16,17-4-10-16,24-1-34 15,6 0-12-15,-2-3-9 16,-3-1-45-16,-29-2-65 16,-11-6-12-16,-28-6-8 15,-14 2 42-15,-13-2 60 16,-5 2 11-16,-2 3 25 16,4 3 18-16,6 10 36 15,7 7 15-15,7 14 2 0,5 7-4 16,3 7-15-16,-5 1-11 15,-1-8-13-15,-4-4-10 16,5-12-47 0</inkml:trace>
  <inkml:trace contextRef="#ctx0" brushRef="#br0" timeOffset="167074.5">9358 13792 846 0,'13'0'395'16,"8"0"-167"-16,28 0-127 15,15-3-29-15,14 0-45 16,-1 3-10-16,-10-3-41 0,-12 3-61 15</inkml:trace>
  <inkml:trace contextRef="#ctx0" brushRef="#br0" timeOffset="167255.49">9409 13939 843 0,'10'4'398'0,"21"0"-150"15,18 1-66-15,21-3-65 16,4-3-40-16,-5 1-51 16,-5 0-6-16,-18-4-114 15,-5 1-121-15</inkml:trace>
  <inkml:trace contextRef="#ctx0" brushRef="#br0" timeOffset="167716.74">10433 13704 582 0,'-18'-4'357'16,"-22"-5"-36"-16,-5 8-99 31,1 12-119-31,0 7-38 16,10 18-47-16,7 10-10 15,18 17-14-15,11 4-2 16,25 0 41-16,8-12 12 16,20-16 23-16,9-11 7 15,17-21-25-15,6-7-3 0,-9-15 10 16,-13-15 13-16,-31-15 5 16,-14-10-2-16,-30-20-21 15,-9 2-12-15,-26 4-13 16,-12 10-8-16,-4 24-16 15,1 8-10-15,18 25-68 16,8 5-85-16</inkml:trace>
  <inkml:trace contextRef="#ctx0" brushRef="#br0" timeOffset="167867.71">10521 13776 744 0,'3'4'357'0,"-2"11"-123"0,-7 5-37 15,-22 12-53-15,-7 10-19 16,-15 7-44-16,4 2-25 16,7-5-24-16,12-6-82 15</inkml:trace>
  <inkml:trace contextRef="#ctx0" brushRef="#br0" timeOffset="168421.9">10163 13384 614 0,'-4'-3'299'0,"2"0"-98"16,9 3-34 0,-7 0-46-16,30 2-25 15,80 10-43-15,-33-9-20 0,12 2-21 16,-6 1-4 0,-13-1-2-16,-17-2-8 15,-29-3-29-15,-14-6-13 16,-12-10-17-16,-6 0 4 15,-2-7 23-15,2 1 11 0,3 5 9 16,6 6 0-16,5 11 10 16,2 5 11-16,1 10 31 15,-2 3 13-15,-1 10 25 16,-3 0 10-16,-3 4 7 16,0-4-4-16,-7-8-22 0,-2-4-8 15</inkml:trace>
  <inkml:trace contextRef="#ctx0" brushRef="#br0" timeOffset="171957.91">11449 13834 514 0,'19'2'323'16,"14"0"-3"-16,33 1-172 15,9 0-29-15,24-5-55 0,0-1-20 16,-5-3-55-16,-4 3-50 15,-30 3-119 1,-13 0-108-16</inkml:trace>
  <inkml:trace contextRef="#ctx0" brushRef="#br0" timeOffset="172176.91">11501 13919 496 0,'-7'2'285'0,"-2"-1"-65"0,15 2-27 0,33 0-41 15,15-2-29 1,28-2-16-16,12 1-21 0,5-4-42 16,0 2-12-1,-15 2-78-15,-17 0-47 16,-31 2-241-16</inkml:trace>
  <inkml:trace contextRef="#ctx0" brushRef="#br0" timeOffset="172418.31">12039 13768 435 0,'11'-5'262'0,"16"-5"-5"0,4 0-48 16,6 8-62 0,-3 3-28-16,-10 10-51 0,-4 5-23 15,-11 7-20 1,-4 3-1-16,-13 4-3 0,-9 5 1 16,-13-2-57-16,-9-2-79 15</inkml:trace>
  <inkml:trace contextRef="#ctx0" brushRef="#br0" timeOffset="172662.6">11486 13809 404 0,'-10'0'303'0,"-17"8"67"16,-6 9-121-16,1 18-96 15,5 2-41-15,24 2-42 16,18-1-12-16,32-10-7 16,15-5 1-16,18-9-90 15</inkml:trace>
  <inkml:trace contextRef="#ctx0" brushRef="#br0" timeOffset="173519.67">12692 13602 711 0,'4'0'338'16,"18"-2"-114"-16,12 1-56 15,37-3-55-15,18 1-20 0,21 2-40 16,-4 0-14-16,-13 3-17 16,-15 4-6-16,-29-4-55 15,-10 2-33 1,-26 0-109 0,-12-4-112-16</inkml:trace>
  <inkml:trace contextRef="#ctx0" brushRef="#br0" timeOffset="173701.14">13078 13606 375 0,'-3'6'217'15,"-5"12"-3"-15,1 8-17 0,4 18-26 16,-2 10-8-16,0 18-42 16,3 0-18-16,1-6-37 15,4-9-20-15,9-22-21 16,1-8-2-16,3-15-47 15,-2-4-89-15</inkml:trace>
  <inkml:trace contextRef="#ctx0" brushRef="#br0" timeOffset="174244.05">13164 14049 485 0,'0'-2'311'0,"3"-3"18"16,5-4-118-16,10-4-69 15,8 0-22-15,12 1-43 16,6 7-19-16,1 10-34 15,-5 2-13-15,-15 8-10 16,-16 0-2-16,-24-2-2 16,-11 4 2-16,-9-2 3 15,-3-2 2-15,16-2-2 16,9-2 1-16,20-2-1 16,13 1 0-16,13 1 1 15,4 5-2-15,2 1-1 16,-4 3 0-16,-18 7 1 15,-12-6 19-15,-26 4 33 16,-15-4 7-16,-18-8 5 0,0-7-16 16,10-12-108-16,12-5 168 15</inkml:trace>
  <inkml:trace contextRef="#ctx0" brushRef="#br0" timeOffset="175152.57">12734 13407 436 0,'-5'0'252'15,"5"1"-12"-15,13 2-87 0,23-2-60 16,13 1-11-16,28-2-21 16,12-2-9-1,6 4-16-15,3 2-6 16,-18 0-12-16,-10-3-18 16,-28-1-38-16,-16-1-23 15,-29-4-28-15,-14-2 6 16,-15-4 28-16,-4-6 21 0,5 0 26 0,8 6 9 15,16 7 39 1,7 8 23-16,11 13 32 16,7 6 7-16,4 8-10 15,-3 0-10-15,-6-5-23 16,-4-4-8-16,-5-10 16 16,4-1-98-16</inkml:trace>
  <inkml:trace contextRef="#ctx0" brushRef="#br0" timeOffset="175559.69">13959 13660 1000 0,'-1'0'415'0,"0"4"-244"15,1 14-47-15,6 26-78 16,1 11-4-16,6 25-18 16,1-3-8-16,-1-5-2 15,-3-5 2-15,0-24-97 16,-5-6-120-16</inkml:trace>
  <inkml:trace contextRef="#ctx0" brushRef="#br0" timeOffset="175701.94">13773 13946 1040 0,'9'3'439'0,"25"-1"-220"0,15 4-104 0,28-3-43 16,8-1-22-16,1 0-46 15,-1-5-71-15</inkml:trace>
  <inkml:trace contextRef="#ctx0" brushRef="#br0" timeOffset="176159.07">14607 13693 710 0,'2'4'326'0,"3"4"-122"0,-8 27-88 16,-3 10-24-16,-2 21 10 16,-1 7-5-16,2-3-12 15,2-9-8 1,2-16-29 0,3-11-14-16,7-20 0 0,-2-9 5 15,3-20 1-15,-4-12-1 0,-2-16-11 16,-2-12-8-1,-7-22-4-15,0-11-3 16,-9-6-5-16,8 11-3 0,7 20-5 16,4 16-6-1,16 20-8-15,0 5-5 16,17 15-2-16,13 6 2 0,23 6-102 16,11 8-103-1</inkml:trace>
  <inkml:trace contextRef="#ctx0" brushRef="#br0" timeOffset="176387.81">14492 13907 922 0,'16'-3'413'0,"27"-5"-190"16,10-1-93-16,26 6-75 15,2 2-20-15,-3 7-4 16,-3-1-68-16,-25 7-256 16</inkml:trace>
  <inkml:trace contextRef="#ctx0" brushRef="#br0" timeOffset="176883.13">15081 14132 469 0,'1'-9'260'31,"0"-6"-52"-31,-5 0-80 16,-11 0-16-16,-11 4-16 15,-5 1-6-15,-9 10-23 0,2 3-15 0,11 8-34 31,10 4-12-31,19 2-6 16,11-2-1-16,15-3 7 0,3-2 3 0,3-9 1 16,-2 0 1-1,-11-5-1 1,-6-2-1-16,-9 4-6 0,-5 2 10 16,-1 10 19-16,3 11 11 0,-1 13 13 15,4 10-10 1,-3 16-18-16,1 1-12 15,-8 0-6-15,-6-4-9 16,-11-18 53-16,-5-8 6 16,-10-18 9-16,-2-13 11 0,3-16-82 15,3-17-54-15,12-17-162 16</inkml:trace>
  <inkml:trace contextRef="#ctx0" brushRef="#br0" timeOffset="177475.44">14552 13319 608 0,'-4'-2'297'0,"4"1"-95"16,7 1-69-16,-6 0-55 15,29 5-14-15,78 14-17 16,-28-5-13-16,15-3-15 15,-2 2-2-15,-27-7-20 16,-13-4-27-16,-30-7-44 16,-11-4-13-16,-11-7 7 0,-7-7 24 15,-2-2 42 1,-5 2 12-16,5 4 15 16,8 8 25-16,4 12 29 0,4 6 10 0,-3 17 17 31,6 9-14-31,-4 9-6 0,-7 3-3 15,-3-6-16-15,-1-5-9 16,-8-10-43-16,5-9 159 16</inkml:trace>
  <inkml:trace contextRef="#ctx0" brushRef="#br0" timeOffset="177924.51">15556 13856 575 0,'10'-1'329'31,"19"-2"-22"-31,14-1-123 16,18 2-83-16,6 1-24 16,4 0-42-16,-4 1-13 15,-20 4-91-15,-6 4-73 16</inkml:trace>
  <inkml:trace contextRef="#ctx0" brushRef="#br0" timeOffset="178092.76">15583 13983 913 0,'3'2'437'0,"12"1"-165"16,15 3-52-16,22 0-74 15,10-2-38-15,15-2-56 16,-2-3-14-16,-9-1-131 16</inkml:trace>
  <inkml:trace contextRef="#ctx0" brushRef="#br0" timeOffset="178615.15">16558 13637 718 0,'-26'-8'350'0,"-18"-3"-121"16,-6 12-128-16,-2 13-35 15,4 17-35-15,4 10-9 16,21 22-14-16,12 7 0 16,26 5 23-16,17-5 18 15,26-17 33 1,13-10 10-16,10-22-12 0,2-13-13 0,-4-18 6 31,-12-10-2-31,-23-21 1 0,-18-8-4 16,-39-16-34-16,-18-9-10 15,-26 4-18-15,-6 10-5 16,9 22-10-16,5 14-5 0,13 23-130 16,8 5-93-1</inkml:trace>
  <inkml:trace contextRef="#ctx0" brushRef="#br0" timeOffset="178781.76">16654 13726 848 0,'3'-3'402'0,"0"-1"-170"16,-7 4-47-16,-16 15-68 16,-6 8-25-16,-17 19-34 15,-7 8-9-15,-7 15-32 16,-2-4-6-16,21-9-110 16,10-8-113-16</inkml:trace>
  <inkml:trace contextRef="#ctx0" brushRef="#br0" timeOffset="179498.3199">16230 13350 443 0,'10'4'252'0,"6"1"-54"16,21 1-79-16,15 1-11 15,22-2-25-15,8-2-10 16,12 1-19-16,-6-4-12 15,-17-3-33-15,-14-1-10 16,-31-4-14-16,-18-2-13 16,-20-1-6-16,-6-4-7 0,-12-2 3 15,2-1 9-15,6 2 13 16,4 2 12-16,13 7 6 16,5 3 10-16,15 7 26 15,7 9 17-15,12 7 30 16,1 6 7-16,-5 6 1 15,-7-1-8-15,-19-3 13 16,-16-1 2-16,-15-5-16 16,-6-5-5-16,0-5-60 15,6-2 441-15</inkml:trace>
  <inkml:trace contextRef="#ctx0" brushRef="#br0" timeOffset="197307.87">23513 2494 794 0,'-1'-8'381'16,"-4"-7"-165"-16,2 18-80 15,-2 17-26-15,-4 26-44 16,4 23-14-16,3 32-30 0,2 18-11 16,5 8-10-16,0-5 0 15,-1-20 2-15,2-12 2 16,-5-25 3-16,0-13 0 16,-4-20-4-16,-3-11-22 15,-3-23-110 1,-2-14-79-16</inkml:trace>
  <inkml:trace contextRef="#ctx0" brushRef="#br0" timeOffset="197600.77">23405 2757 417 0,'7'-20'246'16,"5"-25"-6"-16,0 15-62 0,-12 8-41 16,0 9-16-1,-13 13-52-15,-4 8-16 16,-5 19-31-16,-10 6-10 0,-2 11-1 15,2 1 2-15,2-8 0 16,13-8-2-16,14-16 12 16,7-15 3-16,10-22 0 15,3-8 0-15,5-16-12 16,-3-7-4-16,2 6-5 16,-1 0-2-16,-3 15 1 15,6 11-1-15,3 18 1 16,2 14 2-16,9 24 5 15,2 10 0-15,-2 8 1 16,0 1-2-16,-7-7-36 16,-6-8-67-16</inkml:trace>
  <inkml:trace contextRef="#ctx0" brushRef="#br0" timeOffset="197816.05">23858 2149 941 0,'-5'0'387'16,"-3"3"-238"-16,1 9-62 0,6 17-59 15,1 8-2 1,7 12-4-16,-1 5-3 16,4 2-7-16,5 0 1 15,-6-14-1-15,3-7-1 16,-5-14-131-16,-7-10-110 0</inkml:trace>
  <inkml:trace contextRef="#ctx0" brushRef="#br0" timeOffset="198026.03">23668 2434 317 0,'-3'1'200'0,"3"1"48"16,12 0-3-16,20-2-2 16,11-4-12-16,19-8-50 15,3-4-26-15,3-1-44 16,-5-3-13-16,-20 4-10 15,-11 2-1-15,-24 4 3 16,-6 3-7-16,-7 5-38 16,-4 2-17-16,0 4-24 0,-1 1-4 15,2 0-11 1,3 0-46-16,4 0-112 0,1-4-67 16</inkml:trace>
  <inkml:trace contextRef="#ctx0" brushRef="#br0" timeOffset="199321.4">7425 14962 640 0,'7'-2'343'0,"13"-2"-46"16,15 3-101-1,32 0-62-15,11 0-14 0,6-5-38 16,9 6-23 0,-17 6-32-16,-9-3-10 0,-12 5-10 15,-17-3 3-15,-17-1-100 16,-9-2-57-16,-10 0-116 16,-8-1-69-16,-15-4 7 0,-7 3 47 15,-8-3 128-15,-2 1 98 16,-1 0 164-1,6 2 46-15,4 3 60 16,3 4-3-16,5 12-44 0,6 1-20 16,8 8-38-1,4 9-16-15,6 11-2 16,2 10-5-16,0 10-13 16,0 3-8-16,-3-1-21 15,3-8-14-15,3-18-17 16,1-12-4-16,2-19-34 15,-3-5-82-15</inkml:trace>
  <inkml:trace contextRef="#ctx0" brushRef="#br0" timeOffset="199686.97">7931 15470 1105 0,'3'-3'434'0,"10"2"-291"16,4 0-38-16,19-2-40 16,3 4-13-16,0 4-31 15,-3 3-6-15,-21 7-8 16,-10 0-2-16,-19 5 3 15,-8-5 0-15,1 0 0 16,5-5-4-16,14-5-4 16,5-1 0-16,19 0 0 15,7 1 0-15,7 9 4 16,0 4-1-16,-19 1 1 0,-14 5 3 16,-23-3 15-16,-14 1 5 0,-11-8 2 31,1-6 25-31,18-13-382 15</inkml:trace>
  <inkml:trace contextRef="#ctx0" brushRef="#br0" timeOffset="199971.21">8444 15334 895 0,'9'-2'429'0,"22"-4"-138"15,10 2-75-15,26 2-34 16,5 2-31-16,2 3-59 15,-8 1-24-15,-21-1-42 16,-7 1 23-16,-16-4-11 16</inkml:trace>
  <inkml:trace contextRef="#ctx0" brushRef="#br0" timeOffset="200484.18">9311 15038 759 0,'-4'16'317'15,"-1"10"-156"-15,0 28-94 0,2 14 8 16,3 20 22-16,2 2-6 15,0-5-11-15,2-14-15 16,-1-33-35-16,3-10-8 16,3-22 13-1,0-12 5-15,-5-21 10 0,-4-12 1 16,-11-24-10-16,-1-12-4 16,-6-13-10-16,-1-2-7 15,6 11-14-15,9 11-6 16,9 18-6-16,16 14-1 0,15 17-1 15,2 5 0-15,24 13 2 16,10 4-2-16,14 5-122 16,3 4-158-16</inkml:trace>
  <inkml:trace contextRef="#ctx0" brushRef="#br0" timeOffset="200672.75">9320 15265 669 0,'8'2'318'16,"18"2"-104"-16,10 2-130 16,22 1-56-1,7 2-11-15,-1 2-155 16</inkml:trace>
  <inkml:trace contextRef="#ctx0" brushRef="#br0" timeOffset="201287.03">9769 15478 515 0,'0'5'302'16,"-8"0"-7"-16,-2 3-131 15,-1-1-64-15,3-3-19 16,3 0-32-16,5-3-14 15,-1-5-17-15,1 3-3 0,0 0-5 16,0 0-1 0,0 0 3-16,13-6 1 15,32-20 3-15,-39 19 2 0,0-1-2 16,-2 4 0-16,-5-3-3 16,2 0-2-16,-6 3-6 0,2-1-1 15,-5 2-3-15,1 1 1 16,2-3 0-1,-3-3 0-15,0 3-1 16,-2 1-1-16,-7 5-1 16,-3 7-3-16,-1 10-4 15,0 1 0-15,10 10-1 16,6-2 0-16,8-6 4 16,12 1 3-16,6-11 3 0,9-1 3 15,-3-9 4 1,-8-7 2-16,-8-9 2 15,-9-5 0-15,-3-3-2 0,-1 3-1 16,-3 4-3-16,-4 2-1 16,3 9-4-1,-1 2-2-15,6 4-4 16,7 4-1-16,2 2 2 0,1 3 1 16,7 4 0-16,-7 1-2 15,2 10-2-15,5 7 0 16,-6 6 2-16,-4 2 9 0,-6 10 22 15,-6 4 11 1,-9 9 38-16,-4 3-1 16,-6-6-7-16,-6-10-6 0,-5-24-29 15,5-11-3-15,1-31-7 16,8-14-3-16,16-21-68 16,6-9-70-16,19-2-328 15</inkml:trace>
  <inkml:trace contextRef="#ctx0" brushRef="#br0" timeOffset="201523.65">10143 15247 645 0,'13'-7'370'16,"16"-6"-30"-16,4 4-122 0,12 9-95 16,2 2-29-1,9 6-51-15,-3 3-19 16,-8-2-37-16,-5 0-73 16</inkml:trace>
  <inkml:trace contextRef="#ctx0" brushRef="#br0" timeOffset="201689.07">10209 15398 833 0,'3'7'415'16,"2"3"-101"-16,19-1-152 16,15-2-21-16,12-5-30 15,7 1-25-15,9-4-48 16,2-4-80-16</inkml:trace>
  <inkml:trace contextRef="#ctx0" brushRef="#br0" timeOffset="202151.51">11131 15053 760 0,'-26'-3'401'16,"-19"-7"-102"-16,-12 16-144 16,2 10-42-16,4 12-58 15,5 10-21-15,28 17-27 16,10 3-4-16,35 15-1 16,16-3 4-16,24-17 7 15,12-9 6-15,6-27 0 16,-5-12 3-16,-13-23 3 0,-14-14 4 15,-25-20 14 1,-13-10 7-16,-29-5 6 16,-21 1 2-16,-21 8-15 15,-9 10-10-15,-3 19-22 16,8 14-11-16,12 17-55 16,8 3-84-16</inkml:trace>
  <inkml:trace contextRef="#ctx0" brushRef="#br0" timeOffset="202350.52">11242 15124 689 0,'0'5'358'16,"-12"4"-70"-16,-12 3-48 15,-18 14-41-15,-17 7-27 16,-3 17-54-16,2 8-20 0,17 3-40 15,11-7-16-15,21-11-22 16,9-13-8-16,11-14-142 16</inkml:trace>
  <inkml:trace contextRef="#ctx1" brushRef="#br0" timeOffset="184132.01">16251 19044 0</inkml:trace>
  <inkml:trace contextRef="#ctx0" brushRef="#br0" timeOffset="203315.4">11938 15166 773 0,'3'6'339'0,"9"1"-128"16,15 2-91-16,26 1-29 16,9-5-3-16,20-1-34 15,1-2-21-15,-2-2-21 16,-3 0-56-16,-11-4-301 15</inkml:trace>
  <inkml:trace contextRef="#ctx0" brushRef="#br0" timeOffset="203684.07">12048 15282 482 0,'-6'2'279'0,"-5"3"-33"16,20-1-76-16,14 0-13 16,26 2-24-16,11-2-23 15,15-1-47-15,6-1-19 16,-6 1-23-16,-6-3-2 0,-18 0-124 16,-18-5-45-16,-19-2-100 15,-7-2-57-15,-13-3 51 16,-2-1 35-16,-3-4 101 15,1 0 71-15,10 2 115 16,7 2 46-16,11 5 67 16,4 7 5-16,2 6-17 15,-1 6-22-15,-2 10-24 16,-5 0-4-16,-11 8-10 16,-5 1-8-16,-9 1-38 15,-5-2-16-15,-12-10-17 16,-4-4-66-16,-7-10-298 15</inkml:trace>
  <inkml:trace contextRef="#ctx0" brushRef="#br0" timeOffset="203913.41">12019 15181 640 0,'-14'0'314'0,"-15"5"-90"16,-2 5-46 0,5 10-53-16,5 5-14 0,14 5-19 15,12 3-6-15,17 2-8 16,11-3-7-16,14-4-30 16,4-6 13-16,7-14-217 15</inkml:trace>
  <inkml:trace contextRef="#ctx0" brushRef="#br0" timeOffset="204297.54">13149 14977 767 0,'21'0'392'16,"18"1"-112"-16,28 5-139 15,3-4-28-15,14 6-57 16,-7-3-20-16,-18-3-24 16,-7 3-15-16,-21-12-144 15,-10-1-90-15</inkml:trace>
  <inkml:trace contextRef="#ctx0" brushRef="#br0" timeOffset="204473.17">13467 14975 441 0,'-8'3'242'0,"-7"11"-62"16,9 2-8-16,14 8-13 16,5 6-15-16,9 11-2 15,0 5-11-15,-4 11-28 0,-3 6-16 16,-9 7-31-1,-4-4-14-15,-2-5-20 0,1-13-7 16,6-14-31-16,1-8-87 16</inkml:trace>
  <inkml:trace contextRef="#ctx0" brushRef="#br0" timeOffset="204835.22">13656 15435 970 0,'0'-2'412'16,"9"0"-216"0,4 2-61-16,10 0-52 0,12 0-13 15,4 2-30 1,2 2-12-16,-8 4-15 15,-13 4-3-15,-20 2-3 16,-7 0-1-16,-12 2 1 16,-2-2-1-16,7-1-2 15,7 0-2-15,15-6-2 16,9-2 1-16,8 2 0 0,0 2 0 0,-5 5 2 16,-10 4 0-1,-18-3 5 1,-14-2 2-16,-18-4 3 0,0-5 1 15,3-7-19-15,8-8-48 16</inkml:trace>
  <inkml:trace contextRef="#ctx0" brushRef="#br0" timeOffset="205156.74">14228 15264 762 0,'8'-3'395'0,"21"0"-86"0,2-3-98 15,18 3-90 1,3 2-30-16,1-3-57 16,3 4-12-16,-14 2-192 0</inkml:trace>
  <inkml:trace contextRef="#ctx0" brushRef="#br0" timeOffset="205315.3199">14259 15372 980 0,'5'3'429'16,"15"-1"-181"-16,16 3-101 0,19 3-42 15,11-3-28-15,8 6-30 0,-5-4-100 16</inkml:trace>
  <inkml:trace contextRef="#ctx0" brushRef="#br0" timeOffset="205749.41">15043 15045 975 0,'0'8'345'16,"2"10"-285"-16,2 15-22 15,-2 22 4-15,-2 5 14 16,-5 20 22-16,0-2 4 16,-2-10-5-16,2-10-12 15,4-27-35-15,1-16-1 16,0-22 0-16,1-15 0 0,-5-23-1 16,-5-9-6-16,-3-22-10 15,-6-7-1-15,7-4-11 16,-1 2-1-16,15 18-5 15,8 12-3-15,15 21 2 16,4 11 0-16,8 15 0 16,7 7 0-16,10 4-25 15,12 4-75-15</inkml:trace>
  <inkml:trace contextRef="#ctx0" brushRef="#br0" timeOffset="205976.78">15084 15252 1045 0,'13'0'431'0,"14"0"-247"16,22 4-110-16,12 2-8 0,20 2-35 15,1 0-14-15,-14 1-78 16,-10 0-182-16</inkml:trace>
  <inkml:trace contextRef="#ctx0" brushRef="#br0" timeOffset="206362.15">15553 15535 451 0,'2'0'272'0,"1"-4"-4"0,3-1-105 15,7-6-63-15,-3-5-14 16,4-5-12 0,-4 0 0-16,-10-5 0 15,-3 3-5-15,-13 9-22 16,-2 6-13-16,-5 13-18 15,-1 5-4-15,2 6-4 16,4 2-2-16,13-1-5 16,4 1-1-16,10-5 1 0,7 3 2 15,6-2-1-15,4-1 0 16,0 3-1-16,-4-5 0 0,1 11 0 16,-6 5 0-1,-8 5 2-15,-4 8 3 16,-16-4 36-16,-12-4 20 15,-15-9 26-15,-8-5 5 16,-9-12-30-16,7-6-20 16,12-17-96-16,14-9-80 15</inkml:trace>
  <inkml:trace contextRef="#ctx0" brushRef="#br0" timeOffset="206712.84">15947 15277 883 0,'14'-3'390'0,"17"-5"-191"15,8 3-48 1,6 2-68-16,2 1-22 15,5 2-35-15,-2 1-11 0,-7 3-108 16,-6 0-83-16</inkml:trace>
  <inkml:trace contextRef="#ctx0" brushRef="#br0" timeOffset="206877.41">16006 15391 836 0,'9'0'437'0,"8"0"-134"16,14 2-129-16,14 5-32 16,14 1-80-16,7 1-27 15,5 2-38-15</inkml:trace>
  <inkml:trace contextRef="#ctx0" brushRef="#br0" timeOffset="207365.56">16780 15286 664 0,'0'-14'328'0,"3"-18"-78"16,-3-6-95-16,1-6-32 0,-1-8 5 15,-3-9-20 1,0 3-12-16,-2 16-24 15,1 14-27-15,0 35-25 16,0 15-8-16,-2 19-11 16,4 11 0-16,4 12-1 15,7 4 2-15,3 1 0 0,-1-5 0 0,-4-8 3 32,-7-11-1-32,-3-13 2 0,-9-12 3 0,-2-15 2 15,3-2 1 1,5-8-5-16,7 0-2 15,18 3-5-15,7-5-1 16,20 6 0-16,4 1 1 16,6 2 2-16,-4 2-57 15</inkml:trace>
  <inkml:trace contextRef="#ctx0" brushRef="#br0" timeOffset="207685.06">17163 15226 845 0,'-17'-30'433'16,"-13"-20"-141"-16,17 0-127 16,13 1-46-16,19 11-66 15,9 6-14-15,16 18-7 16,2 11 0-16,3 21 1 15,-7 13-8-15,-16 8-11 16,-11 3-1-16,-30 1 1 16,-14 0 2-16,-19 2 0 15,-6 1-2-15,13-2-6 16,6-2-2-16,30-10-2 16,14-7-2-16,22-11 2 15,15-8 0-15,15-6-1 0,3-3 0 16,-1-4-125-16,-4 0-95 15</inkml:trace>
  <inkml:trace contextRef="#ctx0" brushRef="#br0" timeOffset="207981.23">17583 15182 798 0,'-6'-24'422'15,"-8"-16"-111"-15,11 5-140 16,13 5-42-16,13 12-44 16,11 1-9-16,8 13-24 15,-5 7-6-15,-9 11-16 16,-6 7-11-16,-19 9-7 16,-7 0-1-16,-21 2 1 15,-8 4-2-15,-6 3-1 16,-1 0-2-16,16 2-5 15,9-8 0-15,20-9 1 16,17-2-1-16,18-10 0 16,11-5 1-16,12-4 19 15,1-3-94-15</inkml:trace>
  <inkml:trace contextRef="#ctx0" brushRef="#br0" timeOffset="208652.43">18242 15096 904 0,'2'-11'425'16,"2"-4"-176"-16,-3 12-71 15,1 24-85-15,1 11-31 16,4 22-35-16,3 6 0 15,0 3-7-15,3-1-1 0,-5-15-4 16,-3-9-3 0,-5-23 7-1,-5-11 1-15,-4-22 0 16,-4-15 0-16,-3-17-10 0,0-8-2 0,0-4-3 16,0 1-1-1,4 8-1-15,3 7-4 16,9 18-2-16,3 12-2 15,8 14-3-15,3 5 1 0,5 13 2 16,8 4 1 0,12 14 2-16,9 7 1 0,8 8 0 15,-3 6 1 1,1-1 1-16,-2-6 1 0,-6-11 0 16,-2-12 2-16,-11-21 3 15,-6-8 2-15,-9-27 5 16,-4-8 2-16,-8-19-1 15,-5-10 21-15,-7-8 34 0,-3-2 5 16,-4 10 2-16,2 11-22 16,3 24-39-1,1 11-9-15,2 21-7 16,0 4-1-16,2 14-159 0,3 4-467 16</inkml:trace>
  <inkml:trace contextRef="#ctx1" brushRef="#br0" timeOffset="193398.47">17305 19044 0</inkml:trace>
  <inkml:trace contextRef="#ctx0" brushRef="#br0" timeOffset="212529.34">12797 14626 739 0,'0'-3'317'0,"0"9"-190"15,2 18-40-15,7 58-16 16,1 28-5-16,1 59 17 16,4 28-6-16,-10 13-36 15,0 0-3-15,-5-27-7 16,-6-32 1-16,7-47 9 16,4-26-101-16</inkml:trace>
  <inkml:trace contextRef="#ctx0" brushRef="#br0" timeOffset="213079.96">12751 14689 529 0,'25'-1'239'0,"52"-3"-108"0,30 1-68 15,52-5-42 1,35 3 1-16,51 0 24 16,21 1 13-16,48 3 25 0,17-5 18 15,44-6 20-15,21-2 6 16,36-6 1-16,16-2-21 16,-6 2-36-16,12 1-18 0,-15 8-28 15,-13 10-7-15,-34 6-9 16,-42 6-3-1,-75 6-12-15,-36 0-77 16</inkml:trace>
  <inkml:trace contextRef="#ctx0" brushRef="#br0" timeOffset="213714.8799">13173 16137 1024 0,'50'0'365'0,"44"-4"-297"16,53 7-68-16,36-1-2 16,75-2-2-1,33 0 2-15,54-4 3 0,24-1 2 16,20-6-15-16,6-4 51 16,11-5 54-16,3-4 16 15,-11-1 31-15,-9 4-50 16,-19 6-51-16,-17 3-15 15,-21 4-14-15,-19 2-1 16,-36 0-34-16,-25 4-56 16</inkml:trace>
  <inkml:trace contextRef="#ctx0" brushRef="#br0" timeOffset="-211372.11">19109 14555 598 0,'-1'-12'328'0,"-1"-9"-84"16,4 26-85-16,1 16-17 16,1 47-54-16,3 27-28 0,1 33-18 15,-2 15-12-15,2 14-14 16,0 1-1-16,-5-12-1 16,0-7-2-16,1-26-2 15,2-13-2-15,3-17-1 16,4-13 0-16,-3-23 2 15,1-9 1-15,-4-18 10 16,-2-2 9-16,-4-11 12 16,-4-7 4-16,-4-2-8 15,-3-4-7-15,-2 0-128 16</inkml:trace>
  <inkml:trace contextRef="#ctx0" brushRef="#br0" timeOffset="-208663.04">13384 10537 827 0,'-6'-12'352'0,"3"-14"-188"15,10-8-47-15,24-13-39 16,13 5 0-16,18 10-5 15,5 11-5-15,-7 25-4 16,-12 18 4-16,-31 23 16 16,-15 9 3-16,-34 11-7 15,-15 4-17-15,-20-4-35 16,0-8-11-16,19-17-13 16,19-15-10-16,34-14-3 15,18-4-1-15,25-7 3 16,4-2 7-16,6-6 1 0,-5 1-33 15,-13-1-125-15,1-6-96 16</inkml:trace>
  <inkml:trace contextRef="#ctx0" brushRef="#br0" timeOffset="-208376.51">13654 10194 799 0,'-29'-3'348'0,"-41"5"-164"16,-10 6-32-16,4 18-54 0,6 10-18 15,17 20-43 1,12 8-23 0,23 13-14-16,9 7-6 0,28 3 0 15,18 4 4-15,24-7 3 16,19-9 4-16,19-27 0 16,3-22-2-16,7-40 6 0,-11-22 7 0,-21-39 40 31,-10-16 28-31,-36-17 42 15,-23-5 16-15,-53-8-9 16,-23 2-21-16,-29 21-43 16,-5 18-29-16,1 50-33 0,7 26-66 0,18 26-571 31</inkml:trace>
  <inkml:trace contextRef="#ctx0" brushRef="#br0" timeOffset="-207565.96">19773 15124 671 0,'11'-2'298'0,"17"-4"-120"15,4 4-63-15,2 8-39 16,-2 4-9-16,-18 8-20 16,-10 1-9-16,-26 8-8 15,-13-3-3-15,-5-3-12 16,2-6-5-16,22-12-11 15,14-4-4-15,29-7 13 16,13 2 10-16,11 5 20 0,2 7 7 16,-15 9 2-1,-14 7-1-15,-20 10 10 16,-16 1-1-16,-22 2-12 16,-18-9-11-16,-10-18-62 15,4-8-34-15,15-13-90 0,19-5-86 16</inkml:trace>
  <inkml:trace contextRef="#ctx0" brushRef="#br0" timeOffset="-207266.02">19969 15017 651 0,'-17'-17'357'16,"-27"-18"-63"-16,-14 7-62 15,-13 17-78-15,-2 13-40 16,9 28-55-16,10 18-25 15,17 14-24-15,11 7-9 16,19 10-11-16,6 1-3 0,27 3 3 16,6-7 3-16,24-16 7 15,16-14 2-15,17-28 5 16,3-17 4-16,1-32 13 16,-5-22 16-16,-25-29 49 15,-10-7 43-15,-39-1 43 16,-22 8 3-16,-38 21-34 15,-9 14-45-15,-10 17-66 16,5 9-32-16,6 14-142 16,2 7 458-16</inkml:trace>
</inkml:ink>
</file>

<file path=ppt/ink/ink22.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0T07:07:52.602"/>
    </inkml:context>
    <inkml:brush xml:id="br0">
      <inkml:brushProperty name="width" value="0.05292" units="cm"/>
      <inkml:brushProperty name="height" value="0.05292" units="cm"/>
      <inkml:brushProperty name="color" value="#FF0000"/>
    </inkml:brush>
    <inkml:context xml:id="ctx1">
      <inkml:inkSource xml:id="inkSrc2">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0T07:08:01.377"/>
    </inkml:context>
  </inkml:definitions>
  <inkml:trace contextRef="#ctx0" brushRef="#br0">8348 13491 452 0,'-4'-2'262'16,"-9"-3"-50"0,-2 5-56-16,0-4-17 0,-2 4-29 15,1 0-15-15,1 7-27 16,4 3-11-16,5 7-18 31,4 4-8-31,9 3-13 0,3 0-4 16,13-4 1-16,1-4 3 0,1-8 8 15,0-3 1 1,-1-5 2-16,-3-7-1 0,-1-1 19 0,-3-6 12 31,-8-4 19-31,-1 3 10 16,-12-6-3-16,-7 1-8 15,-6 1-15-15,-4 2-11 0,1 4-17 0,0 4-7 16,-2 4-11 0,5 2-6-16,2 8-7 15,-1 4-2-15,6 8-2 16,0 3-2-16,8 1 1 16,5 1 0-16,6-4 0 15,4 0 1-15,8 0 1 16,-1-6 0-16,4-2 1 15,-4-9 1-15,2-3 0 0,-1-5 2 0,-4-7 1 32,1 0 1-32,-11-9 1 15,-7 0 2-15,-7-4 1 16,-4 4 4-16,-8 2 9 16,-2 4 3-16,0 8 1 15,-3 3-3-15,2 13-13 16,3 4-5-16,-3 7-5 15,7 4-1-15,4 2 0 0,4 3-1 16,11-4-2-16,3-3 2 16,8-5 0-16,5-1 1 15,2-6 0-15,0-3 2 16,0-6-1-16,-5-5 3 16,0-6 0-16,-4-4 0 15,1-1 2-15,-5-4 0 0,-5 4 2 16,-4 1-1-16,-13 0 2 15,-2 2 0-15,-8 1 0 16,-2 5 1-16,-1 1-1 16,-2 7-3-16,2 8-4 15,2 3-2-15,6 9-1 16,4 0-2-16,13 3 0 16,4-1 0-16,14-2 0 15,9-2 1-15,3-9 2 16,2-2 0-16,2-7 1 15,-2-4 1-15,-1-6 2 16,-1-2 0-16,-9-7 2 16,-4 1 1-16,-14-5 2 15,-5 0 1-15,-17-5 0 16,-5-1-1-16,-5 6-1 16,2 6 0-16,5 14-5 15,1 7 0-15,7 14-3 16,2 2-1-16,5 6 0 0,4 1-1 15,6-2 2-15,-2-3-1 16,13-4 2-16,1-2 0 16,-2-11 3-16,9 0 1 15,-3-5 4-15,4-1 3 16,-2-6 2-16,-4 0 3 16,-4-6 3-16,-9-2 2 15,-6 2 2-15,-7-1 0 0,-9 1-6 16,-2 0-2-16,-4 6-7 15,-1 5-4-15,4 3-4 16,3 6-1-16,7 6-2 16,0 1-1-16,10 3 0 15,1 0 0-15,8-1 1 16,8-1 1-16,-2-8 1 16,9 0 2-16,-4-4 1 15,1-5-1-15,-2-1 2 16,-9-5 1-16,-6-6 1 15,-3 3 3-15,-8-4-2 16,0 2 0-16,-5 1-3 0,1 3-1 16,-2 6-2-16,1 0-1 15,8 6-2 1,-3-1 0-16,9-1 0 16,5 3 1-16,0-4 1 0,-5-2 0 15,0 2 1-15,1-1 1 16,11-2-2-16,32-12 1 15,-33 6 3-15,-7-1-3 16,-4 1 3-16,-4 3-1 16,-7 1-3-16,-1 3 2 0,-1 8-1 15,-1 2-1 1,-2 6 0-16,6 3 0 16,-1 1 0-16,2-6-1 0,9 2-1 15,3-5 1-15,6 0 0 16,7-3 1-16,-1-6 0 15,-3-1 2-15,2-7 1 16,-5-1-2-16,1 1 2 16,-2-1 3-16,-8 0 0 15,3-1 4-15,-7 0-2 16,-3-4-2-16,-1 5-2 16,-5 0-2-16,-3 2-1 15,1 7-1-15,-3 2-1 16,0 4 0-16,3 6-1 15,1-1 0-15,6 0-1 16,2 2 0-16,9-4 0 16,2 5 0-16,8-2 1 15,4-1 1-15,4 1 1 0,2-8 0 16,-7-4 1 0,5-1 0-16,-4-6 0 0,1-2 1 0,-3-4 1 15,-5-2 1 1,-10-3 0-16,-6-2 0 15,-5 6 0-15,-9-3 0 16,-2 2-2-16,-2 3 1 0,0-1-3 16,2 5 0-1,1 5-2-15,4 6-1 0,5 7-1 16,4 5 0-16,8 1-1 16,6 2 1-16,7 0 0 15,3 0 2-15,7 3 1 16,2-5 0-16,2-5 1 15,-1-3 1-15,0-6 0 16,-7-4 1-16,-4-7 1 16,-1-5 0-16,-5-1 2 15,-3 1-1-15,-11-3 1 16,-4 2 0-16,-14-5-1 16,-1-1 0-16,-1 5-3 15,-1 0-1-15,7 10 0 16,-2 4-3-16,-2 8 0 0,2 3-1 15,6 6 0 1,1 4 0-16,7 5 1 0,4 0-1 16,9-2 0-16,5-2 1 15,11-5 0 1,2-3 3-16,3-3 0 0,-1-2 1 16,-1-5 1-16,-4-2-1 15,-7-7 2-15,4-3-1 16,-10-7 2-16,-4 2 1 15,-5-2 0-15,-8-1 1 16,-6 2-1-16,-1 0-3 16,-5 0 0-16,5 4-2 0,2 8-2 15,1 3-1-15,4 10-1 16,-4 1-1-16,5 6 1 16,3 2 1-16,3-2 0 15,1 1 1-15,8-1 0 16,2-4 0-16,6-1 1 15,4-5 1-15,-3-5 1 16,-1-1 0-16,0-7 2 16,-2-2-1-16,-5-4 0 15,-1 1 2-15,-7-3-2 0,1 3 2 16,-5-1-1-16,-3 3 0 16,-1 5-1-1,-4 0-1-15,-1 5-1 16,3 1-1-16,4 9-1 15,-5-3 0-15,7 1 0 16,2 4 0-16,-2-12 2 16,6 5 0-16,3-2 0 15,-5-3 2-15,0 0 0 0,0 0-1 16,0 0 0-16,0-1-1 16,0 1-93-16,0 0-117 15</inkml:trace>
  <inkml:trace contextRef="#ctx0" brushRef="#br0" timeOffset="2971.63">17763 13474 204 0,'3'-2'148'15,"4"-2"3"-15,-6-1-8 0,0 3 5 16,-1 0 2-16,-1 0-4 16,0 1-15-16,0 0-10 15,0 0-19-15,-1 0-10 16,1 0-15-16,0 0-5 15,-2-2-11-15,-10-4-5 16,-33-10-9-16,29 17-6 0,-5 1-16 16,2 3-7-1,4 4-11-15,0 1-3 16,5 5-1-16,7 0 0 0,-1 1-1 31,6 3 2-31,9-2-1 0,2 0 1 16,13-6 5-16,1-7 1 15,2-4 4-15,-5-5 1 16,-5-5 7-16,-3-2 4 16,-8-4 9-16,-5-2 11 15,-8 2 23-15,-6 0 4 16,-8-1-3-16,-3 4-9 0,-2 1-29 16,0 2-9-16,-1 8-12 15,3 3-6-15,7 8-5 16,1 4-1-16,6 5-2 0,3 0 0 15,4 5 0 1,2-3-1-16,10 4 0 16,5 1 0-16,6-8 2 15,4 1 1-15,2-8 1 16,-2-7 4-16,2-3-1 16,-4-7 0-16,-5-9 2 15,-1-1-2-15,-9-6 6 16,-5-4 1-16,-9-1 2 0,-8-2 2 15,-7 0 4 1,-2 3 3-16,-4 8 1 16,0 6-2-16,4 11-8 15,0 6-6-15,8 11-6 0,2 5-1 16,3 6-3-16,5 2 0 16,7 0 0-16,1 2 0 15,18-6 0-15,1-4 1 16,9-8 3-16,3-6 1 15,-4-4-1-15,-1-5 1 0,-8-8 2 16,0-3 0 0,-6-7 4-16,-4-1 1 15,-10-4 3-15,-2 1 1 0,-14-2 13 0,-4 4 5 16,-7 9 1 0,-1 3-2-16,-5 12-15 15,4 4-6-15,-2 7-6 16,0 4-1-16,7 3-1 15,3 1-1-15,12 2-1 16,5 0-1-16,4 1 0 16,4-3-1-16,8-1 1 15,2-6 2-15,10-5 0 16,8-3 1-16,5-9 3 16,-1-2-1-16,-3-6 2 15,-7-3 0-15,-11-4 3 16,-7-2 2-16,-12-4 2 15,-9 1 0-15,-13 3 0 16,-3 4 0-16,-6 4-2 16,-1 4-2-16,6 10-4 15,3 3-1-15,5 9-2 0,1 7-1 16,4 5-2-16,5 4 0 16,6 1-1-16,6-5 0 15,8 1 0-15,6-4 0 0,5-7 2 16,2-3 1-1,9-6 1-15,1-5 0 16,4-9 0-16,-1-5 1 0,-10-8 1 16,-7-5 1-16,-11 1 3 15,-7 2 2-15,-10-1 2 16,-6 2 3-16,-11 5 3 16,-2 1-1-16,0 7-2 15,-1 7-4-15,5 5-5 16,2 4-2-16,7 8-2 15,3 0 0-15,5 8-2 16,5 1-1-16,2 2 0 16,2 0-1-16,6-4 1 15,2-4 0-15,13-3 1 16,3-6 1-16,10-5 1 16,3-3 0-16,-3-10 1 15,-3 1 2-15,-9-11-1 0,-5-2 2 16,-10-5 2-16,-4 2 0 15,-12 4 2-15,-5 3-1 16,-10 3 0-16,-3 1-1 16,-4 8-3-1,-3 4 0-15,2 6-3 0,2 8 0 16,9 6-1-16,1 2 0 16,9 3-1-16,2 1-1 15,3-2 0-15,5 1-1 16,6-8 0-16,8-3 2 0,12-6 1 15,3-6 1 1,9-4 0-16,-2-8 2 0,-5-1 1 16,-3-4 1-16,-15-7 2 15,-2 5 0-15,-12-9 0 16,-6 3-1-16,-6 0 0 16,-5 1-2-16,-3 6 0 15,-5 3-1-15,3 10-2 16,-2 6 0-16,1 14-2 15,-2 7-1-15,9 9 0 16,5 3 0-16,3-3-1 16,12-1 0-16,5-6 1 15,2-4 0-15,11-9 3 16,3-3 0-16,4-8 0 0,3 0 1 16,0-8 1-1,-4-1 2-15,-9-5 1 16,-5-7 1-16,-12 1 1 15,-3-4 0-15,-15 1 0 16,-2 7-1-16,-8 7-2 0,-3 4-1 16,5 8-4-16,3 1 0 15,14 3-119-15,6 0-145 16</inkml:trace>
  <inkml:trace contextRef="#ctx1" brushRef="#br0">17262 19044 0,'0'0'0</inkml:trace>
  <inkml:trace contextRef="#ctx1" brushRef="#br0" timeOffset="3521.97">17121 19044 0</inkml:trace>
  <inkml:trace contextRef="#ctx0" brushRef="#br0" timeOffset="13023.06">8353 13563 236 0,'-1'-8'207'16,"-5"-2"62"-16,2 2-40 15,2 1-61-15,2 7-28 16,0 1-54-16,-1-1-23 0,1 0-31 0,0 0-9 15,0 16-9-15,6 40-3 32,-3-8-5-32,3 17-2 0,-1 8 0 0,0 7-1 15,-2-4 0 1,-1-29 1 0,-1-24 1-16,1 2-11 0,3 51-43 15,1-12-44-15,-2-22-199 16</inkml:trace>
  <inkml:trace contextRef="#ctx0" brushRef="#br0" timeOffset="13397.55">8280 14085 497 0,'-1'0'299'0,"0"0"-46"16,1 3-71-1,0-3-87-15,7 15-31 16,24 55-13-16,-16-25-13 0,-1-2-13 16,-3-5-8-16,3-21 14 15,7-9 25-15,0-19 59 16,1-12 25-16,1-14-7 16,-4 1-25-16,0 0-56 15,-5 3-29-15,3 9-214 16</inkml:trace>
  <inkml:trace contextRef="#ctx0" brushRef="#br0" timeOffset="13949.96">8718 14219 707 0,'0'-3'336'16,"-4"-2"-144"-16,3 7-42 15,1-2-68-15,-2 0-28 16,4 25-28 0,2 33-7-16,-2-23-9 15,4 2-3-15,3-7 0 16,-4-6 0-16,2-11 2 15,-7-9 4-15,-1-15 2 16,0-4 1-16,-3-14 7 16,2-4 5-16,-7-6 19 15,-1-9 7-15,-5-2-4 0,2 1-8 16,3 2-22 0,5 9-8-16,6 11-2 15,5 7 1-15,5 9-9 16,4 2-2-16,10 1-8 0,7 5-2 0,15 3 8 15,-1 0-36 1,0 5-71-16,-3 1-70 16,-14-1-231-16</inkml:trace>
  <inkml:trace contextRef="#ctx0" brushRef="#br0" timeOffset="14174.93">8758 14263 661 0,'3'-1'333'0,"5"-2"-76"0,16-1-169 15,2 0-25-15,0 1-30 16,3 2-13-16,-6 6-122 15,2 2-198-15</inkml:trace>
  <inkml:trace contextRef="#ctx0" brushRef="#br0" timeOffset="14645.34">9063 14422 295 0,'3'0'195'16,"2"-5"8"-16,0-5-34 15,-2 0-38-15,-3-4-14 16,0 0-10-16,0 2-5 15,-6 0-12-15,-2 2-10 16,-7 5-28-16,-4 4-15 0,-1 4-27 16,2 8-8-16,3 3-7 15,3 1-2-15,8 2-1 16,2-6 0-16,6 0 0 16,4-3-1-16,5-6 0 15,3 1-1-15,-1-3 0 16,0-2 2-16,-1-1 4 15,-2 1 1-15,-1 4 2 16,-2 4 1-16,-3 9 5 16,-4 3 2-16,-2 7 2 0,-2 0 0 15,-8 1 0 1,-2 1 2-16,-9-16 0 0,-2-6-6 16,0-17-38-1,1-11-47-15,8-8-267 0</inkml:trace>
  <inkml:trace contextRef="#ctx0" brushRef="#br0" timeOffset="15199.1">8668 13822 641 0,'0'-1'314'15,"0"-1"-131"1,7 0-38-16,-7 1-56 16,29 0-18-16,48-4-12 15,-26 5-10-15,-2 0-21 16,-3 3-9-16,-8 0-5 15,-9-1-1-15,-10-2-4 16,-7-1-7-16,-6-7-6 16,-4-2-2-16,-5-4 1 0,-3-2 5 15,-2-3 3-15,0 3 1 16,1 5 8-16,2 0 8 16,3 12 5-16,2 4 4 15,1 8 5-15,6 3-1 16,-1 7 13-16,1 2 3 15,0-1-4-15,-5 1-5 16,-3-10-12-16,-3 0-9 16,0 0-70-16,-3-4-72 0</inkml:trace>
  <inkml:trace contextRef="#ctx0" brushRef="#br0" timeOffset="17558.54">8817 12296 679 0,'0'-2'368'0,"0"6"-87"0,7 6-118 15,0 12-104 1,1 6-22-16,0 5-15 16,-8-2-6-16,2-1-5 0,1-6 0 15,4-8-2 1,-1-5 0-16,1-11 1 15,-4-4 1-15,-3-13 0 16,2 0-1-16,1-12-3 16,-2-1-3-16,8 4 16 15,1-3 8-15,8 9 10 16,4 4 1-16,-3 8-15 16,0 8-9-16,-5 13-6 15,-4 8 0-15,-2 13 0 16,-2 0 0-16,-2 8-2 15,0-2-1-15,3-9-30 16,0 1-70-16,3-21-334 16</inkml:trace>
  <inkml:trace contextRef="#ctx0" brushRef="#br0" timeOffset="18040.16">8732 12128 667 0,'-3'-3'329'0,"0"-2"-124"16,8-1-53-16,17 2-61 16,10-1-22-16,9-1-14 15,6 2-9-15,1 4-18 16,-2 2-7-16,-3 6-7 0,-10-4-2 16,-14-4-4-16,-8 2-8 15,-7-4-17 1,-3-1-4-16,-4-5 0 15,-3-7 7-15,-6-1 14 0,-2-1 2 16,3 1 4 0,2 4 11-16,6 8 4 15,3 6 2-15,6 10 9 0,2 8-3 16,-1 7 2-16,-1 1 1 16,-4 2-8-16,1-7-6 0,-2-6-4 15,0-6-2-15,2-6-86 16,0-1-165-1</inkml:trace>
  <inkml:trace contextRef="#ctx0" brushRef="#br0" timeOffset="45937.67">8528 12976 30 0,'0'6'11'15,"0"6"-6"-15,0 5-7 32</inkml:trace>
  <inkml:trace contextRef="#ctx0" brushRef="#br0" timeOffset="46252.87">8583 12895 529 0,'2'-5'290'16,"1"-7"-52"-16,-1 2-34 16,-2 7-56-16,0 1-18 15,0 6-38-15,-1-4-17 16,0 0-26-16,-6 28-7 0,-17 40-6 15,3-19-7-15,-3 23-10 16,-5 1-6-16,5 10-7 16,-1-4 0-16,8-20-6 15,6-10-2-15,3-20-33 16,4-8-29-16,6-14-104 16,4-6-101-16</inkml:trace>
  <inkml:trace contextRef="#ctx0" brushRef="#br0" timeOffset="47045.01">8557 12752 170 0,'-5'1'143'16,"-4"5"42"-16,-2-2-13 0,-3 4-34 15,0 4-24-15,1 3-37 16,-2 1-7 0,8-1-6-16,3-5-2 15,3-4-6-15,2-2-4 16,3-3-1-16,-4-1 4 16,0-1 6-16,11-4-1 0,43-25-13 15,-29 11-7-15,6 0-14 16,2-1-4-16,-7 6-7 15,0-3-2-15,-10 6-2 0,-6 3-1 16,-5 4-2 0,-4 8-1-16,-4 11-1 15,-1 2 0-15,-3 11 2 16,2 1 3-16,2-2 6 16,4 0 0-16,4-8 0 15,2-4-4-15,3-5-5 16,-2-5-1-16,0-8 0 15,2-1-33-15</inkml:trace>
</inkml:ink>
</file>

<file path=ppt/ink/ink23.xml><?xml version="1.0" encoding="utf-8"?>
<inkml:ink xmlns:inkml="http://www.w3.org/2003/InkML">
  <inkml:definitions>
    <inkml:context xml:id="ctx0">
      <inkml:inkSource xml:id="inkSrc0">
        <inkml:traceFormat>
          <inkml:channel name="X" type="integer" max="1024" units="cm"/>
          <inkml:channel name="Y" type="integer" max="768" units="cm"/>
        </inkml:traceFormat>
        <inkml:channelProperties>
          <inkml:channelProperty channel="X" name="resolution" value="32" units="1/cm"/>
          <inkml:channelProperty channel="Y" name="resolution" value="32" units="1/cm"/>
        </inkml:channelProperties>
      </inkml:inkSource>
      <inkml:timestamp xml:id="ts0" timeString="2021-10-27T21:30:12.035"/>
    </inkml:context>
    <inkml:brush xml:id="br0">
      <inkml:brushProperty name="width" value="0.05292" units="cm"/>
      <inkml:brushProperty name="height" value="0.05292" units="cm"/>
      <inkml:brushProperty name="color" value="#FF0000"/>
    </inkml:brush>
  </inkml:definitions>
  <inkml:trace contextRef="#ctx0" brushRef="#br0">719 17735,'0'0</inkml:trace>
</inkml:ink>
</file>

<file path=ppt/ink/ink24.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1-10-29T13:08:58.329"/>
    </inkml:context>
    <inkml:brush xml:id="br0">
      <inkml:brushProperty name="width" value="0.05292" units="cm"/>
      <inkml:brushProperty name="height" value="0.05292" units="cm"/>
      <inkml:brushProperty name="color" value="#FFFFFF"/>
    </inkml:brush>
  </inkml:definitions>
  <inkml:trace contextRef="#ctx0" brushRef="#br0">18781 9937 298 0,'-4'-15'175'0,"-3"-11"-26"16,6-7 8-16,0-1 18 0,2 11-10 15,2 7-25-15,1 20-31 16,-2 8-16-16,1 22-18 16,-3 13-3-16,-4 9-15 15,1 1-11-15,-3-11-17 16,2-8-5-16,4-18-12 15,0-8-6-15,5-12 0 0,-3-8 8 16,1-18 5-16,2-12 2 16,3-27-4-16,3-10-8 15,0-3 1-15,1 5 6 16,-3 25 20-16,-4 10 7 16,-5 22 8-16,-3 8-4 15</inkml:trace>
  <inkml:trace contextRef="#ctx0" brushRef="#br0" timeOffset="147301.37">18862 9629 681 0,'-3'1'333'0,"-4"4"-75"15,5-3-134-15,6 0-76 16,7 2-4-16,7-2-18 15,4 0 2-15,3 4 8 16,2 2 1-16,-6 4-2 16,-2 3 5-16,-8-4 17 15,-9 3 4-15,-3-5 7 16,-8-3-1-16,-1-7-22 16,2-8-9-16,1-6-24 15,7-3-10-15,0-5 1 0,3 2 5 16,0 2 12-16,-3 4 2 15,1 14 0-15,-1 2-3 16,-4 8-5-16,-1 5-1 16,-5 4-4-16,-5 2 1 15,-3 3 1-15,2-1-1 16,4-5-2-16,2-3-3 16,7-8-3-16,1-5-2 15,3-4 14-15,-1 1 3 0,0 1 7 16,2-5 0-16,6-11-12 15,20-28-4-15,-19 32-3 16,-3 1-1-16,-2 5 1 16,1 3 0-16,-5 7 1 15,1 5-2-15,-2 2-4 16,-2 6 0-16,3 3-3 16,4-1-1-16,3-2 0 15,3-3-3-15,0-11 0 16,-1-5 2-16,7-6 2 15,-8-4 2-15,4 0 1 16,-1 2 1-16,-5 2 2 16,2 5 2-16,-3 1 10 15,-7 0 2-15,1 0 4 16,1 2-2-16,-1 0-9 0,0-1-5 16,0 1-3-16,-5-16-1 15,-4-26-2-15,10 34 1 16,0 3-4-16,0 7-3 15,0 8-2-15,-1 2-1 16,3 14 3-16,-1 1 5 16,-1 0 3-16,3 3 3 15,-5-8 2-15,1-2 0 16,1-8 2-16,1-7 1 0,0-6 3 16,-1-6 0-16,3-6-2 15,-5-5 1-15,2-3-4 16,2-7-1-16,-1 4-2 15,3 0-1-15,0 7-1 16,-3 5 0-16,1 10 0 16,1 4-2-16,-2 9 0 15,1 3-2-15,-2 5 0 16,-1 3 1-16,2 5 1 16,-1-1 0-16,1-2 1 15,3-3 1-15,-4-11 1 16,4-2 4-16,-1-8 8 15,-7-3 1-15,-4-5 2 16,-3-4-4-16,2 3-45 16,3-2-73-16</inkml:trace>
  <inkml:trace contextRef="#ctx0" brushRef="#br0" timeOffset="147301.37">19242 9655 415 0,'-1'-1'204'0,"1"-1"-63"16,0 0-30-16,0 0-37 15,0 1-6-15,0 1 1 16,0 0 2-16,0 0 2 16,0 0 2-16,0 0 1 15,0 0-2-15,0 0-13 0,1 4-9 16,2 13-9-16,6 31-4 16,-9-28-2-16,2 0-2 15,1-3-13-15,-2-6-3 16,3-4 18-16,-4-7 12 15,0-5 6-15,-3-6 3 16,3-6-21-16,0-3-10 16,4-2-15-16,0 3-5 15,1 6-2-15,-2 2 1 0,0 6-12 16,-3 5-56-16</inkml:trace>
</inkml:ink>
</file>

<file path=ppt/ink/ink25.xml><?xml version="1.0" encoding="utf-8"?>
<inkml:ink xmlns:inkml="http://www.w3.org/2003/InkML">
  <inkml:definitions>
    <inkml:context xml:id="ctx0">
      <inkml:inkSource xml:id="inkSrc0">
        <inkml:traceFormat>
          <inkml:channel name="X" type="integer" max="1024" units="cm"/>
          <inkml:channel name="Y" type="integer" max="768" units="cm"/>
        </inkml:traceFormat>
        <inkml:channelProperties>
          <inkml:channelProperty channel="X" name="resolution" value="32" units="1/cm"/>
          <inkml:channelProperty channel="Y" name="resolution" value="32" units="1/cm"/>
        </inkml:channelProperties>
      </inkml:inkSource>
      <inkml:timestamp xml:id="ts0" timeString="2015-10-12T15:19:20.796"/>
    </inkml:context>
    <inkml:brush xml:id="br0">
      <inkml:brushProperty name="width" value="0.05292" units="cm"/>
      <inkml:brushProperty name="height" value="0.05292" units="cm"/>
      <inkml:brushProperty name="color" value="#FF0000"/>
    </inkml:brush>
  </inkml:definitions>
  <inkml:trace contextRef="#ctx0" brushRef="#br0">719 17735,'0'0</inkml:trace>
</inkml:ink>
</file>

<file path=ppt/ink/ink26.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0T08:34:24.130"/>
    </inkml:context>
    <inkml:brush xml:id="br0">
      <inkml:brushProperty name="width" value="0.05292" units="cm"/>
      <inkml:brushProperty name="height" value="0.05292" units="cm"/>
      <inkml:brushProperty name="color" value="#FF0000"/>
    </inkml:brush>
    <inkml:context xml:id="ctx1">
      <inkml:inkSource xml:id="inkSrc315">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0T08:38:13.973"/>
    </inkml:context>
  </inkml:definitions>
  <inkml:trace contextRef="#ctx0" brushRef="#br0">2269 9654 492 0,'-22'-4'303'0,"-17"-6"-28"15,-4 7-112-15,2 3-31 16,-2 6-42-16,3 7-10 15,0 8-21-15,7 1-6 16,16 10-14-16,12 2-9 16,20 3-11-16,10-4-4 0,10-10-4 15,6-3-5-15,5-12-1 16,-2-4-1-16,-5-4 1 16,-9-3 3-16,-20-4 8 15,-10 2 0-15,-22 4 2 16,-12 1-4-16,-21 10-8 15,-1 7-1-15,-12 8-4 16,2 6 0-16,11 9 12 16,6-4 5-16,30 4 3 15,13-1 2-15,22-5-13 16,12 2-5-16,20-8-2 16,7-6-1-16,7-14-1 0,-5-7 2 15,-8-8-91 1,-4-3-86-16</inkml:trace>
  <inkml:trace contextRef="#ctx0" brushRef="#br0" timeOffset="174.05">1790 9892 833 0,'-8'-4'383'0,"-7"-2"-168"16,9 2-111-16,6 3-39 15,9 2-44-15,5 2-17 0,11 5-2 16,7 0-117 0</inkml:trace>
  <inkml:trace contextRef="#ctx0" brushRef="#br0" timeOffset="517.38">2553 10029 576 0,'-6'-7'339'32,"-9"-13"-56"-32,-5 5-106 15,-5 3-31-15,-3 6-53 16,1 6-23-16,-2 11-34 15,2 4-16-15,8 7-22 16,8 5-4-16,17 0-2 16,9 2 2-16,14-3 6 15,2-8 2-15,5-5 2 16,-3-5 3-16,-10-7 4 16,-9-1 6-16,-7-8 17 0,-9 0 3 15,-11-1 0-15,-2 1-7 16,-16 3-23-16,2-2-49 15,0 1-176-15</inkml:trace>
  <inkml:trace contextRef="#ctx0" brushRef="#br0" timeOffset="704">2559 10035 654 0,'12'-4'344'0,"21"-4"-74"16,1-1-67-16,8 1-71 15,-2 2-30-15,-8 5-48 16,-3-3-18-16,-7 3-23 16,-1 1-5-16,-7-4-66 15,-2 4-102-15</inkml:trace>
  <inkml:trace contextRef="#ctx0" brushRef="#br0" timeOffset="837.99">2774 10007 589 0,'-2'11'329'0,"-2"7"-72"16,1 6-98-16,3 6-28 16,1 4-62-16,5 6-26 15,0-8-29-15,-2-3-28 16,10-13-366-16</inkml:trace>
  <inkml:trace contextRef="#ctx0" brushRef="#br0" timeOffset="1293.55">3078 9988 602 0,'-8'2'333'0,"-8"2"-54"0,4 5-102 15,2 9-87 1,-1-2-24-16,12 10-34 0,4 4-10 15,5 0-10-15,12 5-1 16,-3-11-1 0,0-8 0-16,5-10 4 15,-3-6 1-15,0-10 5 0,-1-5 1 16,-3-6 1 0,-6-2 2-16,-6 0 0 15,-3 2 3-15,-3 7 27 16,-3 3 3-16,1 6 1 15,-1 4-8-15,2 6-31 0,1-5-10 0,0 0-8 16,1 12 0-16,10 38 0 16,5-25-1-1,3-4 1 1,-10-4 0-16,15-6 3 0,0-9 2 0,6-6 11 16,6-9 2-1,-14-9 24-15,-4-1 13 16,-13-2 11-16,-5 0 0 0,-11 5-28 15,-4 1-14-15,-5 0-109 0,4 7-86 32</inkml:trace>
  <inkml:trace contextRef="#ctx0" brushRef="#br0" timeOffset="1828.97">4015 10007 423 0,'5'-1'280'16,"10"2"25"-16,2 0-112 0,2 6-84 15,1 6-13-15,-10 4-8 16,-2 9-3-16,-10 7-5 16,-4-3-8-16,-1-4-32 15,3-4-11-15,1-11-20 16,3-9-2-16,12-8-2 16,2-8-2-16,8-10 3 15,4 1-2-15,1-6-1 16,-4 5 0-16,0 9 1 15,-4 6 0-15,-6 16 21 16,0 4 19-16,-11 16 21 16,-3 0 3-16,-7 8-15 15,4 2-19-15,4-7-25 16,5-4-57-16</inkml:trace>
  <inkml:trace contextRef="#ctx0" brushRef="#br0" timeOffset="2372.08">5117 10093 715 0,'-19'0'356'0,"-18"3"-81"16,-1 1-64-16,11 9-90 15,5 3-22-15,11 5-73 16,10 3-6-16,11 3-1 16,2 0-2-16,12-5 1 15,5-1 0-15,0-12-3 0,2-5 1 16,-4-9 0-16,-8-10 2 15,-8-9 1-15,-10-9 0 16,-8-8-4-16,-7-3-3 16,-7-4-3-16,2-6-1 15,1-9-2-15,10-1-3 16,12 0-5-16,5 10-7 16,12 22-7-16,0 10-3 15,6 20-61-15,0 5-65 0</inkml:trace>
  <inkml:trace contextRef="#ctx0" brushRef="#br0" timeOffset="2572.44">5317 10030 721 0,'0'2'380'16,"-3"1"-79"-16,6 12-136 0,2 3-37 15,2 13-39-15,2 5-30 16,0-2-32-16,2 0-10 16,3-12-134-16,-1-6-231 15</inkml:trace>
  <inkml:trace contextRef="#ctx0" brushRef="#br0" timeOffset="2840.75">5671 10118 881 0,'-3'12'387'0,"-8"18"-177"16,-2 3-31-16,-5-1-45 15,-1 1-23 1,1-9-53-16,-1-7-17 0,2-8-24 16,2-9-4-1,-2-13-4-15,9-2-3 16,3-13-3-16,-2-3-3 0,14 6-5 15,0-2-2-15,6 11 3 16,7 7 4-16,-2 9 12 16,3 9 8-16,-2 10 18 15,0 4-1-15,4 2-5 16,-4-2-7-16,4-4-308 16</inkml:trace>
  <inkml:trace contextRef="#ctx0" brushRef="#br0" timeOffset="3390.74">6038 10130 714 0,'-13'-2'357'0,"-14"2"-106"15,-3 0-46-15,4 11-81 0,3 1-34 16,7 4-57-16,9 4-13 16,12 4-7-16,7 1-2 15,11-4 2 1,2-4-1-16,3-12 1 15,-1-5 0-15,-3-10 5 0,-4-7 1 16,-10-9 6 0,-8-7 0-16,-7-8-3 15,-11-5-3-15,-9-4-6 0,2-4-3 16,1-13-5-16,9-2-4 16,10-1-4-16,7 9-6 15,4 20-7-15,6 13-7 0,4 25-110 16,2 8-120-16</inkml:trace>
  <inkml:trace contextRef="#ctx0" brushRef="#br0" timeOffset="3740.21">6217 10167 589 0,'8'4'336'0,"3"0"-59"0,13 0-106 32,5-1-17-32,1-4-53 15,1-2-22-15,-8-9-35 0,-5-1-9 16,-8-4-9-16,-3-1-3 16,-7 1-5-1,-3-1-3-15,-9 4-7 0,-6 0-4 16,-9 6-6-16,-1 6-4 15,-2 4-6-15,5 6-2 16,10 13-1 0,2 3 1-16,13 14 6 15,7 8 2-15,6 6 5 0,3 9 3 16,-3-3 2-16,4 0 0 16,-2-12-1-16,-2-12-2 15,5-7-69-15,-11-10-109 16</inkml:trace>
  <inkml:trace contextRef="#ctx0" brushRef="#br0" timeOffset="4052.39">6735 10146 612 0,'-7'-10'359'16,"-3"-6"-46"-16,-8 2-128 0,-2 1-30 15,-3 6-35-15,-2 3-18 16,-1 4-42-16,2 4-17 16,6 7-24-16,4 3-7 15,10 8-1-15,5-1 2 16,16 3-4-1,5-4 0-15,4-6-1 0,6-6 0 16,-2-8-2-16,-2-2-4 16,0-6-75-16,-8 0-85 0</inkml:trace>
  <inkml:trace contextRef="#ctx0" brushRef="#br0" timeOffset="4245.76">6807 10009 772 0,'0'-3'414'0,"2"-8"-73"15,2 4-77-15,-3 11-105 16,3 6-29-16,4 17-67 16,1 6-6-16,6 13-14 15,-2 9-9-15,-6 7-11 16,1 4-7-16,-8-2-10 0,-2-7-3 16,1-9-32-16,1-9-65 15,0-19-232-15</inkml:trace>
  <inkml:trace contextRef="#ctx0" brushRef="#br0" timeOffset="4422.69">6908 10197 828 0,'7'0'350'0,"5"0"-184"0,4 4-98 15,5 0-44-15,-6 0-6 0,3-2-18 16,2-2-105 0</inkml:trace>
  <inkml:trace contextRef="#ctx0" brushRef="#br0" timeOffset="4691.08">7124 10110 831 0,'2'2'427'0,"6"5"-138"0,-7 9-102 15,-1 3-26-15,0 5-53 16,-4-3-19-16,8-7-47 16,-4-2-17-16,3-12-14 15,1-6-3-15,-11-9-1 16,17-6-1-16,5-2-3 16,1 1 0-16,16 3-2 15,-9 3-1-15,-1 6 1 16,-2 5 0-16,-4 10 1 15,0 7 1-15,-6 7 1 16,1 5 1-16,-8 1-2 16,-3 0-1-16,2-6-28 15,-2-3-78-15,0-10-272 16</inkml:trace>
  <inkml:trace contextRef="#ctx0" brushRef="#br0" timeOffset="4862.63">7245 9748 1116 0,'0'-4'499'0,"-3"-1"-248"15,3 4-72-15,0 1-97 16,0 0-31-16,0 7-34 16,-2 17-5-16,0 38-156 15</inkml:trace>
  <inkml:trace contextRef="#ctx0" brushRef="#br0" timeOffset="5515.76">8364 9848 661 0,'-7'19'319'16,"-8"15"-125"-16,-8 19-80 15,-4 6-14-15,-3 4-43 16,4-2-18-16,10-10-15 16,2-11-5-16,10-17 1 15,3-10 7-15,4-16 15 16,3-10 3-16,5-17-3 16,7-9-6-16,2-6-5 15,2-3-1-15,-4-5 5 16,-4-2-3-16,-2-4-12 15,1 2-4-15,2 13 0 16,-1 12 7-16,-7 18 9 16,-3 10 1-16,-3 15-9 15,5 8-6-15,7 24-11 16,4 5-2-16,10 16-1 0,0-1-1 16,2-1-1-16,0-1 0 15,-6-10-2-15,-1-4-43 16,-6-14-133-16,-2-11-138 15</inkml:trace>
  <inkml:trace contextRef="#ctx0" brushRef="#br0" timeOffset="5688.59">8278 10059 856 0,'-2'-1'383'0,"2"1"-192"16,7 2-52-16,-7-2-78 15,30 1-20-15,55 5-22 16,-28-5-9-16,3 1-10 16,6 3-127-16</inkml:trace>
  <inkml:trace contextRef="#ctx0" brushRef="#br0" timeOffset="6076.66">8787 10068 749 0,'5'-2'331'16,"10"-3"-155"-16,2 2-43 15,16 3-53-15,-1 1-15 0,6 3-29 16,2 0-9-16,-3 2-9 15,1-2-2-15,-5-1-1 16,-5-1-2-16,-9-3 3 16,-6-4 1-1,-11-9-3-15,-2 4 0 16,-5-4-5-16,2-1-2 0,-2 4-3 16,2-4-1-16,3 2-3 15,0 9 14-15,7 6 12 0,-2 4 5 16,3 7 18-16,-1-1 0 15,-2 10 8 1,-5-7 2-16,-2-2-13 0,-3-1-14 0,0-12-76 31,3 5-49-31</inkml:trace>
  <inkml:trace contextRef="#ctx0" brushRef="#br0" timeOffset="6463.38">9457 9743 810 0,'-2'0'391'15,"-1"0"-135"-15,3 14-134 16,4 11-34-16,4 22-24 15,3 9-1-15,-1 9 10 16,-4 0-5-16,-3-9-12 16,-2-6-17-16,-1-17-30 0,3-8-4 15,1-15-75-15,1-8-77 16</inkml:trace>
  <inkml:trace contextRef="#ctx0" brushRef="#br0" timeOffset="6779.15">9439 9767 759 0,'14'-9'365'0,"20"-11"-147"15,7 6-56-15,12 13-82 16,-1 5-19 0,-9 13-15-16,-6 3-3 15,-21 8 1-15,-12 5 0 16,-16 7-6-16,-12 4-9 15,-7-4-15-15,0-4-6 16,8-15-7-16,12-7-1 16,19-12-2-16,13-2 1 0,18 2 1 15,2-2 4 1,1 6 0-16,-7 3-1 0,-14 8 12 16,-3 8 27-16,-20 1 28 15,-10 0 7-15,-14-1-6 16,-17-5-25-16,-10-12-29 15,-1-4-59-15,3-10-242 16</inkml:trace>
  <inkml:trace contextRef="#ctx0" brushRef="#br0" timeOffset="7241.21">9019 9934 468 0,'1'0'311'0,"5"1"32"15,8 2-149-15,12 7-75 16,9 0-15-16,5 7-24 15,0-1-15-15,-8-1-27 16,-10-4-10-16,-13-3-6 16,-9 2 7-16,-14-4 13 0,-3 6 11 15,-10 0 16-15,0 0-3 16,5 6-15-16,-1-2-12 16,7 3-26-16,3 0-4 15,5-4 294-15</inkml:trace>
  <inkml:trace contextRef="#ctx0" brushRef="#br0" timeOffset="12690.48">10694 10095 515 0,'0'-7'305'16,"-4"-6"-32"-16,-7 1-35 16,-13 2-57-1,-4 4-28-15,-7 2-44 0,4 1-20 16,3 8-36-16,4 3-19 16,11 10-20-16,4 3-7 15,15 5-7 1,4-1-2-16,19-4-1 0,8-5 0 15,6-8-1-15,5-8-1 16,-14-8-28-16,-6-6-36 16,-19-10-124-16,-6-3-70 15,-12-7-101-15,-4-1 1 0</inkml:trace>
  <inkml:trace contextRef="#ctx0" brushRef="#br0" timeOffset="12770.84">10593 9892 126 0,'-10'-18'130'0,"0"1"32"15,-8-14 52-15,10 11-42 16,3 4-45-16,7 14-65 15,5 2-30-15</inkml:trace>
  <inkml:trace contextRef="#ctx0" brushRef="#br0" timeOffset="13064.16">10844 10081 654 0,'1'16'327'0,"3"13"-100"15,-3 1-101-15,1-3-22 0,1-4-30 16,-3-7-15 0,2-7-17-16,0-6-8 15,2-12-10 1,-4-5-3-16,4-9-11 0,3-2-3 0,1-2-5 31,7 1-1-31,5 5-1 0,-3-1 1 16,9 14 6-16,-3 2 7 15,-8 7 9-15,1 10 3 0,-6 4-6 16,2 5-5-16,-1 4-6 16,2 2-32-16,-1 2-222 15</inkml:trace>
  <inkml:trace contextRef="#ctx0" brushRef="#br0" timeOffset="13548.77">11335 10225 380 0,'8'-7'249'16,"9"-8"-25"-16,-6 0-41 0,-1-1-10 0,-7 0-15 31,-3 2-9-31,-9-1-31 16,-8 0-21-16,-5 3-29 15,-6 0-10-15,-1 4-19 0,1 4-10 16,5 5-18-1,4 7-9-15,4 6-8 0,2 1-2 16,11 5 0-16,3 0 2 0,15 1 5 16,1 1 1-1,5-7 2-15,5-6 1 16,-3-8 1-16,6-2 1 16,-6-9 5-16,-6-4-1 15,-1-2 2-15,-8-6-2 16,-5 6-3-16,-2-3 0 15,-5 7-1-15,-4 3 1 16,2 3-8-16,-1 5-5 0,6 5-3 16,2 4 0-1,5 5 5-15,5 4 3 16,4-2 2-16,4 3 1 0,7-7 8 16,2 0 12-16,0-7 19 15,-2-4 9-15,-6-6 25 16,-5-3 0-16,-8-7-10 15,-3-2-7-15,-11 0-28 16,-5-1-12-16,-7 3-46 16,-3 3-71-16</inkml:trace>
  <inkml:trace contextRef="#ctx0" brushRef="#br0" timeOffset="14201.81">12188 10029 682 0,'3'-5'338'0,"8"1"-102"15,10 1-71-15,14 0-71 16,4 1-15-16,5 2-23 0,-2-4-7 16,-11 1-9-16,2-1-6 15,-14-2-13 1,-5 4-2-16,-13 2-4 15,-8 1 0-15,-15 4-4 16,-4-1-4-16,-5 5-5 0,4 4-3 16,3 6-4-1,6 5-1-15,13 5-2 0,5-4 1 16,15 6 3-16,9-3 2 0,10-3-1 16,5-2-5-16,5-9-7 31,2-5-4-31,2-10-21 15,-4-6 4-15,-5-10 7 0,-4-4 3 0,-8-1 27 32,-5-3 7-32,-14 4 13 0,-3 3 9 0,-15 1 25 15,-5 4 12-15,-10 3 17 16,-8-3-1-16,3 9-21 16,1 4-17-1,6 4-34-15,8 6-9 16,11 4-7-16,6 0-2 15,16 7 4-15,5-4 1 16,11-3 2-16,3-3 1 0,-8-11 3 16,-4-1 2-1,-15-7 4-15,-4-1 7 0,-12-4-113 16</inkml:trace>
  <inkml:trace contextRef="#ctx0" brushRef="#br0" timeOffset="14901.45">13595 10005 676 0,'1'9'314'0,"-7"9"-115"0,-5 8-37 0,-13 0-36 16,-11 0-18-1,-5-5-39-15,-6-4-16 16,-1-12-22-16,2-5-7 15,9-15-13-15,9-2-7 16,11-7-19-16,11 2-9 16,11 2-2-16,6 1 1 15,11 9 12-15,1 1 7 0,6 12 29 16,2 6 16-16,2 8 21 16,-2 6 5-1,-6 9-18-15,-1 5-12 0,-6 1-20 16,2-1-5-16,2-10-120 15,9-8-194-15</inkml:trace>
  <inkml:trace contextRef="#ctx0" brushRef="#br0" timeOffset="15280.9">13746 10187 944 0,'3'-3'357'0,"10"0"-266"15,9 1-48-15,10-1-33 16,6 3-2-16,4 0-5 15,3-2-30-15,3 1-237 16</inkml:trace>
  <inkml:trace contextRef="#ctx0" brushRef="#br0" timeOffset="15536.16">14305 10088 698 0,'-1'3'360'0,"-5"5"-83"15,-6 4-53-15,-8 8-71 16,-7 0-29-16,2 4-56 15,-3-2-20-15,-4-6-20 16,8-3-7-16,-5-13-5 16,5-4-4-16,9-7-11 15,2-5-6-15,11-5-10 0,4 1-3 16,12 5 2-16,2 2 3 16,10 7 5-16,0 5 3 15,-3 4 5-15,-2 10 3 16,-3 8 1-16,-2 1 1 0,1 4-3 15,-1 1 0 1,-5-4-130-16,1-5-132 0</inkml:trace>
  <inkml:trace contextRef="#ctx0" brushRef="#br0" timeOffset="15695.82">14123 9858 924 0,'-1'-3'426'0,"-3"-1"-209"16,3 5-99-16,1-1-103 0,0 0 3 15,20 10-331-15</inkml:trace>
  <inkml:trace contextRef="#ctx0" brushRef="#br0" timeOffset="16456.5">14458 9643 966 0,'10'0'356'16,"15"1"-268"-16,11 2-40 0,10-2-14 16,1-1-4-16,-3-1-13 0,-3-2-3 15,-9-3-1 1,-5 0-3-16,-13 0-14 16,-12-3-15-16,-14 6-6 15,-12-3 0-15,-6 6 11 16,1 7 13-16,10 1 2 15,7 6-1-15,9 1 3 16,3 1-1-16,5 4 6 16,0-1 4-16,4 2 1 0,1 1 0 0,-2-5-2 15,-2-2-1 1,-6-6 5 0,-1-2 10-16,-3 0 18 0,3 2 3 15,6 10 3-15,4 7-9 16,7 18-16-1,4 9-4-15,-3 4-9 16,0 0-2-16,-13-3-1 0,-7-4 1 16,-11-3 2-16,-8-3 3 15,-8-13 5-15,-3-9 3 16,-1-21 2-16,-3-10-3 16,1-15-8-16,6-4-8 15,12-3-13-15,12 3-8 16,17 3-5-16,9-1 0 15,14 6 6-15,1 3 3 16,1 3 6-16,2 9 1 16,0-2 2-16,-2-2 2 15,0 1 1-15,-4-1 3 0,-11 0 4 16,-3 3 2-16,-6 2 3 16,-1 1 1-16,-3 5-1 15,0 4-2-15,-3 5 1 16,-3 6-1-16,-3-1-2 15,2 5-1-15,5 0-4 16,3-2 0-16,10-2-1 16,0-5 0-16,2-8 3 15,1-4-1-15,-4-5-70 16,-5-5-147-16</inkml:trace>
  <inkml:trace contextRef="#ctx0" brushRef="#br0" timeOffset="17814.77">15789 10001 521 0,'-13'-1'278'0,"-18"-9"-59"15,-4 7-56 1,4 2-73-16,0 1-25 0,9 8-44 16,8 0-11-1,9 3-6-15,9 5 0 0,14-1 6 16,1 0 3-1,10-6 1-15,-2-7 0 16,1-1-2-16,-2-1 2 16,-10-1 6-16,-8 0 2 0,-14-2-3 15,-8 3-2-15,-11 2-10 16,-3 0-3 0,-3 6-1-16,5-2-1 0,10 5-4 15,4 1-1-15,12 5 3 16,5-2 0-16,5 0 9 0,7 3 1 15,12-11 0 1,3-4 0-16,6-4 0 16,-1-9 2-16,-7-4-1 15,-1 1 0-15,-8-2-2 0,-2 5-2 16,-4 9-7 0,-4 1 0-16,-3 10 5 15,-2 5 3-15,-6 3 7 16,0 3-1-16,0-6-2 15,-1-2-2-15,-1-11 2 0,2-2-1 0,0-11-12 32,4-4-6-32,2-8-12 0,-2-3-2 15,8-1 6-15,-2-1 5 0,6 7 4 16,4 1 2 0,-1 15 3-16,0 1 4 15,-4 5 11-15,-2 9 4 16,-1 1 5-16,0 5-1 15,-3 6-4-15,-3 4-3 16,-4 0-5-16,2 2-2 16,-3-4-40-16,3-4-77 15</inkml:trace>
  <inkml:trace contextRef="#ctx0" brushRef="#br0" timeOffset="17977.59">16255 10069 875 0,'-2'-4'417'0,"0"0"-176"16,0 5-58-16,1-1-87 16,0 6-32-16,-1 22-31 15,6 32-9-15,0-30-13 16,6 0-4-16,0-6-119 16,6-6-231-16</inkml:trace>
  <inkml:trace contextRef="#ctx0" brushRef="#br0" timeOffset="18326.32">16409 10033 757 0,'1'2'339'16,"6"-2"-163"-16,8 1-57 0,14 6-78 15,3-5-6-15,3-1-16 16,-3 0-6-16,-8-2-3 16,-1 0 1-1,-6-1-1-15,-9-3 1 16,-7 4-3-16,-8-3-1 0,-10 4-1 16,-1 2-2-16,-4 3 1 15,3 5 3-15,4 5 3 16,1 3 1-16,10 5 1 0,2 1-2 15,11 3-3-15,9-2-2 16,6-4-1 0,8-5-1-16,4-10-66 15,5-6-50-15,9-7-179 0</inkml:trace>
  <inkml:trace contextRef="#ctx0" brushRef="#br0" timeOffset="18565.55">17051 10096 609 0,'-2'4'385'15,"-6"3"-38"-15,-9 10-135 0,-9 4-45 16,-10 3-77-16,0 4-29 0,-6-5-33 31,2-3-6-31,5-13-2 0,4-7-1 16,10-8-6-16,4-10-4 16,7-4-9-16,5 1-3 0,5-5-6 15,5 3 0 1,11 6 2-16,3 2 4 0,6 16 18 15,2 6 8-15,1 15 10 16,1 7-1 0,-3 2-9-16,0 1-5 15,-4-8-97-15,-1-1-381 16</inkml:trace>
  <inkml:trace contextRef="#ctx0" brushRef="#br0" timeOffset="18959.59">17201 10095 973 0,'0'-3'439'15,"4"2"-194"-15,14 15-140 16,9 10-41-16,18 21-24 16,3 8-8-16,0 9-6 15,1 4-5-15,-16-7-6 16,-1-8-59-16,-7-16-221 16</inkml:trace>
  <inkml:trace contextRef="#ctx0" brushRef="#br0" timeOffset="19165.78">17480 10106 980 0,'-18'2'411'0,"-30"9"-233"16,-6 8-51-16,-3 22-51 16,-3 4-15-16,9 16-20 15,7-1-19 1,13-2-11-16,4-6-4 15,15-11-68 1,5-9-96-16</inkml:trace>
  <inkml:trace contextRef="#ctx0" brushRef="#br0" timeOffset="19448.47">17576 10116 715 0,'-7'-4'404'15,"-1"-2"-54"-15,4 11-233 0,1 2-41 0,5 12-36 32,4 1 6-32,4 1 7 15,6 4-3-15,11-4-9 16,3-4-11-16,3-6-10 15,-4-5-2-15,-6-9-3 16,-4-4 3-16,-9-8-3 16,-3-2-1-16,-7-2-83 0,-1 0-56 15,-5 0-207-15</inkml:trace>
  <inkml:trace contextRef="#ctx0" brushRef="#br0" timeOffset="19579.8">17706 9942 691 0,'-1'-7'374'0,"-4"-8"-74"0,1 3-51 16,-1 4-98-16,-1 1-41 16,4 6-73-16,0 1-23 15,2 1-142-15,-1-1-209 16</inkml:trace>
  <inkml:trace contextRef="#ctx0" brushRef="#br0" timeOffset="19829.29">17872 10061 910 0,'6'6'400'15,"4"4"-223"-15,10 8-59 16,-1 3-31-16,2 4-37 16,1 0-12-16,-9-7-15 15,-2-1 20-15,0-9 16 16,-6-3 5-16,6-5 10 15,-4-2-16-15,-4-3-10 16,3-3-2-16,-4-3-10 0,5-2-8 16,5-4-14-16,-2-2 0 15,5 0-156-15,0 0-114 16</inkml:trace>
  <inkml:trace contextRef="#ctx0" brushRef="#br0" timeOffset="20391.9">18520 10062 651 0,'-5'-4'326'0,"-10"-6"-92"31,-4 6-52-31,-5 4-64 0,-5 0-29 0,6 2-52 16,5 2-20-16,10 2-21 16,7 3-4-1,6 0 1-15,5 2 5 0,6-5 3 16,4 2 3-16,1-4 3 16,-3-2 0-1,-4 1 2-15,-4-4 2 16,-10 1-9-16,-4-7-4 15,-15 3-5-15,0 5-2 16,-11 1 6-16,0 5 7 0,4 6 17 16,1-3 7-1,13 9 10-15,9-1 2 16,11 3-1-16,11-3 0 16,11-2-5-16,6-2-5 0,7-7-15 15,-5-6-5-15,-3-5-59 16,-2-4-49-16,-1-4-201 15</inkml:trace>
  <inkml:trace contextRef="#ctx0" brushRef="#br0" timeOffset="21106.07">18640 10069 595 0,'-1'-3'300'0,"2"-3"-106"0,6-1-57 16,9 5-68-16,4-2-14 15,8 4-8-15,5 1-3 16,-1-1-13-16,1 3-6 16,-6-3-8-16,-6 0-1 15,-9 1-1-15,-7-1 0 16,-13 1-4-16,-4 2-1 16,-13 2 6-16,-2 3 6 15,3 6 4-15,1-4 3 16,11 9-6-16,3 2-7 15,9 3-7-15,9 2-2 16,8 0-5-16,4-3-2 16,10-7-23-16,3-6-28 15,10-11-108-15,3-5-77 16,6-9-111-16,2-2 24 0,-6-4 115 16,0 3 112-16,-16 1 274 15,-5 4 66-15,-18 9 63 16,-9 3-9-16,-10 9-106 15,-9 2-52-15,-10 5-60 16,-3 1-22-16,2 0-28 16,-2-4-7-16,5-5-6 15,6-3-1-15,-1-10-9 16,6-3-18-16,8-5-39 16,5-3-14-16,11-1-9 15,4 0 16-15,3 0 30 16,0 3 14-16,3 12 18 15,-1 0 12-15,0 12 22 0,1 5 8 16,-8 3 4-16,4 9-2 16,0-1-5-16,1 0-6 15,9-5-9-15,-2-5-3 16,10-8-13-16,4-7-2 16,0-7-1-16,-3-6 0 15,-8-6 1-15,-3-1 1 16,-8-1-2-16,1 4-2 0,-10 5-1 15,-5 4-2-15,-1 8 3 16,-4 5 1-16,3 9 6 16,-2 2 8-16,2 6 13 15,2-3 3-15,0-1-2 16,5 0-6-16,3-6-18 16,-3-3-6-16,2-7-93 15,-2-4 31-15</inkml:trace>
  <inkml:trace contextRef="#ctx0" brushRef="#br0" timeOffset="24282.77">1814 10943 518 0,'0'0'334'0,"-5"2"-31"0,-1 16-83 16,0 15-94-16,0 9-35 16,5 22-18-16,2 5-19 15,1 6-27-15,-2 2-8 16,6-12-11-16,0-8-5 15,-2-23-112-15,0-7-121 16</inkml:trace>
  <inkml:trace contextRef="#ctx0" brushRef="#br0" timeOffset="24443.22">1792 11197 620 0,'5'-6'335'0,"4"-8"-82"16,13 6-114-16,17 3-96 16,14 3-19-16,8 2-9 15,-6 0 23-15</inkml:trace>
  <inkml:trace contextRef="#ctx0" brushRef="#br0" timeOffset="24809.76">2261 10988 714 0,'-18'-3'350'0,"-17"4"-128"16,2 1-81-16,8 7-94 16,8 4-25-1,14 0-24-15,6 0-5 0,13 1-1 16,5-1 6-16,7-6 5 15,4-3 3-15,-4-5 3 16,-5-3 0-16,-12-4 1 16,-5-3-2-16,-9 4-6 15,-8 5-1-15,-10 2 2 16,-6 5 9-16,-2 6 25 16,2 0 9-16,10 6 5 15,7 1-7-15,6 1-22 16,9 0-8-16,12 1-6 15,7-5 0-15,14-7-1 0,-1-6 3 16,9-5 17-16,-3-8-78 16</inkml:trace>
  <inkml:trace contextRef="#ctx0" brushRef="#br0" timeOffset="25239.57">3115 10919 936 0,'5'-2'425'0,"10"-1"-203"16,11 8-79-16,16 20-75 15,12 10-22-15,8 14-13 0,-2 9-8 16,-5 2-9 0,-12-5-2-16,-13-7-86 0,1-12-96 15</inkml:trace>
  <inkml:trace contextRef="#ctx0" brushRef="#br0" timeOffset="25434.64">3552 11010 906 0,'-8'0'435'0,"-17"0"-170"16,3 3-72-16,-7 5-95 15,-5 2-30-15,-2 8-40 16,-5 3-9-16,6 7-13 15,-1 5-4-15,5 6-4 16,4 4-23-16,7-6-166 16,6-3-154-16</inkml:trace>
  <inkml:trace contextRef="#ctx0" brushRef="#br0" timeOffset="25805.14">3645 11244 825 0,'-5'5'379'0,"-3"1"-156"0,0 12-127 16,1 3-26-16,1 5-29 15,-1 3-12 1,3-5-13-16,1-2-6 15,2-11-1-15,1-9 3 16,6-10-1-16,0-7 1 0,3-11-1 16,0-3-4-16,3-2-1 15,-1 0-2 1,-2 0 0-16,3 8-1 16,-4 8 6-16,-1 2 6 0,2 14 12 15,0 5 2-15,5 10 0 16,1 6-5-16,-1 6-11 15,2 2-2-15,-1 1-5 16,4 0 0-16,-1-7-113 16,-4-3-161-16</inkml:trace>
  <inkml:trace contextRef="#ctx0" brushRef="#br0" timeOffset="25939.27">3650 11330 670 0,'0'2'361'0,"6"-1"-57"16,10 3-136-16,13 0-116 16,8-3-8-16,9-1-79 15</inkml:trace>
  <inkml:trace contextRef="#ctx0" brushRef="#br0" timeOffset="26227.9">4013 11031 853 0,'13'-2'367'0,"3"0"-200"16,23 1-86-16,11 2-13 15,9 3-39 1,4-1-11-16,-11 3-8 16,-5-2-17-16,-15 1-387 15</inkml:trace>
  <inkml:trace contextRef="#ctx0" brushRef="#br0" timeOffset="26409.82">4043 11138 750 0,'2'1'328'15,"9"5"-142"-15,5-5-44 0,20 0-24 16,9 1-24-16,9-2-49 15,-2-1-12-15,0-3-7 16,0-1-112-16</inkml:trace>
  <inkml:trace contextRef="#ctx0" brushRef="#br0" timeOffset="26849.5">4776 10884 839 0,'-13'-1'416'0,"-21"1"-153"15,0 8-122-15,-2 8-44 16,0 12-53-16,9 2-13 0,15 8-13 16,10 2-2-1,15 4-2-15,13-1-1 0,10-10-3 16,11 0 1 0,8-16-2-16,2-8 4 15,2-11-1-15,-11-14 0 16,-9-12 5-16,-4-4-1 0,-17-10 8 15,-2 6 4-15,-20-2 45 16,-16-3 11 0,-18-1 1-16,-14-1-4 0,-13 8-53 15,-1 11-16-15,6 18-16 0,10 6-6 16,18 9-118 0,8 6-82-16</inkml:trace>
  <inkml:trace contextRef="#ctx0" brushRef="#br0" timeOffset="27068.36">4928 10925 840 0,'-5'1'464'16,"-2"3"-108"-16,-9 10-135 0,-6 5-50 15,-9 8-57-15,-4 4-25 16,-3 4-38-16,4 2-15 16,8 0-25-16,6-5-56 15</inkml:trace>
  <inkml:trace contextRef="#ctx0" brushRef="#br0" timeOffset="27488.2">5559 11209 1060 0,'-10'22'440'16,"-11"16"-255"0,-2 4-116-16,5-3-32 0</inkml:trace>
  <inkml:trace contextRef="#ctx0" brushRef="#br0" timeOffset="27848.54">5988 10937 799 0,'-2'3'389'0,"10"8"-126"16,11 5-60-16,22 13-106 16,5 3-7-16,14 2-38 15,5-1-18 1,-13-2-12-16,3-1-34 16</inkml:trace>
  <inkml:trace contextRef="#ctx0" brushRef="#br0" timeOffset="28031.78">6327 10935 1095 0,'-16'9'463'0,"-20"14"-261"16,-4 6-68-16,-3 4-72 15,0 2-15-15,2 3-22 16,4 4-6-16,10-3-10 15,5-2-82-15,11-10-343 16</inkml:trace>
  <inkml:trace contextRef="#ctx0" brushRef="#br0" timeOffset="28270.6">6474 11157 939 0,'-4'3'434'0,"2"1"-180"16,-4 14-122-16,5 7-37 16,-1 5-39-16,-1 5-17 0,3 0-24 15,4-2-5-15,5-8-72 16,-1-9-69-16</inkml:trace>
  <inkml:trace contextRef="#ctx0" brushRef="#br0" timeOffset="28540.91">6471 11213 607 0,'7'-8'369'16,"5"-10"-61"-16,3 7-121 15,4 5-46-15,8 6-78 16,2 4-25-16,-4 4-16 15,-4-1-4-15,-15 3 0 16,-6 4-1-16,-13-3-1 0,-3 2-1 16,0-4-3-16,1-5-4 15,10-2-9-15,5-2-3 16,13 2-3-16,3 3 0 16,5 2 6-16,2 1 0 15,-5 6 1-15,-4 1 2 16,-14 8 6-16,-9 0 2 0,-13 0 2 15,-6-4-1 1,3-7-95-16,1-6-135 16</inkml:trace>
  <inkml:trace contextRef="#ctx0" brushRef="#br0" timeOffset="28796.29">6869 11070 681 0,'12'-1'368'0,"13"-2"-92"15,4 3-127 1,5 5-34-16,3 0-57 15,-2-2-18-15,-3 1-25 0,-5-4-37 0,-10-2-279 32</inkml:trace>
  <inkml:trace contextRef="#ctx0" brushRef="#br0" timeOffset="28988.7">6920 11152 829 0,'4'3'387'16,"9"2"-146"-16,2 1-46 15,12-2-45-15,1 0-32 0,2-2-54 16,3-2-18 0,-8-5-37-16,0 3-72 0</inkml:trace>
  <inkml:trace contextRef="#ctx0" brushRef="#br0" timeOffset="29676.1">7855 11145 406 0,'0'-6'254'15,"4"-4"0"-15,-7-1-57 0,-7 0-37 16,-4 3-6-16,-17-5-8 16,-5 1-9-16,-10 7-26 15,-3 2-18-15,6 6-40 16,3 2-16-16,13 10-30 0,5-3-7 15,13 9-3-15,6 2-1 16,12-1 2-16,10 1 1 16,11-6 2-16,3-4 1 15,5-13 4-15,0-4 2 16,0-14 3-16,-2-5 1 16,-10-13-2-1,1 1-1-15,-8-4 0 0,-5-8 0 0,-4-4 2 16,-8-5 2-16,-4-10-3 15,-6 4-1-15,-4 4-2 16,-3 4-1-16,1 16-1 16,3 10-1-16,2 12-2 15,2 9-4-15,2 9-6 16,2 7-2-16,6 14-2 16,3 7 4-16,8 18 4 15,1 13 3-15,1 15 1 31,-2 1 2-31,-7-4 0 0,2-10 0 16,4-15 50-16,0-8-118 16,8-12-165-16</inkml:trace>
  <inkml:trace contextRef="#ctx0" brushRef="#br0" timeOffset="29888.53">8155 11209 966 0,'-2'5'534'16,"-2"1"-63"-16,3-1-294 15,0 0-58-15,-1-6-58 16,2 0-28-16,0 0-145 15</inkml:trace>
  <inkml:trace contextRef="#ctx0" brushRef="#br0" timeOffset="34290.71">8681 10673 432 0,'-3'-4'299'0,"-3"-3"18"16,-1 7-99-16,2 20-73 16,-4 17-29-16,6 34-22 15,6 15-5-15,7 8-15 16,5-2-11-16,9-17-23 15,-2-15-15-15,9-18-65 16,-3-13-109-16</inkml:trace>
  <inkml:trace contextRef="#ctx0" brushRef="#br0" timeOffset="34653.08">9099 11053 697 0,'-11'-3'344'15,"-15"0"-115"-15,-2-1-52 16,1 8-74-16,-1 0-26 15,8 9-41-15,8 7-13 16,5 3-13-16,8 4-2 16,9 1-3-16,6-5-1 0,12-7 3 15,5-7 1-15,0-9 6 16,-6-6 1-16,-10-9 8 16,-8 0 2-16,-14-2-3 15,-2 4-2-15,-12 3-14 16,-7 1-2-16,3 7-134 15,-1-5-154-15</inkml:trace>
  <inkml:trace contextRef="#ctx0" brushRef="#br0" timeOffset="34830.87">9096 11057 470 0,'10'0'319'0,"19"7"36"16,6 6-119-16,15 10-66 0,-1 7-27 15,-5 9-52-15,-5 5-20 16,-7 7-41-16,-4-2-12 16,1-7-10-16,-2-4-2 15,-5-18-45-15,-2-5-62 16</inkml:trace>
  <inkml:trace contextRef="#ctx0" brushRef="#br0" timeOffset="35017.46">9470 11057 983 0,'-13'5'432'0,"-16"7"-208"15,2 7-68-15,0 11-72 16,-2 4-19-16,0 15-35 16,-1 6-7-16,-5 9-13 15,5-1-5-15,7-6 24 16,4-10-105-16,13-13-304 15</inkml:trace>
  <inkml:trace contextRef="#ctx0" brushRef="#br0" timeOffset="35352.5">9560 11056 638 0,'0'0'308'16,"-4"0"-93"-16,4 3-41 15,0-3-53-15,0 0-15 0,2 12-33 0,7 39-3 31,6-27-4-31,2 2-4 16,8-6-10-16,3-6-8 16,9-12-13-16,2-4-6 15,-6-12-9-15,1-2-3 16,-20-12-8-16,-5 2-29 0,-5-1-124 16,-4 1-114-1</inkml:trace>
  <inkml:trace contextRef="#ctx0" brushRef="#br0" timeOffset="35496.51">9689 10809 854 0,'-6'-7'436'0,"-4"-6"-112"16,1 3-66-16,2 7-109 16,2 3-43-16,4 7-74 15,6 3-22-15,4 9-175 0</inkml:trace>
  <inkml:trace contextRef="#ctx0" brushRef="#br0" timeOffset="36093.25">10163 11182 339 0,'0'-5'230'0,"-1"-6"34"16,-2-4-38-16,-5 1-36 16,-3-4-16-16,-8-1-36 15,-3 4-18-15,-5 0-34 16,-3 7-18-16,0 2-35 15,1 1-15-15,6 9-24 16,6 4-4-16,9 8-1 0,5 5 3 16,9 1 8-1,6 0 0-15,7 1 2 16,5-4-2-16,4-5 3 16,1-2-1-16,1-12-2 15,-2-4 3-15,-1-7-5 16,-4-4-2-16,-2-6-1 0,-3-1-2 15,-8 0 6-15,-8-1 3 16,-8 5 3-16,-6 0 0 16,-6 11-4-16,4 6-1 15,1 5-2-15,2 4-1 16,8 3 1-16,2 3 2 16,5 6 0-16,8 0 0 15,4 0 3-15,3 0 1 0,6-5 2 16,0 1 3-16,-2-8 4 15,0-5 3-15,-3-7 8 0,-3-8 1 32,-3-3-1-32,-3 0-3 0,-6-2-7 15,-3 1-6-15,-5 0-62 16,-2 5-52-16,4 6-180 16</inkml:trace>
  <inkml:trace contextRef="#ctx0" brushRef="#br0" timeOffset="36335.42">10393 11066 753 0,'2'-3'413'16,"1"-4"-85"-16,5 7-149 15,3 7-41-15,1 2-42 16,3 5-14-16,1 3-27 16,-1-2-13-16,1 4-19 15,-2-4-6-15,-8-7-5 0,4-2-1 16,0-6 1-16,-1-4 0 15,4-7 0-15,-3-3-1 16,3 1-4-16,2-3-1 16,-3 1-5-16,1 2-1 15,-10-3-1-15,-3 2 3 16,-1 10-164-16,-5-1-108 16</inkml:trace>
  <inkml:trace contextRef="#ctx0" brushRef="#br0" timeOffset="36917.78">11505 11041 503 0,'-6'-6'285'0,"-10"-4"-30"15,-5 1-52-15,-9 2-61 0,-1 6-22 0,0 2-47 32,2 3-23-32,8 9-26 15,5-1-7-15,8 8-8 16,12-1 2 0,-2-10 0-16,0 0 1 0,22 25 0 15,13-1 1-15,16-14-2 16,-7-18-2-16,-5-11-1 15,-10-2-1-15,-11 0-50 16,-9-3-52-16,-12-1-226 16</inkml:trace>
  <inkml:trace contextRef="#ctx0" brushRef="#br0" timeOffset="37111.78">11674 11002 723 0,'7'1'351'15,"5"4"-116"-15,-3-2-34 16,-3 11-40-16,-4 0-24 0,-2 9-46 16,-1 2-20-1,4 0-39-15,4 0-11 0,6-10-12 16,4-1-4-16,6-9-98 16,1-1-73-16</inkml:trace>
  <inkml:trace contextRef="#ctx0" brushRef="#br0" timeOffset="37718.46">12546 10930 248 0,'-6'-2'178'16,"-16"-1"41"-1,-4-1-26-15,-9 8-40 0,-3 1-18 16,10 8-60-16,3 2-25 15,16-1-39 1,6 2-10-16,15-2-2 0,9-3 1 0,8-1 7 16,4-6 0-16,3-2 0 31,-5 1 0-31,-10-4 0 16,-9-1 0-16,-15 1-6 0,-8-2 0 15,-10 5-1-15,-7 2-1 0,-6 3 4 16,1 3 3-1,7 0 11 1,5 2 6-16,14 4 6 16,3-2 5-16,12 4-5 0,10 2-3 0,8-5-5 31,11-1-5-31,7-6-6 16,2-5 15-16,1-4-165 0</inkml:trace>
  <inkml:trace contextRef="#ctx0" brushRef="#br0" timeOffset="38258.74">12608 10712 808 0,'-1'0'337'0,"7"0"-199"16,12 0-41-16,12 2-52 16,10-2-5-16,12-2-11 15,6-1-4-15,7 0-10 0,-3 0-3 16,-18 1-4-16,-10 0-2 16,-19 2-8-1,-10-3-5-15,-16 3-3 16,-13 0 1-16,-9 0 6 15,-2 4 4-15,3 0 4 16,7 1-1-16,12 2-3 0,3-2-2 16,11 1-1-16,6 4 0 15,6-3 3-15,4 1 1 0,0 0 0 16,0-1-3 0,-3 1-8-16,-8 0-3 15,2 2-1-15,-5 3 1 16,-4 5 7-16,5 2 3 0,-11 9 3 15,0 2 1 1,6 5 4-16,-4 3 0 0,25 0 0 16,4-1 2-16,8 1 4 15,3-2-1-15,-22-2 22 16,-11-1 4-16,-25-7 4 16,-13-3 2-16,-11-11-20 15,-1-5-6-15,5-8-9 0,9-1-4 16,13-6-118-1,4 3-111-15</inkml:trace>
  <inkml:trace contextRef="#ctx0" brushRef="#br0" timeOffset="38436.21">12826 11000 678 0,'20'2'354'0,"11"0"-96"16,17 2-114-16,4 0-37 0,3 1-20 16,-5-1-111-16</inkml:trace>
  <inkml:trace contextRef="#ctx0" brushRef="#br0" timeOffset="38953.31">13268 11032 968 0,'-4'0'407'0,"-2"6"-238"15,1 9-65-15,-1 10-70 16,6 8-12-16,4 4-11 16,6-1-5-16,6-3-81 15,0-6-185-15</inkml:trace>
  <inkml:trace contextRef="#ctx0" brushRef="#br0" timeOffset="39245.98">13545 11034 689 0,'-15'-2'359'16,"-11"-4"-97"0,2 9-144-1,1 6-43-15,8 7-43 0,2 4-14 16,13 6-10-16,10-1 0 0,13 2-1 15,9-4 0-15,8-7 1 16,-1-6 1 0,-9-10 4-16,-3-4 5 0,-18-7 5 15,-10-1 0-15,-18-2-4 16,-10 3-5-16,-9 6-8 16,-1 0-4-16,10 5-86 15,7 3-178-15</inkml:trace>
  <inkml:trace contextRef="#ctx0" brushRef="#br0" timeOffset="40642.64">14671 10961 406 0,'-5'-8'289'15,"-8"-8"52"-15,1 1-125 16,-7 7-86-16,2 7-35 0,1 5-55 0,2 7-21 31,10 6-14-31,4 4-3 0,10 1-2 16,2 0 3-16,4-4 0 16,3-2 0-16,-1-7 0 15,3 3-2-15,-6-7 0 0,-2-3-1 16,-9 2-14-1,-6-8-5-15,-6-2-2 0,-7 3 1 0,-2 2 12 32,-1 0 6-32,5 8-1 15,0 1-1-15,3 1-1 16,3 5 0-16,5 1 5 16,5 2 1-16,6 1 6 15,4-3 2-15,2-4 5 16,2-4 0-16,6-10 2 15,-2 0-3-15,6-9-2 16,0-4-2-16,-1 0-1 16,1-4-1-16,-10-1 2 15,-1 0 0-15,-10 5 40 0,-3 2 18 16,-3 8 12-16,-4 5 1 16,2 7-39-16,2-6-18 15,0 0-15-15,0 12-2 16,10 36-6-16,-4-32-16 15,1 3-157-15,-1-4-187 0</inkml:trace>
  <inkml:trace contextRef="#ctx0" brushRef="#br0" timeOffset="40854.67">15021 11042 691 0,'5'-3'363'0,"9"3"-80"15,-3 4-66-15,5 9-62 16,0 2-16-16,-1 7-39 0,-1-3-13 16,-12 0-36-16,-2 1-16 15,-16-11-17 1,-1 1-4-16,-7-9-84 16,-3-3 106-16</inkml:trace>
  <inkml:trace contextRef="#ctx0" brushRef="#br0" timeOffset="41665.75">15797 10991 473 0,'6'0'235'16,"10"0"-54"-1,6-2-58-15,15 4-29 16,4 1-6-16,6-3-24 0,1 4-14 0,-15-8-21 15,-8-3-7 1,-13 0-5-16,-11 0-6 16,-8 6-8-16,-7-1-3 15,-12 3-4-15,-2 4 1 16,-4 5 3-16,1 5 0 16,9 3 4-16,9 1 4 15,13 5 10-15,7-1 3 0,15-1 6 16,5-3-1-16,0-7-5 15,6-8-1-15,-9-5-4 16,0-4-1-16,1-7-4 16,-9-4-2-16,2 0-4 15,-3-4-2-15,-6 1 0 16,4 7 0-16,-5 3 7 16,-3 4 15-16,-1 11 18 15,-1 3 8-15,-3 11 0 16,-5 2-13-16,1 0-16 15,-2-2-7-15,6-7-8 0,5-1-1 16,-2-11 1-16,8-1 0 16,-1-10 1-16,1-5-1 15,5-1-1-15,-5-3-2 16,7 3 3 0,-1 1-2-16,0 3 2 0,0 6 0 15,-2 5 4-15,-1 3 4 16,-2 10 1-16,0 2 0 15,-2 5-8-15,0 1-5 16,2-3-110-16,-2-5-89 16</inkml:trace>
  <inkml:trace contextRef="#ctx0" brushRef="#br0" timeOffset="41852.94">16512 11016 796 0,'4'-10'387'0,"11"2"-122"16,1 3-53-16,2 10-71 15,-1 7-28-15,-1 4-40 16,1 5-4-16,-6-4-5 0,-5 0-5 16,-11-4-19-1,-3-1-7-15,-13-6-13 16,-1-2-4-16,-10-5-74 0,-7-6-61 16</inkml:trace>
  <inkml:trace contextRef="#ctx0" brushRef="#br0" timeOffset="51392.41">17178 10919 670 0,'5'0'311'0,"13"9"-117"16,6 13-39-16,3 7-47 15,-1 8-23-15,-12 0-27 16,-7-7-10-16,-11-5-11 16,-3-6-2-16,-3-12-14 15,2-1-6-15,4-10-7 16,-2-10-5-16,6-6-9 16,2-6-5-16,11-3-1 15,3 5 2-15,8-1 4 16,0 8 2-16,3 1 4 15,-3 6 2-15,-9 7 0 16,-4 3 2-16,-13 8 2 16,-6 5 3-16,-9 4 5 15,-1 3 4-15,3 1 0 16,8 1-3-16,15-6-6 0,8-2-6 16,15-2-3-16,4-7 2 15,0 1 1 1,3-6 0-16,-10-10-3 0,-3-3-7 15,-7-8-12-15,-3 3 0 16,-5-1 4-16,-3 2 5 0,1-1 15 16,-4 2 4-1,-2 13 8-15,-1-1 3 16,-1 15 4-16,0 5 0 16,1 5-5-16,4 3-1 0,-3-4-7 15,8 4-3-15,0-5-5 16,0-3-12-16,4-2-143 15</inkml:trace>
  <inkml:trace contextRef="#ctx0" brushRef="#br0" timeOffset="51653.48">17832 10949 714 0,'6'7'335'0,"7"8"-117"15,5 7-32-15,-1 4-33 16,1 3-24 0,-3 0-52-16,-1-2-20 15,3-6-27-15,0-7-8 16,0-13-5-16,0-3 0 16,3-13-2-16,-2-7-1 15,-3-5-1-15,-1-1-2 16,-8-3 1-16,-3 3-40 0,-3 5-165 15,-3 4-245-15</inkml:trace>
  <inkml:trace contextRef="#ctx0" brushRef="#br0" timeOffset="51994.88">18195 10968 833 0,'9'7'394'0,"10"13"-164"31,-1 3-43-31,-6 1-68 16,-6 2-26-16,-6-3-32 0,-2-4-11 16,-1-11-22-16,0 0-1 15,3-13-5 1,4-4-5-16,5-5-5 15,4-6-6-15,5-2-5 16,3 2-1-16,3 0-1 16,3 6-2-16,-7 9 0 15,1 3 7-15,-6 17 30 0,-6 2 12 16,-2 13 12-16,-7 1-6 16,-1 3-26-16,1-1-11 15,2-4-109-15,7-4-99 16</inkml:trace>
  <inkml:trace contextRef="#ctx0" brushRef="#br0" timeOffset="52493.68">18685 10971 746 0,'1'-1'382'0,"8"-2"-89"16,6 4-131-16,6-1-96 15,3 0-17-15,3-2-30 0,-3-3-6 16,-4-3-5-16,-7 1-9 16,-9-2-57-1,-5 3-19-15,-13 4-17 16,-6 0 8-16,-5 11 53 15,-2 5 21-15,5 7 23 16,6 4 8-16,8 0 15 16,8 1 4-16,11-2-1 15,7 0-1-15,12-7-5 0,3-3-3 16,6-6-5-16,-3-8-3 0,-2-5-5 16,-6-5-3-16,-4-8 0 15,-6 0-1-15,-6-3-2 16,-1-1 1-16,-6-1-1 15,-3 3 0-15,0 5 9 16,-5 3 15-16,2 12 9 16,-1 5 9-16,0 9 3 15,2 3-11-15,0 2-8 16,2-1-9-16,2 0-13 16,2-1-6-16,-1 0-69 0,5 3-74 15</inkml:trace>
  <inkml:trace contextRef="#ctx0" brushRef="#br0" timeOffset="52721.1">19203 10912 849 0,'0'16'438'15,"2"12"-122"1,2 4-142 0,3-4-37-16,4 0-47 0,-2 0-22 15,0-6-33-15,-2 0-12 16,-2-8-63-16,0-6-65 16</inkml:trace>
  <inkml:trace contextRef="#ctx0" brushRef="#br0" timeOffset="52982.64">19413 10923 713 0,'2'0'349'0,"-2"3"-124"15,-4 5-39-15,-11 6-72 16,-4 4-24-16,-6 4-31 15,-2 0-15-15,8 1-19 16,4-1-7-16,11-7-11 16,7-4 1-16,12-4 4 15,5-6 2-15,7 4 3 16,-1-3-6-16,-2-2 3 0,2 4-72 16,1 0-232-16</inkml:trace>
  <inkml:trace contextRef="#ctx0" brushRef="#br0" timeOffset="53402.2198">19591 10972 797 0,'9'6'383'0,"10"4"-142"16,3 7-33-16,-9 3-63 0,-1-6-24 16,-10 0-41-1,-2-2-15-15,-7-6-26 16,-2 3-10-16,2-9-11 15,1-3-9-15,9-6-14 0,3-10-6 16,9 1-9-16,4-4 1 16,6-1 7-1,5 4 2-15,0 9 6 16,-2 3 4-16,-6 13 13 0,-2 5 8 0,-10 8 12 31,0 1 1-31,-2 5-10 0,-3-2-6 16,-2-1-8-16,1-4-38 0,-4 0-160 15,-2-5-123 1</inkml:trace>
  <inkml:trace contextRef="#ctx0" brushRef="#br0" timeOffset="53561.24">19790 10755 957 0,'-3'-3'485'15,"0"-1"-170"-15,-1 6-153 0,3-2-133 32,1 0-60-32,2 19-359 15</inkml:trace>
  <inkml:trace contextRef="#ctx0" brushRef="#br0" timeOffset="54006.13">20278 10906 317 0,'-8'-2'254'0,"-12"-6"43"16,-5 2-52-16,-6 3-85 16,0 1-33-16,4 7-42 15,5 1-23-15,12 3-20 16,9 1-4-16,14 1-5 15,10 1 1-15,14 8-6 16,5 1-3-16,0 1 9 16,-8 2 2-16,-11-5 9 15,-11 0 2-15,-16-5 0 0,-11-3-1 16,-18-3-8 0,-7-1-5-16,-6-7-13 0,4-3-3 15,14-5-122 1,10 2-109-16</inkml:trace>
  <inkml:trace contextRef="#ctx0" brushRef="#br0" timeOffset="54414.74">20676 10919 1159 0,'2'0'536'0,"0"-1"-247"16,3 1-95-1,-5 0-122 1,0 0-31-16,0 0-26 0,0 0-43 15,0 0-164-15,0 0-279 0</inkml:trace>
  <inkml:trace contextRef="#ctx0" brushRef="#br0" timeOffset="54609.92">20692 11122 983 0,'0'0'515'16,"1"1"-136"-16,-1-1-100 15,0 0-101-15,0 0-43 0,0 0-53 16,0 0-21-16,0 0-40 16,0 0-27-16,0 0-162 15</inkml:trace>
  <inkml:trace contextRef="#ctx0" brushRef="#br0" timeOffset="64002.12">2035 12174 642 0,'2'-1'336'16,"9"6"-60"-16,5 9-43 15,12 16-58-15,10 11-30 0,9 13-69 16,4 3-26-16,-2-2-34 16,-4-8-6-16,-6-11-10 15,3-8-59-15,-6-12-260 16</inkml:trace>
  <inkml:trace contextRef="#ctx0" brushRef="#br0" timeOffset="64255.75">2469 12186 456 0,'-6'-2'320'15,"-11"-8"31"-15,0 5-99 16,4 6-103-16,-6 3-39 16,-9 14-39-16,1 2-15 15,-11 15-8-15,-6 6 3 16,1 11-16 0,-6 0-5-16,10-2-13 0,7-6-9 0,15-17-61 15,4-3-62 1,16-17-185-16</inkml:trace>
  <inkml:trace contextRef="#ctx0" brushRef="#br0" timeOffset="64564.98">2613 12480 716 0,'-1'0'378'0,"-4"3"-105"0,3 5-68 16,-3 10-80-16,4 6-29 15,0 1-27-15,1 5-16 0,6 0-23 16,-3-1-11-16,3-7-21 16,-3-4-62-16,-1-10-185 15</inkml:trace>
  <inkml:trace contextRef="#ctx0" brushRef="#br0" timeOffset="64891.6">2594 12510 619 0,'6'-11'316'0,"7"-8"-88"16,5 3-44-16,9 2-66 15,4 5-26-15,3 4-42 16,-5 2-9-16,-10 9-11 16,-9 3 0-16,-11 7 2 15,-5 4-4-15,-9 2-8 16,0-1-4-16,0-9-6 15,4-5-5-15,11-7-7 16,5-2-1-16,12 1-3 16,1 1 1-16,7 5 2 15,2 4 1-15,-3 7 1 16,-1 5 1-16,-17 7 5 16,-7-1 1-16,-21 1 1 15,-2-3 3-15,-4-11 2 16,0-6-26-16,6-12-102 15,2-9-101-15</inkml:trace>
  <inkml:trace contextRef="#ctx0" brushRef="#br0" timeOffset="65193.98">3091 12301 649 0,'1'2'384'15,"2"1"-36"-15,10 0-154 16,8 2-48-16,9-3-52 0,8-2-27 15,-3-2-40-15,1-2-11 16,-4 1-5 0,-3 1-35-16,-3-3-129 15,-7 0-142-15</inkml:trace>
  <inkml:trace contextRef="#ctx0" brushRef="#br0" timeOffset="65388.74">3155 12471 412 0,'3'2'260'0,"10"1"29"16,9 0-65-16,5-3-38 16,7-3-19-16,4 3-68 15,-1 3-28 1,1 1-29-16,0 4-106 0</inkml:trace>
  <inkml:trace contextRef="#ctx0" brushRef="#br0" timeOffset="65806.85">3880 12193 825 0,'4'4'375'15,"11"12"-148"-15,10 9-72 0,13 12-53 16,10 8-14-16,10 4-36 15,-2 1-15-15,-6-5-23 16,-16-6 5-16,-11-14-115 16,-1-5-90-16</inkml:trace>
  <inkml:trace contextRef="#ctx0" brushRef="#br0" timeOffset="66008.73">4265 12180 802 0,'-15'8'442'16,"-16"5"-102"-16,-6 10-158 15,-1 7-51-15,-6 9-69 0,4 4-21 16,6 2-15-16,1-4-5 16,9 1-8-16,0-7-4 15,6-10-53-15,8-6-67 0,5-13-203 16</inkml:trace>
  <inkml:trace contextRef="#ctx0" brushRef="#br0" timeOffset="66362.42">4440 12512 704 0,'-3'6'399'0,"-7"10"-38"16,-2 1-149-16,-3 5-97 16,-1 0-31-16,5-3-48 0,3-1-16 15,6-5-13 1,2-8-2-16,4-5-1 0,4-5 1 16,4-13 0-16,3-2 1 15,0-6-3-15,-1-4 1 16,2 1 0-1,-3 5-1-15,-2 2 0 0,0 6 0 16,-3 12 8 0,-1 4 11-16,-5 11 12 15,4 5 2-15,-2 8-3 16,5 2-10-16,8 3-13 0,0 1-2 16,2-3-25-16,-1-1-61 15,-3-6-176-15</inkml:trace>
  <inkml:trace contextRef="#ctx0" brushRef="#br0" timeOffset="66522.58">4456 12608 740 0,'5'-3'421'0,"2"1"-1"0,12 6-320 15,4-4-31 1,6 2-37-1,2-2-34-15</inkml:trace>
  <inkml:trace contextRef="#ctx0" brushRef="#br0" timeOffset="67010.5">5073 12217 603 0,'-1'-1'401'16,"-5"3"7"-16,3 10-131 16,5 18-137-16,4 11-33 15,10 13-36 1,-2 0-13-16,-1-2-17 0,0-3-8 16,-5-17-17-16,0-4-22 15,-2-14-123-15,-4-6-71 16,-4-12-310-16</inkml:trace>
  <inkml:trace contextRef="#ctx0" brushRef="#br0" timeOffset="67158.13">4925 12376 799 0,'0'4'422'0,"3"1"-103"0,17 3-148 15,12 4-46 1,19-4-46-16,11 1-21 0,0-4-30 15,1-4-7 1,-10-1-115-16</inkml:trace>
  <inkml:trace contextRef="#ctx0" brushRef="#br0" timeOffset="67816.66">5553 12305 678 0,'5'-10'319'0,"8"-6"-114"15,4 0-41-15,6 6-48 16,-1 4-20-16,0 8-37 16,2 6-12-16,-2 7-17 15,-3 7-4-15,-4 7-11 16,-10 4-3-16,-3 9-4 16,-1 1-3-16,0-9-1 15,6-3-1-15,6-11 0 16,5-3-1-16,8-6 1 15,3-6 0-15,1-5 1 16,-2-8 1-16,-2-7-2 16,-6-7-1-16,2-4-2 15,-7-5 0-15,-2-7 0 0,-4 3 0 16,-8-5 3-16,1 3 0 16,-3 9 0-1,-5 5 1-15,2 15 1 16,-5 8 4-16,2 16 5 0,3 7 1 15,4 11-2 1,2 4-4-16,9 1-4 0,0-1-2 16,4-5-10-16,4-4-61 15,-3-7-252-15</inkml:trace>
  <inkml:trace contextRef="#ctx0" brushRef="#br0" timeOffset="68010">6174 12522 892 0,'0'0'402'15,"5"3"-177"-15,5 3-79 16,6 5-81-16,6 2-10 16,4 3-26-16,-1-1-11 15,-5 2-23-15,0-2-74 16,-8-6-274-16</inkml:trace>
  <inkml:trace contextRef="#ctx0" brushRef="#br0" timeOffset="68152.89">6381 12514 814 0,'-13'6'428'16,"-8"3"-119"-16,-15 6-155 15,2 7-48 1,-4 5-64-16,4-4-18 0,10-2-57 15,8-5-74-15</inkml:trace>
  <inkml:trace contextRef="#ctx0" brushRef="#br0" timeOffset="68536.3">6469 12635 941 0,'-1'9'392'0,"-7"7"-219"15,0 3-37-15,-1 7-46 16,-1-2-16-16,6-1-36 16,1-1-12-16,1-8-17 15,1-4-3-15,1-11-1 16,0-5-1-16,6-5-2 15,-1-4 1-15,6-3 1 16,-1-1-1-16,-3-6-1 16,1 0 1-16,0 3-1 15,-1 0 0-15,1 10 1 16,-2 5-1-16,-2 9 11 0,0 10 3 16,0 7 7-16,3 6 2 15,3 2-8-15,1 2-5 16,7-2-7-16,-2 0-2 15,-3-6-53-15,-2-7-59 0,-4-9-237 16</inkml:trace>
  <inkml:trace contextRef="#ctx0" brushRef="#br0" timeOffset="68694.25">6439 12748 1047 0,'5'2'417'0,"10"-1"-270"16,3 1-69-16,9-2-37 0,-1 0-4 15</inkml:trace>
  <inkml:trace contextRef="#ctx0" brushRef="#br0" timeOffset="69181.31">6933 12031 901 0,'2'4'394'0,"-2"15"-185"0,1 11-52 0,-6 12-35 31,-2 13-15-31,-1 10-29 16,1 6-6-16,7 2-21 15,6-5-13-15,13-20-20 16,10-7-6-16,15-18-5 15,5-9-2-15,-1-11-3 16,-6-4-43-16,-17-11-119 16,-5 1-105-16</inkml:trace>
  <inkml:trace contextRef="#ctx0" brushRef="#br0" timeOffset="69347.53">6846 12339 934 0,'1'0'405'0,"0"1"-191"16,17 2-45-16,12-2-41 16,3 1-12-16,15 2-42 15,2-2-17-15,3 0-32 16,-4 0-29-16</inkml:trace>
  <inkml:trace contextRef="#ctx0" brushRef="#br0" timeOffset="69881.92">7699 12216 903 0,'-2'7'406'0,"-5"12"-194"0,2 11-63 16,9 18-76-1,0 3-20-15,10 4-25 16,-2-8-9-16,0-11-7 0,-1-9-13 16,-5-14-179-16,-74-95 37 109,1 1 224-109,107 87-18 16,-11-4 61-16,9 1-67 15,30 3-24-15,-9-2-35 16,-3 1-83-16</inkml:trace>
  <inkml:trace contextRef="#ctx0" brushRef="#br0" timeOffset="70276.42">8386 12246 753 0,'5'-14'305'0,"5"-17"-179"15,0-5-14-15,-1-3 3 16,-2 0-2-16,-5 5-12 16,-2 7-3-16,1 13-25 15,-2 8-15-15,-3 13-23 16,3 9-12-16,2 14-19 16,6 6-1-16,5 14 1 15,2 5 0-15,2 1 0 16,-1 1-1-16,-4-10-55 15,-4-6-68-15,-7-12-265 16</inkml:trace>
  <inkml:trace contextRef="#ctx0" brushRef="#br0" timeOffset="70429.67">8303 12468 846 0,'8'0'364'0,"13"0"-185"16,6-4-63-1,20-1-48-15,6-1-25 0,13 2-32 16,6 5 10 0,-9 5-219-16</inkml:trace>
  <inkml:trace contextRef="#ctx0" brushRef="#br0" timeOffset="70796">8363 12652 870 0,'4'-7'337'16,"12"-8"-220"0,7 0-28-16,15 3-13 0,10 2-14 15,4 7-26 1,1 8-5-16,-14 12 8 15,-10 9 5-15,-25 9 1 0,-12 5-2 16,-14 2-18 0,-9 0-8-16,0-10-9 0,2-3 0 0,-1-14-1 15,10-8 0-15,6-8-12 16,4-9-7 0,10-1-6-16,3-6 0 15,12 4 8-15,3 3 5 16,6 7 5-16,2 4 3 15,4 11 6-15,1 4 1 0,1 4-3 16,-1-1 30 0</inkml:trace>
  <inkml:trace contextRef="#ctx0" brushRef="#br0" timeOffset="71411.1">9242 12449 586 0,'1'-8'280'15,"1"-10"-93"-15,-5-1-19 0,-11-7-25 16,-6 1-5-16,-11 0-30 16,-3-2-16-16,-7 9-25 15,0 5-13-15,3 13-21 16,2 8-12-16,8 13-21 16,6 5-2-16,13 8 2 0,7 3 0 15,15-2 4-15,5-3 0 16,8-11-3-1,7-3 1-15,5-15 1 0,3 1 0 16,-3-11 2-16,-1-4-3 16,-8-3-15-16,-2-6-5 15,-6-3-2 1,-2 0 2-16,-8 2 16 0,-2 8 3 0,-8 12 4 16,-2 6 6-16,-4 14 5 15,1 7 1-15,4 7-4 31,0-2-6-31,6-4-4 16,2-3-23-16,4-9-169 0</inkml:trace>
  <inkml:trace contextRef="#ctx0" brushRef="#br0" timeOffset="71594.36">9411 12498 1019 0,'6'3'416'16,"7"-1"-264"-16,7 7-36 0,5 4-49 16,0 3-16-16,5 5-24 15,-5-5-7-15,-2-1-54 16,-4-5-75-16,-4-4-257 16</inkml:trace>
  <inkml:trace contextRef="#ctx0" brushRef="#br0" timeOffset="71737">9634 12473 755 0,'-13'6'430'15,"-9"3"-67"-15,-8 10-198 0,-1 2-57 16,-4 2-62 0,1-2-17-16,5 0-29 15,5-2-59-15</inkml:trace>
  <inkml:trace contextRef="#ctx0" brushRef="#br0" timeOffset="72150.88">9920 12052 628 0,'-3'-3'380'0,"2"-1"-50"16,-7 9-65-16,1 13-107 16,1 11-44-16,-1 16-36 0,9 7-7 15,5 10-16-15,4 3-9 16,8-4-24-16,0-5-9 16,2-15-9-1,3-10-2-15,3-16-16 0,-2-6-20 16,-1-9-66-16,-3 0-66 15,-5-3-254-15</inkml:trace>
  <inkml:trace contextRef="#ctx0" brushRef="#br0" timeOffset="72337.03">9815 12368 597 0,'-1'-2'347'0,"1"-1"-37"16,13 1-118-16,24-1-111 16,12-2-22-16,20-2-31 15,5 1-12-15,-6 2-59 16,-7 0-127-16</inkml:trace>
  <inkml:trace contextRef="#ctx0" brushRef="#br0" timeOffset="72712.38">10250 11979 785 0,'2'-8'407'0,"2"-3"-121"16,7-3-107-1,5 4-36-15,8 4-51 0,-1 4-24 16,0 8-32-16,-6 6-6 16,-9 4-11-1,-6 3-2 1,-12 1-3-16,-1 2-1 0,0 1-7 15,7-1-4-15,11-6-2 0,10-2 1 16,14-6 0-16,10 0 2 16,2-3 0-1,0 0 0-15,-8-3-28 16,-11-1-73-16</inkml:trace>
  <inkml:trace contextRef="#ctx0" brushRef="#br0" timeOffset="74196.57">11069 12278 717 0,'9'0'327'16,"11"0"-137"-16,24 0-83 15,6 0-4-15,15 0-34 16,5 0-20-16,3 5-27 16,2-3-8-16,-5 0-5 15,-8-2-26-15,-18 3-138 16</inkml:trace>
  <inkml:trace contextRef="#ctx0" brushRef="#br0" timeOffset="74444.42">11198 12392 732 0,'6'0'304'0,"4"-1"-151"0,9 0-86 15,8-1-17-15,16 2 1 16,7 1-11-16,15 1-20 16,1-2-6-16,1 0-86 15,-3-3-136-15</inkml:trace>
  <inkml:trace contextRef="#ctx0" brushRef="#br0" timeOffset="74720.83">11577 12196 597 0,'5'4'317'15,"11"6"-27"1,10 5-150-16,8 5-54 0,4 2-8 0,-8-1-20 15,-3 1-11 1,-9-2-12-16,-3-2-8 0,-10 0-15 16,-8 0-3-16,-12-1-1 15,-1 1-21 1,-10-8-87-16,2 0-93 0</inkml:trace>
  <inkml:trace contextRef="#ctx0" brushRef="#br0" timeOffset="75005.75">11249 12202 539 0,'-12'2'315'0,"-13"9"-20"16,-10 4-102-16,-8 8-59 15,-1 2-23-15,9 4-34 16,9 2-11-16,20 1-25 16,19 3-5-16,26-9-9 15,16-5-5-15,19-6-22 0,0-13-65 16</inkml:trace>
  <inkml:trace contextRef="#ctx0" brushRef="#br0" timeOffset="79398.42">12657 12343 139 0,'5'0'139'15,"6"1"71"-15,-1-1 1 0,-8-1-1 16,-2-3-8 0,-4-3-36-16,0-1-25 15,0-5-50-15,-9 1-19 16,-5-4-21-16,-10 0-5 16,-10 2-13-16,-1 3-8 0,-1 9-15 15,2 5-4-15,10 15-4 16,6 7 0-1,16 15 2-15,8 4 0 0,14 1-1 16,9-7 1-16,13-18 2 16,3-11 1-16,6-17 4 15,-1-6 2-15,-16-18 3 16,2-6 0-16,-9-9-4 16,-10-5-1-16,-4 0-3 15,-9-1 0-15,-10-3-1 16,0-5-1-16,-4-3-2 15,-2-2-1-15,3 7-3 16,6 13-1-16,5 27-11 0,1 17 1 16,4 35 6-1,1 15 5-15,3 22 32 0,1 9 12 0,2 7 17 32,-1-2 1-32,2-2-18 15,1-8-13-15,-3-14-18 0,1-12-5 16,0-21 2-1,1-10-60-15,3-16-238 0</inkml:trace>
  <inkml:trace contextRef="#ctx0" brushRef="#br0" timeOffset="79666.34">13103 12210 1035 0,'16'0'413'0,"15"1"-264"15,9 0-33-15,11 0-37 16,2-1-24-16,2-1-35 15,-3 0 8-15,-15-1-114 16,-10-2-82-16</inkml:trace>
  <inkml:trace contextRef="#ctx0" brushRef="#br0" timeOffset="79848.65">13122 12341 559 0,'6'4'355'16,"8"-1"11"-16,12 1-95 16,11-4-80-16,6-1-42 15,10 0-68-15,-2-2-27 0,-6 2-31 16,-6 1-20 0,-15 0-386-16</inkml:trace>
  <inkml:trace contextRef="#ctx0" brushRef="#br0" timeOffset="80431.65">14114 12097 732 0,'-15'0'328'0,"-21"5"-154"15,0 4-49-15,1 4-63 0,5 10-17 16,10 15-17-1,5 3-5-15,15 13-1 0,10 3 2 16,20-6 5-16,12-2 7 16,12-17 6-1,-2-13 1-15,3-13-9 16,-5-13-3-16,-9-19 3 0,0-4 11 0,-19-17 17 31,-10-2 3-31,-21-7-4 0,-16 1-11 0,-13 5-23 16,-4 8-9-1,-5 13-13 1,0 6-4-16,-4 14 10 16,-1 0-78-16,10 13-212 15</inkml:trace>
  <inkml:trace contextRef="#ctx0" brushRef="#br0" timeOffset="80650.98">14246 12151 709 0,'-5'-2'404'15,"-4"-2"-82"-15,-3 4-122 16,-3 3-44-16,2 8-51 16,-3 7-18-16,-1 10-24 15,-6 7-8-15,-7 9-25 16,3 2-9-16,3 0-11 15,8-4-29-15,11-10-294 16</inkml:trace>
  <inkml:trace contextRef="#ctx0" brushRef="#br0" timeOffset="81401.03">14960 12065 589 0,'-1'-12'395'0,"-3"-7"45"15,0 3-148-15,-3 16-120 16,0 11-44-16,2 20-74 16,4 13-25-16,5 1-16 31,-2-23-1-31,0 1-3 0,7 66-2 0,6-11-94 15,0-6-97-15</inkml:trace>
  <inkml:trace contextRef="#ctx0" brushRef="#br0" timeOffset="81575.57">14733 12256 856 0,'11'-2'394'0,"23"-3"-154"0,7-1-64 16,28 6-69-16,5-1-25 0,-1 4-48 16,-2-1-13-16,-6-1-96 15,-5 3-104-15</inkml:trace>
  <inkml:trace contextRef="#ctx0" brushRef="#br0" timeOffset="82393.58">16112 12285 1133 0,'-3'0'500'0,"3"-1"-254"16,3 1-84-16,-3 0-91 15,0 0-29 1,0 0-89-16,0 0 156 0</inkml:trace>
  <inkml:trace contextRef="#ctx0" brushRef="#br0" timeOffset="82876.5">16445 11886 831 0,'0'0'386'0,"3"8"-151"15,0 11-56-15,-1 15-60 16,4 11-10-16,-2 9-25 0,1 4-8 16,0 4-19-1,-3-1-12-15,5-1-18 16,7-4-8-16,9-15-9 16,8-7 0-16,1-22 1 15,-1-8 1-15,-4-15-26 16,-7-7-54-16,-6-4-155 15</inkml:trace>
  <inkml:trace contextRef="#ctx0" brushRef="#br0" timeOffset="83082.56">16293 12139 640 0,'7'0'386'15,"12"-4"-16"-15,11 2-100 16,19 1-103-16,5 2-37 0,6 1-62 16,0 4-17-16,-12-5-149 15,-1-1-52-15</inkml:trace>
  <inkml:trace contextRef="#ctx0" brushRef="#br0" timeOffset="83726.85">17207 12011 463 0,'0'-8'345'0,"0"-6"27"0,0 11-135 31,-1 7-46-31,-3 20-81 16,4 5-39-16,5 18-40 0,3 5-6 0,2-1-11 16,1-2-3-16,-6-9 0 15,1-8-25 1,-1-14-113-16,-2-5-126 16</inkml:trace>
  <inkml:trace contextRef="#ctx0" brushRef="#br0" timeOffset="83883.23">17069 12192 689 0,'4'0'386'16,"8"2"-49"-16,15 0-187 16,14 3-33-16,9-4-53 15,10 1-27-15,4-1-82 16,-3-2-93-16</inkml:trace>
  <inkml:trace contextRef="#ctx0" brushRef="#br0" timeOffset="84179.83">17841 12038 820 0,'0'-16'376'15,"5"-23"-163"-15,0-1-35 0,2-8-37 16,1 6-12 0,-3 9-18-16,-2 9-11 0,-3 17-36 15,-4 7-22 1,0 21-33-16,0 10-9 15,6 20-3-15,6 3 0 0,6 0 3 16,7-3 2-16,1-11-71 16,-2-2-101-1</inkml:trace>
  <inkml:trace contextRef="#ctx0" brushRef="#br0" timeOffset="84383.35">17623 12282 887 0,'8'-6'374'0,"19"-5"-190"0,4 2-63 16,18 5-51 0,9 1-8-16,5 3-31 0,3 5-13 0,-7 2-10 15,-3 0-67 1,-3-2-213-16</inkml:trace>
  <inkml:trace contextRef="#ctx0" brushRef="#br0" timeOffset="84710.4">17809 12458 812 0,'2'-5'335'0,"11"-4"-178"16,6 1-23-16,15 0-17 16,-1 6-4-16,2 4-16 15,-3 8-11-15,-8 11-16 0,-6 0-7 16,-18 8-9-16,-4 2 0 16,-17 1-9-16,-8 3-1 15,-4-1-16-15,-6-2-10 16,9-2-7-16,8-3-5 15,21-11-1 1,8-4-2-16,23-10 0 16,8-3-1-16,6-3 1 15,3 0-1-15,-10-1 16 16,4 3-43-16,-2 0-109 16</inkml:trace>
  <inkml:trace contextRef="#ctx0" brushRef="#br0" timeOffset="85946.52">18671 12185 364 0,'2'-4'273'0,"-1"-3"14"0,-1 0-91 15,-3-4-27-15,-7-3-47 16,0 0-18-16,-3-2-29 16,-1 5-16-16,-2 0-25 15,-5 2-12-15,4 7-19 16,-1-1-5-16,2 11-9 15,5 7-2-15,-4 3-2 16,7 4 2-16,2-1 2 16,6 3 3-16,10-1 5 15,1-4 2-15,6-7 2 16,5-4 2-16,0-8-2 0,3-4-6 16,2-3-22-16,-6-2-6 15,-2 1-3 1,-8-1 8-16,-6 0 19 15,-4 2 7-15,-1 2 2 0,-3 2 0 16,-2 2-3 0,3 2-2-16,2-1 2 0,0 0 3 0,3 16 10 15,15 43 11 1,-13-14 15-16,-2 4 4 16,-9 10 20-16,-7-1-5 15,-12-10 1-15,-2-6 0 16,2-14-18-16,-2-3-2 15,4-13-9-15,1-6-2 16,2-11-5-16,4-6-3 16,8-8-47-16,6-4-44 0,7-5-117 15,5-6-137-15</inkml:trace>
  <inkml:trace contextRef="#ctx0" brushRef="#br0" timeOffset="86352.3">19139 12058 333 0,'-7'-5'243'0,"-14"-7"58"0,1 1-93 16,-8 1-52-16,0 3-20 16,6 6-49-16,2 2-21 0,4 2-34 15,4 3-13 1,2 1-11-16,5-1-2 16,7 6 1-16,8 3 0 15,8 6 1-15,3 0 2 0,8 0-2 0,-2-3 0 31,0-1-1-31,-2 4-2 0,-13-2 3 16,-8-1 1 0,-20-3 5-16,-7-2 1 0,-7-7 1 15,-4-5-2-15,6-6-6 16,2-2-4-16,3-1-47 16,6-1-47-16,9 2-276 15</inkml:trace>
  <inkml:trace contextRef="#ctx0" brushRef="#br0" timeOffset="86565.12">19216 12052 695 0,'-2'4'314'16,"-4"7"-125"-16,2 3-46 15,3 12-53-15,1 4-16 16,4 4-39-16,4 0-8 16,-2-6-134-16,1-6-200 15</inkml:trace>
  <inkml:trace contextRef="#ctx0" brushRef="#br0" timeOffset="86710.01">19189 11847 799 0,'-3'-6'359'15,"-1"-4"-139"-15,3 5-175 16,1 2-62-16,3 0-212 16</inkml:trace>
  <inkml:trace contextRef="#ctx0" brushRef="#br0" timeOffset="87011.58">19329 12020 820 0,'8'17'363'0,"11"21"-169"15,-6-4-52-15,-8-3-41 16,-4-1-6 0,-2-6-21-16,1-2-10 0,-1-12-25 15,1-3-6-15,2-9-9 16,1-9-2-1,8-4-4-15,2-5-6 16,1-1-7-16,0-1-2 16,-1 2-3-16,4 9 0 15,0 2-2-15,-1 9 1 0,-2 8 11 16,-5-1 6-16,-4 9 15 16,-1 2 0-16,-4 1-7 15,1 3-5-15,2-5-19 16,3-4-78-1</inkml:trace>
  <inkml:trace contextRef="#ctx0" brushRef="#br0" timeOffset="87446.4">19750 12029 711 0,'-11'7'356'16,"-11"4"-76"-16,8 11-149 0,2 6-15 16,12 3 3-16,7 4-5 15,12 1-29-15,7-7-13 16,5-7-30-16,2-8-11 15,-2-14-11-15,-1-2 0 16,-8-17 1-16,-3-5-1 16,-6-8-4-16,-7-5-2 15,-6-3-7-15,-6-4-8 16,-14-14-23-16,-5-5-2 0,-12-11 0 16,-6 5 5-16,-2 18 16 15,14 37-2 1,15 7-7-1,1 1-2-15,-37 11-3 0,8 15 2 0,25 20 7 16,33-2 3-16,31 0 7 16,13-3 0-16,17-9-55 15,2-1-71-15</inkml:trace>
  <inkml:trace contextRef="#ctx0" brushRef="#br0" timeOffset="87792.1">20293 12091 935 0,'2'1'501'15,"1"-1"-125"-15,3 2-175 0,-6-2-55 16,0 0-74-16,0 0-28 15,0 0-96 1,1 0 120-16</inkml:trace>
  <inkml:trace contextRef="#ctx0" brushRef="#br0" timeOffset="88238.16">20666 11698 966 0,'0'0'413'0,"-2"12"-225"15,2 8-58-15,3 22-51 16,0 8-11-16,-1 13-13 15,0-2-9-15,-4-6-16 16,-1-4-7-16,1-13-8 16,1 0-4-16,9-9-4 15,10-2 0-15,15-9-3 16,8-7 0-16,6-6-50 16,0-5-34-16,-5-3-128 15,-4-5-201-15</inkml:trace>
  <inkml:trace contextRef="#ctx0" brushRef="#br0" timeOffset="88422.42">20501 11922 851 0,'3'1'413'0,"6"0"-141"16,12 4-112-16,9-3-26 0,18 0-51 15,9-1-29-15,10 5-19 16,-1 0-67-16,-12-3-319 16</inkml:trace>
  <inkml:trace contextRef="#ctx0" brushRef="#br0" timeOffset="88811.38">20966 11589 845 0,'8'-5'376'16,"9"-8"-171"-16,6 8-35 0,10 2-59 16,-1 3-14-16,1 8-40 15,-7 4-18-15,-12 5-22 16,-8-1-5-16,-14 4-6 16,-5 1 1-16,-7 1 1 15,0 1-2-15,8 1 0 16,8-6-1-16,15-4-2 15,9-4 0-15,13-6-1 0,4 2 2 32,6-3-15-32,-2-1-31 0,-9 3-127 15</inkml:trace>
  <inkml:trace contextRef="#ctx0" brushRef="#br0" timeOffset="89389.15">21821 11956 660 0,'4'-2'329'16,"9"0"-92"-16,8 2-73 15,17-1-61-15,7 1-22 0,17-2-33 16,11-1-15-16,7 2-16 16,-1 0-3-1,-11 0-56-15,-12 3-51 0,-19-2-138 16,-12 0-127-16</inkml:trace>
  <inkml:trace contextRef="#ctx0" brushRef="#br0" timeOffset="89619.68">21930 12056 512 0,'0'3'241'0,"0"-2"-69"16,0 1-20-16,0-2-28 16,6-1-12-16,24-1-45 15,44-7-21-15,-19 5-19 16,5 0-6-16,5-2-7 0,-3 1-3 16,-10 1-43-1,0-2-53-15,-9 0-181 16</inkml:trace>
  <inkml:trace contextRef="#ctx0" brushRef="#br0" timeOffset="89920.53">22300 11792 624 0,'3'-3'302'0,"1"0"-101"16,12 3-64-16,7 6-16 16,10 5-24-16,1 4-25 0,11 8-27 15,-1 2-7-15,-4 3-11 16,-4 0-3-16,-19-9-6 16,-9-2-2-16,-18-1 37 15,-11 1 14-15,-13 5 33 16,-3 4 13-16,1 3-34 15,5-1-16-15,9-3-35 16,4-3-12-16,8-5-136 16</inkml:trace>
  <inkml:trace contextRef="#ctx0" brushRef="#br0" timeOffset="91328.67">1822 13640 525 0,'-4'1'299'16,"-1"0"-31"-16,12 0-154 15,14 1-20-15,28-2-26 0,12-3-4 16,20-2-32-16,3 1-12 16,-1-2-13-16,1 4-3 15,-4 2-54-15,-11-2-56 16</inkml:trace>
  <inkml:trace contextRef="#ctx0" brushRef="#br0" timeOffset="91582.61">2018 13706 584 0,'-13'-1'281'15,"-4"-1"-94"-15,10 2-39 16,7-1-20-16,15 1-40 15,8 1-29-15,13-1-52 0,10-1 4 16,12 0-1 0,1-3-1-16,6 3-1 0,-3 0 2 15,-12-3-64 1,-6 2-82-16</inkml:trace>
  <inkml:trace contextRef="#ctx0" brushRef="#br0" timeOffset="91782.08">2353 13550 565 0,'1'-4'296'16,"4"0"-37"-16,12 1-173 15,5 4-25-15,9 6-26 16,4 4-12-16,-3 5 4 16,-3 2 5-16,-13 5 35 15,-4 2 10-15,-18 3 1 16,-3 2 0-16,-14-2-29 15,-8 0-7-15,-5-11-219 16</inkml:trace>
  <inkml:trace contextRef="#ctx0" brushRef="#br0" timeOffset="92256.84">3321 13442 1018 0,'-5'9'405'0,"-4"4"-239"16,4 14-97 0,2 5-6-16,3 8-6 15,4 4-8-15,7 6-25 16,4-1-7-16,4 4-10 16,4-1-2-16,10-9-4 15,-2-6 0-15,0-17-13 16,2-8-43-16,-14-14-245 15</inkml:trace>
  <inkml:trace contextRef="#ctx0" brushRef="#br0" timeOffset="92443.17">3105 13670 837 0,'7'0'352'0,"14"1"-166"15,6-1-64 1,19 4-39-16,11 1-2 0,17 0-36 16,-3 0-14-16,-4 0-29 15,-7 1-96-15</inkml:trace>
  <inkml:trace contextRef="#ctx0" brushRef="#br0" timeOffset="93000.78">3611 13313 679 0,'-10'-14'340'15,"-5"-11"-93"1,2 0-69-16,14 5-85 16,6 3-12-16,6 5-34 0,8 4-14 15,3 7-13 1,5 6-9-16,-3 10-10 0,-1 5 0 15,-16 8 4-15,-12 3 2 16,-20 6 2 0,-4 0 0-16,-7-2-4 15,8-8-1-15,15-6-7 16,7-8-1-16,20-5 1 16,10-1-1-16,11-7 4 15,12 1 4-15,6 1-100 16,-1-2-121-16</inkml:trace>
  <inkml:trace contextRef="#ctx0" brushRef="#br0" timeOffset="93353.06">4045 13587 964 0,'0'0'388'0,"7"3"-220"0,10-3-48 16,16 1-35-16,8-1-7 16,8-1-38-16,3 1-13 15,-4 0-15-15,-5 1-10 16,-9 3-141-16,-8-6-148 16</inkml:trace>
  <inkml:trace contextRef="#ctx0" brushRef="#br0" timeOffset="93578.35">4128 13713 768 0,'7'0'357'0,"10"-1"-113"15,9 1-68-15,14 0-35 16,3 3-25-16,3 2-61 16,2 1-18-16,-14 0-11 15,-4-2-52-15</inkml:trace>
  <inkml:trace contextRef="#ctx0" brushRef="#br0" timeOffset="100325.73">5034 13859 882 0,'29'-6'185'0,"51"-7"-184"15,36-2-10-15,50 0 2 16,23 0 2-16,32 3 15 15,16 1 10-15,15 7 14 16,1 0 5-16,-10 4-10 16,-13 0-6-16,-36-3-7 15,-21-3-11-15,-31-8-79 16</inkml:trace>
  <inkml:trace contextRef="#ctx0" brushRef="#br0" timeOffset="100952.53">5780 13311 662 0,'-5'-15'285'15,"2"-21"-161"-15,8 4-52 16,22 3-41-16,5 3 8 16,9 10 19-16,3 4 3 15,5 14-10-15,0 9-12 16,-8 9-16-16,-14 9 2 16,-27 10 6-16,-18 8 2 0,-21 10-2 0,-5 2-7 31,4-8-14-31,5-7-3 0,15-17-6 15,11-5-2-15,14-6 0 16,8-3 1-16,12-4 6 0,1-3 3 16,15-5 0-1,3-1-2-15,5-1-18 16,5-3-68-16</inkml:trace>
  <inkml:trace contextRef="#ctx0" brushRef="#br0" timeOffset="101431.05">6542 13531 382 0,'3'-4'265'15,"3"-3"12"-15,-5-5-18 16,-4 3-79-16,-8-7-40 15,-5-1-59-15,-3-1-16 16,-10 0-21-16,2 4-8 16,1 7-15-16,-1 7-7 15,6 13-11-15,-1 5-3 0,6 11 2 16,7 1 1-16,14 2 2 16,5-2-2-16,10-6-1 15,0-3 1 1,9-8 0-16,1-9 0 0,5-14 3 15,-3-1-2-15,-4-16-3 16,-4-3-1-16,-8-8-2 16,0-9-3-16,-9-10-3 15,-2 1 2-15,-6 2 0 16,-6 6 5-16,-2 15 1 16,-3 6 0-16,3 15-8 15,3 9-4-15,4 10-1 0,2 8 4 16,4 15 13-16,4 6 9 15,3 17 10-15,-1 9 1 16,-1-1-4-16,-1 0-4 16,-2-11-151-16</inkml:trace>
  <inkml:trace contextRef="#ctx0" brushRef="#br0" timeOffset="102175.05">5583 14275 345 0,'8'-2'271'0,"8"-3"7"15,-4-2-44-15,-2-3-30 0,-6-5-66 16,-4-2-26 0,-4-3-44-16,-8-1-17 15,-7 3-22-15,-7-1-10 0,-7 6-16 16,0 10-3-1,3 9-7-15,4 8-4 0,5 11-3 16,2 1-1 0,11 4 1-16,2 0 1 15,14-1 5-15,3-3 3 16,8-10 5-16,6-4 0 0,2-14 4 16,5-5 0-16,-4-7-2 15,0-3-2-15,-4 1-1 16,-6 4-1-16,-5 2-1 15,-4 4-2-15,-3 9 3 16,-3 2 5-16,3 16 12 16,-2 8 10-16,1 14 12 15,-3 3 2-15,-7 7-1 16,-8-6-3-16,-8-12-7 16,-3-2-3-16,-4-18-3 15,2-2-1-15,-4-13-2 16,2-7-3-16,3-8-6 15,4-3-6-15,9-1-52 16,6-2-41-16,10 3-127 0,3-4-100 16</inkml:trace>
  <inkml:trace contextRef="#ctx0" brushRef="#br0" timeOffset="102494.67">6028 14127 645 0,'-18'-4'307'16,"-11"-6"-124"-16,3 7-88 16,5 2-25-16,10 3-30 15,4 6-4-15,10 5 8 0,4 1 6 16,8 5 3-16,6 3-3 15,12 5-4 1,4 2 3-16,-2-1 1 16,-8 2-2-16,-19-2-7 0,-12 0-6 15,-17-3-5-15,-7-5-2 16,-6-10-10 0,3-7-14-16,3-11-67 15,2-5-52-15,7-2-136 0,5-2-140 0</inkml:trace>
  <inkml:trace contextRef="#ctx0" brushRef="#br0" timeOffset="102676">6247 14192 638 0,'0'2'312'0,"1"12"-81"16,0 3-61-16,0 9-47 15,-1 2-23-15,-1 1-52 16,-1 0-9-16,-3-8-174 16</inkml:trace>
  <inkml:trace contextRef="#ctx0" brushRef="#br0" timeOffset="102811.4">6214 14029 1066 0,'0'-7'423'0,"-1"-8"-290"16,1 4-59-16,1 9-63 31,2 0-89-31</inkml:trace>
  <inkml:trace contextRef="#ctx0" brushRef="#br0" timeOffset="103067.42">6422 14245 544 0,'4'16'393'0,"2"21"43"0,2 0-154 16,-8-5-126-16,-3-2-38 16,3-10-40-16,-5-9-21 15,4-13-26-15,4-7-9 16,6-14-13-16,1-4-8 16,7-1-4-16,6-2-1 15,3 8 3-15,2 4 1 0,-2 11 1 16,-7 9 3-16,-5 11 16 15,-3 9 7-15,-6 8 7 16,-2 1 0-16,-2 1-16 16,-1-5 8-16,3-10-177 15,4-4-90-15</inkml:trace>
  <inkml:trace contextRef="#ctx0" brushRef="#br0" timeOffset="103461.68">6900 14203 674 0,'-8'4'330'16,"-9"5"-101"-16,4 8-62 0,5 9-50 15,1 6-11 1,3 4-22-16,5 1-13 15,9-1-19-15,2-7-12 16,11-11-13-16,-1-11-4 0,4-18-4 16,2-8-1-16,-5-16-5 15,1-3-3-15,-11-7-6 16,-10-2-3 0,-14 3-2-16,-17-5-3 0,-10 4 0 15,-5 5-1-15,4 8 3 16,7 9 1-16,4 19 4 15,10 4 3-15,10 12 6 16,7 7 3-16,11 3 2 16,9 6-1-16,15-3-6 15,3 1-3-15,11-7-60 16,4-2-102-16</inkml:trace>
  <inkml:trace contextRef="#ctx0" brushRef="#br0" timeOffset="103927.51">7939 13777 892 0,'18'-3'354'15,"12"-1"-218"-15,28-1-82 16,8-2-3-16,8 3-16 15,-3 3-12-15,-13 2-12 0,-5 4-4 16,-12 4-36-16,-2-3-77 16</inkml:trace>
  <inkml:trace contextRef="#ctx0" brushRef="#br0" timeOffset="104146.81">8057 13874 662 0,'5'-3'295'0,"15"-1"-116"16,11 0-32-16,22 3-46 16,7 1-13-16,0 1-44 15,-2 3-10-15,-4-2-11 16,-5 0-4-16,-4-4-71 15,-2-1-86-15</inkml:trace>
  <inkml:trace contextRef="#ctx0" brushRef="#br0" timeOffset="104340.81">8424 13640 706 0,'0'-6'386'15,"-2"-5"-96"-15,7 8-134 16,6 5-33-16,9 9-51 0,6 3-9 0,9 12-2 31,-4 2 0-31,-6 6 0 0,-11 3-6 0,-17 1-13 16,-10 0-10-16,-13-3-15 15,-3-9-2-15,0-6-113 16,2-6-81-16</inkml:trace>
  <inkml:trace contextRef="#ctx0" brushRef="#br0" timeOffset="104815.42">9372 13219 911 0,'0'9'388'0,"-1"24"-194"0,2 18-61 16,-1 24-26-16,-2 6-5 15,-2-3-19-15,-3-5-14 0,2-12-29 0,3 1-13 31,7-8-17-31,5-5-5 16,16-11-2-16,3-10-2 16,6-14-5-16,5-3-44 15,-5-11-151-15</inkml:trace>
  <inkml:trace contextRef="#ctx0" brushRef="#br0" timeOffset="104989.69">9206 13653 938 0,'8'2'370'0,"13"-1"-218"16,10 1-51-16,14-1-20 16,11 1-19-16,12 1-41 0,4-1-9 15,1-1-104-15</inkml:trace>
  <inkml:trace contextRef="#ctx0" brushRef="#br0" timeOffset="105205.78">9816 13622 902 0,'3'-2'404'15,"10"-3"-160"-15,12 3-163 16,11 2-25-16,8 0-22 16,-1 2-12-16,-3-2-12 15,-2 0-45-15,-12 0-161 16</inkml:trace>
  <inkml:trace contextRef="#ctx0" brushRef="#br0" timeOffset="105386.23">9818 13735 634 0,'6'4'394'0,"3"-2"13"16,15 1-228-16,3 0-21 16,16-1-58-16,4 3-26 15,0-5-45-15,-3 0-19 0,-11-3-295 16</inkml:trace>
  <inkml:trace contextRef="#ctx0" brushRef="#br0" timeOffset="105960.66">10601 13540 586 0,'0'-2'251'16,"5"11"-98"-16,4 16-55 15,13 26-15-15,7 19 15 16,7 28 10-16,1 2-8 16,1 4-20-16,-4-6-10 15,-2-23-36-15,-1-11-12 16,-7-28 38-16,1-15 14 16,-6-31 10-16,-1-11 3 15,-1-27-44-15,-2-12-15 0,-3-18-12 16,-1-11-1-16,-11-18-1 15,-5-7-1-15,-14-19-3 16,-4-5-2-16,-3 1-6 16,4 11-3-16,5 40-7 15,2 22-4-15,5 40-36 16,0 8-57-16</inkml:trace>
  <inkml:trace contextRef="#ctx0" brushRef="#br0" timeOffset="106464.1">10872 13034 208 0,'-7'-4'97'0,"-3"0"-25"16,-2 0-29-16,2-1 63 15,5 5 38-15,5-1 54 0,7 3-15 16,18-1-51 0,13 0-32-16,36-3-42 15,25 2-15-15,39-2-17 0,23-4-3 16,29 2-5 0,17-1-2-16,14 0-2 15,0 1-3-15,-9-2 0 16,-15-3 0-16,-26-1 0 0,-21 2 0 0,-41 3-4 31,-19 0 1-31,-30 0 0 0,-7 3 0 0,-13-3 2 31,-7 2-31-31,-17 2-36 16,-10 1-8-16,-6-1-42 16,-2-3-25-16</inkml:trace>
  <inkml:trace contextRef="#ctx0" brushRef="#br0" timeOffset="106848.13">13251 13000 471 0,'4'-3'314'0,"-2"-2"5"16,6 5-125-16,-3 1-35 16,-2 5-55-16,1 6-26 15,2 15-40-15,2 5-9 16,2 11-9-16,0 1-90 16</inkml:trace>
  <inkml:trace contextRef="#ctx0" brushRef="#br0" timeOffset="107365.64">11296 13773 569 0,'0'-1'218'0,"11"-2"-135"16,13-2-5-16,31 0 3 15,20 1 4-15,33-2 3 16,26-1 7-16,36 1 3 16,13-2-8-16,32 0-35 15,1 1-17-15,2-3-19 16,-6 0-4-16,-41-2-3 16,-20 2-4-16,-56 3-23 15,-24 2-48-15</inkml:trace>
  <inkml:trace contextRef="#ctx0" brushRef="#br0" timeOffset="107921.03">11805 13346 392 0,'-6'-5'238'16,"-15"-10"-15"-16,8-7-2 0,12-7-47 31,1-1-40-31,17 5-50 0,8 3-14 16,13 8-7-16,6 8-1 15,4 13-11-15,3 11-13 16,-11 9-15-16,-9 6-1 0,-25 6 4 16,-13 0 0-1,-25 6-6 1,-7 3-4-16,-4-8-8 16,6-6-2-16,14-12-4 0,9-9-2 15,20-4-3-15,8-6-2 16,16-3-5-1,8 3-22-15,10-4-71 16,5 1-37-16,3 2-85 0,-5 0-44 0</inkml:trace>
  <inkml:trace contextRef="#ctx0" brushRef="#br0" timeOffset="108322.7">12426 13542 622 0,'2'-5'299'0,"6"-7"-108"16,-1-4-32-16,-1 4-46 15,0-6-19-15,-2-1-27 16,-1 1-7-16,-3-3-18 16,-4-1-8-16,-8 1-16 15,-8 1-5-15,-8 8-2 16,-3 5-1-16,-2 9-3 16,-1 5-3-16,12 11-8 15,6 4-2-15,12 5 0 16,5-1 0-16,9-1 5 15,4-5 1-15,11-5 5 16,9-6 1-16,2-9 3 16,0-10 0-16,-6-10-9 15,-3-3-6-15,-9-11-7 16,-4-3-1-16,-8-6 8 0,-3-2 1 16,-5 3 4-16,-5 4 0 15,-1 7 3-15,-2 10 6 16,3 14 5-16,1 6 1 15,5 13 0-15,1 8-2 16,3 16-1-16,7 10-3 16,0 14-3-16,0 4-1 15,1 1-39-15,-3-4-84 16</inkml:trace>
  <inkml:trace contextRef="#ctx0" brushRef="#br0" timeOffset="108968.98">11607 14148 499 0,'13'-3'262'15,"8"-7"-60"-15,-3 1-26 0,-7-2-45 16,-8-2-20-16,-3-1-36 16,-4 0-16-16,-11 4-28 15,-6 2-10-15,-12 4-15 16,-2 1-2-16,-1 5-4 0,3 5 0 16,11 2-5-16,7 4 0 15,10 2 5-15,6 0 4 16,12-4 4-16,5 3 1 15,12-4-3-15,4-6-2 16,4 2 1 0,-4-5-2-16,-5-1 0 15,-8 1-1-15,-4 6-2 16,-8 5 0-16,4 12 14 16,1 6 12-16,-8 9 22 15,0 4 6-15,-10 2-5 0,-10-3-7 16,-4-7-11-16,-9-5-3 15,-13-15-3-15,-2-6-3 0,-7-12-5 32,4-8-5-32,11-5-7 15,8-3-22-15,16-2-64 16,10-1-46-16,15 0-120 0,13-2-91 16</inkml:trace>
  <inkml:trace contextRef="#ctx0" brushRef="#br0" timeOffset="109332.86">12164 14089 331 0,'-3'-7'236'0,"-2"-11"39"15,-6-3-89-15,-1 6-67 16,-5-2-16-16,-11 4-11 15,-1 9-9-15,-3 4-13 16,3 3-11-16,10 6-31 16,5 4-12-16,15 2 1 15,9 4 5-15,17 5 9 16,5-3 1-16,7 2-7 16,2 2-6-16,-9-5-6 15,-7 2-2-15,-13-3-2 16,-8-4 1-16,-13-1 2 0,-9-5 0 15,-16-2 0-15,-9-3-2 16,-2-2-5-16,3 0-2 16,14-2-20-16,11-1-22 15,13-2-81-15,4 1-39 16,10-1-177-16</inkml:trace>
  <inkml:trace contextRef="#ctx0" brushRef="#br0" timeOffset="109506.65">12251 14112 850 0,'2'-1'399'0,"-1"-2"-155"15,0 1-71-15,-1 2-61 16,0 0-23-16,0 0-36 16,4 17-12-16,5 36-23 15,-6-29 3-15,-1 0-143 16,-1-5-148-16</inkml:trace>
  <inkml:trace contextRef="#ctx0" brushRef="#br0" timeOffset="109643.89">12224 13904 983 0,'-1'-7'402'0,"0"-8"-239"0,0 10-126 16,1 4-65-16,10 7-198 15</inkml:trace>
  <inkml:trace contextRef="#ctx0" brushRef="#br0" timeOffset="109912.58">12397 14080 781 0,'11'15'433'0,"6"9"-93"0,-3 4-155 15,-5-4-52 1,-6-5-60-16,-3-3-21 0,-1-6-26 15,-1-5-2-15,2-8-8 16,2-2-2 0,-2 3-5-16,2-5-6 0,10-16-3 15,23-26 0-15,-10 35 0 0,1 5 2 16,-1 8 23 0,-3 4 9-16,-9 12 27 0,-1 4 8 15,-5 5-13-15,-4 1-10 16,2-5-25-1,-3-3-22-15,2-7-180 16,0-4-267-16</inkml:trace>
  <inkml:trace contextRef="#ctx0" brushRef="#br0" timeOffset="110314.37">12887 14048 763 0,'-9'-3'347'15,"-13"8"-148"-15,1 8-20 16,9 10-36-16,6 6-20 16,8 2-33-16,10 2-8 0,10-2-20 15,3-4-9-15,13-13-18 16,2-12-7-1,1-14-9-15,0-10-2 0,-11-12-3 16,-2-2-3-16,-14-8-2 16,-14 3-1-1,-14-11-4-15,-14-9-1 0,-20-5-2 16,-3-3 0-16,-4 11-1 16,0 12-1-16,13 24-11 15,6 12-3-15,10 21-3 16,8 13 2-16,11 16 11 15,10 13 8-15,27 8 10 16,11 2 2-16,28-13 0 16,6-12-6-16,-2-16-17 15,-11-16-70-15</inkml:trace>
  <inkml:trace contextRef="#ctx0" brushRef="#br0" timeOffset="125045.32">13762 13763 554 0,'1'-1'329'0,"-1"-2"-26"16,0 3-72-16,0 0-91 0,0 0-29 16,0 0-43-1,0 0-10 1,0 0-6-16,0 0-4 0,0-1-8 15,0 0-8-15,0 0-13 16,1 0-8-16,1 0-118 16</inkml:trace>
  <inkml:trace contextRef="#ctx0" brushRef="#br0" timeOffset="133556.47">14271 13333 631 0,'-5'0'279'0,"0"9"-115"16,2 15-53-16,6 20-29 0,5 6 9 15,0 11-11-15,1-2-9 16,-4-4-34-16,0-1-9 15,0-17-15-15,1-8-4 16,-2-19 10-16,-1-10 2 16,-3-18 1-16,-4-10 11 15,-2-10 11-15,-2-5 0 0,-6-6 3 16,1-4-10 0,0-8-19-16,3 0-3 0,9 1-6 15,5 7 1-15,11 8-3 16,2 5 0-16,15 13-2 15,5-1-3-15,14 9-4 16,6 6-2-16,5 6-61 16,-1 7-63-16,-7 11-216 15</inkml:trace>
  <inkml:trace contextRef="#ctx0" brushRef="#br0" timeOffset="133831.96">14520 13528 799 0,'0'-1'361'16,"-2"3"-149"-16,7 8-43 15,0 14-52-15,0 8-4 0,-1 5-34 16,-2-2-24-16,2-4-34 16,1-4-36-1,6-12-138-15,0-5-134 0</inkml:trace>
  <inkml:trace contextRef="#ctx0" brushRef="#br0" timeOffset="134095.26">14930 13633 829 0,'-8'11'391'15,"-8"13"-150"-15,-7-2-47 16,-4 1-66-16,0-5-29 16,-1-11-46-1,2-6-15-15,9-10-24 16,2-5-18-16,6-7-32 15,7-3-9-15,4-3-7 16,7 3 10-16,7 6 21 16,3 6 6-16,4 9 5 15,-1 6 2-15,3 14 5 0,-1 6 2 16,2 7 3 0,-1 1 0-16,3-2-76 15</inkml:trace>
  <inkml:trace contextRef="#ctx0" brushRef="#br0" timeOffset="134785.22">15411 13547 526 0,'0'-1'319'0,"3"1"25"15,11 3-196-15,15 0-73 16,5 0-3-16,8-3-20 15,-2 3-14-15,-2-2-17 16,-3 1-4-16,-13 0-5 16,-6-4-3-16,-15 7 1 0,-9-5 0 15,-9 4-1-15,-3 7 1 16,-8-4-5-16,4 8 0 16,1 3 1-16,7 3 1 15,10 2 0-15,7-1-1 16,13-4 0-16,1-2-1 15,8-7 1-15,2-5 0 16,6-10 0-16,0-5 0 16,-2-6 0-16,-2-4 0 15,-8 1-1-15,-3 2-1 16,-3 5-3-16,-3 5 0 0,-1 9-1 16,2 7 6-1,-6 6 18-15,-2 3 5 0,-6 3 4 16,-4 0-7-16,-2-7-14 15,1-2-2-15,6-11 1 16,3-4-1-16,6-8-4 16,3-3-4-16,4-4-3 15,5 1-1-15,2 3 2 16,2 4 0-16,3 9 7 16,-5 2 3-16,-2 12 11 15,-5 6 3-15,-5 6-4 0,-1 5-3 16,-5-1-11-1,2-4-11-15,7-4-126 0,-3-8-129 16</inkml:trace>
  <inkml:trace contextRef="#ctx0" brushRef="#br0" timeOffset="135013.72">16108 13576 1006 0,'0'1'412'16,"3"5"-230"-16,2 8-46 0,3 6-47 15,3 1 0-15,-1 4-23 16,2-2-7-16,-3-3-16 16,4-2-11-16,-3-9-11 0,0-4 5 15,4-11 13-15,1-7 1 16,2-5 0-16,2-4-10 16,-2 0-16-1,0 2-2-15,-5 5-6 16,-5 6-1-16,-5 4-87 15,-2 7-84-15</inkml:trace>
  <inkml:trace contextRef="#ctx0" brushRef="#br0" timeOffset="136572.99">18002 13521 906 0,'0'2'380'0,"-3"0"-217"16,1 8-39-16,0 6-44 0,-1-1-6 16,5 6-11-1,2 0-3-15,8 0-12 0,6 1-10 16,1-2-16-16,6-4-5 15,1-6-7 1,2-6 0-16,-6-8 1 16,0-4-19-16,-12-7-82 0,-4-4-64 15</inkml:trace>
  <inkml:trace contextRef="#ctx0" brushRef="#br0" timeOffset="136700.93">18121 13306 855 0,'0'-2'425'16,"-3"-1"-158"-16,3 3-74 0,-1 0-113 16,-1 0-40-16,2 0-93 15,3 5-85 1</inkml:trace>
  <inkml:trace contextRef="#ctx0" brushRef="#br0" timeOffset="137402.72">18382 13502 829 0,'0'4'294'0,"5"-1"-221"16,8 1-8-16,11 2 28 16,5-5 7-16,5-1-22 15,-1-1-17-15,4-1-32 0,-1 0-10 16,-6-3-10-16,-8 2-8 15,-16-6-18-15,-7 3-4 16,-17 3-4-16,-8 1 5 16,-6 5 15-16,1 4 1 0,9 3 2 15,3 6 0 1,8 6 2-16,2 0 4 0,1-1 8 16,8 1 2-1,6-6 2-15,5-4 2 0,13-2-2 16,-3-8 0-16,7-3-3 15,1-7-1-15,-6-5-3 16,3 2-1-16,-7-6-1 16,-1 4 0-16,-2 1-3 15,-3 2-1-15,-3 6 1 16,0 4 8-16,-2 9 22 16,0 5 10-16,-4 4 7 15,-3 1-5-15,-1-3-20 16,-1-3-9-16,0-4-10 15,1-7 2-15,4-2 0 0,1-6-1 16,6-9-4 0,4-2-3-16,3-6-2 0,1 6 0 15,-1 1 1-15,2 2 0 16,-3 13 2-16,-1 2 1 16,-4 13 5-16,-3 4 2 15,1 7 2-15,-1 3-2 16,-2-2-1-16,5 4-46 0,-1-8-191 15,1-5-246-15</inkml:trace>
  <inkml:trace contextRef="#ctx0" brushRef="#br0" timeOffset="137733.71">19003 13504 691 0,'14'0'330'0,"3"-6"-113"16,11 2-120-1,4 2-16-15,0-5-31 0,4 1-15 0,-4 3-18 32,-5-1-4-32,-9 1-3 15,-7-4 0-15,-11 5-3 0,-5 2-1 16,-10 6 18-16,0 7 14 15,-2 2 19 1,3 4 2-16,5 0-20 16,1-1-14-16,4-1-21 0,4-2-4 0,6-1-1 31,4-4-19-31,11-2-77 0,3-3-39 16,10-5-108-16,4-1-86 15</inkml:trace>
  <inkml:trace contextRef="#ctx0" brushRef="#br0" timeOffset="138004.03">19573 13543 613 0,'8'2'334'16,"8"0"-74"-16,-8 3-68 15,-7 1-70-15,-6-2-16 0,-8 4-9 16,-2 2-6-16,-12-6-17 16,2-1-13-16,-2-1-25 15,1-6-8-15,12 1-13 16,-3-4-4-16,2-9-7 15,2 2-3-15,8-1-3 16,5 0-4-16,9 6-2 16,3 1 5-16,1 4 5 15,1 8 8-15,2 10 16 16,-1 4 6-16,5 5 5 16,-1 0-1-16,5 3-13 15,-1-8-9-15,-6-4-50 16,5-3-81-16</inkml:trace>
  <inkml:trace contextRef="#ctx0" brushRef="#br0" timeOffset="138623.63">20279 13308 502 0,'11'-14'314'16,"16"-12"23"-16,3 8-118 16,3 13-83-16,-1 5-26 15,-8 16-55-15,3 8-15 16,-12 4-12-16,0 5-3 15,-7 2-5-15,-5 0-4 0,-2 0-5 16,-4-2-2-16,-1-5-5 16,4-6-1-16,4-7-1 15,7-6 0-15,10-4 1 16,4-1 0 0,7-8-15-16,1-2-9 15,-3-14-10-15,-1-3-6 16,0-4 13-16,-6-4 7 0,-3-1 14 15,-3-3 5-15,-11 0 12 16,0 4 3-16,-5 13 25 16,-2 8 2-16,-6 17 1 15,2 9-2-15,-1 13-25 16,3 6-6-16,8 10-6 16,4-2-4-16,6-4-1 15,3-3 2-15,1-5-80 16,-1-4-76-16</inkml:trace>
  <inkml:trace contextRef="#ctx0" brushRef="#br0" timeOffset="138831.54">20995 13549 868 0,'-2'2'392'0,"-8"6"-164"0,3 3-91 15,7 9-58-15,-3 0-11 16,6 3-23-16,1-1-12 16,0-3-17-16,-1 2 1 15,2-6-122-15,-3-5-85 16</inkml:trace>
  <inkml:trace contextRef="#ctx0" brushRef="#br0" timeOffset="139128.96">20935 13559 563 0,'3'-10'296'0,"5"-10"-65"16,3 4-59-16,4-2-60 15,6 5-14-15,5 1-23 16,0 4-14-16,3 5-17 16,-4 3-6-16,-7 5-11 15,-5 1-2-15,-13 4-5 16,-2 1-3-16,-11-3-4 15,2 2-3-15,5 1-8 16,4-3-2-16,8 0-2 16,7-1 0-16,6 0 1 0,1 3 1 15,5 6 0-15,-4-2 0 16,-8 7 1-16,-7 0 11 16,-20-1 15-16,-10 3 4 15,-15-8 6 1,-4-2-10-16,6-11-17 0,7-3-45 15</inkml:trace>
  <inkml:trace contextRef="#ctx0" brushRef="#br0" timeOffset="140112.31">22118 13231 547 0,'-17'-1'301'16,"-20"0"-56"-16,1 2-60 15,5 7-75-15,5 2-28 16,11 3-44-16,6 1-18 0,14 6-14 16,8-1-3-16,5-1 1 15,5-2 0-15,3-7-1 16,-4-4 0-16,-5-5-1 16,-8-4 0-16,-9-1-1 15,-7 0 0-15,-11 5 4 16,-8 6 16-16,-4 8 38 15,2 2 14-15,6 6 4 16,7-1-15-16,12 3-32 16,3-3-11-16,12-3-3 15,6-4-1-15,7-6-3 16,6-3-2-16,0-6-23 0,0-6-30 16,-3-8-107-1,-8-4-89-15</inkml:trace>
  <inkml:trace contextRef="#ctx0" brushRef="#br0" timeOffset="140232.22">22108 13099 963 0,'-5'-5'386'0,"-2"-3"-265"16,3 2-46-16,1 3-94 16,3 3-89-16</inkml:trace>
  <inkml:trace contextRef="#ctx0" brushRef="#br0" timeOffset="140397.71">22207 13272 876 0,'19'25'409'0,"25"32"-165"0,1-1-59 16,-7 0-80-16,-1-1-27 16,-9-13-41-16,-2-3-12 15,1-11-9-15,-4-8-41 0,-2-11-150 31,-4-3-112-31</inkml:trace>
  <inkml:trace contextRef="#ctx0" brushRef="#br0" timeOffset="140553.22">22419 13364 1605 0,'-8'6'79'0,"-6"8"-9"15,-8 11 60-15,-11 11-55 16,-2 4-23-1,-4 4-28 1,-3 0-6-16,1-3-8 0,3 0-33 16,9-8-153-16</inkml:trace>
  <inkml:trace contextRef="#ctx0" brushRef="#br0" timeOffset="141233.75">22693 13461 654 0,'-1'-13'330'16,"-3"-10"-98"-16,-4-6-79 15,-4 4-13-15,-4-3-20 16,0 4-14-16,-5 8-37 16,0 4-19-16,-2 11-27 15,2 2-13-15,1 10-9 16,0 5 2-16,7 9 2 16,2 5 2-16,10 1-2 0,8 3-1 15,9-9-2 1,6-3 0-16,4-13 3 15,1-6 0-15,-2-10-4 0,3-7-8 0,-5-5-19 16,-5-4-2 0,-3-3 4-16,-4-3 9 0,-11-1 17 15,-2 4 2-15,-3 7 3 16,-2 5 0-16,2 12 0 16,2 3-1-16,0 11-1 15,2 4 0-15,4 7 0 16,2 2 1-16,9 1 0 15,3 0-2-15,5-4-1 16,3-5 1-16,1-6 2 16,-3-11 1-16,1-7 0 15,-5-9-1-15,-7-10-2 16,3-1-2-16,-6-5 3 16,-4 4 3-16,3-1 23 15,-6 1 17-15,-4 10 28 16,0 2 5-16,-5 16-18 15,3 6-17-15,2 16-29 16,0 9-4-16,2 17 0 16,5 4-1-16,0 4-1 15,4 1-2-15,-1-12-3 16,-1 0-3-16,2-7-2 16,-3-7-2-16,0-8-77 15,0-9-46-15,-1-14-182 16</inkml:trace>
  <inkml:trace contextRef="#ctx0" brushRef="#br0" timeOffset="141404.97">22903 13474 843 0,'4'0'409'16,"0"-2"-119"-16,12 2-178 0,1 0-33 15,8-2-37-15,6 1-16 16,4 1-26-1,-1 0-57-15,-3-1-272 0</inkml:trace>
  <inkml:trace contextRef="#ctx0" brushRef="#br0" timeOffset="141831.37">23413 13173 899 0,'-11'-3'385'0,"-12"0"-215"31,1 2-40-31,3 4-67 16,2 4-20-16,6 5-24 15,1-1-5-15,10 2-1 16,2 0 0-16,4 0-4 0,7 1 0 15,-2-2-3-15,3-4 0 16,0-5-21-16,0-3-22 16,-4-2-22-16,-2-3-9 15,-7 0 2-15,-5-1 20 16,-11 2 26-16,-11 2 22 16,0 4 48-16,-1 4 12 0,1 7 17 15,7 3 0-15,5 5 3 16,7 3 3-16,12 1-4 15,8 1-4-15,10-1-18 16,0-5-9-16,5-7-13 16,-2-3-8-16,-3-11-10 15,0-5-5-15,-3-3-35 16,1-3-60-16,-9-3-189 16</inkml:trace>
  <inkml:trace contextRef="#ctx0" brushRef="#br0" timeOffset="143831.27">21652 4816 380 0,'12'-17'204'0,"7"-11"-43"16,6-1-23 0,-1 5-1-16,-6 11-22 15,-2 7-23-15,-3 19-46 16,-5 10-12-16,-4 23-7 15,-3 9 2-15,2 10-6 16,4-5-7-16,7-13-4 16,3-12-2-16,8-20 2 0,-2-6 2 15,2-16 3-15,0-7 1 16,-2-17-2-16,-1-8-3 16,-9-11-2-16,-1-2 1 0,-6 4 0 15,-3 4 0-15,0 14-4 16,-2 8-3-16,-3 16 5 15,1 9 3-15,1 15 10 16,0 9 6-16,7 11-2 16,0 6-3-16,-3-2-11 15,4-1-4-15,-3-9-46 16,2-7-68-16</inkml:trace>
  <inkml:trace contextRef="#ctx0" brushRef="#br0" timeOffset="144034.59">22126 5021 940 0,'-2'6'413'0,"-3"0"-177"16,4 7-150-16,1 7-20 15,2-2-24-15,5 5-12 0,-1-3-8 16,0-3-54-16,0-5-150 15,-4-4-160-15</inkml:trace>
  <inkml:trace contextRef="#ctx0" brushRef="#br0" timeOffset="144315.07">22107 5013 891 0,'7'-7'397'0,"11"-6"-200"16,3 4-60-16,6 7-74 0,2 2-21 15,1 11-22-15,-3-3-8 16,-10 4-7-16,-10 2 2 16,-16-1 1-1,-6 5 5-15,-7-6 0 16,2-2-1-16,11-10-12 16,7 0-7-16,14 0-4 15,11-2-2-15,7 2 8 0,3 3 3 16,-2 5 8-16,-12 2 7 15,-8 9 6-15,-11 1 3 16,-15 6-4-16,-8 0-5 16,-10-7-54-16,1-8-73 0</inkml:trace>
  <inkml:trace contextRef="#ctx0" brushRef="#br0" timeOffset="144561.69">22527 4810 1165 0,'14'0'444'0,"17"-3"-328"16,11 3-42-16,10 0-38 16,-3 2-15-16,-6 3-34 15,-6 0-67-15</inkml:trace>
  <inkml:trace contextRef="#ctx0" brushRef="#br0" timeOffset="144780.72">22529 5001 804 0,'8'4'404'0,"9"-1"-108"15,12-3-160-15,8 2-28 16,11-6-50-16,2-1-22 0,1 3-60 15,-8-5-73-15</inkml:trace>
  <inkml:trace contextRef="#ctx0" brushRef="#br0" timeOffset="145173.34">22949 4567 1039 0,'0'-10'401'0,"12"-2"-267"16,7-6-32-16,16 8-24 16,4 4-10-1,11 10-34-15,-4 5-15 16,-7 10-11-16,-4 7 0 0,-26 6 7 16,-11 7 2-16,-23 12-1 15,-1 2-2-15,1-1-8 16,8-6-3-16,16-13-9 15,4-7-20-15,9-11-53 16,3-2-56-16,3-10-264 16</inkml:trace>
  <inkml:trace contextRef="#ctx0" brushRef="#br0" timeOffset="145361.75">23187 5086 1257 0,'0'4'547'16,"3"2"-268"-16,2-2-83 0,-2 0-71 15,3-3-29 1,-1-1-45-16,0-1-19 16,1-3-36-16,-1 2-67 0</inkml:trace>
  <inkml:trace contextRef="#ctx0" brushRef="#br0" timeOffset="151855.96">1768 15082 343 0,'10'-15'218'16,"7"-14"7"-16,-1 7-32 0,-3 11-64 15,-2 8-29-15,-2 15-27 16,-3 6-6-1,-3 12 15-15,-1 8 1 16,2 6-24-16,2 6-11 0,10-5-24 16,1-6-7-16,4-12-10 15,6-7 0-15,3-14 1 16,-4-7 0-16,1-18 3 16,-7-6-4-16,-4-14-2 0,0-3-2 15,-4 3-1 1,-4-1 1-16,-8 10 5 15,1 8 0-15,-6 11 12 0,3 11 3 16,-1 13 11 0,-2 6 3-16,-1 8-6 15,2 8-3-15,4 7-13 16,1 1-7-16,6 0 2 16,3-4-53-16,2-7-204 15</inkml:trace>
  <inkml:trace contextRef="#ctx0" brushRef="#br0" timeOffset="152052.03">2242 15299 746 0,'-2'3'385'15,"0"9"-72"-15,1 5-123 16,2 9-87-16,1 4-12 0,4 7-42 15,1 1-19 1,-2-5-19-16,0-1-18 16,1-14-127-16,-1-5-109 15</inkml:trace>
  <inkml:trace contextRef="#ctx0" brushRef="#br0" timeOffset="152358.9">2254 15329 876 0,'12'-6'405'16,"10"-5"-173"-16,9 3-111 16,2 5-25-16,2 5-40 15,-4 2-15-15,-14 5-18 16,-5 2-8-16,-12 2-2 0,-6 4 1 16,-7 2 0-16,-2-1-3 15,0 0-1-15,3-8-5 16,7-3-14-16,5-5-5 15,14-1-2-15,4 4 3 16,8-2 12-16,2 8 1 16,-8 0 13-16,-4 8 4 15,-15 3 11-15,-8 0 4 16,-13-2-2-16,-13-6-5 16,-7-7-83-16,1-5-87 15</inkml:trace>
  <inkml:trace contextRef="#ctx0" brushRef="#br0" timeOffset="154983.09">2835 15153 897 0,'8'3'371'16,"7"-3"-189"-1,15 7-125-15,7-4-8 0,5 2-16 16,1 2-15-16,0-7-16 16,2 0-70-16</inkml:trace>
  <inkml:trace contextRef="#ctx0" brushRef="#br0" timeOffset="155185.72">2942 15303 782 0,'3'4'354'15,"4"4"-107"-15,13-4-143 16,5 1-6-16,10-5-9 16,2-1-24-16,7-4-36 0,4-2-29 0</inkml:trace>
  <inkml:trace contextRef="#ctx0" brushRef="#br0" timeOffset="155946.93">3530 15129 556 0,'8'-13'329'16,"-1"-11"-62"-16,5 13-106 15,-4 1-22-15,-1 14-35 16,-1 6-4-16,-2 10-7 16,-6 6-8-16,-1 9-37 15,1 4-19-15,2 2-20 16,6-3-4-16,13-6-5 15,4-3-1-15,12-12 1 16,6-3 0-16,-1-14 0 16,2-8-4-16,-4-12-32 15,1-6-13-15,-6-8-6 0,-3-3 7 16,-12-2 35-16,-9-1 16 16,-8 9 20-16,-5 8 11 15,-1 10 30-15,-5 9 3 16,-2 11-5-16,-3 6-7 15,2 10-32 1,5 5-8-16,5 5-9 16,5 2-4-16,8 1-3 0,2-4-3 15,7 0-57-15,1-2-78 16</inkml:trace>
  <inkml:trace contextRef="#ctx0" brushRef="#br0" timeOffset="156302.81">4113 15337 828 0,'-4'5'345'16,"-5"12"-180"-16,2 1-54 16,2 4-30-1,0 1-13-15,3-3-32 0,2-5-12 16,3-11-12-1,4-4 0-15,3-7-2 16,-2-7 2-16,4-8 1 16,-3-4-1-16,-2-5-1 15,1 2 0-15,-3 4-1 16,-1 3 4-16,-2 9 11 0,0 7-1 0,0 7 5 31,2 6-3-31,6 8-13 16,0 4 1-16,6 4-7 15,0 1-2-15,4 0-4 16,0-2 1-16,-4-1-37 16,-2 0-38-16,-8-4-151 15</inkml:trace>
  <inkml:trace contextRef="#ctx0" brushRef="#br0" timeOffset="156460.53">4100 15430 1000 0,'0'-1'414'0,"8"-4"-227"16,7 3-92-16,14-2-56 15,2 1-11-15,5-2-29 16,1 3-117-16</inkml:trace>
  <inkml:trace contextRef="#ctx0" brushRef="#br0" timeOffset="156959.81">2579 15647 842 0,'0'-5'431'15,"-3"-1"-127"-15,6 6-181 16,9 2-37-16,11 9-54 0,7 2-12 0,4 3-12 31,2 6-3-31,-5-4-68 16,-3-2-80-16</inkml:trace>
  <inkml:trace contextRef="#ctx0" brushRef="#br0" timeOffset="157094.23">2819 15587 860 0,'-10'7'433'0,"-20"12"-125"0,-5 7-105 15,1 8-106-15,-2 3-31 16,5-5-37-16,9-2-69 16,13-10-115-16</inkml:trace>
  <inkml:trace contextRef="#ctx0" brushRef="#br0" timeOffset="157654.04">4388 15537 715 0,'-1'-2'394'15,"-1"0"-68"-15,5 2-194 0,-3 0-30 16,7 2-37-16,21 11-3 16,32 21-19-16,-27-14-8 15,-4 1-17-15,-3-2-20 16,-4-2-135-16,-3-5-103 15</inkml:trace>
  <inkml:trace contextRef="#ctx0" brushRef="#br0" timeOffset="157786.47">4610 15493 758 0,'-13'4'400'0,"-11"9"-86"0,-6 4-113 16,1 8-101-16,2 2-30 15,1-1-42-15,7 0-39 0,3-10-153 16</inkml:trace>
  <inkml:trace contextRef="#ctx0" brushRef="#br0" timeOffset="158130.87">4991 15122 869 0,'2'-1'440'0,"-2"1"-151"0,3 7-71 15,-3-7-99-15,1 25-29 16,3 48-26-16,-2-25-12 16,2 2-21-16,2-3-10 15,-3-10-72-15,3-9-77 16</inkml:trace>
  <inkml:trace contextRef="#ctx0" brushRef="#br0" timeOffset="158278.87">4839 15276 910 0,'7'0'428'0,"14"0"-136"15,10 1-138-15,11 1-78 16,3-1-17-16,4-2-35 15,1-2 25-15,4-3-413 16</inkml:trace>
  <inkml:trace contextRef="#ctx0" brushRef="#br0" timeOffset="161625.84">5626 15349 500 0,'1'-5'263'16,"1"-10"-61"-16,-1-3-35 15,-4-6-37-15,2 0-15 16,-6-3-26-16,-2 4-11 15,-5 5-15-15,-1 4-5 0,-4 12-13 16,-3 6-7-16,0 18-18 16,0 6-9-1,6 13-4-15,6 3 1 16,10 1 0-16,3-6-1 0,12-12-3 16,3-5-2-16,11-18 1 15,4-4 1-15,2-10 2 16,1-12-1-16,-12-8-2 15,-2-1 0-15,-10-1-2 16,-7 1 2-16,-5 8 4 16,-3 3 0-16,-2 12 8 15,0 8 2-15,-2 9 9 16,0 10 1-16,2 8-6 0,5 2-5 16,9 2-13-1,6-2-3-15,7-5-57 16,0-1-63-16</inkml:trace>
  <inkml:trace contextRef="#ctx0" brushRef="#br0" timeOffset="161812.9">5947 15405 1029 0,'4'5'413'0,"11"9"-261"16,8 0-24-16,2 5-34 0,1 1-23 15,1 3-39 1,-4 0-12-16,-2 2-92 16,-1-8-68-16,-6-8-315 15</inkml:trace>
  <inkml:trace contextRef="#ctx0" brushRef="#br0" timeOffset="161967.25">6131 15398 750 0,'-14'5'422'16,"-9"5"-51"-16,-3 9-191 0,1 7-36 0,-5 1-57 16,2 1-27-16,8 0-40 15,-4-8-21 1,14-2-152-16,5-6-141 0</inkml:trace>
  <inkml:trace contextRef="#ctx0" brushRef="#br0" timeOffset="162195.56">6350 15319 904 0,'0'0'486'0,"1"0"-14"0,-1 7-384 16,0-7-33-16,0 0-66 15,0 0-92-15</inkml:trace>
  <inkml:trace contextRef="#ctx0" brushRef="#br0" timeOffset="162617.94">6665 14946 965 0,'0'0'419'0,"1"3"-201"16,6 12-51-16,4 12-63 15,-2 8-2-15,-1 13-31 16,-6 5-9-16,-2 13-22 16,0 0-16-16,5 4-18 15,5-12-6-15,11-14-5 16,2-12-4-16,7-12-33 16,3-8-34-16,-2-12-120 15,-2-5-112-15</inkml:trace>
  <inkml:trace contextRef="#ctx0" brushRef="#br0" timeOffset="162794.99">6542 15218 1051 0,'2'-2'464'0,"3"-1"-213"16,25 3-102-16,13 3-22 0,20-1-20 15,6 1-21-15,-6 1-44 16,-3-1 17 0,-16 2-177-16</inkml:trace>
  <inkml:trace contextRef="#ctx0" brushRef="#br0" timeOffset="163205.16">7482 15198 1115 0,'12'0'420'16,"19"-1"-313"-16,8 1-38 0,12 0-20 16,6 0-19-16,-6 5-18 15,-3-2-46-15,-16 4-296 16</inkml:trace>
  <inkml:trace contextRef="#ctx0" brushRef="#br0" timeOffset="163410.72">7540 15363 949 0,'16'2'405'0,"25"0"-216"16,4-2-19-16,2 0-63 15,-1 2-29-15,-9 1-54 0,-6 0-91 16</inkml:trace>
  <inkml:trace contextRef="#ctx0" brushRef="#br0" timeOffset="164751.71">8431 15056 827 0,'-16'10'345'0,"-17"13"-191"0,4 4-37 16,12 17-39-16,6 5-15 16,12 7-29-16,10 4-11 15,18-8-9-15,7-9-3 16,26-21-3-16,8-16 0 0,11-18 4 15,-8-11 3 1,-16-16 40-16,-15-6 20 0,-25-7 29 16,-14-3 18-16,-25 9-8 15,-17 3-13-15,-29 13-26 16,-8 8-23-16,1 8-34 16,9 9-10-16,21 5-13 15,13 5-37-15,18 10-129 16,4-4-101-16</inkml:trace>
  <inkml:trace contextRef="#ctx0" brushRef="#br0" timeOffset="164951.79">8676 15107 988 0,'-20'5'455'15,"-18"10"-191"-15,-7 9-75 16,-9 8-85-16,4 7-27 0,6 8-47 16,9-1-11-16,16-7-56 15,10-1-80-15</inkml:trace>
  <inkml:trace contextRef="#ctx0" brushRef="#br0" timeOffset="165362.94">9274 15074 889 0,'0'0'454'0,"-7"-3"-143"16,4 16-168-16,-2 11-42 0,5 20-46 16,-3 5-3-16,9 17-18 15,4 0-7-15,-3-11-5 16,12 2-50 0,-8-25-129-16,-4-11-103 0</inkml:trace>
  <inkml:trace contextRef="#ctx0" brushRef="#br0" timeOffset="165507.81">9116 15296 1025 0,'12'-2'442'0,"23"-2"-210"16,6 0-89-16,8 2-49 16,0-1-27-16,-6-2-43 15,5-4 14-15,-3-1-171 16</inkml:trace>
  <inkml:trace contextRef="#ctx0" brushRef="#br0" timeOffset="166288.07">10048 15294 704 0,'0'-6'308'16,"-6"-6"-150"-16,0-3-37 0,-5 0-35 16,-7 1-14-1,-4 2-23-15,-2 3-6 16,-4 7-19-16,1 2-8 15,5 10-11-15,3 4-6 16,11 7-8-16,-1 1 0 16,13 1 0-16,4 1 0 15,10-8 4-15,10-1 1 0,-1-13 2 16,2-3 2-16,-2-7 2 16,-4-4 2-16,-5 4 0 15,-5-1 1-15,-4 7-1 16,-3 4 15-16,-1 10 27 15,0 6 8-15,5 16 9 0,2 4-9 16,2 10-14 0,-4 5 0-16,-8 1-2 0,-8-1 0 15,-15-2 1-15,-8-6-5 16,-12-14-3 0,-4-4-3-16,-2-22-8 15,5-6-4-15,9-17-21 16,7-9-18-16,14-8-47 15,2-5-29-15,17-1-71 16,4 3-30-16,17 1-200 0</inkml:trace>
  <inkml:trace contextRef="#ctx0" brushRef="#br0" timeOffset="166642.46">10531 15204 572 0,'-8'-8'334'16,"-4"-8"-50"-16,-9 0-118 15,-6 0-23-15,-8 2-41 0,-4 4-15 16,9 12-25-16,4 3-15 16,9 7-24-16,9 2-11 15,4 2-7-15,5 4 0 16,16 4 4-1,8 3 1-15,13 0 3 16,3-2 0-16,-3-1-2 16,-7 0-2-16,-17-4-1 15,-7 1 3-15,-20-5 1 16,-9-4 2-16,-14-3-2 16,2-1-4-16,0 0-8 15,2-1-9-15,16-1-55 16,0-3-38-16,11-4-85 15,7-4-49-15,12-4-178 0</inkml:trace>
  <inkml:trace contextRef="#ctx0" brushRef="#br0" timeOffset="166807.24">10634 15218 714 0,'4'-4'424'0,"2"0"-58"16,-1 10-149-16,0 7-40 0,-3 9-69 15,1 7-26-15,-2 5-48 16,0-2-15-16,-1 0-84 16,0-5-107-16</inkml:trace>
  <inkml:trace contextRef="#ctx0" brushRef="#br0" timeOffset="166959.03">10572 14984 1008 0,'-3'-4'364'0,"-1"0"-301"16,2 1-94-16,2 3-235 0</inkml:trace>
  <inkml:trace contextRef="#ctx0" brushRef="#br0" timeOffset="167222.19">10752 15356 1057 0,'5'21'429'15,"2"18"-262"-15,2-3-49 16,-5-15-44-16,-2-10-16 0,-1-13-23 16,1-11-8-16,3-16-8 15,4-4-7-15,3-5-8 16,5-1-1-16,5 8-2 15,2 5 4-15,3 16 25 16,1 8 16-16,-1 11 25 0,-2 9 4 16,-10 10-6-16,-1 4-16 15,-8 0-22 1,-3 0-9-16,4-11-98 16,-1-8 400-16</inkml:trace>
  <inkml:trace contextRef="#ctx0" brushRef="#br0" timeOffset="167752.03">11240 15332 677 0,'-2'9'342'0,"0"11"-66"15,0 5-110-15,0 3-54 16,2-2-14-16,10-5-39 16,5-6-14-16,8-11-14 15,4-6-8-15,0-15-7 16,1-7-2-16,1-10-4 16,-6-5 0-16,-6-6-1 15,-5-5-1-15,-14-1-8 16,-9-4-4-16,-20-2-7 15,-11 2 2-15,-7-3 17 16,-6 6 10-16,1 20 16 16,6 11 4-16,4 21-5 15,8 12-6-15,22 11-11 0,12 2-5 16,28 7-3-16,15 0-1 16,17-6 0-16,6-4-2 15,5-5-31-15,-1-4-100 16</inkml:trace>
  <inkml:trace contextRef="#ctx0" brushRef="#br0" timeOffset="168612.78">11750 15243 835 0,'-1'-2'337'0,"1"9"-202"16,1 16-48-16,5 36-28 16,11 16 12-16,10 19 13 0,6 9-9 15,3-2-19-15,-2 1-13 16,-8-10-26-16,-4-11-5 16,-7-28-1-16,-4-19-1 15,-4-22 20-15,-3-17 2 16,-4-23 2-16,-2-12 0 15,-3-30-16-15,-2-9-3 0,-3-17 6 16,-3-6 6 0,-4-20 11-16,-2-16 0 0,-8-19-4 15,0-10-9-15,10 24-20 16,3 26-7-16,14 54-19 16,6 31-8-16,10 43-71 15,7 17-86-15</inkml:trace>
  <inkml:trace contextRef="#ctx0" brushRef="#br0" timeOffset="169202.23">11852 14718 543 0,'-4'0'220'0,"-3"0"-131"16,12 0-36-16,25-2-9 16,15 0 6-1,39-3 18-15,12-3 12 16,40-1 12 0,18 1-6-16,27 2-14 15,28 1-13-15,19-4-25 16,11 3-8-16,9-12 27 15,-1 1 7-15,-12 2 12 16,-7 0 9-16,-22 7-34 0,-17-1-13 16,-21 6-15-16,-23-1-65 15,-38 4-172-15,-25 4-252 16</inkml:trace>
  <inkml:trace contextRef="#ctx0" brushRef="#br0" timeOffset="169658.8">15020 14637 605 0,'0'-6'341'16,"0"4"-52"-16,-5 1-81 0,4 1-82 16,0 0-19-1,0 0-34 1,0 19-12-16,3 73-27 0,5-20-14 0,4 3-124 15,-7-27-145 1</inkml:trace>
  <inkml:trace contextRef="#ctx0" brushRef="#br0" timeOffset="170205.07">12233 15628 595 0,'43'-5'229'0,"68"-10"-142"16,19 6-38-16,51-6 37 15,21 2 12-15,26-2 5 16,12-5-3-16,16-1-6 15,-8-4 0-15,0-2 7 16,-12 2 6-16,-37 4-30 16,-10 6-11-16,-48 11-24 15,-20 0-8-15,-44 4-142 16,-24-1-107-16</inkml:trace>
  <inkml:trace contextRef="#ctx0" brushRef="#br0" timeOffset="171227.4">13274 15146 499 0,'-10'-7'274'0,"-12"-13"-43"16,8-2-60-16,12-7-60 15,3-1-21-15,15 0-30 16,3-1-3-16,12 14 6 0,6 3-6 16,2 22-9-1,0 8-10-15,-15 4-21 0,-10 5-4 16,-18 0-1-16,-16 2-1 15,-16 11-1 1,1 3-1-16,-5 2-6 16,9-3-4-16,19-7-12 15,5-8-4-15,26-8-7 16,9-5-11-16,15-5-23 16,5-6-21-16,5 4-48 15,-1-1-32-15,0 1-123 16,-5-1-24-16,-10-8 23 15,3-5 56-15,-2-9 257 16,-5-3 96-16,1 1 114 0,-8-3 25 16,-15-2-44-16,1 5-29 15,-12 1-48-15,-5 1-27 16,-11-2-42-16,-3 4-16 0,-11-1-24 16,0 4-10-1,2 10-12-15,-2 3-7 0,9 8-8 16,-1 0-5-1,14 14-3-15,6 2 1 0,10 7 2 16,8 2 3 0,6-9 4-16,5-4 1 0,0-12 3 15,4-5 1-15,-3-16 2 16,2-5 2-16,-5-11-1 16,-2-4 0-16,-8-6-1 15,-7 0-1-15,-3-2-1 16,-5-10 1-16,-3-1 0 15,-1-1-6-15,-2 13 35 16,-3 13 8-16,2 30 6 16,-1 18 12-16,2 28-23 15,6 12-5-15,4-9-1 32,-2-26-4-32,0 1-11 0,9 76 19 0,5-5-194 15</inkml:trace>
  <inkml:trace contextRef="#ctx0" brushRef="#br0" timeOffset="172229.52">13315 15848 761 0,'-14'-3'331'15,"-17"-4"-167"-15,-3 2-35 16,8 4-48-16,2 2-21 0,11 6-32 16,0 0-7-16,13 3 0 15,3 2 3-15,6 7 3 16,10 3 0-16,6 8-6 15,1 0-3-15,-2 0-1 16,-5-1 0-16,-12-4 0 16,-8-6-1-16,-18-8 0 15,0-1-2-15,-9-6-3 16,1-1 0-16,2-3-70 16,2-5-55-16,2 1-207 15</inkml:trace>
  <inkml:trace contextRef="#ctx0" brushRef="#br0" timeOffset="172445.01">13412 15853 618 0,'0'5'396'0,"0"0"24"15,2 14-230-15,1 11-29 16,5 6-50-16,2 4-27 0,-1-2-47 16,-3-8-23-16,-5-5-171 15,-2-3-136-15</inkml:trace>
  <inkml:trace contextRef="#ctx0" brushRef="#br0" timeOffset="172700.97">13392 15754 765 0,'-2'-9'474'16,"1"-2"-6"-16,-2 2-220 15,4 9-153-15,3 6-42 16,5 1-146-16</inkml:trace>
  <inkml:trace contextRef="#ctx0" brushRef="#br0" timeOffset="173204.64">13628 15960 787 0,'5'0'354'0,"5"1"-145"31,8 6-31-31,1 7-27 16,4 5-26-16,-5 0-42 16,-10 0-18-16,-8-7-26 15,-8-1-7-15,-4-8-13 16,-4-2-4-16,2-9-8 16,10-2-6-16,-1-11-10 0,11-1-4 15,6 2 0-15,2-6 3 16,8 8 5-16,-1 3 2 15,2 15 4-15,-2 8 10 16,-3 17 12-16,-2 4 3 16,-5 0 1-16,-4-2-8 0,2-3-11 15,-1-7-10-15,1-8-113 16,1-2-98-16</inkml:trace>
  <inkml:trace contextRef="#ctx0" brushRef="#br0" timeOffset="173617.97">14068 15968 688 0,'-5'0'408'0,"-8"0"-41"16,8 14-198-16,-3-2-36 15,4 11-45-15,8-4-13 16,7-1-18-16,6 1-6 16,6-8-22-16,0-3-6 15,-2-8-7-15,-5-9 0 0,2-9-3 16,-5-6 1 0,-4-7 0-16,-7-6-2 0,-17-10-3 15,-6-1-3 1,-20-9-6-16,-7 0 0 0,-6 10-1 15,0 2 0-15,10 22-1 16,10 12 4-16,16 12 2 16,10 8 1-16,22 12 5 15,15 3-2-15,25 10 3 16,6 3-1-16,1-1-3 16,-6-1-1-16,-17-13-41 15,6-3 234-15</inkml:trace>
  <inkml:trace contextRef="#ctx0" brushRef="#br0" timeOffset="179293.44">12918 16044 388 0,'3'-3'254'0,"0"-3"-46"0,2-8-47 15,0-1-28-15,-1-6-38 16,-2-4-3-16,-4-2 2 16,-5 0 0-16,-8 4-14 15,-5 0-12-15,-6 11-24 16,-4 9-13-16,0 13-20 15,3 9-5-15,8 10-11 16,5 1-3-16,13 1 0 16,4-2 2-16,10-6 1 15,8-3 3-15,5-12-1 0,2-5-1 16,1-9-3-16,-5-9-2 16,-8-5 0-1,-3-1 4-15,-5 1 4 16,-4 1 2-16,-4 8 1 0,-1 4-1 15,-6 9 2-15,-1 13 2 16,5 14 8-16,3 7 6 16,6 17 11-16,0 5 9 0,1 12 4 31,-2 6-3-31,-11 0-7 16,-3-3-10-16,-16-17 9 0,-5-10 4 15,-8-23 5 1,-5-9 3-16,7-18-15 0,6-10-8 15,12-10-22-15,6-2-23 16,10 1-61-16,5 2-54 16</inkml:trace>
  <inkml:trace contextRef="#ctx0" brushRef="#br0" timeOffset="180871.84">15649 15271 718 0,'7'-1'334'15,"7"-3"-129"-15,21 1-109 16,9-1-25-16,19 0-32 16,8 0-17-16,1 3-17 0,-10 1-30 15,-17 2-161 1</inkml:trace>
  <inkml:trace contextRef="#ctx0" brushRef="#br0" timeOffset="181056.6">15739 15388 590 0,'3'2'342'0,"12"2"8"16,12 0-144-16,21-1-57 15,10 1-21-15,5-4-58 16,-6 0-22-16,-8-3-131 16,-10-2-293-16</inkml:trace>
  <inkml:trace contextRef="#ctx0" brushRef="#br0" timeOffset="181580.66">16620 15008 801 0,'2'1'291'0,"5"6"-203"0,4 18-84 16,6 16 2-1,12 25 55-15,5 8 17 0,9 20 34 16,-5-3 0-16,-7-13-35 16,-7-11-15-16,-6-26-36 15,-4-14-7-15,-1-20 4 16,1-13-1-16,-1-22 0 16,0-10-2-16,-4-27-7 15,-3-8-1-15,-8-20 4 16,-3-7-1-16,-9-11 2 15,2-9-2-15,4 1-2 16,6 7-1-16,9 28-7 16,3 21-2-16,3 29-8 15,-2 9 6-15,0 15-144 16,-2 5-140-16</inkml:trace>
  <inkml:trace contextRef="#ctx0" brushRef="#br0" timeOffset="183064.91">17207 15163 276 0,'-4'-20'220'16,"2"-18"-37"-16,11 0 49 15,11-3-60-15,13-1-29 16,7 3-2-16,6 13-9 15,1 12-9-15,-2 33-31 16,-7 15-26-16,-13 16-28 0,-11 4-6 16,-24 2-11-16,-9-2-3 15,-21 0-4-15,-3 0-3 16,2-14-2-16,4-7-1 16,19-18-13-16,6-11-11 15,21-11-10-15,12-6-1 16,16-6 10-16,10 3 12 15,0 10 8-15,-2 6 1 16,-7 13-1 0,-9 2-1-16,-6 5-50 15,-2 0-72-15</inkml:trace>
  <inkml:trace contextRef="#ctx0" brushRef="#br0" timeOffset="183566.81">17876 15344 618 0,'5'-6'314'0,"8"-6"-82"15,-1 0-45-15,-6-5-47 16,-3-1-16-16,-7-3-36 15,-6-4-13-15,-13-3-24 0,-5 3-11 0,-10 6-16 16,-5 8-9-16,3 13-15 16,1 7-4-16,9 11-8 15,9 5 0 1,12 5 5 0,9 3 2-16,15-3 5 15,6-3 3-15,13-6-1 16,1-7 2-16,4-11 1 15,-2-3 0-15,-9-9 0 0,-1 0 1 16,-9 0 1-16,-5 1-2 16,-1 8 4-16,-2 1 3 0,-3 14 9 15,3 7 4-15,-6 13 4 16,1 8-2 0,-6 5-7-16,-7 2-2 0,-13-6-5 15,-7-6 0-15,-12-9 1 0,-3-7 0 31,0-14 3-31,2-8-1 16,10-11-4-16,4-8-12 16,15-6-53-16,9-3-41 15,16-7-114-15,10 3-102 0</inkml:trace>
  <inkml:trace contextRef="#ctx0" brushRef="#br0" timeOffset="184055.02">18298 15279 369 0,'2'-10'283'16,"2"-9"25"-16,-7 0-116 0,-4-2-31 15,-11-2-33 1,-7-1-10-16,-7 2-5 0,-6 0-7 15,0 9-31-15,1 6-14 16,8 8-34-16,9 10-13 0,2 7-10 16,9 9-2-16,8 6 1 15,3 2 2-15,13-4 1 16,5-5 0-16,9-10 0 16,6-6 0-1,6-10-1-15,-2-11-3 0,-6-13-15 16,-3-4-3-16,-10-10 0 15,-2-1 4-15,-7 0 12 16,-8-7 5-16,-3-7-2 16,-6-9 1-16,-3-5 0 15,5 4-2-15,-4 23 17 16,2 14 1-16,1 24-4 16,-3 12-1-16,5 21-16 0,1 11-2 15,7 22 3 1,7 5 5-16,3 5 4 15,-2-3 2-15,0-5-1 16,-4-4-1-16,-3-13 2 0,-1-8-35 16,0-19-218-16</inkml:trace>
  <inkml:trace contextRef="#ctx0" brushRef="#br0" timeOffset="184492.2">18702 15123 399 0,'1'-4'250'0,"0"-10"11"16,-3 2-50-16,-12 4-43 15,-4-1-8-15,-12 4-30 0,-4 2-17 16,2 1-23 0,1 2-19-16,9 7-28 0,14 4-13 0,8 6-16 31,6 2-3-31,16 4-3 15,1 1 0-15,10 5-1 16,3 1-2-16,-7-1 0 0,-6-2-1 16,-19-2 2-1,-7-3 3-15,-22-7 3 16,-10-6 2-16,-2-8 1 16,-1-5-2-16,9-8-55 15,7-3-57-15,13 2-182 16</inkml:trace>
  <inkml:trace contextRef="#ctx0" brushRef="#br0" timeOffset="184682.73">18771 15106 987 0,'4'1'431'0,"-1"7"-204"15,2 6-50-15,-4 10-59 16,-1 5-20-16,-1 6-48 15,-1-1-14-15,-4 3-29 16,1-7-60-16,2-9-158 16,-1-6-241-16</inkml:trace>
  <inkml:trace contextRef="#ctx0" brushRef="#br0" timeOffset="184830.16">18768 14923 1048 0,'0'-6'434'16,"-5"-6"-243"-16,2 3-139 0,2 8-31 15,-3-2-170-15,7 4-191 0</inkml:trace>
  <inkml:trace contextRef="#ctx0" brushRef="#br0" timeOffset="185115.25">18873 15136 729 0,'9'14'406'16,"8"16"-51"-16,-1 0-118 0,-6 0-104 15,-5-4-29-15,-3-5-44 16,-2-7-11-16,0-10 12 16,2-6-1-16,5-13-10 15,5-3-7-15,1-10-31 0,-1-1-5 16,3 3-4-1,-1 2-2-15,2 7-1 0,2 8 0 16,1 9 6-16,-2 6 5 16,-4 10 8-1,-3 7 4-15,-4 5-2 16,-3 1-4-16,3-1-7 16,-4-3 0-16,3-7-143 15,-3-6-198-15</inkml:trace>
  <inkml:trace contextRef="#ctx0" brushRef="#br0" timeOffset="191892.23">20938 14750 260 0,'-4'-7'196'0,"-9"-8"54"0,-7-1-35 0,-18 0-41 31,-5 2-15-31,-7 6-52 15,3 5-26-15,7 9-42 16,3 6-15-16,13 11-16 0,6 4-6 0,16 7-2 16,9 0 0-1,20 2-2-15,8-7 3 0,14-6 1 16,0-6 0-16,-1-11 0 16,-9-5-1-16,-19-2 0 15,-11-7 1-15,-18 1 0 0,-9 1 2 31,-17 2-2-31,-5 5-1 16,-7 6 4-16,-4 7 4 16,11 11 8-16,6 3 4 15,14 10 9-15,6 2-3 16,10-2-6-16,5 2-2 0,14-8-12 16,6-2-2-16,17-11 1 15,8-5 3-15,17-9-3 16,2-5-6-16,1-11-114 15,-1 1-158-15</inkml:trace>
  <inkml:trace contextRef="#ctx0" brushRef="#br0" timeOffset="192434.04">21009 14701 749 0,'4'-1'313'0,"4"-2"-165"16,19 2-68-16,7-3-9 16,18 3-15-16,3 0-14 0,-2-1-20 15,-1 2-2-15,-15-2-7 16,-14-1 0-16,-15 2 0 15,-10 0-3-15,-19 1-3 16,-3 2-2-16,-9 3-4 16,0 1 1-16,4 5-2 15,7-2 0 1,11 3-3-16,4-2 0 0,10 3 0 16,6-2 2-16,5 0 1 15,2-3 1-15,-3-4 1 16,-4 0-1-16,-5-2 2 0,-4 0-1 15,-4 6-1-15,2 4-1 16,1 8 0-16,4 4-3 16,12 5 20-16,6 5 2 15,8 0 3-15,-3 2 1 16,-7-2-16-16,-7-5 0 16,-16-2 1-1,-8 1 3-15,-17-8 2 0,-5 0 0 0,-6-2 0 16,0-8-1-1,12-1-4-15,7-3-2 16,13-6-6-16,8 0-22 16,8-2-84-16,4-1-62 15</inkml:trace>
  <inkml:trace contextRef="#ctx0" brushRef="#br0" timeOffset="192964.97">21652 14997 691 0,'0'0'355'0,"0"9"-72"15,-1 6-97-15,-1 12-89 16,-3 2-14-16,0 2-42 16,0-1-15-16,1-4-14 15,1-3-36-15,4-8-132 16,1-4-189-16</inkml:trace>
  <inkml:trace contextRef="#ctx0" brushRef="#br0" timeOffset="193116.8">21656 14741 823 0,'-5'-4'355'15,"-2"-2"-206"-15,2 6-65 16,3 7-72-16,4 5-49 16</inkml:trace>
  <inkml:trace contextRef="#ctx0" brushRef="#br0" timeOffset="193402.81">22001 15001 713 0,'-11'-4'333'0,"-10"-6"-148"16,1 7-46-16,-1 9-76 15,2 4-29-15,7 11-32 0,5 3-3 16,10 5-2 0,7-3 1-16,3-3 2 15,2-2 0-15,3-7 3 16,2-3 2-16,-2-9 7 0,-6-5 3 16,-12-6 8-16,-12-5 6 15,-8 0-2 1,-2 1-5-16,3 2-8 15,7 4-54-15</inkml:trace>
  <inkml:trace contextRef="#ctx0" brushRef="#br0" timeOffset="193936.61">22331 15113 400 0,'6'-6'230'0,"-1"-8"-18"0,-3 3-30 31,-2-5-31-31,-6 1-7 0,-6-1-8 0,-3-3-7 16,-12 2-20-1,1 3-18-15,-6 11-43 16,1 3-16-16,4 13-25 15,2 5-7-15,12 5-7 16,6 0 0-16,8 2 2 16,6-1 1-16,14-1 4 15,0-4 1-15,7-9 3 16,3-7 2-16,-8-7 1 16,-2-4 1-16,-4-7 0 15,-3 0-1-15,-2-1-2 16,-2 1-1-16,-9 5 0 15,-2-1-1-15,-6 4-4 16,-1 7-2-16,6 4-4 16,1 5 0-16,5 7 2 15,-1 0 1-15,6 4 3 0,1 1 0 16,6-4 2-16,6-3 0 16,-3-10 5-16,1-4 1 15,-1-8 42-15,-2-6 12 16,-1-5 12-16,-2-5 2 15,-10-2-39-15,-6 2-10 16,-4-4-15-16,-8 6-6 16,2-2-61-16,4 9-70 15</inkml:trace>
  <inkml:trace contextRef="#ctx0" brushRef="#br0" timeOffset="194624.44">22878 14900 698 0,'9'-7'380'16,"1"-6"-101"-16,4 14-107 15,-2 11-25-15,-3 18-53 16,-7-6-19 0,0-11-24-16,-1-1-13 0,-7 41-15 15,-2-3-4-15,-5-13-5 16,5-22-4-16,9-14-4 16,5-2-12-16,8-11-19 15,2-3-5-15,6-2-4 16,-5-4 13-16,2 0 13 15,-2 0 6-15,-7-1 3 16,2 6 1-16,-9 5 0 16,-3 8-2-16,-6 8-4 15,0 7-1-15,1 4-2 0,5 3 2 16,8 2 3-16,6 0 1 16,8 5 1-16,5-5 2 15,5-4-154-15,2-5-121 16</inkml:trace>
  <inkml:trace contextRef="#ctx0" brushRef="#br0" timeOffset="194866.8799">23402 15026 628 0,'-3'5'359'16,"-2"4"-62"-16,-5 5-147 16,-10 0-40-16,0 0-58 15,-3 0-18-15,-7-6-14 16,4-4-3-16,1-7-5 15,5-3-2-15,8-8-8 0,5-2-12 16,8 1-12-16,6-2-1 16,7 15 1-1,-8 0 12 1,1 1 10-16,22 1 3 0,5 9 7 16,1 12 1-16,-14-2 0 15,1 3-1-15,0-3-9 0,-1-5-93 16</inkml:trace>
  <inkml:trace contextRef="#ctx0" brushRef="#br0" timeOffset="195248.52">23330 14761 880 0,'7'-19'396'16,"2"-17"-167"-16,8 3-102 15,9 1-5-15,10 6-15 0,9 7-18 16,3 16-35-16,-4 8-19 16,-8 21-18-1,-6 9 7-15,-10 14 8 16,-3 11 5-16,-8 9-5 0,-2 2-7 16,3-11-11-1,-1-11-2-15,2-15-2 16,2-11-2-16,-5-9 2 15,-2-7 2-15,-5-9 4 0,-7-5-2 0,-10-8-2 32,-5 0-6-32,-12-3-6 0,-2 3-1 15,-4 15-3 1,0 0-1-16,3 12 1 0,6 3 44 16,13-5-137-1,4 1-63-15,10-1-169 16,1-2-216-16</inkml:trace>
  <inkml:trace contextRef="#ctx0" brushRef="#br0" timeOffset="195627.31">23964 15028 324 0,'6'-2'209'0,"4"0"30"16,0-1-51-16,-5 6-26 15,-3 2-13-15,-6 5-21 16,-7 3-10-16,-8 2-20 16,-7-1-9-16,-5 1-36 15,-2 0-15-15,-1-10-18 16,3 0-5-16,9-11-5 15,3-2-2-15,9-2-5 16,7-4-3-16,8 0-4 16,6 0-2-16,11 0 0 0,0 6 1 15,0 4-1-15,-3 4 0 16,-1 12-1 0,-1 5-1-16,0 9 6 0,3 4 1 15,-7 1 98-15,-2 0-185 16</inkml:trace>
  <inkml:trace contextRef="#ctx0" brushRef="#br0" timeOffset="195807.47">23897 14689 1061 0,'1'-4'463'16,"0"-4"-245"-16,-4 24-107 15,4 14-39-15,2 26-41 16,7 6 44-16</inkml:trace>
  <inkml:trace contextRef="#ctx0" brushRef="#br0" timeOffset="204064.59">15796 12032 674 0,'-15'0'322'0,"-17"5"-127"0,-2 4-33 16,4 7-58-1,1 4-31-15,10 9-43 16,5 5-12-16,10 11-14 16,9 8 0-16,17 0-1 15,4-5 1-15,19-17 3 16,8-15 0-16,11-24 4 16,5-12 2-16,-11-21 5 15,-10-6 5-15,-29-6 25 16,-14 0 17-16,-25 4 21 15,-15 5 8-15,-19 17-22 16,-8 10-17-16,-3 17-33 0,6 7-15 16,15 10-46-16,13-1-75 15,14 4-284-15</inkml:trace>
  <inkml:trace contextRef="#ctx0" brushRef="#br0" timeOffset="204303.94">15928 12053 948 0,'-15'4'438'0,"-25"10"-204"16,-5 5-52-16,-10 20-75 0,3 9-33 15,9 14-37-15,5 4-10 16,16-6-72-16,8-9-85 16</inkml:trace>
  <inkml:trace contextRef="#ctx0" brushRef="#br0" timeOffset="207415.9">16811 13515 344 0,'-4'4'210'0,"-3"1"-7"16,3 0-37-1,8-3-31-15,4-1-11 0,13 1-19 31,6-5-17-31,14-1-33 16,5-4-14-16,-6-3-18 0,-2 5-7 16,-15-2-2-16,-11 5 2 15,-11 1-2-15,-8 2-2 16,-16 10-5-16,-2 3-5 16,-11 11-1-16,-2 2 1 15,8 3 2-15,7 2 0 16,16-3-3-16,13-3-1 0,21-5 0 15,10-7 0-15,15-6-43 16,1-6-59-16,-2-5-294 16</inkml:trace>
  <inkml:trace contextRef="#ctx0" brushRef="#br0" timeOffset="207745.76">17403 13550 768 0,'0'1'351'0,"-4"7"-121"0,0 3-56 16,-10 15-43-16,-4-1-18 16,-8 4-53-16,-3-1-18 0,-5-6-18 15,1-3-4-15,0-11-3 16,2-5-3-16,9-13-8 15,4-7-10-15,10-5-17 16,6 0-5 0,10 0 1-16,5 7 4 15,9 8 8-15,1 4 3 0,8 16 2 16,1 3 3 0,4 8 5-16,1 6 2 15,-2-5-14-15,-1 2-72 16</inkml:trace>
  <inkml:trace contextRef="#ctx0" brushRef="#br0" timeOffset="207980.64">17463 13606 848 0,'3'-3'409'0,"4"-3"-157"15,8 6-59-15,7 10-83 16,-1 9-29-16,7 11-26 16,0 7-7-16,0 8-12 15,2 3-6-15,-2 3-18 16,-4-5-29 0,-7-10-147-16,-1-10-89 15</inkml:trace>
  <inkml:trace contextRef="#ctx0" brushRef="#br0" timeOffset="208165.8799">17734 13573 779 0,'-14'11'426'16,"-14"5"-105"-16,-2 18-126 15,-1 3-44-15,-5 12-62 16,1 7-25-16,-6 5-38 15,1-2-1-15,4-6-143 16,7-8-103-16</inkml:trace>
  <inkml:trace contextRef="#ctx0" brushRef="#br0" timeOffset="208649.91">18160 13679 363 0,'0'-3'268'16,"0"-2"-1"-16,4-6-20 0,0 3-11 16,6-7-40-1,2 1-31-15,-2-3-70 0,-1-2-30 0,-5 2-27 16,-2 2-76-16</inkml:trace>
  <inkml:trace contextRef="#ctx0" brushRef="#br0" timeOffset="210994.67">16911 14538 594 0,'-13'-1'289'0,"-9"1"-109"16,8 1-42-16,26-1-58 15,15-1-18 1,31-5-22-16,20-3-6 0,43-2-10 15,24 0-3-15,41-3 12 16,21 2 5-16,20 2 5 16,8 3-1-16,11 4-10 15,-1-4 17-15,0 0 7 16,-6 1 4-16,-31-6-5 16,-18 4-22-16,-33-2-26 15,-21-3-67-15</inkml:trace>
  <inkml:trace contextRef="#ctx0" brushRef="#br0" timeOffset="214523.53">19470 15017 335 0,'-2'-4'262'0,"-10"-9"3"16,-7 12-40-16,-7 2-32 0,-8 11-69 16,5 7-34-16,8 11-49 15,9 5-14-15,16 4-16 16,9 0-3-16,13-3-2 16,6-7-1-16,5-12 3 15,-3-11 1-15,-3-14 7 16,-6-11 3-16,-7-13 2 15,-5-6 0-15,-14-7-5 16,-6-1 0-16,-18-8-2 16,-6-4-5-16,-16-1 15 15,-5 8 7-15,0 25 14 16,0 16 5-16,20 22-21 0,13 12-14 16,27 11-17-1,19 0-7-15,27-1 4 16,7-2 5-16,4-7-16 15,-4-3-54-15,-13-11-272 16</inkml:trace>
  <inkml:trace contextRef="#ctx0" brushRef="#br0" timeOffset="-214538.63">19800 14475 456 0,'2'-9'265'0,"0"-9"-17"0,2 0-10 15,-1 9-23-15,-3 6-30 16,-1 11-58-16,-1 11-25 16,-2 11-47-16,3 8-12 15,3 3 3-15,4-1-79 16</inkml:trace>
  <inkml:trace contextRef="#ctx0" brushRef="#br0" timeOffset="-213700.97">20124 15246 624 0,'-5'0'292'0,"-5"0"-114"15,0 0-36-15,4 2-52 16,1 1-22-16,1 0-34 0,4 1-13 15,0-4-12-15,0 0-3 16,0 0 2-16,0 0 1 16,5 0 4-16,8 1 3 15,24-6 24-15,-32-5 22 16,-6 3 26-16,-6-1 8 16,-5 7-19-16,-4 1-15 15,-2 4-19-15,1 1-5 0,5 5-14 16,9 0-12-16,6 0-12 15,8-1-4-15,10-6 17 16,-1-3-44-16</inkml:trace>
  <inkml:trace contextRef="#ctx0" brushRef="#br0" timeOffset="-211425.94">1992 16915 477 0,'-4'-1'280'0,"-5"-4"-52"16,-4 4-55-16,-5 4-14 16,-12 2-41-16,-3 5-21 15,2 11-36-15,3 2-17 16,12 4-26-16,11-1-10 15,11-4-8-15,12-2-4 16,14-4 3-16,5-6 1 16,3-6 5-16,0-7 7 15,-12-10 8-15,-9-1 5 0,-18-9 4 16,-5-2 6-16,-15-8 14 16,-3-3 0-16,-7-7 0 15,-3-5-8-15,0 1-20 16,-1-5-5-16,7 0-8 15,6 5-6-15,14 2-7 16,6 3-6-16,19 15-9 16,5-3-8-16,10 13-73 15,5 6-42-15,7 11-137 16</inkml:trace>
  <inkml:trace contextRef="#ctx0" brushRef="#br0" timeOffset="-210889.54">2401 16988 344 0,'-4'-10'237'0,"-5"-9"34"16,-1 1-72-16,-9 2-32 16,-2 5-15-16,-3 7-37 15,-1 2-23-15,-1 11-56 16,3 6-19-16,5 6-19 16,3 1-6-16,11 1 3 15,4 0 3-15,10-2 4 0,7-1 2 16,5-11 1-16,6 1 1 15,5-10 4 1,-1-8 2-16,-2-5 4 16,-4-9 2-16,-10-7-1 15,-2 3 1-15,-9-1-2 16,-4 4 0-16,-3 12-3 16,-5 0 2-16,-1 14-3 15,1 1-3-15,-2 4-4 0,3 7-5 16,6 0-4-16,7 5 1 15,14 2 2-15,2-3 3 0,7 0 3 16,0-8 1 0,-6-6 8-16,0-4 5 15,-3-10 25-15,-4-5 11 0,1-4 4 16,-6-9-5 0,-5-3-45-16,-3-3-78 15</inkml:trace>
  <inkml:trace contextRef="#ctx0" brushRef="#br0" timeOffset="-210411.26">2661 16677 644 0,'-2'-16'318'0,"1"-18"-50"0,5 3-180 15,12 5-12 1,5 2 5-16,10 14-10 0,9 7-18 15,9 18-11-15,1 15 10 16,-1 24 29-16,-10 12 3 16,-13 19-18-16,1 9-14 15,-13-10-28-15,0-9-2 16,-2-25-6-16,-11-18-1 16,5-15-4-16,3-8-5 0,-3-13-16 15,0-9-17-15,-6-12-17 16,-8-9 1-16,-5-3 4 15,-8-2 13-15,-2 8 14 16,0 8-1-16,-8 14 9 16,2 13 2-16,-6 11-1 15,-1 5 2-15,11 1 1 16,8 4-49-16</inkml:trace>
  <inkml:trace contextRef="#ctx0" brushRef="#br0" timeOffset="-209688.07">3483 16824 454 0,'-10'-5'302'16,"-10"-6"-37"-16,-5 5-67 15,-4 4-33-15,0 7-82 0,3 6-31 16,8 4-43-16,8 2-9 15,10-2-13 1,6 3-1-16,10-4 4 0,3-2 3 16,7-6 6-16,3-4 2 15,-3-2 6-15,-3-5 1 16,-5 3 7-16,-12-6 0 0,-7 3-7 16,-7 0-4-16,-8 3-8 15,-1 6-4-15,-4 12 7 16,4 2 1-16,2 7 1 15,7 1 1-15,9-3-1 16,7 3 0-16,10-6 6 16,5-2 2-16,7-3 4 15,-4-12 3-15,-1-4 2 16,0-9 1-16,-6-12 1 16,5 3-1-1,-5-7 1-15,-3-1-3 16,-5 3 1-16,-5-1 0 15,-6 7 14-15,-6 6 13 16,-5 10 4-16,-2 7 1 16,6 12-18-16,0 5-13 15,6 5-10-15,7 3-2 16,3-5-1-16,7 2 2 16,6-11 2-16,1-9 2 15,4-4 4-15,-3-4 3 0,-2-4 5 16,-7-3-2-16,-6-3 0 15,-3-1-4-15,-2-4-30 16,0-1-40-16,-3-4-116 16,1-1-72-16,-2-6-266 15</inkml:trace>
  <inkml:trace contextRef="#ctx0" brushRef="#br0" timeOffset="-209572.64">3732 16728 457 0,'-13'-29'368'15,"-7"-16"30"-15,2 7-94 16,6 13-38-16,6 17-71 0,-1 2-41 15,2 14-85-15,1 4-36 16,4 6-127-16,9 9 137 16</inkml:trace>
  <inkml:trace contextRef="#ctx0" brushRef="#br0" timeOffset="-208921.75">4117 16786 484 0,'-11'-5'302'16,"-10"-1"-5"-16,-4 5-92 15,7 2-100-15,3 6-33 16,4 5-49-16,7 1-14 15,8 4-4-15,7 0 2 16,7-2 1 0,-3-3 3-16,6-4 2 15,-6-4-1-15,-1-4 8 0,-1 0 4 16,-14-3 4-16,-4 1-2 16,-10-1-8-16,-6 3-7 15,-2 8-11-15,0 6 0 0,5 3 0 16,5 5 2-16,11 1 10 15,1-1 7-15,8 0 6 16,5-7 5 0,8-3 1-16,10-4-4 0,7-7-6 0,0-1-3 15,1-12-6 1,-2-3-2-16,-5-6 0 16,-4-6 1-16,-4-3 4 15,-6-5 1-15,-11 5 0 0,-2 7 9 16,-5 12 25-16,-4 9 4 15,2 14 6-15,-2 8-7 16,3 12-29 0,2 7-5-16,7-8-11 15,4 5 19-15,5-13-179 16</inkml:trace>
  <inkml:trace contextRef="#ctx0" brushRef="#br0" timeOffset="-207980.59">5060 16787 595 0,'6'0'308'15,"1"0"-67"-15,7 5-133 16,2 5-21-16,-1 12-5 16,0 9-5-16,-12 9-1 15,-3 3-6-15,-8-6-28 0,-4-7-9 16,4-9-16-16,-1-8-3 16,7-10 0-16,7-2 0 15,3-9-2-15,6-6 0 16,4-3-3-16,-1-8-3 15,3-3-2-15,-5-1 0 16,-3 2-1-16,-3 9 0 16,-6 10-3-16,-3 7 0 15,-6 11-2-15,1 7 0 0,1 5 2 16,4 2 2-16,5-4 2 16,5-4-2-16,10-3-2 15,6-2 0-15,14-4-4 16,1-2-35-16,-2-6-54 15,-2-8-24-15,-5-5-18 16,1-1 36-16,1-4 55 16,0 4 26-16,-7 6 55 15,-2 1 28-15,-14 11 43 16,-10 4 20-16,-9 8-8 16,-9 4-13-16,-7 3-31 15,-1-3-17-15,1-4-21 16,4-3-11-16,1-17-10 15,3-6-6-15,7-9-28 0,4-9-14 16,5-3-19 0,5 0-1-16,4-2 19 0,1 5 9 15,6 13 14-15,-2 7 14 16,1 18 27-16,1 11 10 16,2 13 11-16,-2 6-9 15,1 2-20-15,-1-10-7 0,6-2-7 31,2-8-3-31,6-13-2 0,1-6-2 16,1-9 0-16,-5-8-1 16,-5-8-4-16,-2 5-2 15,-9-12-5-15,-4 3 0 0,-2 9 3 16,-4 3 3 0,-2 12 3-16,2 11 4 0,-1 11 1 15,1 2 1-15,3 0-2 16,3 0-20-16,8-2-152 15</inkml:trace>
  <inkml:trace contextRef="#ctx0" brushRef="#br0" timeOffset="-207493.25">6416 16842 867 0,'14'9'400'0,"12"13"-183"0,-13 13-76 15,9 11-20-15,-14 1-39 0,-6-6-15 16,-3-10-30 0,1-6-8-16,-3-16-8 15,0-3-2-15,9-12-5 16,-3-12-2-16,6-10-9 15,5-2-3-15,2-4-2 16,7 0-1-16,1 9 1 16,-1 1 0-16,-1 16 0 15,-1 11 1-15,-4 14 14 16,-2 10 7-16,-6 3 6 16,-4-5 1-16,-2 3-12 15,1 1-5-15,0-4-53 16,2 3-55-16</inkml:trace>
  <inkml:trace contextRef="#ctx0" brushRef="#br0" timeOffset="-206971.53">7699 16851 718 0,'-21'0'352'16,"-14"4"-109"-16,1 16-145 0,4 1-37 0,12 12-39 15,5-2-11-15,14 0-13 16,11-1 1-16,13-8 6 16,10-1 3-16,10-16 4 15,1-1 2 1,-8-10 5-16,-10-8 5 0,-19-3 3 16,-9-2-1-16,-19 3-7 15,-8 4-5-15,-13 4-9 16,-2 3-4-16,4 8-61 15,8 4-99-15</inkml:trace>
  <inkml:trace contextRef="#ctx0" brushRef="#br0" timeOffset="-206789.5799">7790 16923 705 0,'18'7'418'0,"12"3"-17"16,2 12-236-1,6 5-23-15,6 5-53 16,6-1-22-16,-3 1-33 16,-3 1-12-16,-9 0-16 15,-8-1-48-15,-4-4-179 0,-7-8-289 0</inkml:trace>
  <inkml:trace contextRef="#ctx0" brushRef="#br0" timeOffset="-206638.22">8179 16913 1037 0,'-16'10'471'16,"-24"13"-215"-16,-5 9-62 15,-6 12-87-15,-1 0-35 0,4 1-49 16,7-1-9 0,14-5-68-16,1-6-70 15</inkml:trace>
  <inkml:trace contextRef="#ctx0" brushRef="#br0" timeOffset="-206114.8499">8497 16810 635 0,'-14'-3'332'0,"-18"-3"-81"0,-3 2-48 16,4 8-74-16,5 4-38 15,12 7-59-15,5 0-18 16,9 2-14-16,6 2 0 0,4-2 0 16,6 0 3-16,6-5 2 15,0-7 1-15,4-5-2 16,-7 0 1-16,-6-2 2 15,-7-3-3-15,-12 2-2 16,-5 3-2-16,-10 3-3 16,-2 7 0-16,6 5 4 15,5 2-1-15,7-1 0 16,6 3 1-16,6-6 2 16,2-2 1-16,16-1 2 15,2-1-2-15,5-4-44 16,-2-3-56-16</inkml:trace>
  <inkml:trace contextRef="#ctx0" brushRef="#br0" timeOffset="-205957.03">8362 16508 933 0,'-3'-2'420'16,"-3"3"-231"-16,-2 3-68 15,12 10-91-15,3 6-35 0</inkml:trace>
  <inkml:trace contextRef="#ctx0" brushRef="#br0" timeOffset="-205496">8907 16834 401 0,'-2'-6'257'0,"-3"-5"7"0,-3-1-32 15,-9 2-49-15,1 3-19 16,-9 2-41-16,-1 5-30 16,5 11-40-16,-6 0-17 15,12 10-20-15,-4-1-2 16,11 5 6-16,8 4 1 0,13 3 3 15,8-6-5 1,10-7-9-16,-1-7-3 16,-1-11 0-16,-3 1 2 15,-15-6 8-15,-5-5 0 0,-15-2-3 16,-6 3-3-16,-14-1-9 16,2 7-2-1,-5 1-61-15,2 0-65 16,11 1-254-16</inkml:trace>
  <inkml:trace contextRef="#ctx0" brushRef="#br0" timeOffset="-205180.47">8934 16858 628 0,'16'-2'397'16,"15"2"-19"-16,5 8-166 15,-6 5-35-15,-5 9-57 16,-7 0-25-16,-14-5-26 15,-4 0-8-15,-2-4-27 16,-2-3-11-16,6-4-11 16,1-7-3-16,5-15-7 0,5-8-1 15,4-12-4-15,3 1-2 16,0 3 2-16,5 7 1 16,-1 10 2-16,-1 10 2 15,-2 15 16-15,-4 10 20 16,-9 17 26-16,-1 0 11 15,0 7-2-15,-4-3-17 16,2-8-26-16,0-4-10 0,-7-11-33 16,2-5-62-16,-3-3-424 15</inkml:trace>
  <inkml:trace contextRef="#ctx0" brushRef="#br0" timeOffset="-201409.81">10410 16967 401 0,'5'-15'211'0,"13"-14"-15"16,4-2 4-16,8 9 1 15,-1 7-28-15,0 20-70 16,-4 12-23-16,-15 20-29 15,-5 10 0-15,-8 3-5 16,-3 0-7-16,6-7-18 0,5-11-6 16,7-12-7-16,5-7 0 15,7-19 1 1,7-2 1-16,5-15-2 16,-5-9-2-16,-2-1-4 0,-11-7-2 15,-7-4-5-15,0 1 1 16,-10 8 0-1,3 6 1-15,-4 23-3 0,-6 13 5 16,0 21 11-16,-2 6 8 16,6 13 14-16,2-1-3 15,7 1-9-15,6-4-7 16,4-10-11-16,5-3-77 16</inkml:trace>
  <inkml:trace contextRef="#ctx0" brushRef="#br0" timeOffset="-201191.3597">10977 17087 849 0,'-4'3'376'15,"-3"6"-147"-15,4 9-72 16,3 9-38-1,3 8-11-15,3 8-45 16,0-7-20-16,-1-1-8 16,-2-7-68-16,0-14-177 15</inkml:trace>
  <inkml:trace contextRef="#ctx0" brushRef="#br0" timeOffset="-200915.3499">11009 17114 683 0,'14'-7'305'0,"18"0"-136"0,5 4-37 32,-1 5-27-32,-7 6-9 15,-14 3-21-15,-10 0-4 16,-17 3-18-16,-6 3-12 16,-3-6-10-16,0-2-9 0,12-4-13 0,9-4-4 15,15 1-5 1,10 0-3-16,9 10 3 15,1 1 1 1,-11 7 14-16,-9 8 10 0,-18 3 11 16,-12 1 1-16,-17-5-5 15,-7-7-5-15,-1-19-109 16,3-9-131-16</inkml:trace>
  <inkml:trace contextRef="#ctx0" brushRef="#br0" timeOffset="-200568.61">11122 16626 819 0,'8'-6'372'0,"12"-7"-164"16,5 3-38-16,11 10-52 15,0 3-29 1,-1 10-34-16,-2 6-11 0,-18 6-12 16,-12 1-3-16,-18 9-11 15,-9-2-3-15,-2 6-4 16,6-2-3-16,8-10-3 15,13-4-2-15,13-15-1 16,8-6 3-16,16-4-104 16,6-5-90-16</inkml:trace>
  <inkml:trace contextRef="#ctx0" brushRef="#br0" timeOffset="-200248.28">11725 17030 790 0,'7'0'365'0,"9"2"-137"0,9 2-72 16,20-1-65-16,8 3-28 16,13 2-46-16,-5 0-25 15,-11-4-199-15</inkml:trace>
  <inkml:trace contextRef="#ctx0" brushRef="#br0" timeOffset="-200076.3499">11765 17174 525 0,'7'6'332'0,"15"0"38"0,13 2-197 0,17-2-73 16,8-2-27-16,10 4-41 15,-1-1-23-15</inkml:trace>
  <inkml:trace contextRef="#ctx1" brushRef="#br0">14127 19044 0,'0'0'0,"0"0"0,0 0 0</inkml:trace>
  <inkml:trace contextRef="#ctx0" brushRef="#br0" timeOffset="-199545">11295 17374 875 0,'13'9'413'16,"6"6"-134"-16,16 15-173 15,6 1-25-15,1 4-32 16,-3-4-14-16,-10-5-49 16,-5-3-66-16</inkml:trace>
  <inkml:trace contextRef="#ctx0" brushRef="#br0" timeOffset="-199415.41">11554 17379 930 0,'-13'4'427'0,"-21"10"-186"0,-2 3-81 16,-2 8-91-16,4 2-24 0,7-3-31 16,6-1-7-1,12-9-60-15,5-5-78 16</inkml:trace>
  <inkml:trace contextRef="#ctx0" brushRef="#br0" timeOffset="-198849.49">12434 16932 662 0,'3'-11'334'0,"10"-9"-104"16,2 6-69-16,4 10-80 0,-2 9-19 16,-7 17-2-1,-6 8 8-15,-13 18 4 16,-5 3-6-16,1 2-29 16,5 0-13-16,16-10-14 0,8-8-2 15,19-15 1 1,5-10 1-16,11-16 2 0,-4-11 1 15,-4-12-2-15,-3-5-1 16,-11-7 1-16,0 1-2 16,-11-4-1-16,-5 3 1 15,-13 11-3-15,-6 6 4 16,-9 23 20-16,-3 10 8 16,0 17 8-16,5 7-4 15,8 6-22-15,6 3-10 0,6 4-6 16,6 0-1-16,7-1-14 15,7-6-47 1,5-9-187-16</inkml:trace>
  <inkml:trace contextRef="#ctx0" brushRef="#br0" timeOffset="-198246.27">13122 17196 931 0,'-8'14'381'16,"-13"19"-220"0,-4 4-37-16,2 8-42 15,0-2-17-15,8-10-34 0,6-8-11 0,8-20-2 16,3-6-2-16,11-18-3 16,3-8 1-1,6-12-6 1,0-4-1-16,1 2-2 0,-4 5-2 0,-5 8 30 31,0 10 14-31,-7 11 18 16,0 8 8-16,1 16-21 15,-1 9-12-15,1 8-17 16,2 4-5-16,4 2-10 16,-2-2-3-16,-1-3-63 15,-1-6-64-15,-4-14-166 0</inkml:trace>
  <inkml:trace contextRef="#ctx0" brushRef="#br0" timeOffset="-198086.49">13022 17309 1048 0,'8'1'429'0,"16"3"-265"15,12 0-73-15,6 1-48 16,-4-2-20-16,2-3-94 15,-6 0-91-15</inkml:trace>
  <inkml:trace contextRef="#ctx0" brushRef="#br0" timeOffset="-197896.72">13360 17323 1051 0,'4'6'446'0,"7"5"-240"16,4 9-95-16,1 1-8 16,2 5-40-16,-2-2-20 15,-2 2-19-15,0-6-43 16,-6-7-148-16,-3-5-136 16</inkml:trace>
  <inkml:trace contextRef="#ctx0" brushRef="#br0" timeOffset="-197761.84">13517 17306 841 0,'-13'9'478'0,"-8"5"-76"0,-11 15-195 15,-4 4-50-15,-2 4-79 16,2-4-31-16,9-6-99 0,7-8-80 16</inkml:trace>
  <inkml:trace contextRef="#ctx0" brushRef="#br0" timeOffset="-197237.3199">13175 16684 749 0,'-1'-5'340'16,"6"-4"-129"0,4-1-39-16,8 2-44 15,8 2-10-15,3 6-39 16,6 5-20-16,3 10-25 15,-12 4-5-15,-18 6 2 16,-13 3 2-16,-20 7-1 16,-5 1-1-16,1 0-14 15,8-8-5-15,12-11-1 16,14-6 1-16,20-11-2 16,11-6 0-16,12-3-5 15,5-4-2-15,1 3-16 16,-6 2-55-16,-10 3-461 15</inkml:trace>
  <inkml:trace contextRef="#ctx0" brushRef="#br0" timeOffset="-196670.3799">14144 16820 641 0,'0'-7'365'0,"0"-2"-57"15,2 10-68 1,-2 24-80-16,3 15-34 0,4 22-46 15,-1 3-17-15,5 2-28 16,-2-5-11-16,-5-13-21 16,4-6-48-16,-4-20-110 15,-3-9-74-15</inkml:trace>
  <inkml:trace contextRef="#ctx0" brushRef="#br0" timeOffset="-196526.8799">13939 17066 880 0,'11'0'442'16,"26"-2"-129"-16,15 5-94 0,15-1-88 16,5 2-41-1,4-4-52-15,-2 0-11 0,-7-7-119 32</inkml:trace>
  <inkml:trace contextRef="#ctx0" brushRef="#br0" timeOffset="-192562.81">15007 16922 311 0,'-23'0'239'15,"-18"0"23"-15,3-14-66 16,4-7-24-16,15-12-36 16,9-5-27-16,18-1-46 15,9 0-10-15,14 7-6 16,6 7 2-16,10 17 3 15,5 9-5-15,-5 22-19 16,-4 9-7-16,-26 17 5 16,-9 8 5-16,-24 9 2 0,-20 2 3 15,-19-10-13-15,-6-5-6 16,-5-18-4-16,10-9-6 16,20-15-8-16,8-11-8 15,26-11-9-15,10-4 1 16,17 0 10-16,13 2 8 15,11 11 15-15,4 5 0 16,-4 9-4-16,-4 3-4 16,-10 3-75-16,-5 0-72 0</inkml:trace>
  <inkml:trace contextRef="#ctx0" brushRef="#br0" timeOffset="-192079.53">15508 17036 338 0,'6'-10'248'0,"5"-9"-12"0,-4-3-19 15,-3 1-10 1,-6 0-39-16,-5-1-14 16,-9 2-26-16,-6 0-15 15,-8 9-30-15,-4 6-14 16,-6 15-29-16,3 11-14 16,5 8-18-16,7 5-6 0,17 1-5 15,7-3-2 1,13-4 1-16,7-2 1 0,12-14 2 15,6-7 1-15,5-10-7 16,1-8-9-16,-9-7-40 16,-6 2-2-16,-10-8 8 15,-7 4 10-15,-5 2 40 0,-4-2 1 16,-2 11 14-16,0 3 8 16,-1 10 18-16,-2 9 4 15,1 5-10 1,4 4-9-16,5 4-19 0,2-6 0 15,3 3-119 1,1-3-163-16</inkml:trace>
  <inkml:trace contextRef="#ctx0" brushRef="#br0" timeOffset="-191920.56">15721 17034 914 0,'9'7'435'15,"6"4"-150"-15,4 5-165 16,1 8-22-16,-2 4-48 16,-2 4-19-1,-4-2-97-15,2-2-76 16</inkml:trace>
  <inkml:trace contextRef="#ctx0" brushRef="#br0" timeOffset="-191755.47">15857 16993 1135 0,'-10'10'478'0,"-12"3"-277"15,2 6-42-15,-3 2-68 16,2 2-26-16,0 7-35 16,0 0-8-16,3-4-56 15,2-2-66-15</inkml:trace>
  <inkml:trace contextRef="#ctx0" brushRef="#br0" timeOffset="-190708.78">16385 16590 438 0,'-2'-5'322'0,"-8"4"56"0,-6 9-126 0,-9 14-93 31,-7 11-17-31,-5 12-37 16,-1 7-23-16,8 13-25 15,1-3-27-15,17-4-20 16,5-12-5-16,6-23-5 15,6-7-9-15,6-23-21 16,3-10-2-16,8-14 0 16,2-10 8-16,3-8 21 15,-1-2 3-15,-3-2 1 0,-2-2 2 16,-6 6 0-16,-1 4-1 16,-7 18 0-16,-1 8 1 15,-6 19 5-15,2 8 0 16,5 13 0-16,4 7-3 15,17 11-5-15,3 8 0 16,12 10 0-16,-3-3 0 16,-1-2 2-16,1-4 1 15,-14-9 2-15,-3-4-1 16,-12-12 4-16,-10-9 3 0,-14-7 3 16,-7-2 1-16,-21-2-2 15,-9 1-3-15,-18-1-3 16,-3-1-2-16,1 1-4 15,7 3-2-15,25 0-68 16,12-1-60-16</inkml:trace>
  <inkml:trace contextRef="#ctx0" brushRef="#br0" timeOffset="-190314.0799">16748 16812 789 0,'4'-5'411'16,"6"-6"-100"-16,9 5-72 16,13 13-84-16,7 9-38 15,6 13-50-15,4 6-16 16,-11 2-17-1,-4-3-9-15,-12-1-43 16,-6-3-54-16,-6-12-152 16,-2-4-114-16</inkml:trace>
  <inkml:trace contextRef="#ctx0" brushRef="#br0" timeOffset="-190135.34">17071 16766 1009 0,'-9'0'442'0,"-11"8"-221"0,-5 8-42 16,-9 17-57-16,-4 8-31 15,-9 6-48-15,2 2-12 16,7-6-17-16,4-9-1 16,17-10-97-16,9-5-65 15</inkml:trace>
  <inkml:trace contextRef="#ctx0" brushRef="#br0" timeOffset="-186588.9">17409 17100 359 0,'-4'-1'249'15,"0"-3"35"1,-1 0-65-16,2 2-43 0,1 1-19 15,2 1-29-15,-1 0-9 16,1-1-17-16,0 0-9 16,0-1-16-16,0 1-5 15,0 1-9 1,0-1 0-16,0 0-2 0,0 1-1 0,0 0-3 16,0 0-6-16,0 0-16 15,0 0-8-15,0 0-17 16,0 0-5-16,0 0-11 15,0 0-44 1,3 0-160-16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0AC23D-A027-471E-9EDC-9B13E89BDBE4}" type="datetimeFigureOut">
              <a:rPr lang="en-US" smtClean="0"/>
              <a:t>26-Oct-26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483164-E3F3-453F-8662-17B45EAC8A52}" type="slidenum">
              <a:rPr lang="en-US" smtClean="0"/>
              <a:t>‹#›</a:t>
            </a:fld>
            <a:endParaRPr lang="en-US"/>
          </a:p>
        </p:txBody>
      </p:sp>
    </p:spTree>
    <p:extLst>
      <p:ext uri="{BB962C8B-B14F-4D97-AF65-F5344CB8AC3E}">
        <p14:creationId xmlns:p14="http://schemas.microsoft.com/office/powerpoint/2010/main" val="454458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a:xfrm>
            <a:off x="1143000" y="685800"/>
            <a:ext cx="4572000" cy="3429000"/>
          </a:xfrm>
        </p:spPr>
      </p:sp>
      <p:sp>
        <p:nvSpPr>
          <p:cNvPr id="3" name="Θέση σημειώσεων 2"/>
          <p:cNvSpPr>
            <a:spLocks noGrp="1"/>
          </p:cNvSpPr>
          <p:nvPr>
            <p:ph type="body" idx="1"/>
          </p:nvPr>
        </p:nvSpPr>
        <p:spPr/>
        <p:txBody>
          <a:bodyPr/>
          <a:lstStyle/>
          <a:p>
            <a:r>
              <a:rPr lang="el-GR" dirty="0"/>
              <a:t>Προσοχή!</a:t>
            </a:r>
            <a:r>
              <a:rPr lang="el-GR" baseline="0" dirty="0"/>
              <a:t> Δεν είναι κάθετες οι δυνάμεις!</a:t>
            </a:r>
            <a:br>
              <a:rPr lang="el-GR" baseline="0" dirty="0"/>
            </a:br>
            <a:r>
              <a:rPr lang="el-GR" baseline="0" dirty="0"/>
              <a:t>Σ</a:t>
            </a:r>
            <a:r>
              <a:rPr lang="en-US" baseline="0" dirty="0" err="1"/>
              <a:t>Fx</a:t>
            </a:r>
            <a:r>
              <a:rPr lang="en-US" baseline="0" dirty="0"/>
              <a:t> = F1cos</a:t>
            </a:r>
            <a:r>
              <a:rPr lang="el-GR" baseline="0" dirty="0"/>
              <a:t>θ + </a:t>
            </a:r>
            <a:r>
              <a:rPr lang="en-US" baseline="0" dirty="0"/>
              <a:t>F2cos</a:t>
            </a:r>
            <a:r>
              <a:rPr lang="el-GR" baseline="0" dirty="0"/>
              <a:t>φ</a:t>
            </a:r>
            <a:br>
              <a:rPr lang="el-GR" baseline="0" dirty="0"/>
            </a:br>
            <a:r>
              <a:rPr lang="el-GR" baseline="0" dirty="0"/>
              <a:t>Σ</a:t>
            </a:r>
            <a:r>
              <a:rPr lang="en-US" baseline="0" dirty="0" err="1"/>
              <a:t>Fy</a:t>
            </a:r>
            <a:r>
              <a:rPr lang="en-US" baseline="0" dirty="0"/>
              <a:t> = F1sin</a:t>
            </a:r>
            <a:r>
              <a:rPr lang="el-GR" baseline="0" dirty="0"/>
              <a:t>θ + </a:t>
            </a:r>
            <a:r>
              <a:rPr lang="en-US" baseline="0" dirty="0"/>
              <a:t>F2sin</a:t>
            </a:r>
            <a:r>
              <a:rPr lang="el-GR" baseline="0" dirty="0"/>
              <a:t>φ</a:t>
            </a:r>
            <a:br>
              <a:rPr lang="el-GR" baseline="0" dirty="0"/>
            </a:br>
            <a:r>
              <a:rPr lang="en-US" baseline="0" dirty="0"/>
              <a:t>ax = </a:t>
            </a:r>
            <a:r>
              <a:rPr lang="el-GR" baseline="0" dirty="0"/>
              <a:t>Σ</a:t>
            </a:r>
            <a:r>
              <a:rPr lang="en-US" baseline="0" dirty="0" err="1"/>
              <a:t>Fx</a:t>
            </a:r>
            <a:r>
              <a:rPr lang="en-US" baseline="0" dirty="0"/>
              <a:t>/m = 29 m/s^2</a:t>
            </a:r>
          </a:p>
          <a:p>
            <a:r>
              <a:rPr lang="en-US" baseline="0" dirty="0"/>
              <a:t>ay = </a:t>
            </a:r>
            <a:r>
              <a:rPr lang="el-GR" baseline="0" dirty="0"/>
              <a:t>Σ</a:t>
            </a:r>
            <a:r>
              <a:rPr lang="en-US" baseline="0" dirty="0" err="1"/>
              <a:t>Fy</a:t>
            </a:r>
            <a:r>
              <a:rPr lang="en-US" baseline="0" dirty="0"/>
              <a:t>/m = 17 m/s^2</a:t>
            </a:r>
            <a:br>
              <a:rPr lang="en-US" baseline="0" dirty="0"/>
            </a:br>
            <a:r>
              <a:rPr lang="en-US" baseline="0" dirty="0"/>
              <a:t>a = 34 m/s^2</a:t>
            </a:r>
          </a:p>
          <a:p>
            <a:r>
              <a:rPr lang="el-GR" baseline="0" dirty="0"/>
              <a:t>Θ = </a:t>
            </a:r>
            <a:r>
              <a:rPr lang="en-US" baseline="0" dirty="0" err="1"/>
              <a:t>arctan</a:t>
            </a:r>
            <a:r>
              <a:rPr lang="en-US" baseline="0" dirty="0"/>
              <a:t>(ay/ax) = 31˚</a:t>
            </a:r>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9386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a:xfrm>
            <a:off x="1143000" y="685800"/>
            <a:ext cx="4572000" cy="3429000"/>
          </a:xfrm>
        </p:spPr>
      </p:sp>
      <p:sp>
        <p:nvSpPr>
          <p:cNvPr id="3" name="Θέση σημειώσεων 2"/>
          <p:cNvSpPr>
            <a:spLocks noGrp="1"/>
          </p:cNvSpPr>
          <p:nvPr>
            <p:ph type="body" idx="1"/>
          </p:nvPr>
        </p:nvSpPr>
        <p:spPr/>
        <p:txBody>
          <a:bodyPr/>
          <a:lstStyle/>
          <a:p>
            <a:r>
              <a:rPr lang="el-GR" dirty="0"/>
              <a:t>Προσοχή!</a:t>
            </a:r>
            <a:r>
              <a:rPr lang="el-GR" baseline="0" dirty="0"/>
              <a:t> Δεν είναι κάθετες οι δυνάμεις!</a:t>
            </a:r>
            <a:br>
              <a:rPr lang="el-GR" baseline="0" dirty="0"/>
            </a:br>
            <a:r>
              <a:rPr lang="el-GR" baseline="0" dirty="0"/>
              <a:t>Σ</a:t>
            </a:r>
            <a:r>
              <a:rPr lang="en-US" baseline="0" dirty="0" err="1"/>
              <a:t>Fx</a:t>
            </a:r>
            <a:r>
              <a:rPr lang="en-US" baseline="0" dirty="0"/>
              <a:t> = F1cos</a:t>
            </a:r>
            <a:r>
              <a:rPr lang="el-GR" baseline="0" dirty="0"/>
              <a:t>θ + </a:t>
            </a:r>
            <a:r>
              <a:rPr lang="en-US" baseline="0" dirty="0"/>
              <a:t>F2cos</a:t>
            </a:r>
            <a:r>
              <a:rPr lang="el-GR" baseline="0" dirty="0"/>
              <a:t>φ</a:t>
            </a:r>
            <a:br>
              <a:rPr lang="el-GR" baseline="0" dirty="0"/>
            </a:br>
            <a:r>
              <a:rPr lang="el-GR" baseline="0" dirty="0"/>
              <a:t>Σ</a:t>
            </a:r>
            <a:r>
              <a:rPr lang="en-US" baseline="0" dirty="0" err="1"/>
              <a:t>Fy</a:t>
            </a:r>
            <a:r>
              <a:rPr lang="en-US" baseline="0" dirty="0"/>
              <a:t> = F1sin</a:t>
            </a:r>
            <a:r>
              <a:rPr lang="el-GR" baseline="0" dirty="0"/>
              <a:t>θ + </a:t>
            </a:r>
            <a:r>
              <a:rPr lang="en-US" baseline="0" dirty="0"/>
              <a:t>F2sin</a:t>
            </a:r>
            <a:r>
              <a:rPr lang="el-GR" baseline="0" dirty="0"/>
              <a:t>φ</a:t>
            </a:r>
            <a:br>
              <a:rPr lang="el-GR" baseline="0" dirty="0"/>
            </a:br>
            <a:r>
              <a:rPr lang="en-US" baseline="0" dirty="0"/>
              <a:t>ax = </a:t>
            </a:r>
            <a:r>
              <a:rPr lang="el-GR" baseline="0" dirty="0"/>
              <a:t>Σ</a:t>
            </a:r>
            <a:r>
              <a:rPr lang="en-US" baseline="0" dirty="0" err="1"/>
              <a:t>Fx</a:t>
            </a:r>
            <a:r>
              <a:rPr lang="en-US" baseline="0" dirty="0"/>
              <a:t>/m = 29 m/s^2</a:t>
            </a:r>
          </a:p>
          <a:p>
            <a:r>
              <a:rPr lang="en-US" baseline="0" dirty="0"/>
              <a:t>ay = </a:t>
            </a:r>
            <a:r>
              <a:rPr lang="el-GR" baseline="0" dirty="0"/>
              <a:t>Σ</a:t>
            </a:r>
            <a:r>
              <a:rPr lang="en-US" baseline="0" dirty="0" err="1"/>
              <a:t>Fy</a:t>
            </a:r>
            <a:r>
              <a:rPr lang="en-US" baseline="0" dirty="0"/>
              <a:t>/m = 17 m/s^2</a:t>
            </a:r>
            <a:br>
              <a:rPr lang="en-US" baseline="0" dirty="0"/>
            </a:br>
            <a:r>
              <a:rPr lang="en-US" baseline="0" dirty="0"/>
              <a:t>a = 34 m/s^2</a:t>
            </a:r>
          </a:p>
          <a:p>
            <a:r>
              <a:rPr lang="el-GR" baseline="0" dirty="0"/>
              <a:t>Θ = </a:t>
            </a:r>
            <a:r>
              <a:rPr lang="en-US" baseline="0" dirty="0" err="1"/>
              <a:t>arctan</a:t>
            </a:r>
            <a:r>
              <a:rPr lang="en-US" baseline="0" dirty="0"/>
              <a:t>(ay/ax) = 31˚</a:t>
            </a:r>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8841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A788FC-61DD-3E13-281F-6C9AD0870A93}"/>
            </a:ext>
          </a:extLst>
        </p:cNvPr>
        <p:cNvGrpSpPr/>
        <p:nvPr/>
      </p:nvGrpSpPr>
      <p:grpSpPr>
        <a:xfrm>
          <a:off x="0" y="0"/>
          <a:ext cx="0" cy="0"/>
          <a:chOff x="0" y="0"/>
          <a:chExt cx="0" cy="0"/>
        </a:xfrm>
      </p:grpSpPr>
      <p:sp>
        <p:nvSpPr>
          <p:cNvPr id="2" name="Θέση εικόνας διαφάνειας 1">
            <a:extLst>
              <a:ext uri="{FF2B5EF4-FFF2-40B4-BE49-F238E27FC236}">
                <a16:creationId xmlns:a16="http://schemas.microsoft.com/office/drawing/2014/main" xmlns="" id="{DD991906-81FA-F8F5-F369-FB9554747CD6}"/>
              </a:ext>
            </a:extLst>
          </p:cNvPr>
          <p:cNvSpPr>
            <a:spLocks noGrp="1" noRot="1" noChangeAspect="1"/>
          </p:cNvSpPr>
          <p:nvPr>
            <p:ph type="sldImg"/>
          </p:nvPr>
        </p:nvSpPr>
        <p:spPr>
          <a:xfrm>
            <a:off x="1143000" y="685800"/>
            <a:ext cx="4572000" cy="3429000"/>
          </a:xfrm>
        </p:spPr>
      </p:sp>
      <p:sp>
        <p:nvSpPr>
          <p:cNvPr id="3" name="Θέση σημειώσεων 2">
            <a:extLst>
              <a:ext uri="{FF2B5EF4-FFF2-40B4-BE49-F238E27FC236}">
                <a16:creationId xmlns:a16="http://schemas.microsoft.com/office/drawing/2014/main" xmlns="" id="{A98FB24F-81F9-E376-D8C7-7272E9081292}"/>
              </a:ext>
            </a:extLst>
          </p:cNvPr>
          <p:cNvSpPr>
            <a:spLocks noGrp="1"/>
          </p:cNvSpPr>
          <p:nvPr>
            <p:ph type="body" idx="1"/>
          </p:nvPr>
        </p:nvSpPr>
        <p:spPr/>
        <p:txBody>
          <a:bodyPr/>
          <a:lstStyle/>
          <a:p>
            <a:r>
              <a:rPr lang="el-GR" dirty="0"/>
              <a:t>Προσοχή!</a:t>
            </a:r>
            <a:r>
              <a:rPr lang="el-GR" baseline="0" dirty="0"/>
              <a:t> Δεν είναι κάθετες οι δυνάμεις!</a:t>
            </a:r>
            <a:br>
              <a:rPr lang="el-GR" baseline="0" dirty="0"/>
            </a:br>
            <a:r>
              <a:rPr lang="el-GR" baseline="0" dirty="0"/>
              <a:t>Σ</a:t>
            </a:r>
            <a:r>
              <a:rPr lang="en-US" baseline="0" dirty="0" err="1"/>
              <a:t>Fx</a:t>
            </a:r>
            <a:r>
              <a:rPr lang="en-US" baseline="0" dirty="0"/>
              <a:t> = F1cos</a:t>
            </a:r>
            <a:r>
              <a:rPr lang="el-GR" baseline="0" dirty="0"/>
              <a:t>θ + </a:t>
            </a:r>
            <a:r>
              <a:rPr lang="en-US" baseline="0" dirty="0"/>
              <a:t>F2cos</a:t>
            </a:r>
            <a:r>
              <a:rPr lang="el-GR" baseline="0" dirty="0"/>
              <a:t>φ</a:t>
            </a:r>
            <a:br>
              <a:rPr lang="el-GR" baseline="0" dirty="0"/>
            </a:br>
            <a:r>
              <a:rPr lang="el-GR" baseline="0" dirty="0"/>
              <a:t>Σ</a:t>
            </a:r>
            <a:r>
              <a:rPr lang="en-US" baseline="0" dirty="0" err="1"/>
              <a:t>Fy</a:t>
            </a:r>
            <a:r>
              <a:rPr lang="en-US" baseline="0" dirty="0"/>
              <a:t> = F1sin</a:t>
            </a:r>
            <a:r>
              <a:rPr lang="el-GR" baseline="0" dirty="0"/>
              <a:t>θ + </a:t>
            </a:r>
            <a:r>
              <a:rPr lang="en-US" baseline="0" dirty="0"/>
              <a:t>F2sin</a:t>
            </a:r>
            <a:r>
              <a:rPr lang="el-GR" baseline="0" dirty="0"/>
              <a:t>φ</a:t>
            </a:r>
            <a:br>
              <a:rPr lang="el-GR" baseline="0" dirty="0"/>
            </a:br>
            <a:r>
              <a:rPr lang="en-US" baseline="0" dirty="0"/>
              <a:t>ax = </a:t>
            </a:r>
            <a:r>
              <a:rPr lang="el-GR" baseline="0" dirty="0"/>
              <a:t>Σ</a:t>
            </a:r>
            <a:r>
              <a:rPr lang="en-US" baseline="0" dirty="0" err="1"/>
              <a:t>Fx</a:t>
            </a:r>
            <a:r>
              <a:rPr lang="en-US" baseline="0" dirty="0"/>
              <a:t>/m = 29 m/s^2</a:t>
            </a:r>
          </a:p>
          <a:p>
            <a:r>
              <a:rPr lang="en-US" baseline="0" dirty="0"/>
              <a:t>ay = </a:t>
            </a:r>
            <a:r>
              <a:rPr lang="el-GR" baseline="0" dirty="0"/>
              <a:t>Σ</a:t>
            </a:r>
            <a:r>
              <a:rPr lang="en-US" baseline="0" dirty="0" err="1"/>
              <a:t>Fy</a:t>
            </a:r>
            <a:r>
              <a:rPr lang="en-US" baseline="0" dirty="0"/>
              <a:t>/m = 17 m/s^2</a:t>
            </a:r>
            <a:br>
              <a:rPr lang="en-US" baseline="0" dirty="0"/>
            </a:br>
            <a:r>
              <a:rPr lang="en-US" baseline="0" dirty="0"/>
              <a:t>a = 34 m/s^2</a:t>
            </a:r>
          </a:p>
          <a:p>
            <a:r>
              <a:rPr lang="el-GR" baseline="0" dirty="0"/>
              <a:t>Θ = </a:t>
            </a:r>
            <a:r>
              <a:rPr lang="en-US" baseline="0" dirty="0" err="1"/>
              <a:t>arctan</a:t>
            </a:r>
            <a:r>
              <a:rPr lang="en-US" baseline="0" dirty="0"/>
              <a:t>(ay/ax) = 31˚</a:t>
            </a:r>
            <a:endParaRPr lang="el-GR" dirty="0"/>
          </a:p>
        </p:txBody>
      </p:sp>
      <p:sp>
        <p:nvSpPr>
          <p:cNvPr id="4" name="Θέση αριθμού διαφάνειας 3">
            <a:extLst>
              <a:ext uri="{FF2B5EF4-FFF2-40B4-BE49-F238E27FC236}">
                <a16:creationId xmlns:a16="http://schemas.microsoft.com/office/drawing/2014/main" xmlns="" id="{4D752C2C-3F7D-D021-A50D-CBE8BA859AEB}"/>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194296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A788FC-61DD-3E13-281F-6C9AD0870A93}"/>
            </a:ext>
          </a:extLst>
        </p:cNvPr>
        <p:cNvGrpSpPr/>
        <p:nvPr/>
      </p:nvGrpSpPr>
      <p:grpSpPr>
        <a:xfrm>
          <a:off x="0" y="0"/>
          <a:ext cx="0" cy="0"/>
          <a:chOff x="0" y="0"/>
          <a:chExt cx="0" cy="0"/>
        </a:xfrm>
      </p:grpSpPr>
      <p:sp>
        <p:nvSpPr>
          <p:cNvPr id="2" name="Θέση εικόνας διαφάνειας 1">
            <a:extLst>
              <a:ext uri="{FF2B5EF4-FFF2-40B4-BE49-F238E27FC236}">
                <a16:creationId xmlns:a16="http://schemas.microsoft.com/office/drawing/2014/main" xmlns="" id="{DD991906-81FA-F8F5-F369-FB9554747CD6}"/>
              </a:ext>
            </a:extLst>
          </p:cNvPr>
          <p:cNvSpPr>
            <a:spLocks noGrp="1" noRot="1" noChangeAspect="1"/>
          </p:cNvSpPr>
          <p:nvPr>
            <p:ph type="sldImg"/>
          </p:nvPr>
        </p:nvSpPr>
        <p:spPr>
          <a:xfrm>
            <a:off x="1143000" y="685800"/>
            <a:ext cx="4572000" cy="3429000"/>
          </a:xfrm>
        </p:spPr>
      </p:sp>
      <p:sp>
        <p:nvSpPr>
          <p:cNvPr id="3" name="Θέση σημειώσεων 2">
            <a:extLst>
              <a:ext uri="{FF2B5EF4-FFF2-40B4-BE49-F238E27FC236}">
                <a16:creationId xmlns:a16="http://schemas.microsoft.com/office/drawing/2014/main" xmlns="" id="{A98FB24F-81F9-E376-D8C7-7272E9081292}"/>
              </a:ext>
            </a:extLst>
          </p:cNvPr>
          <p:cNvSpPr>
            <a:spLocks noGrp="1"/>
          </p:cNvSpPr>
          <p:nvPr>
            <p:ph type="body" idx="1"/>
          </p:nvPr>
        </p:nvSpPr>
        <p:spPr/>
        <p:txBody>
          <a:bodyPr/>
          <a:lstStyle/>
          <a:p>
            <a:r>
              <a:rPr lang="el-GR" dirty="0"/>
              <a:t>Προσοχή!</a:t>
            </a:r>
            <a:r>
              <a:rPr lang="el-GR" baseline="0" dirty="0"/>
              <a:t> Δεν είναι κάθετες οι δυνάμεις!</a:t>
            </a:r>
            <a:br>
              <a:rPr lang="el-GR" baseline="0" dirty="0"/>
            </a:br>
            <a:r>
              <a:rPr lang="el-GR" baseline="0" dirty="0"/>
              <a:t>Σ</a:t>
            </a:r>
            <a:r>
              <a:rPr lang="en-US" baseline="0" dirty="0" err="1"/>
              <a:t>Fx</a:t>
            </a:r>
            <a:r>
              <a:rPr lang="en-US" baseline="0" dirty="0"/>
              <a:t> = F1cos</a:t>
            </a:r>
            <a:r>
              <a:rPr lang="el-GR" baseline="0" dirty="0"/>
              <a:t>θ + </a:t>
            </a:r>
            <a:r>
              <a:rPr lang="en-US" baseline="0" dirty="0"/>
              <a:t>F2cos</a:t>
            </a:r>
            <a:r>
              <a:rPr lang="el-GR" baseline="0" dirty="0"/>
              <a:t>φ</a:t>
            </a:r>
            <a:br>
              <a:rPr lang="el-GR" baseline="0" dirty="0"/>
            </a:br>
            <a:r>
              <a:rPr lang="el-GR" baseline="0" dirty="0"/>
              <a:t>Σ</a:t>
            </a:r>
            <a:r>
              <a:rPr lang="en-US" baseline="0" dirty="0" err="1"/>
              <a:t>Fy</a:t>
            </a:r>
            <a:r>
              <a:rPr lang="en-US" baseline="0" dirty="0"/>
              <a:t> = F1sin</a:t>
            </a:r>
            <a:r>
              <a:rPr lang="el-GR" baseline="0" dirty="0"/>
              <a:t>θ + </a:t>
            </a:r>
            <a:r>
              <a:rPr lang="en-US" baseline="0" dirty="0"/>
              <a:t>F2sin</a:t>
            </a:r>
            <a:r>
              <a:rPr lang="el-GR" baseline="0" dirty="0"/>
              <a:t>φ</a:t>
            </a:r>
            <a:br>
              <a:rPr lang="el-GR" baseline="0" dirty="0"/>
            </a:br>
            <a:r>
              <a:rPr lang="en-US" baseline="0" dirty="0"/>
              <a:t>ax = </a:t>
            </a:r>
            <a:r>
              <a:rPr lang="el-GR" baseline="0" dirty="0"/>
              <a:t>Σ</a:t>
            </a:r>
            <a:r>
              <a:rPr lang="en-US" baseline="0" dirty="0" err="1"/>
              <a:t>Fx</a:t>
            </a:r>
            <a:r>
              <a:rPr lang="en-US" baseline="0" dirty="0"/>
              <a:t>/m = 29 m/s^2</a:t>
            </a:r>
          </a:p>
          <a:p>
            <a:r>
              <a:rPr lang="en-US" baseline="0" dirty="0"/>
              <a:t>ay = </a:t>
            </a:r>
            <a:r>
              <a:rPr lang="el-GR" baseline="0" dirty="0"/>
              <a:t>Σ</a:t>
            </a:r>
            <a:r>
              <a:rPr lang="en-US" baseline="0" dirty="0" err="1"/>
              <a:t>Fy</a:t>
            </a:r>
            <a:r>
              <a:rPr lang="en-US" baseline="0" dirty="0"/>
              <a:t>/m = 17 m/s^2</a:t>
            </a:r>
            <a:br>
              <a:rPr lang="en-US" baseline="0" dirty="0"/>
            </a:br>
            <a:r>
              <a:rPr lang="en-US" baseline="0" dirty="0"/>
              <a:t>a = 34 m/s^2</a:t>
            </a:r>
          </a:p>
          <a:p>
            <a:r>
              <a:rPr lang="el-GR" baseline="0" dirty="0"/>
              <a:t>Θ = </a:t>
            </a:r>
            <a:r>
              <a:rPr lang="en-US" baseline="0" dirty="0" err="1"/>
              <a:t>arctan</a:t>
            </a:r>
            <a:r>
              <a:rPr lang="en-US" baseline="0" dirty="0"/>
              <a:t>(ay/ax) = 31˚</a:t>
            </a:r>
            <a:endParaRPr lang="el-GR" dirty="0"/>
          </a:p>
        </p:txBody>
      </p:sp>
      <p:sp>
        <p:nvSpPr>
          <p:cNvPr id="4" name="Θέση αριθμού διαφάνειας 3">
            <a:extLst>
              <a:ext uri="{FF2B5EF4-FFF2-40B4-BE49-F238E27FC236}">
                <a16:creationId xmlns:a16="http://schemas.microsoft.com/office/drawing/2014/main" xmlns="" id="{4D752C2C-3F7D-D021-A50D-CBE8BA859AEB}"/>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7128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A97D292-5A26-3699-5BB6-09E1667FE0B0}"/>
            </a:ext>
          </a:extLst>
        </p:cNvPr>
        <p:cNvGrpSpPr/>
        <p:nvPr/>
      </p:nvGrpSpPr>
      <p:grpSpPr>
        <a:xfrm>
          <a:off x="0" y="0"/>
          <a:ext cx="0" cy="0"/>
          <a:chOff x="0" y="0"/>
          <a:chExt cx="0" cy="0"/>
        </a:xfrm>
      </p:grpSpPr>
      <p:sp>
        <p:nvSpPr>
          <p:cNvPr id="2" name="Θέση εικόνας διαφάνειας 1">
            <a:extLst>
              <a:ext uri="{FF2B5EF4-FFF2-40B4-BE49-F238E27FC236}">
                <a16:creationId xmlns:a16="http://schemas.microsoft.com/office/drawing/2014/main" xmlns="" id="{A8B2EF19-9B89-BD5A-DABF-627CDB174AF9}"/>
              </a:ext>
            </a:extLst>
          </p:cNvPr>
          <p:cNvSpPr>
            <a:spLocks noGrp="1" noRot="1" noChangeAspect="1"/>
          </p:cNvSpPr>
          <p:nvPr>
            <p:ph type="sldImg"/>
          </p:nvPr>
        </p:nvSpPr>
        <p:spPr>
          <a:xfrm>
            <a:off x="1143000" y="685800"/>
            <a:ext cx="4572000" cy="3429000"/>
          </a:xfrm>
        </p:spPr>
      </p:sp>
      <p:sp>
        <p:nvSpPr>
          <p:cNvPr id="3" name="Θέση σημειώσεων 2">
            <a:extLst>
              <a:ext uri="{FF2B5EF4-FFF2-40B4-BE49-F238E27FC236}">
                <a16:creationId xmlns:a16="http://schemas.microsoft.com/office/drawing/2014/main" xmlns="" id="{A16FBD61-3BE2-02CB-9216-525AB0CF8075}"/>
              </a:ext>
            </a:extLst>
          </p:cNvPr>
          <p:cNvSpPr>
            <a:spLocks noGrp="1"/>
          </p:cNvSpPr>
          <p:nvPr>
            <p:ph type="body" idx="1"/>
          </p:nvPr>
        </p:nvSpPr>
        <p:spPr/>
        <p:txBody>
          <a:bodyPr/>
          <a:lstStyle/>
          <a:p>
            <a:r>
              <a:rPr lang="el-GR" dirty="0"/>
              <a:t>Προσοχή!</a:t>
            </a:r>
            <a:r>
              <a:rPr lang="el-GR" baseline="0" dirty="0"/>
              <a:t> Δεν είναι κάθετες οι δυνάμεις!</a:t>
            </a:r>
            <a:br>
              <a:rPr lang="el-GR" baseline="0" dirty="0"/>
            </a:br>
            <a:r>
              <a:rPr lang="el-GR" baseline="0" dirty="0"/>
              <a:t>Σ</a:t>
            </a:r>
            <a:r>
              <a:rPr lang="en-US" baseline="0" dirty="0" err="1"/>
              <a:t>Fx</a:t>
            </a:r>
            <a:r>
              <a:rPr lang="en-US" baseline="0" dirty="0"/>
              <a:t> = F1cos</a:t>
            </a:r>
            <a:r>
              <a:rPr lang="el-GR" baseline="0" dirty="0"/>
              <a:t>θ + </a:t>
            </a:r>
            <a:r>
              <a:rPr lang="en-US" baseline="0" dirty="0"/>
              <a:t>F2cos</a:t>
            </a:r>
            <a:r>
              <a:rPr lang="el-GR" baseline="0" dirty="0"/>
              <a:t>φ</a:t>
            </a:r>
            <a:br>
              <a:rPr lang="el-GR" baseline="0" dirty="0"/>
            </a:br>
            <a:r>
              <a:rPr lang="el-GR" baseline="0" dirty="0"/>
              <a:t>Σ</a:t>
            </a:r>
            <a:r>
              <a:rPr lang="en-US" baseline="0" dirty="0" err="1"/>
              <a:t>Fy</a:t>
            </a:r>
            <a:r>
              <a:rPr lang="en-US" baseline="0" dirty="0"/>
              <a:t> = F1sin</a:t>
            </a:r>
            <a:r>
              <a:rPr lang="el-GR" baseline="0" dirty="0"/>
              <a:t>θ + </a:t>
            </a:r>
            <a:r>
              <a:rPr lang="en-US" baseline="0" dirty="0"/>
              <a:t>F2sin</a:t>
            </a:r>
            <a:r>
              <a:rPr lang="el-GR" baseline="0" dirty="0"/>
              <a:t>φ</a:t>
            </a:r>
            <a:br>
              <a:rPr lang="el-GR" baseline="0" dirty="0"/>
            </a:br>
            <a:r>
              <a:rPr lang="en-US" baseline="0" dirty="0"/>
              <a:t>ax = </a:t>
            </a:r>
            <a:r>
              <a:rPr lang="el-GR" baseline="0" dirty="0"/>
              <a:t>Σ</a:t>
            </a:r>
            <a:r>
              <a:rPr lang="en-US" baseline="0" dirty="0" err="1"/>
              <a:t>Fx</a:t>
            </a:r>
            <a:r>
              <a:rPr lang="en-US" baseline="0" dirty="0"/>
              <a:t>/m = 29 m/s^2</a:t>
            </a:r>
          </a:p>
          <a:p>
            <a:r>
              <a:rPr lang="en-US" baseline="0" dirty="0"/>
              <a:t>ay = </a:t>
            </a:r>
            <a:r>
              <a:rPr lang="el-GR" baseline="0" dirty="0"/>
              <a:t>Σ</a:t>
            </a:r>
            <a:r>
              <a:rPr lang="en-US" baseline="0" dirty="0" err="1"/>
              <a:t>Fy</a:t>
            </a:r>
            <a:r>
              <a:rPr lang="en-US" baseline="0" dirty="0"/>
              <a:t>/m = 17 m/s^2</a:t>
            </a:r>
            <a:br>
              <a:rPr lang="en-US" baseline="0" dirty="0"/>
            </a:br>
            <a:r>
              <a:rPr lang="en-US" baseline="0" dirty="0"/>
              <a:t>a = 34 m/s^2</a:t>
            </a:r>
          </a:p>
          <a:p>
            <a:r>
              <a:rPr lang="el-GR" baseline="0" dirty="0"/>
              <a:t>Θ = </a:t>
            </a:r>
            <a:r>
              <a:rPr lang="en-US" baseline="0" dirty="0" err="1"/>
              <a:t>arctan</a:t>
            </a:r>
            <a:r>
              <a:rPr lang="en-US" baseline="0" dirty="0"/>
              <a:t>(ay/ax) = 31˚</a:t>
            </a:r>
            <a:endParaRPr lang="el-GR" dirty="0"/>
          </a:p>
        </p:txBody>
      </p:sp>
      <p:sp>
        <p:nvSpPr>
          <p:cNvPr id="4" name="Θέση αριθμού διαφάνειας 3">
            <a:extLst>
              <a:ext uri="{FF2B5EF4-FFF2-40B4-BE49-F238E27FC236}">
                <a16:creationId xmlns:a16="http://schemas.microsoft.com/office/drawing/2014/main" xmlns="" id="{DDEE4356-177D-D1E1-28D2-FE9870C3009D}"/>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4095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DE9DDD8-828B-F3BA-4D04-1F702E48620E}"/>
            </a:ext>
          </a:extLst>
        </p:cNvPr>
        <p:cNvGrpSpPr/>
        <p:nvPr/>
      </p:nvGrpSpPr>
      <p:grpSpPr>
        <a:xfrm>
          <a:off x="0" y="0"/>
          <a:ext cx="0" cy="0"/>
          <a:chOff x="0" y="0"/>
          <a:chExt cx="0" cy="0"/>
        </a:xfrm>
      </p:grpSpPr>
      <p:sp>
        <p:nvSpPr>
          <p:cNvPr id="2" name="Θέση εικόνας διαφάνειας 1">
            <a:extLst>
              <a:ext uri="{FF2B5EF4-FFF2-40B4-BE49-F238E27FC236}">
                <a16:creationId xmlns:a16="http://schemas.microsoft.com/office/drawing/2014/main" xmlns="" id="{21A8BD9A-0CE5-03A2-3047-05CE995AB8FA}"/>
              </a:ext>
            </a:extLst>
          </p:cNvPr>
          <p:cNvSpPr>
            <a:spLocks noGrp="1" noRot="1" noChangeAspect="1"/>
          </p:cNvSpPr>
          <p:nvPr>
            <p:ph type="sldImg"/>
          </p:nvPr>
        </p:nvSpPr>
        <p:spPr>
          <a:xfrm>
            <a:off x="1143000" y="685800"/>
            <a:ext cx="4572000" cy="3429000"/>
          </a:xfrm>
        </p:spPr>
      </p:sp>
      <p:sp>
        <p:nvSpPr>
          <p:cNvPr id="3" name="Θέση σημειώσεων 2">
            <a:extLst>
              <a:ext uri="{FF2B5EF4-FFF2-40B4-BE49-F238E27FC236}">
                <a16:creationId xmlns:a16="http://schemas.microsoft.com/office/drawing/2014/main" xmlns="" id="{2218ADDB-ACD9-C702-CF97-3603A899EF1E}"/>
              </a:ext>
            </a:extLst>
          </p:cNvPr>
          <p:cNvSpPr>
            <a:spLocks noGrp="1"/>
          </p:cNvSpPr>
          <p:nvPr>
            <p:ph type="body" idx="1"/>
          </p:nvPr>
        </p:nvSpPr>
        <p:spPr/>
        <p:txBody>
          <a:bodyPr/>
          <a:lstStyle/>
          <a:p>
            <a:r>
              <a:rPr lang="el-GR" dirty="0"/>
              <a:t>Προσοχή!</a:t>
            </a:r>
            <a:r>
              <a:rPr lang="el-GR" baseline="0" dirty="0"/>
              <a:t> Δεν είναι κάθετες οι δυνάμεις!</a:t>
            </a:r>
            <a:br>
              <a:rPr lang="el-GR" baseline="0" dirty="0"/>
            </a:br>
            <a:r>
              <a:rPr lang="el-GR" baseline="0" dirty="0"/>
              <a:t>Σ</a:t>
            </a:r>
            <a:r>
              <a:rPr lang="en-US" baseline="0" dirty="0" err="1"/>
              <a:t>Fx</a:t>
            </a:r>
            <a:r>
              <a:rPr lang="en-US" baseline="0" dirty="0"/>
              <a:t> = F1cos</a:t>
            </a:r>
            <a:r>
              <a:rPr lang="el-GR" baseline="0" dirty="0"/>
              <a:t>θ + </a:t>
            </a:r>
            <a:r>
              <a:rPr lang="en-US" baseline="0" dirty="0"/>
              <a:t>F2cos</a:t>
            </a:r>
            <a:r>
              <a:rPr lang="el-GR" baseline="0" dirty="0"/>
              <a:t>φ</a:t>
            </a:r>
            <a:br>
              <a:rPr lang="el-GR" baseline="0" dirty="0"/>
            </a:br>
            <a:r>
              <a:rPr lang="el-GR" baseline="0" dirty="0"/>
              <a:t>Σ</a:t>
            </a:r>
            <a:r>
              <a:rPr lang="en-US" baseline="0" dirty="0" err="1"/>
              <a:t>Fy</a:t>
            </a:r>
            <a:r>
              <a:rPr lang="en-US" baseline="0" dirty="0"/>
              <a:t> = F1sin</a:t>
            </a:r>
            <a:r>
              <a:rPr lang="el-GR" baseline="0" dirty="0"/>
              <a:t>θ + </a:t>
            </a:r>
            <a:r>
              <a:rPr lang="en-US" baseline="0" dirty="0"/>
              <a:t>F2sin</a:t>
            </a:r>
            <a:r>
              <a:rPr lang="el-GR" baseline="0" dirty="0"/>
              <a:t>φ</a:t>
            </a:r>
            <a:br>
              <a:rPr lang="el-GR" baseline="0" dirty="0"/>
            </a:br>
            <a:r>
              <a:rPr lang="en-US" baseline="0" dirty="0"/>
              <a:t>ax = </a:t>
            </a:r>
            <a:r>
              <a:rPr lang="el-GR" baseline="0" dirty="0"/>
              <a:t>Σ</a:t>
            </a:r>
            <a:r>
              <a:rPr lang="en-US" baseline="0" dirty="0" err="1"/>
              <a:t>Fx</a:t>
            </a:r>
            <a:r>
              <a:rPr lang="en-US" baseline="0" dirty="0"/>
              <a:t>/m = 29 m/s^2</a:t>
            </a:r>
          </a:p>
          <a:p>
            <a:r>
              <a:rPr lang="en-US" baseline="0" dirty="0"/>
              <a:t>ay = </a:t>
            </a:r>
            <a:r>
              <a:rPr lang="el-GR" baseline="0" dirty="0"/>
              <a:t>Σ</a:t>
            </a:r>
            <a:r>
              <a:rPr lang="en-US" baseline="0" dirty="0" err="1"/>
              <a:t>Fy</a:t>
            </a:r>
            <a:r>
              <a:rPr lang="en-US" baseline="0" dirty="0"/>
              <a:t>/m = 17 m/s^2</a:t>
            </a:r>
            <a:br>
              <a:rPr lang="en-US" baseline="0" dirty="0"/>
            </a:br>
            <a:r>
              <a:rPr lang="en-US" baseline="0" dirty="0"/>
              <a:t>a = 34 m/s^2</a:t>
            </a:r>
          </a:p>
          <a:p>
            <a:r>
              <a:rPr lang="el-GR" baseline="0" dirty="0"/>
              <a:t>Θ = </a:t>
            </a:r>
            <a:r>
              <a:rPr lang="en-US" baseline="0" dirty="0" err="1"/>
              <a:t>arctan</a:t>
            </a:r>
            <a:r>
              <a:rPr lang="en-US" baseline="0" dirty="0"/>
              <a:t>(ay/ax) = 31˚</a:t>
            </a:r>
            <a:endParaRPr lang="el-GR" dirty="0"/>
          </a:p>
        </p:txBody>
      </p:sp>
      <p:sp>
        <p:nvSpPr>
          <p:cNvPr id="4" name="Θέση αριθμού διαφάνειας 3">
            <a:extLst>
              <a:ext uri="{FF2B5EF4-FFF2-40B4-BE49-F238E27FC236}">
                <a16:creationId xmlns:a16="http://schemas.microsoft.com/office/drawing/2014/main" xmlns="" id="{494C08B6-7FA7-7BAB-D4B9-8329676EF950}"/>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0520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a:xfrm>
            <a:off x="1143000" y="685800"/>
            <a:ext cx="4572000" cy="3429000"/>
          </a:xfrm>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36472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a:xfrm>
            <a:off x="1143000" y="685800"/>
            <a:ext cx="4572000" cy="3429000"/>
          </a:xfrm>
        </p:spPr>
      </p:sp>
      <p:sp>
        <p:nvSpPr>
          <p:cNvPr id="3" name="Θέση σημειώσεων 2"/>
          <p:cNvSpPr>
            <a:spLocks noGrp="1"/>
          </p:cNvSpPr>
          <p:nvPr>
            <p:ph type="body" idx="1"/>
          </p:nvPr>
        </p:nvSpPr>
        <p:spPr/>
        <p:txBody>
          <a:bodyPr/>
          <a:lstStyle/>
          <a:p>
            <a:r>
              <a:rPr lang="el-GR" dirty="0"/>
              <a:t>Αναλύουμε</a:t>
            </a:r>
            <a:r>
              <a:rPr lang="el-GR" baseline="0" dirty="0"/>
              <a:t> σε άξονες</a:t>
            </a:r>
          </a:p>
          <a:p>
            <a:r>
              <a:rPr lang="en-US" baseline="0" dirty="0" err="1"/>
              <a:t>a_x</a:t>
            </a:r>
            <a:r>
              <a:rPr lang="en-US" baseline="0" dirty="0"/>
              <a:t> = T/m</a:t>
            </a:r>
            <a:br>
              <a:rPr lang="en-US" baseline="0" dirty="0"/>
            </a:br>
            <a:r>
              <a:rPr lang="en-US" baseline="0" dirty="0"/>
              <a:t>n = </a:t>
            </a:r>
            <a:r>
              <a:rPr lang="en-US" baseline="0" dirty="0" err="1"/>
              <a:t>F_g</a:t>
            </a:r>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04824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C82BBC-9565-6377-D6DD-57D880B898F5}"/>
            </a:ext>
          </a:extLst>
        </p:cNvPr>
        <p:cNvGrpSpPr/>
        <p:nvPr/>
      </p:nvGrpSpPr>
      <p:grpSpPr>
        <a:xfrm>
          <a:off x="0" y="0"/>
          <a:ext cx="0" cy="0"/>
          <a:chOff x="0" y="0"/>
          <a:chExt cx="0" cy="0"/>
        </a:xfrm>
      </p:grpSpPr>
      <p:sp>
        <p:nvSpPr>
          <p:cNvPr id="2" name="Θέση εικόνας διαφάνειας 1">
            <a:extLst>
              <a:ext uri="{FF2B5EF4-FFF2-40B4-BE49-F238E27FC236}">
                <a16:creationId xmlns:a16="http://schemas.microsoft.com/office/drawing/2014/main" xmlns="" id="{BF478627-AA9B-7FDA-D448-E3D248389E14}"/>
              </a:ext>
            </a:extLst>
          </p:cNvPr>
          <p:cNvSpPr>
            <a:spLocks noGrp="1" noRot="1" noChangeAspect="1"/>
          </p:cNvSpPr>
          <p:nvPr>
            <p:ph type="sldImg"/>
          </p:nvPr>
        </p:nvSpPr>
        <p:spPr>
          <a:xfrm>
            <a:off x="1143000" y="685800"/>
            <a:ext cx="4572000" cy="3429000"/>
          </a:xfrm>
        </p:spPr>
      </p:sp>
      <p:sp>
        <p:nvSpPr>
          <p:cNvPr id="3" name="Θέση σημειώσεων 2">
            <a:extLst>
              <a:ext uri="{FF2B5EF4-FFF2-40B4-BE49-F238E27FC236}">
                <a16:creationId xmlns:a16="http://schemas.microsoft.com/office/drawing/2014/main" xmlns="" id="{71C264EE-E96B-55EE-A361-345D6A3648BA}"/>
              </a:ext>
            </a:extLst>
          </p:cNvPr>
          <p:cNvSpPr>
            <a:spLocks noGrp="1"/>
          </p:cNvSpPr>
          <p:nvPr>
            <p:ph type="body" idx="1"/>
          </p:nvPr>
        </p:nvSpPr>
        <p:spPr/>
        <p:txBody>
          <a:bodyPr/>
          <a:lstStyle/>
          <a:p>
            <a:r>
              <a:rPr lang="el-GR" dirty="0"/>
              <a:t>Αναλύουμε</a:t>
            </a:r>
            <a:r>
              <a:rPr lang="el-GR" baseline="0" dirty="0"/>
              <a:t> σε άξονες</a:t>
            </a:r>
          </a:p>
          <a:p>
            <a:r>
              <a:rPr lang="en-US" baseline="0" dirty="0" err="1"/>
              <a:t>a_x</a:t>
            </a:r>
            <a:r>
              <a:rPr lang="en-US" baseline="0" dirty="0"/>
              <a:t> = T/m</a:t>
            </a:r>
            <a:br>
              <a:rPr lang="en-US" baseline="0" dirty="0"/>
            </a:br>
            <a:r>
              <a:rPr lang="en-US" baseline="0" dirty="0"/>
              <a:t>n = </a:t>
            </a:r>
            <a:r>
              <a:rPr lang="en-US" baseline="0" dirty="0" err="1"/>
              <a:t>F_g</a:t>
            </a:r>
            <a:endParaRPr lang="el-GR" dirty="0"/>
          </a:p>
        </p:txBody>
      </p:sp>
      <p:sp>
        <p:nvSpPr>
          <p:cNvPr id="4" name="Θέση αριθμού διαφάνειας 3">
            <a:extLst>
              <a:ext uri="{FF2B5EF4-FFF2-40B4-BE49-F238E27FC236}">
                <a16:creationId xmlns:a16="http://schemas.microsoft.com/office/drawing/2014/main" xmlns="" id="{094594E4-934E-98E1-8566-C072F6452E68}"/>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60646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a:xfrm>
            <a:off x="1143000" y="685800"/>
            <a:ext cx="4572000" cy="3429000"/>
          </a:xfrm>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0171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a:xfrm>
            <a:off x="1143000" y="685800"/>
            <a:ext cx="4572000" cy="3429000"/>
          </a:xfrm>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377615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AB3688F-41D6-072E-0029-15FD89A3AB32}"/>
            </a:ext>
          </a:extLst>
        </p:cNvPr>
        <p:cNvGrpSpPr/>
        <p:nvPr/>
      </p:nvGrpSpPr>
      <p:grpSpPr>
        <a:xfrm>
          <a:off x="0" y="0"/>
          <a:ext cx="0" cy="0"/>
          <a:chOff x="0" y="0"/>
          <a:chExt cx="0" cy="0"/>
        </a:xfrm>
      </p:grpSpPr>
      <p:sp>
        <p:nvSpPr>
          <p:cNvPr id="2" name="Θέση εικόνας διαφάνειας 1">
            <a:extLst>
              <a:ext uri="{FF2B5EF4-FFF2-40B4-BE49-F238E27FC236}">
                <a16:creationId xmlns:a16="http://schemas.microsoft.com/office/drawing/2014/main" xmlns="" id="{E728A9C1-1EC4-1A28-659A-2A8B422F341B}"/>
              </a:ext>
            </a:extLst>
          </p:cNvPr>
          <p:cNvSpPr>
            <a:spLocks noGrp="1" noRot="1" noChangeAspect="1"/>
          </p:cNvSpPr>
          <p:nvPr>
            <p:ph type="sldImg"/>
          </p:nvPr>
        </p:nvSpPr>
        <p:spPr>
          <a:xfrm>
            <a:off x="1143000" y="685800"/>
            <a:ext cx="4572000" cy="3429000"/>
          </a:xfrm>
        </p:spPr>
      </p:sp>
      <p:sp>
        <p:nvSpPr>
          <p:cNvPr id="3" name="Θέση σημειώσεων 2">
            <a:extLst>
              <a:ext uri="{FF2B5EF4-FFF2-40B4-BE49-F238E27FC236}">
                <a16:creationId xmlns:a16="http://schemas.microsoft.com/office/drawing/2014/main" xmlns="" id="{7C81881A-C829-446E-7E5E-60CB9CFA087B}"/>
              </a:ext>
            </a:extLst>
          </p:cNvPr>
          <p:cNvSpPr>
            <a:spLocks noGrp="1"/>
          </p:cNvSpPr>
          <p:nvPr>
            <p:ph type="body" idx="1"/>
          </p:nvPr>
        </p:nvSpPr>
        <p:spPr/>
        <p:txBody>
          <a:bodyPr/>
          <a:lstStyle/>
          <a:p>
            <a:r>
              <a:rPr lang="el-GR" dirty="0"/>
              <a:t>Αναλύουμε</a:t>
            </a:r>
            <a:r>
              <a:rPr lang="el-GR" baseline="0" dirty="0"/>
              <a:t> σε άξονες</a:t>
            </a:r>
            <a:endParaRPr lang="en-US" baseline="0" dirty="0"/>
          </a:p>
          <a:p>
            <a:r>
              <a:rPr lang="en-US" baseline="0" dirty="0"/>
              <a:t>T_1 = 73.4 N</a:t>
            </a:r>
          </a:p>
          <a:p>
            <a:r>
              <a:rPr lang="en-US" baseline="0" dirty="0"/>
              <a:t>T_2 = 97.4 N</a:t>
            </a:r>
          </a:p>
          <a:p>
            <a:r>
              <a:rPr lang="el-GR" baseline="0" dirty="0"/>
              <a:t>Δε σπάνε τα καλώδια</a:t>
            </a:r>
          </a:p>
        </p:txBody>
      </p:sp>
      <p:sp>
        <p:nvSpPr>
          <p:cNvPr id="4" name="Θέση αριθμού διαφάνειας 3">
            <a:extLst>
              <a:ext uri="{FF2B5EF4-FFF2-40B4-BE49-F238E27FC236}">
                <a16:creationId xmlns:a16="http://schemas.microsoft.com/office/drawing/2014/main" xmlns="" id="{525F0C3E-B3B4-BDF4-408E-5DA2BEB6F241}"/>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97758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a:xfrm>
            <a:off x="1143000" y="685800"/>
            <a:ext cx="4572000" cy="3429000"/>
          </a:xfrm>
        </p:spPr>
      </p:sp>
      <p:sp>
        <p:nvSpPr>
          <p:cNvPr id="3" name="Θέση σημειώσεων 2"/>
          <p:cNvSpPr>
            <a:spLocks noGrp="1"/>
          </p:cNvSpPr>
          <p:nvPr>
            <p:ph type="body" idx="1"/>
          </p:nvPr>
        </p:nvSpPr>
        <p:spPr/>
        <p:txBody>
          <a:bodyPr/>
          <a:lstStyle/>
          <a:p>
            <a:r>
              <a:rPr lang="el-GR" dirty="0"/>
              <a:t>Αναλύουμε</a:t>
            </a:r>
            <a:r>
              <a:rPr lang="el-GR" baseline="0" dirty="0"/>
              <a:t> σε άξονες</a:t>
            </a:r>
            <a:endParaRPr lang="en-US" baseline="0" dirty="0"/>
          </a:p>
          <a:p>
            <a:r>
              <a:rPr lang="en-US" baseline="0" dirty="0"/>
              <a:t>T_1 = 73.4 N</a:t>
            </a:r>
          </a:p>
          <a:p>
            <a:r>
              <a:rPr lang="en-US" baseline="0" dirty="0"/>
              <a:t>T_2 = 97.4 N</a:t>
            </a:r>
          </a:p>
          <a:p>
            <a:r>
              <a:rPr lang="el-GR" baseline="0" dirty="0"/>
              <a:t>Δε σπάνε τα καλώδια</a:t>
            </a:r>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9624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a:xfrm>
            <a:off x="1143000" y="685800"/>
            <a:ext cx="4572000" cy="3429000"/>
          </a:xfrm>
        </p:spPr>
      </p:sp>
      <p:sp>
        <p:nvSpPr>
          <p:cNvPr id="3" name="Θέση σημειώσεων 2"/>
          <p:cNvSpPr>
            <a:spLocks noGrp="1"/>
          </p:cNvSpPr>
          <p:nvPr>
            <p:ph type="body" idx="1"/>
          </p:nvPr>
        </p:nvSpPr>
        <p:spPr/>
        <p:txBody>
          <a:bodyPr/>
          <a:lstStyle/>
          <a:p>
            <a:r>
              <a:rPr lang="el-GR" dirty="0"/>
              <a:t>Αναλύουμε</a:t>
            </a:r>
            <a:r>
              <a:rPr lang="el-GR" baseline="0" dirty="0"/>
              <a:t> σε άξονες</a:t>
            </a:r>
            <a:endParaRPr lang="en-US" baseline="0" dirty="0"/>
          </a:p>
          <a:p>
            <a:r>
              <a:rPr lang="en-US" baseline="0" dirty="0"/>
              <a:t>T_1 = 73.4 N</a:t>
            </a:r>
          </a:p>
          <a:p>
            <a:r>
              <a:rPr lang="en-US" baseline="0" dirty="0"/>
              <a:t>T_2 = 97.4 N</a:t>
            </a:r>
          </a:p>
          <a:p>
            <a:r>
              <a:rPr lang="el-GR" baseline="0" dirty="0"/>
              <a:t>Δε σπάνε τα καλώδια</a:t>
            </a:r>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556383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err="1"/>
              <a:t>a_x</a:t>
            </a:r>
            <a:r>
              <a:rPr lang="en-US" baseline="0" dirty="0"/>
              <a:t> = </a:t>
            </a:r>
            <a:r>
              <a:rPr lang="en-US" baseline="0" dirty="0" err="1"/>
              <a:t>gsin</a:t>
            </a:r>
            <a:r>
              <a:rPr lang="el-GR" baseline="0" dirty="0"/>
              <a:t>θ</a:t>
            </a:r>
            <a:endParaRPr lang="el-GR"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1378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l-GR" baseline="0" dirty="0"/>
              <a:t>Κίνηση σε μια διάσταση υπό σταθερή επιτάχυνση</a:t>
            </a:r>
          </a:p>
          <a:p>
            <a:r>
              <a:rPr lang="el-GR" baseline="0" dirty="0"/>
              <a:t> </a:t>
            </a:r>
            <a:r>
              <a:rPr lang="en-US" baseline="0" dirty="0"/>
              <a:t>t = </a:t>
            </a:r>
            <a:r>
              <a:rPr lang="en-US" baseline="0" dirty="0" err="1"/>
              <a:t>sqrt</a:t>
            </a:r>
            <a:r>
              <a:rPr lang="en-US" baseline="0" dirty="0"/>
              <a:t>(2d/</a:t>
            </a:r>
            <a:r>
              <a:rPr lang="en-US" baseline="0" dirty="0" err="1"/>
              <a:t>gsin</a:t>
            </a:r>
            <a:r>
              <a:rPr lang="el-GR" baseline="0" dirty="0"/>
              <a:t>θ)</a:t>
            </a:r>
          </a:p>
          <a:p>
            <a:r>
              <a:rPr lang="el-GR" baseline="0" dirty="0"/>
              <a:t> </a:t>
            </a:r>
            <a:r>
              <a:rPr lang="en-US" baseline="0" dirty="0" err="1"/>
              <a:t>uxf</a:t>
            </a:r>
            <a:r>
              <a:rPr lang="en-US" baseline="0" dirty="0"/>
              <a:t> = </a:t>
            </a:r>
            <a:r>
              <a:rPr lang="en-US" baseline="0" dirty="0" err="1"/>
              <a:t>sqrt</a:t>
            </a:r>
            <a:r>
              <a:rPr lang="en-US" baseline="0" dirty="0"/>
              <a:t>(2gdsin</a:t>
            </a:r>
            <a:r>
              <a:rPr lang="el-GR" baseline="0" dirty="0"/>
              <a:t>θ)</a:t>
            </a:r>
            <a:endParaRPr lang="el-GR"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812356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43260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24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26-Oct-26</a:t>
            </a:fld>
            <a:endParaRPr kumimoji="0" lang="en-US" sz="24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0F6FC6"/>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5903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3913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9208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19007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907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4560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645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51869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3913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452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29884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24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26-Oct-26</a:t>
            </a:fld>
            <a:endParaRPr kumimoji="0" lang="en-US" sz="24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0F6FC6"/>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19587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27720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5042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632347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12452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09190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9133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69003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72024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03925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9936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24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26-Oct-26</a:t>
            </a:fld>
            <a:endParaRPr kumimoji="0" lang="en-US" sz="24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0F6FC6"/>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81002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06183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303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383522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02775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9077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62487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181604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22465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69825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38147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24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26-Oct-26</a:t>
            </a:fld>
            <a:endParaRPr kumimoji="0" lang="en-US" sz="24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0F6FC6"/>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311096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20400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81765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468190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91482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66183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71850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0786403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1658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97592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95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Placeholder 1"/>
          <p:cNvSpPr>
            <a:spLocks noGrp="1"/>
          </p:cNvSpPr>
          <p:nvPr>
            <p:ph type="title"/>
          </p:nvPr>
        </p:nvSpPr>
        <p:spPr>
          <a:xfrm>
            <a:off x="738350" y="710292"/>
            <a:ext cx="7415050" cy="58062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738350" y="1425591"/>
            <a:ext cx="7415050" cy="3933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3085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Placeholder 1"/>
          <p:cNvSpPr>
            <a:spLocks noGrp="1"/>
          </p:cNvSpPr>
          <p:nvPr>
            <p:ph type="title"/>
          </p:nvPr>
        </p:nvSpPr>
        <p:spPr>
          <a:xfrm>
            <a:off x="738350" y="710292"/>
            <a:ext cx="7415050" cy="58062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738350" y="1425591"/>
            <a:ext cx="7415050" cy="3933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9694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Placeholder 1"/>
          <p:cNvSpPr>
            <a:spLocks noGrp="1"/>
          </p:cNvSpPr>
          <p:nvPr>
            <p:ph type="title"/>
          </p:nvPr>
        </p:nvSpPr>
        <p:spPr>
          <a:xfrm>
            <a:off x="738350" y="710292"/>
            <a:ext cx="7415050" cy="58062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738350" y="1425591"/>
            <a:ext cx="7415050" cy="3933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721492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Placeholder 1"/>
          <p:cNvSpPr>
            <a:spLocks noGrp="1"/>
          </p:cNvSpPr>
          <p:nvPr>
            <p:ph type="title"/>
          </p:nvPr>
        </p:nvSpPr>
        <p:spPr>
          <a:xfrm>
            <a:off x="738350" y="710292"/>
            <a:ext cx="7415050" cy="58062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738350" y="1425591"/>
            <a:ext cx="7415050" cy="3933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26-Oct-26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53197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8" Type="http://schemas.openxmlformats.org/officeDocument/2006/relationships/image" Target="../media/image122.png"/><Relationship Id="rId13" Type="http://schemas.openxmlformats.org/officeDocument/2006/relationships/image" Target="../media/image127.png"/><Relationship Id="rId3" Type="http://schemas.openxmlformats.org/officeDocument/2006/relationships/image" Target="../media/image115.png"/><Relationship Id="rId7" Type="http://schemas.openxmlformats.org/officeDocument/2006/relationships/image" Target="../media/image119.png"/><Relationship Id="rId12" Type="http://schemas.openxmlformats.org/officeDocument/2006/relationships/image" Target="../media/image126.png"/><Relationship Id="rId2" Type="http://schemas.openxmlformats.org/officeDocument/2006/relationships/image" Target="../media/image114.png"/><Relationship Id="rId1" Type="http://schemas.openxmlformats.org/officeDocument/2006/relationships/slideLayout" Target="../slideLayouts/slideLayout24.xml"/><Relationship Id="rId6" Type="http://schemas.openxmlformats.org/officeDocument/2006/relationships/image" Target="../media/image118.png"/><Relationship Id="rId11" Type="http://schemas.openxmlformats.org/officeDocument/2006/relationships/image" Target="../media/image125.png"/><Relationship Id="rId5" Type="http://schemas.openxmlformats.org/officeDocument/2006/relationships/image" Target="../media/image117.png"/><Relationship Id="rId10" Type="http://schemas.openxmlformats.org/officeDocument/2006/relationships/image" Target="../media/image124.png"/><Relationship Id="rId4" Type="http://schemas.openxmlformats.org/officeDocument/2006/relationships/image" Target="../media/image116.png"/><Relationship Id="rId9" Type="http://schemas.openxmlformats.org/officeDocument/2006/relationships/image" Target="../media/image123.png"/><Relationship Id="rId14" Type="http://schemas.openxmlformats.org/officeDocument/2006/relationships/image" Target="../media/image128.png"/></Relationships>
</file>

<file path=ppt/slides/_rels/slide18.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132.emf"/><Relationship Id="rId3" Type="http://schemas.openxmlformats.org/officeDocument/2006/relationships/image" Target="../media/image1130.png"/><Relationship Id="rId7" Type="http://schemas.openxmlformats.org/officeDocument/2006/relationships/image" Target="../media/image1170.png"/><Relationship Id="rId12" Type="http://schemas.openxmlformats.org/officeDocument/2006/relationships/customXml" Target="../ink/ink3.xml"/><Relationship Id="rId2" Type="http://schemas.openxmlformats.org/officeDocument/2006/relationships/image" Target="../media/image5.jpg"/><Relationship Id="rId1" Type="http://schemas.openxmlformats.org/officeDocument/2006/relationships/slideLayout" Target="../slideLayouts/slideLayout24.xml"/><Relationship Id="rId6" Type="http://schemas.openxmlformats.org/officeDocument/2006/relationships/image" Target="../media/image1160.png"/><Relationship Id="rId11" Type="http://schemas.openxmlformats.org/officeDocument/2006/relationships/image" Target="../media/image131.emf"/><Relationship Id="rId5" Type="http://schemas.openxmlformats.org/officeDocument/2006/relationships/image" Target="../media/image1150.png"/><Relationship Id="rId10" Type="http://schemas.openxmlformats.org/officeDocument/2006/relationships/customXml" Target="../ink/ink2.xml"/><Relationship Id="rId4" Type="http://schemas.openxmlformats.org/officeDocument/2006/relationships/image" Target="../media/image1140.png"/><Relationship Id="rId9" Type="http://schemas.openxmlformats.org/officeDocument/2006/relationships/image" Target="../media/image130.emf"/></Relationships>
</file>

<file path=ppt/slides/_rels/slide19.xml.rels><?xml version="1.0" encoding="UTF-8" standalone="yes"?>
<Relationships xmlns="http://schemas.openxmlformats.org/package/2006/relationships"><Relationship Id="rId8" Type="http://schemas.openxmlformats.org/officeDocument/2006/relationships/customXml" Target="../ink/ink4.xml"/><Relationship Id="rId3" Type="http://schemas.openxmlformats.org/officeDocument/2006/relationships/image" Target="../media/image5.jpg"/><Relationship Id="rId7" Type="http://schemas.openxmlformats.org/officeDocument/2006/relationships/image" Target="../media/image1230.pn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1220.png"/><Relationship Id="rId5" Type="http://schemas.openxmlformats.org/officeDocument/2006/relationships/image" Target="../media/image1190.png"/><Relationship Id="rId10" Type="http://schemas.openxmlformats.org/officeDocument/2006/relationships/image" Target="../media/image1170.png"/><Relationship Id="rId4" Type="http://schemas.openxmlformats.org/officeDocument/2006/relationships/image" Target="../media/image1180.png"/><Relationship Id="rId9" Type="http://schemas.openxmlformats.org/officeDocument/2006/relationships/image" Target="../media/image113.emf"/></Relationships>
</file>

<file path=ppt/slides/_rels/slide20.xml.rels><?xml version="1.0" encoding="UTF-8" standalone="yes"?>
<Relationships xmlns="http://schemas.openxmlformats.org/package/2006/relationships"><Relationship Id="rId8" Type="http://schemas.openxmlformats.org/officeDocument/2006/relationships/customXml" Target="../ink/ink5.xml"/><Relationship Id="rId3" Type="http://schemas.openxmlformats.org/officeDocument/2006/relationships/image" Target="../media/image5.jpg"/><Relationship Id="rId7" Type="http://schemas.openxmlformats.org/officeDocument/2006/relationships/image" Target="../media/image1270.png"/><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image" Target="../media/image1260.png"/><Relationship Id="rId5" Type="http://schemas.openxmlformats.org/officeDocument/2006/relationships/image" Target="../media/image1250.png"/><Relationship Id="rId10" Type="http://schemas.openxmlformats.org/officeDocument/2006/relationships/image" Target="../media/image1170.png"/><Relationship Id="rId4" Type="http://schemas.openxmlformats.org/officeDocument/2006/relationships/image" Target="../media/image1240.png"/><Relationship Id="rId9" Type="http://schemas.openxmlformats.org/officeDocument/2006/relationships/image" Target="../media/image114.emf"/></Relationships>
</file>

<file path=ppt/slides/_rels/slide21.xml.rels><?xml version="1.0" encoding="UTF-8" standalone="yes"?>
<Relationships xmlns="http://schemas.openxmlformats.org/package/2006/relationships"><Relationship Id="rId8" Type="http://schemas.openxmlformats.org/officeDocument/2006/relationships/customXml" Target="../ink/ink6.xml"/><Relationship Id="rId3" Type="http://schemas.openxmlformats.org/officeDocument/2006/relationships/image" Target="../media/image5.jpg"/><Relationship Id="rId7" Type="http://schemas.openxmlformats.org/officeDocument/2006/relationships/image" Target="../media/image131.pn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130.png"/><Relationship Id="rId5" Type="http://schemas.openxmlformats.org/officeDocument/2006/relationships/image" Target="../media/image129.png"/><Relationship Id="rId10" Type="http://schemas.openxmlformats.org/officeDocument/2006/relationships/image" Target="../media/image1170.png"/><Relationship Id="rId4" Type="http://schemas.openxmlformats.org/officeDocument/2006/relationships/image" Target="../media/image1280.png"/><Relationship Id="rId9" Type="http://schemas.openxmlformats.org/officeDocument/2006/relationships/image" Target="../media/image115.emf"/></Relationships>
</file>

<file path=ppt/slides/_rels/slide22.xml.rels><?xml version="1.0" encoding="UTF-8" standalone="yes"?>
<Relationships xmlns="http://schemas.openxmlformats.org/package/2006/relationships"><Relationship Id="rId8" Type="http://schemas.openxmlformats.org/officeDocument/2006/relationships/customXml" Target="../ink/ink7.xml"/><Relationship Id="rId3" Type="http://schemas.openxmlformats.org/officeDocument/2006/relationships/image" Target="../media/image5.jpg"/><Relationship Id="rId7" Type="http://schemas.openxmlformats.org/officeDocument/2006/relationships/image" Target="../media/image135.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134.png"/><Relationship Id="rId5" Type="http://schemas.openxmlformats.org/officeDocument/2006/relationships/image" Target="../media/image133.png"/><Relationship Id="rId10" Type="http://schemas.openxmlformats.org/officeDocument/2006/relationships/image" Target="../media/image1170.png"/><Relationship Id="rId4" Type="http://schemas.openxmlformats.org/officeDocument/2006/relationships/image" Target="../media/image132.png"/><Relationship Id="rId9" Type="http://schemas.openxmlformats.org/officeDocument/2006/relationships/image" Target="../media/image116.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8" Type="http://schemas.openxmlformats.org/officeDocument/2006/relationships/image" Target="../media/image1170.png"/><Relationship Id="rId3" Type="http://schemas.openxmlformats.org/officeDocument/2006/relationships/image" Target="../media/image5.jpg"/><Relationship Id="rId7" Type="http://schemas.openxmlformats.org/officeDocument/2006/relationships/image" Target="../media/image139.png"/><Relationship Id="rId2" Type="http://schemas.openxmlformats.org/officeDocument/2006/relationships/notesSlide" Target="../notesSlides/notesSlide5.xml"/><Relationship Id="rId1" Type="http://schemas.openxmlformats.org/officeDocument/2006/relationships/slideLayout" Target="../slideLayouts/slideLayout24.xml"/><Relationship Id="rId6" Type="http://schemas.openxmlformats.org/officeDocument/2006/relationships/image" Target="../media/image138.png"/><Relationship Id="rId5" Type="http://schemas.openxmlformats.org/officeDocument/2006/relationships/image" Target="../media/image137.png"/><Relationship Id="rId10" Type="http://schemas.openxmlformats.org/officeDocument/2006/relationships/image" Target="../media/image6.emf"/><Relationship Id="rId4" Type="http://schemas.openxmlformats.org/officeDocument/2006/relationships/image" Target="../media/image136.png"/><Relationship Id="rId9" Type="http://schemas.openxmlformats.org/officeDocument/2006/relationships/customXml" Target="../ink/ink8.xml"/></Relationships>
</file>

<file path=ppt/slides/_rels/slide25.xml.rels><?xml version="1.0" encoding="UTF-8" standalone="yes"?>
<Relationships xmlns="http://schemas.openxmlformats.org/package/2006/relationships"><Relationship Id="rId8" Type="http://schemas.openxmlformats.org/officeDocument/2006/relationships/image" Target="../media/image1170.png"/><Relationship Id="rId3" Type="http://schemas.openxmlformats.org/officeDocument/2006/relationships/image" Target="../media/image5.jpg"/><Relationship Id="rId7" Type="http://schemas.openxmlformats.org/officeDocument/2006/relationships/image" Target="../media/image1270.png"/><Relationship Id="rId2" Type="http://schemas.openxmlformats.org/officeDocument/2006/relationships/notesSlide" Target="../notesSlides/notesSlide6.xml"/><Relationship Id="rId1" Type="http://schemas.openxmlformats.org/officeDocument/2006/relationships/slideLayout" Target="../slideLayouts/slideLayout24.xml"/><Relationship Id="rId6" Type="http://schemas.openxmlformats.org/officeDocument/2006/relationships/image" Target="../media/image1260.png"/><Relationship Id="rId5" Type="http://schemas.openxmlformats.org/officeDocument/2006/relationships/image" Target="../media/image1250.png"/><Relationship Id="rId10" Type="http://schemas.openxmlformats.org/officeDocument/2006/relationships/image" Target="../media/image7.emf"/><Relationship Id="rId4" Type="http://schemas.openxmlformats.org/officeDocument/2006/relationships/image" Target="../media/image1240.png"/><Relationship Id="rId9" Type="http://schemas.openxmlformats.org/officeDocument/2006/relationships/customXml" Target="../ink/ink9.xml"/></Relationships>
</file>

<file path=ppt/slides/_rels/slide26.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image" Target="../media/image140.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2.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jpe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1420.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7.xml"/><Relationship Id="rId1" Type="http://schemas.openxmlformats.org/officeDocument/2006/relationships/slideLayout" Target="../slideLayouts/slideLayout24.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image" Target="NULL"/></Relationships>
</file>

<file path=ppt/slides/_rels/slide3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8.jpeg"/><Relationship Id="rId1" Type="http://schemas.openxmlformats.org/officeDocument/2006/relationships/slideLayout" Target="../slideLayouts/slideLayout24.xml"/><Relationship Id="rId6" Type="http://schemas.openxmlformats.org/officeDocument/2006/relationships/image" Target="NULL"/><Relationship Id="rId5" Type="http://schemas.openxmlformats.org/officeDocument/2006/relationships/image" Target="NULL"/><Relationship Id="rId10"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NULL"/><Relationship Id="rId2" Type="http://schemas.openxmlformats.org/officeDocument/2006/relationships/image" Target="NULL"/><Relationship Id="rId1" Type="http://schemas.openxmlformats.org/officeDocument/2006/relationships/slideLayout" Target="../slideLayouts/slideLayout24.xml"/><Relationship Id="rId4" Type="http://schemas.openxmlformats.org/officeDocument/2006/relationships/customXml" Target="../ink/ink10.xml"/></Relationships>
</file>

<file path=ppt/slides/_rels/slide3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customXml" Target="../ink/ink11.xml"/><Relationship Id="rId1" Type="http://schemas.openxmlformats.org/officeDocument/2006/relationships/slideLayout" Target="../slideLayouts/slideLayout24.xml"/><Relationship Id="rId4" Type="http://schemas.openxmlformats.org/officeDocument/2006/relationships/image" Target="../media/image10.gif"/></Relationships>
</file>

<file path=ppt/slides/_rels/slide3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11.jp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image" Target="../media/image11.jpg"/><Relationship Id="rId1" Type="http://schemas.openxmlformats.org/officeDocument/2006/relationships/slideLayout" Target="../slideLayouts/slideLayout24.xml"/><Relationship Id="rId4" Type="http://schemas.openxmlformats.org/officeDocument/2006/relationships/image" Target="NUL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NULL"/><Relationship Id="rId1" Type="http://schemas.openxmlformats.org/officeDocument/2006/relationships/slideLayout" Target="../slideLayouts/slideLayout24.xml"/><Relationship Id="rId5" Type="http://schemas.openxmlformats.org/officeDocument/2006/relationships/image" Target="../media/image15.emf"/><Relationship Id="rId4" Type="http://schemas.openxmlformats.org/officeDocument/2006/relationships/customXml" Target="../ink/ink13.xml"/></Relationships>
</file>

<file path=ppt/slides/_rels/slide40.xml.rels><?xml version="1.0" encoding="UTF-8" standalone="yes"?>
<Relationships xmlns="http://schemas.openxmlformats.org/package/2006/relationships"><Relationship Id="rId3" Type="http://schemas.openxmlformats.org/officeDocument/2006/relationships/customXml" Target="../ink/ink14.xml"/><Relationship Id="rId2" Type="http://schemas.openxmlformats.org/officeDocument/2006/relationships/image" Target="../media/image12.png"/><Relationship Id="rId1" Type="http://schemas.openxmlformats.org/officeDocument/2006/relationships/slideLayout" Target="../slideLayouts/slideLayout24.xml"/><Relationship Id="rId4" Type="http://schemas.openxmlformats.org/officeDocument/2006/relationships/image" Target="../media/image13.emf"/></Relationships>
</file>

<file path=ppt/slides/_rels/slide41.xml.rels><?xml version="1.0" encoding="UTF-8" standalone="yes"?>
<Relationships xmlns="http://schemas.openxmlformats.org/package/2006/relationships"><Relationship Id="rId3" Type="http://schemas.openxmlformats.org/officeDocument/2006/relationships/customXml" Target="../ink/ink15.xml"/><Relationship Id="rId2" Type="http://schemas.openxmlformats.org/officeDocument/2006/relationships/image" Target="../media/image12.png"/><Relationship Id="rId1" Type="http://schemas.openxmlformats.org/officeDocument/2006/relationships/slideLayout" Target="../slideLayouts/slideLayout24.xml"/><Relationship Id="rId4" Type="http://schemas.openxmlformats.org/officeDocument/2006/relationships/image" Target="../media/image14.emf"/></Relationships>
</file>

<file path=ppt/slides/_rels/slide42.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image" Target="../media/image12.png"/><Relationship Id="rId1" Type="http://schemas.openxmlformats.org/officeDocument/2006/relationships/slideLayout" Target="../slideLayouts/slideLayout24.xml"/><Relationship Id="rId6" Type="http://schemas.openxmlformats.org/officeDocument/2006/relationships/image" Target="../media/image22.emf"/><Relationship Id="rId5" Type="http://schemas.openxmlformats.org/officeDocument/2006/relationships/customXml" Target="../ink/ink17.xml"/><Relationship Id="rId4" Type="http://schemas.openxmlformats.org/officeDocument/2006/relationships/image" Target="../media/image21.emf"/></Relationships>
</file>

<file path=ppt/slides/_rels/slide43.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3.png"/><Relationship Id="rId1" Type="http://schemas.openxmlformats.org/officeDocument/2006/relationships/slideLayout" Target="../slideLayouts/slideLayout35.xml"/><Relationship Id="rId4" Type="http://schemas.openxmlformats.org/officeDocument/2006/relationships/image" Target="../media/image14.png"/></Relationships>
</file>

<file path=ppt/slides/_rels/slide4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15.jpeg"/><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6.jpg"/><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35.xml"/><Relationship Id="rId5" Type="http://schemas.openxmlformats.org/officeDocument/2006/relationships/image" Target="../media/image23.emf"/><Relationship Id="rId4" Type="http://schemas.openxmlformats.org/officeDocument/2006/relationships/customXml" Target="../ink/ink18.xml"/></Relationships>
</file>

<file path=ppt/slides/_rels/slide4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35.xml"/><Relationship Id="rId5" Type="http://schemas.openxmlformats.org/officeDocument/2006/relationships/image" Target="../media/image160.emf"/><Relationship Id="rId4" Type="http://schemas.openxmlformats.org/officeDocument/2006/relationships/customXml" Target="../ink/ink19.xml"/></Relationships>
</file>

<file path=ppt/slides/_rels/slide48.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10.xml"/><Relationship Id="rId1" Type="http://schemas.openxmlformats.org/officeDocument/2006/relationships/slideLayout" Target="../slideLayouts/slideLayout35.xml"/></Relationships>
</file>

<file path=ppt/slides/_rels/slide4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35.xml"/><Relationship Id="rId4" Type="http://schemas.openxmlformats.org/officeDocument/2006/relationships/image" Target="../media/image159.png"/></Relationships>
</file>

<file path=ppt/slides/_rels/slide50.xml.rels><?xml version="1.0" encoding="UTF-8" standalone="yes"?>
<Relationships xmlns="http://schemas.openxmlformats.org/package/2006/relationships"><Relationship Id="rId8" Type="http://schemas.openxmlformats.org/officeDocument/2006/relationships/image" Target="../media/image167.png"/><Relationship Id="rId3" Type="http://schemas.openxmlformats.org/officeDocument/2006/relationships/image" Target="../media/image162.png"/><Relationship Id="rId7" Type="http://schemas.openxmlformats.org/officeDocument/2006/relationships/image" Target="../media/image166.png"/><Relationship Id="rId2" Type="http://schemas.openxmlformats.org/officeDocument/2006/relationships/notesSlide" Target="../notesSlides/notesSlide12.xml"/><Relationship Id="rId1" Type="http://schemas.openxmlformats.org/officeDocument/2006/relationships/slideLayout" Target="../slideLayouts/slideLayout35.xml"/><Relationship Id="rId6" Type="http://schemas.openxmlformats.org/officeDocument/2006/relationships/image" Target="../media/image165.png"/><Relationship Id="rId5" Type="http://schemas.openxmlformats.org/officeDocument/2006/relationships/image" Target="../media/image164.png"/><Relationship Id="rId10" Type="http://schemas.openxmlformats.org/officeDocument/2006/relationships/image" Target="../media/image163.emf"/><Relationship Id="rId4" Type="http://schemas.openxmlformats.org/officeDocument/2006/relationships/image" Target="../media/image19.jpeg"/><Relationship Id="rId9" Type="http://schemas.openxmlformats.org/officeDocument/2006/relationships/customXml" Target="../ink/ink20.xml"/></Relationships>
</file>

<file path=ppt/slides/_rels/slide51.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notesSlide" Target="../notesSlides/notesSlide13.xml"/><Relationship Id="rId1" Type="http://schemas.openxmlformats.org/officeDocument/2006/relationships/slideLayout" Target="../slideLayouts/slideLayout35.xml"/><Relationship Id="rId6" Type="http://schemas.openxmlformats.org/officeDocument/2006/relationships/image" Target="../media/image164.emf"/><Relationship Id="rId5" Type="http://schemas.openxmlformats.org/officeDocument/2006/relationships/customXml" Target="../ink/ink21.xml"/><Relationship Id="rId4" Type="http://schemas.openxmlformats.org/officeDocument/2006/relationships/image" Target="../media/image19.jpeg"/></Relationships>
</file>

<file path=ppt/slides/_rels/slide52.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notesSlide" Target="../notesSlides/notesSlide14.xml"/><Relationship Id="rId1" Type="http://schemas.openxmlformats.org/officeDocument/2006/relationships/slideLayout" Target="../slideLayouts/slideLayout35.xml"/><Relationship Id="rId4" Type="http://schemas.openxmlformats.org/officeDocument/2006/relationships/image" Target="../media/image20.png"/></Relationships>
</file>

<file path=ppt/slides/_rels/slide53.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image" Target="../media/image21.jpeg"/><Relationship Id="rId1" Type="http://schemas.openxmlformats.org/officeDocument/2006/relationships/slideLayout" Target="../slideLayouts/slideLayout35.xml"/><Relationship Id="rId5" Type="http://schemas.openxmlformats.org/officeDocument/2006/relationships/image" Target="../media/image167.emf"/><Relationship Id="rId4" Type="http://schemas.openxmlformats.org/officeDocument/2006/relationships/customXml" Target="../ink/ink22.xml"/></Relationships>
</file>

<file path=ppt/slides/_rels/slide54.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notesSlide" Target="../notesSlides/notesSlide15.xml"/><Relationship Id="rId1" Type="http://schemas.openxmlformats.org/officeDocument/2006/relationships/slideLayout" Target="../slideLayouts/slideLayout35.xml"/><Relationship Id="rId6" Type="http://schemas.openxmlformats.org/officeDocument/2006/relationships/image" Target="NULL"/><Relationship Id="rId11" Type="http://schemas.openxmlformats.org/officeDocument/2006/relationships/customXml" Target="../ink/ink24.xml"/><Relationship Id="rId5" Type="http://schemas.openxmlformats.org/officeDocument/2006/relationships/image" Target="NULL"/><Relationship Id="rId15" Type="http://schemas.openxmlformats.org/officeDocument/2006/relationships/image" Target="../media/image22.png"/><Relationship Id="rId10" Type="http://schemas.openxmlformats.org/officeDocument/2006/relationships/image" Target="NULL"/><Relationship Id="rId4" Type="http://schemas.openxmlformats.org/officeDocument/2006/relationships/customXml" Target="../ink/ink23.xml"/><Relationship Id="rId9" Type="http://schemas.openxmlformats.org/officeDocument/2006/relationships/image" Target="NULL"/><Relationship Id="rId14" Type="http://schemas.openxmlformats.org/officeDocument/2006/relationships/image" Target="NULL"/></Relationships>
</file>

<file path=ppt/slides/_rels/slide55.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12" Type="http://schemas.openxmlformats.org/officeDocument/2006/relationships/image" Target="NULL"/><Relationship Id="rId17" Type="http://schemas.openxmlformats.org/officeDocument/2006/relationships/image" Target="../media/image25.emf"/><Relationship Id="rId2" Type="http://schemas.openxmlformats.org/officeDocument/2006/relationships/notesSlide" Target="../notesSlides/notesSlide16.xml"/><Relationship Id="rId16" Type="http://schemas.openxmlformats.org/officeDocument/2006/relationships/customXml" Target="../ink/ink26.xml"/><Relationship Id="rId1" Type="http://schemas.openxmlformats.org/officeDocument/2006/relationships/slideLayout" Target="../slideLayouts/slideLayout35.xml"/><Relationship Id="rId6" Type="http://schemas.openxmlformats.org/officeDocument/2006/relationships/image" Target="NULL"/><Relationship Id="rId11" Type="http://schemas.openxmlformats.org/officeDocument/2006/relationships/image" Target="NULL"/><Relationship Id="rId5" Type="http://schemas.openxmlformats.org/officeDocument/2006/relationships/image" Target="NULL"/><Relationship Id="rId15" Type="http://schemas.openxmlformats.org/officeDocument/2006/relationships/image" Target="NULL"/><Relationship Id="rId10" Type="http://schemas.openxmlformats.org/officeDocument/2006/relationships/image" Target="NULL"/><Relationship Id="rId4" Type="http://schemas.openxmlformats.org/officeDocument/2006/relationships/customXml" Target="../ink/ink25.xml"/><Relationship Id="rId9" Type="http://schemas.openxmlformats.org/officeDocument/2006/relationships/image" Target="NULL"/><Relationship Id="rId14" Type="http://schemas.openxmlformats.org/officeDocument/2006/relationships/image" Target="NUL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6DF0EE-5982-C221-DBB5-E6EE2C6B41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369660C6-822F-3D9F-956F-73261840B8FC}"/>
              </a:ext>
            </a:extLst>
          </p:cNvPr>
          <p:cNvSpPr>
            <a:spLocks noGrp="1"/>
          </p:cNvSpPr>
          <p:nvPr>
            <p:ph type="ctrTitle"/>
          </p:nvPr>
        </p:nvSpPr>
        <p:spPr/>
        <p:txBody>
          <a:bodyPr/>
          <a:lstStyle/>
          <a:p>
            <a:r>
              <a:rPr lang="el-GR" dirty="0"/>
              <a:t>Φυσική για Μηχανικούς</a:t>
            </a:r>
          </a:p>
        </p:txBody>
      </p:sp>
      <p:sp>
        <p:nvSpPr>
          <p:cNvPr id="3" name="Subtitle 2">
            <a:extLst>
              <a:ext uri="{FF2B5EF4-FFF2-40B4-BE49-F238E27FC236}">
                <a16:creationId xmlns:a16="http://schemas.microsoft.com/office/drawing/2014/main" xmlns="" id="{BD4614A9-CE56-1383-ADB1-307A1AF7FB05}"/>
              </a:ext>
            </a:extLst>
          </p:cNvPr>
          <p:cNvSpPr>
            <a:spLocks noGrp="1"/>
          </p:cNvSpPr>
          <p:nvPr>
            <p:ph type="subTitle" idx="1"/>
          </p:nvPr>
        </p:nvSpPr>
        <p:spPr/>
        <p:txBody>
          <a:bodyPr>
            <a:normAutofit/>
          </a:bodyPr>
          <a:lstStyle/>
          <a:p>
            <a:r>
              <a:rPr lang="el-GR" dirty="0"/>
              <a:t>Μηχανική</a:t>
            </a:r>
          </a:p>
          <a:p>
            <a:endParaRPr lang="el-GR" dirty="0"/>
          </a:p>
          <a:p>
            <a:r>
              <a:rPr lang="el-GR" dirty="0"/>
              <a:t>Οι Νόμοι της Κίνησης</a:t>
            </a:r>
          </a:p>
          <a:p>
            <a:endParaRPr lang="el-GR" dirty="0"/>
          </a:p>
        </p:txBody>
      </p:sp>
      <p:sp>
        <p:nvSpPr>
          <p:cNvPr id="5" name="TextBox 4">
            <a:extLst>
              <a:ext uri="{FF2B5EF4-FFF2-40B4-BE49-F238E27FC236}">
                <a16:creationId xmlns:a16="http://schemas.microsoft.com/office/drawing/2014/main" xmlns="" id="{359EB70D-9315-D35F-6F63-1327CFFABCA1}"/>
              </a:ext>
            </a:extLst>
          </p:cNvPr>
          <p:cNvSpPr txBox="1"/>
          <p:nvPr/>
        </p:nvSpPr>
        <p:spPr>
          <a:xfrm>
            <a:off x="152400" y="4863405"/>
            <a:ext cx="4285172" cy="90024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l-GR"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Εικόνα:</a:t>
            </a:r>
            <a:r>
              <a:rPr kumimoji="0" lang="en-US"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 Isaac Newton: </a:t>
            </a:r>
            <a:r>
              <a:rPr kumimoji="0" lang="el-GR"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Θεωρείται πατέρας της Κλασικής Φυσικής, καθώς ξεκινώντας από τις παρατηρήσεις του Γαλιλαίου αλλά και τους νόμους του </a:t>
            </a:r>
            <a:r>
              <a:rPr kumimoji="0" lang="el-GR" sz="1050" b="0" i="0" u="none" strike="noStrike" kern="1200" cap="none" spc="0" normalizeH="0" baseline="0" noProof="0" dirty="0" err="1">
                <a:ln>
                  <a:noFill/>
                </a:ln>
                <a:solidFill>
                  <a:prstClr val="black"/>
                </a:solidFill>
                <a:effectLst/>
                <a:uLnTx/>
                <a:uFillTx/>
                <a:latin typeface="Cambria" panose="02040503050406030204" pitchFamily="18" charset="0"/>
                <a:ea typeface="+mn-ea"/>
                <a:cs typeface="+mn-cs"/>
              </a:rPr>
              <a:t>Κέπλερ</a:t>
            </a:r>
            <a:r>
              <a:rPr kumimoji="0" lang="el-GR"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 για την κίνηση των πλανητών διατύπωσε τους τρεις μνημειώδεις νόμους της κίνησης και τον περισπούδαστο «νόμο της βαρύτητας»</a:t>
            </a:r>
            <a:endParaRPr kumimoji="0" lang="en-US"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endParaRPr>
          </a:p>
        </p:txBody>
      </p:sp>
      <p:pic>
        <p:nvPicPr>
          <p:cNvPr id="4" name="Picture 3">
            <a:extLst>
              <a:ext uri="{FF2B5EF4-FFF2-40B4-BE49-F238E27FC236}">
                <a16:creationId xmlns:a16="http://schemas.microsoft.com/office/drawing/2014/main" xmlns="" id="{E2FC382A-C7F6-FE25-BC04-C685AD9B25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990602"/>
            <a:ext cx="3581400" cy="3804139"/>
          </a:xfrm>
          <a:prstGeom prst="rect">
            <a:avLst/>
          </a:prstGeom>
          <a:ln>
            <a:noFill/>
          </a:ln>
          <a:effectLst>
            <a:softEdge rad="112500"/>
          </a:effectLst>
        </p:spPr>
      </p:pic>
    </p:spTree>
    <p:extLst>
      <p:ext uri="{BB962C8B-B14F-4D97-AF65-F5344CB8AC3E}">
        <p14:creationId xmlns:p14="http://schemas.microsoft.com/office/powerpoint/2010/main" val="261826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l-GR" dirty="0"/>
              <a:t>Φυσική για Μηχανικούς</a:t>
            </a:r>
          </a:p>
        </p:txBody>
      </p:sp>
      <p:sp>
        <p:nvSpPr>
          <p:cNvPr id="3" name="Subtitle 2"/>
          <p:cNvSpPr>
            <a:spLocks noGrp="1"/>
          </p:cNvSpPr>
          <p:nvPr>
            <p:ph type="subTitle" idx="1"/>
          </p:nvPr>
        </p:nvSpPr>
        <p:spPr/>
        <p:txBody>
          <a:bodyPr>
            <a:normAutofit/>
          </a:bodyPr>
          <a:lstStyle/>
          <a:p>
            <a:r>
              <a:rPr lang="el-GR" dirty="0"/>
              <a:t>Μηχανική</a:t>
            </a:r>
          </a:p>
          <a:p>
            <a:endParaRPr lang="el-GR" dirty="0"/>
          </a:p>
          <a:p>
            <a:r>
              <a:rPr lang="el-GR" b="1" dirty="0">
                <a:effectLst>
                  <a:outerShdw blurRad="38100" dist="38100" dir="2700000" algn="tl">
                    <a:srgbClr val="000000">
                      <a:alpha val="43137"/>
                    </a:srgbClr>
                  </a:outerShdw>
                </a:effectLst>
              </a:rPr>
              <a:t>Οι Νόμοι της Κίνησης</a:t>
            </a:r>
          </a:p>
          <a:p>
            <a:endParaRPr lang="el-GR" dirty="0"/>
          </a:p>
        </p:txBody>
      </p:sp>
      <p:sp>
        <p:nvSpPr>
          <p:cNvPr id="5" name="TextBox 4"/>
          <p:cNvSpPr txBox="1"/>
          <p:nvPr/>
        </p:nvSpPr>
        <p:spPr>
          <a:xfrm>
            <a:off x="152400" y="4863405"/>
            <a:ext cx="4285172" cy="90024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l-GR"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Εικόνα:</a:t>
            </a:r>
            <a:r>
              <a:rPr kumimoji="0" lang="en-US"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 Isaac Newton: </a:t>
            </a:r>
            <a:r>
              <a:rPr kumimoji="0" lang="el-GR"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Θεωρείται πατέρας της Κλασικής Φυσικής, καθώς ξεκινώντας από τις παρατηρήσεις του Γαλιλαίου αλλά και τους νόμους του </a:t>
            </a:r>
            <a:r>
              <a:rPr kumimoji="0" lang="el-GR" sz="1050" b="0" i="0" u="none" strike="noStrike" kern="1200" cap="none" spc="0" normalizeH="0" baseline="0" noProof="0" dirty="0" err="1">
                <a:ln>
                  <a:noFill/>
                </a:ln>
                <a:solidFill>
                  <a:prstClr val="black"/>
                </a:solidFill>
                <a:effectLst/>
                <a:uLnTx/>
                <a:uFillTx/>
                <a:latin typeface="Cambria" panose="02040503050406030204" pitchFamily="18" charset="0"/>
                <a:ea typeface="+mn-ea"/>
                <a:cs typeface="+mn-cs"/>
              </a:rPr>
              <a:t>Κέπλερ</a:t>
            </a:r>
            <a:r>
              <a:rPr kumimoji="0" lang="el-GR"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 για την κίνηση των πλανητών διατύπωσε τους τρεις μνημειώδεις νόμους της κίνησης και τον περισπούδαστο «νόμο της βαρύτητας»</a:t>
            </a:r>
            <a:endParaRPr kumimoji="0" lang="en-US" sz="105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990602"/>
            <a:ext cx="3581400" cy="3804139"/>
          </a:xfrm>
          <a:prstGeom prst="rect">
            <a:avLst/>
          </a:prstGeom>
          <a:ln>
            <a:noFill/>
          </a:ln>
          <a:effectLst>
            <a:softEdge rad="112500"/>
          </a:effectLst>
        </p:spPr>
      </p:pic>
    </p:spTree>
    <p:extLst>
      <p:ext uri="{BB962C8B-B14F-4D97-AF65-F5344CB8AC3E}">
        <p14:creationId xmlns:p14="http://schemas.microsoft.com/office/powerpoint/2010/main" val="4105108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0" y="1853292"/>
            <a:ext cx="7872249" cy="4547508"/>
          </a:xfrm>
        </p:spPr>
        <p:txBody>
          <a:bodyPr>
            <a:normAutofit/>
          </a:bodyPr>
          <a:lstStyle/>
          <a:p>
            <a:r>
              <a:rPr lang="el-GR" dirty="0"/>
              <a:t>Ως τώρα, μελετήσαμε κινήσεις σωματιδίων</a:t>
            </a:r>
          </a:p>
          <a:p>
            <a:pPr lvl="1"/>
            <a:endParaRPr lang="en-US" dirty="0"/>
          </a:p>
          <a:p>
            <a:pPr lvl="1"/>
            <a:r>
              <a:rPr lang="el-GR" dirty="0"/>
              <a:t>Ορίσαμε θέση, μετατόπιση, ταχύτητες, επιταχύνσεις…</a:t>
            </a:r>
          </a:p>
          <a:p>
            <a:pPr lvl="1"/>
            <a:r>
              <a:rPr lang="el-GR" dirty="0"/>
              <a:t>…καθώς και </a:t>
            </a:r>
            <a:r>
              <a:rPr lang="el-GR" b="1" dirty="0"/>
              <a:t>μοντέλα κίνησης </a:t>
            </a:r>
            <a:r>
              <a:rPr lang="el-GR" dirty="0"/>
              <a:t>με τα οποία μπορούμε να περιγράψουμε πραγματικά φαινόμενα</a:t>
            </a:r>
            <a:endParaRPr lang="en-US" dirty="0"/>
          </a:p>
          <a:p>
            <a:pPr lvl="2"/>
            <a:r>
              <a:rPr lang="el-GR" dirty="0"/>
              <a:t>Κίνηση υπό μηδενική ή μη-μηδενική, σταθερή, επιτάχυνση</a:t>
            </a:r>
          </a:p>
          <a:p>
            <a:pPr lvl="1"/>
            <a:endParaRPr lang="el-GR" dirty="0"/>
          </a:p>
          <a:p>
            <a:pPr lvl="1"/>
            <a:r>
              <a:rPr lang="el-GR" dirty="0"/>
              <a:t>Δεν μας ενδιέφερε η </a:t>
            </a:r>
            <a:r>
              <a:rPr lang="el-GR" b="1" dirty="0"/>
              <a:t>αιτία</a:t>
            </a:r>
            <a:r>
              <a:rPr lang="el-GR" dirty="0"/>
              <a:t> της κίνησης</a:t>
            </a:r>
          </a:p>
          <a:p>
            <a:pPr marL="365760" lvl="1" indent="0">
              <a:buNone/>
            </a:pPr>
            <a:endParaRPr lang="el-GR" dirty="0"/>
          </a:p>
          <a:p>
            <a:pPr lvl="1"/>
            <a:endParaRPr lang="el-GR" dirty="0"/>
          </a:p>
          <a:p>
            <a:r>
              <a:rPr lang="el-GR" dirty="0"/>
              <a:t>Καιρός να τη μελετήσουμε κι αυτή! </a:t>
            </a:r>
            <a:r>
              <a:rPr lang="el-GR" dirty="0">
                <a:sym typeface="Wingdings" panose="05000000000000000000" pitchFamily="2" charset="2"/>
              </a:rPr>
              <a:t></a:t>
            </a:r>
          </a:p>
          <a:p>
            <a:endParaRPr lang="el-GR" dirty="0">
              <a:sym typeface="Wingdings" panose="05000000000000000000" pitchFamily="2" charset="2"/>
            </a:endParaRPr>
          </a:p>
        </p:txBody>
      </p:sp>
    </p:spTree>
    <p:extLst>
      <p:ext uri="{BB962C8B-B14F-4D97-AF65-F5344CB8AC3E}">
        <p14:creationId xmlns:p14="http://schemas.microsoft.com/office/powerpoint/2010/main" val="343619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9" end="9"/>
                                            </p:txEl>
                                          </p:spTgt>
                                        </p:tgtEl>
                                        <p:attrNameLst>
                                          <p:attrName>style.visibility</p:attrName>
                                        </p:attrNameLst>
                                      </p:cBhvr>
                                      <p:to>
                                        <p:strVal val="visible"/>
                                      </p:to>
                                    </p:set>
                                    <p:animEffect transition="in" filter="fade">
                                      <p:cBhvr>
                                        <p:cTn id="2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1" y="1853292"/>
                <a:ext cx="7567108" cy="4153348"/>
              </a:xfrm>
            </p:spPr>
            <p:txBody>
              <a:bodyPr/>
              <a:lstStyle/>
              <a:p>
                <a:r>
                  <a:rPr lang="el-GR" b="1" dirty="0">
                    <a:sym typeface="Wingdings" panose="05000000000000000000" pitchFamily="2" charset="2"/>
                  </a:rPr>
                  <a:t>Ερωτήματα</a:t>
                </a:r>
              </a:p>
              <a:p>
                <a:pPr lvl="1"/>
                <a:r>
                  <a:rPr lang="el-GR" dirty="0">
                    <a:sym typeface="Wingdings" panose="05000000000000000000" pitchFamily="2" charset="2"/>
                  </a:rPr>
                  <a:t>Γιατί μεταβάλλεται η κίνηση ενός αντικειμένου;</a:t>
                </a:r>
              </a:p>
              <a:p>
                <a:pPr lvl="1"/>
                <a:r>
                  <a:rPr lang="el-GR" dirty="0">
                    <a:sym typeface="Wingdings" panose="05000000000000000000" pitchFamily="2" charset="2"/>
                  </a:rPr>
                  <a:t>Τι προκαλεί την κίνηση ή την ακινησία του;</a:t>
                </a:r>
              </a:p>
              <a:p>
                <a:pPr lvl="1"/>
                <a:r>
                  <a:rPr lang="el-GR" dirty="0">
                    <a:sym typeface="Wingdings" panose="05000000000000000000" pitchFamily="2" charset="2"/>
                  </a:rPr>
                  <a:t>Γιατί είναι πιο εύκολο να κινήσουμε ένα </a:t>
                </a:r>
                <a:r>
                  <a:rPr lang="en-US" dirty="0">
                    <a:sym typeface="Wingdings" panose="05000000000000000000" pitchFamily="2" charset="2"/>
                  </a:rPr>
                  <a:t>“</a:t>
                </a:r>
                <a:r>
                  <a:rPr lang="el-GR" dirty="0">
                    <a:sym typeface="Wingdings" panose="05000000000000000000" pitchFamily="2" charset="2"/>
                  </a:rPr>
                  <a:t>μικρό</a:t>
                </a:r>
                <a:r>
                  <a:rPr lang="en-US" dirty="0">
                    <a:sym typeface="Wingdings" panose="05000000000000000000" pitchFamily="2" charset="2"/>
                  </a:rPr>
                  <a:t>”</a:t>
                </a:r>
                <a:r>
                  <a:rPr lang="el-GR" dirty="0">
                    <a:sym typeface="Wingdings" panose="05000000000000000000" pitchFamily="2" charset="2"/>
                  </a:rPr>
                  <a:t> από ένα </a:t>
                </a:r>
                <a:r>
                  <a:rPr lang="en-US" dirty="0">
                    <a:sym typeface="Wingdings" panose="05000000000000000000" pitchFamily="2" charset="2"/>
                  </a:rPr>
                  <a:t>“</a:t>
                </a:r>
                <a:r>
                  <a:rPr lang="el-GR" dirty="0">
                    <a:sym typeface="Wingdings" panose="05000000000000000000" pitchFamily="2" charset="2"/>
                  </a:rPr>
                  <a:t>μεγάλο</a:t>
                </a:r>
                <a:r>
                  <a:rPr lang="en-US" dirty="0">
                    <a:sym typeface="Wingdings" panose="05000000000000000000" pitchFamily="2" charset="2"/>
                  </a:rPr>
                  <a:t>”</a:t>
                </a:r>
                <a:r>
                  <a:rPr lang="el-GR" dirty="0">
                    <a:sym typeface="Wingdings" panose="05000000000000000000" pitchFamily="2" charset="2"/>
                  </a:rPr>
                  <a:t> αντικείμενο;</a:t>
                </a:r>
              </a:p>
              <a:p>
                <a:pPr lvl="1"/>
                <a:endParaRPr lang="el-GR" dirty="0">
                  <a:sym typeface="Wingdings" panose="05000000000000000000" pitchFamily="2" charset="2"/>
                </a:endParaRPr>
              </a:p>
              <a:p>
                <a:r>
                  <a:rPr lang="el-GR" dirty="0">
                    <a:sym typeface="Wingdings" panose="05000000000000000000" pitchFamily="2" charset="2"/>
                  </a:rPr>
                  <a:t>«Κλειδιά» για τις απαντήσεις</a:t>
                </a:r>
                <a:endParaRPr lang="el-GR" dirty="0"/>
              </a:p>
              <a:p>
                <a:pPr lvl="1"/>
                <a:r>
                  <a:rPr lang="el-GR" b="1" dirty="0"/>
                  <a:t>Δύναμη (</a:t>
                </a:r>
                <a:r>
                  <a:rPr lang="en-US" b="1" dirty="0"/>
                  <a:t>Force – </a:t>
                </a:r>
                <a14:m>
                  <m:oMath xmlns:m="http://schemas.openxmlformats.org/officeDocument/2006/math">
                    <m:r>
                      <a:rPr lang="en-US" b="1" i="1" dirty="0" smtClean="0">
                        <a:latin typeface="Cambria Math" panose="02040503050406030204" pitchFamily="18" charset="0"/>
                      </a:rPr>
                      <m:t>𝑭</m:t>
                    </m:r>
                  </m:oMath>
                </a14:m>
                <a:r>
                  <a:rPr lang="en-US" b="1" dirty="0"/>
                  <a:t>)</a:t>
                </a:r>
                <a:r>
                  <a:rPr lang="el-GR" dirty="0"/>
                  <a:t> που </a:t>
                </a:r>
                <a:r>
                  <a:rPr lang="el-GR" u="sng" dirty="0"/>
                  <a:t>ασκείται</a:t>
                </a:r>
                <a:r>
                  <a:rPr lang="el-GR" dirty="0"/>
                  <a:t> στο αντικείμενο</a:t>
                </a:r>
              </a:p>
              <a:p>
                <a:pPr lvl="1"/>
                <a:r>
                  <a:rPr lang="el-GR" b="1" dirty="0"/>
                  <a:t>Μάζα</a:t>
                </a:r>
                <a:r>
                  <a:rPr lang="en-US" b="1" dirty="0"/>
                  <a:t> (Mass – </a:t>
                </a:r>
                <a14:m>
                  <m:oMath xmlns:m="http://schemas.openxmlformats.org/officeDocument/2006/math">
                    <m:r>
                      <a:rPr lang="en-US" b="1" i="1" dirty="0" smtClean="0">
                        <a:latin typeface="Cambria Math" panose="02040503050406030204" pitchFamily="18" charset="0"/>
                      </a:rPr>
                      <m:t>𝒎</m:t>
                    </m:r>
                  </m:oMath>
                </a14:m>
                <a:r>
                  <a:rPr lang="en-US" b="1" dirty="0"/>
                  <a:t>)</a:t>
                </a:r>
                <a:r>
                  <a:rPr lang="el-GR" dirty="0"/>
                  <a:t> του αντικειμένου</a:t>
                </a:r>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1" y="1853292"/>
                <a:ext cx="7567108" cy="4153348"/>
              </a:xfrm>
              <a:blipFill>
                <a:blip r:embed="rId2"/>
                <a:stretch>
                  <a:fillRect t="-1175"/>
                </a:stretch>
              </a:blipFill>
            </p:spPr>
            <p:txBody>
              <a:bodyPr/>
              <a:lstStyle/>
              <a:p>
                <a:r>
                  <a:rPr lang="en-US">
                    <a:noFill/>
                  </a:rPr>
                  <a:t> </a:t>
                </a:r>
              </a:p>
            </p:txBody>
          </p:sp>
        </mc:Fallback>
      </mc:AlternateContent>
    </p:spTree>
    <p:extLst>
      <p:ext uri="{BB962C8B-B14F-4D97-AF65-F5344CB8AC3E}">
        <p14:creationId xmlns:p14="http://schemas.microsoft.com/office/powerpoint/2010/main" val="309493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1" y="1371600"/>
            <a:ext cx="7872249" cy="5105400"/>
          </a:xfrm>
        </p:spPr>
        <p:txBody>
          <a:bodyPr>
            <a:normAutofit/>
          </a:bodyPr>
          <a:lstStyle/>
          <a:p>
            <a:r>
              <a:rPr lang="el-GR" b="1" dirty="0"/>
              <a:t>Δύναμη</a:t>
            </a:r>
          </a:p>
          <a:p>
            <a:pPr lvl="1"/>
            <a:r>
              <a:rPr lang="el-GR" dirty="0"/>
              <a:t>Καθημερινή εμπειρία</a:t>
            </a:r>
          </a:p>
          <a:p>
            <a:pPr lvl="2"/>
            <a:r>
              <a:rPr lang="el-GR" dirty="0"/>
              <a:t>Πέταγμα μπάλας</a:t>
            </a:r>
          </a:p>
          <a:p>
            <a:pPr lvl="2"/>
            <a:r>
              <a:rPr lang="el-GR" dirty="0"/>
              <a:t>Σπρώξιμο ντουλάπας</a:t>
            </a:r>
          </a:p>
          <a:p>
            <a:pPr lvl="2"/>
            <a:r>
              <a:rPr lang="el-GR" dirty="0"/>
              <a:t>Τράβηγμα συρταριού</a:t>
            </a:r>
          </a:p>
          <a:p>
            <a:pPr lvl="2"/>
            <a:endParaRPr lang="el-GR" dirty="0"/>
          </a:p>
          <a:p>
            <a:pPr lvl="1"/>
            <a:r>
              <a:rPr lang="el-GR" dirty="0"/>
              <a:t>Αλληλεπίδραση με αντικείμενα μέσω μυϊκής δράσης, με αποτέλεσμα την αλλαγή της κινητικής τους κατάστασης</a:t>
            </a:r>
          </a:p>
          <a:p>
            <a:pPr lvl="1"/>
            <a:endParaRPr lang="el-GR" dirty="0"/>
          </a:p>
          <a:p>
            <a:pPr lvl="1"/>
            <a:r>
              <a:rPr lang="el-GR" dirty="0"/>
              <a:t>Δεν είναι όμως πάντα απαραίτητη η πρόκληση κίνησης</a:t>
            </a:r>
          </a:p>
          <a:p>
            <a:pPr lvl="2"/>
            <a:r>
              <a:rPr lang="el-GR" dirty="0"/>
              <a:t>Βαριά μπάλα</a:t>
            </a:r>
          </a:p>
          <a:p>
            <a:pPr lvl="2"/>
            <a:r>
              <a:rPr lang="el-GR" dirty="0"/>
              <a:t>Μεγάλη ντουλάπα</a:t>
            </a:r>
          </a:p>
          <a:p>
            <a:pPr lvl="2"/>
            <a:r>
              <a:rPr lang="el-GR" dirty="0"/>
              <a:t>Κλειδωμένο συρτάρι</a:t>
            </a:r>
          </a:p>
        </p:txBody>
      </p:sp>
    </p:spTree>
    <p:extLst>
      <p:ext uri="{BB962C8B-B14F-4D97-AF65-F5344CB8AC3E}">
        <p14:creationId xmlns:p14="http://schemas.microsoft.com/office/powerpoint/2010/main" val="2171546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fade">
                                      <p:cBhvr>
                                        <p:cTn id="41" dur="500"/>
                                        <p:tgtEl>
                                          <p:spTgt spid="3">
                                            <p:txEl>
                                              <p:pRg st="10" end="10"/>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3">
                                            <p:txEl>
                                              <p:pRg st="11" end="11"/>
                                            </p:txEl>
                                          </p:spTgt>
                                        </p:tgtEl>
                                        <p:attrNameLst>
                                          <p:attrName>style.visibility</p:attrName>
                                        </p:attrNameLst>
                                      </p:cBhvr>
                                      <p:to>
                                        <p:strVal val="visible"/>
                                      </p:to>
                                    </p:set>
                                    <p:animEffect transition="in" filter="fade">
                                      <p:cBhvr>
                                        <p:cTn id="44"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Εικόνα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5200" y="3896538"/>
            <a:ext cx="4922363" cy="2588691"/>
          </a:xfrm>
          <a:prstGeom prst="rect">
            <a:avLst/>
          </a:prstGeom>
          <a:ln>
            <a:noFill/>
          </a:ln>
          <a:effectLst>
            <a:outerShdw blurRad="292100" dist="139700" dir="2700000" algn="tl" rotWithShape="0">
              <a:srgbClr val="333333">
                <a:alpha val="65000"/>
              </a:srgbClr>
            </a:outerShdw>
          </a:effectLst>
        </p:spPr>
      </p:pic>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p:txBody>
          <a:bodyPr/>
          <a:lstStyle/>
          <a:p>
            <a:r>
              <a:rPr lang="en-US" i="1" dirty="0"/>
              <a:t>“</a:t>
            </a:r>
            <a:r>
              <a:rPr lang="el-GR" i="1" dirty="0"/>
              <a:t>Οι Δυνάμεις είναι αυτές που αλλάζουν την ταχύτητα ενός σώματος</a:t>
            </a:r>
            <a:r>
              <a:rPr lang="en-US" i="1" dirty="0"/>
              <a:t>”</a:t>
            </a:r>
            <a:r>
              <a:rPr lang="el-GR" i="1" dirty="0"/>
              <a:t> </a:t>
            </a:r>
          </a:p>
          <a:p>
            <a:pPr marL="68580" indent="0" algn="r">
              <a:buNone/>
            </a:pPr>
            <a:r>
              <a:rPr lang="el-GR" dirty="0"/>
              <a:t>(</a:t>
            </a:r>
            <a:r>
              <a:rPr lang="en-US" dirty="0"/>
              <a:t>I. Newton)</a:t>
            </a:r>
          </a:p>
          <a:p>
            <a:r>
              <a:rPr lang="el-GR" dirty="0"/>
              <a:t>Δυο κατηγορίες δυνάμεων (κλασική θεώρηση)</a:t>
            </a:r>
          </a:p>
          <a:p>
            <a:pPr lvl="1"/>
            <a:r>
              <a:rPr lang="el-GR" dirty="0"/>
              <a:t>Δυνάμεις Επαφής</a:t>
            </a:r>
          </a:p>
          <a:p>
            <a:pPr lvl="1"/>
            <a:r>
              <a:rPr lang="el-GR" dirty="0"/>
              <a:t>Δυνάμεις Πεδίου (ή δυνάμεις από απόσταση)</a:t>
            </a:r>
          </a:p>
        </p:txBody>
      </p:sp>
    </p:spTree>
    <p:extLst>
      <p:ext uri="{BB962C8B-B14F-4D97-AF65-F5344CB8AC3E}">
        <p14:creationId xmlns:p14="http://schemas.microsoft.com/office/powerpoint/2010/main" val="1936897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p:txBody>
          <a:bodyPr/>
          <a:lstStyle/>
          <a:p>
            <a:r>
              <a:rPr lang="el-GR" dirty="0"/>
              <a:t>Η διανυσματική φύση της Δύναμης</a:t>
            </a:r>
          </a:p>
        </p:txBody>
      </p:sp>
      <p:pic>
        <p:nvPicPr>
          <p:cNvPr id="4" name="Εικόνα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6565" y="1905000"/>
            <a:ext cx="6736836" cy="4572002"/>
          </a:xfrm>
          <a:prstGeom prst="rect">
            <a:avLst/>
          </a:prstGeom>
        </p:spPr>
      </p:pic>
    </p:spTree>
    <p:extLst>
      <p:ext uri="{BB962C8B-B14F-4D97-AF65-F5344CB8AC3E}">
        <p14:creationId xmlns:p14="http://schemas.microsoft.com/office/powerpoint/2010/main" val="3573166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1" y="1371600"/>
                <a:ext cx="7643650" cy="5257800"/>
              </a:xfrm>
            </p:spPr>
            <p:txBody>
              <a:bodyPr>
                <a:normAutofit lnSpcReduction="10000"/>
              </a:bodyPr>
              <a:lstStyle/>
              <a:p>
                <a:r>
                  <a:rPr lang="el-GR" b="1" dirty="0"/>
                  <a:t>Συστήματα αναφοράς</a:t>
                </a:r>
                <a:endParaRPr lang="en-US" b="1" dirty="0"/>
              </a:p>
              <a:p>
                <a:endParaRPr lang="en-US" sz="900" b="1" dirty="0"/>
              </a:p>
              <a:p>
                <a:pPr lvl="1"/>
                <a:r>
                  <a:rPr lang="el-GR" b="1" dirty="0"/>
                  <a:t>Σύστημα αναφοράς </a:t>
                </a:r>
                <a:r>
                  <a:rPr lang="el-GR" dirty="0"/>
                  <a:t>ονομάζουμε το φυσικό αντικείμενο στο οποίο προσαρτούμε το σύστημα συντεταγμένων μας (και το οποίο αντικείμενο θεωρούμε ότι δεν κινείται)</a:t>
                </a:r>
              </a:p>
              <a:p>
                <a:pPr lvl="2"/>
                <a:r>
                  <a:rPr lang="el-GR" dirty="0"/>
                  <a:t>Π.χ. το έδαφος, όταν μετράμε την ταχύτητα ενός σώματος</a:t>
                </a:r>
              </a:p>
              <a:p>
                <a:pPr lvl="1"/>
                <a:endParaRPr lang="el-GR" sz="1600" b="1" dirty="0"/>
              </a:p>
              <a:p>
                <a:pPr lvl="1"/>
                <a:r>
                  <a:rPr lang="el-GR" dirty="0"/>
                  <a:t>Αν ένα σώμα</a:t>
                </a:r>
                <a:r>
                  <a:rPr lang="el-GR" b="1" dirty="0"/>
                  <a:t> δεν αλληλεπιδρά με άλλα σώματα, </a:t>
                </a:r>
                <a:r>
                  <a:rPr lang="el-GR" dirty="0"/>
                  <a:t>μπορούμε να ορίσουμε ένα</a:t>
                </a:r>
                <a:r>
                  <a:rPr lang="el-GR" b="1" dirty="0"/>
                  <a:t> σύστημα αναφοράς </a:t>
                </a:r>
                <a:r>
                  <a:rPr lang="el-GR" dirty="0"/>
                  <a:t>στο οποίο το σώμα έχει </a:t>
                </a:r>
                <a:r>
                  <a:rPr lang="el-GR" b="1" dirty="0"/>
                  <a:t>μηδενική επιτάχυνση: αδρανειακό σύστημα αναφοράς</a:t>
                </a:r>
              </a:p>
              <a:p>
                <a:pPr lvl="2"/>
                <a14:m>
                  <m:oMath xmlns:m="http://schemas.openxmlformats.org/officeDocument/2006/math">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𝑎</m:t>
                        </m:r>
                      </m:e>
                    </m:acc>
                    <m:r>
                      <a:rPr lang="en-US" b="0" i="1" dirty="0" smtClean="0">
                        <a:latin typeface="Cambria Math" panose="02040503050406030204" pitchFamily="18" charset="0"/>
                      </a:rPr>
                      <m:t>=0⇒</m:t>
                    </m:r>
                  </m:oMath>
                </a14:m>
                <a:r>
                  <a:rPr lang="en-US" dirty="0"/>
                  <a:t> </a:t>
                </a:r>
                <a:r>
                  <a:rPr lang="el-GR" dirty="0"/>
                  <a:t>ακίνητο σώμα </a:t>
                </a:r>
                <a:r>
                  <a:rPr lang="el-GR" b="1" dirty="0"/>
                  <a:t>Ή</a:t>
                </a:r>
                <a:r>
                  <a:rPr lang="el-GR" dirty="0"/>
                  <a:t> κινούμενο με σταθερή ταχύτητα</a:t>
                </a:r>
                <a:endParaRPr lang="en-US" dirty="0"/>
              </a:p>
              <a:p>
                <a:pPr lvl="1"/>
                <a:endParaRPr lang="en-US" sz="1600" b="1" dirty="0"/>
              </a:p>
              <a:p>
                <a:pPr lvl="1"/>
                <a:r>
                  <a:rPr lang="el-GR" b="1" dirty="0"/>
                  <a:t>Όλα </a:t>
                </a:r>
                <a:r>
                  <a:rPr lang="el-GR" dirty="0"/>
                  <a:t>τα συστήματα αναφοράς στο μάθημα θα</a:t>
                </a:r>
                <a:r>
                  <a:rPr lang="en-US" dirty="0"/>
                  <a:t> (</a:t>
                </a:r>
                <a:r>
                  <a:rPr lang="el-GR" dirty="0"/>
                  <a:t>φροντίσουμε να) είναι αδρανειακά…</a:t>
                </a:r>
              </a:p>
              <a:p>
                <a:pPr lvl="2"/>
                <a:r>
                  <a:rPr lang="el-GR" dirty="0"/>
                  <a:t>…οπότε ΔΕ θα αναφερόμαστε σε αυτή τους την ιδιότητα</a:t>
                </a:r>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1" y="1371600"/>
                <a:ext cx="7643650" cy="5257800"/>
              </a:xfrm>
              <a:blipFill>
                <a:blip r:embed="rId2"/>
                <a:stretch>
                  <a:fillRect t="-1622" r="-1196"/>
                </a:stretch>
              </a:blipFill>
            </p:spPr>
            <p:txBody>
              <a:bodyPr/>
              <a:lstStyle/>
              <a:p>
                <a:r>
                  <a:rPr lang="en-US">
                    <a:noFill/>
                  </a:rPr>
                  <a:t> </a:t>
                </a:r>
              </a:p>
            </p:txBody>
          </p:sp>
        </mc:Fallback>
      </mc:AlternateContent>
    </p:spTree>
    <p:extLst>
      <p:ext uri="{BB962C8B-B14F-4D97-AF65-F5344CB8AC3E}">
        <p14:creationId xmlns:p14="http://schemas.microsoft.com/office/powerpoint/2010/main" val="88167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1" y="1371600"/>
            <a:ext cx="7948449" cy="5334000"/>
          </a:xfrm>
        </p:spPr>
        <p:txBody>
          <a:bodyPr>
            <a:normAutofit fontScale="92500" lnSpcReduction="10000"/>
          </a:bodyPr>
          <a:lstStyle/>
          <a:p>
            <a:r>
              <a:rPr lang="el-GR" b="1" dirty="0"/>
              <a:t>Πρώτος Νόμος του </a:t>
            </a:r>
            <a:r>
              <a:rPr lang="en-US" b="1" dirty="0"/>
              <a:t>Newton</a:t>
            </a:r>
            <a:endParaRPr lang="el-GR" b="1" dirty="0">
              <a:sym typeface="Wingdings" panose="05000000000000000000" pitchFamily="2" charset="2"/>
            </a:endParaRPr>
          </a:p>
          <a:p>
            <a:pPr lvl="1"/>
            <a:r>
              <a:rPr lang="el-GR" dirty="0">
                <a:sym typeface="Wingdings" panose="05000000000000000000" pitchFamily="2" charset="2"/>
              </a:rPr>
              <a:t>Πάντα μπορούμε να βρούμε ένα αδρανειακό σύστημα αναφοράς</a:t>
            </a:r>
          </a:p>
          <a:p>
            <a:pPr lvl="2"/>
            <a:r>
              <a:rPr lang="el-GR" dirty="0">
                <a:sym typeface="Wingdings" panose="05000000000000000000" pitchFamily="2" charset="2"/>
              </a:rPr>
              <a:t>…και στη συνέχεια θα θεωρούμε κάθε σύστημα αναφοράς ως αδρανειακό, κι εκεί θα ισχύουν οι νόμοι που θα περιγράψουμε</a:t>
            </a:r>
          </a:p>
          <a:p>
            <a:pPr lvl="1"/>
            <a:endParaRPr lang="el-GR" sz="1300" dirty="0">
              <a:sym typeface="Wingdings" panose="05000000000000000000" pitchFamily="2" charset="2"/>
            </a:endParaRPr>
          </a:p>
          <a:p>
            <a:pPr lvl="1"/>
            <a:r>
              <a:rPr lang="el-GR" b="1" dirty="0">
                <a:sym typeface="Wingdings" panose="05000000000000000000" pitchFamily="2" charset="2"/>
              </a:rPr>
              <a:t>Απουσία εξωτερικών δυνάμεων και παρουσία αδρανειακού συστήματος αναφοράς</a:t>
            </a:r>
          </a:p>
          <a:p>
            <a:pPr lvl="2"/>
            <a:r>
              <a:rPr lang="el-GR" sz="1900" b="1" dirty="0">
                <a:sym typeface="Wingdings" panose="05000000000000000000" pitchFamily="2" charset="2"/>
              </a:rPr>
              <a:t>ένα σώμα σε ηρεμία παραμένει σε ηρεμία</a:t>
            </a:r>
          </a:p>
          <a:p>
            <a:pPr lvl="2"/>
            <a:r>
              <a:rPr lang="el-GR" sz="1900" b="1" dirty="0">
                <a:sym typeface="Wingdings" panose="05000000000000000000" pitchFamily="2" charset="2"/>
              </a:rPr>
              <a:t>ένα σώμα υπό σταθερή ταχύτητα παραμένει υπό σταθερή ταχύτητα</a:t>
            </a:r>
          </a:p>
          <a:p>
            <a:pPr lvl="2"/>
            <a:endParaRPr lang="el-GR" sz="1100" i="1" dirty="0">
              <a:sym typeface="Wingdings" panose="05000000000000000000" pitchFamily="2" charset="2"/>
            </a:endParaRPr>
          </a:p>
          <a:p>
            <a:pPr lvl="1"/>
            <a:r>
              <a:rPr lang="el-GR" sz="2100" dirty="0"/>
              <a:t>Με άλλα λόγια</a:t>
            </a:r>
          </a:p>
          <a:p>
            <a:pPr lvl="2"/>
            <a:r>
              <a:rPr lang="el-GR" sz="1900" b="1" dirty="0"/>
              <a:t>Όταν δεν επιδρά καμιά δύναμη σε ένα σώμα, η ταχύτητά του (ως διάνυσμα) δεν μπορεί να αλλάξει</a:t>
            </a:r>
          </a:p>
          <a:p>
            <a:pPr lvl="3"/>
            <a:r>
              <a:rPr lang="el-GR" sz="1700" b="1" dirty="0"/>
              <a:t>Κι άρα η επιτάχυνση του σώματος είναι μηδενική</a:t>
            </a:r>
          </a:p>
          <a:p>
            <a:endParaRPr lang="el-GR" sz="100" dirty="0"/>
          </a:p>
          <a:p>
            <a:r>
              <a:rPr lang="el-GR" sz="2300" dirty="0"/>
              <a:t>Η τάση ενός σώματος να αντιδρά σε οποιαδήποτε μεταβολή της κινητικής του κατάστασης λέγεται </a:t>
            </a:r>
            <a:r>
              <a:rPr lang="el-GR" sz="2300" b="1" dirty="0"/>
              <a:t>αδράνεια </a:t>
            </a:r>
            <a:r>
              <a:rPr lang="el-GR" sz="2300" dirty="0"/>
              <a:t>(και η</a:t>
            </a:r>
            <a:r>
              <a:rPr lang="el-GR" sz="2300" b="1" dirty="0"/>
              <a:t> μάζα </a:t>
            </a:r>
            <a:r>
              <a:rPr lang="el-GR" sz="2300" dirty="0"/>
              <a:t>του αποτελεί</a:t>
            </a:r>
            <a:r>
              <a:rPr lang="el-GR" sz="2300" b="1" dirty="0"/>
              <a:t> «μέτρο» </a:t>
            </a:r>
            <a:r>
              <a:rPr lang="el-GR" sz="2300" dirty="0"/>
              <a:t>της αδράνειάς του)</a:t>
            </a:r>
          </a:p>
        </p:txBody>
      </p:sp>
      <p:sp>
        <p:nvSpPr>
          <p:cNvPr id="4" name="Rounded Rectangle 3"/>
          <p:cNvSpPr/>
          <p:nvPr/>
        </p:nvSpPr>
        <p:spPr>
          <a:xfrm>
            <a:off x="1054975" y="2743200"/>
            <a:ext cx="7315200" cy="1423447"/>
          </a:xfrm>
          <a:prstGeom prst="roundRect">
            <a:avLst>
              <a:gd name="adj" fmla="val 943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45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fade">
                                      <p:cBhvr>
                                        <p:cTn id="10" dur="500"/>
                                        <p:tgtEl>
                                          <p:spTgt spid="3">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fade">
                                      <p:cBhvr>
                                        <p:cTn id="13" dur="500"/>
                                        <p:tgtEl>
                                          <p:spTgt spid="3">
                                            <p:txEl>
                                              <p:pRg st="6" end="6"/>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Effect transition="in" filter="fade">
                                      <p:cBhvr>
                                        <p:cTn id="21" dur="500"/>
                                        <p:tgtEl>
                                          <p:spTgt spid="3">
                                            <p:txEl>
                                              <p:pRg st="8" end="8"/>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9" end="9"/>
                                            </p:txEl>
                                          </p:spTgt>
                                        </p:tgtEl>
                                        <p:attrNameLst>
                                          <p:attrName>style.visibility</p:attrName>
                                        </p:attrNameLst>
                                      </p:cBhvr>
                                      <p:to>
                                        <p:strVal val="visible"/>
                                      </p:to>
                                    </p:set>
                                    <p:animEffect transition="in" filter="fade">
                                      <p:cBhvr>
                                        <p:cTn id="24" dur="500"/>
                                        <p:tgtEl>
                                          <p:spTgt spid="3">
                                            <p:txEl>
                                              <p:pRg st="9" end="9"/>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fade">
                                      <p:cBhvr>
                                        <p:cTn id="27" dur="500"/>
                                        <p:tgtEl>
                                          <p:spTgt spid="3">
                                            <p:txEl>
                                              <p:pRg st="10" end="1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2" end="12"/>
                                            </p:txEl>
                                          </p:spTgt>
                                        </p:tgtEl>
                                        <p:attrNameLst>
                                          <p:attrName>style.visibility</p:attrName>
                                        </p:attrNameLst>
                                      </p:cBhvr>
                                      <p:to>
                                        <p:strVal val="visible"/>
                                      </p:to>
                                    </p:set>
                                    <p:animEffect transition="in" filter="fade">
                                      <p:cBhvr>
                                        <p:cTn id="32"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1" y="1371600"/>
            <a:ext cx="7948449" cy="5257800"/>
          </a:xfrm>
        </p:spPr>
        <p:txBody>
          <a:bodyPr>
            <a:normAutofit fontScale="92500" lnSpcReduction="10000"/>
          </a:bodyPr>
          <a:lstStyle/>
          <a:p>
            <a:r>
              <a:rPr lang="el-GR" b="1" dirty="0"/>
              <a:t>Πρώτος Νόμος του </a:t>
            </a:r>
            <a:r>
              <a:rPr lang="en-US" b="1" dirty="0"/>
              <a:t>Newton</a:t>
            </a:r>
            <a:endParaRPr lang="el-GR" b="1" dirty="0">
              <a:sym typeface="Wingdings" panose="05000000000000000000" pitchFamily="2" charset="2"/>
            </a:endParaRPr>
          </a:p>
          <a:p>
            <a:pPr lvl="1"/>
            <a:r>
              <a:rPr lang="el-GR" dirty="0">
                <a:sym typeface="Wingdings" panose="05000000000000000000" pitchFamily="2" charset="2"/>
              </a:rPr>
              <a:t>Όμως η δύναμη είναι διανυσματικό μέγεθος</a:t>
            </a:r>
          </a:p>
          <a:p>
            <a:pPr lvl="1"/>
            <a:r>
              <a:rPr lang="el-GR" dirty="0">
                <a:sym typeface="Wingdings" panose="05000000000000000000" pitchFamily="2" charset="2"/>
              </a:rPr>
              <a:t>Μπορούν να ασκούνται δυνάμεις επάνω σε ένα σώμα αλλά η συνολική δύναμη (ή </a:t>
            </a:r>
            <a:r>
              <a:rPr lang="el-GR" b="1" u="sng" dirty="0">
                <a:sym typeface="Wingdings" panose="05000000000000000000" pitchFamily="2" charset="2"/>
              </a:rPr>
              <a:t>συνισταμένη</a:t>
            </a:r>
            <a:r>
              <a:rPr lang="el-GR" dirty="0">
                <a:sym typeface="Wingdings" panose="05000000000000000000" pitchFamily="2" charset="2"/>
              </a:rPr>
              <a:t>) να είναι μηδέν!</a:t>
            </a:r>
          </a:p>
          <a:p>
            <a:pPr lvl="1"/>
            <a:endParaRPr lang="el-GR" sz="2300" dirty="0">
              <a:sym typeface="Wingdings" panose="05000000000000000000" pitchFamily="2" charset="2"/>
            </a:endParaRPr>
          </a:p>
          <a:p>
            <a:r>
              <a:rPr lang="el-GR" sz="2500" dirty="0">
                <a:sym typeface="Wingdings" panose="05000000000000000000" pitchFamily="2" charset="2"/>
              </a:rPr>
              <a:t>Άρα μια ορθότερη διατύπωση του 1</a:t>
            </a:r>
            <a:r>
              <a:rPr lang="el-GR" sz="2500" baseline="30000" dirty="0">
                <a:sym typeface="Wingdings" panose="05000000000000000000" pitchFamily="2" charset="2"/>
              </a:rPr>
              <a:t>ου</a:t>
            </a:r>
            <a:r>
              <a:rPr lang="el-GR" sz="2500" dirty="0">
                <a:sym typeface="Wingdings" panose="05000000000000000000" pitchFamily="2" charset="2"/>
              </a:rPr>
              <a:t> νόμου του </a:t>
            </a:r>
            <a:r>
              <a:rPr lang="en-US" sz="2500" dirty="0">
                <a:sym typeface="Wingdings" panose="05000000000000000000" pitchFamily="2" charset="2"/>
              </a:rPr>
              <a:t>Newton </a:t>
            </a:r>
            <a:r>
              <a:rPr lang="el-GR" sz="2500" dirty="0">
                <a:sym typeface="Wingdings" panose="05000000000000000000" pitchFamily="2" charset="2"/>
              </a:rPr>
              <a:t>θα είναι:</a:t>
            </a:r>
          </a:p>
          <a:p>
            <a:pPr marL="342900" lvl="2" indent="-274320"/>
            <a:endParaRPr lang="el-GR" sz="1900" b="1" i="1" dirty="0"/>
          </a:p>
          <a:p>
            <a:pPr marL="342900" lvl="2" indent="-274320"/>
            <a:r>
              <a:rPr lang="el-GR" sz="2400" b="1" dirty="0"/>
              <a:t>Αν η συνισταμένη (το διανυσματικό άθροισμα) των δυνάμεων που ασκούνται σε ένα σώμα είναι μηδενική, η επιτάχυνση του σώματος είναι μηδενική</a:t>
            </a:r>
          </a:p>
          <a:p>
            <a:pPr marL="553212" lvl="3" indent="-274320"/>
            <a:r>
              <a:rPr lang="el-GR" sz="2200" b="1" dirty="0"/>
              <a:t>Αν το σώμα είναι ακίνητο, τότε παραμένει ακίνητο</a:t>
            </a:r>
          </a:p>
          <a:p>
            <a:pPr marL="553212" lvl="3" indent="-274320"/>
            <a:r>
              <a:rPr lang="el-GR" sz="2200" b="1" dirty="0"/>
              <a:t>Αν κινείται υπό σταθερή ταχύτητα, συνεχίζει και κινείται έτσι</a:t>
            </a:r>
          </a:p>
          <a:p>
            <a:pPr marL="342900" lvl="2" indent="-274320"/>
            <a:endParaRPr lang="el-GR" sz="1000" dirty="0"/>
          </a:p>
          <a:p>
            <a:pPr marL="342900" lvl="2" indent="-274320"/>
            <a:r>
              <a:rPr lang="el-GR" sz="2400" dirty="0"/>
              <a:t>Λέμε τότε ότι </a:t>
            </a:r>
            <a:r>
              <a:rPr lang="el-GR" sz="3500" b="1" dirty="0"/>
              <a:t>το σώμα ισορροπεί</a:t>
            </a:r>
            <a:endParaRPr lang="el-GR" sz="2400" b="1" dirty="0"/>
          </a:p>
          <a:p>
            <a:endParaRPr lang="el-GR" sz="2500" dirty="0"/>
          </a:p>
        </p:txBody>
      </p:sp>
      <p:sp>
        <p:nvSpPr>
          <p:cNvPr id="4" name="Rounded Rectangle 3"/>
          <p:cNvSpPr/>
          <p:nvPr/>
        </p:nvSpPr>
        <p:spPr>
          <a:xfrm>
            <a:off x="838200" y="4013199"/>
            <a:ext cx="7696200" cy="1752600"/>
          </a:xfrm>
          <a:prstGeom prst="roundRect">
            <a:avLst>
              <a:gd name="adj" fmla="val 12092"/>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251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0" y="1485646"/>
                <a:ext cx="7872249" cy="5028276"/>
              </a:xfrm>
            </p:spPr>
            <p:txBody>
              <a:bodyPr>
                <a:normAutofit/>
              </a:bodyPr>
              <a:lstStyle/>
              <a:p>
                <a:r>
                  <a:rPr lang="el-GR" sz="2300" dirty="0"/>
                  <a:t>Από τα προηγούμενα, μπορούμε λοιπόν να συμπεράνουμε ότι:</a:t>
                </a:r>
              </a:p>
              <a:p>
                <a:endParaRPr lang="el-GR" sz="1400" dirty="0"/>
              </a:p>
              <a:p>
                <a:r>
                  <a:rPr lang="el-GR" sz="2300" b="1" dirty="0"/>
                  <a:t>Ο 1</a:t>
                </a:r>
                <a:r>
                  <a:rPr lang="el-GR" sz="2300" b="1" baseline="30000" dirty="0"/>
                  <a:t>ος</a:t>
                </a:r>
                <a:r>
                  <a:rPr lang="el-GR" sz="2300" b="1" dirty="0"/>
                  <a:t> νόμος του </a:t>
                </a:r>
                <a:r>
                  <a:rPr lang="en-US" sz="2300" b="1" dirty="0"/>
                  <a:t>Newton </a:t>
                </a:r>
                <a:r>
                  <a:rPr lang="el-GR" sz="2300" b="1" dirty="0"/>
                  <a:t>γράφεται ως</a:t>
                </a:r>
                <a:endParaRPr lang="en-US" sz="2300" b="1" dirty="0"/>
              </a:p>
              <a:p>
                <a:endParaRPr lang="el-GR" sz="1400" b="1" dirty="0"/>
              </a:p>
              <a:p>
                <a:pPr marL="68580" indent="0">
                  <a:buNone/>
                </a:pPr>
                <a14:m>
                  <m:oMathPara xmlns:m="http://schemas.openxmlformats.org/officeDocument/2006/math">
                    <m:oMathParaPr>
                      <m:jc m:val="centerGroup"/>
                    </m:oMathParaPr>
                    <m:oMath xmlns:m="http://schemas.openxmlformats.org/officeDocument/2006/math">
                      <m:r>
                        <a:rPr lang="en-US" sz="3200" b="1">
                          <a:latin typeface="Cambria Math" panose="02040503050406030204" pitchFamily="18" charset="0"/>
                        </a:rPr>
                        <m:t>𝚺</m:t>
                      </m:r>
                      <m:r>
                        <a:rPr lang="en-US" sz="3200" b="1">
                          <a:latin typeface="Cambria Math" panose="02040503050406030204" pitchFamily="18" charset="0"/>
                        </a:rPr>
                        <m:t> </m:t>
                      </m:r>
                      <m:acc>
                        <m:accPr>
                          <m:chr m:val="⃗"/>
                          <m:ctrlPr>
                            <a:rPr lang="en-US" sz="3200" b="1" i="1">
                              <a:latin typeface="Cambria Math" panose="02040503050406030204" pitchFamily="18" charset="0"/>
                            </a:rPr>
                          </m:ctrlPr>
                        </m:accPr>
                        <m:e>
                          <m:r>
                            <a:rPr lang="en-US" sz="3200" b="1" i="1">
                              <a:latin typeface="Cambria Math" panose="02040503050406030204" pitchFamily="18" charset="0"/>
                            </a:rPr>
                            <m:t>𝑭</m:t>
                          </m:r>
                        </m:e>
                      </m:acc>
                      <m:r>
                        <a:rPr lang="en-US" sz="3200" b="1" i="1">
                          <a:latin typeface="Cambria Math" panose="02040503050406030204" pitchFamily="18" charset="0"/>
                        </a:rPr>
                        <m:t>=</m:t>
                      </m:r>
                      <m:acc>
                        <m:accPr>
                          <m:chr m:val="⃗"/>
                          <m:ctrlPr>
                            <a:rPr lang="en-US" sz="3200" b="1" i="1">
                              <a:latin typeface="Cambria Math" panose="02040503050406030204" pitchFamily="18" charset="0"/>
                            </a:rPr>
                          </m:ctrlPr>
                        </m:accPr>
                        <m:e>
                          <m:r>
                            <a:rPr lang="en-US" sz="3200" b="1" i="1">
                              <a:latin typeface="Cambria Math" panose="02040503050406030204" pitchFamily="18" charset="0"/>
                            </a:rPr>
                            <m:t>𝟎</m:t>
                          </m:r>
                        </m:e>
                      </m:acc>
                    </m:oMath>
                  </m:oMathPara>
                </a14:m>
                <a:endParaRPr lang="el-GR" sz="2300" b="1" dirty="0"/>
              </a:p>
              <a:p>
                <a:endParaRPr lang="el-GR" sz="1200" b="1" dirty="0"/>
              </a:p>
              <a:p>
                <a:r>
                  <a:rPr lang="el-GR" sz="2300" b="1" dirty="0"/>
                  <a:t>Αν σε ένα σώμα απουσιάζουν δυνάμεις ή η συνισταμένη τους είναι μηδέν, το σώμα ισορροπεί (δηλ. δεν επιταχύνει)!</a:t>
                </a:r>
              </a:p>
              <a:p>
                <a:pPr lvl="1"/>
                <a:r>
                  <a:rPr lang="el-GR" sz="2000" b="1" dirty="0"/>
                  <a:t>Ένα σώμα που επιταχύνει πρέπει να υπόκειται σε κάποια (συνισταμένη, μη μηδενική) δύναμη</a:t>
                </a:r>
                <a:endParaRPr lang="el-GR" sz="2100" b="1" dirty="0"/>
              </a:p>
              <a:p>
                <a:endParaRPr lang="el-GR" sz="1400" b="1" dirty="0"/>
              </a:p>
              <a:p>
                <a:r>
                  <a:rPr lang="el-GR" sz="2300" b="1" dirty="0"/>
                  <a:t>Η δύναμη είναι το αίτιο της </a:t>
                </a:r>
                <a:r>
                  <a:rPr lang="el-GR" sz="2300" b="1" u="sng" dirty="0"/>
                  <a:t>μεταβολής</a:t>
                </a:r>
                <a:r>
                  <a:rPr lang="el-GR" sz="2300" b="1" dirty="0"/>
                  <a:t> της κινητικής κατάστασης ενός σώματος</a:t>
                </a:r>
                <a:endParaRPr lang="en-US" sz="2300" b="1" dirty="0"/>
              </a:p>
              <a:p>
                <a:endParaRPr lang="en-US" sz="1400" b="1" dirty="0"/>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0" y="1485646"/>
                <a:ext cx="7872249" cy="5028276"/>
              </a:xfrm>
              <a:blipFill>
                <a:blip r:embed="rId2"/>
                <a:stretch>
                  <a:fillRect t="-970" r="-697" b="-1455"/>
                </a:stretch>
              </a:blipFill>
            </p:spPr>
            <p:txBody>
              <a:bodyPr/>
              <a:lstStyle/>
              <a:p>
                <a:r>
                  <a:rPr lang="en-US">
                    <a:noFill/>
                  </a:rPr>
                  <a:t> </a:t>
                </a:r>
              </a:p>
            </p:txBody>
          </p:sp>
        </mc:Fallback>
      </mc:AlternateContent>
    </p:spTree>
    <p:extLst>
      <p:ext uri="{BB962C8B-B14F-4D97-AF65-F5344CB8AC3E}">
        <p14:creationId xmlns:p14="http://schemas.microsoft.com/office/powerpoint/2010/main" val="1410002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1" y="1853292"/>
            <a:ext cx="7872250" cy="4153348"/>
          </a:xfrm>
        </p:spPr>
        <p:txBody>
          <a:bodyPr/>
          <a:lstStyle/>
          <a:p>
            <a:r>
              <a:rPr lang="el-GR" dirty="0"/>
              <a:t>Ο 1</a:t>
            </a:r>
            <a:r>
              <a:rPr lang="el-GR" baseline="30000" dirty="0"/>
              <a:t>ος</a:t>
            </a:r>
            <a:r>
              <a:rPr lang="el-GR" dirty="0"/>
              <a:t> Νόμος του </a:t>
            </a:r>
            <a:r>
              <a:rPr lang="en-US" dirty="0"/>
              <a:t>Newton </a:t>
            </a:r>
            <a:r>
              <a:rPr lang="el-GR" dirty="0"/>
              <a:t>μας εξηγεί τι συμβαίνει σε ένα σώμα όταν οι δυνάμεις που ασκούνται έχουν</a:t>
            </a:r>
            <a:r>
              <a:rPr lang="en-US" dirty="0"/>
              <a:t> </a:t>
            </a:r>
            <a:r>
              <a:rPr lang="el-GR" b="1" dirty="0"/>
              <a:t>συνισταμένη μηδέν</a:t>
            </a:r>
          </a:p>
          <a:p>
            <a:endParaRPr lang="el-GR" dirty="0"/>
          </a:p>
          <a:p>
            <a:r>
              <a:rPr lang="el-GR" dirty="0"/>
              <a:t>Ο 2</a:t>
            </a:r>
            <a:r>
              <a:rPr lang="el-GR" baseline="30000" dirty="0"/>
              <a:t>ος</a:t>
            </a:r>
            <a:r>
              <a:rPr lang="el-GR" dirty="0"/>
              <a:t> Νόμος του </a:t>
            </a:r>
            <a:r>
              <a:rPr lang="en-US" dirty="0"/>
              <a:t>Newton </a:t>
            </a:r>
            <a:r>
              <a:rPr lang="el-GR" dirty="0"/>
              <a:t>(που θα δούμε αμέσως) μας εξηγεί τι συμβαίνει όταν οι δυνάμεις που ασκούνται επάνω του </a:t>
            </a:r>
            <a:r>
              <a:rPr lang="el-GR" b="1" dirty="0"/>
              <a:t>ΔΕΝ</a:t>
            </a:r>
            <a:r>
              <a:rPr lang="el-GR" dirty="0"/>
              <a:t> </a:t>
            </a:r>
            <a:r>
              <a:rPr lang="el-GR" b="1" dirty="0"/>
              <a:t>έχουν μηδενική συνισταμένη</a:t>
            </a:r>
          </a:p>
          <a:p>
            <a:endParaRPr lang="el-GR" b="1" dirty="0"/>
          </a:p>
          <a:p>
            <a:r>
              <a:rPr lang="el-GR" dirty="0"/>
              <a:t>Πριν τον δούμε, ας μιλήσουμε για την έννοια της </a:t>
            </a:r>
            <a:r>
              <a:rPr lang="el-GR" b="1" dirty="0"/>
              <a:t>μάζας</a:t>
            </a:r>
            <a:r>
              <a:rPr lang="el-GR" dirty="0"/>
              <a:t> ενός σώματος</a:t>
            </a:r>
          </a:p>
          <a:p>
            <a:endParaRPr lang="el-GR" dirty="0"/>
          </a:p>
        </p:txBody>
      </p:sp>
    </p:spTree>
    <p:extLst>
      <p:ext uri="{BB962C8B-B14F-4D97-AF65-F5344CB8AC3E}">
        <p14:creationId xmlns:p14="http://schemas.microsoft.com/office/powerpoint/2010/main" val="1921774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0" y="1600200"/>
            <a:ext cx="7948449" cy="5029200"/>
          </a:xfrm>
        </p:spPr>
        <p:txBody>
          <a:bodyPr>
            <a:normAutofit/>
          </a:bodyPr>
          <a:lstStyle/>
          <a:p>
            <a:r>
              <a:rPr lang="el-GR" sz="2300" b="1" dirty="0"/>
              <a:t>Η έννοια της μάζας</a:t>
            </a:r>
          </a:p>
          <a:p>
            <a:endParaRPr lang="el-GR" sz="1050" dirty="0"/>
          </a:p>
          <a:p>
            <a:r>
              <a:rPr lang="el-GR" sz="2200" dirty="0"/>
              <a:t>Διαφορετικά σώματα χρειάζονται διαφορετικό μέτρο δύναμης για να μεταβάλλουν την κατάσταση κίνησής τους</a:t>
            </a:r>
            <a:endParaRPr lang="el-GR" sz="2300" dirty="0"/>
          </a:p>
          <a:p>
            <a:pPr lvl="1"/>
            <a:r>
              <a:rPr lang="el-GR" sz="2100" dirty="0"/>
              <a:t>Με άλλα λόγια, αντιστέκονται περισσότερο ή λιγότερο στη μεταβολή της κίνησής τους</a:t>
            </a:r>
          </a:p>
          <a:p>
            <a:endParaRPr lang="el-GR" sz="1050" dirty="0"/>
          </a:p>
          <a:p>
            <a:r>
              <a:rPr lang="el-GR" sz="2200" dirty="0"/>
              <a:t>Γιατί;</a:t>
            </a:r>
          </a:p>
          <a:p>
            <a:pPr lvl="1"/>
            <a:r>
              <a:rPr lang="el-GR" sz="2100" dirty="0"/>
              <a:t>Γιατί έχουν διαφορετική </a:t>
            </a:r>
            <a:r>
              <a:rPr lang="el-GR" sz="2100" b="1" dirty="0"/>
              <a:t>μάζα</a:t>
            </a:r>
            <a:r>
              <a:rPr lang="el-GR" sz="2100" dirty="0"/>
              <a:t> </a:t>
            </a:r>
          </a:p>
          <a:p>
            <a:endParaRPr lang="el-GR" sz="1050" dirty="0"/>
          </a:p>
          <a:p>
            <a:r>
              <a:rPr lang="el-GR" sz="2200" dirty="0"/>
              <a:t>Η </a:t>
            </a:r>
            <a:r>
              <a:rPr lang="el-GR" sz="2200" b="1" dirty="0"/>
              <a:t>μάζα</a:t>
            </a:r>
            <a:r>
              <a:rPr lang="el-GR" sz="2200" dirty="0"/>
              <a:t> είναι μια ιδιότητα ενός σώματος που </a:t>
            </a:r>
            <a:r>
              <a:rPr lang="el-GR" sz="2200" b="1" dirty="0"/>
              <a:t>ορίζει «πόση» αντίσταση παρουσιάζει στην προσπάθεια μεταβολής της ταχύτητάς του</a:t>
            </a:r>
          </a:p>
          <a:p>
            <a:r>
              <a:rPr lang="el-GR" sz="2300" dirty="0"/>
              <a:t>Στο Διεθνές Σύστημα </a:t>
            </a:r>
            <a:r>
              <a:rPr lang="en-US" sz="2300" dirty="0"/>
              <a:t>(S.I) </a:t>
            </a:r>
            <a:r>
              <a:rPr lang="el-GR" sz="2300" dirty="0"/>
              <a:t>μετριέται σε </a:t>
            </a:r>
            <a:r>
              <a:rPr lang="en-US" sz="2300" b="1" dirty="0"/>
              <a:t>kg (</a:t>
            </a:r>
            <a:r>
              <a:rPr lang="el-GR" sz="2300" b="1" dirty="0"/>
              <a:t>κιλά)</a:t>
            </a:r>
          </a:p>
        </p:txBody>
      </p:sp>
    </p:spTree>
    <p:extLst>
      <p:ext uri="{BB962C8B-B14F-4D97-AF65-F5344CB8AC3E}">
        <p14:creationId xmlns:p14="http://schemas.microsoft.com/office/powerpoint/2010/main" val="4207060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0" y="1371600"/>
                <a:ext cx="7872249" cy="5105400"/>
              </a:xfrm>
            </p:spPr>
            <p:txBody>
              <a:bodyPr>
                <a:normAutofit/>
              </a:bodyPr>
              <a:lstStyle/>
              <a:p>
                <a:r>
                  <a:rPr lang="el-GR" b="1" dirty="0"/>
                  <a:t>Δεύτερος Νόμος του </a:t>
                </a:r>
                <a:r>
                  <a:rPr lang="en-US" b="1" dirty="0"/>
                  <a:t>Newton</a:t>
                </a:r>
              </a:p>
              <a:p>
                <a:pPr lvl="1"/>
                <a:r>
                  <a:rPr lang="el-GR" dirty="0"/>
                  <a:t>Σε ένα αδρανειακό σύστημα αναφοράς, η </a:t>
                </a:r>
                <a:r>
                  <a:rPr lang="el-GR" b="1" dirty="0"/>
                  <a:t>επιτάχυνση</a:t>
                </a:r>
                <a:r>
                  <a:rPr lang="el-GR" dirty="0"/>
                  <a:t> ενός σώματος είναι </a:t>
                </a:r>
              </a:p>
              <a:p>
                <a:pPr marL="1143000" lvl="2" indent="-457200">
                  <a:buFont typeface="+mj-lt"/>
                  <a:buAutoNum type="arabicPeriod"/>
                </a:pPr>
                <a:r>
                  <a:rPr lang="el-GR" b="1" dirty="0"/>
                  <a:t>ευθέως ανάλογη </a:t>
                </a:r>
                <a:r>
                  <a:rPr lang="el-GR" dirty="0"/>
                  <a:t>της </a:t>
                </a:r>
                <a:r>
                  <a:rPr lang="el-GR" b="1" dirty="0"/>
                  <a:t>συνολικής δύναμης</a:t>
                </a:r>
                <a:r>
                  <a:rPr lang="en-US" dirty="0"/>
                  <a:t>,</a:t>
                </a:r>
                <a:r>
                  <a:rPr lang="el-GR" dirty="0"/>
                  <a:t> </a:t>
                </a:r>
                <a14:m>
                  <m:oMath xmlns:m="http://schemas.openxmlformats.org/officeDocument/2006/math">
                    <m:nary>
                      <m:naryPr>
                        <m:chr m:val="∑"/>
                        <m:subHide m:val="on"/>
                        <m:supHide m:val="on"/>
                        <m:ctrlPr>
                          <a:rPr lang="el-GR" i="1" smtClean="0">
                            <a:latin typeface="Cambria Math" panose="02040503050406030204" pitchFamily="18" charset="0"/>
                          </a:rPr>
                        </m:ctrlPr>
                      </m:naryPr>
                      <m:sub/>
                      <m:sup/>
                      <m:e>
                        <m:acc>
                          <m:accPr>
                            <m:chr m:val="⃗"/>
                            <m:ctrlPr>
                              <a:rPr lang="en-US" b="0" i="1" smtClean="0">
                                <a:latin typeface="Cambria Math" panose="02040503050406030204" pitchFamily="18" charset="0"/>
                              </a:rPr>
                            </m:ctrlPr>
                          </m:accPr>
                          <m:e>
                            <m:r>
                              <m:rPr>
                                <m:sty m:val="p"/>
                              </m:rPr>
                              <a:rPr lang="en-US" b="0" i="0" smtClean="0">
                                <a:latin typeface="Cambria Math" panose="02040503050406030204" pitchFamily="18" charset="0"/>
                              </a:rPr>
                              <m:t>F</m:t>
                            </m:r>
                          </m:e>
                        </m:acc>
                      </m:e>
                    </m:nary>
                    <m:r>
                      <a:rPr lang="en-US" b="0" i="0" smtClean="0">
                        <a:latin typeface="Cambria Math" panose="02040503050406030204" pitchFamily="18" charset="0"/>
                      </a:rPr>
                      <m:t>, </m:t>
                    </m:r>
                  </m:oMath>
                </a14:m>
                <a:r>
                  <a:rPr lang="el-GR" dirty="0"/>
                  <a:t>που ασκείται επάνω του και </a:t>
                </a:r>
                <a:endParaRPr lang="en-US" dirty="0"/>
              </a:p>
              <a:p>
                <a:pPr marL="1143000" lvl="2" indent="-457200">
                  <a:buFont typeface="+mj-lt"/>
                  <a:buAutoNum type="arabicPeriod"/>
                </a:pPr>
                <a:r>
                  <a:rPr lang="el-GR" b="1" dirty="0"/>
                  <a:t>αντιστρόφως ανάλογη </a:t>
                </a:r>
                <a:r>
                  <a:rPr lang="el-GR" dirty="0"/>
                  <a:t>της</a:t>
                </a:r>
                <a:r>
                  <a:rPr lang="el-GR" b="1" dirty="0"/>
                  <a:t> μάζας </a:t>
                </a:r>
                <a:r>
                  <a:rPr lang="el-GR" dirty="0"/>
                  <a:t>του</a:t>
                </a:r>
                <a:r>
                  <a:rPr lang="en-US" dirty="0"/>
                  <a:t>, </a:t>
                </a:r>
                <a14:m>
                  <m:oMath xmlns:m="http://schemas.openxmlformats.org/officeDocument/2006/math">
                    <m:r>
                      <a:rPr lang="en-US" b="0" i="1" smtClean="0">
                        <a:latin typeface="Cambria Math" panose="02040503050406030204" pitchFamily="18" charset="0"/>
                      </a:rPr>
                      <m:t>𝑚</m:t>
                    </m:r>
                  </m:oMath>
                </a14:m>
                <a:endParaRPr lang="el-GR" i="1" dirty="0"/>
              </a:p>
              <a:p>
                <a:pPr marL="685800" lvl="2" indent="0">
                  <a:buNone/>
                </a:pPr>
                <a14:m>
                  <m:oMathPara xmlns:m="http://schemas.openxmlformats.org/officeDocument/2006/math">
                    <m:oMathParaPr>
                      <m:jc m:val="centerGroup"/>
                    </m:oMathParaPr>
                    <m:oMath xmlns:m="http://schemas.openxmlformats.org/officeDocument/2006/math">
                      <m:acc>
                        <m:accPr>
                          <m:chr m:val="⃗"/>
                          <m:ctrlPr>
                            <a:rPr lang="en-US" sz="2800" i="1">
                              <a:latin typeface="Cambria Math" panose="02040503050406030204" pitchFamily="18" charset="0"/>
                            </a:rPr>
                          </m:ctrlPr>
                        </m:accPr>
                        <m:e>
                          <m:r>
                            <a:rPr lang="en-US" sz="2800" i="1">
                              <a:latin typeface="Cambria Math" panose="02040503050406030204" pitchFamily="18" charset="0"/>
                            </a:rPr>
                            <m:t>𝑎</m:t>
                          </m:r>
                        </m:e>
                      </m:acc>
                      <m:r>
                        <a:rPr lang="el-GR" sz="2800" b="0" i="1" smtClean="0">
                          <a:latin typeface="Cambria Math" panose="02040503050406030204" pitchFamily="18" charset="0"/>
                        </a:rPr>
                        <m:t>=</m:t>
                      </m:r>
                      <m:f>
                        <m:fPr>
                          <m:ctrlPr>
                            <a:rPr lang="el-GR" sz="2800" i="1">
                              <a:latin typeface="Cambria Math" panose="02040503050406030204" pitchFamily="18" charset="0"/>
                            </a:rPr>
                          </m:ctrlPr>
                        </m:fPr>
                        <m:num>
                          <m:nary>
                            <m:naryPr>
                              <m:chr m:val="∑"/>
                              <m:subHide m:val="on"/>
                              <m:supHide m:val="on"/>
                              <m:ctrlPr>
                                <a:rPr lang="el-GR" sz="2800" i="1">
                                  <a:latin typeface="Cambria Math" panose="02040503050406030204" pitchFamily="18" charset="0"/>
                                </a:rPr>
                              </m:ctrlPr>
                            </m:naryPr>
                            <m:sub/>
                            <m:sup/>
                            <m:e>
                              <m:acc>
                                <m:accPr>
                                  <m:chr m:val="⃗"/>
                                  <m:ctrlPr>
                                    <a:rPr lang="en-US" sz="2800" i="1">
                                      <a:latin typeface="Cambria Math" panose="02040503050406030204" pitchFamily="18" charset="0"/>
                                    </a:rPr>
                                  </m:ctrlPr>
                                </m:accPr>
                                <m:e>
                                  <m:r>
                                    <a:rPr lang="en-US" sz="2800" i="1">
                                      <a:latin typeface="Cambria Math" panose="02040503050406030204" pitchFamily="18" charset="0"/>
                                    </a:rPr>
                                    <m:t>𝐹</m:t>
                                  </m:r>
                                </m:e>
                              </m:acc>
                            </m:e>
                          </m:nary>
                        </m:num>
                        <m:den>
                          <m:r>
                            <a:rPr lang="en-US" sz="2800" i="1">
                              <a:latin typeface="Cambria Math" panose="02040503050406030204" pitchFamily="18" charset="0"/>
                              <a:ea typeface="Cambria Math" panose="02040503050406030204" pitchFamily="18" charset="0"/>
                            </a:rPr>
                            <m:t>𝑚</m:t>
                          </m:r>
                        </m:den>
                      </m:f>
                    </m:oMath>
                  </m:oMathPara>
                </a14:m>
                <a:endParaRPr lang="en-US" sz="2800" i="1" dirty="0">
                  <a:ea typeface="Cambria Math" panose="02040503050406030204" pitchFamily="18" charset="0"/>
                </a:endParaRPr>
              </a:p>
              <a:p>
                <a:pPr marL="365760" lvl="1" indent="0">
                  <a:buNone/>
                </a:pPr>
                <a:r>
                  <a:rPr lang="el-GR" dirty="0">
                    <a:ea typeface="Cambria Math" panose="02040503050406030204" pitchFamily="18" charset="0"/>
                  </a:rPr>
                  <a:t>     και έτσι έχουμε τη γνωστή σχέση</a:t>
                </a:r>
                <a:r>
                  <a:rPr lang="en-US" dirty="0">
                    <a:ea typeface="Cambria Math" panose="02040503050406030204" pitchFamily="18" charset="0"/>
                  </a:rPr>
                  <a:t/>
                </a:r>
                <a:br>
                  <a:rPr lang="en-US" dirty="0">
                    <a:ea typeface="Cambria Math" panose="02040503050406030204" pitchFamily="18" charset="0"/>
                  </a:rPr>
                </a:br>
                <a:endParaRPr lang="el-GR" dirty="0">
                  <a:ea typeface="Cambria Math" panose="02040503050406030204" pitchFamily="18" charset="0"/>
                </a:endParaRPr>
              </a:p>
              <a:p>
                <a:pPr marL="365760" lvl="1" indent="0">
                  <a:buNone/>
                </a:pPr>
                <a14:m>
                  <m:oMathPara xmlns:m="http://schemas.openxmlformats.org/officeDocument/2006/math">
                    <m:oMathParaPr>
                      <m:jc m:val="centerGroup"/>
                    </m:oMathParaPr>
                    <m:oMath xmlns:m="http://schemas.openxmlformats.org/officeDocument/2006/math">
                      <m:r>
                        <m:rPr>
                          <m:sty m:val="p"/>
                        </m:rPr>
                        <a:rPr lang="el-GR" sz="3600" b="0" i="0" smtClean="0">
                          <a:latin typeface="Cambria Math" panose="02040503050406030204" pitchFamily="18" charset="0"/>
                        </a:rPr>
                        <m:t>Σ</m:t>
                      </m:r>
                      <m:r>
                        <a:rPr lang="en-US" sz="3600" b="0" i="1" smtClean="0">
                          <a:latin typeface="Cambria Math" panose="02040503050406030204" pitchFamily="18" charset="0"/>
                        </a:rPr>
                        <m:t> </m:t>
                      </m:r>
                      <m:acc>
                        <m:accPr>
                          <m:chr m:val="⃗"/>
                          <m:ctrlPr>
                            <a:rPr lang="en-US" sz="3600" b="0" i="1" smtClean="0">
                              <a:latin typeface="Cambria Math" panose="02040503050406030204" pitchFamily="18" charset="0"/>
                            </a:rPr>
                          </m:ctrlPr>
                        </m:accPr>
                        <m:e>
                          <m:r>
                            <a:rPr lang="en-US" sz="3600" b="0" i="1" smtClean="0">
                              <a:latin typeface="Cambria Math" panose="02040503050406030204" pitchFamily="18" charset="0"/>
                            </a:rPr>
                            <m:t>𝐹</m:t>
                          </m:r>
                        </m:e>
                      </m:acc>
                      <m:r>
                        <a:rPr lang="el-GR" sz="3600" b="0" i="1" smtClean="0">
                          <a:latin typeface="Cambria Math" panose="02040503050406030204" pitchFamily="18" charset="0"/>
                        </a:rPr>
                        <m:t>=</m:t>
                      </m:r>
                      <m:r>
                        <a:rPr lang="en-US" sz="3600" b="0" i="1" smtClean="0">
                          <a:latin typeface="Cambria Math" panose="02040503050406030204" pitchFamily="18" charset="0"/>
                        </a:rPr>
                        <m:t>𝑚</m:t>
                      </m:r>
                      <m:acc>
                        <m:accPr>
                          <m:chr m:val="⃗"/>
                          <m:ctrlPr>
                            <a:rPr lang="en-US" sz="3600" i="1">
                              <a:latin typeface="Cambria Math" panose="02040503050406030204" pitchFamily="18" charset="0"/>
                            </a:rPr>
                          </m:ctrlPr>
                        </m:accPr>
                        <m:e>
                          <m:r>
                            <a:rPr lang="en-US" sz="3600" i="1">
                              <a:latin typeface="Cambria Math" panose="02040503050406030204" pitchFamily="18" charset="0"/>
                            </a:rPr>
                            <m:t>𝑎</m:t>
                          </m:r>
                        </m:e>
                      </m:acc>
                    </m:oMath>
                  </m:oMathPara>
                </a14:m>
                <a:endParaRPr lang="el-GR" i="1" dirty="0">
                  <a:ea typeface="Cambria Math" panose="02040503050406030204" pitchFamily="18" charset="0"/>
                </a:endParaRPr>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0" y="1371600"/>
                <a:ext cx="7872249" cy="5105400"/>
              </a:xfrm>
              <a:blipFill>
                <a:blip r:embed="rId2"/>
                <a:stretch>
                  <a:fillRect t="-955"/>
                </a:stretch>
              </a:blipFill>
            </p:spPr>
            <p:txBody>
              <a:bodyPr/>
              <a:lstStyle/>
              <a:p>
                <a:r>
                  <a:rPr lang="en-US">
                    <a:noFill/>
                  </a:rPr>
                  <a:t> </a:t>
                </a:r>
              </a:p>
            </p:txBody>
          </p:sp>
        </mc:Fallback>
      </mc:AlternateContent>
      <p:sp>
        <p:nvSpPr>
          <p:cNvPr id="4" name="Rounded Rectangle 3"/>
          <p:cNvSpPr/>
          <p:nvPr/>
        </p:nvSpPr>
        <p:spPr>
          <a:xfrm>
            <a:off x="3429000" y="5181600"/>
            <a:ext cx="2133600" cy="762000"/>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6874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0" y="1447800"/>
                <a:ext cx="7948450" cy="4953000"/>
              </a:xfrm>
            </p:spPr>
            <p:txBody>
              <a:bodyPr>
                <a:normAutofit lnSpcReduction="10000"/>
              </a:bodyPr>
              <a:lstStyle/>
              <a:p>
                <a:r>
                  <a:rPr lang="el-GR" sz="2300" dirty="0"/>
                  <a:t>Φυσικά, μπορούμε </a:t>
                </a:r>
                <a:r>
                  <a:rPr lang="en-US" sz="2300" dirty="0"/>
                  <a:t>– </a:t>
                </a:r>
                <a:r>
                  <a:rPr lang="el-GR" sz="2300" dirty="0"/>
                  <a:t>και σε πολλές περιπτώσεις </a:t>
                </a:r>
                <a:r>
                  <a:rPr lang="el-GR" sz="2300" b="1" dirty="0"/>
                  <a:t>επιβάλλεται</a:t>
                </a:r>
                <a:r>
                  <a:rPr lang="el-GR" sz="2300" dirty="0"/>
                  <a:t> – να αναλύσουμε το 2</a:t>
                </a:r>
                <a:r>
                  <a:rPr lang="el-GR" sz="2300" baseline="30000" dirty="0"/>
                  <a:t>ο</a:t>
                </a:r>
                <a:r>
                  <a:rPr lang="el-GR" sz="2300" dirty="0"/>
                  <a:t> νόμο </a:t>
                </a:r>
                <a:r>
                  <a:rPr lang="en-US" sz="2300" dirty="0"/>
                  <a:t>(</a:t>
                </a:r>
                <a:r>
                  <a:rPr lang="el-GR" sz="2300" dirty="0"/>
                  <a:t>όπως και τον 1</a:t>
                </a:r>
                <a:r>
                  <a:rPr lang="el-GR" sz="2300" baseline="30000" dirty="0"/>
                  <a:t>ο</a:t>
                </a:r>
                <a:r>
                  <a:rPr lang="el-GR" sz="2300" dirty="0"/>
                  <a:t>) σε </a:t>
                </a:r>
                <a:r>
                  <a:rPr lang="el-GR" sz="2300" b="1" i="1" dirty="0"/>
                  <a:t>συνιστώσες παράλληλες με τους άξονες</a:t>
                </a:r>
                <a:r>
                  <a:rPr lang="el-GR" sz="2300" b="1" dirty="0"/>
                  <a:t> του συστήματος αναφοράς μας</a:t>
                </a:r>
                <a:r>
                  <a:rPr lang="el-GR" sz="2300" dirty="0"/>
                  <a:t/>
                </a:r>
                <a:br>
                  <a:rPr lang="el-GR" sz="2300" dirty="0"/>
                </a:br>
                <a:r>
                  <a:rPr lang="el-GR" sz="2300" dirty="0"/>
                  <a:t/>
                </a:r>
                <a:br>
                  <a:rPr lang="el-GR" sz="2300" dirty="0"/>
                </a:br>
                <a:r>
                  <a:rPr lang="en-US" sz="2300" dirty="0"/>
                  <a:t>	</a:t>
                </a:r>
                <a14:m>
                  <m:oMath xmlns:m="http://schemas.openxmlformats.org/officeDocument/2006/math">
                    <m:nary>
                      <m:naryPr>
                        <m:chr m:val="∑"/>
                        <m:subHide m:val="on"/>
                        <m:supHide m:val="on"/>
                        <m:ctrlPr>
                          <a:rPr lang="el-GR" i="1">
                            <a:latin typeface="Cambria Math" panose="02040503050406030204" pitchFamily="18" charset="0"/>
                          </a:rPr>
                        </m:ctrlPr>
                      </m:naryPr>
                      <m:sub/>
                      <m:sup/>
                      <m:e>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m:rPr>
                                    <m:sty m:val="p"/>
                                  </m:rPr>
                                  <a:rPr lang="en-US" b="0" i="0" smtClean="0">
                                    <a:latin typeface="Cambria Math" panose="02040503050406030204" pitchFamily="18" charset="0"/>
                                  </a:rPr>
                                  <m:t>F</m:t>
                                </m:r>
                              </m:e>
                            </m:acc>
                          </m:e>
                          <m:sub>
                            <m:r>
                              <a:rPr lang="en-US" b="0" i="1" smtClean="0">
                                <a:latin typeface="Cambria Math" panose="02040503050406030204" pitchFamily="18" charset="0"/>
                              </a:rPr>
                              <m:t>𝑥</m:t>
                            </m:r>
                          </m:sub>
                        </m:sSub>
                      </m:e>
                    </m:nary>
                    <m:r>
                      <a:rPr lang="el-GR" i="1">
                        <a:latin typeface="Cambria Math" panose="02040503050406030204" pitchFamily="18" charset="0"/>
                      </a:rPr>
                      <m:t>=</m:t>
                    </m:r>
                    <m:r>
                      <a:rPr lang="en-US" i="1">
                        <a:latin typeface="Cambria Math" panose="02040503050406030204" pitchFamily="18" charset="0"/>
                      </a:rPr>
                      <m:t>𝑚</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𝑎</m:t>
                            </m:r>
                          </m:e>
                        </m:acc>
                      </m:e>
                      <m:sub>
                        <m:r>
                          <a:rPr lang="en-US" b="0" i="1" smtClean="0">
                            <a:latin typeface="Cambria Math" panose="02040503050406030204" pitchFamily="18" charset="0"/>
                          </a:rPr>
                          <m:t>𝑥</m:t>
                        </m:r>
                      </m:sub>
                    </m:sSub>
                  </m:oMath>
                </a14:m>
                <a:r>
                  <a:rPr lang="el-GR" dirty="0"/>
                  <a:t>,</a:t>
                </a:r>
                <a14:m>
                  <m:oMath xmlns:m="http://schemas.openxmlformats.org/officeDocument/2006/math">
                    <m:r>
                      <a:rPr lang="en-US">
                        <a:latin typeface="Cambria Math" panose="02040503050406030204" pitchFamily="18" charset="0"/>
                      </a:rPr>
                      <m:t>              </m:t>
                    </m:r>
                    <m:nary>
                      <m:naryPr>
                        <m:chr m:val="∑"/>
                        <m:subHide m:val="on"/>
                        <m:supHide m:val="on"/>
                        <m:ctrlPr>
                          <a:rPr lang="el-GR" i="1">
                            <a:latin typeface="Cambria Math" panose="02040503050406030204" pitchFamily="18" charset="0"/>
                          </a:rPr>
                        </m:ctrlPr>
                      </m:naryPr>
                      <m:sub/>
                      <m:sup/>
                      <m:e>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sub>
                            <m:r>
                              <a:rPr lang="en-US" b="0" i="1" smtClean="0">
                                <a:latin typeface="Cambria Math" panose="02040503050406030204" pitchFamily="18" charset="0"/>
                              </a:rPr>
                              <m:t>𝑦</m:t>
                            </m:r>
                          </m:sub>
                        </m:sSub>
                      </m:e>
                    </m:nary>
                    <m:r>
                      <a:rPr lang="el-GR" i="1">
                        <a:latin typeface="Cambria Math" panose="02040503050406030204" pitchFamily="18" charset="0"/>
                      </a:rPr>
                      <m:t>=</m:t>
                    </m:r>
                    <m:r>
                      <a:rPr lang="en-US" i="1">
                        <a:latin typeface="Cambria Math" panose="02040503050406030204" pitchFamily="18" charset="0"/>
                      </a:rPr>
                      <m:t>𝑚</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𝑎</m:t>
                            </m:r>
                          </m:e>
                        </m:acc>
                      </m:e>
                      <m:sub>
                        <m:r>
                          <a:rPr lang="en-US" b="0" i="1" smtClean="0">
                            <a:latin typeface="Cambria Math" panose="02040503050406030204" pitchFamily="18" charset="0"/>
                          </a:rPr>
                          <m:t>𝑦</m:t>
                        </m:r>
                      </m:sub>
                    </m:sSub>
                  </m:oMath>
                </a14:m>
                <a:r>
                  <a:rPr lang="el-GR" dirty="0"/>
                  <a:t>,</a:t>
                </a:r>
                <a:r>
                  <a:rPr lang="en-US" dirty="0"/>
                  <a:t>       </a:t>
                </a:r>
                <a14:m>
                  <m:oMath xmlns:m="http://schemas.openxmlformats.org/officeDocument/2006/math">
                    <m:nary>
                      <m:naryPr>
                        <m:chr m:val="∑"/>
                        <m:subHide m:val="on"/>
                        <m:supHide m:val="on"/>
                        <m:ctrlPr>
                          <a:rPr lang="el-GR" i="1">
                            <a:latin typeface="Cambria Math" panose="02040503050406030204" pitchFamily="18" charset="0"/>
                          </a:rPr>
                        </m:ctrlPr>
                      </m:naryPr>
                      <m:sub/>
                      <m:sup/>
                      <m:e>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sub>
                            <m:r>
                              <a:rPr lang="en-US" b="0" i="1" smtClean="0">
                                <a:latin typeface="Cambria Math" panose="02040503050406030204" pitchFamily="18" charset="0"/>
                              </a:rPr>
                              <m:t>𝑧</m:t>
                            </m:r>
                          </m:sub>
                        </m:sSub>
                      </m:e>
                    </m:nary>
                    <m:r>
                      <a:rPr lang="el-GR" i="1">
                        <a:latin typeface="Cambria Math" panose="02040503050406030204" pitchFamily="18" charset="0"/>
                      </a:rPr>
                      <m:t>=</m:t>
                    </m:r>
                    <m:r>
                      <a:rPr lang="en-US" i="1">
                        <a:latin typeface="Cambria Math" panose="02040503050406030204" pitchFamily="18" charset="0"/>
                      </a:rPr>
                      <m:t>𝑚</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𝑎</m:t>
                            </m:r>
                          </m:e>
                        </m:acc>
                      </m:e>
                      <m:sub>
                        <m:r>
                          <a:rPr lang="en-US" b="0" i="1" smtClean="0">
                            <a:latin typeface="Cambria Math" panose="02040503050406030204" pitchFamily="18" charset="0"/>
                          </a:rPr>
                          <m:t>𝑧</m:t>
                        </m:r>
                      </m:sub>
                    </m:sSub>
                  </m:oMath>
                </a14:m>
                <a:endParaRPr lang="el-GR" dirty="0"/>
              </a:p>
              <a:p>
                <a:endParaRPr lang="en-US" sz="1600" dirty="0"/>
              </a:p>
              <a:p>
                <a:r>
                  <a:rPr lang="el-GR" sz="2300" b="1" dirty="0"/>
                  <a:t>Μπορούμε να μετατρέψουμε τις παραπάνω διανυσματικές εξισώσεις σε αλγεβρικές λαμβάνοντας υπ’ όψη τη θετική φορά του εκάστοτε άξονα</a:t>
                </a:r>
              </a:p>
              <a:p>
                <a:pPr lvl="1"/>
                <a:r>
                  <a:rPr lang="el-GR" sz="2100" dirty="0"/>
                  <a:t>….όπως θα δείξουμε στο επόμενο παράδειγμα</a:t>
                </a:r>
                <a:endParaRPr lang="en-US" sz="2100" dirty="0"/>
              </a:p>
              <a:p>
                <a:endParaRPr lang="el-GR" sz="2300" dirty="0"/>
              </a:p>
              <a:p>
                <a:r>
                  <a:rPr lang="el-GR" sz="2300" dirty="0"/>
                  <a:t>Μονάδα μέτρησης δύναμης στο </a:t>
                </a:r>
                <a:r>
                  <a:rPr lang="en-US" sz="2300" dirty="0"/>
                  <a:t>S.I.</a:t>
                </a:r>
              </a:p>
              <a:p>
                <a:pPr lvl="1"/>
                <a:r>
                  <a:rPr lang="en-US" sz="2100" dirty="0"/>
                  <a:t>Newton (N) </a:t>
                </a:r>
                <a:r>
                  <a:rPr lang="en-US" sz="2100" dirty="0">
                    <a:sym typeface="Wingdings" panose="05000000000000000000" pitchFamily="2" charset="2"/>
                  </a:rPr>
                  <a:t> 1 </a:t>
                </a:r>
                <a14:m>
                  <m:oMath xmlns:m="http://schemas.openxmlformats.org/officeDocument/2006/math">
                    <m:r>
                      <m:rPr>
                        <m:sty m:val="p"/>
                      </m:rPr>
                      <a:rPr lang="en-US" sz="2100" i="0" dirty="0" smtClean="0">
                        <a:latin typeface="Cambria Math" panose="02040503050406030204" pitchFamily="18" charset="0"/>
                        <a:sym typeface="Wingdings" panose="05000000000000000000" pitchFamily="2" charset="2"/>
                      </a:rPr>
                      <m:t>N</m:t>
                    </m:r>
                  </m:oMath>
                </a14:m>
                <a:r>
                  <a:rPr lang="en-US" sz="2100" dirty="0">
                    <a:sym typeface="Wingdings" panose="05000000000000000000" pitchFamily="2" charset="2"/>
                  </a:rPr>
                  <a:t> = </a:t>
                </a:r>
                <a14:m>
                  <m:oMath xmlns:m="http://schemas.openxmlformats.org/officeDocument/2006/math">
                    <m:r>
                      <a:rPr lang="en-US" sz="2100" i="1">
                        <a:latin typeface="Cambria Math" panose="02040503050406030204" pitchFamily="18" charset="0"/>
                        <a:sym typeface="Wingdings" panose="05000000000000000000" pitchFamily="2" charset="2"/>
                      </a:rPr>
                      <m:t>1 </m:t>
                    </m:r>
                    <m:r>
                      <m:rPr>
                        <m:sty m:val="p"/>
                      </m:rPr>
                      <a:rPr lang="en-US" sz="2100" i="0">
                        <a:latin typeface="Cambria Math" panose="02040503050406030204" pitchFamily="18" charset="0"/>
                        <a:sym typeface="Wingdings" panose="05000000000000000000" pitchFamily="2" charset="2"/>
                      </a:rPr>
                      <m:t>kg</m:t>
                    </m:r>
                    <m:r>
                      <a:rPr lang="en-US" sz="2100" i="0">
                        <a:latin typeface="Cambria Math" panose="02040503050406030204" pitchFamily="18" charset="0"/>
                        <a:ea typeface="Cambria Math" panose="02040503050406030204" pitchFamily="18" charset="0"/>
                        <a:sym typeface="Wingdings" panose="05000000000000000000" pitchFamily="2" charset="2"/>
                      </a:rPr>
                      <m:t>∙</m:t>
                    </m:r>
                    <m:r>
                      <m:rPr>
                        <m:sty m:val="p"/>
                      </m:rPr>
                      <a:rPr lang="en-US" sz="2100" i="0">
                        <a:latin typeface="Cambria Math" panose="02040503050406030204" pitchFamily="18" charset="0"/>
                        <a:ea typeface="Cambria Math" panose="02040503050406030204" pitchFamily="18" charset="0"/>
                        <a:sym typeface="Wingdings" panose="05000000000000000000" pitchFamily="2" charset="2"/>
                      </a:rPr>
                      <m:t>m</m:t>
                    </m:r>
                    <m:r>
                      <a:rPr lang="en-US" sz="2100" i="0">
                        <a:latin typeface="Cambria Math" panose="02040503050406030204" pitchFamily="18" charset="0"/>
                        <a:ea typeface="Cambria Math" panose="02040503050406030204" pitchFamily="18" charset="0"/>
                        <a:sym typeface="Wingdings" panose="05000000000000000000" pitchFamily="2" charset="2"/>
                      </a:rPr>
                      <m:t>/</m:t>
                    </m:r>
                    <m:sSup>
                      <m:sSupPr>
                        <m:ctrlPr>
                          <a:rPr lang="en-US" sz="2100" i="1">
                            <a:latin typeface="Cambria Math" panose="02040503050406030204" pitchFamily="18" charset="0"/>
                            <a:ea typeface="Cambria Math" panose="02040503050406030204" pitchFamily="18" charset="0"/>
                            <a:sym typeface="Wingdings" panose="05000000000000000000" pitchFamily="2" charset="2"/>
                          </a:rPr>
                        </m:ctrlPr>
                      </m:sSupPr>
                      <m:e>
                        <m:r>
                          <m:rPr>
                            <m:sty m:val="p"/>
                          </m:rPr>
                          <a:rPr lang="en-US" sz="2100" i="0">
                            <a:latin typeface="Cambria Math" panose="02040503050406030204" pitchFamily="18" charset="0"/>
                            <a:ea typeface="Cambria Math" panose="02040503050406030204" pitchFamily="18" charset="0"/>
                            <a:sym typeface="Wingdings" panose="05000000000000000000" pitchFamily="2" charset="2"/>
                          </a:rPr>
                          <m:t>s</m:t>
                        </m:r>
                      </m:e>
                      <m:sup>
                        <m:r>
                          <a:rPr lang="en-US" sz="2100" i="0">
                            <a:latin typeface="Cambria Math" panose="02040503050406030204" pitchFamily="18" charset="0"/>
                            <a:ea typeface="Cambria Math" panose="02040503050406030204" pitchFamily="18" charset="0"/>
                            <a:sym typeface="Wingdings" panose="05000000000000000000" pitchFamily="2" charset="2"/>
                          </a:rPr>
                          <m:t>2</m:t>
                        </m:r>
                      </m:sup>
                    </m:sSup>
                  </m:oMath>
                </a14:m>
                <a:endParaRPr lang="el-GR" sz="2100" dirty="0"/>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0" y="1447800"/>
                <a:ext cx="7948450" cy="4953000"/>
              </a:xfrm>
              <a:blipFill>
                <a:blip r:embed="rId2"/>
                <a:stretch>
                  <a:fillRect t="-1724" r="-1227"/>
                </a:stretch>
              </a:blipFill>
            </p:spPr>
            <p:txBody>
              <a:bodyPr/>
              <a:lstStyle/>
              <a:p>
                <a:r>
                  <a:rPr lang="en-US">
                    <a:noFill/>
                  </a:rPr>
                  <a:t> </a:t>
                </a:r>
              </a:p>
            </p:txBody>
          </p:sp>
        </mc:Fallback>
      </mc:AlternateContent>
    </p:spTree>
    <p:extLst>
      <p:ext uri="{BB962C8B-B14F-4D97-AF65-F5344CB8AC3E}">
        <p14:creationId xmlns:p14="http://schemas.microsoft.com/office/powerpoint/2010/main" val="322285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0" y="1290913"/>
                <a:ext cx="7872250" cy="5199533"/>
              </a:xfrm>
            </p:spPr>
            <p:txBody>
              <a:bodyPr>
                <a:normAutofit/>
              </a:bodyPr>
              <a:lstStyle/>
              <a:p>
                <a:r>
                  <a:rPr lang="el-GR" b="1" dirty="0"/>
                  <a:t>Δυο (στους τρεις </a:t>
                </a:r>
                <a:r>
                  <a:rPr lang="el-GR" b="1" dirty="0">
                    <a:sym typeface="Wingdings" panose="05000000000000000000" pitchFamily="2" charset="2"/>
                  </a:rPr>
                  <a:t> )</a:t>
                </a:r>
                <a:r>
                  <a:rPr lang="el-GR" b="1" dirty="0"/>
                  <a:t> Νόμοι του </a:t>
                </a:r>
                <a:r>
                  <a:rPr lang="en-US" b="1" dirty="0"/>
                  <a:t>Newton</a:t>
                </a:r>
              </a:p>
              <a:p>
                <a:pPr marL="525780" indent="-457200">
                  <a:buFont typeface="+mj-lt"/>
                  <a:buAutoNum type="arabicPeriod"/>
                </a:pPr>
                <a:r>
                  <a:rPr lang="el-GR" b="1" dirty="0"/>
                  <a:t>Ένα σώμα στο οποίο η συνισταμένη των δυνάμεων που του ασκούνται είναι μηδενική</a:t>
                </a:r>
                <a:r>
                  <a:rPr lang="en-US" b="1" dirty="0"/>
                  <a:t>,</a:t>
                </a:r>
                <a:r>
                  <a:rPr lang="el-GR" b="1" dirty="0"/>
                  <a:t> </a:t>
                </a:r>
                <a:r>
                  <a:rPr lang="el-GR" b="1" u="sng" dirty="0">
                    <a:solidFill>
                      <a:srgbClr val="FF0000"/>
                    </a:solidFill>
                  </a:rPr>
                  <a:t>ισορροπεί</a:t>
                </a:r>
                <a:r>
                  <a:rPr lang="el-GR" b="1" dirty="0"/>
                  <a:t> (δηλ. δεν επιταχύνεται)</a:t>
                </a:r>
              </a:p>
              <a:p>
                <a:pPr marL="68580" indent="0">
                  <a:buNone/>
                </a:pPr>
                <a:endParaRPr lang="el-GR" b="1" dirty="0"/>
              </a:p>
              <a:p>
                <a:pPr marL="68580" indent="0">
                  <a:buNone/>
                </a:pPr>
                <a14:m>
                  <m:oMathPara xmlns:m="http://schemas.openxmlformats.org/officeDocument/2006/math">
                    <m:oMathParaPr>
                      <m:jc m:val="centerGroup"/>
                    </m:oMathParaPr>
                    <m:oMath xmlns:m="http://schemas.openxmlformats.org/officeDocument/2006/math">
                      <m:r>
                        <a:rPr lang="el-GR" sz="2800" b="1" i="0" smtClean="0">
                          <a:latin typeface="Cambria Math" panose="02040503050406030204" pitchFamily="18" charset="0"/>
                        </a:rPr>
                        <m:t>𝚺</m:t>
                      </m:r>
                      <m:r>
                        <a:rPr lang="en-US" sz="2800" b="1" i="1" smtClean="0">
                          <a:latin typeface="Cambria Math" panose="02040503050406030204" pitchFamily="18" charset="0"/>
                        </a:rPr>
                        <m:t> </m:t>
                      </m:r>
                      <m:acc>
                        <m:accPr>
                          <m:chr m:val="⃗"/>
                          <m:ctrlPr>
                            <a:rPr lang="en-US" sz="2800" b="1" i="1" smtClean="0">
                              <a:latin typeface="Cambria Math" panose="02040503050406030204" pitchFamily="18" charset="0"/>
                            </a:rPr>
                          </m:ctrlPr>
                        </m:accPr>
                        <m:e>
                          <m:r>
                            <a:rPr lang="en-US" sz="2800" b="1" i="1" smtClean="0">
                              <a:latin typeface="Cambria Math" panose="02040503050406030204" pitchFamily="18" charset="0"/>
                            </a:rPr>
                            <m:t>𝑭</m:t>
                          </m:r>
                        </m:e>
                      </m:acc>
                      <m:r>
                        <a:rPr lang="en-US" sz="2800" b="1" i="1" smtClean="0">
                          <a:latin typeface="Cambria Math" panose="02040503050406030204" pitchFamily="18" charset="0"/>
                        </a:rPr>
                        <m:t>=</m:t>
                      </m:r>
                      <m:acc>
                        <m:accPr>
                          <m:chr m:val="⃗"/>
                          <m:ctrlPr>
                            <a:rPr lang="en-US" sz="2800" b="1" i="1" smtClean="0">
                              <a:latin typeface="Cambria Math" panose="02040503050406030204" pitchFamily="18" charset="0"/>
                            </a:rPr>
                          </m:ctrlPr>
                        </m:accPr>
                        <m:e>
                          <m:r>
                            <a:rPr lang="en-US" sz="2800" b="1" i="1" smtClean="0">
                              <a:latin typeface="Cambria Math" panose="02040503050406030204" pitchFamily="18" charset="0"/>
                            </a:rPr>
                            <m:t>𝟎</m:t>
                          </m:r>
                        </m:e>
                      </m:acc>
                    </m:oMath>
                  </m:oMathPara>
                </a14:m>
                <a:endParaRPr lang="el-GR" sz="2800" b="1" dirty="0"/>
              </a:p>
              <a:p>
                <a:pPr marL="525780" indent="-457200">
                  <a:buFont typeface="+mj-lt"/>
                  <a:buAutoNum type="arabicPeriod" startAt="2"/>
                </a:pPr>
                <a:endParaRPr lang="el-GR" b="1" dirty="0"/>
              </a:p>
              <a:p>
                <a:pPr marL="525780" indent="-457200">
                  <a:buFont typeface="+mj-lt"/>
                  <a:buAutoNum type="arabicPeriod" startAt="2"/>
                </a:pPr>
                <a:r>
                  <a:rPr lang="el-GR" b="1" dirty="0"/>
                  <a:t>Ένα σώμα στο οποίο η συνισταμένη των δυνάμεων που του ασκούνται είναι μη μηδενική</a:t>
                </a:r>
                <a:r>
                  <a:rPr lang="en-US" b="1" dirty="0"/>
                  <a:t>,</a:t>
                </a:r>
                <a:r>
                  <a:rPr lang="el-GR" b="1" dirty="0"/>
                  <a:t> </a:t>
                </a:r>
                <a:r>
                  <a:rPr lang="el-GR" b="1" u="sng" dirty="0">
                    <a:solidFill>
                      <a:srgbClr val="FF0000"/>
                    </a:solidFill>
                  </a:rPr>
                  <a:t>επιταχύνεται</a:t>
                </a:r>
              </a:p>
              <a:p>
                <a:pPr marL="68580" indent="0">
                  <a:buNone/>
                </a:pPr>
                <a:endParaRPr lang="el-GR" b="1" u="sng" dirty="0">
                  <a:solidFill>
                    <a:srgbClr val="FF0000"/>
                  </a:solidFill>
                </a:endParaRPr>
              </a:p>
              <a:p>
                <a:pPr marL="68580" indent="0">
                  <a:buNone/>
                </a:pPr>
                <a14:m>
                  <m:oMathPara xmlns:m="http://schemas.openxmlformats.org/officeDocument/2006/math">
                    <m:oMathParaPr>
                      <m:jc m:val="centerGroup"/>
                    </m:oMathParaPr>
                    <m:oMath xmlns:m="http://schemas.openxmlformats.org/officeDocument/2006/math">
                      <m:r>
                        <a:rPr lang="el-GR" sz="2800" b="1">
                          <a:latin typeface="Cambria Math" panose="02040503050406030204" pitchFamily="18" charset="0"/>
                        </a:rPr>
                        <m:t>𝚺</m:t>
                      </m:r>
                      <m:r>
                        <a:rPr lang="en-US" sz="2800" b="1" i="1">
                          <a:latin typeface="Cambria Math" panose="02040503050406030204" pitchFamily="18" charset="0"/>
                        </a:rPr>
                        <m:t> </m:t>
                      </m:r>
                      <m:acc>
                        <m:accPr>
                          <m:chr m:val="⃗"/>
                          <m:ctrlPr>
                            <a:rPr lang="en-US" sz="2800" b="1" i="1">
                              <a:latin typeface="Cambria Math" panose="02040503050406030204" pitchFamily="18" charset="0"/>
                            </a:rPr>
                          </m:ctrlPr>
                        </m:accPr>
                        <m:e>
                          <m:r>
                            <a:rPr lang="en-US" sz="2800" b="1" i="1">
                              <a:latin typeface="Cambria Math" panose="02040503050406030204" pitchFamily="18" charset="0"/>
                            </a:rPr>
                            <m:t>𝑭</m:t>
                          </m:r>
                        </m:e>
                      </m:acc>
                      <m:r>
                        <a:rPr lang="en-US" sz="2800" b="1" i="1">
                          <a:latin typeface="Cambria Math" panose="02040503050406030204" pitchFamily="18" charset="0"/>
                        </a:rPr>
                        <m:t>=</m:t>
                      </m:r>
                      <m:r>
                        <a:rPr lang="en-US" sz="2800" b="1" i="1" smtClean="0">
                          <a:latin typeface="Cambria Math" panose="02040503050406030204" pitchFamily="18" charset="0"/>
                        </a:rPr>
                        <m:t>𝒎</m:t>
                      </m:r>
                      <m:acc>
                        <m:accPr>
                          <m:chr m:val="⃗"/>
                          <m:ctrlPr>
                            <a:rPr lang="en-US" sz="2800" b="1" i="1" smtClean="0">
                              <a:latin typeface="Cambria Math" panose="02040503050406030204" pitchFamily="18" charset="0"/>
                            </a:rPr>
                          </m:ctrlPr>
                        </m:accPr>
                        <m:e>
                          <m:r>
                            <a:rPr lang="en-US" sz="2800" b="1" i="1" smtClean="0">
                              <a:latin typeface="Cambria Math" panose="02040503050406030204" pitchFamily="18" charset="0"/>
                            </a:rPr>
                            <m:t>𝒂</m:t>
                          </m:r>
                        </m:e>
                      </m:acc>
                    </m:oMath>
                  </m:oMathPara>
                </a14:m>
                <a:endParaRPr lang="el-GR" sz="2800" b="1" dirty="0">
                  <a:solidFill>
                    <a:srgbClr val="3E3D2D"/>
                  </a:solidFill>
                  <a:sym typeface="Wingdings" panose="05000000000000000000" pitchFamily="2" charset="2"/>
                </a:endParaRPr>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0" y="1290913"/>
                <a:ext cx="7872250" cy="5199533"/>
              </a:xfrm>
              <a:blipFill>
                <a:blip r:embed="rId2"/>
                <a:stretch>
                  <a:fillRect t="-1055" r="-929"/>
                </a:stretch>
              </a:blipFill>
            </p:spPr>
            <p:txBody>
              <a:bodyPr/>
              <a:lstStyle/>
              <a:p>
                <a:r>
                  <a:rPr lang="en-US">
                    <a:noFill/>
                  </a:rPr>
                  <a:t> </a:t>
                </a:r>
              </a:p>
            </p:txBody>
          </p:sp>
        </mc:Fallback>
      </mc:AlternateContent>
    </p:spTree>
    <p:extLst>
      <p:ext uri="{BB962C8B-B14F-4D97-AF65-F5344CB8AC3E}">
        <p14:creationId xmlns:p14="http://schemas.microsoft.com/office/powerpoint/2010/main" val="403131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0" y="1290913"/>
            <a:ext cx="7872250" cy="5199533"/>
          </a:xfrm>
        </p:spPr>
        <p:txBody>
          <a:bodyPr>
            <a:normAutofit/>
          </a:bodyPr>
          <a:lstStyle/>
          <a:p>
            <a:r>
              <a:rPr lang="aa-ET" b="1" dirty="0">
                <a:sym typeface="Wingdings" panose="05000000000000000000" pitchFamily="2" charset="2"/>
              </a:rPr>
              <a:t>Quiz:</a:t>
            </a:r>
            <a:endParaRPr lang="aa-ET" dirty="0">
              <a:solidFill>
                <a:srgbClr val="3E3D2D"/>
              </a:solidFill>
              <a:sym typeface="Wingdings" panose="05000000000000000000" pitchFamily="2" charset="2"/>
            </a:endParaRPr>
          </a:p>
          <a:p>
            <a:r>
              <a:rPr lang="el-GR" dirty="0">
                <a:solidFill>
                  <a:srgbClr val="3E3D2D"/>
                </a:solidFill>
                <a:sym typeface="Wingdings" panose="05000000000000000000" pitchFamily="2" charset="2"/>
              </a:rPr>
              <a:t>Βρείτε αν τα παρακάτω σώματα ισορροπούν ή επιταχύνονται</a:t>
            </a:r>
            <a:endParaRPr lang="aa-ET" dirty="0">
              <a:sym typeface="Wingdings" panose="05000000000000000000" pitchFamily="2" charset="2"/>
            </a:endParaRPr>
          </a:p>
        </p:txBody>
      </p:sp>
      <p:grpSp>
        <p:nvGrpSpPr>
          <p:cNvPr id="53" name="Group 52"/>
          <p:cNvGrpSpPr/>
          <p:nvPr/>
        </p:nvGrpSpPr>
        <p:grpSpPr>
          <a:xfrm>
            <a:off x="1219200" y="2895600"/>
            <a:ext cx="867883" cy="723260"/>
            <a:chOff x="1219200" y="2895600"/>
            <a:chExt cx="867883" cy="723260"/>
          </a:xfrm>
        </p:grpSpPr>
        <p:cxnSp>
          <p:nvCxnSpPr>
            <p:cNvPr id="7" name="Straight Arrow Connector 6"/>
            <p:cNvCxnSpPr>
              <a:stCxn id="4" idx="1"/>
            </p:cNvCxnSpPr>
            <p:nvPr/>
          </p:nvCxnSpPr>
          <p:spPr>
            <a:xfrm>
              <a:off x="1252678" y="2929078"/>
              <a:ext cx="576122" cy="4999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Oval 3"/>
            <p:cNvSpPr/>
            <p:nvPr/>
          </p:nvSpPr>
          <p:spPr>
            <a:xfrm>
              <a:off x="1219200" y="28956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8" name="TextBox 7"/>
                <p:cNvSpPr txBox="1"/>
                <p:nvPr/>
              </p:nvSpPr>
              <p:spPr>
                <a:xfrm>
                  <a:off x="1862278" y="3273701"/>
                  <a:ext cx="224805"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1862278" y="3273701"/>
                  <a:ext cx="224805" cy="345159"/>
                </a:xfrm>
                <a:prstGeom prst="rect">
                  <a:avLst/>
                </a:prstGeom>
                <a:blipFill>
                  <a:blip r:embed="rId2"/>
                  <a:stretch>
                    <a:fillRect l="-24324" t="-36842" r="-94595" b="-5263"/>
                  </a:stretch>
                </a:blipFill>
              </p:spPr>
              <p:txBody>
                <a:bodyPr/>
                <a:lstStyle/>
                <a:p>
                  <a:r>
                    <a:rPr lang="en-US">
                      <a:noFill/>
                    </a:rPr>
                    <a:t> </a:t>
                  </a:r>
                </a:p>
              </p:txBody>
            </p:sp>
          </mc:Fallback>
        </mc:AlternateContent>
      </p:grpSp>
      <p:grpSp>
        <p:nvGrpSpPr>
          <p:cNvPr id="54" name="Group 53"/>
          <p:cNvGrpSpPr/>
          <p:nvPr/>
        </p:nvGrpSpPr>
        <p:grpSpPr>
          <a:xfrm>
            <a:off x="3810000" y="2895600"/>
            <a:ext cx="1211758" cy="433629"/>
            <a:chOff x="3810000" y="2895600"/>
            <a:chExt cx="1211758" cy="433629"/>
          </a:xfrm>
        </p:grpSpPr>
        <p:cxnSp>
          <p:nvCxnSpPr>
            <p:cNvPr id="9" name="Straight Arrow Connector 8"/>
            <p:cNvCxnSpPr/>
            <p:nvPr/>
          </p:nvCxnSpPr>
          <p:spPr>
            <a:xfrm>
              <a:off x="3924300" y="3009900"/>
              <a:ext cx="87630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3810000" y="28956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2" name="TextBox 11"/>
                <p:cNvSpPr txBox="1"/>
                <p:nvPr/>
              </p:nvSpPr>
              <p:spPr>
                <a:xfrm>
                  <a:off x="4796953" y="2984070"/>
                  <a:ext cx="224805"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4796953" y="2984070"/>
                  <a:ext cx="224805" cy="345159"/>
                </a:xfrm>
                <a:prstGeom prst="rect">
                  <a:avLst/>
                </a:prstGeom>
                <a:blipFill>
                  <a:blip r:embed="rId3"/>
                  <a:stretch>
                    <a:fillRect l="-27027" t="-39286" r="-91892" b="-5357"/>
                  </a:stretch>
                </a:blipFill>
              </p:spPr>
              <p:txBody>
                <a:bodyPr/>
                <a:lstStyle/>
                <a:p>
                  <a:r>
                    <a:rPr lang="en-US">
                      <a:noFill/>
                    </a:rPr>
                    <a:t> </a:t>
                  </a:r>
                </a:p>
              </p:txBody>
            </p:sp>
          </mc:Fallback>
        </mc:AlternateContent>
      </p:grpSp>
      <p:sp>
        <p:nvSpPr>
          <p:cNvPr id="13" name="Oval 12"/>
          <p:cNvSpPr/>
          <p:nvPr/>
        </p:nvSpPr>
        <p:spPr>
          <a:xfrm>
            <a:off x="6962002" y="28956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55" name="Group 54"/>
          <p:cNvGrpSpPr/>
          <p:nvPr/>
        </p:nvGrpSpPr>
        <p:grpSpPr>
          <a:xfrm>
            <a:off x="914400" y="3837801"/>
            <a:ext cx="1717532" cy="702822"/>
            <a:chOff x="914400" y="3837801"/>
            <a:chExt cx="1717532" cy="702822"/>
          </a:xfrm>
        </p:grpSpPr>
        <p:sp>
          <p:nvSpPr>
            <p:cNvPr id="14" name="Oval 13"/>
            <p:cNvSpPr/>
            <p:nvPr/>
          </p:nvSpPr>
          <p:spPr>
            <a:xfrm>
              <a:off x="1219200" y="431202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6" name="Straight Arrow Connector 15"/>
            <p:cNvCxnSpPr/>
            <p:nvPr/>
          </p:nvCxnSpPr>
          <p:spPr>
            <a:xfrm>
              <a:off x="914400" y="4114800"/>
              <a:ext cx="64307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16"/>
                <p:cNvSpPr txBox="1"/>
                <p:nvPr/>
              </p:nvSpPr>
              <p:spPr>
                <a:xfrm>
                  <a:off x="1524000" y="3837801"/>
                  <a:ext cx="1107932"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aa-E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𝑢</m:t>
                            </m:r>
                          </m:e>
                        </m:acc>
                        <m:r>
                          <a:rPr kumimoji="0" lang="aa-ET"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m:rPr>
                            <m:sty m:val="p"/>
                          </m:rPr>
                          <a:rPr kumimoji="0" lang="aa-E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const</m:t>
                        </m:r>
                        <m:r>
                          <a:rPr kumimoji="0" lang="aa-ET"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7" name="TextBox 16"/>
                <p:cNvSpPr txBox="1">
                  <a:spLocks noRot="1" noChangeAspect="1" noMove="1" noResize="1" noEditPoints="1" noAdjustHandles="1" noChangeArrowheads="1" noChangeShapeType="1" noTextEdit="1"/>
                </p:cNvSpPr>
                <p:nvPr/>
              </p:nvSpPr>
              <p:spPr>
                <a:xfrm>
                  <a:off x="1524000" y="3837801"/>
                  <a:ext cx="1107932" cy="276999"/>
                </a:xfrm>
                <a:prstGeom prst="rect">
                  <a:avLst/>
                </a:prstGeom>
                <a:blipFill>
                  <a:blip r:embed="rId4"/>
                  <a:stretch>
                    <a:fillRect l="-1099" b="-4444"/>
                  </a:stretch>
                </a:blipFill>
              </p:spPr>
              <p:txBody>
                <a:bodyPr/>
                <a:lstStyle/>
                <a:p>
                  <a:r>
                    <a:rPr lang="en-US">
                      <a:noFill/>
                    </a:rPr>
                    <a:t> </a:t>
                  </a:r>
                </a:p>
              </p:txBody>
            </p:sp>
          </mc:Fallback>
        </mc:AlternateContent>
      </p:grpSp>
      <p:grpSp>
        <p:nvGrpSpPr>
          <p:cNvPr id="56" name="Group 55"/>
          <p:cNvGrpSpPr/>
          <p:nvPr/>
        </p:nvGrpSpPr>
        <p:grpSpPr>
          <a:xfrm>
            <a:off x="3241532" y="3606481"/>
            <a:ext cx="1512057" cy="1294985"/>
            <a:chOff x="3241532" y="3606481"/>
            <a:chExt cx="1512057" cy="1294985"/>
          </a:xfrm>
        </p:grpSpPr>
        <p:cxnSp>
          <p:nvCxnSpPr>
            <p:cNvPr id="21" name="Straight Arrow Connector 20"/>
            <p:cNvCxnSpPr/>
            <p:nvPr/>
          </p:nvCxnSpPr>
          <p:spPr>
            <a:xfrm flipH="1" flipV="1">
              <a:off x="3444711" y="3981254"/>
              <a:ext cx="566878" cy="49067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9" idx="1"/>
            </p:cNvCxnSpPr>
            <p:nvPr/>
          </p:nvCxnSpPr>
          <p:spPr>
            <a:xfrm>
              <a:off x="3859189" y="4347707"/>
              <a:ext cx="576122" cy="4999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3825711" y="43142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20" name="TextBox 19"/>
                <p:cNvSpPr txBox="1"/>
                <p:nvPr/>
              </p:nvSpPr>
              <p:spPr>
                <a:xfrm>
                  <a:off x="4453122" y="4556307"/>
                  <a:ext cx="300467"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4453122" y="4556307"/>
                  <a:ext cx="300467" cy="345159"/>
                </a:xfrm>
                <a:prstGeom prst="rect">
                  <a:avLst/>
                </a:prstGeom>
                <a:blipFill>
                  <a:blip r:embed="rId5"/>
                  <a:stretch>
                    <a:fillRect l="-18000" t="-36842" r="-68000" b="-1228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3241532" y="3606481"/>
                  <a:ext cx="306430"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3241532" y="3606481"/>
                  <a:ext cx="306430" cy="345159"/>
                </a:xfrm>
                <a:prstGeom prst="rect">
                  <a:avLst/>
                </a:prstGeom>
                <a:blipFill>
                  <a:blip r:embed="rId6"/>
                  <a:stretch>
                    <a:fillRect l="-20000" t="-39286" r="-68000" b="-14286"/>
                  </a:stretch>
                </a:blipFill>
              </p:spPr>
              <p:txBody>
                <a:bodyPr/>
                <a:lstStyle/>
                <a:p>
                  <a:r>
                    <a:rPr lang="en-US">
                      <a:noFill/>
                    </a:rPr>
                    <a:t> </a:t>
                  </a:r>
                </a:p>
              </p:txBody>
            </p:sp>
          </mc:Fallback>
        </mc:AlternateContent>
      </p:grpSp>
      <p:grpSp>
        <p:nvGrpSpPr>
          <p:cNvPr id="57" name="Group 56"/>
          <p:cNvGrpSpPr/>
          <p:nvPr/>
        </p:nvGrpSpPr>
        <p:grpSpPr>
          <a:xfrm>
            <a:off x="6395722" y="4054013"/>
            <a:ext cx="1833340" cy="486610"/>
            <a:chOff x="6395722" y="4054013"/>
            <a:chExt cx="1833340" cy="486610"/>
          </a:xfrm>
        </p:grpSpPr>
        <p:cxnSp>
          <p:nvCxnSpPr>
            <p:cNvPr id="25" name="Straight Arrow Connector 24"/>
            <p:cNvCxnSpPr/>
            <p:nvPr/>
          </p:nvCxnSpPr>
          <p:spPr>
            <a:xfrm>
              <a:off x="7076302" y="4426323"/>
              <a:ext cx="87630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a:off x="6667500" y="4419600"/>
              <a:ext cx="495300" cy="672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Oval 23"/>
            <p:cNvSpPr/>
            <p:nvPr/>
          </p:nvSpPr>
          <p:spPr>
            <a:xfrm>
              <a:off x="6962002" y="431202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26" name="TextBox 25"/>
                <p:cNvSpPr txBox="1"/>
                <p:nvPr/>
              </p:nvSpPr>
              <p:spPr>
                <a:xfrm>
                  <a:off x="7928595" y="4092158"/>
                  <a:ext cx="300467"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6" name="TextBox 25"/>
                <p:cNvSpPr txBox="1">
                  <a:spLocks noRot="1" noChangeAspect="1" noMove="1" noResize="1" noEditPoints="1" noAdjustHandles="1" noChangeArrowheads="1" noChangeShapeType="1" noTextEdit="1"/>
                </p:cNvSpPr>
                <p:nvPr/>
              </p:nvSpPr>
              <p:spPr>
                <a:xfrm>
                  <a:off x="7928595" y="4092158"/>
                  <a:ext cx="300467" cy="345159"/>
                </a:xfrm>
                <a:prstGeom prst="rect">
                  <a:avLst/>
                </a:prstGeom>
                <a:blipFill>
                  <a:blip r:embed="rId7"/>
                  <a:stretch>
                    <a:fillRect l="-20408" t="-36842" r="-69388" b="-1228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TextBox 29"/>
                <p:cNvSpPr txBox="1"/>
                <p:nvPr/>
              </p:nvSpPr>
              <p:spPr>
                <a:xfrm>
                  <a:off x="6395722" y="4054013"/>
                  <a:ext cx="306431"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0" name="TextBox 29"/>
                <p:cNvSpPr txBox="1">
                  <a:spLocks noRot="1" noChangeAspect="1" noMove="1" noResize="1" noEditPoints="1" noAdjustHandles="1" noChangeArrowheads="1" noChangeShapeType="1" noTextEdit="1"/>
                </p:cNvSpPr>
                <p:nvPr/>
              </p:nvSpPr>
              <p:spPr>
                <a:xfrm>
                  <a:off x="6395722" y="4054013"/>
                  <a:ext cx="306431" cy="345159"/>
                </a:xfrm>
                <a:prstGeom prst="rect">
                  <a:avLst/>
                </a:prstGeom>
                <a:blipFill>
                  <a:blip r:embed="rId8"/>
                  <a:stretch>
                    <a:fillRect l="-18000" t="-36842" r="-70000" b="-14035"/>
                  </a:stretch>
                </a:blipFill>
              </p:spPr>
              <p:txBody>
                <a:bodyPr/>
                <a:lstStyle/>
                <a:p>
                  <a:r>
                    <a:rPr lang="en-US">
                      <a:noFill/>
                    </a:rPr>
                    <a:t> </a:t>
                  </a:r>
                </a:p>
              </p:txBody>
            </p:sp>
          </mc:Fallback>
        </mc:AlternateContent>
      </p:grpSp>
      <p:grpSp>
        <p:nvGrpSpPr>
          <p:cNvPr id="58" name="Group 57"/>
          <p:cNvGrpSpPr/>
          <p:nvPr/>
        </p:nvGrpSpPr>
        <p:grpSpPr>
          <a:xfrm>
            <a:off x="1215036" y="4993094"/>
            <a:ext cx="529067" cy="1515389"/>
            <a:chOff x="1215036" y="4993094"/>
            <a:chExt cx="529067" cy="1515389"/>
          </a:xfrm>
        </p:grpSpPr>
        <p:cxnSp>
          <p:nvCxnSpPr>
            <p:cNvPr id="32" name="Straight Arrow Connector 31"/>
            <p:cNvCxnSpPr/>
            <p:nvPr/>
          </p:nvCxnSpPr>
          <p:spPr>
            <a:xfrm flipH="1" flipV="1">
              <a:off x="1340531" y="5132757"/>
              <a:ext cx="1" cy="73464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1340531" y="5801806"/>
              <a:ext cx="0" cy="67496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Oval 30"/>
            <p:cNvSpPr/>
            <p:nvPr/>
          </p:nvSpPr>
          <p:spPr>
            <a:xfrm>
              <a:off x="1215036" y="5719486"/>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40" name="TextBox 39"/>
                <p:cNvSpPr txBox="1"/>
                <p:nvPr/>
              </p:nvSpPr>
              <p:spPr>
                <a:xfrm>
                  <a:off x="1443636" y="6163324"/>
                  <a:ext cx="300467"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1443636" y="6163324"/>
                  <a:ext cx="300467" cy="345159"/>
                </a:xfrm>
                <a:prstGeom prst="rect">
                  <a:avLst/>
                </a:prstGeom>
                <a:blipFill>
                  <a:blip r:embed="rId9"/>
                  <a:stretch>
                    <a:fillRect l="-20408" t="-36842" r="-69388" b="-1228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2" name="TextBox 41"/>
                <p:cNvSpPr txBox="1"/>
                <p:nvPr/>
              </p:nvSpPr>
              <p:spPr>
                <a:xfrm>
                  <a:off x="1437673" y="4993094"/>
                  <a:ext cx="306430"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42" name="TextBox 41"/>
                <p:cNvSpPr txBox="1">
                  <a:spLocks noRot="1" noChangeAspect="1" noMove="1" noResize="1" noEditPoints="1" noAdjustHandles="1" noChangeArrowheads="1" noChangeShapeType="1" noTextEdit="1"/>
                </p:cNvSpPr>
                <p:nvPr/>
              </p:nvSpPr>
              <p:spPr>
                <a:xfrm>
                  <a:off x="1437673" y="4993094"/>
                  <a:ext cx="306430" cy="345159"/>
                </a:xfrm>
                <a:prstGeom prst="rect">
                  <a:avLst/>
                </a:prstGeom>
                <a:blipFill>
                  <a:blip r:embed="rId10"/>
                  <a:stretch>
                    <a:fillRect l="-20000" t="-36842" r="-68000" b="-14035"/>
                  </a:stretch>
                </a:blipFill>
              </p:spPr>
              <p:txBody>
                <a:bodyPr/>
                <a:lstStyle/>
                <a:p>
                  <a:r>
                    <a:rPr lang="en-US">
                      <a:noFill/>
                    </a:rPr>
                    <a:t> </a:t>
                  </a:r>
                </a:p>
              </p:txBody>
            </p:sp>
          </mc:Fallback>
        </mc:AlternateContent>
      </p:grpSp>
      <p:grpSp>
        <p:nvGrpSpPr>
          <p:cNvPr id="59" name="Group 58"/>
          <p:cNvGrpSpPr/>
          <p:nvPr/>
        </p:nvGrpSpPr>
        <p:grpSpPr>
          <a:xfrm>
            <a:off x="3537799" y="4910809"/>
            <a:ext cx="840996" cy="1039892"/>
            <a:chOff x="3537799" y="4910809"/>
            <a:chExt cx="840996" cy="1039892"/>
          </a:xfrm>
        </p:grpSpPr>
        <p:cxnSp>
          <p:nvCxnSpPr>
            <p:cNvPr id="44" name="Straight Arrow Connector 43"/>
            <p:cNvCxnSpPr/>
            <p:nvPr/>
          </p:nvCxnSpPr>
          <p:spPr>
            <a:xfrm flipH="1" flipV="1">
              <a:off x="3875395" y="5075095"/>
              <a:ext cx="1" cy="73464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H="1" flipV="1">
              <a:off x="3973880" y="5059285"/>
              <a:ext cx="1" cy="73464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3" name="Oval 42"/>
            <p:cNvSpPr/>
            <p:nvPr/>
          </p:nvSpPr>
          <p:spPr>
            <a:xfrm>
              <a:off x="3810000" y="5722101"/>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46" name="TextBox 45"/>
                <p:cNvSpPr txBox="1"/>
                <p:nvPr/>
              </p:nvSpPr>
              <p:spPr>
                <a:xfrm>
                  <a:off x="3537799" y="4910809"/>
                  <a:ext cx="300467"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46" name="TextBox 45"/>
                <p:cNvSpPr txBox="1">
                  <a:spLocks noRot="1" noChangeAspect="1" noMove="1" noResize="1" noEditPoints="1" noAdjustHandles="1" noChangeArrowheads="1" noChangeShapeType="1" noTextEdit="1"/>
                </p:cNvSpPr>
                <p:nvPr/>
              </p:nvSpPr>
              <p:spPr>
                <a:xfrm>
                  <a:off x="3537799" y="4910809"/>
                  <a:ext cx="300467" cy="345159"/>
                </a:xfrm>
                <a:prstGeom prst="rect">
                  <a:avLst/>
                </a:prstGeom>
                <a:blipFill>
                  <a:blip r:embed="rId11"/>
                  <a:stretch>
                    <a:fillRect l="-18000" t="-39286" r="-68000" b="-1428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7" name="TextBox 46"/>
                <p:cNvSpPr txBox="1"/>
                <p:nvPr/>
              </p:nvSpPr>
              <p:spPr>
                <a:xfrm>
                  <a:off x="4072365" y="4939705"/>
                  <a:ext cx="306430"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47" name="TextBox 46"/>
                <p:cNvSpPr txBox="1">
                  <a:spLocks noRot="1" noChangeAspect="1" noMove="1" noResize="1" noEditPoints="1" noAdjustHandles="1" noChangeArrowheads="1" noChangeShapeType="1" noTextEdit="1"/>
                </p:cNvSpPr>
                <p:nvPr/>
              </p:nvSpPr>
              <p:spPr>
                <a:xfrm>
                  <a:off x="4072365" y="4939705"/>
                  <a:ext cx="306430" cy="345159"/>
                </a:xfrm>
                <a:prstGeom prst="rect">
                  <a:avLst/>
                </a:prstGeom>
                <a:blipFill>
                  <a:blip r:embed="rId12"/>
                  <a:stretch>
                    <a:fillRect l="-18000" t="-36842" r="-70000" b="-14035"/>
                  </a:stretch>
                </a:blipFill>
              </p:spPr>
              <p:txBody>
                <a:bodyPr/>
                <a:lstStyle/>
                <a:p>
                  <a:r>
                    <a:rPr lang="en-US">
                      <a:noFill/>
                    </a:rPr>
                    <a:t> </a:t>
                  </a:r>
                </a:p>
              </p:txBody>
            </p:sp>
          </mc:Fallback>
        </mc:AlternateContent>
      </p:grpSp>
      <p:grpSp>
        <p:nvGrpSpPr>
          <p:cNvPr id="60" name="Group 59"/>
          <p:cNvGrpSpPr/>
          <p:nvPr/>
        </p:nvGrpSpPr>
        <p:grpSpPr>
          <a:xfrm>
            <a:off x="6962002" y="4988523"/>
            <a:ext cx="1192109" cy="993177"/>
            <a:chOff x="6962002" y="4988523"/>
            <a:chExt cx="1192109" cy="993177"/>
          </a:xfrm>
        </p:grpSpPr>
        <p:cxnSp>
          <p:nvCxnSpPr>
            <p:cNvPr id="49" name="Straight Arrow Connector 48"/>
            <p:cNvCxnSpPr/>
            <p:nvPr/>
          </p:nvCxnSpPr>
          <p:spPr>
            <a:xfrm>
              <a:off x="7162800" y="5867400"/>
              <a:ext cx="87630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0" name="TextBox 49"/>
                <p:cNvSpPr txBox="1"/>
                <p:nvPr/>
              </p:nvSpPr>
              <p:spPr>
                <a:xfrm>
                  <a:off x="7853644" y="5444393"/>
                  <a:ext cx="300467"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0" name="TextBox 49"/>
                <p:cNvSpPr txBox="1">
                  <a:spLocks noRot="1" noChangeAspect="1" noMove="1" noResize="1" noEditPoints="1" noAdjustHandles="1" noChangeArrowheads="1" noChangeShapeType="1" noTextEdit="1"/>
                </p:cNvSpPr>
                <p:nvPr/>
              </p:nvSpPr>
              <p:spPr>
                <a:xfrm>
                  <a:off x="7853644" y="5444393"/>
                  <a:ext cx="300467" cy="345159"/>
                </a:xfrm>
                <a:prstGeom prst="rect">
                  <a:avLst/>
                </a:prstGeom>
                <a:blipFill>
                  <a:blip r:embed="rId13"/>
                  <a:stretch>
                    <a:fillRect l="-18000" t="-36842" r="-68000" b="-12281"/>
                  </a:stretch>
                </a:blipFill>
              </p:spPr>
              <p:txBody>
                <a:bodyPr/>
                <a:lstStyle/>
                <a:p>
                  <a:r>
                    <a:rPr lang="en-US">
                      <a:noFill/>
                    </a:rPr>
                    <a:t> </a:t>
                  </a:r>
                </a:p>
              </p:txBody>
            </p:sp>
          </mc:Fallback>
        </mc:AlternateContent>
        <p:cxnSp>
          <p:nvCxnSpPr>
            <p:cNvPr id="51" name="Straight Arrow Connector 50"/>
            <p:cNvCxnSpPr/>
            <p:nvPr/>
          </p:nvCxnSpPr>
          <p:spPr>
            <a:xfrm flipH="1" flipV="1">
              <a:off x="7076302" y="5108103"/>
              <a:ext cx="1" cy="73464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2" name="TextBox 51"/>
                <p:cNvSpPr txBox="1"/>
                <p:nvPr/>
              </p:nvSpPr>
              <p:spPr>
                <a:xfrm>
                  <a:off x="7174787" y="4988523"/>
                  <a:ext cx="306430" cy="3451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aa-ET"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sub>
                        </m:sSub>
                      </m:oMath>
                    </m:oMathPara>
                  </a14:m>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2" name="TextBox 51"/>
                <p:cNvSpPr txBox="1">
                  <a:spLocks noRot="1" noChangeAspect="1" noMove="1" noResize="1" noEditPoints="1" noAdjustHandles="1" noChangeArrowheads="1" noChangeShapeType="1" noTextEdit="1"/>
                </p:cNvSpPr>
                <p:nvPr/>
              </p:nvSpPr>
              <p:spPr>
                <a:xfrm>
                  <a:off x="7174787" y="4988523"/>
                  <a:ext cx="306430" cy="345159"/>
                </a:xfrm>
                <a:prstGeom prst="rect">
                  <a:avLst/>
                </a:prstGeom>
                <a:blipFill>
                  <a:blip r:embed="rId14"/>
                  <a:stretch>
                    <a:fillRect l="-20000" t="-36842" r="-68000" b="-14035"/>
                  </a:stretch>
                </a:blipFill>
              </p:spPr>
              <p:txBody>
                <a:bodyPr/>
                <a:lstStyle/>
                <a:p>
                  <a:r>
                    <a:rPr lang="en-US">
                      <a:noFill/>
                    </a:rPr>
                    <a:t> </a:t>
                  </a:r>
                </a:p>
              </p:txBody>
            </p:sp>
          </mc:Fallback>
        </mc:AlternateContent>
        <p:sp>
          <p:nvSpPr>
            <p:cNvPr id="48" name="Oval 47"/>
            <p:cNvSpPr/>
            <p:nvPr/>
          </p:nvSpPr>
          <p:spPr>
            <a:xfrm>
              <a:off x="6962002" y="57531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6" name="TextBox 5"/>
          <p:cNvSpPr txBox="1"/>
          <p:nvPr/>
        </p:nvSpPr>
        <p:spPr>
          <a:xfrm>
            <a:off x="1995928" y="2492547"/>
            <a:ext cx="964060" cy="562213"/>
          </a:xfrm>
          <a:prstGeom prst="cloudCallout">
            <a:avLst>
              <a:gd name="adj1" fmla="val -93192"/>
              <a:gd name="adj2" fmla="val 37349"/>
            </a:avLst>
          </a:prstGeom>
          <a:noFill/>
          <a:ln>
            <a:solidFill>
              <a:schemeClr val="accent1"/>
            </a:solidFill>
          </a:ln>
        </p:spPr>
        <p:txBody>
          <a:bodyPr wrap="none" rtlCol="0">
            <a:spAutoFit/>
          </a:bodyPr>
          <a:lstStyle/>
          <a:p>
            <a:r>
              <a:rPr lang="el-GR" dirty="0"/>
              <a:t>Επιτ.</a:t>
            </a:r>
            <a:endParaRPr lang="en-US" dirty="0"/>
          </a:p>
        </p:txBody>
      </p:sp>
      <p:sp>
        <p:nvSpPr>
          <p:cNvPr id="61" name="TextBox 60"/>
          <p:cNvSpPr txBox="1"/>
          <p:nvPr/>
        </p:nvSpPr>
        <p:spPr>
          <a:xfrm>
            <a:off x="4487900" y="2316739"/>
            <a:ext cx="964060" cy="562213"/>
          </a:xfrm>
          <a:prstGeom prst="cloudCallout">
            <a:avLst>
              <a:gd name="adj1" fmla="val -93192"/>
              <a:gd name="adj2" fmla="val 37349"/>
            </a:avLst>
          </a:prstGeom>
          <a:noFill/>
          <a:ln>
            <a:solidFill>
              <a:schemeClr val="accent1"/>
            </a:solidFill>
          </a:ln>
        </p:spPr>
        <p:txBody>
          <a:bodyPr wrap="none" rtlCol="0">
            <a:spAutoFit/>
          </a:bodyPr>
          <a:lstStyle/>
          <a:p>
            <a:r>
              <a:rPr lang="el-GR" dirty="0"/>
              <a:t>Επιτ.</a:t>
            </a:r>
            <a:endParaRPr lang="en-US" dirty="0"/>
          </a:p>
        </p:txBody>
      </p:sp>
      <p:sp>
        <p:nvSpPr>
          <p:cNvPr id="62" name="TextBox 61"/>
          <p:cNvSpPr txBox="1"/>
          <p:nvPr/>
        </p:nvSpPr>
        <p:spPr>
          <a:xfrm>
            <a:off x="7476154" y="3493565"/>
            <a:ext cx="964060" cy="562213"/>
          </a:xfrm>
          <a:prstGeom prst="cloudCallout">
            <a:avLst>
              <a:gd name="adj1" fmla="val -84392"/>
              <a:gd name="adj2" fmla="val 77590"/>
            </a:avLst>
          </a:prstGeom>
          <a:noFill/>
          <a:ln>
            <a:solidFill>
              <a:schemeClr val="accent1"/>
            </a:solidFill>
          </a:ln>
        </p:spPr>
        <p:txBody>
          <a:bodyPr wrap="none" rtlCol="0">
            <a:spAutoFit/>
          </a:bodyPr>
          <a:lstStyle/>
          <a:p>
            <a:r>
              <a:rPr lang="el-GR" dirty="0"/>
              <a:t>Επιτ.</a:t>
            </a:r>
            <a:endParaRPr lang="en-US" dirty="0"/>
          </a:p>
        </p:txBody>
      </p:sp>
      <p:sp>
        <p:nvSpPr>
          <p:cNvPr id="63" name="TextBox 62"/>
          <p:cNvSpPr txBox="1"/>
          <p:nvPr/>
        </p:nvSpPr>
        <p:spPr>
          <a:xfrm>
            <a:off x="4561031" y="5312874"/>
            <a:ext cx="964060" cy="562213"/>
          </a:xfrm>
          <a:prstGeom prst="cloudCallout">
            <a:avLst>
              <a:gd name="adj1" fmla="val -93192"/>
              <a:gd name="adj2" fmla="val 37349"/>
            </a:avLst>
          </a:prstGeom>
          <a:noFill/>
          <a:ln>
            <a:solidFill>
              <a:schemeClr val="accent1"/>
            </a:solidFill>
          </a:ln>
        </p:spPr>
        <p:txBody>
          <a:bodyPr wrap="none" rtlCol="0">
            <a:spAutoFit/>
          </a:bodyPr>
          <a:lstStyle/>
          <a:p>
            <a:r>
              <a:rPr lang="el-GR" dirty="0"/>
              <a:t>Επιτ.</a:t>
            </a:r>
            <a:endParaRPr lang="en-US" dirty="0"/>
          </a:p>
        </p:txBody>
      </p:sp>
      <p:sp>
        <p:nvSpPr>
          <p:cNvPr id="64" name="TextBox 63"/>
          <p:cNvSpPr txBox="1"/>
          <p:nvPr/>
        </p:nvSpPr>
        <p:spPr>
          <a:xfrm>
            <a:off x="5908472" y="5833786"/>
            <a:ext cx="964060" cy="562213"/>
          </a:xfrm>
          <a:prstGeom prst="cloudCallout">
            <a:avLst>
              <a:gd name="adj1" fmla="val 67171"/>
              <a:gd name="adj2" fmla="val -14630"/>
            </a:avLst>
          </a:prstGeom>
          <a:noFill/>
          <a:ln>
            <a:solidFill>
              <a:schemeClr val="accent1"/>
            </a:solidFill>
          </a:ln>
        </p:spPr>
        <p:txBody>
          <a:bodyPr wrap="none" rtlCol="0">
            <a:spAutoFit/>
          </a:bodyPr>
          <a:lstStyle/>
          <a:p>
            <a:r>
              <a:rPr lang="el-GR" dirty="0"/>
              <a:t>Επιτ.</a:t>
            </a:r>
            <a:endParaRPr lang="en-US" dirty="0"/>
          </a:p>
        </p:txBody>
      </p:sp>
    </p:spTree>
    <p:extLst>
      <p:ext uri="{BB962C8B-B14F-4D97-AF65-F5344CB8AC3E}">
        <p14:creationId xmlns:p14="http://schemas.microsoft.com/office/powerpoint/2010/main" val="345009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500"/>
                                        <p:tgtEl>
                                          <p:spTgt spid="5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500"/>
                                        <p:tgtEl>
                                          <p:spTgt spid="5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500"/>
                                        <p:tgtEl>
                                          <p:spTgt spid="5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500"/>
                                        <p:tgtEl>
                                          <p:spTgt spid="5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500"/>
                                        <p:tgtEl>
                                          <p:spTgt spid="5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fade">
                                      <p:cBhvr>
                                        <p:cTn id="42" dur="500"/>
                                        <p:tgtEl>
                                          <p:spTgt spid="5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500"/>
                                        <p:tgtEl>
                                          <p:spTgt spid="6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3"/>
                                        </p:tgtEl>
                                        <p:attrNameLst>
                                          <p:attrName>style.visibility</p:attrName>
                                        </p:attrNameLst>
                                      </p:cBhvr>
                                      <p:to>
                                        <p:strVal val="visible"/>
                                      </p:to>
                                    </p:set>
                                    <p:animEffect transition="in" filter="fade">
                                      <p:cBhvr>
                                        <p:cTn id="61" dur="500"/>
                                        <p:tgtEl>
                                          <p:spTgt spid="6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4"/>
                                        </p:tgtEl>
                                        <p:attrNameLst>
                                          <p:attrName>style.visibility</p:attrName>
                                        </p:attrNameLst>
                                      </p:cBhvr>
                                      <p:to>
                                        <p:strVal val="visible"/>
                                      </p:to>
                                    </p:set>
                                    <p:animEffect transition="in" filter="fade">
                                      <p:cBhvr>
                                        <p:cTn id="64"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6" grpId="0" animBg="1"/>
      <p:bldP spid="61" grpId="0" animBg="1"/>
      <p:bldP spid="62" grpId="0" animBg="1"/>
      <p:bldP spid="63" grpId="0" animBg="1"/>
      <p:bldP spid="6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Εικόνα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400" y="2843257"/>
            <a:ext cx="3086100" cy="3660639"/>
          </a:xfrm>
          <a:prstGeom prst="rect">
            <a:avLst/>
          </a:prstGeom>
        </p:spPr>
      </p:pic>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1" y="1371600"/>
            <a:ext cx="7643308" cy="4153348"/>
          </a:xfrm>
        </p:spPr>
        <p:txBody>
          <a:bodyPr>
            <a:normAutofit/>
          </a:bodyPr>
          <a:lstStyle/>
          <a:p>
            <a:r>
              <a:rPr lang="el-GR" sz="2100" b="1" dirty="0"/>
              <a:t>Παράδειγμα:</a:t>
            </a:r>
          </a:p>
          <a:p>
            <a:pPr lvl="1"/>
            <a:r>
              <a:rPr lang="el-GR" sz="2000" dirty="0"/>
              <a:t>Ένας δίσκος του </a:t>
            </a:r>
            <a:r>
              <a:rPr lang="en-US" sz="2000" dirty="0"/>
              <a:t>hockey</a:t>
            </a:r>
            <a:r>
              <a:rPr lang="el-GR" sz="2000" dirty="0"/>
              <a:t> στον πάγο, μάζας 0.3 </a:t>
            </a:r>
            <a:r>
              <a:rPr lang="en-US" sz="2000" dirty="0"/>
              <a:t>kg, </a:t>
            </a:r>
            <a:r>
              <a:rPr lang="el-GR" sz="2000" dirty="0"/>
              <a:t>ολισθαίνει ελεύθερα σε οριζόντια επιφάνεια πάγου. Δυο μπαστούνια τη χτυπούν ταυτόχρονα, με δυνάμεις και υπό γωνίες όπως στην Εικόνα. Βρείτε το μέτρο και την κατεύθυνση της επιτάχυνσης του δίσκου.</a:t>
            </a:r>
          </a:p>
        </p:txBody>
      </p:sp>
      <p:cxnSp>
        <p:nvCxnSpPr>
          <p:cNvPr id="10" name="Ευθύγραμμο βέλος σύνδεσης 9">
            <a:extLst>
              <a:ext uri="{FF2B5EF4-FFF2-40B4-BE49-F238E27FC236}">
                <a16:creationId xmlns:a16="http://schemas.microsoft.com/office/drawing/2014/main" xmlns="" id="{F6BDDB79-8AC2-F440-36DC-B745B14434FF}"/>
              </a:ext>
            </a:extLst>
          </p:cNvPr>
          <p:cNvCxnSpPr>
            <a:cxnSpLocks/>
          </p:cNvCxnSpPr>
          <p:nvPr/>
        </p:nvCxnSpPr>
        <p:spPr>
          <a:xfrm flipV="1">
            <a:off x="6438508" y="5362281"/>
            <a:ext cx="1410092" cy="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7" name="Ευθύγραμμο βέλος σύνδεσης 6">
            <a:extLst>
              <a:ext uri="{FF2B5EF4-FFF2-40B4-BE49-F238E27FC236}">
                <a16:creationId xmlns:a16="http://schemas.microsoft.com/office/drawing/2014/main" xmlns="" id="{ACFAD8F2-E4B7-570E-2E40-9FC7B51E95CC}"/>
              </a:ext>
            </a:extLst>
          </p:cNvPr>
          <p:cNvCxnSpPr/>
          <p:nvPr/>
        </p:nvCxnSpPr>
        <p:spPr>
          <a:xfrm>
            <a:off x="6438508" y="5362281"/>
            <a:ext cx="1066800"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xmlns="" id="{EF85A8EB-9DC6-626C-3D7D-3C1BEDB184F3}"/>
                  </a:ext>
                </a:extLst>
              </p:cNvPr>
              <p:cNvSpPr txBox="1"/>
              <p:nvPr/>
            </p:nvSpPr>
            <p:spPr>
              <a:xfrm>
                <a:off x="7391400" y="4947866"/>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𝟐𝐱</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8" name="TextBox 7">
                <a:extLst>
                  <a:ext uri="{FF2B5EF4-FFF2-40B4-BE49-F238E27FC236}">
                    <a16:creationId xmlns:a16="http://schemas.microsoft.com/office/drawing/2014/main" id="{EF85A8EB-9DC6-626C-3D7D-3C1BEDB184F3}"/>
                  </a:ext>
                </a:extLst>
              </p:cNvPr>
              <p:cNvSpPr txBox="1">
                <a:spLocks noRot="1" noChangeAspect="1" noMove="1" noResize="1" noEditPoints="1" noAdjustHandles="1" noChangeArrowheads="1" noChangeShapeType="1" noTextEdit="1"/>
              </p:cNvSpPr>
              <p:nvPr/>
            </p:nvSpPr>
            <p:spPr>
              <a:xfrm>
                <a:off x="7391400" y="4947866"/>
                <a:ext cx="399084" cy="310598"/>
              </a:xfrm>
              <a:prstGeom prst="rect">
                <a:avLst/>
              </a:prstGeom>
              <a:blipFill>
                <a:blip r:embed="rId3"/>
                <a:stretch>
                  <a:fillRect l="-13846" r="-4615" b="-137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52242DE2-4235-9CB8-C688-8F960B41E61D}"/>
                  </a:ext>
                </a:extLst>
              </p:cNvPr>
              <p:cNvSpPr txBox="1"/>
              <p:nvPr/>
            </p:nvSpPr>
            <p:spPr>
              <a:xfrm>
                <a:off x="7761386" y="5427843"/>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𝟏𝐱</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9" name="TextBox 8">
                <a:extLst>
                  <a:ext uri="{FF2B5EF4-FFF2-40B4-BE49-F238E27FC236}">
                    <a16:creationId xmlns:a16="http://schemas.microsoft.com/office/drawing/2014/main" id="{52242DE2-4235-9CB8-C688-8F960B41E61D}"/>
                  </a:ext>
                </a:extLst>
              </p:cNvPr>
              <p:cNvSpPr txBox="1">
                <a:spLocks noRot="1" noChangeAspect="1" noMove="1" noResize="1" noEditPoints="1" noAdjustHandles="1" noChangeArrowheads="1" noChangeShapeType="1" noTextEdit="1"/>
              </p:cNvSpPr>
              <p:nvPr/>
            </p:nvSpPr>
            <p:spPr>
              <a:xfrm>
                <a:off x="7761386" y="5427843"/>
                <a:ext cx="399084" cy="310598"/>
              </a:xfrm>
              <a:prstGeom prst="rect">
                <a:avLst/>
              </a:prstGeom>
              <a:blipFill>
                <a:blip r:embed="rId4"/>
                <a:stretch>
                  <a:fillRect l="-12121" r="-4545" b="-15686"/>
                </a:stretch>
              </a:blipFill>
            </p:spPr>
            <p:txBody>
              <a:bodyPr/>
              <a:lstStyle/>
              <a:p>
                <a:r>
                  <a:rPr lang="en-US">
                    <a:noFill/>
                  </a:rPr>
                  <a:t> </a:t>
                </a:r>
              </a:p>
            </p:txBody>
          </p:sp>
        </mc:Fallback>
      </mc:AlternateContent>
      <p:cxnSp>
        <p:nvCxnSpPr>
          <p:cNvPr id="12" name="Ευθύγραμμο βέλος σύνδεσης 11">
            <a:extLst>
              <a:ext uri="{FF2B5EF4-FFF2-40B4-BE49-F238E27FC236}">
                <a16:creationId xmlns:a16="http://schemas.microsoft.com/office/drawing/2014/main" xmlns="" id="{C78FA4DA-840B-85C9-846C-B8A726455288}"/>
              </a:ext>
            </a:extLst>
          </p:cNvPr>
          <p:cNvCxnSpPr>
            <a:cxnSpLocks/>
          </p:cNvCxnSpPr>
          <p:nvPr/>
        </p:nvCxnSpPr>
        <p:spPr>
          <a:xfrm flipV="1">
            <a:off x="6438508" y="3352800"/>
            <a:ext cx="0" cy="200948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xmlns="" id="{5AC66D3C-D41B-C857-A13E-9E6CD36A6F08}"/>
                  </a:ext>
                </a:extLst>
              </p:cNvPr>
              <p:cNvSpPr txBox="1"/>
              <p:nvPr/>
            </p:nvSpPr>
            <p:spPr>
              <a:xfrm>
                <a:off x="5928733" y="3105808"/>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m:t>
                          </m:r>
                          <m:r>
                            <m:rPr>
                              <m:sty m:val="p"/>
                            </m:rP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y</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14" name="TextBox 13">
                <a:extLst>
                  <a:ext uri="{FF2B5EF4-FFF2-40B4-BE49-F238E27FC236}">
                    <a16:creationId xmlns:a16="http://schemas.microsoft.com/office/drawing/2014/main" id="{5AC66D3C-D41B-C857-A13E-9E6CD36A6F08}"/>
                  </a:ext>
                </a:extLst>
              </p:cNvPr>
              <p:cNvSpPr txBox="1">
                <a:spLocks noRot="1" noChangeAspect="1" noMove="1" noResize="1" noEditPoints="1" noAdjustHandles="1" noChangeArrowheads="1" noChangeShapeType="1" noTextEdit="1"/>
              </p:cNvSpPr>
              <p:nvPr/>
            </p:nvSpPr>
            <p:spPr>
              <a:xfrm>
                <a:off x="5928733" y="3105808"/>
                <a:ext cx="408702" cy="342466"/>
              </a:xfrm>
              <a:prstGeom prst="rect">
                <a:avLst/>
              </a:prstGeom>
              <a:blipFill>
                <a:blip r:embed="rId5"/>
                <a:stretch>
                  <a:fillRect l="-13433" r="-8955" b="-21053"/>
                </a:stretch>
              </a:blipFill>
            </p:spPr>
            <p:txBody>
              <a:bodyPr/>
              <a:lstStyle/>
              <a:p>
                <a:r>
                  <a:rPr lang="en-US">
                    <a:noFill/>
                  </a:rPr>
                  <a:t> </a:t>
                </a:r>
              </a:p>
            </p:txBody>
          </p:sp>
        </mc:Fallback>
      </mc:AlternateContent>
      <p:cxnSp>
        <p:nvCxnSpPr>
          <p:cNvPr id="15" name="Ευθύγραμμο βέλος σύνδεσης 14">
            <a:extLst>
              <a:ext uri="{FF2B5EF4-FFF2-40B4-BE49-F238E27FC236}">
                <a16:creationId xmlns:a16="http://schemas.microsoft.com/office/drawing/2014/main" xmlns="" id="{1C50658F-BAA1-2620-13A4-459E14478F4C}"/>
              </a:ext>
            </a:extLst>
          </p:cNvPr>
          <p:cNvCxnSpPr>
            <a:cxnSpLocks/>
          </p:cNvCxnSpPr>
          <p:nvPr/>
        </p:nvCxnSpPr>
        <p:spPr>
          <a:xfrm>
            <a:off x="6438508" y="5362281"/>
            <a:ext cx="0" cy="67221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xmlns="" id="{F2F892E6-E470-EC67-F5CB-81F167798706}"/>
                  </a:ext>
                </a:extLst>
              </p:cNvPr>
              <p:cNvSpPr txBox="1"/>
              <p:nvPr/>
            </p:nvSpPr>
            <p:spPr>
              <a:xfrm>
                <a:off x="5928733" y="5787499"/>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𝟏𝐲</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8" name="TextBox 17">
                <a:extLst>
                  <a:ext uri="{FF2B5EF4-FFF2-40B4-BE49-F238E27FC236}">
                    <a16:creationId xmlns:a16="http://schemas.microsoft.com/office/drawing/2014/main" id="{F2F892E6-E470-EC67-F5CB-81F167798706}"/>
                  </a:ext>
                </a:extLst>
              </p:cNvPr>
              <p:cNvSpPr txBox="1">
                <a:spLocks noRot="1" noChangeAspect="1" noMove="1" noResize="1" noEditPoints="1" noAdjustHandles="1" noChangeArrowheads="1" noChangeShapeType="1" noTextEdit="1"/>
              </p:cNvSpPr>
              <p:nvPr/>
            </p:nvSpPr>
            <p:spPr>
              <a:xfrm>
                <a:off x="5928733" y="5787499"/>
                <a:ext cx="408702" cy="342466"/>
              </a:xfrm>
              <a:prstGeom prst="rect">
                <a:avLst/>
              </a:prstGeom>
              <a:blipFill>
                <a:blip r:embed="rId6"/>
                <a:stretch>
                  <a:fillRect l="-13433" r="-7463" b="-21053"/>
                </a:stretch>
              </a:blipFill>
            </p:spPr>
            <p:txBody>
              <a:bodyPr/>
              <a:lstStyle/>
              <a:p>
                <a:r>
                  <a:rPr lang="en-US">
                    <a:noFill/>
                  </a:rPr>
                  <a:t> </a:t>
                </a:r>
              </a:p>
            </p:txBody>
          </p:sp>
        </mc:Fallback>
      </mc:AlternateContent>
      <p:cxnSp>
        <p:nvCxnSpPr>
          <p:cNvPr id="20" name="Ευθεία γραμμή σύνδεσης 19">
            <a:extLst>
              <a:ext uri="{FF2B5EF4-FFF2-40B4-BE49-F238E27FC236}">
                <a16:creationId xmlns:a16="http://schemas.microsoft.com/office/drawing/2014/main" xmlns="" id="{998E5765-A06C-242A-47B7-5A30DE294BBD}"/>
              </a:ext>
            </a:extLst>
          </p:cNvPr>
          <p:cNvCxnSpPr/>
          <p:nvPr/>
        </p:nvCxnSpPr>
        <p:spPr>
          <a:xfrm>
            <a:off x="7559178" y="3400719"/>
            <a:ext cx="1410092" cy="581319"/>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22" name="Ευθεία γραμμή σύνδεσης 21">
            <a:extLst>
              <a:ext uri="{FF2B5EF4-FFF2-40B4-BE49-F238E27FC236}">
                <a16:creationId xmlns:a16="http://schemas.microsoft.com/office/drawing/2014/main" xmlns="" id="{CFB9BEB7-CD2E-11ED-0C5C-B0C9452F3545}"/>
              </a:ext>
            </a:extLst>
          </p:cNvPr>
          <p:cNvCxnSpPr/>
          <p:nvPr/>
        </p:nvCxnSpPr>
        <p:spPr>
          <a:xfrm flipV="1">
            <a:off x="7848600" y="3982038"/>
            <a:ext cx="1120670" cy="1976694"/>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24" name="Ευθύγραμμο βέλος σύνδεσης 23">
            <a:extLst>
              <a:ext uri="{FF2B5EF4-FFF2-40B4-BE49-F238E27FC236}">
                <a16:creationId xmlns:a16="http://schemas.microsoft.com/office/drawing/2014/main" xmlns="" id="{CEF697D7-84A1-4DF7-D371-2F007DA51DE7}"/>
              </a:ext>
            </a:extLst>
          </p:cNvPr>
          <p:cNvCxnSpPr/>
          <p:nvPr/>
        </p:nvCxnSpPr>
        <p:spPr>
          <a:xfrm flipV="1">
            <a:off x="6438508" y="3982038"/>
            <a:ext cx="2530762" cy="1380243"/>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nvGrpSpPr>
          <p:cNvPr id="28" name="Ομάδα 27">
            <a:extLst>
              <a:ext uri="{FF2B5EF4-FFF2-40B4-BE49-F238E27FC236}">
                <a16:creationId xmlns:a16="http://schemas.microsoft.com/office/drawing/2014/main" xmlns="" id="{16136027-9999-1F6E-2860-445F55E87809}"/>
              </a:ext>
            </a:extLst>
          </p:cNvPr>
          <p:cNvGrpSpPr/>
          <p:nvPr/>
        </p:nvGrpSpPr>
        <p:grpSpPr>
          <a:xfrm>
            <a:off x="8020416" y="2665768"/>
            <a:ext cx="803576" cy="727269"/>
            <a:chOff x="8020416" y="2665768"/>
            <a:chExt cx="803576" cy="727269"/>
          </a:xfrm>
        </p:grpSpPr>
        <p:cxnSp>
          <p:nvCxnSpPr>
            <p:cNvPr id="26" name="Ευθύγραμμο βέλος σύνδεσης 25">
              <a:extLst>
                <a:ext uri="{FF2B5EF4-FFF2-40B4-BE49-F238E27FC236}">
                  <a16:creationId xmlns:a16="http://schemas.microsoft.com/office/drawing/2014/main" xmlns="" id="{ECA9E0E4-D0B1-9356-77BC-922BE33AF531}"/>
                </a:ext>
              </a:extLst>
            </p:cNvPr>
            <p:cNvCxnSpPr/>
            <p:nvPr/>
          </p:nvCxnSpPr>
          <p:spPr>
            <a:xfrm flipV="1">
              <a:off x="8020416" y="2967819"/>
              <a:ext cx="803576" cy="425218"/>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xmlns="" id="{A5AFCDDE-B194-1972-D620-63FA35F0692E}"/>
                    </a:ext>
                  </a:extLst>
                </p:cNvPr>
                <p:cNvSpPr txBox="1"/>
                <p:nvPr/>
              </p:nvSpPr>
              <p:spPr>
                <a:xfrm>
                  <a:off x="8422204" y="2665768"/>
                  <a:ext cx="259686" cy="36933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accPr>
                          <m:e>
                            <m: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𝒂</m:t>
                            </m:r>
                          </m:e>
                        </m:acc>
                      </m:oMath>
                    </m:oMathPara>
                  </a14:m>
                  <a:endParaRPr kumimoji="0" lang="en-US" sz="2400" b="1"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27" name="TextBox 26">
                  <a:extLst>
                    <a:ext uri="{FF2B5EF4-FFF2-40B4-BE49-F238E27FC236}">
                      <a16:creationId xmlns:a16="http://schemas.microsoft.com/office/drawing/2014/main" id="{A5AFCDDE-B194-1972-D620-63FA35F0692E}"/>
                    </a:ext>
                  </a:extLst>
                </p:cNvPr>
                <p:cNvSpPr txBox="1">
                  <a:spLocks noRot="1" noChangeAspect="1" noMove="1" noResize="1" noEditPoints="1" noAdjustHandles="1" noChangeArrowheads="1" noChangeShapeType="1" noTextEdit="1"/>
                </p:cNvSpPr>
                <p:nvPr/>
              </p:nvSpPr>
              <p:spPr>
                <a:xfrm>
                  <a:off x="8422204" y="2665768"/>
                  <a:ext cx="259686" cy="369332"/>
                </a:xfrm>
                <a:prstGeom prst="rect">
                  <a:avLst/>
                </a:prstGeom>
                <a:blipFill>
                  <a:blip r:embed="rId7"/>
                  <a:stretch>
                    <a:fillRect l="-16667" r="-19048"/>
                  </a:stretch>
                </a:blipFill>
              </p:spPr>
              <p:txBody>
                <a:bodyPr/>
                <a:lstStyle/>
                <a:p>
                  <a:r>
                    <a:rPr lang="en-US">
                      <a:noFill/>
                    </a:rPr>
                    <a:t> </a:t>
                  </a:r>
                </a:p>
              </p:txBody>
            </p:sp>
          </mc:Fallback>
        </mc:AlternateContent>
      </p:grpSp>
      <p:grpSp>
        <p:nvGrpSpPr>
          <p:cNvPr id="11" name="Group 10"/>
          <p:cNvGrpSpPr/>
          <p:nvPr/>
        </p:nvGrpSpPr>
        <p:grpSpPr>
          <a:xfrm>
            <a:off x="593640" y="3398400"/>
            <a:ext cx="5854680" cy="3457800"/>
            <a:chOff x="593640" y="3398400"/>
            <a:chExt cx="5854680" cy="3457800"/>
          </a:xfrm>
        </p:grpSpPr>
        <mc:AlternateContent xmlns:mc="http://schemas.openxmlformats.org/markup-compatibility/2006" xmlns:p14="http://schemas.microsoft.com/office/powerpoint/2010/main">
          <mc:Choice Requires="p14">
            <p:contentPart p14:bwMode="auto" r:id="rId8">
              <p14:nvContentPartPr>
                <p14:cNvPr id="6" name="Ink 5"/>
                <p14:cNvContentPartPr/>
                <p14:nvPr/>
              </p14:nvContentPartPr>
              <p14:xfrm>
                <a:off x="602640" y="3398400"/>
                <a:ext cx="5845680" cy="3457800"/>
              </p14:xfrm>
            </p:contentPart>
          </mc:Choice>
          <mc:Fallback xmlns="">
            <p:pic>
              <p:nvPicPr>
                <p:cNvPr id="6" name="Ink 5"/>
                <p:cNvPicPr/>
                <p:nvPr/>
              </p:nvPicPr>
              <p:blipFill>
                <a:blip r:embed="rId9"/>
                <a:stretch>
                  <a:fillRect/>
                </a:stretch>
              </p:blipFill>
              <p:spPr>
                <a:xfrm>
                  <a:off x="595440" y="3392640"/>
                  <a:ext cx="5862240" cy="34729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 name="Ink 4"/>
                <p14:cNvContentPartPr/>
                <p14:nvPr/>
              </p14:nvContentPartPr>
              <p14:xfrm>
                <a:off x="593640" y="3466800"/>
                <a:ext cx="4656960" cy="3389400"/>
              </p14:xfrm>
            </p:contentPart>
          </mc:Choice>
          <mc:Fallback xmlns="">
            <p:pic>
              <p:nvPicPr>
                <p:cNvPr id="5" name="Ink 4"/>
                <p:cNvPicPr/>
                <p:nvPr/>
              </p:nvPicPr>
              <p:blipFill>
                <a:blip r:embed="rId11"/>
                <a:stretch>
                  <a:fillRect/>
                </a:stretch>
              </p:blipFill>
              <p:spPr>
                <a:xfrm>
                  <a:off x="585720" y="3460680"/>
                  <a:ext cx="4673520" cy="34048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2">
            <p14:nvContentPartPr>
              <p14:cNvPr id="13" name="Ink 12"/>
              <p14:cNvContentPartPr/>
              <p14:nvPr/>
            </p14:nvContentPartPr>
            <p14:xfrm>
              <a:off x="819000" y="4279680"/>
              <a:ext cx="4821120" cy="169560"/>
            </p14:xfrm>
          </p:contentPart>
        </mc:Choice>
        <mc:Fallback xmlns="">
          <p:pic>
            <p:nvPicPr>
              <p:cNvPr id="13" name="Ink 12"/>
              <p:cNvPicPr/>
              <p:nvPr/>
            </p:nvPicPr>
            <p:blipFill>
              <a:blip r:embed="rId13"/>
              <a:stretch>
                <a:fillRect/>
              </a:stretch>
            </p:blipFill>
            <p:spPr>
              <a:xfrm>
                <a:off x="807120" y="4267440"/>
                <a:ext cx="4842360" cy="193680"/>
              </a:xfrm>
              <a:prstGeom prst="rect">
                <a:avLst/>
              </a:prstGeom>
            </p:spPr>
          </p:pic>
        </mc:Fallback>
      </mc:AlternateContent>
      <p:cxnSp>
        <p:nvCxnSpPr>
          <p:cNvPr id="17" name="Straight Connector 16"/>
          <p:cNvCxnSpPr/>
          <p:nvPr/>
        </p:nvCxnSpPr>
        <p:spPr>
          <a:xfrm>
            <a:off x="7268066" y="5543802"/>
            <a:ext cx="123334"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2447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4"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1" y="1371600"/>
            <a:ext cx="7643308" cy="4153348"/>
          </a:xfrm>
        </p:spPr>
        <p:txBody>
          <a:bodyPr>
            <a:normAutofit/>
          </a:bodyPr>
          <a:lstStyle/>
          <a:p>
            <a:r>
              <a:rPr lang="el-GR" sz="2100" b="1" dirty="0"/>
              <a:t>Παράδειγμα – Λύση:</a:t>
            </a:r>
          </a:p>
        </p:txBody>
      </p:sp>
      <p:pic>
        <p:nvPicPr>
          <p:cNvPr id="4" name="Εικόνα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400" y="685800"/>
            <a:ext cx="3212019" cy="3810001"/>
          </a:xfrm>
          <a:prstGeom prst="rect">
            <a:avLst/>
          </a:prstGeom>
        </p:spPr>
      </p:pic>
      <p:cxnSp>
        <p:nvCxnSpPr>
          <p:cNvPr id="6" name="Ευθύγραμμο βέλος σύνδεσης 5">
            <a:extLst>
              <a:ext uri="{FF2B5EF4-FFF2-40B4-BE49-F238E27FC236}">
                <a16:creationId xmlns:a16="http://schemas.microsoft.com/office/drawing/2014/main" xmlns="" id="{DA0E93B0-558E-899A-2CFA-BE7FC9E9149D}"/>
              </a:ext>
            </a:extLst>
          </p:cNvPr>
          <p:cNvCxnSpPr>
            <a:cxnSpLocks/>
          </p:cNvCxnSpPr>
          <p:nvPr/>
        </p:nvCxnSpPr>
        <p:spPr>
          <a:xfrm flipV="1">
            <a:off x="6493667" y="3323273"/>
            <a:ext cx="1410092" cy="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7" name="Ευθύγραμμο βέλος σύνδεσης 6">
            <a:extLst>
              <a:ext uri="{FF2B5EF4-FFF2-40B4-BE49-F238E27FC236}">
                <a16:creationId xmlns:a16="http://schemas.microsoft.com/office/drawing/2014/main" xmlns="" id="{29A49EF7-5C25-CC97-73A4-062C88BA88BE}"/>
              </a:ext>
            </a:extLst>
          </p:cNvPr>
          <p:cNvCxnSpPr/>
          <p:nvPr/>
        </p:nvCxnSpPr>
        <p:spPr>
          <a:xfrm>
            <a:off x="6493667" y="3323273"/>
            <a:ext cx="1066800"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xmlns="" id="{50928F34-26D1-32BF-AAE9-BCB50ECDE83C}"/>
                  </a:ext>
                </a:extLst>
              </p:cNvPr>
              <p:cNvSpPr txBox="1"/>
              <p:nvPr/>
            </p:nvSpPr>
            <p:spPr>
              <a:xfrm>
                <a:off x="7446559" y="2908858"/>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𝟐𝐱</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8" name="TextBox 7">
                <a:extLst>
                  <a:ext uri="{FF2B5EF4-FFF2-40B4-BE49-F238E27FC236}">
                    <a16:creationId xmlns:a16="http://schemas.microsoft.com/office/drawing/2014/main" id="{50928F34-26D1-32BF-AAE9-BCB50ECDE83C}"/>
                  </a:ext>
                </a:extLst>
              </p:cNvPr>
              <p:cNvSpPr txBox="1">
                <a:spLocks noRot="1" noChangeAspect="1" noMove="1" noResize="1" noEditPoints="1" noAdjustHandles="1" noChangeArrowheads="1" noChangeShapeType="1" noTextEdit="1"/>
              </p:cNvSpPr>
              <p:nvPr/>
            </p:nvSpPr>
            <p:spPr>
              <a:xfrm>
                <a:off x="7446559" y="2908858"/>
                <a:ext cx="399084" cy="310598"/>
              </a:xfrm>
              <a:prstGeom prst="rect">
                <a:avLst/>
              </a:prstGeom>
              <a:blipFill>
                <a:blip r:embed="rId4"/>
                <a:stretch>
                  <a:fillRect l="-13846" r="-4615" b="-1568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3FF502DC-F7F6-48E1-DFA3-B0808EA1684D}"/>
                  </a:ext>
                </a:extLst>
              </p:cNvPr>
              <p:cNvSpPr txBox="1"/>
              <p:nvPr/>
            </p:nvSpPr>
            <p:spPr>
              <a:xfrm>
                <a:off x="7816545" y="3388835"/>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𝟏𝐱</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9" name="TextBox 8">
                <a:extLst>
                  <a:ext uri="{FF2B5EF4-FFF2-40B4-BE49-F238E27FC236}">
                    <a16:creationId xmlns:a16="http://schemas.microsoft.com/office/drawing/2014/main" id="{3FF502DC-F7F6-48E1-DFA3-B0808EA1684D}"/>
                  </a:ext>
                </a:extLst>
              </p:cNvPr>
              <p:cNvSpPr txBox="1">
                <a:spLocks noRot="1" noChangeAspect="1" noMove="1" noResize="1" noEditPoints="1" noAdjustHandles="1" noChangeArrowheads="1" noChangeShapeType="1" noTextEdit="1"/>
              </p:cNvSpPr>
              <p:nvPr/>
            </p:nvSpPr>
            <p:spPr>
              <a:xfrm>
                <a:off x="7816545" y="3388835"/>
                <a:ext cx="399084" cy="310598"/>
              </a:xfrm>
              <a:prstGeom prst="rect">
                <a:avLst/>
              </a:prstGeom>
              <a:blipFill>
                <a:blip r:embed="rId5"/>
                <a:stretch>
                  <a:fillRect l="-12121" r="-4545" b="-13725"/>
                </a:stretch>
              </a:blipFill>
            </p:spPr>
            <p:txBody>
              <a:bodyPr/>
              <a:lstStyle/>
              <a:p>
                <a:r>
                  <a:rPr lang="en-US">
                    <a:noFill/>
                  </a:rPr>
                  <a:t> </a:t>
                </a:r>
              </a:p>
            </p:txBody>
          </p:sp>
        </mc:Fallback>
      </mc:AlternateContent>
      <p:cxnSp>
        <p:nvCxnSpPr>
          <p:cNvPr id="10" name="Ευθύγραμμο βέλος σύνδεσης 9">
            <a:extLst>
              <a:ext uri="{FF2B5EF4-FFF2-40B4-BE49-F238E27FC236}">
                <a16:creationId xmlns:a16="http://schemas.microsoft.com/office/drawing/2014/main" xmlns="" id="{42854AF3-A3E9-411A-402A-AC5D6E27EA59}"/>
              </a:ext>
            </a:extLst>
          </p:cNvPr>
          <p:cNvCxnSpPr>
            <a:cxnSpLocks/>
          </p:cNvCxnSpPr>
          <p:nvPr/>
        </p:nvCxnSpPr>
        <p:spPr>
          <a:xfrm flipV="1">
            <a:off x="6493667" y="1313792"/>
            <a:ext cx="0" cy="200948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83EFBD57-F500-4974-CA2E-76D0284EEB3B}"/>
                  </a:ext>
                </a:extLst>
              </p:cNvPr>
              <p:cNvSpPr txBox="1"/>
              <p:nvPr/>
            </p:nvSpPr>
            <p:spPr>
              <a:xfrm>
                <a:off x="5983892" y="1066800"/>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m:t>
                          </m:r>
                          <m:r>
                            <m:rPr>
                              <m:sty m:val="p"/>
                            </m:rP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y</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11" name="TextBox 10">
                <a:extLst>
                  <a:ext uri="{FF2B5EF4-FFF2-40B4-BE49-F238E27FC236}">
                    <a16:creationId xmlns:a16="http://schemas.microsoft.com/office/drawing/2014/main" id="{83EFBD57-F500-4974-CA2E-76D0284EEB3B}"/>
                  </a:ext>
                </a:extLst>
              </p:cNvPr>
              <p:cNvSpPr txBox="1">
                <a:spLocks noRot="1" noChangeAspect="1" noMove="1" noResize="1" noEditPoints="1" noAdjustHandles="1" noChangeArrowheads="1" noChangeShapeType="1" noTextEdit="1"/>
              </p:cNvSpPr>
              <p:nvPr/>
            </p:nvSpPr>
            <p:spPr>
              <a:xfrm>
                <a:off x="5983892" y="1066800"/>
                <a:ext cx="408702" cy="342466"/>
              </a:xfrm>
              <a:prstGeom prst="rect">
                <a:avLst/>
              </a:prstGeom>
              <a:blipFill>
                <a:blip r:embed="rId6"/>
                <a:stretch>
                  <a:fillRect l="-13433" r="-8955" b="-21429"/>
                </a:stretch>
              </a:blipFill>
            </p:spPr>
            <p:txBody>
              <a:bodyPr/>
              <a:lstStyle/>
              <a:p>
                <a:r>
                  <a:rPr lang="en-US">
                    <a:noFill/>
                  </a:rPr>
                  <a:t> </a:t>
                </a:r>
              </a:p>
            </p:txBody>
          </p:sp>
        </mc:Fallback>
      </mc:AlternateContent>
      <p:cxnSp>
        <p:nvCxnSpPr>
          <p:cNvPr id="12" name="Ευθύγραμμο βέλος σύνδεσης 11">
            <a:extLst>
              <a:ext uri="{FF2B5EF4-FFF2-40B4-BE49-F238E27FC236}">
                <a16:creationId xmlns:a16="http://schemas.microsoft.com/office/drawing/2014/main" xmlns="" id="{51574177-5397-F0F7-B60B-4DE164076C25}"/>
              </a:ext>
            </a:extLst>
          </p:cNvPr>
          <p:cNvCxnSpPr>
            <a:cxnSpLocks/>
          </p:cNvCxnSpPr>
          <p:nvPr/>
        </p:nvCxnSpPr>
        <p:spPr>
          <a:xfrm>
            <a:off x="6493667" y="3323273"/>
            <a:ext cx="0" cy="67221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xmlns="" id="{1DA4D9B6-6453-F153-D965-652C8DE566AE}"/>
                  </a:ext>
                </a:extLst>
              </p:cNvPr>
              <p:cNvSpPr txBox="1"/>
              <p:nvPr/>
            </p:nvSpPr>
            <p:spPr>
              <a:xfrm>
                <a:off x="5983892" y="3748491"/>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𝟏𝐲</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3" name="TextBox 12">
                <a:extLst>
                  <a:ext uri="{FF2B5EF4-FFF2-40B4-BE49-F238E27FC236}">
                    <a16:creationId xmlns:a16="http://schemas.microsoft.com/office/drawing/2014/main" id="{1DA4D9B6-6453-F153-D965-652C8DE566AE}"/>
                  </a:ext>
                </a:extLst>
              </p:cNvPr>
              <p:cNvSpPr txBox="1">
                <a:spLocks noRot="1" noChangeAspect="1" noMove="1" noResize="1" noEditPoints="1" noAdjustHandles="1" noChangeArrowheads="1" noChangeShapeType="1" noTextEdit="1"/>
              </p:cNvSpPr>
              <p:nvPr/>
            </p:nvSpPr>
            <p:spPr>
              <a:xfrm>
                <a:off x="5983892" y="3748491"/>
                <a:ext cx="408702" cy="342466"/>
              </a:xfrm>
              <a:prstGeom prst="rect">
                <a:avLst/>
              </a:prstGeom>
              <a:blipFill>
                <a:blip r:embed="rId7"/>
                <a:stretch>
                  <a:fillRect l="-13433" r="-7463" b="-21429"/>
                </a:stretch>
              </a:blipFill>
            </p:spPr>
            <p:txBody>
              <a:bodyPr/>
              <a:lstStyle/>
              <a:p>
                <a:r>
                  <a:rPr lang="en-US">
                    <a:noFill/>
                  </a:rPr>
                  <a:t> </a:t>
                </a:r>
              </a:p>
            </p:txBody>
          </p:sp>
        </mc:Fallback>
      </mc:AlternateContent>
      <mc:AlternateContent xmlns:mc="http://schemas.openxmlformats.org/markup-compatibility/2006" xmlns:p14="http://schemas.microsoft.com/office/powerpoint/2010/main">
        <mc:Choice Requires="p14">
          <p:contentPart p14:bwMode="auto" r:id="rId8">
            <p14:nvContentPartPr>
              <p14:cNvPr id="5" name="Ink 4"/>
              <p14:cNvContentPartPr/>
              <p14:nvPr/>
            </p14:nvContentPartPr>
            <p14:xfrm>
              <a:off x="576720" y="1921320"/>
              <a:ext cx="7201080" cy="4934880"/>
            </p14:xfrm>
          </p:contentPart>
        </mc:Choice>
        <mc:Fallback xmlns="">
          <p:pic>
            <p:nvPicPr>
              <p:cNvPr id="5" name="Ink 4"/>
              <p:cNvPicPr/>
              <p:nvPr/>
            </p:nvPicPr>
            <p:blipFill>
              <a:blip r:embed="rId9"/>
              <a:stretch>
                <a:fillRect/>
              </a:stretch>
            </p:blipFill>
            <p:spPr>
              <a:xfrm>
                <a:off x="568080" y="1914120"/>
                <a:ext cx="7219440" cy="4951440"/>
              </a:xfrm>
              <a:prstGeom prst="rect">
                <a:avLst/>
              </a:prstGeom>
            </p:spPr>
          </p:pic>
        </mc:Fallback>
      </mc:AlternateContent>
      <p:grpSp>
        <p:nvGrpSpPr>
          <p:cNvPr id="14" name="Ομάδα 27">
            <a:extLst>
              <a:ext uri="{FF2B5EF4-FFF2-40B4-BE49-F238E27FC236}">
                <a16:creationId xmlns:a16="http://schemas.microsoft.com/office/drawing/2014/main" xmlns="" id="{16136027-9999-1F6E-2860-445F55E87809}"/>
              </a:ext>
            </a:extLst>
          </p:cNvPr>
          <p:cNvGrpSpPr/>
          <p:nvPr/>
        </p:nvGrpSpPr>
        <p:grpSpPr>
          <a:xfrm>
            <a:off x="7852457" y="2318532"/>
            <a:ext cx="803576" cy="727269"/>
            <a:chOff x="8020416" y="2665768"/>
            <a:chExt cx="803576" cy="727269"/>
          </a:xfrm>
        </p:grpSpPr>
        <p:cxnSp>
          <p:nvCxnSpPr>
            <p:cNvPr id="15" name="Ευθύγραμμο βέλος σύνδεσης 25">
              <a:extLst>
                <a:ext uri="{FF2B5EF4-FFF2-40B4-BE49-F238E27FC236}">
                  <a16:creationId xmlns:a16="http://schemas.microsoft.com/office/drawing/2014/main" xmlns="" id="{ECA9E0E4-D0B1-9356-77BC-922BE33AF531}"/>
                </a:ext>
              </a:extLst>
            </p:cNvPr>
            <p:cNvCxnSpPr/>
            <p:nvPr/>
          </p:nvCxnSpPr>
          <p:spPr>
            <a:xfrm flipV="1">
              <a:off x="8020416" y="2967819"/>
              <a:ext cx="803576" cy="425218"/>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xmlns="" id="{A5AFCDDE-B194-1972-D620-63FA35F0692E}"/>
                    </a:ext>
                  </a:extLst>
                </p:cNvPr>
                <p:cNvSpPr txBox="1"/>
                <p:nvPr/>
              </p:nvSpPr>
              <p:spPr>
                <a:xfrm>
                  <a:off x="8422204" y="2665768"/>
                  <a:ext cx="259686" cy="36933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accPr>
                          <m:e>
                            <m: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𝒂</m:t>
                            </m:r>
                          </m:e>
                        </m:acc>
                      </m:oMath>
                    </m:oMathPara>
                  </a14:m>
                  <a:endParaRPr kumimoji="0" lang="en-US" sz="2400" b="1"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27" name="TextBox 26">
                  <a:extLst>
                    <a:ext uri="{FF2B5EF4-FFF2-40B4-BE49-F238E27FC236}">
                      <a16:creationId xmlns:a16="http://schemas.microsoft.com/office/drawing/2014/main" id="{A5AFCDDE-B194-1972-D620-63FA35F0692E}"/>
                    </a:ext>
                  </a:extLst>
                </p:cNvPr>
                <p:cNvSpPr txBox="1">
                  <a:spLocks noRot="1" noChangeAspect="1" noMove="1" noResize="1" noEditPoints="1" noAdjustHandles="1" noChangeArrowheads="1" noChangeShapeType="1" noTextEdit="1"/>
                </p:cNvSpPr>
                <p:nvPr/>
              </p:nvSpPr>
              <p:spPr>
                <a:xfrm>
                  <a:off x="8422204" y="2665768"/>
                  <a:ext cx="259686" cy="369332"/>
                </a:xfrm>
                <a:prstGeom prst="rect">
                  <a:avLst/>
                </a:prstGeom>
                <a:blipFill>
                  <a:blip r:embed="rId10"/>
                  <a:stretch>
                    <a:fillRect l="-16667" r="-19048"/>
                  </a:stretch>
                </a:blipFill>
              </p:spPr>
              <p:txBody>
                <a:bodyPr/>
                <a:lstStyle/>
                <a:p>
                  <a:r>
                    <a:rPr lang="en-US">
                      <a:noFill/>
                    </a:rPr>
                    <a:t> </a:t>
                  </a:r>
                </a:p>
              </p:txBody>
            </p:sp>
          </mc:Fallback>
        </mc:AlternateContent>
      </p:grpSp>
      <p:cxnSp>
        <p:nvCxnSpPr>
          <p:cNvPr id="17" name="Straight Connector 16"/>
          <p:cNvCxnSpPr/>
          <p:nvPr/>
        </p:nvCxnSpPr>
        <p:spPr>
          <a:xfrm>
            <a:off x="7362335" y="3498187"/>
            <a:ext cx="123334"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38919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1" y="1371600"/>
            <a:ext cx="7643308" cy="4153348"/>
          </a:xfrm>
        </p:spPr>
        <p:txBody>
          <a:bodyPr>
            <a:normAutofit/>
          </a:bodyPr>
          <a:lstStyle/>
          <a:p>
            <a:r>
              <a:rPr lang="el-GR" sz="2100" b="1" dirty="0"/>
              <a:t>Παράδειγμα – Λύση:</a:t>
            </a:r>
          </a:p>
        </p:txBody>
      </p:sp>
      <p:pic>
        <p:nvPicPr>
          <p:cNvPr id="4" name="Εικόνα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4781" y="685800"/>
            <a:ext cx="3212019" cy="3810001"/>
          </a:xfrm>
          <a:prstGeom prst="rect">
            <a:avLst/>
          </a:prstGeom>
        </p:spPr>
      </p:pic>
      <p:cxnSp>
        <p:nvCxnSpPr>
          <p:cNvPr id="7" name="Ευθύγραμμο βέλος σύνδεσης 6">
            <a:extLst>
              <a:ext uri="{FF2B5EF4-FFF2-40B4-BE49-F238E27FC236}">
                <a16:creationId xmlns:a16="http://schemas.microsoft.com/office/drawing/2014/main" xmlns="" id="{8DA53059-6A0A-01FA-2770-C220CAD4E244}"/>
              </a:ext>
            </a:extLst>
          </p:cNvPr>
          <p:cNvCxnSpPr>
            <a:cxnSpLocks/>
          </p:cNvCxnSpPr>
          <p:nvPr/>
        </p:nvCxnSpPr>
        <p:spPr>
          <a:xfrm flipV="1">
            <a:off x="6472621" y="3323273"/>
            <a:ext cx="1410092" cy="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8" name="Ευθύγραμμο βέλος σύνδεσης 7">
            <a:extLst>
              <a:ext uri="{FF2B5EF4-FFF2-40B4-BE49-F238E27FC236}">
                <a16:creationId xmlns:a16="http://schemas.microsoft.com/office/drawing/2014/main" xmlns="" id="{FD29DD7B-36C8-DC90-1A27-2B6DF01AF8B9}"/>
              </a:ext>
            </a:extLst>
          </p:cNvPr>
          <p:cNvCxnSpPr/>
          <p:nvPr/>
        </p:nvCxnSpPr>
        <p:spPr>
          <a:xfrm>
            <a:off x="6472621" y="3323273"/>
            <a:ext cx="1066800"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3B60D423-658A-3594-689F-1DBB0D7AE7DF}"/>
                  </a:ext>
                </a:extLst>
              </p:cNvPr>
              <p:cNvSpPr txBox="1"/>
              <p:nvPr/>
            </p:nvSpPr>
            <p:spPr>
              <a:xfrm>
                <a:off x="7425513" y="2908858"/>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𝟐𝐱</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9" name="TextBox 8">
                <a:extLst>
                  <a:ext uri="{FF2B5EF4-FFF2-40B4-BE49-F238E27FC236}">
                    <a16:creationId xmlns:a16="http://schemas.microsoft.com/office/drawing/2014/main" id="{3B60D423-658A-3594-689F-1DBB0D7AE7DF}"/>
                  </a:ext>
                </a:extLst>
              </p:cNvPr>
              <p:cNvSpPr txBox="1">
                <a:spLocks noRot="1" noChangeAspect="1" noMove="1" noResize="1" noEditPoints="1" noAdjustHandles="1" noChangeArrowheads="1" noChangeShapeType="1" noTextEdit="1"/>
              </p:cNvSpPr>
              <p:nvPr/>
            </p:nvSpPr>
            <p:spPr>
              <a:xfrm>
                <a:off x="7425513" y="2908858"/>
                <a:ext cx="399084" cy="310598"/>
              </a:xfrm>
              <a:prstGeom prst="rect">
                <a:avLst/>
              </a:prstGeom>
              <a:blipFill>
                <a:blip r:embed="rId4"/>
                <a:stretch>
                  <a:fillRect l="-12121" r="-4545" b="-1568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xmlns="" id="{62FB2AD6-3EF1-64A2-9C27-218A8C5F23D2}"/>
                  </a:ext>
                </a:extLst>
              </p:cNvPr>
              <p:cNvSpPr txBox="1"/>
              <p:nvPr/>
            </p:nvSpPr>
            <p:spPr>
              <a:xfrm>
                <a:off x="7795499" y="3388835"/>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𝟏𝐱</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0" name="TextBox 9">
                <a:extLst>
                  <a:ext uri="{FF2B5EF4-FFF2-40B4-BE49-F238E27FC236}">
                    <a16:creationId xmlns:a16="http://schemas.microsoft.com/office/drawing/2014/main" id="{62FB2AD6-3EF1-64A2-9C27-218A8C5F23D2}"/>
                  </a:ext>
                </a:extLst>
              </p:cNvPr>
              <p:cNvSpPr txBox="1">
                <a:spLocks noRot="1" noChangeAspect="1" noMove="1" noResize="1" noEditPoints="1" noAdjustHandles="1" noChangeArrowheads="1" noChangeShapeType="1" noTextEdit="1"/>
              </p:cNvSpPr>
              <p:nvPr/>
            </p:nvSpPr>
            <p:spPr>
              <a:xfrm>
                <a:off x="7795499" y="3388835"/>
                <a:ext cx="399084" cy="310598"/>
              </a:xfrm>
              <a:prstGeom prst="rect">
                <a:avLst/>
              </a:prstGeom>
              <a:blipFill>
                <a:blip r:embed="rId5"/>
                <a:stretch>
                  <a:fillRect l="-13846" r="-4615" b="-13725"/>
                </a:stretch>
              </a:blipFill>
            </p:spPr>
            <p:txBody>
              <a:bodyPr/>
              <a:lstStyle/>
              <a:p>
                <a:r>
                  <a:rPr lang="en-US">
                    <a:noFill/>
                  </a:rPr>
                  <a:t> </a:t>
                </a:r>
              </a:p>
            </p:txBody>
          </p:sp>
        </mc:Fallback>
      </mc:AlternateContent>
      <p:cxnSp>
        <p:nvCxnSpPr>
          <p:cNvPr id="11" name="Ευθύγραμμο βέλος σύνδεσης 10">
            <a:extLst>
              <a:ext uri="{FF2B5EF4-FFF2-40B4-BE49-F238E27FC236}">
                <a16:creationId xmlns:a16="http://schemas.microsoft.com/office/drawing/2014/main" xmlns="" id="{5CB36563-70A2-9A62-BAE6-7E885D62E960}"/>
              </a:ext>
            </a:extLst>
          </p:cNvPr>
          <p:cNvCxnSpPr>
            <a:cxnSpLocks/>
          </p:cNvCxnSpPr>
          <p:nvPr/>
        </p:nvCxnSpPr>
        <p:spPr>
          <a:xfrm flipV="1">
            <a:off x="6472621" y="1313792"/>
            <a:ext cx="0" cy="200948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xmlns="" id="{3249EC11-7378-CEB1-A2FD-8116FF621CC1}"/>
                  </a:ext>
                </a:extLst>
              </p:cNvPr>
              <p:cNvSpPr txBox="1"/>
              <p:nvPr/>
            </p:nvSpPr>
            <p:spPr>
              <a:xfrm>
                <a:off x="5962846" y="1066800"/>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m:t>
                          </m:r>
                          <m:r>
                            <m:rPr>
                              <m:sty m:val="p"/>
                            </m:rP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y</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12" name="TextBox 11">
                <a:extLst>
                  <a:ext uri="{FF2B5EF4-FFF2-40B4-BE49-F238E27FC236}">
                    <a16:creationId xmlns:a16="http://schemas.microsoft.com/office/drawing/2014/main" id="{3249EC11-7378-CEB1-A2FD-8116FF621CC1}"/>
                  </a:ext>
                </a:extLst>
              </p:cNvPr>
              <p:cNvSpPr txBox="1">
                <a:spLocks noRot="1" noChangeAspect="1" noMove="1" noResize="1" noEditPoints="1" noAdjustHandles="1" noChangeArrowheads="1" noChangeShapeType="1" noTextEdit="1"/>
              </p:cNvSpPr>
              <p:nvPr/>
            </p:nvSpPr>
            <p:spPr>
              <a:xfrm>
                <a:off x="5962846" y="1066800"/>
                <a:ext cx="408702" cy="342466"/>
              </a:xfrm>
              <a:prstGeom prst="rect">
                <a:avLst/>
              </a:prstGeom>
              <a:blipFill>
                <a:blip r:embed="rId6"/>
                <a:stretch>
                  <a:fillRect l="-11940" r="-10448" b="-21429"/>
                </a:stretch>
              </a:blipFill>
            </p:spPr>
            <p:txBody>
              <a:bodyPr/>
              <a:lstStyle/>
              <a:p>
                <a:r>
                  <a:rPr lang="en-US">
                    <a:noFill/>
                  </a:rPr>
                  <a:t> </a:t>
                </a:r>
              </a:p>
            </p:txBody>
          </p:sp>
        </mc:Fallback>
      </mc:AlternateContent>
      <p:cxnSp>
        <p:nvCxnSpPr>
          <p:cNvPr id="13" name="Ευθύγραμμο βέλος σύνδεσης 12">
            <a:extLst>
              <a:ext uri="{FF2B5EF4-FFF2-40B4-BE49-F238E27FC236}">
                <a16:creationId xmlns:a16="http://schemas.microsoft.com/office/drawing/2014/main" xmlns="" id="{18970A18-19DD-9302-BC0F-A274F25399B7}"/>
              </a:ext>
            </a:extLst>
          </p:cNvPr>
          <p:cNvCxnSpPr>
            <a:cxnSpLocks/>
          </p:cNvCxnSpPr>
          <p:nvPr/>
        </p:nvCxnSpPr>
        <p:spPr>
          <a:xfrm>
            <a:off x="6472621" y="3323273"/>
            <a:ext cx="0" cy="67221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xmlns="" id="{31BAF2AB-9C80-EBC3-9D28-98FD867CC8D3}"/>
                  </a:ext>
                </a:extLst>
              </p:cNvPr>
              <p:cNvSpPr txBox="1"/>
              <p:nvPr/>
            </p:nvSpPr>
            <p:spPr>
              <a:xfrm>
                <a:off x="5962846" y="3748491"/>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𝟏𝐲</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4" name="TextBox 13">
                <a:extLst>
                  <a:ext uri="{FF2B5EF4-FFF2-40B4-BE49-F238E27FC236}">
                    <a16:creationId xmlns:a16="http://schemas.microsoft.com/office/drawing/2014/main" id="{31BAF2AB-9C80-EBC3-9D28-98FD867CC8D3}"/>
                  </a:ext>
                </a:extLst>
              </p:cNvPr>
              <p:cNvSpPr txBox="1">
                <a:spLocks noRot="1" noChangeAspect="1" noMove="1" noResize="1" noEditPoints="1" noAdjustHandles="1" noChangeArrowheads="1" noChangeShapeType="1" noTextEdit="1"/>
              </p:cNvSpPr>
              <p:nvPr/>
            </p:nvSpPr>
            <p:spPr>
              <a:xfrm>
                <a:off x="5962846" y="3748491"/>
                <a:ext cx="408702" cy="342466"/>
              </a:xfrm>
              <a:prstGeom prst="rect">
                <a:avLst/>
              </a:prstGeom>
              <a:blipFill>
                <a:blip r:embed="rId7"/>
                <a:stretch>
                  <a:fillRect l="-11940" r="-8955" b="-21429"/>
                </a:stretch>
              </a:blipFill>
            </p:spPr>
            <p:txBody>
              <a:bodyPr/>
              <a:lstStyle/>
              <a:p>
                <a:r>
                  <a:rPr lang="en-US">
                    <a:noFill/>
                  </a:rPr>
                  <a:t> </a:t>
                </a:r>
              </a:p>
            </p:txBody>
          </p:sp>
        </mc:Fallback>
      </mc:AlternateContent>
      <mc:AlternateContent xmlns:mc="http://schemas.openxmlformats.org/markup-compatibility/2006" xmlns:p14="http://schemas.microsoft.com/office/powerpoint/2010/main">
        <mc:Choice Requires="p14">
          <p:contentPart p14:bwMode="auto" r:id="rId8">
            <p14:nvContentPartPr>
              <p14:cNvPr id="5" name="Ink 4"/>
              <p14:cNvContentPartPr/>
              <p14:nvPr/>
            </p14:nvContentPartPr>
            <p14:xfrm>
              <a:off x="594360" y="1854360"/>
              <a:ext cx="4993560" cy="4352040"/>
            </p14:xfrm>
          </p:contentPart>
        </mc:Choice>
        <mc:Fallback xmlns="">
          <p:pic>
            <p:nvPicPr>
              <p:cNvPr id="5" name="Ink 4"/>
              <p:cNvPicPr/>
              <p:nvPr/>
            </p:nvPicPr>
            <p:blipFill>
              <a:blip r:embed="rId9"/>
              <a:stretch>
                <a:fillRect/>
              </a:stretch>
            </p:blipFill>
            <p:spPr>
              <a:xfrm>
                <a:off x="586440" y="1846440"/>
                <a:ext cx="5009400" cy="4368240"/>
              </a:xfrm>
              <a:prstGeom prst="rect">
                <a:avLst/>
              </a:prstGeom>
            </p:spPr>
          </p:pic>
        </mc:Fallback>
      </mc:AlternateContent>
      <p:grpSp>
        <p:nvGrpSpPr>
          <p:cNvPr id="15" name="Ομάδα 27">
            <a:extLst>
              <a:ext uri="{FF2B5EF4-FFF2-40B4-BE49-F238E27FC236}">
                <a16:creationId xmlns:a16="http://schemas.microsoft.com/office/drawing/2014/main" xmlns="" id="{16136027-9999-1F6E-2860-445F55E87809}"/>
              </a:ext>
            </a:extLst>
          </p:cNvPr>
          <p:cNvGrpSpPr/>
          <p:nvPr/>
        </p:nvGrpSpPr>
        <p:grpSpPr>
          <a:xfrm>
            <a:off x="7852457" y="2318532"/>
            <a:ext cx="803576" cy="727269"/>
            <a:chOff x="8020416" y="2665768"/>
            <a:chExt cx="803576" cy="727269"/>
          </a:xfrm>
        </p:grpSpPr>
        <p:cxnSp>
          <p:nvCxnSpPr>
            <p:cNvPr id="16" name="Ευθύγραμμο βέλος σύνδεσης 25">
              <a:extLst>
                <a:ext uri="{FF2B5EF4-FFF2-40B4-BE49-F238E27FC236}">
                  <a16:creationId xmlns:a16="http://schemas.microsoft.com/office/drawing/2014/main" xmlns="" id="{ECA9E0E4-D0B1-9356-77BC-922BE33AF531}"/>
                </a:ext>
              </a:extLst>
            </p:cNvPr>
            <p:cNvCxnSpPr/>
            <p:nvPr/>
          </p:nvCxnSpPr>
          <p:spPr>
            <a:xfrm flipV="1">
              <a:off x="8020416" y="2967819"/>
              <a:ext cx="803576" cy="425218"/>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xmlns="" id="{A5AFCDDE-B194-1972-D620-63FA35F0692E}"/>
                    </a:ext>
                  </a:extLst>
                </p:cNvPr>
                <p:cNvSpPr txBox="1"/>
                <p:nvPr/>
              </p:nvSpPr>
              <p:spPr>
                <a:xfrm>
                  <a:off x="8422204" y="2665768"/>
                  <a:ext cx="259686" cy="36933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accPr>
                          <m:e>
                            <m: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𝒂</m:t>
                            </m:r>
                          </m:e>
                        </m:acc>
                      </m:oMath>
                    </m:oMathPara>
                  </a14:m>
                  <a:endParaRPr kumimoji="0" lang="en-US" sz="2400" b="1"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27" name="TextBox 26">
                  <a:extLst>
                    <a:ext uri="{FF2B5EF4-FFF2-40B4-BE49-F238E27FC236}">
                      <a16:creationId xmlns:a16="http://schemas.microsoft.com/office/drawing/2014/main" id="{A5AFCDDE-B194-1972-D620-63FA35F0692E}"/>
                    </a:ext>
                  </a:extLst>
                </p:cNvPr>
                <p:cNvSpPr txBox="1">
                  <a:spLocks noRot="1" noChangeAspect="1" noMove="1" noResize="1" noEditPoints="1" noAdjustHandles="1" noChangeArrowheads="1" noChangeShapeType="1" noTextEdit="1"/>
                </p:cNvSpPr>
                <p:nvPr/>
              </p:nvSpPr>
              <p:spPr>
                <a:xfrm>
                  <a:off x="8422204" y="2665768"/>
                  <a:ext cx="259686" cy="369332"/>
                </a:xfrm>
                <a:prstGeom prst="rect">
                  <a:avLst/>
                </a:prstGeom>
                <a:blipFill>
                  <a:blip r:embed="rId10"/>
                  <a:stretch>
                    <a:fillRect l="-16667" r="-19048"/>
                  </a:stretch>
                </a:blipFill>
              </p:spPr>
              <p:txBody>
                <a:bodyPr/>
                <a:lstStyle/>
                <a:p>
                  <a:r>
                    <a:rPr lang="en-US">
                      <a:noFill/>
                    </a:rPr>
                    <a:t> </a:t>
                  </a:r>
                </a:p>
              </p:txBody>
            </p:sp>
          </mc:Fallback>
        </mc:AlternateContent>
      </p:grpSp>
      <p:cxnSp>
        <p:nvCxnSpPr>
          <p:cNvPr id="18" name="Straight Connector 17"/>
          <p:cNvCxnSpPr/>
          <p:nvPr/>
        </p:nvCxnSpPr>
        <p:spPr>
          <a:xfrm>
            <a:off x="7324628" y="3498186"/>
            <a:ext cx="123334"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2426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30FB23-F4FE-E1D2-9B15-10C2AD52D55D}"/>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995F8D4C-EBDA-923B-7D9A-49F699CE5E15}"/>
              </a:ext>
            </a:extLst>
          </p:cNvPr>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a:extLst>
              <a:ext uri="{FF2B5EF4-FFF2-40B4-BE49-F238E27FC236}">
                <a16:creationId xmlns:a16="http://schemas.microsoft.com/office/drawing/2014/main" xmlns="" id="{D3FA8C64-47D4-DCA7-07E9-16D1E0451449}"/>
              </a:ext>
            </a:extLst>
          </p:cNvPr>
          <p:cNvSpPr>
            <a:spLocks noGrp="1"/>
          </p:cNvSpPr>
          <p:nvPr>
            <p:ph idx="1"/>
          </p:nvPr>
        </p:nvSpPr>
        <p:spPr>
          <a:xfrm>
            <a:off x="738351" y="1371600"/>
            <a:ext cx="7643308" cy="4153348"/>
          </a:xfrm>
        </p:spPr>
        <p:txBody>
          <a:bodyPr>
            <a:normAutofit/>
          </a:bodyPr>
          <a:lstStyle/>
          <a:p>
            <a:r>
              <a:rPr lang="el-GR" sz="2100" b="1" dirty="0"/>
              <a:t>Παράδειγμα – Λύση:</a:t>
            </a:r>
          </a:p>
        </p:txBody>
      </p:sp>
      <p:pic>
        <p:nvPicPr>
          <p:cNvPr id="4" name="Εικόνα 3">
            <a:extLst>
              <a:ext uri="{FF2B5EF4-FFF2-40B4-BE49-F238E27FC236}">
                <a16:creationId xmlns:a16="http://schemas.microsoft.com/office/drawing/2014/main" xmlns="" id="{4F82E13E-0973-65B7-3934-EC8CE52783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4781" y="685800"/>
            <a:ext cx="3212019" cy="3810001"/>
          </a:xfrm>
          <a:prstGeom prst="rect">
            <a:avLst/>
          </a:prstGeom>
        </p:spPr>
      </p:pic>
      <p:cxnSp>
        <p:nvCxnSpPr>
          <p:cNvPr id="6" name="Ευθύγραμμο βέλος σύνδεσης 5">
            <a:extLst>
              <a:ext uri="{FF2B5EF4-FFF2-40B4-BE49-F238E27FC236}">
                <a16:creationId xmlns:a16="http://schemas.microsoft.com/office/drawing/2014/main" xmlns="" id="{DF0C2C64-E36F-9943-7681-45541179BE98}"/>
              </a:ext>
            </a:extLst>
          </p:cNvPr>
          <p:cNvCxnSpPr>
            <a:cxnSpLocks/>
          </p:cNvCxnSpPr>
          <p:nvPr/>
        </p:nvCxnSpPr>
        <p:spPr>
          <a:xfrm flipV="1">
            <a:off x="6467965" y="3324519"/>
            <a:ext cx="1410092" cy="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7" name="Ευθύγραμμο βέλος σύνδεσης 6">
            <a:extLst>
              <a:ext uri="{FF2B5EF4-FFF2-40B4-BE49-F238E27FC236}">
                <a16:creationId xmlns:a16="http://schemas.microsoft.com/office/drawing/2014/main" xmlns="" id="{A4EA979A-4D4D-5179-9562-FB9E3E5C0B9E}"/>
              </a:ext>
            </a:extLst>
          </p:cNvPr>
          <p:cNvCxnSpPr/>
          <p:nvPr/>
        </p:nvCxnSpPr>
        <p:spPr>
          <a:xfrm>
            <a:off x="6467965" y="3324519"/>
            <a:ext cx="1066800"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xmlns="" id="{5DD8A1F5-2449-8A6F-7071-FC2F02E83D44}"/>
                  </a:ext>
                </a:extLst>
              </p:cNvPr>
              <p:cNvSpPr txBox="1"/>
              <p:nvPr/>
            </p:nvSpPr>
            <p:spPr>
              <a:xfrm>
                <a:off x="7420857" y="2910104"/>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𝟐𝐱</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8" name="TextBox 7">
                <a:extLst>
                  <a:ext uri="{FF2B5EF4-FFF2-40B4-BE49-F238E27FC236}">
                    <a16:creationId xmlns:a16="http://schemas.microsoft.com/office/drawing/2014/main" id="{5DD8A1F5-2449-8A6F-7071-FC2F02E83D44}"/>
                  </a:ext>
                </a:extLst>
              </p:cNvPr>
              <p:cNvSpPr txBox="1">
                <a:spLocks noRot="1" noChangeAspect="1" noMove="1" noResize="1" noEditPoints="1" noAdjustHandles="1" noChangeArrowheads="1" noChangeShapeType="1" noTextEdit="1"/>
              </p:cNvSpPr>
              <p:nvPr/>
            </p:nvSpPr>
            <p:spPr>
              <a:xfrm>
                <a:off x="7420857" y="2910104"/>
                <a:ext cx="399084" cy="310598"/>
              </a:xfrm>
              <a:prstGeom prst="rect">
                <a:avLst/>
              </a:prstGeom>
              <a:blipFill>
                <a:blip r:embed="rId4"/>
                <a:stretch>
                  <a:fillRect l="-12121" r="-4545" b="-1568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7F2DF5AA-EC2F-6968-59A1-79C04AA42EC4}"/>
                  </a:ext>
                </a:extLst>
              </p:cNvPr>
              <p:cNvSpPr txBox="1"/>
              <p:nvPr/>
            </p:nvSpPr>
            <p:spPr>
              <a:xfrm>
                <a:off x="7790843" y="3390081"/>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𝟏𝐱</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9" name="TextBox 8">
                <a:extLst>
                  <a:ext uri="{FF2B5EF4-FFF2-40B4-BE49-F238E27FC236}">
                    <a16:creationId xmlns:a16="http://schemas.microsoft.com/office/drawing/2014/main" id="{7F2DF5AA-EC2F-6968-59A1-79C04AA42EC4}"/>
                  </a:ext>
                </a:extLst>
              </p:cNvPr>
              <p:cNvSpPr txBox="1">
                <a:spLocks noRot="1" noChangeAspect="1" noMove="1" noResize="1" noEditPoints="1" noAdjustHandles="1" noChangeArrowheads="1" noChangeShapeType="1" noTextEdit="1"/>
              </p:cNvSpPr>
              <p:nvPr/>
            </p:nvSpPr>
            <p:spPr>
              <a:xfrm>
                <a:off x="7790843" y="3390081"/>
                <a:ext cx="399084" cy="310598"/>
              </a:xfrm>
              <a:prstGeom prst="rect">
                <a:avLst/>
              </a:prstGeom>
              <a:blipFill>
                <a:blip r:embed="rId5"/>
                <a:stretch>
                  <a:fillRect l="-12308" r="-6154" b="-15686"/>
                </a:stretch>
              </a:blipFill>
            </p:spPr>
            <p:txBody>
              <a:bodyPr/>
              <a:lstStyle/>
              <a:p>
                <a:r>
                  <a:rPr lang="en-US">
                    <a:noFill/>
                  </a:rPr>
                  <a:t> </a:t>
                </a:r>
              </a:p>
            </p:txBody>
          </p:sp>
        </mc:Fallback>
      </mc:AlternateContent>
      <p:cxnSp>
        <p:nvCxnSpPr>
          <p:cNvPr id="10" name="Ευθύγραμμο βέλος σύνδεσης 9">
            <a:extLst>
              <a:ext uri="{FF2B5EF4-FFF2-40B4-BE49-F238E27FC236}">
                <a16:creationId xmlns:a16="http://schemas.microsoft.com/office/drawing/2014/main" xmlns="" id="{A094B61B-424C-9D43-E100-F5398421C6E0}"/>
              </a:ext>
            </a:extLst>
          </p:cNvPr>
          <p:cNvCxnSpPr>
            <a:cxnSpLocks/>
          </p:cNvCxnSpPr>
          <p:nvPr/>
        </p:nvCxnSpPr>
        <p:spPr>
          <a:xfrm flipV="1">
            <a:off x="6467965" y="1315038"/>
            <a:ext cx="0" cy="200948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F59545EE-5FD4-A4CD-CF16-4896B66C19EE}"/>
                  </a:ext>
                </a:extLst>
              </p:cNvPr>
              <p:cNvSpPr txBox="1"/>
              <p:nvPr/>
            </p:nvSpPr>
            <p:spPr>
              <a:xfrm>
                <a:off x="5958190" y="1068046"/>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m:t>
                          </m:r>
                          <m:r>
                            <m:rPr>
                              <m:sty m:val="p"/>
                            </m:rP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y</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11" name="TextBox 10">
                <a:extLst>
                  <a:ext uri="{FF2B5EF4-FFF2-40B4-BE49-F238E27FC236}">
                    <a16:creationId xmlns:a16="http://schemas.microsoft.com/office/drawing/2014/main" id="{F59545EE-5FD4-A4CD-CF16-4896B66C19EE}"/>
                  </a:ext>
                </a:extLst>
              </p:cNvPr>
              <p:cNvSpPr txBox="1">
                <a:spLocks noRot="1" noChangeAspect="1" noMove="1" noResize="1" noEditPoints="1" noAdjustHandles="1" noChangeArrowheads="1" noChangeShapeType="1" noTextEdit="1"/>
              </p:cNvSpPr>
              <p:nvPr/>
            </p:nvSpPr>
            <p:spPr>
              <a:xfrm>
                <a:off x="5958190" y="1068046"/>
                <a:ext cx="408702" cy="342466"/>
              </a:xfrm>
              <a:prstGeom prst="rect">
                <a:avLst/>
              </a:prstGeom>
              <a:blipFill>
                <a:blip r:embed="rId6"/>
                <a:stretch>
                  <a:fillRect l="-11940" r="-10448" b="-23214"/>
                </a:stretch>
              </a:blipFill>
            </p:spPr>
            <p:txBody>
              <a:bodyPr/>
              <a:lstStyle/>
              <a:p>
                <a:r>
                  <a:rPr lang="en-US">
                    <a:noFill/>
                  </a:rPr>
                  <a:t> </a:t>
                </a:r>
              </a:p>
            </p:txBody>
          </p:sp>
        </mc:Fallback>
      </mc:AlternateContent>
      <p:cxnSp>
        <p:nvCxnSpPr>
          <p:cNvPr id="12" name="Ευθύγραμμο βέλος σύνδεσης 11">
            <a:extLst>
              <a:ext uri="{FF2B5EF4-FFF2-40B4-BE49-F238E27FC236}">
                <a16:creationId xmlns:a16="http://schemas.microsoft.com/office/drawing/2014/main" xmlns="" id="{F670F484-AAB2-8205-58C9-CE6B43D606E7}"/>
              </a:ext>
            </a:extLst>
          </p:cNvPr>
          <p:cNvCxnSpPr>
            <a:cxnSpLocks/>
          </p:cNvCxnSpPr>
          <p:nvPr/>
        </p:nvCxnSpPr>
        <p:spPr>
          <a:xfrm>
            <a:off x="6467965" y="3324519"/>
            <a:ext cx="0" cy="67221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xmlns="" id="{3F7FCA38-BD87-98A7-28A3-BAC2EC9F52B8}"/>
                  </a:ext>
                </a:extLst>
              </p:cNvPr>
              <p:cNvSpPr txBox="1"/>
              <p:nvPr/>
            </p:nvSpPr>
            <p:spPr>
              <a:xfrm>
                <a:off x="5958190" y="3749737"/>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𝟏𝐲</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3" name="TextBox 12">
                <a:extLst>
                  <a:ext uri="{FF2B5EF4-FFF2-40B4-BE49-F238E27FC236}">
                    <a16:creationId xmlns:a16="http://schemas.microsoft.com/office/drawing/2014/main" id="{3F7FCA38-BD87-98A7-28A3-BAC2EC9F52B8}"/>
                  </a:ext>
                </a:extLst>
              </p:cNvPr>
              <p:cNvSpPr txBox="1">
                <a:spLocks noRot="1" noChangeAspect="1" noMove="1" noResize="1" noEditPoints="1" noAdjustHandles="1" noChangeArrowheads="1" noChangeShapeType="1" noTextEdit="1"/>
              </p:cNvSpPr>
              <p:nvPr/>
            </p:nvSpPr>
            <p:spPr>
              <a:xfrm>
                <a:off x="5958190" y="3749737"/>
                <a:ext cx="408702" cy="342466"/>
              </a:xfrm>
              <a:prstGeom prst="rect">
                <a:avLst/>
              </a:prstGeom>
              <a:blipFill>
                <a:blip r:embed="rId7"/>
                <a:stretch>
                  <a:fillRect l="-11940" r="-8955" b="-23214"/>
                </a:stretch>
              </a:blipFill>
            </p:spPr>
            <p:txBody>
              <a:bodyPr/>
              <a:lstStyle/>
              <a:p>
                <a:r>
                  <a:rPr lang="en-US">
                    <a:noFill/>
                  </a:rPr>
                  <a:t> </a:t>
                </a:r>
              </a:p>
            </p:txBody>
          </p:sp>
        </mc:Fallback>
      </mc:AlternateContent>
      <mc:AlternateContent xmlns:mc="http://schemas.openxmlformats.org/markup-compatibility/2006" xmlns:p14="http://schemas.microsoft.com/office/powerpoint/2010/main">
        <mc:Choice Requires="p14">
          <p:contentPart p14:bwMode="auto" r:id="rId8">
            <p14:nvContentPartPr>
              <p14:cNvPr id="5" name="Ink 4"/>
              <p14:cNvContentPartPr/>
              <p14:nvPr/>
            </p14:nvContentPartPr>
            <p14:xfrm>
              <a:off x="609840" y="1867320"/>
              <a:ext cx="4992840" cy="4988880"/>
            </p14:xfrm>
          </p:contentPart>
        </mc:Choice>
        <mc:Fallback xmlns="">
          <p:pic>
            <p:nvPicPr>
              <p:cNvPr id="5" name="Ink 4"/>
              <p:cNvPicPr/>
              <p:nvPr/>
            </p:nvPicPr>
            <p:blipFill>
              <a:blip r:embed="rId9"/>
              <a:stretch>
                <a:fillRect/>
              </a:stretch>
            </p:blipFill>
            <p:spPr>
              <a:xfrm>
                <a:off x="602640" y="1860480"/>
                <a:ext cx="5006880" cy="5005080"/>
              </a:xfrm>
              <a:prstGeom prst="rect">
                <a:avLst/>
              </a:prstGeom>
            </p:spPr>
          </p:pic>
        </mc:Fallback>
      </mc:AlternateContent>
      <p:grpSp>
        <p:nvGrpSpPr>
          <p:cNvPr id="14" name="Ομάδα 27">
            <a:extLst>
              <a:ext uri="{FF2B5EF4-FFF2-40B4-BE49-F238E27FC236}">
                <a16:creationId xmlns:a16="http://schemas.microsoft.com/office/drawing/2014/main" xmlns="" id="{16136027-9999-1F6E-2860-445F55E87809}"/>
              </a:ext>
            </a:extLst>
          </p:cNvPr>
          <p:cNvGrpSpPr/>
          <p:nvPr/>
        </p:nvGrpSpPr>
        <p:grpSpPr>
          <a:xfrm>
            <a:off x="7852457" y="2318532"/>
            <a:ext cx="803576" cy="727269"/>
            <a:chOff x="8020416" y="2665768"/>
            <a:chExt cx="803576" cy="727269"/>
          </a:xfrm>
        </p:grpSpPr>
        <p:cxnSp>
          <p:nvCxnSpPr>
            <p:cNvPr id="15" name="Ευθύγραμμο βέλος σύνδεσης 25">
              <a:extLst>
                <a:ext uri="{FF2B5EF4-FFF2-40B4-BE49-F238E27FC236}">
                  <a16:creationId xmlns:a16="http://schemas.microsoft.com/office/drawing/2014/main" xmlns="" id="{ECA9E0E4-D0B1-9356-77BC-922BE33AF531}"/>
                </a:ext>
              </a:extLst>
            </p:cNvPr>
            <p:cNvCxnSpPr/>
            <p:nvPr/>
          </p:nvCxnSpPr>
          <p:spPr>
            <a:xfrm flipV="1">
              <a:off x="8020416" y="2967819"/>
              <a:ext cx="803576" cy="425218"/>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xmlns="" id="{A5AFCDDE-B194-1972-D620-63FA35F0692E}"/>
                    </a:ext>
                  </a:extLst>
                </p:cNvPr>
                <p:cNvSpPr txBox="1"/>
                <p:nvPr/>
              </p:nvSpPr>
              <p:spPr>
                <a:xfrm>
                  <a:off x="8422204" y="2665768"/>
                  <a:ext cx="259686" cy="36933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accPr>
                          <m:e>
                            <m: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𝒂</m:t>
                            </m:r>
                          </m:e>
                        </m:acc>
                      </m:oMath>
                    </m:oMathPara>
                  </a14:m>
                  <a:endParaRPr kumimoji="0" lang="en-US" sz="2400" b="1"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27" name="TextBox 26">
                  <a:extLst>
                    <a:ext uri="{FF2B5EF4-FFF2-40B4-BE49-F238E27FC236}">
                      <a16:creationId xmlns:a16="http://schemas.microsoft.com/office/drawing/2014/main" id="{A5AFCDDE-B194-1972-D620-63FA35F0692E}"/>
                    </a:ext>
                  </a:extLst>
                </p:cNvPr>
                <p:cNvSpPr txBox="1">
                  <a:spLocks noRot="1" noChangeAspect="1" noMove="1" noResize="1" noEditPoints="1" noAdjustHandles="1" noChangeArrowheads="1" noChangeShapeType="1" noTextEdit="1"/>
                </p:cNvSpPr>
                <p:nvPr/>
              </p:nvSpPr>
              <p:spPr>
                <a:xfrm>
                  <a:off x="8422204" y="2665768"/>
                  <a:ext cx="259686" cy="369332"/>
                </a:xfrm>
                <a:prstGeom prst="rect">
                  <a:avLst/>
                </a:prstGeom>
                <a:blipFill>
                  <a:blip r:embed="rId10"/>
                  <a:stretch>
                    <a:fillRect l="-16667" r="-19048"/>
                  </a:stretch>
                </a:blipFill>
              </p:spPr>
              <p:txBody>
                <a:bodyPr/>
                <a:lstStyle/>
                <a:p>
                  <a:r>
                    <a:rPr lang="en-US">
                      <a:noFill/>
                    </a:rPr>
                    <a:t> </a:t>
                  </a:r>
                </a:p>
              </p:txBody>
            </p:sp>
          </mc:Fallback>
        </mc:AlternateContent>
      </p:grpSp>
      <p:cxnSp>
        <p:nvCxnSpPr>
          <p:cNvPr id="17" name="Straight Connector 16"/>
          <p:cNvCxnSpPr/>
          <p:nvPr/>
        </p:nvCxnSpPr>
        <p:spPr>
          <a:xfrm>
            <a:off x="7324628" y="3498186"/>
            <a:ext cx="123334"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64037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30FB23-F4FE-E1D2-9B15-10C2AD52D55D}"/>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995F8D4C-EBDA-923B-7D9A-49F699CE5E15}"/>
              </a:ext>
            </a:extLst>
          </p:cNvPr>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a:extLst>
              <a:ext uri="{FF2B5EF4-FFF2-40B4-BE49-F238E27FC236}">
                <a16:creationId xmlns:a16="http://schemas.microsoft.com/office/drawing/2014/main" xmlns="" id="{D3FA8C64-47D4-DCA7-07E9-16D1E0451449}"/>
              </a:ext>
            </a:extLst>
          </p:cNvPr>
          <p:cNvSpPr>
            <a:spLocks noGrp="1"/>
          </p:cNvSpPr>
          <p:nvPr>
            <p:ph idx="1"/>
          </p:nvPr>
        </p:nvSpPr>
        <p:spPr>
          <a:xfrm>
            <a:off x="738351" y="1371600"/>
            <a:ext cx="7643308" cy="4153348"/>
          </a:xfrm>
        </p:spPr>
        <p:txBody>
          <a:bodyPr>
            <a:normAutofit/>
          </a:bodyPr>
          <a:lstStyle/>
          <a:p>
            <a:r>
              <a:rPr lang="el-GR" sz="2100" b="1" dirty="0"/>
              <a:t>Παράδειγμα – Λύση:</a:t>
            </a:r>
          </a:p>
        </p:txBody>
      </p:sp>
      <p:pic>
        <p:nvPicPr>
          <p:cNvPr id="4" name="Εικόνα 3">
            <a:extLst>
              <a:ext uri="{FF2B5EF4-FFF2-40B4-BE49-F238E27FC236}">
                <a16:creationId xmlns:a16="http://schemas.microsoft.com/office/drawing/2014/main" xmlns="" id="{4F82E13E-0973-65B7-3934-EC8CE52783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4781" y="685800"/>
            <a:ext cx="3212019" cy="3810001"/>
          </a:xfrm>
          <a:prstGeom prst="rect">
            <a:avLst/>
          </a:prstGeom>
        </p:spPr>
      </p:pic>
      <p:cxnSp>
        <p:nvCxnSpPr>
          <p:cNvPr id="6" name="Ευθύγραμμο βέλος σύνδεσης 5">
            <a:extLst>
              <a:ext uri="{FF2B5EF4-FFF2-40B4-BE49-F238E27FC236}">
                <a16:creationId xmlns:a16="http://schemas.microsoft.com/office/drawing/2014/main" xmlns="" id="{EA719723-67DA-5061-D5C1-D59B1D48E595}"/>
              </a:ext>
            </a:extLst>
          </p:cNvPr>
          <p:cNvCxnSpPr>
            <a:cxnSpLocks/>
          </p:cNvCxnSpPr>
          <p:nvPr/>
        </p:nvCxnSpPr>
        <p:spPr>
          <a:xfrm flipV="1">
            <a:off x="6469538" y="3318835"/>
            <a:ext cx="1410092" cy="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7" name="Ευθύγραμμο βέλος σύνδεσης 6">
            <a:extLst>
              <a:ext uri="{FF2B5EF4-FFF2-40B4-BE49-F238E27FC236}">
                <a16:creationId xmlns:a16="http://schemas.microsoft.com/office/drawing/2014/main" xmlns="" id="{53E17F43-EE7F-E5CC-E2EB-5B312DDFB685}"/>
              </a:ext>
            </a:extLst>
          </p:cNvPr>
          <p:cNvCxnSpPr/>
          <p:nvPr/>
        </p:nvCxnSpPr>
        <p:spPr>
          <a:xfrm>
            <a:off x="6469538" y="3318835"/>
            <a:ext cx="1066800"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xmlns="" id="{91950B30-B9A3-7E41-BE63-5175FCBF51F6}"/>
                  </a:ext>
                </a:extLst>
              </p:cNvPr>
              <p:cNvSpPr txBox="1"/>
              <p:nvPr/>
            </p:nvSpPr>
            <p:spPr>
              <a:xfrm>
                <a:off x="7422430" y="2904420"/>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𝟐𝐱</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8" name="TextBox 7">
                <a:extLst>
                  <a:ext uri="{FF2B5EF4-FFF2-40B4-BE49-F238E27FC236}">
                    <a16:creationId xmlns:a16="http://schemas.microsoft.com/office/drawing/2014/main" id="{91950B30-B9A3-7E41-BE63-5175FCBF51F6}"/>
                  </a:ext>
                </a:extLst>
              </p:cNvPr>
              <p:cNvSpPr txBox="1">
                <a:spLocks noRot="1" noChangeAspect="1" noMove="1" noResize="1" noEditPoints="1" noAdjustHandles="1" noChangeArrowheads="1" noChangeShapeType="1" noTextEdit="1"/>
              </p:cNvSpPr>
              <p:nvPr/>
            </p:nvSpPr>
            <p:spPr>
              <a:xfrm>
                <a:off x="7422430" y="2904420"/>
                <a:ext cx="399084" cy="310598"/>
              </a:xfrm>
              <a:prstGeom prst="rect">
                <a:avLst/>
              </a:prstGeom>
              <a:blipFill>
                <a:blip r:embed="rId4"/>
                <a:stretch>
                  <a:fillRect l="-13846" r="-4615" b="-1568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E9B5C567-A9BB-26D9-C713-46D24CB2D29B}"/>
                  </a:ext>
                </a:extLst>
              </p:cNvPr>
              <p:cNvSpPr txBox="1"/>
              <p:nvPr/>
            </p:nvSpPr>
            <p:spPr>
              <a:xfrm>
                <a:off x="7792416" y="3384397"/>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𝟏𝐱</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9" name="TextBox 8">
                <a:extLst>
                  <a:ext uri="{FF2B5EF4-FFF2-40B4-BE49-F238E27FC236}">
                    <a16:creationId xmlns:a16="http://schemas.microsoft.com/office/drawing/2014/main" id="{E9B5C567-A9BB-26D9-C713-46D24CB2D29B}"/>
                  </a:ext>
                </a:extLst>
              </p:cNvPr>
              <p:cNvSpPr txBox="1">
                <a:spLocks noRot="1" noChangeAspect="1" noMove="1" noResize="1" noEditPoints="1" noAdjustHandles="1" noChangeArrowheads="1" noChangeShapeType="1" noTextEdit="1"/>
              </p:cNvSpPr>
              <p:nvPr/>
            </p:nvSpPr>
            <p:spPr>
              <a:xfrm>
                <a:off x="7792416" y="3384397"/>
                <a:ext cx="399084" cy="310598"/>
              </a:xfrm>
              <a:prstGeom prst="rect">
                <a:avLst/>
              </a:prstGeom>
              <a:blipFill>
                <a:blip r:embed="rId5"/>
                <a:stretch>
                  <a:fillRect l="-12121" r="-4545" b="-15686"/>
                </a:stretch>
              </a:blipFill>
            </p:spPr>
            <p:txBody>
              <a:bodyPr/>
              <a:lstStyle/>
              <a:p>
                <a:r>
                  <a:rPr lang="en-US">
                    <a:noFill/>
                  </a:rPr>
                  <a:t> </a:t>
                </a:r>
              </a:p>
            </p:txBody>
          </p:sp>
        </mc:Fallback>
      </mc:AlternateContent>
      <p:cxnSp>
        <p:nvCxnSpPr>
          <p:cNvPr id="10" name="Ευθύγραμμο βέλος σύνδεσης 9">
            <a:extLst>
              <a:ext uri="{FF2B5EF4-FFF2-40B4-BE49-F238E27FC236}">
                <a16:creationId xmlns:a16="http://schemas.microsoft.com/office/drawing/2014/main" xmlns="" id="{8B6D9468-0565-2522-2A92-6932E0C8D6CE}"/>
              </a:ext>
            </a:extLst>
          </p:cNvPr>
          <p:cNvCxnSpPr>
            <a:cxnSpLocks/>
          </p:cNvCxnSpPr>
          <p:nvPr/>
        </p:nvCxnSpPr>
        <p:spPr>
          <a:xfrm flipV="1">
            <a:off x="6469538" y="1309354"/>
            <a:ext cx="0" cy="200948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0EBD3D14-ADA1-783E-743B-BF5E4DF0D96E}"/>
                  </a:ext>
                </a:extLst>
              </p:cNvPr>
              <p:cNvSpPr txBox="1"/>
              <p:nvPr/>
            </p:nvSpPr>
            <p:spPr>
              <a:xfrm>
                <a:off x="5959763" y="1062362"/>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m:t>
                          </m:r>
                          <m:r>
                            <m:rPr>
                              <m:sty m:val="p"/>
                            </m:rP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y</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11" name="TextBox 10">
                <a:extLst>
                  <a:ext uri="{FF2B5EF4-FFF2-40B4-BE49-F238E27FC236}">
                    <a16:creationId xmlns:a16="http://schemas.microsoft.com/office/drawing/2014/main" id="{0EBD3D14-ADA1-783E-743B-BF5E4DF0D96E}"/>
                  </a:ext>
                </a:extLst>
              </p:cNvPr>
              <p:cNvSpPr txBox="1">
                <a:spLocks noRot="1" noChangeAspect="1" noMove="1" noResize="1" noEditPoints="1" noAdjustHandles="1" noChangeArrowheads="1" noChangeShapeType="1" noTextEdit="1"/>
              </p:cNvSpPr>
              <p:nvPr/>
            </p:nvSpPr>
            <p:spPr>
              <a:xfrm>
                <a:off x="5959763" y="1062362"/>
                <a:ext cx="408702" cy="342466"/>
              </a:xfrm>
              <a:prstGeom prst="rect">
                <a:avLst/>
              </a:prstGeom>
              <a:blipFill>
                <a:blip r:embed="rId6"/>
                <a:stretch>
                  <a:fillRect l="-13433" r="-8955" b="-23214"/>
                </a:stretch>
              </a:blipFill>
            </p:spPr>
            <p:txBody>
              <a:bodyPr/>
              <a:lstStyle/>
              <a:p>
                <a:r>
                  <a:rPr lang="en-US">
                    <a:noFill/>
                  </a:rPr>
                  <a:t> </a:t>
                </a:r>
              </a:p>
            </p:txBody>
          </p:sp>
        </mc:Fallback>
      </mc:AlternateContent>
      <p:cxnSp>
        <p:nvCxnSpPr>
          <p:cNvPr id="12" name="Ευθύγραμμο βέλος σύνδεσης 11">
            <a:extLst>
              <a:ext uri="{FF2B5EF4-FFF2-40B4-BE49-F238E27FC236}">
                <a16:creationId xmlns:a16="http://schemas.microsoft.com/office/drawing/2014/main" xmlns="" id="{62E150AA-5132-45CB-D271-5333C99EA99C}"/>
              </a:ext>
            </a:extLst>
          </p:cNvPr>
          <p:cNvCxnSpPr>
            <a:cxnSpLocks/>
          </p:cNvCxnSpPr>
          <p:nvPr/>
        </p:nvCxnSpPr>
        <p:spPr>
          <a:xfrm>
            <a:off x="6469538" y="3318835"/>
            <a:ext cx="0" cy="67221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xmlns="" id="{6F8CE386-1287-D66E-A387-BF5BFCB42FDB}"/>
                  </a:ext>
                </a:extLst>
              </p:cNvPr>
              <p:cNvSpPr txBox="1"/>
              <p:nvPr/>
            </p:nvSpPr>
            <p:spPr>
              <a:xfrm>
                <a:off x="5959763" y="3744053"/>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𝟏𝐲</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3" name="TextBox 12">
                <a:extLst>
                  <a:ext uri="{FF2B5EF4-FFF2-40B4-BE49-F238E27FC236}">
                    <a16:creationId xmlns:a16="http://schemas.microsoft.com/office/drawing/2014/main" id="{6F8CE386-1287-D66E-A387-BF5BFCB42FDB}"/>
                  </a:ext>
                </a:extLst>
              </p:cNvPr>
              <p:cNvSpPr txBox="1">
                <a:spLocks noRot="1" noChangeAspect="1" noMove="1" noResize="1" noEditPoints="1" noAdjustHandles="1" noChangeArrowheads="1" noChangeShapeType="1" noTextEdit="1"/>
              </p:cNvSpPr>
              <p:nvPr/>
            </p:nvSpPr>
            <p:spPr>
              <a:xfrm>
                <a:off x="5959763" y="3744053"/>
                <a:ext cx="408702" cy="342466"/>
              </a:xfrm>
              <a:prstGeom prst="rect">
                <a:avLst/>
              </a:prstGeom>
              <a:blipFill>
                <a:blip r:embed="rId7"/>
                <a:stretch>
                  <a:fillRect l="-13433" r="-7463" b="-23214"/>
                </a:stretch>
              </a:blipFill>
            </p:spPr>
            <p:txBody>
              <a:bodyPr/>
              <a:lstStyle/>
              <a:p>
                <a:r>
                  <a:rPr lang="en-US">
                    <a:noFill/>
                  </a:rPr>
                  <a:t> </a:t>
                </a:r>
              </a:p>
            </p:txBody>
          </p:sp>
        </mc:Fallback>
      </mc:AlternateContent>
      <mc:AlternateContent xmlns:mc="http://schemas.openxmlformats.org/markup-compatibility/2006" xmlns:p14="http://schemas.microsoft.com/office/powerpoint/2010/main">
        <mc:Choice Requires="p14">
          <p:contentPart p14:bwMode="auto" r:id="rId8">
            <p14:nvContentPartPr>
              <p14:cNvPr id="5" name="Ink 4"/>
              <p14:cNvContentPartPr/>
              <p14:nvPr/>
            </p14:nvContentPartPr>
            <p14:xfrm>
              <a:off x="609120" y="1973880"/>
              <a:ext cx="6045480" cy="4882320"/>
            </p14:xfrm>
          </p:contentPart>
        </mc:Choice>
        <mc:Fallback xmlns="">
          <p:pic>
            <p:nvPicPr>
              <p:cNvPr id="5" name="Ink 4"/>
              <p:cNvPicPr/>
              <p:nvPr/>
            </p:nvPicPr>
            <p:blipFill>
              <a:blip r:embed="rId9"/>
              <a:stretch>
                <a:fillRect/>
              </a:stretch>
            </p:blipFill>
            <p:spPr>
              <a:xfrm>
                <a:off x="601920" y="1964520"/>
                <a:ext cx="6062040" cy="4901040"/>
              </a:xfrm>
              <a:prstGeom prst="rect">
                <a:avLst/>
              </a:prstGeom>
            </p:spPr>
          </p:pic>
        </mc:Fallback>
      </mc:AlternateContent>
      <p:grpSp>
        <p:nvGrpSpPr>
          <p:cNvPr id="14" name="Ομάδα 27">
            <a:extLst>
              <a:ext uri="{FF2B5EF4-FFF2-40B4-BE49-F238E27FC236}">
                <a16:creationId xmlns:a16="http://schemas.microsoft.com/office/drawing/2014/main" xmlns="" id="{16136027-9999-1F6E-2860-445F55E87809}"/>
              </a:ext>
            </a:extLst>
          </p:cNvPr>
          <p:cNvGrpSpPr/>
          <p:nvPr/>
        </p:nvGrpSpPr>
        <p:grpSpPr>
          <a:xfrm>
            <a:off x="7852457" y="2318532"/>
            <a:ext cx="803576" cy="727269"/>
            <a:chOff x="8020416" y="2665768"/>
            <a:chExt cx="803576" cy="727269"/>
          </a:xfrm>
        </p:grpSpPr>
        <p:cxnSp>
          <p:nvCxnSpPr>
            <p:cNvPr id="15" name="Ευθύγραμμο βέλος σύνδεσης 25">
              <a:extLst>
                <a:ext uri="{FF2B5EF4-FFF2-40B4-BE49-F238E27FC236}">
                  <a16:creationId xmlns:a16="http://schemas.microsoft.com/office/drawing/2014/main" xmlns="" id="{ECA9E0E4-D0B1-9356-77BC-922BE33AF531}"/>
                </a:ext>
              </a:extLst>
            </p:cNvPr>
            <p:cNvCxnSpPr/>
            <p:nvPr/>
          </p:nvCxnSpPr>
          <p:spPr>
            <a:xfrm flipV="1">
              <a:off x="8020416" y="2967819"/>
              <a:ext cx="803576" cy="425218"/>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xmlns="" id="{A5AFCDDE-B194-1972-D620-63FA35F0692E}"/>
                    </a:ext>
                  </a:extLst>
                </p:cNvPr>
                <p:cNvSpPr txBox="1"/>
                <p:nvPr/>
              </p:nvSpPr>
              <p:spPr>
                <a:xfrm>
                  <a:off x="8422204" y="2665768"/>
                  <a:ext cx="259686" cy="36933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accPr>
                          <m:e>
                            <m: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𝒂</m:t>
                            </m:r>
                          </m:e>
                        </m:acc>
                      </m:oMath>
                    </m:oMathPara>
                  </a14:m>
                  <a:endParaRPr kumimoji="0" lang="en-US" sz="2400" b="1"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27" name="TextBox 26">
                  <a:extLst>
                    <a:ext uri="{FF2B5EF4-FFF2-40B4-BE49-F238E27FC236}">
                      <a16:creationId xmlns:a16="http://schemas.microsoft.com/office/drawing/2014/main" id="{A5AFCDDE-B194-1972-D620-63FA35F0692E}"/>
                    </a:ext>
                  </a:extLst>
                </p:cNvPr>
                <p:cNvSpPr txBox="1">
                  <a:spLocks noRot="1" noChangeAspect="1" noMove="1" noResize="1" noEditPoints="1" noAdjustHandles="1" noChangeArrowheads="1" noChangeShapeType="1" noTextEdit="1"/>
                </p:cNvSpPr>
                <p:nvPr/>
              </p:nvSpPr>
              <p:spPr>
                <a:xfrm>
                  <a:off x="8422204" y="2665768"/>
                  <a:ext cx="259686" cy="369332"/>
                </a:xfrm>
                <a:prstGeom prst="rect">
                  <a:avLst/>
                </a:prstGeom>
                <a:blipFill>
                  <a:blip r:embed="rId10"/>
                  <a:stretch>
                    <a:fillRect l="-16667" r="-19048"/>
                  </a:stretch>
                </a:blipFill>
              </p:spPr>
              <p:txBody>
                <a:bodyPr/>
                <a:lstStyle/>
                <a:p>
                  <a:r>
                    <a:rPr lang="en-US">
                      <a:noFill/>
                    </a:rPr>
                    <a:t> </a:t>
                  </a:r>
                </a:p>
              </p:txBody>
            </p:sp>
          </mc:Fallback>
        </mc:AlternateContent>
      </p:grpSp>
      <p:cxnSp>
        <p:nvCxnSpPr>
          <p:cNvPr id="17" name="Straight Connector 16"/>
          <p:cNvCxnSpPr/>
          <p:nvPr/>
        </p:nvCxnSpPr>
        <p:spPr>
          <a:xfrm>
            <a:off x="7324628" y="3498186"/>
            <a:ext cx="123334"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1152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0" y="1371599"/>
            <a:ext cx="7872249" cy="5253487"/>
          </a:xfrm>
        </p:spPr>
        <p:txBody>
          <a:bodyPr>
            <a:normAutofit/>
          </a:bodyPr>
          <a:lstStyle/>
          <a:p>
            <a:r>
              <a:rPr lang="el-GR" dirty="0"/>
              <a:t>Τι μας έδειξε το προηγούμενο παράδειγμα? </a:t>
            </a:r>
          </a:p>
          <a:p>
            <a:endParaRPr lang="el-GR" sz="300" dirty="0"/>
          </a:p>
          <a:p>
            <a:r>
              <a:rPr lang="el-GR" sz="2200" dirty="0"/>
              <a:t>Ότι μπορούμε να:</a:t>
            </a:r>
          </a:p>
          <a:p>
            <a:pPr lvl="1"/>
            <a:r>
              <a:rPr lang="el-GR" dirty="0"/>
              <a:t>Γράφουμε τους νόμους του </a:t>
            </a:r>
            <a:r>
              <a:rPr lang="en-US" dirty="0"/>
              <a:t>Newton </a:t>
            </a:r>
            <a:r>
              <a:rPr lang="el-GR" dirty="0"/>
              <a:t>ανά άξονα...</a:t>
            </a:r>
          </a:p>
          <a:p>
            <a:pPr lvl="2"/>
            <a:r>
              <a:rPr lang="el-GR" dirty="0"/>
              <a:t>…στη διανυσματική μορφή τους</a:t>
            </a:r>
          </a:p>
          <a:p>
            <a:pPr lvl="1"/>
            <a:r>
              <a:rPr lang="el-GR" dirty="0"/>
              <a:t>…και στη συνέχεια, επιλέγοντας </a:t>
            </a:r>
            <a:r>
              <a:rPr lang="el-GR" b="1" dirty="0"/>
              <a:t>θετική φορά </a:t>
            </a:r>
            <a:r>
              <a:rPr lang="el-GR" dirty="0"/>
              <a:t>για τους δυο άξονες</a:t>
            </a:r>
            <a:r>
              <a:rPr lang="en-US" dirty="0"/>
              <a:t> (</a:t>
            </a:r>
            <a:r>
              <a:rPr lang="el-GR" dirty="0"/>
              <a:t>συνήθως πάνω και δεξιά), να τους μετατρέπουμε σε αλγεβρικούς</a:t>
            </a:r>
            <a:r>
              <a:rPr lang="en-US" dirty="0"/>
              <a:t>, </a:t>
            </a:r>
            <a:r>
              <a:rPr lang="el-GR" dirty="0"/>
              <a:t>χωρίς να κουβαλάμε τα μοναδιαία διανύσματα! Πως?</a:t>
            </a:r>
          </a:p>
          <a:p>
            <a:pPr lvl="2"/>
            <a:r>
              <a:rPr lang="el-GR" dirty="0"/>
              <a:t>Δυνάμεις που «κοιτάζουν» προς τη </a:t>
            </a:r>
            <a:r>
              <a:rPr lang="el-GR" b="1" dirty="0"/>
              <a:t>θετική φορά του </a:t>
            </a:r>
            <a:r>
              <a:rPr lang="el-GR" dirty="0"/>
              <a:t>κάθε άξονα θα έχουν </a:t>
            </a:r>
            <a:r>
              <a:rPr lang="el-GR" b="1" dirty="0"/>
              <a:t>θετικό πρόσημο </a:t>
            </a:r>
            <a:r>
              <a:rPr lang="el-GR" dirty="0"/>
              <a:t>στις αλγεβρικές εξισώσεις</a:t>
            </a:r>
          </a:p>
          <a:p>
            <a:pPr lvl="2"/>
            <a:r>
              <a:rPr lang="el-GR" dirty="0"/>
              <a:t>Δυνάμεις που «κοιτάζουν» </a:t>
            </a:r>
            <a:r>
              <a:rPr lang="el-GR" b="1" dirty="0"/>
              <a:t>αντίθετα της θετικής φοράς </a:t>
            </a:r>
            <a:r>
              <a:rPr lang="el-GR" dirty="0"/>
              <a:t>κάθε άξονα θα έχουν </a:t>
            </a:r>
            <a:r>
              <a:rPr lang="el-GR" b="1" dirty="0"/>
              <a:t>αρνητικό πρόσημο </a:t>
            </a:r>
            <a:r>
              <a:rPr lang="el-GR" dirty="0"/>
              <a:t>στις αλγεβρικές εξισώσεις</a:t>
            </a:r>
          </a:p>
          <a:p>
            <a:pPr lvl="3"/>
            <a:r>
              <a:rPr lang="el-GR" dirty="0"/>
              <a:t>Πώς θα προκύπτουν αυτές?</a:t>
            </a:r>
          </a:p>
          <a:p>
            <a:pPr lvl="3"/>
            <a:r>
              <a:rPr lang="el-GR" dirty="0"/>
              <a:t>Από την ανάλυση σε συνιστώσες κ’ τις γωνίες του προβλήματος!</a:t>
            </a:r>
          </a:p>
        </p:txBody>
      </p:sp>
      <p:sp>
        <p:nvSpPr>
          <p:cNvPr id="4" name="Ορθογώνιο: Στρογγύλεμα γωνιών 3">
            <a:extLst>
              <a:ext uri="{FF2B5EF4-FFF2-40B4-BE49-F238E27FC236}">
                <a16:creationId xmlns:a16="http://schemas.microsoft.com/office/drawing/2014/main" xmlns="" id="{0DBA8029-6DB0-BC16-071E-5810F40E6A1E}"/>
              </a:ext>
            </a:extLst>
          </p:cNvPr>
          <p:cNvSpPr/>
          <p:nvPr/>
        </p:nvSpPr>
        <p:spPr>
          <a:xfrm>
            <a:off x="838199" y="1880558"/>
            <a:ext cx="7772399" cy="4596442"/>
          </a:xfrm>
          <a:custGeom>
            <a:avLst/>
            <a:gdLst>
              <a:gd name="csX0" fmla="*/ 0 w 7772399"/>
              <a:gd name="csY0" fmla="*/ 240854 h 4596442"/>
              <a:gd name="csX1" fmla="*/ 240854 w 7772399"/>
              <a:gd name="csY1" fmla="*/ 0 h 4596442"/>
              <a:gd name="csX2" fmla="*/ 947490 w 7772399"/>
              <a:gd name="csY2" fmla="*/ 0 h 4596442"/>
              <a:gd name="csX3" fmla="*/ 1435406 w 7772399"/>
              <a:gd name="csY3" fmla="*/ 0 h 4596442"/>
              <a:gd name="csX4" fmla="*/ 1923321 w 7772399"/>
              <a:gd name="csY4" fmla="*/ 0 h 4596442"/>
              <a:gd name="csX5" fmla="*/ 2557050 w 7772399"/>
              <a:gd name="csY5" fmla="*/ 0 h 4596442"/>
              <a:gd name="csX6" fmla="*/ 3190780 w 7772399"/>
              <a:gd name="csY6" fmla="*/ 0 h 4596442"/>
              <a:gd name="csX7" fmla="*/ 3678695 w 7772399"/>
              <a:gd name="csY7" fmla="*/ 0 h 4596442"/>
              <a:gd name="csX8" fmla="*/ 4093704 w 7772399"/>
              <a:gd name="csY8" fmla="*/ 0 h 4596442"/>
              <a:gd name="csX9" fmla="*/ 4435805 w 7772399"/>
              <a:gd name="csY9" fmla="*/ 0 h 4596442"/>
              <a:gd name="csX10" fmla="*/ 4923721 w 7772399"/>
              <a:gd name="csY10" fmla="*/ 0 h 4596442"/>
              <a:gd name="csX11" fmla="*/ 5557450 w 7772399"/>
              <a:gd name="csY11" fmla="*/ 0 h 4596442"/>
              <a:gd name="csX12" fmla="*/ 6118273 w 7772399"/>
              <a:gd name="csY12" fmla="*/ 0 h 4596442"/>
              <a:gd name="csX13" fmla="*/ 6460374 w 7772399"/>
              <a:gd name="csY13" fmla="*/ 0 h 4596442"/>
              <a:gd name="csX14" fmla="*/ 6948290 w 7772399"/>
              <a:gd name="csY14" fmla="*/ 0 h 4596442"/>
              <a:gd name="csX15" fmla="*/ 7531545 w 7772399"/>
              <a:gd name="csY15" fmla="*/ 0 h 4596442"/>
              <a:gd name="csX16" fmla="*/ 7772399 w 7772399"/>
              <a:gd name="csY16" fmla="*/ 240854 h 4596442"/>
              <a:gd name="csX17" fmla="*/ 7772399 w 7772399"/>
              <a:gd name="csY17" fmla="*/ 787526 h 4596442"/>
              <a:gd name="csX18" fmla="*/ 7772399 w 7772399"/>
              <a:gd name="csY18" fmla="*/ 1334198 h 4596442"/>
              <a:gd name="csX19" fmla="*/ 7772399 w 7772399"/>
              <a:gd name="csY19" fmla="*/ 1922017 h 4596442"/>
              <a:gd name="csX20" fmla="*/ 7772399 w 7772399"/>
              <a:gd name="csY20" fmla="*/ 2427541 h 4596442"/>
              <a:gd name="csX21" fmla="*/ 7772399 w 7772399"/>
              <a:gd name="csY21" fmla="*/ 3056508 h 4596442"/>
              <a:gd name="csX22" fmla="*/ 7772399 w 7772399"/>
              <a:gd name="csY22" fmla="*/ 3603179 h 4596442"/>
              <a:gd name="csX23" fmla="*/ 7772399 w 7772399"/>
              <a:gd name="csY23" fmla="*/ 4355588 h 4596442"/>
              <a:gd name="csX24" fmla="*/ 7531545 w 7772399"/>
              <a:gd name="csY24" fmla="*/ 4596442 h 4596442"/>
              <a:gd name="csX25" fmla="*/ 6970723 w 7772399"/>
              <a:gd name="csY25" fmla="*/ 4596442 h 4596442"/>
              <a:gd name="csX26" fmla="*/ 6336993 w 7772399"/>
              <a:gd name="csY26" fmla="*/ 4596442 h 4596442"/>
              <a:gd name="csX27" fmla="*/ 5921985 w 7772399"/>
              <a:gd name="csY27" fmla="*/ 4596442 h 4596442"/>
              <a:gd name="csX28" fmla="*/ 5434069 w 7772399"/>
              <a:gd name="csY28" fmla="*/ 4596442 h 4596442"/>
              <a:gd name="csX29" fmla="*/ 5019061 w 7772399"/>
              <a:gd name="csY29" fmla="*/ 4596442 h 4596442"/>
              <a:gd name="csX30" fmla="*/ 4531145 w 7772399"/>
              <a:gd name="csY30" fmla="*/ 4596442 h 4596442"/>
              <a:gd name="csX31" fmla="*/ 3897416 w 7772399"/>
              <a:gd name="csY31" fmla="*/ 4596442 h 4596442"/>
              <a:gd name="csX32" fmla="*/ 3190780 w 7772399"/>
              <a:gd name="csY32" fmla="*/ 4596442 h 4596442"/>
              <a:gd name="csX33" fmla="*/ 2848678 w 7772399"/>
              <a:gd name="csY33" fmla="*/ 4596442 h 4596442"/>
              <a:gd name="csX34" fmla="*/ 2360763 w 7772399"/>
              <a:gd name="csY34" fmla="*/ 4596442 h 4596442"/>
              <a:gd name="csX35" fmla="*/ 2018661 w 7772399"/>
              <a:gd name="csY35" fmla="*/ 4596442 h 4596442"/>
              <a:gd name="csX36" fmla="*/ 1457839 w 7772399"/>
              <a:gd name="csY36" fmla="*/ 4596442 h 4596442"/>
              <a:gd name="csX37" fmla="*/ 969923 w 7772399"/>
              <a:gd name="csY37" fmla="*/ 4596442 h 4596442"/>
              <a:gd name="csX38" fmla="*/ 240854 w 7772399"/>
              <a:gd name="csY38" fmla="*/ 4596442 h 4596442"/>
              <a:gd name="csX39" fmla="*/ 0 w 7772399"/>
              <a:gd name="csY39" fmla="*/ 4355588 h 4596442"/>
              <a:gd name="csX40" fmla="*/ 0 w 7772399"/>
              <a:gd name="csY40" fmla="*/ 3726622 h 4596442"/>
              <a:gd name="csX41" fmla="*/ 0 w 7772399"/>
              <a:gd name="csY41" fmla="*/ 3138802 h 4596442"/>
              <a:gd name="csX42" fmla="*/ 0 w 7772399"/>
              <a:gd name="csY42" fmla="*/ 2674425 h 4596442"/>
              <a:gd name="csX43" fmla="*/ 0 w 7772399"/>
              <a:gd name="csY43" fmla="*/ 2086606 h 4596442"/>
              <a:gd name="csX44" fmla="*/ 0 w 7772399"/>
              <a:gd name="csY44" fmla="*/ 1539934 h 4596442"/>
              <a:gd name="csX45" fmla="*/ 0 w 7772399"/>
              <a:gd name="csY45" fmla="*/ 993263 h 4596442"/>
              <a:gd name="csX46" fmla="*/ 0 w 7772399"/>
              <a:gd name="csY46" fmla="*/ 240854 h 45964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Lst>
            <a:rect l="l" t="t" r="r" b="b"/>
            <a:pathLst>
              <a:path w="7772399" h="4596442" extrusionOk="0">
                <a:moveTo>
                  <a:pt x="0" y="240854"/>
                </a:moveTo>
                <a:cubicBezTo>
                  <a:pt x="1453" y="104251"/>
                  <a:pt x="82807" y="23244"/>
                  <a:pt x="240854" y="0"/>
                </a:cubicBezTo>
                <a:cubicBezTo>
                  <a:pt x="423074" y="-75117"/>
                  <a:pt x="652784" y="49894"/>
                  <a:pt x="947490" y="0"/>
                </a:cubicBezTo>
                <a:cubicBezTo>
                  <a:pt x="1242196" y="-49894"/>
                  <a:pt x="1290534" y="29231"/>
                  <a:pt x="1435406" y="0"/>
                </a:cubicBezTo>
                <a:cubicBezTo>
                  <a:pt x="1580278" y="-29231"/>
                  <a:pt x="1783279" y="48477"/>
                  <a:pt x="1923321" y="0"/>
                </a:cubicBezTo>
                <a:cubicBezTo>
                  <a:pt x="2063364" y="-48477"/>
                  <a:pt x="2423756" y="67069"/>
                  <a:pt x="2557050" y="0"/>
                </a:cubicBezTo>
                <a:cubicBezTo>
                  <a:pt x="2690344" y="-67069"/>
                  <a:pt x="2963758" y="2709"/>
                  <a:pt x="3190780" y="0"/>
                </a:cubicBezTo>
                <a:cubicBezTo>
                  <a:pt x="3417802" y="-2709"/>
                  <a:pt x="3454399" y="40213"/>
                  <a:pt x="3678695" y="0"/>
                </a:cubicBezTo>
                <a:cubicBezTo>
                  <a:pt x="3902992" y="-40213"/>
                  <a:pt x="3888692" y="26118"/>
                  <a:pt x="4093704" y="0"/>
                </a:cubicBezTo>
                <a:cubicBezTo>
                  <a:pt x="4298716" y="-26118"/>
                  <a:pt x="4274169" y="29886"/>
                  <a:pt x="4435805" y="0"/>
                </a:cubicBezTo>
                <a:cubicBezTo>
                  <a:pt x="4597441" y="-29886"/>
                  <a:pt x="4737101" y="28399"/>
                  <a:pt x="4923721" y="0"/>
                </a:cubicBezTo>
                <a:cubicBezTo>
                  <a:pt x="5110341" y="-28399"/>
                  <a:pt x="5306904" y="43845"/>
                  <a:pt x="5557450" y="0"/>
                </a:cubicBezTo>
                <a:cubicBezTo>
                  <a:pt x="5807996" y="-43845"/>
                  <a:pt x="5959691" y="58926"/>
                  <a:pt x="6118273" y="0"/>
                </a:cubicBezTo>
                <a:cubicBezTo>
                  <a:pt x="6276855" y="-58926"/>
                  <a:pt x="6373627" y="27387"/>
                  <a:pt x="6460374" y="0"/>
                </a:cubicBezTo>
                <a:cubicBezTo>
                  <a:pt x="6547121" y="-27387"/>
                  <a:pt x="6805341" y="40694"/>
                  <a:pt x="6948290" y="0"/>
                </a:cubicBezTo>
                <a:cubicBezTo>
                  <a:pt x="7091239" y="-40694"/>
                  <a:pt x="7261763" y="5508"/>
                  <a:pt x="7531545" y="0"/>
                </a:cubicBezTo>
                <a:cubicBezTo>
                  <a:pt x="7697473" y="-5742"/>
                  <a:pt x="7785188" y="140773"/>
                  <a:pt x="7772399" y="240854"/>
                </a:cubicBezTo>
                <a:cubicBezTo>
                  <a:pt x="7786227" y="442901"/>
                  <a:pt x="7770116" y="643393"/>
                  <a:pt x="7772399" y="787526"/>
                </a:cubicBezTo>
                <a:cubicBezTo>
                  <a:pt x="7774682" y="931659"/>
                  <a:pt x="7768275" y="1150264"/>
                  <a:pt x="7772399" y="1334198"/>
                </a:cubicBezTo>
                <a:cubicBezTo>
                  <a:pt x="7776523" y="1518132"/>
                  <a:pt x="7702352" y="1781340"/>
                  <a:pt x="7772399" y="1922017"/>
                </a:cubicBezTo>
                <a:cubicBezTo>
                  <a:pt x="7842446" y="2062694"/>
                  <a:pt x="7758534" y="2212284"/>
                  <a:pt x="7772399" y="2427541"/>
                </a:cubicBezTo>
                <a:cubicBezTo>
                  <a:pt x="7786264" y="2642798"/>
                  <a:pt x="7719008" y="2803586"/>
                  <a:pt x="7772399" y="3056508"/>
                </a:cubicBezTo>
                <a:cubicBezTo>
                  <a:pt x="7825790" y="3309430"/>
                  <a:pt x="7748614" y="3396424"/>
                  <a:pt x="7772399" y="3603179"/>
                </a:cubicBezTo>
                <a:cubicBezTo>
                  <a:pt x="7796184" y="3809934"/>
                  <a:pt x="7732270" y="4000704"/>
                  <a:pt x="7772399" y="4355588"/>
                </a:cubicBezTo>
                <a:cubicBezTo>
                  <a:pt x="7751725" y="4495991"/>
                  <a:pt x="7657830" y="4602251"/>
                  <a:pt x="7531545" y="4596442"/>
                </a:cubicBezTo>
                <a:cubicBezTo>
                  <a:pt x="7322391" y="4617149"/>
                  <a:pt x="7215773" y="4535470"/>
                  <a:pt x="6970723" y="4596442"/>
                </a:cubicBezTo>
                <a:cubicBezTo>
                  <a:pt x="6725673" y="4657414"/>
                  <a:pt x="6551381" y="4561753"/>
                  <a:pt x="6336993" y="4596442"/>
                </a:cubicBezTo>
                <a:cubicBezTo>
                  <a:pt x="6122605" y="4631131"/>
                  <a:pt x="6091785" y="4569012"/>
                  <a:pt x="5921985" y="4596442"/>
                </a:cubicBezTo>
                <a:cubicBezTo>
                  <a:pt x="5752185" y="4623872"/>
                  <a:pt x="5556099" y="4594621"/>
                  <a:pt x="5434069" y="4596442"/>
                </a:cubicBezTo>
                <a:cubicBezTo>
                  <a:pt x="5312039" y="4598263"/>
                  <a:pt x="5161843" y="4552411"/>
                  <a:pt x="5019061" y="4596442"/>
                </a:cubicBezTo>
                <a:cubicBezTo>
                  <a:pt x="4876279" y="4640473"/>
                  <a:pt x="4760914" y="4580643"/>
                  <a:pt x="4531145" y="4596442"/>
                </a:cubicBezTo>
                <a:cubicBezTo>
                  <a:pt x="4301376" y="4612241"/>
                  <a:pt x="4099382" y="4581998"/>
                  <a:pt x="3897416" y="4596442"/>
                </a:cubicBezTo>
                <a:cubicBezTo>
                  <a:pt x="3695450" y="4610886"/>
                  <a:pt x="3442757" y="4578939"/>
                  <a:pt x="3190780" y="4596442"/>
                </a:cubicBezTo>
                <a:cubicBezTo>
                  <a:pt x="2938803" y="4613945"/>
                  <a:pt x="2984232" y="4590233"/>
                  <a:pt x="2848678" y="4596442"/>
                </a:cubicBezTo>
                <a:cubicBezTo>
                  <a:pt x="2713124" y="4602651"/>
                  <a:pt x="2583657" y="4573902"/>
                  <a:pt x="2360763" y="4596442"/>
                </a:cubicBezTo>
                <a:cubicBezTo>
                  <a:pt x="2137869" y="4618982"/>
                  <a:pt x="2157068" y="4572981"/>
                  <a:pt x="2018661" y="4596442"/>
                </a:cubicBezTo>
                <a:cubicBezTo>
                  <a:pt x="1880254" y="4619903"/>
                  <a:pt x="1609398" y="4568417"/>
                  <a:pt x="1457839" y="4596442"/>
                </a:cubicBezTo>
                <a:cubicBezTo>
                  <a:pt x="1306280" y="4624467"/>
                  <a:pt x="1169941" y="4547465"/>
                  <a:pt x="969923" y="4596442"/>
                </a:cubicBezTo>
                <a:cubicBezTo>
                  <a:pt x="769905" y="4645419"/>
                  <a:pt x="394665" y="4538016"/>
                  <a:pt x="240854" y="4596442"/>
                </a:cubicBezTo>
                <a:cubicBezTo>
                  <a:pt x="130840" y="4577480"/>
                  <a:pt x="-13412" y="4520317"/>
                  <a:pt x="0" y="4355588"/>
                </a:cubicBezTo>
                <a:cubicBezTo>
                  <a:pt x="-39415" y="4150409"/>
                  <a:pt x="39913" y="3952968"/>
                  <a:pt x="0" y="3726622"/>
                </a:cubicBezTo>
                <a:cubicBezTo>
                  <a:pt x="-39913" y="3500276"/>
                  <a:pt x="35604" y="3267075"/>
                  <a:pt x="0" y="3138802"/>
                </a:cubicBezTo>
                <a:cubicBezTo>
                  <a:pt x="-35604" y="3010529"/>
                  <a:pt x="23478" y="2837802"/>
                  <a:pt x="0" y="2674425"/>
                </a:cubicBezTo>
                <a:cubicBezTo>
                  <a:pt x="-23478" y="2511048"/>
                  <a:pt x="20081" y="2331911"/>
                  <a:pt x="0" y="2086606"/>
                </a:cubicBezTo>
                <a:cubicBezTo>
                  <a:pt x="-20081" y="1841301"/>
                  <a:pt x="44049" y="1711863"/>
                  <a:pt x="0" y="1539934"/>
                </a:cubicBezTo>
                <a:cubicBezTo>
                  <a:pt x="-44049" y="1368005"/>
                  <a:pt x="172" y="1123628"/>
                  <a:pt x="0" y="993263"/>
                </a:cubicBezTo>
                <a:cubicBezTo>
                  <a:pt x="-172" y="862898"/>
                  <a:pt x="60623" y="468177"/>
                  <a:pt x="0" y="240854"/>
                </a:cubicBezTo>
                <a:close/>
              </a:path>
            </a:pathLst>
          </a:custGeom>
          <a:noFill/>
          <a:ln w="38100">
            <a:extLst>
              <a:ext uri="{C807C97D-BFC1-408E-A445-0C87EB9F89A2}">
                <ask:lineSketchStyleProps xmlns:ask="http://schemas.microsoft.com/office/drawing/2018/sketchyshapes" xmlns="" sd="1973544142">
                  <a:prstGeom prst="roundRect">
                    <a:avLst>
                      <a:gd name="adj" fmla="val 5240"/>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4896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9FC242D-20BD-DC61-6F62-B271BDE3846B}"/>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9155639D-FE9B-8C30-F9E1-26FADBA791CF}"/>
              </a:ext>
            </a:extLst>
          </p:cNvPr>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a:extLst>
              <a:ext uri="{FF2B5EF4-FFF2-40B4-BE49-F238E27FC236}">
                <a16:creationId xmlns:a16="http://schemas.microsoft.com/office/drawing/2014/main" xmlns="" id="{5BC424F0-93ED-7FF5-7889-DC3EF6B5A6B8}"/>
              </a:ext>
            </a:extLst>
          </p:cNvPr>
          <p:cNvSpPr>
            <a:spLocks noGrp="1"/>
          </p:cNvSpPr>
          <p:nvPr>
            <p:ph idx="1"/>
          </p:nvPr>
        </p:nvSpPr>
        <p:spPr>
          <a:xfrm>
            <a:off x="738350" y="1371600"/>
            <a:ext cx="8024649" cy="4495800"/>
          </a:xfrm>
        </p:spPr>
        <p:txBody>
          <a:bodyPr>
            <a:normAutofit/>
          </a:bodyPr>
          <a:lstStyle/>
          <a:p>
            <a:r>
              <a:rPr lang="el-GR" sz="2100" b="1" dirty="0"/>
              <a:t>Παράδειγμα – Λύση</a:t>
            </a:r>
            <a:r>
              <a:rPr lang="en-US" sz="2100" b="1" dirty="0"/>
              <a:t> (</a:t>
            </a:r>
            <a:r>
              <a:rPr lang="el-GR" sz="2100" b="1" dirty="0">
                <a:solidFill>
                  <a:srgbClr val="FF0000"/>
                </a:solidFill>
              </a:rPr>
              <a:t>ΞΑΝΑ</a:t>
            </a:r>
            <a:r>
              <a:rPr lang="el-GR" sz="2100" b="1" dirty="0"/>
              <a:t>):</a:t>
            </a:r>
          </a:p>
        </p:txBody>
      </p:sp>
      <p:pic>
        <p:nvPicPr>
          <p:cNvPr id="4" name="Εικόνα 3">
            <a:extLst>
              <a:ext uri="{FF2B5EF4-FFF2-40B4-BE49-F238E27FC236}">
                <a16:creationId xmlns:a16="http://schemas.microsoft.com/office/drawing/2014/main" xmlns="" id="{559E617F-682C-7361-57A2-CBF5605FEB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4781" y="685800"/>
            <a:ext cx="3212019" cy="3810001"/>
          </a:xfrm>
          <a:prstGeom prst="rect">
            <a:avLst/>
          </a:prstGeom>
        </p:spPr>
      </p:pic>
      <p:cxnSp>
        <p:nvCxnSpPr>
          <p:cNvPr id="6" name="Ευθύγραμμο βέλος σύνδεσης 5">
            <a:extLst>
              <a:ext uri="{FF2B5EF4-FFF2-40B4-BE49-F238E27FC236}">
                <a16:creationId xmlns:a16="http://schemas.microsoft.com/office/drawing/2014/main" xmlns="" id="{79C9A46C-2D90-FB68-2FA5-F6D402035DDC}"/>
              </a:ext>
            </a:extLst>
          </p:cNvPr>
          <p:cNvCxnSpPr>
            <a:cxnSpLocks/>
          </p:cNvCxnSpPr>
          <p:nvPr/>
        </p:nvCxnSpPr>
        <p:spPr>
          <a:xfrm flipV="1">
            <a:off x="6482048" y="3323273"/>
            <a:ext cx="1410092" cy="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7" name="Ευθύγραμμο βέλος σύνδεσης 6">
            <a:extLst>
              <a:ext uri="{FF2B5EF4-FFF2-40B4-BE49-F238E27FC236}">
                <a16:creationId xmlns:a16="http://schemas.microsoft.com/office/drawing/2014/main" xmlns="" id="{0C079786-E835-F2EF-4D7C-912A4D0B7E81}"/>
              </a:ext>
            </a:extLst>
          </p:cNvPr>
          <p:cNvCxnSpPr/>
          <p:nvPr/>
        </p:nvCxnSpPr>
        <p:spPr>
          <a:xfrm>
            <a:off x="6482048" y="3323273"/>
            <a:ext cx="1066800"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xmlns="" id="{F732067C-3456-601C-673B-14C389BBC892}"/>
                  </a:ext>
                </a:extLst>
              </p:cNvPr>
              <p:cNvSpPr txBox="1"/>
              <p:nvPr/>
            </p:nvSpPr>
            <p:spPr>
              <a:xfrm>
                <a:off x="7434940" y="2908858"/>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𝟐𝐱</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8" name="TextBox 7">
                <a:extLst>
                  <a:ext uri="{FF2B5EF4-FFF2-40B4-BE49-F238E27FC236}">
                    <a16:creationId xmlns:a16="http://schemas.microsoft.com/office/drawing/2014/main" id="{F732067C-3456-601C-673B-14C389BBC892}"/>
                  </a:ext>
                </a:extLst>
              </p:cNvPr>
              <p:cNvSpPr txBox="1">
                <a:spLocks noRot="1" noChangeAspect="1" noMove="1" noResize="1" noEditPoints="1" noAdjustHandles="1" noChangeArrowheads="1" noChangeShapeType="1" noTextEdit="1"/>
              </p:cNvSpPr>
              <p:nvPr/>
            </p:nvSpPr>
            <p:spPr>
              <a:xfrm>
                <a:off x="7434940" y="2908858"/>
                <a:ext cx="399084" cy="310598"/>
              </a:xfrm>
              <a:prstGeom prst="rect">
                <a:avLst/>
              </a:prstGeom>
              <a:blipFill>
                <a:blip r:embed="rId4"/>
                <a:stretch>
                  <a:fillRect l="-13846" r="-4615" b="-1568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9A7AF27A-B99F-2705-4A15-CAE1B19B1115}"/>
                  </a:ext>
                </a:extLst>
              </p:cNvPr>
              <p:cNvSpPr txBox="1"/>
              <p:nvPr/>
            </p:nvSpPr>
            <p:spPr>
              <a:xfrm>
                <a:off x="7804926" y="3388835"/>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𝟏𝐱</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9" name="TextBox 8">
                <a:extLst>
                  <a:ext uri="{FF2B5EF4-FFF2-40B4-BE49-F238E27FC236}">
                    <a16:creationId xmlns:a16="http://schemas.microsoft.com/office/drawing/2014/main" id="{9A7AF27A-B99F-2705-4A15-CAE1B19B1115}"/>
                  </a:ext>
                </a:extLst>
              </p:cNvPr>
              <p:cNvSpPr txBox="1">
                <a:spLocks noRot="1" noChangeAspect="1" noMove="1" noResize="1" noEditPoints="1" noAdjustHandles="1" noChangeArrowheads="1" noChangeShapeType="1" noTextEdit="1"/>
              </p:cNvSpPr>
              <p:nvPr/>
            </p:nvSpPr>
            <p:spPr>
              <a:xfrm>
                <a:off x="7804926" y="3388835"/>
                <a:ext cx="399084" cy="310598"/>
              </a:xfrm>
              <a:prstGeom prst="rect">
                <a:avLst/>
              </a:prstGeom>
              <a:blipFill>
                <a:blip r:embed="rId5"/>
                <a:stretch>
                  <a:fillRect l="-12121" r="-4545" b="-13725"/>
                </a:stretch>
              </a:blipFill>
            </p:spPr>
            <p:txBody>
              <a:bodyPr/>
              <a:lstStyle/>
              <a:p>
                <a:r>
                  <a:rPr lang="en-US">
                    <a:noFill/>
                  </a:rPr>
                  <a:t> </a:t>
                </a:r>
              </a:p>
            </p:txBody>
          </p:sp>
        </mc:Fallback>
      </mc:AlternateContent>
      <p:cxnSp>
        <p:nvCxnSpPr>
          <p:cNvPr id="10" name="Ευθύγραμμο βέλος σύνδεσης 9">
            <a:extLst>
              <a:ext uri="{FF2B5EF4-FFF2-40B4-BE49-F238E27FC236}">
                <a16:creationId xmlns:a16="http://schemas.microsoft.com/office/drawing/2014/main" xmlns="" id="{BC46BCF9-9815-AAA0-5685-87EBD14CEA62}"/>
              </a:ext>
            </a:extLst>
          </p:cNvPr>
          <p:cNvCxnSpPr>
            <a:cxnSpLocks/>
          </p:cNvCxnSpPr>
          <p:nvPr/>
        </p:nvCxnSpPr>
        <p:spPr>
          <a:xfrm flipV="1">
            <a:off x="6482048" y="1313792"/>
            <a:ext cx="0" cy="200948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1632ABBE-76E3-BC55-F069-D2684F4A75EB}"/>
                  </a:ext>
                </a:extLst>
              </p:cNvPr>
              <p:cNvSpPr txBox="1"/>
              <p:nvPr/>
            </p:nvSpPr>
            <p:spPr>
              <a:xfrm>
                <a:off x="5972273" y="1066800"/>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m:t>
                          </m:r>
                          <m:r>
                            <m:rPr>
                              <m:sty m:val="p"/>
                            </m:rP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y</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11" name="TextBox 10">
                <a:extLst>
                  <a:ext uri="{FF2B5EF4-FFF2-40B4-BE49-F238E27FC236}">
                    <a16:creationId xmlns:a16="http://schemas.microsoft.com/office/drawing/2014/main" id="{1632ABBE-76E3-BC55-F069-D2684F4A75EB}"/>
                  </a:ext>
                </a:extLst>
              </p:cNvPr>
              <p:cNvSpPr txBox="1">
                <a:spLocks noRot="1" noChangeAspect="1" noMove="1" noResize="1" noEditPoints="1" noAdjustHandles="1" noChangeArrowheads="1" noChangeShapeType="1" noTextEdit="1"/>
              </p:cNvSpPr>
              <p:nvPr/>
            </p:nvSpPr>
            <p:spPr>
              <a:xfrm>
                <a:off x="5972273" y="1066800"/>
                <a:ext cx="408702" cy="342466"/>
              </a:xfrm>
              <a:prstGeom prst="rect">
                <a:avLst/>
              </a:prstGeom>
              <a:blipFill>
                <a:blip r:embed="rId6"/>
                <a:stretch>
                  <a:fillRect l="-13433" r="-8955" b="-21429"/>
                </a:stretch>
              </a:blipFill>
            </p:spPr>
            <p:txBody>
              <a:bodyPr/>
              <a:lstStyle/>
              <a:p>
                <a:r>
                  <a:rPr lang="en-US">
                    <a:noFill/>
                  </a:rPr>
                  <a:t> </a:t>
                </a:r>
              </a:p>
            </p:txBody>
          </p:sp>
        </mc:Fallback>
      </mc:AlternateContent>
      <p:cxnSp>
        <p:nvCxnSpPr>
          <p:cNvPr id="12" name="Ευθύγραμμο βέλος σύνδεσης 11">
            <a:extLst>
              <a:ext uri="{FF2B5EF4-FFF2-40B4-BE49-F238E27FC236}">
                <a16:creationId xmlns:a16="http://schemas.microsoft.com/office/drawing/2014/main" xmlns="" id="{8CE2ADA3-19D4-DDF7-0BCC-67E8D5464CEC}"/>
              </a:ext>
            </a:extLst>
          </p:cNvPr>
          <p:cNvCxnSpPr>
            <a:cxnSpLocks/>
          </p:cNvCxnSpPr>
          <p:nvPr/>
        </p:nvCxnSpPr>
        <p:spPr>
          <a:xfrm>
            <a:off x="6482048" y="3323273"/>
            <a:ext cx="0" cy="67221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xmlns="" id="{62DF2666-509B-41A9-21CC-1CD2D52D98A9}"/>
                  </a:ext>
                </a:extLst>
              </p:cNvPr>
              <p:cNvSpPr txBox="1"/>
              <p:nvPr/>
            </p:nvSpPr>
            <p:spPr>
              <a:xfrm>
                <a:off x="5972273" y="3748491"/>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𝟏𝐲</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3" name="TextBox 12">
                <a:extLst>
                  <a:ext uri="{FF2B5EF4-FFF2-40B4-BE49-F238E27FC236}">
                    <a16:creationId xmlns:a16="http://schemas.microsoft.com/office/drawing/2014/main" id="{62DF2666-509B-41A9-21CC-1CD2D52D98A9}"/>
                  </a:ext>
                </a:extLst>
              </p:cNvPr>
              <p:cNvSpPr txBox="1">
                <a:spLocks noRot="1" noChangeAspect="1" noMove="1" noResize="1" noEditPoints="1" noAdjustHandles="1" noChangeArrowheads="1" noChangeShapeType="1" noTextEdit="1"/>
              </p:cNvSpPr>
              <p:nvPr/>
            </p:nvSpPr>
            <p:spPr>
              <a:xfrm>
                <a:off x="5972273" y="3748491"/>
                <a:ext cx="408702" cy="342466"/>
              </a:xfrm>
              <a:prstGeom prst="rect">
                <a:avLst/>
              </a:prstGeom>
              <a:blipFill>
                <a:blip r:embed="rId7"/>
                <a:stretch>
                  <a:fillRect l="-13433" r="-7463" b="-21429"/>
                </a:stretch>
              </a:blipFill>
            </p:spPr>
            <p:txBody>
              <a:bodyPr/>
              <a:lstStyle/>
              <a:p>
                <a:r>
                  <a:rPr lang="en-US">
                    <a:noFill/>
                  </a:rPr>
                  <a:t> </a:t>
                </a:r>
              </a:p>
            </p:txBody>
          </p:sp>
        </mc:Fallback>
      </mc:AlternateContent>
      <p:grpSp>
        <p:nvGrpSpPr>
          <p:cNvPr id="14" name="Ομάδα 27">
            <a:extLst>
              <a:ext uri="{FF2B5EF4-FFF2-40B4-BE49-F238E27FC236}">
                <a16:creationId xmlns:a16="http://schemas.microsoft.com/office/drawing/2014/main" xmlns="" id="{16136027-9999-1F6E-2860-445F55E87809}"/>
              </a:ext>
            </a:extLst>
          </p:cNvPr>
          <p:cNvGrpSpPr/>
          <p:nvPr/>
        </p:nvGrpSpPr>
        <p:grpSpPr>
          <a:xfrm>
            <a:off x="7852457" y="2318532"/>
            <a:ext cx="803576" cy="727269"/>
            <a:chOff x="8020416" y="2665768"/>
            <a:chExt cx="803576" cy="727269"/>
          </a:xfrm>
        </p:grpSpPr>
        <p:cxnSp>
          <p:nvCxnSpPr>
            <p:cNvPr id="15" name="Ευθύγραμμο βέλος σύνδεσης 25">
              <a:extLst>
                <a:ext uri="{FF2B5EF4-FFF2-40B4-BE49-F238E27FC236}">
                  <a16:creationId xmlns:a16="http://schemas.microsoft.com/office/drawing/2014/main" xmlns="" id="{ECA9E0E4-D0B1-9356-77BC-922BE33AF531}"/>
                </a:ext>
              </a:extLst>
            </p:cNvPr>
            <p:cNvCxnSpPr/>
            <p:nvPr/>
          </p:nvCxnSpPr>
          <p:spPr>
            <a:xfrm flipV="1">
              <a:off x="8020416" y="2967819"/>
              <a:ext cx="803576" cy="425218"/>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xmlns="" id="{A5AFCDDE-B194-1972-D620-63FA35F0692E}"/>
                    </a:ext>
                  </a:extLst>
                </p:cNvPr>
                <p:cNvSpPr txBox="1"/>
                <p:nvPr/>
              </p:nvSpPr>
              <p:spPr>
                <a:xfrm>
                  <a:off x="8422204" y="2665768"/>
                  <a:ext cx="259686" cy="36933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accPr>
                          <m:e>
                            <m: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𝒂</m:t>
                            </m:r>
                          </m:e>
                        </m:acc>
                      </m:oMath>
                    </m:oMathPara>
                  </a14:m>
                  <a:endParaRPr kumimoji="0" lang="en-US" sz="2400" b="1"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27" name="TextBox 26">
                  <a:extLst>
                    <a:ext uri="{FF2B5EF4-FFF2-40B4-BE49-F238E27FC236}">
                      <a16:creationId xmlns:a16="http://schemas.microsoft.com/office/drawing/2014/main" id="{A5AFCDDE-B194-1972-D620-63FA35F0692E}"/>
                    </a:ext>
                  </a:extLst>
                </p:cNvPr>
                <p:cNvSpPr txBox="1">
                  <a:spLocks noRot="1" noChangeAspect="1" noMove="1" noResize="1" noEditPoints="1" noAdjustHandles="1" noChangeArrowheads="1" noChangeShapeType="1" noTextEdit="1"/>
                </p:cNvSpPr>
                <p:nvPr/>
              </p:nvSpPr>
              <p:spPr>
                <a:xfrm>
                  <a:off x="8422204" y="2665768"/>
                  <a:ext cx="259686" cy="369332"/>
                </a:xfrm>
                <a:prstGeom prst="rect">
                  <a:avLst/>
                </a:prstGeom>
                <a:blipFill>
                  <a:blip r:embed="rId8"/>
                  <a:stretch>
                    <a:fillRect l="-16667" r="-19048"/>
                  </a:stretch>
                </a:blipFill>
              </p:spPr>
              <p:txBody>
                <a:bodyPr/>
                <a:lstStyle/>
                <a:p>
                  <a:r>
                    <a:rPr lang="en-US">
                      <a:noFill/>
                    </a:rPr>
                    <a:t> </a:t>
                  </a:r>
                </a:p>
              </p:txBody>
            </p:sp>
          </mc:Fallback>
        </mc:AlternateContent>
      </p:grpSp>
      <mc:AlternateContent xmlns:mc="http://schemas.openxmlformats.org/markup-compatibility/2006" xmlns:p14="http://schemas.microsoft.com/office/powerpoint/2010/main">
        <mc:Choice Requires="p14">
          <p:contentPart p14:bwMode="auto" r:id="rId9">
            <p14:nvContentPartPr>
              <p14:cNvPr id="17" name="Ink 16"/>
              <p14:cNvContentPartPr/>
              <p14:nvPr/>
            </p14:nvContentPartPr>
            <p14:xfrm>
              <a:off x="547920" y="1759680"/>
              <a:ext cx="6598440" cy="5096520"/>
            </p14:xfrm>
          </p:contentPart>
        </mc:Choice>
        <mc:Fallback xmlns="">
          <p:pic>
            <p:nvPicPr>
              <p:cNvPr id="17" name="Ink 16"/>
              <p:cNvPicPr/>
              <p:nvPr/>
            </p:nvPicPr>
            <p:blipFill>
              <a:blip r:embed="rId10"/>
              <a:stretch>
                <a:fillRect/>
              </a:stretch>
            </p:blipFill>
            <p:spPr>
              <a:xfrm>
                <a:off x="540360" y="1751760"/>
                <a:ext cx="6615360" cy="5113800"/>
              </a:xfrm>
              <a:prstGeom prst="rect">
                <a:avLst/>
              </a:prstGeom>
            </p:spPr>
          </p:pic>
        </mc:Fallback>
      </mc:AlternateContent>
      <p:cxnSp>
        <p:nvCxnSpPr>
          <p:cNvPr id="18" name="Straight Connector 17"/>
          <p:cNvCxnSpPr/>
          <p:nvPr/>
        </p:nvCxnSpPr>
        <p:spPr>
          <a:xfrm>
            <a:off x="7324628" y="3507613"/>
            <a:ext cx="123334"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79928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1A5F32-6A98-F29A-1177-48C1651519F8}"/>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455BBFBF-469F-EF66-F716-AB180C120EAE}"/>
              </a:ext>
            </a:extLst>
          </p:cNvPr>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a:extLst>
              <a:ext uri="{FF2B5EF4-FFF2-40B4-BE49-F238E27FC236}">
                <a16:creationId xmlns:a16="http://schemas.microsoft.com/office/drawing/2014/main" xmlns="" id="{711A100D-5A47-1CEF-B2BF-BA65712CBF6F}"/>
              </a:ext>
            </a:extLst>
          </p:cNvPr>
          <p:cNvSpPr>
            <a:spLocks noGrp="1"/>
          </p:cNvSpPr>
          <p:nvPr>
            <p:ph idx="1"/>
          </p:nvPr>
        </p:nvSpPr>
        <p:spPr>
          <a:xfrm>
            <a:off x="738351" y="1371600"/>
            <a:ext cx="7643308" cy="4153348"/>
          </a:xfrm>
        </p:spPr>
        <p:txBody>
          <a:bodyPr>
            <a:normAutofit/>
          </a:bodyPr>
          <a:lstStyle/>
          <a:p>
            <a:r>
              <a:rPr lang="el-GR" sz="2100" b="1" dirty="0"/>
              <a:t>Παράδειγμα – Λύση</a:t>
            </a:r>
            <a:r>
              <a:rPr lang="en-US" sz="2100" b="1" dirty="0"/>
              <a:t> (</a:t>
            </a:r>
            <a:r>
              <a:rPr lang="el-GR" sz="2100" b="1" dirty="0">
                <a:solidFill>
                  <a:srgbClr val="FF0000"/>
                </a:solidFill>
              </a:rPr>
              <a:t>ΞΑΝΑ</a:t>
            </a:r>
            <a:r>
              <a:rPr lang="el-GR" sz="2100" b="1" dirty="0"/>
              <a:t>):</a:t>
            </a:r>
          </a:p>
        </p:txBody>
      </p:sp>
      <p:pic>
        <p:nvPicPr>
          <p:cNvPr id="4" name="Εικόνα 3">
            <a:extLst>
              <a:ext uri="{FF2B5EF4-FFF2-40B4-BE49-F238E27FC236}">
                <a16:creationId xmlns:a16="http://schemas.microsoft.com/office/drawing/2014/main" xmlns="" id="{21153377-9D7B-8251-7E73-CB9F7DAA47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4781" y="685800"/>
            <a:ext cx="3212019" cy="3810001"/>
          </a:xfrm>
          <a:prstGeom prst="rect">
            <a:avLst/>
          </a:prstGeom>
        </p:spPr>
      </p:pic>
      <p:cxnSp>
        <p:nvCxnSpPr>
          <p:cNvPr id="7" name="Ευθύγραμμο βέλος σύνδεσης 6">
            <a:extLst>
              <a:ext uri="{FF2B5EF4-FFF2-40B4-BE49-F238E27FC236}">
                <a16:creationId xmlns:a16="http://schemas.microsoft.com/office/drawing/2014/main" xmlns="" id="{6B19F7D3-FDB6-3254-A450-735E988C4C9F}"/>
              </a:ext>
            </a:extLst>
          </p:cNvPr>
          <p:cNvCxnSpPr>
            <a:cxnSpLocks/>
          </p:cNvCxnSpPr>
          <p:nvPr/>
        </p:nvCxnSpPr>
        <p:spPr>
          <a:xfrm flipV="1">
            <a:off x="6472621" y="3323273"/>
            <a:ext cx="1410092" cy="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8" name="Ευθύγραμμο βέλος σύνδεσης 7">
            <a:extLst>
              <a:ext uri="{FF2B5EF4-FFF2-40B4-BE49-F238E27FC236}">
                <a16:creationId xmlns:a16="http://schemas.microsoft.com/office/drawing/2014/main" xmlns="" id="{8EEF1A96-E8D9-F191-CC18-D0CADCF9BD29}"/>
              </a:ext>
            </a:extLst>
          </p:cNvPr>
          <p:cNvCxnSpPr/>
          <p:nvPr/>
        </p:nvCxnSpPr>
        <p:spPr>
          <a:xfrm>
            <a:off x="6472621" y="3323273"/>
            <a:ext cx="1066800"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0F851340-1268-B7DC-23D6-D368BF81FFAC}"/>
                  </a:ext>
                </a:extLst>
              </p:cNvPr>
              <p:cNvSpPr txBox="1"/>
              <p:nvPr/>
            </p:nvSpPr>
            <p:spPr>
              <a:xfrm>
                <a:off x="7425513" y="2908858"/>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𝟐𝐱</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9" name="TextBox 8">
                <a:extLst>
                  <a:ext uri="{FF2B5EF4-FFF2-40B4-BE49-F238E27FC236}">
                    <a16:creationId xmlns:a16="http://schemas.microsoft.com/office/drawing/2014/main" id="{0F851340-1268-B7DC-23D6-D368BF81FFAC}"/>
                  </a:ext>
                </a:extLst>
              </p:cNvPr>
              <p:cNvSpPr txBox="1">
                <a:spLocks noRot="1" noChangeAspect="1" noMove="1" noResize="1" noEditPoints="1" noAdjustHandles="1" noChangeArrowheads="1" noChangeShapeType="1" noTextEdit="1"/>
              </p:cNvSpPr>
              <p:nvPr/>
            </p:nvSpPr>
            <p:spPr>
              <a:xfrm>
                <a:off x="7425513" y="2908858"/>
                <a:ext cx="399084" cy="310598"/>
              </a:xfrm>
              <a:prstGeom prst="rect">
                <a:avLst/>
              </a:prstGeom>
              <a:blipFill>
                <a:blip r:embed="rId4"/>
                <a:stretch>
                  <a:fillRect l="-12121" r="-4545" b="-1568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xmlns="" id="{FC45F295-B49B-EF13-657C-1D742484A662}"/>
                  </a:ext>
                </a:extLst>
              </p:cNvPr>
              <p:cNvSpPr txBox="1"/>
              <p:nvPr/>
            </p:nvSpPr>
            <p:spPr>
              <a:xfrm>
                <a:off x="7795499" y="3388835"/>
                <a:ext cx="399084"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𝟏𝐱</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0" name="TextBox 9">
                <a:extLst>
                  <a:ext uri="{FF2B5EF4-FFF2-40B4-BE49-F238E27FC236}">
                    <a16:creationId xmlns:a16="http://schemas.microsoft.com/office/drawing/2014/main" id="{FC45F295-B49B-EF13-657C-1D742484A662}"/>
                  </a:ext>
                </a:extLst>
              </p:cNvPr>
              <p:cNvSpPr txBox="1">
                <a:spLocks noRot="1" noChangeAspect="1" noMove="1" noResize="1" noEditPoints="1" noAdjustHandles="1" noChangeArrowheads="1" noChangeShapeType="1" noTextEdit="1"/>
              </p:cNvSpPr>
              <p:nvPr/>
            </p:nvSpPr>
            <p:spPr>
              <a:xfrm>
                <a:off x="7795499" y="3388835"/>
                <a:ext cx="399084" cy="310598"/>
              </a:xfrm>
              <a:prstGeom prst="rect">
                <a:avLst/>
              </a:prstGeom>
              <a:blipFill>
                <a:blip r:embed="rId5"/>
                <a:stretch>
                  <a:fillRect l="-13846" r="-4615" b="-13725"/>
                </a:stretch>
              </a:blipFill>
            </p:spPr>
            <p:txBody>
              <a:bodyPr/>
              <a:lstStyle/>
              <a:p>
                <a:r>
                  <a:rPr lang="en-US">
                    <a:noFill/>
                  </a:rPr>
                  <a:t> </a:t>
                </a:r>
              </a:p>
            </p:txBody>
          </p:sp>
        </mc:Fallback>
      </mc:AlternateContent>
      <p:cxnSp>
        <p:nvCxnSpPr>
          <p:cNvPr id="11" name="Ευθύγραμμο βέλος σύνδεσης 10">
            <a:extLst>
              <a:ext uri="{FF2B5EF4-FFF2-40B4-BE49-F238E27FC236}">
                <a16:creationId xmlns:a16="http://schemas.microsoft.com/office/drawing/2014/main" xmlns="" id="{835C0990-D829-1F8C-1236-2F88511F6C11}"/>
              </a:ext>
            </a:extLst>
          </p:cNvPr>
          <p:cNvCxnSpPr>
            <a:cxnSpLocks/>
          </p:cNvCxnSpPr>
          <p:nvPr/>
        </p:nvCxnSpPr>
        <p:spPr>
          <a:xfrm flipV="1">
            <a:off x="6472621" y="1313792"/>
            <a:ext cx="0" cy="200948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xmlns="" id="{46C974A5-3EA5-DCF6-189B-D13E50CF8A5B}"/>
                  </a:ext>
                </a:extLst>
              </p:cNvPr>
              <p:cNvSpPr txBox="1"/>
              <p:nvPr/>
            </p:nvSpPr>
            <p:spPr>
              <a:xfrm>
                <a:off x="5962846" y="1066800"/>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𝟐</m:t>
                          </m:r>
                          <m:r>
                            <m:rPr>
                              <m:sty m:val="p"/>
                            </m:rPr>
                            <a:rPr kumimoji="0" lang="en-US" sz="1800" b="1" i="0"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y</m:t>
                          </m:r>
                        </m:sub>
                      </m:sSub>
                    </m:oMath>
                  </m:oMathPara>
                </a14:m>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12" name="TextBox 11">
                <a:extLst>
                  <a:ext uri="{FF2B5EF4-FFF2-40B4-BE49-F238E27FC236}">
                    <a16:creationId xmlns:a16="http://schemas.microsoft.com/office/drawing/2014/main" id="{46C974A5-3EA5-DCF6-189B-D13E50CF8A5B}"/>
                  </a:ext>
                </a:extLst>
              </p:cNvPr>
              <p:cNvSpPr txBox="1">
                <a:spLocks noRot="1" noChangeAspect="1" noMove="1" noResize="1" noEditPoints="1" noAdjustHandles="1" noChangeArrowheads="1" noChangeShapeType="1" noTextEdit="1"/>
              </p:cNvSpPr>
              <p:nvPr/>
            </p:nvSpPr>
            <p:spPr>
              <a:xfrm>
                <a:off x="5962846" y="1066800"/>
                <a:ext cx="408702" cy="342466"/>
              </a:xfrm>
              <a:prstGeom prst="rect">
                <a:avLst/>
              </a:prstGeom>
              <a:blipFill>
                <a:blip r:embed="rId6"/>
                <a:stretch>
                  <a:fillRect l="-11940" r="-10448" b="-21429"/>
                </a:stretch>
              </a:blipFill>
            </p:spPr>
            <p:txBody>
              <a:bodyPr/>
              <a:lstStyle/>
              <a:p>
                <a:r>
                  <a:rPr lang="en-US">
                    <a:noFill/>
                  </a:rPr>
                  <a:t> </a:t>
                </a:r>
              </a:p>
            </p:txBody>
          </p:sp>
        </mc:Fallback>
      </mc:AlternateContent>
      <p:cxnSp>
        <p:nvCxnSpPr>
          <p:cNvPr id="13" name="Ευθύγραμμο βέλος σύνδεσης 12">
            <a:extLst>
              <a:ext uri="{FF2B5EF4-FFF2-40B4-BE49-F238E27FC236}">
                <a16:creationId xmlns:a16="http://schemas.microsoft.com/office/drawing/2014/main" xmlns="" id="{FC811570-4C12-1143-D9AF-F7033F027DB3}"/>
              </a:ext>
            </a:extLst>
          </p:cNvPr>
          <p:cNvCxnSpPr>
            <a:cxnSpLocks/>
          </p:cNvCxnSpPr>
          <p:nvPr/>
        </p:nvCxnSpPr>
        <p:spPr>
          <a:xfrm>
            <a:off x="6472621" y="3323273"/>
            <a:ext cx="0" cy="67221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xmlns="" id="{A4DC9079-132A-4826-5698-A71D9EE43746}"/>
                  </a:ext>
                </a:extLst>
              </p:cNvPr>
              <p:cNvSpPr txBox="1"/>
              <p:nvPr/>
            </p:nvSpPr>
            <p:spPr>
              <a:xfrm>
                <a:off x="5962846" y="3748491"/>
                <a:ext cx="408702" cy="3424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sSubPr>
                        <m:e>
                          <m:acc>
                            <m:accPr>
                              <m:chr m:val="⃗"/>
                              <m:ctrlP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ctrlPr>
                            </m:accPr>
                            <m:e>
                              <m:r>
                                <a:rPr kumimoji="0" lang="en-US" sz="1800" b="1" i="1"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𝑭</m:t>
                              </m:r>
                            </m:e>
                          </m:acc>
                        </m:e>
                        <m:sub>
                          <m:r>
                            <a:rPr kumimoji="0" lang="en-US" sz="1800" b="1" i="0" u="none" strike="noStrike" kern="1200" cap="none" spc="0" normalizeH="0" baseline="0" noProof="0" smtClean="0">
                              <a:ln>
                                <a:noFill/>
                              </a:ln>
                              <a:solidFill>
                                <a:srgbClr val="00B050"/>
                              </a:solidFill>
                              <a:effectLst/>
                              <a:uLnTx/>
                              <a:uFillTx/>
                              <a:latin typeface="Cambria Math" panose="02040503050406030204" pitchFamily="18" charset="0"/>
                              <a:ea typeface="+mn-ea"/>
                              <a:cs typeface="+mn-cs"/>
                            </a:rPr>
                            <m:t>𝟏𝐲</m:t>
                          </m:r>
                        </m:sub>
                      </m:sSub>
                    </m:oMath>
                  </m:oMathPara>
                </a14:m>
                <a:endParaRPr kumimoji="0" lang="en-US" sz="1800" b="1"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mc:Choice>
        <mc:Fallback xmlns="">
          <p:sp>
            <p:nvSpPr>
              <p:cNvPr id="14" name="TextBox 13">
                <a:extLst>
                  <a:ext uri="{FF2B5EF4-FFF2-40B4-BE49-F238E27FC236}">
                    <a16:creationId xmlns:a16="http://schemas.microsoft.com/office/drawing/2014/main" id="{A4DC9079-132A-4826-5698-A71D9EE43746}"/>
                  </a:ext>
                </a:extLst>
              </p:cNvPr>
              <p:cNvSpPr txBox="1">
                <a:spLocks noRot="1" noChangeAspect="1" noMove="1" noResize="1" noEditPoints="1" noAdjustHandles="1" noChangeArrowheads="1" noChangeShapeType="1" noTextEdit="1"/>
              </p:cNvSpPr>
              <p:nvPr/>
            </p:nvSpPr>
            <p:spPr>
              <a:xfrm>
                <a:off x="5962846" y="3748491"/>
                <a:ext cx="408702" cy="342466"/>
              </a:xfrm>
              <a:prstGeom prst="rect">
                <a:avLst/>
              </a:prstGeom>
              <a:blipFill>
                <a:blip r:embed="rId7"/>
                <a:stretch>
                  <a:fillRect l="-11940" r="-8955" b="-21429"/>
                </a:stretch>
              </a:blipFill>
            </p:spPr>
            <p:txBody>
              <a:bodyPr/>
              <a:lstStyle/>
              <a:p>
                <a:r>
                  <a:rPr lang="en-US">
                    <a:noFill/>
                  </a:rPr>
                  <a:t> </a:t>
                </a:r>
              </a:p>
            </p:txBody>
          </p:sp>
        </mc:Fallback>
      </mc:AlternateContent>
      <p:grpSp>
        <p:nvGrpSpPr>
          <p:cNvPr id="15" name="Ομάδα 27">
            <a:extLst>
              <a:ext uri="{FF2B5EF4-FFF2-40B4-BE49-F238E27FC236}">
                <a16:creationId xmlns:a16="http://schemas.microsoft.com/office/drawing/2014/main" xmlns="" id="{16136027-9999-1F6E-2860-445F55E87809}"/>
              </a:ext>
            </a:extLst>
          </p:cNvPr>
          <p:cNvGrpSpPr/>
          <p:nvPr/>
        </p:nvGrpSpPr>
        <p:grpSpPr>
          <a:xfrm>
            <a:off x="7852457" y="2318532"/>
            <a:ext cx="803576" cy="727269"/>
            <a:chOff x="8020416" y="2665768"/>
            <a:chExt cx="803576" cy="727269"/>
          </a:xfrm>
        </p:grpSpPr>
        <p:cxnSp>
          <p:nvCxnSpPr>
            <p:cNvPr id="16" name="Ευθύγραμμο βέλος σύνδεσης 25">
              <a:extLst>
                <a:ext uri="{FF2B5EF4-FFF2-40B4-BE49-F238E27FC236}">
                  <a16:creationId xmlns:a16="http://schemas.microsoft.com/office/drawing/2014/main" xmlns="" id="{ECA9E0E4-D0B1-9356-77BC-922BE33AF531}"/>
                </a:ext>
              </a:extLst>
            </p:cNvPr>
            <p:cNvCxnSpPr/>
            <p:nvPr/>
          </p:nvCxnSpPr>
          <p:spPr>
            <a:xfrm flipV="1">
              <a:off x="8020416" y="2967819"/>
              <a:ext cx="803576" cy="425218"/>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xmlns="" id="{A5AFCDDE-B194-1972-D620-63FA35F0692E}"/>
                    </a:ext>
                  </a:extLst>
                </p:cNvPr>
                <p:cNvSpPr txBox="1"/>
                <p:nvPr/>
              </p:nvSpPr>
              <p:spPr>
                <a:xfrm>
                  <a:off x="8422204" y="2665768"/>
                  <a:ext cx="259686" cy="36933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accPr>
                          <m:e>
                            <m: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𝒂</m:t>
                            </m:r>
                          </m:e>
                        </m:acc>
                      </m:oMath>
                    </m:oMathPara>
                  </a14:m>
                  <a:endParaRPr kumimoji="0" lang="en-US" sz="2400" b="1"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27" name="TextBox 26">
                  <a:extLst>
                    <a:ext uri="{FF2B5EF4-FFF2-40B4-BE49-F238E27FC236}">
                      <a16:creationId xmlns:a16="http://schemas.microsoft.com/office/drawing/2014/main" id="{A5AFCDDE-B194-1972-D620-63FA35F0692E}"/>
                    </a:ext>
                  </a:extLst>
                </p:cNvPr>
                <p:cNvSpPr txBox="1">
                  <a:spLocks noRot="1" noChangeAspect="1" noMove="1" noResize="1" noEditPoints="1" noAdjustHandles="1" noChangeArrowheads="1" noChangeShapeType="1" noTextEdit="1"/>
                </p:cNvSpPr>
                <p:nvPr/>
              </p:nvSpPr>
              <p:spPr>
                <a:xfrm>
                  <a:off x="8422204" y="2665768"/>
                  <a:ext cx="259686" cy="369332"/>
                </a:xfrm>
                <a:prstGeom prst="rect">
                  <a:avLst/>
                </a:prstGeom>
                <a:blipFill>
                  <a:blip r:embed="rId8"/>
                  <a:stretch>
                    <a:fillRect l="-16667" r="-19048"/>
                  </a:stretch>
                </a:blipFill>
              </p:spPr>
              <p:txBody>
                <a:bodyPr/>
                <a:lstStyle/>
                <a:p>
                  <a:r>
                    <a:rPr lang="en-US">
                      <a:noFill/>
                    </a:rPr>
                    <a:t> </a:t>
                  </a:r>
                </a:p>
              </p:txBody>
            </p:sp>
          </mc:Fallback>
        </mc:AlternateContent>
      </p:grpSp>
      <mc:AlternateContent xmlns:mc="http://schemas.openxmlformats.org/markup-compatibility/2006" xmlns:p14="http://schemas.microsoft.com/office/powerpoint/2010/main">
        <mc:Choice Requires="p14">
          <p:contentPart p14:bwMode="auto" r:id="rId9">
            <p14:nvContentPartPr>
              <p14:cNvPr id="6" name="Ink 5"/>
              <p14:cNvContentPartPr/>
              <p14:nvPr/>
            </p14:nvContentPartPr>
            <p14:xfrm>
              <a:off x="590040" y="1801800"/>
              <a:ext cx="5342040" cy="4592160"/>
            </p14:xfrm>
          </p:contentPart>
        </mc:Choice>
        <mc:Fallback xmlns="">
          <p:pic>
            <p:nvPicPr>
              <p:cNvPr id="6" name="Ink 5"/>
              <p:cNvPicPr/>
              <p:nvPr/>
            </p:nvPicPr>
            <p:blipFill>
              <a:blip r:embed="rId10"/>
              <a:stretch>
                <a:fillRect/>
              </a:stretch>
            </p:blipFill>
            <p:spPr>
              <a:xfrm>
                <a:off x="581400" y="1793520"/>
                <a:ext cx="5358600" cy="4610160"/>
              </a:xfrm>
              <a:prstGeom prst="rect">
                <a:avLst/>
              </a:prstGeom>
            </p:spPr>
          </p:pic>
        </mc:Fallback>
      </mc:AlternateContent>
      <p:cxnSp>
        <p:nvCxnSpPr>
          <p:cNvPr id="18" name="Straight Connector 17"/>
          <p:cNvCxnSpPr/>
          <p:nvPr/>
        </p:nvCxnSpPr>
        <p:spPr>
          <a:xfrm>
            <a:off x="7324628" y="3498186"/>
            <a:ext cx="123334"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87871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DBE9CD5-4BE1-A67F-10DF-6ACE2A99E341}"/>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9764FF8D-EEB5-EF29-5A46-1C52A7C417C6}"/>
              </a:ext>
            </a:extLst>
          </p:cNvPr>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a:extLst>
                  <a:ext uri="{FF2B5EF4-FFF2-40B4-BE49-F238E27FC236}">
                    <a16:creationId xmlns:a16="http://schemas.microsoft.com/office/drawing/2014/main" xmlns="" id="{5AFFAC50-68F0-53AD-41B4-C80F14DEAF1F}"/>
                  </a:ext>
                </a:extLst>
              </p:cNvPr>
              <p:cNvSpPr>
                <a:spLocks noGrp="1"/>
              </p:cNvSpPr>
              <p:nvPr>
                <p:ph idx="1"/>
              </p:nvPr>
            </p:nvSpPr>
            <p:spPr>
              <a:xfrm>
                <a:off x="738350" y="1371600"/>
                <a:ext cx="7872249" cy="5181600"/>
              </a:xfrm>
            </p:spPr>
            <p:txBody>
              <a:bodyPr>
                <a:normAutofit lnSpcReduction="10000"/>
              </a:bodyPr>
              <a:lstStyle/>
              <a:p>
                <a:r>
                  <a:rPr lang="el-GR" b="1" dirty="0"/>
                  <a:t>Δύναμη του βάρους</a:t>
                </a:r>
              </a:p>
              <a:p>
                <a:pPr lvl="1"/>
                <a:r>
                  <a:rPr lang="el-GR" dirty="0"/>
                  <a:t>Όλα τα σώματα έλκονται από τη Γη</a:t>
                </a:r>
              </a:p>
              <a:p>
                <a:pPr lvl="1"/>
                <a:r>
                  <a:rPr lang="el-GR" dirty="0"/>
                  <a:t>Με άλλα λόγια, η Γη ασκεί δύναμη επάνω τους</a:t>
                </a:r>
              </a:p>
              <a:p>
                <a:pPr lvl="1"/>
                <a:r>
                  <a:rPr lang="el-GR" dirty="0"/>
                  <a:t>Την περίφημη </a:t>
                </a:r>
                <a:r>
                  <a:rPr lang="el-GR" b="1" u="sng" dirty="0"/>
                  <a:t>δύναμη του βάρους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a:rPr lang="en-US" sz="2400" i="1">
                                <a:latin typeface="Cambria Math" panose="02040503050406030204" pitchFamily="18" charset="0"/>
                                <a:ea typeface="Cambria Math" panose="02040503050406030204" pitchFamily="18" charset="0"/>
                              </a:rPr>
                              <m:t>𝐹</m:t>
                            </m:r>
                          </m:e>
                        </m:acc>
                      </m:e>
                      <m:sub>
                        <m:r>
                          <a:rPr lang="en-US" sz="2400" i="1">
                            <a:latin typeface="Cambria Math" panose="02040503050406030204" pitchFamily="18" charset="0"/>
                            <a:ea typeface="Cambria Math" panose="02040503050406030204" pitchFamily="18" charset="0"/>
                          </a:rPr>
                          <m:t>𝑔</m:t>
                        </m:r>
                      </m:sub>
                    </m:sSub>
                  </m:oMath>
                </a14:m>
                <a:endParaRPr lang="el-GR" b="1" u="sng" dirty="0"/>
              </a:p>
              <a:p>
                <a:pPr lvl="1"/>
                <a:r>
                  <a:rPr lang="el-GR" dirty="0"/>
                  <a:t>Άρα, τα επιταχύνει</a:t>
                </a:r>
                <a:r>
                  <a:rPr lang="aa-ET" dirty="0"/>
                  <a:t> </a:t>
                </a:r>
                <a:r>
                  <a:rPr lang="el-GR" dirty="0"/>
                  <a:t>προς το κέντρο της!</a:t>
                </a:r>
              </a:p>
              <a:p>
                <a:pPr marL="685800" lvl="2" indent="0">
                  <a:buNone/>
                </a:pPr>
                <a:endParaRPr lang="el-GR" dirty="0"/>
              </a:p>
              <a:p>
                <a:r>
                  <a:rPr lang="el-GR" b="1" dirty="0" err="1"/>
                  <a:t>Βαρυτική</a:t>
                </a:r>
                <a:r>
                  <a:rPr lang="el-GR" b="1" dirty="0"/>
                  <a:t> επιτάχυνση </a:t>
                </a:r>
                <a14:m>
                  <m:oMath xmlns:m="http://schemas.openxmlformats.org/officeDocument/2006/math">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𝒈</m:t>
                        </m:r>
                      </m:e>
                    </m:acc>
                    <m:r>
                      <a:rPr lang="el-GR" b="1" i="1" smtClean="0">
                        <a:latin typeface="Cambria Math" panose="02040503050406030204" pitchFamily="18" charset="0"/>
                      </a:rPr>
                      <m:t>=</m:t>
                    </m:r>
                    <m:d>
                      <m:dPr>
                        <m:ctrlPr>
                          <a:rPr lang="el-GR" b="1" i="1" smtClean="0">
                            <a:latin typeface="Cambria Math" panose="02040503050406030204" pitchFamily="18" charset="0"/>
                          </a:rPr>
                        </m:ctrlPr>
                      </m:dPr>
                      <m:e>
                        <m:r>
                          <a:rPr lang="el-GR" b="1" i="1" smtClean="0">
                            <a:latin typeface="Cambria Math" panose="02040503050406030204" pitchFamily="18" charset="0"/>
                          </a:rPr>
                          <m:t>−</m:t>
                        </m:r>
                        <m:r>
                          <a:rPr lang="el-GR" b="1" i="1" smtClean="0">
                            <a:latin typeface="Cambria Math" panose="02040503050406030204" pitchFamily="18" charset="0"/>
                          </a:rPr>
                          <m:t>𝟗</m:t>
                        </m:r>
                        <m:r>
                          <a:rPr lang="el-GR" b="1" i="1" smtClean="0">
                            <a:latin typeface="Cambria Math" panose="02040503050406030204" pitchFamily="18" charset="0"/>
                          </a:rPr>
                          <m:t>.</m:t>
                        </m:r>
                        <m:r>
                          <a:rPr lang="el-GR" b="1" i="1" smtClean="0">
                            <a:latin typeface="Cambria Math" panose="02040503050406030204" pitchFamily="18" charset="0"/>
                          </a:rPr>
                          <m:t>𝟖</m:t>
                        </m:r>
                        <m:f>
                          <m:fPr>
                            <m:ctrlPr>
                              <a:rPr lang="en-US" b="1" i="1" smtClean="0">
                                <a:latin typeface="Cambria Math" panose="02040503050406030204" pitchFamily="18" charset="0"/>
                              </a:rPr>
                            </m:ctrlPr>
                          </m:fPr>
                          <m:num>
                            <m:r>
                              <a:rPr lang="en-US" b="1" i="0" smtClean="0">
                                <a:latin typeface="Cambria Math" panose="02040503050406030204" pitchFamily="18" charset="0"/>
                              </a:rPr>
                              <m:t>𝐦</m:t>
                            </m:r>
                          </m:num>
                          <m:den>
                            <m:sSup>
                              <m:sSupPr>
                                <m:ctrlPr>
                                  <a:rPr lang="en-US" b="1" i="1" smtClean="0">
                                    <a:latin typeface="Cambria Math" panose="02040503050406030204" pitchFamily="18" charset="0"/>
                                  </a:rPr>
                                </m:ctrlPr>
                              </m:sSupPr>
                              <m:e>
                                <m:r>
                                  <a:rPr lang="en-US" b="1" i="0" smtClean="0">
                                    <a:latin typeface="Cambria Math" panose="02040503050406030204" pitchFamily="18" charset="0"/>
                                  </a:rPr>
                                  <m:t>𝐬</m:t>
                                </m:r>
                              </m:e>
                              <m:sup>
                                <m:r>
                                  <a:rPr lang="en-US" b="1" i="0" smtClean="0">
                                    <a:latin typeface="Cambria Math" panose="02040503050406030204" pitchFamily="18" charset="0"/>
                                  </a:rPr>
                                  <m:t>𝟐</m:t>
                                </m:r>
                              </m:sup>
                            </m:sSup>
                          </m:den>
                        </m:f>
                      </m:e>
                    </m:d>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𝒋</m:t>
                        </m:r>
                      </m:e>
                    </m:acc>
                  </m:oMath>
                </a14:m>
                <a:endParaRPr lang="en-US" b="1" dirty="0"/>
              </a:p>
              <a:p>
                <a:pPr marL="68580" indent="0">
                  <a:buNone/>
                </a:pPr>
                <a:endParaRPr lang="en-US" dirty="0"/>
              </a:p>
              <a:p>
                <a:r>
                  <a:rPr lang="en-US" dirty="0"/>
                  <a:t>2</a:t>
                </a:r>
                <a:r>
                  <a:rPr lang="el-GR" baseline="30000" dirty="0" err="1"/>
                  <a:t>ος</a:t>
                </a:r>
                <a:r>
                  <a:rPr lang="el-GR" dirty="0"/>
                  <a:t> Νόμος του </a:t>
                </a:r>
                <a:r>
                  <a:rPr lang="en-US" dirty="0"/>
                  <a:t>Newton </a:t>
                </a:r>
                <a:r>
                  <a:rPr lang="el-GR" dirty="0"/>
                  <a:t>για αντικείμενο που </a:t>
                </a:r>
                <a:r>
                  <a:rPr lang="el-GR" b="1" dirty="0"/>
                  <a:t>πέφτει ελεύθερα</a:t>
                </a:r>
                <a:r>
                  <a:rPr lang="el-GR" dirty="0"/>
                  <a:t>, θετική φορά </a:t>
                </a:r>
                <a:r>
                  <a:rPr lang="el-GR" dirty="0">
                    <a:sym typeface="Wingdings" panose="05000000000000000000" pitchFamily="2" charset="2"/>
                  </a:rPr>
                  <a:t></a:t>
                </a:r>
                <a:endParaRPr lang="en-US" dirty="0"/>
              </a:p>
              <a:p>
                <a:pPr marL="68580" indent="0">
                  <a:buNone/>
                </a:pPr>
                <a14:m>
                  <m:oMathPara xmlns:m="http://schemas.openxmlformats.org/officeDocument/2006/math">
                    <m:oMathParaPr>
                      <m:jc m:val="centerGroup"/>
                    </m:oMathParaPr>
                    <m:oMath xmlns:m="http://schemas.openxmlformats.org/officeDocument/2006/math">
                      <m:nary>
                        <m:naryPr>
                          <m:chr m:val="∑"/>
                          <m:subHide m:val="on"/>
                          <m:supHide m:val="on"/>
                          <m:ctrlPr>
                            <a:rPr lang="en-US" sz="2800" i="1" smtClean="0">
                              <a:latin typeface="Cambria Math" panose="02040503050406030204" pitchFamily="18" charset="0"/>
                            </a:rPr>
                          </m:ctrlPr>
                        </m:naryPr>
                        <m:sub/>
                        <m:sup/>
                        <m:e>
                          <m:acc>
                            <m:accPr>
                              <m:chr m:val="⃗"/>
                              <m:ctrlPr>
                                <a:rPr lang="en-US" sz="2800" b="0" i="1" smtClean="0">
                                  <a:latin typeface="Cambria Math" panose="02040503050406030204" pitchFamily="18" charset="0"/>
                                </a:rPr>
                              </m:ctrlPr>
                            </m:accPr>
                            <m:e>
                              <m:r>
                                <a:rPr lang="en-US" sz="2800" b="0" i="1" smtClean="0">
                                  <a:latin typeface="Cambria Math" panose="02040503050406030204" pitchFamily="18" charset="0"/>
                                </a:rPr>
                                <m:t>𝐹</m:t>
                              </m:r>
                            </m:e>
                          </m:acc>
                          <m:r>
                            <a:rPr lang="en-US" sz="2800" b="0" i="1" smtClean="0">
                              <a:latin typeface="Cambria Math" panose="02040503050406030204" pitchFamily="18" charset="0"/>
                            </a:rPr>
                            <m:t>=</m:t>
                          </m:r>
                          <m:r>
                            <a:rPr lang="en-US" sz="2800" b="0" i="1" smtClean="0">
                              <a:latin typeface="Cambria Math" panose="02040503050406030204" pitchFamily="18" charset="0"/>
                            </a:rPr>
                            <m:t>𝑚</m:t>
                          </m:r>
                          <m:acc>
                            <m:accPr>
                              <m:chr m:val="⃗"/>
                              <m:ctrlPr>
                                <a:rPr lang="en-US" sz="2800" b="0" i="1" smtClean="0">
                                  <a:latin typeface="Cambria Math" panose="02040503050406030204" pitchFamily="18" charset="0"/>
                                </a:rPr>
                              </m:ctrlPr>
                            </m:accPr>
                            <m:e>
                              <m:r>
                                <a:rPr lang="en-US" sz="2800" b="0" i="1" smtClean="0">
                                  <a:latin typeface="Cambria Math" panose="02040503050406030204" pitchFamily="18" charset="0"/>
                                </a:rPr>
                                <m:t>𝑔</m:t>
                              </m:r>
                            </m:e>
                          </m:acc>
                          <m:r>
                            <a:rPr lang="en-US" sz="2800" i="1" smtClean="0">
                              <a:latin typeface="Cambria Math" panose="02040503050406030204" pitchFamily="18" charset="0"/>
                              <a:ea typeface="Cambria Math" panose="02040503050406030204" pitchFamily="18" charset="0"/>
                            </a:rPr>
                            <m:t>⟺</m:t>
                          </m:r>
                          <m:r>
                            <a:rPr lang="el-GR" sz="2800" b="0" i="1" smtClean="0">
                              <a:latin typeface="Cambria Math" panose="02040503050406030204" pitchFamily="18" charset="0"/>
                              <a:ea typeface="Cambria Math" panose="02040503050406030204" pitchFamily="18" charset="0"/>
                            </a:rPr>
                            <m:t> </m:t>
                          </m:r>
                          <m:sSub>
                            <m:sSubPr>
                              <m:ctrlPr>
                                <a:rPr lang="en-US" sz="2800" b="0" i="1" smtClean="0">
                                  <a:latin typeface="Cambria Math" panose="02040503050406030204" pitchFamily="18" charset="0"/>
                                  <a:ea typeface="Cambria Math" panose="02040503050406030204" pitchFamily="18" charset="0"/>
                                </a:rPr>
                              </m:ctrlPr>
                            </m:sSubPr>
                            <m:e>
                              <m:acc>
                                <m:accPr>
                                  <m:chr m:val="⃗"/>
                                  <m:ctrlPr>
                                    <a:rPr lang="en-US" sz="2800" b="0" i="1" smtClean="0">
                                      <a:latin typeface="Cambria Math" panose="02040503050406030204" pitchFamily="18" charset="0"/>
                                      <a:ea typeface="Cambria Math" panose="02040503050406030204" pitchFamily="18" charset="0"/>
                                    </a:rPr>
                                  </m:ctrlPr>
                                </m:accPr>
                                <m:e>
                                  <m:r>
                                    <a:rPr lang="en-US" sz="2800" b="0" i="1" smtClean="0">
                                      <a:latin typeface="Cambria Math" panose="02040503050406030204" pitchFamily="18" charset="0"/>
                                      <a:ea typeface="Cambria Math" panose="02040503050406030204" pitchFamily="18" charset="0"/>
                                    </a:rPr>
                                    <m:t>𝐹</m:t>
                                  </m:r>
                                </m:e>
                              </m:acc>
                            </m:e>
                            <m:sub>
                              <m:r>
                                <a:rPr lang="en-US" sz="2800" b="0" i="1" smtClean="0">
                                  <a:latin typeface="Cambria Math" panose="02040503050406030204" pitchFamily="18" charset="0"/>
                                  <a:ea typeface="Cambria Math" panose="02040503050406030204" pitchFamily="18" charset="0"/>
                                </a:rPr>
                                <m:t>𝑔</m:t>
                              </m:r>
                            </m:sub>
                          </m:sSub>
                          <m:r>
                            <a:rPr lang="en-US" sz="2800" b="0" i="1" smtClean="0">
                              <a:latin typeface="Cambria Math" panose="02040503050406030204" pitchFamily="18" charset="0"/>
                              <a:ea typeface="Cambria Math" panose="02040503050406030204" pitchFamily="18" charset="0"/>
                            </a:rPr>
                            <m:t>=</m:t>
                          </m:r>
                          <m:r>
                            <a:rPr lang="en-US" sz="2800" i="1">
                              <a:latin typeface="Cambria Math" panose="02040503050406030204" pitchFamily="18" charset="0"/>
                            </a:rPr>
                            <m:t>𝑚</m:t>
                          </m:r>
                          <m:acc>
                            <m:accPr>
                              <m:chr m:val="⃗"/>
                              <m:ctrlPr>
                                <a:rPr lang="en-US" sz="2800" i="1">
                                  <a:latin typeface="Cambria Math" panose="02040503050406030204" pitchFamily="18" charset="0"/>
                                </a:rPr>
                              </m:ctrlPr>
                            </m:accPr>
                            <m:e>
                              <m:r>
                                <a:rPr lang="en-US" sz="2800" i="1">
                                  <a:latin typeface="Cambria Math" panose="02040503050406030204" pitchFamily="18" charset="0"/>
                                </a:rPr>
                                <m:t>𝑔</m:t>
                              </m:r>
                            </m:e>
                          </m:acc>
                        </m:e>
                      </m:nary>
                      <m:r>
                        <a:rPr lang="el-GR"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𝐹</m:t>
                          </m:r>
                        </m:e>
                        <m:sub>
                          <m:r>
                            <a:rPr lang="en-US" sz="2800" b="0" i="1" smtClean="0">
                              <a:latin typeface="Cambria Math" panose="02040503050406030204" pitchFamily="18" charset="0"/>
                            </a:rPr>
                            <m:t>𝑔</m:t>
                          </m:r>
                        </m:sub>
                      </m:sSub>
                      <m:r>
                        <a:rPr lang="en-US" sz="2800" b="0" i="1" smtClean="0">
                          <a:latin typeface="Cambria Math" panose="02040503050406030204" pitchFamily="18" charset="0"/>
                        </a:rPr>
                        <m:t>=−</m:t>
                      </m:r>
                      <m:r>
                        <a:rPr lang="en-US" sz="2800" b="0" i="1" smtClean="0">
                          <a:latin typeface="Cambria Math" panose="02040503050406030204" pitchFamily="18" charset="0"/>
                        </a:rPr>
                        <m:t>𝑚𝑔</m:t>
                      </m:r>
                    </m:oMath>
                  </m:oMathPara>
                </a14:m>
                <a:endParaRPr lang="en-US" sz="2800" b="0" dirty="0"/>
              </a:p>
              <a:p>
                <a:pPr marL="68580" indent="0">
                  <a:buNone/>
                </a:pPr>
                <a:endParaRPr lang="en-US" sz="2800" b="0" dirty="0"/>
              </a:p>
              <a:p>
                <a:pPr marL="68580" indent="0">
                  <a:buNone/>
                </a:pPr>
                <a:endParaRPr lang="el-GR" sz="2800" b="0" dirty="0"/>
              </a:p>
              <a:p>
                <a:pPr marL="68580" indent="0">
                  <a:buNone/>
                </a:pPr>
                <a:endParaRPr lang="el-GR" dirty="0"/>
              </a:p>
            </p:txBody>
          </p:sp>
        </mc:Choice>
        <mc:Fallback xmlns="">
          <p:sp>
            <p:nvSpPr>
              <p:cNvPr id="3" name="Θέση περιεχομένου 2">
                <a:extLst>
                  <a:ext uri="{FF2B5EF4-FFF2-40B4-BE49-F238E27FC236}">
                    <a16:creationId xmlns:a16="http://schemas.microsoft.com/office/drawing/2014/main" id="{5AFFAC50-68F0-53AD-41B4-C80F14DEAF1F}"/>
                  </a:ext>
                </a:extLst>
              </p:cNvPr>
              <p:cNvSpPr>
                <a:spLocks noGrp="1" noRot="1" noChangeAspect="1" noMove="1" noResize="1" noEditPoints="1" noAdjustHandles="1" noChangeArrowheads="1" noChangeShapeType="1" noTextEdit="1"/>
              </p:cNvSpPr>
              <p:nvPr>
                <p:ph idx="1"/>
              </p:nvPr>
            </p:nvSpPr>
            <p:spPr>
              <a:xfrm>
                <a:off x="738350" y="1371600"/>
                <a:ext cx="7872249" cy="5181600"/>
              </a:xfrm>
              <a:blipFill>
                <a:blip r:embed="rId2"/>
                <a:stretch>
                  <a:fillRect t="-1647"/>
                </a:stretch>
              </a:blipFill>
            </p:spPr>
            <p:txBody>
              <a:bodyPr/>
              <a:lstStyle/>
              <a:p>
                <a:r>
                  <a:rPr lang="en-US">
                    <a:noFill/>
                  </a:rPr>
                  <a:t> </a:t>
                </a:r>
              </a:p>
            </p:txBody>
          </p:sp>
        </mc:Fallback>
      </mc:AlternateContent>
      <p:grpSp>
        <p:nvGrpSpPr>
          <p:cNvPr id="9" name="Group 8"/>
          <p:cNvGrpSpPr/>
          <p:nvPr/>
        </p:nvGrpSpPr>
        <p:grpSpPr>
          <a:xfrm>
            <a:off x="7902908" y="3581400"/>
            <a:ext cx="691246" cy="1624496"/>
            <a:chOff x="7848600" y="3657600"/>
            <a:chExt cx="691246" cy="1624496"/>
          </a:xfrm>
        </p:grpSpPr>
        <p:sp>
          <p:nvSpPr>
            <p:cNvPr id="5" name="Oval 4"/>
            <p:cNvSpPr/>
            <p:nvPr/>
          </p:nvSpPr>
          <p:spPr>
            <a:xfrm>
              <a:off x="7848600" y="3657600"/>
              <a:ext cx="381000" cy="381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7" name="Straight Arrow Connector 6"/>
            <p:cNvCxnSpPr/>
            <p:nvPr/>
          </p:nvCxnSpPr>
          <p:spPr>
            <a:xfrm>
              <a:off x="8029281" y="3886200"/>
              <a:ext cx="0" cy="106680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Rectangle 7"/>
                <p:cNvSpPr/>
                <p:nvPr/>
              </p:nvSpPr>
              <p:spPr>
                <a:xfrm>
                  <a:off x="8006238" y="4737075"/>
                  <a:ext cx="533608" cy="5450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ctrlPr>
                          </m:sSubPr>
                          <m:e>
                            <m:acc>
                              <m:accPr>
                                <m:chr m:val="⃗"/>
                                <m:ctrlP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ctrlPr>
                              </m:accPr>
                              <m:e>
                                <m: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𝐹</m:t>
                                </m:r>
                              </m:e>
                            </m:acc>
                          </m:e>
                          <m:sub>
                            <m: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𝑔</m:t>
                            </m:r>
                          </m:sub>
                        </m:sSub>
                      </m:oMath>
                    </m:oMathPara>
                  </a14:m>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8" name="Rectangle 7"/>
                <p:cNvSpPr>
                  <a:spLocks noRot="1" noChangeAspect="1" noMove="1" noResize="1" noEditPoints="1" noAdjustHandles="1" noChangeArrowheads="1" noChangeShapeType="1" noTextEdit="1"/>
                </p:cNvSpPr>
                <p:nvPr/>
              </p:nvSpPr>
              <p:spPr>
                <a:xfrm>
                  <a:off x="8006238" y="4737075"/>
                  <a:ext cx="533608" cy="545021"/>
                </a:xfrm>
                <a:prstGeom prst="rect">
                  <a:avLst/>
                </a:prstGeom>
                <a:blipFill>
                  <a:blip r:embed="rId3"/>
                  <a:stretch>
                    <a:fillRect/>
                  </a:stretch>
                </a:blipFill>
              </p:spPr>
              <p:txBody>
                <a:bodyPr/>
                <a:lstStyle/>
                <a:p>
                  <a:r>
                    <a:rPr lang="en-US">
                      <a:noFill/>
                    </a:rPr>
                    <a:t> </a:t>
                  </a:r>
                </a:p>
              </p:txBody>
            </p:sp>
          </mc:Fallback>
        </mc:AlternateContent>
      </p:grpSp>
    </p:spTree>
    <p:extLst>
      <p:ext uri="{BB962C8B-B14F-4D97-AF65-F5344CB8AC3E}">
        <p14:creationId xmlns:p14="http://schemas.microsoft.com/office/powerpoint/2010/main" val="2339899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0B883EE-D082-7D75-816F-D4E29F6F4770}"/>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3624C515-FCF0-E2E9-2FDF-3FB9865045C7}"/>
              </a:ext>
            </a:extLst>
          </p:cNvPr>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a:extLst>
                  <a:ext uri="{FF2B5EF4-FFF2-40B4-BE49-F238E27FC236}">
                    <a16:creationId xmlns:a16="http://schemas.microsoft.com/office/drawing/2014/main" xmlns="" id="{0F0C9A07-F4B4-D6E8-4416-07D6921CC7AC}"/>
                  </a:ext>
                </a:extLst>
              </p:cNvPr>
              <p:cNvSpPr>
                <a:spLocks noGrp="1"/>
              </p:cNvSpPr>
              <p:nvPr>
                <p:ph idx="1"/>
              </p:nvPr>
            </p:nvSpPr>
            <p:spPr>
              <a:xfrm>
                <a:off x="738350" y="1371600"/>
                <a:ext cx="7872249" cy="5105400"/>
              </a:xfrm>
            </p:spPr>
            <p:txBody>
              <a:bodyPr>
                <a:normAutofit/>
              </a:bodyPr>
              <a:lstStyle/>
              <a:p>
                <a:r>
                  <a:rPr lang="el-GR" b="1" dirty="0"/>
                  <a:t>Κάθετη δύναμη </a:t>
                </a:r>
                <a:r>
                  <a:rPr lang="el-GR" dirty="0"/>
                  <a:t>από επιφάνεια</a:t>
                </a:r>
                <a:endParaRPr lang="en-US" dirty="0"/>
              </a:p>
              <a:p>
                <a:pPr lvl="1"/>
                <a:r>
                  <a:rPr lang="el-GR" dirty="0"/>
                  <a:t>Το σώμα ισορροπεί στο τραπέζι</a:t>
                </a:r>
              </a:p>
              <a:p>
                <a:pPr lvl="1"/>
                <a:r>
                  <a:rPr lang="el-GR" dirty="0"/>
                  <a:t>Πρέπει </a:t>
                </a:r>
                <a:endParaRPr lang="en-US" sz="2400" i="1" dirty="0">
                  <a:latin typeface="Cambria Math" panose="02040503050406030204" pitchFamily="18" charset="0"/>
                </a:endParaRPr>
              </a:p>
              <a:p>
                <a:pPr marL="365760" lvl="1" indent="0">
                  <a:buNone/>
                </a:pPr>
                <a14:m>
                  <m:oMathPara xmlns:m="http://schemas.openxmlformats.org/officeDocument/2006/math">
                    <m:oMathParaPr>
                      <m:jc m:val="centerGroup"/>
                    </m:oMathParaPr>
                    <m:oMath xmlns:m="http://schemas.openxmlformats.org/officeDocument/2006/math">
                      <m:nary>
                        <m:naryPr>
                          <m:chr m:val="∑"/>
                          <m:subHide m:val="on"/>
                          <m:supHide m:val="on"/>
                          <m:ctrlPr>
                            <a:rPr lang="en-US" sz="2400" i="1">
                              <a:latin typeface="Cambria Math" panose="02040503050406030204" pitchFamily="18" charset="0"/>
                            </a:rPr>
                          </m:ctrlPr>
                        </m:naryPr>
                        <m:sub/>
                        <m:sup/>
                        <m:e>
                          <m:sSub>
                            <m:sSubPr>
                              <m:ctrlPr>
                                <a:rPr lang="en-US" sz="2400" b="0" i="1" smtClean="0">
                                  <a:latin typeface="Cambria Math" panose="02040503050406030204" pitchFamily="18" charset="0"/>
                                </a:rPr>
                              </m:ctrlPr>
                            </m:sSubPr>
                            <m:e>
                              <m:acc>
                                <m:accPr>
                                  <m:chr m:val="⃗"/>
                                  <m:ctrlPr>
                                    <a:rPr lang="en-US" sz="2400" b="0" i="1" smtClean="0">
                                      <a:latin typeface="Cambria Math" panose="02040503050406030204" pitchFamily="18" charset="0"/>
                                    </a:rPr>
                                  </m:ctrlPr>
                                </m:accPr>
                                <m:e>
                                  <m:r>
                                    <a:rPr lang="en-US" sz="2400" b="0" i="1" smtClean="0">
                                      <a:latin typeface="Cambria Math" panose="02040503050406030204" pitchFamily="18" charset="0"/>
                                    </a:rPr>
                                    <m:t>𝐹</m:t>
                                  </m:r>
                                </m:e>
                              </m:acc>
                            </m:e>
                            <m:sub>
                              <m:r>
                                <a:rPr lang="en-US" sz="2400" b="0" i="1" smtClean="0">
                                  <a:latin typeface="Cambria Math" panose="02040503050406030204" pitchFamily="18" charset="0"/>
                                </a:rPr>
                                <m:t>𝑦</m:t>
                              </m:r>
                            </m:sub>
                          </m:sSub>
                          <m:r>
                            <a:rPr lang="en-US" sz="2400" i="1">
                              <a:latin typeface="Cambria Math" panose="02040503050406030204" pitchFamily="18" charset="0"/>
                            </a:rPr>
                            <m:t>=</m:t>
                          </m:r>
                          <m:acc>
                            <m:accPr>
                              <m:chr m:val="⃗"/>
                              <m:ctrlPr>
                                <a:rPr lang="en-US" sz="2400" b="0" i="1" smtClean="0">
                                  <a:latin typeface="Cambria Math" panose="02040503050406030204" pitchFamily="18" charset="0"/>
                                </a:rPr>
                              </m:ctrlPr>
                            </m:accPr>
                            <m:e>
                              <m:r>
                                <a:rPr lang="en-US" sz="2400" b="0" i="1" smtClean="0">
                                  <a:latin typeface="Cambria Math" panose="02040503050406030204" pitchFamily="18" charset="0"/>
                                </a:rPr>
                                <m:t>0</m:t>
                              </m:r>
                            </m:e>
                          </m:acc>
                        </m:e>
                      </m:nary>
                    </m:oMath>
                  </m:oMathPara>
                </a14:m>
                <a:endParaRPr lang="en-US" sz="2400" dirty="0"/>
              </a:p>
              <a:p>
                <a:pPr lvl="1"/>
                <a:r>
                  <a:rPr lang="el-GR" dirty="0"/>
                  <a:t>Αν </a:t>
                </a:r>
                <a14:m>
                  <m:oMath xmlns:m="http://schemas.openxmlformats.org/officeDocument/2006/math">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𝑛</m:t>
                        </m:r>
                      </m:e>
                    </m:acc>
                  </m:oMath>
                </a14:m>
                <a:r>
                  <a:rPr lang="en-US" b="0" dirty="0"/>
                  <a:t> </a:t>
                </a:r>
                <a:r>
                  <a:rPr lang="el-GR" b="0" dirty="0"/>
                  <a:t>η δύναμη που ασκεί το τραπέζι</a:t>
                </a:r>
                <a:br>
                  <a:rPr lang="el-GR" b="0" dirty="0"/>
                </a:br>
                <a:r>
                  <a:rPr lang="el-GR" b="0" dirty="0"/>
                  <a:t>πάνω στο σώμα, τότε</a:t>
                </a:r>
                <a:endParaRPr lang="en-US" b="0" dirty="0"/>
              </a:p>
              <a:p>
                <a:pPr marL="365760" lvl="1" indent="0">
                  <a:buNone/>
                </a:pPr>
                <a14:m>
                  <m:oMathPara xmlns:m="http://schemas.openxmlformats.org/officeDocument/2006/math">
                    <m:oMathParaPr>
                      <m:jc m:val="centerGroup"/>
                    </m:oMathParaPr>
                    <m:oMath xmlns:m="http://schemas.openxmlformats.org/officeDocument/2006/math">
                      <m:nary>
                        <m:naryPr>
                          <m:chr m:val="∑"/>
                          <m:subHide m:val="on"/>
                          <m:supHide m:val="on"/>
                          <m:ctrlPr>
                            <a:rPr lang="el-GR" sz="2400" b="0" i="1" smtClean="0">
                              <a:latin typeface="Cambria Math" panose="02040503050406030204" pitchFamily="18" charset="0"/>
                            </a:rPr>
                          </m:ctrlPr>
                        </m:naryPr>
                        <m:sub/>
                        <m:sup/>
                        <m:e>
                          <m:sSub>
                            <m:sSubPr>
                              <m:ctrlPr>
                                <a:rPr lang="en-US" sz="2400" b="0" i="1" smtClean="0">
                                  <a:latin typeface="Cambria Math" panose="02040503050406030204" pitchFamily="18" charset="0"/>
                                </a:rPr>
                              </m:ctrlPr>
                            </m:sSubPr>
                            <m:e>
                              <m:acc>
                                <m:accPr>
                                  <m:chr m:val="⃗"/>
                                  <m:ctrlPr>
                                    <a:rPr lang="en-US" sz="2400" b="0" i="1" smtClean="0">
                                      <a:latin typeface="Cambria Math" panose="02040503050406030204" pitchFamily="18" charset="0"/>
                                    </a:rPr>
                                  </m:ctrlPr>
                                </m:accPr>
                                <m:e>
                                  <m:r>
                                    <a:rPr lang="en-US" sz="2400" b="0" i="1" smtClean="0">
                                      <a:latin typeface="Cambria Math" panose="02040503050406030204" pitchFamily="18" charset="0"/>
                                    </a:rPr>
                                    <m:t>𝐹</m:t>
                                  </m:r>
                                </m:e>
                              </m:acc>
                            </m:e>
                            <m:sub>
                              <m:r>
                                <a:rPr lang="en-US" sz="2400" b="0" i="1" smtClean="0">
                                  <a:latin typeface="Cambria Math" panose="02040503050406030204" pitchFamily="18" charset="0"/>
                                </a:rPr>
                                <m:t>𝑦</m:t>
                              </m:r>
                            </m:sub>
                          </m:sSub>
                        </m:e>
                      </m:nary>
                      <m:r>
                        <a:rPr lang="en-US" sz="2400" b="0" i="1" smtClean="0">
                          <a:latin typeface="Cambria Math" panose="02040503050406030204" pitchFamily="18" charset="0"/>
                        </a:rPr>
                        <m:t>=</m:t>
                      </m:r>
                      <m:acc>
                        <m:accPr>
                          <m:chr m:val="⃗"/>
                          <m:ctrlPr>
                            <a:rPr lang="en-US" sz="2400" b="0" i="1" smtClean="0">
                              <a:latin typeface="Cambria Math" panose="02040503050406030204" pitchFamily="18" charset="0"/>
                            </a:rPr>
                          </m:ctrlPr>
                        </m:accPr>
                        <m:e>
                          <m:r>
                            <a:rPr lang="en-US" sz="2400" b="0" i="1" smtClean="0">
                              <a:latin typeface="Cambria Math" panose="02040503050406030204" pitchFamily="18" charset="0"/>
                            </a:rPr>
                            <m:t>𝑛</m:t>
                          </m:r>
                        </m:e>
                      </m:acc>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panose="02040503050406030204" pitchFamily="18" charset="0"/>
                                </a:rPr>
                                <m:t>𝐹</m:t>
                              </m:r>
                            </m:e>
                          </m:acc>
                        </m:e>
                        <m:sub>
                          <m:r>
                            <m:rPr>
                              <m:sty m:val="p"/>
                            </m:rPr>
                            <a:rPr lang="en-US" sz="2400" b="0" i="1" smtClean="0">
                              <a:latin typeface="Cambria Math" panose="02040503050406030204" pitchFamily="18" charset="0"/>
                            </a:rPr>
                            <m:t>g</m:t>
                          </m:r>
                        </m:sub>
                      </m:sSub>
                      <m:r>
                        <a:rPr lang="en-US" sz="2400" b="0" i="1" smtClean="0">
                          <a:latin typeface="Cambria Math" panose="02040503050406030204" pitchFamily="18" charset="0"/>
                        </a:rPr>
                        <m:t>=</m:t>
                      </m:r>
                      <m:acc>
                        <m:accPr>
                          <m:chr m:val="⃗"/>
                          <m:ctrlPr>
                            <a:rPr lang="en-US" sz="2400" b="0" i="1" smtClean="0">
                              <a:latin typeface="Cambria Math" panose="02040503050406030204" pitchFamily="18" charset="0"/>
                            </a:rPr>
                          </m:ctrlPr>
                        </m:accPr>
                        <m:e>
                          <m:r>
                            <a:rPr lang="en-US" sz="2400" b="0" i="1" smtClean="0">
                              <a:latin typeface="Cambria Math" panose="02040503050406030204" pitchFamily="18" charset="0"/>
                            </a:rPr>
                            <m:t>0</m:t>
                          </m:r>
                        </m:e>
                      </m:acc>
                      <m:r>
                        <a:rPr lang="en-US" sz="2400" b="0" i="1" smtClean="0">
                          <a:latin typeface="Cambria Math" panose="02040503050406030204" pitchFamily="18" charset="0"/>
                        </a:rPr>
                        <m:t>⇒</m:t>
                      </m:r>
                      <m:r>
                        <a:rPr lang="en-US" sz="2400" b="0" i="1" smtClean="0">
                          <a:latin typeface="Cambria Math" panose="02040503050406030204" pitchFamily="18" charset="0"/>
                        </a:rPr>
                        <m:t>𝑛</m:t>
                      </m:r>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panose="02040503050406030204" pitchFamily="18" charset="0"/>
                                </a:rPr>
                                <m:t>𝐹</m:t>
                              </m:r>
                            </m:e>
                          </m:acc>
                        </m:e>
                        <m:sub>
                          <m:r>
                            <a:rPr lang="en-US" sz="2400" b="0" i="1" smtClean="0">
                              <a:latin typeface="Cambria Math" panose="02040503050406030204" pitchFamily="18" charset="0"/>
                            </a:rPr>
                            <m:t>𝑔</m:t>
                          </m:r>
                        </m:sub>
                      </m:sSub>
                      <m:r>
                        <a:rPr lang="en-US" sz="2400" b="0" i="1" smtClean="0">
                          <a:latin typeface="Cambria Math" panose="02040503050406030204" pitchFamily="18" charset="0"/>
                        </a:rPr>
                        <m:t>=0⇒</m:t>
                      </m:r>
                      <m:r>
                        <a:rPr lang="en-US" sz="2400" b="0" i="1" smtClean="0">
                          <a:latin typeface="Cambria Math" panose="02040503050406030204" pitchFamily="18" charset="0"/>
                        </a:rPr>
                        <m:t>𝑛</m:t>
                      </m:r>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𝑔</m:t>
                          </m:r>
                        </m:sub>
                      </m:sSub>
                    </m:oMath>
                  </m:oMathPara>
                </a14:m>
                <a:endParaRPr lang="en-US" b="0" i="1" dirty="0"/>
              </a:p>
              <a:p>
                <a:pPr lvl="1"/>
                <a:r>
                  <a:rPr lang="el-GR" dirty="0"/>
                  <a:t>Άρα η κάθετη δύναμη από το τραπέζι στο σώμα είναι</a:t>
                </a:r>
                <a:endParaRPr lang="en-US" dirty="0"/>
              </a:p>
              <a:p>
                <a:pPr lvl="1"/>
                <a:endParaRPr lang="en-US" sz="1050" i="1" dirty="0">
                  <a:latin typeface="Cambria Math" panose="02040503050406030204" pitchFamily="18" charset="0"/>
                </a:endParaRPr>
              </a:p>
              <a:p>
                <a:pPr marL="365760" lvl="1" indent="0">
                  <a:buNone/>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𝑛</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panose="02040503050406030204" pitchFamily="18" charset="0"/>
                            </a:rPr>
                            <m:t>𝑔</m:t>
                          </m:r>
                        </m:sub>
                      </m:sSub>
                      <m:r>
                        <a:rPr lang="el-GR" sz="2400" b="0" i="1" smtClean="0">
                          <a:latin typeface="Cambria Math" panose="02040503050406030204" pitchFamily="18" charset="0"/>
                        </a:rPr>
                        <m:t>=</m:t>
                      </m:r>
                      <m:r>
                        <a:rPr lang="en-US" sz="2400" b="0" i="1" smtClean="0">
                          <a:latin typeface="Cambria Math" panose="02040503050406030204" pitchFamily="18" charset="0"/>
                        </a:rPr>
                        <m:t>𝑚𝑔</m:t>
                      </m:r>
                    </m:oMath>
                  </m:oMathPara>
                </a14:m>
                <a:endParaRPr lang="en-US" sz="2400" b="0" i="1" dirty="0"/>
              </a:p>
              <a:p>
                <a:pPr lvl="1"/>
                <a:endParaRPr lang="en-US" b="0" dirty="0"/>
              </a:p>
              <a:p>
                <a:pPr lvl="1"/>
                <a:endParaRPr lang="en-US" b="0" dirty="0"/>
              </a:p>
              <a:p>
                <a:pPr lvl="1"/>
                <a:endParaRPr lang="en-US" b="0" dirty="0"/>
              </a:p>
              <a:p>
                <a:pPr lvl="1"/>
                <a:endParaRPr lang="en-US" b="0" dirty="0"/>
              </a:p>
              <a:p>
                <a:pPr marL="68580" indent="0">
                  <a:buNone/>
                </a:pPr>
                <a:endParaRPr lang="el-GR" sz="2800" b="0" dirty="0"/>
              </a:p>
              <a:p>
                <a:pPr marL="68580" indent="0">
                  <a:buNone/>
                </a:pPr>
                <a:endParaRPr lang="el-GR" dirty="0"/>
              </a:p>
            </p:txBody>
          </p:sp>
        </mc:Choice>
        <mc:Fallback xmlns="">
          <p:sp>
            <p:nvSpPr>
              <p:cNvPr id="3" name="Θέση περιεχομένου 2">
                <a:extLst>
                  <a:ext uri="{FF2B5EF4-FFF2-40B4-BE49-F238E27FC236}">
                    <a16:creationId xmlns:a16="http://schemas.microsoft.com/office/drawing/2014/main" id="{0F0C9A07-F4B4-D6E8-4416-07D6921CC7AC}"/>
                  </a:ext>
                </a:extLst>
              </p:cNvPr>
              <p:cNvSpPr>
                <a:spLocks noGrp="1" noRot="1" noChangeAspect="1" noMove="1" noResize="1" noEditPoints="1" noAdjustHandles="1" noChangeArrowheads="1" noChangeShapeType="1" noTextEdit="1"/>
              </p:cNvSpPr>
              <p:nvPr>
                <p:ph idx="1"/>
              </p:nvPr>
            </p:nvSpPr>
            <p:spPr>
              <a:xfrm>
                <a:off x="738350" y="1371600"/>
                <a:ext cx="7872249" cy="5105400"/>
              </a:xfrm>
              <a:blipFill>
                <a:blip r:embed="rId2"/>
                <a:stretch>
                  <a:fillRect t="-955"/>
                </a:stretch>
              </a:blipFill>
            </p:spPr>
            <p:txBody>
              <a:bodyPr/>
              <a:lstStyle/>
              <a:p>
                <a:r>
                  <a:rPr lang="en-US">
                    <a:noFill/>
                  </a:rPr>
                  <a:t> </a:t>
                </a:r>
              </a:p>
            </p:txBody>
          </p:sp>
        </mc:Fallback>
      </mc:AlternateContent>
      <p:pic>
        <p:nvPicPr>
          <p:cNvPr id="6" name="Εικόνα 5">
            <a:extLst>
              <a:ext uri="{FF2B5EF4-FFF2-40B4-BE49-F238E27FC236}">
                <a16:creationId xmlns:a16="http://schemas.microsoft.com/office/drawing/2014/main" xmlns="" id="{B5FCA936-1DFC-5A3D-8BCF-02D32B6F12B8}"/>
              </a:ext>
            </a:extLst>
          </p:cNvPr>
          <p:cNvPicPr>
            <a:picLocks noChangeAspect="1"/>
          </p:cNvPicPr>
          <p:nvPr/>
        </p:nvPicPr>
        <p:blipFill>
          <a:blip r:embed="rId3"/>
          <a:stretch>
            <a:fillRect/>
          </a:stretch>
        </p:blipFill>
        <p:spPr>
          <a:xfrm>
            <a:off x="6185419" y="725218"/>
            <a:ext cx="2425180" cy="3157787"/>
          </a:xfrm>
          <a:prstGeom prst="rect">
            <a:avLst/>
          </a:prstGeom>
        </p:spPr>
      </p:pic>
    </p:spTree>
    <p:extLst>
      <p:ext uri="{BB962C8B-B14F-4D97-AF65-F5344CB8AC3E}">
        <p14:creationId xmlns:p14="http://schemas.microsoft.com/office/powerpoint/2010/main" val="3905364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Εικόνα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0" y="4041521"/>
            <a:ext cx="3162300" cy="2435482"/>
          </a:xfrm>
          <a:prstGeom prst="rect">
            <a:avLst/>
          </a:prstGeom>
        </p:spPr>
      </p:pic>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1" y="1371600"/>
                <a:ext cx="7643308" cy="4153348"/>
              </a:xfrm>
            </p:spPr>
            <p:txBody>
              <a:bodyPr/>
              <a:lstStyle/>
              <a:p>
                <a:r>
                  <a:rPr lang="el-GR" b="1" dirty="0"/>
                  <a:t>Τρίτος Νόμος του </a:t>
                </a:r>
                <a:r>
                  <a:rPr lang="en-US" b="1" dirty="0"/>
                  <a:t>Newton</a:t>
                </a:r>
                <a:endParaRPr lang="en-US" dirty="0"/>
              </a:p>
              <a:p>
                <a:pPr lvl="1"/>
                <a:r>
                  <a:rPr lang="el-GR" i="1" dirty="0"/>
                  <a:t>Σε κάθε δράση, υπάρχει μια αντίδραση!</a:t>
                </a:r>
              </a:p>
              <a:p>
                <a:pPr lvl="1"/>
                <a:r>
                  <a:rPr lang="el-GR" dirty="0"/>
                  <a:t>Πιο τυπικά… </a:t>
                </a:r>
                <a:r>
                  <a:rPr lang="el-GR" dirty="0">
                    <a:sym typeface="Wingdings" panose="05000000000000000000" pitchFamily="2" charset="2"/>
                  </a:rPr>
                  <a:t></a:t>
                </a:r>
              </a:p>
              <a:p>
                <a:pPr lvl="2"/>
                <a:r>
                  <a:rPr lang="el-GR" b="1" i="1" dirty="0">
                    <a:sym typeface="Wingdings" panose="05000000000000000000" pitchFamily="2" charset="2"/>
                  </a:rPr>
                  <a:t>Αν δυο σώματα αλληλεπιδρούν, η δύναμη </a:t>
                </a:r>
                <a14:m>
                  <m:oMath xmlns:m="http://schemas.openxmlformats.org/officeDocument/2006/math">
                    <m:sSub>
                      <m:sSubPr>
                        <m:ctrlPr>
                          <a:rPr lang="en-US" b="1" i="1" smtClean="0">
                            <a:latin typeface="Cambria Math" panose="02040503050406030204" pitchFamily="18" charset="0"/>
                            <a:sym typeface="Wingdings" panose="05000000000000000000" pitchFamily="2" charset="2"/>
                          </a:rPr>
                        </m:ctrlPr>
                      </m:sSubPr>
                      <m:e>
                        <m:acc>
                          <m:accPr>
                            <m:chr m:val="⃗"/>
                            <m:ctrlPr>
                              <a:rPr lang="en-US" b="1" i="1" smtClean="0">
                                <a:latin typeface="Cambria Math" panose="02040503050406030204" pitchFamily="18" charset="0"/>
                                <a:sym typeface="Wingdings" panose="05000000000000000000" pitchFamily="2" charset="2"/>
                              </a:rPr>
                            </m:ctrlPr>
                          </m:accPr>
                          <m:e>
                            <m:r>
                              <a:rPr lang="en-US" b="1" i="1" smtClean="0">
                                <a:latin typeface="Cambria Math" panose="02040503050406030204" pitchFamily="18" charset="0"/>
                                <a:sym typeface="Wingdings" panose="05000000000000000000" pitchFamily="2" charset="2"/>
                              </a:rPr>
                              <m:t>𝑭</m:t>
                            </m:r>
                          </m:e>
                        </m:acc>
                      </m:e>
                      <m:sub>
                        <m:r>
                          <a:rPr lang="en-US" b="1" i="1" smtClean="0">
                            <a:latin typeface="Cambria Math" panose="02040503050406030204" pitchFamily="18" charset="0"/>
                            <a:sym typeface="Wingdings" panose="05000000000000000000" pitchFamily="2" charset="2"/>
                          </a:rPr>
                          <m:t>𝟏𝟐</m:t>
                        </m:r>
                      </m:sub>
                    </m:sSub>
                  </m:oMath>
                </a14:m>
                <a:r>
                  <a:rPr lang="en-US" b="1" i="1" dirty="0"/>
                  <a:t> </a:t>
                </a:r>
                <a:r>
                  <a:rPr lang="el-GR" b="1" i="1" dirty="0"/>
                  <a:t>που ασκείται από το σώμα 1 στο σώμα 2 είναι ίση σε μέτρο και αντίθετη σε κατεύθυνση στη δύναμη </a:t>
                </a:r>
                <a14:m>
                  <m:oMath xmlns:m="http://schemas.openxmlformats.org/officeDocument/2006/math">
                    <m:sSub>
                      <m:sSubPr>
                        <m:ctrlPr>
                          <a:rPr lang="en-US" b="1" i="1">
                            <a:latin typeface="Cambria Math" panose="02040503050406030204" pitchFamily="18" charset="0"/>
                            <a:sym typeface="Wingdings" panose="05000000000000000000" pitchFamily="2" charset="2"/>
                          </a:rPr>
                        </m:ctrlPr>
                      </m:sSubPr>
                      <m:e>
                        <m:acc>
                          <m:accPr>
                            <m:chr m:val="⃗"/>
                            <m:ctrlPr>
                              <a:rPr lang="en-US" b="1" i="1">
                                <a:latin typeface="Cambria Math" panose="02040503050406030204" pitchFamily="18" charset="0"/>
                                <a:sym typeface="Wingdings" panose="05000000000000000000" pitchFamily="2" charset="2"/>
                              </a:rPr>
                            </m:ctrlPr>
                          </m:accPr>
                          <m:e>
                            <m:r>
                              <a:rPr lang="en-US" b="1" i="1">
                                <a:latin typeface="Cambria Math" panose="02040503050406030204" pitchFamily="18" charset="0"/>
                                <a:sym typeface="Wingdings" panose="05000000000000000000" pitchFamily="2" charset="2"/>
                              </a:rPr>
                              <m:t>𝑭</m:t>
                            </m:r>
                          </m:e>
                        </m:acc>
                      </m:e>
                      <m:sub>
                        <m:r>
                          <a:rPr lang="en-US" b="1" i="1">
                            <a:latin typeface="Cambria Math" panose="02040503050406030204" pitchFamily="18" charset="0"/>
                            <a:sym typeface="Wingdings" panose="05000000000000000000" pitchFamily="2" charset="2"/>
                          </a:rPr>
                          <m:t>𝟐</m:t>
                        </m:r>
                        <m:r>
                          <a:rPr lang="el-GR" b="1" i="1" smtClean="0">
                            <a:latin typeface="Cambria Math" panose="02040503050406030204" pitchFamily="18" charset="0"/>
                            <a:sym typeface="Wingdings" panose="05000000000000000000" pitchFamily="2" charset="2"/>
                          </a:rPr>
                          <m:t>𝟏</m:t>
                        </m:r>
                      </m:sub>
                    </m:sSub>
                  </m:oMath>
                </a14:m>
                <a:r>
                  <a:rPr lang="el-GR" b="1" i="1" dirty="0"/>
                  <a:t>, που ασκείται από το σώμα 2 στο σώμα 1:</a:t>
                </a:r>
                <a:r>
                  <a:rPr lang="en-US" b="1" i="1" dirty="0"/>
                  <a:t/>
                </a:r>
                <a:br>
                  <a:rPr lang="en-US" b="1" i="1" dirty="0"/>
                </a:br>
                <a:r>
                  <a:rPr lang="en-US" b="1" i="1" dirty="0"/>
                  <a:t/>
                </a:r>
                <a:br>
                  <a:rPr lang="en-US" b="1" i="1" dirty="0"/>
                </a:br>
                <a:r>
                  <a:rPr lang="el-GR" b="1" i="1" dirty="0">
                    <a:latin typeface="Cambria Math" panose="02040503050406030204" pitchFamily="18" charset="0"/>
                    <a:sym typeface="Wingdings" panose="05000000000000000000" pitchFamily="2" charset="2"/>
                  </a:rPr>
                  <a:t/>
                </a:r>
                <a:br>
                  <a:rPr lang="el-GR" b="1" i="1" dirty="0">
                    <a:latin typeface="Cambria Math" panose="02040503050406030204" pitchFamily="18" charset="0"/>
                    <a:sym typeface="Wingdings" panose="05000000000000000000" pitchFamily="2" charset="2"/>
                  </a:rPr>
                </a:br>
                <a14:m>
                  <m:oMath xmlns:m="http://schemas.openxmlformats.org/officeDocument/2006/math">
                    <m:sSub>
                      <m:sSubPr>
                        <m:ctrlPr>
                          <a:rPr lang="en-US" sz="2800" i="1">
                            <a:latin typeface="Cambria Math" panose="02040503050406030204" pitchFamily="18" charset="0"/>
                            <a:sym typeface="Wingdings" panose="05000000000000000000" pitchFamily="2" charset="2"/>
                          </a:rPr>
                        </m:ctrlPr>
                      </m:sSubPr>
                      <m:e>
                        <m:acc>
                          <m:accPr>
                            <m:chr m:val="⃗"/>
                            <m:ctrlPr>
                              <a:rPr lang="en-US" sz="2800" i="1">
                                <a:latin typeface="Cambria Math" panose="02040503050406030204" pitchFamily="18" charset="0"/>
                                <a:sym typeface="Wingdings" panose="05000000000000000000" pitchFamily="2" charset="2"/>
                              </a:rPr>
                            </m:ctrlPr>
                          </m:accPr>
                          <m:e>
                            <m:r>
                              <a:rPr lang="en-US" sz="2800" i="1">
                                <a:latin typeface="Cambria Math" panose="02040503050406030204" pitchFamily="18" charset="0"/>
                                <a:sym typeface="Wingdings" panose="05000000000000000000" pitchFamily="2" charset="2"/>
                              </a:rPr>
                              <m:t>𝐹</m:t>
                            </m:r>
                          </m:e>
                        </m:acc>
                      </m:e>
                      <m:sub>
                        <m:r>
                          <a:rPr lang="en-US" sz="2800" i="1">
                            <a:latin typeface="Cambria Math" panose="02040503050406030204" pitchFamily="18" charset="0"/>
                            <a:sym typeface="Wingdings" panose="05000000000000000000" pitchFamily="2" charset="2"/>
                          </a:rPr>
                          <m:t>12</m:t>
                        </m:r>
                      </m:sub>
                    </m:sSub>
                    <m:r>
                      <a:rPr lang="el-GR" sz="2800" b="0" i="1" smtClean="0">
                        <a:latin typeface="Cambria Math" panose="02040503050406030204" pitchFamily="18" charset="0"/>
                        <a:sym typeface="Wingdings" panose="05000000000000000000" pitchFamily="2" charset="2"/>
                      </a:rPr>
                      <m:t>=</m:t>
                    </m:r>
                    <m:sSub>
                      <m:sSubPr>
                        <m:ctrlPr>
                          <a:rPr lang="el-GR" sz="2800" b="0" i="1" smtClean="0">
                            <a:latin typeface="Cambria Math" panose="02040503050406030204" pitchFamily="18" charset="0"/>
                            <a:sym typeface="Wingdings" panose="05000000000000000000" pitchFamily="2" charset="2"/>
                          </a:rPr>
                        </m:ctrlPr>
                      </m:sSubPr>
                      <m:e>
                        <m:r>
                          <a:rPr lang="el-GR" sz="2800" b="0" i="1" smtClean="0">
                            <a:latin typeface="Cambria Math" panose="02040503050406030204" pitchFamily="18" charset="0"/>
                            <a:sym typeface="Wingdings" panose="05000000000000000000" pitchFamily="2" charset="2"/>
                          </a:rPr>
                          <m:t>−</m:t>
                        </m:r>
                        <m:acc>
                          <m:accPr>
                            <m:chr m:val="⃗"/>
                            <m:ctrlPr>
                              <a:rPr lang="en-US" sz="2800" i="1">
                                <a:latin typeface="Cambria Math" panose="02040503050406030204" pitchFamily="18" charset="0"/>
                                <a:sym typeface="Wingdings" panose="05000000000000000000" pitchFamily="2" charset="2"/>
                              </a:rPr>
                            </m:ctrlPr>
                          </m:accPr>
                          <m:e>
                            <m:r>
                              <a:rPr lang="en-US" sz="2800" i="1">
                                <a:latin typeface="Cambria Math" panose="02040503050406030204" pitchFamily="18" charset="0"/>
                                <a:sym typeface="Wingdings" panose="05000000000000000000" pitchFamily="2" charset="2"/>
                              </a:rPr>
                              <m:t>𝐹</m:t>
                            </m:r>
                          </m:e>
                        </m:acc>
                      </m:e>
                      <m:sub>
                        <m:r>
                          <a:rPr lang="el-GR" sz="2800" b="0" i="1" smtClean="0">
                            <a:latin typeface="Cambria Math" panose="02040503050406030204" pitchFamily="18" charset="0"/>
                            <a:sym typeface="Wingdings" panose="05000000000000000000" pitchFamily="2" charset="2"/>
                          </a:rPr>
                          <m:t>2</m:t>
                        </m:r>
                        <m:r>
                          <a:rPr lang="en-US" sz="2800" i="1">
                            <a:latin typeface="Cambria Math" panose="02040503050406030204" pitchFamily="18" charset="0"/>
                            <a:sym typeface="Wingdings" panose="05000000000000000000" pitchFamily="2" charset="2"/>
                          </a:rPr>
                          <m:t>1</m:t>
                        </m:r>
                      </m:sub>
                    </m:sSub>
                  </m:oMath>
                </a14:m>
                <a:endParaRPr lang="el-GR" dirty="0"/>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1" y="1371600"/>
                <a:ext cx="7643308" cy="4153348"/>
              </a:xfrm>
              <a:blipFill>
                <a:blip r:embed="rId3"/>
                <a:stretch>
                  <a:fillRect t="-1175" r="-1595"/>
                </a:stretch>
              </a:blipFill>
            </p:spPr>
            <p:txBody>
              <a:bodyPr/>
              <a:lstStyle/>
              <a:p>
                <a:r>
                  <a:rPr lang="en-US">
                    <a:noFill/>
                  </a:rPr>
                  <a:t> </a:t>
                </a:r>
              </a:p>
            </p:txBody>
          </p:sp>
        </mc:Fallback>
      </mc:AlternateContent>
      <p:sp>
        <p:nvSpPr>
          <p:cNvPr id="5" name="Horizontal Scroll 4"/>
          <p:cNvSpPr/>
          <p:nvPr/>
        </p:nvSpPr>
        <p:spPr>
          <a:xfrm>
            <a:off x="738350" y="5410200"/>
            <a:ext cx="4519450" cy="1066803"/>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2000" b="0" i="0" u="none" strike="noStrike" kern="1200" cap="none" spc="0" normalizeH="0" baseline="0" noProof="0" dirty="0">
                <a:ln>
                  <a:noFill/>
                </a:ln>
                <a:solidFill>
                  <a:prstClr val="white"/>
                </a:solidFill>
                <a:effectLst/>
                <a:uLnTx/>
                <a:uFillTx/>
                <a:latin typeface="Calibri" panose="020F0502020204030204"/>
                <a:ea typeface="+mn-ea"/>
                <a:cs typeface="+mn-cs"/>
              </a:rPr>
              <a:t>Οι δυνάμεις του 3</a:t>
            </a:r>
            <a:r>
              <a:rPr kumimoji="0" lang="el-GR" sz="2000" b="0" i="0" u="none" strike="noStrike" kern="1200" cap="none" spc="0" normalizeH="0" baseline="30000" noProof="0" dirty="0">
                <a:ln>
                  <a:noFill/>
                </a:ln>
                <a:solidFill>
                  <a:prstClr val="white"/>
                </a:solidFill>
                <a:effectLst/>
                <a:uLnTx/>
                <a:uFillTx/>
                <a:latin typeface="Calibri" panose="020F0502020204030204"/>
                <a:ea typeface="+mn-ea"/>
                <a:cs typeface="+mn-cs"/>
              </a:rPr>
              <a:t>ου</a:t>
            </a:r>
            <a:r>
              <a:rPr kumimoji="0" lang="el-GR" sz="2000" b="0" i="0" u="none" strike="noStrike" kern="1200" cap="none" spc="0" normalizeH="0" baseline="0" noProof="0" dirty="0">
                <a:ln>
                  <a:noFill/>
                </a:ln>
                <a:solidFill>
                  <a:prstClr val="white"/>
                </a:solidFill>
                <a:effectLst/>
                <a:uLnTx/>
                <a:uFillTx/>
                <a:latin typeface="Calibri" panose="020F0502020204030204"/>
                <a:ea typeface="+mn-ea"/>
                <a:cs typeface="+mn-cs"/>
              </a:rPr>
              <a:t> νόμου </a:t>
            </a:r>
            <a:r>
              <a:rPr kumimoji="0" lang="aa-ET" sz="2000" b="0" i="0" u="none" strike="noStrike" kern="1200" cap="none" spc="0" normalizeH="0" baseline="0" noProof="0" dirty="0">
                <a:ln>
                  <a:noFill/>
                </a:ln>
                <a:solidFill>
                  <a:prstClr val="white"/>
                </a:solidFill>
                <a:effectLst/>
                <a:uLnTx/>
                <a:uFillTx/>
                <a:latin typeface="Calibri" panose="020F0502020204030204"/>
                <a:ea typeface="+mn-ea"/>
                <a:cs typeface="+mn-cs"/>
              </a:rPr>
              <a:t>Newton </a:t>
            </a:r>
            <a:r>
              <a:rPr kumimoji="0" lang="el-GR" sz="2000" b="0" i="0" u="none" strike="noStrike" kern="1200" cap="none" spc="0" normalizeH="0" baseline="0" noProof="0" dirty="0">
                <a:ln>
                  <a:noFill/>
                </a:ln>
                <a:solidFill>
                  <a:prstClr val="white"/>
                </a:solidFill>
                <a:effectLst/>
                <a:uLnTx/>
                <a:uFillTx/>
                <a:latin typeface="Calibri" panose="020F0502020204030204"/>
                <a:ea typeface="+mn-ea"/>
                <a:cs typeface="+mn-cs"/>
              </a:rPr>
              <a:t>ασκούνται σε διαφορετικά σώματα!!!</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1189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0" y="1290913"/>
                <a:ext cx="7872250" cy="5199533"/>
              </a:xfrm>
            </p:spPr>
            <p:txBody>
              <a:bodyPr>
                <a:normAutofit lnSpcReduction="10000"/>
              </a:bodyPr>
              <a:lstStyle/>
              <a:p>
                <a:r>
                  <a:rPr lang="el-GR" b="1" dirty="0"/>
                  <a:t>Τρεις Νόμοι του </a:t>
                </a:r>
                <a:r>
                  <a:rPr lang="en-US" b="1" dirty="0"/>
                  <a:t>Newton</a:t>
                </a:r>
              </a:p>
              <a:p>
                <a:pPr marL="525780" indent="-457200">
                  <a:buFont typeface="+mj-lt"/>
                  <a:buAutoNum type="arabicPeriod"/>
                </a:pPr>
                <a:r>
                  <a:rPr lang="el-GR" b="1" dirty="0"/>
                  <a:t>Ένα σώμα στο οποίο η συνισταμένη των δυνάμεων που του ασκούνται είναι μηδενική</a:t>
                </a:r>
                <a:r>
                  <a:rPr lang="en-US" b="1" dirty="0"/>
                  <a:t>,</a:t>
                </a:r>
                <a:r>
                  <a:rPr lang="el-GR" b="1" dirty="0"/>
                  <a:t> </a:t>
                </a:r>
                <a:r>
                  <a:rPr lang="el-GR" b="1" u="sng" dirty="0">
                    <a:solidFill>
                      <a:srgbClr val="FF0000"/>
                    </a:solidFill>
                  </a:rPr>
                  <a:t>ισορροπεί</a:t>
                </a:r>
                <a:r>
                  <a:rPr lang="el-GR" b="1" dirty="0"/>
                  <a:t> (δηλ. δεν επιταχύνεται)</a:t>
                </a:r>
              </a:p>
              <a:p>
                <a:pPr marL="68580" indent="0">
                  <a:buNone/>
                </a:pPr>
                <a14:m>
                  <m:oMathPara xmlns:m="http://schemas.openxmlformats.org/officeDocument/2006/math">
                    <m:oMathParaPr>
                      <m:jc m:val="centerGroup"/>
                    </m:oMathParaPr>
                    <m:oMath xmlns:m="http://schemas.openxmlformats.org/officeDocument/2006/math">
                      <m:r>
                        <a:rPr lang="el-GR" sz="2800" b="1" i="0" smtClean="0">
                          <a:latin typeface="Cambria Math" panose="02040503050406030204" pitchFamily="18" charset="0"/>
                        </a:rPr>
                        <m:t>𝚺</m:t>
                      </m:r>
                      <m:r>
                        <a:rPr lang="en-US" sz="2800" b="1" i="1" smtClean="0">
                          <a:latin typeface="Cambria Math" panose="02040503050406030204" pitchFamily="18" charset="0"/>
                        </a:rPr>
                        <m:t> </m:t>
                      </m:r>
                      <m:acc>
                        <m:accPr>
                          <m:chr m:val="⃗"/>
                          <m:ctrlPr>
                            <a:rPr lang="en-US" sz="2800" b="1" i="1" smtClean="0">
                              <a:latin typeface="Cambria Math" panose="02040503050406030204" pitchFamily="18" charset="0"/>
                            </a:rPr>
                          </m:ctrlPr>
                        </m:accPr>
                        <m:e>
                          <m:r>
                            <a:rPr lang="en-US" sz="2800" b="1" i="1" smtClean="0">
                              <a:latin typeface="Cambria Math" panose="02040503050406030204" pitchFamily="18" charset="0"/>
                            </a:rPr>
                            <m:t>𝑭</m:t>
                          </m:r>
                        </m:e>
                      </m:acc>
                      <m:r>
                        <a:rPr lang="en-US" sz="2800" b="1" i="1" smtClean="0">
                          <a:latin typeface="Cambria Math" panose="02040503050406030204" pitchFamily="18" charset="0"/>
                        </a:rPr>
                        <m:t>=</m:t>
                      </m:r>
                      <m:acc>
                        <m:accPr>
                          <m:chr m:val="⃗"/>
                          <m:ctrlPr>
                            <a:rPr lang="en-US" sz="2800" b="1" i="1" smtClean="0">
                              <a:latin typeface="Cambria Math" panose="02040503050406030204" pitchFamily="18" charset="0"/>
                            </a:rPr>
                          </m:ctrlPr>
                        </m:accPr>
                        <m:e>
                          <m:r>
                            <a:rPr lang="en-US" sz="2800" b="1" i="1" smtClean="0">
                              <a:latin typeface="Cambria Math" panose="02040503050406030204" pitchFamily="18" charset="0"/>
                            </a:rPr>
                            <m:t>𝟎</m:t>
                          </m:r>
                        </m:e>
                      </m:acc>
                    </m:oMath>
                  </m:oMathPara>
                </a14:m>
                <a:endParaRPr lang="el-GR" sz="2800" b="1" dirty="0"/>
              </a:p>
              <a:p>
                <a:pPr marL="525780" indent="-457200">
                  <a:buFont typeface="+mj-lt"/>
                  <a:buAutoNum type="arabicPeriod" startAt="2"/>
                </a:pPr>
                <a:r>
                  <a:rPr lang="el-GR" b="1" dirty="0"/>
                  <a:t>Ένα σώμα στο οποίο η συνισταμένη των δυνάμεων που του ασκούνται είναι μη μηδενική</a:t>
                </a:r>
                <a:r>
                  <a:rPr lang="en-US" b="1" dirty="0"/>
                  <a:t>,</a:t>
                </a:r>
                <a:r>
                  <a:rPr lang="el-GR" b="1" dirty="0"/>
                  <a:t> </a:t>
                </a:r>
                <a:r>
                  <a:rPr lang="el-GR" b="1" u="sng" dirty="0">
                    <a:solidFill>
                      <a:srgbClr val="FF0000"/>
                    </a:solidFill>
                  </a:rPr>
                  <a:t>επιταχύνεται</a:t>
                </a:r>
              </a:p>
              <a:p>
                <a:pPr marL="68580" indent="0">
                  <a:buNone/>
                </a:pPr>
                <a14:m>
                  <m:oMathPara xmlns:m="http://schemas.openxmlformats.org/officeDocument/2006/math">
                    <m:oMathParaPr>
                      <m:jc m:val="centerGroup"/>
                    </m:oMathParaPr>
                    <m:oMath xmlns:m="http://schemas.openxmlformats.org/officeDocument/2006/math">
                      <m:r>
                        <a:rPr lang="el-GR" sz="2800" b="1">
                          <a:latin typeface="Cambria Math" panose="02040503050406030204" pitchFamily="18" charset="0"/>
                        </a:rPr>
                        <m:t>𝚺</m:t>
                      </m:r>
                      <m:r>
                        <a:rPr lang="en-US" sz="2800" b="1" i="1">
                          <a:latin typeface="Cambria Math" panose="02040503050406030204" pitchFamily="18" charset="0"/>
                        </a:rPr>
                        <m:t> </m:t>
                      </m:r>
                      <m:acc>
                        <m:accPr>
                          <m:chr m:val="⃗"/>
                          <m:ctrlPr>
                            <a:rPr lang="en-US" sz="2800" b="1" i="1">
                              <a:latin typeface="Cambria Math" panose="02040503050406030204" pitchFamily="18" charset="0"/>
                            </a:rPr>
                          </m:ctrlPr>
                        </m:accPr>
                        <m:e>
                          <m:r>
                            <a:rPr lang="en-US" sz="2800" b="1" i="1">
                              <a:latin typeface="Cambria Math" panose="02040503050406030204" pitchFamily="18" charset="0"/>
                            </a:rPr>
                            <m:t>𝑭</m:t>
                          </m:r>
                        </m:e>
                      </m:acc>
                      <m:r>
                        <a:rPr lang="en-US" sz="2800" b="1" i="1">
                          <a:latin typeface="Cambria Math" panose="02040503050406030204" pitchFamily="18" charset="0"/>
                        </a:rPr>
                        <m:t>=</m:t>
                      </m:r>
                      <m:r>
                        <a:rPr lang="en-US" sz="2800" b="1" i="1" smtClean="0">
                          <a:latin typeface="Cambria Math" panose="02040503050406030204" pitchFamily="18" charset="0"/>
                        </a:rPr>
                        <m:t>𝒎</m:t>
                      </m:r>
                      <m:acc>
                        <m:accPr>
                          <m:chr m:val="⃗"/>
                          <m:ctrlPr>
                            <a:rPr lang="en-US" sz="2800" b="1" i="1" smtClean="0">
                              <a:latin typeface="Cambria Math" panose="02040503050406030204" pitchFamily="18" charset="0"/>
                            </a:rPr>
                          </m:ctrlPr>
                        </m:accPr>
                        <m:e>
                          <m:r>
                            <a:rPr lang="en-US" sz="2800" b="1" i="1" smtClean="0">
                              <a:latin typeface="Cambria Math" panose="02040503050406030204" pitchFamily="18" charset="0"/>
                            </a:rPr>
                            <m:t>𝒂</m:t>
                          </m:r>
                        </m:e>
                      </m:acc>
                    </m:oMath>
                  </m:oMathPara>
                </a14:m>
                <a:endParaRPr lang="el-GR" sz="2800" b="1" dirty="0">
                  <a:solidFill>
                    <a:srgbClr val="3E3D2D"/>
                  </a:solidFill>
                  <a:sym typeface="Wingdings" panose="05000000000000000000" pitchFamily="2" charset="2"/>
                </a:endParaRPr>
              </a:p>
              <a:p>
                <a:pPr marL="525780" indent="-457200">
                  <a:buFont typeface="+mj-lt"/>
                  <a:buAutoNum type="arabicPeriod" startAt="3"/>
                </a:pPr>
                <a:r>
                  <a:rPr lang="el-GR" b="1" dirty="0">
                    <a:solidFill>
                      <a:schemeClr val="bg2">
                        <a:lumMod val="25000"/>
                      </a:schemeClr>
                    </a:solidFill>
                    <a:sym typeface="Wingdings" panose="05000000000000000000" pitchFamily="2" charset="2"/>
                  </a:rPr>
                  <a:t>Αν δυο σώματα αλληλεπιδρούν, η δύναμη </a:t>
                </a:r>
                <a14:m>
                  <m:oMath xmlns:m="http://schemas.openxmlformats.org/officeDocument/2006/math">
                    <m:sSub>
                      <m:sSubPr>
                        <m:ctrlPr>
                          <a:rPr lang="en-US" b="1" i="1">
                            <a:solidFill>
                              <a:schemeClr val="bg2">
                                <a:lumMod val="25000"/>
                              </a:schemeClr>
                            </a:solidFill>
                            <a:latin typeface="Cambria Math" panose="02040503050406030204" pitchFamily="18" charset="0"/>
                            <a:sym typeface="Wingdings" panose="05000000000000000000" pitchFamily="2" charset="2"/>
                          </a:rPr>
                        </m:ctrlPr>
                      </m:sSubPr>
                      <m:e>
                        <m:acc>
                          <m:accPr>
                            <m:chr m:val="⃗"/>
                            <m:ctrlPr>
                              <a:rPr lang="en-US" b="1" i="1">
                                <a:solidFill>
                                  <a:schemeClr val="bg2">
                                    <a:lumMod val="25000"/>
                                  </a:schemeClr>
                                </a:solidFill>
                                <a:latin typeface="Cambria Math" panose="02040503050406030204" pitchFamily="18" charset="0"/>
                                <a:sym typeface="Wingdings" panose="05000000000000000000" pitchFamily="2" charset="2"/>
                              </a:rPr>
                            </m:ctrlPr>
                          </m:accPr>
                          <m:e>
                            <m:r>
                              <a:rPr lang="en-US" b="1" i="0">
                                <a:solidFill>
                                  <a:schemeClr val="bg2">
                                    <a:lumMod val="25000"/>
                                  </a:schemeClr>
                                </a:solidFill>
                                <a:latin typeface="Cambria Math" panose="02040503050406030204" pitchFamily="18" charset="0"/>
                                <a:sym typeface="Wingdings" panose="05000000000000000000" pitchFamily="2" charset="2"/>
                              </a:rPr>
                              <m:t>𝐅</m:t>
                            </m:r>
                          </m:e>
                        </m:acc>
                      </m:e>
                      <m:sub>
                        <m:r>
                          <a:rPr lang="en-US" b="1" i="0">
                            <a:solidFill>
                              <a:schemeClr val="bg2">
                                <a:lumMod val="25000"/>
                              </a:schemeClr>
                            </a:solidFill>
                            <a:latin typeface="Cambria Math" panose="02040503050406030204" pitchFamily="18" charset="0"/>
                            <a:sym typeface="Wingdings" panose="05000000000000000000" pitchFamily="2" charset="2"/>
                          </a:rPr>
                          <m:t>𝟏𝟐</m:t>
                        </m:r>
                      </m:sub>
                    </m:sSub>
                  </m:oMath>
                </a14:m>
                <a:r>
                  <a:rPr lang="en-US" b="1" dirty="0">
                    <a:solidFill>
                      <a:schemeClr val="bg2">
                        <a:lumMod val="25000"/>
                      </a:schemeClr>
                    </a:solidFill>
                  </a:rPr>
                  <a:t> </a:t>
                </a:r>
                <a:r>
                  <a:rPr lang="el-GR" b="1" dirty="0">
                    <a:solidFill>
                      <a:schemeClr val="bg2">
                        <a:lumMod val="25000"/>
                      </a:schemeClr>
                    </a:solidFill>
                  </a:rPr>
                  <a:t>που ασκείται από το σώμα 1 στο σώμα 2 είναι ίση σε μέτρο και αντίθετη σε κατεύθυνση στη δύναμη </a:t>
                </a:r>
                <a14:m>
                  <m:oMath xmlns:m="http://schemas.openxmlformats.org/officeDocument/2006/math">
                    <m:sSub>
                      <m:sSubPr>
                        <m:ctrlPr>
                          <a:rPr lang="en-US" b="1" i="1">
                            <a:solidFill>
                              <a:schemeClr val="bg2">
                                <a:lumMod val="25000"/>
                              </a:schemeClr>
                            </a:solidFill>
                            <a:latin typeface="Cambria Math" panose="02040503050406030204" pitchFamily="18" charset="0"/>
                            <a:sym typeface="Wingdings" panose="05000000000000000000" pitchFamily="2" charset="2"/>
                          </a:rPr>
                        </m:ctrlPr>
                      </m:sSubPr>
                      <m:e>
                        <m:acc>
                          <m:accPr>
                            <m:chr m:val="⃗"/>
                            <m:ctrlPr>
                              <a:rPr lang="en-US" b="1" i="1">
                                <a:solidFill>
                                  <a:schemeClr val="bg2">
                                    <a:lumMod val="25000"/>
                                  </a:schemeClr>
                                </a:solidFill>
                                <a:latin typeface="Cambria Math" panose="02040503050406030204" pitchFamily="18" charset="0"/>
                                <a:sym typeface="Wingdings" panose="05000000000000000000" pitchFamily="2" charset="2"/>
                              </a:rPr>
                            </m:ctrlPr>
                          </m:accPr>
                          <m:e>
                            <m:r>
                              <a:rPr lang="en-US" b="1" i="0">
                                <a:solidFill>
                                  <a:schemeClr val="bg2">
                                    <a:lumMod val="25000"/>
                                  </a:schemeClr>
                                </a:solidFill>
                                <a:latin typeface="Cambria Math" panose="02040503050406030204" pitchFamily="18" charset="0"/>
                                <a:sym typeface="Wingdings" panose="05000000000000000000" pitchFamily="2" charset="2"/>
                              </a:rPr>
                              <m:t>𝐅</m:t>
                            </m:r>
                          </m:e>
                        </m:acc>
                      </m:e>
                      <m:sub>
                        <m:r>
                          <a:rPr lang="en-US" b="1" i="0">
                            <a:solidFill>
                              <a:schemeClr val="bg2">
                                <a:lumMod val="25000"/>
                              </a:schemeClr>
                            </a:solidFill>
                            <a:latin typeface="Cambria Math" panose="02040503050406030204" pitchFamily="18" charset="0"/>
                            <a:sym typeface="Wingdings" panose="05000000000000000000" pitchFamily="2" charset="2"/>
                          </a:rPr>
                          <m:t>𝟐</m:t>
                        </m:r>
                        <m:r>
                          <a:rPr lang="el-GR" b="1" i="0">
                            <a:solidFill>
                              <a:schemeClr val="bg2">
                                <a:lumMod val="25000"/>
                              </a:schemeClr>
                            </a:solidFill>
                            <a:latin typeface="Cambria Math" panose="02040503050406030204" pitchFamily="18" charset="0"/>
                            <a:sym typeface="Wingdings" panose="05000000000000000000" pitchFamily="2" charset="2"/>
                          </a:rPr>
                          <m:t>𝟏</m:t>
                        </m:r>
                      </m:sub>
                    </m:sSub>
                  </m:oMath>
                </a14:m>
                <a:r>
                  <a:rPr lang="el-GR" b="1" dirty="0">
                    <a:solidFill>
                      <a:schemeClr val="bg2">
                        <a:lumMod val="25000"/>
                      </a:schemeClr>
                    </a:solidFill>
                  </a:rPr>
                  <a:t>, που ασκείται από το σώμα 2 στο σώμα 1</a:t>
                </a:r>
                <a:endParaRPr lang="en-US" b="1" dirty="0">
                  <a:solidFill>
                    <a:schemeClr val="bg2">
                      <a:lumMod val="25000"/>
                    </a:schemeClr>
                  </a:solidFill>
                </a:endParaRPr>
              </a:p>
              <a:p>
                <a:pPr marL="68580" indent="0">
                  <a:buNone/>
                </a:pPr>
                <a14:m>
                  <m:oMathPara xmlns:m="http://schemas.openxmlformats.org/officeDocument/2006/math">
                    <m:oMathParaPr>
                      <m:jc m:val="centerGroup"/>
                    </m:oMathParaPr>
                    <m:oMath xmlns:m="http://schemas.openxmlformats.org/officeDocument/2006/math">
                      <m:sSub>
                        <m:sSubPr>
                          <m:ctrlPr>
                            <a:rPr lang="en-US" sz="2800" b="1" i="1">
                              <a:latin typeface="Cambria Math" panose="02040503050406030204" pitchFamily="18" charset="0"/>
                            </a:rPr>
                          </m:ctrlPr>
                        </m:sSubPr>
                        <m:e>
                          <m:acc>
                            <m:accPr>
                              <m:chr m:val="⃗"/>
                              <m:ctrlPr>
                                <a:rPr lang="en-US" sz="2800" b="1" i="1">
                                  <a:latin typeface="Cambria Math" panose="02040503050406030204" pitchFamily="18" charset="0"/>
                                </a:rPr>
                              </m:ctrlPr>
                            </m:accPr>
                            <m:e>
                              <m:r>
                                <a:rPr lang="en-US" sz="2800" b="1" i="1">
                                  <a:latin typeface="Cambria Math" panose="02040503050406030204" pitchFamily="18" charset="0"/>
                                </a:rPr>
                                <m:t>𝑭</m:t>
                              </m:r>
                            </m:e>
                          </m:acc>
                        </m:e>
                        <m:sub>
                          <m:r>
                            <a:rPr lang="en-US" sz="2800" b="1" i="1" smtClean="0">
                              <a:latin typeface="Cambria Math" panose="02040503050406030204" pitchFamily="18" charset="0"/>
                            </a:rPr>
                            <m:t>𝟏𝟐</m:t>
                          </m:r>
                        </m:sub>
                      </m:sSub>
                      <m:r>
                        <a:rPr lang="en-US" sz="2800" b="1" i="1">
                          <a:latin typeface="Cambria Math" panose="02040503050406030204" pitchFamily="18" charset="0"/>
                        </a:rPr>
                        <m:t>=</m:t>
                      </m:r>
                      <m:r>
                        <a:rPr lang="en-US" sz="2800" b="1" i="1" smtClean="0">
                          <a:latin typeface="Cambria Math" panose="02040503050406030204" pitchFamily="18" charset="0"/>
                        </a:rPr>
                        <m:t>−</m:t>
                      </m:r>
                      <m:sSub>
                        <m:sSubPr>
                          <m:ctrlPr>
                            <a:rPr lang="en-US" sz="2800" b="1" i="1" smtClean="0">
                              <a:latin typeface="Cambria Math" panose="02040503050406030204" pitchFamily="18" charset="0"/>
                            </a:rPr>
                          </m:ctrlPr>
                        </m:sSubPr>
                        <m:e>
                          <m:acc>
                            <m:accPr>
                              <m:chr m:val="⃗"/>
                              <m:ctrlPr>
                                <a:rPr lang="en-US" sz="2800" b="1" i="1" smtClean="0">
                                  <a:latin typeface="Cambria Math" panose="02040503050406030204" pitchFamily="18" charset="0"/>
                                </a:rPr>
                              </m:ctrlPr>
                            </m:accPr>
                            <m:e>
                              <m:r>
                                <a:rPr lang="en-US" sz="2800" b="1" i="1" smtClean="0">
                                  <a:latin typeface="Cambria Math" panose="02040503050406030204" pitchFamily="18" charset="0"/>
                                </a:rPr>
                                <m:t>𝑭</m:t>
                              </m:r>
                            </m:e>
                          </m:acc>
                        </m:e>
                        <m:sub>
                          <m:r>
                            <a:rPr lang="en-US" sz="2800" b="1" i="1" smtClean="0">
                              <a:latin typeface="Cambria Math" panose="02040503050406030204" pitchFamily="18" charset="0"/>
                            </a:rPr>
                            <m:t>𝟐𝟏</m:t>
                          </m:r>
                        </m:sub>
                      </m:sSub>
                    </m:oMath>
                  </m:oMathPara>
                </a14:m>
                <a:endParaRPr lang="el-GR" sz="2800" dirty="0"/>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0" y="1290913"/>
                <a:ext cx="7872250" cy="5199533"/>
              </a:xfrm>
              <a:blipFill>
                <a:blip r:embed="rId2"/>
                <a:stretch>
                  <a:fillRect t="-1641" r="-929"/>
                </a:stretch>
              </a:blipFill>
            </p:spPr>
            <p:txBody>
              <a:bodyPr/>
              <a:lstStyle/>
              <a:p>
                <a:r>
                  <a:rPr lang="en-US">
                    <a:noFill/>
                  </a:rPr>
                  <a:t> </a:t>
                </a:r>
              </a:p>
            </p:txBody>
          </p:sp>
        </mc:Fallback>
      </mc:AlternateContent>
    </p:spTree>
    <p:extLst>
      <p:ext uri="{BB962C8B-B14F-4D97-AF65-F5344CB8AC3E}">
        <p14:creationId xmlns:p14="http://schemas.microsoft.com/office/powerpoint/2010/main" val="1718748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0" y="1290914"/>
                <a:ext cx="7872250" cy="4876800"/>
              </a:xfrm>
            </p:spPr>
            <p:txBody>
              <a:bodyPr/>
              <a:lstStyle/>
              <a:p>
                <a:r>
                  <a:rPr lang="el-GR" b="1" dirty="0"/>
                  <a:t>Ανάλυση</a:t>
                </a:r>
                <a:r>
                  <a:rPr lang="el-GR" dirty="0"/>
                  <a:t> με βάση τους Τρεις Νόμους</a:t>
                </a:r>
              </a:p>
              <a:p>
                <a:endParaRPr lang="el-GR" sz="1100" dirty="0"/>
              </a:p>
              <a:p>
                <a:pPr lvl="1"/>
                <a:r>
                  <a:rPr lang="el-GR" dirty="0"/>
                  <a:t>Δυο </a:t>
                </a:r>
                <a:r>
                  <a:rPr lang="el-GR" b="1" dirty="0"/>
                  <a:t>νέα</a:t>
                </a:r>
                <a:r>
                  <a:rPr lang="el-GR" dirty="0"/>
                  <a:t> μοντέλα</a:t>
                </a:r>
              </a:p>
              <a:p>
                <a:pPr lvl="2"/>
                <a:endParaRPr lang="el-GR" sz="1100" dirty="0"/>
              </a:p>
              <a:p>
                <a:pPr lvl="1"/>
                <a:r>
                  <a:rPr lang="el-GR" dirty="0"/>
                  <a:t>Α) Όταν τα σώματα βρίσκονται σε </a:t>
                </a:r>
                <a:r>
                  <a:rPr lang="el-GR" b="1" dirty="0"/>
                  <a:t>ισορροπία </a:t>
                </a:r>
                <a14:m>
                  <m:oMath xmlns:m="http://schemas.openxmlformats.org/officeDocument/2006/math">
                    <m:r>
                      <a:rPr lang="el-GR" b="1" i="0" smtClean="0">
                        <a:latin typeface="Cambria Math" panose="02040503050406030204" pitchFamily="18" charset="0"/>
                      </a:rPr>
                      <m:t>(</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𝒂</m:t>
                        </m:r>
                      </m:e>
                    </m:acc>
                    <m:r>
                      <a:rPr lang="en-US" b="1" i="1" smtClean="0">
                        <a:latin typeface="Cambria Math" panose="02040503050406030204" pitchFamily="18" charset="0"/>
                      </a:rPr>
                      <m:t>=</m:t>
                    </m:r>
                    <m:r>
                      <a:rPr lang="en-US" b="1" i="1" smtClean="0">
                        <a:latin typeface="Cambria Math" panose="02040503050406030204" pitchFamily="18" charset="0"/>
                      </a:rPr>
                      <m:t>𝟎</m:t>
                    </m:r>
                    <m:r>
                      <a:rPr lang="en-US" b="1" i="1" smtClean="0">
                        <a:latin typeface="Cambria Math" panose="02040503050406030204" pitchFamily="18" charset="0"/>
                      </a:rPr>
                      <m:t>)</m:t>
                    </m:r>
                  </m:oMath>
                </a14:m>
                <a:r>
                  <a:rPr lang="el-GR" b="1" dirty="0"/>
                  <a:t>, </a:t>
                </a:r>
                <a:r>
                  <a:rPr lang="el-GR" dirty="0"/>
                  <a:t>και η συνισταμένη των δυνάμεων που ασκούνται πάνω τους είναι μηδενική</a:t>
                </a:r>
                <a:endParaRPr lang="en-US" b="1" dirty="0"/>
              </a:p>
              <a:p>
                <a:pPr lvl="1"/>
                <a:endParaRPr lang="el-GR" sz="1100" dirty="0"/>
              </a:p>
              <a:p>
                <a:pPr lvl="1"/>
                <a:r>
                  <a:rPr lang="el-GR" dirty="0"/>
                  <a:t>Β) Όταν σώματα </a:t>
                </a:r>
                <a:r>
                  <a:rPr lang="el-GR" b="1" dirty="0"/>
                  <a:t>επιταχύνουν</a:t>
                </a:r>
                <a:r>
                  <a:rPr lang="el-GR" dirty="0"/>
                  <a:t> υπό την άσκηση εξωτερικών δυνάμεων </a:t>
                </a:r>
                <a14:m>
                  <m:oMath xmlns:m="http://schemas.openxmlformats.org/officeDocument/2006/math">
                    <m:r>
                      <a:rPr lang="el-GR" b="1">
                        <a:latin typeface="Cambria Math" panose="02040503050406030204" pitchFamily="18" charset="0"/>
                      </a:rPr>
                      <m:t>(</m:t>
                    </m:r>
                    <m:acc>
                      <m:accPr>
                        <m:chr m:val="⃗"/>
                        <m:ctrlPr>
                          <a:rPr lang="en-US" b="1" i="1">
                            <a:latin typeface="Cambria Math" panose="02040503050406030204" pitchFamily="18" charset="0"/>
                          </a:rPr>
                        </m:ctrlPr>
                      </m:accPr>
                      <m:e>
                        <m:r>
                          <a:rPr lang="en-US" b="1" i="1">
                            <a:latin typeface="Cambria Math" panose="02040503050406030204" pitchFamily="18" charset="0"/>
                          </a:rPr>
                          <m:t>𝒂</m:t>
                        </m:r>
                      </m:e>
                    </m:acc>
                    <m:r>
                      <a:rPr lang="en-US" b="1" i="1" smtClean="0">
                        <a:latin typeface="Cambria Math" panose="02040503050406030204" pitchFamily="18" charset="0"/>
                        <a:ea typeface="Cambria Math" panose="02040503050406030204" pitchFamily="18" charset="0"/>
                      </a:rPr>
                      <m:t>≠</m:t>
                    </m:r>
                    <m:r>
                      <a:rPr lang="en-US" b="1" i="1">
                        <a:latin typeface="Cambria Math" panose="02040503050406030204" pitchFamily="18" charset="0"/>
                      </a:rPr>
                      <m:t>𝟎</m:t>
                    </m:r>
                    <m:r>
                      <a:rPr lang="en-US" b="1" i="1">
                        <a:latin typeface="Cambria Math" panose="02040503050406030204" pitchFamily="18" charset="0"/>
                      </a:rPr>
                      <m:t>)</m:t>
                    </m:r>
                  </m:oMath>
                </a14:m>
                <a:r>
                  <a:rPr lang="el-GR" dirty="0"/>
                  <a:t> και η συνισταμένη των δυνάμεων που ασκούνται πάνω τους είναι μη μηδενική</a:t>
                </a:r>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0" y="1290914"/>
                <a:ext cx="7872250" cy="4876800"/>
              </a:xfrm>
              <a:blipFill>
                <a:blip r:embed="rId2"/>
                <a:stretch>
                  <a:fillRect t="-1000"/>
                </a:stretch>
              </a:blipFill>
            </p:spPr>
            <p:txBody>
              <a:bodyPr/>
              <a:lstStyle/>
              <a:p>
                <a:r>
                  <a:rPr lang="en-US">
                    <a:noFill/>
                  </a:rPr>
                  <a:t> </a:t>
                </a:r>
              </a:p>
            </p:txBody>
          </p:sp>
        </mc:Fallback>
      </mc:AlternateContent>
      <p:sp>
        <p:nvSpPr>
          <p:cNvPr id="6" name="Horizontal Scroll 5"/>
          <p:cNvSpPr/>
          <p:nvPr/>
        </p:nvSpPr>
        <p:spPr>
          <a:xfrm>
            <a:off x="4191000" y="5029200"/>
            <a:ext cx="4419600" cy="1447800"/>
          </a:xfrm>
          <a:prstGeom prst="horizontalScroll">
            <a:avLst>
              <a:gd name="adj" fmla="val 789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2000" b="0" i="0" u="none" strike="noStrike" kern="1200" cap="none" spc="0" normalizeH="0" baseline="0" noProof="0" dirty="0">
                <a:ln>
                  <a:noFill/>
                </a:ln>
                <a:solidFill>
                  <a:prstClr val="black"/>
                </a:solidFill>
                <a:effectLst/>
                <a:uLnTx/>
                <a:uFillTx/>
                <a:latin typeface="Calibri" panose="020F0502020204030204"/>
                <a:ea typeface="+mn-ea"/>
                <a:cs typeface="+mn-cs"/>
              </a:rPr>
              <a:t>Θυμηθείτε τα μοντέλα της Κινητικής!!</a:t>
            </a:r>
          </a:p>
          <a:p>
            <a:pPr marL="342900" marR="0" lvl="0" indent="-342900" algn="l" defTabSz="914400" rtl="0" eaLnBrk="1" fontAlgn="auto" latinLnBrk="0" hangingPunct="1">
              <a:lnSpc>
                <a:spcPct val="100000"/>
              </a:lnSpc>
              <a:spcBef>
                <a:spcPts val="0"/>
              </a:spcBef>
              <a:spcAft>
                <a:spcPts val="0"/>
              </a:spcAft>
              <a:buClrTx/>
              <a:buSzTx/>
              <a:buFont typeface="+mj-lt"/>
              <a:buAutoNum type="alphaUcPeriod"/>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Κίνηση υπό σταθερή ταχύτητα</a:t>
            </a:r>
          </a:p>
          <a:p>
            <a:pPr marL="342900" marR="0" lvl="0" indent="-342900" algn="l" defTabSz="914400" rtl="0" eaLnBrk="1" fontAlgn="auto" latinLnBrk="0" hangingPunct="1">
              <a:lnSpc>
                <a:spcPct val="100000"/>
              </a:lnSpc>
              <a:spcBef>
                <a:spcPts val="0"/>
              </a:spcBef>
              <a:spcAft>
                <a:spcPts val="0"/>
              </a:spcAft>
              <a:buClrTx/>
              <a:buSzTx/>
              <a:buFont typeface="+mj-lt"/>
              <a:buAutoNum type="alphaUcPeriod"/>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Κίνηση υπό σταθερή επιτάχυνση</a:t>
            </a:r>
          </a:p>
        </p:txBody>
      </p:sp>
    </p:spTree>
    <p:extLst>
      <p:ext uri="{BB962C8B-B14F-4D97-AF65-F5344CB8AC3E}">
        <p14:creationId xmlns:p14="http://schemas.microsoft.com/office/powerpoint/2010/main" val="2214643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44446" y="1371600"/>
            <a:ext cx="7866153" cy="5105400"/>
          </a:xfrm>
        </p:spPr>
        <p:txBody>
          <a:bodyPr>
            <a:normAutofit/>
          </a:bodyPr>
          <a:lstStyle/>
          <a:p>
            <a:pPr marL="411480" lvl="2" indent="-342900"/>
            <a:r>
              <a:rPr lang="el-GR" sz="2200" b="1" dirty="0"/>
              <a:t>Τέσσερα μοντέλα ανάλυσης της κίνησης</a:t>
            </a:r>
            <a:endParaRPr lang="el-GR" dirty="0"/>
          </a:p>
        </p:txBody>
      </p:sp>
      <mc:AlternateContent xmlns:mc="http://schemas.openxmlformats.org/markup-compatibility/2006" xmlns:a14="http://schemas.microsoft.com/office/drawing/2010/main">
        <mc:Choice Requires="a14">
          <p:sp>
            <p:nvSpPr>
              <p:cNvPr id="4" name="Vertical Scroll 3"/>
              <p:cNvSpPr/>
              <p:nvPr/>
            </p:nvSpPr>
            <p:spPr>
              <a:xfrm>
                <a:off x="457200" y="2133600"/>
                <a:ext cx="1828800" cy="2133600"/>
              </a:xfrm>
              <a:prstGeom prst="verticalScroll">
                <a:avLst>
                  <a:gd name="adj" fmla="val 5326"/>
                </a:avLst>
              </a:prstGeom>
              <a:solidFill>
                <a:schemeClr val="bg1">
                  <a:lumMod val="9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rPr>
                  <a:t>Κίνηση υπό σταθερή ταχύτητα (διαδρομή Α</a:t>
                </a:r>
                <a:r>
                  <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sym typeface="Wingdings" panose="05000000000000000000" pitchFamily="2" charset="2"/>
                  </a:rPr>
                  <a:t>Β)</a:t>
                </a:r>
                <a:endPar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𝐵</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𝐴</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𝑢</m:t>
                          </m:r>
                        </m:e>
                        <m: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𝑥</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n-cs"/>
                        </a:rPr>
                        <m:t>𝑡</m:t>
                      </m:r>
                    </m:oMath>
                  </m:oMathPara>
                </a14:m>
                <a:endParaRPr kumimoji="0" lang="el-GR" sz="18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4" name="Vertical Scroll 3"/>
              <p:cNvSpPr>
                <a:spLocks noRot="1" noChangeAspect="1" noMove="1" noResize="1" noEditPoints="1" noAdjustHandles="1" noChangeArrowheads="1" noChangeShapeType="1" noTextEdit="1"/>
              </p:cNvSpPr>
              <p:nvPr/>
            </p:nvSpPr>
            <p:spPr>
              <a:xfrm>
                <a:off x="457200" y="2133600"/>
                <a:ext cx="1828800" cy="2133600"/>
              </a:xfrm>
              <a:prstGeom prst="verticalScroll">
                <a:avLst>
                  <a:gd name="adj" fmla="val 5326"/>
                </a:avLst>
              </a:prstGeom>
              <a:blipFill>
                <a:blip r:embed="rId3"/>
                <a:stretch>
                  <a:fillRect/>
                </a:stretch>
              </a:blipFill>
              <a:ln>
                <a:solidFill>
                  <a:srgbClr val="00206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Vertical Scroll 4"/>
              <p:cNvSpPr/>
              <p:nvPr/>
            </p:nvSpPr>
            <p:spPr>
              <a:xfrm>
                <a:off x="2278036" y="2133600"/>
                <a:ext cx="3522754" cy="3200400"/>
              </a:xfrm>
              <a:prstGeom prst="verticalScroll">
                <a:avLst>
                  <a:gd name="adj" fmla="val 2774"/>
                </a:avLst>
              </a:prstGeom>
              <a:solidFill>
                <a:schemeClr val="bg1">
                  <a:lumMod val="8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rPr>
                  <a:t>Κίνηση υπό σταθερή επιτάχυνση</a:t>
                </a:r>
                <a:r>
                  <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rPr>
                  <a:t>διαδρομή Α</a:t>
                </a:r>
                <a:r>
                  <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sym typeface="Wingdings" panose="05000000000000000000" pitchFamily="2" charset="2"/>
                  </a:rPr>
                  <a:t>Β)</a:t>
                </a:r>
                <a:endPar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25780" marR="0" lvl="0" indent="-457200" algn="l" defTabSz="914400" rtl="0" eaLnBrk="1" fontAlgn="auto" latinLnBrk="0" hangingPunct="1">
                  <a:lnSpc>
                    <a:spcPct val="100000"/>
                  </a:lnSpc>
                  <a:spcBef>
                    <a:spcPts val="0"/>
                  </a:spcBef>
                  <a:spcAft>
                    <a:spcPts val="0"/>
                  </a:spcAft>
                  <a:buClrTx/>
                  <a:buSzTx/>
                  <a:buFont typeface="+mj-lt"/>
                  <a:buAutoNum type="arabicPeriod"/>
                  <a:tabLst/>
                  <a:defRPr/>
                </a:pPr>
                <a14:m>
                  <m:oMath xmlns:m="http://schemas.openxmlformats.org/officeDocument/2006/math">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𝐵</m:t>
                            </m:r>
                          </m:sub>
                        </m:sSub>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𝑎</m:t>
                        </m:r>
                      </m:e>
                      <m: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𝑡</m:t>
                    </m:r>
                  </m:oMath>
                </a14:m>
                <a:endPar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525780" marR="0" lvl="0" indent="-457200" algn="l" defTabSz="914400" rtl="0" eaLnBrk="1" fontAlgn="auto" latinLnBrk="0" hangingPunct="1">
                  <a:lnSpc>
                    <a:spcPct val="100000"/>
                  </a:lnSpc>
                  <a:spcBef>
                    <a:spcPts val="0"/>
                  </a:spcBef>
                  <a:spcAft>
                    <a:spcPts val="0"/>
                  </a:spcAft>
                  <a:buClrTx/>
                  <a:buSzTx/>
                  <a:buFont typeface="+mj-lt"/>
                  <a:buAutoNum type="arabicPeriod"/>
                  <a:tabLst/>
                  <a:defRPr/>
                </a:pPr>
                <a14:m>
                  <m:oMath xmlns:m="http://schemas.openxmlformats.org/officeDocument/2006/math">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𝑎𝑣𝑔</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f>
                      <m:f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fPr>
                      <m:num>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sub>
                        </m:sSub>
                        <m:r>
                          <a:rPr kumimoji="0" lang="el-GR"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 </m:t>
                        </m:r>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el-GR"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 </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𝐵</m:t>
                                </m:r>
                              </m:sub>
                            </m:sSub>
                          </m:sub>
                        </m:sSub>
                      </m:num>
                      <m:den>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2</m:t>
                        </m:r>
                      </m:den>
                    </m:f>
                  </m:oMath>
                </a14:m>
                <a:endParaRPr kumimoji="0" lang="en-US" sz="1800" b="0" i="1" u="none" strike="noStrike" kern="1200" cap="none" spc="0" normalizeH="0" baseline="0" noProof="0" dirty="0">
                  <a:ln>
                    <a:noFill/>
                  </a:ln>
                  <a:solidFill>
                    <a:prstClr val="black"/>
                  </a:solidFill>
                  <a:effectLst/>
                  <a:uLnTx/>
                  <a:uFillTx/>
                  <a:latin typeface="Cambria Math" panose="02040503050406030204" pitchFamily="18" charset="0"/>
                  <a:ea typeface="+mn-ea"/>
                  <a:cs typeface="+mn-cs"/>
                </a:endParaRPr>
              </a:p>
              <a:p>
                <a:pPr marL="525780" marR="0" lvl="0" indent="-457200" algn="l" defTabSz="914400" rtl="0" eaLnBrk="1" fontAlgn="auto" latinLnBrk="0" hangingPunct="1">
                  <a:lnSpc>
                    <a:spcPct val="100000"/>
                  </a:lnSpc>
                  <a:spcBef>
                    <a:spcPts val="0"/>
                  </a:spcBef>
                  <a:spcAft>
                    <a:spcPts val="0"/>
                  </a:spcAft>
                  <a:buClrTx/>
                  <a:buSzTx/>
                  <a:buFont typeface="+mj-lt"/>
                  <a:buAutoNum type="arabicPeriod"/>
                  <a:tabLst/>
                  <a:defRPr/>
                </a:pPr>
                <a14:m>
                  <m:oMath xmlns:m="http://schemas.openxmlformats.org/officeDocument/2006/math">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𝐵</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𝑎𝑣𝑔</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𝑡</m:t>
                    </m:r>
                  </m:oMath>
                </a14:m>
                <a:endParaRPr kumimoji="0" lang="el-GR" sz="1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525780" marR="0" lvl="0" indent="-457200" algn="l" defTabSz="914400" rtl="0" eaLnBrk="1" fontAlgn="auto" latinLnBrk="0" hangingPunct="1">
                  <a:lnSpc>
                    <a:spcPct val="100000"/>
                  </a:lnSpc>
                  <a:spcBef>
                    <a:spcPts val="0"/>
                  </a:spcBef>
                  <a:spcAft>
                    <a:spcPts val="0"/>
                  </a:spcAft>
                  <a:buClrTx/>
                  <a:buSzTx/>
                  <a:buFont typeface="+mj-lt"/>
                  <a:buAutoNum type="arabicPeriod"/>
                  <a:tabLst/>
                  <a:defRPr/>
                </a:pPr>
                <a14:m>
                  <m:oMath xmlns:m="http://schemas.openxmlformats.org/officeDocument/2006/math">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𝐵</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𝑡</m:t>
                    </m:r>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 </m:t>
                    </m:r>
                    <m:f>
                      <m:f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fPr>
                      <m:num>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1</m:t>
                        </m:r>
                      </m:num>
                      <m:den>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2</m:t>
                        </m:r>
                      </m:den>
                    </m:f>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𝑎</m:t>
                        </m:r>
                      </m:e>
                      <m: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sub>
                    </m:sSub>
                    <m:sSup>
                      <m:sSup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p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𝑡</m:t>
                        </m:r>
                      </m:e>
                      <m:sup>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2</m:t>
                        </m:r>
                      </m:sup>
                    </m:sSup>
                  </m:oMath>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25780" marR="0" lvl="0" indent="-457200" algn="l" defTabSz="914400" rtl="0" eaLnBrk="1" fontAlgn="auto" latinLnBrk="0" hangingPunct="1">
                  <a:lnSpc>
                    <a:spcPct val="100000"/>
                  </a:lnSpc>
                  <a:spcBef>
                    <a:spcPts val="0"/>
                  </a:spcBef>
                  <a:spcAft>
                    <a:spcPts val="0"/>
                  </a:spcAft>
                  <a:buClrTx/>
                  <a:buSzTx/>
                  <a:buFont typeface="+mj-lt"/>
                  <a:buAutoNum type="arabicPeriod"/>
                  <a:tabLst/>
                  <a:defRPr/>
                </a:pPr>
                <a14:m>
                  <m:oMath xmlns:m="http://schemas.openxmlformats.org/officeDocument/2006/math">
                    <m:sSubSup>
                      <m:sSubSup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Sup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𝐵</m:t>
                            </m:r>
                          </m:sub>
                        </m:sSub>
                      </m:sub>
                      <m:sup>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2</m:t>
                        </m:r>
                      </m:sup>
                    </m:sSubSup>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Sup>
                      <m:sSubSup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Sup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𝑢</m:t>
                        </m:r>
                      </m:e>
                      <m:sub>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sub>
                      <m:sup>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2</m:t>
                        </m:r>
                      </m:sup>
                    </m:sSubSup>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+2</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𝑎</m:t>
                        </m:r>
                      </m:e>
                      <m: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𝐵</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sSub>
                      <m:sSubPr>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oMath>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 name="Vertical Scroll 4"/>
              <p:cNvSpPr>
                <a:spLocks noRot="1" noChangeAspect="1" noMove="1" noResize="1" noEditPoints="1" noAdjustHandles="1" noChangeArrowheads="1" noChangeShapeType="1" noTextEdit="1"/>
              </p:cNvSpPr>
              <p:nvPr/>
            </p:nvSpPr>
            <p:spPr>
              <a:xfrm>
                <a:off x="2278036" y="2133600"/>
                <a:ext cx="3522754" cy="3200400"/>
              </a:xfrm>
              <a:prstGeom prst="verticalScroll">
                <a:avLst>
                  <a:gd name="adj" fmla="val 2774"/>
                </a:avLst>
              </a:prstGeom>
              <a:blipFill>
                <a:blip r:embed="rId4"/>
                <a:stretch>
                  <a:fillRect/>
                </a:stretch>
              </a:blipFill>
              <a:ln>
                <a:solidFill>
                  <a:srgbClr val="FF000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Vertical Scroll 5"/>
              <p:cNvSpPr/>
              <p:nvPr/>
            </p:nvSpPr>
            <p:spPr>
              <a:xfrm>
                <a:off x="5779635" y="2133600"/>
                <a:ext cx="1490754" cy="2133600"/>
              </a:xfrm>
              <a:prstGeom prst="verticalScroll">
                <a:avLst>
                  <a:gd name="adj" fmla="val 8821"/>
                </a:avLst>
              </a:prstGeom>
              <a:solidFill>
                <a:schemeClr val="bg1">
                  <a:lumMod val="9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rPr>
                  <a:t>Σώμα σε ισορροπία</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m:rPr>
                          <m:sty m:val="p"/>
                        </m:rPr>
                        <a:rPr kumimoji="0" lang="el-GR" sz="1800" b="0" i="0"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Σ</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 </m:t>
                      </m:r>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𝐹</m:t>
                          </m:r>
                        </m:e>
                      </m:acc>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m:t>
                      </m:r>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0</m:t>
                          </m:r>
                        </m:e>
                      </m:acc>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6" name="Vertical Scroll 5"/>
              <p:cNvSpPr>
                <a:spLocks noRot="1" noChangeAspect="1" noMove="1" noResize="1" noEditPoints="1" noAdjustHandles="1" noChangeArrowheads="1" noChangeShapeType="1" noTextEdit="1"/>
              </p:cNvSpPr>
              <p:nvPr/>
            </p:nvSpPr>
            <p:spPr>
              <a:xfrm>
                <a:off x="5779635" y="2133600"/>
                <a:ext cx="1490754" cy="2133600"/>
              </a:xfrm>
              <a:prstGeom prst="verticalScroll">
                <a:avLst>
                  <a:gd name="adj" fmla="val 8821"/>
                </a:avLst>
              </a:prstGeom>
              <a:blipFill>
                <a:blip r:embed="rId5"/>
                <a:stretch>
                  <a:fillRect/>
                </a:stretch>
              </a:blipFill>
              <a:ln>
                <a:solidFill>
                  <a:srgbClr val="00206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Vertical Scroll 6"/>
              <p:cNvSpPr/>
              <p:nvPr/>
            </p:nvSpPr>
            <p:spPr>
              <a:xfrm>
                <a:off x="7186491" y="2133600"/>
                <a:ext cx="1490754" cy="2133600"/>
              </a:xfrm>
              <a:prstGeom prst="verticalScroll">
                <a:avLst>
                  <a:gd name="adj" fmla="val 8821"/>
                </a:avLst>
              </a:prstGeom>
              <a:solidFill>
                <a:schemeClr val="bg1">
                  <a:lumMod val="8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rPr>
                  <a:t>Σώμα σε επιτάχυνση</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m:rPr>
                          <m:sty m:val="p"/>
                        </m:rPr>
                        <a:rPr kumimoji="0" lang="el-GR" sz="1800" b="0" i="0"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Σ</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 </m:t>
                      </m:r>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𝐹</m:t>
                          </m:r>
                        </m:e>
                      </m:acc>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𝑚</m:t>
                      </m:r>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𝑎</m:t>
                          </m:r>
                        </m:e>
                      </m:acc>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7" name="Vertical Scroll 6"/>
              <p:cNvSpPr>
                <a:spLocks noRot="1" noChangeAspect="1" noMove="1" noResize="1" noEditPoints="1" noAdjustHandles="1" noChangeArrowheads="1" noChangeShapeType="1" noTextEdit="1"/>
              </p:cNvSpPr>
              <p:nvPr/>
            </p:nvSpPr>
            <p:spPr>
              <a:xfrm>
                <a:off x="7186491" y="2133600"/>
                <a:ext cx="1490754" cy="2133600"/>
              </a:xfrm>
              <a:prstGeom prst="verticalScroll">
                <a:avLst>
                  <a:gd name="adj" fmla="val 8821"/>
                </a:avLst>
              </a:prstGeom>
              <a:blipFill>
                <a:blip r:embed="rId6"/>
                <a:stretch>
                  <a:fillRect r="-6073"/>
                </a:stretch>
              </a:blipFill>
              <a:ln>
                <a:solidFill>
                  <a:srgbClr val="FF0000"/>
                </a:solidFill>
              </a:ln>
            </p:spPr>
            <p:txBody>
              <a:bodyPr/>
              <a:lstStyle/>
              <a:p>
                <a:r>
                  <a:rPr lang="en-US">
                    <a:noFill/>
                  </a:rPr>
                  <a:t> </a:t>
                </a:r>
              </a:p>
            </p:txBody>
          </p:sp>
        </mc:Fallback>
      </mc:AlternateContent>
      <p:grpSp>
        <p:nvGrpSpPr>
          <p:cNvPr id="16" name="Group 15"/>
          <p:cNvGrpSpPr/>
          <p:nvPr/>
        </p:nvGrpSpPr>
        <p:grpSpPr>
          <a:xfrm>
            <a:off x="1371600" y="4267200"/>
            <a:ext cx="5029200" cy="1676400"/>
            <a:chOff x="1371600" y="4267200"/>
            <a:chExt cx="5257800" cy="1676400"/>
          </a:xfrm>
        </p:grpSpPr>
        <p:cxnSp>
          <p:nvCxnSpPr>
            <p:cNvPr id="9" name="Straight Connector 8"/>
            <p:cNvCxnSpPr>
              <a:stCxn id="4" idx="2"/>
            </p:cNvCxnSpPr>
            <p:nvPr/>
          </p:nvCxnSpPr>
          <p:spPr>
            <a:xfrm>
              <a:off x="1371600" y="4267200"/>
              <a:ext cx="0" cy="167640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371600" y="5943600"/>
              <a:ext cx="525780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629400" y="4267200"/>
              <a:ext cx="0" cy="167640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grpSp>
      <p:grpSp>
        <p:nvGrpSpPr>
          <p:cNvPr id="36" name="Group 35"/>
          <p:cNvGrpSpPr/>
          <p:nvPr/>
        </p:nvGrpSpPr>
        <p:grpSpPr>
          <a:xfrm>
            <a:off x="3961779" y="4267200"/>
            <a:ext cx="3970089" cy="1981200"/>
            <a:chOff x="3961779" y="4267200"/>
            <a:chExt cx="3970089" cy="1981200"/>
          </a:xfrm>
        </p:grpSpPr>
        <p:cxnSp>
          <p:nvCxnSpPr>
            <p:cNvPr id="18" name="Straight Connector 17"/>
            <p:cNvCxnSpPr/>
            <p:nvPr/>
          </p:nvCxnSpPr>
          <p:spPr>
            <a:xfrm>
              <a:off x="3961779" y="5334000"/>
              <a:ext cx="0" cy="9144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961779" y="6248400"/>
              <a:ext cx="3926959"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2"/>
            </p:cNvCxnSpPr>
            <p:nvPr/>
          </p:nvCxnSpPr>
          <p:spPr>
            <a:xfrm>
              <a:off x="7931868" y="4267200"/>
              <a:ext cx="0" cy="19812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6525012" y="797857"/>
            <a:ext cx="2132619" cy="1335743"/>
            <a:chOff x="6525012" y="797857"/>
            <a:chExt cx="2132619" cy="1335743"/>
          </a:xfrm>
        </p:grpSpPr>
        <p:sp>
          <p:nvSpPr>
            <p:cNvPr id="17" name="Vertical Scroll 16"/>
            <p:cNvSpPr/>
            <p:nvPr/>
          </p:nvSpPr>
          <p:spPr>
            <a:xfrm>
              <a:off x="7166877" y="797857"/>
              <a:ext cx="1490754" cy="914400"/>
            </a:xfrm>
            <a:prstGeom prst="verticalScroll">
              <a:avLst>
                <a:gd name="adj" fmla="val 8821"/>
              </a:avLst>
            </a:prstGeom>
            <a:solidFill>
              <a:schemeClr val="bg1">
                <a:lumMod val="9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600" b="1" i="0" u="none" strike="noStrike" kern="1200" cap="none" spc="0" normalizeH="0" baseline="0" noProof="0" dirty="0">
                  <a:ln>
                    <a:noFill/>
                  </a:ln>
                  <a:solidFill>
                    <a:prstClr val="black"/>
                  </a:solidFill>
                  <a:effectLst/>
                  <a:uLnTx/>
                  <a:uFillTx/>
                  <a:latin typeface="Calibri" panose="020F0502020204030204"/>
                  <a:ea typeface="+mn-ea"/>
                  <a:cs typeface="+mn-cs"/>
                </a:rPr>
                <a:t>Σώμα σε ακινησία</a:t>
              </a:r>
            </a:p>
          </p:txBody>
        </p:sp>
        <p:cxnSp>
          <p:nvCxnSpPr>
            <p:cNvPr id="10" name="Elbow Connector 9"/>
            <p:cNvCxnSpPr>
              <a:stCxn id="17" idx="1"/>
              <a:endCxn id="6" idx="0"/>
            </p:cNvCxnSpPr>
            <p:nvPr/>
          </p:nvCxnSpPr>
          <p:spPr>
            <a:xfrm flipH="1">
              <a:off x="6525012" y="1255057"/>
              <a:ext cx="722524" cy="878543"/>
            </a:xfrm>
            <a:prstGeom prst="bentConnector4">
              <a:avLst>
                <a:gd name="adj1" fmla="val 99693"/>
                <a:gd name="adj2" fmla="val 76020"/>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4465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0" y="1300502"/>
            <a:ext cx="7872250" cy="4876800"/>
          </a:xfrm>
        </p:spPr>
        <p:txBody>
          <a:bodyPr/>
          <a:lstStyle/>
          <a:p>
            <a:r>
              <a:rPr lang="el-GR" sz="2200" b="1" dirty="0"/>
              <a:t>Πώς βρίσκουμε/σχεδιάζουμε τις δυνάμεις που ασκούνται σε ένα σώμα?</a:t>
            </a:r>
          </a:p>
          <a:p>
            <a:pPr lvl="1"/>
            <a:r>
              <a:rPr lang="el-GR" sz="2000" dirty="0"/>
              <a:t>Κατ’αρχάς πρέπει να καταλαβαίνουμε </a:t>
            </a:r>
            <a:r>
              <a:rPr lang="el-GR" sz="2000" b="1" u="sng" dirty="0"/>
              <a:t>ΠΟΙΕΣ</a:t>
            </a:r>
            <a:r>
              <a:rPr lang="el-GR" sz="2000" dirty="0"/>
              <a:t> είναι αυτές οι δυνάμεις</a:t>
            </a:r>
            <a:endParaRPr lang="en-US" sz="2000" dirty="0"/>
          </a:p>
          <a:p>
            <a:pPr lvl="2"/>
            <a:r>
              <a:rPr lang="en-US" sz="1800" dirty="0"/>
              <a:t>…</a:t>
            </a:r>
            <a:r>
              <a:rPr lang="el-GR" sz="1800" dirty="0"/>
              <a:t>να τις διακρίνουμε δηλαδή από όποιες άλλες...</a:t>
            </a:r>
            <a:endParaRPr lang="en-US" sz="1800" dirty="0"/>
          </a:p>
          <a:p>
            <a:pPr lvl="2"/>
            <a:r>
              <a:rPr lang="en-US" sz="1800" dirty="0"/>
              <a:t>…</a:t>
            </a:r>
            <a:r>
              <a:rPr lang="el-GR" sz="1800" dirty="0"/>
              <a:t>και να τις σχεδιάσουμε </a:t>
            </a:r>
            <a:r>
              <a:rPr lang="el-GR" sz="1800" b="1" dirty="0"/>
              <a:t>πάνω στο σώμα</a:t>
            </a:r>
            <a:r>
              <a:rPr lang="el-GR" sz="1800" dirty="0"/>
              <a:t>, θεωρώντας ότι όλες ξεκινούν από το </a:t>
            </a:r>
            <a:r>
              <a:rPr lang="el-GR" sz="1800" b="1" dirty="0"/>
              <a:t>κέντρο του </a:t>
            </a:r>
            <a:r>
              <a:rPr lang="el-GR" sz="1800" dirty="0"/>
              <a:t>(σαν να ήταν σωματίδιο)</a:t>
            </a:r>
          </a:p>
        </p:txBody>
      </p:sp>
      <p:grpSp>
        <p:nvGrpSpPr>
          <p:cNvPr id="33" name="Group 32"/>
          <p:cNvGrpSpPr/>
          <p:nvPr/>
        </p:nvGrpSpPr>
        <p:grpSpPr>
          <a:xfrm>
            <a:off x="3928255" y="3902488"/>
            <a:ext cx="2258355" cy="2431138"/>
            <a:chOff x="5122805" y="3824052"/>
            <a:chExt cx="2258355" cy="2431138"/>
          </a:xfrm>
        </p:grpSpPr>
        <p:pic>
          <p:nvPicPr>
            <p:cNvPr id="14" name="Picture 2" descr="Hand Holding a Soccer Ball PNG Images &amp; PSDs for Download | PixelSquid -  S11402634E"/>
            <p:cNvPicPr>
              <a:picLocks noChangeAspect="1" noChangeArrowheads="1"/>
            </p:cNvPicPr>
            <p:nvPr/>
          </p:nvPicPr>
          <p:blipFill rotWithShape="1">
            <a:blip r:embed="rId2">
              <a:extLst>
                <a:ext uri="{28A0092B-C50C-407E-A947-70E740481C1C}">
                  <a14:useLocalDpi xmlns:a14="http://schemas.microsoft.com/office/drawing/2010/main" val="0"/>
                </a:ext>
              </a:extLst>
            </a:blip>
            <a:srcRect l="21278" t="14667" r="28055" b="28000"/>
            <a:stretch/>
          </p:blipFill>
          <p:spPr bwMode="auto">
            <a:xfrm>
              <a:off x="5122805" y="4263584"/>
              <a:ext cx="1371600" cy="1552074"/>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Straight Arrow Connector 14"/>
            <p:cNvCxnSpPr/>
            <p:nvPr/>
          </p:nvCxnSpPr>
          <p:spPr>
            <a:xfrm>
              <a:off x="5876810" y="4917451"/>
              <a:ext cx="0" cy="102714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TextBox 15"/>
                <p:cNvSpPr txBox="1"/>
                <p:nvPr/>
              </p:nvSpPr>
              <p:spPr>
                <a:xfrm>
                  <a:off x="5952538" y="5944592"/>
                  <a:ext cx="1399101"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𝑒𝑎𝑟𝑡h</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𝑡𝑜</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𝑏𝑎𝑙𝑙</m:t>
                            </m:r>
                          </m:sub>
                        </m:sSub>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6" name="TextBox 15"/>
                <p:cNvSpPr txBox="1">
                  <a:spLocks noRot="1" noChangeAspect="1" noMove="1" noResize="1" noEditPoints="1" noAdjustHandles="1" noChangeArrowheads="1" noChangeShapeType="1" noTextEdit="1"/>
                </p:cNvSpPr>
                <p:nvPr/>
              </p:nvSpPr>
              <p:spPr>
                <a:xfrm>
                  <a:off x="5952538" y="5944592"/>
                  <a:ext cx="1399101" cy="310598"/>
                </a:xfrm>
                <a:prstGeom prst="rect">
                  <a:avLst/>
                </a:prstGeom>
                <a:blipFill rotWithShape="0">
                  <a:blip r:embed="rId3"/>
                  <a:stretch>
                    <a:fillRect l="-3930" t="-43137" r="-1747" b="-15686"/>
                  </a:stretch>
                </a:blipFill>
              </p:spPr>
              <p:txBody>
                <a:bodyPr/>
                <a:lstStyle/>
                <a:p>
                  <a:r>
                    <a:rPr lang="el-GR">
                      <a:noFill/>
                    </a:rPr>
                    <a:t> </a:t>
                  </a:r>
                </a:p>
              </p:txBody>
            </p:sp>
          </mc:Fallback>
        </mc:AlternateContent>
        <p:cxnSp>
          <p:nvCxnSpPr>
            <p:cNvPr id="17" name="Straight Arrow Connector 16"/>
            <p:cNvCxnSpPr/>
            <p:nvPr/>
          </p:nvCxnSpPr>
          <p:spPr>
            <a:xfrm flipV="1">
              <a:off x="5873992" y="3940889"/>
              <a:ext cx="7995" cy="97656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TextBox 17"/>
                <p:cNvSpPr txBox="1"/>
                <p:nvPr/>
              </p:nvSpPr>
              <p:spPr>
                <a:xfrm>
                  <a:off x="5977746" y="3824052"/>
                  <a:ext cx="1361655"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h𝑎𝑛𝑑</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𝑡𝑜</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𝑏𝑎𝑙𝑙</m:t>
                            </m:r>
                          </m:sub>
                        </m:sSub>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8" name="TextBox 17"/>
                <p:cNvSpPr txBox="1">
                  <a:spLocks noRot="1" noChangeAspect="1" noMove="1" noResize="1" noEditPoints="1" noAdjustHandles="1" noChangeArrowheads="1" noChangeShapeType="1" noTextEdit="1"/>
                </p:cNvSpPr>
                <p:nvPr/>
              </p:nvSpPr>
              <p:spPr>
                <a:xfrm>
                  <a:off x="5977746" y="3824052"/>
                  <a:ext cx="1361655" cy="310598"/>
                </a:xfrm>
                <a:prstGeom prst="rect">
                  <a:avLst/>
                </a:prstGeom>
                <a:blipFill rotWithShape="0">
                  <a:blip r:embed="rId4"/>
                  <a:stretch>
                    <a:fillRect l="-4036" t="-43137" r="-1345" b="-15686"/>
                  </a:stretch>
                </a:blipFill>
              </p:spPr>
              <p:txBody>
                <a:bodyPr/>
                <a:lstStyle/>
                <a:p>
                  <a:r>
                    <a:rPr lang="el-GR">
                      <a:noFill/>
                    </a:rPr>
                    <a:t> </a:t>
                  </a:r>
                </a:p>
              </p:txBody>
            </p:sp>
          </mc:Fallback>
        </mc:AlternateContent>
        <p:grpSp>
          <p:nvGrpSpPr>
            <p:cNvPr id="29" name="Group 28"/>
            <p:cNvGrpSpPr/>
            <p:nvPr/>
          </p:nvGrpSpPr>
          <p:grpSpPr>
            <a:xfrm>
              <a:off x="6920363" y="4427314"/>
              <a:ext cx="460797" cy="633618"/>
              <a:chOff x="6920363" y="4427314"/>
              <a:chExt cx="460797" cy="633618"/>
            </a:xfrm>
          </p:grpSpPr>
          <p:cxnSp>
            <p:nvCxnSpPr>
              <p:cNvPr id="24" name="Straight Connector 23"/>
              <p:cNvCxnSpPr>
                <a:cxnSpLocks/>
              </p:cNvCxnSpPr>
              <p:nvPr/>
            </p:nvCxnSpPr>
            <p:spPr>
              <a:xfrm>
                <a:off x="6920363" y="4739038"/>
                <a:ext cx="198352" cy="321894"/>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flipV="1">
                <a:off x="7098465" y="4427314"/>
                <a:ext cx="282695" cy="616984"/>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32" name="Oval 31"/>
            <p:cNvSpPr/>
            <p:nvPr/>
          </p:nvSpPr>
          <p:spPr>
            <a:xfrm>
              <a:off x="5804843" y="4829694"/>
              <a:ext cx="143933"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cxnSp>
        <p:nvCxnSpPr>
          <p:cNvPr id="36" name="Straight Arrow Connector 35"/>
          <p:cNvCxnSpPr/>
          <p:nvPr/>
        </p:nvCxnSpPr>
        <p:spPr>
          <a:xfrm>
            <a:off x="6971025" y="5025436"/>
            <a:ext cx="0" cy="102714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TextBox 36"/>
              <p:cNvSpPr txBox="1"/>
              <p:nvPr/>
            </p:nvSpPr>
            <p:spPr>
              <a:xfrm>
                <a:off x="7046753" y="6052577"/>
                <a:ext cx="262058" cy="33951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7" name="TextBox 36"/>
              <p:cNvSpPr txBox="1">
                <a:spLocks noRot="1" noChangeAspect="1" noMove="1" noResize="1" noEditPoints="1" noAdjustHandles="1" noChangeArrowheads="1" noChangeShapeType="1" noTextEdit="1"/>
              </p:cNvSpPr>
              <p:nvPr/>
            </p:nvSpPr>
            <p:spPr>
              <a:xfrm>
                <a:off x="7046753" y="6052577"/>
                <a:ext cx="262058" cy="339517"/>
              </a:xfrm>
              <a:prstGeom prst="rect">
                <a:avLst/>
              </a:prstGeom>
              <a:blipFill rotWithShape="0">
                <a:blip r:embed="rId5"/>
                <a:stretch>
                  <a:fillRect l="-23256" t="-39286" r="-76744" b="-17857"/>
                </a:stretch>
              </a:blipFill>
            </p:spPr>
            <p:txBody>
              <a:bodyPr/>
              <a:lstStyle/>
              <a:p>
                <a:r>
                  <a:rPr lang="el-GR">
                    <a:noFill/>
                  </a:rPr>
                  <a:t> </a:t>
                </a:r>
              </a:p>
            </p:txBody>
          </p:sp>
        </mc:Fallback>
      </mc:AlternateContent>
      <p:cxnSp>
        <p:nvCxnSpPr>
          <p:cNvPr id="38" name="Straight Arrow Connector 37"/>
          <p:cNvCxnSpPr/>
          <p:nvPr/>
        </p:nvCxnSpPr>
        <p:spPr>
          <a:xfrm flipV="1">
            <a:off x="6968207" y="4048874"/>
            <a:ext cx="7995" cy="97656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p:cNvSpPr txBox="1"/>
              <p:nvPr/>
            </p:nvSpPr>
            <p:spPr>
              <a:xfrm>
                <a:off x="7071961" y="3932037"/>
                <a:ext cx="189924"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𝑛</m:t>
                          </m:r>
                        </m:e>
                      </m:acc>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9" name="TextBox 38"/>
              <p:cNvSpPr txBox="1">
                <a:spLocks noRot="1" noChangeAspect="1" noMove="1" noResize="1" noEditPoints="1" noAdjustHandles="1" noChangeArrowheads="1" noChangeShapeType="1" noTextEdit="1"/>
              </p:cNvSpPr>
              <p:nvPr/>
            </p:nvSpPr>
            <p:spPr>
              <a:xfrm>
                <a:off x="7071961" y="3932037"/>
                <a:ext cx="189924" cy="276999"/>
              </a:xfrm>
              <a:prstGeom prst="rect">
                <a:avLst/>
              </a:prstGeom>
              <a:blipFill rotWithShape="0">
                <a:blip r:embed="rId6"/>
                <a:stretch>
                  <a:fillRect l="-19355" r="-16129"/>
                </a:stretch>
              </a:blipFill>
            </p:spPr>
            <p:txBody>
              <a:bodyPr/>
              <a:lstStyle/>
              <a:p>
                <a:r>
                  <a:rPr lang="el-GR">
                    <a:noFill/>
                  </a:rPr>
                  <a:t> </a:t>
                </a:r>
              </a:p>
            </p:txBody>
          </p:sp>
        </mc:Fallback>
      </mc:AlternateContent>
      <p:sp>
        <p:nvSpPr>
          <p:cNvPr id="40" name="Oval 39"/>
          <p:cNvSpPr/>
          <p:nvPr/>
        </p:nvSpPr>
        <p:spPr>
          <a:xfrm>
            <a:off x="6899058" y="4937679"/>
            <a:ext cx="143933"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6" name="Group 45"/>
          <p:cNvGrpSpPr/>
          <p:nvPr/>
        </p:nvGrpSpPr>
        <p:grpSpPr>
          <a:xfrm>
            <a:off x="449703" y="3638996"/>
            <a:ext cx="2954820" cy="2838004"/>
            <a:chOff x="449703" y="3600450"/>
            <a:chExt cx="2954820" cy="2838004"/>
          </a:xfrm>
        </p:grpSpPr>
        <p:grpSp>
          <p:nvGrpSpPr>
            <p:cNvPr id="43" name="Group 42"/>
            <p:cNvGrpSpPr/>
            <p:nvPr/>
          </p:nvGrpSpPr>
          <p:grpSpPr>
            <a:xfrm>
              <a:off x="449703" y="3600450"/>
              <a:ext cx="2873009" cy="2816920"/>
              <a:chOff x="754503" y="3600450"/>
              <a:chExt cx="2873009" cy="2816920"/>
            </a:xfrm>
          </p:grpSpPr>
          <p:grpSp>
            <p:nvGrpSpPr>
              <p:cNvPr id="31" name="Group 30"/>
              <p:cNvGrpSpPr/>
              <p:nvPr/>
            </p:nvGrpSpPr>
            <p:grpSpPr>
              <a:xfrm>
                <a:off x="754503" y="3987690"/>
                <a:ext cx="2873009" cy="2429680"/>
                <a:chOff x="807191" y="3933162"/>
                <a:chExt cx="2873009" cy="2429680"/>
              </a:xfrm>
            </p:grpSpPr>
            <p:pic>
              <p:nvPicPr>
                <p:cNvPr id="1026" name="Picture 2" descr="Hand Holding a Soccer Ball PNG Images &amp; PSDs for Download | PixelSquid -  S11402634E"/>
                <p:cNvPicPr>
                  <a:picLocks noChangeAspect="1" noChangeArrowheads="1"/>
                </p:cNvPicPr>
                <p:nvPr/>
              </p:nvPicPr>
              <p:blipFill rotWithShape="1">
                <a:blip r:embed="rId2">
                  <a:extLst>
                    <a:ext uri="{28A0092B-C50C-407E-A947-70E740481C1C}">
                      <a14:useLocalDpi xmlns:a14="http://schemas.microsoft.com/office/drawing/2010/main" val="0"/>
                    </a:ext>
                  </a:extLst>
                </a:blip>
                <a:srcRect l="21278" t="14667" r="28055" b="28000"/>
                <a:stretch/>
              </p:blipFill>
              <p:spPr bwMode="auto">
                <a:xfrm>
                  <a:off x="1348088" y="3933162"/>
                  <a:ext cx="1371600" cy="155207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a:off x="2110088" y="4709199"/>
                  <a:ext cx="0" cy="1027141"/>
                </a:xfrm>
                <a:prstGeom prst="straightConnector1">
                  <a:avLst/>
                </a:prstGeom>
                <a:ln w="381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Box 8"/>
                    <p:cNvSpPr txBox="1"/>
                    <p:nvPr/>
                  </p:nvSpPr>
                  <p:spPr>
                    <a:xfrm>
                      <a:off x="2281099" y="5499042"/>
                      <a:ext cx="1399101"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srgbClr val="7CCA62">
                                        <a:lumMod val="75000"/>
                                      </a:srgbClr>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srgbClr val="7CCA62">
                                            <a:lumMod val="75000"/>
                                          </a:srgbClr>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srgbClr val="7CCA62">
                                            <a:lumMod val="75000"/>
                                          </a:srgbClr>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srgbClr val="7CCA62">
                                        <a:lumMod val="75000"/>
                                      </a:srgbClr>
                                    </a:solidFill>
                                    <a:effectLst/>
                                    <a:uLnTx/>
                                    <a:uFillTx/>
                                    <a:latin typeface="Cambria Math" panose="02040503050406030204" pitchFamily="18" charset="0"/>
                                    <a:ea typeface="+mn-ea"/>
                                    <a:cs typeface="+mn-cs"/>
                                  </a:rPr>
                                  <m:t>𝑒𝑎𝑟𝑡h</m:t>
                                </m:r>
                                <m:r>
                                  <a:rPr kumimoji="0" lang="en-US" sz="1800" b="0" i="1" u="none" strike="noStrike" kern="1200" cap="none" spc="0" normalizeH="0" baseline="0" noProof="0" smtClean="0">
                                    <a:ln>
                                      <a:noFill/>
                                    </a:ln>
                                    <a:solidFill>
                                      <a:srgbClr val="7CCA62">
                                        <a:lumMod val="75000"/>
                                      </a:srgbClr>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srgbClr val="7CCA62">
                                        <a:lumMod val="75000"/>
                                      </a:srgbClr>
                                    </a:solidFill>
                                    <a:effectLst/>
                                    <a:uLnTx/>
                                    <a:uFillTx/>
                                    <a:latin typeface="Cambria Math" panose="02040503050406030204" pitchFamily="18" charset="0"/>
                                    <a:ea typeface="+mn-ea"/>
                                    <a:cs typeface="+mn-cs"/>
                                  </a:rPr>
                                  <m:t>𝑡𝑜</m:t>
                                </m:r>
                                <m:r>
                                  <a:rPr kumimoji="0" lang="en-US" sz="1800" b="0" i="1" u="none" strike="noStrike" kern="1200" cap="none" spc="0" normalizeH="0" baseline="0" noProof="0" smtClean="0">
                                    <a:ln>
                                      <a:noFill/>
                                    </a:ln>
                                    <a:solidFill>
                                      <a:srgbClr val="7CCA62">
                                        <a:lumMod val="75000"/>
                                      </a:srgbClr>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srgbClr val="7CCA62">
                                        <a:lumMod val="75000"/>
                                      </a:srgbClr>
                                    </a:solidFill>
                                    <a:effectLst/>
                                    <a:uLnTx/>
                                    <a:uFillTx/>
                                    <a:latin typeface="Cambria Math" panose="02040503050406030204" pitchFamily="18" charset="0"/>
                                    <a:ea typeface="+mn-ea"/>
                                    <a:cs typeface="+mn-cs"/>
                                  </a:rPr>
                                  <m:t>𝑏𝑎𝑙𝑙</m:t>
                                </m:r>
                              </m:sub>
                            </m:sSub>
                          </m:oMath>
                        </m:oMathPara>
                      </a14:m>
                      <a:endParaRPr kumimoji="0" lang="el-GR" sz="1800" b="0" i="0" u="none" strike="noStrike" kern="1200" cap="none" spc="0" normalizeH="0" baseline="0" noProof="0" dirty="0">
                        <a:ln>
                          <a:noFill/>
                        </a:ln>
                        <a:solidFill>
                          <a:srgbClr val="7CCA62">
                            <a:lumMod val="75000"/>
                          </a:srgbClr>
                        </a:solidFill>
                        <a:effectLst/>
                        <a:uLnTx/>
                        <a:uFillTx/>
                        <a:latin typeface="Calibri" panose="020F0502020204030204"/>
                        <a:ea typeface="+mn-ea"/>
                        <a:cs typeface="+mn-cs"/>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2281099" y="5499042"/>
                      <a:ext cx="1399101" cy="310598"/>
                    </a:xfrm>
                    <a:prstGeom prst="rect">
                      <a:avLst/>
                    </a:prstGeom>
                    <a:blipFill rotWithShape="0">
                      <a:blip r:embed="rId7"/>
                      <a:stretch>
                        <a:fillRect l="-3930" t="-43137" r="-1747" b="-15686"/>
                      </a:stretch>
                    </a:blipFill>
                  </p:spPr>
                  <p:txBody>
                    <a:bodyPr/>
                    <a:lstStyle/>
                    <a:p>
                      <a:r>
                        <a:rPr lang="el-GR">
                          <a:noFill/>
                        </a:rPr>
                        <a:t> </a:t>
                      </a:r>
                    </a:p>
                  </p:txBody>
                </p:sp>
              </mc:Fallback>
            </mc:AlternateContent>
            <p:cxnSp>
              <p:nvCxnSpPr>
                <p:cNvPr id="11" name="Straight Arrow Connector 10"/>
                <p:cNvCxnSpPr/>
                <p:nvPr/>
              </p:nvCxnSpPr>
              <p:spPr>
                <a:xfrm>
                  <a:off x="2008488" y="5188902"/>
                  <a:ext cx="0" cy="102714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TextBox 11"/>
                    <p:cNvSpPr txBox="1"/>
                    <p:nvPr/>
                  </p:nvSpPr>
                  <p:spPr>
                    <a:xfrm>
                      <a:off x="807191" y="6052244"/>
                      <a:ext cx="1361655"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𝑏𝑎𝑙𝑙</m:t>
                                </m:r>
                                <m:r>
                                  <a:rPr kumimoji="0" lang="en-US"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𝑡𝑜</m:t>
                                </m:r>
                                <m:r>
                                  <a:rPr kumimoji="0" lang="en-US"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srgbClr val="FF0000"/>
                                    </a:solidFill>
                                    <a:effectLst/>
                                    <a:uLnTx/>
                                    <a:uFillTx/>
                                    <a:latin typeface="Cambria Math" panose="02040503050406030204" pitchFamily="18" charset="0"/>
                                    <a:ea typeface="+mn-ea"/>
                                    <a:cs typeface="+mn-cs"/>
                                  </a:rPr>
                                  <m:t>h𝑎𝑛𝑑</m:t>
                                </m:r>
                              </m:sub>
                            </m:sSub>
                          </m:oMath>
                        </m:oMathPara>
                      </a14:m>
                      <a:endParaRPr kumimoji="0" lang="el-GR"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807191" y="6052244"/>
                      <a:ext cx="1361655" cy="310598"/>
                    </a:xfrm>
                    <a:prstGeom prst="rect">
                      <a:avLst/>
                    </a:prstGeom>
                    <a:blipFill rotWithShape="0">
                      <a:blip r:embed="rId8"/>
                      <a:stretch>
                        <a:fillRect l="-4036" t="-43137" r="-1345" b="-15686"/>
                      </a:stretch>
                    </a:blipFill>
                  </p:spPr>
                  <p:txBody>
                    <a:bodyPr/>
                    <a:lstStyle/>
                    <a:p>
                      <a:r>
                        <a:rPr lang="el-GR">
                          <a:noFill/>
                        </a:rPr>
                        <a:t> </a:t>
                      </a:r>
                    </a:p>
                  </p:txBody>
                </p:sp>
              </mc:Fallback>
            </mc:AlternateContent>
            <p:sp>
              <p:nvSpPr>
                <p:cNvPr id="10" name="Plus 9"/>
                <p:cNvSpPr/>
                <p:nvPr/>
              </p:nvSpPr>
              <p:spPr>
                <a:xfrm rot="2689097">
                  <a:off x="2753082" y="4227604"/>
                  <a:ext cx="914400" cy="919813"/>
                </a:xfrm>
                <a:prstGeom prst="mathPlus">
                  <a:avLst>
                    <a:gd name="adj1" fmla="val 10187"/>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Oval 29"/>
                <p:cNvSpPr/>
                <p:nvPr/>
              </p:nvSpPr>
              <p:spPr>
                <a:xfrm>
                  <a:off x="2033888" y="4572000"/>
                  <a:ext cx="143933"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cxnSp>
            <p:nvCxnSpPr>
              <p:cNvPr id="44" name="Straight Arrow Connector 43"/>
              <p:cNvCxnSpPr/>
              <p:nvPr/>
            </p:nvCxnSpPr>
            <p:spPr>
              <a:xfrm flipV="1">
                <a:off x="2057400" y="3717287"/>
                <a:ext cx="7995" cy="97656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5" name="TextBox 44"/>
                  <p:cNvSpPr txBox="1"/>
                  <p:nvPr/>
                </p:nvSpPr>
                <p:spPr>
                  <a:xfrm>
                    <a:off x="2161154" y="3600450"/>
                    <a:ext cx="1361655"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srgbClr val="0070C0"/>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srgbClr val="0070C0"/>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srgbClr val="0070C0"/>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srgbClr val="0070C0"/>
                                  </a:solidFill>
                                  <a:effectLst/>
                                  <a:uLnTx/>
                                  <a:uFillTx/>
                                  <a:latin typeface="Cambria Math" panose="02040503050406030204" pitchFamily="18" charset="0"/>
                                  <a:ea typeface="+mn-ea"/>
                                  <a:cs typeface="+mn-cs"/>
                                </a:rPr>
                                <m:t>h𝑎𝑛𝑑</m:t>
                              </m:r>
                              <m:r>
                                <a:rPr kumimoji="0" lang="en-US" sz="1800" b="0" i="1" u="none" strike="noStrike" kern="1200" cap="none" spc="0" normalizeH="0" baseline="0" noProof="0" smtClean="0">
                                  <a:ln>
                                    <a:noFill/>
                                  </a:ln>
                                  <a:solidFill>
                                    <a:srgbClr val="0070C0"/>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srgbClr val="0070C0"/>
                                  </a:solidFill>
                                  <a:effectLst/>
                                  <a:uLnTx/>
                                  <a:uFillTx/>
                                  <a:latin typeface="Cambria Math" panose="02040503050406030204" pitchFamily="18" charset="0"/>
                                  <a:ea typeface="+mn-ea"/>
                                  <a:cs typeface="+mn-cs"/>
                                </a:rPr>
                                <m:t>𝑡𝑜</m:t>
                              </m:r>
                              <m:r>
                                <a:rPr kumimoji="0" lang="en-US" sz="1800" b="0" i="1" u="none" strike="noStrike" kern="1200" cap="none" spc="0" normalizeH="0" baseline="0" noProof="0" smtClean="0">
                                  <a:ln>
                                    <a:noFill/>
                                  </a:ln>
                                  <a:solidFill>
                                    <a:srgbClr val="0070C0"/>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srgbClr val="0070C0"/>
                                  </a:solidFill>
                                  <a:effectLst/>
                                  <a:uLnTx/>
                                  <a:uFillTx/>
                                  <a:latin typeface="Cambria Math" panose="02040503050406030204" pitchFamily="18" charset="0"/>
                                  <a:ea typeface="+mn-ea"/>
                                  <a:cs typeface="+mn-cs"/>
                                </a:rPr>
                                <m:t>𝑏𝑎𝑙𝑙</m:t>
                              </m:r>
                            </m:sub>
                          </m:sSub>
                        </m:oMath>
                      </m:oMathPara>
                    </a14:m>
                    <a:endParaRPr kumimoji="0" lang="el-GR" sz="1800" b="0"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mc:Choice>
            <mc:Fallback xmlns="">
              <p:sp>
                <p:nvSpPr>
                  <p:cNvPr id="45" name="TextBox 44"/>
                  <p:cNvSpPr txBox="1">
                    <a:spLocks noRot="1" noChangeAspect="1" noMove="1" noResize="1" noEditPoints="1" noAdjustHandles="1" noChangeArrowheads="1" noChangeShapeType="1" noTextEdit="1"/>
                  </p:cNvSpPr>
                  <p:nvPr/>
                </p:nvSpPr>
                <p:spPr>
                  <a:xfrm>
                    <a:off x="2161154" y="3600450"/>
                    <a:ext cx="1361655" cy="310598"/>
                  </a:xfrm>
                  <a:prstGeom prst="rect">
                    <a:avLst/>
                  </a:prstGeom>
                  <a:blipFill rotWithShape="0">
                    <a:blip r:embed="rId9"/>
                    <a:stretch>
                      <a:fillRect l="-4036" t="-45098" r="-1345" b="-15686"/>
                    </a:stretch>
                  </a:blipFill>
                </p:spPr>
                <p:txBody>
                  <a:bodyPr/>
                  <a:lstStyle/>
                  <a:p>
                    <a:r>
                      <a:rPr lang="el-GR">
                        <a:noFill/>
                      </a:rPr>
                      <a:t> </a:t>
                    </a:r>
                  </a:p>
                </p:txBody>
              </p:sp>
            </mc:Fallback>
          </mc:AlternateContent>
        </p:grpSp>
        <p:cxnSp>
          <p:nvCxnSpPr>
            <p:cNvPr id="47" name="Straight Arrow Connector 46"/>
            <p:cNvCxnSpPr/>
            <p:nvPr/>
          </p:nvCxnSpPr>
          <p:spPr>
            <a:xfrm>
              <a:off x="1856354" y="5243429"/>
              <a:ext cx="0" cy="1027141"/>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8" name="TextBox 47"/>
                <p:cNvSpPr txBox="1"/>
                <p:nvPr/>
              </p:nvSpPr>
              <p:spPr>
                <a:xfrm>
                  <a:off x="1904882" y="6127856"/>
                  <a:ext cx="1499641" cy="3105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𝑒𝑎𝑟𝑡h</m:t>
                            </m:r>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𝑡𝑜</m:t>
                            </m:r>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h𝑎𝑛𝑑</m:t>
                            </m:r>
                          </m:sub>
                        </m:sSub>
                      </m:oMath>
                    </m:oMathPara>
                  </a14:m>
                  <a:endParaRPr kumimoji="0" lang="el-GR" sz="1800" b="0"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48" name="TextBox 47"/>
                <p:cNvSpPr txBox="1">
                  <a:spLocks noRot="1" noChangeAspect="1" noMove="1" noResize="1" noEditPoints="1" noAdjustHandles="1" noChangeArrowheads="1" noChangeShapeType="1" noTextEdit="1"/>
                </p:cNvSpPr>
                <p:nvPr/>
              </p:nvSpPr>
              <p:spPr>
                <a:xfrm>
                  <a:off x="1904882" y="6127856"/>
                  <a:ext cx="1499641" cy="310598"/>
                </a:xfrm>
                <a:prstGeom prst="rect">
                  <a:avLst/>
                </a:prstGeom>
                <a:blipFill rotWithShape="0">
                  <a:blip r:embed="rId10"/>
                  <a:stretch>
                    <a:fillRect l="-3252" t="-45098" r="-1220" b="-15686"/>
                  </a:stretch>
                </a:blipFill>
              </p:spPr>
              <p:txBody>
                <a:bodyPr/>
                <a:lstStyle/>
                <a:p>
                  <a:r>
                    <a:rPr lang="el-GR">
                      <a:noFill/>
                    </a:rPr>
                    <a:t> </a:t>
                  </a:r>
                </a:p>
              </p:txBody>
            </p:sp>
          </mc:Fallback>
        </mc:AlternateContent>
      </p:grpSp>
      <p:sp>
        <p:nvSpPr>
          <p:cNvPr id="49" name="TextBox 48"/>
          <p:cNvSpPr txBox="1"/>
          <p:nvPr/>
        </p:nvSpPr>
        <p:spPr>
          <a:xfrm>
            <a:off x="7291178" y="4505750"/>
            <a:ext cx="1329403"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Διάγραμμα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ελευθέρου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σώματος</a:t>
            </a:r>
          </a:p>
        </p:txBody>
      </p:sp>
      <p:sp>
        <p:nvSpPr>
          <p:cNvPr id="4" name="Ορθογώνιο: Στρογγύλεμα γωνιών 3">
            <a:extLst>
              <a:ext uri="{FF2B5EF4-FFF2-40B4-BE49-F238E27FC236}">
                <a16:creationId xmlns:a16="http://schemas.microsoft.com/office/drawing/2014/main" xmlns="" id="{B5C1D48E-AB2D-D458-7B2D-78CA21EFD6F2}"/>
              </a:ext>
            </a:extLst>
          </p:cNvPr>
          <p:cNvSpPr/>
          <p:nvPr/>
        </p:nvSpPr>
        <p:spPr>
          <a:xfrm>
            <a:off x="5410200" y="3932037"/>
            <a:ext cx="803800" cy="409983"/>
          </a:xfrm>
          <a:prstGeom prst="roundRect">
            <a:avLst/>
          </a:prstGeom>
          <a:noFill/>
          <a:ln w="19050">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Ορθογώνιο: Στρογγύλεμα γωνιών 5">
            <a:extLst>
              <a:ext uri="{FF2B5EF4-FFF2-40B4-BE49-F238E27FC236}">
                <a16:creationId xmlns:a16="http://schemas.microsoft.com/office/drawing/2014/main" xmlns="" id="{ADEF0BF6-4B99-F2B0-A59B-C01E808C952A}"/>
              </a:ext>
            </a:extLst>
          </p:cNvPr>
          <p:cNvSpPr/>
          <p:nvPr/>
        </p:nvSpPr>
        <p:spPr>
          <a:xfrm>
            <a:off x="5382810" y="6048100"/>
            <a:ext cx="803800" cy="409983"/>
          </a:xfrm>
          <a:prstGeom prst="roundRect">
            <a:avLst/>
          </a:prstGeom>
          <a:noFill/>
          <a:ln w="19050">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731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10"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40" grpId="0" animBg="1"/>
      <p:bldP spid="49" grpId="0"/>
      <p:bldP spid="4"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p:sp>
        <p:nvSpPr>
          <p:cNvPr id="3" name="Content Placeholder 2"/>
          <p:cNvSpPr>
            <a:spLocks noGrp="1"/>
          </p:cNvSpPr>
          <p:nvPr>
            <p:ph idx="1"/>
          </p:nvPr>
        </p:nvSpPr>
        <p:spPr>
          <a:xfrm>
            <a:off x="738350" y="1371600"/>
            <a:ext cx="7948449" cy="5020956"/>
          </a:xfrm>
        </p:spPr>
        <p:txBody>
          <a:bodyPr>
            <a:normAutofit/>
          </a:bodyPr>
          <a:lstStyle/>
          <a:p>
            <a:r>
              <a:rPr lang="el-GR" b="1" dirty="0"/>
              <a:t>Δυνάμεις Τριβής</a:t>
            </a:r>
          </a:p>
          <a:p>
            <a:endParaRPr lang="el-GR" sz="1050" b="1" dirty="0"/>
          </a:p>
          <a:p>
            <a:pPr lvl="1"/>
            <a:r>
              <a:rPr lang="el-GR" dirty="0"/>
              <a:t>Ως τώρα, τις αγνοήσαμε</a:t>
            </a:r>
          </a:p>
          <a:p>
            <a:pPr lvl="1"/>
            <a:r>
              <a:rPr lang="el-GR" dirty="0"/>
              <a:t>Πολύ σημαντικές (είναι ο λόγος που περπατάμε, που τα αυτοκίνητα κινούνται</a:t>
            </a:r>
            <a:r>
              <a:rPr lang="en-US" dirty="0"/>
              <a:t>, </a:t>
            </a:r>
            <a:r>
              <a:rPr lang="el-GR" dirty="0"/>
              <a:t>που μπορούμε να κρατήσουμε ένα μολύβι, που μπορούμε να δέσουμε τα κορδόνια μας </a:t>
            </a:r>
            <a:r>
              <a:rPr lang="el-GR" dirty="0" err="1"/>
              <a:t>κλπ</a:t>
            </a:r>
            <a:r>
              <a:rPr lang="el-GR" dirty="0"/>
              <a:t>)</a:t>
            </a:r>
          </a:p>
          <a:p>
            <a:pPr lvl="1"/>
            <a:r>
              <a:rPr lang="el-GR" b="1" dirty="0"/>
              <a:t>Τριβή ονομάζουμε τη δύναμη που αντιστέκεται στην κίνηση ενός σώματος όταν αυτό εφάπτεται σε μια επιφάνεια</a:t>
            </a:r>
          </a:p>
          <a:p>
            <a:pPr lvl="1"/>
            <a:r>
              <a:rPr lang="el-GR" dirty="0"/>
              <a:t>Πολλά είδη τριβής</a:t>
            </a:r>
            <a:endParaRPr lang="en-US" dirty="0"/>
          </a:p>
          <a:p>
            <a:pPr lvl="2"/>
            <a:r>
              <a:rPr lang="el-GR" dirty="0"/>
              <a:t>Στατική τριβή, τριβή ολίσθησης, τριβή ρευστών, κ.α.</a:t>
            </a:r>
          </a:p>
          <a:p>
            <a:pPr lvl="1"/>
            <a:r>
              <a:rPr lang="el-GR" dirty="0"/>
              <a:t>Στη Κίνηση Σωμάτων, μας ενδιαφέρουν μόνο:</a:t>
            </a:r>
          </a:p>
          <a:p>
            <a:pPr lvl="2"/>
            <a:r>
              <a:rPr lang="el-GR" b="1" dirty="0"/>
              <a:t>Στατική τριβή</a:t>
            </a:r>
          </a:p>
          <a:p>
            <a:pPr lvl="2"/>
            <a:r>
              <a:rPr lang="el-GR" b="1" dirty="0"/>
              <a:t>Τριβή ολισθήσεως</a:t>
            </a:r>
          </a:p>
          <a:p>
            <a:pPr lvl="2"/>
            <a:endParaRPr lang="el-GR" dirty="0"/>
          </a:p>
        </p:txBody>
      </p:sp>
    </p:spTree>
    <p:extLst>
      <p:ext uri="{BB962C8B-B14F-4D97-AF65-F5344CB8AC3E}">
        <p14:creationId xmlns:p14="http://schemas.microsoft.com/office/powerpoint/2010/main" val="3824597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fade">
                                      <p:cBhvr>
                                        <p:cTn id="41"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8" name="Content Placeholder 7"/>
              <p:cNvSpPr>
                <a:spLocks noGrp="1"/>
              </p:cNvSpPr>
              <p:nvPr>
                <p:ph idx="1"/>
              </p:nvPr>
            </p:nvSpPr>
            <p:spPr>
              <a:xfrm>
                <a:off x="4724399" y="1853292"/>
                <a:ext cx="3873189" cy="4153348"/>
              </a:xfrm>
            </p:spPr>
            <p:txBody>
              <a:bodyPr>
                <a:normAutofit lnSpcReduction="10000"/>
              </a:bodyPr>
              <a:lstStyle/>
              <a:p>
                <a:r>
                  <a:rPr lang="el-GR" b="1" dirty="0"/>
                  <a:t>Στατική Τριβή</a:t>
                </a:r>
              </a:p>
              <a:p>
                <a:pPr lvl="1"/>
                <a:r>
                  <a:rPr lang="el-GR" dirty="0"/>
                  <a:t>Δύναμη </a:t>
                </a:r>
                <a14:m>
                  <m:oMath xmlns:m="http://schemas.openxmlformats.org/officeDocument/2006/math">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𝑓</m:t>
                            </m:r>
                          </m:e>
                        </m:acc>
                      </m:e>
                      <m:sub>
                        <m:r>
                          <a:rPr lang="en-US" b="0" i="1" smtClean="0">
                            <a:latin typeface="Cambria Math" panose="02040503050406030204" pitchFamily="18" charset="0"/>
                          </a:rPr>
                          <m:t>𝑠</m:t>
                        </m:r>
                      </m:sub>
                    </m:sSub>
                  </m:oMath>
                </a14:m>
                <a:r>
                  <a:rPr lang="en-US" dirty="0"/>
                  <a:t> </a:t>
                </a:r>
                <a:r>
                  <a:rPr lang="el-GR" dirty="0"/>
                  <a:t>που αντιστέκεται στην κίνηση και στη δύναμη που την προκαλεί </a:t>
                </a:r>
                <a:r>
                  <a:rPr lang="el-GR" b="1" dirty="0"/>
                  <a:t>σε ένα ακίνητο αντικείμενο</a:t>
                </a:r>
              </a:p>
              <a:p>
                <a:pPr lvl="1"/>
                <a:endParaRPr lang="el-GR" dirty="0"/>
              </a:p>
              <a:p>
                <a:r>
                  <a:rPr lang="el-GR" b="1" dirty="0"/>
                  <a:t>Τριβή Ολίσθησης</a:t>
                </a:r>
              </a:p>
              <a:p>
                <a:pPr lvl="1"/>
                <a:r>
                  <a:rPr lang="el-GR" dirty="0"/>
                  <a:t>Δύναμη </a:t>
                </a:r>
                <a14:m>
                  <m:oMath xmlns:m="http://schemas.openxmlformats.org/officeDocument/2006/math">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𝑓</m:t>
                            </m:r>
                          </m:e>
                        </m:acc>
                      </m:e>
                      <m:sub>
                        <m:r>
                          <a:rPr lang="en-US" i="1">
                            <a:latin typeface="Cambria Math" panose="02040503050406030204" pitchFamily="18" charset="0"/>
                          </a:rPr>
                          <m:t>𝑘</m:t>
                        </m:r>
                      </m:sub>
                    </m:sSub>
                  </m:oMath>
                </a14:m>
                <a:r>
                  <a:rPr lang="en-US" dirty="0"/>
                  <a:t> </a:t>
                </a:r>
                <a:r>
                  <a:rPr lang="el-GR" dirty="0"/>
                  <a:t>που αντιστέκεται στην κίνηση για ένα αντικείμενο </a:t>
                </a:r>
                <a:r>
                  <a:rPr lang="el-GR" b="1" dirty="0"/>
                  <a:t>που βρίσκεται σε κίνηση</a:t>
                </a:r>
              </a:p>
            </p:txBody>
          </p:sp>
        </mc:Choice>
        <mc:Fallback xmlns="">
          <p:sp>
            <p:nvSpPr>
              <p:cNvPr id="8" name="Content Placeholder 7"/>
              <p:cNvSpPr>
                <a:spLocks noGrp="1" noRot="1" noChangeAspect="1" noMove="1" noResize="1" noEditPoints="1" noAdjustHandles="1" noChangeArrowheads="1" noChangeShapeType="1" noTextEdit="1"/>
              </p:cNvSpPr>
              <p:nvPr>
                <p:ph idx="1"/>
              </p:nvPr>
            </p:nvSpPr>
            <p:spPr>
              <a:xfrm>
                <a:off x="4724399" y="1853292"/>
                <a:ext cx="3873189" cy="4153348"/>
              </a:xfrm>
              <a:blipFill rotWithShape="0">
                <a:blip r:embed="rId2"/>
                <a:stretch>
                  <a:fillRect t="-2056" b="-3084"/>
                </a:stretch>
              </a:blipFill>
            </p:spPr>
            <p:txBody>
              <a:bodyPr/>
              <a:lstStyle/>
              <a:p>
                <a:r>
                  <a:rPr lang="el-GR">
                    <a:noFill/>
                  </a:rPr>
                  <a:t> </a:t>
                </a:r>
              </a:p>
            </p:txBody>
          </p:sp>
        </mc:Fallback>
      </mc:AlternateContent>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3862" t="1471" r="49159" b="40879"/>
          <a:stretch/>
        </p:blipFill>
        <p:spPr>
          <a:xfrm>
            <a:off x="885402" y="1290915"/>
            <a:ext cx="1857798" cy="3052486"/>
          </a:xfrm>
          <a:prstGeom prst="rect">
            <a:avLst/>
          </a:prstGeom>
        </p:spPr>
      </p:pic>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50408" b="39589"/>
          <a:stretch/>
        </p:blipFill>
        <p:spPr>
          <a:xfrm>
            <a:off x="2716543" y="1227529"/>
            <a:ext cx="1957054" cy="3192071"/>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p14:cNvContentPartPr/>
              <p14:nvPr/>
            </p14:nvContentPartPr>
            <p14:xfrm>
              <a:off x="1768680" y="3470400"/>
              <a:ext cx="9360" cy="15120"/>
            </p14:xfrm>
          </p:contentPart>
        </mc:Choice>
        <mc:Fallback xmlns="">
          <p:pic>
            <p:nvPicPr>
              <p:cNvPr id="4" name="Ink 3"/>
              <p:cNvPicPr/>
              <p:nvPr/>
            </p:nvPicPr>
            <p:blipFill>
              <a:blip r:embed="rId7"/>
              <a:stretch>
                <a:fillRect/>
              </a:stretch>
            </p:blipFill>
            <p:spPr>
              <a:xfrm>
                <a:off x="1766160" y="3467880"/>
                <a:ext cx="14400" cy="20160"/>
              </a:xfrm>
              <a:prstGeom prst="rect">
                <a:avLst/>
              </a:prstGeom>
            </p:spPr>
          </p:pic>
        </mc:Fallback>
      </mc:AlternateContent>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3862" t="60560" r="49159" b="2422"/>
          <a:stretch/>
        </p:blipFill>
        <p:spPr>
          <a:xfrm>
            <a:off x="885402" y="4419600"/>
            <a:ext cx="1857798" cy="1960009"/>
          </a:xfrm>
          <a:prstGeom prst="rect">
            <a:avLst/>
          </a:prstGeom>
        </p:spPr>
      </p:pic>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50408" t="61853" b="2338"/>
          <a:stretch/>
        </p:blipFill>
        <p:spPr>
          <a:xfrm>
            <a:off x="2716543" y="4495800"/>
            <a:ext cx="1957054" cy="1892138"/>
          </a:xfrm>
          <a:prstGeom prst="rect">
            <a:avLst/>
          </a:prstGeom>
        </p:spPr>
      </p:pic>
    </p:spTree>
    <p:extLst>
      <p:ext uri="{BB962C8B-B14F-4D97-AF65-F5344CB8AC3E}">
        <p14:creationId xmlns:p14="http://schemas.microsoft.com/office/powerpoint/2010/main" val="2358667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fade">
                                      <p:cBhvr>
                                        <p:cTn id="22" dur="500"/>
                                        <p:tgtEl>
                                          <p:spTgt spid="8">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3" end="3"/>
                                            </p:txEl>
                                          </p:spTgt>
                                        </p:tgtEl>
                                        <p:attrNameLst>
                                          <p:attrName>style.visibility</p:attrName>
                                        </p:attrNameLst>
                                      </p:cBhvr>
                                      <p:to>
                                        <p:strVal val="visible"/>
                                      </p:to>
                                    </p:set>
                                    <p:animEffect transition="in" filter="fade">
                                      <p:cBhvr>
                                        <p:cTn id="37" dur="500"/>
                                        <p:tgtEl>
                                          <p:spTgt spid="8">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4" end="4"/>
                                            </p:txEl>
                                          </p:spTgt>
                                        </p:tgtEl>
                                        <p:attrNameLst>
                                          <p:attrName>style.visibility</p:attrName>
                                        </p:attrNameLst>
                                      </p:cBhvr>
                                      <p:to>
                                        <p:strVal val="visible"/>
                                      </p:to>
                                    </p:set>
                                    <p:animEffect transition="in" filter="fade">
                                      <p:cBhvr>
                                        <p:cTn id="4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p14="http://schemas.microsoft.com/office/powerpoint/2010/main">
        <mc:Choice Requires="p14">
          <p:contentPart p14:bwMode="auto" r:id="rId2">
            <p14:nvContentPartPr>
              <p14:cNvPr id="4" name="Ink 3"/>
              <p14:cNvContentPartPr/>
              <p14:nvPr/>
            </p14:nvContentPartPr>
            <p14:xfrm>
              <a:off x="1768680" y="3470400"/>
              <a:ext cx="9360" cy="15120"/>
            </p14:xfrm>
          </p:contentPart>
        </mc:Choice>
        <mc:Fallback xmlns="">
          <p:pic>
            <p:nvPicPr>
              <p:cNvPr id="4" name="Ink 3"/>
              <p:cNvPicPr/>
              <p:nvPr/>
            </p:nvPicPr>
            <p:blipFill>
              <a:blip r:embed="rId3"/>
              <a:stretch>
                <a:fillRect/>
              </a:stretch>
            </p:blipFill>
            <p:spPr>
              <a:xfrm>
                <a:off x="1759320" y="3461040"/>
                <a:ext cx="28080" cy="33840"/>
              </a:xfrm>
              <a:prstGeom prst="rect">
                <a:avLst/>
              </a:prstGeom>
            </p:spPr>
          </p:pic>
        </mc:Fallback>
      </mc:AlternateContent>
      <p:pic>
        <p:nvPicPr>
          <p:cNvPr id="1026" name="Picture 2">
            <a:extLst>
              <a:ext uri="{FF2B5EF4-FFF2-40B4-BE49-F238E27FC236}">
                <a16:creationId xmlns:a16="http://schemas.microsoft.com/office/drawing/2014/main" xmlns="" id="{6FA17383-2AF3-3CCC-00E6-7AD7B01219B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4815"/>
          <a:stretch/>
        </p:blipFill>
        <p:spPr bwMode="auto">
          <a:xfrm>
            <a:off x="914400" y="2119223"/>
            <a:ext cx="7100161" cy="34000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85745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F2C38F5A-5E50-E4B0-0C47-7B2340F63DE1}"/>
              </a:ext>
            </a:extLst>
          </p:cNvPr>
          <p:cNvSpPr>
            <a:spLocks noGrp="1"/>
          </p:cNvSpPr>
          <p:nvPr>
            <p:ph type="title"/>
          </p:nvPr>
        </p:nvSpPr>
        <p:spPr/>
        <p:txBody>
          <a:bodyPr>
            <a:normAutofit fontScale="90000"/>
          </a:bodyPr>
          <a:lstStyle/>
          <a:p>
            <a:r>
              <a:rPr lang="el-GR" dirty="0"/>
              <a:t>Οι Νόμοι της Κίνησης</a:t>
            </a:r>
            <a:endParaRPr lang="en-US" dirty="0"/>
          </a:p>
        </p:txBody>
      </p:sp>
      <p:sp>
        <p:nvSpPr>
          <p:cNvPr id="3" name="Θέση περιεχομένου 2">
            <a:extLst>
              <a:ext uri="{FF2B5EF4-FFF2-40B4-BE49-F238E27FC236}">
                <a16:creationId xmlns:a16="http://schemas.microsoft.com/office/drawing/2014/main" xmlns="" id="{45F72AB7-B503-0D34-2471-9346D1ECFFE3}"/>
              </a:ext>
            </a:extLst>
          </p:cNvPr>
          <p:cNvSpPr>
            <a:spLocks noGrp="1"/>
          </p:cNvSpPr>
          <p:nvPr>
            <p:ph idx="1"/>
          </p:nvPr>
        </p:nvSpPr>
        <p:spPr>
          <a:xfrm>
            <a:off x="738350" y="1425590"/>
            <a:ext cx="7872250" cy="5051410"/>
          </a:xfrm>
        </p:spPr>
        <p:txBody>
          <a:bodyPr>
            <a:normAutofit/>
          </a:bodyPr>
          <a:lstStyle/>
          <a:p>
            <a:r>
              <a:rPr lang="en-US" sz="2400" dirty="0" err="1"/>
              <a:t>Οι</a:t>
            </a:r>
            <a:r>
              <a:rPr lang="en-US" sz="2400" dirty="0"/>
              <a:t> δυνάμεις </a:t>
            </a:r>
            <a:r>
              <a:rPr lang="en-US" sz="2400" dirty="0" err="1"/>
              <a:t>τρι</a:t>
            </a:r>
            <a:r>
              <a:rPr lang="en-US" sz="2400" dirty="0"/>
              <a:t>βής είναι </a:t>
            </a:r>
            <a:r>
              <a:rPr lang="en-US" sz="2400" b="1" dirty="0"/>
              <a:t>διαμοριακές</a:t>
            </a:r>
            <a:r>
              <a:rPr lang="en-US" sz="2400" dirty="0"/>
              <a:t> δυνάμεις: δρουν μεταξύ των μορίων δύο επιφανειών </a:t>
            </a:r>
            <a:r>
              <a:rPr lang="el-GR" sz="2400" dirty="0"/>
              <a:t>σωμάτων</a:t>
            </a:r>
            <a:r>
              <a:rPr lang="en-US" sz="2400" dirty="0"/>
              <a:t> π</a:t>
            </a:r>
            <a:r>
              <a:rPr lang="en-US" sz="2400" dirty="0" err="1"/>
              <a:t>ου</a:t>
            </a:r>
            <a:r>
              <a:rPr lang="en-US" sz="2400" dirty="0"/>
              <a:t> β</a:t>
            </a:r>
            <a:r>
              <a:rPr lang="en-US" sz="2400" dirty="0" err="1"/>
              <a:t>ρίσκοντ</a:t>
            </a:r>
            <a:r>
              <a:rPr lang="en-US" sz="2400" dirty="0"/>
              <a:t>αι σε επαφή </a:t>
            </a:r>
          </a:p>
          <a:p>
            <a:endParaRPr lang="en-US" sz="1600" dirty="0"/>
          </a:p>
          <a:p>
            <a:r>
              <a:rPr lang="en-US" dirty="0" err="1"/>
              <a:t>Σε</a:t>
            </a:r>
            <a:r>
              <a:rPr lang="en-US" dirty="0"/>
              <a:t> </a:t>
            </a:r>
            <a:r>
              <a:rPr lang="en-US" dirty="0" err="1"/>
              <a:t>μικροσκο</a:t>
            </a:r>
            <a:r>
              <a:rPr lang="en-US" dirty="0"/>
              <a:t>πική κλίμακα, οι περισσότερες επιφάνειες είναι τραχιές</a:t>
            </a:r>
          </a:p>
          <a:p>
            <a:pPr lvl="1"/>
            <a:r>
              <a:rPr lang="en-US" sz="2000" dirty="0" err="1"/>
              <a:t>Ακόμη</a:t>
            </a:r>
            <a:r>
              <a:rPr lang="en-US" sz="2000" dirty="0"/>
              <a:t> και </a:t>
            </a:r>
            <a:r>
              <a:rPr lang="en-US" sz="2000" dirty="0" err="1"/>
              <a:t>οι</a:t>
            </a:r>
            <a:r>
              <a:rPr lang="en-US" sz="2000" dirty="0"/>
              <a:t> επ</a:t>
            </a:r>
            <a:r>
              <a:rPr lang="en-US" sz="2000" dirty="0" err="1"/>
              <a:t>ιφάνειες</a:t>
            </a:r>
            <a:r>
              <a:rPr lang="en-US" sz="2000" dirty="0"/>
              <a:t> π</a:t>
            </a:r>
            <a:r>
              <a:rPr lang="en-US" sz="2000" dirty="0" err="1"/>
              <a:t>ου</a:t>
            </a:r>
            <a:r>
              <a:rPr lang="en-US" sz="2000" dirty="0"/>
              <a:t> φα</a:t>
            </a:r>
            <a:r>
              <a:rPr lang="en-US" sz="2000" dirty="0" err="1"/>
              <a:t>ίνοντ</a:t>
            </a:r>
            <a:r>
              <a:rPr lang="en-US" sz="2000" dirty="0"/>
              <a:t>αι απόλυτα λείες με γυμνό μάτι…</a:t>
            </a:r>
          </a:p>
          <a:p>
            <a:pPr lvl="1"/>
            <a:r>
              <a:rPr lang="en-US" sz="2000" dirty="0"/>
              <a:t>… </a:t>
            </a:r>
            <a:r>
              <a:rPr lang="en-US" sz="2000" dirty="0" err="1"/>
              <a:t>εμφ</a:t>
            </a:r>
            <a:r>
              <a:rPr lang="en-US" sz="2000" dirty="0"/>
              <a:t>ανίζουν πολλές </a:t>
            </a:r>
            <a:r>
              <a:rPr lang="el-GR" sz="2000" dirty="0"/>
              <a:t>«</a:t>
            </a:r>
            <a:r>
              <a:rPr lang="en-US" sz="2000" dirty="0"/>
              <a:t>π</a:t>
            </a:r>
            <a:r>
              <a:rPr lang="en-US" sz="2000" dirty="0" err="1"/>
              <a:t>ροεξοχές</a:t>
            </a:r>
            <a:r>
              <a:rPr lang="el-GR" sz="2000" dirty="0"/>
              <a:t>»</a:t>
            </a:r>
            <a:r>
              <a:rPr lang="en-US" sz="2000" dirty="0"/>
              <a:t> και </a:t>
            </a:r>
            <a:r>
              <a:rPr lang="el-GR" sz="2000" dirty="0"/>
              <a:t>«</a:t>
            </a:r>
            <a:r>
              <a:rPr lang="en-US" sz="2000" dirty="0"/>
              <a:t>βα</a:t>
            </a:r>
            <a:r>
              <a:rPr lang="en-US" sz="2000" dirty="0" err="1"/>
              <a:t>θουλώμ</a:t>
            </a:r>
            <a:r>
              <a:rPr lang="en-US" sz="2000" dirty="0"/>
              <a:t>ατα</a:t>
            </a:r>
            <a:r>
              <a:rPr lang="el-GR" sz="2000" dirty="0"/>
              <a:t>»</a:t>
            </a:r>
            <a:r>
              <a:rPr lang="en-US" sz="2000" dirty="0"/>
              <a:t> στο μικροσκόπιο</a:t>
            </a:r>
          </a:p>
          <a:p>
            <a:endParaRPr lang="en-US" dirty="0"/>
          </a:p>
        </p:txBody>
      </p:sp>
      <p:pic>
        <p:nvPicPr>
          <p:cNvPr id="4" name="Picture 2">
            <a:extLst>
              <a:ext uri="{FF2B5EF4-FFF2-40B4-BE49-F238E27FC236}">
                <a16:creationId xmlns:a16="http://schemas.microsoft.com/office/drawing/2014/main" xmlns="" id="{51AA7324-7FD5-2DC5-E939-66C5130A59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4815"/>
          <a:stretch/>
        </p:blipFill>
        <p:spPr bwMode="auto">
          <a:xfrm>
            <a:off x="5257800" y="4876800"/>
            <a:ext cx="3212545" cy="15383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7218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0" y="697592"/>
            <a:ext cx="3200400" cy="1638748"/>
          </a:xfrm>
          <a:prstGeom prst="rect">
            <a:avLst/>
          </a:prstGeom>
        </p:spPr>
      </p:pic>
      <p:sp>
        <p:nvSpPr>
          <p:cNvPr id="2" name="Title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49" cy="5181600"/>
              </a:xfrm>
            </p:spPr>
            <p:txBody>
              <a:bodyPr>
                <a:normAutofit fontScale="92500" lnSpcReduction="10000"/>
              </a:bodyPr>
              <a:lstStyle/>
              <a:p>
                <a:r>
                  <a:rPr lang="el-GR" b="1" dirty="0"/>
                  <a:t>Παρατηρήσεις</a:t>
                </a:r>
              </a:p>
              <a:p>
                <a:pPr lvl="1"/>
                <a:r>
                  <a:rPr lang="el-GR" dirty="0"/>
                  <a:t>Το μέτρο της δύναμης της </a:t>
                </a:r>
                <a:r>
                  <a:rPr lang="el-GR" b="1" dirty="0"/>
                  <a:t>στατικής</a:t>
                </a:r>
                <a:r>
                  <a:rPr lang="el-GR" dirty="0"/>
                  <a:t> </a:t>
                </a:r>
                <a:r>
                  <a:rPr lang="en-US" dirty="0"/>
                  <a:t/>
                </a:r>
                <a:br>
                  <a:rPr lang="en-US" dirty="0"/>
                </a:br>
                <a:r>
                  <a:rPr lang="el-GR" dirty="0"/>
                  <a:t>τριβής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𝑓</m:t>
                        </m:r>
                      </m:e>
                      <m:sub>
                        <m:r>
                          <a:rPr lang="en-US" b="0" i="1" smtClean="0">
                            <a:latin typeface="Cambria Math" panose="02040503050406030204" pitchFamily="18" charset="0"/>
                          </a:rPr>
                          <m:t>𝑠</m:t>
                        </m:r>
                      </m:sub>
                    </m:sSub>
                  </m:oMath>
                </a14:m>
                <a:r>
                  <a:rPr lang="en-US" dirty="0"/>
                  <a:t> </a:t>
                </a:r>
                <a:r>
                  <a:rPr lang="el-GR" dirty="0"/>
                  <a:t>ανάμεσα σε δυο επιφάνειες </a:t>
                </a:r>
                <a:r>
                  <a:rPr lang="en-US" dirty="0"/>
                  <a:t/>
                </a:r>
                <a:br>
                  <a:rPr lang="en-US" dirty="0"/>
                </a:br>
                <a:r>
                  <a:rPr lang="el-GR" dirty="0"/>
                  <a:t>σε επαφή μπορεί να πάρει τιμές</a:t>
                </a:r>
                <a:endParaRPr lang="en-US" dirty="0"/>
              </a:p>
              <a:p>
                <a:pPr marL="365760" lvl="1" indent="0">
                  <a:buNone/>
                </a:pPr>
                <a:r>
                  <a:rPr lang="el-GR" dirty="0"/>
                  <a:t/>
                </a:r>
                <a:br>
                  <a:rPr lang="el-GR" dirty="0"/>
                </a:br>
                <a:r>
                  <a:rPr lang="el-GR" dirty="0"/>
                  <a:t>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𝑠</m:t>
                        </m:r>
                      </m:sub>
                    </m:sSub>
                    <m:r>
                      <a:rPr lang="el-GR" i="1" smtClean="0">
                        <a:latin typeface="Cambria Math" panose="02040503050406030204" pitchFamily="18" charset="0"/>
                        <a:ea typeface="Cambria Math" panose="02040503050406030204" pitchFamily="18" charset="0"/>
                      </a:rPr>
                      <m:t>≤</m:t>
                    </m:r>
                    <m:sSub>
                      <m:sSubPr>
                        <m:ctrlPr>
                          <a:rPr lang="el-GR" b="0" i="1" smtClean="0">
                            <a:latin typeface="Cambria Math" panose="02040503050406030204" pitchFamily="18" charset="0"/>
                            <a:ea typeface="Cambria Math" panose="02040503050406030204" pitchFamily="18" charset="0"/>
                          </a:rPr>
                        </m:ctrlPr>
                      </m:sSubPr>
                      <m:e>
                        <m:r>
                          <a:rPr lang="el-GR" b="0" i="1" smtClean="0">
                            <a:latin typeface="Cambria Math" panose="02040503050406030204" pitchFamily="18" charset="0"/>
                            <a:ea typeface="Cambria Math" panose="02040503050406030204" pitchFamily="18" charset="0"/>
                          </a:rPr>
                          <m:t>𝜇</m:t>
                        </m:r>
                      </m:e>
                      <m:sub>
                        <m:r>
                          <a:rPr lang="en-US" b="0" i="1" smtClean="0">
                            <a:latin typeface="Cambria Math" panose="02040503050406030204" pitchFamily="18" charset="0"/>
                            <a:ea typeface="Cambria Math" panose="02040503050406030204" pitchFamily="18" charset="0"/>
                          </a:rPr>
                          <m:t>𝑠</m:t>
                        </m:r>
                      </m:sub>
                    </m:sSub>
                    <m:r>
                      <a:rPr lang="en-US" b="0" i="1" smtClean="0">
                        <a:latin typeface="Cambria Math" panose="02040503050406030204" pitchFamily="18" charset="0"/>
                        <a:ea typeface="Cambria Math" panose="02040503050406030204" pitchFamily="18" charset="0"/>
                      </a:rPr>
                      <m:t>𝑛</m:t>
                    </m:r>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𝑓</m:t>
                        </m:r>
                      </m:e>
                      <m:sub>
                        <m:r>
                          <a:rPr lang="en-US" b="0" i="1" smtClean="0">
                            <a:latin typeface="Cambria Math" panose="02040503050406030204" pitchFamily="18" charset="0"/>
                            <a:ea typeface="Cambria Math" panose="02040503050406030204" pitchFamily="18" charset="0"/>
                          </a:rPr>
                          <m:t>𝑠</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𝑚𝑎𝑥</m:t>
                        </m:r>
                      </m:sub>
                    </m:sSub>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𝜇</m:t>
                        </m:r>
                      </m:e>
                      <m:sub>
                        <m:r>
                          <a:rPr lang="en-US" b="0" i="1" smtClean="0">
                            <a:latin typeface="Cambria Math" panose="02040503050406030204" pitchFamily="18" charset="0"/>
                            <a:ea typeface="Cambria Math" panose="02040503050406030204" pitchFamily="18" charset="0"/>
                          </a:rPr>
                          <m:t>𝑠</m:t>
                        </m:r>
                      </m:sub>
                    </m:sSub>
                    <m:r>
                      <a:rPr lang="en-US" b="0" i="1" smtClean="0">
                        <a:latin typeface="Cambria Math" panose="02040503050406030204" pitchFamily="18" charset="0"/>
                        <a:ea typeface="Cambria Math" panose="02040503050406030204" pitchFamily="18" charset="0"/>
                      </a:rPr>
                      <m:t>𝑛</m:t>
                    </m:r>
                  </m:oMath>
                </a14:m>
                <a:r>
                  <a:rPr lang="el-GR" dirty="0"/>
                  <a:t/>
                </a:r>
                <a:br>
                  <a:rPr lang="el-GR" dirty="0"/>
                </a:br>
                <a:r>
                  <a:rPr lang="en-US" dirty="0"/>
                  <a:t/>
                </a:r>
                <a:br>
                  <a:rPr lang="en-US" dirty="0"/>
                </a:br>
                <a:r>
                  <a:rPr lang="el-GR" dirty="0"/>
                  <a:t>όπου η σταθερά </a:t>
                </a:r>
                <a14:m>
                  <m:oMath xmlns:m="http://schemas.openxmlformats.org/officeDocument/2006/math">
                    <m:sSub>
                      <m:sSubPr>
                        <m:ctrlPr>
                          <a:rPr lang="el-GR" i="1">
                            <a:latin typeface="Cambria Math" panose="02040503050406030204" pitchFamily="18" charset="0"/>
                            <a:ea typeface="Cambria Math" panose="02040503050406030204" pitchFamily="18" charset="0"/>
                          </a:rPr>
                        </m:ctrlPr>
                      </m:sSubPr>
                      <m:e>
                        <m:r>
                          <a:rPr lang="el-GR" i="1">
                            <a:latin typeface="Cambria Math" panose="02040503050406030204" pitchFamily="18" charset="0"/>
                            <a:ea typeface="Cambria Math" panose="02040503050406030204" pitchFamily="18" charset="0"/>
                          </a:rPr>
                          <m:t>𝜇</m:t>
                        </m:r>
                      </m:e>
                      <m:sub>
                        <m:r>
                          <a:rPr lang="en-US" i="1">
                            <a:latin typeface="Cambria Math" panose="02040503050406030204" pitchFamily="18" charset="0"/>
                            <a:ea typeface="Cambria Math" panose="02040503050406030204" pitchFamily="18" charset="0"/>
                          </a:rPr>
                          <m:t>𝑠</m:t>
                        </m:r>
                      </m:sub>
                    </m:sSub>
                  </m:oMath>
                </a14:m>
                <a:r>
                  <a:rPr lang="el-GR" dirty="0"/>
                  <a:t> λέγεται </a:t>
                </a:r>
                <a:r>
                  <a:rPr lang="el-GR" b="1" dirty="0"/>
                  <a:t>συντελεστής στατικής τριβής</a:t>
                </a:r>
                <a:r>
                  <a:rPr lang="el-GR" dirty="0"/>
                  <a:t>, και </a:t>
                </a:r>
                <a14:m>
                  <m:oMath xmlns:m="http://schemas.openxmlformats.org/officeDocument/2006/math">
                    <m:r>
                      <a:rPr lang="en-US" i="1">
                        <a:latin typeface="Cambria Math" panose="02040503050406030204" pitchFamily="18" charset="0"/>
                        <a:ea typeface="Cambria Math" panose="02040503050406030204" pitchFamily="18" charset="0"/>
                      </a:rPr>
                      <m:t>𝑛</m:t>
                    </m:r>
                  </m:oMath>
                </a14:m>
                <a:r>
                  <a:rPr lang="el-GR" b="1" dirty="0"/>
                  <a:t> </a:t>
                </a:r>
                <a:r>
                  <a:rPr lang="el-GR" dirty="0"/>
                  <a:t>είναι το μέτρο της δύναμης που ασκείται από την ακίνητη επιφάνεια στην προς κίνηση επιφάνεια (από το έδαφος στον κάδο)</a:t>
                </a:r>
              </a:p>
              <a:p>
                <a:pPr lvl="1"/>
                <a:r>
                  <a:rPr lang="el-GR" dirty="0"/>
                  <a:t>Το μέτρο της δύναμης της τριβής </a:t>
                </a:r>
                <a:r>
                  <a:rPr lang="el-GR" b="1" dirty="0"/>
                  <a:t>ολίσθησης</a:t>
                </a:r>
                <a:r>
                  <a:rPr lang="el-GR" dirty="0"/>
                  <a:t> ανάμεσα σε δυο επιφάνειες ισούται με</a:t>
                </a:r>
                <a:endParaRPr lang="en-US" dirty="0"/>
              </a:p>
              <a:p>
                <a:pPr marL="365760" lvl="1" indent="0">
                  <a:buNone/>
                </a:pPr>
                <a:r>
                  <a:rPr lang="en-US" dirty="0"/>
                  <a:t/>
                </a:r>
                <a:br>
                  <a:rPr lang="en-US" dirty="0"/>
                </a:br>
                <a:r>
                  <a:rPr lang="en-US" dirty="0"/>
                  <a:t>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𝑘</m:t>
                        </m:r>
                      </m:sub>
                    </m:sSub>
                    <m:r>
                      <a:rPr lang="en-US" b="0" i="1" smtClean="0">
                        <a:latin typeface="Cambria Math" panose="02040503050406030204" pitchFamily="18" charset="0"/>
                      </a:rPr>
                      <m:t>=</m:t>
                    </m:r>
                    <m:sSub>
                      <m:sSubPr>
                        <m:ctrlPr>
                          <a:rPr lang="el-GR" b="0" i="1" smtClean="0">
                            <a:latin typeface="Cambria Math" panose="02040503050406030204" pitchFamily="18" charset="0"/>
                          </a:rPr>
                        </m:ctrlPr>
                      </m:sSubPr>
                      <m:e>
                        <m:r>
                          <a:rPr lang="el-GR" b="0" i="1" smtClean="0">
                            <a:latin typeface="Cambria Math" panose="02040503050406030204" pitchFamily="18" charset="0"/>
                          </a:rPr>
                          <m:t>𝜇</m:t>
                        </m:r>
                      </m:e>
                      <m:sub>
                        <m:r>
                          <a:rPr lang="en-US" b="0" i="1" smtClean="0">
                            <a:latin typeface="Cambria Math" panose="02040503050406030204" pitchFamily="18" charset="0"/>
                          </a:rPr>
                          <m:t>𝑘</m:t>
                        </m:r>
                      </m:sub>
                    </m:sSub>
                    <m:r>
                      <a:rPr lang="en-US" b="0" i="1" smtClean="0">
                        <a:latin typeface="Cambria Math" panose="02040503050406030204" pitchFamily="18" charset="0"/>
                      </a:rPr>
                      <m:t>𝑛</m:t>
                    </m:r>
                  </m:oMath>
                </a14:m>
                <a:r>
                  <a:rPr lang="en-US" dirty="0"/>
                  <a:t/>
                </a:r>
                <a:br>
                  <a:rPr lang="en-US" dirty="0"/>
                </a:br>
                <a:endParaRPr lang="en-US" dirty="0"/>
              </a:p>
              <a:p>
                <a:pPr marL="365760" lvl="1" indent="0">
                  <a:buNone/>
                </a:pPr>
                <a:r>
                  <a:rPr lang="el-GR" dirty="0"/>
                  <a:t>όπου η σταθερά </a:t>
                </a:r>
                <a14:m>
                  <m:oMath xmlns:m="http://schemas.openxmlformats.org/officeDocument/2006/math">
                    <m:sSub>
                      <m:sSubPr>
                        <m:ctrlPr>
                          <a:rPr lang="el-GR" i="1">
                            <a:latin typeface="Cambria Math" panose="02040503050406030204" pitchFamily="18" charset="0"/>
                          </a:rPr>
                        </m:ctrlPr>
                      </m:sSubPr>
                      <m:e>
                        <m:r>
                          <a:rPr lang="el-GR" i="1">
                            <a:latin typeface="Cambria Math" panose="02040503050406030204" pitchFamily="18" charset="0"/>
                          </a:rPr>
                          <m:t>𝜇</m:t>
                        </m:r>
                      </m:e>
                      <m:sub>
                        <m:r>
                          <a:rPr lang="en-US" i="1">
                            <a:latin typeface="Cambria Math" panose="02040503050406030204" pitchFamily="18" charset="0"/>
                          </a:rPr>
                          <m:t>𝑘</m:t>
                        </m:r>
                      </m:sub>
                    </m:sSub>
                  </m:oMath>
                </a14:m>
                <a:r>
                  <a:rPr lang="el-GR" dirty="0"/>
                  <a:t> λέγεται </a:t>
                </a:r>
                <a:r>
                  <a:rPr lang="el-GR" b="1" dirty="0"/>
                  <a:t>συντελεστής τριβής ολίσθησης</a:t>
                </a:r>
                <a:r>
                  <a:rPr lang="el-GR" dirty="0"/>
                  <a:t>. </a:t>
                </a:r>
              </a:p>
              <a:p>
                <a:pPr lvl="1"/>
                <a:r>
                  <a:rPr lang="el-GR" dirty="0"/>
                  <a:t>Οι συντελεστές αυτοί θα θεωρούνται σταθεροί</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49" cy="5181600"/>
              </a:xfrm>
              <a:blipFill>
                <a:blip r:embed="rId3"/>
                <a:stretch>
                  <a:fillRect t="-1529" b="-1647"/>
                </a:stretch>
              </a:blipFill>
            </p:spPr>
            <p:txBody>
              <a:bodyPr/>
              <a:lstStyle/>
              <a:p>
                <a:r>
                  <a:rPr lang="en-US">
                    <a:noFill/>
                  </a:rPr>
                  <a:t> </a:t>
                </a:r>
              </a:p>
            </p:txBody>
          </p:sp>
        </mc:Fallback>
      </mc:AlternateContent>
      <p:sp>
        <p:nvSpPr>
          <p:cNvPr id="5" name="Horizontal Scroll 4"/>
          <p:cNvSpPr/>
          <p:nvPr/>
        </p:nvSpPr>
        <p:spPr>
          <a:xfrm>
            <a:off x="5638800" y="4724400"/>
            <a:ext cx="2971799" cy="990600"/>
          </a:xfrm>
          <a:prstGeom prst="horizontalScroll">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rPr>
              <a:t>Οι εξισώσεις αυτές ΔΕΝ είναι διανυσματικές!!</a:t>
            </a:r>
          </a:p>
        </p:txBody>
      </p:sp>
    </p:spTree>
    <p:extLst>
      <p:ext uri="{BB962C8B-B14F-4D97-AF65-F5344CB8AC3E}">
        <p14:creationId xmlns:p14="http://schemas.microsoft.com/office/powerpoint/2010/main" val="3124758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p:sp>
        <p:nvSpPr>
          <p:cNvPr id="3" name="Content Placeholder 2"/>
          <p:cNvSpPr>
            <a:spLocks noGrp="1"/>
          </p:cNvSpPr>
          <p:nvPr>
            <p:ph idx="1"/>
          </p:nvPr>
        </p:nvSpPr>
        <p:spPr>
          <a:xfrm>
            <a:off x="738351" y="1371600"/>
            <a:ext cx="7567108" cy="4635040"/>
          </a:xfrm>
        </p:spPr>
        <p:txBody>
          <a:bodyPr/>
          <a:lstStyle/>
          <a:p>
            <a:r>
              <a:rPr lang="el-GR" dirty="0"/>
              <a:t>Οι τιμές των συντελεστών εξαρτώνται από το είδος της επιφάνειας</a:t>
            </a:r>
          </a:p>
          <a:p>
            <a:r>
              <a:rPr lang="el-GR" dirty="0"/>
              <a:t>Η </a:t>
            </a:r>
            <a:r>
              <a:rPr lang="el-GR" b="1" dirty="0"/>
              <a:t>διεύθυνση</a:t>
            </a:r>
            <a:r>
              <a:rPr lang="el-GR" dirty="0"/>
              <a:t> της δύναμης τριβής είναι πάντα </a:t>
            </a:r>
            <a:r>
              <a:rPr lang="el-GR" b="1" dirty="0"/>
              <a:t>παράλληλη</a:t>
            </a:r>
            <a:r>
              <a:rPr lang="el-GR" dirty="0"/>
              <a:t> </a:t>
            </a:r>
            <a:r>
              <a:rPr lang="el-GR" b="1" dirty="0"/>
              <a:t>με την επιφάνεια </a:t>
            </a:r>
            <a:r>
              <a:rPr lang="el-GR" dirty="0"/>
              <a:t>στην οποία εφάπτεται το σώμα, και η </a:t>
            </a:r>
            <a:r>
              <a:rPr lang="el-GR" b="1" dirty="0"/>
              <a:t>φορά</a:t>
            </a:r>
            <a:r>
              <a:rPr lang="el-GR" dirty="0"/>
              <a:t> της πάντα </a:t>
            </a:r>
            <a:r>
              <a:rPr lang="el-GR" b="1" dirty="0"/>
              <a:t>αντίθετη</a:t>
            </a:r>
            <a:r>
              <a:rPr lang="el-GR" dirty="0"/>
              <a:t> στην κίνηση (ή στην προσπάθεια κίνησης) σε σχέση με την επιφάνεια</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2600" y="3869267"/>
            <a:ext cx="5638801" cy="2589949"/>
          </a:xfrm>
          <a:prstGeom prst="rect">
            <a:avLst/>
          </a:prstGeom>
        </p:spPr>
      </p:pic>
      <mc:AlternateContent xmlns:mc="http://schemas.openxmlformats.org/markup-compatibility/2006" xmlns:p14="http://schemas.microsoft.com/office/powerpoint/2010/main">
        <mc:Choice Requires="p14">
          <p:contentPart p14:bwMode="auto" r:id="rId3">
            <p14:nvContentPartPr>
              <p14:cNvPr id="5" name="Ink 4"/>
              <p14:cNvContentPartPr/>
              <p14:nvPr/>
            </p14:nvContentPartPr>
            <p14:xfrm>
              <a:off x="4202640" y="4923000"/>
              <a:ext cx="17640" cy="5760"/>
            </p14:xfrm>
          </p:contentPart>
        </mc:Choice>
        <mc:Fallback xmlns="">
          <p:pic>
            <p:nvPicPr>
              <p:cNvPr id="5" name="Ink 4"/>
              <p:cNvPicPr/>
              <p:nvPr/>
            </p:nvPicPr>
            <p:blipFill>
              <a:blip r:embed="rId4"/>
              <a:stretch>
                <a:fillRect/>
              </a:stretch>
            </p:blipFill>
            <p:spPr>
              <a:xfrm>
                <a:off x="4196160" y="4916520"/>
                <a:ext cx="30960" cy="19440"/>
              </a:xfrm>
              <a:prstGeom prst="rect">
                <a:avLst/>
              </a:prstGeom>
            </p:spPr>
          </p:pic>
        </mc:Fallback>
      </mc:AlternateContent>
    </p:spTree>
    <p:extLst>
      <p:ext uri="{BB962C8B-B14F-4D97-AF65-F5344CB8AC3E}">
        <p14:creationId xmlns:p14="http://schemas.microsoft.com/office/powerpoint/2010/main" val="536279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1" y="1371600"/>
                <a:ext cx="7881774" cy="4558840"/>
              </a:xfrm>
            </p:spPr>
            <p:txBody>
              <a:bodyPr/>
              <a:lstStyle/>
              <a:p>
                <a:r>
                  <a:rPr lang="el-GR" b="1" u="sng" dirty="0"/>
                  <a:t>Παράδειγμα:</a:t>
                </a:r>
              </a:p>
              <a:p>
                <a:r>
                  <a:rPr lang="el-GR" sz="2000" dirty="0"/>
                  <a:t>Όταν οι τροχοί ενός αυτοκινήτου «κλειδώνουν» (σταματούν να γυρίζουν) εξ’ αιτίας ενός απότομου φρεναρίσματος, το αυτοκίνητο ολισθαίνει στο δρόμο και «αποτυπώνει» στο οδόστρωμα ίχνη από τα ελαστικά του. Το ρεκόρ για τα μεγαλύτερα σε μήκος ίχνη ελαστικών σε δημόσιο δρόμο έγινε το 1960 στην Αγγλία – το μήκος του ίχνους ήταν 290 μέτρα! Υποθέτοντας ότι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𝜇</m:t>
                        </m:r>
                      </m:e>
                      <m:sub>
                        <m:r>
                          <a:rPr lang="en-US" sz="2000" b="0" i="1" smtClean="0">
                            <a:latin typeface="Cambria Math" panose="02040503050406030204" pitchFamily="18" charset="0"/>
                          </a:rPr>
                          <m:t>𝑘</m:t>
                        </m:r>
                      </m:sub>
                    </m:sSub>
                    <m:r>
                      <a:rPr lang="en-US" sz="2000" b="0" i="1" smtClean="0">
                        <a:latin typeface="Cambria Math" panose="02040503050406030204" pitchFamily="18" charset="0"/>
                      </a:rPr>
                      <m:t>=0.6</m:t>
                    </m:r>
                  </m:oMath>
                </a14:m>
                <a:r>
                  <a:rPr lang="en-US" sz="2000" dirty="0"/>
                  <a:t> </a:t>
                </a:r>
                <a:r>
                  <a:rPr lang="el-GR" sz="2000" dirty="0"/>
                  <a:t>μεταξύ οδοστρώματος και ελαστικών, και ότι το αυτοκίνητο επιταχυνόταν σταθερά κατά το φρενάρισμα, πόσο γρήγορα έτρεχε το αυτοκίνητο ακριβώς όταν «κλείδωσαν» οι τροχοί του;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1" y="1371600"/>
                <a:ext cx="7881774" cy="4558840"/>
              </a:xfrm>
              <a:blipFill>
                <a:blip r:embed="rId2"/>
                <a:stretch>
                  <a:fillRect t="-1070" r="-696"/>
                </a:stretch>
              </a:blipFill>
            </p:spPr>
            <p:txBody>
              <a:bodyPr/>
              <a:lstStyle/>
              <a:p>
                <a:r>
                  <a:rPr lang="en-US">
                    <a:noFill/>
                  </a:rPr>
                  <a:t> </a:t>
                </a:r>
              </a:p>
            </p:txBody>
          </p:sp>
        </mc:Fallback>
      </mc:AlternateContent>
      <p:pic>
        <p:nvPicPr>
          <p:cNvPr id="6" name="Picture 5"/>
          <p:cNvPicPr>
            <a:picLocks noChangeAspect="1"/>
          </p:cNvPicPr>
          <p:nvPr/>
        </p:nvPicPr>
        <p:blipFill>
          <a:blip r:embed="rId3"/>
          <a:stretch>
            <a:fillRect/>
          </a:stretch>
        </p:blipFill>
        <p:spPr>
          <a:xfrm>
            <a:off x="1600200" y="4572000"/>
            <a:ext cx="7019925" cy="1943100"/>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p14:cNvContentPartPr/>
              <p14:nvPr/>
            </p14:nvContentPartPr>
            <p14:xfrm>
              <a:off x="2188440" y="4510440"/>
              <a:ext cx="6094440" cy="1139760"/>
            </p14:xfrm>
          </p:contentPart>
        </mc:Choice>
        <mc:Fallback xmlns="">
          <p:pic>
            <p:nvPicPr>
              <p:cNvPr id="4" name="Ink 3"/>
              <p:cNvPicPr/>
              <p:nvPr/>
            </p:nvPicPr>
            <p:blipFill>
              <a:blip r:embed="rId5"/>
              <a:stretch>
                <a:fillRect/>
              </a:stretch>
            </p:blipFill>
            <p:spPr>
              <a:xfrm>
                <a:off x="2183760" y="4501440"/>
                <a:ext cx="6110280" cy="1158120"/>
              </a:xfrm>
              <a:prstGeom prst="rect">
                <a:avLst/>
              </a:prstGeom>
            </p:spPr>
          </p:pic>
        </mc:Fallback>
      </mc:AlternateContent>
    </p:spTree>
    <p:extLst>
      <p:ext uri="{BB962C8B-B14F-4D97-AF65-F5344CB8AC3E}">
        <p14:creationId xmlns:p14="http://schemas.microsoft.com/office/powerpoint/2010/main" val="8518011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p:sp>
        <p:nvSpPr>
          <p:cNvPr id="3" name="Content Placeholder 2"/>
          <p:cNvSpPr>
            <a:spLocks noGrp="1"/>
          </p:cNvSpPr>
          <p:nvPr>
            <p:ph idx="1"/>
          </p:nvPr>
        </p:nvSpPr>
        <p:spPr>
          <a:xfrm>
            <a:off x="738351" y="1371600"/>
            <a:ext cx="7881774" cy="4558840"/>
          </a:xfrm>
        </p:spPr>
        <p:txBody>
          <a:bodyPr/>
          <a:lstStyle/>
          <a:p>
            <a:r>
              <a:rPr lang="el-GR" b="1" u="sng" dirty="0"/>
              <a:t>Παράδειγμα – Λύση:</a:t>
            </a:r>
            <a:r>
              <a:rPr lang="el-GR" b="1" dirty="0"/>
              <a:t> </a:t>
            </a:r>
          </a:p>
        </p:txBody>
      </p:sp>
      <p:pic>
        <p:nvPicPr>
          <p:cNvPr id="6" name="Picture 5"/>
          <p:cNvPicPr>
            <a:picLocks noChangeAspect="1"/>
          </p:cNvPicPr>
          <p:nvPr/>
        </p:nvPicPr>
        <p:blipFill rotWithShape="1">
          <a:blip r:embed="rId2"/>
          <a:srcRect l="3256" t="16679"/>
          <a:stretch/>
        </p:blipFill>
        <p:spPr>
          <a:xfrm>
            <a:off x="4343400" y="1290914"/>
            <a:ext cx="4276725" cy="1019551"/>
          </a:xfrm>
          <a:prstGeom prst="rect">
            <a:avLst/>
          </a:prstGeom>
        </p:spPr>
      </p:pic>
      <p:sp>
        <p:nvSpPr>
          <p:cNvPr id="9" name="Rectangle 8"/>
          <p:cNvSpPr/>
          <p:nvPr/>
        </p:nvSpPr>
        <p:spPr>
          <a:xfrm>
            <a:off x="510480" y="5638800"/>
            <a:ext cx="25152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p14="http://schemas.microsoft.com/office/powerpoint/2010/main">
        <mc:Choice Requires="p14">
          <p:contentPart p14:bwMode="auto" r:id="rId3">
            <p14:nvContentPartPr>
              <p14:cNvPr id="4" name="Ink 3"/>
              <p14:cNvContentPartPr/>
              <p14:nvPr/>
            </p14:nvContentPartPr>
            <p14:xfrm>
              <a:off x="564840" y="771480"/>
              <a:ext cx="8097840" cy="6084720"/>
            </p14:xfrm>
          </p:contentPart>
        </mc:Choice>
        <mc:Fallback xmlns="">
          <p:pic>
            <p:nvPicPr>
              <p:cNvPr id="4" name="Ink 3"/>
              <p:cNvPicPr/>
              <p:nvPr/>
            </p:nvPicPr>
            <p:blipFill>
              <a:blip r:embed="rId4"/>
              <a:stretch>
                <a:fillRect/>
              </a:stretch>
            </p:blipFill>
            <p:spPr>
              <a:xfrm>
                <a:off x="560160" y="763920"/>
                <a:ext cx="8110440" cy="6101640"/>
              </a:xfrm>
              <a:prstGeom prst="rect">
                <a:avLst/>
              </a:prstGeom>
            </p:spPr>
          </p:pic>
        </mc:Fallback>
      </mc:AlternateContent>
    </p:spTree>
    <p:extLst>
      <p:ext uri="{BB962C8B-B14F-4D97-AF65-F5344CB8AC3E}">
        <p14:creationId xmlns:p14="http://schemas.microsoft.com/office/powerpoint/2010/main" val="1785022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p:sp>
        <p:nvSpPr>
          <p:cNvPr id="3" name="Content Placeholder 2"/>
          <p:cNvSpPr>
            <a:spLocks noGrp="1"/>
          </p:cNvSpPr>
          <p:nvPr>
            <p:ph idx="1"/>
          </p:nvPr>
        </p:nvSpPr>
        <p:spPr>
          <a:xfrm>
            <a:off x="738351" y="1371600"/>
            <a:ext cx="7881774" cy="4558840"/>
          </a:xfrm>
        </p:spPr>
        <p:txBody>
          <a:bodyPr/>
          <a:lstStyle/>
          <a:p>
            <a:r>
              <a:rPr lang="el-GR" b="1" u="sng" dirty="0"/>
              <a:t>Παράδειγμα – Λύση:</a:t>
            </a:r>
            <a:r>
              <a:rPr lang="el-GR" b="1" dirty="0"/>
              <a:t> </a:t>
            </a:r>
          </a:p>
        </p:txBody>
      </p:sp>
      <p:pic>
        <p:nvPicPr>
          <p:cNvPr id="6" name="Picture 5"/>
          <p:cNvPicPr>
            <a:picLocks noChangeAspect="1"/>
          </p:cNvPicPr>
          <p:nvPr/>
        </p:nvPicPr>
        <p:blipFill rotWithShape="1">
          <a:blip r:embed="rId2"/>
          <a:srcRect l="3256" t="16679"/>
          <a:stretch/>
        </p:blipFill>
        <p:spPr>
          <a:xfrm>
            <a:off x="4343400" y="1290914"/>
            <a:ext cx="4276725" cy="1019551"/>
          </a:xfrm>
          <a:prstGeom prst="rect">
            <a:avLst/>
          </a:prstGeom>
        </p:spPr>
      </p:pic>
      <mc:AlternateContent xmlns:mc="http://schemas.openxmlformats.org/markup-compatibility/2006" xmlns:p14="http://schemas.microsoft.com/office/powerpoint/2010/main">
        <mc:Choice Requires="p14">
          <p:contentPart p14:bwMode="auto" r:id="rId3">
            <p14:nvContentPartPr>
              <p14:cNvPr id="4" name="Ink 3"/>
              <p14:cNvContentPartPr/>
              <p14:nvPr/>
            </p14:nvContentPartPr>
            <p14:xfrm>
              <a:off x="584640" y="775800"/>
              <a:ext cx="8079120" cy="6080400"/>
            </p14:xfrm>
          </p:contentPart>
        </mc:Choice>
        <mc:Fallback xmlns="">
          <p:pic>
            <p:nvPicPr>
              <p:cNvPr id="4" name="Ink 3"/>
              <p:cNvPicPr/>
              <p:nvPr/>
            </p:nvPicPr>
            <p:blipFill>
              <a:blip r:embed="rId4"/>
              <a:stretch>
                <a:fillRect/>
              </a:stretch>
            </p:blipFill>
            <p:spPr>
              <a:xfrm>
                <a:off x="575640" y="768960"/>
                <a:ext cx="8096760" cy="6096600"/>
              </a:xfrm>
              <a:prstGeom prst="rect">
                <a:avLst/>
              </a:prstGeom>
            </p:spPr>
          </p:pic>
        </mc:Fallback>
      </mc:AlternateContent>
    </p:spTree>
    <p:extLst>
      <p:ext uri="{BB962C8B-B14F-4D97-AF65-F5344CB8AC3E}">
        <p14:creationId xmlns:p14="http://schemas.microsoft.com/office/powerpoint/2010/main" val="11559588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p:sp>
        <p:nvSpPr>
          <p:cNvPr id="3" name="Content Placeholder 2"/>
          <p:cNvSpPr>
            <a:spLocks noGrp="1"/>
          </p:cNvSpPr>
          <p:nvPr>
            <p:ph idx="1"/>
          </p:nvPr>
        </p:nvSpPr>
        <p:spPr>
          <a:xfrm>
            <a:off x="738351" y="1371600"/>
            <a:ext cx="7881774" cy="4558840"/>
          </a:xfrm>
        </p:spPr>
        <p:txBody>
          <a:bodyPr/>
          <a:lstStyle/>
          <a:p>
            <a:r>
              <a:rPr lang="el-GR" b="1" u="sng" dirty="0"/>
              <a:t>Παράδειγμα – Λύση:</a:t>
            </a:r>
            <a:r>
              <a:rPr lang="el-GR" b="1" dirty="0"/>
              <a:t> </a:t>
            </a:r>
          </a:p>
        </p:txBody>
      </p:sp>
      <p:pic>
        <p:nvPicPr>
          <p:cNvPr id="6" name="Picture 5"/>
          <p:cNvPicPr>
            <a:picLocks noChangeAspect="1"/>
          </p:cNvPicPr>
          <p:nvPr/>
        </p:nvPicPr>
        <p:blipFill rotWithShape="1">
          <a:blip r:embed="rId2"/>
          <a:srcRect l="3256" t="16679"/>
          <a:stretch/>
        </p:blipFill>
        <p:spPr>
          <a:xfrm>
            <a:off x="4343400" y="1290914"/>
            <a:ext cx="4276725" cy="1019551"/>
          </a:xfrm>
          <a:prstGeom prst="rect">
            <a:avLst/>
          </a:prstGeom>
        </p:spPr>
      </p:pic>
      <mc:AlternateContent xmlns:mc="http://schemas.openxmlformats.org/markup-compatibility/2006" xmlns:p14="http://schemas.microsoft.com/office/powerpoint/2010/main">
        <mc:Choice Requires="p14">
          <p:contentPart p14:bwMode="auto" r:id="rId3">
            <p14:nvContentPartPr>
              <p14:cNvPr id="4" name="Ink 3"/>
              <p14:cNvContentPartPr/>
              <p14:nvPr/>
            </p14:nvContentPartPr>
            <p14:xfrm>
              <a:off x="580680" y="899280"/>
              <a:ext cx="7224840" cy="5956920"/>
            </p14:xfrm>
          </p:contentPart>
        </mc:Choice>
        <mc:Fallback xmlns="">
          <p:pic>
            <p:nvPicPr>
              <p:cNvPr id="4" name="Ink 3"/>
              <p:cNvPicPr/>
              <p:nvPr/>
            </p:nvPicPr>
            <p:blipFill>
              <a:blip r:embed="rId4"/>
              <a:stretch>
                <a:fillRect/>
              </a:stretch>
            </p:blipFill>
            <p:spPr>
              <a:xfrm>
                <a:off x="570960" y="891000"/>
                <a:ext cx="7244640" cy="59745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p14:cNvContentPartPr/>
              <p14:nvPr/>
            </p14:nvContentPartPr>
            <p14:xfrm>
              <a:off x="7188840" y="1288800"/>
              <a:ext cx="144000" cy="124920"/>
            </p14:xfrm>
          </p:contentPart>
        </mc:Choice>
        <mc:Fallback xmlns="">
          <p:pic>
            <p:nvPicPr>
              <p:cNvPr id="5" name="Ink 4"/>
              <p:cNvPicPr/>
              <p:nvPr/>
            </p:nvPicPr>
            <p:blipFill>
              <a:blip r:embed="rId6"/>
              <a:stretch>
                <a:fillRect/>
              </a:stretch>
            </p:blipFill>
            <p:spPr>
              <a:xfrm>
                <a:off x="7179120" y="1282320"/>
                <a:ext cx="162360" cy="139320"/>
              </a:xfrm>
              <a:prstGeom prst="rect">
                <a:avLst/>
              </a:prstGeom>
            </p:spPr>
          </p:pic>
        </mc:Fallback>
      </mc:AlternateContent>
    </p:spTree>
    <p:extLst>
      <p:ext uri="{BB962C8B-B14F-4D97-AF65-F5344CB8AC3E}">
        <p14:creationId xmlns:p14="http://schemas.microsoft.com/office/powerpoint/2010/main" val="5589839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5830601" y="3921813"/>
            <a:ext cx="2805398" cy="2555187"/>
          </a:xfrm>
          <a:prstGeom prst="rect">
            <a:avLst/>
          </a:prstGeom>
        </p:spPr>
      </p:pic>
      <p:sp>
        <p:nvSpPr>
          <p:cNvPr id="2" name="Title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49" cy="5181600"/>
              </a:xfrm>
            </p:spPr>
            <p:txBody>
              <a:bodyPr>
                <a:normAutofit/>
              </a:bodyPr>
              <a:lstStyle/>
              <a:p>
                <a:r>
                  <a:rPr lang="el-GR" b="1" dirty="0"/>
                  <a:t>Τάση νήματος και τροχαλίες</a:t>
                </a:r>
              </a:p>
              <a:p>
                <a:r>
                  <a:rPr lang="el-GR" sz="2000" dirty="0"/>
                  <a:t>Έστω ένα </a:t>
                </a:r>
                <a:r>
                  <a:rPr lang="el-GR" sz="2000" b="1" dirty="0"/>
                  <a:t>τεντωμένο</a:t>
                </a:r>
                <a:r>
                  <a:rPr lang="el-GR" sz="2000" dirty="0"/>
                  <a:t> </a:t>
                </a:r>
                <a:r>
                  <a:rPr lang="el-GR" sz="2000" b="1" dirty="0"/>
                  <a:t>νήμα</a:t>
                </a:r>
                <a:r>
                  <a:rPr lang="el-GR" sz="2000" dirty="0"/>
                  <a:t> (ή καλώδιο ή σχοινί ή άλλο παρόμοιο) που δένεται σε ένα σώμα</a:t>
                </a:r>
              </a:p>
              <a:p>
                <a:r>
                  <a:rPr lang="el-GR" sz="2000" dirty="0"/>
                  <a:t>Σχεδόν πάντα το νήμα θεωρείται </a:t>
                </a:r>
                <a:r>
                  <a:rPr lang="el-GR" sz="2000" b="1" dirty="0"/>
                  <a:t>αβαρές</a:t>
                </a:r>
                <a:r>
                  <a:rPr lang="el-GR" sz="2000" dirty="0"/>
                  <a:t> και </a:t>
                </a:r>
                <a:r>
                  <a:rPr lang="el-GR" sz="2000" b="1" dirty="0"/>
                  <a:t>ανελαστικό</a:t>
                </a:r>
                <a:r>
                  <a:rPr lang="el-GR" sz="2000" dirty="0"/>
                  <a:t> (χωρίς βάρος και χωρίς ικανότητα «τεντώματος» ή «συμπίεσης»)</a:t>
                </a:r>
              </a:p>
              <a:p>
                <a:r>
                  <a:rPr lang="el-GR" sz="2000" dirty="0"/>
                  <a:t>Αν τραβήξουμε το σώμα μέσω του νήματος, το νήμα τραβά το σώμα (και το χέρι) με δύναμη </a:t>
                </a:r>
                <a14:m>
                  <m:oMath xmlns:m="http://schemas.openxmlformats.org/officeDocument/2006/math">
                    <m:acc>
                      <m:accPr>
                        <m:chr m:val="⃗"/>
                        <m:ctrlPr>
                          <a:rPr lang="en-US" sz="2000" b="1" i="1" smtClean="0">
                            <a:latin typeface="Cambria Math" panose="02040503050406030204" pitchFamily="18" charset="0"/>
                          </a:rPr>
                        </m:ctrlPr>
                      </m:accPr>
                      <m:e>
                        <m:r>
                          <a:rPr lang="en-US" sz="2000" b="1" i="1" smtClean="0">
                            <a:latin typeface="Cambria Math" panose="02040503050406030204" pitchFamily="18" charset="0"/>
                          </a:rPr>
                          <m:t>𝑻</m:t>
                        </m:r>
                      </m:e>
                    </m:acc>
                  </m:oMath>
                </a14:m>
                <a:r>
                  <a:rPr lang="en-US" sz="2000" dirty="0"/>
                  <a:t> </a:t>
                </a:r>
                <a:r>
                  <a:rPr lang="el-GR" sz="2000" dirty="0"/>
                  <a:t>με κατεύθυνση μακριά από (προς) το σώμα και κατά μήκος του νήματος</a:t>
                </a:r>
              </a:p>
              <a:p>
                <a:r>
                  <a:rPr lang="el-GR" sz="2000" dirty="0"/>
                  <a:t>Η δύναμη συχνά ονομάζεται </a:t>
                </a:r>
                <a:r>
                  <a:rPr lang="el-GR" sz="2000" b="1" i="1" dirty="0"/>
                  <a:t>τάση νήματος</a:t>
                </a:r>
              </a:p>
              <a:p>
                <a:endParaRPr lang="el-GR" sz="2000" b="1" i="1" dirty="0"/>
              </a:p>
              <a:p>
                <a:r>
                  <a:rPr lang="el-GR" sz="2000" dirty="0"/>
                  <a:t>Μια </a:t>
                </a:r>
                <a:r>
                  <a:rPr lang="el-GR" sz="2000" b="1" dirty="0"/>
                  <a:t>τροχαλία</a:t>
                </a:r>
                <a:r>
                  <a:rPr lang="el-GR" sz="2000" dirty="0"/>
                  <a:t> αποτελείται από ένα </a:t>
                </a:r>
                <a:br>
                  <a:rPr lang="el-GR" sz="2000" dirty="0"/>
                </a:br>
                <a:r>
                  <a:rPr lang="el-GR" sz="2000" dirty="0"/>
                  <a:t>κυλινδρικό μέρος που περιστρέφεται γύρω από έναν άξονα</a:t>
                </a:r>
              </a:p>
              <a:p>
                <a:r>
                  <a:rPr lang="el-GR" sz="2000" dirty="0"/>
                  <a:t>Θεωρούνται και αυτές </a:t>
                </a:r>
                <a:r>
                  <a:rPr lang="el-GR" sz="2000" b="1" dirty="0"/>
                  <a:t>αβαρείς</a:t>
                </a:r>
                <a:r>
                  <a:rPr lang="el-GR" sz="2000" dirty="0"/>
                  <a:t> και </a:t>
                </a:r>
                <a:r>
                  <a:rPr lang="el-GR" sz="2000" b="1" dirty="0"/>
                  <a:t>χωρίς παρουσία τριβής </a:t>
                </a:r>
                <a:r>
                  <a:rPr lang="el-GR" sz="2000" dirty="0"/>
                  <a:t/>
                </a:r>
                <a:br>
                  <a:rPr lang="el-GR" sz="2000" dirty="0"/>
                </a:br>
                <a:r>
                  <a:rPr lang="el-GR" sz="2000" dirty="0"/>
                  <a:t>κατά την κύλισή τους</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49" cy="5181600"/>
              </a:xfrm>
              <a:blipFill>
                <a:blip r:embed="rId3"/>
                <a:stretch>
                  <a:fillRect t="-941" r="-1317"/>
                </a:stretch>
              </a:blipFill>
            </p:spPr>
            <p:txBody>
              <a:bodyPr/>
              <a:lstStyle/>
              <a:p>
                <a:r>
                  <a:rPr lang="en-US">
                    <a:noFill/>
                  </a:rPr>
                  <a:t> </a:t>
                </a:r>
              </a:p>
            </p:txBody>
          </p:sp>
        </mc:Fallback>
      </mc:AlternateContent>
      <p:pic>
        <p:nvPicPr>
          <p:cNvPr id="7" name="Picture 6"/>
          <p:cNvPicPr>
            <a:picLocks noChangeAspect="1"/>
          </p:cNvPicPr>
          <p:nvPr/>
        </p:nvPicPr>
        <p:blipFill>
          <a:blip r:embed="rId4"/>
          <a:stretch>
            <a:fillRect/>
          </a:stretch>
        </p:blipFill>
        <p:spPr>
          <a:xfrm>
            <a:off x="5105400" y="777670"/>
            <a:ext cx="3371851" cy="1107175"/>
          </a:xfrm>
          <a:prstGeom prst="rect">
            <a:avLst/>
          </a:prstGeom>
        </p:spPr>
      </p:pic>
    </p:spTree>
    <p:extLst>
      <p:ext uri="{BB962C8B-B14F-4D97-AF65-F5344CB8AC3E}">
        <p14:creationId xmlns:p14="http://schemas.microsoft.com/office/powerpoint/2010/main" val="216946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Εικόνα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9629" y="2667000"/>
            <a:ext cx="3027171" cy="3775610"/>
          </a:xfrm>
          <a:prstGeom prst="rect">
            <a:avLst/>
          </a:prstGeom>
        </p:spPr>
      </p:pic>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5893" y="1371600"/>
                <a:ext cx="8024649" cy="5071010"/>
              </a:xfrm>
            </p:spPr>
            <p:txBody>
              <a:bodyPr>
                <a:normAutofit/>
              </a:bodyPr>
              <a:lstStyle/>
              <a:p>
                <a:r>
                  <a:rPr lang="el-GR" dirty="0"/>
                  <a:t>Α) Όταν τα αντικείμενα βρίσκονται σε </a:t>
                </a:r>
                <a:r>
                  <a:rPr lang="el-GR" b="1" dirty="0"/>
                  <a:t>ισορροπία </a:t>
                </a:r>
                <a:endParaRPr lang="en-US" b="1" dirty="0"/>
              </a:p>
              <a:p>
                <a:pPr marL="68580" indent="0">
                  <a:buNone/>
                </a:pPr>
                <a:endParaRPr lang="en-US" b="1" i="0" dirty="0">
                  <a:latin typeface="Cambria Math" panose="02040503050406030204" pitchFamily="18" charset="0"/>
                </a:endParaRPr>
              </a:p>
              <a:p>
                <a:pPr marL="68580" indent="0">
                  <a:buNone/>
                </a:pPr>
                <a14:m>
                  <m:oMathPara xmlns:m="http://schemas.openxmlformats.org/officeDocument/2006/math">
                    <m:oMathParaPr>
                      <m:jc m:val="centerGroup"/>
                    </m:oMathParaPr>
                    <m:oMath xmlns:m="http://schemas.openxmlformats.org/officeDocument/2006/math">
                      <m:r>
                        <a:rPr lang="el-GR" b="1" i="0" smtClean="0">
                          <a:latin typeface="Cambria Math" panose="02040503050406030204" pitchFamily="18" charset="0"/>
                        </a:rPr>
                        <m:t>(</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𝒂</m:t>
                          </m:r>
                        </m:e>
                      </m:acc>
                      <m:r>
                        <a:rPr lang="en-US" b="1" i="1" smtClean="0">
                          <a:latin typeface="Cambria Math" panose="02040503050406030204" pitchFamily="18" charset="0"/>
                        </a:rPr>
                        <m:t>=</m:t>
                      </m:r>
                      <m:r>
                        <a:rPr lang="en-US" b="1" i="1" smtClean="0">
                          <a:latin typeface="Cambria Math" panose="02040503050406030204" pitchFamily="18" charset="0"/>
                        </a:rPr>
                        <m:t>𝟎</m:t>
                      </m:r>
                      <m:r>
                        <a:rPr lang="en-US" b="1" i="1" smtClean="0">
                          <a:latin typeface="Cambria Math" panose="02040503050406030204" pitchFamily="18" charset="0"/>
                        </a:rPr>
                        <m:t>)</m:t>
                      </m:r>
                    </m:oMath>
                  </m:oMathPara>
                </a14:m>
                <a:endParaRPr lang="en-US" b="1" dirty="0"/>
              </a:p>
              <a:p>
                <a:pPr lvl="1"/>
                <a:endParaRPr lang="en-US" dirty="0"/>
              </a:p>
              <a:p>
                <a:pPr marL="365760" lvl="1" indent="0">
                  <a:buNone/>
                </a:pPr>
                <a:r>
                  <a:rPr lang="en-US" dirty="0"/>
                  <a:t>     </a:t>
                </a:r>
                <a:r>
                  <a:rPr lang="el-GR" dirty="0"/>
                  <a:t>τότε </a:t>
                </a:r>
                <a:endParaRPr lang="en-US" i="1" dirty="0">
                  <a:latin typeface="Cambria Math" panose="02040503050406030204" pitchFamily="18" charset="0"/>
                </a:endParaRPr>
              </a:p>
              <a:p>
                <a:pPr marL="365760" lvl="1" indent="0">
                  <a:buNone/>
                </a:pPr>
                <a:r>
                  <a:rPr lang="en-US" i="1" dirty="0">
                    <a:latin typeface="Cambria Math" panose="02040503050406030204" pitchFamily="18" charset="0"/>
                  </a:rPr>
                  <a:t>			         </a:t>
                </a:r>
                <a:br>
                  <a:rPr lang="en-US" i="1" dirty="0">
                    <a:latin typeface="Cambria Math" panose="02040503050406030204" pitchFamily="18" charset="0"/>
                  </a:rPr>
                </a:br>
                <a:r>
                  <a:rPr lang="en-US" i="1" dirty="0">
                    <a:latin typeface="Cambria Math" panose="02040503050406030204" pitchFamily="18" charset="0"/>
                  </a:rPr>
                  <a:t>		</a:t>
                </a:r>
                <a:r>
                  <a:rPr lang="en-US" sz="2800" i="1" dirty="0">
                    <a:latin typeface="Cambria Math" panose="02040503050406030204" pitchFamily="18" charset="0"/>
                  </a:rPr>
                  <a:t>                  </a:t>
                </a:r>
                <a14:m>
                  <m:oMath xmlns:m="http://schemas.openxmlformats.org/officeDocument/2006/math">
                    <m:nary>
                      <m:naryPr>
                        <m:chr m:val="∑"/>
                        <m:subHide m:val="on"/>
                        <m:supHide m:val="on"/>
                        <m:ctrlPr>
                          <a:rPr lang="el-GR" sz="2800" i="1" smtClean="0">
                            <a:latin typeface="Cambria Math" panose="02040503050406030204" pitchFamily="18" charset="0"/>
                          </a:rPr>
                        </m:ctrlPr>
                      </m:naryPr>
                      <m:sub/>
                      <m:sup/>
                      <m:e>
                        <m:acc>
                          <m:accPr>
                            <m:chr m:val="⃗"/>
                            <m:ctrlPr>
                              <a:rPr lang="en-US" sz="2800" b="0" i="1" smtClean="0">
                                <a:latin typeface="Cambria Math" panose="02040503050406030204" pitchFamily="18" charset="0"/>
                              </a:rPr>
                            </m:ctrlPr>
                          </m:accPr>
                          <m:e>
                            <m:r>
                              <a:rPr lang="en-US" sz="2800" b="0" i="1" smtClean="0">
                                <a:latin typeface="Cambria Math" panose="02040503050406030204" pitchFamily="18" charset="0"/>
                              </a:rPr>
                              <m:t>𝐹</m:t>
                            </m:r>
                          </m:e>
                        </m:acc>
                      </m:e>
                    </m:nary>
                    <m:r>
                      <a:rPr lang="en-US" sz="2800" b="0" i="1" smtClean="0">
                        <a:latin typeface="Cambria Math" panose="02040503050406030204" pitchFamily="18" charset="0"/>
                      </a:rPr>
                      <m:t>=0</m:t>
                    </m:r>
                  </m:oMath>
                </a14:m>
                <a:r>
                  <a:rPr lang="en-US" sz="2800" dirty="0"/>
                  <a:t> !</a:t>
                </a:r>
                <a:r>
                  <a:rPr lang="en-US" dirty="0"/>
                  <a:t> </a:t>
                </a:r>
              </a:p>
              <a:p>
                <a:pPr lvl="1"/>
                <a:endParaRPr lang="en-US" dirty="0"/>
              </a:p>
              <a:p>
                <a:r>
                  <a:rPr lang="el-GR" b="1" dirty="0"/>
                  <a:t>Παράδειγμα</a:t>
                </a:r>
              </a:p>
              <a:p>
                <a:pPr lvl="1"/>
                <a:r>
                  <a:rPr lang="el-GR" dirty="0"/>
                  <a:t>Ο πολυέλαιος κρέμεται σταθερά από</a:t>
                </a:r>
                <a:br>
                  <a:rPr lang="el-GR" dirty="0"/>
                </a:br>
                <a:r>
                  <a:rPr lang="el-GR" dirty="0"/>
                  <a:t>το ταβάνι. Ποιες δυνάμεις ασκούνται</a:t>
                </a:r>
                <a:br>
                  <a:rPr lang="el-GR" dirty="0"/>
                </a:br>
                <a:r>
                  <a:rPr lang="el-GR" dirty="0"/>
                  <a:t>επάνω του?</a:t>
                </a:r>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5893" y="1371600"/>
                <a:ext cx="8024649" cy="5071010"/>
              </a:xfrm>
              <a:blipFill>
                <a:blip r:embed="rId3"/>
                <a:stretch>
                  <a:fillRect t="-962"/>
                </a:stretch>
              </a:blipFill>
            </p:spPr>
            <p:txBody>
              <a:bodyPr/>
              <a:lstStyle/>
              <a:p>
                <a:r>
                  <a:rPr lang="en-US">
                    <a:noFill/>
                  </a:rPr>
                  <a:t> </a:t>
                </a:r>
              </a:p>
            </p:txBody>
          </p:sp>
        </mc:Fallback>
      </mc:AlternateContent>
    </p:spTree>
    <p:extLst>
      <p:ext uri="{BB962C8B-B14F-4D97-AF65-F5344CB8AC3E}">
        <p14:creationId xmlns:p14="http://schemas.microsoft.com/office/powerpoint/2010/main" val="1345427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Εικόνα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703" y="3581400"/>
            <a:ext cx="3264900" cy="2867027"/>
          </a:xfrm>
          <a:prstGeom prst="rect">
            <a:avLst/>
          </a:prstGeom>
        </p:spPr>
      </p:pic>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0" y="1371600"/>
                <a:ext cx="7872253" cy="5076827"/>
              </a:xfrm>
            </p:spPr>
            <p:txBody>
              <a:bodyPr>
                <a:normAutofit/>
              </a:bodyPr>
              <a:lstStyle/>
              <a:p>
                <a:pPr marL="342900" lvl="2" indent="-274320"/>
                <a:r>
                  <a:rPr lang="el-GR" sz="2400" dirty="0"/>
                  <a:t>Β) Όταν τα σώματα επιταχύνουν υπό την επίδραση δύναμης </a:t>
                </a:r>
                <a14:m>
                  <m:oMath xmlns:m="http://schemas.openxmlformats.org/officeDocument/2006/math">
                    <m:r>
                      <a:rPr lang="el-GR" sz="2400" b="1">
                        <a:latin typeface="Cambria Math" panose="02040503050406030204" pitchFamily="18" charset="0"/>
                      </a:rPr>
                      <m:t>(</m:t>
                    </m:r>
                    <m:acc>
                      <m:accPr>
                        <m:chr m:val="⃗"/>
                        <m:ctrlPr>
                          <a:rPr lang="en-US" sz="2400" b="1" i="1">
                            <a:latin typeface="Cambria Math" panose="02040503050406030204" pitchFamily="18" charset="0"/>
                          </a:rPr>
                        </m:ctrlPr>
                      </m:accPr>
                      <m:e>
                        <m:r>
                          <a:rPr lang="en-US" sz="2400" b="1" i="1">
                            <a:latin typeface="Cambria Math" panose="02040503050406030204" pitchFamily="18" charset="0"/>
                          </a:rPr>
                          <m:t>𝒂</m:t>
                        </m:r>
                      </m:e>
                    </m:acc>
                    <m:r>
                      <a:rPr lang="en-US" sz="2400" b="1" i="1">
                        <a:latin typeface="Cambria Math" panose="02040503050406030204" pitchFamily="18" charset="0"/>
                        <a:ea typeface="Cambria Math" panose="02040503050406030204" pitchFamily="18" charset="0"/>
                      </a:rPr>
                      <m:t>≠</m:t>
                    </m:r>
                    <m:r>
                      <a:rPr lang="en-US" sz="2400" b="1" i="1">
                        <a:latin typeface="Cambria Math" panose="02040503050406030204" pitchFamily="18" charset="0"/>
                      </a:rPr>
                      <m:t>𝟎</m:t>
                    </m:r>
                    <m:r>
                      <a:rPr lang="en-US" sz="2400" b="1" i="1">
                        <a:latin typeface="Cambria Math" panose="02040503050406030204" pitchFamily="18" charset="0"/>
                      </a:rPr>
                      <m:t>)</m:t>
                    </m:r>
                  </m:oMath>
                </a14:m>
                <a:endParaRPr lang="el-GR" sz="2400" dirty="0"/>
              </a:p>
              <a:p>
                <a:pPr marL="278892" lvl="3" indent="0">
                  <a:buNone/>
                </a:pPr>
                <a14:m>
                  <m:oMathPara xmlns:m="http://schemas.openxmlformats.org/officeDocument/2006/math">
                    <m:oMathParaPr>
                      <m:jc m:val="centerGroup"/>
                    </m:oMathParaPr>
                    <m:oMath xmlns:m="http://schemas.openxmlformats.org/officeDocument/2006/math">
                      <m:nary>
                        <m:naryPr>
                          <m:chr m:val="∑"/>
                          <m:subHide m:val="on"/>
                          <m:supHide m:val="on"/>
                          <m:ctrlPr>
                            <a:rPr lang="el-GR" sz="2400" i="1">
                              <a:latin typeface="Cambria Math" panose="02040503050406030204" pitchFamily="18" charset="0"/>
                            </a:rPr>
                          </m:ctrlPr>
                        </m:naryPr>
                        <m:sub/>
                        <m:sup/>
                        <m:e>
                          <m:acc>
                            <m:accPr>
                              <m:chr m:val="⃗"/>
                              <m:ctrlPr>
                                <a:rPr lang="en-US" sz="2400" i="1">
                                  <a:latin typeface="Cambria Math" panose="02040503050406030204" pitchFamily="18" charset="0"/>
                                </a:rPr>
                              </m:ctrlPr>
                            </m:accPr>
                            <m:e>
                              <m:r>
                                <a:rPr lang="en-US" sz="2400" i="1">
                                  <a:latin typeface="Cambria Math" panose="02040503050406030204" pitchFamily="18" charset="0"/>
                                </a:rPr>
                                <m:t>𝐹</m:t>
                              </m:r>
                            </m:e>
                          </m:acc>
                        </m:e>
                      </m:nary>
                      <m:r>
                        <a:rPr lang="el-GR" sz="2400" i="1">
                          <a:latin typeface="Cambria Math" panose="02040503050406030204" pitchFamily="18" charset="0"/>
                        </a:rPr>
                        <m:t>=</m:t>
                      </m:r>
                      <m:r>
                        <a:rPr lang="en-US" sz="2400" i="1">
                          <a:latin typeface="Cambria Math" panose="02040503050406030204" pitchFamily="18" charset="0"/>
                        </a:rPr>
                        <m:t>𝑚</m:t>
                      </m:r>
                      <m:acc>
                        <m:accPr>
                          <m:chr m:val="⃗"/>
                          <m:ctrlPr>
                            <a:rPr lang="en-US" sz="2400" i="1">
                              <a:latin typeface="Cambria Math" panose="02040503050406030204" pitchFamily="18" charset="0"/>
                            </a:rPr>
                          </m:ctrlPr>
                        </m:accPr>
                        <m:e>
                          <m:r>
                            <a:rPr lang="en-US" sz="2400" i="1">
                              <a:latin typeface="Cambria Math" panose="02040503050406030204" pitchFamily="18" charset="0"/>
                            </a:rPr>
                            <m:t>𝑎</m:t>
                          </m:r>
                        </m:e>
                      </m:acc>
                    </m:oMath>
                  </m:oMathPara>
                </a14:m>
                <a:endParaRPr lang="el-GR" sz="2400" dirty="0"/>
              </a:p>
              <a:p>
                <a:pPr marL="411480" lvl="2" indent="-342900"/>
                <a:endParaRPr lang="el-GR" sz="1100" dirty="0"/>
              </a:p>
              <a:p>
                <a:pPr marL="411480" lvl="2" indent="-342900"/>
                <a:r>
                  <a:rPr lang="el-GR" sz="2400" b="1" dirty="0"/>
                  <a:t>Παράδειγμα</a:t>
                </a:r>
              </a:p>
              <a:p>
                <a:pPr marL="621792" lvl="3" indent="-342900"/>
                <a:r>
                  <a:rPr lang="el-GR" sz="2200" dirty="0"/>
                  <a:t>Βρείτε την επιτάχυνση στην οποία</a:t>
                </a:r>
                <a:br>
                  <a:rPr lang="el-GR" sz="2200" dirty="0"/>
                </a:br>
                <a:r>
                  <a:rPr lang="el-GR" sz="2200" dirty="0"/>
                  <a:t>υπόκειται το κιβώτιο (λείο επίπεδο)</a:t>
                </a:r>
              </a:p>
              <a:p>
                <a:pPr marL="621792" lvl="3" indent="-342900"/>
                <a:r>
                  <a:rPr lang="el-GR" sz="2200" dirty="0"/>
                  <a:t>Βρείτε τη δύναμη που ασκεί</a:t>
                </a:r>
                <a:br>
                  <a:rPr lang="el-GR" sz="2200" dirty="0"/>
                </a:br>
                <a:r>
                  <a:rPr lang="el-GR" sz="2200" dirty="0"/>
                  <a:t>το δάπεδο επάνω στο κιβώτιο</a:t>
                </a:r>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0" y="1371600"/>
                <a:ext cx="7872253" cy="5076827"/>
              </a:xfrm>
              <a:blipFill>
                <a:blip r:embed="rId3"/>
                <a:stretch>
                  <a:fillRect t="-960"/>
                </a:stretch>
              </a:blipFill>
            </p:spPr>
            <p:txBody>
              <a:bodyPr/>
              <a:lstStyle/>
              <a:p>
                <a:r>
                  <a:rPr lang="en-US">
                    <a:noFill/>
                  </a:rPr>
                  <a:t> </a:t>
                </a:r>
              </a:p>
            </p:txBody>
          </p:sp>
        </mc:Fallback>
      </mc:AlternateContent>
    </p:spTree>
    <p:extLst>
      <p:ext uri="{BB962C8B-B14F-4D97-AF65-F5344CB8AC3E}">
        <p14:creationId xmlns:p14="http://schemas.microsoft.com/office/powerpoint/2010/main" val="2523268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p:cNvSpPr>
            <a:spLocks noGrp="1"/>
          </p:cNvSpPr>
          <p:nvPr>
            <p:ph idx="1"/>
          </p:nvPr>
        </p:nvSpPr>
        <p:spPr>
          <a:xfrm>
            <a:off x="738351" y="1381432"/>
            <a:ext cx="7490908" cy="4077148"/>
          </a:xfrm>
        </p:spPr>
        <p:txBody>
          <a:bodyPr>
            <a:normAutofit/>
          </a:bodyPr>
          <a:lstStyle/>
          <a:p>
            <a:pPr marL="411480" lvl="2" indent="-342900"/>
            <a:r>
              <a:rPr lang="el-GR" sz="2400" b="1" dirty="0"/>
              <a:t>Παράδειγμα</a:t>
            </a:r>
          </a:p>
          <a:p>
            <a:pPr marL="621792" lvl="3" indent="-342900"/>
            <a:r>
              <a:rPr lang="en-US" sz="2000" dirty="0"/>
              <a:t>A. </a:t>
            </a:r>
            <a:r>
              <a:rPr lang="el-GR" sz="2000" dirty="0"/>
              <a:t>Βρείτε την επιτάχυνση στην οποία υπό- </a:t>
            </a:r>
            <a:br>
              <a:rPr lang="el-GR" sz="2000" dirty="0"/>
            </a:br>
            <a:r>
              <a:rPr lang="el-GR" sz="2000" dirty="0"/>
              <a:t>κειται το κιβώτιο</a:t>
            </a:r>
          </a:p>
        </p:txBody>
      </p:sp>
      <p:pic>
        <p:nvPicPr>
          <p:cNvPr id="4" name="Εικόνα 3"/>
          <p:cNvPicPr>
            <a:picLocks noChangeAspect="1"/>
          </p:cNvPicPr>
          <p:nvPr/>
        </p:nvPicPr>
        <p:blipFill rotWithShape="1">
          <a:blip r:embed="rId3">
            <a:extLst>
              <a:ext uri="{28A0092B-C50C-407E-A947-70E740481C1C}">
                <a14:useLocalDpi xmlns:a14="http://schemas.microsoft.com/office/drawing/2010/main" val="0"/>
              </a:ext>
            </a:extLst>
          </a:blip>
          <a:srcRect b="9086"/>
          <a:stretch/>
        </p:blipFill>
        <p:spPr>
          <a:xfrm>
            <a:off x="6096000" y="1730599"/>
            <a:ext cx="2539541" cy="4289202"/>
          </a:xfrm>
          <a:prstGeom prst="rect">
            <a:avLst/>
          </a:prstGeom>
        </p:spPr>
      </p:pic>
      <p:grpSp>
        <p:nvGrpSpPr>
          <p:cNvPr id="9" name="Group 8"/>
          <p:cNvGrpSpPr/>
          <p:nvPr/>
        </p:nvGrpSpPr>
        <p:grpSpPr>
          <a:xfrm>
            <a:off x="6096001" y="619603"/>
            <a:ext cx="2440310" cy="3255596"/>
            <a:chOff x="6096001" y="619603"/>
            <a:chExt cx="2440310" cy="3255596"/>
          </a:xfrm>
        </p:grpSpPr>
        <p:sp>
          <p:nvSpPr>
            <p:cNvPr id="5" name="Horizontal Scroll 4"/>
            <p:cNvSpPr/>
            <p:nvPr/>
          </p:nvSpPr>
          <p:spPr>
            <a:xfrm>
              <a:off x="6174111" y="619603"/>
              <a:ext cx="2362200" cy="762000"/>
            </a:xfrm>
            <a:prstGeom prst="horizontalScrol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rPr>
                <a:t>Διάγραμμα ελεύθερου σώματος</a:t>
              </a:r>
            </a:p>
          </p:txBody>
        </p:sp>
        <p:cxnSp>
          <p:nvCxnSpPr>
            <p:cNvPr id="7" name="Elbow Connector 6"/>
            <p:cNvCxnSpPr>
              <a:stCxn id="5" idx="1"/>
              <a:endCxn id="4" idx="1"/>
            </p:cNvCxnSpPr>
            <p:nvPr/>
          </p:nvCxnSpPr>
          <p:spPr>
            <a:xfrm rot="10800000" flipV="1">
              <a:off x="6096001" y="1000602"/>
              <a:ext cx="78111" cy="2874597"/>
            </a:xfrm>
            <a:prstGeom prst="bentConnector3">
              <a:avLst>
                <a:gd name="adj1" fmla="val 392660"/>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cxnSp>
        <p:nvCxnSpPr>
          <p:cNvPr id="11" name="Straight Arrow Connector 10"/>
          <p:cNvCxnSpPr/>
          <p:nvPr/>
        </p:nvCxnSpPr>
        <p:spPr>
          <a:xfrm flipH="1" flipV="1">
            <a:off x="7543800" y="5018621"/>
            <a:ext cx="304800" cy="685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239000" y="5704421"/>
            <a:ext cx="1512273" cy="7386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t>Έστω Τ η δυναμη </a:t>
            </a:r>
            <a:b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t>από το νήμα στο </a:t>
            </a:r>
            <a:b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t>κιβώτιο</a:t>
            </a:r>
          </a:p>
        </p:txBody>
      </p:sp>
      <mc:AlternateContent xmlns:mc="http://schemas.openxmlformats.org/markup-compatibility/2006" xmlns:p14="http://schemas.microsoft.com/office/powerpoint/2010/main">
        <mc:Choice Requires="p14">
          <p:contentPart p14:bwMode="auto" r:id="rId4">
            <p14:nvContentPartPr>
              <p14:cNvPr id="8" name="Ink 7"/>
              <p14:cNvContentPartPr/>
              <p14:nvPr/>
            </p14:nvContentPartPr>
            <p14:xfrm>
              <a:off x="621000" y="2609280"/>
              <a:ext cx="7470720" cy="4246920"/>
            </p14:xfrm>
          </p:contentPart>
        </mc:Choice>
        <mc:Fallback xmlns="">
          <p:pic>
            <p:nvPicPr>
              <p:cNvPr id="8" name="Ink 7"/>
              <p:cNvPicPr/>
              <p:nvPr/>
            </p:nvPicPr>
            <p:blipFill>
              <a:blip r:embed="rId5"/>
              <a:stretch>
                <a:fillRect/>
              </a:stretch>
            </p:blipFill>
            <p:spPr>
              <a:xfrm>
                <a:off x="612360" y="2605320"/>
                <a:ext cx="7487280" cy="4260240"/>
              </a:xfrm>
              <a:prstGeom prst="rect">
                <a:avLst/>
              </a:prstGeom>
            </p:spPr>
          </p:pic>
        </mc:Fallback>
      </mc:AlternateContent>
    </p:spTree>
    <p:extLst>
      <p:ext uri="{BB962C8B-B14F-4D97-AF65-F5344CB8AC3E}">
        <p14:creationId xmlns:p14="http://schemas.microsoft.com/office/powerpoint/2010/main" val="335012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5AF56E-0306-17A8-36D2-C8A0C0B393A7}"/>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773EA848-3305-F11E-04C8-22764EF9EC1E}"/>
              </a:ext>
            </a:extLst>
          </p:cNvPr>
          <p:cNvSpPr>
            <a:spLocks noGrp="1"/>
          </p:cNvSpPr>
          <p:nvPr>
            <p:ph type="title"/>
          </p:nvPr>
        </p:nvSpPr>
        <p:spPr/>
        <p:txBody>
          <a:bodyPr>
            <a:normAutofit fontScale="90000"/>
          </a:bodyPr>
          <a:lstStyle/>
          <a:p>
            <a:r>
              <a:rPr lang="el-GR" dirty="0"/>
              <a:t>Οι Νόμοι της Κίνησης</a:t>
            </a:r>
          </a:p>
        </p:txBody>
      </p:sp>
      <p:sp>
        <p:nvSpPr>
          <p:cNvPr id="3" name="Θέση περιεχομένου 2">
            <a:extLst>
              <a:ext uri="{FF2B5EF4-FFF2-40B4-BE49-F238E27FC236}">
                <a16:creationId xmlns:a16="http://schemas.microsoft.com/office/drawing/2014/main" xmlns="" id="{CF7D69C8-2870-7B5A-D451-04D799679392}"/>
              </a:ext>
            </a:extLst>
          </p:cNvPr>
          <p:cNvSpPr>
            <a:spLocks noGrp="1"/>
          </p:cNvSpPr>
          <p:nvPr>
            <p:ph idx="1"/>
          </p:nvPr>
        </p:nvSpPr>
        <p:spPr>
          <a:xfrm>
            <a:off x="738351" y="1381432"/>
            <a:ext cx="7490908" cy="4077148"/>
          </a:xfrm>
        </p:spPr>
        <p:txBody>
          <a:bodyPr>
            <a:normAutofit/>
          </a:bodyPr>
          <a:lstStyle/>
          <a:p>
            <a:pPr marL="411480" lvl="2" indent="-342900"/>
            <a:r>
              <a:rPr lang="el-GR" sz="2400" b="1" dirty="0"/>
              <a:t>Παράδειγμα</a:t>
            </a:r>
          </a:p>
          <a:p>
            <a:pPr marL="621792" lvl="3" indent="-342900"/>
            <a:r>
              <a:rPr lang="en-US" sz="2000" dirty="0"/>
              <a:t>B. </a:t>
            </a:r>
            <a:r>
              <a:rPr lang="el-GR" sz="2000" dirty="0"/>
              <a:t>Βρείτε τη δύναμη που ασκεί το </a:t>
            </a:r>
            <a:r>
              <a:rPr lang="el-GR" sz="2000" dirty="0" err="1"/>
              <a:t>δάπε</a:t>
            </a:r>
            <a:r>
              <a:rPr lang="el-GR" sz="2000" dirty="0"/>
              <a:t>-</a:t>
            </a:r>
            <a:br>
              <a:rPr lang="el-GR" sz="2000" dirty="0"/>
            </a:br>
            <a:r>
              <a:rPr lang="el-GR" sz="2000" dirty="0" err="1"/>
              <a:t>δο</a:t>
            </a:r>
            <a:r>
              <a:rPr lang="el-GR" sz="2000" dirty="0"/>
              <a:t> επάνω στο κιβώτιο</a:t>
            </a:r>
          </a:p>
        </p:txBody>
      </p:sp>
      <p:pic>
        <p:nvPicPr>
          <p:cNvPr id="4" name="Εικόνα 3">
            <a:extLst>
              <a:ext uri="{FF2B5EF4-FFF2-40B4-BE49-F238E27FC236}">
                <a16:creationId xmlns:a16="http://schemas.microsoft.com/office/drawing/2014/main" xmlns="" id="{36A2541F-5F26-7EB3-8281-1D413990D46C}"/>
              </a:ext>
            </a:extLst>
          </p:cNvPr>
          <p:cNvPicPr>
            <a:picLocks noChangeAspect="1"/>
          </p:cNvPicPr>
          <p:nvPr/>
        </p:nvPicPr>
        <p:blipFill rotWithShape="1">
          <a:blip r:embed="rId3">
            <a:extLst>
              <a:ext uri="{28A0092B-C50C-407E-A947-70E740481C1C}">
                <a14:useLocalDpi xmlns:a14="http://schemas.microsoft.com/office/drawing/2010/main" val="0"/>
              </a:ext>
            </a:extLst>
          </a:blip>
          <a:srcRect b="9086"/>
          <a:stretch/>
        </p:blipFill>
        <p:spPr>
          <a:xfrm>
            <a:off x="6096000" y="1730599"/>
            <a:ext cx="2539541" cy="4289202"/>
          </a:xfrm>
          <a:prstGeom prst="rect">
            <a:avLst/>
          </a:prstGeom>
        </p:spPr>
      </p:pic>
      <p:grpSp>
        <p:nvGrpSpPr>
          <p:cNvPr id="9" name="Group 8">
            <a:extLst>
              <a:ext uri="{FF2B5EF4-FFF2-40B4-BE49-F238E27FC236}">
                <a16:creationId xmlns:a16="http://schemas.microsoft.com/office/drawing/2014/main" xmlns="" id="{B2ECBC0B-7565-5F9A-87E9-DC503A41E5BA}"/>
              </a:ext>
            </a:extLst>
          </p:cNvPr>
          <p:cNvGrpSpPr/>
          <p:nvPr/>
        </p:nvGrpSpPr>
        <p:grpSpPr>
          <a:xfrm>
            <a:off x="6096001" y="619603"/>
            <a:ext cx="2440310" cy="3255596"/>
            <a:chOff x="6096001" y="619603"/>
            <a:chExt cx="2440310" cy="3255596"/>
          </a:xfrm>
        </p:grpSpPr>
        <p:sp>
          <p:nvSpPr>
            <p:cNvPr id="5" name="Horizontal Scroll 4">
              <a:extLst>
                <a:ext uri="{FF2B5EF4-FFF2-40B4-BE49-F238E27FC236}">
                  <a16:creationId xmlns:a16="http://schemas.microsoft.com/office/drawing/2014/main" xmlns="" id="{B31BBDC9-9F92-BA60-F089-F68736F4895A}"/>
                </a:ext>
              </a:extLst>
            </p:cNvPr>
            <p:cNvSpPr/>
            <p:nvPr/>
          </p:nvSpPr>
          <p:spPr>
            <a:xfrm>
              <a:off x="6174111" y="619603"/>
              <a:ext cx="2362200" cy="762000"/>
            </a:xfrm>
            <a:prstGeom prst="horizontalScrol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rPr>
                <a:t>Διάγραμμα ελεύθερου σώματος</a:t>
              </a:r>
            </a:p>
          </p:txBody>
        </p:sp>
        <p:cxnSp>
          <p:nvCxnSpPr>
            <p:cNvPr id="7" name="Elbow Connector 6">
              <a:extLst>
                <a:ext uri="{FF2B5EF4-FFF2-40B4-BE49-F238E27FC236}">
                  <a16:creationId xmlns:a16="http://schemas.microsoft.com/office/drawing/2014/main" xmlns="" id="{7F5AC00A-B2A6-C011-460B-36BC7286B3CF}"/>
                </a:ext>
              </a:extLst>
            </p:cNvPr>
            <p:cNvCxnSpPr>
              <a:stCxn id="5" idx="1"/>
              <a:endCxn id="4" idx="1"/>
            </p:cNvCxnSpPr>
            <p:nvPr/>
          </p:nvCxnSpPr>
          <p:spPr>
            <a:xfrm rot="10800000" flipV="1">
              <a:off x="6096001" y="1000602"/>
              <a:ext cx="78111" cy="2874597"/>
            </a:xfrm>
            <a:prstGeom prst="bentConnector3">
              <a:avLst>
                <a:gd name="adj1" fmla="val 392660"/>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cxnSp>
        <p:nvCxnSpPr>
          <p:cNvPr id="11" name="Straight Arrow Connector 10">
            <a:extLst>
              <a:ext uri="{FF2B5EF4-FFF2-40B4-BE49-F238E27FC236}">
                <a16:creationId xmlns:a16="http://schemas.microsoft.com/office/drawing/2014/main" xmlns="" id="{4DD4FF8B-18B5-8FCF-ADEA-5E553C2A472C}"/>
              </a:ext>
            </a:extLst>
          </p:cNvPr>
          <p:cNvCxnSpPr/>
          <p:nvPr/>
        </p:nvCxnSpPr>
        <p:spPr>
          <a:xfrm flipH="1" flipV="1">
            <a:off x="7543800" y="5018621"/>
            <a:ext cx="304800" cy="685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xmlns="" id="{3943808A-0904-E542-9195-D9782F4365F6}"/>
              </a:ext>
            </a:extLst>
          </p:cNvPr>
          <p:cNvSpPr txBox="1"/>
          <p:nvPr/>
        </p:nvSpPr>
        <p:spPr>
          <a:xfrm>
            <a:off x="7239000" y="5704421"/>
            <a:ext cx="1512273" cy="7386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t>Έστω Τ η δυναμη </a:t>
            </a:r>
            <a:b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t>από το νήμα στο </a:t>
            </a:r>
            <a:b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rPr>
              <a:t>κιβώτιο</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648360" y="2595960"/>
              <a:ext cx="5012640" cy="4260240"/>
            </p14:xfrm>
          </p:contentPart>
        </mc:Choice>
        <mc:Fallback xmlns="">
          <p:pic>
            <p:nvPicPr>
              <p:cNvPr id="6" name="Ink 5"/>
              <p:cNvPicPr/>
              <p:nvPr/>
            </p:nvPicPr>
            <p:blipFill>
              <a:blip r:embed="rId5"/>
              <a:stretch>
                <a:fillRect/>
              </a:stretch>
            </p:blipFill>
            <p:spPr>
              <a:xfrm>
                <a:off x="641520" y="2588040"/>
                <a:ext cx="5028840" cy="4277520"/>
              </a:xfrm>
              <a:prstGeom prst="rect">
                <a:avLst/>
              </a:prstGeom>
            </p:spPr>
          </p:pic>
        </mc:Fallback>
      </mc:AlternateContent>
    </p:spTree>
    <p:extLst>
      <p:ext uri="{BB962C8B-B14F-4D97-AF65-F5344CB8AC3E}">
        <p14:creationId xmlns:p14="http://schemas.microsoft.com/office/powerpoint/2010/main" val="488768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44446" y="1371600"/>
                <a:ext cx="7866153" cy="5105400"/>
              </a:xfrm>
            </p:spPr>
            <p:txBody>
              <a:bodyPr>
                <a:normAutofit/>
              </a:bodyPr>
              <a:lstStyle/>
              <a:p>
                <a:pPr marL="411480" lvl="2" indent="-342900"/>
                <a:r>
                  <a:rPr lang="el-GR" sz="2200" b="1" dirty="0"/>
                  <a:t>Δυο σημεία</a:t>
                </a:r>
                <a:r>
                  <a:rPr lang="el-GR" sz="2200" dirty="0"/>
                  <a:t> που πρέπει να προσέξετε</a:t>
                </a:r>
                <a:endParaRPr lang="el-GR" dirty="0"/>
              </a:p>
              <a:p>
                <a:pPr marL="411480" lvl="2" indent="-342900"/>
                <a:endParaRPr lang="en-US" sz="2200" dirty="0"/>
              </a:p>
              <a:p>
                <a:pPr marL="411480" lvl="2" indent="-342900"/>
                <a:r>
                  <a:rPr lang="el-GR" sz="2200" b="1" dirty="0"/>
                  <a:t>1) Είναι δυνατόν να έχετε διαφορετικά μοντέλα ανάλυσης σε διαφορετικές κατευθύνσεις (άξονες)</a:t>
                </a:r>
              </a:p>
              <a:p>
                <a:pPr marL="621792" lvl="3" indent="-342900"/>
                <a:r>
                  <a:rPr lang="el-GR" sz="2000" dirty="0"/>
                  <a:t>Προηγούμενο παράδειγμα</a:t>
                </a:r>
              </a:p>
              <a:p>
                <a:pPr marL="822960" lvl="4" indent="-342900"/>
                <a:r>
                  <a:rPr lang="el-GR" sz="1800" dirty="0"/>
                  <a:t>Ισορροπία στον άξονα </a:t>
                </a:r>
                <a14:m>
                  <m:oMath xmlns:m="http://schemas.openxmlformats.org/officeDocument/2006/math">
                    <m:r>
                      <a:rPr lang="en-US" sz="1800" i="1" dirty="0" smtClean="0">
                        <a:latin typeface="Cambria Math" panose="02040503050406030204" pitchFamily="18" charset="0"/>
                      </a:rPr>
                      <m:t>𝑦</m:t>
                    </m:r>
                  </m:oMath>
                </a14:m>
                <a:r>
                  <a:rPr lang="el-GR" sz="1800" dirty="0"/>
                  <a:t> </a:t>
                </a:r>
              </a:p>
              <a:p>
                <a:pPr marL="822960" lvl="4" indent="-342900"/>
                <a:r>
                  <a:rPr lang="el-GR" sz="1800" dirty="0"/>
                  <a:t>Επιτάχυνση στον άξονα </a:t>
                </a:r>
                <a14:m>
                  <m:oMath xmlns:m="http://schemas.openxmlformats.org/officeDocument/2006/math">
                    <m:r>
                      <a:rPr lang="en-US" sz="1800" i="1" dirty="0" smtClean="0">
                        <a:latin typeface="Cambria Math" panose="02040503050406030204" pitchFamily="18" charset="0"/>
                      </a:rPr>
                      <m:t>𝑥</m:t>
                    </m:r>
                  </m:oMath>
                </a14:m>
                <a:endParaRPr lang="el-GR" sz="1800" dirty="0"/>
              </a:p>
              <a:p>
                <a:pPr marL="411480" lvl="2" indent="-342900"/>
                <a:endParaRPr lang="en-US" sz="2200" dirty="0"/>
              </a:p>
              <a:p>
                <a:pPr marL="411480" lvl="2" indent="-342900"/>
                <a:r>
                  <a:rPr lang="el-GR" sz="2200" b="1" dirty="0"/>
                  <a:t>2) Είναι δυνατόν να έχετε πολλαπλά μοντέλα ανάλυσης στην ίδια κατεύθυνση (άξονα)</a:t>
                </a:r>
              </a:p>
              <a:p>
                <a:pPr marL="621792" lvl="3" indent="-342900"/>
                <a:r>
                  <a:rPr lang="el-GR" sz="2000" dirty="0"/>
                  <a:t>Προηγούμενο παράδειγμα</a:t>
                </a:r>
              </a:p>
              <a:p>
                <a:pPr marL="822960" lvl="4" indent="-342900"/>
                <a:r>
                  <a:rPr lang="el-GR" sz="1800" dirty="0"/>
                  <a:t>Σώμα υπό επίδραση μη μηδενικής συνισταμένης δύναμης στον άξονα </a:t>
                </a:r>
                <a14:m>
                  <m:oMath xmlns:m="http://schemas.openxmlformats.org/officeDocument/2006/math">
                    <m:r>
                      <a:rPr lang="en-US" sz="1800" i="1" dirty="0" smtClean="0">
                        <a:latin typeface="Cambria Math" panose="02040503050406030204" pitchFamily="18" charset="0"/>
                      </a:rPr>
                      <m:t>𝑥</m:t>
                    </m:r>
                  </m:oMath>
                </a14:m>
                <a:endParaRPr lang="en-US" sz="1800" dirty="0"/>
              </a:p>
              <a:p>
                <a:pPr marL="822960" lvl="4" indent="-342900"/>
                <a:r>
                  <a:rPr lang="el-GR" sz="1800" dirty="0"/>
                  <a:t>Σώμα υπό επίδραση σταθερής επιτάχυνσης στον άξονα </a:t>
                </a:r>
                <a14:m>
                  <m:oMath xmlns:m="http://schemas.openxmlformats.org/officeDocument/2006/math">
                    <m:r>
                      <a:rPr lang="en-US" sz="1800" i="1" dirty="0" smtClean="0">
                        <a:latin typeface="Cambria Math" panose="02040503050406030204" pitchFamily="18" charset="0"/>
                      </a:rPr>
                      <m:t>𝑥</m:t>
                    </m:r>
                  </m:oMath>
                </a14:m>
                <a:endParaRPr lang="el-GR" sz="1800" dirty="0"/>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44446" y="1371600"/>
                <a:ext cx="7866153" cy="5105400"/>
              </a:xfrm>
              <a:blipFill>
                <a:blip r:embed="rId3"/>
                <a:stretch>
                  <a:fillRect t="-835" r="-388"/>
                </a:stretch>
              </a:blipFill>
            </p:spPr>
            <p:txBody>
              <a:bodyPr/>
              <a:lstStyle/>
              <a:p>
                <a:r>
                  <a:rPr lang="en-US">
                    <a:noFill/>
                  </a:rPr>
                  <a:t> </a:t>
                </a:r>
              </a:p>
            </p:txBody>
          </p:sp>
        </mc:Fallback>
      </mc:AlternateContent>
    </p:spTree>
    <p:extLst>
      <p:ext uri="{BB962C8B-B14F-4D97-AF65-F5344CB8AC3E}">
        <p14:creationId xmlns:p14="http://schemas.microsoft.com/office/powerpoint/2010/main" val="3434019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6200" y="3617978"/>
            <a:ext cx="4791469" cy="2895598"/>
          </a:xfrm>
          <a:prstGeom prst="rect">
            <a:avLst/>
          </a:prstGeom>
        </p:spPr>
      </p:pic>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1" y="1371600"/>
                <a:ext cx="7490908" cy="4077148"/>
              </a:xfrm>
            </p:spPr>
            <p:txBody>
              <a:bodyPr>
                <a:normAutofit/>
              </a:bodyPr>
              <a:lstStyle/>
              <a:p>
                <a:pPr marL="411480" lvl="2" indent="-342900"/>
                <a:r>
                  <a:rPr lang="el-GR" sz="2400" b="1" u="sng" dirty="0"/>
                  <a:t>Παράδειγμα</a:t>
                </a:r>
              </a:p>
              <a:p>
                <a:pPr marL="68580" lvl="2" indent="0">
                  <a:buNone/>
                </a:pPr>
                <a:r>
                  <a:rPr lang="el-GR" dirty="0"/>
                  <a:t>Ένα φανάρι με βάρος </a:t>
                </a:r>
                <a14:m>
                  <m:oMath xmlns:m="http://schemas.openxmlformats.org/officeDocument/2006/math">
                    <m:r>
                      <a:rPr lang="el-GR" i="1" dirty="0" smtClean="0">
                        <a:latin typeface="Cambria Math" panose="02040503050406030204" pitchFamily="18" charset="0"/>
                      </a:rPr>
                      <m:t>122</m:t>
                    </m:r>
                  </m:oMath>
                </a14:m>
                <a:r>
                  <a:rPr lang="el-GR" dirty="0"/>
                  <a:t> Ν κρέμεται από ένα καλώδιο, που κρέμεται από άλλα δυο καλώδια, όπως στο Σχήμα, μέσω ζεύξης.</a:t>
                </a:r>
                <a:r>
                  <a:rPr lang="en-US" dirty="0"/>
                  <a:t/>
                </a:r>
                <a:br>
                  <a:rPr lang="en-US" dirty="0"/>
                </a:br>
                <a:r>
                  <a:rPr lang="el-GR" dirty="0"/>
                  <a:t>Οι γωνίες </a:t>
                </a:r>
                <a14:m>
                  <m:oMath xmlns:m="http://schemas.openxmlformats.org/officeDocument/2006/math">
                    <m:sSub>
                      <m:sSubPr>
                        <m:ctrlPr>
                          <a:rPr lang="el-GR" b="0" i="1" smtClean="0">
                            <a:latin typeface="Cambria Math" panose="02040503050406030204" pitchFamily="18" charset="0"/>
                          </a:rPr>
                        </m:ctrlPr>
                      </m:sSubPr>
                      <m:e>
                        <m:r>
                          <a:rPr lang="el-GR" b="0" i="1" smtClean="0">
                            <a:latin typeface="Cambria Math" panose="02040503050406030204" pitchFamily="18" charset="0"/>
                          </a:rPr>
                          <m:t>𝜃</m:t>
                        </m:r>
                      </m:e>
                      <m:sub>
                        <m:r>
                          <a:rPr lang="el-GR" b="0" i="1" smtClean="0">
                            <a:latin typeface="Cambria Math" panose="02040503050406030204" pitchFamily="18" charset="0"/>
                          </a:rPr>
                          <m:t>1</m:t>
                        </m:r>
                      </m:sub>
                    </m:sSub>
                    <m:r>
                      <a:rPr lang="el-GR" b="0" i="1" smtClean="0">
                        <a:latin typeface="Cambria Math" panose="02040503050406030204" pitchFamily="18" charset="0"/>
                      </a:rPr>
                      <m:t>,</m:t>
                    </m:r>
                    <m:sSub>
                      <m:sSubPr>
                        <m:ctrlPr>
                          <a:rPr lang="el-GR" b="0" i="1" smtClean="0">
                            <a:latin typeface="Cambria Math" panose="02040503050406030204" pitchFamily="18" charset="0"/>
                          </a:rPr>
                        </m:ctrlPr>
                      </m:sSubPr>
                      <m:e>
                        <m:r>
                          <a:rPr lang="el-GR" b="0" i="1" smtClean="0">
                            <a:latin typeface="Cambria Math" panose="02040503050406030204" pitchFamily="18" charset="0"/>
                          </a:rPr>
                          <m:t>𝜃</m:t>
                        </m:r>
                      </m:e>
                      <m:sub>
                        <m:r>
                          <a:rPr lang="el-GR" b="0" i="1" smtClean="0">
                            <a:latin typeface="Cambria Math" panose="02040503050406030204" pitchFamily="18" charset="0"/>
                          </a:rPr>
                          <m:t>2</m:t>
                        </m:r>
                      </m:sub>
                    </m:sSub>
                  </m:oMath>
                </a14:m>
                <a:r>
                  <a:rPr lang="el-GR" dirty="0"/>
                  <a:t> είναι ίσες</a:t>
                </a:r>
                <a:r>
                  <a:rPr lang="en-US" dirty="0"/>
                  <a:t> </a:t>
                </a:r>
                <a:r>
                  <a:rPr lang="el-GR" dirty="0"/>
                  <a:t>με </a:t>
                </a:r>
                <a14:m>
                  <m:oMath xmlns:m="http://schemas.openxmlformats.org/officeDocument/2006/math">
                    <m:r>
                      <a:rPr lang="el-GR" i="1" dirty="0" smtClean="0">
                        <a:latin typeface="Cambria Math" panose="02040503050406030204" pitchFamily="18" charset="0"/>
                      </a:rPr>
                      <m:t>37</m:t>
                    </m:r>
                  </m:oMath>
                </a14:m>
                <a:r>
                  <a:rPr lang="el-GR" dirty="0"/>
                  <a:t> και </a:t>
                </a:r>
                <a14:m>
                  <m:oMath xmlns:m="http://schemas.openxmlformats.org/officeDocument/2006/math">
                    <m:r>
                      <a:rPr lang="el-GR" i="1" dirty="0" smtClean="0">
                        <a:latin typeface="Cambria Math" panose="02040503050406030204" pitchFamily="18" charset="0"/>
                      </a:rPr>
                      <m:t>53</m:t>
                    </m:r>
                  </m:oMath>
                </a14:m>
                <a:r>
                  <a:rPr lang="el-GR" dirty="0"/>
                  <a:t> μοίρες, αντίστοιχα. Τα άνω καλώδια</a:t>
                </a:r>
                <a:r>
                  <a:rPr lang="en-US" dirty="0"/>
                  <a:t> </a:t>
                </a:r>
                <a:r>
                  <a:rPr lang="el-GR" dirty="0"/>
                  <a:t>σπάνε αν δεχθούν </a:t>
                </a:r>
                <a:r>
                  <a:rPr lang="en-US" dirty="0"/>
                  <a:t>(</a:t>
                </a:r>
                <a:r>
                  <a:rPr lang="el-GR" dirty="0"/>
                  <a:t>το καθένα) δύναμη μεγαλύτερη από </a:t>
                </a:r>
                <a14:m>
                  <m:oMath xmlns:m="http://schemas.openxmlformats.org/officeDocument/2006/math">
                    <m:r>
                      <a:rPr lang="el-GR" i="1" dirty="0" smtClean="0">
                        <a:latin typeface="Cambria Math" panose="02040503050406030204" pitchFamily="18" charset="0"/>
                      </a:rPr>
                      <m:t>100</m:t>
                    </m:r>
                  </m:oMath>
                </a14:m>
                <a:r>
                  <a:rPr lang="el-GR" dirty="0"/>
                  <a:t> Ν. Μπορεί να συμβεί αυτό;</a:t>
                </a:r>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1" y="1371600"/>
                <a:ext cx="7490908" cy="4077148"/>
              </a:xfrm>
              <a:blipFill>
                <a:blip r:embed="rId4"/>
                <a:stretch>
                  <a:fillRect t="-1196"/>
                </a:stretch>
              </a:blipFill>
            </p:spPr>
            <p:txBody>
              <a:bodyPr/>
              <a:lstStyle/>
              <a:p>
                <a:r>
                  <a:rPr lang="en-US">
                    <a:noFill/>
                  </a:rPr>
                  <a:t> </a:t>
                </a:r>
              </a:p>
            </p:txBody>
          </p:sp>
        </mc:Fallback>
      </mc:AlternateContent>
    </p:spTree>
    <p:extLst>
      <p:ext uri="{BB962C8B-B14F-4D97-AF65-F5344CB8AC3E}">
        <p14:creationId xmlns:p14="http://schemas.microsoft.com/office/powerpoint/2010/main" val="18111941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1249E9-C907-E95A-102B-1025AA76964F}"/>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F7BB98D8-DD25-24B2-E42A-97151B29B0F9}"/>
              </a:ext>
            </a:extLst>
          </p:cNvPr>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a:extLst>
                  <a:ext uri="{FF2B5EF4-FFF2-40B4-BE49-F238E27FC236}">
                    <a16:creationId xmlns:a16="http://schemas.microsoft.com/office/drawing/2014/main" xmlns="" id="{01BC1485-E10E-CFF4-B42C-8778BB54FA12}"/>
                  </a:ext>
                </a:extLst>
              </p:cNvPr>
              <p:cNvSpPr>
                <a:spLocks noGrp="1"/>
              </p:cNvSpPr>
              <p:nvPr>
                <p:ph idx="1"/>
              </p:nvPr>
            </p:nvSpPr>
            <p:spPr>
              <a:xfrm>
                <a:off x="738351" y="1371600"/>
                <a:ext cx="7490908" cy="4077148"/>
              </a:xfrm>
            </p:spPr>
            <p:txBody>
              <a:bodyPr>
                <a:normAutofit/>
              </a:bodyPr>
              <a:lstStyle/>
              <a:p>
                <a:pPr marL="411480" lvl="2" indent="-342900"/>
                <a:r>
                  <a:rPr lang="el-GR" b="1" dirty="0"/>
                  <a:t>Παράδειγμα – Λύση:</a:t>
                </a:r>
                <a:r>
                  <a:rPr lang="el-GR" dirty="0"/>
                  <a:t/>
                </a:r>
                <a:br>
                  <a:rPr lang="el-GR" dirty="0"/>
                </a:br>
                <a:r>
                  <a:rPr lang="en-US" dirty="0"/>
                  <a:t>	</a:t>
                </a:r>
                <a14:m>
                  <m:oMath xmlns:m="http://schemas.openxmlformats.org/officeDocument/2006/math">
                    <m:func>
                      <m:funcPr>
                        <m:ctrlPr>
                          <a:rPr lang="en-US" b="0" i="1" smtClean="0">
                            <a:latin typeface="Cambria Math" panose="02040503050406030204" pitchFamily="18" charset="0"/>
                          </a:rPr>
                        </m:ctrlPr>
                      </m:funcPr>
                      <m:fName>
                        <m:r>
                          <m:rPr>
                            <m:sty m:val="p"/>
                          </m:rPr>
                          <a:rPr lang="en-US" b="0" i="0" smtClean="0">
                            <a:latin typeface="Cambria Math" panose="02040503050406030204" pitchFamily="18" charset="0"/>
                          </a:rPr>
                          <m:t>cos</m:t>
                        </m:r>
                      </m:fName>
                      <m:e>
                        <m:d>
                          <m:dPr>
                            <m:ctrlPr>
                              <a:rPr lang="el-GR" b="0" i="1" smtClean="0">
                                <a:latin typeface="Cambria Math" panose="02040503050406030204" pitchFamily="18" charset="0"/>
                              </a:rPr>
                            </m:ctrlPr>
                          </m:dPr>
                          <m:e>
                            <m:sSub>
                              <m:sSubPr>
                                <m:ctrlPr>
                                  <a:rPr lang="el-GR" b="0" i="1" smtClean="0">
                                    <a:latin typeface="Cambria Math" panose="02040503050406030204" pitchFamily="18" charset="0"/>
                                  </a:rPr>
                                </m:ctrlPr>
                              </m:sSubPr>
                              <m:e>
                                <m:r>
                                  <a:rPr lang="el-GR" b="0" i="1" smtClean="0">
                                    <a:latin typeface="Cambria Math" panose="02040503050406030204" pitchFamily="18" charset="0"/>
                                  </a:rPr>
                                  <m:t>𝜃</m:t>
                                </m:r>
                              </m:e>
                              <m:sub>
                                <m:r>
                                  <a:rPr lang="el-GR" b="0" i="1" smtClean="0">
                                    <a:latin typeface="Cambria Math" panose="02040503050406030204" pitchFamily="18" charset="0"/>
                                  </a:rPr>
                                  <m:t>1</m:t>
                                </m:r>
                              </m:sub>
                            </m:sSub>
                          </m:e>
                        </m:d>
                      </m:e>
                    </m:func>
                    <m:r>
                      <a:rPr lang="en-US" b="0" i="1" smtClean="0">
                        <a:latin typeface="Cambria Math" panose="02040503050406030204" pitchFamily="18" charset="0"/>
                      </a:rPr>
                      <m:t>=0.8,</m:t>
                    </m:r>
                    <m:func>
                      <m:funcPr>
                        <m:ctrlPr>
                          <a:rPr lang="en-US" b="0" i="1" smtClean="0">
                            <a:latin typeface="Cambria Math" panose="02040503050406030204" pitchFamily="18" charset="0"/>
                          </a:rPr>
                        </m:ctrlPr>
                      </m:funcPr>
                      <m:fName>
                        <m:r>
                          <m:rPr>
                            <m:sty m:val="p"/>
                          </m:rPr>
                          <a:rPr lang="en-US" b="0" i="0" smtClean="0">
                            <a:latin typeface="Cambria Math" panose="02040503050406030204" pitchFamily="18" charset="0"/>
                          </a:rPr>
                          <m:t>sin</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1</m:t>
                                </m:r>
                              </m:sub>
                            </m:sSub>
                          </m:e>
                        </m:d>
                      </m:e>
                    </m:func>
                    <m:r>
                      <a:rPr lang="en-US" b="0" i="1" smtClean="0">
                        <a:latin typeface="Cambria Math" panose="02040503050406030204" pitchFamily="18" charset="0"/>
                      </a:rPr>
                      <m:t>=0.6</m:t>
                    </m:r>
                  </m:oMath>
                </a14:m>
                <a:r>
                  <a:rPr lang="en-US" b="0" dirty="0"/>
                  <a:t/>
                </a:r>
                <a:br>
                  <a:rPr lang="en-US" b="0" dirty="0"/>
                </a:br>
                <a:r>
                  <a:rPr lang="en-US" b="0" dirty="0"/>
                  <a:t>	</a:t>
                </a:r>
                <a14:m>
                  <m:oMath xmlns:m="http://schemas.openxmlformats.org/officeDocument/2006/math">
                    <m:func>
                      <m:funcPr>
                        <m:ctrlPr>
                          <a:rPr lang="en-US" b="0" i="1" smtClean="0">
                            <a:latin typeface="Cambria Math" panose="02040503050406030204" pitchFamily="18" charset="0"/>
                          </a:rPr>
                        </m:ctrlPr>
                      </m:funcPr>
                      <m:fName>
                        <m:r>
                          <m:rPr>
                            <m:sty m:val="p"/>
                          </m:rPr>
                          <a:rPr lang="en-US" b="0" i="0" smtClean="0">
                            <a:latin typeface="Cambria Math" panose="02040503050406030204" pitchFamily="18" charset="0"/>
                          </a:rPr>
                          <m:t>cos</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b="0" i="1" smtClean="0">
                                    <a:latin typeface="Cambria Math" panose="02040503050406030204" pitchFamily="18" charset="0"/>
                                  </a:rPr>
                                  <m:t>2</m:t>
                                </m:r>
                              </m:sub>
                            </m:sSub>
                          </m:e>
                        </m:d>
                      </m:e>
                    </m:func>
                    <m:r>
                      <a:rPr lang="en-US" b="0" i="1" smtClean="0">
                        <a:latin typeface="Cambria Math" panose="02040503050406030204" pitchFamily="18" charset="0"/>
                      </a:rPr>
                      <m:t>=0.6,</m:t>
                    </m:r>
                    <m:func>
                      <m:funcPr>
                        <m:ctrlPr>
                          <a:rPr lang="en-US" b="0" i="1" smtClean="0">
                            <a:latin typeface="Cambria Math" panose="02040503050406030204" pitchFamily="18" charset="0"/>
                          </a:rPr>
                        </m:ctrlPr>
                      </m:funcPr>
                      <m:fName>
                        <m:r>
                          <m:rPr>
                            <m:sty m:val="p"/>
                          </m:rPr>
                          <a:rPr lang="en-US" b="0" i="0" smtClean="0">
                            <a:latin typeface="Cambria Math" panose="02040503050406030204" pitchFamily="18" charset="0"/>
                          </a:rPr>
                          <m:t>sin</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b="0" i="1" smtClean="0">
                                    <a:latin typeface="Cambria Math" panose="02040503050406030204" pitchFamily="18" charset="0"/>
                                  </a:rPr>
                                  <m:t>2</m:t>
                                </m:r>
                              </m:sub>
                            </m:sSub>
                          </m:e>
                        </m:d>
                      </m:e>
                    </m:func>
                    <m:r>
                      <a:rPr lang="en-US" b="0" i="1" smtClean="0">
                        <a:latin typeface="Cambria Math" panose="02040503050406030204" pitchFamily="18" charset="0"/>
                      </a:rPr>
                      <m:t>=0.8            </m:t>
                    </m:r>
                  </m:oMath>
                </a14:m>
                <a:r>
                  <a:rPr lang="en-US" dirty="0"/>
                  <a:t/>
                </a:r>
                <a:br>
                  <a:rPr lang="en-US" dirty="0"/>
                </a:br>
                <a:endParaRPr lang="el-GR" dirty="0"/>
              </a:p>
              <a:p>
                <a:pPr marL="411480" lvl="2" indent="-342900"/>
                <a:endParaRPr lang="el-GR" dirty="0"/>
              </a:p>
            </p:txBody>
          </p:sp>
        </mc:Choice>
        <mc:Fallback xmlns="">
          <p:sp>
            <p:nvSpPr>
              <p:cNvPr id="3" name="Θέση περιεχομένου 2">
                <a:extLst>
                  <a:ext uri="{FF2B5EF4-FFF2-40B4-BE49-F238E27FC236}">
                    <a16:creationId xmlns:a16="http://schemas.microsoft.com/office/drawing/2014/main" id="{01BC1485-E10E-CFF4-B42C-8778BB54FA12}"/>
                  </a:ext>
                </a:extLst>
              </p:cNvPr>
              <p:cNvSpPr>
                <a:spLocks noGrp="1" noRot="1" noChangeAspect="1" noMove="1" noResize="1" noEditPoints="1" noAdjustHandles="1" noChangeArrowheads="1" noChangeShapeType="1" noTextEdit="1"/>
              </p:cNvSpPr>
              <p:nvPr>
                <p:ph idx="1"/>
              </p:nvPr>
            </p:nvSpPr>
            <p:spPr>
              <a:xfrm>
                <a:off x="738351" y="1371600"/>
                <a:ext cx="7490908" cy="4077148"/>
              </a:xfrm>
              <a:blipFill>
                <a:blip r:embed="rId3"/>
                <a:stretch>
                  <a:fillRect t="-747"/>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xmlns="" id="{0B84C12C-3B67-382C-A1C3-3BBBEA0C28A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878" t="1184" b="15051"/>
          <a:stretch>
            <a:fillRect/>
          </a:stretch>
        </p:blipFill>
        <p:spPr>
          <a:xfrm>
            <a:off x="5105400" y="707048"/>
            <a:ext cx="3413738" cy="4708644"/>
          </a:xfrm>
          <a:prstGeom prst="rect">
            <a:avLst/>
          </a:prstGeom>
        </p:spPr>
      </p:pic>
      <p:grpSp>
        <p:nvGrpSpPr>
          <p:cNvPr id="18" name="Ομάδα 17">
            <a:extLst>
              <a:ext uri="{FF2B5EF4-FFF2-40B4-BE49-F238E27FC236}">
                <a16:creationId xmlns:a16="http://schemas.microsoft.com/office/drawing/2014/main" xmlns="" id="{9FEF91B4-AF3E-1EFF-FD17-5DE23AD67A22}"/>
              </a:ext>
            </a:extLst>
          </p:cNvPr>
          <p:cNvGrpSpPr/>
          <p:nvPr/>
        </p:nvGrpSpPr>
        <p:grpSpPr>
          <a:xfrm>
            <a:off x="6758622" y="1123963"/>
            <a:ext cx="1594369" cy="2338202"/>
            <a:chOff x="7086600" y="1074871"/>
            <a:chExt cx="1276876" cy="1870822"/>
          </a:xfrm>
        </p:grpSpPr>
        <p:cxnSp>
          <p:nvCxnSpPr>
            <p:cNvPr id="10" name="Ευθύγραμμο βέλος σύνδεσης 9">
              <a:extLst>
                <a:ext uri="{FF2B5EF4-FFF2-40B4-BE49-F238E27FC236}">
                  <a16:creationId xmlns:a16="http://schemas.microsoft.com/office/drawing/2014/main" xmlns="" id="{12501B16-62FD-F75E-6DF8-9FA25D5C89F3}"/>
                </a:ext>
              </a:extLst>
            </p:cNvPr>
            <p:cNvCxnSpPr/>
            <p:nvPr/>
          </p:nvCxnSpPr>
          <p:spPr>
            <a:xfrm flipV="1">
              <a:off x="7086600" y="1219200"/>
              <a:ext cx="0" cy="1371600"/>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CD6CAEC9-777F-F59B-CB59-ED3FC18D4EEC}"/>
                    </a:ext>
                  </a:extLst>
                </p:cNvPr>
                <p:cNvSpPr txBox="1"/>
                <p:nvPr/>
              </p:nvSpPr>
              <p:spPr>
                <a:xfrm>
                  <a:off x="7127097" y="1074871"/>
                  <a:ext cx="340564" cy="30120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𝑇</m:t>
                                </m:r>
                              </m:e>
                            </m:acc>
                          </m:e>
                          <m:sub>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𝑦</m:t>
                            </m:r>
                          </m:sub>
                        </m:sSub>
                      </m:oMath>
                    </m:oMathPara>
                  </a14:m>
                  <a:endParaRPr kumimoji="0" lang="en-US" sz="20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1" name="TextBox 10">
                  <a:extLst>
                    <a:ext uri="{FF2B5EF4-FFF2-40B4-BE49-F238E27FC236}">
                      <a16:creationId xmlns:a16="http://schemas.microsoft.com/office/drawing/2014/main" id="{CD6CAEC9-777F-F59B-CB59-ED3FC18D4EEC}"/>
                    </a:ext>
                  </a:extLst>
                </p:cNvPr>
                <p:cNvSpPr txBox="1">
                  <a:spLocks noRot="1" noChangeAspect="1" noMove="1" noResize="1" noEditPoints="1" noAdjustHandles="1" noChangeArrowheads="1" noChangeShapeType="1" noTextEdit="1"/>
                </p:cNvSpPr>
                <p:nvPr/>
              </p:nvSpPr>
              <p:spPr>
                <a:xfrm>
                  <a:off x="7127097" y="1074871"/>
                  <a:ext cx="340564" cy="301202"/>
                </a:xfrm>
                <a:prstGeom prst="rect">
                  <a:avLst/>
                </a:prstGeom>
                <a:blipFill>
                  <a:blip r:embed="rId5"/>
                  <a:stretch>
                    <a:fillRect l="-14286" r="-5714" b="-2096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xmlns="" id="{4801C38C-42A9-6B8F-BD6B-8294F57DC27C}"/>
                    </a:ext>
                  </a:extLst>
                </p:cNvPr>
                <p:cNvSpPr txBox="1"/>
                <p:nvPr/>
              </p:nvSpPr>
              <p:spPr>
                <a:xfrm>
                  <a:off x="8039395" y="2669527"/>
                  <a:ext cx="324081" cy="2761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𝑇</m:t>
                                </m:r>
                              </m:e>
                            </m:acc>
                          </m:e>
                          <m:sub>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r>
                              <m:rPr>
                                <m:sty m:val="p"/>
                              </m:r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x</m:t>
                            </m:r>
                          </m:sub>
                        </m:sSub>
                      </m:oMath>
                    </m:oMathPara>
                  </a14:m>
                  <a:endParaRPr kumimoji="0" lang="en-US" sz="20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2" name="TextBox 11">
                  <a:extLst>
                    <a:ext uri="{FF2B5EF4-FFF2-40B4-BE49-F238E27FC236}">
                      <a16:creationId xmlns:a16="http://schemas.microsoft.com/office/drawing/2014/main" id="{4801C38C-42A9-6B8F-BD6B-8294F57DC27C}"/>
                    </a:ext>
                  </a:extLst>
                </p:cNvPr>
                <p:cNvSpPr txBox="1">
                  <a:spLocks noRot="1" noChangeAspect="1" noMove="1" noResize="1" noEditPoints="1" noAdjustHandles="1" noChangeArrowheads="1" noChangeShapeType="1" noTextEdit="1"/>
                </p:cNvSpPr>
                <p:nvPr/>
              </p:nvSpPr>
              <p:spPr>
                <a:xfrm>
                  <a:off x="8039395" y="2669527"/>
                  <a:ext cx="324081" cy="276166"/>
                </a:xfrm>
                <a:prstGeom prst="rect">
                  <a:avLst/>
                </a:prstGeom>
                <a:blipFill>
                  <a:blip r:embed="rId6"/>
                  <a:stretch>
                    <a:fillRect l="-15152" r="-4545" b="-12281"/>
                  </a:stretch>
                </a:blipFill>
              </p:spPr>
              <p:txBody>
                <a:bodyPr/>
                <a:lstStyle/>
                <a:p>
                  <a:r>
                    <a:rPr lang="en-US">
                      <a:noFill/>
                    </a:rPr>
                    <a:t> </a:t>
                  </a:r>
                </a:p>
              </p:txBody>
            </p:sp>
          </mc:Fallback>
        </mc:AlternateContent>
        <p:cxnSp>
          <p:nvCxnSpPr>
            <p:cNvPr id="13" name="Ευθύγραμμο βέλος σύνδεσης 12">
              <a:extLst>
                <a:ext uri="{FF2B5EF4-FFF2-40B4-BE49-F238E27FC236}">
                  <a16:creationId xmlns:a16="http://schemas.microsoft.com/office/drawing/2014/main" xmlns="" id="{E22694E4-30B7-41AF-8101-AC4F28078A1D}"/>
                </a:ext>
              </a:extLst>
            </p:cNvPr>
            <p:cNvCxnSpPr>
              <a:cxnSpLocks/>
            </p:cNvCxnSpPr>
            <p:nvPr/>
          </p:nvCxnSpPr>
          <p:spPr>
            <a:xfrm>
              <a:off x="7086600" y="2616994"/>
              <a:ext cx="1066084" cy="0"/>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9" name="Ομάδα 28">
            <a:extLst>
              <a:ext uri="{FF2B5EF4-FFF2-40B4-BE49-F238E27FC236}">
                <a16:creationId xmlns:a16="http://schemas.microsoft.com/office/drawing/2014/main" xmlns="" id="{4F6EB029-8F12-66A5-5933-898F455DE33D}"/>
              </a:ext>
            </a:extLst>
          </p:cNvPr>
          <p:cNvGrpSpPr/>
          <p:nvPr/>
        </p:nvGrpSpPr>
        <p:grpSpPr>
          <a:xfrm>
            <a:off x="5105400" y="1676400"/>
            <a:ext cx="1691321" cy="1709930"/>
            <a:chOff x="5662506" y="1524000"/>
            <a:chExt cx="1454563" cy="1369419"/>
          </a:xfrm>
        </p:grpSpPr>
        <p:cxnSp>
          <p:nvCxnSpPr>
            <p:cNvPr id="19" name="Ευθύγραμμο βέλος σύνδεσης 18">
              <a:extLst>
                <a:ext uri="{FF2B5EF4-FFF2-40B4-BE49-F238E27FC236}">
                  <a16:creationId xmlns:a16="http://schemas.microsoft.com/office/drawing/2014/main" xmlns="" id="{8BF76B19-7983-7961-035D-777E8D2CE199}"/>
                </a:ext>
              </a:extLst>
            </p:cNvPr>
            <p:cNvCxnSpPr>
              <a:cxnSpLocks/>
            </p:cNvCxnSpPr>
            <p:nvPr/>
          </p:nvCxnSpPr>
          <p:spPr>
            <a:xfrm flipV="1">
              <a:off x="7086600" y="1600200"/>
              <a:ext cx="0" cy="101203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Ευθύγραμμο βέλος σύνδεσης 22">
              <a:extLst>
                <a:ext uri="{FF2B5EF4-FFF2-40B4-BE49-F238E27FC236}">
                  <a16:creationId xmlns:a16="http://schemas.microsoft.com/office/drawing/2014/main" xmlns="" id="{7F6BFB19-82AF-ECCB-5D33-B80D1F81A5F3}"/>
                </a:ext>
              </a:extLst>
            </p:cNvPr>
            <p:cNvCxnSpPr>
              <a:cxnSpLocks/>
            </p:cNvCxnSpPr>
            <p:nvPr/>
          </p:nvCxnSpPr>
          <p:spPr>
            <a:xfrm flipH="1">
              <a:off x="5821669" y="2612231"/>
              <a:ext cx="1295400"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xmlns="" id="{E0FC7700-B193-AEB6-96C7-6E5D78303D4C}"/>
                    </a:ext>
                  </a:extLst>
                </p:cNvPr>
                <p:cNvSpPr txBox="1"/>
                <p:nvPr/>
              </p:nvSpPr>
              <p:spPr>
                <a:xfrm>
                  <a:off x="6659366" y="1524000"/>
                  <a:ext cx="360589" cy="301485"/>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𝑇</m:t>
                                </m:r>
                              </m:e>
                            </m:acc>
                          </m:e>
                          <m:sub>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𝑦</m:t>
                            </m:r>
                          </m:sub>
                        </m:sSub>
                      </m:oMath>
                    </m:oMathPara>
                  </a14:m>
                  <a:endParaRPr kumimoji="0" lang="en-US" sz="20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7" name="TextBox 26">
                  <a:extLst>
                    <a:ext uri="{FF2B5EF4-FFF2-40B4-BE49-F238E27FC236}">
                      <a16:creationId xmlns:a16="http://schemas.microsoft.com/office/drawing/2014/main" id="{E0FC7700-B193-AEB6-96C7-6E5D78303D4C}"/>
                    </a:ext>
                  </a:extLst>
                </p:cNvPr>
                <p:cNvSpPr txBox="1">
                  <a:spLocks noRot="1" noChangeAspect="1" noMove="1" noResize="1" noEditPoints="1" noAdjustHandles="1" noChangeArrowheads="1" noChangeShapeType="1" noTextEdit="1"/>
                </p:cNvSpPr>
                <p:nvPr/>
              </p:nvSpPr>
              <p:spPr>
                <a:xfrm>
                  <a:off x="6659366" y="1524000"/>
                  <a:ext cx="360589" cy="301485"/>
                </a:xfrm>
                <a:prstGeom prst="rect">
                  <a:avLst/>
                </a:prstGeom>
                <a:blipFill>
                  <a:blip r:embed="rId7"/>
                  <a:stretch>
                    <a:fillRect l="-14706" r="-7353" b="-2096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xmlns="" id="{F5FEB744-6865-8149-37A1-A0348626C20B}"/>
                    </a:ext>
                  </a:extLst>
                </p:cNvPr>
                <p:cNvSpPr txBox="1"/>
                <p:nvPr/>
              </p:nvSpPr>
              <p:spPr>
                <a:xfrm>
                  <a:off x="5662506" y="2616994"/>
                  <a:ext cx="342887" cy="276425"/>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𝑇</m:t>
                                </m:r>
                              </m:e>
                            </m:acc>
                          </m:e>
                          <m:sub>
                            <m: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r>
                              <m:rPr>
                                <m:sty m:val="p"/>
                              </m:rPr>
                              <a:rPr kumimoji="0" lang="en-US" sz="2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x</m:t>
                            </m:r>
                          </m:sub>
                        </m:sSub>
                      </m:oMath>
                    </m:oMathPara>
                  </a14:m>
                  <a:endParaRPr kumimoji="0" lang="en-US" sz="20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8" name="TextBox 27">
                  <a:extLst>
                    <a:ext uri="{FF2B5EF4-FFF2-40B4-BE49-F238E27FC236}">
                      <a16:creationId xmlns:a16="http://schemas.microsoft.com/office/drawing/2014/main" id="{F5FEB744-6865-8149-37A1-A0348626C20B}"/>
                    </a:ext>
                  </a:extLst>
                </p:cNvPr>
                <p:cNvSpPr txBox="1">
                  <a:spLocks noRot="1" noChangeAspect="1" noMove="1" noResize="1" noEditPoints="1" noAdjustHandles="1" noChangeArrowheads="1" noChangeShapeType="1" noTextEdit="1"/>
                </p:cNvSpPr>
                <p:nvPr/>
              </p:nvSpPr>
              <p:spPr>
                <a:xfrm>
                  <a:off x="5662506" y="2616994"/>
                  <a:ext cx="342887" cy="276425"/>
                </a:xfrm>
                <a:prstGeom prst="rect">
                  <a:avLst/>
                </a:prstGeom>
                <a:blipFill>
                  <a:blip r:embed="rId8"/>
                  <a:stretch>
                    <a:fillRect l="-15385" r="-3077" b="-12281"/>
                  </a:stretch>
                </a:blipFill>
              </p:spPr>
              <p:txBody>
                <a:bodyPr/>
                <a:lstStyle/>
                <a:p>
                  <a:r>
                    <a:rPr lang="en-US">
                      <a:noFill/>
                    </a:rPr>
                    <a:t> </a:t>
                  </a:r>
                </a:p>
              </p:txBody>
            </p:sp>
          </mc:Fallback>
        </mc:AlternateContent>
      </p:grpSp>
      <mc:AlternateContent xmlns:mc="http://schemas.openxmlformats.org/markup-compatibility/2006" xmlns:p14="http://schemas.microsoft.com/office/powerpoint/2010/main">
        <mc:Choice Requires="p14">
          <p:contentPart p14:bwMode="auto" r:id="rId9">
            <p14:nvContentPartPr>
              <p14:cNvPr id="4" name="Ink 3"/>
              <p14:cNvContentPartPr/>
              <p14:nvPr/>
            </p14:nvContentPartPr>
            <p14:xfrm>
              <a:off x="614520" y="1358280"/>
              <a:ext cx="7872840" cy="5497920"/>
            </p14:xfrm>
          </p:contentPart>
        </mc:Choice>
        <mc:Fallback xmlns="">
          <p:pic>
            <p:nvPicPr>
              <p:cNvPr id="4" name="Ink 3"/>
              <p:cNvPicPr/>
              <p:nvPr/>
            </p:nvPicPr>
            <p:blipFill>
              <a:blip r:embed="rId10"/>
              <a:stretch>
                <a:fillRect/>
              </a:stretch>
            </p:blipFill>
            <p:spPr>
              <a:xfrm>
                <a:off x="610560" y="1352160"/>
                <a:ext cx="7887600" cy="5513400"/>
              </a:xfrm>
              <a:prstGeom prst="rect">
                <a:avLst/>
              </a:prstGeom>
            </p:spPr>
          </p:pic>
        </mc:Fallback>
      </mc:AlternateContent>
    </p:spTree>
    <p:extLst>
      <p:ext uri="{BB962C8B-B14F-4D97-AF65-F5344CB8AC3E}">
        <p14:creationId xmlns:p14="http://schemas.microsoft.com/office/powerpoint/2010/main" val="3330313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1" y="1371600"/>
                <a:ext cx="7490908" cy="4077148"/>
              </a:xfrm>
            </p:spPr>
            <p:txBody>
              <a:bodyPr>
                <a:normAutofit/>
              </a:bodyPr>
              <a:lstStyle/>
              <a:p>
                <a:pPr marL="411480" lvl="2" indent="-342900"/>
                <a:r>
                  <a:rPr lang="el-GR" b="1" dirty="0"/>
                  <a:t>Παράδειγμα – Λύση:</a:t>
                </a:r>
                <a:r>
                  <a:rPr lang="el-GR" dirty="0"/>
                  <a:t/>
                </a:r>
                <a:br>
                  <a:rPr lang="el-GR" dirty="0"/>
                </a:br>
                <a:r>
                  <a:rPr lang="el-GR" dirty="0"/>
                  <a:t>	</a:t>
                </a:r>
                <a14:m>
                  <m:oMath xmlns:m="http://schemas.openxmlformats.org/officeDocument/2006/math">
                    <m:func>
                      <m:funcPr>
                        <m:ctrlPr>
                          <a:rPr lang="en-US" i="1">
                            <a:latin typeface="Cambria Math" panose="02040503050406030204" pitchFamily="18" charset="0"/>
                          </a:rPr>
                        </m:ctrlPr>
                      </m:funcPr>
                      <m:fName>
                        <m:r>
                          <m:rPr>
                            <m:sty m:val="p"/>
                          </m:rPr>
                          <a:rPr lang="en-US">
                            <a:latin typeface="Cambria Math" panose="02040503050406030204" pitchFamily="18" charset="0"/>
                          </a:rPr>
                          <m:t>cos</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1</m:t>
                                </m:r>
                              </m:sub>
                            </m:sSub>
                          </m:e>
                        </m:d>
                      </m:e>
                    </m:func>
                    <m:r>
                      <a:rPr lang="en-US" i="1">
                        <a:latin typeface="Cambria Math" panose="02040503050406030204" pitchFamily="18" charset="0"/>
                      </a:rPr>
                      <m:t>=0.8,</m:t>
                    </m:r>
                    <m:func>
                      <m:funcPr>
                        <m:ctrlPr>
                          <a:rPr lang="en-US" i="1">
                            <a:latin typeface="Cambria Math" panose="02040503050406030204" pitchFamily="18" charset="0"/>
                          </a:rPr>
                        </m:ctrlPr>
                      </m:funcPr>
                      <m:fName>
                        <m:r>
                          <m:rPr>
                            <m:sty m:val="p"/>
                          </m:rPr>
                          <a:rPr lang="en-US">
                            <a:latin typeface="Cambria Math" panose="02040503050406030204" pitchFamily="18" charset="0"/>
                          </a:rPr>
                          <m:t>sin</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1</m:t>
                                </m:r>
                              </m:sub>
                            </m:sSub>
                          </m:e>
                        </m:d>
                      </m:e>
                    </m:func>
                    <m:r>
                      <a:rPr lang="en-US" i="1">
                        <a:latin typeface="Cambria Math" panose="02040503050406030204" pitchFamily="18" charset="0"/>
                      </a:rPr>
                      <m:t>=0.6</m:t>
                    </m:r>
                  </m:oMath>
                </a14:m>
                <a:r>
                  <a:rPr lang="en-US" dirty="0"/>
                  <a:t/>
                </a:r>
                <a:br>
                  <a:rPr lang="en-US" dirty="0"/>
                </a:br>
                <a:r>
                  <a:rPr lang="en-US" dirty="0"/>
                  <a:t>	</a:t>
                </a:r>
                <a14:m>
                  <m:oMath xmlns:m="http://schemas.openxmlformats.org/officeDocument/2006/math">
                    <m:func>
                      <m:funcPr>
                        <m:ctrlPr>
                          <a:rPr lang="en-US" i="1">
                            <a:latin typeface="Cambria Math" panose="02040503050406030204" pitchFamily="18" charset="0"/>
                          </a:rPr>
                        </m:ctrlPr>
                      </m:funcPr>
                      <m:fName>
                        <m:r>
                          <m:rPr>
                            <m:sty m:val="p"/>
                          </m:rPr>
                          <a:rPr lang="en-US">
                            <a:latin typeface="Cambria Math" panose="02040503050406030204" pitchFamily="18" charset="0"/>
                          </a:rPr>
                          <m:t>cos</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2</m:t>
                                </m:r>
                              </m:sub>
                            </m:sSub>
                          </m:e>
                        </m:d>
                      </m:e>
                    </m:func>
                    <m:r>
                      <a:rPr lang="en-US" i="1">
                        <a:latin typeface="Cambria Math" panose="02040503050406030204" pitchFamily="18" charset="0"/>
                      </a:rPr>
                      <m:t>=0.6,</m:t>
                    </m:r>
                    <m:func>
                      <m:funcPr>
                        <m:ctrlPr>
                          <a:rPr lang="en-US" i="1">
                            <a:latin typeface="Cambria Math" panose="02040503050406030204" pitchFamily="18" charset="0"/>
                          </a:rPr>
                        </m:ctrlPr>
                      </m:funcPr>
                      <m:fName>
                        <m:r>
                          <m:rPr>
                            <m:sty m:val="p"/>
                          </m:rPr>
                          <a:rPr lang="en-US">
                            <a:latin typeface="Cambria Math" panose="02040503050406030204" pitchFamily="18" charset="0"/>
                          </a:rPr>
                          <m:t>sin</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2</m:t>
                                </m:r>
                              </m:sub>
                            </m:sSub>
                          </m:e>
                        </m:d>
                      </m:e>
                    </m:func>
                    <m:r>
                      <a:rPr lang="en-US" i="1">
                        <a:latin typeface="Cambria Math" panose="02040503050406030204" pitchFamily="18" charset="0"/>
                      </a:rPr>
                      <m:t>=0.8</m:t>
                    </m:r>
                  </m:oMath>
                </a14:m>
                <a:r>
                  <a:rPr lang="en-US" dirty="0"/>
                  <a:t/>
                </a:r>
                <a:br>
                  <a:rPr lang="en-US" dirty="0"/>
                </a:br>
                <a:endParaRPr lang="el-GR" dirty="0"/>
              </a:p>
              <a:p>
                <a:pPr marL="411480" lvl="2" indent="-342900"/>
                <a:endParaRPr lang="el-GR" dirty="0"/>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1" y="1371600"/>
                <a:ext cx="7490908" cy="4077148"/>
              </a:xfrm>
              <a:blipFill>
                <a:blip r:embed="rId3"/>
                <a:stretch>
                  <a:fillRect t="-747"/>
                </a:stretch>
              </a:blipFill>
            </p:spPr>
            <p:txBody>
              <a:bodyPr/>
              <a:lstStyle/>
              <a:p>
                <a:r>
                  <a:rPr lang="en-US">
                    <a:noFill/>
                  </a:rPr>
                  <a:t> </a:t>
                </a:r>
              </a:p>
            </p:txBody>
          </p:sp>
        </mc:Fallback>
      </mc:AlternateContent>
      <p:grpSp>
        <p:nvGrpSpPr>
          <p:cNvPr id="8" name="Group 7"/>
          <p:cNvGrpSpPr/>
          <p:nvPr/>
        </p:nvGrpSpPr>
        <p:grpSpPr>
          <a:xfrm>
            <a:off x="6934200" y="710292"/>
            <a:ext cx="1752259" cy="3733800"/>
            <a:chOff x="5818888" y="1145871"/>
            <a:chExt cx="768179" cy="1651908"/>
          </a:xfrm>
        </p:grpSpPr>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73684" b="72194"/>
            <a:stretch/>
          </p:blipFill>
          <p:spPr>
            <a:xfrm>
              <a:off x="5825067" y="1145871"/>
              <a:ext cx="762000" cy="889908"/>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t="61139" r="76316" b="15051"/>
            <a:stretch/>
          </p:blipFill>
          <p:spPr>
            <a:xfrm>
              <a:off x="5818888" y="2035779"/>
              <a:ext cx="685800" cy="762000"/>
            </a:xfrm>
            <a:prstGeom prst="rect">
              <a:avLst/>
            </a:prstGeom>
          </p:spPr>
        </p:pic>
        <p:sp>
          <p:nvSpPr>
            <p:cNvPr id="4" name="Oval 3"/>
            <p:cNvSpPr/>
            <p:nvPr/>
          </p:nvSpPr>
          <p:spPr>
            <a:xfrm>
              <a:off x="6033970" y="1949751"/>
              <a:ext cx="116682" cy="10486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mc:AlternateContent xmlns:mc="http://schemas.openxmlformats.org/markup-compatibility/2006" xmlns:p14="http://schemas.microsoft.com/office/powerpoint/2010/main">
        <mc:Choice Requires="p14">
          <p:contentPart p14:bwMode="auto" r:id="rId5">
            <p14:nvContentPartPr>
              <p14:cNvPr id="5" name="Ink 4"/>
              <p14:cNvContentPartPr/>
              <p14:nvPr/>
            </p14:nvContentPartPr>
            <p14:xfrm>
              <a:off x="548280" y="773640"/>
              <a:ext cx="8126280" cy="6082560"/>
            </p14:xfrm>
          </p:contentPart>
        </mc:Choice>
        <mc:Fallback xmlns="">
          <p:pic>
            <p:nvPicPr>
              <p:cNvPr id="5" name="Ink 4"/>
              <p:cNvPicPr/>
              <p:nvPr/>
            </p:nvPicPr>
            <p:blipFill>
              <a:blip r:embed="rId6"/>
              <a:stretch>
                <a:fillRect/>
              </a:stretch>
            </p:blipFill>
            <p:spPr>
              <a:xfrm>
                <a:off x="541080" y="766800"/>
                <a:ext cx="8144280" cy="6098760"/>
              </a:xfrm>
              <a:prstGeom prst="rect">
                <a:avLst/>
              </a:prstGeom>
            </p:spPr>
          </p:pic>
        </mc:Fallback>
      </mc:AlternateContent>
    </p:spTree>
    <p:extLst>
      <p:ext uri="{BB962C8B-B14F-4D97-AF65-F5344CB8AC3E}">
        <p14:creationId xmlns:p14="http://schemas.microsoft.com/office/powerpoint/2010/main" val="274833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p:cNvSpPr>
                <a:spLocks noGrp="1"/>
              </p:cNvSpPr>
              <p:nvPr>
                <p:ph idx="1"/>
              </p:nvPr>
            </p:nvSpPr>
            <p:spPr>
              <a:xfrm>
                <a:off x="738351" y="1371600"/>
                <a:ext cx="7490908" cy="4558840"/>
              </a:xfrm>
            </p:spPr>
            <p:txBody>
              <a:bodyPr>
                <a:normAutofit/>
              </a:bodyPr>
              <a:lstStyle/>
              <a:p>
                <a:pPr marL="411480" lvl="2" indent="-342900"/>
                <a:r>
                  <a:rPr lang="el-GR" b="1" dirty="0"/>
                  <a:t>Παράδειγμα – Λύση:</a:t>
                </a:r>
                <a:r>
                  <a:rPr lang="el-GR" dirty="0"/>
                  <a:t/>
                </a:r>
                <a:br>
                  <a:rPr lang="el-GR" dirty="0"/>
                </a:br>
                <a:r>
                  <a:rPr lang="en-US" dirty="0"/>
                  <a:t>	</a:t>
                </a:r>
                <a14:m>
                  <m:oMath xmlns:m="http://schemas.openxmlformats.org/officeDocument/2006/math">
                    <m:func>
                      <m:funcPr>
                        <m:ctrlPr>
                          <a:rPr lang="en-US" i="1">
                            <a:latin typeface="Cambria Math" panose="02040503050406030204" pitchFamily="18" charset="0"/>
                          </a:rPr>
                        </m:ctrlPr>
                      </m:funcPr>
                      <m:fName>
                        <m:r>
                          <m:rPr>
                            <m:sty m:val="p"/>
                          </m:rPr>
                          <a:rPr lang="en-US">
                            <a:latin typeface="Cambria Math" panose="02040503050406030204" pitchFamily="18" charset="0"/>
                          </a:rPr>
                          <m:t>cos</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1</m:t>
                                </m:r>
                              </m:sub>
                            </m:sSub>
                          </m:e>
                        </m:d>
                      </m:e>
                    </m:func>
                    <m:r>
                      <a:rPr lang="en-US" i="1">
                        <a:latin typeface="Cambria Math" panose="02040503050406030204" pitchFamily="18" charset="0"/>
                      </a:rPr>
                      <m:t>=0.8,</m:t>
                    </m:r>
                    <m:func>
                      <m:funcPr>
                        <m:ctrlPr>
                          <a:rPr lang="en-US" i="1">
                            <a:latin typeface="Cambria Math" panose="02040503050406030204" pitchFamily="18" charset="0"/>
                          </a:rPr>
                        </m:ctrlPr>
                      </m:funcPr>
                      <m:fName>
                        <m:r>
                          <m:rPr>
                            <m:sty m:val="p"/>
                          </m:rPr>
                          <a:rPr lang="en-US">
                            <a:latin typeface="Cambria Math" panose="02040503050406030204" pitchFamily="18" charset="0"/>
                          </a:rPr>
                          <m:t>sin</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1</m:t>
                                </m:r>
                              </m:sub>
                            </m:sSub>
                          </m:e>
                        </m:d>
                      </m:e>
                    </m:func>
                    <m:r>
                      <a:rPr lang="en-US" i="1">
                        <a:latin typeface="Cambria Math" panose="02040503050406030204" pitchFamily="18" charset="0"/>
                      </a:rPr>
                      <m:t>=0.6</m:t>
                    </m:r>
                  </m:oMath>
                </a14:m>
                <a:r>
                  <a:rPr lang="en-US" dirty="0"/>
                  <a:t/>
                </a:r>
                <a:br>
                  <a:rPr lang="en-US" dirty="0"/>
                </a:br>
                <a:r>
                  <a:rPr lang="en-US" dirty="0"/>
                  <a:t>	</a:t>
                </a:r>
                <a14:m>
                  <m:oMath xmlns:m="http://schemas.openxmlformats.org/officeDocument/2006/math">
                    <m:func>
                      <m:funcPr>
                        <m:ctrlPr>
                          <a:rPr lang="en-US" i="1">
                            <a:latin typeface="Cambria Math" panose="02040503050406030204" pitchFamily="18" charset="0"/>
                          </a:rPr>
                        </m:ctrlPr>
                      </m:funcPr>
                      <m:fName>
                        <m:r>
                          <m:rPr>
                            <m:sty m:val="p"/>
                          </m:rPr>
                          <a:rPr lang="en-US">
                            <a:latin typeface="Cambria Math" panose="02040503050406030204" pitchFamily="18" charset="0"/>
                          </a:rPr>
                          <m:t>cos</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2</m:t>
                                </m:r>
                              </m:sub>
                            </m:sSub>
                          </m:e>
                        </m:d>
                      </m:e>
                    </m:func>
                    <m:r>
                      <a:rPr lang="en-US" i="1">
                        <a:latin typeface="Cambria Math" panose="02040503050406030204" pitchFamily="18" charset="0"/>
                      </a:rPr>
                      <m:t>=0.6,</m:t>
                    </m:r>
                    <m:func>
                      <m:funcPr>
                        <m:ctrlPr>
                          <a:rPr lang="en-US" i="1">
                            <a:latin typeface="Cambria Math" panose="02040503050406030204" pitchFamily="18" charset="0"/>
                          </a:rPr>
                        </m:ctrlPr>
                      </m:funcPr>
                      <m:fName>
                        <m:r>
                          <m:rPr>
                            <m:sty m:val="p"/>
                          </m:rPr>
                          <a:rPr lang="en-US">
                            <a:latin typeface="Cambria Math" panose="02040503050406030204" pitchFamily="18" charset="0"/>
                          </a:rPr>
                          <m:t>sin</m:t>
                        </m:r>
                      </m:fName>
                      <m:e>
                        <m:d>
                          <m:dPr>
                            <m:ctrlPr>
                              <a:rPr lang="el-GR" i="1">
                                <a:latin typeface="Cambria Math" panose="02040503050406030204" pitchFamily="18" charset="0"/>
                              </a:rPr>
                            </m:ctrlPr>
                          </m:dPr>
                          <m:e>
                            <m:sSub>
                              <m:sSubPr>
                                <m:ctrlPr>
                                  <a:rPr lang="el-GR" i="1">
                                    <a:latin typeface="Cambria Math" panose="02040503050406030204" pitchFamily="18" charset="0"/>
                                  </a:rPr>
                                </m:ctrlPr>
                              </m:sSubPr>
                              <m:e>
                                <m:r>
                                  <a:rPr lang="el-GR" i="1">
                                    <a:latin typeface="Cambria Math" panose="02040503050406030204" pitchFamily="18" charset="0"/>
                                  </a:rPr>
                                  <m:t>𝜃</m:t>
                                </m:r>
                              </m:e>
                              <m:sub>
                                <m:r>
                                  <a:rPr lang="el-GR" i="1">
                                    <a:latin typeface="Cambria Math" panose="02040503050406030204" pitchFamily="18" charset="0"/>
                                  </a:rPr>
                                  <m:t>2</m:t>
                                </m:r>
                              </m:sub>
                            </m:sSub>
                          </m:e>
                        </m:d>
                      </m:e>
                    </m:func>
                    <m:r>
                      <a:rPr lang="en-US" i="1">
                        <a:latin typeface="Cambria Math" panose="02040503050406030204" pitchFamily="18" charset="0"/>
                      </a:rPr>
                      <m:t>=0.8 </m:t>
                    </m:r>
                  </m:oMath>
                </a14:m>
                <a:r>
                  <a:rPr lang="en-US" dirty="0"/>
                  <a:t/>
                </a:r>
                <a:br>
                  <a:rPr lang="en-US" dirty="0"/>
                </a:br>
                <a:endParaRPr lang="el-GR" dirty="0"/>
              </a:p>
              <a:p>
                <a:pPr marL="411480" lvl="2" indent="-342900"/>
                <a:endParaRPr lang="el-GR" dirty="0"/>
              </a:p>
            </p:txBody>
          </p:sp>
        </mc:Choice>
        <mc:Fallback xmlns="">
          <p:sp>
            <p:nvSpPr>
              <p:cNvPr id="3" name="Θέση περιεχομένου 2"/>
              <p:cNvSpPr>
                <a:spLocks noGrp="1" noRot="1" noChangeAspect="1" noMove="1" noResize="1" noEditPoints="1" noAdjustHandles="1" noChangeArrowheads="1" noChangeShapeType="1" noTextEdit="1"/>
              </p:cNvSpPr>
              <p:nvPr>
                <p:ph idx="1"/>
              </p:nvPr>
            </p:nvSpPr>
            <p:spPr>
              <a:xfrm>
                <a:off x="738351" y="1371600"/>
                <a:ext cx="7490908" cy="4558840"/>
              </a:xfrm>
              <a:blipFill>
                <a:blip r:embed="rId3"/>
                <a:stretch>
                  <a:fillRect t="-668"/>
                </a:stretch>
              </a:blipFill>
            </p:spPr>
            <p:txBody>
              <a:bodyPr/>
              <a:lstStyle/>
              <a:p>
                <a:r>
                  <a:rPr lang="en-US">
                    <a:noFill/>
                  </a:rPr>
                  <a:t> </a:t>
                </a:r>
              </a:p>
            </p:txBody>
          </p:sp>
        </mc:Fallback>
      </mc:AlternateContent>
      <p:pic>
        <p:nvPicPr>
          <p:cNvPr id="5" name="Picture 4"/>
          <p:cNvPicPr>
            <a:picLocks noChangeAspect="1"/>
          </p:cNvPicPr>
          <p:nvPr/>
        </p:nvPicPr>
        <p:blipFill rotWithShape="1">
          <a:blip r:embed="rId4"/>
          <a:srcRect b="22416"/>
          <a:stretch/>
        </p:blipFill>
        <p:spPr>
          <a:xfrm>
            <a:off x="738350" y="2667000"/>
            <a:ext cx="5998984" cy="3429192"/>
          </a:xfrm>
          <a:prstGeom prst="rect">
            <a:avLst/>
          </a:prstGeom>
        </p:spPr>
      </p:pic>
    </p:spTree>
    <p:extLst>
      <p:ext uri="{BB962C8B-B14F-4D97-AF65-F5344CB8AC3E}">
        <p14:creationId xmlns:p14="http://schemas.microsoft.com/office/powerpoint/2010/main" val="1614491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200" y="2971800"/>
            <a:ext cx="6652614" cy="3505200"/>
          </a:xfrm>
          <a:prstGeom prst="rect">
            <a:avLst/>
          </a:prstGeom>
        </p:spPr>
      </p:pic>
      <p:sp>
        <p:nvSpPr>
          <p:cNvPr id="2" name="Title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85801" y="1371600"/>
                <a:ext cx="8001000" cy="5105400"/>
              </a:xfrm>
            </p:spPr>
            <p:txBody>
              <a:bodyPr>
                <a:normAutofit/>
              </a:bodyPr>
              <a:lstStyle/>
              <a:p>
                <a:r>
                  <a:rPr lang="el-GR" b="1" u="sng" dirty="0"/>
                  <a:t>Παράδειγμα:</a:t>
                </a:r>
                <a:endParaRPr lang="el-GR" u="sng" dirty="0"/>
              </a:p>
              <a:p>
                <a:pPr marL="68580" indent="0">
                  <a:buNone/>
                </a:pPr>
                <a:r>
                  <a:rPr lang="el-GR" sz="1800" dirty="0"/>
                  <a:t>Αυτοκίνητο μάζας </a:t>
                </a:r>
                <a14:m>
                  <m:oMath xmlns:m="http://schemas.openxmlformats.org/officeDocument/2006/math">
                    <m:r>
                      <a:rPr lang="en-US" sz="1800" i="1" dirty="0" smtClean="0">
                        <a:latin typeface="Cambria Math" panose="02040503050406030204" pitchFamily="18" charset="0"/>
                      </a:rPr>
                      <m:t>𝑚</m:t>
                    </m:r>
                  </m:oMath>
                </a14:m>
                <a:r>
                  <a:rPr lang="el-GR" sz="1800" dirty="0"/>
                  <a:t> κινείται χωρίς τριβές προς τη βάση κεκλιμένου επιπέδου γωνίας </a:t>
                </a:r>
                <a14:m>
                  <m:oMath xmlns:m="http://schemas.openxmlformats.org/officeDocument/2006/math">
                    <m:r>
                      <a:rPr lang="el-GR" sz="1800" i="1" dirty="0" smtClean="0">
                        <a:latin typeface="Cambria Math" panose="02040503050406030204" pitchFamily="18" charset="0"/>
                      </a:rPr>
                      <m:t>𝜃</m:t>
                    </m:r>
                  </m:oMath>
                </a14:m>
                <a:r>
                  <a:rPr lang="el-GR" sz="1800" dirty="0"/>
                  <a:t>. </a:t>
                </a:r>
                <a:r>
                  <a:rPr lang="el-GR" sz="1800" b="1" dirty="0"/>
                  <a:t>Με ποια μοντέλα μπορείτε να περιγράψετε την κίνησή του?</a:t>
                </a:r>
                <a:br>
                  <a:rPr lang="el-GR" sz="1800" b="1" dirty="0"/>
                </a:br>
                <a:r>
                  <a:rPr lang="el-GR" sz="1800" dirty="0"/>
                  <a:t>Α) Βρείτε την επιτάχυνση του αυτοκινήτου.</a:t>
                </a:r>
                <a:br>
                  <a:rPr lang="el-GR" sz="1800" dirty="0"/>
                </a:br>
                <a:r>
                  <a:rPr lang="el-GR" sz="1800" dirty="0"/>
                  <a:t>Β) Αν το αυτοκίνητο αφεθεί από την κορυφή του κεκλιμένου, που απέχει απόσταση </a:t>
                </a:r>
                <a14:m>
                  <m:oMath xmlns:m="http://schemas.openxmlformats.org/officeDocument/2006/math">
                    <m:r>
                      <a:rPr lang="en-US" sz="1800" i="1" dirty="0" smtClean="0">
                        <a:latin typeface="Cambria Math" panose="02040503050406030204" pitchFamily="18" charset="0"/>
                      </a:rPr>
                      <m:t>𝑑</m:t>
                    </m:r>
                  </m:oMath>
                </a14:m>
                <a:r>
                  <a:rPr lang="en-US" sz="1800" dirty="0"/>
                  <a:t> </a:t>
                </a:r>
                <a:r>
                  <a:rPr lang="el-GR" sz="1800" dirty="0"/>
                  <a:t>από το τέρμα του κεκλιμένου, πόσο χρόνο χρειάζεται για να φτάσει στο τέρμα του κεκλιμένου, και ποια η ταχύτητά του όταν </a:t>
                </a:r>
                <a:r>
                  <a:rPr lang="en-US" sz="1800" dirty="0"/>
                  <a:t/>
                </a:r>
                <a:br>
                  <a:rPr lang="en-US" sz="1800" dirty="0"/>
                </a:br>
                <a:r>
                  <a:rPr lang="el-GR" sz="1800" dirty="0"/>
                  <a:t>φτάνει εκεί;</a:t>
                </a:r>
                <a:endParaRPr lang="el-GR" sz="2000" dirty="0"/>
              </a:p>
              <a:p>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85801" y="1371600"/>
                <a:ext cx="8001000" cy="5105400"/>
              </a:xfrm>
              <a:blipFill>
                <a:blip r:embed="rId3"/>
                <a:stretch>
                  <a:fillRect t="-955"/>
                </a:stretch>
              </a:blipFill>
            </p:spPr>
            <p:txBody>
              <a:bodyPr/>
              <a:lstStyle/>
              <a:p>
                <a:r>
                  <a:rPr lang="en-US">
                    <a:noFill/>
                  </a:rPr>
                  <a:t> </a:t>
                </a:r>
              </a:p>
            </p:txBody>
          </p:sp>
        </mc:Fallback>
      </mc:AlternateContent>
      <mc:AlternateContent xmlns:mc="http://schemas.openxmlformats.org/markup-compatibility/2006" xmlns:p14="http://schemas.microsoft.com/office/powerpoint/2010/main">
        <mc:Choice Requires="p14">
          <p:contentPart p14:bwMode="auto" r:id="rId4">
            <p14:nvContentPartPr>
              <p14:cNvPr id="5" name="Ink 4"/>
              <p14:cNvContentPartPr/>
              <p14:nvPr/>
            </p14:nvContentPartPr>
            <p14:xfrm>
              <a:off x="2963160" y="4326480"/>
              <a:ext cx="3448800" cy="2529720"/>
            </p14:xfrm>
          </p:contentPart>
        </mc:Choice>
        <mc:Fallback xmlns="">
          <p:pic>
            <p:nvPicPr>
              <p:cNvPr id="5" name="Ink 4"/>
              <p:cNvPicPr/>
              <p:nvPr/>
            </p:nvPicPr>
            <p:blipFill>
              <a:blip r:embed="rId5"/>
              <a:stretch>
                <a:fillRect/>
              </a:stretch>
            </p:blipFill>
            <p:spPr>
              <a:xfrm>
                <a:off x="2951280" y="4318200"/>
                <a:ext cx="3473280" cy="2547360"/>
              </a:xfrm>
              <a:prstGeom prst="rect">
                <a:avLst/>
              </a:prstGeom>
            </p:spPr>
          </p:pic>
        </mc:Fallback>
      </mc:AlternateContent>
    </p:spTree>
    <p:extLst>
      <p:ext uri="{BB962C8B-B14F-4D97-AF65-F5344CB8AC3E}">
        <p14:creationId xmlns:p14="http://schemas.microsoft.com/office/powerpoint/2010/main" val="110590016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41399" y="1371600"/>
                <a:ext cx="7643308" cy="4636116"/>
              </a:xfrm>
            </p:spPr>
            <p:txBody>
              <a:bodyPr>
                <a:normAutofit/>
              </a:bodyPr>
              <a:lstStyle/>
              <a:p>
                <a:r>
                  <a:rPr lang="el-GR" b="1" u="sng" dirty="0"/>
                  <a:t>Παράδειγμα – Λύση:</a:t>
                </a:r>
                <a:r>
                  <a:rPr lang="en-US" dirty="0"/>
                  <a:t/>
                </a:r>
                <a:br>
                  <a:rPr lang="en-US" dirty="0"/>
                </a:br>
                <a:r>
                  <a:rPr lang="el-GR" sz="1600" dirty="0"/>
                  <a:t>Αυτοκίνητο μάζας </a:t>
                </a:r>
                <a14:m>
                  <m:oMath xmlns:m="http://schemas.openxmlformats.org/officeDocument/2006/math">
                    <m:r>
                      <a:rPr lang="en-US" sz="1600" i="1" dirty="0" smtClean="0">
                        <a:latin typeface="Cambria Math" panose="02040503050406030204" pitchFamily="18" charset="0"/>
                      </a:rPr>
                      <m:t>𝑚</m:t>
                    </m:r>
                  </m:oMath>
                </a14:m>
                <a:r>
                  <a:rPr lang="el-GR" sz="1600" dirty="0"/>
                  <a:t> κινείται χωρίς τριβές σε κεκλιμένο </a:t>
                </a:r>
                <a:r>
                  <a:rPr lang="en-US" sz="1600" dirty="0"/>
                  <a:t/>
                </a:r>
                <a:br>
                  <a:rPr lang="en-US" sz="1600" dirty="0"/>
                </a:br>
                <a:r>
                  <a:rPr lang="el-GR" sz="1600" dirty="0"/>
                  <a:t>επίπεδο γωνίας </a:t>
                </a:r>
                <a14:m>
                  <m:oMath xmlns:m="http://schemas.openxmlformats.org/officeDocument/2006/math">
                    <m:r>
                      <a:rPr lang="el-GR" sz="1600" i="1" dirty="0" smtClean="0">
                        <a:latin typeface="Cambria Math" panose="02040503050406030204" pitchFamily="18" charset="0"/>
                      </a:rPr>
                      <m:t>𝜃</m:t>
                    </m:r>
                  </m:oMath>
                </a14:m>
                <a:r>
                  <a:rPr lang="el-GR" sz="1600" dirty="0"/>
                  <a:t>.</a:t>
                </a:r>
                <a:br>
                  <a:rPr lang="el-GR" sz="1600" dirty="0"/>
                </a:br>
                <a:r>
                  <a:rPr lang="el-GR" sz="1600" dirty="0"/>
                  <a:t>Α) Βρείτε την επιτάχυνση του αυτοκινήτου.</a:t>
                </a:r>
                <a:r>
                  <a:rPr lang="el-GR" sz="2000" dirty="0"/>
                  <a:t/>
                </a:r>
                <a:br>
                  <a:rPr lang="el-GR" sz="2000" dirty="0"/>
                </a:br>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41399" y="1371600"/>
                <a:ext cx="7643308" cy="4636116"/>
              </a:xfrm>
              <a:blipFill rotWithShape="0">
                <a:blip r:embed="rId3"/>
                <a:stretch>
                  <a:fillRect t="-1051"/>
                </a:stretch>
              </a:blipFill>
            </p:spPr>
            <p:txBody>
              <a:bodyPr/>
              <a:lstStyle/>
              <a:p>
                <a:r>
                  <a:rPr lang="el-GR">
                    <a:noFill/>
                  </a:rPr>
                  <a:t> </a:t>
                </a:r>
              </a:p>
            </p:txBody>
          </p:sp>
        </mc:Fallback>
      </mc:AlternateContent>
      <p:grpSp>
        <p:nvGrpSpPr>
          <p:cNvPr id="6" name="Group 5"/>
          <p:cNvGrpSpPr/>
          <p:nvPr/>
        </p:nvGrpSpPr>
        <p:grpSpPr>
          <a:xfrm>
            <a:off x="4046309" y="1524000"/>
            <a:ext cx="4617960" cy="3333358"/>
            <a:chOff x="258840" y="3051602"/>
            <a:chExt cx="4617960" cy="3333358"/>
          </a:xfrm>
        </p:grpSpPr>
        <mc:AlternateContent xmlns:mc="http://schemas.openxmlformats.org/markup-compatibility/2006" xmlns:p14="http://schemas.microsoft.com/office/powerpoint/2010/main">
          <mc:Choice Requires="p14">
            <p:contentPart p14:bwMode="auto" r:id="rId4">
              <p14:nvContentPartPr>
                <p14:cNvPr id="7" name="Ink 6"/>
                <p14:cNvContentPartPr/>
                <p14:nvPr/>
              </p14:nvContentPartPr>
              <p14:xfrm>
                <a:off x="258840" y="6384600"/>
                <a:ext cx="360" cy="360"/>
              </p14:xfrm>
            </p:contentPart>
          </mc:Choice>
          <mc:Fallback xmlns="">
            <p:pic>
              <p:nvPicPr>
                <p:cNvPr id="7" name="Ink 6"/>
                <p:cNvPicPr/>
                <p:nvPr/>
              </p:nvPicPr>
              <p:blipFill>
                <a:blip r:embed="rId5"/>
                <a:stretch>
                  <a:fillRect/>
                </a:stretch>
              </p:blipFill>
              <p:spPr>
                <a:xfrm>
                  <a:off x="249480" y="6375240"/>
                  <a:ext cx="19080" cy="19080"/>
                </a:xfrm>
                <a:prstGeom prst="rect">
                  <a:avLst/>
                </a:prstGeom>
              </p:spPr>
            </p:pic>
          </mc:Fallback>
        </mc:AlternateContent>
        <p:cxnSp>
          <p:nvCxnSpPr>
            <p:cNvPr id="8" name="Straight Connector 7"/>
            <p:cNvCxnSpPr/>
            <p:nvPr/>
          </p:nvCxnSpPr>
          <p:spPr>
            <a:xfrm>
              <a:off x="1219200" y="3810000"/>
              <a:ext cx="3657600" cy="91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2738735" y="3175000"/>
              <a:ext cx="715340" cy="2029306"/>
              <a:chOff x="2738735" y="3175000"/>
              <a:chExt cx="715340" cy="2029306"/>
            </a:xfrm>
          </p:grpSpPr>
          <p:sp>
            <p:nvSpPr>
              <p:cNvPr id="27" name="Oval 26"/>
              <p:cNvSpPr/>
              <p:nvPr/>
            </p:nvSpPr>
            <p:spPr>
              <a:xfrm>
                <a:off x="3051419" y="3810000"/>
                <a:ext cx="152400" cy="152400"/>
              </a:xfrm>
              <a:prstGeom prst="ellipse">
                <a:avLst/>
              </a:prstGeom>
              <a:solidFill>
                <a:schemeClr val="bg1">
                  <a:lumMod val="8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8" name="Straight Arrow Connector 27"/>
              <p:cNvCxnSpPr/>
              <p:nvPr/>
            </p:nvCxnSpPr>
            <p:spPr>
              <a:xfrm flipV="1">
                <a:off x="3140319" y="3175000"/>
                <a:ext cx="225181" cy="685800"/>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2738735" y="3827473"/>
                <a:ext cx="411770" cy="1348894"/>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27" idx="4"/>
              </p:cNvCxnSpPr>
              <p:nvPr/>
            </p:nvCxnSpPr>
            <p:spPr>
              <a:xfrm flipH="1">
                <a:off x="3092209" y="3962400"/>
                <a:ext cx="35410" cy="124190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3140319" y="3886200"/>
                <a:ext cx="313756" cy="7620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13" name="TextBox 12"/>
                <p:cNvSpPr txBox="1"/>
                <p:nvPr/>
              </p:nvSpPr>
              <p:spPr>
                <a:xfrm>
                  <a:off x="3423108" y="3051602"/>
                  <a:ext cx="189924"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𝑛</m:t>
                            </m:r>
                          </m:e>
                        </m:acc>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3423108" y="3051602"/>
                  <a:ext cx="189924" cy="276999"/>
                </a:xfrm>
                <a:prstGeom prst="rect">
                  <a:avLst/>
                </a:prstGeom>
                <a:blipFill rotWithShape="0">
                  <a:blip r:embed="rId6"/>
                  <a:stretch>
                    <a:fillRect l="-19355" r="-16129"/>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3150505" y="5070683"/>
                  <a:ext cx="906402" cy="33951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r>
                          <a:rPr kumimoji="0" lang="en-US"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𝑚</m:t>
                        </m:r>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e>
                        </m:acc>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3150505" y="5070683"/>
                  <a:ext cx="906402" cy="339517"/>
                </a:xfrm>
                <a:prstGeom prst="rect">
                  <a:avLst/>
                </a:prstGeom>
                <a:blipFill rotWithShape="0">
                  <a:blip r:embed="rId7"/>
                  <a:stretch>
                    <a:fillRect l="-5369" t="-37500" r="-38255" b="-19643"/>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501644" y="3735754"/>
                  <a:ext cx="375487" cy="37709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sub>
                        </m:sSub>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5" name="TextBox 14"/>
                <p:cNvSpPr txBox="1">
                  <a:spLocks noRot="1" noChangeAspect="1" noMove="1" noResize="1" noEditPoints="1" noAdjustHandles="1" noChangeArrowheads="1" noChangeShapeType="1" noTextEdit="1"/>
                </p:cNvSpPr>
                <p:nvPr/>
              </p:nvSpPr>
              <p:spPr>
                <a:xfrm>
                  <a:off x="3501644" y="3735754"/>
                  <a:ext cx="375487" cy="377091"/>
                </a:xfrm>
                <a:prstGeom prst="rect">
                  <a:avLst/>
                </a:prstGeom>
                <a:blipFill rotWithShape="0">
                  <a:blip r:embed="rId8"/>
                  <a:stretch>
                    <a:fillRect l="-14754" t="-33871" r="-47541" b="-12903"/>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2362993" y="5036044"/>
                  <a:ext cx="383117" cy="40806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𝑦</m:t>
                            </m:r>
                          </m:sub>
                        </m:sSub>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6" name="TextBox 15"/>
                <p:cNvSpPr txBox="1">
                  <a:spLocks noRot="1" noChangeAspect="1" noMove="1" noResize="1" noEditPoints="1" noAdjustHandles="1" noChangeArrowheads="1" noChangeShapeType="1" noTextEdit="1"/>
                </p:cNvSpPr>
                <p:nvPr/>
              </p:nvSpPr>
              <p:spPr>
                <a:xfrm>
                  <a:off x="2362993" y="5036044"/>
                  <a:ext cx="383117" cy="408060"/>
                </a:xfrm>
                <a:prstGeom prst="rect">
                  <a:avLst/>
                </a:prstGeom>
                <a:blipFill rotWithShape="0">
                  <a:blip r:embed="rId9"/>
                  <a:stretch>
                    <a:fillRect l="-14286" t="-33333" r="-42857" b="-16667"/>
                  </a:stretch>
                </a:blipFill>
              </p:spPr>
              <p:txBody>
                <a:bodyPr/>
                <a:lstStyle/>
                <a:p>
                  <a:r>
                    <a:rPr lang="el-GR">
                      <a:noFill/>
                    </a:rPr>
                    <a:t> </a:t>
                  </a:r>
                </a:p>
              </p:txBody>
            </p:sp>
          </mc:Fallback>
        </mc:AlternateContent>
        <p:sp>
          <p:nvSpPr>
            <p:cNvPr id="18" name="TextBox 17"/>
            <p:cNvSpPr txBox="1"/>
            <p:nvPr/>
          </p:nvSpPr>
          <p:spPr>
            <a:xfrm>
              <a:off x="1347291" y="3122637"/>
              <a:ext cx="65"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mc:AlternateContent xmlns:mc="http://schemas.openxmlformats.org/markup-compatibility/2006" xmlns:a14="http://schemas.microsoft.com/office/drawing/2010/main">
        <mc:Choice Requires="a14">
          <p:sp>
            <p:nvSpPr>
              <p:cNvPr id="34" name="TextBox 33"/>
              <p:cNvSpPr txBox="1"/>
              <p:nvPr/>
            </p:nvSpPr>
            <p:spPr>
              <a:xfrm>
                <a:off x="8480949" y="2835818"/>
                <a:ext cx="183320"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4" name="TextBox 33"/>
              <p:cNvSpPr txBox="1">
                <a:spLocks noRot="1" noChangeAspect="1" noMove="1" noResize="1" noEditPoints="1" noAdjustHandles="1" noChangeArrowheads="1" noChangeShapeType="1" noTextEdit="1"/>
              </p:cNvSpPr>
              <p:nvPr/>
            </p:nvSpPr>
            <p:spPr>
              <a:xfrm>
                <a:off x="8480949" y="2835818"/>
                <a:ext cx="183320" cy="276999"/>
              </a:xfrm>
              <a:prstGeom prst="rect">
                <a:avLst/>
              </a:prstGeom>
              <a:blipFill rotWithShape="0">
                <a:blip r:embed="rId10"/>
                <a:stretch>
                  <a:fillRect l="-20000" r="-13333"/>
                </a:stretch>
              </a:blipFill>
            </p:spPr>
            <p:txBody>
              <a:bodyPr/>
              <a:lstStyle/>
              <a:p>
                <a:r>
                  <a:rPr lang="el-GR">
                    <a:noFill/>
                  </a:rPr>
                  <a:t> </a:t>
                </a:r>
              </a:p>
            </p:txBody>
          </p:sp>
        </mc:Fallback>
      </mc:AlternateContent>
      <mc:AlternateContent xmlns:mc="http://schemas.openxmlformats.org/markup-compatibility/2006" xmlns:p14="http://schemas.microsoft.com/office/powerpoint/2010/main">
        <mc:Choice Requires="p14">
          <p:contentPart p14:bwMode="auto" r:id="rId11">
            <p14:nvContentPartPr>
              <p14:cNvPr id="5" name="Ink 4"/>
              <p14:cNvContentPartPr/>
              <p14:nvPr/>
            </p14:nvContentPartPr>
            <p14:xfrm>
              <a:off x="6755040" y="3454200"/>
              <a:ext cx="186120" cy="187920"/>
            </p14:xfrm>
          </p:contentPart>
        </mc:Choice>
        <mc:Fallback xmlns="">
          <p:pic>
            <p:nvPicPr>
              <p:cNvPr id="5" name="Ink 4"/>
              <p:cNvPicPr/>
              <p:nvPr/>
            </p:nvPicPr>
            <p:blipFill>
              <a:blip r:embed="rId14"/>
              <a:stretch>
                <a:fillRect/>
              </a:stretch>
            </p:blipFill>
            <p:spPr>
              <a:xfrm>
                <a:off x="6746400" y="3443400"/>
                <a:ext cx="204120" cy="207360"/>
              </a:xfrm>
              <a:prstGeom prst="rect">
                <a:avLst/>
              </a:prstGeom>
            </p:spPr>
          </p:pic>
        </mc:Fallback>
      </mc:AlternateContent>
      <p:pic>
        <p:nvPicPr>
          <p:cNvPr id="9" name="Picture 8"/>
          <p:cNvPicPr>
            <a:picLocks noChangeAspect="1"/>
          </p:cNvPicPr>
          <p:nvPr/>
        </p:nvPicPr>
        <p:blipFill rotWithShape="1">
          <a:blip r:embed="rId15"/>
          <a:srcRect b="7963"/>
          <a:stretch/>
        </p:blipFill>
        <p:spPr>
          <a:xfrm>
            <a:off x="571108" y="1780574"/>
            <a:ext cx="8193734" cy="4696426"/>
          </a:xfrm>
          <a:prstGeom prst="rect">
            <a:avLst/>
          </a:prstGeom>
        </p:spPr>
      </p:pic>
    </p:spTree>
    <p:extLst>
      <p:ext uri="{BB962C8B-B14F-4D97-AF65-F5344CB8AC3E}">
        <p14:creationId xmlns:p14="http://schemas.microsoft.com/office/powerpoint/2010/main" val="3958885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1" y="1371600"/>
                <a:ext cx="4081300" cy="4635040"/>
              </a:xfrm>
            </p:spPr>
            <p:txBody>
              <a:bodyPr>
                <a:normAutofit/>
              </a:bodyPr>
              <a:lstStyle/>
              <a:p>
                <a:r>
                  <a:rPr lang="el-GR" b="1" u="sng" dirty="0"/>
                  <a:t>Παράδειγμα – Λύση:</a:t>
                </a:r>
                <a:r>
                  <a:rPr lang="en-US" dirty="0"/>
                  <a:t/>
                </a:r>
                <a:br>
                  <a:rPr lang="en-US" dirty="0"/>
                </a:br>
                <a:r>
                  <a:rPr lang="el-GR" sz="1600" dirty="0"/>
                  <a:t>Αυτοκίνητο μάζας </a:t>
                </a:r>
                <a14:m>
                  <m:oMath xmlns:m="http://schemas.openxmlformats.org/officeDocument/2006/math">
                    <m:r>
                      <a:rPr lang="en-US" sz="1600" i="1" dirty="0" smtClean="0">
                        <a:latin typeface="Cambria Math" panose="02040503050406030204" pitchFamily="18" charset="0"/>
                      </a:rPr>
                      <m:t>𝑚</m:t>
                    </m:r>
                  </m:oMath>
                </a14:m>
                <a:r>
                  <a:rPr lang="el-GR" sz="1600" dirty="0"/>
                  <a:t> κινείται χωρίς τριβές σε κεκλιμένο επίπεδο γωνίας </a:t>
                </a:r>
                <a14:m>
                  <m:oMath xmlns:m="http://schemas.openxmlformats.org/officeDocument/2006/math">
                    <m:r>
                      <a:rPr lang="el-GR" sz="1600" i="1" dirty="0" smtClean="0">
                        <a:latin typeface="Cambria Math" panose="02040503050406030204" pitchFamily="18" charset="0"/>
                      </a:rPr>
                      <m:t>𝜃</m:t>
                    </m:r>
                  </m:oMath>
                </a14:m>
                <a:r>
                  <a:rPr lang="el-GR" sz="1600" dirty="0"/>
                  <a:t>.</a:t>
                </a:r>
                <a:r>
                  <a:rPr lang="el-GR" sz="2000" dirty="0"/>
                  <a:t/>
                </a:r>
                <a:br>
                  <a:rPr lang="el-GR" sz="2000" dirty="0"/>
                </a:br>
                <a:r>
                  <a:rPr lang="el-GR" sz="1600" dirty="0"/>
                  <a:t>Β) </a:t>
                </a:r>
                <a:r>
                  <a:rPr lang="el-GR" sz="1400" dirty="0"/>
                  <a:t>Αν το αυτοκίνητο αφεθεί από την κορυφή του κεκλιμένου, που απέχει απόσταση </a:t>
                </a:r>
                <a:r>
                  <a:rPr lang="en-US" sz="1400" dirty="0"/>
                  <a:t>d </a:t>
                </a:r>
                <a:r>
                  <a:rPr lang="el-GR" sz="1400" dirty="0"/>
                  <a:t>από το τέρμα του κεκλιμένου, πόσο χρόνο χρειάζεται για να φτάσει στο τέρμα του κεκλιμένου, και ποια η ταχύτητά του όταν φτάνει εκεί;</a:t>
                </a:r>
                <a:endParaRPr lang="el-GR" sz="1600" dirty="0"/>
              </a:p>
              <a:p>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1" y="1371600"/>
                <a:ext cx="4081300" cy="4635040"/>
              </a:xfrm>
              <a:blipFill rotWithShape="0">
                <a:blip r:embed="rId3"/>
                <a:stretch>
                  <a:fillRect t="-1053" r="-896"/>
                </a:stretch>
              </a:blipFill>
            </p:spPr>
            <p:txBody>
              <a:bodyPr/>
              <a:lstStyle/>
              <a:p>
                <a:r>
                  <a:rPr lang="el-GR">
                    <a:noFill/>
                  </a:rPr>
                  <a:t> </a:t>
                </a:r>
              </a:p>
            </p:txBody>
          </p:sp>
        </mc:Fallback>
      </mc:AlternateContent>
      <p:grpSp>
        <p:nvGrpSpPr>
          <p:cNvPr id="55" name="Group 54"/>
          <p:cNvGrpSpPr/>
          <p:nvPr/>
        </p:nvGrpSpPr>
        <p:grpSpPr>
          <a:xfrm>
            <a:off x="3962400" y="785390"/>
            <a:ext cx="4721069" cy="3333358"/>
            <a:chOff x="258840" y="3051602"/>
            <a:chExt cx="4721069" cy="3333358"/>
          </a:xfrm>
        </p:grpSpPr>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258840" y="6384600"/>
                <a:ext cx="360" cy="360"/>
              </p14:xfrm>
            </p:contentPart>
          </mc:Choice>
          <mc:Fallback xmlns="">
            <p:pic>
              <p:nvPicPr>
                <p:cNvPr id="6" name="Ink 5"/>
                <p:cNvPicPr/>
                <p:nvPr/>
              </p:nvPicPr>
              <p:blipFill>
                <a:blip r:embed="rId5"/>
                <a:stretch>
                  <a:fillRect/>
                </a:stretch>
              </p:blipFill>
              <p:spPr>
                <a:xfrm>
                  <a:off x="249480" y="6375240"/>
                  <a:ext cx="19080" cy="19080"/>
                </a:xfrm>
                <a:prstGeom prst="rect">
                  <a:avLst/>
                </a:prstGeom>
              </p:spPr>
            </p:pic>
          </mc:Fallback>
        </mc:AlternateContent>
        <p:cxnSp>
          <p:nvCxnSpPr>
            <p:cNvPr id="9" name="Straight Connector 8"/>
            <p:cNvCxnSpPr/>
            <p:nvPr/>
          </p:nvCxnSpPr>
          <p:spPr>
            <a:xfrm>
              <a:off x="1219200" y="3810000"/>
              <a:ext cx="3657600" cy="91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1371600" y="3429000"/>
              <a:ext cx="152400" cy="152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Oval 10"/>
            <p:cNvSpPr/>
            <p:nvPr/>
          </p:nvSpPr>
          <p:spPr>
            <a:xfrm>
              <a:off x="4768362" y="4305300"/>
              <a:ext cx="152400" cy="152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2" name="Straight Connector 11"/>
            <p:cNvCxnSpPr/>
            <p:nvPr/>
          </p:nvCxnSpPr>
          <p:spPr>
            <a:xfrm>
              <a:off x="1143000" y="4648200"/>
              <a:ext cx="3701562" cy="762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p:cNvGrpSpPr/>
            <p:nvPr/>
          </p:nvGrpSpPr>
          <p:grpSpPr>
            <a:xfrm>
              <a:off x="2738735" y="3175000"/>
              <a:ext cx="715340" cy="2029306"/>
              <a:chOff x="2738735" y="3175000"/>
              <a:chExt cx="715340" cy="2029306"/>
            </a:xfrm>
          </p:grpSpPr>
          <p:sp>
            <p:nvSpPr>
              <p:cNvPr id="16" name="Oval 15"/>
              <p:cNvSpPr/>
              <p:nvPr/>
            </p:nvSpPr>
            <p:spPr>
              <a:xfrm>
                <a:off x="3051419" y="3810000"/>
                <a:ext cx="152400" cy="152400"/>
              </a:xfrm>
              <a:prstGeom prst="ellipse">
                <a:avLst/>
              </a:prstGeom>
              <a:solidFill>
                <a:schemeClr val="bg1">
                  <a:lumMod val="8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8" name="Straight Arrow Connector 17"/>
              <p:cNvCxnSpPr/>
              <p:nvPr/>
            </p:nvCxnSpPr>
            <p:spPr>
              <a:xfrm flipV="1">
                <a:off x="3140319" y="3175000"/>
                <a:ext cx="225181" cy="685800"/>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2738735" y="3827473"/>
                <a:ext cx="411770" cy="1348894"/>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6" idx="4"/>
              </p:cNvCxnSpPr>
              <p:nvPr/>
            </p:nvCxnSpPr>
            <p:spPr>
              <a:xfrm flipH="1">
                <a:off x="3092209" y="3962400"/>
                <a:ext cx="35410" cy="124190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3140319" y="3886200"/>
                <a:ext cx="313756" cy="7620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33" name="TextBox 32"/>
                <p:cNvSpPr txBox="1"/>
                <p:nvPr/>
              </p:nvSpPr>
              <p:spPr>
                <a:xfrm>
                  <a:off x="3423108" y="3051602"/>
                  <a:ext cx="189924"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𝑛</m:t>
                            </m:r>
                          </m:e>
                        </m:acc>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3" name="TextBox 32"/>
                <p:cNvSpPr txBox="1">
                  <a:spLocks noRot="1" noChangeAspect="1" noMove="1" noResize="1" noEditPoints="1" noAdjustHandles="1" noChangeArrowheads="1" noChangeShapeType="1" noTextEdit="1"/>
                </p:cNvSpPr>
                <p:nvPr/>
              </p:nvSpPr>
              <p:spPr>
                <a:xfrm>
                  <a:off x="3423108" y="3051602"/>
                  <a:ext cx="189924" cy="276999"/>
                </a:xfrm>
                <a:prstGeom prst="rect">
                  <a:avLst/>
                </a:prstGeom>
                <a:blipFill rotWithShape="0">
                  <a:blip r:embed="rId6"/>
                  <a:stretch>
                    <a:fillRect l="-19355" r="-16129"/>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34" name="TextBox 33"/>
                <p:cNvSpPr txBox="1"/>
                <p:nvPr/>
              </p:nvSpPr>
              <p:spPr>
                <a:xfrm>
                  <a:off x="3150505" y="5070683"/>
                  <a:ext cx="906402" cy="33951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r>
                          <a:rPr kumimoji="0" lang="en-US" sz="18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𝑚</m:t>
                        </m:r>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e>
                        </m:acc>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4" name="TextBox 33"/>
                <p:cNvSpPr txBox="1">
                  <a:spLocks noRot="1" noChangeAspect="1" noMove="1" noResize="1" noEditPoints="1" noAdjustHandles="1" noChangeArrowheads="1" noChangeShapeType="1" noTextEdit="1"/>
                </p:cNvSpPr>
                <p:nvPr/>
              </p:nvSpPr>
              <p:spPr>
                <a:xfrm>
                  <a:off x="3150505" y="5070683"/>
                  <a:ext cx="906402" cy="339517"/>
                </a:xfrm>
                <a:prstGeom prst="rect">
                  <a:avLst/>
                </a:prstGeom>
                <a:blipFill rotWithShape="0">
                  <a:blip r:embed="rId7"/>
                  <a:stretch>
                    <a:fillRect l="-5369" t="-37500" r="-38255" b="-19643"/>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35" name="TextBox 34"/>
                <p:cNvSpPr txBox="1"/>
                <p:nvPr/>
              </p:nvSpPr>
              <p:spPr>
                <a:xfrm>
                  <a:off x="3501644" y="3735754"/>
                  <a:ext cx="375487" cy="37709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sub>
                        </m:sSub>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5" name="TextBox 34"/>
                <p:cNvSpPr txBox="1">
                  <a:spLocks noRot="1" noChangeAspect="1" noMove="1" noResize="1" noEditPoints="1" noAdjustHandles="1" noChangeArrowheads="1" noChangeShapeType="1" noTextEdit="1"/>
                </p:cNvSpPr>
                <p:nvPr/>
              </p:nvSpPr>
              <p:spPr>
                <a:xfrm>
                  <a:off x="3501644" y="3735754"/>
                  <a:ext cx="375487" cy="377091"/>
                </a:xfrm>
                <a:prstGeom prst="rect">
                  <a:avLst/>
                </a:prstGeom>
                <a:blipFill rotWithShape="0">
                  <a:blip r:embed="rId8"/>
                  <a:stretch>
                    <a:fillRect l="-14516" t="-33871" r="-45161" b="-12903"/>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36" name="TextBox 35"/>
                <p:cNvSpPr txBox="1"/>
                <p:nvPr/>
              </p:nvSpPr>
              <p:spPr>
                <a:xfrm>
                  <a:off x="2362993" y="5036044"/>
                  <a:ext cx="383117" cy="40806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𝑦</m:t>
                            </m:r>
                          </m:sub>
                        </m:sSub>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6" name="TextBox 35"/>
                <p:cNvSpPr txBox="1">
                  <a:spLocks noRot="1" noChangeAspect="1" noMove="1" noResize="1" noEditPoints="1" noAdjustHandles="1" noChangeArrowheads="1" noChangeShapeType="1" noTextEdit="1"/>
                </p:cNvSpPr>
                <p:nvPr/>
              </p:nvSpPr>
              <p:spPr>
                <a:xfrm>
                  <a:off x="2362993" y="5036044"/>
                  <a:ext cx="383117" cy="408060"/>
                </a:xfrm>
                <a:prstGeom prst="rect">
                  <a:avLst/>
                </a:prstGeom>
                <a:blipFill rotWithShape="0">
                  <a:blip r:embed="rId9"/>
                  <a:stretch>
                    <a:fillRect l="-12698" t="-31343" r="-44444" b="-14925"/>
                  </a:stretch>
                </a:blipFill>
              </p:spPr>
              <p:txBody>
                <a:bodyPr/>
                <a:lstStyle/>
                <a:p>
                  <a:r>
                    <a:rPr lang="el-GR">
                      <a:noFill/>
                    </a:rPr>
                    <a:t> </a:t>
                  </a:r>
                </a:p>
              </p:txBody>
            </p:sp>
          </mc:Fallback>
        </mc:AlternateContent>
        <p:sp>
          <p:nvSpPr>
            <p:cNvPr id="37" name="Arc 36"/>
            <p:cNvSpPr/>
            <p:nvPr/>
          </p:nvSpPr>
          <p:spPr>
            <a:xfrm flipH="1">
              <a:off x="3877131" y="4501920"/>
              <a:ext cx="179776" cy="37488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38" name="TextBox 37"/>
                <p:cNvSpPr txBox="1"/>
                <p:nvPr/>
              </p:nvSpPr>
              <p:spPr>
                <a:xfrm>
                  <a:off x="1347291" y="3122637"/>
                  <a:ext cx="201017"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8" name="TextBox 37"/>
                <p:cNvSpPr txBox="1">
                  <a:spLocks noRot="1" noChangeAspect="1" noMove="1" noResize="1" noEditPoints="1" noAdjustHandles="1" noChangeArrowheads="1" noChangeShapeType="1" noTextEdit="1"/>
                </p:cNvSpPr>
                <p:nvPr/>
              </p:nvSpPr>
              <p:spPr>
                <a:xfrm>
                  <a:off x="1347291" y="3122637"/>
                  <a:ext cx="201017" cy="276999"/>
                </a:xfrm>
                <a:prstGeom prst="rect">
                  <a:avLst/>
                </a:prstGeom>
                <a:blipFill rotWithShape="0">
                  <a:blip r:embed="rId10"/>
                  <a:stretch>
                    <a:fillRect l="-30303" r="-24242" b="-6522"/>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39" name="TextBox 38"/>
                <p:cNvSpPr txBox="1"/>
                <p:nvPr/>
              </p:nvSpPr>
              <p:spPr>
                <a:xfrm>
                  <a:off x="4768505" y="3999518"/>
                  <a:ext cx="211404"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𝐵</m:t>
                        </m:r>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9" name="TextBox 38"/>
                <p:cNvSpPr txBox="1">
                  <a:spLocks noRot="1" noChangeAspect="1" noMove="1" noResize="1" noEditPoints="1" noAdjustHandles="1" noChangeArrowheads="1" noChangeShapeType="1" noTextEdit="1"/>
                </p:cNvSpPr>
                <p:nvPr/>
              </p:nvSpPr>
              <p:spPr>
                <a:xfrm>
                  <a:off x="4768505" y="3999518"/>
                  <a:ext cx="211404" cy="276999"/>
                </a:xfrm>
                <a:prstGeom prst="rect">
                  <a:avLst/>
                </a:prstGeom>
                <a:blipFill rotWithShape="0">
                  <a:blip r:embed="rId11"/>
                  <a:stretch>
                    <a:fillRect l="-29412" r="-23529" b="-6522"/>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40" name="TextBox 39"/>
                <p:cNvSpPr txBox="1"/>
                <p:nvPr/>
              </p:nvSpPr>
              <p:spPr>
                <a:xfrm>
                  <a:off x="1594553" y="3122637"/>
                  <a:ext cx="727507" cy="5539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𝑢</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=0</m:t>
                        </m:r>
                      </m:oMath>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𝐴</m:t>
                            </m:r>
                          </m:sub>
                        </m:s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=0</m:t>
                        </m:r>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1594553" y="3122637"/>
                  <a:ext cx="727507" cy="553998"/>
                </a:xfrm>
                <a:prstGeom prst="rect">
                  <a:avLst/>
                </a:prstGeom>
                <a:blipFill rotWithShape="0">
                  <a:blip r:embed="rId12"/>
                  <a:stretch>
                    <a:fillRect l="-4202" r="-8403" b="-7692"/>
                  </a:stretch>
                </a:blipFill>
              </p:spPr>
              <p:txBody>
                <a:bodyPr/>
                <a:lstStyle/>
                <a:p>
                  <a:r>
                    <a:rPr lang="el-GR">
                      <a:noFill/>
                    </a:rPr>
                    <a:t> </a:t>
                  </a:r>
                </a:p>
              </p:txBody>
            </p:sp>
          </mc:Fallback>
        </mc:AlternateContent>
        <p:grpSp>
          <p:nvGrpSpPr>
            <p:cNvPr id="53" name="Group 52"/>
            <p:cNvGrpSpPr/>
            <p:nvPr/>
          </p:nvGrpSpPr>
          <p:grpSpPr>
            <a:xfrm>
              <a:off x="1019285" y="5270564"/>
              <a:ext cx="3650776" cy="1020205"/>
              <a:chOff x="1019285" y="5270564"/>
              <a:chExt cx="3650776" cy="1020205"/>
            </a:xfrm>
          </p:grpSpPr>
          <p:cxnSp>
            <p:nvCxnSpPr>
              <p:cNvPr id="42" name="Straight Connector 41"/>
              <p:cNvCxnSpPr/>
              <p:nvPr/>
            </p:nvCxnSpPr>
            <p:spPr>
              <a:xfrm>
                <a:off x="1031992" y="5333045"/>
                <a:ext cx="3625362" cy="902709"/>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5" name="TextBox 44"/>
                  <p:cNvSpPr txBox="1"/>
                  <p:nvPr/>
                </p:nvSpPr>
                <p:spPr>
                  <a:xfrm>
                    <a:off x="2800523" y="5505446"/>
                    <a:ext cx="193258"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𝑑</m:t>
                          </m:r>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45" name="TextBox 44"/>
                  <p:cNvSpPr txBox="1">
                    <a:spLocks noRot="1" noChangeAspect="1" noMove="1" noResize="1" noEditPoints="1" noAdjustHandles="1" noChangeArrowheads="1" noChangeShapeType="1" noTextEdit="1"/>
                  </p:cNvSpPr>
                  <p:nvPr/>
                </p:nvSpPr>
                <p:spPr>
                  <a:xfrm>
                    <a:off x="2800523" y="5505446"/>
                    <a:ext cx="193258" cy="276999"/>
                  </a:xfrm>
                  <a:prstGeom prst="rect">
                    <a:avLst/>
                  </a:prstGeom>
                  <a:blipFill rotWithShape="0">
                    <a:blip r:embed="rId13"/>
                    <a:stretch>
                      <a:fillRect l="-31250" r="-25000" b="-6522"/>
                    </a:stretch>
                  </a:blipFill>
                </p:spPr>
                <p:txBody>
                  <a:bodyPr/>
                  <a:lstStyle/>
                  <a:p>
                    <a:r>
                      <a:rPr lang="el-GR">
                        <a:noFill/>
                      </a:rPr>
                      <a:t> </a:t>
                    </a:r>
                  </a:p>
                </p:txBody>
              </p:sp>
            </mc:Fallback>
          </mc:AlternateContent>
          <p:cxnSp>
            <p:nvCxnSpPr>
              <p:cNvPr id="47" name="Straight Connector 46"/>
              <p:cNvCxnSpPr/>
              <p:nvPr/>
            </p:nvCxnSpPr>
            <p:spPr>
              <a:xfrm flipH="1">
                <a:off x="1019285" y="5270564"/>
                <a:ext cx="31644" cy="1110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H="1">
                <a:off x="4638417" y="6179711"/>
                <a:ext cx="31644" cy="1110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54" name="TextBox 53"/>
                <p:cNvSpPr txBox="1"/>
                <p:nvPr/>
              </p:nvSpPr>
              <p:spPr>
                <a:xfrm>
                  <a:off x="3664770" y="4458297"/>
                  <a:ext cx="189475"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𝜃</m:t>
                        </m:r>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4" name="TextBox 53"/>
                <p:cNvSpPr txBox="1">
                  <a:spLocks noRot="1" noChangeAspect="1" noMove="1" noResize="1" noEditPoints="1" noAdjustHandles="1" noChangeArrowheads="1" noChangeShapeType="1" noTextEdit="1"/>
                </p:cNvSpPr>
                <p:nvPr/>
              </p:nvSpPr>
              <p:spPr>
                <a:xfrm>
                  <a:off x="3664770" y="4458297"/>
                  <a:ext cx="189475" cy="276999"/>
                </a:xfrm>
                <a:prstGeom prst="rect">
                  <a:avLst/>
                </a:prstGeom>
                <a:blipFill rotWithShape="0">
                  <a:blip r:embed="rId14"/>
                  <a:stretch>
                    <a:fillRect l="-32258" r="-22581" b="-6667"/>
                  </a:stretch>
                </a:blipFill>
              </p:spPr>
              <p:txBody>
                <a:bodyPr/>
                <a:lstStyle/>
                <a:p>
                  <a:r>
                    <a:rPr lang="el-GR">
                      <a:noFill/>
                    </a:rPr>
                    <a:t> </a:t>
                  </a:r>
                </a:p>
              </p:txBody>
            </p:sp>
          </mc:Fallback>
        </mc:AlternateContent>
      </p:grpSp>
      <mc:AlternateContent xmlns:mc="http://schemas.openxmlformats.org/markup-compatibility/2006" xmlns:a14="http://schemas.microsoft.com/office/drawing/2010/main">
        <mc:Choice Requires="a14">
          <p:sp>
            <p:nvSpPr>
              <p:cNvPr id="56" name="Rectangle 55"/>
              <p:cNvSpPr/>
              <p:nvPr/>
            </p:nvSpPr>
            <p:spPr>
              <a:xfrm>
                <a:off x="7630806" y="1915649"/>
                <a:ext cx="914400" cy="3693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𝐵</m:t>
                          </m:r>
                        </m:sub>
                      </m:sSub>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m:t>
                      </m:r>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𝑑</m:t>
                      </m:r>
                    </m:oMath>
                  </m:oMathPara>
                </a14:m>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6" name="Rectangle 55"/>
              <p:cNvSpPr>
                <a:spLocks noRot="1" noChangeAspect="1" noMove="1" noResize="1" noEditPoints="1" noAdjustHandles="1" noChangeArrowheads="1" noChangeShapeType="1" noTextEdit="1"/>
              </p:cNvSpPr>
              <p:nvPr/>
            </p:nvSpPr>
            <p:spPr>
              <a:xfrm>
                <a:off x="7630806" y="1915649"/>
                <a:ext cx="914400" cy="369397"/>
              </a:xfrm>
              <a:prstGeom prst="rect">
                <a:avLst/>
              </a:prstGeom>
              <a:blipFill rotWithShape="0">
                <a:blip r:embed="rId15"/>
                <a:stretch>
                  <a:fillRect/>
                </a:stretch>
              </a:blipFill>
            </p:spPr>
            <p:txBody>
              <a:bodyPr/>
              <a:lstStyle/>
              <a:p>
                <a:r>
                  <a:rPr lang="el-GR">
                    <a:noFill/>
                  </a:rPr>
                  <a:t> </a:t>
                </a:r>
              </a:p>
            </p:txBody>
          </p:sp>
        </mc:Fallback>
      </mc:AlternateContent>
      <mc:AlternateContent xmlns:mc="http://schemas.openxmlformats.org/markup-compatibility/2006" xmlns:p14="http://schemas.microsoft.com/office/powerpoint/2010/main">
        <mc:Choice Requires="p14">
          <p:contentPart p14:bwMode="auto" r:id="rId16">
            <p14:nvContentPartPr>
              <p14:cNvPr id="5" name="Ink 4"/>
              <p14:cNvContentPartPr/>
              <p14:nvPr/>
            </p14:nvContentPartPr>
            <p14:xfrm>
              <a:off x="619002" y="1594588"/>
              <a:ext cx="8005320" cy="5232240"/>
            </p14:xfrm>
          </p:contentPart>
        </mc:Choice>
        <mc:Fallback xmlns="">
          <p:pic>
            <p:nvPicPr>
              <p:cNvPr id="5" name="Ink 4"/>
              <p:cNvPicPr/>
              <p:nvPr/>
            </p:nvPicPr>
            <p:blipFill>
              <a:blip r:embed="rId17"/>
              <a:stretch>
                <a:fillRect/>
              </a:stretch>
            </p:blipFill>
            <p:spPr>
              <a:xfrm>
                <a:off x="611082" y="1585948"/>
                <a:ext cx="8020080" cy="5250240"/>
              </a:xfrm>
              <a:prstGeom prst="rect">
                <a:avLst/>
              </a:prstGeom>
            </p:spPr>
          </p:pic>
        </mc:Fallback>
      </mc:AlternateContent>
    </p:spTree>
    <p:extLst>
      <p:ext uri="{BB962C8B-B14F-4D97-AF65-F5344CB8AC3E}">
        <p14:creationId xmlns:p14="http://schemas.microsoft.com/office/powerpoint/2010/main" val="352844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l-GR" dirty="0"/>
              <a:t>Τέλος Διάλεξης</a:t>
            </a:r>
          </a:p>
        </p:txBody>
      </p:sp>
    </p:spTree>
    <p:extLst>
      <p:ext uri="{BB962C8B-B14F-4D97-AF65-F5344CB8AC3E}">
        <p14:creationId xmlns:p14="http://schemas.microsoft.com/office/powerpoint/2010/main" val="32816335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Theme1" id="{378CCDAD-24C3-4E17-8FDE-0CAB19B053CF}" vid="{82C6361A-B056-460A-B068-820C107F1E0F}"/>
    </a:ext>
  </a:extLst>
</a:theme>
</file>

<file path=ppt/theme/theme2.xml><?xml version="1.0" encoding="utf-8"?>
<a:theme xmlns:a="http://schemas.openxmlformats.org/drawingml/2006/main" name="1_Theme1">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Theme1" id="{378CCDAD-24C3-4E17-8FDE-0CAB19B053CF}" vid="{82C6361A-B056-460A-B068-820C107F1E0F}"/>
    </a:ext>
  </a:extLst>
</a:theme>
</file>

<file path=ppt/theme/theme3.xml><?xml version="1.0" encoding="utf-8"?>
<a:theme xmlns:a="http://schemas.openxmlformats.org/drawingml/2006/main" name="2_Theme1">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Theme1" id="{378CCDAD-24C3-4E17-8FDE-0CAB19B053CF}" vid="{82C6361A-B056-460A-B068-820C107F1E0F}"/>
    </a:ext>
  </a:extLst>
</a:theme>
</file>

<file path=ppt/theme/theme4.xml><?xml version="1.0" encoding="utf-8"?>
<a:theme xmlns:a="http://schemas.openxmlformats.org/drawingml/2006/main" name="3_Theme1">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Theme1" id="{378CCDAD-24C3-4E17-8FDE-0CAB19B053CF}" vid="{82C6361A-B056-460A-B068-820C107F1E0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543</TotalTime>
  <Words>2100</Words>
  <Application>Microsoft Office PowerPoint</Application>
  <PresentationFormat>On-screen Show (4:3)</PresentationFormat>
  <Paragraphs>494</Paragraphs>
  <Slides>56</Slides>
  <Notes>17</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56</vt:i4>
      </vt:variant>
    </vt:vector>
  </HeadingPairs>
  <TitlesOfParts>
    <vt:vector size="65" baseType="lpstr">
      <vt:lpstr>Calibri</vt:lpstr>
      <vt:lpstr>Cambria</vt:lpstr>
      <vt:lpstr>Cambria Math</vt:lpstr>
      <vt:lpstr>Wingdings</vt:lpstr>
      <vt:lpstr>Wingdings 2</vt:lpstr>
      <vt:lpstr>Theme1</vt:lpstr>
      <vt:lpstr>1_Theme1</vt:lpstr>
      <vt:lpstr>2_Theme1</vt:lpstr>
      <vt:lpstr>3_Theme1</vt:lpstr>
      <vt:lpstr>Φυσική για Μηχανικούς</vt:lpstr>
      <vt:lpstr>Φυσική για Μηχανικούς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Οι Νόμοι της Κίνησης</vt:lpstr>
      <vt:lpstr>Τέλος Διάλεξης</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Φυσική για Μηχανικούς</dc:title>
  <dc:creator>Anna Sfakianaki</dc:creator>
  <cp:lastModifiedBy>George Kafentzis</cp:lastModifiedBy>
  <cp:revision>14</cp:revision>
  <dcterms:created xsi:type="dcterms:W3CDTF">2025-10-13T08:50:09Z</dcterms:created>
  <dcterms:modified xsi:type="dcterms:W3CDTF">2026-10-26T10:56:46Z</dcterms:modified>
</cp:coreProperties>
</file>