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47"/>
  </p:notesMasterIdLst>
  <p:handoutMasterIdLst>
    <p:handoutMasterId r:id="rId48"/>
  </p:handoutMasterIdLst>
  <p:sldIdLst>
    <p:sldId id="504" r:id="rId3"/>
    <p:sldId id="308" r:id="rId4"/>
    <p:sldId id="520" r:id="rId5"/>
    <p:sldId id="310" r:id="rId6"/>
    <p:sldId id="547" r:id="rId7"/>
    <p:sldId id="311" r:id="rId8"/>
    <p:sldId id="548" r:id="rId9"/>
    <p:sldId id="545" r:id="rId10"/>
    <p:sldId id="543" r:id="rId11"/>
    <p:sldId id="546" r:id="rId12"/>
    <p:sldId id="528" r:id="rId13"/>
    <p:sldId id="544" r:id="rId14"/>
    <p:sldId id="312" r:id="rId15"/>
    <p:sldId id="313" r:id="rId16"/>
    <p:sldId id="314" r:id="rId17"/>
    <p:sldId id="315" r:id="rId18"/>
    <p:sldId id="316" r:id="rId19"/>
    <p:sldId id="318" r:id="rId20"/>
    <p:sldId id="319" r:id="rId21"/>
    <p:sldId id="320" r:id="rId22"/>
    <p:sldId id="322" r:id="rId23"/>
    <p:sldId id="502" r:id="rId24"/>
    <p:sldId id="323" r:id="rId25"/>
    <p:sldId id="529" r:id="rId26"/>
    <p:sldId id="324" r:id="rId27"/>
    <p:sldId id="325" r:id="rId28"/>
    <p:sldId id="524" r:id="rId29"/>
    <p:sldId id="525" r:id="rId30"/>
    <p:sldId id="526" r:id="rId31"/>
    <p:sldId id="527" r:id="rId32"/>
    <p:sldId id="530" r:id="rId33"/>
    <p:sldId id="531" r:id="rId34"/>
    <p:sldId id="532" r:id="rId35"/>
    <p:sldId id="533" r:id="rId36"/>
    <p:sldId id="534" r:id="rId37"/>
    <p:sldId id="535" r:id="rId38"/>
    <p:sldId id="536" r:id="rId39"/>
    <p:sldId id="537" r:id="rId40"/>
    <p:sldId id="538" r:id="rId41"/>
    <p:sldId id="539" r:id="rId42"/>
    <p:sldId id="540" r:id="rId43"/>
    <p:sldId id="541" r:id="rId44"/>
    <p:sldId id="542" r:id="rId45"/>
    <p:sldId id="496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3DE1D8-EE38-4481-8039-D06D74CA4284}" v="1167" dt="2026-09-22T22:15:34.0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6305" autoAdjust="0"/>
  </p:normalViewPr>
  <p:slideViewPr>
    <p:cSldViewPr>
      <p:cViewPr varScale="1">
        <p:scale>
          <a:sx n="113" d="100"/>
          <a:sy n="113" d="100"/>
        </p:scale>
        <p:origin x="1452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378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fentzis Georgios" userId="0fad1e94-8729-4dd9-a94a-3efaf92f008a" providerId="ADAL" clId="{3CFF4B7D-55FB-4E45-A4D6-93D3A9418B71}"/>
    <pc:docChg chg="undo custSel addSld modSld sldOrd">
      <pc:chgData name="Kafentzis Georgios" userId="0fad1e94-8729-4dd9-a94a-3efaf92f008a" providerId="ADAL" clId="{3CFF4B7D-55FB-4E45-A4D6-93D3A9418B71}" dt="2026-09-22T22:15:34.017" v="1686"/>
      <pc:docMkLst>
        <pc:docMk/>
      </pc:docMkLst>
      <pc:sldChg chg="addSp modSp mod addAnim delAnim modAnim">
        <pc:chgData name="Kafentzis Georgios" userId="0fad1e94-8729-4dd9-a94a-3efaf92f008a" providerId="ADAL" clId="{3CFF4B7D-55FB-4E45-A4D6-93D3A9418B71}" dt="2026-09-22T21:46:57.321" v="1528" actId="403"/>
        <pc:sldMkLst>
          <pc:docMk/>
          <pc:sldMk cId="3882654589" sldId="310"/>
        </pc:sldMkLst>
        <pc:spChg chg="mod">
          <ac:chgData name="Kafentzis Georgios" userId="0fad1e94-8729-4dd9-a94a-3efaf92f008a" providerId="ADAL" clId="{3CFF4B7D-55FB-4E45-A4D6-93D3A9418B71}" dt="2026-09-22T21:14:03.128" v="1307" actId="20577"/>
          <ac:spMkLst>
            <pc:docMk/>
            <pc:sldMk cId="3882654589" sldId="310"/>
            <ac:spMk id="3" creationId="{00000000-0000-0000-0000-000000000000}"/>
          </ac:spMkLst>
        </pc:spChg>
        <pc:spChg chg="add mod">
          <ac:chgData name="Kafentzis Georgios" userId="0fad1e94-8729-4dd9-a94a-3efaf92f008a" providerId="ADAL" clId="{3CFF4B7D-55FB-4E45-A4D6-93D3A9418B71}" dt="2026-09-22T21:43:16.549" v="1521" actId="164"/>
          <ac:spMkLst>
            <pc:docMk/>
            <pc:sldMk cId="3882654589" sldId="310"/>
            <ac:spMk id="5" creationId="{13A0813F-1752-3EFB-4F26-EC067B81E6E3}"/>
          </ac:spMkLst>
        </pc:spChg>
        <pc:spChg chg="add mod">
          <ac:chgData name="Kafentzis Georgios" userId="0fad1e94-8729-4dd9-a94a-3efaf92f008a" providerId="ADAL" clId="{3CFF4B7D-55FB-4E45-A4D6-93D3A9418B71}" dt="2026-09-22T21:46:57.321" v="1528" actId="403"/>
          <ac:spMkLst>
            <pc:docMk/>
            <pc:sldMk cId="3882654589" sldId="310"/>
            <ac:spMk id="6" creationId="{F86ADA60-18AC-25CC-DD9D-282740F6D79A}"/>
          </ac:spMkLst>
        </pc:spChg>
        <pc:spChg chg="mod">
          <ac:chgData name="Kafentzis Georgios" userId="0fad1e94-8729-4dd9-a94a-3efaf92f008a" providerId="ADAL" clId="{3CFF4B7D-55FB-4E45-A4D6-93D3A9418B71}" dt="2026-09-22T21:44:16.376" v="1527"/>
          <ac:spMkLst>
            <pc:docMk/>
            <pc:sldMk cId="3882654589" sldId="310"/>
            <ac:spMk id="20" creationId="{00000000-0000-0000-0000-000000000000}"/>
          </ac:spMkLst>
        </pc:spChg>
        <pc:grpChg chg="add mod">
          <ac:chgData name="Kafentzis Georgios" userId="0fad1e94-8729-4dd9-a94a-3efaf92f008a" providerId="ADAL" clId="{3CFF4B7D-55FB-4E45-A4D6-93D3A9418B71}" dt="2026-09-22T21:43:16.549" v="1521" actId="164"/>
          <ac:grpSpMkLst>
            <pc:docMk/>
            <pc:sldMk cId="3882654589" sldId="310"/>
            <ac:grpSpMk id="7" creationId="{72AFCC5F-6E52-7268-E43B-1C2260DD5694}"/>
          </ac:grpSpMkLst>
        </pc:grpChg>
      </pc:sldChg>
      <pc:sldChg chg="addSp modSp mod modAnim">
        <pc:chgData name="Kafentzis Georgios" userId="0fad1e94-8729-4dd9-a94a-3efaf92f008a" providerId="ADAL" clId="{3CFF4B7D-55FB-4E45-A4D6-93D3A9418B71}" dt="2026-09-22T21:53:02.603" v="1556"/>
        <pc:sldMkLst>
          <pc:docMk/>
          <pc:sldMk cId="4120913943" sldId="311"/>
        </pc:sldMkLst>
        <pc:spChg chg="mod">
          <ac:chgData name="Kafentzis Georgios" userId="0fad1e94-8729-4dd9-a94a-3efaf92f008a" providerId="ADAL" clId="{3CFF4B7D-55FB-4E45-A4D6-93D3A9418B71}" dt="2026-09-22T21:22:07.058" v="1483" actId="6549"/>
          <ac:spMkLst>
            <pc:docMk/>
            <pc:sldMk cId="4120913943" sldId="311"/>
            <ac:spMk id="3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09-22T18:18:30.510" v="695" actId="113"/>
          <ac:spMkLst>
            <pc:docMk/>
            <pc:sldMk cId="4120913943" sldId="311"/>
            <ac:spMk id="4" creationId="{00000000-0000-0000-0000-000000000000}"/>
          </ac:spMkLst>
        </pc:spChg>
        <pc:spChg chg="add mod">
          <ac:chgData name="Kafentzis Georgios" userId="0fad1e94-8729-4dd9-a94a-3efaf92f008a" providerId="ADAL" clId="{3CFF4B7D-55FB-4E45-A4D6-93D3A9418B71}" dt="2026-09-22T21:52:43.255" v="1554" actId="1076"/>
          <ac:spMkLst>
            <pc:docMk/>
            <pc:sldMk cId="4120913943" sldId="311"/>
            <ac:spMk id="5" creationId="{89B8603A-ECBD-E090-EEFE-E4D61AA7A6A7}"/>
          </ac:spMkLst>
        </pc:spChg>
        <pc:spChg chg="mod">
          <ac:chgData name="Kafentzis Georgios" userId="0fad1e94-8729-4dd9-a94a-3efaf92f008a" providerId="ADAL" clId="{3CFF4B7D-55FB-4E45-A4D6-93D3A9418B71}" dt="2026-09-22T16:18:38.564" v="290"/>
          <ac:spMkLst>
            <pc:docMk/>
            <pc:sldMk cId="4120913943" sldId="311"/>
            <ac:spMk id="26" creationId="{00000000-0000-0000-0000-000000000000}"/>
          </ac:spMkLst>
        </pc:spChg>
      </pc:sldChg>
      <pc:sldChg chg="modSp mod">
        <pc:chgData name="Kafentzis Georgios" userId="0fad1e94-8729-4dd9-a94a-3efaf92f008a" providerId="ADAL" clId="{3CFF4B7D-55FB-4E45-A4D6-93D3A9418B71}" dt="2026-09-22T22:10:43.993" v="1671" actId="1076"/>
        <pc:sldMkLst>
          <pc:docMk/>
          <pc:sldMk cId="1394998504" sldId="315"/>
        </pc:sldMkLst>
        <pc:spChg chg="mod">
          <ac:chgData name="Kafentzis Georgios" userId="0fad1e94-8729-4dd9-a94a-3efaf92f008a" providerId="ADAL" clId="{3CFF4B7D-55FB-4E45-A4D6-93D3A9418B71}" dt="2026-09-22T22:10:33.170" v="1668" actId="1076"/>
          <ac:spMkLst>
            <pc:docMk/>
            <pc:sldMk cId="1394998504" sldId="315"/>
            <ac:spMk id="7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09-22T22:10:38.811" v="1670" actId="1076"/>
          <ac:spMkLst>
            <pc:docMk/>
            <pc:sldMk cId="1394998504" sldId="315"/>
            <ac:spMk id="14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09-22T22:10:43.993" v="1671" actId="1076"/>
          <ac:spMkLst>
            <pc:docMk/>
            <pc:sldMk cId="1394998504" sldId="315"/>
            <ac:spMk id="15" creationId="{00000000-0000-0000-0000-000000000000}"/>
          </ac:spMkLst>
        </pc:spChg>
        <pc:cxnChg chg="mod">
          <ac:chgData name="Kafentzis Georgios" userId="0fad1e94-8729-4dd9-a94a-3efaf92f008a" providerId="ADAL" clId="{3CFF4B7D-55FB-4E45-A4D6-93D3A9418B71}" dt="2026-09-22T22:10:29.008" v="1667" actId="1076"/>
          <ac:cxnSpMkLst>
            <pc:docMk/>
            <pc:sldMk cId="1394998504" sldId="315"/>
            <ac:cxnSpMk id="6" creationId="{00000000-0000-0000-0000-000000000000}"/>
          </ac:cxnSpMkLst>
        </pc:cxnChg>
        <pc:cxnChg chg="mod">
          <ac:chgData name="Kafentzis Georgios" userId="0fad1e94-8729-4dd9-a94a-3efaf92f008a" providerId="ADAL" clId="{3CFF4B7D-55FB-4E45-A4D6-93D3A9418B71}" dt="2026-09-22T22:10:36.073" v="1669" actId="1076"/>
          <ac:cxnSpMkLst>
            <pc:docMk/>
            <pc:sldMk cId="1394998504" sldId="315"/>
            <ac:cxnSpMk id="13" creationId="{00000000-0000-0000-0000-000000000000}"/>
          </ac:cxnSpMkLst>
        </pc:cxnChg>
      </pc:sldChg>
      <pc:sldChg chg="modAnim">
        <pc:chgData name="Kafentzis Georgios" userId="0fad1e94-8729-4dd9-a94a-3efaf92f008a" providerId="ADAL" clId="{3CFF4B7D-55FB-4E45-A4D6-93D3A9418B71}" dt="2026-09-22T22:11:54.709" v="1672"/>
        <pc:sldMkLst>
          <pc:docMk/>
          <pc:sldMk cId="3387383575" sldId="320"/>
        </pc:sldMkLst>
      </pc:sldChg>
      <pc:sldChg chg="modAnim">
        <pc:chgData name="Kafentzis Georgios" userId="0fad1e94-8729-4dd9-a94a-3efaf92f008a" providerId="ADAL" clId="{3CFF4B7D-55FB-4E45-A4D6-93D3A9418B71}" dt="2026-09-22T22:12:31.006" v="1673"/>
        <pc:sldMkLst>
          <pc:docMk/>
          <pc:sldMk cId="1497326687" sldId="322"/>
        </pc:sldMkLst>
      </pc:sldChg>
      <pc:sldChg chg="modAnim">
        <pc:chgData name="Kafentzis Georgios" userId="0fad1e94-8729-4dd9-a94a-3efaf92f008a" providerId="ADAL" clId="{3CFF4B7D-55FB-4E45-A4D6-93D3A9418B71}" dt="2026-09-22T22:14:59.111" v="1681"/>
        <pc:sldMkLst>
          <pc:docMk/>
          <pc:sldMk cId="440638658" sldId="323"/>
        </pc:sldMkLst>
      </pc:sldChg>
      <pc:sldChg chg="modAnim">
        <pc:chgData name="Kafentzis Georgios" userId="0fad1e94-8729-4dd9-a94a-3efaf92f008a" providerId="ADAL" clId="{3CFF4B7D-55FB-4E45-A4D6-93D3A9418B71}" dt="2026-09-22T22:15:20.773" v="1685"/>
        <pc:sldMkLst>
          <pc:docMk/>
          <pc:sldMk cId="630115817" sldId="324"/>
        </pc:sldMkLst>
      </pc:sldChg>
      <pc:sldChg chg="addSp delSp modSp mod addAnim delAnim modAnim">
        <pc:chgData name="Kafentzis Georgios" userId="0fad1e94-8729-4dd9-a94a-3efaf92f008a" providerId="ADAL" clId="{3CFF4B7D-55FB-4E45-A4D6-93D3A9418B71}" dt="2026-09-22T22:14:38.980" v="1679"/>
        <pc:sldMkLst>
          <pc:docMk/>
          <pc:sldMk cId="3029415763" sldId="502"/>
        </pc:sldMkLst>
        <pc:spChg chg="add del">
          <ac:chgData name="Kafentzis Georgios" userId="0fad1e94-8729-4dd9-a94a-3efaf92f008a" providerId="ADAL" clId="{3CFF4B7D-55FB-4E45-A4D6-93D3A9418B71}" dt="2026-09-22T22:14:19.867" v="1675" actId="34122"/>
          <ac:spMkLst>
            <pc:docMk/>
            <pc:sldMk cId="3029415763" sldId="502"/>
            <ac:spMk id="18" creationId="{4B3A5AC6-9D41-4B14-857A-B2C25365BFF1}"/>
          </ac:spMkLst>
        </pc:spChg>
        <pc:spChg chg="add del">
          <ac:chgData name="Kafentzis Georgios" userId="0fad1e94-8729-4dd9-a94a-3efaf92f008a" providerId="ADAL" clId="{3CFF4B7D-55FB-4E45-A4D6-93D3A9418B71}" dt="2026-09-22T22:14:19.867" v="1675" actId="34122"/>
          <ac:spMkLst>
            <pc:docMk/>
            <pc:sldMk cId="3029415763" sldId="502"/>
            <ac:spMk id="24" creationId="{BBFF62CE-CF0C-422A-BCDE-C2555BDDE4E3}"/>
          </ac:spMkLst>
        </pc:spChg>
        <pc:picChg chg="add del">
          <ac:chgData name="Kafentzis Georgios" userId="0fad1e94-8729-4dd9-a94a-3efaf92f008a" providerId="ADAL" clId="{3CFF4B7D-55FB-4E45-A4D6-93D3A9418B71}" dt="2026-09-22T22:14:36.307" v="1678" actId="478"/>
          <ac:picMkLst>
            <pc:docMk/>
            <pc:sldMk cId="3029415763" sldId="502"/>
            <ac:picMk id="4" creationId="{00000000-0000-0000-0000-000000000000}"/>
          </ac:picMkLst>
        </pc:picChg>
        <pc:inkChg chg="add del mod">
          <ac:chgData name="Kafentzis Georgios" userId="0fad1e94-8729-4dd9-a94a-3efaf92f008a" providerId="ADAL" clId="{3CFF4B7D-55FB-4E45-A4D6-93D3A9418B71}" dt="2026-09-22T22:14:24.755" v="1676" actId="208"/>
          <ac:inkMkLst>
            <pc:docMk/>
            <pc:sldMk cId="3029415763" sldId="502"/>
            <ac:inkMk id="5" creationId="{00000000-0000-0000-0000-000000000000}"/>
          </ac:inkMkLst>
        </pc:inkChg>
      </pc:sldChg>
      <pc:sldChg chg="ord modAnim">
        <pc:chgData name="Kafentzis Georgios" userId="0fad1e94-8729-4dd9-a94a-3efaf92f008a" providerId="ADAL" clId="{3CFF4B7D-55FB-4E45-A4D6-93D3A9418B71}" dt="2026-09-22T21:53:28.549" v="1557"/>
        <pc:sldMkLst>
          <pc:docMk/>
          <pc:sldMk cId="2359369980" sldId="505"/>
        </pc:sldMkLst>
      </pc:sldChg>
      <pc:sldChg chg="modAnim">
        <pc:chgData name="Kafentzis Georgios" userId="0fad1e94-8729-4dd9-a94a-3efaf92f008a" providerId="ADAL" clId="{3CFF4B7D-55FB-4E45-A4D6-93D3A9418B71}" dt="2026-09-22T22:15:34.017" v="1686"/>
        <pc:sldMkLst>
          <pc:docMk/>
          <pc:sldMk cId="3557793992" sldId="527"/>
        </pc:sldMkLst>
      </pc:sldChg>
      <pc:sldChg chg="addSp delSp modSp mod delAnim modAnim">
        <pc:chgData name="Kafentzis Georgios" userId="0fad1e94-8729-4dd9-a94a-3efaf92f008a" providerId="ADAL" clId="{3CFF4B7D-55FB-4E45-A4D6-93D3A9418B71}" dt="2026-09-22T18:34:20.192" v="1241" actId="14100"/>
        <pc:sldMkLst>
          <pc:docMk/>
          <pc:sldMk cId="1259433038" sldId="528"/>
        </pc:sldMkLst>
        <pc:spChg chg="mod">
          <ac:chgData name="Kafentzis Georgios" userId="0fad1e94-8729-4dd9-a94a-3efaf92f008a" providerId="ADAL" clId="{3CFF4B7D-55FB-4E45-A4D6-93D3A9418B71}" dt="2026-09-22T18:34:20.192" v="1241" actId="14100"/>
          <ac:spMkLst>
            <pc:docMk/>
            <pc:sldMk cId="1259433038" sldId="528"/>
            <ac:spMk id="4" creationId="{00000000-0000-0000-0000-000000000000}"/>
          </ac:spMkLst>
        </pc:spChg>
        <pc:spChg chg="mod topLvl">
          <ac:chgData name="Kafentzis Georgios" userId="0fad1e94-8729-4dd9-a94a-3efaf92f008a" providerId="ADAL" clId="{3CFF4B7D-55FB-4E45-A4D6-93D3A9418B71}" dt="2026-09-22T16:17:59.783" v="287" actId="164"/>
          <ac:spMkLst>
            <pc:docMk/>
            <pc:sldMk cId="1259433038" sldId="528"/>
            <ac:spMk id="7" creationId="{00000000-0000-0000-0000-000000000000}"/>
          </ac:spMkLst>
        </pc:spChg>
        <pc:grpChg chg="del">
          <ac:chgData name="Kafentzis Georgios" userId="0fad1e94-8729-4dd9-a94a-3efaf92f008a" providerId="ADAL" clId="{3CFF4B7D-55FB-4E45-A4D6-93D3A9418B71}" dt="2026-09-22T16:15:38.590" v="281" actId="478"/>
          <ac:grpSpMkLst>
            <pc:docMk/>
            <pc:sldMk cId="1259433038" sldId="528"/>
            <ac:grpSpMk id="8" creationId="{00000000-0000-0000-0000-000000000000}"/>
          </ac:grpSpMkLst>
        </pc:grpChg>
        <pc:grpChg chg="add mod">
          <ac:chgData name="Kafentzis Georgios" userId="0fad1e94-8729-4dd9-a94a-3efaf92f008a" providerId="ADAL" clId="{3CFF4B7D-55FB-4E45-A4D6-93D3A9418B71}" dt="2026-09-22T16:17:59.783" v="287" actId="164"/>
          <ac:grpSpMkLst>
            <pc:docMk/>
            <pc:sldMk cId="1259433038" sldId="528"/>
            <ac:grpSpMk id="10" creationId="{90AEC23A-27E3-8DE7-6ECB-775EF14A36CE}"/>
          </ac:grpSpMkLst>
        </pc:grpChg>
        <pc:picChg chg="del topLvl">
          <ac:chgData name="Kafentzis Georgios" userId="0fad1e94-8729-4dd9-a94a-3efaf92f008a" providerId="ADAL" clId="{3CFF4B7D-55FB-4E45-A4D6-93D3A9418B71}" dt="2026-09-22T16:15:38.590" v="281" actId="478"/>
          <ac:picMkLst>
            <pc:docMk/>
            <pc:sldMk cId="1259433038" sldId="528"/>
            <ac:picMk id="5" creationId="{00000000-0000-0000-0000-000000000000}"/>
          </ac:picMkLst>
        </pc:picChg>
        <pc:picChg chg="add mod ord">
          <ac:chgData name="Kafentzis Georgios" userId="0fad1e94-8729-4dd9-a94a-3efaf92f008a" providerId="ADAL" clId="{3CFF4B7D-55FB-4E45-A4D6-93D3A9418B71}" dt="2026-09-22T16:17:59.783" v="287" actId="164"/>
          <ac:picMkLst>
            <pc:docMk/>
            <pc:sldMk cId="1259433038" sldId="528"/>
            <ac:picMk id="9" creationId="{F7D2E6C3-CACA-0473-5F63-8E7AC8E85FD9}"/>
          </ac:picMkLst>
        </pc:picChg>
      </pc:sldChg>
      <pc:sldChg chg="addAnim delAnim modAnim">
        <pc:chgData name="Kafentzis Georgios" userId="0fad1e94-8729-4dd9-a94a-3efaf92f008a" providerId="ADAL" clId="{3CFF4B7D-55FB-4E45-A4D6-93D3A9418B71}" dt="2026-09-22T22:15:15.736" v="1684"/>
        <pc:sldMkLst>
          <pc:docMk/>
          <pc:sldMk cId="52168545" sldId="529"/>
        </pc:sldMkLst>
      </pc:sldChg>
      <pc:sldChg chg="addSp delSp modSp mod delAnim modAnim">
        <pc:chgData name="Kafentzis Georgios" userId="0fad1e94-8729-4dd9-a94a-3efaf92f008a" providerId="ADAL" clId="{3CFF4B7D-55FB-4E45-A4D6-93D3A9418B71}" dt="2026-09-22T22:01:54.292" v="1572"/>
        <pc:sldMkLst>
          <pc:docMk/>
          <pc:sldMk cId="79076466" sldId="543"/>
        </pc:sldMkLst>
        <pc:spChg chg="mod">
          <ac:chgData name="Kafentzis Georgios" userId="0fad1e94-8729-4dd9-a94a-3efaf92f008a" providerId="ADAL" clId="{3CFF4B7D-55FB-4E45-A4D6-93D3A9418B71}" dt="2026-09-22T21:32:47.589" v="1488" actId="20577"/>
          <ac:spMkLst>
            <pc:docMk/>
            <pc:sldMk cId="79076466" sldId="543"/>
            <ac:spMk id="3" creationId="{2C6DA259-658B-BFA9-5E9A-BCEF4D66E2C2}"/>
          </ac:spMkLst>
        </pc:spChg>
        <pc:spChg chg="del">
          <ac:chgData name="Kafentzis Georgios" userId="0fad1e94-8729-4dd9-a94a-3efaf92f008a" providerId="ADAL" clId="{3CFF4B7D-55FB-4E45-A4D6-93D3A9418B71}" dt="2026-09-22T18:22:49.589" v="891" actId="478"/>
          <ac:spMkLst>
            <pc:docMk/>
            <pc:sldMk cId="79076466" sldId="543"/>
            <ac:spMk id="4" creationId="{8E5C9DCD-CD14-84BF-E0A2-590FBC69893C}"/>
          </ac:spMkLst>
        </pc:spChg>
        <pc:spChg chg="mod">
          <ac:chgData name="Kafentzis Georgios" userId="0fad1e94-8729-4dd9-a94a-3efaf92f008a" providerId="ADAL" clId="{3CFF4B7D-55FB-4E45-A4D6-93D3A9418B71}" dt="2026-09-22T18:33:18.940" v="1238" actId="113"/>
          <ac:spMkLst>
            <pc:docMk/>
            <pc:sldMk cId="79076466" sldId="543"/>
            <ac:spMk id="5" creationId="{00000000-0000-0000-0000-000000000000}"/>
          </ac:spMkLst>
        </pc:spChg>
        <pc:spChg chg="add mod">
          <ac:chgData name="Kafentzis Georgios" userId="0fad1e94-8729-4dd9-a94a-3efaf92f008a" providerId="ADAL" clId="{3CFF4B7D-55FB-4E45-A4D6-93D3A9418B71}" dt="2026-09-22T18:23:05.085" v="902" actId="1076"/>
          <ac:spMkLst>
            <pc:docMk/>
            <pc:sldMk cId="79076466" sldId="543"/>
            <ac:spMk id="6" creationId="{D43FE660-717A-8353-3D6C-048A3C3F4C9B}"/>
          </ac:spMkLst>
        </pc:spChg>
        <pc:spChg chg="add mod">
          <ac:chgData name="Kafentzis Georgios" userId="0fad1e94-8729-4dd9-a94a-3efaf92f008a" providerId="ADAL" clId="{3CFF4B7D-55FB-4E45-A4D6-93D3A9418B71}" dt="2026-09-22T18:23:10.159" v="905" actId="20577"/>
          <ac:spMkLst>
            <pc:docMk/>
            <pc:sldMk cId="79076466" sldId="543"/>
            <ac:spMk id="8" creationId="{1958398F-8D63-EFD9-5061-5F4E8C0772D9}"/>
          </ac:spMkLst>
        </pc:spChg>
        <pc:spChg chg="add mod">
          <ac:chgData name="Kafentzis Georgios" userId="0fad1e94-8729-4dd9-a94a-3efaf92f008a" providerId="ADAL" clId="{3CFF4B7D-55FB-4E45-A4D6-93D3A9418B71}" dt="2026-09-22T18:23:15.495" v="908" actId="20577"/>
          <ac:spMkLst>
            <pc:docMk/>
            <pc:sldMk cId="79076466" sldId="543"/>
            <ac:spMk id="12" creationId="{A147F56C-3390-B650-3030-A3B101C0B8A7}"/>
          </ac:spMkLst>
        </pc:spChg>
        <pc:spChg chg="mod">
          <ac:chgData name="Kafentzis Georgios" userId="0fad1e94-8729-4dd9-a94a-3efaf92f008a" providerId="ADAL" clId="{3CFF4B7D-55FB-4E45-A4D6-93D3A9418B71}" dt="2026-09-22T18:22:45.720" v="888" actId="1076"/>
          <ac:spMkLst>
            <pc:docMk/>
            <pc:sldMk cId="79076466" sldId="543"/>
            <ac:spMk id="16" creationId="{D113E23E-CE50-CE0A-1E2D-32F417A0E900}"/>
          </ac:spMkLst>
        </pc:spChg>
        <pc:spChg chg="del">
          <ac:chgData name="Kafentzis Georgios" userId="0fad1e94-8729-4dd9-a94a-3efaf92f008a" providerId="ADAL" clId="{3CFF4B7D-55FB-4E45-A4D6-93D3A9418B71}" dt="2026-09-22T18:22:51.053" v="892" actId="478"/>
          <ac:spMkLst>
            <pc:docMk/>
            <pc:sldMk cId="79076466" sldId="543"/>
            <ac:spMk id="17" creationId="{7E816C96-FDB1-663D-167D-E56C5EE734F1}"/>
          </ac:spMkLst>
        </pc:spChg>
        <pc:spChg chg="add mod">
          <ac:chgData name="Kafentzis Georgios" userId="0fad1e94-8729-4dd9-a94a-3efaf92f008a" providerId="ADAL" clId="{3CFF4B7D-55FB-4E45-A4D6-93D3A9418B71}" dt="2026-09-22T18:23:22.353" v="911" actId="20577"/>
          <ac:spMkLst>
            <pc:docMk/>
            <pc:sldMk cId="79076466" sldId="543"/>
            <ac:spMk id="18" creationId="{C0177D93-DC6A-845D-2F50-9BD9C1F4CEE7}"/>
          </ac:spMkLst>
        </pc:spChg>
        <pc:spChg chg="add del">
          <ac:chgData name="Kafentzis Georgios" userId="0fad1e94-8729-4dd9-a94a-3efaf92f008a" providerId="ADAL" clId="{3CFF4B7D-55FB-4E45-A4D6-93D3A9418B71}" dt="2026-09-22T18:23:39.023" v="913" actId="478"/>
          <ac:spMkLst>
            <pc:docMk/>
            <pc:sldMk cId="79076466" sldId="543"/>
            <ac:spMk id="22" creationId="{D17BAED9-8244-F59A-61D6-EEA856CD8325}"/>
          </ac:spMkLst>
        </pc:spChg>
        <pc:spChg chg="add mod">
          <ac:chgData name="Kafentzis Georgios" userId="0fad1e94-8729-4dd9-a94a-3efaf92f008a" providerId="ADAL" clId="{3CFF4B7D-55FB-4E45-A4D6-93D3A9418B71}" dt="2026-09-22T18:24:05.730" v="921" actId="693"/>
          <ac:spMkLst>
            <pc:docMk/>
            <pc:sldMk cId="79076466" sldId="543"/>
            <ac:spMk id="23" creationId="{AD715544-C079-491C-973B-6E597014E36B}"/>
          </ac:spMkLst>
        </pc:spChg>
        <pc:spChg chg="add mod ord">
          <ac:chgData name="Kafentzis Georgios" userId="0fad1e94-8729-4dd9-a94a-3efaf92f008a" providerId="ADAL" clId="{3CFF4B7D-55FB-4E45-A4D6-93D3A9418B71}" dt="2026-09-22T18:27:13.394" v="1111" actId="2085"/>
          <ac:spMkLst>
            <pc:docMk/>
            <pc:sldMk cId="79076466" sldId="543"/>
            <ac:spMk id="24" creationId="{FDD7D222-3BF1-7EE4-9356-48E680B3AB37}"/>
          </ac:spMkLst>
        </pc:spChg>
        <pc:spChg chg="del">
          <ac:chgData name="Kafentzis Georgios" userId="0fad1e94-8729-4dd9-a94a-3efaf92f008a" providerId="ADAL" clId="{3CFF4B7D-55FB-4E45-A4D6-93D3A9418B71}" dt="2026-09-22T18:22:34.042" v="881" actId="478"/>
          <ac:spMkLst>
            <pc:docMk/>
            <pc:sldMk cId="79076466" sldId="543"/>
            <ac:spMk id="25" creationId="{175F9D78-10EF-B72A-92B7-A930B07EA6A0}"/>
          </ac:spMkLst>
        </pc:spChg>
        <pc:spChg chg="del">
          <ac:chgData name="Kafentzis Georgios" userId="0fad1e94-8729-4dd9-a94a-3efaf92f008a" providerId="ADAL" clId="{3CFF4B7D-55FB-4E45-A4D6-93D3A9418B71}" dt="2026-09-22T18:22:37.867" v="884" actId="478"/>
          <ac:spMkLst>
            <pc:docMk/>
            <pc:sldMk cId="79076466" sldId="543"/>
            <ac:spMk id="26" creationId="{0DA3DB36-D9C4-354E-2456-43DAE04F1921}"/>
          </ac:spMkLst>
        </pc:spChg>
        <pc:spChg chg="del">
          <ac:chgData name="Kafentzis Georgios" userId="0fad1e94-8729-4dd9-a94a-3efaf92f008a" providerId="ADAL" clId="{3CFF4B7D-55FB-4E45-A4D6-93D3A9418B71}" dt="2026-09-22T18:22:37.350" v="883" actId="478"/>
          <ac:spMkLst>
            <pc:docMk/>
            <pc:sldMk cId="79076466" sldId="543"/>
            <ac:spMk id="29" creationId="{0F76EB27-2DEE-C373-B539-AB56F78F4B95}"/>
          </ac:spMkLst>
        </pc:spChg>
        <pc:spChg chg="del">
          <ac:chgData name="Kafentzis Georgios" userId="0fad1e94-8729-4dd9-a94a-3efaf92f008a" providerId="ADAL" clId="{3CFF4B7D-55FB-4E45-A4D6-93D3A9418B71}" dt="2026-09-22T18:22:34.898" v="882" actId="478"/>
          <ac:spMkLst>
            <pc:docMk/>
            <pc:sldMk cId="79076466" sldId="543"/>
            <ac:spMk id="36" creationId="{294F5F9C-4ED0-4DD5-DCCD-2C936E667AC3}"/>
          </ac:spMkLst>
        </pc:spChg>
        <pc:spChg chg="del">
          <ac:chgData name="Kafentzis Georgios" userId="0fad1e94-8729-4dd9-a94a-3efaf92f008a" providerId="ADAL" clId="{3CFF4B7D-55FB-4E45-A4D6-93D3A9418B71}" dt="2026-09-22T18:22:39.779" v="885" actId="478"/>
          <ac:spMkLst>
            <pc:docMk/>
            <pc:sldMk cId="79076466" sldId="543"/>
            <ac:spMk id="37" creationId="{61748F02-4D4B-5584-CF43-F260BF89EF47}"/>
          </ac:spMkLst>
        </pc:spChg>
        <pc:spChg chg="del">
          <ac:chgData name="Kafentzis Georgios" userId="0fad1e94-8729-4dd9-a94a-3efaf92f008a" providerId="ADAL" clId="{3CFF4B7D-55FB-4E45-A4D6-93D3A9418B71}" dt="2026-09-22T18:22:42.570" v="887" actId="478"/>
          <ac:spMkLst>
            <pc:docMk/>
            <pc:sldMk cId="79076466" sldId="543"/>
            <ac:spMk id="41" creationId="{C048FC25-3C0F-9D23-3816-C18CF8D22154}"/>
          </ac:spMkLst>
        </pc:spChg>
        <pc:spChg chg="del">
          <ac:chgData name="Kafentzis Georgios" userId="0fad1e94-8729-4dd9-a94a-3efaf92f008a" providerId="ADAL" clId="{3CFF4B7D-55FB-4E45-A4D6-93D3A9418B71}" dt="2026-09-22T18:22:41.378" v="886" actId="478"/>
          <ac:spMkLst>
            <pc:docMk/>
            <pc:sldMk cId="79076466" sldId="543"/>
            <ac:spMk id="43" creationId="{533A55F0-0E3A-3C1D-3D24-A2C6A20C8ABE}"/>
          </ac:spMkLst>
        </pc:spChg>
        <pc:spChg chg="del">
          <ac:chgData name="Kafentzis Georgios" userId="0fad1e94-8729-4dd9-a94a-3efaf92f008a" providerId="ADAL" clId="{3CFF4B7D-55FB-4E45-A4D6-93D3A9418B71}" dt="2026-09-22T18:22:33.434" v="880" actId="478"/>
          <ac:spMkLst>
            <pc:docMk/>
            <pc:sldMk cId="79076466" sldId="543"/>
            <ac:spMk id="44" creationId="{55C0C5DF-333F-9054-47FA-36DFFB193C94}"/>
          </ac:spMkLst>
        </pc:spChg>
        <pc:spChg chg="mod">
          <ac:chgData name="Kafentzis Georgios" userId="0fad1e94-8729-4dd9-a94a-3efaf92f008a" providerId="ADAL" clId="{3CFF4B7D-55FB-4E45-A4D6-93D3A9418B71}" dt="2026-09-22T18:29:45.314" v="1122" actId="14100"/>
          <ac:spMkLst>
            <pc:docMk/>
            <pc:sldMk cId="79076466" sldId="543"/>
            <ac:spMk id="53" creationId="{49561986-A614-B787-0333-DA753A070FD8}"/>
          </ac:spMkLst>
        </pc:spChg>
        <pc:cxnChg chg="del">
          <ac:chgData name="Kafentzis Georgios" userId="0fad1e94-8729-4dd9-a94a-3efaf92f008a" providerId="ADAL" clId="{3CFF4B7D-55FB-4E45-A4D6-93D3A9418B71}" dt="2026-09-22T18:22:32.197" v="879" actId="478"/>
          <ac:cxnSpMkLst>
            <pc:docMk/>
            <pc:sldMk cId="79076466" sldId="543"/>
            <ac:cxnSpMk id="9" creationId="{29465B9E-D485-C29F-AA52-F8D7834126F2}"/>
          </ac:cxnSpMkLst>
        </pc:cxnChg>
        <pc:cxnChg chg="mod">
          <ac:chgData name="Kafentzis Georgios" userId="0fad1e94-8729-4dd9-a94a-3efaf92f008a" providerId="ADAL" clId="{3CFF4B7D-55FB-4E45-A4D6-93D3A9418B71}" dt="2026-09-22T18:29:50.922" v="1123" actId="14100"/>
          <ac:cxnSpMkLst>
            <pc:docMk/>
            <pc:sldMk cId="79076466" sldId="543"/>
            <ac:cxnSpMk id="10" creationId="{00000000-0000-0000-0000-000000000000}"/>
          </ac:cxnSpMkLst>
        </pc:cxnChg>
        <pc:cxnChg chg="mod">
          <ac:chgData name="Kafentzis Georgios" userId="0fad1e94-8729-4dd9-a94a-3efaf92f008a" providerId="ADAL" clId="{3CFF4B7D-55FB-4E45-A4D6-93D3A9418B71}" dt="2026-09-22T18:29:57.223" v="1124" actId="14100"/>
          <ac:cxnSpMkLst>
            <pc:docMk/>
            <pc:sldMk cId="79076466" sldId="543"/>
            <ac:cxnSpMk id="13" creationId="{00000000-0000-0000-0000-000000000000}"/>
          </ac:cxnSpMkLst>
        </pc:cxnChg>
        <pc:cxnChg chg="ord">
          <ac:chgData name="Kafentzis Georgios" userId="0fad1e94-8729-4dd9-a94a-3efaf92f008a" providerId="ADAL" clId="{3CFF4B7D-55FB-4E45-A4D6-93D3A9418B71}" dt="2026-09-22T18:26:37.737" v="1107" actId="166"/>
          <ac:cxnSpMkLst>
            <pc:docMk/>
            <pc:sldMk cId="79076466" sldId="543"/>
            <ac:cxnSpMk id="19" creationId="{95B31AE4-E19B-9501-0DD8-AF8E7380FCE9}"/>
          </ac:cxnSpMkLst>
        </pc:cxnChg>
        <pc:cxnChg chg="del">
          <ac:chgData name="Kafentzis Georgios" userId="0fad1e94-8729-4dd9-a94a-3efaf92f008a" providerId="ADAL" clId="{3CFF4B7D-55FB-4E45-A4D6-93D3A9418B71}" dt="2026-09-22T18:22:46.754" v="889" actId="478"/>
          <ac:cxnSpMkLst>
            <pc:docMk/>
            <pc:sldMk cId="79076466" sldId="543"/>
            <ac:cxnSpMk id="21" creationId="{53947774-4AF5-1E86-3A89-CC125B9BEE42}"/>
          </ac:cxnSpMkLst>
        </pc:cxnChg>
        <pc:cxnChg chg="del">
          <ac:chgData name="Kafentzis Georgios" userId="0fad1e94-8729-4dd9-a94a-3efaf92f008a" providerId="ADAL" clId="{3CFF4B7D-55FB-4E45-A4D6-93D3A9418B71}" dt="2026-09-22T18:22:31.252" v="878" actId="478"/>
          <ac:cxnSpMkLst>
            <pc:docMk/>
            <pc:sldMk cId="79076466" sldId="543"/>
            <ac:cxnSpMk id="33" creationId="{75E58A8A-7907-5EBA-C13D-C0BB03755F47}"/>
          </ac:cxnSpMkLst>
        </pc:cxnChg>
        <pc:cxnChg chg="del">
          <ac:chgData name="Kafentzis Georgios" userId="0fad1e94-8729-4dd9-a94a-3efaf92f008a" providerId="ADAL" clId="{3CFF4B7D-55FB-4E45-A4D6-93D3A9418B71}" dt="2026-09-22T18:22:47.745" v="890" actId="478"/>
          <ac:cxnSpMkLst>
            <pc:docMk/>
            <pc:sldMk cId="79076466" sldId="543"/>
            <ac:cxnSpMk id="38" creationId="{47D934B9-17B0-F74C-1605-0F6F0926D775}"/>
          </ac:cxnSpMkLst>
        </pc:cxnChg>
      </pc:sldChg>
      <pc:sldChg chg="addSp modSp mod modShow">
        <pc:chgData name="Kafentzis Georgios" userId="0fad1e94-8729-4dd9-a94a-3efaf92f008a" providerId="ADAL" clId="{3CFF4B7D-55FB-4E45-A4D6-93D3A9418B71}" dt="2026-09-22T21:42:26.416" v="1489" actId="729"/>
        <pc:sldMkLst>
          <pc:docMk/>
          <pc:sldMk cId="390251507" sldId="544"/>
        </pc:sldMkLst>
        <pc:picChg chg="add mod">
          <ac:chgData name="Kafentzis Georgios" userId="0fad1e94-8729-4dd9-a94a-3efaf92f008a" providerId="ADAL" clId="{3CFF4B7D-55FB-4E45-A4D6-93D3A9418B71}" dt="2026-09-22T18:38:45.341" v="1249" actId="1076"/>
          <ac:picMkLst>
            <pc:docMk/>
            <pc:sldMk cId="390251507" sldId="544"/>
            <ac:picMk id="4" creationId="{D611C835-9B22-4DCB-C758-56A17760D53C}"/>
          </ac:picMkLst>
        </pc:picChg>
      </pc:sldChg>
      <pc:sldChg chg="addSp delSp modSp add mod addAnim delAnim modAnim">
        <pc:chgData name="Kafentzis Georgios" userId="0fad1e94-8729-4dd9-a94a-3efaf92f008a" providerId="ADAL" clId="{3CFF4B7D-55FB-4E45-A4D6-93D3A9418B71}" dt="2026-09-22T21:54:35.438" v="1568"/>
        <pc:sldMkLst>
          <pc:docMk/>
          <pc:sldMk cId="965257298" sldId="545"/>
        </pc:sldMkLst>
        <pc:spChg chg="mod">
          <ac:chgData name="Kafentzis Georgios" userId="0fad1e94-8729-4dd9-a94a-3efaf92f008a" providerId="ADAL" clId="{3CFF4B7D-55FB-4E45-A4D6-93D3A9418B71}" dt="2026-09-22T21:54:35.438" v="1568"/>
          <ac:spMkLst>
            <pc:docMk/>
            <pc:sldMk cId="965257298" sldId="545"/>
            <ac:spMk id="3" creationId="{AB4959C4-40CA-4E13-4586-F17856B05F17}"/>
          </ac:spMkLst>
        </pc:spChg>
        <pc:spChg chg="add mod">
          <ac:chgData name="Kafentzis Georgios" userId="0fad1e94-8729-4dd9-a94a-3efaf92f008a" providerId="ADAL" clId="{3CFF4B7D-55FB-4E45-A4D6-93D3A9418B71}" dt="2026-09-22T17:58:58.987" v="319" actId="1076"/>
          <ac:spMkLst>
            <pc:docMk/>
            <pc:sldMk cId="965257298" sldId="545"/>
            <ac:spMk id="6" creationId="{33BE4AE8-68B5-D6FF-F14F-42E3C658E8AB}"/>
          </ac:spMkLst>
        </pc:spChg>
        <pc:grpChg chg="del">
          <ac:chgData name="Kafentzis Georgios" userId="0fad1e94-8729-4dd9-a94a-3efaf92f008a" providerId="ADAL" clId="{3CFF4B7D-55FB-4E45-A4D6-93D3A9418B71}" dt="2026-09-22T17:57:59.533" v="292" actId="478"/>
          <ac:grpSpMkLst>
            <pc:docMk/>
            <pc:sldMk cId="965257298" sldId="545"/>
            <ac:grpSpMk id="31" creationId="{06757A4B-4AA3-2458-D2A1-5C8EEAC0A029}"/>
          </ac:grpSpMkLst>
        </pc:grpChg>
      </pc:sldChg>
      <pc:sldChg chg="addSp delSp modSp add mod delAnim modAnim">
        <pc:chgData name="Kafentzis Georgios" userId="0fad1e94-8729-4dd9-a94a-3efaf92f008a" providerId="ADAL" clId="{3CFF4B7D-55FB-4E45-A4D6-93D3A9418B71}" dt="2026-09-22T22:04:06.174" v="1666"/>
        <pc:sldMkLst>
          <pc:docMk/>
          <pc:sldMk cId="2280436688" sldId="546"/>
        </pc:sldMkLst>
        <pc:spChg chg="mod">
          <ac:chgData name="Kafentzis Georgios" userId="0fad1e94-8729-4dd9-a94a-3efaf92f008a" providerId="ADAL" clId="{3CFF4B7D-55FB-4E45-A4D6-93D3A9418B71}" dt="2026-09-22T21:32:45.856" v="1487" actId="20577"/>
          <ac:spMkLst>
            <pc:docMk/>
            <pc:sldMk cId="2280436688" sldId="546"/>
            <ac:spMk id="3" creationId="{CC6404B4-7A92-A582-C732-DBEC7D2410FD}"/>
          </ac:spMkLst>
        </pc:spChg>
        <pc:spChg chg="del">
          <ac:chgData name="Kafentzis Georgios" userId="0fad1e94-8729-4dd9-a94a-3efaf92f008a" providerId="ADAL" clId="{3CFF4B7D-55FB-4E45-A4D6-93D3A9418B71}" dt="2026-09-22T22:02:38.362" v="1573" actId="478"/>
          <ac:spMkLst>
            <pc:docMk/>
            <pc:sldMk cId="2280436688" sldId="546"/>
            <ac:spMk id="4" creationId="{6A70A2DA-23FE-80DC-7F8B-DEB911565A66}"/>
          </ac:spMkLst>
        </pc:spChg>
        <pc:spChg chg="del">
          <ac:chgData name="Kafentzis Georgios" userId="0fad1e94-8729-4dd9-a94a-3efaf92f008a" providerId="ADAL" clId="{3CFF4B7D-55FB-4E45-A4D6-93D3A9418B71}" dt="2026-09-22T18:30:24.096" v="1125" actId="478"/>
          <ac:spMkLst>
            <pc:docMk/>
            <pc:sldMk cId="2280436688" sldId="546"/>
            <ac:spMk id="5" creationId="{CE895022-6537-1DC7-CE56-50E129F92A27}"/>
          </ac:spMkLst>
        </pc:spChg>
        <pc:spChg chg="add mod">
          <ac:chgData name="Kafentzis Georgios" userId="0fad1e94-8729-4dd9-a94a-3efaf92f008a" providerId="ADAL" clId="{3CFF4B7D-55FB-4E45-A4D6-93D3A9418B71}" dt="2026-09-22T18:33:52.666" v="1239" actId="1076"/>
          <ac:spMkLst>
            <pc:docMk/>
            <pc:sldMk cId="2280436688" sldId="546"/>
            <ac:spMk id="6" creationId="{2F48F195-1F35-7484-11B0-48EDC427A986}"/>
          </ac:spMkLst>
        </pc:spChg>
        <pc:spChg chg="add mod">
          <ac:chgData name="Kafentzis Georgios" userId="0fad1e94-8729-4dd9-a94a-3efaf92f008a" providerId="ADAL" clId="{3CFF4B7D-55FB-4E45-A4D6-93D3A9418B71}" dt="2026-09-22T22:03:58.464" v="1665" actId="20577"/>
          <ac:spMkLst>
            <pc:docMk/>
            <pc:sldMk cId="2280436688" sldId="546"/>
            <ac:spMk id="7" creationId="{8B75317F-9975-E097-78E9-03C55F1BB493}"/>
          </ac:spMkLst>
        </pc:spChg>
        <pc:spChg chg="mod">
          <ac:chgData name="Kafentzis Georgios" userId="0fad1e94-8729-4dd9-a94a-3efaf92f008a" providerId="ADAL" clId="{3CFF4B7D-55FB-4E45-A4D6-93D3A9418B71}" dt="2026-09-22T18:31:21.921" v="1133" actId="1036"/>
          <ac:spMkLst>
            <pc:docMk/>
            <pc:sldMk cId="2280436688" sldId="546"/>
            <ac:spMk id="36" creationId="{CE53D134-C3AC-A7A0-C8BD-55ED4ACC6B57}"/>
          </ac:spMkLst>
        </pc:spChg>
        <pc:spChg chg="mod">
          <ac:chgData name="Kafentzis Georgios" userId="0fad1e94-8729-4dd9-a94a-3efaf92f008a" providerId="ADAL" clId="{3CFF4B7D-55FB-4E45-A4D6-93D3A9418B71}" dt="2026-09-22T18:30:33.208" v="1126" actId="1076"/>
          <ac:spMkLst>
            <pc:docMk/>
            <pc:sldMk cId="2280436688" sldId="546"/>
            <ac:spMk id="43" creationId="{70FEBADB-59C2-9173-3695-82409CACED9F}"/>
          </ac:spMkLst>
        </pc:spChg>
        <pc:spChg chg="mod">
          <ac:chgData name="Kafentzis Georgios" userId="0fad1e94-8729-4dd9-a94a-3efaf92f008a" providerId="ADAL" clId="{3CFF4B7D-55FB-4E45-A4D6-93D3A9418B71}" dt="2026-09-22T18:31:35.563" v="1135" actId="1076"/>
          <ac:spMkLst>
            <pc:docMk/>
            <pc:sldMk cId="2280436688" sldId="546"/>
            <ac:spMk id="53" creationId="{B44C6B8E-0BB6-A0D7-1E11-BD0BED6FDD01}"/>
          </ac:spMkLst>
        </pc:spChg>
        <pc:grpChg chg="del">
          <ac:chgData name="Kafentzis Georgios" userId="0fad1e94-8729-4dd9-a94a-3efaf92f008a" providerId="ADAL" clId="{3CFF4B7D-55FB-4E45-A4D6-93D3A9418B71}" dt="2026-09-22T18:31:27.590" v="1134" actId="478"/>
          <ac:grpSpMkLst>
            <pc:docMk/>
            <pc:sldMk cId="2280436688" sldId="546"/>
            <ac:grpSpMk id="14" creationId="{E96BE5C1-BBA7-DFFA-DDE9-6806DA0E6046}"/>
          </ac:grpSpMkLst>
        </pc:grpChg>
        <pc:cxnChg chg="mod">
          <ac:chgData name="Kafentzis Georgios" userId="0fad1e94-8729-4dd9-a94a-3efaf92f008a" providerId="ADAL" clId="{3CFF4B7D-55FB-4E45-A4D6-93D3A9418B71}" dt="2026-09-22T18:31:27.590" v="1134" actId="478"/>
          <ac:cxnSpMkLst>
            <pc:docMk/>
            <pc:sldMk cId="2280436688" sldId="546"/>
            <ac:cxnSpMk id="10" creationId="{11755C40-B2C2-6500-0DBD-18AAFA6FDE65}"/>
          </ac:cxnSpMkLst>
        </pc:cxnChg>
      </pc:sldChg>
      <pc:sldChg chg="modSp add mod ord modAnim">
        <pc:chgData name="Kafentzis Georgios" userId="0fad1e94-8729-4dd9-a94a-3efaf92f008a" providerId="ADAL" clId="{3CFF4B7D-55FB-4E45-A4D6-93D3A9418B71}" dt="2026-09-22T21:51:41.203" v="1532"/>
        <pc:sldMkLst>
          <pc:docMk/>
          <pc:sldMk cId="488449424" sldId="547"/>
        </pc:sldMkLst>
        <pc:spChg chg="mod">
          <ac:chgData name="Kafentzis Georgios" userId="0fad1e94-8729-4dd9-a94a-3efaf92f008a" providerId="ADAL" clId="{3CFF4B7D-55FB-4E45-A4D6-93D3A9418B71}" dt="2026-09-22T21:22:09.575" v="1484" actId="6549"/>
          <ac:spMkLst>
            <pc:docMk/>
            <pc:sldMk cId="488449424" sldId="547"/>
            <ac:spMk id="3" creationId="{E68ED519-1D9E-37B1-AC1A-5A52222FE84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079A3-B7B8-4BA5-BEB1-58F5B5AD0B00}" type="datetimeFigureOut">
              <a:rPr lang="el-GR" smtClean="0"/>
              <a:t>28/9/2026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23F43-8038-426E-9A75-5E1A605945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0136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08:41:53.16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39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6-09-23T08:44:20.256"/>
    </inkml:context>
  </inkml:definitions>
  <inkml:trace contextRef="#ctx0" brushRef="#br0">20158 10692 579 0,'0'-1'275'0,"0"-3"-107"16,4 3-43-16,-4 1-34 15,0 0-10-15,5 5-12 16,17 10-9-16,37 44-17 15,-25-25-8-15,0 5-8 0,1 4-5 16,-9 4-2-16,-8 1 1 16,-9 12-1-16,-7 7 1 15,-4 2-5-15,-2 2-3 16,-1-18-3-16,-1-14-2 16,6-18-1-1,1-9-6-15,1-9-42 0,1-4-28 0,-3-6-167 16,-2 6-187-16</inkml:trace>
  <inkml:trace contextRef="#ctx0" brushRef="#br0" timeOffset="820.6605">20202 10734 468 0,'0'-2'242'0,"0"-4"-59"15,-1 1-13-15,0 5-25 0,0 0-27 16,-1 0-46-16,1 0-22 16,-4 13-34-16,-16 45-4 15,13-27-5-15,2 4-1 16,0-11-2-16,0-4 0 0,5-7-2 15,-1-3 0-15,2-10 0 16,1-4 0-16,1-12 1 16,2-4 0-16,0-13 2 31,2-3-1-31,-1 0 3 0,-1-3 1 0,-1 5 9 16,-3 1 6-16,0 10 19 15,-1 7 10-15,-2 12-3 16,3 4-11-16,4 5-25 0,3 2-13 15,7 6-7 1,6 1 1-16,14 3 1 16,6 0 0-16,8-2 2 0,-6-4 1 15,-9-4-119 1,-4 0-153-16</inkml:trace>
  <inkml:trace contextRef="#ctx0" brushRef="#br0" timeOffset="1521.0264">20714 10926 900 0,'-6'-1'405'16,"-8"1"-209"-16,0 0-45 15,1 10-87-15,-1 5-30 16,2 3-27-16,2 4-7 0,9 3-5 15,3-4-2-15,11 1-2 16,5 4-1-16,6-10-1 16,6-2-1-16,2-13 4 31,-1-8 3-31,-1-8 7 0,-5-8 4 0,-5-4 5 31,-3-1 1-31,-8-12 2 0,-3 0 0 0,-6-8 5 31,-5-5 2-31,-13 2 10 16,-11-2 9-16,-10 7 15 16,-5 10 8-16,2 14 1 0,4 8-11 15,8 16-28-15,6 4-20 16,10 9-21-16,7 5-5 16,16 4-1-16,9 1 2 15,15-7 2-15,10-6 0 0,10-8 2 16,2-4 2-16,-2-4-37 15,-6-1-69-15,-20-7-234 16</inkml:trace>
  <inkml:trace contextRef="#ctx0" brushRef="#br0" timeOffset="5740.7684">19897 11448 98 0,'1'1'69'16,"-1"-1"4"-16,1-1-6 15,-2 1 1-15,0-1-1 16,-1 0 1-16,2 0-2 15,0-1-5-15,0 1 1 0,0 0 5 16,0 0 2-16,0 1-5 16,0 0-8-16,0-1-13 15,0 0-8-15,0-1-14 16,0 1-7-16,0 0-7 16,0 0-1-16,0 0 3 15,0 0 2-15,0 0 12 16,0-1 6-16,-1 1 9 15,0 0 4-15,0-4 2 16,0 0-2-16,-2-1-1 16,1-1-3-16,0-2-9 0,-14-28-3 15,9 23-4-15,3 4 1 16,-3-1 4-16,2 1 2 16,0 3 1-16,-4-6-2 15,4 4-1-15,-2 0-4 16,0-3-6-16,-1 5-3 15,1-3-6-15,-1-4-1 0,-1-2-2 16,2-1-1-16,-1 2-1 16,1 1 1-16,0 4 2 15,-1-2 4 1,1 2 7 0,-2 2 2-16,1-2-3 0,0 2 0 0,-4-1-5 31,1-4-1-31,-1 0 0 15,0 0 1-15,1 1-3 0,1 3-1 0,1 2-1 16,-2-2-2-16,0-1 1 16,-1-2 0-16,-4 2-1 0,7 1 0 15,1 0-2-15,0 4-1 16,2 1-1-16,-3 3 0 16,-2-2 1-16,0 0-1 31,3-6 4-31,-3 1 0 15,-1-2-1-15,-2 2 1 0,5 5-3 16,-6-6-1-16,2 3-1 16,1 1 0-16,-4-2 1 15,6 4-1-15,-2 3 0 16,2-4 1-16,-3-2-1 16,-3 1 1-16,1 0 0 15,-2 2 1-15,1-1 1 16,-1 0-1-16,-1 1 0 15,-1-2-1-15,-1 5-3 16,0-3-3-16,3 3-2 16,2 2 0-16,0-1 1 0,1 4 2 15,-2-3 3-15,2 0 2 16,1 1 0 0,-1-2-1-16,-2 2 0 0,3 0-1 15,2 1 1-15,0-2-1 16,4 1-1-16,-7 0-1 0,3 2-2 15,0 3 0-15,-4-2 2 16,7 1 3-16,-7 2-2 16,0-5-1-16,3 7-2 15,-5-3-1-15,4-5 1 16,0 7 0-16,1-5 0 16,0 5 0-16,0 2-2 15,0-3 0-15,-3 0-1 16,-2 0 1-16,-1 0 1 15,2 4 2-15,3 3 2 16,2-4 0-16,0 2 2 0,1-1-1 16,-1 0 1-16,2-1 0 15,1 3 0-15,1 1 0 16,-2-1 0-16,1 0-2 16,0 2-1-16,0 0-2 15,-1 1-1-15,1 2 1 0,-2 3 0 31,0-3 1-31,3-2 3 16,2 3 0-16,1-5 2 16,0 0 0-16,4 1 1 0,-2-1-1 0,2-2 0 31,0 1 0-31,0-1 0 0,-1 0 0 0,1 3 0 31,0 2 0-31,-4-1 0 0,4-3 0 0,0 0 0 16,2 2 0-16,1 0 0 0,-2-1-1 31,5 1-1-31,-3-1 1 16,3 3 0-16,2 0 1 15,-2 2 0-15,1-4 2 16,-2-1-1-16,-4 1 1 16,0-9 0-16,0 0 1 0,0-1-1 15,0-3 1-15,2 0 2 16,-3-2 3-16,0-2 6 15,-2 0 0-15,1 0-2 16,0 0-4-16,0 0-7 16,0 0-2-16,0 0-1 15,0 0 2-15,-1 0 6 16,1 0 4-16,0 0 3 16,-7-1 1-16,-4-2-1 0,-31-15 3 15,28 1 1-15,-1-2-1 16,-2 1 0-16,3-1-5 15,1 8-5-15,4 6-1 16,-1 1-5-16,4 1-2 16,5 3-9-16,0-1-5 0,2 1-5 15,0 0 1-15,0 0 7 16,12 1 5-16,29 47 4 16,-26-30 1-16,0 2 2 15,0-1 1 1,9 2 0-16,-2 1 0 0,-1-4 1 15,0-3 1-15,-6-5 0 16,-3-5 0-16,-1-5 5 16,-2-1 3-16,0-11 8 15,-2-6 4-15,0-6 5 16,-1 0 1-16,1-4-5 0,0 2-3 16,-3-2-10-16,0 1 8 15,-3 6-181 1</inkml:trace>
  <inkml:trace contextRef="#ctx0" brushRef="#br0" timeOffset="6662.7323">18696 10481 304 0,'0'-6'162'0,"0"-3"-17"16,0 1-7-16,-2-3-8 0,1 1-5 0,-3 0-15 16,1 0-2-16,-2 2 5 15,-3 0-2-15,-2 4-25 16,-3-1-16-16,-2 5-36 15,-2 6-14-15,-6 2-5 32,1 2-1-32,-1 4-5 15,1 1-2-15,8 3-3 16,-2 2-1-16,5 0 1 16,-3-3-1-16,8 5-4 0,5 2-2 15,4 0-3-15,8 2 0 16,5-2 1-16,3 0 0 15,7-4 0-15,0-4 1 16,4-12 1-16,3-2 2 0,-2-5 3 16,0-4 1-16,-10-3 5 15,-4-2 2-15,-8-1 7 16,-7-1 2-16,-2 3 3 16,-8-5-2-16,-2 7-5 15,-2 0-4-15,1 3-11 16,0 6-5-16,1 5-7 15,0 3-1-15,-2 8 3 16,0 2 0-16,2 10 5 0,5 3 1 16,1 4 0-16,4 4 2 15,4 2 2-15,1 4 0 16,2-4 1 0,-2-4 2-16,-2-11-1 0,0-6 1 15,-1-3 0-15,3-3 1 16,-1-6 4-16,-2 0 1 0,-2-8 5 31,-1-1-2-31,-2-3-45 0,2 3-53 0</inkml:trace>
  <inkml:trace contextRef="#ctx0" brushRef="#br0" timeOffset="9934.2394">20119 11441 108 0,'-1'0'60'15,"0"-1"-10"-15,-2-1 5 32,3 2 10-32,0 0 28 15,0 0 14-15,0 0 9 16,0 0-4-16,0 0-9 16,-1 0-8-16,1 0-18 15,0 0-12-15,0 0-23 16,0 0-12-16,0 0-17 15,-1 0-2-15,0 0-2 0,0 0 1 16,1 2 0-16,0 5 2 16,0 1 6-16,0 0 5 15,3 29 9-15,-3-31-2 16,-3 1-5-16,-1 1-4 0,2 1-10 16,-1 1-1-16,0-2-2 15,2-1 2-15,-2 0 2 16,3 3 1-16,-4 0 5 15,2 0 1-15,-4-2 1 16,-2-1 1-16,0 2-4 16,1 2-3-16,4 3-4 15,-4-3 1-15,3 1-1 16,0-4 1-16,-1-3-1 0,2 3 0 16,-1-2-2-16,0 2-1 15,-5-3-1-15,0 1 0 16,2 1-1-16,-2 0-2 15,0-1 0-15,7 0-1 16,-2 0 1-16,-1 0 0 0,2-2 0 31,-10 0 1-31,3-2-1 16,2 3 0-16,-1-1-1 0,5 3 1 0,-4 0 0 31,4 1 0-31,-8 0 2 0,-1 0-1 0,-1-1 1 31,-2-1 1-31,6 0 1 16,0-2-2-16,-1 2 0 16,0-2-1-16,-1-1 1 15,1 3 2-15,1-3 4 0,0 2 1 16,0 0 0-16,-3-3-1 16,0 0-4-16,2 4-2 15,-1-3-2-15,2 1 0 16,1 2 0-16,-1-5 0 15,-1 0 1-15,1 0 0 0,-1 3 0 16,1-3-1-16,-1 0 1 16,3 3-1-16,-3-4-2 15,2 3 1-15,-2-2-1 16,0-1 0-16,1 1 1 16,1-1 4-16,-2 0 2 15,3 0 0-15,-2-1 2 16,2 1-1-16,1 0 1 15,-3-2 2-15,3-2-1 0,-2 1 0 16,0-2-2-16,-3 0 0 16,3 4-2-16,-1-1 0 15,-1 0-1-15,4 2-2 16,-1 0 1-16,0-3 0 0,0 3 0 16,1-1-2-16,-4-2 1 15,3 0-1-15,-2 0-2 16,0 1 2-16,2-4-2 15,0 4 1-15,-3-3 0 16,1-2 1-16,0 1 0 16,-1 1 0-16,1 0-1 15,2-1 0-15,0 3 0 16,0-2-1-16,-2-2 1 16,2 3-1-16,-2-4 1 15,2-1-1-15,0 3 0 0,-1 0-1 16,2-1 0-16,-1 3-1 31,3 1-2-31,2-3 1 0,-2 0 2 0,2 3 0 16,-2-5 2-16,-2 1 0 0,0 0 1 15,0-2-1-15,0 3-2 32,1 0 0-32,2 1 0 15,-1 0-1-15,1-1 1 16,0 4-1-16,2-2 1 15,1 3-1-15,0 0 1 16,-1 0-2-16,1 0 0 16,0 0 0-16,0-1 0 15,0 1 1-15,0 0 1 0,0 1 2 16,-1-1-1-16,1 0 0 16,0 0 0-16,0 0-1 15,0-1-3-15,0 2-2 16,-1 0-4-16,1 0 0 15,0 0 4-15,0 0 0 0,-1 6 4 16,-2 6 0-16,-8 25 1 16,9-29 1-16,3 0 0 15,-1 0 0-15,-1 1-2 16,-4 4-1-16,4 3-3 16,-2 1 0-16,5 4 0 15,4-1 1-15,2-2 3 16,-1-3 0-16,-3-6 2 15,-1-2 0-15,-2-5 1 16,4 0 0-16,-4-2 0 16,0-2 1-16,0 1 0 0,0 0 1 15,-1 0-2-15,0-4-2 16,-2-4 0-16,1 0 0 16,-10-30 1-16,11 27 0 15,-4-3 0-15,-2 0 0 16,0-1-1-16,6 3 0 0,3 4 1 15,-2-2 0-15,2-2 2 32,-4-2 0-32,-3 5-1 0,2-1-2 0,3 5 0 15,3 3-1-15,-3 1-4 32,0 0-2-32,0 1-3 0,0 0-1 0,0 0 3 15,1 0 0-15,22-3 2 16,28-7 2-16,-29 2 1 31,0-1 2-31,-2 0 2 0,-1 4 0 16,-5 1 1-16,-1-1-2 15,-2 6-29-15,1 0-97 16</inkml:trace>
  <inkml:trace contextRef="#ctx0" brushRef="#br0" timeOffset="11304.2244">20025 12039 410 0,'-6'-3'224'0,"-3"-2"-42"16,-3 0-28-16,2 0-39 15,-2 3-10-15,-5 1-26 16,0 4-13-16,-2 7-27 0,-3 0-14 16,3 5-16-16,1-4-7 15,4 4-3-15,9 5 3 16,5 4 5-16,5 4 3 0,9 2-2 15,5-1-3-15,3-3-3 16,2-5-2-16,-3-9-1 16,-6-1 0-16,0-11 2 15,-2-3 3-15,4-7 2 16,-2-6 1-16,-7-5 1 16,0 1 0-16,-7 1 7 15,-1 2 1-15,-3 3 3 16,-6 0-1-16,0 4-1 15,2 4-1-15,-3 6-9 0,2 2-6 16,-2 12-6-16,1 2-2 16,8 13 1-16,-5 4 4 15,3 10 2-15,1-2 0 16,-1 0 2-16,8 1 0 0,1-8 2 16,-2-2-1-16,1-1 4 15,-3-6 0-15,0-4 1 16,1 0 0-16,-4-7 0 15,-5-4-1-15,2-5-2 16,2-5-9-16,-3 2-64 31,5-2-79-31</inkml:trace>
  <inkml:trace contextRef="#ctx0" brushRef="#br0" timeOffset="11914.7664">20023 11824 790 0,'2'0'69'0,"-4"0"2"15,1 1 57-15,0-1-46 16,0 0-19-16,0 0-34 16,0 0-9-16,-3 1-9 15,-9 5-3-15,-20 37 1 16,24-28 0-16,2 0-2 16,2-3-1-16,0-3-2 15,1-3-1 1,2-5 5-16,2 5 1 0,0-5-1 15,0-1 0-15,0-1-5 0,0 0-2 16,0-1-1-16,3-18 0 16,34-24-1-16,-27 29 0 15,0 4 1-15,-3 4 0 16,1 0 1-16,-8 2 0 16,4 5 4-16,-4 0 5 15,-1 0 10-15,1 0 4 0,0 0-1 16,0 0-5-16,8 15-9 31,24 33-4-31,-18-35-2 16,1 2-1-16,-4-10-109 0</inkml:trace>
  <inkml:trace contextRef="#ctx0" brushRef="#br0" timeOffset="18477.6757">1958 8937 336 0,'-7'-1'215'16,"-6"4"-9"0,8-2-43-16,-1 2-78 0,-16 8-27 0,3 8-44 15,4 2-12-15,15-4-11 16,5-1-4-16,10-1 9 15,3-1 6-15,6-5 10 16,1-2 3-16,1-4-1 16,-6-5 6-1,-2-5 36-15,-4-2 22 0,-8-5 37 0,0-1 16 16,-7-1 6-16,-6-1-9 16,-7 1-20-16,-6-2-16 31,-5 7-37-31,0 4-13 0,-3 6-23 15,4 4-9-15,4 5-15 0,4 4-5 16,7 2-3-16,3 1-2 0,7 5 2 31,5-4 1-31,11 3 1 0,4-4 1 0,7-9 2 32,2-1 0-32,-3-6 4 0,2-3 0 0,-8-9 4 31,1 1 3-31,-7-7 4 15,-10-3 4-15,-1 3 5 16,-9 0 5-16,-3 3 12 16,-3 1 2-16,-12 2-1 15,-4 3-4-15,-6 7-17 16,-2 3-6-16,6 7-13 0,3 6-4 16,11 4-5-16,4 3-1 15,11-1 3-15,4 2 1 16,7-6 2-16,4 0 1 15,7-1 3-15,1-7 1 0,4-2 2 16,-2-5 0-16,-2-6 0 16,-1 0 2-16,-9-9 3 15,0 2 3-15,-5-7 5 16,-1 0 3-16,-6 0 9 16,-6 3 3-16,-6 4 7 15,-8 3 1-15,-4 7-7 16,-3 3-5-16,-4 7-15 0,5 2-6 15,5 5-8-15,2-3-3 16,11 5-2-16,5-1 1 16,4-3 1-16,9 2 0 15,6-5 3-15,0-1 1 16,6-4 3-16,2-4 1 0,-10-4 3 31,5-3 3-31,-9-8 4 0,-3 0 2 0,-1 1 5 16,-7 0 2-16,-5 2 7 15,-6 1 5-15,-6 2 6 16,-3 4-3-16,-1 10-6 16,3 5-7-16,4 4-13 31,1 0-3-31,7-4-3 0,4-1-5 0,3-8-4 16,4 1-22-16,3-4-133 0,1-5-121 15</inkml:trace>
  <inkml:trace contextRef="#ctx0" brushRef="#br0" timeOffset="21992.5032">2693 9082 421 0,'3'3'202'0,"8"7"-42"16,5-2-60-16,6 4-10 0,6-2-2 15,3-7-23-15,1 3-6 16,2-7-8-16,-7-5-1 15,-5-3 25-15,-3-5 4 16,-4-4 5-16,-5-5 2 0,-6-2-17 16,-3-1 1-16,-9-3 6 15,-7 4 1-15,-14 3-5 16,-8 2-6-16,-7 5-15 16,4 7-18-16,5 7-22 15,6 3-11-15,14 12-28 16,3 5 5-16,12 15-1 15,8 11 3-15,6 19 11 0,3 6 4 16,-3 5 6-16,-5 1 0 16,-10-9 25-16,-5-4 8 15,-7-2 4-15,-3-2 1 16,0-4-18-16,2-6-7 16,6-19-5-1,4-12-21-15,5-17-111 16,2-7-88-16</inkml:trace>
  <inkml:trace contextRef="#ctx0" brushRef="#br0" timeOffset="22507.6472">3276 8896 819 0,'7'0'327'0,"13"2"-203"16,10-1-52-16,15 1-17 0,3-1-12 0,0-1-15 31,-2 0-6-31,-14 2-9 16,-3-1-1-16,-8-1-2 15,-6 0-54-15,2 1-302 0</inkml:trace>
  <inkml:trace contextRef="#ctx0" brushRef="#br0" timeOffset="22829.3541">3306 9026 624 0,'0'1'337'16,"0"-1"-98"-16,5 3-102 15,-5-3-29-15,0 0-41 0,19 2-7 16,47 3-14-16,-25 1-6 16,4-2-17-16,-5 1-9 15,-6 2-5-15,-4-1-2 16,-7-6 26-16,-2-3-101 16</inkml:trace>
  <inkml:trace contextRef="#ctx0" brushRef="#br0" timeOffset="25782.3569">21461 9226 681 0,'-2'3'327'31,"-6"4"-112"-31,-4 8-119 16,3 11-37-16,-5 11-20 15,-1 5-10-15,0 1-11 16,2-2-4-16,1-10-1 16,5-8-1-16,4-7-1 15,1-8 3-15,4-13 15 16,3 3 3-16,-3-15 2 16,3-5-1-16,1-6-13 15,-4-5 0-15,7-3-7 0,-1-1-3 16,0 1-7-16,4 3-1 15,-5 4 2-15,3 4 2 16,-2 9 7-16,-2 1 3 0,1 8-13 16,-5 6-5-16,2 6-8 15,0 9-5-15,6 9 10 16,0 7 4-16,7 13 0 16,2 2 1-16,3 8 0 15,-2-1 2-15,-1-12-1 16,-1-3 1-16,-7-13-1 15,-1-5-6-15,-4-9-77 16,-2-5-47-16,-2-9-300 16</inkml:trace>
  <inkml:trace contextRef="#ctx0" brushRef="#br0" timeOffset="25975.8424">21385 9400 652 0,'3'0'350'16,"3"-1"-70"-16,8-2-128 15,3-4-36-15,12-1-37 16,6 1-22-16,0 1-34 16,-3 5-13-16,-11 0-310 15</inkml:trace>
  <inkml:trace contextRef="#ctx0" brushRef="#br0" timeOffset="27116.6627">16875 13178 384 0,'-1'-4'196'0,"1"-1"-26"16,0 1-23-16,2 4-4 15,-2-2-15-15,0 2-34 16,0 0-15-16,3 10-35 16,6 18-1-16,0 41 1 15,-10-29-7-15,-3 5-4 16,2-1-3 0,2-13-17-16,0-6-2 0,3-16-19 15,1-3-50-15,3-12-222 0</inkml:trace>
  <inkml:trace contextRef="#ctx0" brushRef="#br0" timeOffset="27558.7236">16829 13198 711 0,'2'-6'371'16,"2"-5"-110"-16,5-3-87 16,6 1-31-16,9-1-56 15,5 3-25-15,8 7-42 16,1 2-10-16,-5 3-8 16,-1 5-1-16,-13 0 0 31,-8 2 0-31,-6 2 2 15,-5 2 1-15,-2-1 4 0,-5 2 1 16,-6-3 1-16,-1 1-1 16,2-4-5-16,2-3-4 15,8 0-5-15,2 0-3 16,8 6-1-16,6 0 1 16,2 7 5-16,3 4 0 15,-1 4 2-15,-1 2 1 16,-6 1 2-16,-7-8 0 0,-13-1-1 15,-9-7 1-15,-7-5 0 16,-3-4-2-16,-4-3-6 16,1-3-18-16,1 2-118 15,8-1-81-15</inkml:trace>
  <inkml:trace contextRef="#ctx0" brushRef="#br0" timeOffset="28790.7625">4058 8580 472 0,'-4'-4'312'0,"-3"-3"-4"15,2 5-108-15,0 5-107 16,5 14-37-16,2 18-35 16,0 11-6-16,9 21-3 15,-6 5-1-15,2 2 2 16,-1-3-1-16,-7-13-3 15,2-6 1-15,-1-13-1 0,1-10 2 16,6-8-28-16,0-10-69 16</inkml:trace>
  <inkml:trace contextRef="#ctx0" brushRef="#br0" timeOffset="29306.3736">4545 8755 796 0,'-13'-5'388'0,"-7"0"-136"15,-4 1-55-15,-1 5-83 16,2 7-39-16,-1 8-59 15,-3 7-19-15,7 13-25 16,7 6-4-16,13 7 1 0,7-3 4 16,19 1 6-16,4-6 3 15,7-12 1-15,4-4 2 16,1-21 12-16,0-9 6 16,-3-18 29-16,-5-8 33 15,-14-6 61-15,-11-1 25 0,-17-4 27 16,-11-1-16-16,-17-3-54 15,-1 1-28-15,2 10-53 16,5 11-27-16,6 17-42 16,6 9-81-16,7 19-289 31</inkml:trace>
  <inkml:trace contextRef="#ctx0" brushRef="#br0" timeOffset="29835.4165">4966 8813 818 0,'-3'0'382'0,"-3"-2"-165"15,-6 9-115-15,-2 7-36 16,-3 13-48-16,-3 4-12 16,5 11-10-1,3 2 1-15,2-6 3 0,5-1 1 16,3-14 3-16,0-7 1 0,3-8 7 15,-1-8 10-15,3-6 9 32,0-12-1-32,5-7-5 0,3-6-11 0,5-10-7 15,2 2 0-15,-5-8 1 16,-2-1 9-16,-3-1 22 16,-1 4 15-16,-1 16 37 15,-4 10 13-15,5 19-37 16,-6 9-19-16,5 19-44 15,5 8-20-15,0 16 5 0,10 5 2 32,3-6 5-32,5-3 0 0,0-13 5 0,-2-7-13 15,-4-8-98-15,-5-5-79 16,-7-8-286-16</inkml:trace>
  <inkml:trace contextRef="#ctx0" brushRef="#br0" timeOffset="29984.3372">4850 8980 1107 0,'11'-1'414'0,"19"1"-318"16,7 0-49-16,11 0-18 15,3 3-12-15,-2-6-72 0,0 0-158 16</inkml:trace>
  <inkml:trace contextRef="#ctx0" brushRef="#br0" timeOffset="30592.6182">4463 8544 715 0,'-3'-2'320'0,"1"2"-163"16,11 3-69-16,7-2-48 15,13 3 1-15,22-4 6 0,4 0-4 0,17 2-20 0,5-1-11 32,-12 3-1-32,-5 3 2 15,-21-4 3-15,-12-2-27 16,-15 0-74-16,-9-6-19 16,-9-6-23-16,-1 1 29 0,-6-9 81 15,-1 2 31-15,3-3 53 16,-2 4 8-16,7 5 6 15,10 3-11-15,10 5-38 16,0 0-8-16,5 5 0 16,-1 5 10-16,-6 7 26 15,1 7 6-15,-11 1-6 16,-3 1-10-16,-2-3-20 16,-7-6-38-16</inkml:trace>
  <inkml:trace contextRef="#ctx0" brushRef="#br0" timeOffset="31114.7594">5467 8568 517 0,'0'-8'315'0,"-4"-8"-1"16,2 3-31-16,2 12-85 0,2 3-47 15,-2 12-89-15,0 10-42 16,3 20-18-16,3 9 5 16,3 22 12-16,0 2 2 15,1-4-7-15,-5-4-1 16,0-18-5-16,3-8-1 0,-3-11 3 16,-5-9-19-16,1-9-193 15,-1-4-206-15</inkml:trace>
  <inkml:trace contextRef="#ctx0" brushRef="#br0" timeOffset="31480.4363">5800 8796 827 0,'-2'0'382'16,"1"4"-165"-16,10-2-113 16,11 0-24-16,16 0-19 15,4-4-1-15,8-1-19 0,-2-4-12 16,-2 5-15-16,-1 1-2 16,-11-2-2-16,-2 3-7 15,-13-2-100-15,-7-1-86 16</inkml:trace>
  <inkml:trace contextRef="#ctx0" brushRef="#br0" timeOffset="31800.725">5879 8937 559 0,'0'1'305'16,"0"0"-71"-16,7 2-53 16,-7-3-47-16,0 0-17 15,18 0-15-15,39 3-12 16,-17-3-33-16,2 0-14 0,-2 2-18 15,1-3-3-15,-15 1 0 16,-8-2-2-16,-11-4 8 16,-7 6-43-16,0-9-245 15</inkml:trace>
  <inkml:trace contextRef="#ctx0" brushRef="#br0" timeOffset="38582.1544">6560 8864 458 0,'-2'-8'245'0,"1"-8"-47"16,-4 2-18-16,4 5-44 15,-1 3-22-15,2 9-58 16,4 5-26-16,10 18-22 15,6 8-1-15,4 15 16 16,2 3 1-16,3-2-4 0,-3-5-2 16,0-12-3-16,-3-2 6 15,-6-16 35-15,-3-2 14 16,-7-14 59-16,-3-12 6 16,-7-13-23-16,3-8-13 0,-4-19-56 15,0-9-10-15,-1-22-12 16,-9-11-2-16,4-1-9 15,2 4-3-15,11 12-8 16,9 8-3-16,6 17 1 16,-2 7 0-16,-6 22 0 15,-3 9-5-15,-2 13-58 16,2 5-74-16</inkml:trace>
  <inkml:trace contextRef="#ctx0" brushRef="#br0" timeOffset="51559.088">6816 8319 455 0,'-8'0'233'15,"-6"-1"-42"-15,4 0-48 16,14 1-54-16,14 0-15 0,21 0-35 15,12-1 0 1,39-1 1-16,24 0-1 0,22 2-8 16,17 1-6-16,8 5-9 15,-11 1-1-15,-36-5-5 16,-56-1 0-16,0 2 0 16,157-1 2-1,-28-4 4-15,-12-4 2 0,-112-3 2 0,-16 3 0 16,-28 1 8-16,-8 1 3 15,-13-1-4 1,-7-1-3-16,-1 0-15 16,0 0-8-16,2 2-2 15,3 1 0-15,3 1-4 0,2 0-3 16,0 1-10-16,0 1-1 16,0 0 3-1,0 0 2-15,0 0 2 16,0 0-3-16,0 0-3 15,0 0 7-15,0 1 13 16,1 25 8-16,8 39 8 16,-3-25-4-16,2-5-34 15,0-2-183-15</inkml:trace>
  <inkml:trace contextRef="#ctx0" brushRef="#br0" timeOffset="52103.9658">6937 8937 535 0,'1'0'274'16,"5"-6"-70"-16,4-2-19 0,12-9-36 16,4-6-20-16,4-4-38 15,-5-4-12-15,-2 0-14 16,-3 3-4 0,-5 4 1-16,-3 6-1 15,-6 7-9-15,-6 4-8 16,0 7-38-16,-4 4-16 15,-3 12-24-15,1 3-2 16,-2 14 16-16,3 8 7 0,3 7 8 16,1 0 3-16,2-4 3 15,0-8 3-15,2-13 2 16,2-5 1-16,0-6-9 16,0-4-58-16,0-8-247 15</inkml:trace>
  <inkml:trace contextRef="#ctx0" brushRef="#br0" timeOffset="52439.4738">7258 8524 668 0,'3'-8'337'0,"9"-7"-100"16,4 4-54-16,6 11-79 0,2 0-23 15,-3 4-39-15,-1 6-9 16,-8-2-8-16,-7 4-3 16,-14 9 3-16,1 0 0 15,-15 4-4-15,-4-3-3 16,4-6-8-16,0 0-3 15,13-8-3-15,10 4-3 0,12-2 1 16,1-4 0-16,12 3-2 16,1 1-1-16,1-4-73 15,8 4-101 1</inkml:trace>
  <inkml:trace contextRef="#ctx0" brushRef="#br0" timeOffset="52643.5743">7624 8730 709 0,'3'-5'365'0,"0"-1"-94"15,2 3-90-15,-1 5-90 0,-3 6-24 16,5 11-38-16,1 10-10 16,-2 21-5-16,-3 0-5 15,-3 2-2-15,-3-11 2 16,0-13 0-16,4 1-1 15,3-12-55-15,1-3-94 16</inkml:trace>
  <inkml:trace contextRef="#ctx0" brushRef="#br0" timeOffset="52814.943">7459 8908 857 0,'12'-4'357'15,"13"-7"-202"-15,9 0-56 0,11-2-51 16,1 1-16-16,6 4-24 16,0 3-5-16,-7 4-73 15,-6 2-87-15</inkml:trace>
  <inkml:trace contextRef="#ctx0" brushRef="#br0" timeOffset="53136.7904">7941 8926 692 0,'6'-4'332'0,"7"-6"-116"0,1-5-41 0,6-7-49 16,1-1-15-16,3 0-34 16,-2 1-4-16,-3 1-6 15,-3 4-8-15,-5 3 22 16,-8 2-3-1,-1 5-16-15,-1 4-6 0,-6 3-56 16,9 1-14-16,-5-1-13 16,0 0 0-16,1 30 14 15,-3 40 7-15,9-18 3 16,0 2 0-16,1-7 5 0,7-7-2 31,-5-12 1-31,2-4 4 0,1-9-4 16,-3-5-43-16,0-10-217 15</inkml:trace>
  <inkml:trace contextRef="#ctx0" brushRef="#br0" timeOffset="53501.6412">8240 8612 898 0,'-1'-8'389'16,"6"-3"-197"-16,6 2-56 16,8 2-67-16,0 3-13 15,2 0-24-15,1 4-10 16,-4 6-4-16,-1 3-1 15,-10 6-2-15,-6-1 2 0,-11 0 1 16,-6 4 1-16,1 1-3 16,-1 0-3-16,4-5-8 15,5 0 0-15,7-7 4 16,3-4 3-16,8 1 3 16,6-4-1-16,4 0-5 15,-1 1-3-15,2-1-12 16,-6 1-68-16</inkml:trace>
  <inkml:trace contextRef="#ctx0" brushRef="#br0" timeOffset="53964.9096">8786 8896 737 0,'7'-3'322'15,"7"2"-138"-15,10-1-98 16,12-1-16-16,11 0-10 16,6 0-15-16,2-2-22 15,-6 0-5-15,-12 4-5 16,-10-1-20-16,-13 0-133 16,-4 2-138-16</inkml:trace>
  <inkml:trace contextRef="#ctx0" brushRef="#br0" timeOffset="54138.7499">8832 9007 420 0,'9'0'289'0,"8"6"-8"16,14-7-58-16,12 1-37 15,6-1-58-15,1-5-38 0,2 0-50 16,-4 2-4-16,-2-4-232 15</inkml:trace>
  <inkml:trace contextRef="#ctx0" brushRef="#br0" timeOffset="54887.3956">9432 8765 892 0,'1'0'368'0,"3"0"-248"0,2 8-32 0,7 18-51 16,2 6-10-16,8 19 7 0,-2-2-3 15,-4-3-3-15,-2-5 0 32,-8-19 4-32,-1-9 7 0,-4-6 50 15,-2-5 20-15,3-9 4 16,-2-5-8-16,2-16-55 16,2-5-23-16,-3-9-12 15,-2-6-1-15,-2-11 1 16,-3-2-2-16,-2-2-2 15,1-1-3-15,2 12-7 0,2 5-1 0,3 16-8 16,0 3-3 0,6 13-8-1,2 6-2-15,6 0-6 16,7 9 2-16,10 3 6 16,6 4 4-16,9 5 8 15,4-2 0-15,3-4 3 16,3 0 0-16,2-6 4 15,-2-6 1-15,-5-1 3 16,-7-6 1-16,-14 3 2 16,-5 5 2-16,-18-1 3 0,-3 4 0 15,-3 1-6-15,-4-3-6 16,2 4-10-16,0 0-5 16,0 0 1-16,0 2 2 15,7 19 5-15,18 29 9 16,-14-27-117-16,1 5-62 15,-12 1-123-15,-6 4-143 0</inkml:trace>
  <inkml:trace contextRef="#ctx0" brushRef="#br0" timeOffset="55347.0048">9776 8778 826 0,'3'-13'386'0,"5"-7"-157"0,5-4-98 16,6 3-24-16,14 7-17 15,5 6-14-15,2 11-29 16,-5 9-18 0,-12 11-22-16,-11 1 2 0,-15 9 8 15,-12 2 1-15,-15 8 1 16,-6-1-2 0,3-3-10-16,4-2-3 0,19-15-2 15,6-3 1-15,18-10 3 16,11-4 0-16,13-3 3 15,10-1-1-15,1-1-2 16,-2 2-1-16,-9-4 0 16,-3 1 2-16,-12 0-1 0,-1-2 1 15,-13 3-2 1,-6-3-25-16,-5-1-151 16,-7 0-139-16</inkml:trace>
  <inkml:trace contextRef="#ctx0" brushRef="#br0" timeOffset="60112.6753">2780 10134 583 0,'-10'5'283'16,"-14"10"-102"-16,0 5-57 15,6 13-65-15,5 4-21 16,15 10-30-16,9 1-4 0,12-3-4 16,-1-7 1-16,10-15 8 15,8-5 5 1,7-23 13-16,4-11 8 0,-4-21 9 16,-7-14 5-16,-14-10 17 15,-7-1 12-15,-12-4 12 16,-11 6 8-16,-30 1 2 15,-10 1-14-15,-22 15-23 16,-3 7-16-16,10 28-35 16,7 12-12-16,21 16-20 15,9 5-8-15,20 0-2 16,12-2 2-16,21-5 7 0,13-4 4 16,23-6-10-16,9 1-33 15,6-2-83-15,-2 0-78 16</inkml:trace>
  <inkml:trace contextRef="#ctx0" brushRef="#br0" timeOffset="60373.8064">3353 10118 927 0,'7'0'352'0,"14"0"-233"0,9 1-72 32,8-1-12-32,-2 2-6 15,0-2-4-15,0 5-70 0,-8-2-273 16</inkml:trace>
  <inkml:trace contextRef="#ctx0" brushRef="#br0" timeOffset="60562.1632">3414 10263 769 0,'17'0'340'0,"19"0"-160"16,8 2-60-16,-5 2-51 16,-2-2-21-16,-4 1-27 15,-4-1-89-15</inkml:trace>
  <inkml:trace contextRef="#ctx0" brushRef="#br0" timeOffset="61054.69">4027 9797 872 0,'0'-1'385'15,"-2"2"-217"-15,5 12-72 16,-1 18-86-16,5 12 0 16,-2 16 19-16,-5 3 1 15,-1 4-6-15,-1 2-5 16,5 2-9-16,3 1-3 15,11-10 0-15,3-11 0 16,11-20 4-16,6-14 0 16,0-21-51-16,0-6-63 15</inkml:trace>
  <inkml:trace contextRef="#ctx0" brushRef="#br0" timeOffset="61236.5747">3809 10134 890 0,'11'1'350'0,"20"6"-204"15,7-1-75-15,17 0-6 0,2 4-12 0,3-5-27 32,1 0-6-32,-7-1-66 0,0-4-125 15</inkml:trace>
  <inkml:trace contextRef="#ctx0" brushRef="#br0" timeOffset="61531.9338">4569 10160 535 0,'-3'11'310'0,"-4"14"-10"0,-6 1-47 15,-2 2-71-15,-2-1-32 16,-9-7-71-16,0-2-25 15,-10-13-22-15,-1-2-8 16,3-12-28-16,5-6-20 0,14-7-46 16,6-4-13-16,12 1-2 15,8 0 10-15,13 3 30 16,7 4 17-16,2 13 32 16,2 5 17-16,-7 13 20 15,-5 7 3-15,0 10 0 16,-12 2-5-16,5 2-8 15,0 1-7-15,-5-5-13 16,6-5-8-16,-4-7-163 16</inkml:trace>
  <inkml:trace contextRef="#ctx0" brushRef="#br0" timeOffset="61851.3204">4656 10160 644 0,'3'4'372'15,"3"0"2"-15,2 12-242 16,-1 5-15 0,-3 2-3-16,-2 7-14 15,-2-2-24-15,0-5-19 16,0-7-29-16,-2-8-5 16,4-10 1-16,2-9-2 15,7-9-5-15,4-6-4 16,5-5-9-16,2 1-2 0,2 6-2 15,2 2-3 1,-2 14 2-16,-3 6 2 16,-4 11 6-16,-9 9 5 15,-3 8 0-15,-3 8 0 0,-2 3-4 16,6 0-2-16,0-7-37 16,-1-7-78-16,3-14-426 15</inkml:trace>
  <inkml:trace contextRef="#ctx0" brushRef="#br0" timeOffset="62064.965">4763 9957 1016 0,'6'0'409'0,"11"0"-248"16,7-2-68-16,13 2-44 0,0-3-16 16,0 3-22-16,-6 2-24 15,-7-3-132-15,-4 0-169 16</inkml:trace>
  <inkml:trace contextRef="#ctx0" brushRef="#br0" timeOffset="62227.983">5116 9761 1072 0,'-3'1'470'0,"-1"5"-227"16,-2 6-95-16,6 14-87 15,0 8-5-15,6 5-21 16,3 4-9-16,1-8-11 16,0-7 15-16,0-5-184 15</inkml:trace>
  <inkml:trace contextRef="#ctx0" brushRef="#br0" timeOffset="62835.1428">5633 9662 598 0,'-15'7'281'0,"-20"18"-121"16,-4 16-51-16,-1 35-34 0,9 18-26 15,10 27-20-15,7 13-5 16,24 8-9-16,0-4 0 16,26-17 4-16,9-15 1 15,7-29 3-15,3-12-2 16,-7-23-52-16,-6-9-62 16</inkml:trace>
  <inkml:trace contextRef="#ctx0" brushRef="#br0" timeOffset="63527.0545">5874 10026 538 0,'5'-1'265'0,"2"-2"-72"0,3-9-78 31,5 0-9-31,2-9 1 0,-5-4-5 0,-1-1 4 32,-2-1 3-32,-9-2-4 15,5 4-8-15,0 7-18 16,-9 4-3-16,4 10-30 16,-4 4-21-16,-7 12-24 0,11 10-12 15,0 16-5-15,2 3 7 16,14 5 4-16,-6-4 2 15,3-5-74-15,-1-4-78 16,0-9-350-16</inkml:trace>
  <inkml:trace contextRef="#ctx0" brushRef="#br0" timeOffset="63733.5681">5700 10267 802 0,'12'-2'355'0,"21"0"-151"16,14-3-68-16,9 2-33 15,7 3-14-15,5 6-33 16,-4-2-12-16,2 3-21 16,-6-5-7-16,-9-3-37 15,-4-1-113-15</inkml:trace>
  <inkml:trace contextRef="#ctx0" brushRef="#br0" timeOffset="64084.063">5933 10604 671 0,'2'-1'285'0,"8"-5"-139"15,2-2-35-15,2-7-24 16,4-1-23-16,-4-4-34 16,1 3 0-16,-2 1 11 15,-5 0 5-15,-1 8 21 0,-5-3 3 16,1 9-20-16,-3 2-9 15,-2 10-24 1,2 5-12-16,2 11 3 0,5 4 3 16,-1 2-2-1,1 6-2-15,4-2 0 0,-6-3-2 0,2-6-22 16,-1-9-82-16</inkml:trace>
  <inkml:trace contextRef="#ctx0" brushRef="#br0" timeOffset="64418.3565">6297 9692 644 0,'8'-1'358'0,"11"1"-33"16,4 5-170-16,10 30-101 16,4 20-1-16,9 31-8 15,2 12-4-15,-30-12 0 31,-9-42-7-31,0 0-8 0,13 126-4 0,-24-2-12 16,-9-9 0-16,-8-86-86 16,4-16-69-16</inkml:trace>
  <inkml:trace contextRef="#ctx0" brushRef="#br0" timeOffset="64816.7198">6852 10243 940 0,'13'-2'417'16,"8"-2"-206"-16,15 2-114 0,2 1-28 15,4 1-37-15,-5 1-11 16,-7 0-5-16,-9-1-19 0,-8 0-127 16,-5 0-155-16</inkml:trace>
  <inkml:trace contextRef="#ctx0" brushRef="#br0" timeOffset="64982.1106">6882 10347 385 0,'3'3'282'0,"8"6"76"16,-1 0-99-1,15 1-75-15,3 3-24 0,5-4-66 16,4-1-27 0,-5-6-33-16,-5-2-7 0,-6-4-90 15</inkml:trace>
  <inkml:trace contextRef="#ctx0" brushRef="#br0" timeOffset="65520.3417">7472 9842 805 0,'-1'-5'431'16,"1"1"-110"-16,5 10-208 16,-2 10-52-16,5 18-54 15,-1 9 4-15,-4 13 5 0,0 7 0 16,-4 1-2-16,-1 1-2 16,6-4-4-16,5-5-2 15,10-11-1-15,1-7-1 16,7-17 0-16,-1-7 0 15,4-12-91-15,0-5-77 16</inkml:trace>
  <inkml:trace contextRef="#ctx0" brushRef="#br0" timeOffset="65711.6699">7365 10145 701 0,'0'0'415'0,"-4"0"-55"16,10 1-218-16,-6-1-40 0,2 0-59 16,28 2-5-16,52 3-11 15,-26-1-9-15,2-2-27 16,-5-2-140 0</inkml:trace>
  <inkml:trace contextRef="#ctx0" brushRef="#br0" timeOffset="66014.4159">8045 10173 858 0,'-6'11'389'16,"-9"18"-165"0,-5 0-48-16,-6 0-62 15,-6-1-31-15,1-10-52 16,1-4-8-16,-1-14-26 15,4-8-29-15,2-11-40 16,4-5-12-16,10 0 5 16,4 1 17-16,16 6 20 15,4 2 8-15,7 5 32 0,8 6 17 16,-5 6 38-16,0 7 10 16,2 12-7-16,-4 3-6 15,6 3-14-15,-3-2-7 16,-2-2-11-16,1-6-5 15,-8-4-81-15,1-4-93 0</inkml:trace>
  <inkml:trace contextRef="#ctx0" brushRef="#br0" timeOffset="66316.0924">8158 10160 808 0,'5'4'390'0,"7"6"-123"15,2 5-94-15,1 6-48 16,-3 2-13-16,-7-2-31 0,-3 1-14 16,-4-9-32-1,1 0-13-15,2-10-10 16,3-5-10-16,6-10-18 16,3-8-7-16,8-3-4 15,-1-5 8-15,-2 3 11 0,0 2 2 16,-4 9-1-1,1 6 5-15,0 10 16 0,-7 9 7 16,-2 8 5-16,0 5-3 0,-3 7-12 16,2-2-5-16,0-6-15 15,0-2-58-15,1-7-286 16</inkml:trace>
  <inkml:trace contextRef="#ctx0" brushRef="#br0" timeOffset="66555.2698">8248 9922 1128 0,'8'-4'432'0,"12"-2"-310"0,2 1-43 0,5 3-45 15,1 6-11 1,-3-2-23 0,9 4-61-16,-7-4-303 0</inkml:trace>
  <inkml:trace contextRef="#ctx0" brushRef="#br0" timeOffset="66716.3167">8628 9737 1077 0,'0'-1'477'0,"-2"1"-252"16,1 5-71-16,0-5-89 15,0 13-17-15,1 54-11 0,0-25-6 16,8-1-12-16,1-2-8 16,4-6-132-16</inkml:trace>
  <inkml:trace contextRef="#ctx0" brushRef="#br0" timeOffset="67192.5877">9043 9742 948 0,'-17'11'375'0,"-22"22"-239"15,2 10-40-15,9 22-36 16,3 2-14-16,20 10-29 15,7-3-6-15,14-11-5 16,13 2 0-16,7-12 8 16,5-6-40-16,5-12-121 15,-2-11-141 1</inkml:trace>
  <inkml:trace contextRef="#ctx0" brushRef="#br0" timeOffset="67447.5084">9299 10195 556 0,'-1'-21'323'15,"-1"-16"-59"-15,4 0-88 16,2 2-29-16,-3 0-28 0,2 8-5 0,-5 9 2 16,-1 5-3-16,1 14-34 15,-3 4-27 1,2 8-40-16,3 6-13 0,3 11-4 15,1 3 7-15,0 6 2 16,-1-1 1 0,1-4-2-16,3 2 0 15,-1-12-21-15,0-5-60 16</inkml:trace>
  <inkml:trace contextRef="#ctx0" brushRef="#br0" timeOffset="67687.2267">9425 9781 773 0,'9'7'350'0,"15"17"-108"15,3 11-89-15,9 21 8 16,-1 4-2-16,-3-1-32 15,-5-3-21-15,-14-5-48 16,-11-5-19-16,-14-3-20 16,-8-5-4-16,-4-15-16 0,2-6-64 15</inkml:trace>
  <inkml:trace contextRef="#ctx0" brushRef="#br0" timeOffset="68135.8571">9918 9990 740 0,'0'4'396'31,"0"1"-111"-31,11 1-126 16,10-4-42-16,19-1-52 0,8 3-9 0,11-3-30 31,0 2-9-31,-11-2-9 0,-8-1 1 16,-15-2-97-16,-7 0-56 0,-7 2-301 15</inkml:trace>
  <inkml:trace contextRef="#ctx0" brushRef="#br0" timeOffset="68325.4763">9981 10083 655 0,'-1'0'329'0,"1"1"-82"15,6 1-36-15,-6-2-55 16,15 2-11-16,57 6-33 16,-27-5-23-16,2-2-35 15,-9 0-15-15,-5 1-43 16,-6-2-67-16</inkml:trace>
  <inkml:trace contextRef="#ctx0" brushRef="#br0" timeOffset="69077.3989">10776 9636 740 0,'-1'-1'398'15,"-1"1"-87"-15,-1 12-166 0,3 9-59 16,0 17-37-16,3 8-6 16,0 8-18-16,0-2-2 15,1-8-4-15,0-9-2 0,-1-18 0 32,2-6 7-32,-5-15 2 0,-2-9-20 0,-1-11-38 15,-5-6-23 1,-2-2-20-16,2-3 17 15,-6 3 34-15,2 2 9 16,10 7 10-16,-4 4-6 16,11 8-19-16,7 3-4 15,-1 5-2-15,6 2 3 0,7 1 16 0,4 0 6 16,10-2 8 0,1 1 4-16,-5-3 5 15,-7 0 4-15,-9-1 5 16,-3 2 13-16,-10 1 14 15,-1 2-8-15,-4 6-2 16,-1-6-15-16,-1 6-16 16,1 24 3-16,5 44-4 15,2-22 0-15,3-3 26 16,1 0-85-16</inkml:trace>
  <inkml:trace contextRef="#ctx0" brushRef="#br0" timeOffset="69314.1848">10685 10083 813 0,'2'0'389'15,"5"0"-130"-15,11 0-110 16,14 1-70-16,8 0-6 15,21 3-18-15,2-3-13 16,12 5-22-16,-2-3-8 0,-10-3 1 16,-8 0-35-16,-16 0-162 15,-5 1-224-15</inkml:trace>
  <inkml:trace contextRef="#ctx0" brushRef="#br0" timeOffset="69595.5856">10881 10206 768 0,'-7'3'393'16,"-5"1"-51"-16,1 11-252 0,-5 3-29 15,7 5-9-15,-2 1-5 0,16 2-20 16,7 1-1 0,14-4 4-16,10-1 3 0,0-12 2 15,4-2-3 1,-11-8-12-16,-3-4-16 16,-8-4-126-16,-5-6-99 15</inkml:trace>
  <inkml:trace contextRef="#ctx0" brushRef="#br0" timeOffset="69770.5286">11060 10228 760 0,'0'11'354'15,"0"6"-140"-15,0 14-107 16,0 8-9-16,0 10-14 16,0-1-5-16,-3 1 7 0,1-6-8 15,-1-9-22-15,0-2-12 16,3-14-34-16,0 0-102 15</inkml:trace>
  <inkml:trace contextRef="#ctx0" brushRef="#br0" timeOffset="70255.7994">11916 9460 775 0,'-17'3'358'0,"-22"14"-179"0,0 12-43 16,1 19-52-16,4 17-41 15,17 29-22-15,1 11-2 16,15 12-8-16,8-4-2 16,6-14 1-16,13-8-1 15,7-16 1-15,4-12 0 16,6-20-69-16,-1-18-78 15</inkml:trace>
  <inkml:trace contextRef="#ctx0" brushRef="#br0" timeOffset="70573.2303">12103 9993 974 0,'5'0'378'0,"9"4"-248"15,3 6-46-15,-1 5-24 16,-1 4-5-16,-6 2-15 0,-4-2-10 16,-5-2-6-1,-1-3-2-15,1-7-3 0,-3-2 6 16,5-7 1-16,1-4-3 16,3-6-12-16,4-1-8 15,-2-1-8-15,-1 3 1 16,4 8-1-16,-2 0-1 0,3 10 6 15,-4 4 1 1,-4 3 6 0,1 5 1-16,-5-1-4 0,2-4-2 0,1 1-32 31,-2-6-76-31</inkml:trace>
  <inkml:trace contextRef="#ctx0" brushRef="#br0" timeOffset="70743.6146">12205 9677 829 0,'0'-6'455'0,"-2"-5"-103"15,2 5-98-15,-4 8-126 0,4 5-52 32,1 13-55-32,-2 4-11 0,9 6-2 15,-2 2-42-15</inkml:trace>
  <inkml:trace contextRef="#ctx0" brushRef="#br0" timeOffset="71319.7322">12708 9782 1093 0,'-1'4'420'0,"-6"6"-295"16,-2 4-50-16,6 11-39 15,-4 5-4-15,3 6-13 16,4-2 0-16,1-5 2 16,7-2-2-16,10-8 2 15,-7-4 0-15,11-5-1 16,-1-5 0-16,1-6 0 15,4-2 0-15,-8-10-26 16,-2-5-35-16,-5-7-76 16,-1-1-34-16,-8-3 3 15,-2 0 31-15,-4 4 70 16,-1 2 35-16,0 10 25 16,-1 6 3-16,3 7 8 15,1 6 0-15,0 11 11 16,1 5 7-16,2 12 6 0,2 2 2 15,1 4-6 1,1 1-3-16,-2-4-9 16,1-2-5-16,0-9-10 0,1-3-4 0,3-9-40 15,0-4-58-15</inkml:trace>
  <inkml:trace contextRef="#ctx0" brushRef="#br0" timeOffset="71844.157">13160 9788 705 0,'10'-4'349'0,"6"0"-115"0,-4 0-43 15,-4-1-64-15,-4 2-26 16,-4 2-51-16,-6-1-19 16,5 1-31-16,0-1-9 15,-10 1-5 1,-1 1 1-16,-31 6-1 0,28 3-1 0,-1 4 3 31,-2 2 0-31,-1 6 1 16,6-4 1-16,3 3 6 15,4-4 3-15,6-5 6 16,0-3 6-16,3-6 17 16,2-2 4-16,6-6-2 15,6 0-5-15,6 3-23 16,2 1-6-16,4 10-6 0,4 9-2 16,2 10 6-16,1 2 4 15,-4 5 4-15,-4-6 7 16,-18-2 3-16,-6-3 6 15,-16-1 7-15,-11-2 4 16,-7 0 2-16,-4-5-1 16,-7-8-4-16,3-4 0 15,0-11-4-15,5-2-6 0,13-6-65 16,9-1-40-16,12 2-144 16,7-2-121-16</inkml:trace>
  <inkml:trace contextRef="#ctx0" brushRef="#br0" timeOffset="72204.3095">13494 9760 693 0,'-12'-2'345'0,"-4"-4"-117"16,-4 7-118-16,4 3-33 16,2 4-47-16,4 1-14 15,4 5-12-15,3 3 1 16,7 2 12-16,6 0 8 0,9-5 18 16,5-2 5-1,7-11 22-15,-2-4 9 16,-6-8 17-16,-4-3 14 15,-16-6-5-15,-5-1-9 0,-17-4-30 16,-2 3-20 0,-7 4-31-16,3 6-11 0,5 9-17 15,3 3-46-15,2 9-140 16,1 5-114-16</inkml:trace>
  <inkml:trace contextRef="#ctx0" brushRef="#br0" timeOffset="72702.2165">13681 9444 779 0,'7'3'334'0,"13"14"-169"32,6 7-43-32,15 30-42 15,4 13 6-15,1 24-3 16,-8 15 4-16,-20 8-15 15,-14-4-9-15,-25-11-23 16,-12-10-7-16,-10-11-9 16,0-6-5-16,9-23-4 15,6-9 0-15,4-23-140 16,0-11-150-16</inkml:trace>
  <inkml:trace contextRef="#ctx0" brushRef="#br0" timeOffset="77675.5707">1695 11397 280 0,'-6'-2'215'0,"-3"-4"18"16,-1 6-70-16,-3 1-23 16,0 6-55-1,1 2-24-15,2 4-46 0,4 1-12 16,7 4-9-16,0-3 0 15,7-1 6-15,1-1 3 16,7-6 8-16,4 3 4 0,2-9 5 16,0-3 20-16,-6-6 33 15,-4-7 14-15,-3 2 29 16,-7-3-8 0,-4-1-18-16,-5 0-6 15,-7-1-28-15,-4 3-10 16,-6 4-24-16,1 6-15 0,1 8-17 15,5 7-9 1,7 11-5-16,-1 1 1 0,10 4 6 16,1 1 4-16,7-3 4 15,3-5 0-15,7-5 2 16,7-5 2-16,2-9 2 0,4 0 4 16,-2-3 6-1,-3-6 4-15,-7-4 9 16,-6-5 4-16,-11-7 4 15,-3 5 2-15,-14 0 3 16,-6 2-2-16,-4 4-7 0,-6 2-7 0,1 5-17 16,5 7-7-16,3 5-11 15,7 5-4-15,8 9 0 16,2-2 2 0,10 6 5-16,1-1 2 0,8-6 1 15,2 0 2 1,4-5 3-16,8-2 3 0,2-7 4 15,3-1 3-15,-2-5 4 16,-7-2 2 0,-7-10 7-16,-2-6 4 15,-11-2 5-15,-2-3 1 0,-3 5 2 16,-9 2-2 0,-11 0-5-16,-5 4-4 15,-7 7-13-15,1 5-7 16,7 8-14-16,3 7-5 0,8 8-3 0,6 2 2 15,6 5 7 1,4-2 3-16,7-1 6 16,1-6 3-16,8-3 3 15,5-3 1-15,3-4 2 16,2-5 2-16,-9-6 5 0,-3-1 3 0,-6-9 7 31,-3 2 4-31,-7-4 4 16,-6-2 1-16,-11-1-2 15,-2 5-3-15,-4 5-13 16,3 1-7-16,5 8-16 16,4 1-51-16,7 10-449 15</inkml:trace>
  <inkml:trace contextRef="#ctx0" brushRef="#br0" timeOffset="83619.8348">2462 11585 234 0,'8'7'202'0,"13"13"69"0,2-5-45 0,2 0-52 31,1-5-28-31,0-6-39 16,0-4-13-16,-5-11 2 0,0-5-2 0,-6-8-14 31,-6 0-7-31,-7-5-25 16,-4-2-1-16,-13-2 3 15,-3 3 1-15,-2 5-11 0,-6 9-12 16,5 15-32-16,0 6-16 15,-1 20-12-15,9 9 0 16,0 7 10-16,8 12 8 16,8 15 15-16,2 7 4 15,8 19 8-15,1-5 0 16,-6-5-2-16,3-8 1 0,-5-18-1 16,-5-9-2-16,3-16-30 15,2-10-62-15,0-23-331 16</inkml:trace>
  <inkml:trace contextRef="#ctx0" brushRef="#br0" timeOffset="83943.0699">3024 11428 800 0,'-3'2'355'16,"2"0"-133"-1,10-1-134-15,8 1-22 0,20-1-8 16,6-1-9-16,9-1-32 16,-2 0-7-16,-8-1-45 15,-4 0-88 1</inkml:trace>
  <inkml:trace contextRef="#ctx0" brushRef="#br0" timeOffset="84139.7625">3012 11598 748 0,'4'2'334'16,"11"6"-124"-16,7-1-39 16,15-3-34-16,6 0-24 0,6-4-59 15,-4 3-18-15,-3-3-17 16,-5 0-16-16</inkml:trace>
  <inkml:trace contextRef="#ctx0" brushRef="#br0" timeOffset="84730.0451">3781 10981 761 0,'-2'1'317'0,"1"11"-185"15,1 5-41-15,3 21-44 16,4 13 7-16,2 25 7 16,-1 13-7-16,-5 5-14 15,-2-2-7-15,-2-15-12 16,-1-11-5-16,0-17-4 16,2-5-1-16,0-19-73 0,3-8-116 15</inkml:trace>
  <inkml:trace contextRef="#ctx0" brushRef="#br0" timeOffset="85201.4047">4402 11319 571 0,'-9'-4'330'0,"-7"-4"-64"16,-10-1-74-16,-6 1-21 15,-3 6-59-15,0 3-37 0,0 14-46 16,5 8-17-16,4 10-24 16,5 8-3-16,12 7-1 15,3-1 2-15,14-6 5 16,9-6 7-16,12-9 6 16,7-8 2-16,12-11 4 15,3-4 2-15,-6-17 10 16,-1-2 8-16,-20-9 34 15,-9-2 14-15,-13-2 22 16,-13-7-2-16,-17 5-30 16,-4 0-18-16,-10 1-36 15,3 6-29-15,10 8-118 16,8 5-114-16</inkml:trace>
  <inkml:trace contextRef="#ctx0" brushRef="#br0" timeOffset="85531.0834">4599 11306 745 0,'-4'5'363'16,"-5"6"-95"-16,5 12-137 0,-1 11-24 16,8 10-18-16,2 6-23 15,5 1-25-15,-1-4-5 16,-2-9-17-16,-2-8-5 15,1-12-50-15,-1-8-72 16</inkml:trace>
  <inkml:trace contextRef="#ctx0" brushRef="#br0" timeOffset="85890.0739">4582 11353 627 0,'3'-6'348'16,"13"-8"-39"-16,6 0-117 15,7 2-91-15,3 3-23 16,6 6-46-16,-2 3-13 0,-6 4-9 0,-3 1-3 16,-19 2-7-16,-7 3-1 15,-10 5-3 1,-9 2 2-16,-7 2 5 15,2-2 2-15,6-5-10 0,3-2-6 0,18-1-6 16,8 1-4-16,11 7 7 31,9 2 2-31,-3 7 5 16,0 3 3-16,-7 2 11 16,-11-1 8-16,-13 1 11 15,-12-1 5-15,-18-6-2 16,-7-1-1-16,-6-13-93 15,0-6-72-15</inkml:trace>
  <inkml:trace contextRef="#ctx0" brushRef="#br0" timeOffset="86513.1366">4224 11116 662 0,'-2'0'311'0,"-2"-1"-149"0,5 0-52 16,-1-1-51-16,16 0-28 0,67-4-12 15,-19 4-2-15,16 6-2 16,5 1 0-16,1 3 4 16,-5-2 1-16,-10-4 1 15,-12 0-1-15,-28-4 3 16,-11 1-23-1,-14-3-69-15,-9-4-46 16,-11-4-42-16,-3-2 25 0,-4-2 70 16,2 0 55-16,11 4 66 0,3 7 14 15,5 2-10 1,4 5-11-16,4 6-25 16,5 3-7-16,-4 2 32 15,-3 4 7-15,-6 3-6 16,-5-2-5-16,-2 5-69 15,0-4-135-15</inkml:trace>
  <inkml:trace contextRef="#ctx0" brushRef="#br0" timeOffset="86923.1708">5176 11164 597 0,'-3'-5'355'0,"1"-3"-11"16,-2 2-88-16,2 10-109 15,-2 8-41-15,-1 12-68 16,4 12-12-16,3 17 8 16,5 9-2-16,5 10-2 15,-1 8-5-15,-2 0-8 16,-3-2 0-16,-5-14-1 15,3-11 1-15,0-19-1 16,0-9 4-16,3-13-121 16,-5-8-96-16</inkml:trace>
  <inkml:trace contextRef="#ctx0" brushRef="#br0" timeOffset="87462.019">5569 11504 668 0,'2'-1'328'15,"14"1"-75"-15,6-3-112 0,18-1-62 16,10 4-13 0,8 2-36-1,-3 0-8-15,-14 0-10 0,-3 3-2 16,-21-5-97-16,-7 0-118 0</inkml:trace>
  <inkml:trace contextRef="#ctx0" brushRef="#br0" timeOffset="87675.5161">5625 11613 550 0,'6'0'305'0,"12"0"-31"16,9 3-42-16,14-2-49 15,7 4-28-15,4-5-65 16,-2 5-26-16,-16-8-37 16,-7-2-8-16,-7 1-113 15</inkml:trace>
  <inkml:trace contextRef="#ctx0" brushRef="#br0" timeOffset="91632.7827">6319 11484 545 0,'1'8'245'15,"3"6"-44"-15,4 9-137 16,3 9 13 0,4 12 7-16,0 4-16 0,-4 3-31 15,1-3-14-15,5-6-1 16,-7-12 3-16,5-9 19 15,-6-10 15-15,-4-16 23 0,3-9 2 16,0-16-8-16,2-9-13 16,1-8-26-16,-4-2-7 15,-10-16-9-15,1-5-2 16,-11-12-5 0,8-3-1-16,5 10-7 0,-9 3-2 15,9 20-2-15,-3 10 0 16,-3 7-2-16,4 6-1 15,2 10-7-15,1-1-5 0,5 7-9 16,2 2-1-16,2 2 2 31,-5 2 2-31,1 4 5 0,-4 5 2 0,1 2 2 16,-3-4 1 0,0 0 6-16,0 0 1 0,4 1 1 15,17 6-1-15,55 2-3 16,-13-13-3-16,26-8-4 15,19 5-1-15,36 4-1 0,9 2 2 16,21 3 3 0,16 3 2-16,6-1 1 0,10 0 2 15,10-3 2 1,-14-3-1-16,-2-1 2 0,-10 3 0 16,-11-2 1-16,-7 2 0 0,-36 0 2 31,-7 0-4-31,-25 0-34 15,-15-1-9-15,-17-1-12 16,-16-5 2-16,-22 5 35 16,-7 2 8-16,-16 2 15 15,-5 0 4-15,-6-2 4 16,0-1 0-16,-1 1-3 16,0 0-2-16,1 0-3 15,-2-1 0-15,2-1-1 16,0 1 0-16,-1 0 0 15,1 0-1-15,0 0 2 16,-1 1 2-16,1-1 2 0,0 0 2 16,0-1 3-16,0 1 1 15,-1 0-1-15,0 0-3 16,0 0-15-16,1 0-6 16,-1-1-4-16,1 2 1 15,0 29 7-15,4 43 3 16,-3-20 3-16,-1 0 25 0</inkml:trace>
  <inkml:trace contextRef="#ctx0" brushRef="#br0" timeOffset="94939.0501">6886 11318 895 0,'-16'8'400'0,"-19"19"-176"0,-6 10-70 15,5 13-76-15,5 9-21 16,15 6-44-16,13 0-3 15,21-2-4-15,12-6-1 0,13-14-1 16,2-9 0 0,-6-19-36-16,0-7-57 15,-7-16-265-15</inkml:trace>
  <inkml:trace contextRef="#ctx0" brushRef="#br0" timeOffset="95125.0513">6922 11635 731 0,'4'0'363'0,"4"-3"-94"16,3 1-141-16,16-4-98 15,7 1-2-15,10 0-13 16,14 0-38-16,-9 1-251 15</inkml:trace>
  <inkml:trace contextRef="#ctx0" brushRef="#br0" timeOffset="95323.9917">7327 11470 1141 0,'0'0'463'15,"0"6"-310"-15,-1-1-57 16,0-5-71-16,-1 15-12 16,2 48-3-16,4-26-4 15,-2-4 0-15,6-2-10 16,-1-4-170-16</inkml:trace>
  <inkml:trace contextRef="#ctx0" brushRef="#br0" timeOffset="95547.4503">7424 11306 1184 0,'8'8'426'0,"18"20"-340"15,5 11-48-15,12 16 6 0,-3 5 1 16,-11-7-3-16,-8 3-3 15,-21-3-11-15,-8-4-6 16,-14-3-7-16,-2-7-12 16,1-16-124-16</inkml:trace>
  <inkml:trace contextRef="#ctx0" brushRef="#br0" timeOffset="95872.1503">7682 11259 722 0,'9'-10'343'0,"13"-8"-115"16,3 2-47-16,7 11-50 0,2 9-28 15,-10 9-50-15,-9 2-2 16,-15 5-2-16,-12 2 0 16,-8 7-6-16,0 3-10 15,4-4-21-15,6-3-7 16,10-10-6 0,7-3-2-16,12-7-6 15,4-3-32-15,10 0-152 16,5-1-145-16</inkml:trace>
  <inkml:trace contextRef="#ctx0" brushRef="#br0" timeOffset="96087.9571">8130 11446 1252 0,'-1'2'484'15,"-2"11"-330"-15,2 6-72 16,-2 7-47-16,2 7-3 16,2 6-15-16,3 6-4 15,0 2-8-15,4-3 2 16,-1-11-106-16,-1-5-91 16</inkml:trace>
  <inkml:trace contextRef="#ctx0" brushRef="#br0" timeOffset="96248.9564">7997 11646 1266 0,'15'-2'487'0,"24"-3"-345"16,8 3-40-16,11 1-43 15,4 1-16-15,-10 2-22 16,-5-1-34-16</inkml:trace>
  <inkml:trace contextRef="#ctx0" brushRef="#br0" timeOffset="96757.4665">8688 11194 764 0,'-20'3'397'0,"-9"6"-106"16,-14 20-133-16,-2 11-35 0,9 28-54 15,0 2-21 1,27 10-34-16,15-2-6 16,18-14-3-16,14-3-1 0,7-16 0 15,4-6 14-15,-2-15-98 16,-5-5-62-16</inkml:trace>
  <inkml:trace contextRef="#ctx0" brushRef="#br0" timeOffset="96948.4623">8753 11576 782 0,'1'-2'369'0,"6"0"-118"16,6 1-126-16,12 1-74 16,3 0-10-16,4 0-22 15,1 3 0-15,2-3-132 16,1 0-196-16</inkml:trace>
  <inkml:trace contextRef="#ctx0" brushRef="#br0" timeOffset="97182.2898">9101 11478 642 0,'2'-9'388'16,"4"-10"-3"-16,0 0-156 0,0 3-71 16,1 5-35-16,-4 12-65 15,-1 10-22-15,-2 12-37 16,2 10-3-16,0 10 10 15,1-2 1-15,3 4-2 16,-1-7-1-16,3-5 15 16,1-5-70-16,0-9-227 15</inkml:trace>
  <inkml:trace contextRef="#ctx0" brushRef="#br0" timeOffset="97416.0746">9259 11205 1072 0,'12'8'423'16,"14"11"-262"-16,-4 11-60 16,6 23-18-16,-3 7 0 15,-5 7-16-15,-8-6-11 16,-14-8-23-16,-8-4-10 15,-11-1-9 1,0-2-4-16,3-9-38 0,-4-6-85 16</inkml:trace>
  <inkml:trace contextRef="#ctx0" brushRef="#br0" timeOffset="97809.5773">9470 11169 857 0,'12'0'380'0,"13"1"-189"0,0 3-39 0,1 7-54 16,-8 2-15 0,-13 5-16-16,-5 5-5 15,-19 2-16-15,-5 0-7 0,3 1-17 16,2-3-8-16,18-2-7 15,6-2 2 1,17-9 4-16,9 0 2 16,11-5 0-16,0-2-5 15,-6-1-58-15,-5-2-74 16</inkml:trace>
  <inkml:trace contextRef="#ctx0" brushRef="#br0" timeOffset="98237.7621">10016 11553 756 0,'15'0'388'15,"9"-2"-112"1,14 0-144-16,5 0-30 0,1 2-58 16,-2-2-18-16,-9 1-30 15,-5 0-60-15,-4 1-195 16</inkml:trace>
  <inkml:trace contextRef="#ctx0" brushRef="#br0" timeOffset="98433.966">10089 11650 576 0,'8'0'388'0,"14"0"21"16,7 1-131-16,8 2-126 15,1 0-48-15,0 1-57 32,-1 0-22-32,-4-3-96 0,2 2-44 15</inkml:trace>
  <inkml:trace contextRef="#ctx0" brushRef="#br0" timeOffset="99243.1419">10710 11533 617 0,'4'8'276'0,"3"11"-99"15,-1 5-68-15,5 14 3 16,-4 0-17-16,3 5-34 15,4-1-10-15,-4-13-20 16,-2-7-4-16,0-17 12 16,-1-9 6-16,6-12 6 15,-1-8-2-15,-2-8-18 16,-3-5-7-16,-7-4-8 16,-1-2-1-16,-7-10 0 15,3-6 1-15,1-15-2 16,0-3-3-16,4 6-6 15,3 5-2-15,0 22-3 16,4 10 0-16,-4 14 6 0,-1 6 2 16,11 11-10-16,1 1-4 15,20 8-8-15,8 1-2 16,17 1 9 0,11 1 3-16,2-8 3 0,6 3 0 15,-3-11 1 1,-1-2 2-16,-1-1 2 0,-8-2 0 15,-16 5 1 1,-13-1-1-16,-20 5-2 0,-8 3-3 0,-9 5-5 16,2 7-2-1,1 8 0-15,-1 2 1 16,8 12 3-16,-2 4 0 16,4 1 25-16,0 2-62 15,-3-7-141-15,-2-7-213 0</inkml:trace>
  <inkml:trace contextRef="#ctx0" brushRef="#br0" timeOffset="99787.8607">11130 11553 720 0,'-9'-10'361'15,"-4"-14"-125"-15,6-3-60 0,15-1-79 16,9-1-36-16,7 7-31 16,5 3-2-16,3 16-10 15,2 9-1 1,1 14-3-16,-2 8-3 0,-15 1 4 15,-10-1 4-15,-17 3 6 16,-13-1-1-16,-15 1-6 16,-8 3-3-16,-1-1-12 15,2 2-2-15,17-5-2 16,10-6-6-16,17-11-3 16,12-4 1-16,18-7 3 15,6-2 4-15,4-3 3 16,0-2 1-16,-3-1 1 15,-4 3 2-15,-4-1 1 16,-6 0 2-16,-10 3-8 16,-5 1-86-16</inkml:trace>
  <inkml:trace contextRef="#ctx0" brushRef="#br0" timeOffset="106631.6076">2806 12697 698 0,'-7'-5'373'0,"-9"-5"-71"16,-6 1-70-16,1 6-79 15,-8 2-33-15,-8 7-69 16,2 5-25-16,1 12-30 15,6 8-15-15,11 12-2 16,6 4 0-16,21 9 5 16,0-5 6-16,19-8 8 15,0-9 1-15,10-17-1 16,8-4 1-16,-3-8 0 16,3-2 1-16,-13-15 1 15,-10-8 1-15,-9-4 2 0,-8-6 2 16,-12 4 9-16,-8 5 4 15,-7 7 5 1,-6 10 3-16,3 11-6 16,1 5-2-16,6 15-11 0,0 4-5 15,-1 7-4-15,4 8 0 16,0 8 1-16,4 2 1 16,7 6 0-16,-2-2 1 15,4-8-2-15,4-5 2 0,2-18-66 16,3-6-94-1</inkml:trace>
  <inkml:trace contextRef="#ctx0" brushRef="#br0" timeOffset="107149.0534">3151 12834 616 0,'8'-3'309'15,"8"-2"-80"-15,13 0-140 0,5 5-19 31,-18 0-39-31,1 0-16 0,50 1-81 16,-4 4-143-16</inkml:trace>
  <inkml:trace contextRef="#ctx0" brushRef="#br0" timeOffset="107342.8313">3179 12943 604 0,'-1'3'308'16,"4"5"-30"-16,11-1-80 15,18-5-64-15,11 0-6 16,10-2-62-16,1-1-28 0,-9-5-23 16,-2 6-19-16</inkml:trace>
  <inkml:trace contextRef="#ctx0" brushRef="#br0" timeOffset="117856.5868">3943 12499 538 0,'1'0'294'16,"-1"12"-35"-16,-7 3-26 0,-8 20-30 15,-3 8-28 1,-3 21-64-16,-2 12-26 0,8 9-50 16,7 2-14-16,18-12-16 15,14-13-2 1,17-26 1-16,5-9 1 16,5-21-49-16,0-8-58 15,-5-10-168-15</inkml:trace>
  <inkml:trace contextRef="#ctx0" brushRef="#br0" timeOffset="118035.4423">3755 12818 867 0,'3'0'365'16,"8"0"-188"-16,21 2-103 0,9 1-17 15,21 3-21-15,-1-2-16 0,4-1-79 32,3 2-135-32</inkml:trace>
  <inkml:trace contextRef="#ctx0" brushRef="#br0" timeOffset="118344.9913">4530 12898 880 0,'-15'18'391'0,"-15"18"-190"16,-3 5-45-1,-12-5-68-15,4-4-28 0,3-6-35 0,0-9-4 16,12-14-15-16,4-3-19 16,8-13-29-16,7-6-6 15,8-7 3-15,1-3 16 0,8 3 20 31,5 6 3-31,2 8 10 16,7 9 5-16,5 6 17 16,1 7 7-16,0 9 2 0,2 1-2 15,-2 4-9 1,-2 2-6-16,-9-4-5 16,-5-3-13-16,2-3-177 15</inkml:trace>
  <inkml:trace contextRef="#ctx0" brushRef="#br0" timeOffset="118685.8978">4616 12913 763 0,'11'12'385'0,"4"5"-132"16,-3 7-85-16,2 5-20 0,-10 1-51 15,-1-1-21-15,-4-6-37 16,-4-7-12 0,3-14-8-16,0 0-2 0,4-5-16 15,-2 2-6 1,0 0-10-16,2-22-2 0,50-38 10 16,-26 30 3-1,4 2 1-15,4 9 3 0,-6 11 1 16,4 10 4-16,-15 14 9 15,-3 9 3-15,-6 9 1 16,-8-2 0-16,4 2-7 16,3 1-1-16,3-7-89 15,1-4-104-15</inkml:trace>
  <inkml:trace contextRef="#ctx0" brushRef="#br0" timeOffset="118879.8593">4846 12737 844 0,'19'-2'353'16,"16"-1"-195"-1,1 0-101-15,4-3-16 0,-3 4-51 16,-5-2-108-16</inkml:trace>
  <inkml:trace contextRef="#ctx0" brushRef="#br0" timeOffset="119084.1552">5224 12604 1023 0,'-6'0'430'0,"0"-4"-245"16,3 5-51-16,3 5-62 16,6 2-21-16,3 14-20 15,0-2 3-15,3 9-2 0,-2 0-4 0,-2-5-4 32,-2-2-56-32,-8-1-217 0</inkml:trace>
  <inkml:trace contextRef="#ctx0" brushRef="#br0" timeOffset="120280.8808">5868 12343 402 0,'-6'4'243'0,"-22"9"5"15,-6 12-30-15,-20 16-46 16,-6 9-34-16,4 31-70 16,6 16-22-16,16 39-28 15,11 8-5 1,20 14-5-16,10-1-2 15,21-27 0-15,8-8-11 0,14-36-147 16</inkml:trace>
  <inkml:trace contextRef="#ctx0" brushRef="#br0" timeOffset="120819.3808">5882 12738 995 0,'0'-3'402'0,"11"-2"-257"16,4-1-57-16,13-1-63 16,15 2-9-16,12 3-13 15,2-1-27-15,9 3-218 16</inkml:trace>
  <inkml:trace contextRef="#ctx0" brushRef="#br0" timeOffset="121121.7835">6377 12686 409 0,'4'-11'226'16,"6"-11"-29"-16,4 0-28 0,-1-4-17 15,-2 2-4 1,-7 2-7-16,7 6-4 0,-7 5-19 16,1 6-3-16,-4 5-28 15,-7 1-19-15,-2 12-36 16,2 3-21-16,8 15-16 16,-1 4-1-16,6 9 5 15,1-3 1 1,-2-3-71-16,7-1-82 0</inkml:trace>
  <inkml:trace contextRef="#ctx0" brushRef="#br0" timeOffset="121367.5131">5916 12992 597 0,'-5'0'312'16,"3"0"-53"-16,3 0-89 16,-1 0-43-16,30 1-11 0,61 0-34 15,-10-1-27-15,22 0-36 16,2 0-7-16,-3 6-3 16,-1 1 1-16,-14 1-74 0,-4-5-76 15</inkml:trace>
  <inkml:trace contextRef="#ctx0" brushRef="#br0" timeOffset="121650.8053">5999 13325 723 0,'3'0'318'0,"14"1"-113"0,5-1-89 15,23 1-32-15,5-1-12 16,8 0-40-16,-3 0-11 15,-7-1-140-15,-4-2-194 16</inkml:trace>
  <inkml:trace contextRef="#ctx0" brushRef="#br0" timeOffset="121833.022">6462 13192 1051 0,'-2'3'413'0,"1"9"-265"15,1 6-46-15,-3 7-46 16,6 12-9-16,-4 7-24 16,3 5-7-16,2-3-4 15,3 0 0-15,3-10-11 16,-6-8-64-16</inkml:trace>
  <inkml:trace contextRef="#ctx0" brushRef="#br0" timeOffset="122387.7758">6740 12443 862 0,'14'13'377'16,"10"10"-173"-16,20 35-79 15,1 21 4-15,0 40-15 16,-13 14-17-16,-27 15-33 16,-8 8-10-16,-28-10-23 0,-10-7-5 15,-9-19-9-15,-4-21 1 16,10-26-5-16,12-12-17 15,13-24-122-15,7-9-81 16</inkml:trace>
  <inkml:trace contextRef="#ctx0" brushRef="#br0" timeOffset="123011.7161">7281 12923 681 0,'4'0'340'16,"6"0"-117"-16,17-2-96 0,7-1-40 16,12-1-39-16,6 3-16 15,3 4-18-15,-2 1-4 16,-8 0-34-1,-8-1-40-15,-16-5-212 16</inkml:trace>
  <inkml:trace contextRef="#ctx0" brushRef="#br0" timeOffset="123185.9361">7311 13027 657 0,'11'0'332'0,"8"2"-97"16,12-2-102-16,9 2-18 0,9 2-47 16,1 1-23-16,-5 5-17 15,-2-4-65-15</inkml:trace>
  <inkml:trace contextRef="#ctx0" brushRef="#br0" timeOffset="131915.5097">8187 12537 793 0,'-6'14'402'15,"-3"10"-130"1,-5 25-112-16,-1 9-19 0,2 25-57 16,3 4-25-16,5 4-33 31,5 0-13-31,17-20-13 0,10-10-3 15,24-22 2-15,5-11 1 0,0-21-2 16,-7-7-50-16,-14-12-163 16</inkml:trace>
  <inkml:trace contextRef="#ctx0" brushRef="#br0" timeOffset="132095.9278">8001 12910 878 0,'0'0'416'0,"4"-4"-163"16,6 3-74-16,19 6-92 0,12-2-16 0,22 5-30 31,5 2-11-31,-5-7-85 16,-9 4-127-16</inkml:trace>
  <inkml:trace contextRef="#ctx0" brushRef="#br0" timeOffset="132394.9708">8777 12952 900 0,'-9'11'407'15,"-18"15"-191"-15,-5 5-53 16,-16-3-80-16,0-1-23 0,5-10-30 15,0-11-9 1,13-10-25-16,6-4-12 0,8-9-9 16,4-2-3-16,10-2 9 15,3-2 5-15,12 1 0 16,4 5 7-16,6 15 15 16,1 4 10-16,2 19 16 15,-1 5 1-15,-1 1-6 16,0 6-7-16,1-3-8 15,0-1-21-15,-1-2-187 16</inkml:trace>
  <inkml:trace contextRef="#ctx0" brushRef="#br0" timeOffset="132712.7422">8824 12969 884 0,'0'0'403'16,"12"9"-162"-16,-4 0-66 0,4 13-43 16,-4 0-19-1,-10-3-40-15,-2 0-17 16,-5-9-26-16,6 8-10 16,2-14-16-16,1-1-13 0,2-10-19 15,2-12-5 1,6-6 5-16,0-5 10 15,10 8 15-15,3 5 3 16,5 5 4-16,2 9 9 0,-7 7 16 16,-6 5 4-1,-3 17 6-15,-5 6-5 0,-4 2-14 0,-2 0-4 16,-1 1-26-16,-1-4-72 16</inkml:trace>
  <inkml:trace contextRef="#ctx0" brushRef="#br0" timeOffset="132949.3198">9017 12727 1134 0,'6'-4'459'0,"9"1"-278"0,9 1-87 16,13 4-58-16,3 2-10 15,5 2-9-15,-1 0-73 16,-7 0-222-16</inkml:trace>
  <inkml:trace contextRef="#ctx0" brushRef="#br0" timeOffset="133110.6795">9380 12566 940 0,'-3'0'459'0,"-7"6"-160"15,1 9-85-15,6 12-103 16,5 7-30-16,-2 6-44 16,5 1-8-16,4-4-75 15,-3-11-36-15</inkml:trace>
  <inkml:trace contextRef="#ctx0" brushRef="#br0" timeOffset="133642.3761">9804 12541 616 0,'-16'7'326'0,"-26"9"-68"31,-6 12-62-31,6 19-73 16,-1 11-34-16,20 19-56 16,10 6-18-16,19 0-15 15,12-5-2-15,19-17 2 16,4-8 3-16,8-12-19 15,0-10-51-15,-7-15-222 0</inkml:trace>
  <inkml:trace contextRef="#ctx0" brushRef="#br0" timeOffset="138596.3408">9883 13002 661 0,'2'0'313'0,"3"1"-126"15,4-2-59-15,1-6-10 16,2-6-21-16,3-2-14 16,-3-8-16-16,2-2-3 15,0 2-17-15,-2-1-3 16,-5 4-3-16,-2 4 0 0,-1 5 6 15,-3 4 1-15,-1 7-10 16,-2 5-8-16,-1 21-14 16,1 6-8-16,0 13-4 15,2 3-1-15,4-3 1 16,3-4-20-16,8-8-150 16,-2-6-177-16</inkml:trace>
  <inkml:trace contextRef="#ctx0" brushRef="#br0" timeOffset="138846.4788">10182 12649 703 0,'5'-4'408'0,"8"4"-16"15,5 8-202-15,6 19-92 16,1 8-8-16,-7 16-16 16,-6 9-12-16,-3 7-23 15,-9 5-9-15,-4-5-11 16,-3-9-2-16,-8-16-65 16,7-7-96-1</inkml:trace>
  <inkml:trace contextRef="#ctx0" brushRef="#br0" timeOffset="139122.5374">10690 12918 977 0,'14'0'369'0,"11"-1"-287"32,12 4-21-32,-1-2-34 15,-2 1-7-15,2 0-96 0,-6-4-149 0</inkml:trace>
  <inkml:trace contextRef="#ctx0" brushRef="#br0" timeOffset="139328.2304">10674 13034 491 0,'7'0'316'0,"6"-1"61"16,16 7-173-16,5-1-48 16,1-3-18-16,2 2-58 15,-7-4-20-15,-7-1-47 16,0 6-75-16</inkml:trace>
  <inkml:trace contextRef="#ctx0" brushRef="#br0" timeOffset="140058.5827">11402 12565 790 0,'-2'7'346'16,"-2"14"-157"-16,0 6-77 0,-1 14-45 15,1 5-11-15,1 1-25 16,3-1-6-16,4-12-17 16,0-11-30-16,1-13-73 15,-3-8-56-15,2-13-128 16,-2-4-25-16,-5-12 37 16,-3-1 53-1,-2-1 158-15,-3 1 88 16,1-1 99-16,5 5 29 15,7 3 14-15,4 3-21 16,9 4-39-16,2-1-20 0,9 8-20 0,-1-3-6 31,11 9-13-31,3 1 6 16,-5-4 1-16,0 4 0 16,-12-4 11-16,-3 1-4 15,-8 1 0-15,-4 0-3 0,-3 4-2 16,-7 3 0-16,-2 10-12 15,-5 6-7-15,3 15-23 16,2 3-10-16,5 10-8 16,-3-3-1-16,3 1-25 15,6-2-56-15,1-14-186 16</inkml:trace>
  <inkml:trace contextRef="#ctx0" brushRef="#br0" timeOffset="140318.8107">11251 13006 694 0,'0'-2'373'0,"16"6"-26"16,7 3-171-16,17-3-76 15,13 2-10-15,3-5-47 16,8 0-10-16,1 1-15 16,-5-6-27-16,-6-1-167 15,-5 0-166-15</inkml:trace>
  <inkml:trace contextRef="#ctx0" brushRef="#br0" timeOffset="140634.0251">11429 13163 920 0,'-7'2'419'16,"-4"8"-185"-16,-5 3-104 16,0 7-22-16,6 8-51 15,1-7-24-15,15 7-26 16,6-4-5-16,10-7 1 16,8 3 2-1,1-11 0-15,5-1 1 0,-5-7-61 16,-2-2-51-16,-6-9-198 15</inkml:trace>
  <inkml:trace contextRef="#ctx0" brushRef="#br0" timeOffset="140804.0587">11644 13216 737 0,'-3'13'381'0,"-9"8"-110"15,1 11-96-15,2 4-20 16,2 11-40-1,4 3-23-15,3-3-38 16,-1-9-16-16,1-11-29 16,1-1-67-16,2-13-276 15</inkml:trace>
  <inkml:trace contextRef="#ctx0" brushRef="#br0" timeOffset="141430.962">12926 12242 688 0,'-22'5'340'16,"-29"9"-113"-16,-4 12-47 0,2 39-63 0,6 14-24 31,14 37-40-31,12 13-12 0,27 8-22 0,6-2-10 31,15-20-3-31,7-15 0 0,3-26 1 16,1-12-1-16,3-18-99 16,-7-10-51-16,-4-26-305 0</inkml:trace>
  <inkml:trace contextRef="#ctx0" brushRef="#br0" timeOffset="141829.7591">13268 13288 845 0,'0'0'515'0,"-4"0"-17"16,3 1-212-16,0-2-157 16,0 0-45-16,-1 0-60 15,2 0-60-15,0-1-173 0,0 0-256 16</inkml:trace>
  <inkml:trace contextRef="#ctx0" brushRef="#br0" timeOffset="142212.7274">13602 13260 1275 0,'1'0'564'31,"-3"-1"-259"-31,-3 0-210 0,5 0-41 0,-1 0-73 32,1 0-96-32</inkml:trace>
  <inkml:trace contextRef="#ctx1" brushRef="#br0">20363 19044 0,'0'0'0</inkml:trace>
  <inkml:trace contextRef="#ctx0" brushRef="#br0" timeOffset="147530.7612">13265 12498 599 0,'0'-4'371'16,"-2"-2"-4"-16,1 9-140 0,0-3-112 16,-2 16-30-16,-6 67-51 15,6-17-7-15,-1 20-11 16,3 3-1-16,1-9 1 15,-3-11-4-15,0-19-53 16,-4-16-78-16</inkml:trace>
  <inkml:trace contextRef="#ctx0" brushRef="#br0" timeOffset="147972.2987">13651 12535 753 0,'-2'-9'370'0,"-1"-10"-93"0,5 11-26 15,-2 10-72-15,1 8-40 16,-1 19-84 0,-9 9-25-16,8 30-9 0,-10 13-2 15,4 13-7-15,4 2-1 16,3-17-4-16,1-15 2 16,12-23-231-16</inkml:trace>
  <inkml:trace contextRef="#ctx0" brushRef="#br0" timeOffset="148602.4333">13872 12323 950 0,'7'6'397'0,"18"21"-219"16,13 18-56-1,22 35-39-15,-4 16-18 0,-12 24-22 16,-14 9-2-16,-38-1-1 16,-16 1 0-16,-27-16 0 15,-3-8-3-15,-2-21-9 16,8-14-5-16,14-28 3 16,7-7-52-16,16-14-498 15</inkml:trace>
  <inkml:trace contextRef="#ctx0" brushRef="#br0" timeOffset="154731.3139">1695 14236 583 0,'0'-3'326'0,"2"-2"-42"16,23 0-96-16,5-2-32 15,28 0-34-15,10 1-30 0,6 2-55 16,0 0-13-16,-21 3-12 16,-8 1-50-16,-14-2-213 15</inkml:trace>
  <inkml:trace contextRef="#ctx0" brushRef="#br0" timeOffset="154933.1685">1678 14410 804 0,'6'7'359'0,"5"8"-132"16,27-2-130-16,16 0-12 15,25-5-15-15,1-2-17 16,-1-7-28-16,-7 0-5 16,-19-6-91-16,-5 0-78 15</inkml:trace>
  <inkml:trace contextRef="#ctx0" brushRef="#br0" timeOffset="155129.0715">1777 14670 1003 0,'10'1'386'0,"25"-1"-278"16,11-2-20-16,17-3-12 0,5-1-28 15,-6 0-15-15,-6 2-79 16,-9 2-387-16</inkml:trace>
  <inkml:trace contextRef="#ctx0" brushRef="#br0" timeOffset="155624.214">2642 14327 676 0,'-9'-6'360'16,"-6"-6"-101"-1,-9 8-82-15,-2 4-32 16,0 10-53-16,-6 2-26 0,9 7-51 16,-1 0-14-16,7 0-19 15,15 3-4-15,14-3 1 16,5-2 2-16,7-8 9 16,4-3 2-16,-3-6-17 15,0 0-19-15,1 3-24 16,-7-3-4-16,-10 2 28 15,-5-2 21-15,-14 0 27 16,-4 6 7-16,-15 1 11 16,-1 4 10-16,3 5 11 15,-2-5 3-15,16 9-11 16,3-6-11-16,13 0-14 16,12 2-6-16,5-7-4 15,9 3 1-15,1-8 1 0,-1 2-9 16,3-1-85-16,0-5-64 15</inkml:trace>
  <inkml:trace contextRef="#ctx0" brushRef="#br0" timeOffset="156005.567">2816 14432 854 0,'2'-6'415'0,"1"-1"-167"16,1 5-70-16,0 7-97 15,1 10-36-15,1 12-28 16,-3 1 4-16,-2 11-2 15,-2-7-4-15,-1-5-4 16,2-2-3-16,2-17-6 16,6 2-25-16,6-15-60 15,2-7-18-15,5-12-29 16,1-5 13-16,2 0 50 16,-2-2 18-16,1 11 31 15,-6 1 13-15,-10 6 44 16,-5 5 7-16,-8 8 15 15,-7 7 11-15,-7 7-20 16,1 7 0-16,-1-2-7 16,2-5-13-16,10-2-21 0,5-1-9 15,13 0-7 1,6 1 0-16,9 7 4 0,1-7 1 16,2 1 0-1,-3-1 11-15,0-2-77 0,3 0-47 16,0-6-118-16,6-4-125 0</inkml:trace>
  <inkml:trace contextRef="#ctx0" brushRef="#br0" timeOffset="156262.9076">3483 14462 581 0,'11'1'340'0,"-6"1"-8"16,-5 7-61-16,-9 13-90 16,-12 4-6-16,-4 8-59 0,-8 0-29 15,-8-10-34 1,-1-5-15-16,5-14-18 0,3-6-11 15,11-12-23 1,7-2-10-16,7-3-10 16,8 0 5-16,8-1 8 15,6 0 4-15,1 8 3 16,8-1 3-16,5 16 6 16,0 3 1-16,8 5 4 0,-3 8-1 15,-6 2 1 1,-1 0 2-16,-7-1-13 0,-4-3-91 15</inkml:trace>
  <inkml:trace contextRef="#ctx0" brushRef="#br0" timeOffset="156418.0828">3278 14236 1170 0,'-2'-7'554'0,"-5"-7"-258"15,7 17-166-15,0 10-55 16,4 11-75-16,6 8-33 16,8 7-34-16</inkml:trace>
  <inkml:trace contextRef="#ctx0" brushRef="#br0" timeOffset="156970.1422">3718 14380 712 0,'-17'11'397'0,"-11"10"-54"0,5 12-214 16,8 10-40-16,14-4-49 15,6-1-12-15,18-8-11 16,3-5-2 0,7-12 5-16,1-3 4 0,-1-14 7 15,-6-6 5-15,-3-11 3 16,-5-3 2-16,-15-4-4 0,-2-2-5 16,-10-4-7-1,-9-8-6-15,-5-9-3 16,-3-3-1-16,-7 0-2 15,1 1 0-15,3 17-7 16,2 11-6-16,11 19-16 16,4 8-9-16,9 15-5 15,4 3 2-15,14 4 10 16,6 3 9-16,10-4-81 16,8 4-85-16</inkml:trace>
  <inkml:trace contextRef="#ctx0" brushRef="#br0" timeOffset="157233.3959">4303 14447 681 0,'1'10'365'0,"-2"12"-74"0,-6 3-44 0,-14-4-71 16,-8 1-38-16,-8-5-63 16,-6-3-19-16,-1-9-25 15,2-9-9 1,10-9-26-16,8-1-14 15,11-5-19-15,7 3-6 16,8 0 5-16,4 2 5 16,9 4 19-16,6 8 14 15,7 8 20-15,1 3 5 16,1 13 0-16,-4-1-8 0,-3 2-9 16,-2 1-1-16,0-8-26 15,1-1-83-15</inkml:trace>
  <inkml:trace contextRef="#ctx0" brushRef="#br0" timeOffset="157546.2301">4432 14548 761 0,'5'7'386'16,"3"1"-110"-16,4 1-132 15,6 2-17-15,5-6-42 0,2 1-16 16,3-6-13-16,-1-4-5 15,-1-7-4-15,-4-5-4 16,-5-1-6-16,-6-2-3 16,-12-1-6-16,-9 2-5 15,-14 2-10-15,-6 0-6 16,1 9-11-16,1 6-6 16,8 6-7-16,0 12-3 15,5 10 3-15,1 5 6 16,9 7 8-16,1 2 3 15,5 9 7-15,4 2 0 16,-4 3-3-16,13-1-3 16,-4-10 0-16,2-7 0 0,3-19-152 15</inkml:trace>
  <inkml:trace contextRef="#ctx0" brushRef="#br0" timeOffset="157897.3879">5095 14472 960 0,'-9'16'432'0,"-17"11"-198"0,0 3-52 16,-7-7-81-16,-1-7-21 15,7-6-39-15,-1-5-10 0,8-10-7 16,2-4-6 0,4-7-7-16,4 1-4 15,7-5-9-15,6 2-3 16,9 4 3-16,4-2 5 0,6 13 15 16,-4 3 4-1,3 14 0-15,-5 11-5 16,-2 6-6-16,2 4-4 0,-2 7 46 15,3-2-81-15</inkml:trace>
  <inkml:trace contextRef="#ctx0" brushRef="#br0" timeOffset="158204.1873">5563 14583 865 0,'3'7'426'16,"3"18"-116"-16,-6 3-103 15,-11 12-68-15,-4 1-26 16,-11-6-22-16,1-2-93 16</inkml:trace>
  <inkml:trace contextRef="#ctx0" brushRef="#br0" timeOffset="158837.6478">6477 14391 606 0,'-3'-6'333'0,"-5"-5"-49"15,-7 4-68 1,-6 7-65-16,-4 6-24 0,-9 13-47 16,-1 6-13-16,2 10-32 15,4 6-13-15,15 5-17 16,10 2-4-16,19 5-2 0,10-4-1 15,15-11-1-15,4-8 0 16,1-19-1-16,-1-3-1 16,-5-13-8-1,-4-6-5-15,-11-8 2 16,-7-4 5-16,-13-3 16 0,-8 3 11 0,-9 1 12 31,-6 3 5-31,-3 7 3 0,1 6-3 0,3 10-14 31,0 7-10-31,3 20-13 16,3 10-1-16,2 24 6 0,4 10 4 16,2 4 7-16,3 0-1 0,2-13-3 15,2-5-2 1,2-11-2 0,1-8-17-16</inkml:trace>
  <inkml:trace contextRef="#ctx0" brushRef="#br0" timeOffset="159364.4357">6886 14309 897 0,'0'4'387'0,"8"5"-169"15,10 8-102-15,18 8-61 16,11 0-4-16,15-3-33 16,-3-6-6-1,-5-7-4-15,-3-3 0 0,-17-6 1 16,-6 0 2-16,-14-2-9 15,-7 1-4 1,-10 1-14-16,-3 3-6 0,-18 3 4 16,-7 6 8-16,-11 7 25 15,-4 3 11-15,3 14 9 16,3-3-3-16,7 4-14 16,6-7-8-16,13-11-11 15,3-4-65-15,16-7-281 16</inkml:trace>
  <inkml:trace contextRef="#ctx0" brushRef="#br0" timeOffset="160015.6769">7743 14211 715 0,'-3'8'316'16,"-3"17"-127"-16,-2 6-93 0,1 17-32 16,2 1-6-16,3 1-14 15,2-2-16-15,0-21-11 16,2-2-1-16,0-16 7 15,0-5 12-15,-2-7 13 16,0-6 0-16,-4-14-9 16,-2-4-13-16,-2-3-12 15,0 0-2-15,0-1-1 16,2-1-1-16,4 2-6 16,2-3-4-16,8 10-8 15,5 8-3-15,3 4-2 16,5 4-2-16,5 0 3 0,3-1-1 15,3 2 3-15,1 2 4 16,-10 1 4-16,0 3 2 16,0 1 2-16,-6-1 0 15,-5 2 4-15,-4-2-1 16,-9 2-5-16,-1 8 0 16,-1 9 6-16,-7 4 0 15,7 16 8-15,-1 1-2 0,7 10-8 16,-1-3-1-1,1-9-13-15,-4-8-68 16</inkml:trace>
  <inkml:trace contextRef="#ctx0" brushRef="#br0" timeOffset="160254.7623">7620 14663 1155 0,'7'1'432'15,"18"2"-306"-15,10-3-42 16,15 1-10-16,8-1-17 0,4 3-35 16,0 4-9-16,1 4-8 15,-7-1-77-15,-7-3-290 16</inkml:trace>
  <inkml:trace contextRef="#ctx0" brushRef="#br0" timeOffset="160578.5551">7753 14813 691 0,'-9'8'344'0,"-12"10"-77"15,2 6-116-15,-1 2-56 0,4 0-15 0,11-2-37 16,5-7-20-16,17 4-6 31,7-6 3-31,10-4 3 0,3-4 1 0,0-5-3 16,0 2-35-16,-10-12-111 15,4 7-56-15</inkml:trace>
  <inkml:trace contextRef="#ctx0" brushRef="#br0" timeOffset="160758.347">7971 14816 644 0,'-3'3'370'0,"-8"7"-55"16,6 8-74-16,-2 10-103 0,2 5-39 15,3 7-42-15,-5-1-8 16,0 3-7-16,6 4-3 16,1-3-11-16,4 2-5 15,1-13-11-15,-4-7 8 16,4-9-111-16,2-5-93 0</inkml:trace>
  <inkml:trace contextRef="#ctx0" brushRef="#br0" timeOffset="167091.6701">8586 14632 747 0,'3'0'345'16,"5"8"-109"-16,1 10-65 16,-3 14-29-16,-7 1-13 15,-14 6-47 1,-7 0-17-16,-8-15-64 0,3-7-80 16</inkml:trace>
  <inkml:trace contextRef="#ctx0" brushRef="#br0" timeOffset="167606.5734">9212 14424 615 0,'-9'-5'333'0,"-16"-3"-59"0,-2 2-35 15,-4 5-82-15,-1 3-43 16,5 14-82 0,1 7-21-16,10 10-22 15,7 1-7-15,10 1 0 16,11-1 3-16,8-6 5 15,9-2 3-15,12-14 2 16,2-7 2-16,1-16 7 0,-5-5 7 16,-11-3 35-16,-13-4 19 15,-20-4 24-15,-7 4 0 16,-23-3-30-16,-5 1-18 16,-2 9-49-16,3-5-55 15,16 12-253-15</inkml:trace>
  <inkml:trace contextRef="#ctx0" brushRef="#br0" timeOffset="167971.28">9422 14502 337 0,'2'6'221'15,"4"9"-16"-15,-4 8-55 0,0 0-1 16,-4 1-43-16,-2-6-19 16,-2-5-36-16,0-1-10 15,5-8-5-15,-3-4-2 16,4-10-4-16,-2-6-4 16,2-5 12-16,1-1 15 15,3-1 24-15,4 3 8 0,1-3-12 16,6 8-12-1,4 8-19-15,3-1-6 16,4 10-15-16,-2 0-5 16,-1 8-10-16,-3 10-2 15,-7 1 0-15,-5 6 0 0,-8 4 3 16,-3-3-23-16,-3 2-138 16,5-3-180-1</inkml:trace>
  <inkml:trace contextRef="#ctx0" brushRef="#br0" timeOffset="168242.503">9887 14565 743 0,'-7'-11'404'16,"-6"-9"-75"-16,-4-2-45 15,1-1-83 1,-1 5-41-16,-4 2-67 0,2 6-32 0,-6 9-42 15,7 7-19-15,6 11-22 16,2 4-5 0,8 8 2-16,5-3 2 15,12 0 8-15,8 1 3 0,4-8 8 16,-1-2 3-16,-4-11-21 31,0-4-40-31,-2-9-133 0,-4-3-141 0</inkml:trace>
  <inkml:trace contextRef="#ctx0" brushRef="#br0" timeOffset="168372.4809">9800 14213 881 0,'-7'-2'438'0,"-5"-3"-148"0,4 3-115 16,5 2-131-1,9 3-19 1,7 6-177-16</inkml:trace>
  <inkml:trace contextRef="#ctx0" brushRef="#br0" timeOffset="168830.6465">9960 14385 959 0,'-3'0'394'16,"0"0"-264"-16,6 3-39 0,-3-3-38 15,11 6-22-15,52 28-4 16,-23-20-7 0,3-7-8-16,2-1-1 15,-9-6 1-15,-7 0 2 0,-15 0-7 16,-8-4-3 0,-18-4-6-16,-1 6-4 0,-12 3 4 15,-6 4 2-15,3 11 11 16,1 1 5-16,3 3 2 15,8 2 1 1,12 2-10-16,4 2-4 0,12 1-3 16,6 2-1-16,8-7-3 15,6-3-40-15,5-6-186 16,3-6-227-16</inkml:trace>
  <inkml:trace contextRef="#ctx0" brushRef="#br0" timeOffset="169148.4694">10510 14458 745 0,'-15'-6'418'16,"-13"1"-86"-16,6 5-186 0,4 1-55 16,9 8-78-16,8 0-14 15,5 2-11-15,6 1 1 0,10-1 7 16,0-3 4-16,-1-5 2 15,0-3 1-15,-8-1-11 16,-4-1-4-16,-7-2-14 16,-6 1-2-16,-10 0 11 0,-3 3 4 15,-6 3 27-15,0 8 8 16,6 1 11-16,-2-1 6 16,12 11-5-16,2-2 2 15,7-2-8-15,9 1-7 16,6-4-7-16,4-5-4 15,9-3 6-15,1-3-46 16</inkml:trace>
  <inkml:trace contextRef="#ctx0" brushRef="#br0" timeOffset="169584.6662">11230 14373 1024 0,'-1'0'427'0,"7"9"-232"16,8 16-66-16,16 26-76 0,8 8-3 16,9 18-30-16,5 2-6 15,-10 1-3-15,-1 3 10 16,-16-14-119-16,-5-10-75 16</inkml:trace>
  <inkml:trace contextRef="#ctx0" brushRef="#br0" timeOffset="169802.0776">11554 14517 750 0,'-18'0'450'16,"-14"-1"-55"-16,-12 10-199 16,-1 11-56-16,0 11-73 15,0 3-20 1,3 19-27-16,3 3-8 0,0 5-7 15,13 4-2-15,2-15-28 16,7-7-51-16,11-18-146 16,1-11-146-16</inkml:trace>
  <inkml:trace contextRef="#ctx0" brushRef="#br0" timeOffset="170171.6698">11696 14623 889 0,'13'-1'354'16,"11"-5"-225"-1,5 4-36-15,-4-4-29 0,2 1-12 0,-5-5-18 31,-6-2-4-31,-9-6-3 16,-10-3-3-16,-10 1-6 16,-5 0-3-16,-6 6-5 15,2 3 0-15,-1 6 0 0,-7 0-3 16,7 11-3-16,2 8 0 16,9 9 11-16,7 13 11 15,5 9 20-15,-1 2 9 16,3 12-5-16,6 3-9 15,-1-2-16-15,4-2-8 16,8-12-3-16,-4-12-18 0,4-15-149 16,1-9-268-16</inkml:trace>
  <inkml:trace contextRef="#ctx0" brushRef="#br0" timeOffset="170756.525">12176 14383 832 0,'-8'-1'388'16,"-13"1"-167"-16,-2 1-36 15,-2 3-76-15,1 3-32 16,11-1-53-16,1 7-21 0,12 3-18 16,5 5-3-16,9-4 7 15,6 1 3-15,5-3 6 16,-5-11 1-16,1 4 3 16,-6-3 2-16,-9-5 2 15,1 2-2-15,-8-2-6 16,-13-4-1-16,-4 2-2 15,-8-1 0-15,-5 4 2 16,3 3-1-16,3 12-1 16,4 2 0-16,9 4 2 15,6 3 3-15,7-4 9 16,7-2 4-16,13-1 3 16,5-1 1-16,10-7-3 15,-2-5-1-15,2-7 1 0,-6-8 1 16,-5-9-2-16,1-1 1 15,-5-4-2-15,-3 0-1 16,-2 6 3-16,-4-4 2 16,-8 5 34-16,1 6 18 15,-7 8 3-15,-4 6-4 16,-2 9-34-16,3 5-22 16,1 6-8-16,4 2-3 15,6 8-1-15,0-4 1 0,5-4-69 16,5-3-106-16</inkml:trace>
  <inkml:trace contextRef="#ctx0" brushRef="#br0" timeOffset="171200.8406">12742 14451 716 0,'0'6'344'0,"-2"9"-115"16,-7 5-21-16,-7 0-52 0,-4 6-28 16,-14-3-60-16,-5-6-13 15,2-4-25-15,-3-8-9 16,13-3-9-16,5-6-15 16,7-9-23-16,6 1-5 15,8 0-3-15,2-3 11 16,13 5 20-16,1 1 8 15,6 3 22-15,7 9 6 0,-1 10 5 16,2 6-5-16,-6 1-14 16,-1 2-4-16,-3 2-30 15,-5-4-64-15,-7-3-404 16</inkml:trace>
  <inkml:trace contextRef="#ctx0" brushRef="#br0" timeOffset="171346.4067">12593 14232 1023 0,'-4'-3'542'16,"-5"-5"-137"-16,5 6-271 0,5 6-67 16,5 3-119-16,5 1-95 15</inkml:trace>
  <inkml:trace contextRef="#ctx0" brushRef="#br0" timeOffset="171886.6355">12894 14358 522 0,'13'-6'228'16,"16"-11"-97"0,4-5-19-16,2-14-10 15,0 0-5-15,-7-2-7 16,-2 1 5-16,-8 5 5 0,-7 2 3 0,-10 8 3 16,-2 3 0-16,-8 8-19 31,0 8-24-31,-2 12-49 15,-2 12-19-15,8 30-22 16,4 15 2-16,5 38 8 16,2 6 6-16,-6 2 10 15,-1-3 4-15,-13-16 4 16,-1-5 2-16,-3-20 2 16,-3-16 1-16,3-28-38 0,-3-16-25 15,-1-22-25-15,0-9-17 16,9-17-2-16,8-6-34 15,13-6-246-15</inkml:trace>
  <inkml:trace contextRef="#ctx0" brushRef="#br0" timeOffset="172228.4049">13371 14433 693 0,'-14'-3'341'0,"-9"1"-136"16,2 3-56-16,8 9-90 16,9 0-35-16,2-1-28 15,10 6-5-15,11-2 1 16,1-1 5-16,10-2-24 16,-4-3-13-16,-10-4-4 15,-5 2 4-15,-11-1 31 16,-7-4 13-16,-12 7 13 15,-5-1 21-15,-9 4 31 0,0 2 21 16,5-3 30-16,6 6-13 16,18 4-24-16,3-3-17 15,16 2-34-15,4-7-12 16,12-6-8-16,8 0-29 16,6-6-84-16,6-3-56 15</inkml:trace>
  <inkml:trace contextRef="#ctx0" brushRef="#br0" timeOffset="172964.0648">13636 14480 777 0,'0'0'328'0,"3"-2"-160"0,0 2-63 16,-3 0-30-16,9-1-9 16,17-1-28-16,27-5-11 15,-34 1-13-15,-2 2-5 16,-12 1-4 0,-5-2-4-16,-8 3-5 0,-7 5 0 0,-5 4 2 15,-1 5 2 1,1 5 3-16,-3-2 2 15,10 3 3-15,2 3 1 0,9 1 1 16,7 0 0-16,9 0-5 16,12 0 0-16,-2-8-1 31,9-3-2-31,5-11-39 0,1-6-19 16,14-9-31-16,-1 0-15 0,5-7 18 15,-3 1 16-15,-7 3 31 16,-4-1 20-16,-21 14 82 15,-4 6 21 1,-21 10 57-16,-11 8 13 16,-17 4-46-16,-12 4-16 0,-10 0-50 15,-1-2-15-15,7-9-6 16,5-8 0-16,17-12-6 16,6-5-6-16,15-5-23 0,2-2-9 15,10 0-7-15,3-5 1 16,4 2 10-1,6 8 5-15,1 2 8 16,0 6 9-16,0 11 20 16,-3-1 4-16,-3 10 2 15,3 6-7-15,7 1-13 16,2 0-2-16,3-5-2 0,-4-13-1 0,-2-9-4 16,-5-7-2-16,-3-11-3 31,0-1-1-31,-8-3 4 15,5 2 0-15,-8 3 3 16,3 8 3-16,-3 6 13 0,-6 4 2 16,3 10 10-16,-6 3-1 15,-1 9-10-15,3 6-3 16,-1 2-11-16,8 3-1 16,4-4-108-16,5-4-91 15</inkml:trace>
  <inkml:trace contextRef="#ctx0" brushRef="#br0" timeOffset="173662.2868">15194 14489 862 0,'-18'0'415'16,"-21"4"-175"0,7 4-64-16,6 7-109 0,5 2-35 15,16 8-32 1,10 4-4-16,17 0 1 0,8-1 3 0,8-10 5 15,-1-9 3-15,2-9 7 32,-4-8 7-32,-12-12 10 0,-7-8 4 0,-14-7 1 31,-5-7 8-31,-15-3 8 0,1 0 1 0,-8-11 5 16,2 1-9-1,3-7-15 1,6 2-6-16,13 5-18 0,8 6-11 15,9 10-28-15,4 8-21 0,7 15-82 16,0 8-69 0</inkml:trace>
  <inkml:trace contextRef="#ctx0" brushRef="#br0" timeOffset="173831.7116">15444 14422 1010 0,'-3'14'388'16,"-4"22"-263"-1,2 4-38-15,5 2-40 16,1-2 7-16,6-8-188 16</inkml:trace>
  <inkml:trace contextRef="#ctx0" brushRef="#br0" timeOffset="174143.1629">15744 14480 906 0,'-13'-12'444'16,"-18"-11"-147"-16,8 10-87 15,1 8-101-15,-2 4-31 0,9 14-50 16,-8-1-17 0,10 19-11-16,13 4-5 15,4 0 0-15,12 3 1 0,7-11 2 16,1-3 2 0,6-7 2-16,0-6 3 0,0-11-10 15,0-7-14-15,-9-7-59 16,-3-6-64-16,-12-7-148 15,-6-5-172-15</inkml:trace>
  <inkml:trace contextRef="#ctx0" brushRef="#br0" timeOffset="174237.7745">15697 14236 874 0,'-5'-7'432'0,"-4"-8"-164"0,2 9-60 16,7 8-134-16,1 4-43 15,6 8-81-15,7 3-75 16</inkml:trace>
  <inkml:trace contextRef="#ctx0" brushRef="#br0" timeOffset="174553.6279">15969 14647 1040 0,'8'5'422'0,"7"5"-265"16,3-1-26-1,0-9-41-15,1 0-13 0,3-7-24 16,0-3-7-16,3 3-15 16,-10-9-1-16,-9-5-2 15,-7-2-3-15,-9 2-12 0,-1 1-5 16,-4 2-8-16,-4 1-5 16,-3 7-9-1,1 7-4-15,4 15-4 0,6 11 4 16,3 5 19-1,2 6 8-15,4 11 7 16,1 1-1-16,4 11-9 0,5-2-2 16,2-1 13-16,1 1-51 0,0-15-496 15</inkml:trace>
  <inkml:trace contextRef="#ctx0" brushRef="#br0" timeOffset="175125.4533">16251 14377 859 0,'-11'8'410'15,"-11"5"-176"-15,4 19-110 16,3 4-37-16,15 9-47 16,7 2-8-16,16-7-20 15,11-1-5-15,6-18 4 16,6-8 2-16,2-20 9 0,-7-11 1 16,-5-12-2-1,-7-5-1-15,-18-4 0 16,-6-3 1-16,-18-10 1 0,-13-8-6 15,-17-9-5-15,-2-3-1 16,-7 4-1-16,1 9 9 16,13 22 2-16,1 10-3 15,18 28-9-15,0 5-12 16,12 12-14-16,10 7-2 0,11 3 2 16,17 8 6-1,17 5 8-15,6 2 4 0,14 1-163 16,-3-6-133-16</inkml:trace>
  <inkml:trace contextRef="#ctx0" brushRef="#br0" timeOffset="175625.4245">16645 14500 660 0,'0'-3'369'16,"0"-5"-37"-16,-5 1-69 16,2 8-82-1,-2 3-49-15,2 11-79 0,-1 2-34 16,0 7-16-16,2-2-2 15,2 0-2-15,9 1 1 0,6-9-12 16,0-3-12 0,10-8-7-16,-5-6-4 15,-3-8 10-15,6 0 13 0,-13-11 9 16,-1 2 5-16,-4-1 8 16,-5-1 1-16,0 11 24 15,-3 2 8-15,-3 3 2 16,3 8-3-16,2 7-28 0,1 3-10 15,7 10-7-15,3-5-1 16,7 3 2 0,4 2 1-16,3-6 3 15,2-2 4-15,-1-12 8 0,-2-2 7 16,-2-5 13 0,-5-6 4-16,-7-6 0 15,-2-4-8-15,-5-6-69 16,3 1-65-16,-3-3-233 15</inkml:trace>
  <inkml:trace contextRef="#ctx0" brushRef="#br0" timeOffset="176062.5832">17194 14417 860 0,'-14'-2'404'0,"-16"2"-172"16,2 3-68-16,3 9-89 15,10 6-29-15,7 8-31 16,6 4-10-16,14 3-5 16,-6-5 1-16,15-2 1 15,2-2 2-15,0-11 4 16,4 0 2-16,-11-8 15 15,-6-5 11-15,-14-6 8 0,-11-4 0 16,-13-2-14 0,0 3-12-16,5 2-20 0,7 3-89 15</inkml:trace>
  <inkml:trace contextRef="#ctx0" brushRef="#br0" timeOffset="176403.4533">17427 14489 885 0,'4'-2'442'16,"4"2"-160"-16,2 3-57 0,-2 7-104 16,0 3-35-16,-2 6-39 15,-7-2-9-15,-4 4-15 16,-4-6-4-16,1-2-6 15,1-6-2-15,3-9-25 16,4 2-10-16,2-11-7 0,8 0-1 16,5-1 18-1,-1-9 6-15,3 4 5 16,-2-1 1-16,0 7 12 0,5 7 11 16,-6 9 17-1,-5 2 10-15,-5 10 7 0,-4 4-3 16,2 8-12-1,-2 1-10-15,5-1-53 0,1-3-84 16</inkml:trace>
  <inkml:trace contextRef="#ctx0" brushRef="#br0" timeOffset="177033.5474">18220 14402 893 0,'11'0'396'0,"11"3"-181"0,5 11-56 16,3 19-52-16,-7 3-13 16,-8 7-28-16,-10 2-13 15,-16-8-20-15,-1 0-5 16,-4-10-10-16,1-8-17 16,10-11-32-16,6-8-18 15,13-11-15-15,3-7 8 16,9-9 26-16,-3-3 14 0,2 2 16 15,-2-6 1 1,-3 5 4-16,-1 4 2 16,-11 6 24-16,-2 6 19 0,-8 10 14 15,-5 2-4-15,-2 8-25 16,-2 8-18-16,1 2-18 16,2 2 1-16,9 3 3 15,11 1 1-15,7-7 3 16,10 8 0-16,-1-9-4 15,4-1-30-15,6-2-117 0,-5-10-71 16,7-1-229-16</inkml:trace>
  <inkml:trace contextRef="#ctx0" brushRef="#br0" timeOffset="177308.8063">18936 14530 837 0,'-1'5'380'0,"-10"6"-168"0,-8 4-36 0,-10 8-63 15,-9-5-22-15,-2 0-42 16,3-5-14 0,2-11-21-16,8-2-7 0,6-10-20 15,5-1-7-15,5-3-5 16,7 1 3-16,4 2 18 16,1-2 4-16,12 2 24 15,-1 2 11-15,6 6 14 16,4 5 11-16,-3 18-2 15,1-3-6 1,2 13-14-16,-2 1-13 0,3 2-6 0,2 2-54 16,0-7-138-16</inkml:trace>
  <inkml:trace contextRef="#ctx0" brushRef="#br0" timeOffset="177764.2804">18996 14527 666 0,'4'0'347'0,"1"-3"-80"15,17 3-120-15,5-4-9 16,13 2-34-16,6 1-24 16,-2-4-35-16,2 6-15 15,-9 1-17-15,-2 2-3 16,-9 0-28-16,-5-2-35 0,-14-4-78 15,-6-5-37-15,-9-1-44 16,-1 0 16-16,-4 1 65 16,-2 1 35-16,4 6 84 15,-3 2 40-15,1 6 80 16,0 2 30-16,1 7 30 16,-2 4-7-16,3 4-53 15,5 4-26-15,6-4-43 16,5-1-16-16,8-5-60 15,3-3-67-15</inkml:trace>
  <inkml:trace contextRef="#ctx0" brushRef="#br0" timeOffset="178065.6403">19757 14573 896 0,'-6'7'394'0,"-13"9"-202"0,-3 4-28 0,-7-3-50 16,-3 0-25 0,-5-8-28-16,1-6-19 15,5-3-19-15,3-8-3 16,13-3-16-16,5-3-12 0,2-5-16 16,7 3-1-16,2 0 0 15,7 1 5-15,8 2 14 16,2 5 6-16,4 8 15 15,-1 6 10-15,1 15 3 16,-5 0-5-16,1 9-7 16,-1 4-4-16,-3-2-10 15,0 0-63-15,-4-13-304 0</inkml:trace>
  <inkml:trace contextRef="#ctx0" brushRef="#br0" timeOffset="178241.1641">19637 14222 1298 0,'-4'0'538'16,"-5"6"-346"-16,-2 5-74 16,9 19-110-16,0 6-8 0,9 3-45 15,7 5 292-15</inkml:trace>
  <inkml:trace contextRef="#ctx0" brushRef="#br0" timeOffset="178639.8684">20475 14332 750 0,'0'2'423'15,"0"9"-67"-15,-1 11-158 16,0 22-155-16,1 9-11 16,3 6-17-16,2-3-4 15,4-6 3-15,-10-11 5 16,1-9-70-16,1-7-66 0,-3-14-174 15</inkml:trace>
  <inkml:trace contextRef="#ctx0" brushRef="#br0" timeOffset="178813.4294">20325 14513 755 0,'0'0'421'0,"6"5"-92"16,1-3-98-16,12 0-94 15,6 1-39-15,12-4-32 16,10 1-21-16,8-1-25 16,3-2-1-16,-4-2-86 15,-3-2-107-15</inkml:trace>
  <inkml:trace contextRef="#ctx0" brushRef="#br0" timeOffset="179309.2532">20887 14462 924 0,'-1'-3'445'0,"-5"2"-178"16,0 10-141-16,-1 5-52 0,1 13-34 15,3-1 1-15,-2 0-11 16,0 0-4-16,1-6-9 15,5-1-1-15,2-8 0 16,0-6 7-16,-3-7-5 16,-3-5-9-16,0-2-15 15,0-5-13-15,-2-2-4 0,1 0 6 16,-7-8 10-16,4 4 2 16,5-3 3-1,2-2 0 1,10 5-7-16,2-3-3 0,5 10-2 0,-1 1-2 15,-3 4 5-15,0 5 2 0,-3 3 2 16,7 4 4 0,-2 1 0-16,4 5 3 0,-6-5 17 15,-3 4 12-15,-3-4 14 16,-5-4 3-16,6 6-12 31,-3 0-7-31,5 6-7 16,3 5-2-16,-4 4 0 15,-3-4 0-15,-4 4 3 16,-3-4 1-16,-4 0-2 16,5 4-3-16,-1-2-1 0,6 1-42 15,4-5 50 1</inkml:trace>
  <inkml:trace contextRef="#ctx0" brushRef="#br0" timeOffset="180123.9776">21730 14277 984 0,'1'-1'424'0,"7"9"-237"16,5 13-44-16,10 33-65 15,8 15-22-15,2 18-22 16,2 4-5-16,-15-6 0 15,-13-3 1-15,-14-6-2 16,-10-9-4-16,-12-14-13 16,-2-8-9-16,-9-24-32 15,1-10-20-15,10-21-48 16,5-17-11-16,18-13 22 16,6-11 17-16,9-13 53 15,6 0 22-15,7-5 24 16,6 1 10-16,4 6 16 0,6 3 1 15,-2 2-1-15,-5 7 1 16,-9 12 0-16,-6 4 0 16,-7 19-9-16,3 7-11 15,-5 8-22-15,-2 8-8 16,10 13-9-16,-3 8-2 16,4 10 1-16,1 5-1 15,-3-3 5-15,3 1 0 16,4-9-115-16,1-6-106 0</inkml:trace>
  <inkml:trace contextRef="#ctx0" brushRef="#br0" timeOffset="180434.8558">22517 14413 614 0,'-5'8'369'0,"3"10"25"16,-9 3-243-16,-4 1-12 15,-4 3-32-15,-10-8-23 16,-3-1-41-16,-1-4-10 16,-4-8-9-16,3-4 0 15,3-10-3-15,6-1-4 16,10-6-11 0,7 1-5-16,11-1-7 0,6 0-3 0,9-2 15 31,7 4 6-31,4 15 17 0,1 0 7 15,-2 21 0-15,-7 7-2 16,0 8-9-16,-9 0-4 0,-1-1-7 16,4-3-61-16,3-10-435 15</inkml:trace>
  <inkml:trace contextRef="#ctx0" brushRef="#br0" timeOffset="180874.113">22946 14419 966 0,'0'-2'444'0,"0"-4"-179"0,3 5-86 15,-3 1-90-15,0 0-18 16,18 18-32-16,34 44-2 15,-33-28-4-15,2-4-2 16,0-1-10-16,-6-11-1 16,-2-9-3-16,2-3 4 15,5-6 4-15,3-8 1 0,1-7-1 16,-1-3-2 0,-5-8-4-16,-5 2-1 0,-6-4-25 15,-1 4-36-15,-6-1-122 16,-1 3-83-16</inkml:trace>
  <inkml:trace contextRef="#ctx0" brushRef="#br0" timeOffset="181192.274">23630 14402 546 0,'-7'10'329'16,"-7"15"2"-16,-4 4-107 15,-2-1-82-15,1 3-30 16,-4-7-54-16,1-4-16 16,0-4-12-16,1-7-4 0,2-9-21 15,-2-6-7-15,5-11-19 16,2-4-7-16,6-2 14 16,9 4 4-16,7 0 7 15,1 0 13 1,7 7 20-16,2 6 13 0,5 13 21 15,5 12 4-15,-2 10 1 16,-5 2-6-16,-1 6-14 16,-6-6-10-16,-1-2-15 15,0-6-35-15,-1-10 363 16</inkml:trace>
  <inkml:trace contextRef="#ctx0" brushRef="#br0" timeOffset="182463.8798">1782 15402 1023 0,'-5'11'386'0,"-4"24"-260"0,3 10-63 15,6 30-19-15,5 9-7 16,7 17-25-16,0-7 0 16,-3-5 6-16,-2-12-16 15,-7-20-151 1,1 0-68-16</inkml:trace>
  <inkml:trace contextRef="#ctx0" brushRef="#br0" timeOffset="182837.1069">1620 15579 746 0,'12'-34'370'0,"7"-29"-122"0,17 18-80 16,9 15-19-16,7 23-50 16,4 14-35-1,-6 21-22-15,-7 6-3 0,-25 4-4 0,-16 3-3 16,-17 0-8-16,-10 1-4 15,2-4-34-15,4-8-32 16,8-17-41-16,5-10-34 16,7-16 7-16,6-3 24 15,12-4 44 1,9 4 38-16,6 1 26 0,6 7 12 16,2 14-2-16,-6 3-1 15,-10 14 5 1,-12-2 1-16,-12 4 5 0,-15 1-1 0,-15 4-5 15,-3 2-4 1,-20-14-6-16,6-2-6 0,6-10-27 31,-2-3-25-31,23-3-90 16,9-2-51-16,18-3-112 0,10-6-136 0</inkml:trace>
  <inkml:trace contextRef="#ctx0" brushRef="#br0" timeOffset="183168.5369">2273 15802 698 0,'0'3'351'16,"2"0"-65"-16,5 6-104 16,6-4-62-16,6 1-11 15,7-5-44-15,0-5-16 16,-2-7-13-16,-5-6-3 0,-10-5-7 15,-6 0-7-15,-4 0-16 16,-6 0-9-16,-8 2-17 16,-4 2 1-16,-8 4 3 15,2 3 1-15,4 8-8 16,6 6-10-16,7 14-2 16,0 7 11-16,4 12 27 15,4 6 17-15,6 15 21 16,6 1 0-16,4 8 10 15,-3 0 1-15,-4 1-12 16,-1 0-4-16,-3-9-42 16,0-4-74-16</inkml:trace>
  <inkml:trace contextRef="#ctx0" brushRef="#br0" timeOffset="183754.8493">2805 15763 560 0,'-6'-10'351'0,"-7"-11"34"16,-1 0-129-16,-7-1-66 0,-1 3-19 16,-5 1-65-16,-1 6-30 15,5 10-50 1,3 3-26-16,6 14-29 0,3 1-9 15,7 8-4 1,4 3 5-16,7-1 11 0,11 2 9 16,3-6 11-16,6-5 5 15,3-10 6-15,-1-9 4 16,0-7 2-16,-4-4 0 16,-7-4-2-16,-5 0-3 0,-8-1-3 15,-5 2 0 1,-6 5 0-16,-4 4 2 0,-1 7-4 15,2 4-5 1,6 8-12-16,3 3-3 0,10 2 3 16,7 1 8-16,4-2 16 15,4-2 8-15,2-4 8 16,-2-2 7-16,-4-8 4 16,0 0 2-16,-9-6 5 15,-1-8-2-15,-9 2-40 16,-3-4-67-16,-9-1-369 0</inkml:trace>
  <inkml:trace contextRef="#ctx0" brushRef="#br0" timeOffset="183898.7122">2841 15356 875 0,'-6'-4'491'0,"-3"-4"-88"0,-1 8-121 0,6 13-143 15,4 14-53-15,2 11-65 16,8 3-4-16,4 2 5 15,2-4-58 1</inkml:trace>
  <inkml:trace contextRef="#ctx0" brushRef="#br0" timeOffset="184322.6655">3106 15514 1052 0,'0'0'484'0,"-1"7"-251"0,1 12-64 15,3 14-99-15,4 20-34 16,11 22-8-16,2 8-4 15,-9-23-4 1,-5-30-2-16,-1 1-4 0,15 84-1 0,-12-18 3 16,-6-13-30-16,-2-53-125 15,-1-11-67-15</inkml:trace>
  <inkml:trace contextRef="#ctx0" brushRef="#br0" timeOffset="184472.6113">3171 15792 1189 0,'1'1'423'0,"8"4"-355"0,6-4-56 16,15-1-12-16,8-1-26 16,14-3-194-16</inkml:trace>
  <inkml:trace contextRef="#ctx0" brushRef="#br0" timeOffset="184833.4651">3728 15656 581 0,'-15'-4'387'0,"-13"-4"12"0,-8 2-164 16,-2 0-45-16,7 5-87 15,8 5-52 1,9 7-57-1,4-2-15-15,3 0-17 0,11 0 3 16,7-1 11-16,3 2 6 16,9-8 18-16,-5-1 1 15,3-4-14-15,3-3-9 0,-5 6-20 16,-11-3-4 0,-12 3 7-16,-5 5 9 0,-15 3 25 0,-2 5 14 31,2 6 42-31,3 2 17 0,12 2 10 0,0 3 5 31,9-1 7-31,-1 0-3 0,9 0-1 16,10-4-13-1,4-7-34-15,7-8-11 16,2-9-16-16,4-7-36 0</inkml:trace>
  <inkml:trace contextRef="#ctx0" brushRef="#br0" timeOffset="185571.8739">4513 15620 919 0,'1'0'373'0,"2"0"-234"15,6 3-48-15,6-5-46 16,6 1 1-1,16 1-7-15,-6-9-8 0,4 3-12 16,-6 0-2-16,-13-4 8 16,-5 7 6-16,-11-2-7 15,-4-1-7-15,-14 6-13 16,-2 3-10-16,-8 9-2 16,1 6 5-16,2 5 9 15,3 4 3-15,18 10 7 16,0-3 2-16,13 6-6 15,11-3 1-15,4-12 1 16,7-3 1-16,6-18 4 16,-1-4 2-16,1-14-2 15,-1-7-1-15,-8-6-5 0,2 0-1 16,-7-4-3-16,-2 3-2 16,-2 6 2-16,-9 0-3 15,-8 7-3-15,6 9 2 16,-5 11 2-1,0 8 2-15,-3 13 3 0,-6 0 0 16,-1 2-5-16,-2-2 1 0,7-4 1 16,2-10 1-16,-5-6 2 15,1-6-11-15,3-10-8 16,-1-5-6-16,13-6-7 16,0-2 7-1,4 1 2-15,5 2 4 0,-4 4 10 16,4 8 8-16,-8 8 21 15,3 6 9-15,-2 14 4 0,-6 3-4 16,4 8-15-16,-9 1-7 16,-2-3-3-16,0-1-42 15,0-9-135 1,8-5-121-16</inkml:trace>
  <inkml:trace contextRef="#ctx0" brushRef="#br0" timeOffset="185854.7596">5208 15656 1135 0,'4'3'464'0,"1"3"-254"0,2 5-54 16,2 12-9-16,-1 2-20 15,7 10-42-15,-2-2-15 0,-3-6-30 16,3-1-10-16,0-14-12 15,-1-8 4-15,8-7 7 16,-5-13 2-16,1-10 3 16,0-1-3-1,-2-6 5-15,-5-1 0 16,2 4-5-16,-1 1-3 0,-7 9-19 16,2 9-19-16,-6 4-84 0,-5 5-124 15</inkml:trace>
  <inkml:trace contextRef="#ctx0" brushRef="#br0" timeOffset="188978.1622">6229 15579 705 0,'-11'-3'355'15,"-12"3"-98"-15,-6 8-46 16,-3 6-77-16,0 7-40 16,11 11-76-16,6 6-20 15,12 10-17-15,9 0-2 0,17-5 3 16,4-6 5-1,16-17 4-15,6-6 3 16,-9-15 6-16,4-6 8 16,-24-6 21-16,-15-5 8 0,-20-3 16 15,-11 1-3-15,-18 3-18 16,-4 2-6-16,3 7-19 16,3 4-29-16,14-1-150 15</inkml:trace>
  <inkml:trace contextRef="#ctx0" brushRef="#br0" timeOffset="189432.1255">6421 15671 648 0,'-6'-5'406'15,"5"-2"-47"-15,-12 5-154 16,7 4-48-16,6 12-95 0,-10 1-34 16,10 9-28-1,2 2-4-15,1 0-2 0,10 1 2 0,-3-6 5 16,7-2 1-16,-1-11 1 16,2-4 0-16,7-7 3 15,-10-9 1-15,3-4 2 16,2-2 0-1,-10 0 3-15,-3 2 1 0,-8 1 0 0,-3 3-1 16,-3 5-8-16,3 6-5 16,0 10-10-1,-3 3-3-15,7 10 2 16,2 1 3-16,8 1 7 16,6-4 2-16,7-8 4 0,4-7 5 15,5-10 9-15,1-4 19 16,-1-9 36-1,-6-5 14-15,-11-4 9 16,-7-3-14-16,-10 5-37 16,-7-2-15-16,-6 4-60 15,-4 5-57-15,1 2-161 16</inkml:trace>
  <inkml:trace contextRef="#ctx0" brushRef="#br0" timeOffset="189811.752">7051 15656 828 0,'-7'-2'414'0,"-13"-5"-138"16,-2 0-42-16,-3 7-84 15,-2 0-43-15,5 10-68 16,3 6-25-16,8 9-33 16,2 6-9-16,12 3 7 15,2 0 4-15,10-5 12 16,9-5 4-16,1-12 4 16,10-1 2-16,-4-9 3 15,-6-5 4-15,-8-8 13 16,-13-4 8-16,-14-7 19 15,-10 5 4-15,-13 3 2 16,-10 3-8-16,12 10-20 16,-2-4-24-16,19 5-144 15,6 0-221-15</inkml:trace>
  <inkml:trace contextRef="#ctx0" brushRef="#br0" timeOffset="190486.1409">7115 15631 663 0,'4'0'278'16,"17"3"-124"-16,9 4-54 0,12-4-2 0,6 7-7 16,-1-5-27-16,-5-1-12 15,-12-2-21-15,-5 0-4 16,-12-4 3 0,-5-2 0-16,-10-1-16 15,-9-2-7-15,-6 6-14 16,-6 1-7-16,1 4 6 15,1 7 0-15,2 3 4 0,0 3 5 16,5 6 16 0,0-1 11-16,11 1 7 0,3 0-2 15,13-4-6 1,5-2-4-16,9-7-1 0,1-6 1 0,-1-11 1 16,2-5-1-1,-8-6-4 1,0 0-3-16,-3 0-4 0,-9 0-1 15,-3 3 0-15,-5 1-1 16,-3 10-3-16,-2 4 1 16,1 13 3-16,-3 4 3 15,6 10 0-15,2 0-1 16,5 2-7-16,3-3 0 16,5-10 2-16,-3-7 4 15,-2-12 6-15,3-8-1 0,1-14-3 16,3 2-6-1,4-7-6-15,1 2-2 0,4 9 0 16,1 1-1-16,-4 11-3 16,-2 7 2-16,-9 13 5 15,-4 3 5-15,-3 13 4 16,-4 0-1-16,-3-2-2 16,1 7-15-16,-6-10-123 15,1-1-82-15</inkml:trace>
  <inkml:trace contextRef="#ctx0" brushRef="#br0" timeOffset="190655.6913">7568 15452 1181 0,'0'0'524'15,"-3"-6"-282"-15,2 6-63 0,1 0-94 16,0 9-42-1,3 19-30-15,9 29-7 16,3-29-276-16</inkml:trace>
  <inkml:trace contextRef="#ctx0" brushRef="#br0" timeOffset="191354.2211">8734 15620 685 0,'-9'-3'387'0,"-8"-4"-89"16,-10 7-89-16,-7 0-32 31,-5 3-73-31,3 8-33 0,5-2-50 16,8 8-21-1,10 9-21-15,8 1-4 0,12 8 4 16,7 1 7-16,14-2 12 15,2-5 2-15,6-8 1 16,0-7 1-16,0-13-2 16,-1-2-2-16,-9-11 1 15,-3-1 1-15,-15-7 2 0,-3 1 4 0,-4 2 3 32,-3 1 2-32,-6 3 3 15,-3 1 4-15,1 10 4 16,-3 2 3-16,4 21 0 0,-1 8-3 15,-2 16-4 1,6 9-4-16,6 12-7 16,9 4 8-16,1 6 15 15,-2-1 2-15,1-4 4 16,-3-6-12-16,2-19-14 0,7-4 2 16,-8-25-66-16,1-6-86 15</inkml:trace>
  <inkml:trace contextRef="#ctx0" brushRef="#br0" timeOffset="191775.0338">8996 15620 834 0,'0'1'395'16,"5"4"-136"-16,9 1-82 16,13 2-55-16,12 0-27 15,11-4-45-15,0 0-13 0,-5-5-20 16,-7-4-8-16,-8-2-109 15,-13-1-65-15,-8 2-175 16</inkml:trace>
  <inkml:trace contextRef="#ctx0" brushRef="#br0" timeOffset="191967.2829">9057 15768 767 0,'-3'3'399'16,"-2"5"-121"-16,11-2-114 16,2-2-25-16,21 1-42 0,5-2-18 15,14 2-27-15,1 1-19 0,-6-5-69 16,1 3-61 0</inkml:trace>
  <inkml:trace contextRef="#ctx0" brushRef="#br0" timeOffset="197763.3393">10102 15214 364 0,'0'3'213'0,"-4"4"1"16,-7 2-54-16,-10 1-56 0,-5-1-13 16,-6-2-47-16,-1-3-12 15,0-5-14-15,1-2-6 16,7-6 0-16,2-2-2 15,7 3-6-15,7 2-1 16,-1 3-5-16,6 7-3 16,-2 7 2-16,0 3 2 15,2 11 12-15,1 1 11 0,-2 4 6 16,-4 0 1 0,4-1-11-16,-4-6-7 15,9-9-8-15,3-9 5 0,7-7 13 16,5-7 2-1,8-1 1-15,5 4-5 0,7 8-15 16,3 12 0-16,2 10 3 16,-2 6 1-16,-10 5 9 15,-11-2 8-15,-23 2 14 16,-11-1 6-16,-18-5 2 16,-4-5-2-16,-1-14-12 15,2-13-12-15,8-14-68 16,4-6-52-16,11-2-138 15,7 0-96-15</inkml:trace>
  <inkml:trace contextRef="#ctx0" brushRef="#br0" timeOffset="198230.0667">10225 15455 960 0,'-6'5'421'16,"-1"4"-200"-1,-2 8-119-15,0 8-22 0,2 0-28 0,-1 3-15 16,7-4-21-16,2-3-4 16,4-6-7-16,3-6-2 15,0-9-1-15,-1-7 2 16,-2-5 5-1,-5-7 4-15,-2 0 4 16,-4 0-1-16,-3-4-6 0,3 5-1 16,1 1-9-16,5 3-3 0,4 7-7 31,5 2-3-31,4 1 0 16,7 3 1-16,-3-1 4 15,4-3 2-15,-5 3 3 0,-2-2 1 16,2 4 2-16,-7 2 0 15,1 2 3 1,-3 2 0-16,0 4 2 16,-1 3 2-16,-2 8 3 15,-3 1 3-15,-5 5-2 16,1 1-1-16,2 0-5 16,4-3 6-16,3-8-151 0,4 2-248 15</inkml:trace>
  <inkml:trace contextRef="#ctx0" brushRef="#br0" timeOffset="198484.6842">9682 15815 1046 0,'13'-3'416'16,"9"-4"-248"-16,24 0-99 16,13 2-3-16,25 7-13 15,8 5-12-15,9 6-17 16,-5 2-3-16,-13-3-7 16,-9-4-3-16,-15-8-137 15,-4-3-170-15</inkml:trace>
  <inkml:trace contextRef="#ctx0" brushRef="#br0" timeOffset="198809.1433">9984 15946 979 0,'-1'6'379'0,"-5"5"-218"0,-1 5-48 16,-4 6-7-16,2-2-8 15,3 2-49-15,6-1-21 16,14-8-18-16,9 2-6 15,15-5-6-15,2-6-3 16,7-4-21-16,-2-3-57 16,-10-7-134-1,-6 0-167-15</inkml:trace>
  <inkml:trace contextRef="#ctx0" brushRef="#br0" timeOffset="198962.3039">10256 15930 552 0,'-3'8'331'0,"-2"15"4"15,1 3-121-15,-1 8-74 16,5 7-10 0,0 3-36-16,5 6-15 0,-2-1-24 15,-3-3-16-15,0-12-21 16,0-7 0 0,-1-14-114-16</inkml:trace>
  <inkml:trace contextRef="#ctx0" brushRef="#br0" timeOffset="201115.078">10910 15815 616 0,'0'21'366'16,"-1"13"29"-16,-11 10-260 0,-4-7-33 15,-6-7-86-15,4-8-158 0</inkml:trace>
  <inkml:trace contextRef="#ctx0" brushRef="#br0" timeOffset="201529.6999">11452 15621 797 0,'8'3'361'16,"3"-3"-139"-16,3 15-117 15,1 5-8-15,-6 8 4 16,-5 6-5-16,-8-5-28 15,-5-2-10-15,-2-11-28 16,1-5-7-16,7-14-25 16,3-7-14-16,15-13-16 15,6-6-4-15,8-2 17 16,3 3 11-16,-1 7 15 16,-1 11 5-16,-5 10 12 15,-4 7 3-15,-9 14 3 16,-2 5-1-16,-4 7-10 15,-4 0-4-15,-1-3-15 16,-3-4-52-16,-4-7-187 0</inkml:trace>
  <inkml:trace contextRef="#ctx0" brushRef="#br0" timeOffset="201689.752">11590 15391 1031 0,'0'-11'500'0,"0"-5"-199"16,-1 7-75-16,1 13-111 16,0 8-54-16,5 15-49 15,3 6-6-15,5 7-81 16</inkml:trace>
  <inkml:trace contextRef="#ctx0" brushRef="#br0" timeOffset="202499.2153">12344 15544 822 0,'4'1'366'15,"7"5"-167"1,3 9-77-16,0 10-46 15,0 7-14-15,-12 6-11 0,-4 1-8 16,-9-3-12 0,-3-3-7-16,5-10-15 15,1-7-5-15,7-14-31 16,2-7-11-16,9-17-5 16,4-5 0-16,4-7 29 15,-1-6 10-15,-1 5 5 16,-1 4 4-16,-5 4 0 15,0 6 2-15,-6 10 35 16,-4 0 5-16,-3 14 5 16,-5 4 0-16,-2 9-32 15,2 6-5-15,6 5-3 16,6 2-4-16,12 0-3 16,4-1-1-16,15-5-3 15,3-5-1-15,1-7-22 16,4-6-27-16,-7-9-74 15,-3-7-32-15,-1-7-23 0,-5-4 22 16,3-2 74-16,1 1 36 16,-1 4 48-16,-4 5 34 15,-7 13 63-15,-8 1 16 16,-13 15 38-16,-7 7-19 16,-13 7-49-16,-6 3-13 0,-4-4-37 15,1-5-9-15,2-11-6 16,7-9-3-1,11-8-11-15,0-6-6 0,8-6-10 16,-2-4-6-16,4-3 1 16,0 1-1-16,8 1 4 15,3 5 7-15,3 13 8 16,2 5 10-16,3 17 6 16,5 7-4-16,4 8-3 15,4 2-5-15,2-3 6 16,6-2-72-16,1-9-319 15</inkml:trace>
  <inkml:trace contextRef="#ctx0" brushRef="#br0" timeOffset="202850.1894">13019 15619 1002 0,'2'1'426'0,"6"0"-205"15,10 2-144-15,10 0-15 0,9-3-18 16,-3 0-9-16,0-1-18 16,-4 1-6-16,-6-5-4 15,1 0-2-15,-5-7-52 16,-3 1-43-16,-6 0-82 16,-5 1-38-16,-8 4-18 15,-3 4 29-15,-6 4 81 16,1 3 39-16,-2 4 78 15,1 1 34 1,3 6 52-16,1 3 24 0,3 4 39 0,2-1-2 16,-4 1-22-1,4 1-18-15,2-1-42 0,0-2-20 16,3-2-30-16,3-1-24 16,3-8-150-1</inkml:trace>
  <inkml:trace contextRef="#ctx0" brushRef="#br0" timeOffset="203126.9809">13668 15662 650 0,'0'8'352'0,"-2"10"-79"16,-3 3-82 0,-8 2-44-16,-4-2-28 0,-12-7-25 15,0-4-12-15,-1-8-39 16,2-2-12-16,9-7-20 15,2-3-7-15,5-7-8 0,5-3-7 16,7 1-11-16,6-2-3 31,10 5 2-31,2 3 3 0,5 11 16 16,1 5 5-16,-1 14 5 0,-5 6 3 16,-1 7 0-16,-2 4 0 0,-4 0 2 31,-1-1-89-31</inkml:trace>
  <inkml:trace contextRef="#ctx0" brushRef="#br0" timeOffset="203296.5951">13604 15311 1156 0,'-3'-3'562'15,"-4"-4"-199"-15,2 21-232 16,-2 6-57-16,3 17-63 0,1 4 17 16,13 0-281-16</inkml:trace>
  <inkml:trace contextRef="#ctx0" brushRef="#br0" timeOffset="203665.9523">14214 15672 867 0,'12'0'410'16,"6"0"-114"-16,19 1-201 0,10 2-16 0,13-3-34 15,5 3-22-15,-7-1-51 16,-1 3-100-16</inkml:trace>
  <inkml:trace contextRef="#ctx0" brushRef="#br0" timeOffset="204200.375">14727 15568 700 0,'-2'4'376'16,"1"4"-7"-16,-4 13-266 15,3 7-23-15,-4 9-12 16,0 4-18-16,3-8-19 16,-7-9-6-16,13-8-12 15,-4-6-4-15,2-11-3 16,8-4-3-16,-3-14 3 0,1-2 0 0,-2-7 5 31,-3-2 2-31,-6 2 1 16,2 5 0-16,0 4-5 0,-4 1-3 0,5 3-12 31,1 0-6-31,5 10-8 16,7 0 0-16,8 5 5 15,0-1 2-15,4-1 5 0,4 2 1 16,-5-3 0-16,-2 3 0 16,0 1 2-16,-2 4 1 15,1 2 4-15,0-3 0 16,-4 7 2-16,1-2 1 15,-3 0 2-15,-2 10 2 0,-3-1 9 16,-5 3 7-16,1 8 6 16,-3-4-2-16,4-2-8 15,-6-7 0-15,3-9-146 16,1-2-352-16</inkml:trace>
  <inkml:trace contextRef="#ctx0" brushRef="#br0" timeOffset="204383.2455">15301 15768 830 0,'0'4'413'0,"-2"13"-104"0,0 4-103 15,-8 9-79 1,0 5-33-16,1-4-60 0,-5-2-92 15</inkml:trace>
  <inkml:trace contextRef="#ctx0" brushRef="#br0" timeOffset="205051.222">15672 15548 716 0,'-3'-4'375'15,"0"6"-109"-15,1 4-101 0,1-6-91 16,-1 7-35 0,0 23-27-16,-2 35-4 0,16-25-2 15,4-4-3 1,8-12 0-16,7-3-1 0,4-14 0 16,0-7 2-16,-8-10 4 15,-4-5 2-15,-9-9 6 16,-6 0 0-16,-8 1 2 15,0 1 1 1,-7 8 4-16,-2 0 10 0,0 9-2 16,-1 0-5-16,7 10-18 15,1 4-13-15,5 3-7 16,5 7 2-16,8-2 7 16,4 1 3-16,6-2 1 15,2-5 2-15,0-4 3 16,2-2 0-16,-11-8 4 15,-6-2 2-15,-4-5 0 16,-9-3-9-16,1 0-79 16,-1-1-57-16,-5-3-260 15</inkml:trace>
  <inkml:trace contextRef="#ctx0" brushRef="#br0" timeOffset="205164.7557">15935 15440 567 0,'-8'-13'374'0,"-3"-9"-7"16,1 14-168-16,4 6-59 15,2 17-82-15,2 3-35 0,5 8-124 16,10 2-150-16</inkml:trace>
  <inkml:trace contextRef="#ctx0" brushRef="#br0" timeOffset="205478.3669">16340 15564 1033 0,'-14'-4'427'0,"-16"1"-271"0,1-4-52 16,6 9-82-16,5 5-21 16,5 7-19-16,9 8 1 15,7 6 5-15,4 0 1 16,10 5 5-16,3-2 1 15,4-8 2-15,-2-11 1 16,4-6 0-16,-1-8 2 16,-8-6 8-16,-3-1 4 15,-17-11 4-15,-9 4 1 0,-17-5-6 32,-6 5-6-32,0 3-15 0,2 5-47 0</inkml:trace>
  <inkml:trace contextRef="#ctx0" brushRef="#br0" timeOffset="205672.8499">16426 15608 740 0,'11'-4'369'16,"20"3"-100"-16,0-4-91 15,11 5-66-15,-2-2-23 16,-8-1-41-16,-1-2-13 15,-5 1-16-15,-8 2-9 16,-4 0-103 0,-3 1-97-16</inkml:trace>
  <inkml:trace contextRef="#ctx0" brushRef="#br0" timeOffset="205820.1766">16587 15594 833 0,'0'16'408'15,"-1"13"-140"-15,1 5-120 32,1 3-34-32,-1-2-50 0,0-4-23 15,8-7-101-15,2-8-64 0</inkml:trace>
  <inkml:trace contextRef="#ctx0" brushRef="#br0" timeOffset="206314.6413">16973 15526 642 0,'0'-3'330'16,"-4"-1"-98"-16,-8-3-83 16,-6 5-26-16,-5-1-35 15,3 8-21-15,3 3-44 0,7 1-22 16,11 7-13-16,3-2-1 15,8-1 6-15,5 5 3 16,1-9 3-16,2 2 1 16,-9-4 1-16,-2-7-1 15,-9-1-23-15,-1-1-17 16,-7 0-32-16,-3 2-2 0,-9 0 18 16,-2 0 20-16,2 7 42 15,3 0 15-15,9 13 21 16,7 1 12-16,12 5-2 15,7 2-5-15,9-7-13 16,7-3-10-16,-6-10-9 16,-1-4-3-16,-1-6-17 15,-1-4-56 1</inkml:trace>
  <inkml:trace contextRef="#ctx0" brushRef="#br0" timeOffset="206762.4563">17613 15550 894 0,'1'3'326'31,"8"12"-244"-31,-1 5-23 0,9 12 10 0,4 6-3 16,-1 1-18-16,1 0-5 16,-2-12-13-1,-4-11-4-15,5-12 17 16,3-9 6-16,2-17 6 16,1-4 3-16,-6-8-13 15,-2 3-7-15,-7 5-13 16,-1 4-20-16,1 1-135 15,-1 0-120-15</inkml:trace>
  <inkml:trace contextRef="#ctx0" brushRef="#br0" timeOffset="207036.8333">18326 15629 712 0,'-15'18'369'0,"-11"12"-93"16,-8 2-149-16,-5-8-33 15,-5-8-38-15,3-6-15 16,7-12-11-16,8-3-15 16,17-6-60-16,-2-6-19 15,14-3-17-15,0 2 7 0,1-1 46 16,8 7 26 0,2 3 31-16,5 4 15 0,4 12 23 15,-2 6 1 1,1 13-4-16,-2 4-7 0,3 7-16 15,-2 0-10 1,2-5-38-16,0-5-97 0</inkml:trace>
  <inkml:trace contextRef="#ctx0" brushRef="#br0" timeOffset="207396.8068">18947 15401 874 0,'0'12'370'0,"-4"19"-165"16,4 11-122 0,5 24-28-16,-5 6-2 0,7 12-13 15,-7 3-10-15,-8-5-9 0,3-3-3 16,-12-25-8-1,4-15-62-15</inkml:trace>
  <inkml:trace contextRef="#ctx0" brushRef="#br0" timeOffset="207745.7686">18845 15347 921 0,'24'-10'389'16,"19"-12"-224"-16,-6 22-67 15,-4 8-20-15,-4 19-26 16,2 9-12-16,-5 3-15 16,-9 2-4-1,-19-6 0-15,-9-2-1 16,-10-6-3-16,-2-1-15 16,0-11-62-16,3-6-20 15,2-12-28 1,9-6-6-16,21-4 29 15,3-8 10-15,17 6 24 0,4-2 19 16,1 5 33-16,1 10 6 16,-6 6 8-16,1 10 3 15,-12 6 5-15,-12-1 13 16,-14 3 10-16,-16-4-1 16,-10 2-8-16,-4-2-14 15,-2-8-12-15,9 4-20 0,4-12-78 16,6-1-70-1</inkml:trace>
  <inkml:trace contextRef="#ctx0" brushRef="#br0" timeOffset="208067.2054">19294 15692 459 0,'12'4'291'0,"11"2"0"16,7 1-79-16,3-4-82 0,-3-3-25 15,2-2-24 1,-11-7-9-16,-2-4-13 0,-7-2-6 16,-10-8-14-16,-1 1-6 15,-5 0-8 1,-8-2-6-16,-8 2-19 0,-1 6-7 16,-6 7-14-16,-1 9-2 0,2 13-1 15,-1 5 4 1,5 11 10-16,6 4 3 15,11 15 11-15,3 6 7 16,4 9 16-16,2 6 5 16,2-5-5-16,2-7-5 15,3-16-35-15,4-6-90 0</inkml:trace>
  <inkml:trace contextRef="#ctx0" brushRef="#br0" timeOffset="208668.7619">19789 15650 515 0,'3'-4'264'0,"-1"-10"-62"16,0 1-12 0,-5-5-23-16,-5-3-6 0,-8 1-17 15,-6 3-12-15,-6 7-43 0,-2 7-25 16,2 9-43-16,5 2-19 15,1 7-11-15,7 0-1 16,12 6 0-16,4 4 1 16,13-3 5-16,3 0 1 15,4-6 1-15,1-5 1 16,7-6 1-16,0-5 0 16,-5-9 4-16,0-2 1 0,-8-3 2 31,-3-4 1-31,-5 6 2 15,-5-2 1-15,-3 1 3 16,0 9 3-16,-3 0 0 16,3 4-2-16,0 0-11 15,0 0-4-15,0 0-6 16,0 0 1-16,3 2 6 16,12 4 1-16,34 43 2 15,-31-33 0-15,-5-7 1 16,0-4 0-16,-3-8 3 15,5 0 3-15,2-3 0 16,-4-2-1-16,-7-5-85 0,-6-4-65 16</inkml:trace>
  <inkml:trace contextRef="#ctx0" brushRef="#br0" timeOffset="208811.8003">19891 15300 889 0,'-6'-7'512'15,"-6"-10"-78"-15,9 12-218 16,-4 1-59-16,6 7-96 16,2 7-33-16,4 11-28 15,-1 4-38-15,6 10-132 16</inkml:trace>
  <inkml:trace contextRef="#ctx0" brushRef="#br0" timeOffset="209162.2409">20194 15452 666 0,'-1'-2'366'16,"0"3"-95"-16,-5 9-69 0,-2 20-93 16,0 9-47-16,3 19-34 15,5 10-8-15,5 14-6 16,2 3-1-16,2 0 0 15,-4-13-4-15,-5-13-15 16,1-11-122-16</inkml:trace>
  <inkml:trace contextRef="#ctx0" brushRef="#br0" timeOffset="209337.5165">20215 15711 897 0,'0'-3'435'16,"0"-4"-87"0,9 1-298-1,6 3-26-15,13-3-21 0,6 2-4 0,9 2-54 16,-3 0-71-16</inkml:trace>
  <inkml:trace contextRef="#ctx0" brushRef="#br0" timeOffset="209720.3885">20743 15454 977 0,'-16'-7'424'0,"-20"-1"-235"15,-3 0-58-15,11 12-79 16,3 5-31-16,11 2-26 15,5 5-6-15,12 8-2 16,7-1 4-16,10 0 6 16,5-1 1-16,-3-9 2 15,-3 1 2-15,-9-8 1 16,-2-5-2-16,-7 1-9 16,-1-3-5-16,-8-3-3 15,-3 5 1-15,-9-2 11 16,2 0 12-16,-2-1 24 15,3 7 8-15,4 3 15 16,2 2-2-16,6 9-2 16,5-3-3-16,3 4-11 0,7-4-6 15,7 2-17-15,5-4-4 16,11-6-2-16,6-2-35 16,5-10-108-1</inkml:trace>
  <inkml:trace contextRef="#ctx0" brushRef="#br0" timeOffset="210180.7193">21464 15513 663 0,'12'0'246'0,"12"-2"-177"15,2 2-12-15,10 1 4 16,-1 0-3-16,2 6-17 15,-4-2-6-15,-11-3-7 16,-6-1-2-16,-11 0 12 31,-7-3-4-31,-8-2-11 0,-6 6-3 0,-12-2-12 16,-2 2 8-16,-3 9 20 16,4-3 11-16,5 6 5 15,6 5 1-15,11-1-9 16,3 1-12-16,21 3-12 15,9-3-5 1,12-5-10-16,7-3-2 0,2-9 11 16,-4-2-56-16,-2-5-146 0,-5-3-171 15</inkml:trace>
  <inkml:trace contextRef="#ctx0" brushRef="#br0" timeOffset="210484.1455">21913 15535 644 0,'0'-1'393'16,"-4"-4"-46"-16,7 13-190 16,-1 3-37-16,3 12-44 15,0 3 1-15,-5-2 0 16,-9-6-8-16,5-2-20 16,-2-2-9-16,5-5-12 15,1-1 0-15,1-12-9 16,-1-6-4-16,3-7-12 15,2-3-4-15,6 4-3 16,9 2 0-16,-4 3 4 16,6 5-1-16,-2 7 1 0,-3 3 4 15,0 8 7-15,-4 3 4 16,-5 3 4-16,-6 5-2 16,1 2-7-16,0-1 1 15,-1-5-99-15,5-4-165 0</inkml:trace>
  <inkml:trace contextRef="#ctx0" brushRef="#br0" timeOffset="210789.9036">22273 15541 1084 0,'1'3'428'0,"3"5"-257"15,-1 5-42-15,0 6-11 0,1 2 1 16,0 2-30-16,2-1-11 16,5 0-30-16,2-5-5 15,1-5-2-15,0-6-3 16,1-9-2 0,-4-1-4-16,4-9-3 0,-1-1-3 0,-2-4 8 15,2 2 8-15,-8-3 14 16,-2 1 0-16,-4 4-16 15,0-1-12 1,-2 5-65 0,3 0-72-16</inkml:trace>
  <inkml:trace contextRef="#ctx0" brushRef="#br0" timeOffset="212535.1024">2114 16956 642 0,'-4'-4'342'0,"-13"-1"-70"16,-2-1-42-16,-8 9-67 16,-11 5-29-16,-11 6-50 15,2 5-30-15,5 11-32 16,11 0-12-16,22 12-14 16,9 5-3-16,23 3 0 15,11-1 0-15,15-7-1 16,2-12-4-16,-5-18-3 15,-7-8 2-15,-5-12 6 16,-8-6 8-16,-12-9 14 16,-4 1 4-16,-13-8 8 0,-4 3 0 15,-8 1-4-15,1 4-1 16,3 12-3-16,-2 3 0 16,6 18-9-1,-7 9-6-15,7 20-6 16,-1 14-3-16,-4 9 1 15,12 3 2-15,-6-3 1 0,3-8 0 16,13-10-54-16,-8-8-18 16</inkml:trace>
  <inkml:trace contextRef="#ctx0" brushRef="#br0" timeOffset="212976.5352">2075 16680 906 0,'-2'-7'441'0,"-4"-5"-186"0,1 13-117 16,-7 6-37 0,-7 14-74-1,-3 2-17-15,-3 7-9 0,5 2 0 0,7-6-1 16,1-5 0-16,12-11-11 16,0-7-2-16,10-8 3 15,1-9 2 1,1-12 9-16,6 0 4 15,-1-6-1-15,1-2 2 16,-3 1 1-16,-1 6 3 0,-4 9 26 16,-5 7 8-16,-1 15 11 15,-4 4-2-15,-1 15-25 0,9 10-10 16,8 9-12 0,6 1-4-16,13-3-58 15,0-4-13-15</inkml:trace>
  <inkml:trace contextRef="#ctx0" brushRef="#br0" timeOffset="213261.652">2605 17006 1133 0,'0'-1'457'16,"8"3"-263"-16,10 4-115 15,6-4-50-15,13 4-3 16,4-6-15-16,2 3-6 15,0-3-72-15,-4 3-95 16</inkml:trace>
  <inkml:trace contextRef="#ctx0" brushRef="#br0" timeOffset="213482.6556">2662 17157 893 0,'7'5'420'15,"6"0"-153"-15,12-1-143 0,6-1 0 16,10-3-50-16,-1 1-20 16,-3-1-33-16,-7-3-17 15</inkml:trace>
  <inkml:trace contextRef="#ctx0" brushRef="#br0" timeOffset="213991.5936">3271 17076 1086 0,'1'-1'406'0,"10"1"-259"16,12 2-66-16,25 7-17 16,9 0-2-16,9-5-42 15,4 1-8-15,0-3-104 16</inkml:trace>
  <inkml:trace contextRef="#ctx0" brushRef="#br0" timeOffset="214714.8909">3819 16581 864 0,'7'-5'337'0,"10"-10"-206"0,7 2-53 0,9 3-15 15,3 1-7 1,0 9-22-16,-3 0-12 15,-3 10-10 1,-10-1-2-16,-12 5 6 0,-6 0 0 16,-7 8-3-16,-6-1-5 15,-3-3-43-15,1 0-8 16,1-13-2-16,11 0-9 16,3-8 27-16,3-1 3 15,18 5 14-15,0 4 22 0,16 13 22 16,1 10 12-1,-13 7 11-15,-7 3 1 0,-27 2 3 16,-8 0-5-16,-22-2-10 16,-4-8-4-16,0-15-16 15,1-9-33-15,12-14-77 16,6 1-47-16,21-5-184 16,1 0-58-16</inkml:trace>
  <inkml:trace contextRef="#ctx0" brushRef="#br0" timeOffset="215124.8263">4350 16681 896 0,'-3'0'394'15,"-1"8"-179"-15,0 7-109 16,-3 7-68-16,2 7-4 15,-1 2-9-15,1-2-6 16,-1-4-6-16,0-2-1 16,4-13-2-16,1-3 4 0,1-7 0 15,1-10-2-15,-1-10-4 16,0-4-7-16,2-8-3 16,3 0-1-16,3 0-5 15,3 4-1 1,5 2-6-16,2 2 0 0,0 7-1 15,1 1 4-15,0 16 6 16,-2 1 5-16,3 8 5 16,-4 4 4-16,-2-2 8 15,-5 3 4-15,-5 3 8 16,3 6 2-16,-7 8-1 16,3 6-3-16,1 5-8 15,-2-2-4-15,-2-4 10 16,0-7-62-16</inkml:trace>
  <inkml:trace contextRef="#ctx0" brushRef="#br0" timeOffset="215424.1333">3915 17127 1203 0,'0'-1'431'0,"12"1"-335"15,10 0-49-15,16 0-6 16,20 7 0-16,10-4-21 15,10 2-6-15,13 6-7 0,-6-3-3 16,-7 4-36 0,-7-5-126-16</inkml:trace>
  <inkml:trace contextRef="#ctx0" brushRef="#br0" timeOffset="215799.0972">4143 17288 1062 0,'-6'8'398'0,"-5"12"-275"16,-6 2-47-16,4 5-10 16,1-1-16-16,11-1-39 15,10 4-10-15,12-15-12 16,13 4-5-16,12-11 1 15,3-7 3-15,1 2-24 16,-3-12-40-16,-14 2-71 16,-4 0-70-16</inkml:trace>
  <inkml:trace contextRef="#ctx0" brushRef="#br0" timeOffset="215935.1414">4415 17352 530 0,'0'0'338'0,"-6"2"1"16,-3 5-63-16,-2 10-103 15,3 9-24-15,4 9-54 16,5 6-21-16,-1 3-23 0,-1-3-16 16,1-3-16-16,2-1-8 15,8-7-21-15,-3-12-78 16</inkml:trace>
  <inkml:trace contextRef="#ctx0" brushRef="#br0" timeOffset="216253.4893">4962 17140 1265 0,'0'0'506'16,"-3"0"-280"-1,2-1-58-15,1 1-10 0,0 0-20 16,0 0-58-16,0 0-21 16,0 0-27-1,0 0-11-15,0 0-14 0,0 0-17 0,0-2-183 16</inkml:trace>
  <inkml:trace contextRef="#ctx0" brushRef="#br0" timeOffset="223594.6964">5519 16503 749 0,'0'10'316'16,"0"16"-151"-16,0 13-64 0,5 28-23 0,0 8-5 16,4 9-23-1,0-1-11-15,-1-12-12 16,1-10-4-16,4-19-79 16,-3-13-122-16</inkml:trace>
  <inkml:trace contextRef="#ctx0" brushRef="#br0" timeOffset="223887.7248">5941 16597 862 0,'1'0'391'0,"-4"-1"-206"16,-6 1-28-16,-9 8-32 15,-12 2-28-15,-12 13-14 16,-6 5-13-16,-10 4-39 0,6 5-12 16,11 0-19-16,11 2-10 15,19 0-6-15,7-2 3 16,19-1 12-16,11-3 4 16,13-5 8-16,8 0-1 15,3-9-3-15,0-5 0 0,-5-5-3 16,-2-9-36-16,-5-3-133 15,-4-4-234-15</inkml:trace>
  <inkml:trace contextRef="#ctx0" brushRef="#br0" timeOffset="224334.5582">6328 16910 804 0,'-13'12'378'0,"-16"10"-134"16,-5 4-68-16,-4 0-61 0,-1-7-24 16,0-3-46-16,2-5-12 15,8-11-8-15,4-3-6 16,11-10-20 0,5-2-17-16,9-6-18 0,8-1-5 15,7 2 9-15,3 1 17 16,4 8 16-16,2 8 7 15,1 6 19-15,0 10 2 16,0 9 5-16,-2 3 2 0,2 5-14 16,-2-1-4-1,2-7-7-15,2-4-2 16,-2-11-4-16,5-5-5 16,-4-8-24-16,-3-9-10 15,-3-7-1-15,-4-5 5 16,-9-3 23-16,-1 3 10 0,-6 2 9 15,0 5 11-15,-1 8 32 16,-3 8 5-16,7 12 14 16,-3 7-3-16,0 7-31 0,4 5-5 15,0 2-20 1,3-4 4-16,5-2-156 0</inkml:trace>
  <inkml:trace contextRef="#ctx0" brushRef="#br0" timeOffset="224768.4367">7230 16853 604 0,'-6'-4'348'0,"-10"-5"-14"16,-4 4-62-16,-4 6-71 0,-5 3-44 15,3 10-91 1,5 7-33-16,8 4-33 16,8 5-7-16,14 3-9 15,9-3 2-15,10-8 4 16,7-6 4-16,2-11 10 16,-2-4 5-16,-7-6 11 15,-4-3 7-15,-13-2 5 16,-10-6 0-16,-5 0-43 15,-5 0-60-15,2 3-308 16</inkml:trace>
  <inkml:trace contextRef="#ctx0" brushRef="#br0" timeOffset="224955.2905">7414 16876 730 0,'0'3'429'0,"-2"2"2"0,0 2-255 15,9 8-38-15,0 5-46 16,-3 2-28-16,7 3-41 16,-4-6-9-1,-1-2-6-15,6-3 3 16,5-5-74-16,4-2-88 0</inkml:trace>
  <inkml:trace contextRef="#ctx0" brushRef="#br0" timeOffset="225464.6275">8303 16871 939 0,'-14'-2'445'16,"-19"-1"-181"-16,-6 3-42 0,0 6-109 15,5 6-41 1,17 12-64-16,7 4-13 0,20 4-12 0,10 3 0 16,18-8 8-1,8-1 4-15,-1-15 7 0,-3-3 3 16,-9-8 0 0,-12-6 1-16,-10-7 1 0,-7-8-1 0,-7-13 4 31,-6-4 0-31,-5-6 2 15,-7-6 0-15,-4-11-1 0,-1-7-2 16,6-2-4-16,8 6-4 16,16 12-11-1,6 11-10-15,10 11-45 16,5 13-41-16,-1 22-135 16,5 9-179-16</inkml:trace>
  <inkml:trace contextRef="#ctx0" brushRef="#br0" timeOffset="225782.3823">8513 16849 848 0,'-3'4'386'15,"-5"4"-166"-15,2 10-103 16,1 6-19-16,4 5-27 16,3 3-9-16,9-5-21 15,4-5 2-15,7-7 22 16,5-15 3-16,10-1 5 16,2-7-10-16,-3-10-10 15,-6 6 2-15,-15-9 0 16,-7-1-1-16,-8-2-41 15,-3 1-46-15,-7 1-148 16,0 2-113-16</inkml:trace>
  <inkml:trace contextRef="#ctx0" brushRef="#br0" timeOffset="226164.0741">9024 16960 389 0,'-1'-7'299'15,"-6"-10"90"-15,-2 3-93 0,-9 2-59 16,-3 1-26-16,-3 6-79 15,0 3-33-15,3 6-65 16,1 6-24-16,8 8-19 0,3 3-8 16,8 4-1-16,0-1 2 15,10 3 4 1,0-5 3-16,13-8 9 0,8 1 3 16,-4-16 9-1,4-2 5-15,-8-7 15 16,-2-2 5-16,-12-8 6 0,-6-2-3 15,-8-3-16-15,-5-5-25 0,-1 6-104 16,0-3-57-16</inkml:trace>
  <inkml:trace contextRef="#ctx0" brushRef="#br0" timeOffset="226868.61">9829 16804 729 0,'-9'-6'346'0,"-12"-3"-143"16,0 6-53-16,-2 4-68 16,-1 5-30-16,11 6-36 0,13 5-10 15,15 4-8-15,7 0 0 16,5-4 3-16,0-2 2 16,-2-4 2-16,2-7 0 15,-10-1-4-15,-2-2 0 16,-11-1-1-16,-7 1-6 15,-5 4 0-15,-10 0-1 0,-6 3 1 16,-6-1 5-16,-3 4 1 16,4 0 0-16,9 10 2 15,9 1 3-15,10-2 5 16,5 0 4 0,8-6 3-16,10 2 3 0,4-2 10 15,5-5 0-15,1-8 2 16,-11-11-2-16,6-6-8 15,-2-5-2-15,-2-3-4 16,1 3-2-16,-5-4-3 0,-5 0 2 16,-9 3-1-16,-4 4 0 15,-4 10 3-15,-1 9-5 16,1 12-6-16,0 3-4 16,6 13-5-16,-1-6-1 15,6 2-45 1,2 0-51-16</inkml:trace>
  <inkml:trace contextRef="#ctx0" brushRef="#br0" timeOffset="227039.7394">9974 16685 878 0,'-5'-9'464'16,"-4"-12"-96"-16,3 12-257 15,4 5-54-15,4 1-126 16,4 7-68 0,5 2-335-16</inkml:trace>
  <inkml:trace contextRef="#ctx0" brushRef="#br0" timeOffset="227232.809">10114 16775 780 0,'6'18'422'0,"9"23"-77"16,2 9-60-16,1 3-88 0,-3-4-41 15,2-6-75-15,-2-13-22 0,2-14-29 16,3-3-3 0,1-18 3-16,5 2 0 15,-5-20-1 1,-1-4-3-16,-7-5-8 16,-3-5-16-16,-5 4-89 15,3-1-99-15</inkml:trace>
  <inkml:trace contextRef="#ctx0" brushRef="#br0" timeOffset="227800.8121">10800 16881 872 0,'-5'0'424'0,"-7"10"-134"15,-1 4-90-15,-11 5-82 16,-3 4-32-16,-3-2-50 15,-5-4-10-15,5-10-15 16,2-1-14-16,3-15-37 16,5-5-27-16,10-5-40 15,-2-6 7-15,9 5 31 16,1 1 22-16,2 4 41 0,8 6 1 16,4 7 4-16,5 7 8 15,6 17 10-15,2 6 5 16,4 6-1-16,1 2-8 15,-4-7-6-15,-1-4 0 16,-6-9 2-16,2-5 3 16,-3-9 4-1,0-4-1-15,-1-12-7 16,-2-5-1-16,-6-7-6 0,5-4 1 16,-9 0 4-16,2-5 0 15,-4 8 7-15,-2 4 22 16,1 12 44-16,-5 11 3 0,1 14 2 15,-1 10-19 1,2 7-44-16,1 5-3 0,8-2-9 16,0-3-7-16,5-5-136 15</inkml:trace>
  <inkml:trace contextRef="#ctx0" brushRef="#br0" timeOffset="228261.9518">11733 16767 660 0,'-8'-2'334'16,"-16"1"-80"-16,-6 3-44 15,-6 12-78-15,0 6-45 16,10 15-83-16,10 10-12 16,23 6-9-16,11 2 3 0,17-9 8 15,6-13 5-15,-3-15 5 16,0-3 3-16,-10-18 15 16,-13-1 11-16,-9-7 24 15,-9-5 6-15,-16 2-9 16,-2 2-12-16,-11 1-16 15,-5-2-37-15,3 1-407 16</inkml:trace>
  <inkml:trace contextRef="#ctx0" brushRef="#br0" timeOffset="228785.7236">11876 16831 699 0,'-1'1'346'15,"-5"3"-114"-15,-1 9-82 0,-2 8-81 16,2 7-27-16,6 6-30 16,4 7-4-16,12-11-3 15,1-9-2-15,8-7 4 16,1-11 3-16,0-5 7 16,2-10 2-16,-4-3 2 15,-4-1-1-15,-6-5-1 0,-2 4 0 16,-9-7 9-16,-3 3 9 15,-6 3 20-15,-1 9-3 16,-3 11-15-16,4 4-13 16,7 14-27-1,2 5-2-15,13 2 0 0,3 1 1 0,8-10 3 16,2-4 8 0,3-10 11-1,0-4 9-15,-1 0 46 0,-10-8 14 0,-11-8 21 16,-6-8-2-16,-9-5-39 15,1 0-21-15,-4 3-60 16,-3 0-42-16,-4-4-118 16</inkml:trace>
  <inkml:trace contextRef="#ctx0" brushRef="#br0" timeOffset="229199.3213">12537 16843 599 0,'-13'-9'367'16,"-8"-5"-54"-16,-8 6-98 16,-3 1-38-16,1 9-84 15,3 6-39-15,8 7-50 16,1 8-13-16,12 9-10 16,4 2 2-16,10 1 3 15,9-1 5-15,9-10 6 16,5-9 3-16,-1-10 6 0,-3-3 4 15,-7-6 24 1,-6-2 12-16,-12-7 16 0,-8-2 1 16,-13-2-18-16,-5 4-11 15,-7 2-20-15,2 0 1 16,9 6-93-16</inkml:trace>
  <inkml:trace contextRef="#ctx0" brushRef="#br0" timeOffset="229586.3903">12639 16831 636 0,'3'-1'306'0,"6"-2"-75"0,2 3-113 16,10-1-44-16,7-1-5 15,-1-3-24-15,-1 1-13 16,-2-1-12-16,-8 2-1 16,-8-2 4-1,-1 4-3-15,-13 1-10 0,-2 0-6 0,-4 7-11 16,-9 0-3-16,4 6 5 15,3 6 8 1,0 10 14-16,8 5 11 16,4 4 9-16,3 2-7 0,16-11-9 15,5 0-6 1,12-15-33-16,4 1-56 16,0-11-360-16</inkml:trace>
  <inkml:trace contextRef="#ctx0" brushRef="#br0" timeOffset="229993.2484">13150 16796 831 0,'-8'-2'397'16,"-13"2"-165"-16,-3 3-51 16,-3 5-82-16,8 4-38 15,10 1-38-15,9 0-11 0,11 2-12 16,5-2 1-16,11 0 2 16,-1-2 0-16,-4-5-1 15,-2-1-3-15,-12-5-15 16,-1 0-1-1,-8-4-5-15,-3 1 3 0,-11-2 11 16,-2 3 1-16,-2 5 9 16,0 5 6-16,4 7 5 15,-1 1 3-15,9 3 3 0,7 4-4 16,11-1-2-16,1-6-3 16,7 1-1-16,-2-10-25 31,-2-8-82-31,5-1-91 0</inkml:trace>
  <inkml:trace contextRef="#ctx0" brushRef="#br0" timeOffset="230150.5433">13080 16560 1092 0,'-6'-3'507'0,"-7"-1"-216"15,3 4-105-15,5 1-110 16,2 5-38-16,5-3-83 31,6 4-114-31</inkml:trace>
  <inkml:trace contextRef="#ctx0" brushRef="#br0" timeOffset="230691.0321">13581 16834 357 0,'-15'-4'266'0,"-19"-7"58"15,-6 1-97-15,3 3-81 32,4-1-24-32,7 7-62 0,7 1-23 0,10 9-18 15,5 6-10-15,19 6 11 16,7 5 6-16,17 4 4 16,5 4 0-1,1 4 17-15,0 0 14 16,-22-5 27-16,-8 1 8 15,-22-16-5-15,-11-4-10 0,-16-11-18 16,-4-4-8-16,-2-8-60 16,-1-6-53-16,6-8-126 15,7 0-88-15</inkml:trace>
  <inkml:trace contextRef="#ctx1" brushRef="#br0" timeOffset="84713.5621">16334 19044 0,'0'0'0</inkml:trace>
  <inkml:trace contextRef="#ctx0" brushRef="#br0" timeOffset="232012.104">14095 17043 985 0,'3'4'405'0,"-1"14"-228"15,-7 1-32-15,-9 14-27 16,-5 1-29-16,-9 0-63 15,3-7-76-15</inkml:trace>
  <inkml:trace contextRef="#ctx0" brushRef="#br0" timeOffset="232410.2321">14726 16909 884 0,'-8'7'386'0,"-6"8"-207"16,-7 6-16-16,-6-2-60 15,6 2-30-15,-15-9-32 0,2-3-7 16,-1-9-8-16,-5-13-3 16,13 1-14-16,7-7-13 15,10-3-28 1,8 7-10-16,6-7-6 0,6 0 6 16,9 2 24-1,2 1 15-15,8 15 20 16,1 7 9-16,0 24 9 15,-3 6-2-15,1 14-9 0,-8-2-4 0,-5-8 5 16,7 2-56-16</inkml:trace>
  <inkml:trace contextRef="#ctx0" brushRef="#br0" timeOffset="232840.9955">14749 16661 1181 0,'6'-10'467'16,"11"-10"-308"-16,5 1-40 0,17 11-28 31,6 8-18-31,10 12-29 0,2 15-1 0,-5 19-6 31,-8 5-6-31,-14 9-6 16,-9-2-5-16,-9-8-7 16,0-9 0-16,-6-16-11 15,1-9-18-15,-2-23-66 31,-3 3-33-31,1 2-42 0,2-19 7 0,-7-12 50 16,-7-5 33-16,-13 11 56 16,-6 5 23-16,-7 21 41 0,-5 9 14 15,-10 24 3-15,-5 4-11 16,10 9-30-16,7 0-10 16,20-12-74-16,11-8-86 15</inkml:trace>
  <inkml:trace contextRef="#ctx0" brushRef="#br0" timeOffset="233269.3712">15212 16681 839 0,'13'-4'346'16,"8"-3"-169"-16,9 6-116 16,7 6 9-16,7 13 11 0,1 9 0 0,-2 14 2 15,-1 7-9-15,-10 1-14 31,-3 3-9-31,-9-8-21 0,-4-6-7 0,-12-16-3 16,1-6 0-16,-5-15-40 16,3-1-35-1,-3-13-69-15,-2-3-15 16,-11-3 33-16,-10-3 33 0,-11 10 78 16,-9 7 29-1,-4 13 36-15,-2 7 8 0,7 15-14 16,7-4-15-16,16 5-49 15,10-4-65-15</inkml:trace>
  <inkml:trace contextRef="#ctx0" brushRef="#br0" timeOffset="233762.5537">16040 16872 643 0,'1'7'312'0,"-8"12"-99"16,-4 6-9-16,-19 0-35 0,-6 3-27 15,-3-8-52 1,-1-7-21-1,7 0-24-15,2-11-7 16,9-4-10-16,4-6-4 0,12-12-16 16,6 2-8-16,5-2-7 15,9 1-4-15,3 1-4 16,2 4-3-16,7 9-4 16,1 10 0-16,7 23 6 15,-1 7 6-15,1 11 8 16,-1 5 7-16,-7-12-137 15,-6 1-105-15</inkml:trace>
  <inkml:trace contextRef="#ctx0" brushRef="#br0" timeOffset="233923.9288">15891 16666 1186 0,'0'1'456'16,"-1"5"-344"-16,2 4-48 0,8 6-61 16,3 4-20-16,15 4-143 15</inkml:trace>
  <inkml:trace contextRef="#ctx0" brushRef="#br0" timeOffset="234846.0366">16966 16825 666 0,'-10'-3'321'15,"-16"-2"-111"-15,-3 5-55 16,2 10-52-16,-1 6-44 15,18 18-51-15,10 7-9 0,19 7-13 16,17 0 9-16,8-15 7 16,5-6 3-16,-4-13 5 15,-8-7 6-15,-13-11 20 16,-14-8 9-16,-13-13 7 16,-12-3 1-16,-15-14-16 15,-6-5-6-15,-16-14 1 16,2-7 4-16,6-5 10 15,9-2 0-15,22 1-15 16,11 7-14-16,20 10-28 16,11 6-7-16,13 18-8 15,7 10 1-15,-4 21 7 16,-1 11 0-16,-4 18-52 16,-4 8-70-16,-9 10-263 15</inkml:trace>
  <inkml:trace contextRef="#ctx0" brushRef="#br0" timeOffset="235008.5826">17163 16795 636 0,'-1'16'380'16,"1"11"-27"0,0 11-164-16,1 2-28 0,4-2-64 15,-1-10-23-15,2-5-42 16,3-6-51-1,3-15-142-15</inkml:trace>
  <inkml:trace contextRef="#ctx0" brushRef="#br0" timeOffset="235283.9023">17665 16983 810 0,'-10'14'367'16,"-16"17"-175"-16,-3-3-32 0,-1-9-56 15,-5-4-30 1,-4-15-36 0,-5-8-8-16,2-13-10 15,7 1-21-15,18-8-32 16,10 3-9-16,15 3-12 16,7-4 15-16,12 14 48 0,5 7 21 15,4 18 38 1,-5 7 14-16,-6 18-8 15,0 2-11-15,-3-1-24 16,1 0-6-16,2-8-153 0</inkml:trace>
  <inkml:trace contextRef="#ctx0" brushRef="#br0" timeOffset="235592.7165">17677 16583 1017 0,'1'3'400'0,"4"16"-254"16,0 12-57-16,5 30-47 16,3 15 3-16,5 17-11 15,-1-1-3-15,0-13-4 16,-8-11 0-16,-7-18-134 16,-2-9-116-16</inkml:trace>
  <inkml:trace contextRef="#ctx0" brushRef="#br0" timeOffset="235900.714">17707 16615 833 0,'16'-8'362'16,"17"-5"-169"-16,-1 21-117 16,-6 11-15-1,-12 11 2-15,-14 0-6 0,-18 3-4 16,-8-6-5-1,-1-4-23-15,5 0-6 0,12-13-16 16,10 0-3-16,16-6-8 16,11-4-2-16,15 2 4 15,5 3-1 1,2 9 1-16,-6 4 1 0,-14 9 1 16,-8 2 5-16,-21-3 16 15,-8 2 3-15,-19-3 6 0,-11-4-13 16,-10-13-48-1,-1-8-39-15,14-10-132 16,10-8-233-16</inkml:trace>
  <inkml:trace contextRef="#ctx0" brushRef="#br0" timeOffset="236206.0936">18227 16851 509 0,'22'9'341'16,"15"6"-21"-1,-14 5-75-15,-7 7-26 16,-17-5-66-16,-7 2-31 16,-14-3-49-16,-8-1-18 15,-5-2-23-15,-3-9-5 0,3-8-19 0,2-9-14 32,9-7-30-32,7-2-9 0,8-4-3 0,6-1 8 31,8 1 12-31,5 1 2 0,15 10 21 15,-2 7 13-15,8 11 24 16,0 8 7-16,-7 8 0 16,3 6-5-16,-5 4-12 15,-2 1-1-15,-4-10-52 16,-3-5-90-16</inkml:trace>
  <inkml:trace contextRef="#ctx0" brushRef="#br0" timeOffset="236354.8924">18203 16676 970 0,'-2'-4'497'0,"-3"-6"-145"16,3 10-239-16,2 7-48 16,7 3-87-16,7 3-89 15</inkml:trace>
  <inkml:trace contextRef="#ctx0" brushRef="#br0" timeOffset="236774.0961">18657 16853 690 0,'-16'-4'406'0,"-19"-7"-71"15,-1 7-129-15,1 4-36 16,4 6-86-16,8 11-36 15,8 10-36-15,10 11-6 16,9 1-4-16,12 3 2 0,8-9 7 16,-1-9 2-16,13-5 1 15,-2-7 1-15,1-6-1 16,-5-5 6-16,-14-3 13 16,-8-10 5-16,-17-3-2 15,-8-1-6 1,-11-6-18-16,-1 0-32 0,4-3-117 15,5-1-166-15</inkml:trace>
  <inkml:trace contextRef="#ctx0" brushRef="#br0" timeOffset="237055.8471">18715 16872 748 0,'10'-4'341'16,"17"-2"-116"-16,7 1-74 0,12 2-32 15,2 3-14-15,0 4-44 16,-2 1-17-16,-17-4-18 31,-4-2-5-31,-19-6 3 16,-4 2-3-16,-3 2-9 16,-7 2-4-16,-11 1-6 15,-2 0-1-15,-4 4 15 0,4 7 6 0,5 7 5 16,2 7 3-16,10 8-11 31,0-3-7-31,13 6-8 0,4-9 0 16,3-1-35-16,6-4-80 0</inkml:trace>
  <inkml:trace contextRef="#ctx0" brushRef="#br0" timeOffset="237508.0794">19409 16828 445 0,'-10'-9'297'0,"-12"-6"38"16,-4 4-129-16,2 7-71 16,-1 3-24-16,5 5-44 15,9 7-15-15,11 3-15 16,8 7-8-16,9-1-7 16,6 0-4-16,6-2-6 15,-3-4-8-15,-3-6-23 0,-5-3-10 16,-16-6-16-16,-2-2-5 15,-13 2 16-15,-7-2 9 16,-7 4 25-16,-5 1 19 16,1 9 32-16,3 0 18 15,11 12 12-15,3 3 5 0,13 0 1 16,4 4-8-16,13-6-11 16,10-1-10-1,10-9-25-15,6 1-6 0,1-14-76 16,3-3-63-16</inkml:trace>
  <inkml:trace contextRef="#ctx0" brushRef="#br0" timeOffset="238018.4783">20022 16863 627 0,'-3'12'297'0,"-5"13"-78"15,5 12-78-15,-1 2-22 16,-3-4-9-16,9-3-41 16,-9-13-11-1,3-7-20-15,4-5-3 0,-4-11-42 0,11-2-9 31,-1-15-15-31,4-3-11 16,3-11 34-16,-3-3 3 0,10 2 5 16,-2-1 1-16,5 8 32 15,-1 9 19 1,-4 12 27-16,-1 8 16 0,-2 22-12 16,-2 2-13-16,-4 14-21 15,-3 1-15-15,-2-6-19 16,3 7-1-16,3-16-76 15,8-9-93-15</inkml:trace>
  <inkml:trace contextRef="#ctx0" brushRef="#br0" timeOffset="238322.6506">20615 16910 713 0,'1'11'382'0,"-1"7"-92"15,-6 11-129-15,-3-3-13 16,-13 2-39-16,-3-5-15 16,-8-7-22-16,6-1-17 15,-7-14-19-15,3-6-7 16,9-8-25-16,2-3-11 16,14-6-27-16,6 5-3 0,1-8 6 15,2 1 6-15,8 7 21 16,0 4 9-16,8 13 21 15,-1 6 10-15,-3 9 4 16,4 6-7-16,1 5-13 16,0-2-7-16,8 1-14 15,-2-5-46-15,4-10-171 16</inkml:trace>
  <inkml:trace contextRef="#ctx0" brushRef="#br0" timeOffset="238597.7236">20798 17038 560 0,'6'3'380'0,"3"0"25"16,5-1-199-16,3 3-34 16,-2-7-32-16,0-4-17 15,-6-6-31-15,4 2-17 16,-4-4-34-16,-2-3-9 0,-3 0-11 16,-16-10-4-16,-5 3-11 15,-3 9-7-15,0 8-9 16,-4 9-3-16,4 13 2 15,-1 5 4-15,0 9 10 16,5 4 9 0,-1 6 13-16,3 3 5 15,4-1 1-15,5 4-5 0,7 1-15 16,4-4 1 0,8-2-74-16,1-9-161 0</inkml:trace>
  <inkml:trace contextRef="#ctx0" brushRef="#br0" timeOffset="239095.1115">21278 16885 565 0,'-1'0'363'0,"-4"6"12"16,-2 1-151 0,-7 11-92-16,-9 2-19 15,-7-1-19-15,-1 3-15 16,-6-6-29-16,4-5-8 16,3-10-18-16,2-3-4 0,11-8-4 15,-1-5-6-15,14-2-9 16,7 4-3-1,-2 6-9-15,2 2-1 0,18-15 9 16,8 6 7-16,7 19 21 16,-7 14 10-16,-5 13-1 15,-1 6-2-15,0 0-11 16,2-3-21-16,0-7-208 16,0-3-256-16</inkml:trace>
  <inkml:trace contextRef="#ctx0" brushRef="#br0" timeOffset="239551.0604">21353 16921 496 0,'5'-5'327'16,"5"-6"5"-16,9 9-133 16,-4 0-24-16,8 10-48 15,-5 1-23-15,-8 9-19 16,-4-3-5-16,-12-4-4 16,2 5-4-16,-6-6-23 15,-5 2-14-15,5 0-19 16,-4-3-4-16,2-7-12 15,18 5-6-15,-7-10-8 16,3-3-3-16,5-2-2 0,-8-7 6 16,10 3 3-16,3 1 3 15,0-4 5-15,0-2 2 16,-4 2 1 0,-4-5 2-16,-2 11-2 0,5 2 6 15,-7 6 3-15,-6 4 0 16,1 12 2-1,-2 4-6-15,7 6-2 0,10 4 0 16,2-4 0 0,13 3 2-16,6-6-42 0,3-4-96 15</inkml:trace>
  <inkml:trace contextRef="#ctx0" brushRef="#br0" timeOffset="240084.9128">21924 16913 679 0,'-4'16'379'16,"-4"13"-113"-16,-12-3-64 16,-5-2-35-16,-10-8-81 0,-1-3-29 15,-2-8-23-15,3-6-4 16,6-13-6-16,2-2-5 16,14-9-21-16,4 1-7 15,9 0-9-15,7 1-4 16,11 6 10-16,4 3 10 15,9 14 16-15,-2 4 12 16,2 23 18-16,-4 2-4 0,-6 6-8 16,3 8-6-16,-11-11-13 15,2 2 2-15,-5-11-108 16,-4-9-79-16</inkml:trace>
  <inkml:trace contextRef="#ctx0" brushRef="#br0" timeOffset="240235.4593">21801 16662 1350 0,'-2'2'513'16,"-2"1"-390"-16,2 4-63 16,4 6-53-16,5 4-58 15,7 5-79-15</inkml:trace>
  <inkml:trace contextRef="#ctx0" brushRef="#br0" timeOffset="241098.4876">22022 16849 564 0,'-2'0'325'16,"0"2"-15"0,0 0-98-16,2-2-73 15,0 0-34-15,29 4-60 0,45 5-9 16,-25-10-12 0,-1-3-4-16,-6-3-2 15,-10-4-1-15,-13 2 3 0,-9 1-3 16,-17 4-15-1,-5 2-2-15,-11 9-7 0,-2 7-2 16,2 16 8 0,-1 2-1-16,6 10-2 0,9 2 1 15,15-24 2 1,-4-9 2-16,2-1 5 16,16 28 2-16,8-19 7 0,1-12 0 15,-5-19 0-15,-4-4 0 16,0-4-5-16,-2-2-1 15,-14-6 2-15,7 2-2 16,-6-1 0-16,-5 2-1 16,5 12 16-16,-11-4 4 0,1 15-5 15,0 6 0-15,-1 9-20 16,3 6-4-16,3 3 1 16,1 1 2-16,5 1 6 15,3-2 4-15,0-5 2 16,5-5 0-16,-1-11 3 15,-1-1 0-15,1-11-1 16,2 0-2-16,-1-1-7 16,2 2-5-16,-8-1-4 15,-3-2-2-15,-3 7-4 16,-2-1-8-16,3 12-5 16,0 2-1-16,0 8 1 0,7 4 10 15,3-4 9-15,8 5 2 16,10-4 2-16,-1-10 4 15,5-4 5 1,-1-3 7-16,-5-13 38 0,-4 1 18 16,-11-9 21-16,-7-2 4 15,-10-7-31-15,-5 0-19 16,-5-1-27-16,1 4-21 16,7 11-79-16,-1 4-93 15</inkml:trace>
  <inkml:trace contextRef="#ctx0" brushRef="#br0" timeOffset="241410.0218">23318 16725 1182 0,'-2'0'563'15,"-3"0"-228"-15,2 2-145 16,2-2-38-16,0 0-72 15,-1 0-28 1,1 0-96-16,1-1-92 0</inkml:trace>
  <inkml:trace contextRef="#ctx0" brushRef="#br0" timeOffset="241648.9382">23670 16713 1087 0,'-1'-1'544'0,"0"1"-197"0,1 0-133 16,0 0-41-16,0 0-77 31,0 0-25-31,0 0-39 0,0 0-29 0,0 0-112 31,0 0-99-31</inkml:trace>
  <inkml:trace contextRef="#ctx0" brushRef="#br0" timeOffset="241886.8219">23499 16660 927 0,'-1'-2'494'0,"0"-1"-177"0,-5 13-125 16,-6 4-50-16,1 19-78 15,4 10-15-15,8 13-7 16,9 3-7-16,9-3-61 15,0-7-122-15</inkml:trace>
  <inkml:trace contextRef="#ctx0" brushRef="#br0" timeOffset="242222.4097">23216 17049 1056 0,'7'13'411'0,"10"14"-290"16,11 6-27-16,7-4-31 15,8 1-11-15,20-2 18 16,7-12 16-16,17-11 3 16,1-12 0-1,-18-12-29-15,-11-5-17 16,-28-1-14-16,-9 4-2 16,-14 1-7-16,-6 5-39 0,-12-1-115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4T07:37:07.6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18022 7422 593 0,'-2'0'370'16,"-1"1"-34"0,3 0-137-1,0-1-15-15,4 2-62 16,25 8-21-16,50 50-36 0,-14-20-18 15,13 19-32-15,5 11-13 0,-10 32-6 16,-11 11-1 0,-30 18 5-1,-10 11 1-15,-14-1 5 0,-7-6 1 16,-2-26 2-16,-4-19 2 16,-5-39-3-16,3-19-12 15,2-35-60-15,5-18-103 16</inkml:trace>
  <inkml:trace contextRef="#ctx0" brushRef="#br0" timeOffset="499.33">18128 7367 824 0,'0'0'388'16,"-7"0"-181"-16,-1 3-29 0,0 18-77 15,-4 8-37 1,4 19-33-16,1 9-9 16,-4 2-11-16,3-5-3 15,1-19-1-15,1-11-1 0,6-24 8 16,-2-14 5-16,2-19 9 15,0-9 2-15,0-11-1 16,1 2-5-16,2 6-5 16,6 8-2-16,-4 13-3 15,5 7 0-15,-5 7-4 0,5 9-2 16,9 11-6-16,5 2-1 16,22 16-2-1,16-4-2-15,24-9-148 16,11-2-196-16</inkml:trace>
  <inkml:trace contextRef="#ctx0" brushRef="#br0" timeOffset="980.65">18748 7311 876 0,'-15'11'393'0,"-16"11"-194"15,5 7-33-15,8 2-75 16,10 0-25-16,19-1-34 16,9-5-7-16,22-8-3 15,9-3-3-15,11-15-2 16,-1-10-1-16,-10-15-2 16,-6-5 0-16,-25-10 2 15,-8-8 2-15,-12-10 6 16,-9-1 9-16,-26 1 29 15,-17 1 6-15,-27 23-13 16,-11 15-10-16,2 29-31 16,14 21-7-16,29 12 1 15,19 3-4-15,29-5-10 16,18-9-4-16,34-19 0 16,15-9 3-16,29-23 6 0,3-10-30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5-09-24T07:38:33.77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5-09-24T07:38:34.567"/>
    </inkml:context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3853 11333 0</inkml:trace>
  <inkml:trace contextRef="#ctx1" brushRef="#br0">2103 9275 582 0,'-8'-2'304'0,"-28"-7"-76"15,-2 3-45-15,-17 1-54 16,-6 0-28-16,9 9-42 16,4 6-18-16,15 11-30 15,8 5-11-15,15 11-7 16,8 1 1-16,19-1 5 16,6-3 7-16,15-10 9 15,8-2 1-15,2-13 3 16,3-4-2-16,-10-3 0 15,-12-4 0-15,-10 0 20 16,-14-3 13-16,-15-2 9 16,-10-4 0-16,-21 4-20 15,-4 5-14-15,-3 3-16 16,4 13-8-16,14 3-10 0,8 11-3 16,13 9-1-16,6-1 1 15,11 8 8-15,9-4 0 16,16-9 3-16,5-4 1 15,15-16 1-15,-1-10 2 16,-9-10 3-16,-1-9 2 16,-9-11 1-16,-3 0 2 0,-5-3-1 15,-8 1 2 1,-6 6 15-16,-6 6 7 16,-2 12 5-16,-2 7 0 0,-4 14-18 15,1 6-5-15,2 14-12 16,1 3-3-16,6 1-1 15,4-5-6-15,2-10-67 16,2-7-56-16,0-14-201 16</inkml:trace>
  <inkml:trace contextRef="#ctx1" brushRef="#br0" timeOffset="150.13">2186 9306 967 0,'1'-7'398'0,"0"-3"-260"16,4 5-58-16,3 9-82 16,1 6-126-1</inkml:trace>
  <inkml:trace contextRef="#ctx1" brushRef="#br0" timeOffset="360.62">2380 9549 679 0,'-2'7'435'16,"-2"7"13"-16,5 3-250 16,3 4-42-1,8 4-78-15,2-3-29 0,8-3-29 16,5-5 1-16,-4-17 2 16,3-4 1-16,-3-12 5 15,-2-5 0-15,1 0-5 16,-8-2-5-16,-3 6-10 15,4 11-60-15,-12-4-220 16</inkml:trace>
  <inkml:trace contextRef="#ctx1" brushRef="#br0" timeOffset="865.21">2924 9537 845 0,'-3'11'458'16,"-7"4"-129"-16,-4 13-131 0,-4-1-51 16,-11 3-79-16,3 3-26 15,-3-6-23-15,1-5-6 16,5-13-4-16,-1-7-2 0,4-14-14 16,4-5-7-16,7-4-5 15,6-1-3 1,4-1 5-16,6 6 4 15,10-1 0-15,2 7 4 0,7 12 5 16,2 5 0 0,1 13 6-16,3 6 1 0,3 5 3 15,0 1 0-15,-3-7 0 16,-2-4 0-16,0-16-1 16,-2-7 3-16,-3-15 1 15,-1-6 3-15,-9-8 1 16,2-1 0-16,-6-1-3 15,-5 4-1-15,-2 9 0 16,0 8 6-16,-5 10 3 16,0 4 5-16,-3 12 7 15,2 4-7-15,1 9 5 16,2 5 3-16,2 5 4 16,1-2 5-16,4-4-4 15,0-6-7-15,2-9-15 16,2-5-4-16,-2-9-4 15,-1-2 0-15,-1-4-42 16,-2-2-150-16</inkml:trace>
  <inkml:trace contextRef="#ctx0" brushRef="#br0" timeOffset="5141.85">11914 19044 0,'0'0'0</inkml:trace>
  <inkml:trace contextRef="#ctx1" brushRef="#br0" timeOffset="4921.56">5187 10055 545 0,'-2'-8'287'16,"-7"-11"-57"-1,-5-2-24-15,-13-1-36 16,-6 0-10-16,-9 9-30 0,0 9-13 16,-6 15-40-16,-2 15-25 15,0 19-31-15,3 7-13 16,19 14-9-16,14 7 1 15,25 4-2-15,16-2 1 16,19-17 0-16,9-10 1 16,15-24 2-16,6-9 2 15,-3-15-10-15,-3-6-48 16,-12-5-162-16,-12-3-142 0</inkml:trace>
  <inkml:trace contextRef="#ctx1" brushRef="#br0" timeOffset="5430.78">4826 9654 697 0,'-3'-1'333'0,"-4"-2"-143"16,7 1-44-1,21 9-49-15,10 0-16 16,18 1-7-16,17 0-11 16,9-5-23-16,-119-9 3 47,226-6 0-47,-124 8-51 0,-41-8-7 15,57-6 3-15,-96 4 4 16,0 1 2-16,12 6-4 15,4 7-4-15,13 5-5 16,5 5 2-16,5 6 20 16,4 6 12-16,-6 4 23 15,-4-2 5-15,-5 1-8 16,-6-6-5-16,-1-5-4 16,-2-3-84-16</inkml:trace>
  <inkml:trace contextRef="#ctx1" brushRef="#br0" timeOffset="5731.2299">5674 10160 779 0,'0'-1'364'0,"17"3"-132"16,11 2-48-16,22 0-47 0,3 2-30 16,-5-2-55-16,-6 0-19 15,-9 0-23 1,-1-3-31-16,-5 0-146 15,-1-1-167-15</inkml:trace>
  <inkml:trace contextRef="#ctx1" brushRef="#br0" timeOffset="5926.13">5691 10303 755 0,'11'4'367'15,"7"-2"-125"1,17 1-80-16,8 4 1 16,3-3-32-1,1 2-32-15,-5-1-43 0,-7-2-14 16,0-2-112-16,-1-5-207 16</inkml:trace>
  <inkml:trace contextRef="#ctx1" brushRef="#br0" timeOffset="6553.84">6565 10086 654 0,'-7'9'332'16,"-10"11"-62"-16,-1 15-173 0,-1 16-52 15,1 5-1 1,8 4-3-16,2-7-4 15,9-14-15-15,-1-11-3 0,1-25 15 16,4-4 0-16,1-24 5 16,3-7-2-16,1-18-16 15,2-6-3-15,-2-6-6 16,-2 0-1-16,1 9-5 16,-4 1-2-16,2 17 10 15,3 7 12-15,0 13 16 16,3 10 0-16,2 13-5 15,4 12-11-15,7 16-8 16,5 9 2-16,9 11 3 16,-2 3 0-16,-3 1-6 15,-5-1-2-15,-8-10-5 16,-4-7-50-16,-10-20-183 16,-1-9-297-16</inkml:trace>
  <inkml:trace contextRef="#ctx1" brushRef="#br0" timeOffset="6688.63">6509 10232 932 0,'6'0'396'15,"20"0"-206"-15,5-3-57 16,24 1-53-16,12 0-24 16,2-3-35-16,-1 2-65 15</inkml:trace>
  <inkml:trace contextRef="#ctx1" brushRef="#br0" timeOffset="7039.09">6422 9783 826 0,'9'0'328'0,"19"0"-187"16,18 3-34-16,23-6-12 31,9 0-14-31,13-3-41 0,-9-3-15 16,-11 2-12 0,-19-1-3-16,-28-3-8 15,-9-2-9-15,-21-6-20 0,-6 1-1 16,-5 0 5-16,-1 2 9 15,6 5 25-15,4 5 4 16,6 11 2-16,2 3 6 16,1 9 2-16,5 1-1 15,-3 4 1-15,3 3-8 16,1-2-10-16,-4-2-71 0</inkml:trace>
  <inkml:trace contextRef="#ctx1" brushRef="#br0" timeOffset="7289.12">7261 10035 689 0,'6'2'356'16,"3"-2"-96"-16,-7 13-85 15,0 6-32-15,-2 10-38 16,-4 8-26-16,4 10-45 16,1 2-14-16,2-3-12 15,1-6-3-15,1-13-51 16,2-8-53-16,-4-15-179 0</inkml:trace>
  <inkml:trace contextRef="#ctx1" brushRef="#br0" timeOffset="7468.24">7032 10159 649 0,'1'-3'366'0,"3"-2"-56"15,25 3-125-15,17-2-39 0,26 5-29 16,3 1-16 0,-5 2-28-16,-10 2-8 0,-17-3-25 15,-4 3-15-15,-9-5-104 16,-4 2-167-16</inkml:trace>
  <inkml:trace contextRef="#ctx1" brushRef="#br0" timeOffset="7811.43">7846 9942 904 0,'0'10'382'15,"3"10"-190"-15,-3 13-51 0,1 13-19 16,3 6-2-16,-3 10-27 16,1 2-24-16,7 4-37 15,-1-10-14-15,-2-16-36 16,1-14-50-16,-6-23-143 16,-1-7-119-16</inkml:trace>
  <inkml:trace contextRef="#ctx1" brushRef="#br0" timeOffset="8110.49">7782 10033 570 0,'8'-19'324'16,"10"-17"-56"-16,9 14-93 15,10 3-20-15,15 14-30 0,4 6-22 0,4 11-21 16,-5 3-13-16,-24 4-23 16,-14 7-6-1,-24-1-12 1,-11 3-5-16,-11-2-10 15,-2-7-4-15,9-8-24 0,10-2-16 0,15-9-8 32,10 4-1-32,15 0 18 15,4 1 12-15,9 8 9 0,1 6 0 16,-8 8 5-16,-10 5 3 0,-27 10 9 16,-17-6 4-1,-27 4-3-15,-6-7-3 16,-7-11-6-16,0-7-24 15,14-18-133-15,8-4-145 16</inkml:trace>
  <inkml:trace contextRef="#ctx1" brushRef="#br0" timeOffset="8544.48">7795 9691 525 0,'-5'-3'308'0,"1"-6"-27"15,1 3-65-15,23 2-62 16,5 3-23-16,18 1-33 15,13 0-11-15,16 1-28 16,7 3-13-16,7 0-23 0,-11 2-7 16,-23-6-7-16,-17 0-1 15,-25-6 3-15,-8-5-9 16,-12-2-12-16,-8-2-4 16,-3 1-7-16,-2 4 7 15,11 5 4-15,4 3-3 16,10 4-4-16,7 7-1 15,4 6 7-15,3 7 10 0,1 11 23 16,-6-2 18-16,-10 4 28 16,-7 0 13-16,-14-6-11 15,0-4-11-15,-5-11-34 16,6-2-98-16</inkml:trace>
  <inkml:trace contextRef="#ctx1" brushRef="#br0" timeOffset="10470.44">8773 10184 593 0,'4'0'346'0,"12"0"2"16,7 0-129 0,14 4-68-16,4-2-36 0,8-2-59 15,0 3-25 1,-4-3-61-16,-1 0-87 15</inkml:trace>
  <inkml:trace contextRef="#ctx1" brushRef="#br0" timeOffset="10681.91">8761 10338 825 0,'21'1'427'16,"5"1"-153"-16,16-2-81 15,8 3-36-15,4-5-78 16,2 0-27-16,-5-1-44 16,-7-2-96-16</inkml:trace>
  <inkml:trace contextRef="#ctx1" brushRef="#br0" timeOffset="11204.33">9666 9939 1599 0,'-20'43'27'16,"8"15"3"-16,-13 48 28 15,32 7-9-15,15-1 2 16,23-17-11-16,12-13-2 16,3-33-20-16,3-11-8 0,9-19-81 15,-10-14-74 1</inkml:trace>
  <inkml:trace contextRef="#ctx1" brushRef="#br0" timeOffset="11579.25">10271 10146 850 0,'-16'-17'362'16,"-14"-15"-209"-16,7-3-30 15,13 3-51 1,10 1-24-16,17 0 1 16,8 4 2-16,10 15 4 15,-2 7 2-15,4 21-24 0,-7 15-8 16,-19 11-4-1,-11 4 1-15,-22 8-1 0,-9-2-3 16,-2 2-10-16,6-2-5 16,10-13-14-16,6-5-6 15,13-10-4-15,9-6 2 16,9-4 13-16,10-4 5 16,8-4 1-16,4-1 0 15,2-5-59-15,-2 0-97 16</inkml:trace>
  <inkml:trace contextRef="#ctx1" brushRef="#br0" timeOffset="11855.53">10739 10179 1004 0,'-3'2'417'0,"-1"8"-238"0,1 6-45 15,-6 14-48 1,5 5-13-16,0 8-32 16,2 1-7-16,9-5-14 15,4-6-6-15,1-12-3 0,6-7 0 16,-4-10 0-16,-2-4-3 15,1-5-45-15,-5-6-71 16</inkml:trace>
  <inkml:trace contextRef="#ctx1" brushRef="#br0" timeOffset="12014.15">10715 10044 1030 0,'0'-1'449'0,"1"-2"-248"16,0 1-84-16,-1 2-86 0,0 0-44 16</inkml:trace>
  <inkml:trace contextRef="#ctx1" brushRef="#br0" timeOffset="12370.72">10578 9801 724 0,'0'-5'369'0,"8"-4"-97"0,14 3-115 16,18-1-78-1,6 5-16-15,6 1-22 0,2 2-15 16,1 6-16-16,-4-2-5 0,-2 2-1 15,-17-2-4 1,-11-5-35-16,-10-1-13 16,-13-7-11-16,0-2 4 15,-9-7 34-15,2 0 15 0,1 0 18 0,1 3 21 16,5 9 33-16,2 4 13 31,0 11 16-31,0 5-7 0,-1 8-15 16,-2 4-10-16,0 2-26 15,2 0-15-15,3-2-102 16,7 0-215-16</inkml:trace>
  <inkml:trace contextRef="#ctx1" brushRef="#br0" timeOffset="12825.79">11340 10149 753 0,'5'-10'405'0,"1"-5"-102"16,-1 7-64-16,-3 12-97 15,0 11-36-15,-1 19-44 16,2 8-11-16,-2 13-17 16,3 4-11-16,3-2-12 15,1-7-5-15,2-14-65 16,2-8-73-16</inkml:trace>
  <inkml:trace contextRef="#ctx1" brushRef="#br0" timeOffset="13000.3">11199 10329 846 0,'6'-3'418'15,"16"2"-126"-15,8-1-69 16,24 2-60-16,7 2-27 15,3-7-49-15,4 8-26 0,-13-2-20 16,-4-1-86-16</inkml:trace>
  <inkml:trace contextRef="#ctx1" brushRef="#br0" timeOffset="13602.97">11986 10209 702 0,'2'-15'330'0,"4"-25"-144"15,14 4-53-15,14 1-40 16,5-1 3-16,12 13 26 16,-3 5 1-16,4 18-24 15,-6 9-26-15,-8 15-41 16,-9 6-3-16,-32 13-2 15,-16 5-1-15,-25 13-4 16,-4 2-7-16,-2-2-7 16,3-9-4-16,12-21-20 15,10-8-8-15,16-19-6 16,10-4-2-16,20-3 19 16,4-6 7-16,13 3 11 15,4 0 7-15,-2 3 5 0,0 4-1 16,-6 1-6-16,-3 4-14 15,-7-6-297-15</inkml:trace>
  <inkml:trace contextRef="#ctx1" brushRef="#br0" timeOffset="13784.46">12650 10210 941 0,'0'-11'453'0,"-3"-8"-175"16,6 2-133-16,-1 5-103 15,-3 2-53-15,1 7-342 16</inkml:trace>
  <inkml:trace contextRef="#ctx1" brushRef="#br0" timeOffset="14030.03">12658 10284 841 0,'-1'15'433'16,"-2"19"-129"-16,3 10-61 15,-3 9-97 1,2 5-39-16,-5 3-38 0,-6-1-20 16,-2 2-23-16,-5-2-2 15,-8-7-8 1,2-5 0-16,-3-20 1 15,3-7 1-15,3-20-2 0,-1-9-2 16,2-13-7-16,4-8-6 16,5-6-25-16,10-5-31 15,7-6-115-15,7-1-110 0</inkml:trace>
  <inkml:trace contextRef="#ctx1" brushRef="#br0" timeOffset="14413.33">12500 9885 758 0,'2'0'328'0,"14"0"-149"0,7 2-30 15,20 3-40 1,8-1-8-16,-2 0-38 16,2-3-18-16,-8-1-20 15,-11-1-7-15,-8-5-8 16,-9-2-2-16,-17-1-26 31,1 4-16-31,-1 0-19 0,-4-12-2 0,-7-1 19 0,2 6 11 0,11 12 14 31,3 1 2-31,6 10 6 0,1 1 9 16,5 14 31-16,-1-1 10 16,-5 7 4-16,-3-2-5 15,-9-5-23-15,-1-5-1 16,4-5-192-16</inkml:trace>
  <inkml:trace contextRef="#ctx1" brushRef="#br0" timeOffset="14704.43">13153 9772 744 0,'17'16'405'15,"1"13"-89"-15,12 28-136 16,8 10-27-16,-2 13-52 0,2 5-13 16,-21 6-49-16,-15 6-11 15,-24 3-14 1,-5-5-3-16,-3-25-1 0,0-12 0 16,14-26 4-1,0-11 0-15,3-14-79 0,6-5-8 16</inkml:trace>
  <inkml:trace contextRef="#ctx1" brushRef="#br0" timeOffset="15242.63">13918 10073 506 0,'-1'-7'330'0,"-2"-6"22"15,-2 3-89 1,2 15-97-16,1 13-44 16,2 20-68-16,3 15-6 0,3 12-8 15,0 4-7-15,2-3-14 16,-1-2-4-16,-1-20-15 15,-4-9-49-15,-4-19-129 16,-3-10-135-16</inkml:trace>
  <inkml:trace contextRef="#ctx1" brushRef="#br0" timeOffset="15379.43">13748 10285 917 0,'13'0'429'0,"22"0"-160"0,13 0-54 15,21 0-63-15,6 1-40 16,-9 1-52-16,-11 4-95 16</inkml:trace>
  <inkml:trace contextRef="#ctx1" brushRef="#br0" timeOffset="15830.51">14879 9664 516 0,'-11'-3'286'16,"-9"-5"-55"-1,-12 19-97 1,-9 17-26-16,3 29-31 0,4 20-4 16,11 26-19-16,10 9 0 15,10 12 6-15,10-5-2 16,21-13-5-16,7-15-6 16,15-28-18-16,5-16-10 0,4-18-10 15,3-3 23-15</inkml:trace>
  <inkml:trace contextRef="#ctx1" brushRef="#br0" timeOffset="16471.84">15361 10176 689 0,'-22'-22'368'0,"-16"-12"-125"0,13-12-93 15,12 2-37-15,17 4-66 16,8-1-9-16,23 10-4 16,3 1 9-16,16 17 4 15,5 10 1-15,-4 19-14 16,-2 13-11-16,-23 10-8 15,-15 4 1-15,-30 8 3 16,-19 2 0-16,-31 3 0 16,-3 4-4-16,7-6-9 15,13-4-2-15,29-14-5 16,12-9-2-16,23-8 4 16,10-8 1-16,20-9 1 15,6 0 0-15,4-7-4 16,0 2 3-16,-9-1-145 15,-6-3-201-15</inkml:trace>
  <inkml:trace contextRef="#ctx1" brushRef="#br0" timeOffset="17090.3098">15889 10188 726 0,'0'-1'382'0,"-3"2"-91"16,-1 7-77-16,-2 9-98 16,1 5-21-16,2 14-38 15,3 5-20-15,8 6-21 16,6-1-6-16,2-21-5 16,8 4-1-16,5-16 1 15,0-7-27-15,-6-4-119 16,-1-17-173-16</inkml:trace>
  <inkml:trace contextRef="#ctx1" brushRef="#br0" timeOffset="17238.27">15805 10041 982 0,'3'0'400'0,"4"0"-230"15,8 0-127-15,6 3-126 16</inkml:trace>
  <inkml:trace contextRef="#ctx1" brushRef="#br0" timeOffset="17574.14">15727 9806 581 0,'8'-2'318'16,"7"0"-46"-16,16 2-153 16,8 5-19-16,16 4-28 15,4-3-8-15,-4 4-35 16,-4-3-13-16,-16-4-9 15,-11-1-1-15,-6-5-3 16,-6-3-2-16,-9-3-1 0,0-3-1 16,-6 0 1-16,1 0 2 15,-2 5 15 1,2 1 20-16,-1 9 29 0,-2 4 7 16,4 8-10-16,-1 5-21 15,-2 3-30-15,4 1-40 16</inkml:trace>
  <inkml:trace contextRef="#ctx1" brushRef="#br0" timeOffset="17852.1498">16275 10324 784 0,'10'-1'384'16,"16"1"-121"-16,14 0-67 16,19 4-61-1,-2 1-33-15,-2 0-49 16,-2-1-18-16,-16-4-96 15,3 0-343-15</inkml:trace>
  <inkml:trace contextRef="#ctx1" brushRef="#br0" timeOffset="18300.7">16918 9958 886 0,'-5'0'402'0,"-5"3"-183"15,-5 15-133 1,-4 5-40-16,2 13-19 15,6 2 3-15,13 1 5 16,8 2 0-16,14-7-11 16,5 0-6-16,7-9-9 15,-1-8-3-15,-2-12-48 16,-4-6-50-16,-3-14-155 0,-3-4-110 16</inkml:trace>
  <inkml:trace contextRef="#ctx1" brushRef="#br0" timeOffset="18440.2">17114 9991 748 0,'-3'-3'370'16,"-6"2"-137"-16,1 9-53 16,-1 19-85-16,3 4-27 15,5 16-22-15,1 2-4 0,3 6-17 16,4 2-2-16,5-7-11 16,-1-6-28-16,8-14-247 15</inkml:trace>
  <inkml:trace contextRef="#ctx1" brushRef="#br0" timeOffset="18619.64">17493 10178 1114 0,'3'-11'500'16,"2"-7"-242"-16,-2 2-132 15,2 5-104-15,-3 7-23 0,-1 4-171 16,1 5-204 0</inkml:trace>
  <inkml:trace contextRef="#ctx1" brushRef="#br0" timeOffset="18809.23">17488 10391 743 0,'0'19'392'0,"0"26"-105"15,-1 0-99 1,1 4-110-16,1 1-32 0,-4 5-5 16,-8-2-5-16,-8-7-1 15,-8-9 6-15,-3-20-30 16,3-8-48-16,-5-13-115 16,4-9-97-16</inkml:trace>
  <inkml:trace contextRef="#ctx1" brushRef="#br0" timeOffset="19200.3">17305 9917 674 0,'7'0'316'0,"11"-1"-103"16,11 1-40 0,16 4-42-16,2-1-12 0,5 3-47 15,-2-1-20 1,-8-1-27-16,0 4-10 16,-13-6-6-16,-9-1-4 15,-13-3-42-15,-8-5-27 16,-16-7-36-16,-1 2-2 0,-3-5 37 15,-1 1 26-15,10 7 32 16,3-1 6-16,7 6 4 16,2 4 11-16,8 5 32 15,5 5 11-15,4 7 14 16,4 2-8-16,-3 2-27 16,-3-2-12-16,-9-6-66 15,0 1-131-15</inkml:trace>
  <inkml:trace contextRef="#ctx1" brushRef="#br0" timeOffset="19510.1096">17917 9751 765 0,'10'0'403'16,"9"5"-87"-1,4 20-173-15,2 16-43 16,0 24-26-16,-2 6-10 16,-10 9-20-16,1-2-6 0,-14 3-19 15,-8 0-4-15,-5 2-7 16,-7-6-1-16,0-17 3 15,-2-10 1-15,3-22 5 16,-1-8-3-16,9-8-12 16,1-8-85-16</inkml:trace>
  <inkml:trace contextRef="#ctx1" brushRef="#br0" timeOffset="27008.92">8579 11524 678 0,'2'0'294'15,"11"0"-132"1,12 1-30-16,22 3-30 15,9-1-28-15,4-1-50 0,-1 0-10 16,-12-2-127 0,-5-2-203-16</inkml:trace>
  <inkml:trace contextRef="#ctx1" brushRef="#br0" timeOffset="27178.1">8636 11650 802 0,'17'0'388'0,"11"-1"-139"15,19-3-120-15,6 6-24 16,1 1-48-16,-2 1-21 16,-5 3-173-16</inkml:trace>
  <inkml:trace contextRef="#ctx1" brushRef="#br0" timeOffset="27735.66">9894 11179 668 0,'-30'13'319'15,"-17"10"-125"-15,-9 24-93 0,0 12-29 16,14 21-29-16,2 5-9 16,30 6-7-16,11-3-3 15,21-1-8-15,14-2-6 16,19-15-10-16,12-10-3 15,22-24 12-15,9-12-85 16</inkml:trace>
  <inkml:trace contextRef="#ctx1" brushRef="#br0" timeOffset="28144.74">10226 11605 885 0,'-8'-13'379'0,"-3"-17"-211"15,6-1-52-15,17 1-61 16,7 1-8-16,13 7 8 0,4 5-2 15,9 16 2 1,0 4-4-16,-5 20-21 16,-11 6-4-16,-25 7-5 0,-16 4-3 15,-27 6-5 1,-4 3-1-16,-6-1-5 0,3-2-1 16,8-11-3-16,5-10-3 15,16-10-9-15,6-7-14 0,16-8-8 16,9 0-2-16,15 0 8 15,8 5 12-15,6 0 11 0,7 1 3 32,2 3 3-32,0 0 1 15,-1-3-179-15</inkml:trace>
  <inkml:trace contextRef="#ctx1" brushRef="#br0" timeOffset="28714.1">10871 11441 474 0,'-3'-5'306'0,"-3"-4"12"0,6 9-148 16,6 16-70-16,4 11-26 15,2 14-19-15,-4 7 0 16,2 8-7-16,-5-3-2 16,-1-3-8-16,0-5-8 15,-2-12-15-15,-2-6 15 16,-3-13-209-1</inkml:trace>
  <inkml:trace contextRef="#ctx1" brushRef="#br0" timeOffset="28863.68">10702 11679 755 0,'7'1'386'15,"8"-2"-77"-15,18 2-124 0,15-1-76 16,13-1-26-16,21-3-49 15,1 2-16 1,1 2-213-16</inkml:trace>
  <inkml:trace contextRef="#ctx1" brushRef="#br0" timeOffset="29223.28">11340 11606 730 0,'0'-19'311'16,"-1"-13"-164"-16,13 2-86 15,10 5-8-15,15 12 8 16,5 10 9-16,10 13 6 15,-2 9-13-15,-5 11-23 0,-9-2-12 16,-24 7-9-16,-15 1-1 0,-35 1-2 16,-11 1-2-1,-9-2-4-15,0-2-3 16,19-10 1-16,10-7-1 16,22-10-2-16,7-2-2 15,20-5 0-15,11-1-1 16,13-3 0-16,11 0 0 15,4 3-1-15,-2 1-40 0</inkml:trace>
  <inkml:trace contextRef="#ctx1" brushRef="#br0" timeOffset="29504.96">11740 11209 878 0,'14'4'440'0,"12"6"-117"16,25 27-202 0,3 17-28-16,18 25-29 15,-3 6-9-15,-24 4-17 16,-8-5-6-16,-48-2-17 0,-21-2-3 15,-17-6-2-15,-7-9 1 16,5-25-47-16,10-18-51 16</inkml:trace>
  <inkml:trace contextRef="#ctx1" brushRef="#br0" timeOffset="30008.63">12497 11617 768 0,'-9'10'366'0,"-2"6"-113"15,-3 15-139-15,1 8-21 0,11 12-32 16,1 2-24-16,10-1-16 15,8-4-5-15,10-13-2 16,5-11-3-16,6-17-26 16,0-7-62-16</inkml:trace>
  <inkml:trace contextRef="#ctx1" brushRef="#br0" timeOffset="30150.18">12527 11574 873 0,'-2'-2'346'15,"2"0"-243"-15,1 2-214 16</inkml:trace>
  <inkml:trace contextRef="#ctx1" brushRef="#br0" timeOffset="30536.86">12288 11295 868 0,'8'2'367'0,"15"1"-190"16,11 3-26-16,17 0-24 15,8-1-25-15,10-1-48 16,-2 0-13-16,-9-1-20 16,-7-3-9-16,-15 0-8 15,-7-5-15-15,-14-4-26 16,-6-1-6-16,-12-5-2 16,-8-1 14-16,2 2 24 15,0 1 4-15,3 4 0 0,6 7 0 0,5 4 11 16,3 8 7-1,7 8 9 1,2 5 9-16,-10 3-4 16,-5 2 0-16,-9 1 0 0,-11-5-6 15,4-9 20-15,5-2-101 16</inkml:trace>
  <inkml:trace contextRef="#ctx1" brushRef="#br0" timeOffset="31036.76">13322 11540 1031 0,'3'0'443'15,"2"5"-256"-15,-1 6-61 16,6 17-88-16,-2 5-10 0,2 15-7 16,0 0-3-16,-3 2-4 15,1-1-35-15,-3-11-323 16</inkml:trace>
  <inkml:trace contextRef="#ctx1" brushRef="#br0" timeOffset="31192.3">13149 11700 1246 0,'9'0'497'0,"24"0"-315"0,23 2-26 16,26-2-48-16,13 0-28 16,-2-6-60-16,-8 2-114 0</inkml:trace>
  <inkml:trace contextRef="#ctx1" brushRef="#br0" timeOffset="31677.63">14296 11212 596 0,'-27'9'307'0,"-14"8"-103"16,-9 20-84-16,5 18-32 15,5 19-39-15,2 6-9 16,25 13-6-16,9-2 8 16,20 3 28-16,15 0 6 15,10-19 0-15,10-10-5 16,15-25-35-16,1-16-20 16,12-13-169-16</inkml:trace>
  <inkml:trace contextRef="#ctx1" brushRef="#br0" timeOffset="32031.95">14460 11548 849 0,'-12'-20'411'0,"-9"-20"-171"15,20 6-88 1,8 4-33-16,23 4-30 15,10 7-8-15,17 17-13 16,4 8-5-16,6 23-24 16,-6 8-10-16,-22 6-12 15,-15-3-1-15,-42-3 0 16,-19 5-1-16,-18 0-2 0,-6 2-2 16,5-5-2-1,7-10 0-15,16-14-1 16,13-5-1-16,17-10-3 15,13-4-2-15,15 0-2 0,7 1-1 16,13 3 1-16,-2 6 0 0,6-1 0 16,4 2 4-1,0 0-145-15,2-2-201 16</inkml:trace>
  <inkml:trace contextRef="#ctx1" brushRef="#br0" timeOffset="32244.33">14920 11664 861 0,'2'0'381'0,"13"3"-166"15,9-1-41-15,22 8-56 16,8-2-13-16,3-1-48 15,2 1-19-15,-7-8-86 16,-5-2-130-16</inkml:trace>
  <inkml:trace contextRef="#ctx1" brushRef="#br0" timeOffset="32524.23">15403 11404 873 0,'2'5'354'16,"0"5"-228"-16,-1 5-35 15,-7 6-29-15,-4 5-4 0,-2 4 6 16,2 3 2-16,14-7-4 15,9 1-3-15,18-5-17 16,6-5-8-16,5-6-16 16,0-5 0-16,-9-6-118 15,-2-4-88-15</inkml:trace>
  <inkml:trace contextRef="#ctx1" brushRef="#br0" timeOffset="32712.32">15631 11348 521 0,'-2'-5'310'16,"-4"-4"-54"-16,6 15-75 16,0 6-18-16,0 19-40 0,1 13-11 15,2 14 3-15,3 4-4 16,-1 4-14 0,2-4-14-16,-5-5-36 0,-3-6-21 15,1-9-12-15,0-10-5 16,8-11-110-16</inkml:trace>
  <inkml:trace contextRef="#ctx1" brushRef="#br0" timeOffset="33200.57">15818 11193 868 0,'20'7'400'15,"35"17"-176"-15,8 18-40 16,10 30-65-16,-6 10-33 16,-26 9-43-16,-17 2-14 0,-30 0-14 15,-14-1 0 1,-14-5 1-16,3-10-2 0,3-30-3 16,3-16 1-16,6-20-99 15,-1-14-83-15</inkml:trace>
  <inkml:trace contextRef="#ctx1" brushRef="#br0" timeOffset="33417.48">16577 11575 1170 0,'3'-7'532'0,"-2"-2"-244"16,-1 3-175-16,5 2-46 15,-3 3-51-15,-2 1-25 16,0 0-218-16</inkml:trace>
  <inkml:trace contextRef="#ctx1" brushRef="#br0" timeOffset="33709.6">16582 11718 771 0,'0'9'412'15,"-2"7"-97"-15,1 13-146 16,3 10-33-16,4 18-54 15,-2 5-20-15,5 12-35 16,-7-2-2-16,-12 1-4 16,-1-3 3-16,-13-9 4 15,1-6-4-15,-6-19 1 16,-5-9 0-16,-3-24-1 0,1-8-2 16,6-22-1-1,8-7-50-15,15-14-156 16,7-2-99-16</inkml:trace>
  <inkml:trace contextRef="#ctx1" brushRef="#br0" timeOffset="34187.94">16298 11216 791 0,'4'0'370'0,"5"-3"-145"15,23 4-107 1,12 2-31-16,22 1-31 0,10 0-15 15,10 3-26 1,1 3-7-16,-9-2-5 16,-7 1-10-16,-29-6-41 15,-13-3-7-15,-24-2-12 16,-10-5 7-16,-16-3 39 16,-4-1 6-16,-5-4 15 15,4-1 3-15,9 1 1 16,8 4-4-16,11 5-8 15,5 4-2-15,8 5 14 0,5 6 17 16,3 10 36-16,1 6 14 0,-10 9 23 0,-10 0 13 31,-18 0 11-31,-11-2-3 16,-4-4-27-16,1-5-25 16,6-7-37-16,4-1-26 15</inkml:trace>
  <inkml:trace contextRef="#ctx1" brushRef="#br0" timeOffset="39011.21">17364 11742 526 0,'0'0'322'0,"10"1"0"15,10-1-91-15,19-2-84 16,9 2-33-16,12-4-60 15,7 2-21-15,-3 1-17 16,-7-1-39-16,-8 0-124 0,-13 1-105 16</inkml:trace>
  <inkml:trace contextRef="#ctx1" brushRef="#br0" timeOffset="39219.25">17444 11860 485 0,'-1'3'301'16,"0"3"-19"-16,11 0-82 15,9-1-21 1,12 1-37-16,5-2-18 16,16-4-54-16,5 0-21 15,3-2-25-15,-2-2-9 0,-19 3-39 16,-10-2-74-16</inkml:trace>
  <inkml:trace contextRef="#ctx1" brushRef="#br0" timeOffset="39993.07">18666 11446 744 0,'5'-10'389'16,"3"-7"-89"-16,-6 7-64 16,-7 11-88-16,-6 9-29 15,-14 16-54-15,-4 7-25 16,4 9-24-16,3-1-10 0,22 1-8 0,14-4-4 31,28-6 5-31,9-8 0 0,17-11 2 16,-1-4 4-16,-16-8-14 15,-8-2-39-15,-19-6-120 16,-13-7-106-16</inkml:trace>
  <inkml:trace contextRef="#ctx1" brushRef="#br0" timeOffset="40164.04">18907 11458 681 0,'3'7'361'16,"-2"2"-92"-16,1 12-83 15,2 3-5-15,-1 12-41 16,-2 7-26-16,3 6-40 16,-4 3-20-16,0 1-29 15,2-3-10-15,0-10-78 16,6-9-106-16</inkml:trace>
  <inkml:trace contextRef="#ctx1" brushRef="#br0" timeOffset="40432.55">19251 11617 797 0,'-1'2'395'0,"-2"0"-124"16,0 8-112-16,1 13-74 15,-5 0-20-15,4 14-18 16,3 0-13-16,5 1-18 16,9 4-6-16,6-8-5 15,6-3 0-15,5-12-1 16,-3-4 2-16,-3-7-10 16,-2-3-55-16,-5-5-279 15</inkml:trace>
  <inkml:trace contextRef="#ctx1" brushRef="#br0" timeOffset="40607.35">19201 11431 1060 0,'0'-4'493'0,"0"2"-202"16,3 4-194-16,-3-2-41 15,0 0-35-15,9 1-64 16,14 4-459-16</inkml:trace>
  <inkml:trace contextRef="#ctx1" brushRef="#br0" timeOffset="40984.64">19164 11206 710 0,'15'3'332'15,"11"1"-150"-15,21 2-51 16,13-1-25-16,7-1-44 15,2 2-21-15,-8-3-24 16,-5 0-3-16,-15-3-3 16,-5 0 0-16,-15-4 0 15,-11-3 0-15,-6-1-1 16,-2 1 0-16,-2 3-6 0,1 3-4 16,-1 1 7-16,0 0 9 15,0 0 6-15,0 15 6 16,7 34-10-16,-4-28-9 15,4-5-61-15,1 2-122 0</inkml:trace>
  <inkml:trace contextRef="#ctx1" brushRef="#br0" timeOffset="41435.53">19913 11700 775 0,'-1'0'421'15,"1"-2"-96"-15,10 2-136 16,10 1-31 0,16-1-58-16,13 0-24 0,14 0-38 15,6 0-15-15,-2 0-13 16,-10 0-3-16,-15 0-94 16,-8 0-102-16</inkml:trace>
  <inkml:trace contextRef="#ctx1" brushRef="#br0" timeOffset="42018.5899">20949 11615 456 0,'-8'-6'324'16,"-12"-7"14"-16,2-8-70 0,2-1-29 15,3-17-78 1,11 1-50-16,11 0-83 16,8 0-19-16,10 17 11 15,2 2 7-15,12 23 15 16,1 13 3-16,-2 14-14 15,-2 6-4-15,-19 2-9 16,-11-1-5-16,-25-3 0 16,-14 1 3-16,-14 1-5 15,-1 1 3-15,9 3-11 16,7-2-12-16,15-11-16 16,6-5-3-16,7-15 2 15,8-6 11-15,12-5 13 16,5-3 2-16,16-3 4 0,3 1-1 15,-2 6 0 1,3 2 0-16,-11 2-2 0,-8 1-1 16,-10 2-99-16,-7-5-120 0</inkml:trace>
  <inkml:trace contextRef="#ctx1" brushRef="#br0" timeOffset="42240.7599">21448 11560 969 0,'8'-5'407'16,"-1"-5"-231"-16,-1 5-114 15,-6-1-29-15,-1 5-105 16,0 2-133-16</inkml:trace>
  <inkml:trace contextRef="#ctx1" brushRef="#br0" timeOffset="42601.53">21446 11818 733 0,'0'-3'371'0,"-1"-3"-110"15,0 0-32-15,0 6-77 16,1 0-34-16,0 0-49 15,0 12-21-15,6 51-21 16,-4-21-5-16,2 2-13 16,-3-1-2-1,-1-22-5-15,2 1 0 0,-8 62 0 16,-6 0 1-16,-12-4 4 16,1-41 5-16,-6-13 9 15,0-7 2-15,-8-19 1 16,-1-5-3-16,0-14-78 15,5-6-104-15</inkml:trace>
  <inkml:trace contextRef="#ctx1" brushRef="#br0" timeOffset="43205.38">21285 11299 764 0,'-3'-3'377'0,"1"-1"-122"32,3 1-50-32,-1 2-77 0,11 1-30 15,18 1-50 1,51 7-8-16,-22-6-12 0,0 1-8 15,8-5-6 1,2 1-6-16,-11 0-6 16,-9-3-1-16,-12 1-9 15,-11-1-16-15,-12-1-33 16,-7-2-23-16,-9-2-19 0,-7-2 9 16,-4 0 25-16,0-2 22 15,2 2 24-15,4 0 7 16,4 6 3-16,4 0 0 15,5 5 5-15,4 0 7 16,6 3 29-16,2 5 10 16,4 6 20-16,1 6 4 15,-5 6 12-15,-10 4 8 16,-10 4 16-16,-12 2 7 16,-11-3-16-16,3-3-17 0,1-8-39 15,6-4-6-15,15 0-132 16</inkml:trace>
  <inkml:trace contextRef="#ctx1" brushRef="#br0" timeOffset="47931.89">23449 5255 174 0,'0'-5'142'16,"-2"-6"31"-16,-3 1-11 0,0 0-29 31,3 3-18-31,-3 6-39 16,5 4-13-16,-2 8-26 15,2 1-7-15,2 10 0 16,-1 3-3-16,4 1-6 16,-4 1-3-16,0-8-5 15,1-4 0-15,-2-10 7 16,0-3 2-16,0-11 5 15,-2-5 3-15,2-7-5 16,0-7-2-16,2 0-6 16,4-1-2-16,-2 9 2 15,-2 7 2-15,-2 11-4 0,-3 9-4 16,0 12-10-16,0 6 0 16,3 6-218-16</inkml:trace>
  <inkml:trace contextRef="#ctx1" brushRef="#br0" timeOffset="48330.7696">23415 5542 723 0,'-3'3'310'0,"-10"5"-164"15,4 4-39-15,-3 6-37 16,-2-2-16-16,11 4-24 16,1-4-13-16,6-3-14 15,15-2-2-15,-1-5 2 0,7 0 1 16,7-4 3-16,-10-2 0 16,-2 3-42-16,-2-5-39 15,-8 2-100-15,0-2-109 16</inkml:trace>
  <inkml:trace contextRef="#ctx1" brushRef="#br0" timeOffset="48574.91">23541 5563 458 0,'-3'0'266'16,"-1"2"-52"-16,-1 3-73 15,-1 6-28-15,3 3-37 16,2 3-16-16,2 9-14 15,1-1-5-15,2 7-12 16,-3-3-4-16,1-6-1 0,4 1 2 16,2-8 16-16,1-1 7 15,-1-4-1-15,-2-7-2 16,0-1-12 0,-3-2-5-16,1-2-4 15,-4 0-12-15,0-1-176 16</inkml:trace>
  <inkml:trace contextRef="#ctx1" brushRef="#br0" timeOffset="50681">18988 7482 477 0,'-1'4'287'0,"-1"-4"-32"16,2 0-61-16,0 0-75 16,0-2-27-16,11 0-19 15,56-6-7-15,-12 1-16 16,10 3-9-16,-2 2-112 16,-10-2-275-16</inkml:trace>
  <inkml:trace contextRef="#ctx1" brushRef="#br0" timeOffset="51115.78">18273 7501 596 0,'0'-2'310'16,"0"-3"-84"-16,10 2-117 15,9 3-38 1,15 0-39-1,11 0-10-15,8 1 3 16,-3-5-91-16</inkml:trace>
  <inkml:trace contextRef="#ctx1" brushRef="#br0" timeOffset="51516.39">18625 7371 855 0,'2'-8'342'0,"3"-7"-210"15,10 2-32-15,9 4-30 16,3 5-6-16,3 11-18 15,0 4-7-15,-12 10-9 16,-7 6-5-16,-13 0-5 16,-9 8-1-16,-15-5-3 15,1-4-2-15,-4-4-3 16,3-6-2-16,11-9-3 16,2-4-4-16,14-5-7 15,5-4-3-15,10 0 10 0,7-1 14 16,10 2 17-16,3 3 10 15,7 3-1-15,-5 4-8 16,-6-1-9-16,-4 1-6 16,-12-3-28-16,-6-2-67 15</inkml:trace>
  <inkml:trace contextRef="#ctx1" brushRef="#br0" timeOffset="53326.61">19680 7456 620 0,'6'0'291'0,"11"-2"-110"0,9 2-44 16,18 5-61-16,7-1-21 16,8 4-34-16,-2 0-5 0,0 2-236 15</inkml:trace>
  <inkml:trace contextRef="#ctx1" brushRef="#br0" timeOffset="53598.3">20382 7531 432 0,'10'-2'250'0,"21"0"-24"16,1 0-65-16,11 2-72 15,5 1-27-15,2 0-41 16,8 5-5-16,-2-2-191 15</inkml:trace>
  <inkml:trace contextRef="#ctx1" brushRef="#br0" timeOffset="53852.86">21124 7521 567 0,'1'4'274'16,"12"-2"-68"-16,9-2-85 15,21 1-56-15,6-4-7 0,5 2-32 16,2 1-11-1,-4 4-8-15,-5 2-8 0</inkml:trace>
  <inkml:trace contextRef="#ctx1" brushRef="#br0" timeOffset="54100.58">21927 7554 551 0,'17'1'306'0,"6"2"-40"15,11 1-152-15,8 1-10 16,8-3-47-1,6-1-18-15</inkml:trace>
  <inkml:trace contextRef="#ctx1" brushRef="#br0" timeOffset="54982.37">22509 7554 775 0,'7'0'321'0,"17"-2"-182"15,11-2-55 1,25 0-41-16,9 0-14 0,3-2-21 15,4 3-178-15</inkml:trace>
  <inkml:trace contextRef="#ctx1" brushRef="#br0" timeOffset="55462.9">23435 6085 550 0,'0'-1'285'15,"-5"-3"-93"-15,3 7-103 16,1-3-31-16,-1 0-40 16,0 11-8-16,-9 47-3 15,7-24-3-15,4 10-4 0,7 6-3 16</inkml:trace>
  <inkml:trace contextRef="#ctx1" brushRef="#br0" timeOffset="55716.2899">23409 6744 460 0,'-3'8'222'0,"-3"13"-82"16,4 3-68-16,3 9-52 15,0 2-8-15,12 5-9 16,-5 0-22-16</inkml:trace>
  <inkml:trace contextRef="#ctx1" brushRef="#br0" timeOffset="55941.97">23395 7338 428 0,'2'16'234'0,"0"13"-58"16,4 3-102-16,-2 2-27 0,3-7-35 16,6-1-153-16</inkml:trace>
  <inkml:trace contextRef="#ctx1" brushRef="#br0" timeOffset="56241.7199">23021 7584 809 0,'14'2'332'16,"21"0"-216"-16,13-2-26 15,14-3-44-15,-1-3-5 16</inkml:trace>
  <inkml:trace contextRef="#ctx1" brushRef="#br1" timeOffset="62606.93">19176 5354 273 0,'2'3'162'0,"4"3"-10"16,0 1-10-16,1 0-33 16,2 1-13-16,-3-2-26 15,1-3-7-15,0-3-2 16,-2 0-3-16,5 0 6 16,-2 4 0-16,3 0 3 15,-2 1-2-15,3-2-6 0,1 1-5 16,0 3-13-16,2 1-4 15,-1 0-8 1,0-1-2-16,-1-5-6 0,2 0-2 16,1 1-1-1,0 1 1-15,0 2 3 0,3 3 1 16,-3-1-2-16,3 2-3 16,6-1-4-16,-7 1-1 15,6-2-4-15,3 3-2 16,-4-4-2-16,3 0-1 15,-1 2-1-15,0-1-1 16,-3 2 1-16,3 1 1 16,4-2 2-16,-1 3 2 0,3-1 13 15,-4 3 3-15,1-2 1 16,-1-1 0-16,-3 0-14 16,4-1-3-16,-8 0-3 15,2-1-1-15,0-1 0 16,-3 1-1-16,1 2 0 15,4 0 0-15,0 0 0 16,1-1 0-16,4-1-2 16,-5 0 1-16,4 5-1 15,3 0 1-15,-1 2 0 16,3 0 0-16,-4 1-1 0,0 1 0 16,0 0 1-1,-4-1-1-15,4-1 0 16,0-1 0-16,6 1 0 15,3 1 0-15,2 2 0 16,0-3 1-16,-4 0 0 16,1 0-1-16,-3-1 1 0,0 3 0 0,-1 1 0 15,0-1-1 1,-3 1 0-16,-1-2 0 16,0 3 0-16,-2-2 1 0,6 4-1 15,4 1 0 1,3-3 0-16,1-1 0 15,-1 0 1-15,3-3-1 16,-6-2 0-16,2 1-1 0,-2-3 1 16,-6 0-1-16,-1 2 1 15,-5-4 0-15,-1 3 1 0,-2-2 1 16,-3 0-1 0,5 0 0-16,-1-2-2 0,6 5 1 15,5-3 0 1,-3 0 0-16,5 3 0 15,-1-1-1-15,0-3 1 16,0-1 0-16,-1-1 0 16,-5-1 0-16,0 3 0 15,-3 0-1-15,1 1 1 16,2 3 0-16,1 5 0 16,5 3 0-16,-1 3 1 15,3-1 0-15,1 0-1 16,-4-2 1-16,-1-4-1 15,-2-3 0-15,-8-6-1 32,-11-5 1-32,1 2 0 0,33 11 0 0,-4 3 1 0,4 2-1 15,-19-6-1-15,1 1 2 16,0 2-1-16,-2-1 0 16,4 0 1-16,-1-5 0 15,-5 0-1-15,0-1 0 16,-3 0 0-16,1 0-1 15,8-1 1-15,2 1-1 0,5-1 0 16,1 1 0-16,-4-2 0 16,-5 3 1-16,-6-4-1 15,-3 2 1-15,-7-2 1 16,0 1-1-16,2 1 0 16,4 4 0-16,7 4 0 15,5 3-1-15,8 5 1 16,3-2 0-16,-3-2-1 15,-2-1 1-15,-8-5-1 16,-4-2 0-16,-7-2 0 16,-3-4 0-16,-4 0 0 15,-2-2 0-15,3 1 0 16,2-1 0-16,-1 2 1 16,3 2-1-16,1-1 1 15,-4-1 0-15,-3 1-1 16,-1-1 2-16,-2-2 0 15,-6-1 0-15,5-2 1 0,-5-3-2 16,0 3 0-16,-1-4 0 16,0 0-1-16,0 0 1 15,0 0-1-15,0 0-1 16,0 0-2-16,-1 0 1 0,0 0-1 16,-6 2 3-1,-7 3 0-15,-29 10 0 16,34-15 0-16,0 0 0 0,-6 0 0 15,-3-4 0-15,-13 2 1 16,-2 0 5-16,-13 2 12 16,-1 2 4-16,5 1 3 15,2 3 1-15,16-4-7 16,5 2-1-16,13-1-5 16,6 0-4-16,4 1-6 15,8-4 1-15,7 0-4 16,4-1 0-16,10-2 0 15,-2-3-1-15,2-1 1 16,4 2 2-16,1 4 4 16,0 4 0-16,-1 3 2 15,-2 3-1-15,-11-3-4 16,-2 1-1-16,-4-4-1 16,0-1 0-16,-5 1 0 0,-5-5-1 15,-4-2 0-15,-4-5 0 16,-7-10 7-16,-1-1 3 0,-6-10 1 15,-6-7 1 1,-5-10-7-16,0-7-2 16,-2-7 1-16,5 2 6 15,12 7 10-15,6 10 0 0,9 13 1 16,4 3-5 0,2 14-5-16,-6 0 1 0,-3 10 9 15,-4 3-1-15,-7 4-4 16,1 1-4-16,-6 3-89 15,0-4-118-15</inkml:trace>
  <inkml:trace contextRef="#ctx1" brushRef="#br1" timeOffset="64866.59">23376 7967 154 0,'0'-3'137'0,"5"-5"49"0,-3-2 12 0,-7 4 4 16,-1-1-5-16,-3 3-10 15,-7 0-12-15,-7 2-30 16,-5 3-16 0,-17 2-34-16,-2 6-17 15,3 10-32-15,5 4-12 16,18 10-15-16,11 4-4 16,19 4-1-16,14-2 1 15,23-4-2-15,10-2-1 16,3-14-1-16,-3-7-1 0,-12-12 1 15,-5-5 3 1,-10-10-118-16,-3-3-142 0</inkml:trace>
  <inkml:trace contextRef="#ctx1" brushRef="#br1" timeOffset="65527.23">23095 7768 495 0,'3'2'274'0,"3"2"-57"0,9 4-106 15,7-4-15-15,16 1-40 16,11-3-11-16,9-4-19 16,-4-5-6-16,-7 0-7 15,-5-3 0-15,-18 1-3 16,-3 2 2-16,-14-2-4 16,-11 0-5-16,-9 0-3 15,-6 0-2-15,-5 0 2 16,-3 1 2-16,7 0 6 15,5 2 1-15,2 0 4 16,7 1-2-16,7 5 1 16,2 3 5-16,-3-3 11 15,0 0 4-15,20 11 7 16,35 22 0-16,-27-18 1 16,-2 1 4-16,-15 3 11 0,-7 1 11 15,-13 4 14-15,-6 3 1 16,-7-3-5-16,3 1-15 15,1-5-30-15,5-5-10 16,13-5-36-16,0-9 78 16</inkml:trace>
  <inkml:trace contextRef="#ctx0" brushRef="#br0" timeOffset="75535.17">10205 19044 0,'0'0'0,"0"0"0</inkml:trace>
  <inkml:trace contextRef="#ctx1" brushRef="#br0" timeOffset="75634.22">2155 13298 485 0,'-6'0'295'15,"-3"-5"-20"-15,-13-2-87 16,-10-3-30-16,-8-5-20 16,-11 9-13-16,-10 3-46 15,3 4-17-15,2 11-38 16,9 5-24-16,20 13-28 16,8 7-8-16,24 9-1 0,9 0 6 15,22-3 16-15,7-10 6 16,16-10 5-16,5-6 4 15,-6-14 3-15,-1 0 3 16,-26-6 4-16,-9 1 4 16,-20 1-2-16,-17-1 0 15,-15 7-5-15,-15 1-4 16,-17 8-2-16,1 4 0 16,7 6-1-16,8 4-4 0,24 2-6 15,11 1-2-15,21 0 2 16,11 0 2-16,21-5 6 15,10-6 2-15,4-8 2 16,4-6 1-16,-6-10 3 16,-2-7 1-16,-3-8 2 15,-7-1 1-15,-7-8 4 16,-10 1 1-16,-13-1 3 16,-6 0-2-16,-8 6-5 15,0 7-2-15,0 10-3 16,0 7-1-16,-1 13 3 15,1 2-3-15,2 6-1 0,-1-4 0 16,2-4-3-16,1-3 2 16,1-11 7-1,2-2 2-15,2-14 2 0,-1-5-1 16,7-6-8 0,2-4-4-16,9 5-3 15,4 6-3-15,-2 10-1 0,2 9-1 16,-5 10 0-16,-2 5 0 15,-4 8 3-15,-4 5 1 0,-7 0 2 16,1-1 1 0,-2-6-81-16,-2-4-74 15</inkml:trace>
  <inkml:trace contextRef="#ctx1" brushRef="#br0" timeOffset="75796">2638 13583 561 0,'4'-5'364'0,"-2"-1"-30"16,0 6-93-16,3 16-121 15,-3 6-44-15,3 4-35 16,2 2 4-16,-3-5-261 16</inkml:trace>
  <inkml:trace contextRef="#ctx1" brushRef="#br0" timeOffset="75940.4899">2629 13304 670 0,'-1'-8'409'16,"1"-5"-23"-16,0 8-248 16,10 7-183-16,5 8-266 15</inkml:trace>
  <inkml:trace contextRef="#ctx1" brushRef="#br0" timeOffset="76222.26">3102 13531 881 0,'-12'-7'420'16,"-6"-2"-177"-16,-1 8-117 15,-3 0-41-15,3 11-60 16,4 2-21-16,2 11-11 16,7 6 0-16,7 1 1 15,4 0 3-15,12-5 0 16,2-4 2-16,4-8 5 16,0-1 4-16,-9-9 7 15,-3 0 6-15,-7-3 8 16,-4-3 0-16,-6-1-16 0,5 3-88 0</inkml:trace>
  <inkml:trace contextRef="#ctx1" brushRef="#br0" timeOffset="76525.53">3160 13555 930 0,'15'-2'405'15,"15"-4"-213"-15,5 6-54 0,1 10-57 16,-6 0-26-16,-10 11-20 16,-9-2-5-16,-11 6-2 15,-6-1-4-15,-2-9-8 16,4-3-4-16,2-9 2 16,2-7-3-16,8-11-9 15,1-2-2-15,12-3-11 16,3 4 0-16,2 8 5 15,-1 1 2-15,-3 11 0 16,-7 0 1-16,-8 9 4 16,0 7 3-16,-4 1 2 15,5 3 0-15,3-7-138 16</inkml:trace>
  <inkml:trace contextRef="#ctx1" brushRef="#br0" timeOffset="76810.05">3797 13493 1012 0,'2'5'406'0,"7"11"-258"16,6 5-32-16,7-1-41 16,-3 5-24-16,-7 1-31 15,-12-4-4-15,-19 1 3 16,-7-3 1-16,-12-11 2 0,3-2-3 16,6-11-83-16,7-6-116 15</inkml:trace>
  <inkml:trace contextRef="#ctx1" brushRef="#br0" timeOffset="77036.18">4176 13657 582 0,'14'4'354'16,"15"5"-22"-1,0 1-120-15,-5 7-86 0,-7 3-13 0,-15 5-11 16,-4 3-6 0,-15 2-13-16,-4-5-18 15,-7-2-24-15,-4-4-33 16,0-8-210-16</inkml:trace>
  <inkml:trace contextRef="#ctx1" brushRef="#br0" timeOffset="81218.19">20675 5278 249 0,'0'0'171'0,"-1"1"18"16,1 4-27-16,0-5-38 0,0 0-16 16,0 0-33-1,0 4-13-15,2 7-18 0,19 31-5 16,-9-27-5-16,0 5-2 16,-2 3-2-16,-2 3 2 15,-7 7 5-15,-3-4 0 16,-6 5-3-16,-3 0-5 15,-2-2-9-15,0 5-4 16,-2 0-4-16,4 2-2 0,-3-5 0 16,-1-4 0-1,-2-3 0-15,-2-5 1 0,2-4-3 16,0 1-1-16,4-8-1 16,2 1 0-16,6-5 1 15,2-4 1-15,3-4-10 16,0-5-53-16,0 5-198 15</inkml:trace>
  <inkml:trace contextRef="#ctx1" brushRef="#br0" timeOffset="81696.33">20510 5706 411 0,'6'-6'255'16,"-3"-7"0"0,2 4-17-1,-3 4-34-15,0 1-21 0,6-10-44 0,-5 2-29 0,0 9-46 32,-1 6-18-32,-5 10-24 15,0 4-5-15,-7 7-8 16,0 5-2-16,2 7-4 15,0 1-1-15,8 2-1 16,1-4 0-16,5-11 0 16,4-3 1-16,-2-16 2 15,3-3 2-15,7-9 10 16,2-7 6-16,8-3 4 16,4-1-2-16,1 2-11 15,0 5-3-15,-1 1-150 16</inkml:trace>
  <inkml:trace contextRef="#ctx1" brushRef="#br0" timeOffset="82637.08">21063 5726 599 0,'-9'0'340'16,"-7"3"-68"-16,1 6-131 0,0 2-38 0,6 9-59 15,-3 0-18 1,6 4-20-16,6 2-4 0,4-2-4 16,6 4 0-16,11-7 3 31,2-4 4-31,7-8 8 16,1-7 5-16,-2-9 12 0,-3-8 9 15,-2-8 10 1,-3-6 1-16,-3-6-6 0,-3-4-6 15,-10-2-9-15,-5-1-1 16,-10 1-2-16,-9 1-2 16,-11 7 3-16,-4 9 2 15,-5 10 0-15,-1 2-2 16,6 10-12-16,5-3-11 16,17 7-15-16,4 8-6 15,8 3-3-15,8 6 1 0,4 1 7 16,11 1 3-16,13-2 4 15,0-4 1-15,12-3 3 16,-2-3 1-16,-3-6-88 16,-5-3-64-16</inkml:trace>
  <inkml:trace contextRef="#ctx1" brushRef="#br0" timeOffset="90186.76">1880 14573 695 0,'-6'-9'371'16,"-5"-10"-93"0,3 17-134-1,4 8-37-15,4 21-59 16,2 14-20-16,5 27-15 0,3 14-3 15,4 14 0-15,3 1-3 16,1-7-1-16,-1-5 2 16,-3-18-1-16,-4-10 4 15,-2-16 2-15,-5-16 0 16,-5-11 3-16,0-7 0 16,-6-8-40-16,0-5-93 0</inkml:trace>
  <inkml:trace contextRef="#ctx1" brushRef="#br0" timeOffset="90710.26">2703 14839 563 0,'-6'-7'303'0,"-11"-4"-34"16,-6 4-34-16,-12 7-39 15,-5 7-26-15,-4 14-74 16,0 4-28-16,11 17-44 0,7 3-15 16,18 2-9-16,14 6-3 15,20-2 0 1,10-4 1-16,13-3 2 16,5-15 2-16,11-15 3 15,0-11 0-15,2-11-117 16,-12-7-174-16</inkml:trace>
  <inkml:trace contextRef="#ctx1" brushRef="#br0" timeOffset="91089.33">2303 14673 969 0,'0'-3'387'0,"7"0"-226"16,26 3-117-16,15-4-19 0,33 3-6 15,7 0-4-15,3 0-9 16,-4 1-1-16,-15 1-2 16,-10 0-15-16,-24 0-57 15,-9-1-26-15,-17 0-33 16,-9-5 12-16,-9-8 54 15,-3-2 24-15,-3-5 38 16,6 2 9-16,8 4 19 16,5 5 5-16,5 1 1 15,3 5-8-15,4 3-8 16,-3 3 10-16,-7 5 30 16,-1 8 18-16,-9 5 10 15,-3 3-11-15,-5 2-34 16,1-4-20-16,6-6-214 0</inkml:trace>
  <inkml:trace contextRef="#ctx1" brushRef="#br0" timeOffset="91461.51">3265 14545 959 0,'-2'-3'420'0,"1"4"-237"16,1 10-49-16,2 18-63 16,8 16-20-16,9 27 6 15,1 11-2-15,4 16-8 16,-5 2-9-16,-4-1-19 0,-4-5-5 16,-9-14-2-1,0-9 1-15,-1-27-2 16,5-13-4-16,3-24-136 15</inkml:trace>
  <inkml:trace contextRef="#ctx1" brushRef="#br0" timeOffset="91863.85">3739 14874 765 0,'4'0'346'0,"16"0"-136"15,16 3-86-15,29-1-40 0,8 0-23 16,6 2-31-16,-7-2-11 15,-16 1-85-15,-10 1-177 0</inkml:trace>
  <inkml:trace contextRef="#ctx1" brushRef="#br0" timeOffset="92043.25">3786 15014 1051 0,'14'0'404'0,"30"6"-273"16,14-3-13-16,14-2-8 15,4 1-20-15,-11-2-43 16,-9 2 39-16</inkml:trace>
  <inkml:trace contextRef="#ctx0" brushRef="#br0" timeOffset="93153.89">11948 19044 0</inkml:trace>
  <inkml:trace contextRef="#ctx1" brushRef="#br0" timeOffset="92916.2399">4842 14741 862 0,'13'25'309'0,"6"16"-237"0,12 37-72 16,1 10 7-16,-6 8 6 15,-4-1 3-15,-12-16 3 16,-1-10 47-16,-5-20 24 16,2-19 9-16,2-30 15 15,3-13-44-15,5-34-25 16,-1-13-10-16,-4-21-16 16,-7-13-2-16,-16-26-1 15,-4-5-1-15,2 3-6 16,8 15-3-16,3 27-4 15,3 19-2-15,-1 17 0 16,-5 7 0-16,11 21-3 16,-3 1-3-16,16 10-2 15,8-1 0-15,16 0 2 16,20 1 1-16,27-3 0 16,15-3 0-16,46-1-1 0,16 3 0 15,27 3-2-15,16 6 1 16,1 3 4-16,-1 0 2 0,-13 7 3 15,-13-1 2-15,-16 8 1 16,-17-1-1 0,-30-3 0-16,-11-5 0 15,-31-12 1-15,-2-7 1 16,-9-13 1-16,-9-2-1 0,-15-2 0 16,-6 3 0-1,-19 6 2-15,-8 2 4 0,-11 10 1 16,-10 4 0-16,-4 6 2 15,-1 7-3-15,0 10-2 16,5 8-2-16,9 22 3 16,8 8 1-16,9 15 3 15,5 1 0-15,1-6-6 0,-3-6 2 16</inkml:trace>
  <inkml:trace contextRef="#ctx1" brushRef="#br0" timeOffset="96793.31">5414 14762 642 0,'-2'0'337'16,"-2"2"-94"0,-8 13-106-16,-7 8-36 0,1 14-44 15,4 4-11 1,14 4-30-16,10-2-4 15,16-11-4 1,5-8 0-16,1-12 2 0,2-7-2 16,-1-9-6-16,-1-1-11 15,-5-4-112-15,-5-7-63 16,-8-4-94-16,-5-6 1 16,-3-10 124-16,-4 4 97 15,-3 2 175-15,-3 2 48 0,-2 15 27 16,0 9-24-16,1 13-60 15,2 12-29 1,1 17-31-16,2 7-6 0,3 8-17 16,1 0-7-16,3 0-12 15,1-1-4-15,1-8-60 16,5-5-174-16</inkml:trace>
  <inkml:trace contextRef="#ctx1" brushRef="#br0" timeOffset="97108.38">5712 14605 796 0,'-3'-9'383'15,"3"-6"-134"-15,7 3-94 16,11 4-87-16,6 5-19 16,1 8-29-16,-1 8-4 15,-12 3-2-15,-11 5-1 16,-9 3-1-16,-5 2-2 16,3-1-4-16,4-2-3 15,15-10-3-15,11-4 1 0,16-6-1 16,7-1-1-16,4 2-4 15,0 3-68-15</inkml:trace>
  <inkml:trace contextRef="#ctx1" brushRef="#br0" timeOffset="97383.58">6100 14864 750 0,'0'-5'358'0,"2"-3"-132"16,4 7-95 0,2 7-22-16,0 16-35 15,0 10-20-15,1 15-17 0,-4 5-3 16,0 4-14-16,-3-2-4 15,-1-6-7-15,-1-6-3 16,4-14-3-16,0-7-56 16,0-20-197-16</inkml:trace>
  <inkml:trace contextRef="#ctx1" brushRef="#br0" timeOffset="97543.28">5958 15047 747 0,'3'1'368'0,"12"-1"-109"16,9 0-68-16,22-2-47 16,10-1-22-16,7-4-42 15,-1 4-23-15,-9 3 25 16,-3 2-156-16</inkml:trace>
  <inkml:trace contextRef="#ctx1" brushRef="#br0" timeOffset="97991.36">6711 14617 688 0,'-13'0'335'0,"-20"6"-91"15,1 8-94-15,-2 20-63 16,6 6-18-16,9 20-36 16,5 5-13-16,19 9-3 15,8 0-1-15,17-13-2 16,8-7 0-16,9-16-4 15,5-2-2-15,-4-12-88 16,1-7-252-16</inkml:trace>
  <inkml:trace contextRef="#ctx1" brushRef="#br0" timeOffset="98155.27">6772 14985 916 0,'3'-3'376'16,"4"-4"-229"0,22 7-86-16,12 1-26 0,14 5-26 15,5-1-32 1</inkml:trace>
  <inkml:trace contextRef="#ctx1" brushRef="#br0" timeOffset="98445.38">7109 14802 933 0,'14'-14'405'16,"10"-13"-231"-16,15 17-71 15,3 6-24-15,-7 10-33 16,-5 8-9-16,-20 11-4 15,-9 8-4-15,-14 8-6 16,-8-3-1-16,-1 1-8 16,1-5-4-16,9-12-6 0,10 0 0 15,10-8-1 1,8-3 0-16,7 2 1 0,2-3-1 16,1-3-5-16,6 2-2 15,-7-4-228-15</inkml:trace>
  <inkml:trace contextRef="#ctx1" brushRef="#br0" timeOffset="98677.32">7386 14676 1046 0,'11'5'415'0,"15"12"-273"15,7 9-21-15,3 16-10 0,1 10-9 16,-10 10-22-16,-8 1-10 16,-19-3-45-1,-7-1-8-15,-12-7-12 16,0-7-27-16,3-14-156 16,6-10-141-16</inkml:trace>
  <inkml:trace contextRef="#ctx1" brushRef="#br0" timeOffset="99145.33">7485 14547 827 0,'-1'-6'387'0,"-3"-8"-164"15,6 2-31 1,7-2-58 0,3 3-26-16,10 3-37 15,1 3-17-15,6 9-24 16,2 4-9-16,-6 10-11 16,-4-1-3-16,-18 5-1 15,-12 2 0-15,-12 5 0 16,-1 3 1-16,4-9-2 15,8-2 0-15,13-12-1 16,7-4 0-16,13-4-2 16,4-1 1-16,5-4-3 0,-1-3-12 15</inkml:trace>
  <inkml:trace contextRef="#ctx1" brushRef="#br0" timeOffset="102840.18">8216 14852 759 0,'0'2'326'0,"17"1"-155"15,9 0-50-15,17-3-34 16,10-1-19-16,6-4-38 16,0 0-11-16,-3-1-10 15,-5 3-8-15,-16 0-133 16,-9 2-112-16</inkml:trace>
  <inkml:trace contextRef="#ctx1" brushRef="#br0" timeOffset="103067.51">8236 15014 338 0,'-2'0'245'15,"6"1"28"1,12-3-39-16,21 1-64 16,9-1-20-16,15 0-37 0,1-3-21 0,-3 1-39 15,0 2-15 1,-17 2-20-16,-8 2-7 0,-19 2-88 16,-7 2-349-1</inkml:trace>
  <inkml:trace contextRef="#ctx1" brushRef="#br0" timeOffset="106276.28">9092 14655 788 0,'-1'-3'334'0,"1"1"-198"16,4 6-51-16,-4-3-58 16,7 29-9-16,22 86 1 0,-9-36-2 15,3 1 2-15,0-6-1 16,0-24-1-16,-2-11 0 15,-3-24 4-15,-2-9-12 16,-7-20 75-16,-1-9 2 16,-2-17-4-1,-5-13 11-15,-2-24-77 16,-5-9-4-16,-11-12-3 16,1 1-2-16,-1 13-3 15,2 3-3-15,12 20-2 16,5 9-1-16,7 20-5 0,8 9 0 15,10 12-2-15,3 5 0 16,20 5 4 0,11 5-1-16,31 5 1 15,10 0-5-15,18-4 1 16,7-4 1-16,-7-11 3 0,-8-3 6 16,-31-2 2-16,-21-4 0 15,-27 9-1-15,-14 1-2 16,-12 8-7-16,-3 6-1 15,-10 10 0-15,0 5 2 16,5 12 4-16,0 2 2 16,5 4-1-16,6 1 1 15,2-9-58-15,6-2-121 0</inkml:trace>
  <inkml:trace contextRef="#ctx1" brushRef="#br0" timeOffset="106778.01">9651 14925 246 0,'-22'12'172'15,"-25"7"33"-15,-2-7-7 16,13-19-36-16,4-15-25 0,20-21-57 15,12-8-20 1,17-5-15-16,10 6 12 16,19 8 18-16,8 11 7 0,5 18 3 15,4 10-15-15,-18 20-27 16,-16 7-5-16,-29 11 17 16,-17 10 0-16,-17 12-2 15,-3 3-5-15,7 1-34 16,7-7-5-16,23-17-4 15,15-10-1-15,14-16 1 16,6-3 1-16,0-6 0 16,0 0 0-16,-2 3 18 15,1-2-111-15,-3-1-324 16</inkml:trace>
  <inkml:trace contextRef="#ctx1" brushRef="#br0" timeOffset="107057.27">10018 14722 922 0,'-14'-3'382'15,"-19"-1"-230"-15,4 7-43 16,2 10-52-16,7 7-24 16,8 16-30-16,6 8-3 15,16 7 0-15,9 7 0 16,18-14 2-16,6-11 3 15,9-18 6-15,-1-10 2 0,-6-20 9 16,-7-7 29-16,-18-14 32 16,-15-9 8-16,-23-1 0 15,-15-1-27-15,-18 5-38 0,2 9-12 16,15 12-76 0,11 7-121-16</inkml:trace>
  <inkml:trace contextRef="#ctx1" brushRef="#br0" timeOffset="107334.4099">10538 14757 770 0,'8'-1'351'0,"18"-1"-140"15,11 4-48 1,11 2-60-16,3 2-14 16,-4 1-43-16,-6-4-16 0,-2 0-19 15,-1-3-43 1,-7 0-234-16</inkml:trace>
  <inkml:trace contextRef="#ctx1" brushRef="#br0" timeOffset="107508.26">10591 14881 461 0,'2'5'289'0,"9"3"16"16,15 0-72-16,16 0-55 15,3-2-23-15,5-2-55 16,-2 2-26-16,-4-4-38 16,0 0 2-16</inkml:trace>
  <inkml:trace contextRef="#ctx1" brushRef="#br0" timeOffset="108883.89">11677 14758 456 0,'-30'0'238'15,"-30"-4"-36"-15,-3-6-13 0,14-10-4 16,11-1-21-16,18-9-60 16,12 0-32-16,15 1-45 15,10 0-13 1,17 8-4-16,5 5 3 15,13 10 1-15,0 9-1 0,-3 17-2 0,-4 8-4 32,-27 10-4-32,-13 4 2 0,-27 8 0 15,-17 4 1-15,-17 5 5 0,-5-3-3 16,6-13-2 0,10-6 0-16,20-21-1 15,12-4-3-15,20-11 1 16,9-3-1-16,26 0 0 15,9 0 1-15,13 6 0 16,0 3-1-16,-15-1 2 16,3 6-53-16</inkml:trace>
  <inkml:trace contextRef="#ctx1" brushRef="#br0" timeOffset="109362.76">11938 14799 530 0,'0'-7'305'0,"-1"-3"-60"0,1 12-103 16,2 9-17-1,4 16-34-15,2 10-10 16,5 11 7-16,-5 0-10 0,-3-8-22 16,-2-7-10-16,-3-20-19 15,4-4 5-15,2-14 5 16,1-9 4-16,-1-12-3 16,-1-11-5-16,-4-19-14 15,-2-4-5-15,-7-11-6 16,-4-4-1-16,-2 4-2 15,3-1-3-15,6 12 0 16,6 4-2-16,6 11 0 16,6 8 0-16,7 9-5 15,6 10-1-15,20 10-2 16,7 4 1-16,13 11 2 0,8 1 2 16,12 5 2-16,6 2 0 15,6-3 1-15,-3 0 1 16,-14-10-1-16,-13-3 0 15,-25-7-54-15,-9-2-58 16</inkml:trace>
  <inkml:trace contextRef="#ctx1" brushRef="#br0" timeOffset="109959.25">12587 14632 645 0,'4'0'322'0,"5"0"-98"16,-15 3-88-1,-6 0-27-15,-17 0-43 16,-7 1-27-16,-5-4-23 16,-2-1-3-16,5-2-5 15,0-2-2-15,7 4-5 16,4-3-2-16,6 2-3 15,5 2-2-15,9 2 0 0,3 5 1 0,5 7 2 16,2 2 3 0,-2 6 5-16,5 1 3 15,0 0 7-15,3 0 1 0,2-7 1 16,-4-4-1 0,5-5-3-16,3-3-1 15,13-1-2-15,6-3-1 0,13-2-4 16,4 2-2-16,8 6-1 15,0 9 1-15,-11 12 15 16,-10 5 9-16,-23 5 30 0,-12 0 16 16,-22-2 12-16,-6-2 2 15,-25-15-21-15,-6-6-12 16,-12-13-26-16,0-6-9 16,13-5-9-1,7-4-7-15,22-1-74 16,6-2-82-16</inkml:trace>
  <inkml:trace contextRef="#ctx1" brushRef="#br0" timeOffset="124790.26">2228 16629 696 0,'-10'10'309'15,"-8"18"-142"-15,12 5-45 0,14 4-55 16,11 0-12-16,20-9-24 15,6-10-2-15,11-21 6 16,4-13 2 0,-14-23 11-16,-5-10 14 15,-20-11 11-15,-13-4 3 16,-14-16-4-16,-15-5-15 16,-24-2-18-16,-10 3-1 15,-17 30-1-15,-3 17 7 16,6 37 1-16,9 14-9 0,22 23-19 15,14 8-13-15,29 11-13 16,12 3-2-16,38-7-1 16,19-7 1-16,30-15-31 15,4-11-54-15,-2-9-147 16,-1-1-89-16</inkml:trace>
  <inkml:trace contextRef="#ctx1" brushRef="#br0" timeOffset="124977.49">2919 16540 1101 0,'5'0'409'0,"17"6"-311"0,7 0-49 16,11-2-14-16,6 4-12 15,0-4-158-15</inkml:trace>
  <inkml:trace contextRef="#ctx1" brushRef="#br0" timeOffset="125134.56">2976 16673 806 0,'0'6'400'0,"8"4"-115"15,12 0-102-15,21-3-77 16,9 0-31-16,10 2-43 16,5 1-75-16</inkml:trace>
  <inkml:trace contextRef="#ctx1" brushRef="#br0" timeOffset="125581.22">3718 16034 983 0,'0'-6'441'16,"-1"2"-214"-1,-3 11-74-15,-3 33-78 16,-3 13-13-16,-2 32-12 16,5 16-11-16,7 8-14 15,10 0-10-15,11-18-10 16,11-14-3-16,11-22 4 16,1-13 2-16,6-19-1 15,-9-9 2-15,-5-16-112 0,-5-7-119 16</inkml:trace>
  <inkml:trace contextRef="#ctx1" brushRef="#br0" timeOffset="125727.47">3595 16537 641 0,'7'-1'375'0,"2"-3"8"15,25 6-245-15,9-2-33 16,22 2-44-16,10 5-27 15,-4-6-22-15,0 4-46 0</inkml:trace>
  <inkml:trace contextRef="#ctx1" brushRef="#br0" timeOffset="125993.71">4373 16537 921 0,'-6'15'458'15,"-4"16"-166"-15,-11 2-95 16,-5 8-40-16,-10-3-66 15,-1-7-30-15,0-4-37 16,1-10-5-16,9-15-8 16,1-6-29-16,8-19-49 15,4-7-17-15,8-4-13 16,8-1 22-16,14 9 38 16,7 8 15-16,11 12 22 15,2 6 8-15,8 13 14 16,0 6 1-16,-2 7-2 15,0 5-4-15,-13 1-6 16,-4-2-19-16,-9-9-341 16</inkml:trace>
  <inkml:trace contextRef="#ctx1" brushRef="#br0" timeOffset="126275.32">4539 16557 760 0,'13'3'435'0,"4"-1"-24"15,7 18-247-15,-5 4-21 16,-12 9-27-16,-5 5-17 0,-5-2-36 16,-3-4-18-16,5-13-33 15,2-9-4-15,9-20-19 16,6-11-13-16,6-16-6 16,1-4-2-16,6-4 15 15,2 6 10-15,5 13 4 16,0 7 1-16,-9 21 8 15,-5 9 8-15,-11 17 9 16,-2 9 4-16,-7 8-9 16,0 0-4-16,2-6-44 15,-2-4-104-15</inkml:trace>
  <inkml:trace contextRef="#ctx1" brushRef="#br0" timeOffset="126482.64">4703 16259 816 0,'14'-7'436'15,"26"-1"-60"-15,13 1-222 16,13 6-96-16,-4 2-23 15,-4 2-119-15,-11 2-203 0</inkml:trace>
  <inkml:trace contextRef="#ctx1" brushRef="#br0" timeOffset="126696.32">5173 16077 900 0,'-1'-19'434'15,"0"-10"-165"-15,1 8-93 16,3 1-19-16,3 14-49 0,2 7-21 16,3 18-26-16,2 8-9 0,6 14 4 15,2 6 3-15,-2 5-13 16,-3-2-10 0,-6-5-43-1,-5-7-92-15</inkml:trace>
  <inkml:trace contextRef="#ctx1" brushRef="#br0" timeOffset="127242.95">5589 16738 719 0,'-11'0'387'0,"-4"0"-49"16,18 2-205-16,55 2-82 16,28-4-4-16,52 0-5 15,25-1 10-15,28-6 41 16,-6 1 5-16,8 5-1 15,-25 0 2-15,-46 3-248 16,-16 4-306-16</inkml:trace>
  <inkml:trace contextRef="#ctx1" brushRef="#br0" timeOffset="127531.06">5610 16311 1072 0,'1'0'432'0,"17"0"-256"16,15 0-79-16,35 0-57 15,12 0-8-15,10-4-68 16,1 1-122-16</inkml:trace>
  <inkml:trace contextRef="#ctx1" brushRef="#br0" timeOffset="127845.48">6233 16204 1029 0,'-12'-18'422'16,"-3"-20"-266"-16,15 8-59 15,27 10-45-15,13 5-12 16,10 11 0-16,0 9 8 15,-7 10-5-15,-15 5-3 16,-19 13 6-16,-13-1 0 0,-22 8 2 16,-5 6-4-1,-15 4-20-15,0-4-9 16,17-12-13-16,10-10-6 16,30-22-1-16,18-4-1 0,15-7 3 15,8 0 3-15,12 11 0 16,-3 5 33-16,-5 11-213 15</inkml:trace>
  <inkml:trace contextRef="#ctx1" brushRef="#br0" timeOffset="128304.77">6064 16999 787 0,'0'-2'432'16,"-3"2"-69"-16,-3 8-148 15,-6 7-101-15,1 6-30 16,3 6-32-16,5 4-9 16,10-1-16-16,6-1-7 0,15-8-8 15,5-7-3 1,9-11 1-16,-3-7 2 16,-5-13-19-16,-3-6-24 0,-11-4-59 15,0-3-14-15,-7-1 9 16,-7 1 21-16,-5 5 56 15,-4 9 15-15,2 17 25 16,-1 5 14-16,3 21 15 16,1 3 2-16,3 11-5 15,3 8-8-15,1 1-14 16,3 5-6-16,-4-14 13 16,-1-3-77-16</inkml:trace>
  <inkml:trace contextRef="#ctx1" brushRef="#br0" timeOffset="128694.02">7359 16587 947 0,'9'-3'390'15,"22"0"-215"-15,13 1-107 0,19-1-44 32,7 3-6-32,-3 0-73 15,-10 0-119-15</inkml:trace>
  <inkml:trace contextRef="#ctx1" brushRef="#br0" timeOffset="128853.25">7419 16727 940 0,'6'1'464'0,"1"0"-132"31,26 2-195-31,13-3-28 16,18-3-53-16,8-1-22 15,-5-1-95-15</inkml:trace>
  <inkml:trace contextRef="#ctx1" brushRef="#br0" timeOffset="129478.02">8332 16108 757 0,'0'-2'372'0,"5"-1"-143"16,-5 7-31-16,-1-4-63 15,-1 30-29-15,-7 90-23 0,2-28-14 16,5 6-20 0,2-6-15-16,13-17-20 15,5-15-3-15,6-19-3 0,4-8-1 16,0-21-18-1,0-7-52-15,-3-12-426 16</inkml:trace>
  <inkml:trace contextRef="#ctx1" brushRef="#br0" timeOffset="129643.97">8170 16511 873 0,'5'0'398'15,"7"0"-166"-15,25 3-125 16,4 4-35-16,13 0-29 16,3-1-15-16,-1-1-19 15,4 0-85-15</inkml:trace>
  <inkml:trace contextRef="#ctx1" brushRef="#br0" timeOffset="129922.17">9018 16509 937 0,'-9'12'448'0,"-17"12"-169"16,-6 1-50-16,-6 2-77 15,1-1-35-15,-2-4-55 16,-4-5-15-16,0-10-21 0,-1-7-7 16,6-12-10-16,10-3-8 15,15-4-20-15,5 0-11 16,21 2-7-16,8 2 4 15,13 7 14-15,8 5 9 16,1 6 7-16,-2 11 2 16,-6 4 3-16,-2 3 1 15,-5 4-1-15,-4-3 15 0,-4-2-167 16,-2-2-168 0</inkml:trace>
  <inkml:trace contextRef="#ctx1" brushRef="#br0" timeOffset="130196.46">9092 16489 897 0,'11'0'399'0,"15"13"-166"15,-4 6-63-15,-7 9-15 16,-6 5-13-16,-14-3-37 16,-3-4-19-16,-3-3-43 15,1-8-15-15,10-10-12 16,4-9-4-16,14-14-4 15,5-6-2-15,7-3-6 16,4 2-1-16,-3 10-2 0,-1 8 2 16,-8 7 0-16,1 10 1 15,-9 10 0-15,-3 5 5 16,-3 5-2 0,-8 0-1-16,-1-1-17 0,1-6-58 15,-1-9-170-15</inkml:trace>
  <inkml:trace contextRef="#ctx1" brushRef="#br0" timeOffset="130387.08">9326 16275 1023 0,'4'-5'441'0,"18"-6"-220"15,11 4-90-15,20 4-66 16,7 3-21-16,0 6-33 16,-4-2-39-16,-12 2-388 15</inkml:trace>
  <inkml:trace contextRef="#ctx1" brushRef="#br0" timeOffset="130549.85">9766 16073 1041 0,'-1'-3'458'16,"-5"-2"-232"0,5 6-62-16,1-1-71 15,0 2-12-15,11 28-13 16,14 31-6-16,-17-28-19 0,8 0-9 16,-11-9-100-16</inkml:trace>
  <inkml:trace contextRef="#ctx1" brushRef="#br0" timeOffset="130995.99">10431 15740 1028 0,'-32'25'417'0,"-17"26"-252"16,1 38-86-16,3 20-11 16,12 46 25-16,2 6-1 15,14 16-3-15,6-3-14 16,24-27-36-16,17-19-11 0,15-38-10 15,10-19-2-15,14-38-57 16,6-12 480-16</inkml:trace>
  <inkml:trace contextRef="#ctx1" brushRef="#br0" timeOffset="131380.31">10487 16501 1079 0,'18'5'430'15,"30"2"-295"-15,11 2-31 0,7-5-44 16,-4 1-28-16,-11-5-114 16</inkml:trace>
  <inkml:trace contextRef="#ctx1" brushRef="#br0" timeOffset="131632.31">11061 16247 807 0,'1'-23'369'0,"0"-17"-147"15,13 1-111 1,7 1-19-16,2 3-6 16,-2 6 0-16,-5 10 11 15,-6 1 8-15,-8 16-18 16,-2 3-16-16,-5 19-38 15,0 11-16-15,5 16-8 16,5 10-3-16,2 2 1 0,2 3-37 16,0-3-217-16</inkml:trace>
  <inkml:trace contextRef="#ctx1" brushRef="#br0" timeOffset="131784">10890 16515 934 0,'3'-4'426'0,"17"-3"-162"16,17 2-149-16,36 0-83 16,6 4-7-16,6 1-17 15,-6 6-17-15,-9 4-135 16</inkml:trace>
  <inkml:trace contextRef="#ctx1" brushRef="#br0" timeOffset="132108.26">11078 16729 1122 0,'-2'-2'429'16,"3"-5"-318"-1,14 1-31-15,17 1-31 0,8 0-14 16,5 7-9-1,-9 4-6-15,-7 8-4 0,-10 3 0 16,-24 8 10-16,-8 4 5 16,-24 8 5-16,-7 5-2 15,-11-3-14-15,0-2-6 16,15-12-7-16,13-5 2 16,39-12 9-16,20-6 2 15,31-4 1-15,7-5-4 16,9-3-13-16,1-1 1 0,-2 1-125 15,2-3-221-15</inkml:trace>
  <inkml:trace contextRef="#ctx1" brushRef="#br0" timeOffset="132391.34">11523 15697 1013 0,'20'15'432'15,"11"4"-216"-15,17 47-117 32,8 15 2-32,11 28-5 0,4 16 0 15,-8 24 4-15,-13-2-7 0,-44 2-18 16,-21-7-9-16,-27-26-30 15,-1-9-6 1,9-37-4-16,4-13-3 16,12-31-18-16,-1-17-72 15</inkml:trace>
  <inkml:trace contextRef="#ctx1" brushRef="#br0" timeOffset="137936.3596">12378 16360 720 0,'-6'-4'319'0,"-1"-5"-155"16,2-3-36-16,10-3-52 15,9-1-17-15,8-3-13 16,2 3 3-16,8 6 5 15,2 8-4-15,2 10-14 16,6 10-8-16,-6 10-6 16,-1 1-4-16,-5-5-5 15,-3-9-3-15,-2-15 1 16,-6-6 2-16,-14-8-79 16,-7-2-85-16</inkml:trace>
  <inkml:trace contextRef="#ctx1" brushRef="#br0" timeOffset="138161.22">12421 16620 1193 0,'13'-3'461'0,"30"-1"-315"15,14-5-28 1,18-2-35-16,5 2-19 16,-4 2-38-16,-10-1-10 0,-13 5 2 15,-11-6-55-15,-21 5-243 16</inkml:trace>
  <inkml:trace contextRef="#ctx1" brushRef="#br0" timeOffset="142118.34">13379 16453 907 0,'0'-3'407'15,"11"2"-195"-15,6-1-53 16,23 2-82-16,15 8-14 15,10 1-24-15,6 0-17 16,-1-3-119-16</inkml:trace>
  <inkml:trace contextRef="#ctx1" brushRef="#br0" timeOffset="142620.8199">14261 16420 564 0,'-15'5'290'16,"-16"2"-60"-16,-7-1-57 16,-8-12-31-16,2-8-12 15,8-13-40-15,10-6-28 16,24-5-52-16,9-1-15 16,23 8-8-1,9 5 6-15,8 17 10 0,3 10 9 16,3 20 13-16,-5 9 2 15,-16 17 23-15,-12 7 8 16,-33 9 1-16,-17-2-5 16,-16-6-23-16,2-4-11 15,1-12-10-15,7-7 1 0,7-13-20 16,2-9-6 0,10-14-8-16,7-7-6 15,12-5 7-15,10 0 5 16,14 6 13-16,8 1 5 0,0 12 10 15,3 5-1-15,5 7-6 16,-1 2-55-16</inkml:trace>
  <inkml:trace contextRef="#ctx1" brushRef="#br0" timeOffset="142965.44">14742 16274 808 0,'-14'-10'396'0,"-15"-10"-128"31,-3 4-72-31,4 10-81 0,-2 6-35 16,-2 12-56-16,2 8-19 15,4 16-16-15,6 10 0 16,16 14 4-16,8 5 5 15,21-7 2-15,8-7 1 16,8-17 6-16,7-11 3 16,5-14 6-16,-2-9 2 15,-7-7 51-15,-10-7 32 16,-31-7 44-16,-11 3 4 0,-31-6-51 16,-6 5-34-16,-12 10-51 15,0-2-7-15,10 11-121 16,5 0-93-16</inkml:trace>
  <inkml:trace contextRef="#ctx1" brushRef="#br0" timeOffset="143342.3199">15007 16073 836 0,'-9'-1'378'0,"-7"2"-184"0,2 7-116 16,6 7-35-1,8 7-36-15,8 4-2 0,15 1 2 16,5-1 3 0,5-7 5-16,3-6 1 15,-7-13 54-15,-9-9 29 0,-11-14 45 16,-6-2 18-16,-9-1-29 16,-8 2-25-16,-12 6-48 15,-9 6-24-15,1 12-29 16,5 1-34-16,15 15-127 15</inkml:trace>
  <inkml:trace contextRef="#ctx0" brushRef="#br0" timeOffset="163957.28">22161 19044 0,'0'0'0</inkml:trace>
  <inkml:trace contextRef="#ctx1" brushRef="#br0" timeOffset="163551.96">15855 14425 727 0,'3'-12'296'16,"5"-5"-179"-16,-1 16-21 0,-7 28-17 15,-1 17 9-15,-7 27-2 16,-3 14-10-1,10 26-30-15,5 6-13 16,23-3-10-16,14-8-5 16,13-27 1-16,5-15-1 0,-13-20-4 15,-5-12 2-15,-16-16 3 16,-13-11 0-16,-7-8 49 16,-11-5 4-16,-16-3-4 15,6 10-4-15,-12 22-60 16,3 23-7-16,9 42-9 15,1 28-1-15,17 50 5 16,10 10 2-16,8 17 2 16,2 2 2-16,-9-40 1 15,-8-14 1-15,-5-44 4 16,-6-28 2-16,1-29-26 16,9-16-69-16</inkml:trace>
  <inkml:trace contextRef="#ctx1" brushRef="#br0" timeOffset="163918.9799">16741 15225 834 0,'14'2'373'16,"10"0"-130"-16,35 10-159 16,15-2-3-16,12-2-27 15,4 0-19-15,-7-1-25 16,-4-3-27-16,-2-4-181 0</inkml:trace>
  <inkml:trace contextRef="#ctx1" brushRef="#br0" timeOffset="164204.8199">16775 15356 779 0,'9'6'316'16,"8"1"-185"-1,30 0-49-15,13-5 7 0,22-9-18 16,10-5-16-1,3-10-30-15,-2-4-11 16,-11-1-6-16,-15-2 0 0,-23 0 1 16,-10 1 1-16,-13 3-1 15,0 4-11-15,-1 14 51 16,-1 10 16-16,-2 18 37 16,-2 12 27-16,-11 16-36 15,-6 4-11-15,-12 2-36 0,0-8-41 16</inkml:trace>
  <inkml:trace contextRef="#ctx1" brushRef="#br0" timeOffset="164668.21">18989 14483 783 0,'-27'0'355'0,"-43"14"-151"16,-8 22-39-16,-7 40-47 15,10 26-22-15,26 36-44 16,18 7-15-16,34 7-18 16,18-6-3-16,28-26-1 0,20-19-2 15,24-35-4-15,3-20-1 16,4-28-67-16,-7-9-109 16</inkml:trace>
  <inkml:trace contextRef="#ctx1" brushRef="#br0" timeOffset="165220.55">19388 15182 595 0,'-11'2'282'0,"-22"0"-74"15,1-6-77 1,-1-11-13 0,-2-6-9-16,11-16-22 15,5-10-25-15,21-12-36 16,15-4-3-16,21 5 15 16,10 12 17-16,8 27 16 15,-1 16-1-15,-5 29-23 0,-14 14-13 16,-21 18 1-16,-19 2 2 15,-33 7-4-15,-16 2-4 0,-13-7-16 16,2-2-9-16,14-21-6 16,17-14-4-1,18-16-10-15,15-8 2 16,19-7 1-16,11-1 4 16,19 1 15-16,11 4 5 0,-1 3 1 15,4 3-1-15,-9 1-4 16,-6 2-58-16,-5-1-269 15</inkml:trace>
  <inkml:trace contextRef="#ctx1" brushRef="#br0" timeOffset="165594.3499">19736 15159 606 0,'-1'0'367'0,"5"9"57"31,3 7-230-31,2 17-68 16,2 5-16-16,-2 4-58 16,-4 1-17-16,0-14-18 15,0-6-3-15,0-21 5 0,1-9 1 16,1-23 3-16,-1-10 0 0,-1-18-5 16,-2-7 1-1,-7-16-3-15,-6-10-1 16,-8-7-4-16,-1 0-6 15,2 16 11-15,3 15 5 16,9 26 5-16,5 8 4 16,7 18-17-16,8 6-6 15,16 10-7-15,13 7-4 0,21 5-1 16,5 0 1-16,15 2-1 16,3-4 0-16,7-3-1 15,-2 2-37-15,-23-6-43 16,-18-2-77-16,-29 3-209 15</inkml:trace>
  <inkml:trace contextRef="#ctx1" brushRef="#br0" timeOffset="166118.77">20387 14967 640 0,'1'-4'376'16,"7"2"-29"-16,-4 2-81 0,-12-4-99 15,-4 2-46-15,-16 0-67 16,-8-3-25 0,-5 2-19-16,0 0-3 0,2-1-9 15,6 5-14-15,8 2-30 16,5 5-5-16,8 7 2 16,2 2 13-1,1 4 28-15,-1-1 7 0,6 1 1 16,0-3 0-16,7-5 2 15,4-3 0-15,4-5 2 16,6-5 2-16,14-1 0 16,10-3 0-16,18-1 10 15,5 5 6-15,0 5 15 16,-10 6 6-16,-21 13 5 16,-14 2-1-16,-24 6-8 15,-8 6-3-15,-26 1-16 0,-6 1-5 16,-10-10-19-1,-7-8-37-15,12-13-91 16,7-4-77-16,18-7-230 0</inkml:trace>
  <inkml:trace contextRef="#ctx1" brushRef="#br0" timeOffset="166329.49">20772 15360 1074 0,'11'5'517'15,"3"5"-198"-15,-4 10-170 0,-4 6-29 16,-16 11-62 0,-6 2-11-16,-14-1-17 0,-3-1-58 15,4-11-293 1</inkml:trace>
  <inkml:trace contextRef="#ctx1" brushRef="#br0" timeOffset="167148.71">21033 15134 692 0,'1'-4'319'16,"6"-4"-110"-16,11 0-32 15,15 3-56 1,10 2-24-16,20 2-62 0,6 3-21 16,7 4-46-16,-1 2-117 15</inkml:trace>
  <inkml:trace contextRef="#ctx1" brushRef="#br0" timeOffset="167535.67">21807 15023 870 0,'-21'-22'400'16,"-13"-18"-161"-16,21-2-155 15,15 7-22 1,35 5-18-16,11 8 4 0,17 17 4 15,1 9 2-15,-14 23-8 16,-12 10-1-16,-34 17 4 16,-17 6-1-16,-27 7-7 15,-3-2-11-15,-9-4-18 16,-2-7-5-16,7-20-7 16,5-8-10-16,22-24-13 15,11-5-7-15,19-12-1 16,14-3 10-16,9 5 19 15,6 2 12-15,-3 12 21 0,-6 10 4 16,-10 9-3-16,-1 6-7 16,0 3-14-1,-1-3-2-15,9-4-127 16,2-10-126-16</inkml:trace>
  <inkml:trace contextRef="#ctx1" brushRef="#br0" timeOffset="167851.26">22632 14956 753 0,'-20'-17'422'16,"-15"-14"-81"-16,-5 11-168 16,3 11-34-16,-1 14-76 15,4 10-26-15,4 16-34 16,5 7-10-16,11 14-9 15,-1 2-1-15,21 13 3 0,3-2 2 16,14-2 2 0,5-7 2-16,11-21 9 15,6-13 5-15,6-22 15 0,1-8 8 16,-19-17 54 0,-11-1 15-16,-30-5 6 15,-18-4-8-15,-23 0-59 16,-5 3-22-16,-2 8-94 15,7 4-88-15</inkml:trace>
  <inkml:trace contextRef="#ctx1" brushRef="#br0" timeOffset="168168.3799">22849 14782 902 0,'-3'-1'360'0,"-9"1"-251"16,-4 1-42-16,7 13-55 15,3 3-10-15,12 10 5 16,8-1 8-16,4-5 35 15,3-5 13-15,3-10 33 16,-4-6 20-16,-7-9 17 0,-3-4 1 16,-15-7-26-1,-2 1-28-15,-9-1-51 16,-5 2-28-16,4 6-176 16</inkml:trace>
  <inkml:trace contextRef="#ctx1" brushRef="#br0" timeOffset="168598.8896">23065 14622 1164 0,'15'0'481'0,"26"15"-291"16,16 17-34-16,5 34-58 16,-4 26-20-16,-22 22-34 15,-21 12-17-15,-38 20-17 16,-22-7 0-16,-28-14 4 16,-6-15 1-16,12-42 2 15,12-16-1-15,18-27 2 16,6-13-18-16,13-17-109 15,6-5-81-15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4T07:51:56.01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16988 8916 471 0,'-5'6'303'16,"-4"0"32"-16,9 0-119 0,13-6-42 16,7-2-16-1,15-3-22-15,8 1-25 0,1-2-45 16,-2 1-16-16,-6 4-31 16,-10-1-47-16,-7 1-325 15</inkml:trace>
  <inkml:trace contextRef="#ctx0" brushRef="#br0" timeOffset="370.17">17080 8843 395 0,'-8'3'267'0,"-6"2"-8"16,3 3-90-16,1 0-28 16,8-1-52-16,1 2-22 15,8-6-30-15,4 2-7 0,11-5-10 16,7-5-4-16,20 1-7 16,5-2-3-16,9 6-379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08:55:19.45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17411 8647 77 0,'1'0'81'0,"-1"-2"19"15,0 2 9-15,0 0 0 16,0-1-13-16,0 1-11 16,0 0-30-16,0 0-14 15,0 0-21-15,0 0-7 16,0 0-4-16,0 0 2 16,0 0 6-16,0 0 2 15,0 0 1-15,10 4-2 0,31 8-7 16,-25-12-3-16,2-1-5 15,1-1-1-15,3 3-1 16,-6 0-1 0,-1 2 1-16,-4-1 1 0,-8-1-1 15,2 2 1-15,-3-3 2 16,-4 0 1-16,1 0 0 16,0 0 0-16,0 0-5 15,0 0 0-15,0 0 0 16,-3 0 1-16,-10 2 2 15,-28 2 0-15,29-6 0 0,-5-2-1 16,0 3 0-16,5 1 0 16,-1-1 0-16,3 1 0 15,6 0 2-15,-2-1 1 16,0 1 5 0,2 1 1-16,3 0 3 0,-1-1 7 0,3 0 8 15,-1-1-1 1,1 0-2-1,0 0-7-15,0 0-11 0,0 0-2 16,0-1-2-16,0 1-1 0,1 0-2 16,13-2 0-16,30-7 0 15,-31 12 0-15,3-2-1 16,-2 0 0-16,0-2 1 16,-3 2-1-16,-3 0 1 15,-2 0 1-15,-5 2 0 16,0 7-576 31,-8 3 287-47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1T08:05:02.516"/>
    </inkml:context>
    <inkml:brush xml:id="br0">
      <inkml:brushProperty name="width" value="0.05292" units="cm"/>
      <inkml:brushProperty name="height" value="0.05292" units="cm"/>
      <inkml:brushProperty name="color" value="#FFFFFF"/>
    </inkml:brush>
    <inkml:context xml:id="ctx1">
      <inkml:inkSource xml:id="inkSrc2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10-01T08:05:09.710"/>
    </inkml:context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5644 17099 769 0,'0'-18'323'0,"-2"-13"-187"16,2 8-29-16,0 19-35 31,-2 16 8-31,-12 25 10 16,-5 24-8-16,-9 31-17 16,3 9-10-16,5 7-20 15,3-13-5-15,8-24-3 0,-1-19 10 16,7-29 18-1,4-13 23-15,8-27 17 0,7-14-10 0,4-27-20 16,0-12-24-16,-4-16-20 16,-4-6-4-16,-6 3-5 0,-3 7-1 15,-6 27-1-15,-4 15 6 16,2 31 3-16,-5 13-1 16,-5 28-4-16,-1 19-8 15,-3 30-4 1,0 12 0-16,6 5 1 15,4-9 0-15,7-27 0 16,5-16 1-16,12-29 8 16,6-11 6-16,6-22 13 15,3-11 4-15,-5-25-1 16,-3-22-5-16,-8-19-6 16,-7-9-4-16,-7 5-8 0,-3 14-2 15,-2 34-7 1,-4 15-2-16,-2 35-4 15,-6 16-2-15,-6 31-2 16,0 18 1-16,4 27 6 16,2 10 1-16,11-10 0 0,6-8 1 0,6-32 0 31,10-15 0-31,8-20 4 0,3-12 3 16,5-19 7-16,0-15 1 0,4-23 0 15,-1-12 0-15,-8-19-4 0,-3-2-3 16,-9 6-1-16,-4 12-3 15,-7 31-4-15,-5 36-3 16,0 2-5-16,-9 34 0 16,-13 41 2-16,-6 19 3 31,-2 2 3-31,1-4 1 16,9-19 1-16,7-13 0 0,13-25 0 15,8-13 2-15,13-26 8 16,3-17 3-16,4-25 4 15,-3-12 0-15,-6-21-2 16,-8-6-2-16,-12-5-4 16,-5 41-3-1,3 23-5-15,1 1-3 0,-19-31-4 16,-3 25-4-16,-6 49-1 16,5 39 0-16,1 22 5 15,2 1 2-15,9-4 1 16,5-11 0-16,12-22 0 15,11-9 0-15,18-26 5 0,6-14 1 16,15-27 4-16,5-13 1 16,-4-15 1-16,-3-8-2 15,-19-7 1-15,-9 2-2 16,-16-2-1-16,1 11 0 16,-3 18-4-16,-2 13-2 0,1 27-5 15,-10 12-2-15,0 34 0 16,-5 17 1-16,-3 27 3 15,1 10 1-15,-1-7 0 16,4-12 0-16,12-24 0 16,8-16 1-16,8-22 3 15,3-13 2-15,5-23 6 16,1-11 2-16,-3-21 1 16,-1-7-1-16,-18-12-1 15,-1-4-1-15,-11 3-2 16,-5 2-3-16,1 22-4 0,-6 14-3 15,0 31-8 1,-3 17-2-16,-9 42-2 0,-3 21 2 16,-5 19 7-16,6 3 1 15,22-17 1-15,19-15 1 16,25-25 2-16,4-11 2 0,7-21 4 16,5-11 0-16,8-21 2 15,5-8 2-15,0-14 3 16,-13-6 1-16,-16-13 3 31,-13-10 0-31,-17 0-8 0,-7 6-2 16,-11 17-6-16,-5 18-2 0,-9 27-4 15,-9 13-3-15,-7 39-3 16,1 20-1-16,2 17 5 16,10 3 2-16,12-8 1 15,8-8 1-15,18-16 0 16,4-7 0-16,16-19 2 0,4-12 1 15,7-19 4-15,2-15 1 16,-1-17 4 0,-4-10 1-16,-19-14 3 0,-6-6-1 15,-18-11-1 1,-12 4-3-16,-7 1-6 16,-4 15-3-16,-1 31-6 15,1 8-3-15,1 32-4 0,0 13 0 0,2 19 5 16,3 6 1-1,14 3 3-15,3-2 1 0,10-14 1 16,8-9-1-16,1-10 1 16,8-8 1-16,3-13 1 15,5-8 4-15,2-19 3 32,0-11 1-32,-5-21-1 0,-6-4 1 0,-11-14-1 15,-10-1-1-15,-13 9-1 31,-5 8-2-31,-6 27-4 16,0 14-6-16,-5 27-6 16,0 15-1-16,1 32 2 15,2 13 2-15,16 20 5 0,5 2 2 16,13-13-1-16,6-13 1 16,11-24 0-16,8-12 1 15,9-18 2-15,5-6 3 16,-2-20 5-16,-3-9 2 15,-9-22 2-15,-8-12-1 0,-19-10 0 16,-11-10-1-16,-21 4-4 16,-10 7-1-16,-12 18-6 15,-2 19-2-15,-8 27-7 16,4 13-2-16,5 33-2 16,1 13 2-16,3 29 5 15,2 7 0-15,16 0 2 16,10-4 0-16,30-20-1 15,13-12 1-15,15-17 0 16,5-13 3-16,1-19 2 16,1-11 4-16,0-24 4 15,-1-9 2-15,-8-18 3 16,-10-5 1-16,-30-20-1 0,-13-4-1 16,-28-6-4-16,-6 4-2 15,-7 23-7-15,-4 17-2 16,7 34-12-16,-4 12-1 15,-1 34 0-15,5 13 1 16,7 28 9-16,10 14-1 0,24 6 1 16,10-5 1-16,17-17 0 15,11-10 1-15,14-23 1 16,9-8 1-16,9-21 2 16,0-9 3-16,-9-21 4 15,-8-10 4-15,-16-16 2 16,-9-15 2-16,-17-24-2 15,-13-14-2-15,-24-5-5 16,-13 9-2-16,-11 32-5 16,-3 15-4-16,4 37-6 15,3 13-3-15,6 23-1 0,7 19 1 16,9 19 3-16,6 8 3 16,11 17 2-16,4-2 1 15,21-11 0-15,6-7 0 16,16-27 0-16,10-7 0 15,11-15 3-15,10-11 1 0,12-15 2 16,4-10 3-16,-4-22 2 16,-11-12 2-16,-22-18 3 15,-13-9 1-15,-27-1-2 16,-12 1-2-16,-28 23-4 31,-9 12-2-31,-20 28-6 0,-5 17-3 0,3 19-2 16,4 11-1-16,9 17 2 15,5 5 0-15,11 19 0 16,6 0 0-16,31 1-1 16,13-3 2-16,33-19 0 15,12-8 0-15,11-16 4 16,5-9 1-16,4-18 3 0,0-6 1 16,-2-18 5-16,-6-10 2 15,-18-18 3-15,-11-15 1 16,-33-24-1-16,-8-3-1 15,-25 7-6-15,-7 15 0 16,-7 34-7-16,-6 20-5 0,-4 31-3 16,3 17-2-16,3 27 3 15,2 11 3-15,12 12 1 16,6 1 0-16,19-10-1 16,12-6 0-1,18-26-1-15,10-9 1 0,13-19 3 31,7-15 2-31,13-18 3 16,4-14 3-16,5-28 1 16,-3-10 1-16,-21-17 1 15,-11-2 1-15,-26 13-1 16,-13 9-1-16,-20 22-3 16,-8 13-4-16,-21 26-5 0,-8 14-4 15,-5 31-3-15,2 14 0 16,11 16 4-16,9 8 1 15,25 4 1-15,10-4 0 16,22-13-1-16,7-12-1 16,24-22 2-16,14-11 2 0,26-21 3 15,12-11 1-15,-5-17 1 16,-7-5 1-16,-18-8 2 16,-16 2 2-16,-12 1 2 15,-11 4 1-15,-25 6 0 16,-10 6 0-16,-24 9-6 15,-6 7-2-15,-7 15-6 16,-5 9-3-16,-8 29-3 16,-7 12 1-16,-1 23 1 15,8 7 1-15,31-9 1 16,18-10-1-16,32-21 0 0,15-12 1 16,21-16 3-16,5-8 2 15,7-14 1-15,-3-9 3 16,-2-14 2-16,0-9 2 15,-6-16 3-15,-5-3 1 16,-22-21 2-16,-14-1 0 0,-26-3-1 16,-12-1-1-16,-19 22-7 15,-7 14-4-15,-7 37-8 16,-6 20-3-16,4 40-1 16,2 17 2-16,6 32 4 15,7 10 1-15,14-1 1 16,10-6-1-16,26-26 1 15,16-13 0-15,15-19 0 16,9-11 3-16,11-22 2 16,9-13 2-16,10-27 4 15,1-13 0-15,-13-18 3 16,-11-9 2-16,-27-24 1 0,-12-7 1 16,-26-10-2-16,-11 7-3 15,-16 26-7-15,-13 18-4 16,-17 44-10-16,-10 23-2 15,-5 40-4-15,7 20 3 16,16 34 5-16,4 9 3 0,23 5 2 16,8-3 0-16,24-22 0 15,17-14 0-15,22-19 0 16,11-14 2-16,22-26 2 16,8-16 1-16,10-29 4 15,-2-17 1-15,-17-22 4 16,-9-11 2-16,-20-24 2 15,-7-14 0-15,-19-12-2 16,-11-5-2-16,-14 22-5 16,-8 21-2-16,-1 41-8 15,-3 30-6-15,0 52-3 16,-3 21-1-16,-3 36 7 16,2 14 2-16,2 15 5 15,2 2-1-15,12-10 1 0,6-17 0 16,12-30-1-16,11-17 2 15,13-30 1-15,2-10 4 16,12-30 5-16,2-15 3 16,-2-29 1-16,-1-20-2 15,-8-30 0-15,-9-11-2 16,-16-14-2-16,-8 7-2 16,-10 37-3-16,-5 21-2 0,-6 56-11 15,-4 29-2-15,-11 56-2 16,-5 22 1-16,-5 40 9 15,2 12 3-15,5 3 1 16,5-5 1-16,11-26 0 16,9-16 0-16,20-35-1 31,12-17 1-31,17-36 3 0,6-20 4 0,8-40 4 31,-2-20-1-31,-5-35-2 16,-2-14-3-16,-4-6-3 15,-1 0-1-15,0 19 1 16,-5 13 0-16,-17 32 0 0,-10 19 1 16,-24 44-7-16,-15 21-2 15,-20 46-3-15,-7 19 1 16,-10 41 5-16,-7 12 2 16,1 3 1-16,5-5 0 15,24-34 0-15,21-26-2 16,29-36 0-16,15-19 2 0,17-40 3 15,10-18 4-15,8-34 0 16,-5-15 0-16,-6-25-2 16,1-7-1-16,-4 3-2 15,3 8-1-15,-3 31 0 16,-14 24-1-16,-19 40-6 16,-14 24 1-16,-28 49-2 15,-17 19 1-15,-11 43 6 16,-5 12 0-16,-7 7 0 15,0-6 2-15,-1-26-1 16,5-17 1-16,29-37-2 16,16-22 0-16,30-48 0 0,15-29-1 15,25-46 1-15,14-16-2 16,10-27 1-16,-2-2 0 16,-3 8 1-16,-9 7 1 15,-8 38 1-15,-4 23 0 16,-26 39-2-16,-15 21 1 15,-29 40 2-15,-18 25 2 0,-15 48 4 16,-6 19-1-16,-17 13-2 16,4-3-1-16,8-29-3 15,15-19-2-15,46-51-2 16,16-24-2-16,34-52 3 16,11-31 1-16,11-33 4 15,-1-14-1-15,-5-6 0 16,-5-1-1-1,-3 13 1-15,-4 13 0 0,-15 31 1 16,-8 22 1-16,-31 43-1 16,-15 22 1-16,-23 45-1 0,-9 25-1 15,-5 23 0-15,6 4-2 16,5-11 1-16,7-19-2 16,24-35-4-16,13-23 0 15,27-53 0-15,14-26 1 16,7-35 6-16,1-16 0 0,-8-16 1 15,-1-6 0 1,-5-6 0-16,-4 13 0 0,-9 29-1 16,-13 21 2-16,-15 46-6 15,-16 14-2-15,-21 34-3 16,-1 20-1-16,-12 27 3 16,-8 16 3-16,-2 12 1 15,-2-7 0-15,17-24-3 16,21-19-3-16,38-37-3 31,21-24 1-31,36-44 0 0,11-23 5 0,6-38 3 16,-3-9 1-16,-14 7 2 15,-7-1 0-15,-5 13 0 16,-10 13 2-16,-18 23 1 0,-14 24 2 16,-33 53-3-16,-21 26 0 31,-21 44-5-31,-9 20 0 0,-20 33 1 15,-2 6-1-15,-4 5 2 0,13-16-1 16,42-45-6-16,25-26-5 0,51-58 0 16,18-33 0-16,37-53 5 15,12-28 5-15,-2-32 1 32,-8-1 1-32,-22 5 2 15,-5 8 0-15,-13 25 2 16,-9 19 1-16,-28 42 4 15,-21 28-1-15,-35 60-2 16,-10 27-1-16,-26 36-7 16,-12 21 1-16,-11 14 0 15,1-2 0-15,22-8 1 16,20-21-2-16,37-46-6 16,19-26-2-16,28-59-1 0,22-27 1 15,33-54 7-15,18-25 1 16,11-20 0-16,-5-2 1 15,-11 16 2-15,-18 12 0 16,-22 39 2-16,-18 16 3 16,-34 49-2-16,-25 26-1 0,-29 47-3 15,-19 18-2-15,-34 34 0 16,-7 10 0-16,-1 9 0 16,13-2 1-16,34-27-2 15,24-20-2-15,37-49-6 16,22-27 0-16,40-50 0 15,21-26 3-15,35-46 6 16,12-6 0-16,5-5 1 16,-5 2 1-16,-19 22 0 15,-15 12 2-15,-34 33 8 16,-25 21 3-16,-50 42 0 16,-23 21-1-16,-37 42-8 0,-20 15-4 15,-38 30 1-15,-6 12-1 16,-1 3-1-16,6 1 1 15,46-29-2-15,19-26-4 16,58-52-12-16,31-27-2 16,62-55-1-16,18-26 5 0,21-34 11 15,18-3 2-15,-3-2 1 16,-4 10 1-16,-13 20 0 16,-30 12 3-16,-43 36 5 15,-25 22-1-15,-52 47-2 16,-23 25-1-16,-52 41-4 15,-22 21-1-15,-19 25 3 16,-11 11 0-16,16-5 0 16,25-14 0-16,48-38-6 15,35-35-6-15,72-56-1 16,29-28 0-16,47-59 6 16,12-19 4-16,12-19 2 0,0 0-1 15,-7 14 1-15,-5 13-1 16,-34 26 2-16,-29 18 3 15,-49 41 2 1,-21 23 0-16,-60 50-2 0,-23 16-2 16,-36 30-3-16,-23 12 1 0,-4 7-1 15,16-5 2-15,28-22-3 16,38-31 0-16,59-46-8 16,21-25-2-16,45-49-2 15,17-16 1 1,45-33 6-16,14-4 0 0,13 7 3 15,-3 6 1-15,-20 26 2 16,-22 10 3-16,-45 30 5 16,-38 16-1-16,-72 33 0 15,-25 15-1-15,-44 22-5 32,-19 5-1-32,0-1 0 0,9-2 0 0,19-12 0 15,29-6 0-15,47-23-6 16,23-17-5-16,58-33-4 0,20-14 0 15,38-21 4-15,16-3 2 16,17 3 3 0,2 7 1-16,-25 23 2 0,-19 9 1 31,-54 24-5-31,-22 12-5 0,-38 27-6 16,-30 13-2-16,-43 19 7 15,-13-1 4-15,-8-3 8 16,2-4 3-16,29-12 3 15,15-11-2-15,34-23-3 16,32-12-2-16,47-37-6 16,29-7-1-16,31-22-1 15,16-1 1-15,25 4 2 16,4 6 0-16,-5 17 2 16,-11 11 3-16,-45 21 0 15,-30 11-2-15,-50 24-1 16,-28 11-3-16,-43 18 2 0,-26 5 3 15,-30 2 3-15,-1-7 4 16,0-10 4-16,15-5 1 16,45-19-1-16,17-9-3 15,52-26-8-15,30-16-4 16,42-16-3-16,23-3 0 16,33-2 5-16,11 6 1 0,-6 11 2 15,-12 9 1-15,-42 23 0 16,-28 6 0-16,-47 24 2 15,-21 9 1-15,-51 18 1 16,-31 10 2-16,-25 17-3 16,-3 6 1-16,4 0 2 15,17-11 0-15,42-31 0 16,14-21-4-16,57-45-7 16,33-20-2-16,39-32-4 15,20-10 2-15,32 4 3 16,6 11 1-16,7 22 3 15,-5 13 2-15,-41 20 2 0,-29 9-2 16,-63 19 7-16,-32 15 0 16,-46 23 2-16,-27 11 2 15,-33 11-4-15,1-3 0 16,-6-18 8-16,15-11 2 16,34-32 3-16,12-16-4 0,41-38-16 15,22-20-5-15,41-29-11 16,27-1 0-16,32 12 2 15,9 10 1-15,34 25 4 16,8 10 2-16,7 17 4 16,-6 13 1-16,-43 24-2 15,-30 13 0-15,-55 23 4 16,-27 14 1-16,-40 24 6 16,-23 9 0-16,-29 0-1 15,-6-9-2-15,4-24 1 16,13-19 2-16,31-35 3 15,17-19-7-15,27-52-11 0,24-20-8 16,39-24-9-16,17-7 3 16,33 24 4-16,12 13 4 15,20 32 1-15,7 14 4 16,-10 22 5-16,-14 11 0 16,-45 21 4-16,-27 16 4 15,-58 30 8-15,-28 12 4 0,-39 15 0 16,-20-2-4-16,-13-15-5 15,5-12 1-15,25-34 1 16,22-19-2-16,28-47-12 16,12-19-18-16,17-30-9 15,15-10-4-15,33-3 2 16,10 0 11 0,28 18-2-16,11 13 3 0,32 27 8 31,3 11 4-31,-14 27 3 15,-13 10 1-15,-52 29 7 0,-19 15 7 16,-37 15 11-16,-16 6 2 16,-38-2-2-16,-13-9-4 15,-12-23-2-15,7-15 1 16,22-32 0-16,13-17-2 16,11-27-11-16,3-5-7 15,19-17-8-15,14 3-5 16,32-4-1-16,14 2 1 0,25 18-2 15,10 8 5-15,27 26 5 16,7 11 4-16,-10 18 5 16,-8 9 2-16,-41 11 0 15,-16 2 43-15,-18-5 244 16</inkml:trace>
  <inkml:trace contextRef="#ctx0" brushRef="#br0" timeOffset="3518.38">10642 16854 854 0,'3'-1'340'0,"-1"-2"-196"16,-5 17-61-16,-5 10 1 16,-5 10 12-16,-2 2-4 0,-5-3-38 15,0-4-14-15,-5-8-13 16,3-5-2-16,6-8-4 15,6-4 0-15,12-8-8 16,12-4-3-16,17-6-7 16,10 1-2-16,6 12-1 15,-2 1-1-15,-12 10 1 16,-5 8 1-16,-19 0 21 0,-8 3 16 16,-23 2 26-1,-19-1 5-15,-26-8-5 16,-7 0 0-16,-1-14 3 15,10-7 1-15,23-6-3 0,14-4-14 16,27-2-35 0,9-3-11-16,23 3-11 0,12 0-3 15,18 10 7-15,11 4 2 0,1 9 2 16,-2 2 2 0,-17 4 1-16,-10 3 2 15,-20 1 10-15,-11 2 11 16,-23-1 20-16,-8 2 5 15,-21-6-2-15,-9-2-7 0,-11-9-19 16,-7-3-2 0,7-11-7-16,9-1-2 0,23-7-5 15,11-2-7-15,19 4-10 16,13-4-3-16,26 5-3 16,12-3 2-16,16 8 8 15,-1 5 2-15,-4 5 2 16,-5 4 1-16,-16 6 3 15,-10 3 3-15,-27 4 12 16,-17 2 4-16,-30 8 3 16,-11-4 0-16,-24-2-9 0,-9-1-4 15,-3-12-3-15,3-1-2 16,30-6 0-16,16-10-2 16,27-4-6-16,11-7-4 15,25-4-6-15,12 0-1 16,18 0 4-16,11 9 3 0,4 13 2 15,-3 9 2-15,-11 15 0 16,-8 4 3-16,-21 1 4 16,-7 2 6-16,-28 0 6 15,-11 3 2-15,-35 3-2 16,-16-4-3 0,-18-4-5-16,-4-11 0 0,17-12-1 15,13-8-3-15,29-11-4 16,12-3-3-16,17-3-13 15,11 0-2-15,20 0-3 16,11 3 2-16,17 4 9 16,10 3 2-16,14 10 3 0,-4 4 1 15,-15 9 3-15,-13 6 2 16,-33 2 8-16,-10 6 2 16,-23-1 2-16,-13 0-2 15,-27 0-3-15,-12-8-1 16,-4-7-2-16,5-4-1 15,27-10-2-15,13-3-1 0,22-8-9 16,8-5-4-16,23-3-5 16,12-4-1-1,24 2 4-15,10 2 4 16,4 6 3-16,1 8 0 0,-3 7 3 16,-3 6 1-16,-4 8 1 15,-11 6 2-15,-28 9 7 16,-20 3 4-1,-32 6 2-15,-16 4 0 0,-16 1-5 32,-3 4-3-32,-3-4-1 15,4-4-1-15,10-14-1 0,5-11 1 0,22-20-6 0,10-14-3 16,26-18-11-16,14-11-3 16,18-6 4-16,2 3 2 31,-3 10 7-31,-7 12 0 15,-9 28-2-15,-3 14-1 16,-13 36 5-16,-2 12 5 16,-23 25 8-16,-12 11 3 0,-29 18 1 15,-14 9 1-15,-11-6-8 16,2-10 0-16,21-28-3 16,18-16-5-16,27-28 4 15,9-17 2-15,14-32 2 16,4-17 0-16,4-31-1 15,3-15-2-15,7-16-3 16,0-2 1-16,1 15-1 16,0 17-2-16,-7 35-2 15,-6 18-3-15,-8 33 0 16,-9 20 0-16,-17 36 5 16,-5 16 1-16,-15 20 3 0,-3 3-1 15,2 1 2-15,2-2-1 16,12-21 0-16,7-11 0 15,11-33-1-15,6-20 0 16,6-30 4-16,4-18 0 16,4-38 3-16,1-16 1 15,4-21-5-15,-5-2 0 0,5 4-3 16,0 6-1-16,5 18-2 16,3 13-1-16,-6 32-6 15,-6 21-2-15,-8 39 1 16,-7 17 1-16,-17 20 7 15,-8 11 0-15,-18 7 2 16,0 7 1-16,-2-1 0 16,4-11 2-16,17-27-2 15,3-24 1-15,14-33 2 16,6-16-2-16,6-44-3 16,10-15-1-16,16-23-4 15,5-1 2-15,12 7 1 0,4 7 0 16,2 13 0-16,3 10-2 15,-10 32-2-15,-12 18 1 16,-22 36 2-16,-3 18 2 16,-16 20 3-16,-8 5 2 15,-18 7-1-15,-13 2 1 0,-12 4 0 16,2-2 2-16,11-19-2 16,10-12 0-16,20-31 4 15,8-17 0 1,9-36-2-16,8-17-1 0,10-28-5 15,2-7-1-15,11 3 0 16,3 4-1-16,5 16 0 16,-4 12-1-16,-8 27-4 15,-7 14 0 1,-18 39 0-16,-2 17 1 0,-19 25 5 16,-9 9 1-16,-14 13 1 15,-8 4 1-15,1-4 0 0,4-7-1 16,16-28 1-16,12-18-1 15,12-34 3-15,2-12 0 16,10-38-3-16,6-14-1 16,13-19-3-16,6-5 0 15,7 14 1-15,1 10 0 0,-3 26-4 16,-5 10 0-16,-10 23-2 16,-6 7 1-16,-18 15 3 15,-5 10 2-15,-21 14 1 16,-15 6 0-16,-20 7 2 15,-7 2-1-15,2-13 1 16,11-10 0-16,24-23-2 16,12-14-5-16,20-25-15 15,14-9-3-15,24-12-1 16,13 0 4-16,17 13 11 16,-5 7 4-16,-8 17 2 31,-11 9 2-31,-16 12 1 15,-10 8 5-15,-24 12 6 0,-7 6 2 16,-28 6 2-16,-12 1-3 16,-13-3-2-16,-4-13-1 15,12-13-2-15,13-8 0 16,20-23-6-16,11-10-4 0,22-23-9 16,10-12-3-16,24-4 0 15,10 4 5-15,12 12 5 16,-2 6 3-16,-10 14 1 15,-9 5 0-15,-18 14 0 16,1 9 0-16,-12 9 4 16,-5 3 3-16,-11 10 3 15,-5 3 1-15,-9 6-1 16,-1 6-2-16,-9 5-3 16,-8 0 0-16,-17 3 0 15,-3-4 0-15,3-17 1 16,4-8 0-16,27-29-7 15,15-11-4-15,23-20-3 0,13-5-1 16,9 3 6-16,0 4 3 16,-7 18 0-16,-12 6 31 15,-10 13-168-15,-3 6-116 16</inkml:trace>
  <inkml:trace contextRef="#ctx1" brushRef="#br1">9190 18456 0,'0'0'0,"0"0"0,0 0 0,-40 15 0,-6 16 0,-32 56 0,-14 40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08:55:15.05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17357 8632 36 0,'-4'1'45'0,"-4"0"44"15,0 1 5-15,-1-1-4 16,0-1-11-16,2 0-32 16,3 1-1-16,2-1-1 15,2-1-3-15,-1 0-4 16,1 0-5-16,-1 0-1 16,1 0 0-16,0 0 1 15,-1-1 1-15,1 1-7 16,0 0-5-16,0 0-12 15,0 0-6-15,0 0-7 0,0-1-2 16,0 1-1-16,4 0 0 16,12-2-1-16,29-2 2 15,-26 5 3-15,0 1 1 16,0 2 1-16,-2 0 2 16,-5-1 1-16,-1 1-1 15,-2 1 0-15,-4-3 1 0,0 2 1 16,-2-2 1-1,-3-1 1-15,0 0 1 0,0 0 4 16,0 0 4-16,0 0 2 16,-1 0 1-16,0-1-6 15,0 0-2 1,-2-1-2-16,-11 0-1 0,-34-3 2 16,27 8 7-16,1-2 12 15,0-3 5-15,4-1 7 16,0-1-4-16,4 0-8 15,2 4-5-15,2-1-8 16,3 1-1-16,0-1-1 0,4 1 0 16,0-1-5-16,1 1-9 15,0 0-18 1,0-1-5-16,0 1-1 0,4 0 8 16,19 0 9-1,27 2 4-15,-25-1 2 0,1-1 0 16,-1-1 2-1,0 1 0-15,-5 0 2 16,0-2 0-16,-6 0 0 16,-4 2 1-16,-1 0 0 0,-4 2 1 0,-3 2 0 15,-3-4 0 1,0 0 0-16,0 0-1 16,-3 0 0-16,-12 6 0 0,-32 9 2 15,20-15 0 1,-4-6 2-16,2 0 0 15,-1 1-4-15,7 0 0 16,5 0-1-16,3 5 1 0,8 0 2 16,-1 0 1-1,2 2 1-15,3 0-1 0,2 0-2 16,1-2-4-16,1 0-9 16,0 0-5-16,0 0-3 15,0 0 0-15,7 0 7 16,12 1 2-16,33 1 3 15,-26 0 2-15,-3-2 2 16,1 2 1-16,-1 2 0 16,-1-4 2-16,-5 0 0 15,-2 1 0-15,-3 0-1 16,0 2 0-16,-4 1 1 16,1-3-1-16,-4-1 1 15,-4-1 1-15,-1-1 0 16,-1 0 1-16,0 2 7 15,0 0 1-15,0 0-3 0,0 0-1 16,-2 0-5-16,-19 0-1 16,-31 2 3-16,26-1 1 15,-1-4-1-15,3-2 0 16,3 2-2-16,3-1 0 16,7 4-2-16,0 0 1 0,4-1-1 15,4 1 0 1,-2-3 0-16,3 3 0 15,2 0-4-15,0 0-6 0,1 0-7 16,0 0-3-16,0 0 1 16,6 0 5-16,18 3 5 15,34 0 2-15,-26-4 3 16,3 1 1-16,-7-4 2 16,-2 4 2-16,-5 0 0 15,-9 2 0-15,-4-2 1 16,-1-4 0-16,-2 2-2 15,-2-2-25-15,-2 8-170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08:56:45.982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context xml:id="ctx1">
      <inkml:inkSource xml:id="inkSrc13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6-09-23T08:56:52.614"/>
    </inkml:context>
  </inkml:definitions>
  <inkml:trace contextRef="#ctx0" brushRef="#br0">3103 17037 525 0,'-6'-3'335'0,"2"-1"-42"16,0 3-86-16,3 3-42 16,0-2-87-16,-1 0-33 15,1 20-30-15,1 44-4 16,4-13 3-16,-2 16 2 15,0 6-6-15,3 0-1 0,0-3-3 16,-9-12 0-16,4-11 2 16,-3-12 2-16,-1-13-20 15,6-10-50-15,-2-15-193 16</inkml:trace>
  <inkml:trace contextRef="#ctx0" brushRef="#br0" timeOffset="637.3714">3038 17152 719 0,'4'-8'382'16,"0"-6"-120"-16,17 1-102 0,4-6-34 16,19 3-68-16,8 6-19 15,8 3-25-15,-1 7-4 16,-11 12-9-16,-5 8-1 16,-22 8 0-1,-12 4-1-15,-22 4 2 16,-12-3 0-16,-18-3 3 15,-3-5-3-15,-1-13-12 16,3-6-5-16,13-7-10 16,8-3-1-16,14 2-3 15,9 2-6-15,17 0-6 16,9 3-2-16,20 8 13 16,4 1 11-16,5 7 16 0,-3 2 7 15,-16 2 11 1,-11 0 4-16,-20 6 10 0,-7-2 6 15,-23 5 21 1,-8 1 8-16,-14-7 5 0,-9-2-4 0,2-9-24 16,3-5-11-1,10-5-21-15,8-1-23 16,9 3-80-16,12-3-78 16</inkml:trace>
  <inkml:trace contextRef="#ctx0" brushRef="#br0" timeOffset="1155.8786">3031 16905 661 0,'-3'0'376'0,"-3"0"-93"16,5 0-125-16,1 0-35 0,1 0-81 15,29 0-25 1,56-3-3-16,-27-4-3 0,12 2-3 16,-5-4-2-16,-8 3 0 15,-5 1 1-15,-21-1 0 16,-9 3 0 0,-10-4-19-16,-8-1-10 0,-6-6-9 15,-3-1 2-15,-2-6 21 16,-2 0 8-16,1 4 12 15,-1 1 3-15,3 8 12 16,1 2-4-16,10 8-5 16,7 4-3-16,4 10-6 15,-1 5 5-15,-3 9 6 16,-6 1-1-16,-2-1-7 0,-1-3-2 16,-1-8-50-1,3-1-91-15</inkml:trace>
  <inkml:trace contextRef="#ctx0" brushRef="#br0" timeOffset="1460.5772">3691 17287 721 0,'3'0'419'16,"5"0"0"-16,11-1-286 16,8 1-47-16,15-3-37 15,5 1-16-15,10 2-20 0,-7 2-5 16,-9-2-2-1,-10 3-37-15,-15-1-123 16,2-2-124-16</inkml:trace>
  <inkml:trace contextRef="#ctx0" brushRef="#br0" timeOffset="1676.4035">3714 17401 685 0,'4'3'379'0,"6"1"-65"15,20-1-171-15,10-2-3 16,18 0-36-16,0-1-9 16,-8 6-27-16,-13-2-16 15,-21-1-29-15,-6-2-27 0,-2-1-215 16</inkml:trace>
  <inkml:trace contextRef="#ctx0" brushRef="#br0" timeOffset="2328.9612">4550 16878 440 0,'0'-3'273'0,"0"-2"-18"16,-6 4-47-16,5 1-51 15,-2 0-29-15,-28 30-26 16,-36 37-8-16,34-13-29 16,4 12-21-16,23 20-33 15,12 11-5-15,16 0-4 0,5-7 0 16,5-18 1-16,-1-10-2 15,0-13-82-15,-1-10-77 16</inkml:trace>
  <inkml:trace contextRef="#ctx0" brushRef="#br0" timeOffset="2776.9756">4620 17247 1050 0,'-5'-19'422'0,"-2"-21"-274"16,9 2-28-16,16 5-33 0,6 5-18 15,17 12-21-15,5 4-13 16,4 13-21-16,1 10-3 16,-13 14-3-16,-9 10 2 15,-22 13 2-15,-11 5 1 16,-20 6-1-16,-9 1-3 16,-4-10-1-16,1-9-1 15,6-14 1-15,5-11 0 0,5-11-5 16,4-1-5-1,9-6-15-15,5-5-8 16,10-4-7-16,1 1 1 0,16 3 6 16,7 5 7-16,5 4 8 15,6 3 2-15,-2 7 5 16,0 3-25-16,-6-2-126 16,-2 4-72-16</inkml:trace>
  <inkml:trace contextRef="#ctx0" brushRef="#br0" timeOffset="3137.3287">5239 17175 786 0,'-10'-11'435'0,"-9"-9"-109"15,-4 9-109-15,-3 3-35 16,-4 7-77-1,0 3-32-15,3 7-50 0,8 6-19 16,5 10-15-16,3 3-3 16,9 9 1-16,3 7 3 0,12 4 3 15,4 4 2-15,6-9 2 16,4-6-1 0,5-13-2-16,5-11 0 15,1-13 1-15,2-11 4 16,-4-13 7-16,-4-8 7 0,-8-12 26 15,-11-5 11-15,-20-8 21 16,-11 0 5-16,-20 5-19 16,-1 5-14-16,2 14-33 15,3 10-20-15,10 11-74 16,2 6-99-16</inkml:trace>
  <inkml:trace contextRef="#ctx0" brushRef="#br0" timeOffset="3869.2249">5506 17294 542 0,'5'-1'288'0,"1"1"-50"15,3 6-68-15,5 10-66 16,-3 6-19-16,0 9-36 15,-4-1-12-15,-4-5-11 16,-3 0-2-16,0-11-5 16,0-7 1-16,0-5 9 15,4-7 3-15,0-12-3 16,3-3-5-16,5-10-18 0,3 0-6 16,7 0-2-1,1 9 1-15,4 9 3 0,-1 4 5 16,-9 12 18-16,-2 8 2 15,-12 13 4-15,-1 5-2 16,-6 2-14-16,-2-3-4 16,2-8-4-16,-1-5-1 0,4-12 2 15,1-1 2-15,3-13 1 16,4-3 0-16,4-10-5 16,0-5-3-16,5 2 0 15,0-1 2-15,4 10 6 16,1 5 1-16,-8 12 7 15,-1 10 1-15,-3 9-5 16,-6 7 1-16,4 1-7 16,-5 3-5-16,0-4-53 15,2-6-64-15,1-4-268 16</inkml:trace>
  <inkml:trace contextRef="#ctx0" brushRef="#br0" timeOffset="4187.5412">5877 16860 1089 0,'13'2'399'0,"16"15"-313"15,14 11-38-15,11 14 5 16,0 9 18-16,-7 6 2 16,-11 4-4-16,-25 9-25 15,-10 6-21-15,-8-2-11 16,-4-6-2-16,-2-15-2 31,2-10 1-31,5-16-108 0,4-8-113 16</inkml:trace>
  <inkml:trace contextRef="#ctx0" brushRef="#br0" timeOffset="4545.632">6438 17226 782 0,'-1'0'429'16,"0"0"-118"-16,-1 7-100 15,2-7-120-15,2 22-41 16,0 49-20-16,-2-23-5 16,6-6-9-16,-5-6-5 15,8-9-5-15,1-4-2 0,1-11 1 16,4 0-1 0,1-12-16-16,-4-9-41 15,-4-3-165-15,-3-4-260 0</inkml:trace>
  <inkml:trace contextRef="#ctx0" brushRef="#br0">6424 17156 1061 0,'0'2'484'15,"1"3"-216"1,-1-1-122-16,0-4-95 15,0 0-25-15</inkml:trace>
  <inkml:trace contextRef="#ctx0" brushRef="#br0" timeOffset="5130.5039">6250 16933 955 0,'7'1'350'0,"17"1"-256"0,13 2-50 15,7 0-2-15,4 1-5 0,-3 1-16 16,-6 0-5-16,1-3-2 15,-7-3 0 1,-10-3-46-16,-6 0-42 0,-11-6-65 16,-5-1-20-16,-8 0 45 15,-4-8 43-15,-5 0 89 16,-2 0 33-16,7 0 32 16,3 7 17-16,6 5 0 15,3 4-10-15,10 6-21 16,4 4-13-16,9 8-9 15,1 4 18-15,-7 1 34 16,-3 4 3-16,-8-4-11 16,-6 0-19-16,-8-4-44 15,-7-2-2-15,-1-1-200 16,-2-3-144-16</inkml:trace>
  <inkml:trace contextRef="#ctx1" brushRef="#br0">10476 18545 0</inkml:trace>
  <inkml:trace contextRef="#ctx0" brushRef="#br0" timeOffset="6922.329">7100 17186 563 0,'-4'-5'345'0,"1"-1"-6"32,-2 4-90-32,3 4-118 0,1 10-39 15,4 13-69-15,6 10-19 0,6 18 0 16,3 5-1-16,-3-7-1 16,-2-1 10-1,-2-19-133-15,-3-9-82 0</inkml:trace>
  <inkml:trace contextRef="#ctx0" brushRef="#br0" timeOffset="7083.564">6951 17325 756 0,'5'-1'380'0,"13"0"-91"15,11 2-94-15,17 3-53 16,15-1-20-16,15 1-47 15,-3-2-18-15,-12 0-32 16,-9 0-29-16</inkml:trace>
  <inkml:trace contextRef="#ctx0" brushRef="#br0" timeOffset="8413.1855">7908 16917 614 0,'-7'-2'377'16,"-5"2"-20"-16,-9 8-143 15,-6 9-31-15,-3 19-65 16,0 8-32-16,12 24-58 16,7 7-14-16,16 15-9 0,9 0-1 15,10-11-2-15,6-11-2 16,4-22-64-16,-4-8-56 16,6-20-115-16,1-10-115 15</inkml:trace>
  <inkml:trace contextRef="#ctx0" brushRef="#br0" timeOffset="8858.1048">8072 17082 896 0,'8'-7'374'16,"14"-6"-226"0,9 5-34-16,16 3-40 0,4 2-21 0,-5 9-20 31,-5 1-6-31,-21 6-8 15,-11 2-1-15,-9 4 0 0,-3 2 1 0,-9 0-3 32,-1 2-2-32,1-6-3 0,-3-4 0 15,4-7-12-15,7-5-10 0,5-4-14 16,6 0-3 0,10 3 0-16,5 0 6 15,-1 8 7-15,1 6 4 0,-6 5 13 16,-7 3 11-1,-8 6 13-15,-11 0 3 0,-14-4-3 16,-4-3-6-16,-9-11-53 16,2-10-42-16,8-5-159 15</inkml:trace>
  <inkml:trace contextRef="#ctx0" brushRef="#br0" timeOffset="9317.8424">8535 17034 885 0,'2'1'385'0,"-1"1"-177"16,-1 3-83-16,0-5-49 15,-1 2-3-15,0 23-18 16,-5 34-8-16,4-29-12 0,1-2-8 16,3-6-11-16,4-6-4 15,3-2-5-15,3-7-1 16,0-5 1-16,3-4-3 16,3-11-36-16,1-3-18 15,1-7-21-15,0-4-5 16,-5 1 32-16,-3 0 17 15,-4 6 22-15,-3 5 10 0,-4 8 27 16,-1 0 9 0,-1 7-2-16,0 1-6 0,0-1-18 15,1 0-6-15,0 16 5 16,2 43 2-16,4-19-2 16,-1 2-4-16,1 3-3 15,0-3-3-15,1-7-1 16,6-4 6-16,-2-11-115 15,2-5-103-15</inkml:trace>
  <inkml:trace contextRef="#ctx0" brushRef="#br0" timeOffset="9476.8744">8847 17448 1164 0,'0'3'484'15,"2"4"-294"-15,-2-5-71 0,0-2-83 16,0 0-105 0</inkml:trace>
  <inkml:trace contextRef="#ctx0" brushRef="#br0" timeOffset="9893.7882">8965 17046 1152 0,'2'0'410'0,"11"5"-340"31,7 0-43-31,13-1-4 16,9 4-6-16,4-7-5 0,1-1-1 15,-9-4 4 1,-5-4 3-16,-12 1 5 0,-7-4 2 0,-9 4 4 16,-3 2-4-1,-7 5-6 1,-3 5-1-16,-7 13-8 15,-2 1 0-15,2 17-3 0,0 4-4 16,7 12-3-16,2 7 0 0,5 1 0 16,4-6 0-16,4-12 1 31,4-11-13-31,4-12-106 0,-6-5-74 16</inkml:trace>
  <inkml:trace contextRef="#ctx0" brushRef="#br0" timeOffset="10088.2457">8981 17249 916 0,'12'4'381'16,"7"0"-203"-16,17 3-115 15,10 0 10-15,11 2-21 16,-2-1-11-16,-2-2-20 15,-7 1 1-15,-17-7-81 16,-5 0-140-16</inkml:trace>
  <inkml:trace contextRef="#ctx0" brushRef="#br0" timeOffset="10834.0775">9507 17218 885 0,'0'-1'391'0,"5"3"-218"0,3 7-51 16,3 16-72-16,6 7-18 15,0 12 1-15,-4-2-2 16,-2-1-4-16,-5-8-2 15,-1-14-7-15,0-9-3 0,1-10 6 16,-1-7 3 0,6-9 1-16,-1-5 0 0,4-10-13 15,2 1-5-15,3 0-6 16,2 2 0 0,-2 12 0-16,-3 6-1 15,-3 13 6-15,-4 10 0 16,-6 8 3-16,-3 2 1 15,-4 1 0-15,0 0-3 0,3-8-1 16,-1-2-2-16,7-9-4 16,-4-5-1-16,3-9-3 0,7-7 0 0,-2-9 0 31,7-2-1-31,0 2 2 16,0 4 2-16,2 6-1 15,-6 9 0-15,0 8 4 0,-4 11 1 0,-4 14 2 16,-2 3 0-1,-4 4-76-15,-2-2-96 16</inkml:trace>
  <inkml:trace contextRef="#ctx0" brushRef="#br0" timeOffset="11610.0026">9895 16807 653 0,'4'4'279'16,"10"15"-139"-16,11 12-48 16,17 23-26-1,8 9-2-15,8 20-6 0,-6 4-5 16,-25 5-3-16,-17 0 1 15,-29-13-5-15,-7-9-4 16,-9-17-10-16,6-9-6 16,7-22-39-16,4-7-47 15,12-15-255-15</inkml:trace>
  <inkml:trace contextRef="#ctx0" brushRef="#br0" timeOffset="12001.4145">10603 17181 1233 0,'1'-3'573'0,"4"-2"-229"15,3 1-74-15,-1 0-114 16,-1 3-37-16,0-3-70 16,-5 1-18-16,1 1-10 0,-2 1-58 15,0-1-185-15,0 2-167 16</inkml:trace>
  <inkml:trace contextRef="#ctx0" brushRef="#br0" timeOffset="12389.4499">10678 17388 1038 0,'1'3'410'0,"1"9"-266"16,2 5-42-16,0 8-26 0,1 4-4 16,0 11-7-1,-2 6 12-15,-5 9 9 16,-8 2-3-16,-6-5-16 0,-9-3-14 15,-6-14-21-15,-1-8-5 0,-1-14-1 16,1-11-5 0,8-15-35-16,2-10-22 0,7-9-60 15,4-4-34 1,7-7-107-16,4 2-260 16</inkml:trace>
  <inkml:trace contextRef="#ctx0" brushRef="#br0" timeOffset="12945.1732">10448 16958 728 0,'-10'1'389'0,"-5"-1"-98"16,7 0-100-16,4 0-42 16,13 0-78-16,12-4-34 15,24 1-42-15,16-3 0 16,11 3 5-16,-1 3 3 16,-10 2 1-16,-13 0 1 15,-14-2 3-15,-4-2 2 0,-17-3-19 16,-1-1-27-16,-12 0-37 15,-6-5-14-15,-3-6 11 16,1-3 25-16,-2-2 33 16,2 2 12-16,4 2 14 15,1 8 10-15,8 9 10 16,5 4 6-16,9 13 8 16,2 6 1-16,-10 11 46 15,-2 3 22-15,-16 3 8 16,-10-5-6-16,-2-5-53 15,-1 0-48-15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08:55:02.62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17277 8640 348 0,'0'0'191'0,"-1"2"-35"16,0-2-29-16,0 0-39 16,0 0-12-16,1 0-19 0,-2 0-7 0,2 0-11 15,0 0-1-15,0 0 2 16,0 0 1-16,0 0-4 15,0 0-6-15,2 0-15 32,9-1-6-32,33-2-6 15,-30 1-2-15,2-2 0 16,0 2 0-16,3 1 0 16,1 0-2-16,3 1 0 15,-2-2 0-15,-4 2 0 16,1-3 1-16,-7 2 0 0,4 1 0 15,-4 0 0-15,-7 1 3 16,-4 2 5-16,-2 0 2 16,1-3 4-16,0 0 1 15,-3 0-1-15,-17-1 0 16,-35-5-1-16,27 4-1 16,-2-3-2-16,2-2 3 15,8 6 10-15,2-4 1 16,4 5 0-16,2 0-5 15,4 1-9-15,-2 3-2 0,3 0 1 16,0 0-2-16,3 2-5 16,3-2-6-16,6-1-16 15,6 1-3-15,12-1-2 16,7-1 4-16,10 1-15 16,2-3-60-16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08:54:58.80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17344 8615 408 0,'-1'-1'238'0,"-3"0"-26"16,1 2-46-16,2-1-54 0,0 0-16 0,0-1-29 31,-1 0-10-31,1 0-16 15,1 1-4-15,0 0-4 0,0 0 0 16,0-1-1-16,0-1-3 0,0 1-5 31,0 1-5-31,0 0-10 0,0 0-3 0,5 0-5 32,14 1-3-32,36 3 0 15,-28-4 0-15,7-2-1 0,-4 0 3 16,-5-1 1-16,-3 0 1 15,-9 1 2-15,-1 2 0 16,-2 2 2-16,-4-1-1 16,-1 1 2-16,-5-4 2 15,-2 1 10-15,1-1 2 16,-1 1 2-16,1 0-1 0,0 0-7 16,-13 0-2-1,-36-2-2-15,35 0-2 0,-5 1-2 16,-1-3-2-16,4 5-2 15,0-2-2-15,6 2-5 16,2 4-2-16,6 2-1 16,-1 5 3-16,-2-7 4 15,3 0 3-15,-3-4-1 16,2-3-1-16,4 3-1 16,0-1-2-16,0 1-16 15,0 0-3-15,0 0-5 16,2 0 0-16,28 4 13 0,28 4 6 15,-33-11 7-15,-2 0-34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1T07:31:21.50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31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10-01T08:04:09.038"/>
    </inkml:context>
  </inkml:definitions>
  <inkml:trace contextRef="#ctx0" brushRef="#br0">18394 2957 519 0,'-22'-24'327'0,"-16"-21"-49"0,-3 15-61 15,2 9-28-15,6 17-80 16,6 6-40-16,8 16-55 15,9 13-19-15,12 28-13 16,6 20 2-16,18 34 6 16,4 10 1-16,10 25 4 15,0 7 3 1,-12 4 2-16,-6 0 4 0,-26-9 3 16,-15-8 1-16,-18-19 5 15,-9-7 3-15,-7-19 0 16,3-13 2-16,12-29 6 15,8-17-1-15,16-43-20 0,3-19-10 16,11-28-20 0,9-4-53-16,18-2-181 15</inkml:trace>
  <inkml:trace contextRef="#ctx0" brushRef="#br0" timeOffset="555.4499">18681 4759 570 0,'-2'-14'310'0,"-3"-12"-73"16,-1-7-49-1,-5 6-20-15,-7-11-28 16,-3 2-21-16,1 12-39 15,-3 1-17-15,3 17-34 16,0 9-14-16,-2 18-18 16,5 15-6-16,11 20 1 15,1 1 0-15,12-2 2 16,8-4 1-16,7-16 1 16,5-9 2-16,2-17 0 15,-3-5 1-15,-1-16 1 16,-3-9 0-16,-7-10 5 15,0-7 1-15,-8-11 3 16,-7-1 2-16,-2 5-2 0,-3 7-1 16,-2 17-4-16,5 12-4 15,2 17-1-15,6 9-2 16,5 10 0-16,4 5 1 16,7-3 1-16,3-4-1 0,1-4-7 15,-1-8-131-15</inkml:trace>
  <inkml:trace contextRef="#ctx0" brushRef="#br0" timeOffset="1123.77">18564 2517 703 0,'-2'-8'318'16,"-3"-5"-149"-16,0 5-44 16,5 15-67-16,-2 4-27 15,7 22-34-15,-2 7 1 16,3 15 3-16,1 10 0 0,0-2 1 16,-3 0 1-16,0-12 1 15,0-9 1-15,-3-16 2 16,3-7 1-16,-3-12 6 15,0-7 8-15,-1-16 7 16,4-7 3-16,3-15-4 16,5 1-6-16,8 0-10 15,5 4-3-15,5 13-5 0,4 7-3 16,1 13-1 0,0 10 2-16,-8 18 4 15,-7 7 2-15,-12 11 4 16,-8 0 2-16,-9-2 0 15,-7-5 1-15,-12-9 4 0,-3-8 1 16,-5-18 2-16,2-7-3 16,6-14-27-16,7-4-54 0</inkml:trace>
  <inkml:trace contextRef="#ctx0" brushRef="#br0" timeOffset="1804.77">19221 3433 737 0,'-5'20'276'15,"-5"28"-220"-15,0 15-11 0,2 22-24 16,4 4-10 0,5-8-5-16,4-6-2 15,1-25 3-15,1-14 1 0,-2-19 6 16,0-10 17-16,-4-17 49 16,-2-10 22-16,-6-22 25 15,-3-12-4-15,-5-21-29 16,0-8-17-16,-4-4-24 15,5 4-14-15,4 16-22 16,8 10-7-16,6 16-8 16,3 5-2-16,12 10-6 15,0 6-1-15,16 12-3 16,6 3 1-16,22 6 5 16,7 4 0-16,6 0 50 15,4-2-147-15,-8-1-309 16</inkml:trace>
  <inkml:trace contextRef="#ctx0" brushRef="#br0" timeOffset="2019.16">19226 3704 749 0,'13'1'280'16,"27"0"-220"-16,10-1-4 0,13-3-21 15,0-3-9-15,-1 2-112 16</inkml:trace>
  <inkml:trace contextRef="#ctx0" brushRef="#br0" timeOffset="2318.61">19993 3574 419 0,'-9'-8'292'0,"-15"-11"45"0,1 9-133 16,-12 11-75-16,-5 6-26 16,-6 18-46-16,-3 4-22 15,8 12-28-15,10 5-7 16,17 7-7-16,12 1-1 16,15 4 1-16,11-4 2 15,8-7 1-15,7-2-3 0,6-15-170 16</inkml:trace>
  <inkml:trace contextRef="#ctx0" brushRef="#br0" timeOffset="2513.31">20037 3653 827 0,'-3'0'335'0,"-1"2"-190"0,11 13-112 31,6 4-24-31,13 9-2 16,8 5-2-16,2 3 1 16,-3 1-1-16,-3-3 0 15,-5-6 7-15,-4-13-235 16</inkml:trace>
  <inkml:trace contextRef="#ctx0" brushRef="#br0" timeOffset="2688.7799">20309 3693 635 0,'-11'0'376'0,"-10"-3"-44"16,-6 11-179-16,-3 5-37 15,-5 6-65-15,-2 5-18 16,0 6-23-16,1 1-5 16,10 1-6-16,0-3-4 15,13-11-89-15,4-3-77 16</inkml:trace>
  <inkml:trace contextRef="#ctx0" brushRef="#br0" timeOffset="2919.2399">20412 3522 978 0,'7'2'391'0,"4"5"-221"15,9 11-128-15,3 8-9 16,1 20 0-16,-3 11 4 16,-10 19-2-16,-7 0-1 15,-8-6-4-15,-5-9-8 16,1-22-9 0,-1-9-69-16,-6-23-308 0</inkml:trace>
  <inkml:trace contextRef="#ctx0" brushRef="#br0" timeOffset="3678.6">21184 3705 499 0,'0'-11'331'0,"1"-9"-27"15,-7 2-114-15,-8 0-35 16,-8 2-69-16,-6 4-21 0,-6 0-29 16,-6 2-15-1,2 10-26-15,0 3-11 16,3 13-17-16,5 7-7 16,6 11 5-16,12 2 6 0,15 3 13 15,8 2 10-15,14-6 7 16,3-4 3-16,0-13 2 15,4-6 2-15,-4-16 3 16,1-12 3-16,5-21 2 16,0-11 1-16,1-20-1 15,-3-6 0-15,-12-5 5 16,-9-7 1-16,-15-4 4 16,-6 2-3-16,-5 12-7 15,0 14-4-15,4 29 1 16,-1 11-2-16,3 20-4 15,1 6-5-15,3 24-8 16,1 10-3-16,6 22 3 0,5 13 2 16,6 9 1-1,4 4 1-15,5-2 2 16,3-2 2-16,-2-13 3 0,2-5-1 16,-7-19-2-16,-3-10 27 15,-3-14-383-15</inkml:trace>
  <inkml:trace contextRef="#ctx0" brushRef="#br0" timeOffset="3902.75">21387 3514 714 0,'4'-1'338'0,"8"2"-91"16,8 7-172-16,9 9-48 15,2 8 5-15,-2 8 0 16,2 3-1-16,1 5-6 16,-2-2-4-16,-1-6-6 0,-1-6-2 15,-7-9-123-15,-1-5-115 16</inkml:trace>
  <inkml:trace contextRef="#ctx0" brushRef="#br0" timeOffset="4152.96">21713 3508 748 0,'-4'0'356'16,"-8"0"-151"-16,0 0-37 16,-2 5-60-16,-5 1-29 15,-1 7-34-15,-3 8-12 16,-5 8-21-16,1 3-5 15,0 7-4-15,2 1 0 16,6 1 0-16,0-3 0 16,7-10 1-16,0-5 0 15,9-13 2-15,-1-4 0 0,0-7-51 16,4-5-86-16</inkml:trace>
  <inkml:trace contextRef="#ctx0" brushRef="#br0" timeOffset="27919.79">7205 8668 248 0,'3'-4'172'0,"5"-5"25"0,-3 5-23 15,-10 15-25 1,-9 9-14-16,-9 22-38 0,-8 13-12 16,-5 18-37-16,-1 4-16 0,-4-6-16 15,5-3-4 1,11-16-2-16,5-7-32 16,13-11-321-1</inkml:trace>
  <inkml:trace contextRef="#ctx0" brushRef="#br0" timeOffset="28136.29">7485 8814 746 0,'-4'2'298'0,"-8"15"-154"16,-11 13-48-16,-12 20-24 15,-12 12-6-15,-22 14-39 16,-9 8-11-16,-4 9-9 0,9 1-1 15,20-12-2 1,10-13 0-16,19-22-2 16,5-9-13-16,14-15-122 15,10-9-133-15</inkml:trace>
  <inkml:trace contextRef="#ctx0" brushRef="#br0" timeOffset="28323.19">7638 8995 603 0,'6'-11'323'0,"-2"-5"-63"16,-4 16-56-16,-25 12-77 15,-7 13-25-15,-18 22-47 16,-4 13-22-16,-16 34-20 16,-16 9-6-16,-2 12-5 15,-2 0 1-15,18-19-2 0,22-10-25 16,18-18-150-16,16-10-165 15</inkml:trace>
  <inkml:trace contextRef="#ctx0" brushRef="#br0" timeOffset="28521.64">7895 9102 740 0,'-6'5'348'0,"-20"16"-143"16,-20 12-47-16,-30 29-64 15,-13 19-20-15,-9 15-27 16,3 9-15-16,1 5-17 16,-1-1-5-16,13 6-5 15,5-4 0-15,20-8-88 16,13-10-73-16</inkml:trace>
  <inkml:trace contextRef="#ctx0" brushRef="#br0" timeOffset="28749.67">8027 9360 478 0,'-26'23'326'0,"-13"15"8"16,-20 18-173-16,-11 9-38 15,-19 17-57-15,-7 9-17 16,-3 21-21-16,7 1-7 15,3 2-11-15,4-1 0 0,8-6-1 16,8-5-20-16,22-16-77 16,15-14-68-1</inkml:trace>
  <inkml:trace contextRef="#ctx0" brushRef="#br0" timeOffset="28963.68">8069 9715 911 0,'-16'9'387'16,"-9"8"-205"-16,-27 37-85 15,-12 15-31-15,-29 22-10 16,-8 12-9-16,-3 8-20 0,1 8-6 16,12 2-10-16,6-4-3 15,9-12-2-15,3-11-1 16,28-15 5-16,13-15-67 0,25-30-196 15</inkml:trace>
  <inkml:trace contextRef="#ctx0" brushRef="#br0" timeOffset="29183.5">8268 9993 779 0,'-3'2'379'16,"-5"4"-148"-16,-22 15-98 15,-9 7-25-15,-22 18-30 16,-7 7-1 0,0 20-38-16,-12 13-12 0,-5 12-15 15,-5 4-5-15,-9 1-2 16,12-4-1-16,25-14-1 16,14-12 10-16,32-28-159 15,6-21-150-15</inkml:trace>
  <inkml:trace contextRef="#ctx0" brushRef="#br0" timeOffset="29392.65">8469 10086 766 0,'-31'29'327'16,"-28"21"-183"-1,-27 29-29-15,-13 18-9 16,-11 15-6-1,-3 4-8-15,7 1-30 16,8-4-10-16,18-17-25 16,13-10-11-16,32-29-8 0,15-16-41 15,23-22-147-15,12-18-237 16</inkml:trace>
  <inkml:trace contextRef="#ctx0" brushRef="#br0" timeOffset="29562.2">8740 10203 644 0,'-26'18'362'16,"-11"16"-7"-16,-38 35-258 15,-9 14 1-15,-13 14-4 16,-13 3 3-16,14 0-33 16,4 0-13-16,23-14-22 15,22-11-68-15,24-31-200 16</inkml:trace>
  <inkml:trace contextRef="#ctx0" brushRef="#br0" timeOffset="29754.03">8828 10399 1040 0,'-17'15'370'0,"-33"25"-313"16,-12 14-34-16,-26 24-8 0,-4 9 1 15,-5 22 2 1,-2-2 1-16,20-17 0 16,13-13-14-16,28-39-144 0,17-11-188 15</inkml:trace>
  <inkml:trace contextRef="#ctx0" brushRef="#br0" timeOffset="29932.29">8924 10578 698 0,'-20'16'391'0,"-28"28"-16"16,-16 10-237-16,-21 28-44 15,-6 4-23-15,3 2-23 16,14-12-13-16,36-28-21 16,16-12-44-16,32-27-145 15,11-10-288-15</inkml:trace>
  <inkml:trace contextRef="#ctx0" brushRef="#br0" timeOffset="30097.13">9106 10663 1154 0,'-29'23'444'16,"-37"33"-320"-1,-2 12-60-15,-9 11-29 16,1-4-3-16,16-15-4 15,8-14-5-15,35-27-75 0,17-8-73 16</inkml:trace>
  <inkml:trace contextRef="#ctx0" brushRef="#br0" timeOffset="30278.27">9234 10813 1269 0,'-35'30'472'0,"-39"35"-339"16,-1 0-9-16,22-7-31 16,14-13-12-16,28-23-55 15,9-11-14-15,20-17-103 16,7-9-41-16</inkml:trace>
  <inkml:trace contextRef="#ctx0" brushRef="#br0" timeOffset="50678.0899">10737 11183 589 0,'-1'-2'282'0,"-8"-3"-110"16,-8 7-45-16,-19 26-56 0,-21 13-23 16,-19 39-25-16,-8 10-9 15,9 8-7-15,6-7 0 16,20-23-3 0,14-14 1-16,20-24-101 15,25-15-176-15</inkml:trace>
  <inkml:trace contextRef="#ctx0" brushRef="#br0" timeOffset="50849.3">11236 11155 843 0,'0'1'371'0,"-18"10"-204"0,-24 13-47 16,-38 28-75-16,-21 16-17 15,-20 24-12-15,-7 6-4 16,7 0-3-16,13-12-1 15,34-19-25-15,23-14-55 16,43-31-133-16</inkml:trace>
  <inkml:trace contextRef="#ctx0" brushRef="#br0" timeOffset="51038.87">11671 11094 822 0,'-7'6'369'0,"-28"17"-194"15,-23 18-33-15,-39 37-65 0,-21 18-37 16,-24 27-25 0,-4 5-4-16,17 1-1 15,20-10 0-15,49-38-10 16,32-20-29-16,35-44-61 16,17-24-61-16</inkml:trace>
  <inkml:trace contextRef="#ctx0" brushRef="#br0" timeOffset="51223.89">12079 11156 652 0,'-4'7'384'16,"-4"8"-121"-1,-56 39-72-15,-21 21-11 16,-46 36-120-16,-20 12-25 0,-7 18-16 16,-3 1 0-16,26-22-3 15,27-18-3 1,42-44-4-16,29-20-48 0,39-31-70 15,23-15-67 1,39-24-193-16,18-20-45 0</inkml:trace>
  <inkml:trace contextRef="#ctx0" brushRef="#br0" timeOffset="51412.63">12281 11333 512 0,'40'-25'334'0,"29"-19"-13"15,-22 17-42-15,-49 29-105 16,-24 18-35-16,-35 34-50 15,-19 20-41-15,-43 31-38 16,-17 11-7-16,-22 26-1 16,-3-1 1-16,32-16 4 15,24-14 2-15,57-53-9 16,29-23-16-16,43-37-107 16,23-21-91-16</inkml:trace>
  <inkml:trace contextRef="#ctx0" brushRef="#br0" timeOffset="51594.43">13126 11129 1009 0,'6'0'413'15,"-19"8"-265"-15,-40 24-29 16,-53 49-32-16,-38 25-30 16,-55 42-12-16,-14 28-4 15,-20 8 0-15,18-2-6 16,32-16-14-16,29-27-1 15,58-46 4-15,18-21-52 16,47-38-387-16</inkml:trace>
  <inkml:trace contextRef="#ctx1" brushRef="#br0">20804 19044 0,'0'0'0</inkml:trace>
  <inkml:trace contextRef="#ctx0" brushRef="#br0" timeOffset="52151.93">13480 11281 716 0,'25'-6'294'0,"15"-1"-181"16,-11 7-39-16,-32 19-26 15,-23 13-4-15,-36 26 6 16,-23 15-7-16,-37 26-2 0,-24 14 5 0,-16 30-3 15,-16 6 0 1,-3 11-13-16,22-3-7 0,27-31-4 31,27-13-1-31,47-38-9 16,14-23-76-16,41-34-346 16</inkml:trace>
  <inkml:trace contextRef="#ctx0" brushRef="#br0" timeOffset="52414.87">14544 11125 626 0,'-9'11'236'0,"-32"22"-176"0,-27 18-21 16,-52 44 3-1,-25 20 22-15,-39 34 48 16,-27 24 5-16,-23 19-9 15,-19 12-26-15,11-8-50 16,16-22-2-16,32-34-6 16,40-25-1-16,47-36-8 15,24-15-40-15,42-32-88 16,17-21-56-16,34-37-61 0,25-20-36 0</inkml:trace>
  <inkml:trace contextRef="#ctx0" brushRef="#br0" timeOffset="52658.64">14347 11560 360 0,'91'-49'223'0,"104"-50"-27"15,-18 12-67-15,-48 27-81 0,-22 16-21 16,-52 24 15-16,-25 12 2 16,-53 29 15-1,-34 15 12-15,-56 48 5 0,-24 16 9 16,-58 37-4-16,-9 26-9 15,-38 16-28-15,-13 11-11 16,7 5-10-16,11-20-2 16,42-25 1-16,23-19 0 15,59-40-1-15,21-13-1 16,52-38-74-16,20-22-47 16,42-42-184-16</inkml:trace>
  <inkml:trace contextRef="#ctx0" brushRef="#br0" timeOffset="52909.68">15481 11283 450 0,'51'-32'190'16,"47"-29"-91"-16,-58 30-29 16,-26 13-2-16,-46 31 35 15,-35 20 19-15,-61 48-5 16,-19 26 19-16,-57 36-18 0,0 24-16 15,-15 17-11 1,0 8-21-16,23 5-17 0,-1-13 0 16,37-21-30-1,7-10-3-15,15-28 0 16,12-14-2-16,22-23-3 0,18-19-27 16</inkml:trace>
  <inkml:trace contextRef="#ctx0" brushRef="#br0" timeOffset="53449.91">15883 11511 1013 0,'-4'-5'379'16,"-19"1"-316"-16,-14 12-40 16,-30 25-40-16,-18 17 2 0,-38 36 31 15,-13 20 7-15,-27 33 5 16,-18 8-6-16,3 27-11 16,-3-6 2-16,14-12 5 15,28-4 0-15,31-39-28 16,25-15-50-16</inkml:trace>
  <inkml:trace contextRef="#ctx0" brushRef="#br0" timeOffset="53708.95">16076 11760 695 0,'-53'35'327'0,"-39"26"-141"15,-27 30-63-15,-14 12-28 0,-13 18-31 16,2 6-13 0,2 3-26-16,0-3-5 15,13-12-2-15,9-14 1 16,27-16 4-16,19-13-36 15,37-23-314-15</inkml:trace>
  <inkml:trace contextRef="#ctx0" brushRef="#br0" timeOffset="53927.25">15989 12280 555 0,'-35'14'262'16,"-28"9"-64"-16,-23 28-106 16,-6 5 6-16,-26 16 3 15,-7 7-5-15,-8 6-40 16,-2 5-16-16,15 4-18 16,14-6-4-16,25-23-49 0,20-8-92 15</inkml:trace>
  <inkml:trace contextRef="#ctx0" brushRef="#br0" timeOffset="54122.35">15958 12566 836 0,'-17'4'349'0,"-16"4"-182"16,-30 17-114-16,-10 9-8 0,-19 15-15 15,-16 10-3 1,-3 12-13-16,2 6-2 16,6-4-80-16,23-4-223 0</inkml:trace>
  <inkml:trace contextRef="#ctx0" brushRef="#br0" timeOffset="177090.3596">7957 10111 681 0,'-4'-5'363'0,"-7"-12"-88"16,5-4-39-16,8-17-80 15,11-7-38-15,27-24-45 16,14-28-10-16,51-32-15 16,17-23-5-16,45-32-16 15,25 1-7-15,5 7-7 16,2 19-1-16,-48 51 11 15,-35 32-93-15</inkml:trace>
  <inkml:trace contextRef="#ctx0" brushRef="#br0" timeOffset="177453.67">7899 9844 969 0,'0'-5'393'0,"-3"5"-252"16,-2 10-55-16,0 27-53 15,-4 12-7-15,3 17-8 16,-1 3-3-16,11-6-11 16,8-12-3-16,19-25-1 15,14-18 0-15,21-30 7 16,10-11 4-16,15-14-8 15</inkml:trace>
  <inkml:trace contextRef="#ctx0" brushRef="#br0" timeOffset="177913">9458 8300 828 0,'2'-2'338'0,"-1"4"-188"16,6 24-104-16,1 14-15 15,4 21 8 1,3 4 6-16,-1 0 4 16,1-3-1-16,-3-15-9 0,-1-9-6 15,-8-19 4-15,-6-14 1 16,-7-20 34-16,-7-11 1 0,-3-18-13 16,-4-6-4-1,-12-14-40 1,-1-3-4-16,4-7-5 15,5-1-5-15,21 12-4 16,7 2-6-16,19 10-2 16,6 11 1-16,19 4 0 15,11 7 4-15,15 2 0 16,10 0 2-16,-2-1 1 16,-3 1-9-16,-14 5-261 0</inkml:trace>
  <inkml:trace contextRef="#ctx0" brushRef="#br0" timeOffset="178128.4">9479 8679 721 0,'8'0'322'0,"19"-9"-130"15,13-6-31-15,29-15-35 16,5-5-27-16,3 2-56 16,-5 3-15-16,-21 7-137 15</inkml:trace>
  <inkml:trace contextRef="#ctx0" brushRef="#br0" timeOffset="178316.9799">9418 8448 819 0,'21'-10'340'0,"17"-9"-172"16,23-9-135-16,14-6-10 15,8-3-10-15,-1 3-62 16</inkml:trace>
  <inkml:trace contextRef="#ctx0" brushRef="#br0" timeOffset="178638.34">10048 8476 694 0,'9'-15'343'16,"6"-5"-127"-16,2-10-73 0,2-1-24 16,-6 4-27-1,-1 0-8-15,-5 12-8 16,-4 5-7-16,-3 11-18 0,1 9-10 16,4 18-14-1,4 6-2-15,9 13 0 16,1 1-2-16,3-1 0 15,-2-2 21-15,-3-7 29 0,1-5 10 0,-5-16 15 32,0-2-12-32,-4-11-24 15,-7-4-5-15,6 0-18 0,-6-3-49 0</inkml:trace>
  <inkml:trace contextRef="#ctx1" brushRef="#br0" timeOffset="-64843.03">23795 15810 0</inkml:trace>
  <inkml:trace contextRef="#ctx0" brushRef="#br0" timeOffset="179668.07">13469 9905 1155 0,'0'-1'424'16,"1"-4"-338"-1,29 31-59-15,18 20-21 0,22 39-4 16,10 23 1-1,4 29 4-15,-5 23 2 16,-19 18 5-16,-16 5 4 0,-34 18 1 16,-12-20 0-16,-15-26-5 15,-4-6-3-15,4-36-8 16,2-9-89-16,6-31-151 16,2-24-217-16</inkml:trace>
  <inkml:trace contextRef="#ctx0" brushRef="#br0" timeOffset="179874.22">13778 11439 735 0,'5'2'329'16,"2"5"-96"-16,12 19-192 16,10 17-11-16,1 24 9 15,2 6 2-15,-3-2-4 16,-1-6-4-16,2-33 34 15,1-14 24-15,8-38 74 0,2-29 22 16,2-40-28-16,-2-11-27 16,-3 6-79-16,-4 11-59 0</inkml:trace>
  <inkml:trace contextRef="#ctx0" brushRef="#br0" timeOffset="180499.9499">13293 8758 640 0,'0'-1'356'0,"-6"8"-50"15,5 14-179-15,4 27-99 16,4 12-8-16,8 20-1 0,-2 4-2 15,0-5-4-15,2-5-1 16,-4-25-2-16,1-15-1 16,-2-23 5-16,-4-18 4 0,-6-24 5 15,-2-14 3 1,-13-19 4-16,-5 1 3 16,-7-6 6-16,1 3 0 15,6 5-8-15,8 0-9 0,13 11-13 16,8 2-3-16,14 5-4 15,6 6 0-15,15 3-2 16,15 2 0-16,15 7 0 16,11 4 0-16,-5 6-260 15</inkml:trace>
  <inkml:trace contextRef="#ctx0" brushRef="#br0" timeOffset="180729.04">13289 9338 807 0,'12'1'335'16,"10"-1"-174"-1,30-13-57-15,13-8-5 16,21-14-17-16,0-1-17 15,-7-6-42-15,-11 0-6 16,-14 8-330-16</inkml:trace>
  <inkml:trace contextRef="#ctx0" brushRef="#br0" timeOffset="180905.51">13322 9010 960 0,'14'-10'363'16,"24"-15"-265"-1,15 0-52-15,24-6-25 16,2-2-8-16,1 3-148 16</inkml:trace>
  <inkml:trace contextRef="#ctx0" brushRef="#br0" timeOffset="181291.62">13926 9055 1031 0,'-1'-2'411'16,"1"-13"-266"-16,10-1-31 0,15-3-36 16,9-4-6-1,12 8-14-15,1 1-14 16,-9 14-17-16,-10 1-1 0,-18 17 2 16,-7 8 0-16,-16 14-3 15,-5 7-4-15,-3 0-11 16,0-2-3-16,11-17-4 15,6-8 0-15,8-15 1 16,7-7 1-16,12-11 11 16,4-6 19-16,0-5 20 15,3 2 4-15,-8 0-4 16,1 5-17-16,-1 4-19 16,-3 0-48-16</inkml:trace>
  <inkml:trace contextRef="#ctx0" brushRef="#br0" timeOffset="182318.81">22197 3580 863 0,'3'-5'361'0,"9"-2"-197"0,24 4-103 0,15-2-19 15,17 4-17-15,1 1-5 16,-2-2-8-16,-7 2-2 16,-3-3 9-16,-3 0-112 15,-10-2-294-15</inkml:trace>
  <inkml:trace contextRef="#ctx0" brushRef="#br0" timeOffset="182519.3199">22306 3773 766 0,'16'0'369'0,"12"0"-157"0,10 0-53 16,11-2-17 0,6 1-51-16,0 0-22 15,-1 0-36-15,-7 2 4 16</inkml:trace>
  <inkml:trace contextRef="#ctx0" brushRef="#br0" timeOffset="182999.07">18639 5870 664 0,'22'4'254'0,"34"4"-187"15,11 1-7-15,15-4-21 16,-3-3-7-16,-8-4-89 16,-10-7-217-16</inkml:trace>
  <inkml:trace contextRef="#ctx0" brushRef="#br0" timeOffset="183161.54">18665 6099 513 0,'7'2'286'0,"19"-1"19"31,16-2-188-31,35-2-36 16,4-8-13-16,9 3-35 16,-8 3-21-16</inkml:trace>
  <inkml:trace contextRef="#ctx0" brushRef="#br0" timeOffset="183550.7">19619 5716 762 0,'-7'11'299'0,"-7"24"-198"16,2 10-44-16,10 18-16 15,1 3 0-15,6-4-4 16,4-2-4-16,2-19-11 0,3-7-2 16,-1-14 5-1,-2-13 44-15,-3-14 42 16,1-12 8-16,-4-15 2 16,0-13-39-16,-6-19-35 15,-3-11-9-15,-8-16-10 16,-5 0-4-16,2 5-14 15,4 12-4-15,4 19-6 16,6 11-4-16,3 13-1 16,3 8-6-16,11 13-6 15,9 7-1-15,21 8 2 16,17 4 4-16,14 2 7 16,7 3 1-16,7-2-72 15,-4-3-97-15</inkml:trace>
  <inkml:trace contextRef="#ctx0" brushRef="#br0" timeOffset="183775.53">19531 6223 676 0,'0'2'316'0,"10"0"-111"16,18 0-99-16,29-2-60 16,11 1-5-16,19 4-14 15,-3 0-6-15,-13 2-7 16,-10-2-56-16</inkml:trace>
  <inkml:trace contextRef="#ctx0" brushRef="#br0" timeOffset="183957.06">19531 5874 696 0,'10'-2'286'16,"24"-5"-169"-16,11-3-61 0,27 2-36 15,14 0-8 1,5 5-30-16,-1 2-220 0</inkml:trace>
  <inkml:trace contextRef="#ctx0" brushRef="#br0" timeOffset="184230.56">20118 6160 471 0,'5'0'262'15,"9"-4"-35"1,5-3-26-16,6-8-45 16,2-2-22-16,-3-7-34 15,-1-3-14-15,-7 1-12 16,-3 5-1-16,-7 6-1 16,-4 8 0-16,-3 13-16 15,-3 3-8-15,-3 14-20 16,3 3-11-16,5 6-10 0,2 4 0 0,8-1-3 15,2 2-1 1,3-10-3-16,1-4-28 16</inkml:trace>
  <inkml:trace contextRef="#ctx0" brushRef="#br0" timeOffset="184510.6">20885 5560 792 0,'-6'-5'419'16,"-3"-9"-79"-16,7 16-242 0,4 10-30 15,4 17-40 1,6 14-3-16,4 16 2 15,-1 11 0-15,1 6-2 16,-4-3-1-16,-2-12-3 16,1-11-6-16,-3-22-3 0,0-9-114 15</inkml:trace>
  <inkml:trace contextRef="#ctx0" brushRef="#br0" timeOffset="184658.3">20672 5831 846 0,'5'0'354'16,"19"-1"-161"-16,14-4-53 15,30-1-31-15,5-4-7 16,9 1-47-16,-5-1-20 16,-11 3-195-16</inkml:trace>
  <inkml:trace contextRef="#ctx0" brushRef="#br0" timeOffset="185229.24">21619 5490 859 0,'-5'-3'353'16,"-5"3"-234"-16,1 6-47 15,5 24-58-15,3 13-11 16,5 22 2-16,2 6 4 0,5 13 4 16,-1-1 2-16,-1-16 3 15,0-9 0 1,-5-28 5-16,0-11 3 0,-3-13 32 15,0-6 11-15,-1-17 3 16,0-10-2-16,-5-20-31 16,1-13-13-16,-6-13-11 15,2-1-4-15,4 2-9 16,4 11-2-16,7 8-3 16,3 8 0-16,3 8 1 15,-3 4 1-15,6 8-5 16,3 5-3-16,16 4-3 15,14 1-1-15,15 3 1 0,14 0 1 16,22 6-136-16,8 2-92 16</inkml:trace>
  <inkml:trace contextRef="#ctx0" brushRef="#br0" timeOffset="185482.67">21695 6129 660 0,'1'1'314'0,"13"-1"-103"15,14 2-88-15,25-2-37 16,8 1-18-16,10-1-25 15,3 0-13-15,-2-2-16 16,-1-3-2-16</inkml:trace>
  <inkml:trace contextRef="#ctx0" brushRef="#br0" timeOffset="185691.44">21528 5792 887 0,'14'-6'348'0,"21"-2"-220"0,21-1-28 0,23 1-29 16,8 2-13-16,12-1-33 15,0 3-11 1</inkml:trace>
  <inkml:trace contextRef="#ctx0" brushRef="#br0" timeOffset="186089.37">22278 6111 866 0,'4'-8'371'0,"11"-9"-187"16,7 2-63-16,10 1-43 16,5 6-16-16,-3 9-23 15,-2 2-11-15,-15 7-5 16,-10 1 0-16,-18 9-1 15,-8 4-2-15,-9 6-6 16,0 5-3-16,11-3-6 16,2-3 0-16,14-3-1 15,7-6 4-15,11-6 14 0,11-3 9 16,12-9 21 0,5-4 18-16,4-3 22 15,2-5 3-15,-9 0-13 0,-3 1-19 16,-12 0-34-16,-10-2-10 15,-12 2-107-15,-7 1-108 16</inkml:trace>
  <inkml:trace contextRef="#ctx0" brushRef="#br0" timeOffset="190772.74">14530 8353 501 0,'9'-18'332'16,"5"-12"-8"-16,1 13-166 15,-5 4-42-15,-8 18-45 16,-7 10-1-16,-11 17-4 16,-6 11-2-16,-10 6-18 15,-2 2-14-15,1-1-17 16,2-3-4-16,5-10-4 15,4-5-1-15,10-15-1 16,4-6-5-16,12-8-5 16,8-3-1-16,14-4 0 15,12-1 4-15,21-2 2 0,8 3 2 16,4 1 6 0,2 0 51-16</inkml:trace>
  <inkml:trace contextRef="#ctx0" brushRef="#br0" timeOffset="191174.3296">15173 8112 762 0,'-12'-2'393'16,"-14"1"-138"-16,2 10-111 16,-3 6-46-16,3 13-70 15,8 4-18-15,10 11-17 0,8 8-5 16,19 1 1-16,12-4 1 16,7-11 5-1,3-8 2-15,3-23 9 0,-4-9 3 16,3-15 1-16,0-13 84 15,-12-14 39 1,-9-6 16-16,-24-8 25 16,-12 2-78-16,-23 12-31 15,-12 4-17-15,-7 17-27 0,4 13-11 0,9 13-21 16,7 8-39-16,11 13-165 16,3 3-179-1</inkml:trace>
  <inkml:trace contextRef="#ctx0" brushRef="#br0" timeOffset="191400.65">15225 8118 971 0,'-8'4'424'0,"-5"11"-225"0,1 13-53 16,-1 18-71-1,5 9-21-15,1 7-27 16,1-3-8-16,9-6-151 16</inkml:trace>
  <inkml:trace contextRef="#ctx0" brushRef="#br0" timeOffset="192269.8596">10333 7806 544 0,'-1'-6'293'0,"-6"-5"-51"15,10-2-78 1,9 0-61-16,3 1-25 0,17 4-36 16,6-2-6-1,15 4-7-15,9 0 1 0,5-3 3 0,-3 2-7 16,-14 0-8 0,-10 4-1-16,-19 7 1 15,-16 4 6-15,-11 12 7 16,-7 9 3-16,-10 14-5 15,-3 8-5-15,-10 7-11 16,-2-3-5-16,7-3-3 16,6-6-2-16,15-13-5 15,7-7-20-15,12-18-121 0,8-11-180 0</inkml:trace>
  <inkml:trace contextRef="#ctx0" brushRef="#br0" timeOffset="192646.87">11121 7391 864 0,'-16'2'362'0,"-20"8"-220"16,13 3-57-1,-4 8-70-15,8 2-15 16,12 9-18-16,-3 3-2 0,21 11 1 16,12 5 2-16,19-3 6 15,8-5 4-15,11-15 3 16,-1-9 4-16,-4-21 3 16,-4-8 5-16,-6-20 8 15,-6-8 6-15,-15-6 55 16,-8-1 21-16,-20 4 23 15,-13 3 3-15,-12 10-43 16,-6 3-22-16,-3 12-33 16,1 6-14-16,4 7-22 15,2 4-66-15,6 5-163 0,4-2-231 16</inkml:trace>
  <inkml:trace contextRef="#ctx0" brushRef="#br0" timeOffset="192827.66">11282 7412 406 0,'0'2'315'0,"-1"2"19"0,-8 6-129 16,0 1-56-1,-1 16-54-15,4 4-11 16,0 13-3-16,2 8-4 16,1 2-25-16,-3 1-14 15,5-4-22-15,-2-9-4 0,-1-15-51 16,1-8-129-1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5-10-01T07:36:19.27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5-10-01T07:36:19.796"/>
    </inkml:context>
  </inkml:definitions>
  <inkml:trace contextRef="#ctx0" brushRef="#br0">23429 4780 0,'0'0'0,"-3"40"15</inkml:trace>
  <inkml:trace contextRef="#ctx1" brushRef="#br0">22180 3127 390 0,'-7'-14'269'15,"-12"-12"18"1,-10 7-42-16,-12 13-75 16,-3 11-37-16,-4 22-56 15,0 12-28-15,8 30-33 16,11 16-12-16,25 20-12 16,15 1-1-16,26-12 5 15,16-14 3-15,33-39 14 16,19-19 12-16,17-39 58 15,-6-20 26-15,-22-17 60 0,-22-7 17 16,-37-13-25-16,-22-6-15 16,-44-5-65-16,-21 0-26 15,-23 23-60-15,-7 14-11 16,0 26-110-16,10 16-71 16,19 11-228-16</inkml:trace>
  <inkml:trace contextRef="#ctx1" brushRef="#br0" timeOffset="249.56">22404 3123 980 0,'0'-6'470'0,"-3"-1"-169"16,-7 5-101-16,-10 18-101 16,-8 17-33-16,-19 30-46 15,-9 22-3-15,-8 17-4 16,3 1-2-16,15-8-3 16,12-18-19-16</inkml:trace>
  <inkml:trace contextRef="#ctx1" brushRef="#br0" timeOffset="1043.3699">4190 9783 729 0,'-6'-1'334'16,"-4"10"-135"-16,-1 17-44 15,7 34-44-15,0 16-12 16,8 33-31-16,5 12-12 0,5 3-27 16,4-7-9-1,0-28-13-15,-6-19-2 0,-1-29-48 16,-1-18-52-16,-4-21-294 15</inkml:trace>
  <inkml:trace contextRef="#ctx1" brushRef="#br0" timeOffset="1207.71">4071 9821 857 0,'4'-7'347'0,"6"-4"-197"16,26 4-116-16,17-1-16 15,34-4-8 1,10 3-2-16,7 0-3 16,0 4 0-16,-17 5-183 15</inkml:trace>
  <inkml:trace contextRef="#ctx1" brushRef="#br0" timeOffset="1428.1398">4163 10599 1112 0,'19'-2'423'0,"38"-11"-303"15,20-4-31-15,18 2-18 16,7-2-21-16,-10 5-33 0,-8 5-7 15</inkml:trace>
  <inkml:trace contextRef="#ctx1" brushRef="#br0" timeOffset="1638.1099">4249 10342 868 0,'32'-15'345'16,"22"-9"-225"-16,25-7-81 0,6 0-9 16,1 8-84-16,-7 2-293 15</inkml:trace>
  <inkml:trace contextRef="#ctx1" brushRef="#br0" timeOffset="1910.38">4996 10380 1149 0,'3'-5'453'0,"-1"-13"-300"15,5-1-46-15,4-7-48 16,-1 0-14-16,5 6-24 15,-2 3-5-15,-5 8-5 16,-1 5 4-16,-4 8 16 16,2 4 8-16,1 13 14 15,-2 9 4-15,0 11-10 16,-3 10-4-16,0 5-10 16,1-3-5-16,8-3-5 15,0-10-3-15,7-12-7 16,4-7 17-16,-4-12-231 15</inkml:trace>
  <inkml:trace contextRef="#ctx1" brushRef="#br0" timeOffset="2527.62">10689 12521 1171 0,'2'-4'498'15,"4"-8"-258"-15,28 12-159 16,23 2-44-16,30 5-15 16,23 7-2-1,13-2-7-15,-3-1 37 16</inkml:trace>
  <inkml:trace contextRef="#ctx1" brushRef="#br0" timeOffset="2960.41">11754 12179 977 0,'0'7'398'16,"-1"10"-226"-16,0 29-107 16,2 18-11-16,1 24-15 15,1 8-10-15,4 7-15 0,-1-9-5 16,2-17-6-16,0-11 0 15,-2-28 4-15,0-10 5 16,-4-23 12-16,-3-17 3 16,-3-25 4-16,2-16-1 15,-4-23-9-15,1-10-4 16,-7-11-6-16,-4 2-3 0,4 3-6 16,8 11-1-1,6 19-1-15,3 10-3 0,4 24-3 16,4 8-2-16,15 13-3 15,13 4-1-15,21 7 4 16,15-2 1-16,19 3-45 16,3-2-74-16</inkml:trace>
  <inkml:trace contextRef="#ctx1" brushRef="#br0" timeOffset="3199.17">11746 12910 856 0,'2'2'418'15,"10"2"-106"-15,19-2-138 16,29-4-75-16,15-4-9 15,25-5-34-15,-7 2-23 16,-10-1-16-16,-11 1-75 16</inkml:trace>
  <inkml:trace contextRef="#ctx1" brushRef="#br0" timeOffset="3402.81">11755 12631 1039 0,'15'-5'436'0,"9"-3"-231"16,33-6-127 0,16-3-14-16,20-5-30 0,1 5-10 15,-6 5-257 1</inkml:trace>
  <inkml:trace contextRef="#ctx1" brushRef="#br0" timeOffset="3741.77">12469 13024 1039 0,'10'-15'398'0,"11"-17"-294"16,5 1-20 0,3-2-40-16,-6 2-11 0,-4 8 18 0,-4 5 10 15,-11 12 14 1,1 8 4-16,-3 18-27 0,2 9-8 15,5 17-8-15,0 2-1 16,3 7 5 0,-1 1 0-16,-5-14-4 15,0-3-3-15,-5-19-15 16,0-7 1-16,0-10-119 16</inkml:trace>
  <inkml:trace contextRef="#ctx0" brushRef="#br0" timeOffset="4839.06">25106 13953 0,'0'0'0,"0"0"16</inkml:trace>
  <inkml:trace contextRef="#ctx1" brushRef="#br0" timeOffset="5209.13">16698 5525 788 0,'0'6'327'16,"-1"20"-182"-16,-1 14-54 16,-1 28-48-16,1 13-3 15,2 13-15-15,2-6-3 16,2-19-3-1,-3-16 0-15,3-31 6 0,-1-11 13 16,-3-20 14-16,0-12 2 0,-3-27-4 16,-4-11-14-16,-2-19-16 15,-4-8-4 1,0-1-5-16,3 5-5 16,4 11-7-16,6 5-5 15,9 13-6-15,8 6-1 16,16 15-1-16,7 7 2 0,17 12 1 15,10 3 1-15,10 10 5 16,4 4 32-16,-8 8-165 16,-2 9-159-16</inkml:trace>
  <inkml:trace contextRef="#ctx1" brushRef="#br0" timeOffset="5422.9796">16679 6085 581 0,'17'6'303'16,"28"4"-90"-16,20-4-31 15,20-2-89 1,5 0-28-16,-4-3-28 0,-11-4-50 15,-20-2-248-15</inkml:trace>
  <inkml:trace contextRef="#ctx1" brushRef="#br0" timeOffset="5600.03">16716 5810 733 0,'11'-1'343'15,"7"-2"-135"-15,20 2-119 16,12 1-22-16,21 0-37 16,5-1-11-16,0 1-88 0,-2-4-289 15</inkml:trace>
  <inkml:trace contextRef="#ctx1" brushRef="#br0" timeOffset="5869.4">17353 6205 563 0,'10'-8'293'0,"11"-12"-90"0,2-2-65 15,3-8-67-15,-2 4-9 16,-10-2 11-16,0 7 8 15,-12 9 12-15,3 4-17 16,-4 14-39-16,-1 7-14 16,2 12-30-16,-1 8-1 15,10 9 8-15,1 6 2 16,-5-5 28-16,5-1-80 0</inkml:trace>
  <inkml:trace contextRef="#ctx1" brushRef="#br0" timeOffset="6123.81">17999 5529 1212 0,'3'-1'49'16,"3"6"2"-16,2 4 50 15,7 16-38-15,-1 10-11 16,-6 12-19-16,2 7-9 16,-5 8-6-1,0 3 1-15,-1-4 0 16,1-6 21-16,0-18-141 0,1-10-119 0</inkml:trace>
  <inkml:trace contextRef="#ctx1" brushRef="#br0" timeOffset="6263.61">17784 5805 865 0,'14'-5'395'0,"24"-3"-168"15,19 0-67 1,12 4-73-16,7 3-22 16,3 2-39-16,-10 4-7 0,-4 0-158 15</inkml:trace>
  <inkml:trace contextRef="#ctx1" brushRef="#br0" timeOffset="6690.45">18972 5071 714 0,'-35'12'300'0,"-38"32"-184"16,-6 13-53-16,15 47-70 16,13 16-15-16,29 16-8 15,22 11 9-15,28-16 23 16,13-9 10-16,32-27 15 15,5-21-1-15,12-32 20 16,6-13-83-16</inkml:trace>
  <inkml:trace contextRef="#ctx1" brushRef="#br0" timeOffset="6889.05">19106 5742 764 0,'7'-3'356'16,"14"-2"-146"-16,13 3-98 15,26 8-74-15,11 4-15 16,9 1-12-16,4-3-2 16,-7-6-112-16,-1-2-275 15</inkml:trace>
  <inkml:trace contextRef="#ctx1" brushRef="#br0" timeOffset="7213.13">19826 5430 765 0,'-4'-2'332'0,"-4"6"-199"16,1 12-42-16,2 12-65 16,3 12-4-16,2 15 15 15,3 5-1-15,-2 15 4 16,-1 4-10-16,-1-4-9 15,-1-7-3-15,1-22 4 16,1-14 5-16,2-22 47 16,0-8 18-16,2-17 4 15,0-14-1-15,0-19-40 16,-5-16-18-16,-12-13-11 16,-2-2-6-16,-3 4-12 15,4 9-6-15,10 16-7 16,5 10-4-16,12 8-6 15,9 4-5-15,15 0-3 0,11 1 0 16,8 4 4-16,2 2 5 16,13 8-62-16,-1 3-74 0,14 5-330 15</inkml:trace>
  <inkml:trace contextRef="#ctx1" brushRef="#br0" timeOffset="7431.18">19819 6024 842 0,'18'1'324'15,"24"0"-237"-15,11-1-39 16,13-1-26-1,7 0 0-15,-3-5-352 16</inkml:trace>
  <inkml:trace contextRef="#ctx1" brushRef="#br0" timeOffset="7626.62">19770 5712 835 0,'11'-2'405'16,"11"0"-91"-1,22 1-244-15,12 0-24 16,15-2-24-16,4 0 27 16,8-1-285-16</inkml:trace>
  <inkml:trace contextRef="#ctx1" brushRef="#br0" timeOffset="7924.75">20377 5998 762 0,'4'-4'359'0,"4"-5"-151"16,2-6-55-16,1-9-69 16,2 1-16-16,-1-3-15 15,-2 2-4-15,3 6 2 16,-10 5 1-16,-3 10-20 16,3 8-9-16,-6 21-18 15,3 9-7-15,2 12 3 16,-2 4 2-16,4-3 4 0,3-1 2 15,2-12-76-15,7-6-117 16</inkml:trace>
  <inkml:trace contextRef="#ctx1" brushRef="#br0" timeOffset="8173.33">20571 4999 1031 0,'22'7'430'15,"11"4"-235"-15,20 31-92 16,12 18-16-16,-2 33-21 16,4 17-15-16,-25 19-24 15,-15 3-2-15,-26 4-4 16,-18-11-2-16,-13-20-32 15,-8-15-80-15</inkml:trace>
  <inkml:trace contextRef="#ctx1" brushRef="#br0" timeOffset="8569.58">21371 5462 703 0,'12'1'326'15,"19"2"-131"1,17 3-63-16,16-4-52 15,17 2-27-15,14-2-30 16,-7-2-1-16,-8-4-199 16</inkml:trace>
  <inkml:trace contextRef="#ctx1" brushRef="#br0" timeOffset="8734.4">21408 5636 925 0,'13'0'408'16,"10"-1"-196"0,34 1-90-16,15 0-13 15,27-1-42-15,-1 1-22 16,2 0-132-16</inkml:trace>
  <inkml:trace contextRef="#ctx1" brushRef="#br0" timeOffset="9077.81">22620 5198 777 0,'-29'7'283'0,"-32"12"-229"15,8 12-34-15,17 21-17 16,11 13-2-16,25 13 16 16,9 1 7-16,29-7 47 0,14-8 17 15,30-15 23-15,10-10 5 16,0-23-14-16,0-15 8 16,-12-19 11-16,-11-15 0 15,-13-15-10-15,-16-6-21 16,-37-15-37-16,-22-6-15 15,-36-8-26-15,-12 1-13 16,-6 20-81-16,4 14-61 0,6 29-175 16</inkml:trace>
  <inkml:trace contextRef="#ctx1" brushRef="#br0" timeOffset="9287.76">22949 5340 930 0,'-9'9'400'0,"-16"18"-189"0,-5 9-23 16,-17 18-44-16,-8 6-7 16,-7 9-49-16,2 1-36 15,14-5-26-15,11-5 2 16,22-11-121-1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1T08:07:10.64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68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6-09-22T16:12:48.771"/>
    </inkml:context>
  </inkml:definitions>
  <inkml:trace contextRef="#ctx0" brushRef="#br0">15232 7156 477 0,'0'-13'295'16,"0"-10"-46"-16,-3 4-43 15,-14-5-21-15,-3 11-36 16,-9 0-19-16,-14 11-48 16,1 4-24-16,-9 9-42 15,2 8-15-15,14 9-25 0,7 6-10 16,23 10-4-16,10-1 2 16,18 2 14-16,9-3 8 15,17-6 10-15,0-5 4 16,0-12 4-1,-5-7 4-15,-14-12 6 16,-5-1 3-16,-19-2 7 0,-6-1 0 0,-15 4-5 16,-8 5-3-16,-13 3-10 15,-6 6-6 1,-1 6-6 0,0 1-4-16,14 9-10 0,12-1 0 0,17 3 1 15,9 3 2 1,18-3 7-16,3 0 3 15,8-9 7-15,-3-5 2 0,1-12 6 16,-1-8 2-16,-3-11 5 16,4-7 1-16,-8-7 2 15,-2-1 0-15,-9-1-2 16,-7 2-3-16,-5 12-3 16,-5 14 3-1,0 0-2-15,0 1 4 0,-1 0 3 16,0 9-5-16,-4 21 0 15,-3 23-2-15,8-37-4 16,1-3 1-16,4-14 5 0,5-7 3 16,5-13 1-1,1-7 0-15,5-2-8 16,1-2-4-16,2 0-4 0,2 4-1 0,-1 9-4 31,0 11 1-31,-5 8 1 16,-10 12 2-1,-4-5 0-15,0 0 0 0,8 35 3 16,1 1-1-16,-5 8-5 16,-2-20-52-16,5-9-176 15,-3-8-220-15</inkml:trace>
  <inkml:trace contextRef="#ctx0" brushRef="#br0" timeOffset="157.58">15728 7512 474 0,'0'-6'370'15,"-1"-6"78"-15,1 8-118 0,0 5-122 16,1 7-50 0,6 12-81-16,-4 0-22 0,2 5-26 15,3 1-12-15,-5-2-22 16,3 2-44-16,1-3-188 16</inkml:trace>
  <inkml:trace contextRef="#ctx0" brushRef="#br0" timeOffset="378.55">15926 7149 1118 0,'-1'8'431'15,"-1"19"-295"-15,2 11-42 16,10 28-32-16,0 9-9 15,9 10-22-15,-3-1-11 0,-1-9-3 16,3-5-12 0,-10-18-73-1,3-7-84-15,-5-21-130 0</inkml:trace>
  <inkml:trace contextRef="#ctx0" brushRef="#br0" timeOffset="687.7">15844 7223 718 0,'14'-31'383'16,"13"-22"-116"-16,11 23-78 16,1 11-27-16,-1 23-60 15,-7 5-26-15,-17 9-37 0,-4 8-12 16,-17 9-16-16,-8 6 0 16,-5-3 4-1,-4-6 0-15,12-20-26 0,8-8-30 16,12-11-33-16,11-5-5 15,11 2 17 1,0 1 23-16,0 9 20 16,-1 8 2-16,-8 12 3 15,-1 7 6-15,-10 10 13 0,-8 4 5 0,-15 0 12 16,-2-2 1 0,-6-7-1-16,-2-12 3 0,8-13-140 15,1-6-140-15</inkml:trace>
  <inkml:trace contextRef="#ctx0" brushRef="#br0" timeOffset="1064.34">16475 7381 463 0,'0'-8'285'31,"-5"-7"2"-31,-3-2-46 0,-14 2-71 16,-1 4-25-16,-3 7-65 16,0 6-29-16,9 7-38 15,3 4-14-15,10 5-17 16,6 0 0-16,11 0 3 16,4-2 5-16,5-6 10 15,-1-1 1-15,-7-4 8 16,-2-5 2-16,-9 0 0 15,-7 0-1-15,-11 4-3 16,-5 4-4-16,-5 3-1 16,4 6 2-16,6 0 2 15,6 0 0-15,9 0-1 16,5-2-4-16,12 0 1 0,2-4 1 16,9-5 3-16,1-1 1 15,0-7-41-15,-2-1-49 16,-1-7-360-16</inkml:trace>
  <inkml:trace contextRef="#ctx0" brushRef="#br0" timeOffset="1600.8599">16620 7061 1172 0,'-2'-1'493'0,"-5"0"-310"15,3 6-70-15,7 22-86 16,-1 9-25-16,8 26-3 15,2 13-3-15,-1 14 3 16,3 3 1-16,-6-4 5 16,-1-9 5-16,-2-19 6 15,2-10 2-15,-4-22-18 16,-2-16-17-16,2-19-69 16,-2-11-38-16,-1-19-39 15,-4-3 2-15,-4-19 34 0,-8-11 35 16,0-20 54-16,7-5 19 15,7 5 58-15,8 9 22 16,14 30 52 0,3 11 8-16,9 22-21 0,4 13-11 15,-2 13-48-15,-8 12-9 0,-16 13 0 16,-12 7-7-16,-21 13-4 16,-6 1-2-16,2-5-1 31,1-7 0-31,15-22 0 0,7-11-2 0,15-15-13 15,9-7-3 1,13-5-7-16,6 3-1 0,1 7 2 16,-2 8-1-1,-8 15-1-15,-6 3-1 0,-18 13 8 16,-6 2 10-16,-17 1 15 16,-10-3 8-16,-4-10 4 15,-2-2-2-15,2-15-9 16,4-4-24-16,10-1-110 15,7-5-78-15</inkml:trace>
  <inkml:trace contextRef="#ctx0" brushRef="#br0" timeOffset="2067.7799">17354 7332 435 0,'5'7'305'16,"-1"10"41"-16,-7 8-47 0,-16 2-75 31,-6 2-37-31,-5 2-79 16,-2-3-34-16,4-11-35 0,-7-11-8 16,12-5-4-16,2-4-2 15,4-8-12-15,12 9-7 16,-4-12-15-16,5-2-7 15,6-1-8-15,3-3-5 16,13 5 3-16,-2 5 0 16,9 11 2-16,2 7 3 0,3 14 11 15,1 1 10-15,1 3 16 16,-1-5 5-16,4-5 1 16,-1-2-4-16,-3-11-4 15,2-2 4-15,-10-13 4 16,-3-4 1-16,-2-2-2 15,-3-9-2-15,-7-8-7 16,6-1-3-16,-7-2-6 16,-2 4-3-16,3 16-4 15,-4 6-6-15,-1 13-8 16,2 10-1-16,-3 9 3 16,2 9 7-16,0 3 6 15,3 1 3-15,-3-6-76 16,-4-6-72-16</inkml:trace>
  <inkml:trace contextRef="#ctx0" brushRef="#br0" timeOffset="2209.59">17534 7133 1037 0,'0'-4'494'16,"1"0"-221"-16,-3 1-121 15,2 3-132-15,0 0-55 16</inkml:trace>
  <inkml:trace contextRef="#ctx0" brushRef="#br0" timeOffset="3244.63">18494 7333 743 0,'-6'-7'400'0,"-12"-3"-88"15,-6 3-67-15,-7 8-110 16,0 9-49-16,7 7-72 16,4 8-22-16,13 10-12 15,7-2 1-15,15 2 5 16,5-4 4-16,12-11 6 16,0-4 4-16,2-6 9 15,-9-6 9-15,-14-8 39 16,-7-2 17-16,-16-4 7 15,-7 2-4-15,-10 6-40 16,-4 0-17-16,4-1 5 16,6 3-62-16,21-2-223 0</inkml:trace>
  <inkml:trace contextRef="#ctx0" brushRef="#br0" timeOffset="3574.55">18557 7355 1084 0,'5'1'504'0,"4"4"-202"16,6 11-161-16,1 6-39 16,-1 5-41-16,-4 0-15 15,-4-4-18-15,1-1-3 0,-2-3-8 16,0-4-1 0,1-7 2-16,-3-7 4 15,4-10 2-15,1-4 0 16,1-10-5-16,3-4-6 0,2-3-8 0,2 0-3 15,1 7-4 1,3 8-4-16,-1 13-6 16,-3 7 0-16,-2 12 2 15,-1 4 4-15,-6 8 11 0,2 4 3 16,-6-1 2 0,-3-1-1-16,0-3-4 15,-4-5 0-15,-2-6 1 16,3 1-16-16,-1-9-215 15,3-3-234-15</inkml:trace>
  <inkml:trace contextRef="#ctx0" brushRef="#br0" timeOffset="3843.11">19201 7299 1410 0,'0'0'643'0,"-1"0"-287"0,2 2-209 16,-1-2-62-1,0 0-56-15,0 0-14 0,0-1-5 16,3 0-37-1,5 1-209-15,-1 0-115 0</inkml:trace>
  <inkml:trace contextRef="#ctx0" brushRef="#br0" timeOffset="4004.35">19219 7513 1642 0,'-1'0'673'0,"1"0"-420"0,0 0-74 16,0 0-103-16,0 0-24 16,0-1-30-16,0 0-19 15,0 0 158-15</inkml:trace>
  <inkml:trace contextRef="#ctx0" brushRef="#br0" timeOffset="9653.9">14928 8118 689 0,'43'-2'268'16,"75"-2"-168"-16,32-1-16 16,52 3-22-16,31-1-5 15,41 3-21-15,15-1 3 0,26-5 23 16,7 1 23-16,17-8 32 15,4 0-2-15,-5-2-17 16,-17-2-26-16,-30 0-40 16,-28 1-8-1,-47 2-57-15,-19 3-100 0</inkml:trace>
  <inkml:trace contextRef="#ctx0" brushRef="#br0" timeOffset="12409.76">14879 8549 626 0,'-16'-3'331'16,"-18"-3"-70"-16,5 10-70 0,2 11-84 15,3 10-28-15,8 24-50 16,4 9-14-16,13 34-12 16,11 8-4-16,13 27 1 15,8 10 4-15,6 2-5 16,-1 0 2-16,-7-15-1 15,-9-10 0-15,-19-21 9 16,-6-12 4-16,-17-28 13 16,-4-14 8-16,-6-22 7 15,-2-13-2-15,3-12-18 16,6-7-17-16,13-10-128 16,8 0-132-16</inkml:trace>
  <inkml:trace contextRef="#ctx0" brushRef="#br0" timeOffset="12696.97">14895 9992 1046 0,'-2'-2'466'0,"0"-1"-256"16,9 3-58-16,-7 0-90 0,29 6-34 15,50 10-19-15,-24-8 2 16,3-4-160-1</inkml:trace>
  <inkml:trace contextRef="#ctx0" brushRef="#br0" timeOffset="13187.83">15452 10101 614 0,'4'-9'304'0,"1"-2"-102"0,1-5-97 16,-1-2-29-16,-3-4-35 0,-5-4 4 15,-3 4 18-15,-2-2 9 16,-6 10 11-1,-2 2-9-15,-7 3-21 16,-5 9-7-16,-4 7-16 0,0 3-11 16,5 9-19-16,6 0-6 15,11 3-11-15,4 3-2 16,12-5 0 0,4 0 2-16,10-7 5 15,4-4 5-15,4-6 5 0,2-8 2 0,0-8 1 31,-3-4 0-31,-6-7-1 16,-4 5-2-16,-8-3 1 16,-4 2 1-16,-5 10 1 15,0 7-1-15,1 12 25 16,3 10 5-16,4 4 7 16,4 5 1-16,9-1-26 15,-1-5-7-15,8-3-63 0,-3-4-92 16</inkml:trace>
  <inkml:trace contextRef="#ctx0" brushRef="#br0" timeOffset="13781.08">15018 8479 806 0,'-7'2'363'15,"-9"8"-173"-15,1 0-52 0,5 13-73 16,6 4-27 0,15 5-34-16,9 4-2 15,17-5-2-15,5-5 5 16,5-12 10-16,2-6 2 16,-2-11 7-16,-2-6 3 15,-12-12 51-15,-9-4 18 0,-18-9 25 0,-9 0 8 16,-17 0-34-1,-10 2-12-15,-12 9-18 16,-1 3-15-16,2 13-28 16,2 6-14-16,6 7-20 0,6 7-40 15,8 5-109-15,9 0-69 0,9 6-237 16</inkml:trace>
  <inkml:trace contextRef="#ctx0" brushRef="#br0" timeOffset="14008.38">15232 8498 760 0,'-3'-3'365'0,"-10"6"-133"0,1-1-43 16,-3 17-65-16,-3 2-18 15,4 7-33-15,-4 4-15 16,4 5-24-16,2 0-11 16,2-7-18-16,5-7-11 15,5-10-152-15,0-5-290 0</inkml:trace>
  <inkml:trace contextRef="#ctx0" brushRef="#br0" timeOffset="15303.05">15655 8973 384 0,'-6'-3'267'0,"-2"1"49"0,-7 3-71 15,-1 11-65-15,-2 1-17 16,-5 15-52-16,3 10-29 16,9 20-40-16,2 14-13 15,9 8-20-15,10 3-3 16,7-14-4-16,7-6 0 16,3-22-42-16,0-12-54 15,1-15-157-15</inkml:trace>
  <inkml:trace contextRef="#ctx0" brushRef="#br0" timeOffset="15561.37">15739 9261 947 0,'8'1'383'0,"11"0"-237"0,11 3-49 0,18-1-40 31,6 0-19-31,4 3-22 0,-1 0-41 16</inkml:trace>
  <inkml:trace contextRef="#ctx0" brushRef="#br0" timeOffset="15796.87">16170 9138 971 0,'5'5'412'0,"4"5"-209"16,14 9-122-16,6 4-9 15,9 5-20-15,-1 4-12 16,-1 4-21-16,-6 0-7 16,-5 1-22-16,-4-7-48 0,-6-7-159 15,-4-8-230-15</inkml:trace>
  <inkml:trace contextRef="#ctx0" brushRef="#br0" timeOffset="15987.87">16479 9135 747 0,'-13'4'453'15,"-13"3"-37"-15,-7 9-216 16,-5 8-54-16,-5 3-72 0,3 7-26 15,1 2-36-15,5-2-7 16,16 0-60-16,2-8-37 16,10-3-197-16</inkml:trace>
  <inkml:trace contextRef="#ctx0" brushRef="#br0" timeOffset="16256.37">16410 8964 981 0,'19'3'412'0,"13"4"-228"0,8 10-67 15,2 5-13-15,-5 16-26 16,-12 6-15-16,-12 21-30 15,-5 8-13-15,-14 7-8 0,-5-9-5 16,-4-11-73-16,-5-14-76 16</inkml:trace>
  <inkml:trace contextRef="#ctx0" brushRef="#br0" timeOffset="16947.76">17116 9305 521 0,'-1'-9'283'0,"-5"-9"-48"16,0 1-50-16,-8 2-43 15,-2 1-13-15,-5-1-24 16,-4 3-13-16,-5 7-32 16,4 5-16-16,0 9-31 15,1 6-14-15,6 7-17 0,3 3-6 16,13 9 0-16,4 0 2 15,13 2 7-15,7-6 3 16,9-11 8-16,1-8 2 16,4-12 5-16,-2-12 3 15,-8-14 3-15,-1-6 0 0,-3-13 0 16,-3-1 0 0,-6-7 0-16,-2-3 1 15,-10-2 0-15,-7 1 1 0,0 2 9 16,-2 9 14-16,1 12 22 15,4 9 3-15,-7 14-10 16,3 7-21-16,1 14-28 16,3 9-10-16,11 17-1 15,1 8 4-15,5 12 5 16,1 5 1-16,-2 10 0 16,2 2 0-16,-3-3 0 0,2-8-15 15,1-14-101 1,-4-11-92-16</inkml:trace>
  <inkml:trace contextRef="#ctx0" brushRef="#br0" timeOffset="17135.73">17304 9149 880 0,'0'-2'469'0,"4"2"-108"15,8 4-160-15,10 13-119 16,4 6-23-1,9 4-15 1,1 1-11-16,-5 8-13 16,-5-1-5-16,-8 2-41 0,-5-3-67 15,1-12-167-15,-3-6-253 16</inkml:trace>
  <inkml:trace contextRef="#ctx0" brushRef="#br0" timeOffset="17311.3098">17584 9124 952 0,'-10'6'481'0,"-18"10"-147"0,6 9-110 15,-11 4-111-15,-3 5-37 0,2 5-45 16,-1-1-17-16,12-4-54 16,5-2-66-1,10-7-393-15</inkml:trace>
  <inkml:trace contextRef="#ctx0" brushRef="#br0" timeOffset="17717.6096">18070 9038 989 0,'-4'-2'454'16,"-3"7"-206"-16,7 10-92 16,-4 12-92-16,8 10-16 15,6 13-15-15,-4-3-9 0,11 6-8 16,-3-3-5-16,-2-14-34 15,-1-5-54-15,-5-16-181 16</inkml:trace>
  <inkml:trace contextRef="#ctx0" brushRef="#br0" timeOffset="17875.35">17901 9228 660 0,'8'-3'409'0,"16"2"0"15,8 1-160-15,10 1-114 16,3 3-36-16,-1 0-52 0,2 2-18 16,-8-4-61-1,0 2-58-15</inkml:trace>
  <inkml:trace contextRef="#ctx0" brushRef="#br0" timeOffset="22143.25">19062 8521 610 0,'-5'-13'306'0,"-14"-14"-74"15,1 5-27-15,-6 12-48 16,-1 9-30-16,1 17-60 0,-5 10-23 16,6 23-26-16,3 16-9 15,6 26-11-15,11 16-3 16,11 25-3-16,5-3 0 16,6 18 2-16,0-3 2 15,-6-8 2-15,-2-2 2 16,-11-30 1-16,0-11 2 0,-11-32 1 31,-2-14-1-31,-1-20 4 0,-8-13 2 16,3-12-1-16,2-3-14 15,3-17-113-15,6 0-132 0</inkml:trace>
  <inkml:trace contextRef="#ctx0" brushRef="#br0" timeOffset="25863.6698">19295 9986 538 0,'-7'-3'292'0,"-12"-7"-53"15,-3 7-36-15,-3 1-53 16,-3 3-29-16,4 7-54 15,3 9-17-15,11 10-38 0,4 7-12 16,13 15-9-16,7-3-2 16,14-2 1-16,9-9 1 15,6-16 3-15,4-12 2 16,-5-19 7-16,-8-11 7 16,-14-16 34-16,-8-6 22 15,-20-7 43-15,-6 6 14 0,-12 2-14 16,-4 12-18-1,3 12-49-15,2 7-22 0,4 14-24 16,0-1-55 0,3 9-162-16,2 1-165 0</inkml:trace>
  <inkml:trace contextRef="#ctx0" brushRef="#br0" timeOffset="26125.21">19366 9983 379 0,'4'-1'272'0,"3"3"6"16,-13 7-69-16,-9 6-21 15,-14 15-50-15,-7 2-31 16,2 3-45-16,1-2-22 15,15-13-54 1,4-5-73-16</inkml:trace>
  <inkml:trace contextRef="#ctx0" brushRef="#br0" timeOffset="26945.94">19252 8483 82 0,'9'3'67'0,"13"11"25"15,4-9-10-15,2-5 0 16,6-1 10-16,-8-13 31 16,2 2 14-16,-13-10 17 15,-9 0 3-15,-5 0-12 16,-6-1-2-16,-6 6-17 15,-5-1-19-15,-9 6-40 16,1 5-23-16,0 11-34 0,1 5-10 16,-1 8-8-1,0 9-2-15,7-2 1 16,5 5-1-16,12-3-2 16,4-9 0-16,11 1-1 0,7-6 2 15,4-7 4 1,6 1 3-16,-1-10 5 0,-1-8 3 0,-8-5 4 15,-5-2 2 1,-2-2 0-16,-11 2 0 16,3 2 1-16,-4 5-1 0,-10 6-4 15,2 4 2-15,-7 12 9 16,3 5 2 0,7 8 2-16,5 4-3 0,9-6-13 15,6 1 8-15,2-5-164 16</inkml:trace>
  <inkml:trace contextRef="#ctx0" brushRef="#br0" timeOffset="27649.41">19892 8823 673 0,'-16'-4'327'15,"-19"2"-94"-15,-2 8-47 0,-9 17-39 16,4 14-29-16,2 17-58 15,9 5-20-15,14 17-28 16,9 0-9-16,17-1-5 16,6-5 1-16,12-14-3 15,1-10-13-15,7-22-105 16,4-4-56-16</inkml:trace>
  <inkml:trace contextRef="#ctx0" brushRef="#br0" timeOffset="28067.24">20279 9074 838 0,'6'-3'401'0,"2"-3"-132"15,11 7-170-15,6 7-38 32,4 10-34-32,4 0-11 0,-1 12-12 0,0 2 1 15,-4 1-124-15,-2 0-72 16</inkml:trace>
  <inkml:trace contextRef="#ctx0" brushRef="#br0" timeOffset="28236.1098">20559 9043 831 0,'-17'9'425'0,"-12"5"-126"0,3 13-162 31,-1 1-39-31,2 7-54 16,-2 4-14-16,2-4-19 16,4-2-51-16,7-11-187 15</inkml:trace>
  <inkml:trace contextRef="#ctx0" brushRef="#br0" timeOffset="28471.89">20566 8799 694 0,'3'0'414'0,"10"3"-9"16,7 14-224-16,14 21-90 16,2 5-2-16,-1 15-1 15,-7 5-13-15,-17 12-29 16,-12 6-16-16,-17 0-8 15,-3-9-53-15,0-26-111 16,4-15-84-16</inkml:trace>
  <inkml:trace contextRef="#ctx0" brushRef="#br0" timeOffset="29163.32">21304 9255 516 0,'2'-8'265'0,"4"-13"-63"0,-2-2-41 15,-7-4-25 1,-4-1-5-16,-12 1-11 16,-8 2-8-16,-10 3-33 0,-2 4-15 15,-6 12-29 1,3 5-15-16,6 11-18 0,4 11-10 16,14 7-15-1,3 4-1-15,13 4-2 0,4-1 4 16,11-1 9-16,10-2 3 15,9-9 7 1,4-6 3-16,8-14 1 0,2-10 3 16,4-18-1-16,0-10-3 15,-2-12-3-15,-11-11 2 16,-21-5 2-16,-5-3 7 16,-14-4 8-16,3-1 7 15,-3 9 32-15,-5 4 25 16,1 25 27-16,-5 14 1 15,-4 21-26-15,-2 10-25 16,3 11-33-16,0 8-9 16,12 14-11-16,2 6-2 0,5 10-5 15,7 7-2-15,0 3 1 16,8 0-1-16,-2-5-50 16,-7-11-66-16,4-19-237 15</inkml:trace>
  <inkml:trace contextRef="#ctx0" brushRef="#br0" timeOffset="29400.49">21580 9060 1188 0,'0'0'497'16,"1"-1"-302"-16,5 4-70 15,-6-3-67-15,0 0-15 16,3 25-9-16,42 30-6 16,-25-27-16-16,0-2-17 15,3-5-154-15,1-4-108 0</inkml:trace>
  <inkml:trace contextRef="#ctx0" brushRef="#br0" timeOffset="29592.7">21791 8998 758 0,'-6'2'394'0,"-11"4"-103"16,-6 0-46-16,-13 12-64 15,-3 5-34-15,-6 9-55 0,2 3-28 16,6 0-48-16,3-5-10 15,16-4-42-15,4-5-62 16</inkml:trace>
  <inkml:trace contextRef="#ctx0" brushRef="#br0" timeOffset="43475.05">19895 9131 549 0,'-1'-3'316'0,"5"1"-37"16,1 4-43-16,-5-2-56 15,12 4-18-15,46 19-33 0,-27-10-26 16,3-1-46-16,-5 0-17 15,-1-8-65-15,1-5-118 16</inkml:trace>
  <inkml:trace contextRef="#ctx0" brushRef="#br0" timeOffset="46086.5899">22206 9036 815 0,'0'0'357'16,"9"2"-166"0,11-2-65-16,19-1-49 15,13 0-10-15,5-1-24 0,3 2-15 16,-7 6-14-16,-9-4-39 15,-7 3-164-15</inkml:trace>
  <inkml:trace contextRef="#ctx0" brushRef="#br0" timeOffset="46294.53">22237 9151 731 0,'10'4'346'0,"8"-3"-135"0,15 4-67 15,6-4-10-15,7 1-47 0,4 3-28 32,-3 2-36-32,-3-2-19 0,-8 0-182 0</inkml:trace>
  <inkml:trace contextRef="#ctx0" brushRef="#br0" timeOffset="47704.2296">17102 11104 818 0,'-2'-2'408'0,"-2"1"-163"16,7 2-82 0,-3-1-33-16,2 0-54 0,28 7-18 15,55 8-26 1,-23-8-9-16,9-7-41 15,-4 0-82-15</inkml:trace>
  <inkml:trace contextRef="#ctx0" brushRef="#br0" timeOffset="48211.55">17569 10805 1034 0,'3'0'444'16,"5"-1"-241"-16,9 7-62 0,17 19-68 16,9 3-15-16,11 13-25 15,0 5-10-15,-8-7-12 16,-7-2 7-16,-10-9-137 15,-2-8-97-15</inkml:trace>
  <inkml:trace contextRef="#ctx0" brushRef="#br0" timeOffset="48393.42">18007 10825 719 0,'-14'3'443'15,"-9"4"-9"-15,-8 10-240 16,-9 6-46-16,-8 8-70 16,0 1-26-16,4 3-40 15,4-3-29-15,17-6-138 16,7-4-367-16</inkml:trace>
  <inkml:trace contextRef="#ctx0" brushRef="#br0" timeOffset="48721.25">17893 10508 862 0,'4'-8'471'0,"3"-11"-95"15,13 11-221 1,2 1-49-16,4 7-69 16,3 8-20-16,-11 8-5 0,-6 6 2 15,-12 3 0 1,-6 1 2-16,0 2-3 0,-6-1-4 0,11-6-3 31,1-4-1-31,9-12-3 0,7-4 0 0,10-4 0 16,1 1 0-1,8 1-51-15,2 4-107 16,-4 9-293 0</inkml:trace>
  <inkml:trace contextRef="#ctx0" brushRef="#br0" timeOffset="49023.71">17609 11227 821 0,'1'-2'366'0,"14"4"-140"16,7 0-64-16,21 4-53 16,15-1-20-16,17 1-56 15,2-1-15-15,-8-3-26 16,-11 0-98-16</inkml:trace>
  <inkml:trace contextRef="#ctx0" brushRef="#br0" timeOffset="49415.78">17707 11511 1037 0,'0'-5'409'15,"11"-7"-256"-15,6-5-54 0,17 5-44 16,11-2-5-16,6 3-26 16,1 9-13-16,-9 5-9 15,-11 6 1-15,-20 12 6 16,-12 3 4-16,-20 9 5 16,-12 3-1-16,-9 7-3 15,-1-3-4-15,-1-3-2 0,6-4-4 16,8-15-25-1,7-8-1-15,17-10-8 0,5-3 0 16,12-4 20-16,8 0 7 16,12 1 10-1,6 3 7-15,6 3 4 0,0 0-4 16,-7 3-7 0,-6 0 23-16</inkml:trace>
  <inkml:trace contextRef="#ctx0" brushRef="#br0" timeOffset="49987.11">18538 10541 675 0,'-3'4'318'16,"-9"11"-103"-16,6 15-53 15,-1 24-37-15,4 23-12 16,6 29-31-16,-6 11-11 16,6 23-35-16,2-4-6 15,-3-14-8-15,3-9-11 0,0-23 2 16,-5-13 0-16,2-12-3 15,-1-9 3 1,-1-18-3-16,-1-10 0 0,1-12-62 16,0-8-95-16</inkml:trace>
  <inkml:trace contextRef="#ctx0" brushRef="#br0" timeOffset="50371.03">18547 12006 1045 0,'2'0'455'0,"1"1"-225"0,11 3-141 16,6-8-29-16,13 4-37 0,9 4-17 15,4-9-160-15,0 5-323 16</inkml:trace>
  <inkml:trace contextRef="#ctx0" brushRef="#br0" timeOffset="50814.47">19039 12019 761 0,'2'-3'334'0,"4"-7"-160"16,2 1-31-16,-3-6-48 16,-4-3-15-16,1 6-27 15,-4-4-2-15,-5 0 10 16,-1 1 0-16,-5 1-3 0,-4 1-7 15,-1 8-21-15,-2 4-12 0,-2 8-18 16,0 7-3 0,1 10-8-16,6 3 2 15,7-1 2-15,8 1 1 16,15-5 1-16,1-4 0 16,10-4 1-16,-1-7 2 15,-3-7 3-15,2-5 2 0,-8-12 1 16,-1 1-1-1,-1-8 2-15,-6-2 3 0,-2 5 5 16,-5 3 9-16,-2 9 27 16,0 5 3-16,-2 8 4 15,3 7-3-15,3 10-28 16,1-1-5-16,8 6-12 16,6 1-7-16,6-4-4 15,1 2-40-15,4-9-157 16,-5-8-95-16</inkml:trace>
  <inkml:trace contextRef="#ctx0" brushRef="#br0" timeOffset="51346.33">18876 10566 610 0,'-11'-2'303'0,"-15"2"-87"16,1 2-68-16,3 12-75 0,4 7-19 15,13 12-34 1,6 6-1-16,20 3-3 0,8-2-2 0,15-10 0 15,-1-7 1-15,2-12 8 32,-5-11 7-32,-12-15 37 0,-6-7 18 15,-13-12 36-15,-6-3 12 0,-14-2-17 32,0 5-21-32,-14 7-45 0,-5 7-20 15,1 8-29-15,-5 1-6 16,12 6-76-16,9 1-62 15,8 8-196-15,5-4-219 16</inkml:trace>
  <inkml:trace contextRef="#ctx0" brushRef="#br0" timeOffset="51514.01">18992 10598 488 0,'-3'-4'314'15,"2"-1"-35"-15,2 6-76 16,-2-1-25-16,0 0-21 0,-8 19-3 15,-30 44-34-15,10-32-20 0,2 4-46 32,3-4-17-32,11-11-27 0,9-1-27 0,5-8-157 31</inkml:trace>
  <inkml:trace contextRef="#ctx0" brushRef="#br0" timeOffset="52110.5199">19633 10990 581 0,'-3'-2'373'16,"-5"-7"-5"-16,5 11-103 16,-2 13-102-16,-3 1-45 0,3 15-55 15,1 3-16-15,4 5-23 16,6 8-7-16,0-4-12 15,8-2-3-15,-3-9-52 16,-1-9-50-16,-1-11-186 16</inkml:trace>
  <inkml:trace contextRef="#ctx0" brushRef="#br0" timeOffset="52340.2">19480 11154 918 0,'0'-6'400'16,"13"-1"-197"-1,2 0-49-15,17-1-56 16,16 3-12-16,9-1-32 0,8 0-13 16,-10 3-21-1,-4 3-8-15,-19 0-72 0,-10-2-85 16</inkml:trace>
  <inkml:trace contextRef="#ctx0" brushRef="#br0" timeOffset="53170.1599">20488 10348 536 0,'-12'14'300'15,"-20"27"-56"-15,-5 15-53 16,-5 33-65-16,-5 20-21 16,8 34-31-16,8 18-15 15,24 22-32-15,11-4-10 16,34-16-13-16,12-17-2 16,12-36-1-16,10-18 0 15,-3-34-179-15</inkml:trace>
  <inkml:trace contextRef="#ctx0" brushRef="#br0" timeOffset="53450.71">20528 11190 807 0,'5'0'398'0,"0"0"-95"16,14-6-164-16,10 3-34 0,10-3-35 15,11 0-30 1,-1 4-50-16,-1-3-75 0</inkml:trace>
  <inkml:trace contextRef="#ctx0" brushRef="#br0" timeOffset="53709.2899">20983 10779 1024 0,'2'5'421'15,"13"10"-239"1,14 10-76-16,11 13-46 0,15 3-6 16,3 0-19-16,-8-5-10 0,-9-6-13 15,-9-5-7 1,-9-6-127-16,-2-5-105 0</inkml:trace>
  <inkml:trace contextRef="#ctx0" brushRef="#br0" timeOffset="53872.68">21388 10807 838 0,'-7'-5'414'0,"-11"2"-147"15,-4 3-58 1,-8 9-90-16,-4 6-31 15,-5 15-41-15,-2 4-17 0,-3 2-19 16,6 4 0-16,4-6-108 16,5-2-103-16</inkml:trace>
  <inkml:trace contextRef="#ctx0" brushRef="#br0" timeOffset="54170.08">21251 10534 918 0,'4'-12'441'0,"8"-10"-168"16,8 6-69-16,4 6-109 15,1 4-37-15,2 11-47 16,-6 4-8-16,-5 10-2 15,-8 0 1-15,-15 6 1 16,-6 3 1-16,-7-2 4 0,5 1 0 16,10-9-2-16,7-4-1 15,16-8-1-15,6-5-1 16,7 0 1-16,2-1-2 16,2 8-70-16,-5 4-92 15</inkml:trace>
  <inkml:trace contextRef="#ctx0" brushRef="#br0" timeOffset="54491.11">20996 11238 837 0,'3'0'368'15,"13"-1"-155"-15,9 0-67 16,24-1-51-16,8 2-12 0,12 1-39 15,-1 2-18 1,-8 2-14-16,-8-2-21 16,-18 1-203-16</inkml:trace>
  <inkml:trace contextRef="#ctx0" brushRef="#br0" timeOffset="54872.41">21078 11525 722 0,'8'-6'326'15,"5"-6"-115"-15,11 0-93 16,10 1-13-16,5 5-14 15,1 4-16-15,-1 11-20 0,-4 10 11 0,-17 9 16 32,-12 7-2-32,-13 6-23 0,-15 1-18 15,-9 2-21-15,-2-6-4 0,-1-11-3 32,7-8-2-32,11-14-13 15,5-5-15-15,11-8-17 16,4 0-4-16,11-1 8 15,4-2 11-15,9 3 13 0,3 1 4 0,0 1 0 16,5 2 2-16,-2 2 29 31,1 0-96-31</inkml:trace>
  <inkml:trace contextRef="#ctx0" brushRef="#br0" timeOffset="55351.11">21689 10331 909 0,'8'2'410'15,"11"9"-177"1,5 27-115-16,7 18-31 0,4 35-20 16,2 14-12-16,-14 29-24 15,-11 1-9 1,-14 18-9-16,-13 5-4 0,-8-15-3 16,-6 0-1-16,-3-30-1 15,1-15 1-15,5-24-3 16,7-14-9-16,8-25-128 15,3-12-357-15</inkml:trace>
  <inkml:trace contextRef="#ctx0" brushRef="#br0" timeOffset="55925.8">22223 10320 580 0,'0'-16'301'0,"0"-12"-83"16,3 14-34-16,0 8-23 15,-3 19-33-15,-3 17-17 16,1 40-43-16,4 26-1 15,10 50-10-15,2 20-15 16,8 22-16 0,-5 8-7-16,-1-19-11 0,-3-5 0 0,-5-33 0 15,2-21 1-15,-3-28-2 16,-4-25 1-16,0-23-29 16,-2-9-51-1,-1-23-347-15</inkml:trace>
  <inkml:trace contextRef="#ctx0" brushRef="#br0" timeOffset="56805.2">22695 12143 392 0,'3'-4'281'0,"4"-8"40"15,-2-1-121-15,0 1-84 16,0-2-25-16,-3-2-26 16,1 1-8-16,-7-3-12 15,-1 2-8-15,-7 6-10 16,-6 0-4-16,-7 6-3 16,-4 9-2-16,-2 7 7 15,4 4 2-15,5 9-1 16,5-2 0-16,12 7-8 15,2 2-3-15,15 1-3 16,6-1-1-16,10-14-1 16,5-5 1-16,6-18 14 0,-5-10 11 15,-4-13 17-15,-6-8 5 16,-12-4-7-16,-3 3-12 16,-11 2-33-1,-4 11-57-15,-11-1-395 0</inkml:trace>
  <inkml:trace contextRef="#ctx0" brushRef="#br0" timeOffset="57621.48">22509 10374 332 0,'11'3'205'16,"16"2"-11"-16,-4-7-16 15,2-4-39-15,1-5-14 16,-3-6-18-16,-4 1-4 0,-4-4-8 15,-5-1-8 1,-9 1-14-16,-4-1-8 0,-10 1-10 16,-5-1-5-16,-5 7-9 15,-2 1-7-15,-2 7-22 16,2 8-9-16,-3 8-11 16,4 6-4-16,5 7-2 15,-1 1 1-15,13 3 1 16,6-1 0-16,6-2 5 15,10-2 2-15,5-10 5 16,1-5 3-16,3-10 3 16,-2-1 0-16,-3-4 1 15,-2-2 0-15,-2 0 1 16,-5-4 0-16,-1 0-1 16,-4 1 0-16,-5 7-6 15,0 6-2-15,-3 10 2 0,-1 10 0 16,4 9 4-1,5 4 2-15,10-2-6 0,9-1 0 16,6-10-32-16,-1-5-98 16</inkml:trace>
  <inkml:trace contextRef="#ctx0" brushRef="#br0" timeOffset="60083.93">23006 11041 510 0,'0'-2'331'16,"4"4"-26"-16,8-2-92 16,6 3-37-16,9 1-69 15,5-4-31-15,9-1-47 0,1-2-12 16,5 7-30-16,-6-4-51 15,-9 5-155 1</inkml:trace>
  <inkml:trace contextRef="#ctx0" brushRef="#br0" timeOffset="60305.87">23020 11172 653 0,'5'0'319'0,"15"2"-92"16,8 1-49-16,16-4-42 15,9 1-30-15,-2-1-54 16,1-2-18-16,-14 3-18 16,-8-3-7-16,-11-2-125 15,-7 2-176-15</inkml:trace>
  <inkml:trace contextRef="#ctx1" brushRef="#br0">24325 19044 0,'0'0'0,"0"0"0,0 0 0</inkml:trace>
  <inkml:trace contextRef="#ctx0" brushRef="#br0" timeOffset="69126.73">16799 12516 819 0,'-22'15'405'0,"-17"6"-157"15,-7 35-82-15,1 16-35 16,11 40-51-16,5 10-20 0,27 14-32 15,7 6-8-15,28-20-12 16,13-4-3-16,19-29 6 16,10-21-41-16,4-25-118 15</inkml:trace>
  <inkml:trace contextRef="#ctx0" brushRef="#br0" timeOffset="69579.3">16944 13142 562 0,'-2'-2'329'16,"1"0"-40"-16,2 2-68 16,-1 0-61-16,22 0-30 0,49 0-45 15,-16 0-18-15,7 1-34 16,-7-2-33-16,0 8-163 31</inkml:trace>
  <inkml:trace contextRef="#ctx0" brushRef="#br0" timeOffset="69969.42">17545 12966 679 0,'-14'7'305'0,"-8"4"-140"0,2 11-93 15,3 1-21-15,15 13-31 16,2 1-13-16,14 9-7 15,4 2 0-15,3-6 0 16,3 0 6-16,0-16 14 16,5-7 8-16,3-20 15 15,3-13 10-15,-2-17 18 16,-4-8 12-16,-12-8 17 16,-7-1 3-16,-13 5-12 15,-7 2-10-15,-15 13-31 16,-5 2-15-16,-6 3-22 15,2 6-13-15,10 4-77 16,8 6-51-16,5 3-162 16</inkml:trace>
  <inkml:trace contextRef="#ctx0" brushRef="#br0" timeOffset="70176.73">17691 13014 719 0,'-9'5'402'16,"-7"3"-60"0,-13 9-162-16,-3 2-42 0,-4 4-55 15,4 5-29-15,10-2-38 16,7 1 3-16,8-6-147 16,6-5-357-16</inkml:trace>
  <inkml:trace contextRef="#ctx0" brushRef="#br0" timeOffset="70654.9599">18153 12928 868 0,'-1'1'409'0,"-1"1"-192"0,-5 7-59 0,5 13-76 31,2 10-23-31,5 14-3 0,6 4-6 0,0 2-15 16,-3-5-7-16,2-7-20 16,0-8-42-16,0-14-169 15,-4-8-293 1</inkml:trace>
  <inkml:trace contextRef="#ctx0" brushRef="#br0" timeOffset="70789.81">18060 13115 893 0,'7'-1'391'0,"13"-4"-185"0,10 3-61 16,19 1-58-16,2 1-25 16,1-1-32-16,-6 1-87 15</inkml:trace>
  <inkml:trace contextRef="#ctx0" brushRef="#br0" timeOffset="71474.23">18854 12677 692 0,'-7'0'358'0,"-14"6"-93"15,-3 5-72-15,-7 15-88 16,0 8-27 0,9 23-39-16,4 5-9 0,17 6-11 15,5-1-7 1,14-14-4-1,6-9 0-15,6-13-36 16,0-8-54-16,4-10-146 0</inkml:trace>
  <inkml:trace contextRef="#ctx0" brushRef="#br0" timeOffset="71662.9299">18947 12971 684 0,'-2'-4'337'0,"5"-1"-101"16,6 5-62-16,11 0-72 15,4 3-21-15,3 2-40 16,0-1-16-16,-2 0-24 16,1-1-53-16,-1 2-316 15</inkml:trace>
  <inkml:trace contextRef="#ctx0" brushRef="#br0" timeOffset="72116.47">19345 13064 584 0,'6'-3'271'16,"2"-10"-109"-16,2-3-29 16,2 6-37-16,-5-8-8 15,-1 5-5-15,0-2 2 16,-9-3 0-16,-2 1-4 0,-6-1-13 16,-5 1-13-16,-5 6-26 15,-4 2-12-15,-3 14-21 16,2 5-8-16,3 8-5 15,3 5-2-15,11 1 1 16,5 4 0-16,13-3 6 0,5 2 4 16,10-10 8-16,1-5 2 15,0-12 2-15,2 0-1 16,-3-7-7-16,-3-4-4 16,-4 4 1-1,-4-11 1-15,-4 3 6 16,-7 0 11-16,1 7 16 15,-1 7 1-15,-2 4 0 16,6 8-7-16,2 1-18 0,-3 0 0 0,2 2-33 16,3-2-57-16,-3-4-369 15</inkml:trace>
  <inkml:trace contextRef="#ctx0" brushRef="#br0" timeOffset="72369.28">19503 12737 1155 0,'0'2'456'0,"5"13"-286"16,7 11-65-16,4 15-32 16,3 13-5-16,-7 0-17 15,-3 3-8-15,-9-5-16 0,-14-8-7 16,3-1-12-1,-7-2-7-15,5-8-107 16,9-6-89-16</inkml:trace>
  <inkml:trace contextRef="#ctx0" brushRef="#br0" timeOffset="72687.47">19681 12550 1006 0,'1'-6'444'15,"5"3"-224"-15,4-4-60 0,8 7-82 16,-2 7-26-16,-5 2-31 0,-5 5-5 15,-15 8 0 1,-5 0 0 0,-8 2-4-16,4 0-2 0,7-9-6 0,11-1-2 0,19-7-1 31,8-4-1-31,13 0-1 16,3-1-16-16,1 3-44 15,-5 3-44-15,-10 1-135 16,-3-1-257-16</inkml:trace>
  <inkml:trace contextRef="#ctx0" brushRef="#br0" timeOffset="73132.73">18789 13342 727 0,'22'-3'386'0,"18"-4"-88"16,26 2-133-16,12 1-11 15,19 1-37-15,2 3-22 16,1 5-37-16,-12 2-20 16,-20 2-45-1,-19-2-47-15,-17-7-151 16</inkml:trace>
  <inkml:trace contextRef="#ctx0" brushRef="#br0" timeOffset="73549.5399">19066 13567 816 0,'11'-7'320'15,"11"-14"-173"1,7 10-26-16,4 0-10 16,3 4-14-16,-1 18-58 15,-7-2-17-15,-17 15 5 16,-15 12-3-16,-26 2 1 16,-8 8 0-16,-7-1-11 15,0-5-4-15,14-7 0 16,3-9 2-16,13-16-22 15,10-8-8-15,6-14-12 0,10-4-5 16,19-3 28 0,3 1 15-16,10 4 30 15,6 6 12-15,-4 9 13 16,0 4 0-16,-2 13 7 0,-8-1-6 16,-11 1-14-1,-4-3-23-15,-12-7-153 16</inkml:trace>
  <inkml:trace contextRef="#ctx0" brushRef="#br0" timeOffset="74219.59">20095 12737 842 0,'8'23'364'16,"18"45"-179"-16,7 15-18 16,5 22-37-16,-5 7-18 15,-24 4-39-15,-10 4-17 16,-26-6-26 0,-9-8-4-16,-2-23-8 0,2-15 0 15,13-22 3-15,6-10 0 0,4-19 2 16,6-6-24-16,1-12-52 15,-2-4-40-15,8-6-167 16</inkml:trace>
  <inkml:trace contextRef="#ctx0" brushRef="#br0" timeOffset="75042.56">20789 13098 612 0,'-1'-6'348'0,"-3"-6"-41"15,2 6-55-15,0 2-103 0,2 9-46 16,1 18-68 0,3 10-33-16,2 21-6 15,-1 10 5-15,-5 8 4 0,0-5 4 0,-3-13-47 16,2-9-48 0,2-25-255-1</inkml:trace>
  <inkml:trace contextRef="#ctx0" brushRef="#br0" timeOffset="75220.26">20619 13298 919 0,'0'-1'371'16,"11"1"-223"-16,6 0-14 15,21 1-27-15,8 0 1 16,12-1-28-16,1-1-18 15,-11-2-28-15,-6 1-42 16</inkml:trace>
  <inkml:trace contextRef="#ctx0" brushRef="#br0" timeOffset="75758.76">21489 12565 653 0,'-14'10'292'16,"-20"22"-133"-1,-1 15-45-15,-9 35-44 16,0 19-11-16,11 26-21 15,4 9-7-15,24 12-1 16,18-9-2-16,27-16 1 0,7-11 0 0,11-33-5 31,-3-12 5-31,-5-20-96 0,0-8-103 0</inkml:trace>
  <inkml:trace contextRef="#ctx0" brushRef="#br0" timeOffset="76925.9099">21547 13213 143 0,'-1'-2'107'0,"-2"-2"50"16,1 2 1-16,2 2 11 16,0 0 3-16,0 0-37 15,0 0-17-15,0 0-41 0,0-1-18 16,21 0-26-16,46 1-11 16,-17 1-11-16,2 2-2 15,-4-2-125-15</inkml:trace>
  <inkml:trace contextRef="#ctx0" brushRef="#br0" timeOffset="77481.07">22155 13054 402 0,'7'-6'273'0,"3"-5"-15"15,3-9-83-15,0 3-32 16,-2-7-36-16,-2-2-12 16,-5 5-11-16,-4-3-6 15,-13 5-15-15,-6 5-6 16,-14 5-14-16,-5 6-10 0,-4 10-18 16,4 9-9-1,4 2-13-15,13 10-6 16,11 6-4-16,4-2-1 0,12 0 3 15,0-7 5-15,12-7 7 16,8-4 3 0,8-3 3-16,2-6-10 0,1-12-28 15,-4-7-9-15,-9-6-3 0,-4-1 12 16,-11 2 29 0,-4 7 6-16,-5 5 36 15,-4 6 11-15,-2 8 11 16,-1 2 2-16,4 11-35 15,3 1-12-15,10 0-13 16,3 3 6-16,9-9-67 16,1 0-89-16</inkml:trace>
  <inkml:trace contextRef="#ctx0" brushRef="#br0" timeOffset="77794.77">22260 12626 868 0,'3'-7'400'16,"4"-7"-156"-16,5 3-57 16,9 7-61-16,-2 6-27 15,4 7-53-15,-2 6-14 0,-13-2-15 16,-3 2-1-1,-5 6 3-15,-10-3 1 0,4-2-6 16,3-2-6-16,4-10-4 16,14-1-2-16,10-5-5 15,0 1-15-15,8 2-76 16,-4 4-57-16,-7 9-321 16</inkml:trace>
  <inkml:trace contextRef="#ctx0" brushRef="#br0" timeOffset="78172.15">21927 13240 679 0,'-3'0'343'0,"-2"2"-107"15,5 2-67-15,0-4-58 16,0 0-14-16,24 7-12 16,49 7-6-16,-22-14-21 31,-24 0-14-31,-1 0-21 0,76 0-6 0,-10-2-100 16,-4-3-71-16</inkml:trace>
  <inkml:trace contextRef="#ctx0" brushRef="#br0" timeOffset="78612.36">22022 13490 885 0,'0'-4'372'16,"6"-7"-201"-16,1-5-27 0,14 5-32 15,2-1-16 1,3 5-35-16,8 7-9 0,0 7-18 16,2 12-5-16,-9 2-4 15,-11 3 1-15,-12 0 9 16,-9-5 2-16,-11 5-2 0,-10-2-7 15,-8-4-11 1,-2-5-3-16,1-5-5 16,8-1 0-16,5-9-33 15,6 2-19-15,9-6-25 16,1-7-2-16,7 11 22 16,6-5 16-16,3 2 14 15,4 5 3-15,3 3 4 16,4 2 4-16,1 6 20 15,5-1 8-15,3 1 4 16,-3-1 0-16,4-4-9 16,2-4-11-16,-6-4-259 15</inkml:trace>
  <inkml:trace contextRef="#ctx0" brushRef="#br0" timeOffset="79651.77">22677 13219 465 0,'-4'0'274'0,"-1"1"-12"15,3-1-56-15,2-1-44 16,0 0-18-16,24-2-26 15,46-2-15-15,-18 1-35 16,1 1-16-16,-8-3-29 16,-2 1-7-16,-11 1-34 15,-2 0-46-15,-9 3-119 16,-7-1-119-16</inkml:trace>
  <inkml:trace contextRef="#ctx0" brushRef="#br0" timeOffset="79898.05">22828 13017 753 0,'1'0'334'0,"-1"-1"-159"15,0 2-42 1,-1-1-50-16,0 0-25 0,-1 24-29 15,-2 40-1 1,15-16-1-16,-5 5 1 0,3 7-3 16,-4-3-5-16,-1-14-4 15,4-7-1-15,-2-17-38 16,2-9-63-16</inkml:trace>
  <inkml:trace contextRef="#ctx0" brushRef="#br0" timeOffset="80407.9399">23442 13048 652 0,'-10'-3'384'0,"-16"-8"-51"15,10 10-181-15,-6 1-49 0,5 9-68 16,0 2-20-16,0 7-21 0,8 8-4 16,3 5-4-1,6 9 2-15,10-1 4 16,7 3 3-16,-6-8 5 16,15-5 5-16,0-10 5 15,1-10 2-15,14-16 7 16,-3-7 3-16,-6-12 1 15,-3-6 37-15,-15-3 45 16,-12-2 14-16,-9 1 20 16,-9 5-34-16,-8 4-50 15,1 8-19-15,-1 6-28 16,2 2-11-16,3 7-104 16,2 2-61-16</inkml:trace>
  <inkml:trace contextRef="#ctx0" brushRef="#br0" timeOffset="80631.53">23500 13101 630 0,'-8'-1'367'16,"-8"-5"-31"-16,-1 16-179 15,-3 0-28-15,-5 9-40 16,2 7-16-16,2-1-38 16,4 2-11-16,6-4-30 15,3-1-57-15</inkml:trace>
  <inkml:trace contextRef="#ctx0" brushRef="#br0" timeOffset="81181.7399">23601 12475 619 0,'17'12'328'15,"15"8"-61"-15,17 30-102 16,1 18 6-16,1 46-21 16,-10 14 1-16,-28 22-27 15,-6 8-17-15,-19-12-32 0,-7-4-29 16,-5-25-30-16,-5-18-7 16,-3-28 4-16,0-11-41 15,0-21-120-15,4-12-78 16</inkml:trace>
  <inkml:trace contextRef="#ctx0" brushRef="#br0" timeOffset="194079.05">24040 13092 550 0,'7'-1'305'15,"11"-3"-35"-15,9 1-60 0,12 4-63 16,8 5-34 0,-3-3-61-16,-1 4-19 0,-10-2-17 15,-5-5-4-15,-3 3-48 16,-3-3-62-16,-5-1-188 15</inkml:trace>
  <inkml:trace contextRef="#ctx0" brushRef="#br0" timeOffset="194331.5799">24076 13185 435 0,'-5'2'247'16,"-2"3"-34"0,5 1-44-16,12-1-49 15,11 2-16-15,19-4-29 16,12 2-1-16,1-5-7 16,-3 0-13-16,-13-4-8 15,-8 0-8-15,-9 2-15 0,-6 0-3 0,-5 2-27 31,-3 2-81-31</inkml:trace>
  <inkml:trace contextRef="#ctx0" brushRef="#br0" timeOffset="196600.18">17517 14661 495 0,'-3'-7'239'15,"-11"-11"-74"-15,-2 0-16 16,-9 3-14-16,-2 0-11 16,-7 12-22-16,1 2-14 15,-2 10-28-15,3 9-16 0,9 15-29 16,8 9-8-16,15 7-7 16,10-2 0-16,16-7 2 15,5-7 3-15,14-18 2 16,-1-8 1-16,-6-17 8 15,-5-7 3-15,-15-8 4 16,0-4 2-16,-12-1-3 16,-2 0 13-16,-6 6 14 15,-6 3 8-15,0 8 16 16,-2 9-12-16,6 6-18 16,0 6-13-16,9 7-21 15,4 1-4-15,10 6-2 16,4-1 0-16,1 5-1 15,2 1 2-15,-1-2 10 0,-6-2-48 16,-6-9-141 0,-5-8-109-16</inkml:trace>
  <inkml:trace contextRef="#ctx0" brushRef="#br0" timeOffset="196868.4799">17579 14324 925 0,'-1'-10'427'0,"1"-11"-183"16,1 2-62-16,18 6-86 15,5 5-32-15,11 9-46 16,7 8-8-16,-11 11-2 16,-8 6 0-16,-23 15 4 15,-10 3 1-15,-8-1-1 16,3 0-1-16,10-14-6 15,8-7-3-15,24-12-2 16,10-6 0-16,15-4-1 0,5 0-58 16,-5 0-199-1</inkml:trace>
  <inkml:trace contextRef="#ctx0" brushRef="#br0" timeOffset="197184.9">17141 15104 772 0,'6'1'369'0,"14"-1"-98"15,15-1-82-15,30 0-56 16,13-4-25-16,14 4-61 0,1-1-19 0,-2-3-17 16,-7 4-24-16,-9 0-187 15,-9-2-276 1</inkml:trace>
  <inkml:trace contextRef="#ctx0" brushRef="#br0" timeOffset="197543.3">17373 15361 879 0,'-1'-2'366'16,"3"-4"-192"-16,11-3-49 16,19-3-37-16,8 3-18 15,10 4-40-15,2 4-17 16,-8 8-8-16,-7 3-2 0,-22 15 5 16,-15 7 3-16,-21 12 4 15,-9-3 2-15,-7 3-2 16,1-7 0-16,0-11-4 15,4-1 0-15,10-14-2 16,7-3-3-16,16-8-8 16,13-1 0-16,13-1-4 15,6-2 4-15,4 4 3 16,0 5 0-16,-1-4 0 16,-1 1-13-16,8-1-179 15</inkml:trace>
  <inkml:trace contextRef="#ctx0" brushRef="#br0" timeOffset="198857.4">18329 14819 661 0,'0'-1'316'0,"0"3"-122"0,1 6-57 16,1 19-51-16,4 10-12 15,3 13-13-15,-1 6-11 16,-1-3-21-16,0-5-6 15,0-11-7-15,1-6 4 0,0-16-104 16,-1-7-80-16</inkml:trace>
  <inkml:trace contextRef="#ctx0" brushRef="#br0" timeOffset="199010.51">18193 14991 751 0,'-5'3'356'0,"-1"4"-119"15,7 4-57-15,20-2-38 16,11-2-14-16,25-3-41 16,9 1-22-16,-4-3-40 15,-1 0 2-15,-21-5-167 0</inkml:trace>
  <inkml:trace contextRef="#ctx0" brushRef="#br0" timeOffset="199531.16">19139 14331 728 0,'-22'21'305'15,"-16"19"-160"-15,-1 27-86 16,6 21-16-16,9 29-17 15,14 16-8-15,17 13 0 16,9 0 10-16,21-11 10 16,3-15 0-1,13-28-7-15,3-14-8 16,1-35-41-16,0-14-51 0</inkml:trace>
  <inkml:trace contextRef="#ctx0" brushRef="#br0" timeOffset="199775.17">19305 14975 965 0,'17'1'388'0,"23"1"-252"16,10 4-36-16,9-2-43 15,1 2-19-15,-2-8-47 16,-5 0-79-16</inkml:trace>
  <inkml:trace contextRef="#ctx0" brushRef="#br0" timeOffset="200322">20057 14871 628 0,'8'-8'287'0,"5"-12"-108"15,2-2-15-15,-3-2-12 0,-4-2-8 16,-3 0-27-16,-5-3-16 16,-7 2-33-16,-9-3-16 15,-6 4-30 1,-2 9-10-16,-4 7-21 0,3 9-7 15,-3 12-12 1,-2 5-5-16,10 16-2 16,8 2 1-16,12 5 13 15,7 1 7-15,11-7 12 0,5-4 5 16,7-14 5 0,1-9 2-16,0-10 6 0,-1-8-3 15,-2-6-5-15,0-4-2 16,-10-2-3-16,-5-4 4 0,-12 0 5 15,-4 3 0 1,-7 9 3-16,0 7 0 0,1 11 1 16,2 5-1-1,3 7-7-15,4 2-6 16,6 5-4-16,7-1 1 0,6 8 1 16,3-1 0-16,3-4 3 15,-2 1-1-15,-4-16-48 0,2-6-62 31</inkml:trace>
  <inkml:trace contextRef="#ctx0" brushRef="#br0" timeOffset="200577.25">20176 14313 733 0,'1'-16'327'0,"4"-20"-150"15,7 8-36-15,12 9-35 16,6 5-14-16,12 14-21 16,1 6-13-16,-9 13-17 15,-11 4 2-15,-30 8-5 16,-11 4-7-16,-10 5-12 16,3 1-6-16,19-10-9 0,9-1-3 15,21-15 0 1,11-4-16-16,5 1-114 0,7-1-83 15</inkml:trace>
  <inkml:trace contextRef="#ctx0" brushRef="#br0" timeOffset="200888.43">19938 15066 628 0,'1'1'333'0,"-2"-1"-93"16,10 6-61-16,9 1-20 15,8-5-40-15,13 2-19 16,18-4-44-16,10-4-15 16,8 0-18-16,1 1 0 0,-12 1-168 15,-10-2-224 1</inkml:trace>
  <inkml:trace contextRef="#ctx0" brushRef="#br0" timeOffset="201241.3296">19969 15353 765 0,'7'-8'309'0,"14"-8"-169"16,13-1-39-16,15 4-10 15,3 4-3-15,1 12-23 16,-9 5-20-16,-23 16-12 0,-15 7-1 16,-31 14-4-1,-14 5 2-15,-13-1-10 16,1-4-5-16,10-12-1 16,11-7-2-16,16-17-2 0,5-4-4 15,20-7-8 1,6-8 0-16,18 1 3 15,6-2 8-15,7 5 8 16,-1 4 0-16,-6 5-5 0,-5 7 12 16,-12-2-154-1</inkml:trace>
  <inkml:trace contextRef="#ctx0" brushRef="#br0" timeOffset="201702.8799">20670 14384 754 0,'2'-3'397'16,"4"2"-108"-16,7 9-77 16,12 39-78-1,-12-24-30-15,0 1-35 0,40 93-13 16,2 45-28-16,-8 10-8 16,-47-39-7-16,-14-4 0 15,-19-19 0-15,-3-8 1 0,5-26 17 16,9-15-59-1,13-23-178-15</inkml:trace>
  <inkml:trace contextRef="#ctx0" brushRef="#br0" timeOffset="202033.09">21298 14982 941 0,'0'-4'394'16,"7"-1"-214"-16,11 3-65 0,16 1-46 16,10-1-14-1,9-6-26-15,4-2-8 16,-4 2-5-16,-7-2-51 16,-15 4-186-16</inkml:trace>
  <inkml:trace contextRef="#ctx0" brushRef="#br0" timeOffset="202187.5799">21336 15145 971 0,'19'-1'424'16,"13"-4"-202"-16,11 2-116 15,8 3-15-15,5 0-38 16,3 2-4-16,7-1-179 15</inkml:trace>
  <inkml:trace contextRef="#ctx0" brushRef="#br0" timeOffset="202693.17">22440 14689 780 0,'-12'-4'339'0,"-19"1"-167"15,-7 5-30-15,-12 13-43 16,-5 6-20-16,1 20-43 16,6 11-11-16,21 21-10 0,17 4-1 15,30-4 15-15,17-5 9 16,27-22 11-16,4-13-2 15,14-20-11 1,-1-15-4-16,-3-21 0 16,-3-10 3-16,-26-9 15 15,-14-6 18-15,-34-6 9 16,-17-2-4-16,-31 0-20 0,-7 7-26 0,-1 14-25 16,6 10-5-1,15 11-75-15,9 6-60 0,11 8-281 16</inkml:trace>
  <inkml:trace contextRef="#ctx0" brushRef="#br0" timeOffset="202889.19">22597 14776 762 0,'-12'1'408'15,"-8"6"-107"-15,-19 18-104 16,-8 11-22-16,-14 20-55 15,-5 5-25-15,-3 2-46 16,4-4-16-16,20-14-24 16,15-7-1-16,33-15-156 15,14-6-353-15</inkml:trace>
  <inkml:trace contextRef="#ctx0" brushRef="#br0" timeOffset="203613.99">23527 14277 671 0,'-5'12'342'15,"-4"7"-59"-15,7 32-209 0,2 12-23 16,10 15-11-16,5 5-1 0,6 0-9 16,5 0-3-1,2-6-9-15,-1-11-3 16,-4-21 3-16,-5-18 3 16,-8-15 9-16,-1-9 2 15,-7-12 1-15,-1-8-1 0,2-19-9 16,3-9-5-1,1-16-6-15,6-6-2 16,3-9-4-16,2-1-2 0,5 3-2 16,-3 6 0-16,-6 17 2 15,-5 13 11-15,-8 22 13 16,-1 8-1-16,-3 8-4 16,-3 2-10-16,-4 4-11 15,-5 0 1-15,-6-3 4 16,-8-2 2-16,-4-2-1 15,-7-1-2-15,6 2-6 16,5 7-33-16,8 10-133 0,4 6-140 16</inkml:trace>
  <inkml:trace contextRef="#ctx0" brushRef="#br0" timeOffset="204049.51">23699 15271 832 0,'-19'-6'394'16,"-14"-3"-169"-16,1 8-99 15,-1 4-28-15,8 11-55 16,5 7-17-16,13 6-12 15,10 5 5-15,14-4 17 16,9-3 10-16,11-12 22 16,3-6 6-16,-1-15 14 15,-7-7 17-15,-12-8 7 16,-13-3-2-16,-14 0-27 16,-7 4-26-16,-9 5-40 15,2 7-19-15,4 8-167 16</inkml:trace>
  <inkml:trace contextRef="#ctx0" brushRef="#br0" timeOffset="209169.34">17840 7353 537 0,'-1'-2'271'0,"-3"-2"-73"16,3 3-54-16,0 1-62 0,0 0-22 16,0 0-39-1,-3 17-11-15,-4 40-7 0,8-26-3 16,8 0 0 0,6-9-3-16,6-7 1 0,3-6 1 15,1-12 7-15,4-1 4 0,-5-11 26 16,-4-1 10-16,-4-6 15 15,-9-4 13 1,-3 3-3-16,0-2-2 16,-6 11-4-1,-1 3-10-15,0 11-23 16,3 8-13-16,1 9-19 0,0 9-7 16,9 3-3-16,2-2 1 15,10 0 1-15,8-3 2 0,4-10 4 16,1-8 2-16,-3-16 5 0,-4-8 5 15,-7-10 30 1,-5 0 20-16,-9-5 34 16,-3 2 18-16,-10 2 2 15,-3-1-16-15,-5 10-35 0,0 5-24 16,4 9-59 0,1 7-55-16,2 8-184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1T07:37:18.11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4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10-01T07:37:20.290"/>
    </inkml:context>
  </inkml:definitions>
  <inkml:trace contextRef="#ctx0" brushRef="#br0">7922 5988 549 0,'4'-21'283'15,"6"-21"-61"-15,-5-1-35 16,2 6-27-16,-7 5-9 16,-3 11-23-16,0 9-15 15,-7 11-34-15,2 6-17 0,2 10-32 16,-1 3-11-16,6 15-12 16,0 4-4-16,6 11-3 15,3 4-1-15,4 3 1 16,3 2 0-16,-3-5 2 15,-2-3 0-15,-5-6 2 16,-5-5 1-16,-8-9 4 16,-6-2 1-16,-3-9 9 15,-4-7 4-15,5-11-3 16,2-4-1-16,8-9-15 16,6-2-6-16,11 3-7 15,2 5 0-15,4 4 2 16,10 2 1-16,7 1 1 15,7 0 0-15,11-3-43 16,-1 1-64-16,-6 0-291 16</inkml:trace>
  <inkml:trace contextRef="#ctx0" brushRef="#br0" timeOffset="165.59">8338 6300 920 0,'0'-1'471'15,"1"1"-123"-15,-1-2-84 16,0 2-88-16,0 0-34 16,0 0-59-16,0 0-24 0,0-1-28 15,0 1-12-15,0-1-200 16</inkml:trace>
  <inkml:trace contextRef="#ctx0" brushRef="#br0" timeOffset="1112.55">7999 8524 461 0,'-23'5'322'0,"-15"1"9"15,-4-6-113-15,0 0-33 16,5-13-57-16,6-3-32 15,13-14-53 1,10-5-22-16,16-6-23 0,10-4-2 16,14 8 12-16,0 6 4 15,5 15 11-15,6 13 0 0,2 23-7 16,3 12 1 0,-13 20 1-16,-16 7 7 15,-34 1 4-15,-16 2 1 0,-20 4-7 16,2-5-6-1,7-7-9-15,6-11-6 0,15-22-21 16,3-13-11-16,9-13-9 16,6-5 0-16,7-2 12 15,1 3 3-15,11 5 19 16,4 3 8-16,4 6 20 16,5 5 11-16,2 8-1 15,6 1-2-15,0-2-11 16,-3-3-5-16,-4-8-5 15,-4-1-50-15,-7-9-299 16</inkml:trace>
  <inkml:trace contextRef="#ctx0" brushRef="#br0" timeOffset="1348.1697">8316 8789 1167 0,'1'-1'533'16,"0"0"-236"-16,4 3-140 16,-5-2-34-1,0 0-39-15,0 0-11 0,0 0-17 16,3 7-4 0,0-1-16-16,-2-1-11 0,-1-4-13 15,0 0 3-15,0-1-127 16,-1 0-41-1</inkml:trace>
  <inkml:trace contextRef="#ctx1" brushRef="#br0">8453 19044 0,'0'0'0,"0"0"0,0 0 16,0 0-1,0 0 16</inkml:trace>
  <inkml:trace contextRef="#ctx0" brushRef="#br0" timeOffset="2848.84">1731 11039 441 0,'7'-8'248'0,"7"-13"-39"16,-1-4-49 0,4-15-50-16,-5 0-20 0,-3-10-23 15,-1 1-5-15,-6 10-2 16,-1 5 4-16,-1 16-1 15,-4 7-7-15,0 14-26 16,-2 5-13-16,0 14-17 16,2 9-1-16,4 18 0 15,2 11 2-15,6 9 7 16,-2 4 3-16,5-5 5 16,3-3 1-16,-5-9-2 15,4-9 0-15,-12-10-1 16,-7-6 3-16,-7-12 7 15,-8-10 4-15,-7-7-1 16,-2-6-3-16,0-7-11 16,4 3-5-16,11-1-8 0,8 2-5 15,17 1-6-15,7 0-2 16,18 0 2-16,4 1 3 16,11 3 5-16,7 2 2 15,-2 3 2-15,-1 1 2 16,-13 2-101-16,-7-4-254 15</inkml:trace>
  <inkml:trace contextRef="#ctx0" brushRef="#br0" timeOffset="3047.64">2371 11358 1601 0,'-2'1'101'16,"1"0"-30"-16,-3 2 66 16,3-3-34-16,-1 0-55 15,1 0-16-15,0 0 34 16,0 0-174-16</inkml:trace>
  <inkml:trace contextRef="#ctx1" brushRef="#br0" timeOffset="1713.39">10798 19044 0</inkml:trace>
  <inkml:trace contextRef="#ctx0" brushRef="#br0" timeOffset="4476.76">3319 10397 572 0,'-21'-26'285'0,"-19"-18"-103"16,0 26-84-16,4 12-33 16,5 30-46-16,2 16-16 15,6 33-11 1,2 16-2-16,10 36 1 15,10 16 1-15,16 17 4 16,11 8 0-16,10 0 1 16,-1-5 5-16,-13-3 9 15,-7-7 6-15,-18-25 43 16,-7-11 9-16,-7-27 19 16,-9-17 32-16,-6-24 2 0,-2-14 0 15,2-26-15-15,5-11-35 16,10-24-69-16,4-8-90 15</inkml:trace>
  <inkml:trace contextRef="#ctx0" brushRef="#br0" timeOffset="4996.01">3882 10699 664 0,'-17'9'304'0,"-14"5"-134"0,-6 26-94 16,-2 17-20-16,6 20-30 16,8 10-9-16,19 7-13 15,12-5 0-15,18-2 3 16,10-2 1-16,12-15 6 15,1-7 3-15,6-20 3 16,-7-12-28-16</inkml:trace>
  <inkml:trace contextRef="#ctx0" brushRef="#br0" timeOffset="5181.35">4150 11068 603 0,'0'-4'365'0,"5"2"-15"16,4 6-182-16,13 22-111 16,11 5-17-16,15 14-9 0,2 1-7 15,-1 5-3-15,-11 2-2 16,-9-11-102-16,-7-4-137 16</inkml:trace>
  <inkml:trace contextRef="#ctx0" brushRef="#br0" timeOffset="5343.66">4508 11121 817 0,'-22'6'400'15,"-19"6"-131"-15,-9 12-140 16,-4 6-28-16,0 6-43 16,4 3-17-16,13 0-26 15,6 3-5-15,14-9 0 16,3-4-106-16</inkml:trace>
  <inkml:trace contextRef="#ctx0" brushRef="#br0" timeOffset="5643.2">4366 10750 992 0,'5'-17'424'16,"11"-14"-230"-16,8 6-63 16,14 9-66-1,3 8-22-15,-1 13-28 0,0 7-4 16,-13 10-2-16,-9 7 0 16,-18 9-1-16,-10 4 2 0,-14 8 0 15,2-4-1-15,3-13 0 16,7-6-3-16,15-17 0 15,6-5 0-15,18-7-3 16,13-4 1 0,12 0-4-16,2 6-35 15</inkml:trace>
  <inkml:trace contextRef="#ctx0" brushRef="#br0" timeOffset="5890.42">4955 11043 599 0,'-2'-11'317'0,"4"-6"-89"0,5 5-48 16,3 18-86-1,-1 9-29-15,0 17-30 16,-1 11 2-16,0 13 1 15,5 6-1-15,-6 3-5 16,-2-3-5-16,-5-13-7 16,0-10-3-16,-1-18-177 0</inkml:trace>
  <inkml:trace contextRef="#ctx0" brushRef="#br0" timeOffset="6025.86">4847 11281 843 0,'7'-1'399'15,"13"-4"-130"-15,7 0-65 0,22 1-77 16,5-4-18-16,10 2-57 16,3-1-19-16,-5 4-212 15</inkml:trace>
  <inkml:trace contextRef="#ctx0" brushRef="#br0" timeOffset="6577.57">5490 10961 502 0,'1'-15'274'16,"4"-16"-48"-16,4 4-25 15,19 9-60-15,4 7-33 0,12 15-55 16,6 10-18-16,-12 12-13 15,-10 2-1-15,-24 8-2 16,-12-1 2-16,-19-5-3 16,-1 0-1-16,9-11-6 15,5-5-6-15,23-7-5 16,10-2-3-16,19-1-4 16,12 8 1-16,5 9 1 15,1 4 1-15,-21 8 9 16,-14 3 6-16,-31 7 9 0,-16 1 5 15,-26-6 1 1</inkml:trace>
  <inkml:trace contextRef="#ctx0" brushRef="#br0" timeOffset="6722.45">5986 11118 1021 0,'9'3'422'15,"14"5"-238"-15,10 8-63 0,9 9-41 16,3 2-15 0,1 4-32-16,-4 1-9 0,-11-3-13 15,-5-1 7-15,-6-10-175 16,-4-6-165-16</inkml:trace>
  <inkml:trace contextRef="#ctx0" brushRef="#br0" timeOffset="6872.36">6365 11125 775 0,'-20'0'404'32,"-20"-1"-106"-32,-9 10-138 15,-1 6-37-15,-9 11-48 16,4 4-20-16,9 3-31 15,6 3-8-15,17-4 63 16,6-2-203-16</inkml:trace>
  <inkml:trace contextRef="#ctx0" brushRef="#br0" timeOffset="7500.54">6796 10876 656 0,'-3'0'374'16,"-5"-2"-33"0,1 25-241-16,5 20-39 0,3 20-21 15,9 7 3-15,6 4 1 16,-1-5-3-16,-2-10-12 15,-3-5-4-15,0-18-7 16,0-10 16-16,-4-16-260 16</inkml:trace>
  <inkml:trace contextRef="#ctx0" brushRef="#br0" timeOffset="7647.7">6635 11190 685 0,'12'0'327'15,"18"0"-98"1,15 1-76-16,20-1-44 16,0 2-26-16,6 2-44 0,-2-1-14 0</inkml:trace>
  <inkml:trace contextRef="#ctx0" brushRef="#br0" timeOffset="7968.62">7283 11140 890 0,'-9'-16'373'0,"-5"-19"-225"16,15 1-38-16,23 7-51 0,10 1-20 16,11 10-17-16,10 5 0 0,3 16 1 31,0 13-6-31,-8 11-6 15,-15 3 2-15,-35 3 7 16,-20 0 3-16,-31 7 1 16,-4 3-3-16,-2 3-8 15,13-6-4-15,20-11-5 16,7-5-2-16,22-14 1 16,4-1 1-16,11-9 2 15,8-3 1-15,16-7-1 16,4-4-2-16,10 1-148 15</inkml:trace>
  <inkml:trace contextRef="#ctx0" brushRef="#br0" timeOffset="8217.99">7785 10643 852 0,'11'0'387'0,"17"10"-136"16,11 15-118-16,22 36-42 16,4 15 13-16,0 21-1 15,0 6-7-15,-29 6-25 16,-21 1-16-16,-34-1-30 16,-18-6-1-16,-17-23-1 15,0-13 0-15,8-28-62 16,5-13-14-16</inkml:trace>
  <inkml:trace contextRef="#ctx0" brushRef="#br0" timeOffset="8969.79">8775 11265 426 0,'-1'-8'257'15,"-5"-6"-18"1,-13-1-111-16,-8 0-23 16,-14 0-27-16,-2 3-14 15,0 11-32-15,1 5-17 0,10 12-19 16,1 4-4-16,15 12-4 15,7 1-1 1,13 7 5-16,10 1 2 16,9-9 16-16,7-8 11 0,9-16 19 15,5-8 16 1,2-18 22-16,-2-10 0 16,-7-14-10-16,-1-6-14 0,-13-7-25 15,-2-2-5-15,-15-6-2 16,-6-8-1-16,-4-11 0 15,-8 0-1-15,4 16 1 16,-1 19-1-16,0 33-7 16,0 15-8-16,-3 27-10 15,6 13-4-15,7 26-2 16,4 10 3-16,9 9 6 16,-5-1 3-16,-1-4 6 15,0-4 4-15,-2-17 4 16,4-7 0-16,2-21-173 15</inkml:trace>
  <inkml:trace contextRef="#ctx0" brushRef="#br0" timeOffset="9193.56">8997 11146 740 0,'1'-4'394'0,"3"0"-40"16,14 15-242-16,17 10-24 16,18 15-9-16,5 4-3 15,-2 8-27-15,-7-1-14 16,-19-7-18-16,-6-3-8 16,-9-17-134-16,-6-10-120 0</inkml:trace>
  <inkml:trace contextRef="#ctx0" brushRef="#br0" timeOffset="9357.05">9333 11164 817 0,'-15'3'400'16,"-12"4"-138"-16,-4 8-110 16,-3 8-35-16,-4 7-34 15,-3 1-17-15,5 3-32 16,5-4-10-16,11-1-86 15,5-8-122-15</inkml:trace>
  <inkml:trace contextRef="#ctx0" brushRef="#br0" timeOffset="9662.2">9815 11099 628 0,'2'0'334'0,"6"-1"-69"16,8 1-61-16,22 2-69 15,5-2-20-15,12 0-39 0,3 0-22 16,-4-2-30 0,0-1-8-16,-12 2-9 15,-8-2-62-15,-7 0-282 0</inkml:trace>
  <inkml:trace contextRef="#ctx0" brushRef="#br0" timeOffset="9921.3">9859 11202 278 0,'-5'3'205'16,"1"-2"47"-16,7 5-57 0,-3-6 6 15,24 5 4 1,50 14 0-16,-18-11-20 15,8 0-57-15,-4-3-18 16,-6-3-30-16,-16-2-13 16,-13-4-17-16,-3 1-8 0,-15-2-12 15,1 1-8 1,-13 3-171-16</inkml:trace>
  <inkml:trace contextRef="#ctx1" brushRef="#br0" timeOffset="13961.21">18594 19044 0</inkml:trace>
  <inkml:trace contextRef="#ctx0" brushRef="#br0" timeOffset="16846.04">11159 10354 562 0,'-6'-22'311'15,"-5"-18"-74"1,-8 18-64 0,0 11-38-16,-3 15-75 0,2 13-40 0,6 28-39 15,4 16-6 1,10 35 0-16,2 17 2 15,9 32 7-15,-2 3 8 16,-3 10 8 0,-6-2 6-16,-10-20 4 0,-1-3-2 15,-4-18 6-15,1-10 6 16,-3-16 4-16,1-11 2 16,-2-27 3-16,1-17 3 0,1-31 5 15,0-11-16-15,0-25-52 16,3-7-65-16</inkml:trace>
  <inkml:trace contextRef="#ctx0" brushRef="#br0" timeOffset="17166.89">11462 10994 1042 0,'9'1'419'15,"16"6"-271"-15,10 15-55 0,20 18-46 16,-1 4-8-16,-6 15-9 16,-10-1-7-16,-14 4-12 15,-4-4-63-15,-5-17-281 16</inkml:trace>
  <inkml:trace contextRef="#ctx0" brushRef="#br0" timeOffset="17341.05">11820 11001 836 0,'-13'0'412'0,"-11"3"-152"15,-5 13-118 1,0 4-39-16,-11 12-56 0,-4 3-19 16,-5 6-17-16,4 4-4 15,12-6-81 1,7-2-127-16</inkml:trace>
  <inkml:trace contextRef="#ctx0" brushRef="#br0" timeOffset="17629.12">11731 10672 779 0,'9'-15'342'16,"14"-13"-166"-16,9 3-47 0,10 12-61 16,-1 5-19-1,-10 12-34-15,-10 8-5 0,-22 10-2 16,-13 8 1-16,-13 6 2 16,0 1-1-16,6-6-4 15,5-4-4-15,18-14-1 16,9-3-1-16,15-9 2 0,11-3 1 15,14-3 1 1,2 3 0-16,2 7-125 16</inkml:trace>
  <inkml:trace contextRef="#ctx0" brushRef="#br0" timeOffset="18142.16">12413 11134 565 0,'1'-10'279'16,"1"-10"-83"-16,-4 2-37 15,-11-5-50-15,-6 1-17 16,-14-2-31-16,-8 3-12 0,1 19-19 16,-3 3-9-16,4 21-16 15,10 9-5-15,9 7-3 16,7 6-2-16,19 5 1 16,2-5 1-16,17-7 3 15,5-8 4-15,6-21 6 16,8-8 2-16,4-22 7 15,-1-3 1-15,-7-16 0 16,-9-4-1-16,-15-9-2 16,-4-7-1-16,-6-12-2 15,-6-5 1-15,-3-10-4 16,-5 7-3-16,1 22-8 16,3 14-5-16,1 31-12 15,1 13-3-15,-1 20 4 16,1 15 0-16,5 24 11 0,3 8 2 15,6 21 0 1,2 3 2-16,-1-6 2 0,4-3 3 16,0-23-35-16,1-11-87 15</inkml:trace>
  <inkml:trace contextRef="#ctx0" brushRef="#br0" timeOffset="18321.18">12708 11065 1779 0,'13'8'33'15,"-4"4"-9"-15,16 10 23 16,3 2-11-16,0 7-18 0,3-3-4 16,-1 1-139-16,-2-5-134 15</inkml:trace>
  <inkml:trace contextRef="#ctx0" brushRef="#br0" timeOffset="18477.94">12985 11013 1011 0,'-21'6'464'32,"-14"2"-199"-32,-9 12-141 15,2 5-45-15,0 10-39 0,1 6-13 16,10 5 7-16,5-4-96 15</inkml:trace>
  <inkml:trace contextRef="#ctx0" brushRef="#br0" timeOffset="18943.66">13619 10782 763 0,'-1'0'359'16,"-2"5"-154"-16,-1 14-58 16,4 26-93-16,0 11-14 15,7 16-15-15,5 4-6 16,0-8-4-16,1-2 0 0,1-17 22 16,-6-12-77-16</inkml:trace>
  <inkml:trace contextRef="#ctx0" brushRef="#br0" timeOffset="19097.23">13417 11117 732 0,'7'-1'400'16,"24"-4"-62"-16,16-3-120 16,23 4-84-1,7-1-36-15,0 0-52 0,-4 7-15 16,-15 0-146-1</inkml:trace>
  <inkml:trace contextRef="#ctx0" brushRef="#br0" timeOffset="19675.92">14597 10284 460 0,'-8'-10'261'0,"-12"-7"-52"16,-2 9-44-16,-4 13-85 0,-1 15-28 15,5 32-29 1,6 22-1-16,12 37-2 16,4 18 1-16,12-9-5 15,-6-60-1-15,1 0-3 16,19 183 0-16,-3-9 2 0,-3-12-1 15,-22-111 1-15,-6-13-1 16,0-15 1-16,-4-13 2 0,-4-26 8 16,-4-11 8-16,-5-29 7 15,-3-7-39 1,5-19-142-16,5-11-246 0</inkml:trace>
  <inkml:trace contextRef="#ctx0" brushRef="#br0" timeOffset="20129.36">14968 10896 716 0,'12'-12'342'15,"18"-15"-122"-15,8 6-60 16,2 6-61-16,-2 6-22 16,-2 11-34-16,-6 5-10 0,-6 10-10 15,-3 4-5 1,-21 5-5-16,-11 6 0 15,-13-4 0-15,-8 1-1 16,3-9-2-16,2-4-1 0,9-10-23 16,6-4-16-16,15-3-7 15,6-1-2-15,16 3 16 16,12 2 12-16,0 6 6 16,5 3 1-16,-12 5 7 15,-14 7 4-15,-21 11 3 16,-16 2 4-16,-15 3 2 15,-8-5 1-15,3-12-9 16,6-7-54-16,2-16-380 16</inkml:trace>
  <inkml:trace contextRef="#ctx0" brushRef="#br0" timeOffset="20341.59">15525 10951 865 0,'19'9'417'15,"11"5"-167"1,10 10-121-16,2 6-35 16,-7 1-56-16,-3 4-16 0,-12 3 3 15,-1-2-55 1,0-3-223-16</inkml:trace>
  <inkml:trace contextRef="#ctx0" brushRef="#br0" timeOffset="20514.6">15872 11003 657 0,'-14'-1'421'0,"-22"1"-4"31,-3 3-151-31,-4 7-129 16,1 1-45-16,3 9-52 15,3 5-12-15,5 6-18 16,1 5-5-16,2 1-48 16,3-3-88-16</inkml:trace>
  <inkml:trace contextRef="#ctx0" brushRef="#br0" timeOffset="21057.2">16222 11160 480 0,'6'-8'251'0,"3"-10"-47"16,2 0-33-1,-9-2-26-15,-2-5-8 16,-10-5-26-16,-11-3-18 0,-8-3-36 16,-6 10-13-16,-6 11-23 15,5 10-7-15,-1 17-14 16,4 8-10-16,12 15-8 16,4 3-2-16,16 1 4 15,6 1 6-15,15-5 5 16,2-4 5-16,11-10 5 15,1-9 3-15,3-13 2 16,8-7 5-16,-7-16-1 16,-3-7-1-16,-5-8 0 15,-9-9-2-15,-7-7 1 16,-5-7 0-16,-8-17-2 16,-1-1-1-16,-4 5-5 15,-4 9-1-15,-6 27-4 0,1 15-6 16,1 18-10-16,1 13-2 15,3 19-1-15,0 7 4 16,10 20 9-16,8 8 2 16,9 16 3-16,2 5 2 15,-1-3 2-15,-4-4 1 16,-1-16 9-16,-2-9-41 0,1-12-391 16</inkml:trace>
  <inkml:trace contextRef="#ctx0" brushRef="#br0" timeOffset="21268.6">16530 10963 913 0,'5'0'415'16,"4"4"-187"-1,6 8-92-15,8 10-68 16,1 3-13-16,9 6-16 15,-2-1-7-15,2 2-16 0,1 1-5 16,-7-10-76-16,-1-4-76 16,-6-9-338-16</inkml:trace>
  <inkml:trace contextRef="#ctx0" brushRef="#br0" timeOffset="21429.06">16901 10963 863 0,'-8'-3'421'15,"-17"3"-153"-15,-5 4-55 16,-8 12-88-16,-6 7-30 16,-5 7-43-16,-1 6-15 15,7 1-22-15,6-1-6 0,16-4-79 16,2-8-102-16</inkml:trace>
  <inkml:trace contextRef="#ctx0" brushRef="#br0" timeOffset="21845.52">17502 10737 822 0,'-1'3'351'15,"-1"9"-165"1,-2 25-128-16,3 16-25 16,2 20-12-16,3 3-8 15,7-1-6-15,-2-8 1 16,1-14-35-16,1-8-92 0</inkml:trace>
  <inkml:trace contextRef="#ctx0" brushRef="#br0" timeOffset="22000.99">17321 11019 779 0,'9'-3'410'0,"19"-2"-80"16,15 4-128-16,20 1-85 15,8 5-32-15,14 0-47 16,-6 2-2-16,-3-1-86 0</inkml:trace>
  <inkml:trace contextRef="#ctx0" brushRef="#br0" timeOffset="22554.79">18513 10295 494 0,'-6'-21'269'0,"-16"-22"-52"16,4 3-42-16,-3 18-80 16,-2 11-30-1,5 19-43-15,-2 14-13 16,4 32-6-16,4 20 2 0,11 38-2 16,6 19 1-16,12 29 1 15,3 2 0-15,2 0 2 16,-10 2 1-1,-16-9 1-15,-9-6 3 16,-20-2 6-16,-2-10 6 0,-3-23 7 16,-1-10 5-16,3-29 0 15,-1-20-2-15,11-28 14 16,4-19-2-16,18-30-117 0</inkml:trace>
  <inkml:trace contextRef="#ctx0" brushRef="#br0" timeOffset="23150.28">18957 11019 227 0,'-10'-4'206'16,"-10"-5"18"-16,4-11-34 15,5-6-15-15,13-19-52 16,7-8-25-16,15-1-45 15,9 2-13-15,10 19 23 16,4 6 8-16,6 22 12 16,-2 7-3-16,-32 26-49 31,-10-15-10-31,0 1-6 0,8 57 3 0,-45 15 2 16,-21 9 0-16,-25-31-5 15,12-3-6-15,19-10-5 16,11-12-3-16,29-11-4 15,4-9 1-15,16-9 0 16,5-3 2-16,9-4 2 0,4-2 2 16,9 1-1-16,4 1 1 15,-3-3-94-15,-2 1-128 16</inkml:trace>
  <inkml:trace contextRef="#ctx0" brushRef="#br0" timeOffset="23941.6096">19667 11123 253 0,'5'-4'191'0,"6"-3"41"16,-2-3-15-16,0-1-26 0,-4-1-19 15,-2-1-47 1,-6 2-23-16,-11-3-36 16,-7-1-10-16,-15 4-15 15,-2-3-7-15,-3 11-23 16,5 5-8-16,9 7-11 16,-1 5-3-16,17 6-4 15,-2 3-5-15,13 6 3 16,8 2-2-16,1-6 7 15,13-4 4-15,5-8 8 16,3-6 3-16,10-7 7 16,-3-6 3-16,0-11 2 0,-4-4 0 0,-5-10-4 31,-3-5-3-31,-3-10-2 0,0-10-1 16,-11-13 2-1,-6-9 2-15,-6 0 3 16,-6 9 3-16,-2 22 3 0,2 12 0 0,0 23-11 15,0 8-8 1,0 15-8-16,-1 15-2 16,8 22 5-16,0 13 5 0,11 20 1 15,4 4 0-15,-4-5 3 16,3-5 0-16,-2-17-24 16,-4-7-87-16</inkml:trace>
  <inkml:trace contextRef="#ctx0" brushRef="#br0" timeOffset="24167.8298">19960 10944 803 0,'3'-7'409'0,"5"0"-147"0,4 7-68 16,8 18-107-1,3 8-33-15,11 10-23 16,1 3-6-16,-1-2-5 16,-1 0-5-16,-10-7-20 15,-2-1-52-15,-4-10-139 16,-1-5-193-16</inkml:trace>
  <inkml:trace contextRef="#ctx0" brushRef="#br0" timeOffset="24331.59">20333 10987 515 0,'-5'-8'338'16,"-10"-7"-5"-16,-7 4-87 16,-6 11-103-16,-4 7-40 15,-7 12-47-15,-1 7-15 16,-2 7-24-16,-1-2-5 16,7 2-4-16,2-1-2 15,10-4-5-15,3-3-58 0</inkml:trace>
  <inkml:trace contextRef="#ctx1" brushRef="#br0" timeOffset="79560.06">20421 18811 0,'-38'-26'0</inkml:trace>
  <inkml:trace contextRef="#ctx0" brushRef="#br0" timeOffset="98810.98">20798 11032 570 0,'-9'-1'357'0,"-12"-11"-49"0,20 13-117 31,343-17 155 16,-246 17-341-47,-52-1-136 16,-22 0-90-16</inkml:trace>
  <inkml:trace contextRef="#ctx0" brushRef="#br0" timeOffset="98973.2899">20911 11175 647 0,'8'1'338'16,"11"0"-58"-16,12-2-49 16,24 0-41-16,6-3-29 15,19 4-70-15,-3 4-24 16,-16-1-35-16,-8 1-18 0</inkml:trace>
  <inkml:trace contextRef="#ctx1" brushRef="#br0" timeOffset="97567.28">9357 19044 0</inkml:trace>
  <inkml:trace contextRef="#ctx0" brushRef="#br0" timeOffset="100593.55">2704 12829 547 0,'18'1'234'16,"18"2"-130"-16,24-2-57 16,10 2-15-16,2-3-18 15,-5 0-3-15,-14-1-77 16,-10 0-155-16</inkml:trace>
  <inkml:trace contextRef="#ctx0" brushRef="#br0" timeOffset="100768.42">2787 12961 497 0,'9'1'303'0,"7"1"-34"16,22-1-90-16,16 0-7 15,6-3-51-15,0 2-22 16,-6 0-36-16,-6-1-16 0,-16 1-14 16,-7 2-62-16</inkml:trace>
  <inkml:trace contextRef="#ctx0" brushRef="#br0" timeOffset="101634.42">4049 12473 722 0,'-1'-1'334'16,"10"6"-130"-16,9 12-71 15,23 20-79-15,6 5 5 16,12 10-17-16,-1-1-10 0,-14-2-16 15,-1-3-4 1,-20-14-73-16,-1-8-99 16</inkml:trace>
  <inkml:trace contextRef="#ctx0" brushRef="#br0" timeOffset="101787.06">4427 12561 839 0,'-12'3'383'0,"-17"4"-167"15,-3 4-58-15,-2 9-76 16,-2 0-19-16,1 6-34 16,0 6-14-16,-1 5-6 15,5 4-37-15,4-1-253 16</inkml:trace>
  <inkml:trace contextRef="#ctx0" brushRef="#br0" timeOffset="102155.75">4483 12277 776 0,'7'-9'364'0,"6"-6"-146"16,4 5-127-16,3 2-30 16,8 8-39-16,-1 2-10 0,-3 6-11 15,-5 2-1-15,-16 7 3 16,-7 4 0-16,-6-1 4 16,-1-3-2-16,13-9-1 15,7-6-1-15,10-4-3 16,6 1 0-16,2 4 20 15,-1 4 10-15,-10 13 24 16,-8 3 5-16,-22 8-14 16,-13-1-6-16,-16 1-4 15,-3-6-68-15</inkml:trace>
  <inkml:trace contextRef="#ctx0" brushRef="#br0" timeOffset="102492.68">4003 12984 656 0,'12'2'373'16,"11"-1"-46"-16,22 0-162 15,13-2-12-15,34-8-63 16,7 4-27-16,-1-4-42 15,-3 4-17-15,-20 5-165 16,-3 2-167-16</inkml:trace>
  <inkml:trace contextRef="#ctx0" brushRef="#br0" timeOffset="102907.3">4209 13191 661 0,'-6'-1'289'16,"-6"-1"-125"-16,10-1-49 16,17-1-35-16,10-1-3 15,21 4-23-15,11 1-8 0,0 3-18 16,-6 6-8-1,-16 2-12-15,-17 2-2 16,-18 3 4-16,-8 3 2 0,-24 3 1 16,-4 1-1-16,-4-4-14 15,7-3-7-15,17-7-16 16,13-3-3-16,14 1 3 16,12-1 3-16,15 4 10 15,4 4 4-15,-3 4 7 16,-10 2 2-16,-20 4 10 15,-10 0 8-15,-20-3 12 16,-9-1 2-16,-14-15 2 16,-1-1-5-16,-1-11-32 15,9-3-51-15,19-3-356 16</inkml:trace>
  <inkml:trace contextRef="#ctx0" brushRef="#br0" timeOffset="103204.12">5217 12671 736 0,'-2'0'410'16,"-3"2"-50"-16,1 15-202 16,2 11-43-16,7 15-41 0,2 8-17 15,6 10-31 1,-3 0-8-16,0-8-9 16,0-3-1-16,-6-19-119 15,-2-8-78-15</inkml:trace>
  <inkml:trace contextRef="#ctx0" brushRef="#br0" timeOffset="103354.25">5030 12925 959 0,'15'-6'410'0,"29"-7"-228"15,13 3-55-15,19-3-50 16,0 6-30-16,-11 4-36 0,-3 3-85 0</inkml:trace>
  <inkml:trace contextRef="#ctx0" brushRef="#br0" timeOffset="103727.53">6075 12721 707 0,'-19'-4'388'16,"-11"-1"-111"-16,-7 6-92 16,-4 6-35-16,1 9-73 15,-1 4-26-15,4 12-39 16,7 2-11-16,21 7 0 16,14 1 7-16,28-7 22 15,10-4 5-15,9-15 0 0,4-4-6 16,0-10 5-16,-1-2-84 15</inkml:trace>
  <inkml:trace contextRef="#ctx0" brushRef="#br0" timeOffset="104120.3">6253 13124 545 0,'6'-3'285'0,"7"-4"-55"16,0-5-47-16,3 0-47 15,-1-3-16-15,0 1-21 16,-3 3-6-16,-5 5-3 16,-2-1-5-16,-6 3-29 0,-2 3-13 15,3 9-24 1,0 5-10-16,4 8-3 16,-1 3-1-16,3 1 2 0,0 2 4 15,1 3 11-15,1-2 6 16,-1-5 6-16,-1-3-1 15,-3-10-8-15,3-1-2 16,-4-6-35-16</inkml:trace>
  <inkml:trace contextRef="#ctx0" brushRef="#br0" timeOffset="113706.78">7036 12632 613 0,'-1'-1'281'0,"1"4"-100"0,-1 9-40 16,2 19-33-16,3 10 0 15,1 21-36-15,1 3-13 16,2 2-29 0,0-5-11-16,1-17-19 15,-2-17-53-15,0-19-271 0</inkml:trace>
  <inkml:trace contextRef="#ctx0" brushRef="#br0" timeOffset="113883.36">6877 12765 829 0,'7'1'382'0,"27"-1"-149"16,12-1-31-16,27 1-44 0,17-3-34 0,-5 3-65 15,-11 4-17 1,-29 1-60-16,-19 5-79 0</inkml:trace>
  <inkml:trace contextRef="#ctx1" brushRef="#br0" timeOffset="112720.18">9700 15207 0,'0'0'0,"0"0"16</inkml:trace>
  <inkml:trace contextRef="#ctx0" brushRef="#br0" timeOffset="115517.33">8073 12533 349 0,'-5'-5'246'0,"-4"-3"-5"16,13-5-105-16,10 2-34 16,13-4-47-16,10 0-13 15,12 13-11 1,4 6-1-16,-1 12-3 15,-10 6 3-15,-20 5 0 16,-13-1 2-16,-18 4 3 16,-9 0-2-16,-14-5-2 0,-3-4-5 15,9-13-3-15,5-6 0 16,22-8-10-16,11-5-4 16,17-2-10-16,5 3-7 15,5 9 0-15,-2 4 1 16,-5 14 7-16,-9 4 10 15,-23 6 17-15,-9 7 5 0,-18-1 0 16,-10-2-3-16,-6-12-6 16,3-10-46-16</inkml:trace>
  <inkml:trace contextRef="#ctx0" brushRef="#br0" timeOffset="116058.4">8601 12595 595 0,'0'-2'324'15,"0"-3"-72"-15,5 4-48 16,-5 1-75 0,29 13-26-16,53 31-37 15,-29-8-18-15,-4 5-25 16,-4-3-7-16,-14-8-60 16,-1-5-78-16</inkml:trace>
  <inkml:trace contextRef="#ctx0" brushRef="#br0" timeOffset="116212.61">8985 12607 795 0,'-22'4'424'0,"-14"7"-100"16,-2 13-141-16,-4 9-45 16,3 11-59-16,-5-1-28 15,8 2-26-15,6-2-67 0,12-8-461 16</inkml:trace>
  <inkml:trace contextRef="#ctx0" brushRef="#br0" timeOffset="116534.9">8888 12243 623 0,'-1'-9'357'0,"5"-9"-28"0,9 3-149 16,19 9-78-1,11 5-14-15,9 15-25 0,0 6-17 16,-15 12-26-16,-13 6-7 16,-29 7 0-16,-11 2 1 15,-15-2 4-15,-4-4-2 16,11-12-5-16,4-7-2 15,17-13-1-15,10-3-2 16,22-13-1-16,15-3-2 16,18-2-4-16,2 0-33 0,0 10-125 15,-8 7-233-15</inkml:trace>
  <inkml:trace contextRef="#ctx0" brushRef="#br0" timeOffset="116940.06">8147 13100 595 0,'8'0'316'0,"19"-5"-38"16,16 3-43 0,30 0-63-16,16-2-21 15,29 6-59-15,4-2-26 0,7 3-24 16,-6 0-13 0,-16-1-91-16,-5 0-85 0</inkml:trace>
  <inkml:trace contextRef="#ctx0" brushRef="#br0" timeOffset="117328.23">8469 13449 618 0,'0'-12'352'16,"3"-13"-1"-16,19-1-210 15,7 4-17-15,27 5-6 0,7 6-10 16,2 17-38-16,-3 6-17 16,-30 12-22-16,-17 6-1 15,-27 8-2-15,-17 2 0 16,-25 5-5-16,-9-3-6 15,-6-8-7-15,-1-5-2 16,21-15-2-16,15-8-2 16,22-10-15-16,17-5-6 15,23-5-6-15,12 5 2 0,23 1 15 16,10 2 7-16,-3 6 7 16,-4 6-1-16,-20 5 1 15,-10 1-2-15</inkml:trace>
  <inkml:trace contextRef="#ctx0" brushRef="#br0" timeOffset="117765.64">9626 12796 753 0,'1'-4'380'0,"2"3"-147"15,3 10-49-15,2 27-92 16,2 12-28-16,3 18-13 15,-1 2-15-15,-3-3-14 0,-5-8-6 16,1-15-82-16,-3-6-91 16</inkml:trace>
  <inkml:trace contextRef="#ctx0" brushRef="#br0" timeOffset="117897.95">9521 13064 791 0,'5'-2'418'0,"19"0"-85"15,11-1-110-15,29 5-102 16,7-2-28-16,12 0-53 16,2-3 11-16</inkml:trace>
  <inkml:trace contextRef="#ctx0" brushRef="#br0" timeOffset="118392.56">10768 12801 477 0,'-6'-5'307'15,"-17"-10"8"-15,-2 1-52 16,-19 6-69-16,-9 1-38 0,-2 11-70 16,1 10-29-1,11 17-44-15,7 9-13 16,15 10-4-16,11 3-2 0,20-2 7 15,11-8 4-15,28-18 1 16,9-6 1-16,9-16-2 16,2 1-62-16</inkml:trace>
  <inkml:trace contextRef="#ctx0" brushRef="#br0" timeOffset="118720.88">10808 13097 882 0,'3'-4'406'16,"3"-2"-157"-16,11-2-66 15,13 5-74-15,1 1-19 16,6 4-41-16,-6 6-23 15,-13 5-13-15,-8-1-3 16,-18 7 0-16,-10-1 0 0,-7 4 1 16,0 1-2-1,6-3-2-15,8-5 0 16,11-6 0-16,9-3 1 16,15-4 1-16,6-2 2 0,15-3-3 15,3-1-1-15,2-2 4 16,-3 2-80-16</inkml:trace>
  <inkml:trace contextRef="#ctx0" brushRef="#br0" timeOffset="125497.25">11788 12682 586 0,'0'1'282'0,"3"4"-93"16,-3 21-92-1,4 11-37-15,-1 25-18 16,-1 11-10-16,6 3-14 0,-3-3 3 15,2-21-24-15,1-11-61 16</inkml:trace>
  <inkml:trace contextRef="#ctx0" brushRef="#br0" timeOffset="125639.32">11613 12939 789 0,'19'3'363'15,"12"1"-148"-15,24 2-94 16,11-2-16-16,12-6-39 16,5-5-56-16</inkml:trace>
  <inkml:trace contextRef="#ctx0" brushRef="#br0" timeOffset="126225.76">12895 12828 608 0,'-24'5'277'0,"-16"1"-101"16,-4-6-28-16,2-5 2 16,18-15-10-1,6-8-34-15,16-10-66 0,8-3-28 16,15-2-30 0,12 6-3-16,19 12 19 15,11 10 12-15,9 18 20 16,-4 9 8-16,-19 15-7 15,-18 4-6-15,-47 14-2 16,-27 8-4-16,-29 11-3 16,-4 2-1-16,16-10-5 15,19-11-3-15,28-25-10 0,17-9-6 16,22-12-6-16,10-1-2 0,20 1 9 16,1-1 3-16,6 5 3 15,-5 0 2 1,-8 3-96-16,-3 0-136 15</inkml:trace>
  <inkml:trace contextRef="#ctx0" brushRef="#br0" timeOffset="126385.06">13347 12727 697 0,'16'12'334'16,"12"15"-103"-16,8 13-118 0,-1 4-22 15,-6 7-27 1,-6-8-11-16,-9-8-111 16,-2-5-114-16</inkml:trace>
  <inkml:trace contextRef="#ctx0" brushRef="#br0" timeOffset="126542.09">13633 12743 897 0,'-17'2'445'0,"-26"6"-139"16,-9 8-106-16,-14 12-101 16,-2 8-30-16,10 7-41 15,8 2-13-15,24-5-123 0,6-9-270 16</inkml:trace>
  <inkml:trace contextRef="#ctx0" brushRef="#br0" timeOffset="127222.83">14169 12620 734 0,'0'-2'373'16,"5"2"-136"-16,-4 7-53 15,0 16-91-15,0 12-26 0,-2 19-19 16,2 12-10-16,4 9-14 16,2-5-5-16,2-17-4 31,-1-13-3-31,0-24-140 15,-2-5-93-15</inkml:trace>
  <inkml:trace contextRef="#ctx0" brushRef="#br0" timeOffset="127381.04">13972 12841 749 0,'0'0'401'16,"5"0"-106"-1,16 0-68-15,13 4-30 16,19-1-35-16,7-2-30 15,10-1-56-15,2 0-23 0,-3-1-55 16,-1-1-110-16</inkml:trace>
  <inkml:trace contextRef="#ctx0" brushRef="#br0" timeOffset="127757.04">15195 12742 473 0,'2'-12'332'0,"1"-9"11"16,-11-2-111-16,-8-1-26 16,-9 6-52-16,-3 4-26 15,-14 13-38-15,-1 3-19 0,-4 14-34 16,3 6-11 0,14 9-20-16,7 9-4 15,17 6 0-15,11 3 2 16,23-5 15-16,13-7 6 0,16-11 4 15,0-11 0-15,11-13-35 16,-1-2-78-16,-4-8-472 16</inkml:trace>
  <inkml:trace contextRef="#ctx0" brushRef="#br0" timeOffset="128191.2">15339 12941 856 0,'5'-4'367'15,"-5"3"-179"-15,7-2-29 16,22-6-46-16,33-1-13 16,-29 16-42-16,-3 3-15 0,-8 6-22 15,-8 2-10 1,-15 2-10-16,-8 3-1 0,-12-2 1 16,-3-2 4-16,6-5 1 15,7-4 0-15,13-2-2 16,13-5-1-16,7-1-1 0,8 4 0 15,-1 2-2 1,-3 6-2-16,-7 5-2 16,-13 2 0-16,-20-1 32 15,-13 1 18-15,-20-3 27 16,-5-4 7-16,0-5-25 16,7-8-4-16,18-7-108 15</inkml:trace>
  <inkml:trace contextRef="#ctx0" brushRef="#br0" timeOffset="130370.87">16227 12698 732 0,'18'1'336'0,"12"3"-135"0,30 3-108 0,13 1-11 31,-4 1-35-31,-1-1-15 15,-17-7-11-15,-10-1-54 0,-8 0-350 16</inkml:trace>
  <inkml:trace contextRef="#ctx0" brushRef="#br0" timeOffset="130560.11">16275 12837 636 0,'17'0'340'16,"11"0"-78"-16,24 1-90 16,-13 0-19-1,-19 1-39-15,0-1-26 0,49 0-43 16,-2 0-12-16,-25-1-63 16,-27-2-147-16</inkml:trace>
  <inkml:trace contextRef="#ctx0" brushRef="#br0" timeOffset="131563.56">17366 12494 749 0,'7'0'374'16,"8"0"-128"-16,15 12-92 16,10 9-36-16,17 10-43 15,3 5-22-15,-3 3-30 0,-3 0-5 16,-12-6-37-16,-6-5-51 16,-10-9-189-16</inkml:trace>
  <inkml:trace contextRef="#ctx0" brushRef="#br0" timeOffset="131741">17810 12517 593 0,'-20'-1'353'15,"-13"-4"-29"1,-4 11-136-16,1 9-34 16,-1 3-45-16,0 6-23 15,7 6-40-15,3-4-12 16,3 7-15-16,-2 3-7 15,-3-3-109-15,1 2-107 0</inkml:trace>
  <inkml:trace contextRef="#ctx0" brushRef="#br0" timeOffset="132118.79">17693 12171 578 0,'2'-9'300'15,"8"-5"-79"1,3 0-54-16,12 8-77 15,6 6-23-15,1 5-39 0,-4 4-12 16,-14 5-6-16,-13 1-1 16,-11 3 3-16,-4-2 2 15,0-4-2-15,6-4-3 0,13-5-3 16,8 0-1 0,16-2-1-16,5-1 3 0,0 2 14 15,-5 4 9 1,-16 4 24-16,-13 3 4 15,-28 1-7-15,-4 0-8 16,-9 2-51-16,6-2-74 0</inkml:trace>
  <inkml:trace contextRef="#ctx0" brushRef="#br0" timeOffset="132405.28">17386 12850 669 0,'7'0'371'0,"9"1"-89"15,24-1-57-15,8 1-21 16,25 0-51-16,9 0-30 16,9 1-52-16,4 0-19 0,-17 1-27 15,-10 2-39-15,-18-5-193 16</inkml:trace>
  <inkml:trace contextRef="#ctx0" brushRef="#br0" timeOffset="132847.5">17515 13114 778 0,'-4'-1'343'16,"3"-4"-182"-1,7 1-37-15,13-5-42 0,11 4-15 16,15 4-12 0,6 1-10-16,1 5-22 15,-10 3-8-15,-24 3-3 16,-12 5 1-16,-28 6 3 0,-10 0 1 0,-9-2-1 31,1-1-3-31,12-10-4 16,11-2-3-16,17-6-11 0,4-1-3 15,22-2-2-15,6 1 0 16,14 1 8-16,4 4-1 16,-4 7 1-16,-5 5 2 15,-23 5 12-15,-14 4 11 16,-30 5 10-16,-16 2 3 16,-16 2-7-16,-2-9-3 0,7-13-5 15,9-11-10-15,16-20-133 16,12-5-196-16</inkml:trace>
  <inkml:trace contextRef="#ctx0" brushRef="#br0" timeOffset="133371.67">18497 12567 836 0,'0'-3'403'0,"0"1"-174"16,2 4-48-16,-2-2-87 16,5 17-33-16,19 54-21 15,-8-22-12-15,-1 11-5 16,-4-1-3-16,-6-10-8 15,0-5-33-15,-5-16-121 16,-3-12-96-16</inkml:trace>
  <inkml:trace contextRef="#ctx0" brushRef="#br0" timeOffset="133522.28">18319 12748 751 0,'10'-2'399'16,"21"-1"-82"-16,9-1-76 15,20 3-75-15,6 0-39 16,4 2-63-16,-4 1-17 16,-14 0-95-16,-7 1-64 15</inkml:trace>
  <inkml:trace contextRef="#ctx0" brushRef="#br0" timeOffset="134072.52">19035 12454 583 0,'19'-9'279'16,"15"-7"-101"-16,18 2-43 16,13 4-9-16,10 12-24 0,-7 5-24 15,-19 10-44 1,-15 4-8-16,-39 1-7 16,-13 3-3-16,-24 0 1 15,-4-5 0-15,2-3-6 16,10-8 0-16,22-7-4 15,11-2-6-15,26-5-2 0,10 3-3 16,16 4 5-16,1 5 6 16,-7 9 7-16,-10-2 3 0,-25 8 7 31,-10 2 0-31,-29 1 1 16,-12 1-1-16,-8-6-4 15,-3-6-34-15,17-12-163 16</inkml:trace>
  <inkml:trace contextRef="#ctx0" brushRef="#br0" timeOffset="134227.03">19508 12596 794 0,'16'3'425'0,"13"3"-120"16,15 11-148-16,3 3-38 15,0 8-75-15,-3 1-18 16,-12-3-79-16,-7-4-74 15</inkml:trace>
  <inkml:trace contextRef="#ctx0" brushRef="#br0" timeOffset="134363.94">19868 12551 1047 0,'-15'1'440'0,"-26"8"-252"15,-8 3-47-15,-12 10-63 16,-4 3-24-16,11 4-32 15,7-1 9-15,19-2-222 16</inkml:trace>
  <inkml:trace contextRef="#ctx0" brushRef="#br0" timeOffset="134616.91">19856 12305 904 0,'19'-12'424'0,"12"-8"-203"15,1 16-94-15,-2 5-33 16,-15 21-62-16,-6 7-10 16,-9 13-8-16,-6 7 1 15,3-7-2-15,1-5-2 16,13-14-3-16,11-8-3 0,17-9 1 15,11 0-9-15,-2 2-165 16</inkml:trace>
  <inkml:trace contextRef="#ctx0" brushRef="#br0" timeOffset="134908">19146 12981 544 0,'-2'0'272'15,"5"6"-52"-15,14-6-13 16,35 0-29-1,21 2-12-15,24-3-54 0,10 1-28 16,7 0-37-16,-1-4-13 16,-13 2-61-16,-13 0-75 0,-31 2-156 15,-18 5-201-15</inkml:trace>
  <inkml:trace contextRef="#ctx0" brushRef="#br0" timeOffset="135242.46">19381 13212 596 0,'-3'-2'325'16,"0"-5"-70"-16,13 0-87 0,15 2-54 31,10 2-13-31,7 3 4 16,0 4-21-16,-1 9-36 15,-12 0-8-15,-24 6-12 16,-13 7-5-16,-28 6-3 0,-7 4 1 16,-6 1-9-1,3-5-3-15,8-7-3 16,4-2 0-16,19-10-5 0,5 0-1 16,15-11-2-16,19-1 1 15,11-2 1-15,11-4 3 16,9 0-1-16,-2-4 0 15,3 8 4-15,-3-2-41 16</inkml:trace>
  <inkml:trace contextRef="#ctx0" brushRef="#br0" timeOffset="135787.06">20441 12667 779 0,'0'-4'376'0,"0"2"-145"16,5 5-64-16,-5-3-84 15,5 22-12-15,16 54-13 16,-11-24-9-16,3 7-14 0,-6-8-7 16,1-8-17-16,-5-11-58 15,1-13-248-15</inkml:trace>
  <inkml:trace contextRef="#ctx0" brushRef="#br0" timeOffset="135946.53">20340 12859 941 0,'19'1'425'15,"20"0"-199"-15,12 2-55 0,18-1-56 16,1 0-43 0,6-1-56-16,-6-1-72 15</inkml:trace>
  <inkml:trace contextRef="#ctx0" brushRef="#br0" timeOffset="136454.56">21047 12603 957 0,'1'-11'401'15,"14"-12"-234"-15,6 0-56 16,22 9-39-16,7 3-10 16,14 15-12-16,0 11-7 15,-16 10-26-15,-11 7-8 16,-35 6-3-16,-19 2 1 15,-32 12 2-15,-14 2 1 0,-12 1-2 16,11 0-2-16,25-17-4 16,18-6-1-16,29-17-1 15,10-7 0-15,17-4 3 16,8-1 1-16,8 1-2 16,2 0 1-16,-1 3-102 15,-8-1-214-15</inkml:trace>
  <inkml:trace contextRef="#ctx0" brushRef="#br0" timeOffset="136620.69">21464 12815 789 0,'14'0'427'0,"5"0"-71"16,11 14-212-1,8 5-26-15,4 7-56 0,2 3-22 16,-5 3-23-16,-4 2-5 15,-14-11-120 1,-5-4-92-16</inkml:trace>
  <inkml:trace contextRef="#ctx0" brushRef="#br0" timeOffset="136755.74">21809 12823 756 0,'-13'-3'418'15,"-7"-1"-94"1,-15 7-148-16,-4 4-44 15,-9 10-62-15,-3 5-19 0,4 9-28 16,2 0 23-16</inkml:trace>
  <inkml:trace contextRef="#ctx0" brushRef="#br0" timeOffset="137160.84">22254 12611 842 0,'1'-3'393'0,"4"4"-162"16,-2 9-60-1,4 21-85-15,3 12-16 0,-4 12-31 16,0 7-10 0,-5 1-13-16,-2-5-7 0,-1-17-120 15,0-4-106-15</inkml:trace>
  <inkml:trace contextRef="#ctx0" brushRef="#br0" timeOffset="137297.71">22079 12836 899 0,'18'0'471'16,"17"0"-147"-16,25 1-136 15,6 4-45-15,9-3-78 16,-3 2-24-16,-5-6-104 16</inkml:trace>
  <inkml:trace contextRef="#ctx0" brushRef="#br0" timeOffset="137801.34">23243 12703 384 0,'4'-5'306'0,"5"-6"17"0,-9 1-68 31,-2-3-31-31,-16 1-53 16,-9-1-26-16,-12 5-48 0,-5 4-21 16,-5 10-43-1,4 8-15-15,3 8-17 0,11 8-3 0,16 9-8 16,10 3 3-1,22 3 0-15,12-1-1 16,23-10 9-16,10-3-1 16,11-15 5-16,-3-8 2 0,-14-9-1 15,-13-9 3-15,-21-6-66 16,-9-2-81 0</inkml:trace>
  <inkml:trace contextRef="#ctx1" brushRef="#br0">10548 19044 0</inkml:trace>
  <inkml:trace contextRef="#ctx0" brushRef="#br0" timeOffset="151577.61">1684 14731 607 0,'-2'-19'291'16,"2"-23"-95"-16,10 0-44 15,14 8-48 1,8 5-15-16,14 18-35 0,8 9-18 16,3 15-18-16,-9 13 1 15,-25 16 9-15,-20 11 3 16,-34 13 6-16,-12 4-1 16,-12 0-7-16,-1-6-3 0,10-18-6 15,7-10-3-15,10-20-2 16,6-8-2-16,10-16-15 15,8-6-9-15,13-8-10 16,9-2-5-16,18 6 7 16,7 9 7-16,9 13 9 15,2 7 6-15,-8 13 12 16,-6-1 4-16,-11 3 3 16,-9 4 0-16,-5-8-47 15,-5-7-111-15</inkml:trace>
  <inkml:trace contextRef="#ctx0" brushRef="#br0" timeOffset="151706.59">2175 15031 773 0,'2'-2'447'0,"6"-4"-49"16,-3 1-170-1,-1 3-111-15,1 0-44 16</inkml:trace>
  <inkml:trace contextRef="#ctx0" brushRef="#br0" timeOffset="152551.52">3132 14102 605 0,'-9'-9'278'16,"-11"-1"-145"0,-3 10-32-16,2 26-57 15,1 16-24-15,4 29-20 16,8 26-4-16,7 33-9 16,8 16-4-16,14 16 6 0,2-1 7 15,4 1 18-15,0-14 11 0,-9-22 11 16,-4-19 6-1,-14-37 101-15,-7-10 14 16,-11-24 17-16,-4-9-1 16,-6-25-101-16,2-10-23 15,4-15-52-15,3 1-63 0,5 0-154 16,8 8-201 0</inkml:trace>
  <inkml:trace contextRef="#ctx0" brushRef="#br0" timeOffset="153381.62">3107 15938 860 0,'10'-1'353'0,"15"-1"-206"15,13-4-41-15,18-2-22 16,9 2-27-16,1-2-122 16</inkml:trace>
  <inkml:trace contextRef="#ctx0" brushRef="#br0" timeOffset="153733.15">3590 15875 823 0,'-11'-5'378'15,"-8"-10"-149"-15,11-1-111 0,14-8-80 16,13 0-17 0,15 7-22-16,2 4-3 15,0 15 4-15,-3 11 3 16,-16 19 45-16,-11 10 27 0,-21 11 20 15,-11 2 4-15,-8-5-36 0,1-9-22 32,9-12-16-32,-1-13-3 0,9-11-5 15,5-6-6-15,6-11-13 16,7 3-6-16,9-5-8 16,6 1 1-16,8 9 11 15,8 1 3-15,8 8 7 16,-3 4 2-16,0 7 2 15,-3-3-36-15</inkml:trace>
  <inkml:trace contextRef="#ctx0" brushRef="#br0" timeOffset="154183.63">3352 14143 738 0,'7'0'322'0,"10"-1"-126"15,12 0-83-15,10 1-39 16,1-2-12-16,0 2-36 16,-4 0 27-16</inkml:trace>
  <inkml:trace contextRef="#ctx0" brushRef="#br0" timeOffset="154452.3896">3770 14051 638 0,'5'-10'306'0,"2"-14"-109"15,1 1-49-15,-4 3-43 16,1 3-9-16,-2 6-13 15,0 8-10-15,-3 3-28 16,0 9-13-16,3 9-16 16,2 7 2-16,6 10 6 15,1 3 1-15,3 5 0 16,1 1-2-16,-4-6-2 16,-1-2-1-16,-7-12-4 15,0-4-26-15</inkml:trace>
  <inkml:trace contextRef="#ctx0" brushRef="#br0" timeOffset="156768.22">4319 14475 602 0,'-29'17'320'16,"-22"14"-74"0,-12 25-108-16,-3 8-31 0,13 30-46 15,8 6-21-15,27 1-31 16,12 5-5-16,19-19-3 15,9-6 0-15,12-17 2 16,10-13-1-16,9-21-6 16,8-13-47-16</inkml:trace>
  <inkml:trace contextRef="#ctx0" brushRef="#br0" timeOffset="156948.93">4532 14896 836 0,'-1'-6'403'0,"-4"-4"-196"16,11 18-101-1,7 9-29-15,23 15-62 16,3 7 0-16,4-1-2 16,1 3-2-16,-11-3-65 0,-2-4-115 15</inkml:trace>
  <inkml:trace contextRef="#ctx0" brushRef="#br0" timeOffset="157092.99">4832 14900 946 0,'-17'8'420'16,"-24"8"-188"-16,-4 7-80 16,-5 14-61-16,1 0-22 0,8 4-40 15,4 3-11-15,13-5-10 16,3-3-56-16</inkml:trace>
  <inkml:trace contextRef="#ctx0" brushRef="#br0" timeOffset="157365.81">4912 14562 776 0,'3'-2'392'0,"3"-5"-111"16,-4 9-156-16,-1 4-27 16,-5 11-45-1,-9 1-17-15,-6 8-16 0,-1-1-5 16,4-1-11 0,8-2-3-16,14-9-1 15,12-4-2-15,13-9 0 0,8-1 2 16,4-2 0-16,4 3 0 15,-10 5 2-15,-9 5-40 16</inkml:trace>
  <inkml:trace contextRef="#ctx0" brushRef="#br0" timeOffset="157700.52">5308 14851 996 0,'1'-8'466'15,"5"-3"-205"-15,-5 10-68 16,0 19-96 0,-1 12-36-16,-2 19-38 15,2 9-4-15,-1 0-5 16,2 1-2-16,5-11-3 16,-4-10-2-16,4-15-49 15,-5-11-98-15,-7-19-269 0</inkml:trace>
  <inkml:trace contextRef="#ctx0" brushRef="#br0" timeOffset="157846.93">5121 15059 819 0,'21'-5'423'16,"16"-2"-142"-16,23-5-95 16,8 0-28-16,-3 9-68 15,-3 1-27-15,-29 8-9 16,-7 2-65-16</inkml:trace>
  <inkml:trace contextRef="#ctx0" brushRef="#br0" timeOffset="158383.9499">4909 14558 324 0,'0'-6'263'16,"0"-9"67"-16,-4-7-44 15,-10 1-60 1,-1 0-35-16,-16 10-70 15,-5 9-41-15,0 23-59 0,4 5-18 16,16 19-10-16,13 1-43 16</inkml:trace>
  <inkml:trace contextRef="#ctx0" brushRef="#br0" timeOffset="159282.07">5886 14786 1107 0,'0'-7'66'0,"1"0"-18"15,10-11 48-15,10-1-13 16,14-3-19-16,10-1-8 0,7 9-11 16,2 5-7-16,-8 16-7 15,-13 10 1-15,-33 11 0 16,-14 14-1-16,-26 9-12 15,-6 0-3-15,3-2-7 16,6-14-1-16,17-19-10 16,9-4-10-16,23-12-8 15,12 0-3-15,25 5 5 16,4-2 9-16,8 6 8 16,0 6 4-16,-23 1 10 15,-11 5 4-15,-32 8 8 16,-21 1-1-16,-23 6 0 15,-11-2-3-15,-5-12-1 16,8-12-1-16,12-16-9 0,12-4-24 16,22-5-90-16,0 0-54 15,14-2-176-15</inkml:trace>
  <inkml:trace contextRef="#ctx0" brushRef="#br0" timeOffset="159484.52">6403 14939 1067 0,'14'1'435'16,"18"8"-278"-16,7 6-41 0,2 1-59 16,2 7-18-16,-9-3-19 15,-3 2-6-15,-11 0-15 16,-5-7-63-16,-5-6-139 15,-3-11-145-15</inkml:trace>
  <inkml:trace contextRef="#ctx0" brushRef="#br0" timeOffset="159622.61">6719 14894 655 0,'-6'-4'372'16,"-9"2"-42"-16,-6 10-54 0,-12 15-91 31,-4 8-27-31,-8 9-69 0,6 2-21 0,1-1-42 16,2-6-12-1,16-7-66 1,1-7-43-16</inkml:trace>
  <inkml:trace contextRef="#ctx0" brushRef="#br0" timeOffset="160002.66">7042 14784 975 0,'-3'7'391'16,"-4"5"-217"-16,7 24-133 15,2 10-9-15,7 10-1 16,2 0-5-16,-2-3-6 15,-3-6-3-15,-4-8-3 0,0-3 40 16,-2-15-254-16</inkml:trace>
  <inkml:trace contextRef="#ctx0" brushRef="#br0" timeOffset="160129.67">6936 15073 909 0,'8'-2'414'16,"16"0"-174"-16,12-1-86 15,23-5-69-15,10 3-27 16,12 2-38-16,-6 1-15 0</inkml:trace>
  <inkml:trace contextRef="#ctx0" brushRef="#br0" timeOffset="160460.4799">7713 14992 677 0,'-23'-6'411'16,"-17"-7"-6"-16,4-12-247 15,6-8-45-15,22-10-67 0,12 2-26 16,25 7-25-16,7 9-4 16,6 17 1-16,-2 8 2 0,-7 17 6 31,-5 12 5-31,-21 15 16 15,-9 6 4-15,-24 7 0 16,-10-2-3-16,-6-5-10 0,1-3-5 16,15-14-4-1,10-7-2-15,19-15-1 0,11-7 1 16,14-7 0-16,8-1 1 0,6 0-1 16,7 3-1-1,-6 2-55-15,2 3-95 16</inkml:trace>
  <inkml:trace contextRef="#ctx0" brushRef="#br0" timeOffset="160727.9499">8010 14515 1150 0,'17'0'449'16,"21"5"-309"0,11 18-59-16,16 21-33 15,0 10-1-15,-10 26 5 16,-15 9 1-16,-34 10-6 0,-11 2-7 16,-28-5-8-1,-16-4 8-15,-19-13 13 16,-4-8-1-16,5-25 20 0,11-17-108 15</inkml:trace>
  <inkml:trace contextRef="#ctx0" brushRef="#br0" timeOffset="161442.4499">8968 15080 320 0,'3'0'222'0,"-1"0"-19"15,-1-3-7-15,-1 2-8 16,-1 0-18-16,0-3-20 16,-8-14-32-16,-27-35-17 15,8 31-46-15,-4-1-17 16,1 15-28-16,-1 11-10 0,1 17-16 16,4 8-4-16,10 7 2 15,7 1 3-15,22 2 8 16,5-1 5-1,10-12 3-15,4-3 4 16,1-20 6-16,1-6 2 0,1-18 4 16,-4-7-1-16,-5-5-2 15,0-12-2-15,-7-13-6 16,-1-8-1-16,-7-16-3 0,-8 0 0 16,-9 1 1-16,-5 11 1 15,-5 19 4-15,2 15 2 16,1 26 0-16,2 11-2 15,5 21-4-15,2 8-3 16,6 24 0 0,7 10 0-16,7 27 1 15,0 8 0-15,4-1 2 16,-2-3-2-16,-1-26 2 16,3-15-1-16,5-21-57 15,2-11-165-15</inkml:trace>
  <inkml:trace contextRef="#ctx0" brushRef="#br0" timeOffset="161628.26">9335 14940 1086 0,'2'5'417'16,"12"11"-285"-16,8 3-67 15,14 8-11-15,7 1-7 16,3-2-14-16,-5-1-8 0,-11-2-10 15,-6-3-25-15,-8-10-139 16,-3-6-125-16</inkml:trace>
  <inkml:trace contextRef="#ctx0" brushRef="#br0" timeOffset="161779.22">9618 14954 672 0,'-9'-1'381'15,"-8"-2"-80"-15,-8 17-90 16,-5 5-26-16,-9 6-58 15,-2 5-31-15,4-1-41 16,2 1-16-16,7 1-19 16,4-5-11-16,7-5-59 15,6-3-102-15</inkml:trace>
  <inkml:trace contextRef="#ctx0" brushRef="#br0" timeOffset="162084.72">10105 14908 1092 0,'23'-1'483'16,"13"-3"-252"-16,11 0-124 16,-1 1-29-16,-1-3-48 0,0 2-10 15,-4 4 37-15,-3-1-123 16</inkml:trace>
  <inkml:trace contextRef="#ctx0" brushRef="#br0" timeOffset="162302.7">10095 15092 846 0,'21'1'413'16,"10"-1"-146"0,16-2-86-16,8 2-19 15,0-5-56-15,-1 2-31 0,-8 2 8 16,-8-5-92-16</inkml:trace>
  <inkml:trace contextRef="#ctx0" brushRef="#br0" timeOffset="167495.74">11131 14579 767 0,'3'1'374'16,"7"3"-121"-16,11 6-66 16,16 10-94-1,10 4-15-15,12 8-39 0,1 2-14 16,-3-3-4-16,-6-2 2 15,-11-7-78-15,-5-4-76 16</inkml:trace>
  <inkml:trace contextRef="#ctx0" brushRef="#br0" timeOffset="167665.3896">11600 14539 748 0,'-17'1'372'16,"-9"1"-124"-1,-17 14-101-15,-2 6-38 16,-6 13-50-16,-4 4-23 0,11 6-23 16,2 0-4-16,8-5-19 0,8-7-61 15,7-17-247 1</inkml:trace>
  <inkml:trace contextRef="#ctx0" brushRef="#br0" timeOffset="168034.72">11645 14261 798 0,'14'-5'355'16,"7"-4"-169"-16,8 6-109 16,0 4-27-16,-3 5-30 15,0 1-11-15,-16 5-6 0,-8 0-1 16,-6 3 4-16,-8 0 3 16,1-10 9-16,6-2 0 15,8-7-6-15,10-5-4 16,24 2 5-16,3 6 0 15,6 10 6-15,-3 7 5 16,-28 16 19-16,-15 2 7 0,-26 4 5 16,-12-1-1-16,-4-7-62 15,7-8-91-15</inkml:trace>
  <inkml:trace contextRef="#ctx0" brushRef="#br0" timeOffset="168308.61">11010 15089 520 0,'7'0'323'16,"19"2"51"-16,20 2-184 0,30-1-56 16,11-4-19-1,27-6-53-15,11 0-19 16,-4-3-21-16,-8 0-16 16,-28 8-192-16</inkml:trace>
  <inkml:trace contextRef="#ctx0" brushRef="#br0" timeOffset="168691.8896">11215 15334 940 0,'2'-3'380'16,"7"-4"-228"-16,12 0-35 15,14 2-31 1,16 5-16-16,11 4-31 16,-2 4-14-16,-17 7-14 0,-18 6-6 15,-34 7-2 1,-17 5-1-16,-18 1 3 16,-5-7 3-16,8-12-11 0,9-6-8 15,18-9-5 1,10-1-6-16,19 1 3 15,9 0 4-15,17 2 2 0,1 5 3 16,5 4 5-16,-9 1 2 16,-18 8 5-16,-13 1 4 15,-32 5 8-15,-14-1 5 16,-16-6 1-16,0-10-2 0,7-12-83 16,11-5-54-16</inkml:trace>
  <inkml:trace contextRef="#ctx0" brushRef="#br0" timeOffset="168996.11">12389 14699 908 0,'4'0'420'15,"-1"7"-161"1,2 6-63-16,0 18-81 16,2 7-10-16,4 14-42 15,-1 10-10-15,-3-4-25 0,-1-4-7 16,-4-14-8-16,0-10 5 0,1-10-152 31,-1-3-103-31</inkml:trace>
  <inkml:trace contextRef="#ctx0" brushRef="#br0" timeOffset="169137.71">12237 14991 1125 0,'13'1'456'0,"18"-1"-287"15,15-1-38-15,14-2-57 16,3 2-17-16,-1-1-21 16,-7-4-127-16</inkml:trace>
  <inkml:trace contextRef="#ctx0" brushRef="#br0" timeOffset="169805.7">13216 14616 696 0,'-1'-5'371'0,"-3"-5"-91"0,14 1-138 31,10 2-40-31,20-3-52 16,9 5-17-16,10 0-22 16,1 4-4-16,-18 8-7 0,-12 3-4 15,-28 9-1 1,-14 2 0-16,-24 4 4 0,-4-1 4 16,-2-2 3-16,11-5 1 15,17-8-3-15,12-7 0 0,20-2-3 0,8 0-2 31,18 1-4-31,6 5 0 16,-1 5 0-16,-3 5 2 16,-28 2 19-16,-11 4 13 15,-28-2 11-15,-12-1 4 0,-9-4-11 16,-1-7-31-16,9-6-184 16</inkml:trace>
  <inkml:trace contextRef="#ctx0" brushRef="#br0" timeOffset="169995.67">13142 15060 890 0,'13'2'410'0,"20"-1"-176"15,15 2-37-15,32-3-73 16,10-3-36-16,11 3-51 15,-7-3-11-15,-23 3-62 0,-9 2-80 16</inkml:trace>
  <inkml:trace contextRef="#ctx0" brushRef="#br0" timeOffset="170338.96">13221 15250 864 0,'0'-4'404'16,"11"-5"-158"-16,13 4-81 0,23 2-70 15,12 3-20-15,9 11-34 16,-4 3-14-16,-28 6-18 16,-11 5 3-16,-37 6 6 15,-19 6 5-15,-20 2 4 16,-8-1-5-16,2-4-10 15,5-5-2-15,14-13-1 16,10-1 0-16,14-15-3 16,12-5-2-16,17-1-5 15,9-3-3-15,26 2 0 16,4 1-1-16,12 2 4 0,-1 4 0 16,-10 4 1-16,-2 5 1 15,-18 3-21 1,-5-5-139-16</inkml:trace>
  <inkml:trace contextRef="#ctx0" brushRef="#br0" timeOffset="170686.64">14078 14859 960 0,'9'4'411'0,"18"11"-216"0,5 9-96 16,13 9-57-1,5 3-13-15,-1-4-8 16,-3-3-14-16,-9-7-141 0,-5-1-287 16</inkml:trace>
  <inkml:trace contextRef="#ctx0" brushRef="#br0" timeOffset="170834.6">14408 14834 1024 0,'-19'8'432'0,"-25"14"-251"0,-2 9-43 16,-2 9-59-16,1 5-27 16,1-2-29-16,1-4-10 15,5-4-45-15,4-6-74 16</inkml:trace>
  <inkml:trace contextRef="#ctx0" brushRef="#br0" timeOffset="171152.31">14372 14490 1075 0,'13'-8'440'0,"20"-7"-278"15,10 5-54-15,5 0-69 16,-5 5-16-16,-15 12-26 16,-14 3-7-16,-25 18-2 0,-16 7 1 15,-21 4 8 1,-4 2 3-16,12-8 0 0,13-7 0 15,32-8 1-15,13-4 2 16,27-7 5-16,11-4 1 16,5-5 2-16,-1-2-5 15,-3 3-175-15</inkml:trace>
  <inkml:trace contextRef="#ctx0" brushRef="#br0" timeOffset="171477.3596">15046 14716 979 0,'3'-2'457'16,"-2"1"-209"-1,2 7-84-15,-3-6-109 0,4 19-15 16,14 57-7 0,-7-25-12-16,-3 2-7 0,-1-6-3 15,-2-13-1-15,0-9-26 16,-4-13-150-16,-3-3-179 15</inkml:trace>
  <inkml:trace contextRef="#ctx0" brushRef="#br0" timeOffset="171617.3499">14830 14938 946 0,'8'0'420'0,"17"1"-198"15,13-1-69-15,21 0-69 16,7 0-20-16,1-5-30 15,-4 1-6-15,-8-3-19 16,-6 0-34-16</inkml:trace>
  <inkml:trace contextRef="#ctx0" brushRef="#br0" timeOffset="172381.13">15722 14676 811 0,'-8'-16'363'16,"-2"-13"-152"-16,10-1-61 15,24 6-43-15,14 5-11 16,22 10-38-16,9 9-16 0,7 16-33 15,-8 5-10-15,-24 15-12 16,-18 3 5 0,-31 9 11-16,-21 9 5 15,-31 12 9-15,-9 3-3 0,-4-9-4 16,11-10-2-16,26-23 2 16,10-12 0-16,22-16 1 15,7-2-1-15,19-4 4 16,10-2 6-16,18 6 0 15,1 0 0-15,5 4-6 0,-5 2-6 16,-7-3 48-16,3 3-111 16</inkml:trace>
  <inkml:trace contextRef="#ctx0" brushRef="#br0" timeOffset="172583.52">16377 14864 917 0,'4'-4'463'0,"5"-1"-176"16,10 9-142-16,6 8-54 0,11 13-61 15,5 5-5-15,-6 2-8 16,-2 3-3 0,-9-10 38-16,-6-6-94 15,-3-10-149-15,-1-8-231 16</inkml:trace>
  <inkml:trace contextRef="#ctx0" brushRef="#br0" timeOffset="172728.63">16643 14862 812 0,'-10'1'420'0,"-12"1"-112"16,-3 5-80-16,4 6-92 16,-5 1-37-16,-5 7-50 15,-6 1-16-15,-6 5-18 16,-4 2-5-16,6-4-94 15,4 2 282-15</inkml:trace>
  <inkml:trace contextRef="#ctx0" brushRef="#br0" timeOffset="173336.99">17186 13983 593 0,'0'-8'356'0,"0"-6"-67"15,-4 19-130 1,0 13-47-16,-2 25-77 16,2 13-30-16,5 37 4 15,7 22-2-15,3 24 2 16,-1 6 5-16,5 22 1 15,-4-9 0-15,-5-7-2 16,-1 0-3-16,-12-31 3 0,-8-10 1 16,0-21 37-16,1-9 14 15,1-22 7-15,4-8 3 16,3-14-33-16,0-11-12 16,4-15-8-16,2-3-1 0,2-7-2 15,5-3-13 1,3-4-125-16</inkml:trace>
  <inkml:trace contextRef="#ctx0" brushRef="#br0" timeOffset="173991.73">17337 15745 738 0,'2'-1'380'0,"7"4"-131"16,3 6-65-16,18 17-81 16,8 8-26-16,12 10-15 15,-1 3-11-15,-4-2-18 16,-5-7 33-16,-12-15-166 0,-2-7-83 15</inkml:trace>
  <inkml:trace contextRef="#ctx0" brushRef="#br0" timeOffset="174162.65">17657 15764 729 0,'-15'5'359'16,"-18"9"-102"-16,1 5-64 15,0 11-62-15,-6 5-25 0,-6 3-52 16,0-1-18 0,5-4-21-16,7-2 9 0,17-12-132 15,11-5-113 1</inkml:trace>
  <inkml:trace contextRef="#ctx0" brushRef="#br0" timeOffset="174418.49">17865 15752 706 0,'9'-3'383'0,"9"-1"-73"15,11 4-171-15,6 0-33 16,3 3-54 0,-2 1-21-16,1-1-15 0,-6 1 20 15,-1 0-172 1,-3 0-288-16</inkml:trace>
  <inkml:trace contextRef="#ctx0" brushRef="#br0" timeOffset="174574.96">17937 15881 872 0,'-3'1'383'15,"7"5"-180"-15,8 1-45 16,14 0-64-16,7-2-21 0,5 3-41 16,4-5-9-16,-1-3-62 15</inkml:trace>
  <inkml:trace contextRef="#ctx0" brushRef="#br0" timeOffset="174866.07">18407 15889 987 0,'1'0'435'16,"8"0"-217"-16,8 3-66 15,11 1-78-15,2 0-18 16,5 4-25-16,0-3-11 15,1 1-49-15,6-3-30 16</inkml:trace>
  <inkml:trace contextRef="#ctx0" brushRef="#br0" timeOffset="175207.3596">18826 15814 921 0,'-4'-6'430'0,"1"-15"-203"0,6 4-79 16,17 2-81-16,4-1-26 16,6 11-14-16,1 7-4 15,-10 12-9-15,-6 8 1 16,-16 7 8-16,-2 10 1 15,-9 5-2 1,-8-1-2-16,-2 1-8 0,-8-7 1 0,7-11-5 16,9-5-1-1,15-10 2 1,10-7 1-16,15-4 1 0,8-5-1 16,6 3-4-16,0 0-1 15,-2 0-4-15,2 5-68 0</inkml:trace>
  <inkml:trace contextRef="#ctx0" brushRef="#br0" timeOffset="175751.26">17474 13943 633 0,'5'1'353'0,"9"10"-59"16,9 4-76-16,8 10-89 15,7 3-34-15,7 4-49 16,-5-4-15-16,-5-1-12 15,-9-4 14-15,-13-6-113 16,-2-4-84-16</inkml:trace>
  <inkml:trace contextRef="#ctx0" brushRef="#br0" timeOffset="175907.61">17766 13940 863 0,'-11'2'391'0,"-18"9"-175"16,-6 6-52-16,-2 12-68 15,-3 4-24-15,-2-2-36 16,4 0-13-16,3-1-14 16,3-3-14-1,13-2-156-15,7-6-129 16</inkml:trace>
  <inkml:trace contextRef="#ctx0" brushRef="#br0" timeOffset="176134.3896">17983 13973 841 0,'3'0'378'0,"9"-1"-162"15,5-1-62-15,11 0-62 0,6 0-24 16,7 2-40-16,0-1 4 16,-4 1-149-1</inkml:trace>
  <inkml:trace contextRef="#ctx0" brushRef="#br0" timeOffset="176308.87">17952 14097 778 0,'2'0'398'16,"7"4"-90"-16,6-4-130 15,15 1-87-15,8-1-21 16,13-2-35-16,4 2 12 16,-1 1-172-16</inkml:trace>
  <inkml:trace contextRef="#ctx0" brushRef="#br0" timeOffset="176534.4499">18436 14078 870 0,'4'-5'403'0,"9"3"-175"16,3-2-42-16,6 3-72 16,6 3-36-16,4 0-41 0,4 1-14 15,7-2-71-15,0-1-86 16</inkml:trace>
  <inkml:trace contextRef="#ctx0" brushRef="#br0" timeOffset="176798.34">18852 14057 701 0,'5'-9'366'16,"2"-6"-105"-16,-1-5-92 16,4-4-22-16,-6 4-37 15,3 0-20-15,1 6-29 16,-3 6-14-16,2 5-26 15,-4 4-4-15,0 13 1 16,0 6 8-16,-2 9 15 16,4 8 4-16,-1 2 3 15,-2-3-8-15,7-2-14 16,-7-5 17-16,2-9 422 16</inkml:trace>
  <inkml:trace contextRef="#ctx0" brushRef="#br0" timeOffset="177592.71">10808 14248 888 0,'-20'42'347'0,"-29"59"-242"0,9 23-32 16,17 47-33-16,18 12-11 16,35 11-12-1,16 0-6-15,33-31-4 16,8-19 4-16,18-43 6 0</inkml:trace>
  <inkml:trace contextRef="#ctx0" brushRef="#br0" timeOffset="178262.46">16596 14135 728 0,'8'4'305'0,"13"25"-143"16,2 21-58-16,19 58 2 15,-1 17 21-15,-7 38 2 16,-7 12-24-16,-38-1-39 15,-12 1-18-15,-22-28-20 0,-4-18-3 16,5-37-6-16,6-19-1 16,15-28-58-16</inkml:trace>
  <inkml:trace contextRef="#ctx0" brushRef="#br0" timeOffset="196605.62">10405 5116 525 0,'24'-20'250'0,"18"-18"-95"0,29 5-60 31,14 7-17-31,20 11-30 15,11 6-15-15,25 10-18 16,12 2-2-16,29 3 2 16,17 1 7-16,4-1 26 15,13-3 4-15,-18-11 29 16,-15-12 0-16,-33-13-4 16,-34-6 13-16,-54-3 5 15,-27 3 10-15,-41 6-17 16,-17 0-20-16,-9 12-56 15,7 6-82-15</inkml:trace>
  <inkml:trace contextRef="#ctx0" brushRef="#br0" timeOffset="199423.47">12738 4854 324 0,'0'-10'171'0,"-5"-13"-25"16,0-2-31-16,5 1-28 0,0 0 3 15,7 5 1-15,-4 3-5 16,2 9-20-16,-4 6-11 16,15 18-22-16,-3 9-8 15,8 21 1-15,8 6-7 16,10 6-10-16,23-1-6 16,35-13 4-16,19-7 2 0,41-19-2 15,13-5 1 1,23-13-6-16,15-1 3 15,-17 0 0-15,-12 1-2 0,-34 19-3 16,-31 6-4-16,-37 18 13 16,-17 11 1-16,-25 8 9 15,-3 0 3-15,-3-14-6 16,5-12-39-16</inkml:trace>
  <inkml:trace contextRef="#ctx0" brushRef="#br0" timeOffset="200087.43">12213 4309 400 0,'11'22'199'16,"11"16"-24"-16,9-9 12 15,4-17 24-15,-3-11 0 16,-1-18-16-16,-4-9-14 0,-4-16-30 15,-7-13-22-15,-8-9-48 16,-7-4-23-16,-12-8-24 16,-7-7-6-16,-2-6-13 15,1-2-5-15,19 10-12 16,9 13-7-16,16 22-9 16,3 11-3-16,13 19-7 15,11 13 11-15,2 14-192 16,3 7-71-16</inkml:trace>
  <inkml:trace contextRef="#ctx0" brushRef="#br0" timeOffset="200247.26">12273 4136 817 0,'4'0'359'16,"15"-4"-171"-16,5-4-101 15,17 2-59-15,7-4-10 16,8 5-10-16,4 4 41 0</inkml:trace>
  <inkml:trace contextRef="#ctx0" brushRef="#br0" timeOffset="200497.14">12897 3979 941 0,'-10'-2'462'16,"-9"0"-140"-16,-1 6-194 15,-1 1-42-15,0 13-54 16,-2 4-20-16,6 13-17 0,1 11-3 16,9 6 5-16,8 7-1 15,8-2-1 1,9-4-4-16,2-10-67 15,2-9-49-15,1-18-110 16,3-7-145-16</inkml:trace>
  <inkml:trace contextRef="#ctx0" brushRef="#br0" timeOffset="200667.3">12926 4155 607 0,'-1'-7'357'0,"2"-6"-22"16,6 2-125-1,8 7-100-15,6 7-33 16,8 7-45-16,3 6-11 16,6 7-9-16,-1 3-1 0,-5 2 0 15,-2-1-99 1,-8-5-260-16</inkml:trace>
  <inkml:trace contextRef="#ctx0" brushRef="#br0" timeOffset="200810.52">13288 4123 766 0,'-7'-1'444'0,"-17"-2"-67"16,-7 6-159-16,-4 13-136 15,-7 6-41-15,-8 10-32 16,6 0-5-16,3 3-81 16,7-3-85-16</inkml:trace>
  <inkml:trace contextRef="#ctx0" brushRef="#br0" timeOffset="201066.06">13273 3942 1023 0,'7'2'403'16,"15"8"-239"-16,2 6-35 15,4 18-32-15,-5 5-7 16,-11 19-47-16,-8 10-15 16,-7 7-13-16,-4 0-5 0,-2-15 0 15,1-6 2 1,1-27-2-16,2-3 10 0,2-13-132 16,-2-5 5-16</inkml:trace>
  <inkml:trace contextRef="#ctx1" brushRef="#br0" timeOffset="199483.53">25127 19044 0</inkml:trace>
  <inkml:trace contextRef="#ctx0" brushRef="#br0" timeOffset="201924.02">18867 14915 610 0,'6'2'292'16,"5"3"-63"-16,17 1-113 16,9-4-18-16,15 2-18 15,4 1-27-15,7 1-35 0,-4 1 5 16,-10 1-143 0</inkml:trace>
  <inkml:trace contextRef="#ctx0" brushRef="#br0" timeOffset="202105.05">18926 15091 714 0,'4'2'355'16,"13"4"-65"-16,6-1-96 15,15 2-53-15,8-2-20 16,10-5-54-16,4 0-4 15,7-3-87-15</inkml:trace>
  <inkml:trace contextRef="#ctx0" brushRef="#br0" timeOffset="202711.16">19697 15205 924 0,'13'-2'362'16,"17"-6"-220"-1,7-4-14-15,5-10-3 16,-1-2-17-16,-6-6-38 0,-9-9-12 0,-12-4-13 31,-5-11-5-31,-11-17-13 16,-5-3-6-16,-5-9-9 15,6 4-6-15,6 11-7 0,11 6-7 16,14 6-7 0,4 7-2-16,11 15-2 15,1 7 3-15,6 27-89 16,-5 9-68-16</inkml:trace>
  <inkml:trace contextRef="#ctx0" brushRef="#br0" timeOffset="202891.52">19784 14931 876 0,'11'2'346'0,"21"6"-230"15,11 3-31-15,12-7-28 16,1 2-17-16,-1-8-70 16,2-9-108-16</inkml:trace>
  <inkml:trace contextRef="#ctx0" brushRef="#br0" timeOffset="203122.67">20470 14593 838 0,'-18'-3'443'16,"-7"-1"-134"-16,-11 9-136 15,-4 4-39-15,-2 19-73 16,1 6-19-16,6 16-27 0,9 14-7 16,21 10-6-16,9 6-2 15,23-13 0-15,11-11 0 16,9-16 4-16,5-12 0 15,-10-11-34-15,-1-4-58 16,1-13-226-16</inkml:trace>
  <inkml:trace contextRef="#ctx0" brushRef="#br0" timeOffset="203306.02">20471 14950 783 0,'-4'-5'424'15,"-2"-5"-129"-15,12 10-117 16,5 3-35-16,12 7-79 16,7-1-22-16,13 1-14 15,5-4-6-15,1-6-16 16,-5 0-68-16,-7-9-330 16</inkml:trace>
  <inkml:trace contextRef="#ctx0" brushRef="#br0" timeOffset="203460.69">20908 14789 739 0,'0'-8'463'16,"-4"-7"-43"-16,4 10-206 15,4 6-55-15,-3 13-83 16,5 7-21-16,-5 15-19 16,-2 3-10-16,5 9-12 0,-4 0 0 15,-3-6-147-15,3-1-101 16</inkml:trace>
  <inkml:trace contextRef="#ctx0" brushRef="#br0" timeOffset="203650.3199">21021 14620 1073 0,'18'9'453'16,"14"8"-239"-16,5 23-107 15,1 10-1-15,-10 23-5 16,-8 3-10-16,-22 3-32 16,-10-3-17-16,-19-10-79 0,-1-4-107 15</inkml:trace>
  <inkml:trace contextRef="#ctx0" brushRef="#br0" timeOffset="204060.5799">21482 14902 1144 0,'4'1'446'0,"10"0"-303"15,13 4-52-15,26 2-41 16,8-3-15-16,17 2-20 16,2 2-96-16</inkml:trace>
  <inkml:trace contextRef="#ctx0" brushRef="#br0" timeOffset="204432.9799">22060 15058 911 0,'11'3'375'0,"17"5"-204"16,8-2-19-16,13-6 0 16,0-1-17-16,-6-12-34 15,-4-2-11-15,-17-14-20 16,-8-10-15-16,-8-16-19 15,-10-10-9-15,-3-7-10 16,-1-9-5-16,6-4-7 0,3-2-3 16,13-1-9-16,6 11-5 0,3 22 24 15,5 9-81 1,8 31-147-16,3 10-147 16</inkml:trace>
  <inkml:trace contextRef="#ctx0" brushRef="#br0" timeOffset="204613.8799">22135 14706 1236 0,'8'-1'474'15,"22"1"-332"-15,19 0-56 16,19 2-30-16,5 0-18 15,4 4-84-15,-7 0-460 16</inkml:trace>
  <inkml:trace contextRef="#ctx0" brushRef="#br0" timeOffset="205075.8799">22848 14316 473 0,'-9'3'314'0,"-20"12"25"15,-7 12-155-15,-15 23-96 16,5 12-28-16,13 15-31 16,11 8 0-16,21 7 0 15,9 2 2-15,16-6-1 16,6-9-4-16,13-22-2 16,-4-19 25-16,6-18-140 15,7-8-323-15</inkml:trace>
  <inkml:trace contextRef="#ctx0" brushRef="#br0" timeOffset="205393.16">22894 14855 866 0,'6'-1'389'15,"2"-3"-170"-15,18 5-143 16,9 0-30-16,18 5-28 16,12 0 10-16</inkml:trace>
  <inkml:trace contextRef="#ctx0" brushRef="#br0" timeOffset="205750.8199">23251 14684 989 0,'8'-14'388'15,"11"-16"-260"-15,11 7-41 0,8 11-27 16,3 6-10-1,9 12-16-15,-6 7-13 16,-7 9-18-16,-15 5 18 16,-33 7 18-16,-16 2 5 0,-20 7 9 15,-1 1-18 1,7-4-18-16,2-1-5 0,20-16-7 16,6-6 0-16,22-12-3 15,11-5 0-15,18 2 1 0,5-2 0 16,10 4-1-16,-1-4 2 15,-4 1-20-15,0 1-88 16</inkml:trace>
  <inkml:trace contextRef="#ctx0" brushRef="#br0" timeOffset="206010.06">23602 14263 1133 0,'10'4'468'0,"19"12"-263"0,7 22-94 16,12 33-61 0,1 9-3-16,-10 23 5 0,-10 4 3 0,-28 6 5 15,-13 1-6 1,-26-11-23-16,-9-14-5 15,-4-27-5-15,3-12-2 16,11-20-4-16,9-8-11 16,10-15 208-16</inkml:trace>
  <inkml:trace contextRef="#ctx0" brushRef="#br0" timeOffset="214113.63">3010 16866 579 0,'0'5'326'16,"4"4"-32"-16,11 7-87 15,6-10-75-15,21 5-27 16,17-3-49-16,3-8-19 15,11 2-69-15,-14-7-92 16</inkml:trace>
  <inkml:trace contextRef="#ctx0" brushRef="#br0" timeOffset="214297.41">3037 17109 610 0,'3'2'327'0,"17"2"-44"16,12-2-62-16,19-6-48 15,11 0-39-15,5-1-68 16,-1 3-21-16,-6-3-123 16</inkml:trace>
  <inkml:trace contextRef="#ctx0" brushRef="#br0" timeOffset="214618.75">3889 17068 671 0,'-3'3'330'0,"-4"0"-110"0,8 5-116 15,2 0-20-15,10 0-26 16,2-6-7-16,7-2 5 16,-1-3 10-16,-10-6 23 15,-4 1 8-15,-13-1-5 16,-5 4-17-16,-9 4-35 15,0 1-16-15,4 0-12 16,7 0-74-16</inkml:trace>
  <inkml:trace contextRef="#ctx0" brushRef="#br0" timeOffset="-214537.05">4409 17061 849 0,'-5'-1'350'15,"-3"0"-218"-15,-1 1-20 0,2 5-47 16,2 2-23-16,5 4-27 15,-1-6-6-15,6-2 4 16,4 1 12-16,7-6 29 16,0 5 13-16,1-4 28 15,-4-1 4-15,-11 0 13 16,-2 0-6-16,-11 1-23 16,-5 2-13-16,1-2-37 15,0 1-6-15,12-11-99 16</inkml:trace>
  <inkml:trace contextRef="#ctx0" brushRef="#br0" timeOffset="-214149.78">4906 17015 820 0,'-6'4'322'15,"-3"5"-224"-15,4 7-42 16,9 2-31 0,3 2-2-16,13-3 20 15,-5-10 30-15,5-7 53 16,0-3 18-16,-10-11 30 16,3 2-10-16,-16-8-31 15,-5 1-23-15,-6 7-57 16,-6 1-23-16,3 11 19 15</inkml:trace>
  <inkml:trace contextRef="#ctx0" brushRef="#br0" timeOffset="-213809.8">5612 16727 632 0,'7'-2'336'0,"21"-1"-54"16,11 3-127-16,22 4-68 15,5 3-19-15,0-2-33 16,-7 0-6-16,-13 0-101 16,-11-4-179-16</inkml:trace>
  <inkml:trace contextRef="#ctx0" brushRef="#br0" timeOffset="-213646.59">5699 16907 866 0,'11'2'410'16,"26"4"-174"-16,13-2-22 0,11-4-73 15,2 2-44-15,-5-6-49 16,-4 2-59-1</inkml:trace>
  <inkml:trace contextRef="#ctx0" brushRef="#br0" timeOffset="-213313.26">6647 16809 727 0,'-4'-5'422'16,"-3"1"-71"-16,21 0-148 15,17 4-20-15,31 0-62 0,11 0-23 16,16-2-42-16,-3 1-16 16,2 0-117-16</inkml:trace>
  <inkml:trace contextRef="#ctx0" brushRef="#br0" timeOffset="-212925.94">7556 16645 646 0,'5'-11'333'0,"3"-22"-85"0,2-5-25 16,-3-9-46-1,-3-7-25-15,-4-8-40 16,-5-1-12-16,-1 14-21 0,1 10-10 15,0 21-18-15,3 11-16 16,2 14-23-16,2 9-9 16,8 18-7-16,5 12 0 15,9 21 6-15,4 1-1 16,1 3 1-16,-1-4 1 0,-8-13-50 16,-3-4-157-16</inkml:trace>
  <inkml:trace contextRef="#ctx0" brushRef="#br0" timeOffset="-212734.66">7375 16830 861 0,'0'-2'372'0,"9"0"-183"15,10-1-21-15,32-1-25 16,14-2-13-16,30 4-35 15,4 0-17-15,-7 3-33 16,-2 6-13-16,-16-5-6 16,-1 1-150-16</inkml:trace>
  <inkml:trace contextRef="#ctx0" brushRef="#br0" timeOffset="-210898.65">7775 17023 879 0,'-27'11'393'15,"-34"21"-197"-15,1 5-46 16,11 19-63-16,11 8-32 0,25 5-36 15,16 1-8-15,24-16-5 16,14-11-1-16,19-25 13 16,3-13 8-16,1-20 81 15,-11-9 35-15,-28-13 45 16,-14-7 18-16,-31 3-58 16,-18 7-23-16,-23 19-49 15,-7 11-24-15,11 16-30 16,13 7 4-16,30 5-153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1T07:42:01.8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11100 14735 497 0,'-9'11'251'16,"-18"11"-62"-16,-3 8-14 0,-3 6-29 15,-2-1-27 1,12-4-52-16,4-9-18 15,8-13-27-15,7-2-9 0,5-6-7 0,5-1-95 32</inkml:trace>
  <inkml:trace contextRef="#ctx0" brushRef="#br0" timeOffset="190.13">11330 14780 602 0,'3'-6'389'0,"2"-3"58"0,-9 3-164 16,-7 8-93 0,-8 9-33-16,-6 13-76 15,-4 9-29-15,-6 11-25 16,2-1-8-16,1-4-13 16,9-7-26-16,11-12-199 15,4-7-161-15</inkml:trace>
  <inkml:trace contextRef="#ctx0" brushRef="#br0" timeOffset="399.31">11732 14729 1139 0,'6'-7'484'0,"-4"-9"-242"15,-1 9-50 1,-16 9-57-16,-3 9-34 0,-19 15-69 15,-8 8-14-15,-5 13-8 16,0 1-3-16,15-4-5 16,10-6-38-16,14-16-171 15,7-6-80-15</inkml:trace>
  <inkml:trace contextRef="#ctx0" brushRef="#br0" timeOffset="595.69">12145 14669 749 0,'-8'-1'485'0,"-5"1"-21"15,-25 14-211-15,-12 8-57 16,-7 12-94-16,-1 8-31 16,6 4-44-16,3 3-11 15,12 0-10 1,3-4-3-16,11-12-59 15,4-7-100-15,17-13-178 0</inkml:trace>
  <inkml:trace contextRef="#ctx0" brushRef="#br0" timeOffset="789.8099">12372 14677 845 0,'-3'-2'470'0,"-6"4"-106"16,-6 6-73-16,-11 10-121 15,-1 6-51-15,-11 8-58 16,-4 10-21-16,-27 14-25 16,-4 6-6-16,-2-2-5 15,10-6-2-15,34-18-136 16,13-12-96-16,27-8-366 16</inkml:trace>
  <inkml:trace contextRef="#ctx0" brushRef="#br0" timeOffset="983.13">12632 14684 1294 0,'-11'1'560'0,"-24"6"-289"16,-10 6-81-16,-11 11-93 16,-5 4-25-16,0 11-41 15,4 4-11-15,16 2-12 0,5-2-4 16,17-12-39-16,8-4-67 15,9-14-128-15,6-5-117 16</inkml:trace>
  <inkml:trace contextRef="#ctx0" brushRef="#br0" timeOffset="1157.6">12832 14739 1004 0,'3'-6'558'16,"5"-6"-124"-16,-12 9-183 15,-10 6-56-15,-8 13-89 0,-8 9-37 16,-8 20-30-16,-4 8-8 16,-5 3-17-1,6-2-4-15,6-12-79 16,10-15-77-16</inkml:trace>
  <inkml:trace contextRef="#ctx0" brushRef="#br0" timeOffset="1521.81">13075 14681 735 0,'5'0'365'0,"4"0"-121"16,-3 2-38-16,-6 6-53 15,-5 2 5-15,-16 12 11 16,-8 6 9-16,-19 10-23 16,-5 7-33-16,2-2-56 15,7 0 8-15,21-15-158 16</inkml:trace>
  <inkml:trace contextRef="#ctx0" brushRef="#br0" timeOffset="1986.49">12711 14753 841 0,'-4'-8'508'16,"0"-4"-105"-16,-17 12-161 31,-7 10-51-31,-17 24-107 16,-3 13-20-16,-1 9-33 0,9 4-12 0,20-10-140 31,10-9-470-31</inkml:trace>
  <inkml:trace contextRef="#ctx0" brushRef="#br0" timeOffset="2494.05">11860 13313 916 0,'-10'1'387'16,"-12"16"-218"0,-1 15-42-16,-2 32-56 15,5 19-21-15,9 35-31 16,3 17-8-16,14 10-9 15,9 5 0-15,6-15 2 16,7-14-88-16,0-30-354 16</inkml:trace>
  <inkml:trace contextRef="#ctx0" brushRef="#br0" timeOffset="2757.37">11667 14215 715 0,'-3'4'348'16,"-2"9"-120"-16,6 7-79 15,11 5-66-15,4 5-15 16,8 5-7-16,-1-1 8 16,-2 1 5-16,-5-1-4 15,-1-6 0-15,-2-7-8 16,2-6-5-16,3-6 9 15,4-9 16-15,5 0-3 16,4-18-10-16,2-10-10 16,3-18-49-16,-1-15 414 0</inkml:trace>
  <inkml:trace contextRef="#ctx0" brushRef="#br0" timeOffset="3181.38">11262 12471 982 0,'5'0'425'15,"13"-4"-196"-15,24-3-144 16,14-1-33-16,30 0-17 16,5 1-8-16,1 0-294 15</inkml:trace>
  <inkml:trace contextRef="#ctx0" brushRef="#br0" timeOffset="3461.5">12032 12162 765 0,'0'-17'396'16,"1"-21"-84"-16,5-4-102 0,1-3-73 15,1-5-24 1,-6 3-23-16,-3 2-5 16,-4 13-6-16,-4 6 0 15,0 18-26-15,2 8-19 16,2 22-24-16,5 16-9 0,11 19-6 16,7 6 2-16,10 3 2 15,4-2 3 1,-2-5-138-16,-4-6-129 0</inkml:trace>
  <inkml:trace contextRef="#ctx0" brushRef="#br0" timeOffset="3624.07">11852 12340 1140 0,'19'-5'453'0,"38"-8"-279"15,22-2-33-15,19-4-33 16,6 4-25-16,-7 3-50 16,-9 1-6-16,-9 7-234 15</inkml:trace>
  <inkml:trace contextRef="#ctx0" brushRef="#br0" timeOffset="3976.09">12334 12563 626 0,'-8'-12'423'15,"-6"-10"-6"-15,-12 9-172 16,-5 1-48-16,-11 15-104 15,-7 10-45-15,-3 14-39 16,3 7-9-16,17 15-6 16,14 5-2-16,32 4 1 15,17-3 1-15,20-14 5 16,5-13 3-16,0-25 9 16,-7-9 2-16,-16-16 0 15,-13-3 70-15,-25 6 37 16,-16 0 0-16,-24 14-1 15,-10 5-72-15,-5 11-96 16,4 2-162-16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1T08:13:40.32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4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10-01T08:14:46.201"/>
    </inkml:context>
  </inkml:definitions>
  <inkml:trace contextRef="#ctx0" brushRef="#br0">10307 6002 482 0,'2'-13'262'15,"3"-8"-51"-15,4-7-95 16,-1-7-18-16,4-3-14 16,-2 1-3-16,-3 1 5 15,0 7 5-15,-6 11 4 16,-1 3-2-16,-2 10-16 15,1 3-12-15,-4 7-30 0,-2 3-12 16,4 11-16-16,-1 7-3 16,4 13-1-1,6 11 1-15,-3 5 0 16,0 1 1-16,-1-4-1 16,-2-3 0-16,2-6 1 15,-1-6 2-15,-4-8 7 16,-6-9 5-16,-6-12 5 0,0-6 1 15,-1-6-6 1,4-6-4-16,5 1-13 0,-1 0-8 16,10 4-12-16,3 4-2 15,11 2 1-15,7 6 8 16,4 0 8-16,2 0 3 16,2-1 4-16,-2-4 1 15,1-3-173-15,-2-4-326 0</inkml:trace>
  <inkml:trace contextRef="#ctx0" brushRef="#br0" timeOffset="150.84">10739 6144 1381 0,'0'0'570'16,"0"-2"-341"-1,0 4-68-15,0-2-82 16,0 0-24-16,0 0-44 15,-1 0-105-15</inkml:trace>
  <inkml:trace contextRef="#ctx0" brushRef="#br0" timeOffset="940.71">10328 8401 863 0,'-7'-9'377'15,"-8"-14"-196"-15,4-5-31 16,15-7-54-16,4 1-30 0,13 5-38 31,5 6-10-31,11 21-11 16,3 9-4-16,-1 20 0 0,-7 12 3 15,-13 11 13 1,-23 3 2-16,-28 8 2 16,-10 0-1-16,-14-3-5 15,8-5-2-15,10-21-1 16,6-11 0-16,10-22-7 16,5-8-5-16,14-10-12 15,9 1-6-15,13 0-1 16,3 1 5-16,11 10 23 15,-2 5 10-15,-1 6 10 0,4 11 1 16,-9 7-15-16,-1 1-5 16,-4 2-5-16,0-5-2 15,-6-6-141-15,-5-5-371 16</inkml:trace>
  <inkml:trace contextRef="#ctx0" brushRef="#br0" timeOffset="1138.08">10740 8638 1101 0,'2'0'543'15,"3"3"-152"-15,-3-3-203 16,-2 0-39-16,0 0-48 16,0 0-27-16,0 0-37 15,0 0-10-15,0 0-14 16,2-1-20-16,1-1 63 15</inkml:trace>
  <inkml:trace contextRef="#ctx0" brushRef="#br0" timeOffset="56796.11">1808 11031 429 0,'2'-12'219'0,"1"-19"-58"0,1-4-14 16,3-6-24-16,2 1-9 15,-1 3-14 1,-1 6 4-16,-7 13-2 0,-2 7-12 16,-3 12-30-16,0 8-19 15,-1 13-29-15,0 9-4 16,2 14-2-16,4 10-1 16,3 3-1-1,6 2-1-15,2-5 0 0,-2-5 1 0,0-3 1 16,-3-8 0-1,-3-7 1-15,-2-8 2 16,-6-9 9-16,-9-6 3 0,-6-8 3 16,-4-4 0-16,-6-8-6 15,5-1-4 1,2 0-10-16,3 3-4 0,14 5-12 16,6 6-2-16,15 1 1 15,9 0 2 1,13 2 8-16,7-5 2 0,12 0 2 15,0 0-1-15,3-3 10 16,-3-1-80-16,-8 1-184 16</inkml:trace>
  <inkml:trace contextRef="#ctx0" brushRef="#br0" timeOffset="57015.61">2303 11307 832 0,'0'0'398'0,"-2"4"-126"15,2 0-61 1,0-4-42-16,0 0-32 0,0 0-61 16,0 0-24-1,0 0-29-15,0 0-8 16,0 0-6-16,0 0-85 15</inkml:trace>
  <inkml:trace contextRef="#ctx0" brushRef="#br0" timeOffset="58197.99">3216 10307 543 0,'-20'-7'266'0,"-17"-5"-100"15,6 21-71-15,5 12-27 16,5 24-38-16,10 13-15 0,7 17-15 16,5 11-1-16,10 25 13 15,2 10 7-15,6 16 11 16,-6 4 0-16,-3 4-5 16,-9-4-4-1,-9-6-5-15,-6-9-1 0,-6-22-2 16,0-9-1-16,-1-26 3 15,1-12 4-15,-7-29 12 16,0-11 4-16,-3-21-2 16,4-8-11-16,8-10-61 15,10-6-74-15</inkml:trace>
  <inkml:trace contextRef="#ctx0" brushRef="#br0" timeOffset="58722.28">3607 11220 651 0,'6'5'296'15,"5"6"-115"-15,12 0-110 0,3-1-7 16,3-5-21-1,7-3-9-15,0-8-12 16,2-5-2-16,-4-5 2 16,-8-3 1-16,-9-3 2 0,-10 1 0 0,-9 3-3 15,-11 0-4-15,-14 9-9 32,-6 0-5-32,-2 9-5 15,-2 8-4-15,-2 8-1 16,4 11-2-16,3 6 0 15,6 4 5-15,19 4 6 16,10 2 4-16,24-1 8 16,11-4-3-16,9-12 1 15,5-5-1-15,2-14-2 16,-1-8-1-16,2-10-28 16,-5-11-66-16</inkml:trace>
  <inkml:trace contextRef="#ctx0" brushRef="#br0" timeOffset="59169.84">4305 10829 486 0,'-2'-10'306'15,"-3"-4"-7"-15,1-5-143 16,-3 0-29-16,-4-2-44 16,1-2-19-16,-6 4-20 15,1 6-9-15,-4 8-16 0,-1 4-8 16,-5 10-17 0,0 5-7-16,1 8-2 0,3 5 2 15,12 3 5-15,5 0 4 16,12-2 4-1,10-5 1-15,6-11 4 16,2-4 1-16,1-15 2 0,2-4-1 16,0-6-2-16,-4-2-1 0,-2 1-1 15,-8-1-2 1,-8 5 2 0,-6 5-3-16,-3 9-3 15,-6 2-2-15,1 9 0 0,2 3 3 16,5 5 3-16,8 1 1 15,11 1-1-15,1-4-1 16,10 0-18-16,2-4-73 16</inkml:trace>
  <inkml:trace contextRef="#ctx0" brushRef="#br0" timeOffset="59359.11">4513 10699 510 0,'2'0'312'0,"11"9"26"0,6 2-183 16,4 8-66-16,3 7-17 15,-7 0-34 1,-3 3-10-16,-2-6-15 16,-2-3-12-16,-2-9-190 15</inkml:trace>
  <inkml:trace contextRef="#ctx0" brushRef="#br0" timeOffset="59500.16">4703 10679 874 0,'-7'0'403'0,"-15"3"-161"0,-9 10-64 16,-6 11-71-16,-3 4-25 16,5 8-48-16,7 0-12 15,8-4-15-15,2-3-48 16</inkml:trace>
  <inkml:trace contextRef="#ctx0" brushRef="#br0" timeOffset="60207.99">5087 11314 470 0,'-3'-15'289'0,"-5"-9"-43"0,-2-4-62 16,-6 2-19-16,-4-1-50 15,-4 4-25-15,-6 8-41 16,2 5-21 0,0 13-26-16,1 9-9 0,8 14-11 15,2 3-2-15,14 5 4 16,6 0 7-16,16-4 12 16,5-2 7-16,8-10 10 15,4-7 3-15,0-14 2 0,-2-9-2 16,2-12-4-1,-4-8 0-15,-2-10-1 16,-3-1 0-16,-9-11-1 16,-4-3-3-16,-9-8-1 15,-3-8-2-15,-2 2-3 0,-1 5 16 0,0 20 14 32,-4 13 0-32,-2 27-4 0,-2 8-20 15,-3 23-18-15,3 17-3 16,1 22 1-1,4 7 2-15,4 7 2 0,2-2 1 16,8-7 1-16,4-2 1 0,5-13 1 31,1-9 0-31,2-15-4 0,0-7-91 16,1-17-390-16</inkml:trace>
  <inkml:trace contextRef="#ctx0" brushRef="#br0" timeOffset="60417.52">5410 11121 760 0,'4'2'373'16,"5"4"-67"-16,5 10-204 16,2 2-12-16,7 9-1 15,-3 0-9-15,4 2-36 16,2 1-14-16,-8-6-18 15,3-4-4-15,-4-10-73 16,-3-6-92-16</inkml:trace>
  <inkml:trace contextRef="#ctx0" brushRef="#br0" timeOffset="60588.07">5644 11101 816 0,'-7'1'379'15,"-13"3"-157"-15,1 5-57 16,-5 8-74-16,0 8-25 16,-1 8-36-16,1 2-12 15,-1 2-10-15,5-3-1 16,8-8-4-16,5 0-2 0,11-15-139 16</inkml:trace>
  <inkml:trace contextRef="#ctx1" brushRef="#br0">13620 19044 0,'0'0'0</inkml:trace>
  <inkml:trace contextRef="#ctx0" brushRef="#br0" timeOffset="69545.2">6114 11152 747 0,'0'1'317'0,"6"3"-156"0,8-2-40 16,19 0-43-1,7-1-1-15,12-1-30 0,8 1-10 16,-8-2-17-1,-5-5-3-15,-7-1-45 16,-12-2-66-16</inkml:trace>
  <inkml:trace contextRef="#ctx0" brushRef="#br0" timeOffset="69757.66">6212 11304 594 0,'13'0'301'0,"9"0"-115"16,14-1-40-16,5 0-15 0,0-2-47 16,-1 1-21-16,-12 0-29 15,-6-2 0-15,-1-3-272 16</inkml:trace>
  <inkml:trace contextRef="#ctx0" brushRef="#br0" timeOffset="73929.62">7237 11133 400 0,'5'-1'230'0,"3"-6"-44"0,4-4-29 15,1-15-57-15,0-5-16 16,-1-8-6-16,-2-8 3 16,-4-5 4-16,-6-6 0 15,-4 2-12 1,-1 6-10-16,-5 18-17 0,2 12-10 16,-3 20-29-1,-4 14-7-15,4 19-17 0,3 12-9 16,9 17 9-1,9 2 4-15,10-2 7 0,4-3 7 16,-3-15-19 0,-2-6-81-16</inkml:trace>
  <inkml:trace contextRef="#ctx0" brushRef="#br0" timeOffset="74118.69">7031 11335 747 0,'10'-1'326'0,"21"1"-163"15,11-4-31-15,26 1-41 16,5-4-29-16,8-1-38 16,8 0-9-16,-8 0-54 15,4 2-117-15</inkml:trace>
  <inkml:trace contextRef="#ctx0" brushRef="#br0" timeOffset="74639.6">7469 11737 446 0,'3'-3'270'15,"2"-3"-47"-15,-6-4-56 16,1-3-19-16,-14-2-43 15,-4-3-18-15,-3 0-26 16,-9 3-11-16,-3 7-16 16,-4 4-4-16,-6 12-16 15,2 7-9-15,7 10-17 16,5 5-7-16,23 5-7 0,7-2 3 16,18-5 8-16,9-4 3 15,10-15 10-15,5-8 3 16,2-14 6-1,-3-9 3-15,-4-10 5 16,-8-3 0-16,-8 1-3 0,-3 2-1 16,-12 12-3-16,-2 7 1 15,-8 11 8-15,-2 12 6 0,-6 15 4 16,5 8-1-16,8 15-5 31,5 0-6-31,12-3-7 0,4-5-1 0,5-15-23 16,0-13-62-16</inkml:trace>
  <inkml:trace contextRef="#ctx0" brushRef="#br0" timeOffset="75242.66">8005 11225 642 0,'0'6'299'0,"1"3"-117"15,13 4-79-15,3 2-14 16,12-6-12-16,7-2-7 0,3-7-11 16,1-2-6-1,-2-10-12-15,-6-5-6 16,-11-5-7-16,-5-4-1 16,-13 0-4-16,-7 3-2 0,-12 5-7 15,-6 6-4-15,-15 5-11 16,-3 9-4-16,-2 8-6 15,3 5-2-15,8 14 0 16,6-2 0-16,9 8-5 16,7 4-3-16,18 3 2 15,9-2 3-15,14-3 10 16,6-7 6-16,12-16 4 16,4-5 2-16,1-11-75 15,1-9-67-15</inkml:trace>
  <inkml:trace contextRef="#ctx0" brushRef="#br0" timeOffset="75735.11">8650 10936 270 0,'5'-9'204'0,"3"-8"21"16,-6-4-56-16,-1-1-8 16,-6-2-19-16,-5-3-12 15,-8 4-25 1,-6-1-17-16,-5 8-19 15,-2 4-15-15,-3 10-29 0,2 4-11 16,0 12-22-16,8 2-7 16,12 10-12-1,5 0-2-15,14 3-1 0,5 0 3 16,10-6 18 0,9-1 6-16,6-12 6 0,-2-6 2 15,2-11-4 1,-2-7-1-16,-10-5-3 15,-1 1 2-15,-13 1 6 16,-5 2 4-16,-8 8 0 16,-3 3-2-16,-5 10-3 15,5 3-1-15,1 10 1 16,4 0-1-16,7 2-3 0,5-1 2 16,5-4-117-16,0-4-159 15</inkml:trace>
  <inkml:trace contextRef="#ctx0" brushRef="#br0" timeOffset="75953.88">8843 10709 542 0,'0'-1'326'0,"2"1"-5"15,7 9-151-15,5 10-84 16,2 5-2-16,2 8-16 15,-2 1-12-15,2 2-23 16,-4-5-10-16,3-7-55 16,-1-9-49-16,4-8-142 15,0-5-210-15</inkml:trace>
  <inkml:trace contextRef="#ctx0" brushRef="#br0" timeOffset="76113.83">9093 10755 660 0,'-5'-5'351'15,"-10"-3"-82"-15,-5 0-53 16,0 8-84-16,-6 6-31 16,-9 8-49-16,5 9-17 0,-8 8-21 15,6 4-5-15,14 2-6 16,-2-7-17 0,18-12-135-16,6-6-293 0</inkml:trace>
  <inkml:trace contextRef="#ctx0" brushRef="#br0" timeOffset="80038.5">9428 11099 526 0,'-4'0'308'0,"-4"-3"-56"0,1 5-66 0,2 18-99 16,4 9-32-16,0 21-30 31,1 5-5-31,9 7-3 16,-2-5-4-16,3-16-2 15,3-5-30-15,-7-21-96 16,-1-7-52-16</inkml:trace>
  <inkml:trace contextRef="#ctx0" brushRef="#br0" timeOffset="80211.35">9281 11304 687 0,'1'1'297'15,"13"1"-131"-15,1-1-40 0,25-1-18 16,10-3-18 0,11-3-43-16,9-6-12 0,-2-2-10 15,-3 3-80-15</inkml:trace>
  <inkml:trace contextRef="#ctx0" brushRef="#br0" timeOffset="80737.5">10508 11183 545 0,'-7'-6'302'16,"-11"-7"-56"-1,-5 3-37-15,-12 3-65 0,-5 4-36 0,1 8-53 31,-1 7-16-31,9 11-26 16,5 8-17-16,11 5-13 16,7 5-2-16,13 3 3 0,8-5 11 15,15-5 6 1,14-8 3-16,9-13 2 16,4-6 1-16,-3-12 5 0,-5-6 2 15,-9-10-126 1</inkml:trace>
  <inkml:trace contextRef="#ctx0" brushRef="#br0" timeOffset="87011.42">11293 11400 884 0,'0'9'359'16,"-5"9"-202"-16,-2 9-107 15,1 8-22-15,-7 1-77 16,6 0-314-16</inkml:trace>
  <inkml:trace contextRef="#ctx0" brushRef="#br0" timeOffset="87525.7899">11716 11151 1068 0,'6'-3'429'0,"4"6"-259"0,8 13-41 16,7 15-46-16,8 13-15 15,13 13-36-15,-2 1-8 16,-12 6-10-16,-12 3 1 16,-28 3 0-16,-15-2 0 15,-13-13 2-15,-4-10-1 16,4-28-16-16,6-13-17 0,6-19-40 16,6-15-7-16,15-16 2 15,3-9 16-15,9-7 29 16,8 1 7-16,9-2 21 15,7 0 6-15,11 11 22 16,1 5 7-16,-6 13-6 16,-8 9-1-16,-11 9-19 15,-3 9-7-15,-9 7-8 16,3 5-1-16,-6 8 0 16,0 3-1-16,-5 8-1 15,0 6-1-15,-2 9-1 16,-1 5 0-16,6 0-30 0,3-6-60 15,10-7-311-15</inkml:trace>
  <inkml:trace contextRef="#ctx0" brushRef="#br0" timeOffset="87816.51">12538 11167 849 0,'-4'11'368'0,"-5"18"-189"15,-5 3-34 1,-4 6-45-16,-4 4-18 16,-10-6-31-16,-2-5-10 0,-2-12-12 15,1-12-5-15,7-11-13 16,-1-10-9-16,12-8-17 16,3-1-7-16,11-3 1 15,5 2 7-15,7 5 22 16,0 4 10-16,13 12 18 15,3 6 2-15,7 15-5 16,7 9-4-16,-9 6-14 16,5-1-3-16,-7-2-43 15,-3-5-107-15</inkml:trace>
  <inkml:trace contextRef="#ctx0" brushRef="#br0" timeOffset="88287.28">12615 11213 799 0,'0'1'362'0,"8"-1"-144"16,13 2-105-1,9-2-71-15,1-4-2 16,2-3-16-16,-5-2-7 15,0 0-8-15,-3 3-5 0,-11 2-1 16,-6 1-1 0,-8 4 3-16,-9 5 2 0,-5 3 2 15,-6 3 0-15,-5 7-5 16,9-1-3-16,3 7-3 16,5 0-2-16,9 0 0 15,3 3 2-15,5-7 3 0,7-3 2 16,7-6 4-1,2-8 2-15,4-10 3 16,0-4 2-16,-1-15-2 16,-4-5-1-16,0-7-3 15,-1-2-2-15,-8 8 3 16,-1 5 1-16,-9 16 10 16,-5 9 3-16,-1 11-2 15,-1 8-1-15,2 7-11 16,2 4-2-16,2-1-4 15,2 0 0-15,1-5-50 0,1-4-52 16,-1-8-205 0</inkml:trace>
  <inkml:trace contextRef="#ctx0" brushRef="#br0" timeOffset="88428.09">13022 10843 914 0,'-5'2'527'15,"-5"3"-21"-15,2 19-366 16,-14 2-63-16,17 11-49 16,4 1 24-16</inkml:trace>
  <inkml:trace contextRef="#ctx0" brushRef="#br0" timeOffset="91169.51">14254 10567 526 0,'-10'-4'295'16,"-10"-1"-74"-16,-10 23-68 15,-8 19-36-15,-12 43-50 16,0 20-19-16,5 35-16 16,7 17-4-16,29 17-8 15,15-7-5-15,29-14-8 16,11-12-5-16,12-39-6 15,3-12-30-15,7-36-210 16</inkml:trace>
  <inkml:trace contextRef="#ctx0" brushRef="#br0" timeOffset="91466.9299">14650 11028 828 0,'-1'-9'330'0,"-3"-17"-205"15,7-6-29-15,-2-7-21 0,6-1-5 16,-2 6-8-1,-2 5 2-15,0 14 0 16,-4 9-15-16,1 21-28 0,0 12-14 16,-3 17-19-1,5 10 2-15,4 1 7 0,-2-5 2 16,5-7-61-16,1-7-89 16</inkml:trace>
  <inkml:trace contextRef="#ctx0" brushRef="#br0" timeOffset="91680.39">14366 11388 803 0,'8'-2'350'0,"17"-3"-137"16,13-1-77-16,26 1-42 0,5 0-11 15,9 0-45-15,-1 2-17 16,-2-1-17-16,0 3-80 16</inkml:trace>
  <inkml:trace contextRef="#ctx0" brushRef="#br0" timeOffset="92166.75">14750 11747 508 0,'8'-5'257'0,"8"-5"-62"0,-1-3-25 15,-3-3-33-15,-3-4-17 16,-3-3-35-16,-5 1-12 16,-7 0-10-16,-5 2-3 15,-9 8-9 1,-5-2-9-16,-8 13-24 16,5 7-11-16,-2 8-12 0,0 9-5 0,11 10-6 15,5-2-2-15,13 2-1 31,6-1 3-31,13-13 7 0,2-5 1 16,10-11 6-16,7-9 0 16,-1-9 1-16,-2-6-1 15,-6-3-8-15,-10-4 1 0,-5 3 3 16,-5 2 3-16,-5 7 15 16,-1 10 5-16,-2 13 7 15,-2 9 2-15,2 12-5 16,5 4-3-16,4-1-10 15,10 1-3-15,6-10-18 16,3-7-57-16</inkml:trace>
  <inkml:trace contextRef="#ctx0" brushRef="#br0" timeOffset="92733.25">15230 11273 633 0,'12'2'332'16,"11"2"-59"-16,12 1-159 16,3-5-17-16,1-1-39 15,-1-2-17-15,-5-9-23 16,-6 1-1-16,-9-7 0 16,-8 0 0-16,-13-1-4 15,-8 3-1-15,-14 7-7 16,-8 4-3-16,-9 12-3 15,-4 8 0-15,3 13 3 16,3 8 2-16,15 8 0 0,7 1 2 16,15 3 3-16,10-3 5 15,16-7 8-15,11-1 1 16,18-20-4-16,6-8-6 16,2-14-52-16,2-9-50 15</inkml:trace>
  <inkml:trace contextRef="#ctx0" brushRef="#br0" timeOffset="93247.7899">15795 11025 369 0,'5'-6'234'15,"5"-7"-1"1,-1 2-52-16,-5-3-55 0,-2 3-14 16,-4-3-15-16,-4-6-6 15,-8 1-17-15,-4-2-7 0,-5 2-18 16,-1 9-10-1,-4 9-17 1,2 8-12-16,1 11-12 0,0 2-8 0,13 7-5 16,4 2-1-1,9-2 1 1,6-3 5-16,12-6 6 0,4-6 4 16,12-6 0-16,1-6 0 15,-6-8-6-15,-2-5-10 16,-11-11-13-16,-2 1 1 15,-8 0 9-15,-3 1 12 16,-4 7 22-16,-3 4 11 0,-4 6 8 16,-2 6 0-16,3 9-6 15,0 4-8-15,5 4-11 16,2 4-1-16,7-1-4 16,5 1-1-16,5-1 5 15,1-2-62-15,1-1-234 16</inkml:trace>
  <inkml:trace contextRef="#ctx0" brushRef="#br0" timeOffset="93428.9899">15985 10915 1050 0,'3'4'424'15,"4"6"-269"-15,7 6-54 16,3 4-49-16,-1 4-8 15,4 2-16-15,-6-7-4 16,1 4-34-16,-1-9-66 16,0-7-157-16</inkml:trace>
  <inkml:trace contextRef="#ctx0" brushRef="#br0" timeOffset="93596.9399">16211 10887 583 0,'-8'0'368'0,"-10"1"4"16,-3 7-141-16,-1 7-98 16,-4 1-33-16,0 7-49 15,4 2-18-15,2-4-25 16,2-2 6-16,7-8-160 16,7-3-322-16</inkml:trace>
  <inkml:trace contextRef="#ctx0" brushRef="#br0" timeOffset="94191.06">16371 10530 779 0,'17'14'392'16,"11"10"-108"-16,17 34-143 15,3 23-15 1,0 35-44-16,-11 17-24 15,-29 20-19-15,-12 2-7 16,-29-13-15-16,-4-1-6 16,-6-37-43-16,4-16-2 0,12-33-85 0,1-23-67 15</inkml:trace>
  <inkml:trace contextRef="#ctx0" brushRef="#br0" timeOffset="94593.32">16871 10378 836 0,'0'-4'408'16,"-1"0"-182"-16,-3 9-63 0,-9 21-98 16,-2 12-42-16,-5 16-24 15,0 5 3-15,2 5-38 16,5-4-110-16</inkml:trace>
  <inkml:trace contextRef="#ctx0" brushRef="#br0" timeOffset="95235.06">17117 11151 724 0,'6'-2'308'15,"9"-1"-149"-15,9 1-104 16,12-1-43-16,4 0-3 0,10 2-14 16,-2-2-70-16</inkml:trace>
  <inkml:trace contextRef="#ctx0" brushRef="#br0" timeOffset="95465.95">17114 11272 650 0,'-3'0'339'0,"2"5"-75"0,7 1-81 15,18-1-76-15,11 1-14 16,11-3-30-16,7-2-17 16,1-2-21-1,-2-4-3-15,-6 0-126 0,-6-3-154 16</inkml:trace>
  <inkml:trace contextRef="#ctx0" brushRef="#br0" timeOffset="96122.07">18072 11077 604 0,'5'-12'270'0,"3"-17"-112"15,3 1-18-15,-4-13 2 16,-3 0-9-16,-1-2-16 15,-3-1-7-15,-2 6-26 16,1 8-11-16,-1 13-22 16,-5 9-18-16,-1 16-31 15,-4 12-11-15,7 23-16 16,2 10 1-16,13 12 9 16,2-2 7-16,2-6 0 15,8-6-61-15,-1-12-233 16</inkml:trace>
  <inkml:trace contextRef="#ctx0" brushRef="#br0" timeOffset="96344">17934 11312 881 0,'13'-1'397'15,"3"0"-179"1,8-2-77-16,5 0-10 0,12 3-48 16,8-1-30-16,16 1-33 15,5 0-9-15,-3 2-83 16,0 3-60-16</inkml:trace>
  <inkml:trace contextRef="#ctx0" brushRef="#br0" timeOffset="96865.77">18189 11698 296 0,'13'1'185'0,"13"2"5"0,-3-3-12 16,-2-6-24-16,-2-2-10 16,-4-7-16-16,-3-2-5 15,-8-3-9-15,-4-1-2 16,-15 0-17-16,-6 3-17 15,-11 2-32-15,-5 5-13 16,-7 8-23-16,0 3-8 16,7 10-12-16,3 3-6 15,14 15-8-15,3 1 0 0,12 3 3 16,9 4 0 0,10-9 10-16,7-1 1 0,7-15 7 15,1-5 3-15,8-14 0 16,1-7 2-16,-4-9 0 15,0-5 3-15,-12-1 3 16,-4 3 0-16,-7 8 9 16,-6 6 10-16,-2 14 9 15,-2 7 5-15,3 13-4 16,2 6-13-16,8 7-13 16,6-3 1-16,4-7-149 15,1-6-110-15</inkml:trace>
  <inkml:trace contextRef="#ctx0" brushRef="#br0" timeOffset="97561.65">18965 11192 467 0,'3'-7'274'0,"4"-9"-42"0,-4 1-46 16,-3-1-10-16,-7-4-24 15,-1 3-19 1,-14 0-42-16,-6 2-24 16,-5 11-34-16,-8 4-17 0,2 12-20 15,3 3-5 1,11 5-11-16,7 5-1 0,14 2 2 15,6 3 2 1,17-3 11-16,5-5 4 16,11-12 4-16,3-6 1 15,0-9 3-15,-4-5 1 0,-7-10 2 0,-4-3 1 16,-8-5-1 0,-2 3-1-16,-5 3 0 15,-5 6-1-15,-4 10 4 0,-2 6 1 16,-6 13 0-1,5 5-1-15,0 11-6 16,2 2-4-16,4-2-3 0,8 3-1 16,5-5-45-1,5-5-61-15</inkml:trace>
  <inkml:trace contextRef="#ctx0" brushRef="#br0" timeOffset="97943.62">19216 11127 666 0,'-2'3'322'16,"-1"0"-107"-16,5 4-63 15,15 1-60-15,7-1-12 16,11-1-23-16,5-4-11 0,1-4-14 15,-4-3-5 1,-11-4-7-16,-4-2-2 0,-12-6-3 16,-3 2-2-16,-8-3-5 15,-9 2-3-15,-13 5-4 16,-6 1 0-16,-11 8-6 16,-2 2-5-16,5 11-3 15,3 7-5-15,12 8 1 16,6 3 3-16,16 3 15 15,9 4 8-15,17-6 10 16,7 0 2-16,6-8-9 16,2-5-3-16,0-10-16 15,-2-7-46-15,2-9-360 0</inkml:trace>
  <inkml:trace contextRef="#ctx0" brushRef="#br0" timeOffset="103326.08">19731 10861 250 0,'1'4'154'16,"3"1"-2"-1,1 0-6-15,4-5-1 0,0-5-6 0,2-3-13 32,-2-6-10-32,0-4-18 15,-2-5-5-15,-6 0 2 16,-3 1-2-16,-10 1-14 16,-4 6-11-16,-8 3-23 15,-4 4-13-15,-4 6-19 16,0 6-11-16,2 12-16 15,4 4-4-15,9 7-7 16,7 2-1-16,10 1 2 16,7 0 3-16,10-7 9 15,4-7 5-15,11-10 6 16,0-7 1-16,4-12 4 16,-4-5-1-16,-5-9-1 0,-6-5-2 15,-9 2-1-15,-2 2-1 16,-10 10 4-16,0 10 0 15,-9 10 0-15,0 7 1 16,1 10-3-16,4 0-2 16,6 6-2-16,7 0 0 15,8-1-59-15,5-1-76 16</inkml:trace>
  <inkml:trace contextRef="#ctx0" brushRef="#br0" timeOffset="103559.2099">19970 10746 777 0,'4'-2'367'0,"3"-3"-170"15,8 6-46-15,0 7-74 0,5 7-26 16,8 9-15-16,-3 2-5 15,3 1-14-15,-3 0-3 16,-4-6 16-16,-2-5-79 16,-3-10-200-16</inkml:trace>
  <inkml:trace contextRef="#ctx0" brushRef="#br0" timeOffset="103715.9599">20207 10731 873 0,'-12'3'393'16,"-13"8"-183"-16,-3 5-43 0,-2 7-69 16,-1 2-28-16,6 4-40 15,-3-5-12-15,11-4 2 16,7-2-72-16,7-12-186 16</inkml:trace>
  <inkml:trace contextRef="#ctx0" brushRef="#br0" timeOffset="104145.4599">20455 11069 531 0,'4'1'298'0,"11"-2"-51"16,7 4-64-16,7-1-81 15,3-3-31-15,7 6-41 16,-4-5-11-16,-2 0 1 15,2 5-60-15,-11-4-181 16</inkml:trace>
  <inkml:trace contextRef="#ctx0" brushRef="#br0" timeOffset="104413.01">20459 11206 475 0,'-1'0'304'15,"2"1"-15"-15,3 2-82 0,-4-3-79 16,0 0-18 0,22 0-20-16,40 3-13 15,-23-3-31-15,2 1-15 16,-4-1-14-16,-1-1-3 0,-6-2-88 15,-1 3-156-15</inkml:trace>
  <inkml:trace contextRef="#ctx0" brushRef="#br0" timeOffset="105378.11">21240 11042 660 0,'3'6'273'0,"12"8"-139"15,8 4-35-15,12-2-22 0,5 3-3 16,0-10-20 0,2-2-8-16,-4-7-8 15,-7-8-4-15,-3-4-9 16,-9-5-1-16,-11-3-1 0,1 4 0 16,-15-1-4-1,-8 0-2-15,-11 2-4 0,-9 1-2 16,-7 10-3-1,4 4-1-15,-1 14-3 0,2 4-3 16,6 7-2 0,0 1-4-16,13 7 0 15,11 2 0-15,19 5 4 0,9-1 2 16,18-5 4-16,4-2 2 16,3-15-1-16,6-3 0 0,2-13-19 31,1-7-64-31</inkml:trace>
  <inkml:trace contextRef="#ctx0" brushRef="#br0" timeOffset="105966.78">21927 10834 374 0,'4'-5'207'0,"3"-8"-39"0,2-1-20 16,-5-2-25-16,1-3-6 16,-5-1-5-16,-6 2-4 15,-5-3-25-15,-4 1-14 16,-5 2-23-16,-2 1-8 16,-6 5-12-16,-2 6-5 15,-2 7-15-15,-3 4-6 16,5 11-11-16,6 6-6 15,9 8 3-15,10 5-1 16,15 0 8-16,7 1 3 16,13-7 3-16,3-7 2 0,8-13 4 15,-2-8 3-15,-4-11 0 16,-4-8-2-16,-8-8-7 16,-5-3-2-16,-5 0 0 15,-11 1 2 1,-3 6 6-16,-2 3 0 0,-9 9 15 15,3 7 2-15,0 8 0 16,3 7-1-16,6 6-18 16,0-1-3-16,10 8-2 15,4 0 1-15,9 0 27 16,6 3-67-16,-1-7-194 16</inkml:trace>
  <inkml:trace contextRef="#ctx0" brushRef="#br0" timeOffset="106234.55">22127 10680 537 0,'0'-2'333'16,"4"0"-21"-16,4 2-92 16,10 3-88-16,4 5-33 0,9 9-37 0,3 3-13 31,-3 5-22-31,2 4-8 0,-7-2-9 16,-6-3-1-1,4-2-96-15,-6-6-94 0</inkml:trace>
  <inkml:trace contextRef="#ctx0" brushRef="#br0" timeOffset="106473.9299">22428 10671 347 0,'-8'-2'248'0,"-10"-1"35"15,0 7-46-15,-6 7-52 16,-1 8-30-16,-10 7-50 0,-2 7-27 16,-3 0-41-16,1 0-11 15,15-7-16-15,5-9-6 16,16-12-74 0,5-6-95-16</inkml:trace>
  <inkml:trace contextRef="#ctx1" brushRef="#br0" timeOffset="41110.28">24691 15357 0</inkml:trace>
  <inkml:trace contextRef="#ctx1" brushRef="#br0" timeOffset="50359.5199">9196 19044 0,'0'0'0,"0"0"0</inkml:trace>
  <inkml:trace contextRef="#ctx0" brushRef="#br0" timeOffset="116739.22">1632 12933 662 0,'-6'-22'266'0,"1"-24"-157"15,11-1-35-15,24 3-2 16,10 6 8-16,16 16-7 16,7 8-2-16,7 21-23 15,-3 13-9-15,-18 18-1 16,-11 13 4-16,-36 16 9 0,-13 5 0 16,-31-1-8-1,-12 1-10-15,-4-16-13 16,3-6-2-16,19-21 6 0,8-18 0 15,17-15-3-15,6-15-6 16,11-9-15-16,10 1-4 16,8 3-8-1,9 6-2-15,5 11-1 16,-3 7-1-16,4 12 11 16,-7 6 3-16,-6 13 6 0,1 1 20 15,-6-2-165-15</inkml:trace>
  <inkml:trace contextRef="#ctx0" brushRef="#br0" timeOffset="116950.2">2431 13241 937 0,'6'2'478'16,"5"3"-156"-16,-1-1-96 0,1 0-16 15,-6-2-51 1,-1 0-29-16,5 2-48 0,-9-7-24 16,0-5-36-1,-5-4-91-15</inkml:trace>
  <inkml:trace contextRef="#ctx1" brushRef="#br0">11029 19044 0,'0'0'0,"0"0"0</inkml:trace>
  <inkml:trace contextRef="#ctx0" brushRef="#br0" timeOffset="118215.31">3217 12520 458 0,'-14'-1'237'0,"-16"4"-67"0,4 3-20 31,5 12-53-31,1 6-10 0,4 21-19 16,9 9-10-16,7 43-13 16,9 15-9-16,9 22-18 0,-2 15-5 15,3-8-6 1,-4 1-3-16,-9-11 4 15,-6-6 2-15,-13-22 1 16,0-13 2-16,-8-30 5 0,-1-15 6 16,-5-29 8-1,8-10-9-15,3-17-42 16,-3-11-53-16,17-4-268 16</inkml:trace>
  <inkml:trace contextRef="#ctx0" brushRef="#br0" timeOffset="118604.65">3429 14113 409 0,'-5'-7'290'16,"-4"-10"35"-16,-6 2-118 16,-3 4-20-16,-11 5-40 15,-6 5-29-15,4 15-55 16,0 5-19-16,7 12-27 15,8 5-11-15,13 3-2 16,8-3-1-16,13-7 1 16,9-5 0-16,11-12-1 15,0-11 3-15,5-4 4 16,-8-12 4-16,-13-6 1 16,-7-4-46-16,-17-9-342 0</inkml:trace>
  <inkml:trace contextRef="#ctx0" brushRef="#br0" timeOffset="119047.68">3484 12603 666 0,'4'-7'296'15,"10"-8"-148"-15,5 0-30 16,-6-10-38-16,3-4-3 16,-11-3 6-16,-1-4 4 15,1 4-1 1,-6 1-10-16,-2 6-19 0,5 9-9 16,-7 13-23-16,5 9-9 15,-5 17-9-15,-5 8 0 16,6 13 5-16,2-1-2 15,6 6-6-15,5-1-2 16,1-3-42 0,-1-1-120-16</inkml:trace>
  <inkml:trace contextRef="#ctx0" brushRef="#br0" timeOffset="119568.8">3962 13278 760 0,'13'-4'299'0,"25"-2"-205"0,-8-2-25 15,0-1-28-15,2-2-11 16,-13-7-10-16,3 1 1 16,-18-4 2-16,-8 0 1 15,-14 2 8-15,-10 2 1 16,-7 6 8-16,-5 7 3 0,1 12 1 16,-2 8 0-16,6 15-7 15,5 7-6-15,10 7-5 16,7 2-1-16,20 4-3 15,20-2 3-15,12-7-7 16,5-9-5-16,3-13-4 16,0-7-3-16,1-10-75 15,4-4-76-15</inkml:trace>
  <inkml:trace contextRef="#ctx0" brushRef="#br0" timeOffset="120038.88">4479 12995 454 0,'4'-8'270'0,"-1"-9"-27"16,-1-3-44-16,-2-3-55 16,-5 2-19-1,-9 2-26-15,-1 0-9 0,-12 8-28 16,-1 2-10-16,-5 10-21 16,-2 8-12-16,5 11-15 15,1 4-7-15,11 6-12 16,6 0-3-16,13 1-3 0,13-5 2 15,10-7 7-15,8-5 6 16,5-12 7-16,-2 0 4 16,-5-8 4-16,-5-5-1 15,-8-8 0-15,-1 3-1 16,-9 0 0-16,-1 1 2 16,-6 8 1-1,-6 0 5-15,3 7 3 16,1 6-1-16,2 7-5 15,4 3-7-15,7 2-2 16,4 1-44-16,4 0-285 0</inkml:trace>
  <inkml:trace contextRef="#ctx0" brushRef="#br0" timeOffset="120219.04">4675 12863 973 0,'4'3'405'16,"10"10"-223"-16,4 6-74 0,7 9-41 16,3 1-15-1,-4-2-24-15,-3-6-8 0,-4 0-65 0,-3-6-86 16,-5-10-289 0</inkml:trace>
  <inkml:trace contextRef="#ctx0" brushRef="#br0" timeOffset="120362.82">4856 12845 869 0,'-10'3'440'0,"-13"1"-143"15,-1 7-72-15,-9 9-107 16,1 3-34-16,-1 13-50 16,-3 0-12-16,4-2-7 15,0-1-66-15,12-8-374 16</inkml:trace>
  <inkml:trace contextRef="#ctx0" brushRef="#br0" timeOffset="121017.1">5289 13349 502 0,'2'-8'326'15,"1"-7"18"1,1-2-112-16,-5-4-70 0,-6 3-21 0,-8-2-33 16,-5 1-16-1,-9 6-33 1,-5 0-14-16,-5 13-20 0,2 5-12 15,4 11-15-15,3 4-10 16,14 12-9-16,8 6-5 0,13 2 1 16,9 1 3-1,14-8 8-15,6-7 9 0,2-15 5 16,4-7 0 0,-3-12 4-16,-1-8-1 15,-5-14-6-15,-5-6-2 16,-6-10 0-16,-4-4 2 15,-10-6 8-15,-6 1 2 16,-5-3 4-16,-2-2 1 0,1 10 4 16,2 7 3-16,-1 20 0 15,-1 12-3-15,3 28-11 16,2 9-5-16,3 16-7 16,4 8 1-16,2 0 7 31,-5-25-2-31,2 1 1 0,12 75 1 0,2-2-2 15,0-7-11-15,-6-60-259 16</inkml:trace>
  <inkml:trace contextRef="#ctx0" brushRef="#br0" timeOffset="121237.12">5554 13230 1180 0,'5'5'451'0,"9"9"-306"0,6 5-38 15,5 8-7-15,4 4-14 16,0 2-41-16,-5 0-12 16,-3-4-63-16,-6-6-58 15,-1-11-163-15</inkml:trace>
  <inkml:trace contextRef="#ctx0" brushRef="#br0" timeOffset="121399.7">5844 13212 817 0,'-12'-1'427'0,"-13"4"-109"16,-2 10-69-16,-10 9-98 15,-2 9-41-15,-9 10-61 16,-1 3-22-16,7 2-16 15,11-5-33-15,17-17-156 16</inkml:trace>
  <inkml:trace contextRef="#ctx0" brushRef="#br0" timeOffset="121787.14">6273 13212 818 0,'7'1'391'0,"16"1"-125"0,7 3-132 16,12-2-73-16,-1 2-20 0,1-4-20 15,-1-1-60-15,-2-1-220 32</inkml:trace>
  <inkml:trace contextRef="#ctx0" brushRef="#br0" timeOffset="122003.24">6345 13354 678 0,'9'4'364'0,"7"1"-88"0,7 0-114 16,4-3-21-16,5-3-49 16,2 1-23-16,6-5-34 15,-4-1-5-15,-2 1-192 16</inkml:trace>
  <inkml:trace contextRef="#ctx0" brushRef="#br0" timeOffset="123074.43">7288 13260 339 0,'0'-11'246'0,"3"-9"26"16,7-10-100-16,2-3-14 15,1-8-14-15,-5-4-3 16,1 0-15-16,0 2-9 16,-3 2-26-16,-1 7-15 0,-5 11-25 15,-3 8-14 1,-5 10-25-16,1 9-11 0,0 12-20 15,0 9-5-15,7 21 7 16,2 6 3-16,4 9 13 16,1 0 3-16,4-4-49 15,1-2-103-15</inkml:trace>
  <inkml:trace contextRef="#ctx0" brushRef="#br0" timeOffset="123277.03">7071 13486 945 0,'11'-2'372'0,"24"-3"-233"16,15 4-59-16,23 0-28 15,5 2-13-15,13 6-25 16,-7-1-7-16,17 2-22 15,5-1-108-15</inkml:trace>
  <inkml:trace contextRef="#ctx0" brushRef="#br0" timeOffset="123802.14">7423 13920 680 0,'3'-5'324'0,"7"-8"-119"0,0 0-36 0,-7-5-45 32,3-1-20-32,-13-7-29 15,1 2-11-15,-8 1-19 16,-6 3-7-16,-4 12-8 16,-7 6-4-16,-6 9-9 15,2 13-4-15,0 8-15 16,9 8-4-16,14 9-6 15,9-5 0-15,19 0 3 0,10-9 1 16,12-12 5-16,3-8 3 16,-3-16 1-16,-1-2 3 15,-2-11-10-15,-1-3-8 16,-8-5 0-16,-7-3 1 16,-11 5 12-16,-2 5 8 0,-6 11 17 15,-3 8 7 1,-4 14 12-16,3 8 1 0,5 7-12 15,6 2-8-15,14-5-14 16,0-4-4-16,11-6-3 16,1-1-54-16,2-12-133 15</inkml:trace>
  <inkml:trace contextRef="#ctx0" brushRef="#br0" timeOffset="124279.47">7970 13302 739 0,'12'7'319'0,"18"8"-175"15,3-4-11-15,12-4-37 16,2-2-20-16,-2-9-26 16,-1-4-7-16,-13-8-9 15,-8-5-3-15,-10-1-7 16,-5 1-1-16,-14-1-5 0,-4 0-4 15,-19 0-8-15,-10 1-6 16,-5 11-9-16,-3 6-3 16,5 16-2-16,1 6 0 15,7 11 3-15,8 3 6 16,13 12 18-16,11 5 12 16,18 4 12-1,8-3-3-15,10-7-9 0,7-12-6 0,10-11-5 16,3-6 0-16,1-14-16 15,1 0-46 1,-13-19-255-16</inkml:trace>
  <inkml:trace contextRef="#ctx0" brushRef="#br0" timeOffset="124795.26">8602 13008 531 0,'4'-6'289'0,"7"-5"-62"16,-3-10-39-16,-2 1-64 15,-4-6-16-15,-5-2-15 16,-6 6-1-16,-10-3-8 16,-4 7-10-16,-7 6-26 15,0 6-12-15,-2 9-24 16,-1 7-8-16,13 7-12 16,-2 4-7-16,11 12 1 15,9 1 2-15,2 0 2 16,8 3 2-16,8-14 5 15,1-4 0-15,15-9 3 16,-1-8 5-16,0-9-7 16,1-2-17-16,-9-8-15 0,-2-4-6 15,-5-2 8-15,-4-5 18 16,-8 6 21-16,-3 4 17 16,-3 8 15-16,-1 5-1 15,-2 11-5-15,5 5-10 16,7 12-16-16,6 3-2 0,4 0-2 15,4 1 11 1,-1-5-169-16,1 0-144 0</inkml:trace>
  <inkml:trace contextRef="#ctx0" brushRef="#br0" timeOffset="125010.05">8829 12830 731 0,'2'-1'380'0,"5"1"-79"16,5 8-133-16,10 13-81 0,2 8 3 15,5 9-5-15,0 2-13 16,-6-4-24 0,-2-8-18-16,-2-10-32 15,-2-4-49-15,-1-11-148 0,0 2-171 16</inkml:trace>
  <inkml:trace contextRef="#ctx0" brushRef="#br0" timeOffset="125154">9091 12881 770 0,'-10'-1'396'16,"-13"0"-105"-16,-3 2-57 16,-2 6-84-16,-2 3-33 0,3 6-60 15,-5 5-23-15,8 6-25 16,4-2-8-16,-1-2-50 15,9-1-82-15</inkml:trace>
  <inkml:trace contextRef="#ctx0" brushRef="#br0" timeOffset="125708.62">9426 12343 412 0,'0'-12'268'0,"0"-9"3"16,-1 10-42-16,-5 25-82 16,-3 19-25-16,1 44-45 15,2 27-16-15,9 52-20 16,2 14-12-16,7 29-19 15,-1 8-3-15,-11-20-2 16,0-1-1-16,-1-24 3 0,-5-25-2 16,8-20-4-16,-2-22 4 15,-3-34-56 1,6-11-45-16</inkml:trace>
  <inkml:trace contextRef="#ctx0" brushRef="#br0" timeOffset="126367.2">9819 14262 584 0,'-3'-7'286'0,"-4"-9"-90"16,-7-1-21-16,-5-1-33 16,-3 4-20-16,-7 5-38 15,1 9-19-15,-2 11-35 16,0 6-14-1,7 10-16-15,5 3 3 0,14 3 5 16,9-1 2-16,21-4 7 16,14-6 0-16,4-16 12 15,3-10 7-15,-13-14 16 16,-12-8 6-16,-6-1-1 16,-4-1-7-16,-9 4-46 15,-2 4-75-15</inkml:trace>
  <inkml:trace contextRef="#ctx0" brushRef="#br0" timeOffset="126923.79">9681 12552 483 0,'2'-4'257'16,"7"-2"-57"-16,1-14-67 16,2 4-16-16,3-7 17 0,-7-11 6 0,4-1-1 31,-2-4-10-31,-5 2-26 0,-5 5-10 0,1 13-17 16,-1 4-4-1,-4 10-19-15,7 9-17 16,-11 16-20-16,1 7-8 0,7 28-4 15,-2 2 0-15,6 3 1 0,6-2 0 32,-1-14 13-32,-5-9-72 15</inkml:trace>
  <inkml:trace contextRef="#ctx0" brushRef="#br0" timeOffset="127488.76">10287 13299 542 0,'8'4'323'0,"1"-1"-9"15,9 3-151-15,18 2-79 16,1-3-26-16,19 1-29 16,2-6-10-16,-3 0-49 0,-5-3-75 15</inkml:trace>
  <inkml:trace contextRef="#ctx0" brushRef="#br0" timeOffset="127704.91">10302 13469 631 0,'-1'3'338'0,"8"2"-43"15,9 2-75 1,17-2-55-16,9-1-25 0,10-3-60 16,5-1-25-16,-4 0-34 15,-5-5-7-15,-9 1-139 16</inkml:trace>
  <inkml:trace contextRef="#ctx0" brushRef="#br0" timeOffset="128637.43">11298 13201 684 0,'6'-16'312'0,"2"-15"-116"15,5-1-72-15,-3-6 0 16,-6-4 6-16,-2-1-13 15,-5-6-28-15,1 10-11 0,1 11-18 16,-6 11-11-16,-1 24-24 16,5 8-14-1,2 23-19-15,3 7-6 0,7 8 7 16,0 1 2 0,4-4 4-16,3-1 9 15,5-5-112-15,-4-5-77 16</inkml:trace>
  <inkml:trace contextRef="#ctx0" brushRef="#br0" timeOffset="128801.2">11100 13433 955 0,'12'0'394'0,"17"0"-220"31,11 1-56-31,20 2-46 0,9-3-18 0,22 1-36 15,11 0-9-15,1-1 25 32,-4 0-87-32,-20-6-181 0</inkml:trace>
  <inkml:trace contextRef="#ctx0" brushRef="#br0" timeOffset="129371.4399">11519 13823 387 0,'7'-6'278'16,"6"-3"4"-16,-3-3-77 16,-1-3-27-16,-5-3-41 15,0 1-21-15,-8-6-29 16,-5 1-11-16,-10 2-19 15,-10 0-9-15,-9 10-18 16,-5 3-10-16,2 12-21 0,0 3-7 16,14 11-8-16,2 7-7 15,10 6 1 1,8 8-1-16,10 1 5 0,5-2 6 16,15-10 3-16,8-6 4 15,7-15 4-15,5-10 2 16,-4-16 6-16,-4-7 0 15,-8-4 1-15,-4 2-1 0,-9 1 2 16,-5 7 1-16,-6 5 8 16,-2 9 2-1,-4 12 7-15,2 7 2 16,2 10-8-16,6 4-6 0,10 2-12 16,7 0-1-16,3-8-75 15,1-9-93-15</inkml:trace>
  <inkml:trace contextRef="#ctx0" brushRef="#br0" timeOffset="129925.54">12086 13267 827 0,'7'8'365'0,"3"3"-181"15,13-1-80-15,6-1-19 16,2-9-28-16,1-3-15 16,-2-10-12-1,-1-1-3-15,-1-6-4 0,-9-1-2 0,-7-1 1 31,-11 0 0-31,-10 0-1 16,-7 2-3-16,-7 8-9 16,-3 3-8-16,-2 9-10 15,-1 4-3-15,0 10-4 16,2 7 0-16,7 13 1 16,1 7 2-16,15 12 13 15,7 2 11-15,17-3 14 16,8-1 4-16,9-16-5 15,-2-10-5-15,10-12-7 16,3-10 4-16,2-11-109 0,6-8-127 16</inkml:trace>
  <inkml:trace contextRef="#ctx0" brushRef="#br0" timeOffset="131853.22">13029 13271 577 0,'-1'2'359'16,"1"5"6"-16,6-1-104 0,15-2-86 16,8 1-31-16,7-2-61 15,7 1-20-15,-3-1-32 16,3 2-12-16,-2-5-57 16,-5-4-108-16</inkml:trace>
  <inkml:trace contextRef="#ctx0" brushRef="#br0" timeOffset="132467.52">13873 13135 417 0,'10'-15'283'15,"7"-16"1"-15,1-6-92 16,-2-7-19-16,-6-13-36 16,-2 1-18-16,-5-1-17 15,-3 5-11-15,-1 18-25 16,-4 9-12-16,-1 15-40 15,0 8-13-15,-3 4-15 0,3 9-6 16,1 8 11-16,1 11 5 16,6 21 6-1,7 10 6-15,2 7-5 0,4-3 0 0,1-9-77 16,-2-9-82 0</inkml:trace>
  <inkml:trace contextRef="#ctx0" brushRef="#br0" timeOffset="132855.18">13693 13387 882 0,'1'0'390'15,"6"1"-183"1,22-5-96-16,15-4-28 16,33-3-33-16,14 2-20 15,6 6-24-15,2 1-3 16,-11 4 9-16,-10-1-53 16,-15-1-129-16,-14 0-102 15</inkml:trace>
  <inkml:trace contextRef="#ctx0" brushRef="#br0" timeOffset="133397.3">14023 13834 291 0,'7'3'156'15,"9"-2"-10"-15,0-1-12 16,8-7 2 0,-2-7 5-16,1-4-6 15,-3-4-1-15,-8 1-9 16,-1 1-9-16,-10 2-16 15,-2-3-5-15,-12 0-13 0,-2 2-11 16,-8 2-28-16,-2 5-16 16,-9 7-25-16,-2 3-6 15,0 9-12-15,0 6-2 16,10 9-3-16,8 5 1 16,10 4 2-16,8 3-1 0,18-3 6 15,5-2 2-15,11-8 7 16,5-5 2-16,-3-14-3 15,-2-4-15-15,-2-11-41 16,-12-7-9-16,-2-1 2 16,-1-3 16-16,-9 1 48 15,1 8 9-15,-5 5 19 16,-4 8 10-16,2 11 16 16,-2 6 7-16,5 9-11 15,1 4-9-15,5 1-20 16,7-3-9-16,8-5-44 0,6-6-67 15</inkml:trace>
  <inkml:trace contextRef="#ctx0" brushRef="#br0" timeOffset="133908.74">14663 13301 1037 0,'0'-2'501'15,"1"1"-183"1,-2 1-198-16,1 0-53 15,0 0-116-15,0 0-84 16</inkml:trace>
  <inkml:trace contextRef="#ctx0" brushRef="#br0" timeOffset="134459.54">15035 13198 713 0,'8'5'331'15,"13"-1"-114"-15,5 3-73 16,12 1-35-16,3-8-23 0,6 0-39 15,-4-7-13-15,-4-7-10 16,-5 3-1-16,-18-9 2 16,-4 0 1-16,-13 2 4 15,-12-1-3-15,-12 1-9 0,-7 7-6 16,-5 7-11-16,-1 7-3 16,0 13-7-16,3 3-2 15,6 10 2-15,10 9 5 16,10 6 14-16,7 7 8 15,8 2 6 1,5-5-1-16,14-5-4 0,7-11-3 16,16-14-5-1,7-7-1-15,11-14-27 16,0-9-69-16</inkml:trace>
  <inkml:trace contextRef="#ctx0" brushRef="#br0" timeOffset="134979.0799">15616 12622 860 0,'-6'-3'367'0,"-9"-2"-213"16,0 6-53-16,-1 9-63 16,-1 4-15-16,6 11-13 15,4 4-3-15,12 9 2 0,7 1 4 16,4-2 6-16,5-2 4 16,5-9-2-1,7-6 0-15,9-17 5 16,-3-5 8-16,-4-19 27 0,-8-5 18 15,-8-6 28-15,-8-7 7 16,-15 0-10-16,-12 2-14 16,-18 3-31-16,-4 6-16 15,-2 7-27-15,4 8-14 16,10 10-63-16,1 3-52 0,7 7-136 16,2 4-135-1</inkml:trace>
  <inkml:trace contextRef="#ctx0" brushRef="#br0" timeOffset="135198.67">15709 12658 649 0,'-3'-2'315'16,"-1"-1"-108"-16,-6-2-33 15,-4 6-33-15,-1 5-22 16,-4 15-38-16,-1 6-7 0,-1 15-31 16,5 4-9-16,3 2 2 15,3-4-64-15</inkml:trace>
  <inkml:trace contextRef="#ctx0" brushRef="#br0" timeOffset="144054.7">12561 12868 309 0,'7'-9'235'16,"4"-7"7"-16,0-2-38 0,-3 1-14 15,-5 0-27 1,-2 0-13-16,-6 2-21 0,-3-1-15 16,-9-2-32-16,-1 6-17 15,-5 2-30-15,-6 6-14 16,3 13-21-16,-1 7-10 16,6 10-9-16,6 6 1 15,6 1 2-15,4 0 0 0,14-1 1 16,5-7 1-16,1-9 3 15,7-3 1-15,3-15 7 16,-1-7 3-16,8-10 2 16,-1-4 2-16,-8-6 1 15,1-1 0-15,-9 5 3 16,-6-1 0-16,-4 15 14 16,-7 5 4-16,-6 10 4 15,-4 7 1-15,-1 12-10 16,0 4-5-16,9 3-5 15,9-1-1-15,16-6-5 16,11 4 0-16,4-14-2 0,2 1 2 16,-9-13-43-16,-9-10-58 15</inkml:trace>
  <inkml:trace contextRef="#ctx0" brushRef="#br0" timeOffset="148866.76">16271 13162 715 0,'9'-2'296'0,"15"1"-169"15,13-3-34-15,17 2-33 16,9 2-21-16,-5-6-27 0,-3 3 40 16,-13-2-189-16,-6-1-199 15</inkml:trace>
  <inkml:trace contextRef="#ctx0" brushRef="#br0" timeOffset="149062.3">16376 13302 748 0,'0'-3'314'16,"14"1"-133"-16,11 1-38 0,18-2-51 15,8 3 4-15,6 2-52 16,-1 0-17-16,-1 2-20 16,-4 0-80-16</inkml:trace>
  <inkml:trace contextRef="#ctx0" brushRef="#br0" timeOffset="149773.49">17350 13097 232 0,'4'-3'181'0,"6"-5"39"0,0-7-28 16,7-9-45-1,-9 12-16-15,2 1-28 0,28-44-4 0,-3-15-3 16,1-1-6-16,-27 21-4 16,-5 5-7-16,-5 17-1 15,-2 7-4-15,-5 15-25 16,-3 8-13-16,6 18-32 16,-4 10-11-16,10 21-7 15,6 10 3-15,9 8 7 16,1-2 4-16,1-15 3 15,-1-3-39-15,-5-16-183 16</inkml:trace>
  <inkml:trace contextRef="#ctx0" brushRef="#br0" timeOffset="149999.9499">17241 13320 640 0,'3'3'347'0,"1"-1"7"16,19 0-213-1,13-2-26-15,26-3-13 0,5-4-29 16,15 2-47-16,2 1-10 0,-3 0-5 16,1 4-50-1,-14-1-139-15,-8 3-214 0</inkml:trace>
  <inkml:trace contextRef="#ctx0" brushRef="#br0" timeOffset="150538.17">17595 13757 332 0,'10'-4'192'16,"7"-9"-36"-1,1-4-18-15,-5-4-18 0,-4-1-4 16,-8-2 11-1,-3 1-1-15,-12-2-23 16,-8 0-9-16,-8 4-21 16,2 6-13-16,-9 13-22 0,0 7-16 15,2 15-22-15,1 0-5 16,9 9-9 0,13 1-2-16,12 3-2 15,9 0 3-15,15-7 7 0,4-4 3 16,8-12 7-16,2-5 3 15,-4-11 3-15,1-7-2 16,-5-10-19-16,-4-7-3 16,-3-2-2-16,-7 2 1 15,-5 4 18-15,-4 6 4 16,-7 11 13-16,-1 5 6 0,-5 12 17 16,1 6 3-16,2 8-9 15,3 2-5-15,9 3-17 16,6-2-5-16,10-5-4 15,2-4-16-15,4-8-157 16,2-6-165-16</inkml:trace>
  <inkml:trace contextRef="#ctx0" brushRef="#br0" timeOffset="150982.07">18166 13128 784 0,'7'5'325'16,"5"6"-171"-16,14 0-82 15,3 0-3-15,10-4-11 16,5-5-12-16,0-3-15 16,-3-3-6-16,-9-4-3 15,-6-3-1 1,-13-5 0-16,-5-3-3 0,-12 0-4 16,-7-3-3-16,-15 6-7 15,-5 7-1-15,-14 1-3 16,-1 15 0-16,0 5-1 15,3 4-1-15,11 11-2 16,3-3 0-16,11 13 1 16,8-1 8-16,22 11 10 15,8-5 4-15,19-6 1 16,9 0-6-16,4-19-3 0,9-1-1 16,-3-14-3-1,-7-10-53-15</inkml:trace>
  <inkml:trace contextRef="#ctx0" brushRef="#br0" timeOffset="151573.66">18815 12792 539 0,'4'-6'301'16,"3"-2"-62"-16,-3-7-83 0,-2-2-22 16,0-1-24-1,-2-2-12-15,-8 0-19 16,-4 0-11-16,-5-2-24 16,-9 2-11-16,-4 5-20 15,-1 7-11-15,-3 9-11 16,0 4-3-16,10 13-7 0,6 4 1 15,6 7 1-15,14 3 2 16,6-3 8-16,11 1 2 16,11-8 5-16,0-7 1 15,10-13 3-15,1-6 2 16,-2-11-26-16,-6-5-8 16,-7-2-1-16,-7-2 0 0,-12 1 29 15,-2 8 20-15,-9 2 36 16,-4 9 8-16,-1 8 17 15,1 7-8-15,4 9-28 16,3 4-9-16,9 5-22 16,5 0-6-16,4 0-29 15,4-2-66-15</inkml:trace>
  <inkml:trace contextRef="#ctx0" brushRef="#br0" timeOffset="151956.4499">19237 13147 1026 0,'14'1'467'15,"14"4"-217"-15,18-1-101 16,8 0-11-16,7 2-61 16,-3-3-23-16,-10-4 13 15,-1 1-109-15,-4-3-437 0</inkml:trace>
  <inkml:trace contextRef="#ctx0" brushRef="#br0" timeOffset="152397.31">20210 13014 397 0,'6'-21'264'16,"4"-13"-28"-16,2-13-24 15,-1-7-4-15,-3-5-32 16,0 2-22-16,-2 9-50 16,-1 3-25-16,-3 21-17 15,0 10-1-15,-2 12-16 16,0 8-9-16,2 16-33 16,2 9-10-16,5 19-3 15,2 14 3-15,-2 10 4 16,0 1 3-16,5-6-55 15,1-13-85-15</inkml:trace>
  <inkml:trace contextRef="#ctx0" brushRef="#br0" timeOffset="152595.87">20064 13216 828 0,'10'-1'371'0,"13"1"-138"0,23 1-129 16,13 1-11-16,22 1-22 15,3-1-24-15,1 3-27 16,-1-2-20-16,-6-3-234 16</inkml:trace>
  <inkml:trace contextRef="#ctx0" brushRef="#br0" timeOffset="153113.9799">20310 13715 365 0,'12'-3'244'16,"10"-1"15"-1,1-7-117-15,-7-1-14 0,1-5-15 16,1 4-4-16,-9-6-8 16,-2-2 1-16,-8 1-19 15,-14-9-12-15,-12 1-19 0,-7 2-12 31,-16 5-15-31,2 13-5 0,-2 18-14 0,4 9-6 16,14 14-5-16,10 2-4 16,15-1-2-1,13 3 1-15,15-7 5 16,9-1 3-16,14-12 4 16,3-5 3-16,4-15 1 15,0-6 1-15,-11-9-4 16,-7-8-2-16,-12 1-1 15,-9-3 0-15,-4 4 2 16,-2 2 2-16,-5 12 12 16,-1 3 4-16,-2 10 14 15,-2 12 6-15,1 4-8 16,3 5-4-16,2 3-18 16,2-3-4-16,11-1-38 15,5-2-128-15</inkml:trace>
  <inkml:trace contextRef="#ctx0" brushRef="#br0" timeOffset="153359.99">21033 13198 1123 0,'-3'1'499'15,"-1"-1"-228"-15,9 4-174 16,-5-4-34-16,0 0-35 16,11 0-17-16,40-4-81 15</inkml:trace>
  <inkml:trace contextRef="#ctx0" brushRef="#br0" timeOffset="153851.3296">21445 12913 1596 0,'1'-11'56'0,"-1"3"3"15,0-11 50-15,1 19-53 16,-1 5-16-1,0 18-30-15,0 6-10 0,0 15 0 0,1 3 0 16,4-1 2-16,0 1-1 16,3-3 3-16,0-5 0 15,-8-5 2 1,1-6 1-16,-5-11 3 0,0-6 1 16,-4-6 4-1,-5-8 1-15,-2-3-4 16,-3-1-2-16,1-1-8 15,11 4-1-15,0 3-7 16,3-3-1-16,14 3-2 16,6 2-1-16,7 1 7 0,10 2 2 15,-3-3 1-15,0 2 2 16,2-3 5-16,-3 2-36 16,-2-2-468-1</inkml:trace>
  <inkml:trace contextRef="#ctx0" brushRef="#br0" timeOffset="155542.28">10280 15113 864 0,'4'0'374'0,"9"-1"-189"0,6 0-34 16,24-4-54-16,8 2-25 15,14 0-43-15,6 0-11 16,-7 7-9-16,-10-1 16 15,-18-2-103-15,-6 2-70 16,-17-4-295-16</inkml:trace>
  <inkml:trace contextRef="#ctx0" brushRef="#br0" timeOffset="155722.4199">10350 15232 406 0,'-6'3'238'0,"-6"3"-37"15,12 1-5-15,22-1-27 16,9-1-28-16,27 1-38 16,4-1-25-16,7-2-41 15,-5 0-14-15,-15-1-27 0,-7-2-73 16</inkml:trace>
  <inkml:trace contextRef="#ctx0" brushRef="#br0" timeOffset="156565.41">11536 15023 580 0,'1'-10'280'16,"3"-8"-99"-16,7-12-45 0,6-3 3 15,4-10 0-15,-4-6-3 16,-4-1-12 0,-7 1-13-16,-6 11-25 15,-5 4-18-15,-2 17-33 0,0 10-15 0,-3 21-19 16,2 17-3-1,-1 26-5 1,5 13 4-16,8 12 2 0,6-3 0 16,5-16-31-1,1-6-85-15</inkml:trace>
  <inkml:trace contextRef="#ctx0" brushRef="#br0" timeOffset="156782.54">11262 15429 648 0,'4'-1'361'0,"5"-6"5"0,23 2-213 16,9 2-20-16,27-3-20 15,13 6-25-15,8 2-54 16,0 4-13-16,-6 0 26 15,-6-5-92-15,-16-1-208 16</inkml:trace>
  <inkml:trace contextRef="#ctx0" brushRef="#br0" timeOffset="157312.09">11694 15912 336 0,'7'-5'246'0,"2"-7"11"0,1-7-71 16,3-2-17-16,-7-5-28 15,-2-2-8-15,-12 1-12 16,-5-1-9-16,-12 1-25 16,-8 5-19-16,-6 7-33 15,-4 7-12-15,-3 15-20 16,2 8-7-16,12 11-10 15,5 2-3-15,17 4 1 16,8 0 2-16,14-4 5 16,9-3 3-16,15-11 5 15,6-8 1-15,2-10 3 0,1-7-3 16,-8-9-14-16,-6-1-6 16,-8 0 1-16,-5 1 1 15,-9 9 13-15,-5 6 3 16,-5 15 23-1,-2 10 11-15,2 11 7 16,1 9 3-16,14-2-25 0,3-2-9 0,14-11-104 16,5-10-207-16</inkml:trace>
  <inkml:trace contextRef="#ctx0" brushRef="#br0" timeOffset="157811.72">12580 14586 445 0,'-31'16'258'0,"-26"13"1"15,-7 33-167-15,4 25-21 0,15 33-8 16,13 13-3-16,27 16-25 15,10 0-10 1,31-12-12-16,6-10-2 16,41-27 2-16,11-13 2 0,-2-27-201 15</inkml:trace>
  <inkml:trace contextRef="#ctx1" brushRef="#br0" timeOffset="94886.9">18161 19044 0</inkml:trace>
  <inkml:trace contextRef="#ctx0" brushRef="#br0" timeOffset="161275.57">12876 15236 529 0,'0'4'253'15,"1"6"-74"-15,8 1-20 16,13-5-15-16,10 3-3 0,11-9-28 16,5-6-16-16,3-5-32 15,-8-5-12-15,-17-5-13 16,-6-4-4-16,-13-1-4 15,-7 0 0-15,-6 1-7 16,-8 4-3-16,-15 3-9 16,-3 12-3-16,-10 15 0 15,-3 12-1-15,5 17-1 16,3-1-2-16,21 10-5 16,10 3-1-16,19-2 3 0,11-1 1 15,15-10 4-15,8-8 0 16,9-8 1-16,-6-10-2 15,-4-11-36-15,-2-5-80 16</inkml:trace>
  <inkml:trace contextRef="#ctx0" brushRef="#br0" timeOffset="161868.9">13495 14958 314 0,'4'0'247'0,"4"-5"37"0,-3-8-41 15,2-5-75-15,-5-5-32 16,2-3-30 0,-2 1 1-16,-6-4-8 15,-1 1-12-15,-15 1-28 16,-3 2-19-16,-6 8-21 0,-5 2-8 15,0 15-15 1,0 4-5-16,3 14-10 16,7 7-4-16,12 8 3 0,9 7 3 15,14 2 9 1,6-2 5-16,11-9 3 16,4-6 2-16,0-15 4 0,3-8 2 15,0-10 3-15,-8-12 1 16,-4-7-2-16,-5-2-3 15,-14-1-2-15,-2 4 0 16,-8 3-2-16,-5 3-1 16,-5 10-2-16,-1 6 1 15,4 13 0-15,2 7 2 16,12 13 1-16,8 6-2 16,12 3-1-16,4-2 0 0,6-6-1 15,-2-4-17-15,3-7-246 16</inkml:trace>
  <inkml:trace contextRef="#ctx0" brushRef="#br0" timeOffset="162185.05">13746 15280 911 0,'1'0'402'0,"-1"0"-188"0,20 0-73 16,17 2-16-16,11 0-26 15,10-1-27-15,4-1-35 16,5 0-12-16,-11-4-20 16,-7 0-96-16</inkml:trace>
  <inkml:trace contextRef="#ctx0" brushRef="#br0" timeOffset="162771.9">14565 15139 621 0,'-4'-23'364'15,"3"-16"-61"-15,-1 1-105 16,0 9-41 0,2 12-46-16,-3 7-22 15,2 10-43-15,-7-3-13 0,8 13-24 16,2 8-7-16,3 14-1 16,2 8 1-16,3 10-1 15,-1 2 0-15,-4-1 1 16,3 2 0-16,-8-10-1 15,-2-4 0-15,2-5-1 16,-10-6 0-16,-3-6 3 16,-5-5 2-16,-6-10 1 15,8 0 2-15,8-1-7 16,1-7-3-16,13 2-5 16,3-2 0-16,14-1 2 15,7 2 4-15,9 3 1 16,7-2 0-16,1-2 31 0,9-3-78 15,-9-5-435 1</inkml:trace>
  <inkml:trace contextRef="#ctx0" brushRef="#br0" timeOffset="163353.3">14914 14607 747 0,'16'9'363'15,"12"6"-112"-15,17 28-150 16,5 21-24-1,2 40 4-15,5 16-5 0,-15 25 16 16,-8 9-1-16,-28-15-33 16,-19-3-7-16,-14-17-26 15,-6-14-6-15,-9-22-6 0,4-12-1 16,-7-26-66 0,-1-13-77-16</inkml:trace>
  <inkml:trace contextRef="#ctx0" brushRef="#br0" timeOffset="163742.8799">15564 15587 1109 0,'0'6'526'16,"2"2"-191"-16,-6 1-171 16,3 0-37-16,-3-5-61 15,5 4-28-15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1T08:17:14.4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9841 16284 467 0,'-1'-5'184'0,"2"-7"-110"16,4-2-39-16,2 6 47 0,2 1 30 15,-11 6 38-15,-3 1 0 16,-5 13-33-16,-4 5-13 15,0 13-25-15,-4 8-14 16,-8 3-32 0,5-1-14-16,-2-7-19 0,4-8-16 15,4-16-45 1,2-8-66-16</inkml:trace>
  <inkml:trace contextRef="#ctx0" brushRef="#br0" timeOffset="286.33">10109 16325 679 0,'4'0'281'0,"3"7"-125"0,-7 5-26 16,-7 11-6-16,-11 6-6 15,-11 7-48 1,-2 3-21-16,-4-7-25 16,8 2-9-16,8-14-29 0,10-8-48 15,10-7-156-15</inkml:trace>
  <inkml:trace contextRef="#ctx0" brushRef="#br0" timeOffset="492.27">10410 16274 710 0,'0'0'282'16,"-3"2"-179"-16,3 1-44 15,-1-3-6-15,0 0 5 16,-5 8 5-16,-10 19-21 16,-35 40-27-16,34-28-8 15,4 2-70-15,-3-6-75 16</inkml:trace>
  <inkml:trace contextRef="#ctx0" brushRef="#br0" timeOffset="674.8498">10649 16267 800 0,'3'1'309'15,"0"3"-189"-15,-6 5-76 16,-7 3 3-16,-8 12 3 16,-3 6 0-16,-10 5-33 15,-1 7-9-15,2-2-27 16,1-1-41-16,14-10-149 0</inkml:trace>
  <inkml:trace contextRef="#ctx0" brushRef="#br0" timeOffset="857.05">10832 16217 684 0,'6'-3'284'0,"3"-3"-130"0,-9 12-81 16,-4 9 1-1,-18 10 2-15,3 10-5 0,-7 11-50 16,-7 1-16 0,4 4-50-16,-3-6-37 15,3-16-146-15</inkml:trace>
  <inkml:trace contextRef="#ctx0" brushRef="#br0" timeOffset="1048.02">11146 16186 621 0,'7'-4'277'16,"10"-1"-103"-16,-8 4-57 15,-15 18-20-15,-7 6 3 0,-17 11-20 16,-6 7-34-16,-7 8-37 16,1 5-5-16,6-5-40 15,9-6-57-15,13-14-202 16</inkml:trace>
  <inkml:trace contextRef="#ctx0" brushRef="#br0" timeOffset="1222.31">11333 16139 605 0,'3'-7'260'15,"1"-4"-97"-15,-4 13-27 0,-17 17-11 16,-4 9-15-16,-8 19-55 15,-7 3-25 1,-2 11-28-16,-3 4-19 16,0-8-123-16,9-4-184 0</inkml:trace>
  <inkml:trace contextRef="#ctx0" brushRef="#br0" timeOffset="1429.1">11614 16130 620 0,'14'-8'295'0,"9"-3"-96"16,-11 6-104-16,-17 15-10 31,-11 8 8-31,-16 17 8 16,-7 5-28-16,-11 11-52 16,-2 4-11-16,1 0-7 15,5 2-10-15,13-13-61 16,5-7-37-16,17-17-105 15,3-18-84-15</inkml:trace>
  <inkml:trace contextRef="#ctx0" brushRef="#br0" timeOffset="1588.1697">11761 16098 370 0,'14'-15'234'0,"7"-10"-1"0,-14 16-76 15,-2 13 5-15,-18 15-16 16,-6 10-14-16,-10 17-59 15,-16 4-30-15,-14 14-49 16,-8 8-37-16,-1-5-160 16</inkml:trace>
  <inkml:trace contextRef="#ctx0" brushRef="#br0" timeOffset="1779.74">12026 16027 717 0,'2'2'280'16,"-5"9"-132"-16,-12 13-11 15,-19 20-2-15,-8 8-25 16,-10 10-82-16,0 5-31 0,9-3-117 16,-3-11-185-16</inkml:trace>
  <inkml:trace contextRef="#ctx0" brushRef="#br0" timeOffset="2213.1">12426 15892 813 0,'-1'-5'341'0,"-6"1"-192"16,-9 12-66-16,-13 24-33 16,-8 9 2-16,-8 15-1 15,4 11-17-15,-4 7-26 0,-8 7-4 16,-2-3-4-1,-1-9-5-15,12-17-40 0,18-15-36 0,19-23-122 16,8-14-160 0</inkml:trace>
  <inkml:trace contextRef="#ctx0" brushRef="#br0" timeOffset="2399.81">12646 15804 926 0,'-4'13'378'16,"-13"13"-191"-16,-18 23-106 16,-13 9-8-16,-18 12-6 15,-2 5-14-15,4 6-25 16,-5 0-6-16,17-1-46 16,7-14-55-16,13-21-122 15,15-15-71-15</inkml:trace>
  <inkml:trace contextRef="#ctx0" brushRef="#br0" timeOffset="2590.36">12824 15756 850 0,'8'-10'338'16,"4"-6"-186"-16,-12 13-8 15,-23 25 6-15,-8 18-17 0,-6 28-56 16,-5 8-34-1,-17 18-32-15,-2 4-5 0,-13 0-18 16,6 5-58 0,21-18-156-16,12-15-88 15</inkml:trace>
  <inkml:trace contextRef="#ctx0" brushRef="#br0" timeOffset="2797.91">13073 15686 871 0,'-1'-1'359'15,"1"1"-168"-15,-20 27-129 16,-15 20-18-16,-13 32-2 0,-12 6-12 16,-10 20-17-16,3 6-3 0,-9 0-14 15,8 2-60-15,12-27-239 31</inkml:trace>
  <inkml:trace contextRef="#ctx0" brushRef="#br0" timeOffset="3020.44">13271 15644 937 0,'13'-6'378'15,"5"-13"-200"-15,-12 23-99 0,-14 5 1 16,-16 22 15 0,-2 17-2-16,-28 23-39 0,-5 12-17 15,-15 18-22 1,-10 6-8-16,12-1-60 16,8 3-63-1,19-25-137-15,15-13-92 0</inkml:trace>
  <inkml:trace contextRef="#ctx0" brushRef="#br0" timeOffset="3498.16">13723 15452 887 0,'-2'-6'332'0,"-6"5"-218"15,-5 9-38-15,-22 29-4 16,-3 17 1-16,-18 30-26 15,-11 17-17-15,-7 23-19 16,-1 3-5-16,12 0-3 16,3-12-24-16,15-25-64 15,15-11-28-15,9-31-88 16,12-18-93-16</inkml:trace>
  <inkml:trace contextRef="#ctx0" brushRef="#br0" timeOffset="3737.31">14027 15392 988 0,'-9'10'353'15,"-22"16"-251"-15,-4 13-18 0,-13 15 17 16,-7 7 0-16,-4 21-33 15,-1 11-18 1,-17 16-16-16,-2 3-10 16,1 2-21-16,-4-13-19 0,35-13-61 15,10-14-36-15,23-31-113 16,13-10-159-16</inkml:trace>
  <inkml:trace contextRef="#ctx0" brushRef="#br0" timeOffset="3978.1">14137 15581 1059 0,'0'-2'377'32,"0"1"-286"-32,1 1-38 0,-2-2-1 0,0 2 7 15,-30 23-22 1,-61 59-7-16,14 6-12 0,-8 9-7 0,5 19-12 31,7 1-27-31,3-11-47 16,4-13-36-16,17-24-124 0,11-16-140 15</inkml:trace>
  <inkml:trace contextRef="#ctx0" brushRef="#br0" timeOffset="4182.13">14176 15787 1019 0,'-2'8'390'0,"-18"21"-256"15,-12 12-67-15,-26 23-35 16,-11 9 1-16,-15 8-17 16,-1 6-6-16,3 2-4 15,3-4-4-15,22-18-51 16,13-10-37-16,20-30-110 15,13-11-103-15</inkml:trace>
  <inkml:trace contextRef="#ctx0" brushRef="#br0" timeOffset="4371.18">14190 16010 686 0,'-8'11'329'16,"-8"18"-106"-16,-10 7-105 15,-19 18-57-15,-5 1-1 0,-15 3-6 16,-1 3-23 0,12-5-23-16,2-13-22 15,19-11-106-15,11-12-61 0</inkml:trace>
  <inkml:trace contextRef="#ctx0" brushRef="#br0" timeOffset="5875.32">12288 14233 815 0,'-12'1'383'0,"-1"5"-112"0,0 22-156 15,-5 17-22-15,-1 36-5 16,-7 19-16-16,4 43-41 15,7 16-13 1,20 16-18-16,8 4 0 0,21-20 1 16,4-17 0-16,17-30-15 15,4-20-32-15,-3-25-115 16,-3-11-120-16</inkml:trace>
  <inkml:trace contextRef="#ctx0" brushRef="#br0" timeOffset="6300.96">12170 15571 982 0,'6'8'423'0,"9"14"-212"15,3 11-87-15,12 17-47 16,4 5 8-16,3 4-5 16,5-4-19-16,-3-13-34 15,-3-9-10-15,-5-18-6 16,-4-8 2-16,-8-20 26 0,0-7 12 0,-7-22 9 16,1-1-4-16,0 0-26 31,-3-4-34-31,3 12-175 15</inkml:trace>
  <inkml:trace contextRef="#ctx0" brushRef="#br0" timeOffset="7281.76">11627 12212 825 0,'-22'-17'339'16,"-27"-18"-187"-16,1 12-27 15,8 25-29 1,1 17-14-16,5 28-45 16,10 17-15-16,11 23-26 15,5 13-8-15,14 14-2 0,7 17-1 16,8 9 5-1,0-4 2-15,-1 4-1 0,-7-12-22 16,-14-17-30-16,-3-4-5 16,-11-32 8-16,-7-13 27 15,-5-18 43-15,-8-18 12 16,-4-15 13-16,0-11-3 16,10-13-12-16,2 0-12 15,18-5-61-15,7 2-79 0</inkml:trace>
  <inkml:trace contextRef="#ctx0" brushRef="#br0" timeOffset="7775.3">11636 13735 723 0,'-11'-2'347'16,"-10"0"-131"-16,-3 4-91 15,0 6-18-15,-1 9-48 0,1 4-22 16,8 11-28-16,4 2-3 15,12 5 10-15,10-3 9 16,16-7 16 0,10-8 4-16,8-14 4 15,-2-7-2-15,-6-13-9 0,-12-8 0 16,-12-9-8 0,-6-4-11-16,-13-6-96 0,-7-1-86 0</inkml:trace>
  <inkml:trace contextRef="#ctx0" brushRef="#br0" timeOffset="8280.78">11785 12107 692 0,'-6'3'342'0,"-1"5"-116"16,3-8-71 0,4-5-24-16,9-7-50 15,0-9-27-15,5-6-31 0,1-3 2 16,-2 0 11-16,-2 4 4 15,-2 2 3 1,-2 6 3-16,-3 8 4 16,-2 5-4-16,-2 13-9 0,-6 7-6 15,-1 18-18-15,-1 8-1 16,4 13-3-16,1 3-2 16,3-1-4-16,4-6-3 15,2-16-98-15,3-5-81 0</inkml:trace>
  <inkml:trace contextRef="#ctx0" brushRef="#br0" timeOffset="8927.92">12072 13090 829 0,'7'5'335'16,"4"6"-183"-16,9-2-68 15,5-6 2-15,4-4-15 16,1-4-22-16,-6-8-26 0,-1-6-4 16,-5 4-2-1,-9-1 2-15,-7-2 2 16,-3-1 1-16,-13 1 0 0,-2 1-3 15,-13 6-8-15,-5 12-4 16,-9 14-8-16,-2 6-3 16,6 9 1-1,4 0 2-15,16 5 2 16,8 3 5-16,17 0 7 0,11-1 3 16,23-12 0-16,7-4-2 15,4-13-6-15,2-8-17 16,-8-12-116-16,-4-6-173 15</inkml:trace>
  <inkml:trace contextRef="#ctx0" brushRef="#br0" timeOffset="9450.26">12547 12835 632 0,'2'-9'286'0,"6"-13"-111"15,-3-2-18-15,-3-3-16 0,-2-3-10 16,-8-1-31-16,-1 0-14 0,-8 7-23 31,-3 9-14-31,-6 9-27 0,-4 7-11 16,-4 12-13-16,2 2-4 16,8 15-5-16,3 0 1 0,16 5 0 15,5 1 0 1,11-4 1-16,7-3 1 15,8-10 2-15,2-8 1 0,8-13 4 16,-2-7-3-16,-1-8-5 16,-7-2-2-1,-7-2 1-15,-6 2 5 0,-12 1 7 16,1 6 3 0,-3 5 5-16,-1 7-2 0,-2 5 1 0,1 7-2 15,3 2-5 1,0 2-2-16,8 0-3 15,4 1-15-15,2-1-101 0,6 1-97 16</inkml:trace>
  <inkml:trace contextRef="#ctx0" brushRef="#br0" timeOffset="9712.94">12730 12633 1118 0,'6'5'438'16,"9"4"-284"-16,4 4-53 15,8 5-11-15,1 2-17 16,0 3-29-16,-3 1-12 15,-7 1-24-15,-7 1-48 16,-9-6-106-16,-2-5-46 0</inkml:trace>
  <inkml:trace contextRef="#ctx0" brushRef="#br0" timeOffset="9891.93">12974 12587 612 0,'-5'0'394'0,"-7"0"20"16,0 3-124-16,-9 6-107 16,-1 2-30-16,-4 13-60 15,-4 5-26-15,-3 7-35 0,4 0-12 16,1-2-15-16,6-2-31 16,13-8-117-16,3-7-92 15</inkml:trace>
  <inkml:trace contextRef="#ctx0" brushRef="#br0" timeOffset="10570.15">13205 13189 292 0,'5'-6'218'16,"1"-9"64"0,-2-5-41-16,1-3-22 0,-6 4-11 15,-4-3-48 1,2 5-20-16,-8-2-45 0,-3-4-19 16,-9 10-27-1,-7 1-17-15,-11 12-22 0,-1 9-7 16,-1 7-6-16,7 9-3 15,17 5-3-15,9 2-3 16,19 3-1 0,6-5 2-16,14-6 8 0,2-10 4 0,5-14 3 31,1-5 2-31,-3-17 1 0,0-1 0 16,-10-13 1-16,0-1-1 0,-6-5 0 15,-5-1 1-15,-3-7 2 16,-7-1 0-1,1-5-2-15,-7 1-2 16,3 7-3-16,4 8-1 16,-7 18 0-16,5 10-1 15,-2 12-3-15,-5 10-2 0,1 12-3 16,1 8 1-16,4 23 3 16,-1 7 1-16,2 8-1 15,4 0 0-15,1-5-3 16,4-9 4-16,0-10-77 15,-1-8-52-15,-1-16-122 16,3-2-160-16</inkml:trace>
  <inkml:trace contextRef="#ctx0" brushRef="#br0" timeOffset="10862.3">13424 12952 786 0,'3'0'458'15,"1"4"-58"-15,5 3-198 16,8 6-43-1,6 8-72-15,3 4-30 0,4 2-28 16,-2 3-11-16,-4-2-23 16,0 0-73-16,-6-5-126 15,-5-5-67-15,-6-6-267 16</inkml:trace>
  <inkml:trace contextRef="#ctx0" brushRef="#br0" timeOffset="11142.51">13662 12962 838 0,'-2'0'429'16,"-5"-3"-131"-16,-4 8-125 15,-6 3-27 1,-6 7-57-16,-1 4-24 0,-4 5-31 16,3 2-9-16,0 0-17 15,8 0-6-15,6-4-8 16,5-4-4-16,7-4-58 16,-1-4-62-16,0-8-180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3F949-2ACA-481C-87AE-89754124B8CC}" type="datetimeFigureOut">
              <a:rPr lang="el-GR" smtClean="0"/>
              <a:t>28/9/2026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CB121-525A-438D-8FD9-7B2708CF85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3239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pPr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0612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6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6" y="4421082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9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28-Sep-26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8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7" y="5719968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85098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845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6" y="2900831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4267202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10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28-Sep-26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728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2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6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6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28-Sep-26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100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28-Sep-26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92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28-Sep-26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590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28-Sep-26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2" y="601885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5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7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6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3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4618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2" name="Rectangle 101"/>
          <p:cNvSpPr/>
          <p:nvPr/>
        </p:nvSpPr>
        <p:spPr>
          <a:xfrm>
            <a:off x="905572" y="601885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4133090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28-Sep-26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7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25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922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7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634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6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6" y="4421082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9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28-Sep-26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8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7" y="5719968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en-US" smtClean="0">
                <a:solidFill>
                  <a:srgbClr val="94C6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281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51" y="304800"/>
            <a:ext cx="74150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1" y="1501778"/>
            <a:ext cx="7415050" cy="3933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28-Sep-26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5446670"/>
            <a:ext cx="3502152" cy="365125"/>
          </a:xfrm>
        </p:spPr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992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6" y="2900831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4267202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28-Sep-26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819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51" y="710292"/>
            <a:ext cx="7415050" cy="6613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28-Sep-26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600200"/>
            <a:ext cx="3419856" cy="4206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1448" y="1619250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8686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2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6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6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28-Sep-26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931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28-Sep-26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131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28-Sep-26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7841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28-Sep-26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2" y="601885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5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7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6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3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0324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2" y="601885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4133090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28-Sep-26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7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375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28-Sep-26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690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7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28-Sep-26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302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9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8351" y="710292"/>
            <a:ext cx="7415050" cy="5806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8351" y="1425591"/>
            <a:ext cx="7415050" cy="3933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28-Sep-26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2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3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5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9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8351" y="710292"/>
            <a:ext cx="741505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8351" y="1907270"/>
            <a:ext cx="7415050" cy="3933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28-Sep-26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2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3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4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13" Type="http://schemas.openxmlformats.org/officeDocument/2006/relationships/image" Target="../media/image25.png"/><Relationship Id="rId3" Type="http://schemas.openxmlformats.org/officeDocument/2006/relationships/image" Target="../media/image143.png"/><Relationship Id="rId7" Type="http://schemas.openxmlformats.org/officeDocument/2006/relationships/image" Target="../media/image183.png"/><Relationship Id="rId12" Type="http://schemas.openxmlformats.org/officeDocument/2006/relationships/image" Target="../media/image2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png"/><Relationship Id="rId11" Type="http://schemas.openxmlformats.org/officeDocument/2006/relationships/image" Target="../media/image222.png"/><Relationship Id="rId5" Type="http://schemas.openxmlformats.org/officeDocument/2006/relationships/image" Target="../media/image164.png"/><Relationship Id="rId10" Type="http://schemas.openxmlformats.org/officeDocument/2006/relationships/image" Target="../media/image21.png"/><Relationship Id="rId4" Type="http://schemas.openxmlformats.org/officeDocument/2006/relationships/image" Target="../media/image153.png"/><Relationship Id="rId9" Type="http://schemas.openxmlformats.org/officeDocument/2006/relationships/image" Target="../media/image20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241.png"/><Relationship Id="rId7" Type="http://schemas.openxmlformats.org/officeDocument/2006/relationships/image" Target="../media/image16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41.png"/><Relationship Id="rId4" Type="http://schemas.openxmlformats.org/officeDocument/2006/relationships/image" Target="../media/image131.png"/><Relationship Id="rId9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30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6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90.png"/><Relationship Id="rId7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11" Type="http://schemas.openxmlformats.org/officeDocument/2006/relationships/image" Target="../media/image251.png"/><Relationship Id="rId5" Type="http://schemas.openxmlformats.org/officeDocument/2006/relationships/image" Target="../media/image111.png"/><Relationship Id="rId10" Type="http://schemas.openxmlformats.org/officeDocument/2006/relationships/image" Target="../media/image161.png"/><Relationship Id="rId4" Type="http://schemas.openxmlformats.org/officeDocument/2006/relationships/image" Target="../media/image100.png"/><Relationship Id="rId9" Type="http://schemas.openxmlformats.org/officeDocument/2006/relationships/image" Target="../media/image1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60.png"/><Relationship Id="rId7" Type="http://schemas.openxmlformats.org/officeDocument/2006/relationships/image" Target="../media/image200.png"/><Relationship Id="rId12" Type="http://schemas.openxmlformats.org/officeDocument/2006/relationships/image" Target="../media/image250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11" Type="http://schemas.openxmlformats.org/officeDocument/2006/relationships/image" Target="../media/image240.png"/><Relationship Id="rId5" Type="http://schemas.openxmlformats.org/officeDocument/2006/relationships/image" Target="../media/image180.png"/><Relationship Id="rId10" Type="http://schemas.openxmlformats.org/officeDocument/2006/relationships/image" Target="../media/image230.png"/><Relationship Id="rId4" Type="http://schemas.openxmlformats.org/officeDocument/2006/relationships/image" Target="../media/image170.png"/><Relationship Id="rId9" Type="http://schemas.openxmlformats.org/officeDocument/2006/relationships/image" Target="../media/image2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280.png"/><Relationship Id="rId7" Type="http://schemas.openxmlformats.org/officeDocument/2006/relationships/image" Target="../media/image320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300.png"/><Relationship Id="rId10" Type="http://schemas.openxmlformats.org/officeDocument/2006/relationships/image" Target="../media/image350.png"/><Relationship Id="rId4" Type="http://schemas.openxmlformats.org/officeDocument/2006/relationships/image" Target="../media/image290.png"/><Relationship Id="rId9" Type="http://schemas.openxmlformats.org/officeDocument/2006/relationships/image" Target="../media/image3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37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1.png"/><Relationship Id="rId7" Type="http://schemas.openxmlformats.org/officeDocument/2006/relationships/image" Target="../media/image442.png"/><Relationship Id="rId12" Type="http://schemas.openxmlformats.org/officeDocument/2006/relationships/image" Target="../media/image49.png"/><Relationship Id="rId2" Type="http://schemas.openxmlformats.org/officeDocument/2006/relationships/image" Target="../media/image390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2.png"/><Relationship Id="rId11" Type="http://schemas.openxmlformats.org/officeDocument/2006/relationships/image" Target="../media/image481.png"/><Relationship Id="rId5" Type="http://schemas.openxmlformats.org/officeDocument/2006/relationships/image" Target="../media/image420.png"/><Relationship Id="rId15" Type="http://schemas.openxmlformats.org/officeDocument/2006/relationships/image" Target="../media/image52.png"/><Relationship Id="rId10" Type="http://schemas.openxmlformats.org/officeDocument/2006/relationships/image" Target="../media/image471.png"/><Relationship Id="rId4" Type="http://schemas.openxmlformats.org/officeDocument/2006/relationships/image" Target="../media/image410.png"/><Relationship Id="rId9" Type="http://schemas.openxmlformats.org/officeDocument/2006/relationships/image" Target="../media/image462.png"/><Relationship Id="rId1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431.png"/><Relationship Id="rId7" Type="http://schemas.openxmlformats.org/officeDocument/2006/relationships/image" Target="../media/image47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1.png"/><Relationship Id="rId11" Type="http://schemas.openxmlformats.org/officeDocument/2006/relationships/image" Target="../media/image510.png"/><Relationship Id="rId5" Type="http://schemas.openxmlformats.org/officeDocument/2006/relationships/image" Target="../media/image451.png"/><Relationship Id="rId10" Type="http://schemas.openxmlformats.org/officeDocument/2006/relationships/image" Target="../media/image500.png"/><Relationship Id="rId4" Type="http://schemas.openxmlformats.org/officeDocument/2006/relationships/image" Target="../media/image441.png"/><Relationship Id="rId9" Type="http://schemas.openxmlformats.org/officeDocument/2006/relationships/image" Target="../media/image49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image" Target="../media/image52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2.xml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7" Type="http://schemas.openxmlformats.org/officeDocument/2006/relationships/image" Target="../media/image63.emf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460.png"/><Relationship Id="rId4" Type="http://schemas.openxmlformats.org/officeDocument/2006/relationships/image" Target="../media/image4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customXml" Target="../ink/ink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emf"/><Relationship Id="rId5" Type="http://schemas.openxmlformats.org/officeDocument/2006/relationships/customXml" Target="../ink/ink5.xml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.xml"/><Relationship Id="rId3" Type="http://schemas.openxmlformats.org/officeDocument/2006/relationships/image" Target="../media/image560.png"/><Relationship Id="rId12" Type="http://schemas.openxmlformats.org/officeDocument/2006/relationships/image" Target="../media/image70.e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11" Type="http://schemas.openxmlformats.org/officeDocument/2006/relationships/customXml" Target="../ink/ink7.xml"/><Relationship Id="rId10" Type="http://schemas.openxmlformats.org/officeDocument/2006/relationships/image" Target="../media/image67.png"/><Relationship Id="rId4" Type="http://schemas.openxmlformats.org/officeDocument/2006/relationships/customXml" Target="../ink/ink6.xml"/><Relationship Id="rId9" Type="http://schemas.openxmlformats.org/officeDocument/2006/relationships/image" Target="../media/image69.emf"/><Relationship Id="rId14" Type="http://schemas.openxmlformats.org/officeDocument/2006/relationships/image" Target="../media/image7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1.png"/><Relationship Id="rId7" Type="http://schemas.openxmlformats.org/officeDocument/2006/relationships/image" Target="../media/image73.e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openxmlformats.org/officeDocument/2006/relationships/image" Target="../media/image68.png"/><Relationship Id="rId4" Type="http://schemas.openxmlformats.org/officeDocument/2006/relationships/image" Target="../media/image5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emf"/><Relationship Id="rId5" Type="http://schemas.openxmlformats.org/officeDocument/2006/relationships/customXml" Target="../ink/ink10.xml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1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0.png"/><Relationship Id="rId3" Type="http://schemas.openxmlformats.org/officeDocument/2006/relationships/image" Target="../media/image5200.png"/><Relationship Id="rId7" Type="http://schemas.openxmlformats.org/officeDocument/2006/relationships/image" Target="../media/image5600.png"/><Relationship Id="rId2" Type="http://schemas.openxmlformats.org/officeDocument/2006/relationships/image" Target="../media/image5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00.png"/><Relationship Id="rId5" Type="http://schemas.openxmlformats.org/officeDocument/2006/relationships/image" Target="../media/image5400.png"/><Relationship Id="rId4" Type="http://schemas.openxmlformats.org/officeDocument/2006/relationships/image" Target="../media/image530.png"/><Relationship Id="rId9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0.png"/><Relationship Id="rId4" Type="http://schemas.openxmlformats.org/officeDocument/2006/relationships/image" Target="../media/image59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1.png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0.png"/><Relationship Id="rId7" Type="http://schemas.openxmlformats.org/officeDocument/2006/relationships/image" Target="../media/image750.emf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.xml"/><Relationship Id="rId5" Type="http://schemas.openxmlformats.org/officeDocument/2006/relationships/image" Target="../media/image660.png"/><Relationship Id="rId4" Type="http://schemas.openxmlformats.org/officeDocument/2006/relationships/image" Target="../media/image65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3" Type="http://schemas.openxmlformats.org/officeDocument/2006/relationships/image" Target="../media/image91.png"/><Relationship Id="rId7" Type="http://schemas.openxmlformats.org/officeDocument/2006/relationships/image" Target="../media/image12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0.png"/><Relationship Id="rId11" Type="http://schemas.openxmlformats.org/officeDocument/2006/relationships/image" Target="../media/image74.emf"/><Relationship Id="rId5" Type="http://schemas.openxmlformats.org/officeDocument/2006/relationships/image" Target="../media/image112.png"/><Relationship Id="rId10" Type="http://schemas.openxmlformats.org/officeDocument/2006/relationships/customXml" Target="../ink/ink13.xml"/><Relationship Id="rId4" Type="http://schemas.openxmlformats.org/officeDocument/2006/relationships/image" Target="../media/image101.png"/><Relationship Id="rId9" Type="http://schemas.openxmlformats.org/officeDocument/2006/relationships/image" Target="../media/image76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3" Type="http://schemas.openxmlformats.org/officeDocument/2006/relationships/image" Target="../media/image142.png"/><Relationship Id="rId7" Type="http://schemas.openxmlformats.org/officeDocument/2006/relationships/image" Target="../media/image182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63.png"/><Relationship Id="rId4" Type="http://schemas.openxmlformats.org/officeDocument/2006/relationships/image" Target="../media/image152.png"/><Relationship Id="rId9" Type="http://schemas.openxmlformats.org/officeDocument/2006/relationships/image" Target="../media/image78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3" Type="http://schemas.openxmlformats.org/officeDocument/2006/relationships/image" Target="../media/image690.png"/><Relationship Id="rId7" Type="http://schemas.openxmlformats.org/officeDocument/2006/relationships/image" Target="../media/image2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1.png"/><Relationship Id="rId5" Type="http://schemas.openxmlformats.org/officeDocument/2006/relationships/image" Target="../media/image201.png"/><Relationship Id="rId10" Type="http://schemas.openxmlformats.org/officeDocument/2006/relationships/image" Target="../media/image80.emf"/><Relationship Id="rId4" Type="http://schemas.openxmlformats.org/officeDocument/2006/relationships/image" Target="../media/image191.png"/><Relationship Id="rId9" Type="http://schemas.openxmlformats.org/officeDocument/2006/relationships/customXml" Target="../ink/ink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50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Φυσική για Μηχανικούς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Μηχανική</a:t>
            </a:r>
          </a:p>
          <a:p>
            <a:endParaRPr lang="en-US" dirty="0"/>
          </a:p>
          <a:p>
            <a:r>
              <a:rPr lang="el-GR" dirty="0"/>
              <a:t>Μαθηματικό Υπόβαθρο:</a:t>
            </a:r>
          </a:p>
          <a:p>
            <a:r>
              <a:rPr lang="el-GR" dirty="0"/>
              <a:t>Διανύσματα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4863407"/>
            <a:ext cx="428517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050" dirty="0">
                <a:latin typeface="Cambria" panose="02040503050406030204" pitchFamily="18" charset="0"/>
              </a:rPr>
              <a:t>Εικόνα: Ο πίνακας ελέγχου σε ένα πιλοτήριο βοηθά τον πιλότο να κρατά το αεροσκάφος υπό έλεγχο – δηλ. να ελέγχει πόσο γρήγορα ταξιδεύει και σε ποια κατεύθυνση – επιτρέποντάς του να το προσγειώσει με ασφάλεια. Ποσότητες που ορίζονται τόσο από το μέτρο τους όσο και από την κατεύθυνσή τους (όπως η ταχύτητα) λέγονται διανυσματικές ποσότητες.</a:t>
            </a:r>
            <a:r>
              <a:rPr lang="en-US" sz="1050" dirty="0">
                <a:latin typeface="Cambria" panose="02040503050406030204" pitchFamily="18" charset="0"/>
              </a:rPr>
              <a:t> (Mark Wagner/Getty Images)</a:t>
            </a:r>
          </a:p>
        </p:txBody>
      </p:sp>
      <p:pic>
        <p:nvPicPr>
          <p:cNvPr id="9" name="Εικόνα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34" y="1066802"/>
            <a:ext cx="4139904" cy="3768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459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Φυσική για Μηχανικούς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Μηχανική</a:t>
            </a:r>
          </a:p>
          <a:p>
            <a:endParaRPr lang="en-US" dirty="0"/>
          </a:p>
          <a:p>
            <a:r>
              <a:rPr lang="el-GR" dirty="0"/>
              <a:t>Μαθηματικό Υπόβαθρο:</a:t>
            </a:r>
          </a:p>
          <a:p>
            <a:r>
              <a:rPr lang="el-GR" b="1" dirty="0"/>
              <a:t>Διανύσματα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4863407"/>
            <a:ext cx="428517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050" dirty="0">
                <a:latin typeface="Cambria" panose="02040503050406030204" pitchFamily="18" charset="0"/>
              </a:rPr>
              <a:t>Εικόνα: Ο πίνακας ελέγχου σε ένα πιλοτήριο βοηθά τον πιλότο να κρατά το αεροσκάφος υπό έλεγχο – δηλ. να ελέγχει πόσο γρήγορα ταξιδεύει και σε ποια κατεύθυνση – επιτρέποντάς του να το προσγειώσει με ασφάλεια. Ποσότητες που ορίζονται τόσο από το μέτρο τους όσο και από την κατεύθυνσή τους (όπως η ταχύτητα) λέγονται διανυσματικές ποσότητες.</a:t>
            </a:r>
            <a:r>
              <a:rPr lang="en-US" sz="1050" dirty="0">
                <a:latin typeface="Cambria" panose="02040503050406030204" pitchFamily="18" charset="0"/>
              </a:rPr>
              <a:t> (Mark Wagner/Getty Images)</a:t>
            </a:r>
          </a:p>
        </p:txBody>
      </p:sp>
      <p:pic>
        <p:nvPicPr>
          <p:cNvPr id="9" name="Εικόνα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34" y="1066802"/>
            <a:ext cx="4139904" cy="3768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719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1" y="1371600"/>
                <a:ext cx="7770419" cy="5029200"/>
              </a:xfrm>
            </p:spPr>
            <p:txBody>
              <a:bodyPr>
                <a:normAutofit/>
              </a:bodyPr>
              <a:lstStyle/>
              <a:p>
                <a:r>
                  <a:rPr lang="el-GR" dirty="0"/>
                  <a:t>Στην μελέτη της κίνησης</a:t>
                </a:r>
                <a:r>
                  <a:rPr lang="en-US" dirty="0"/>
                  <a:t> </a:t>
                </a:r>
                <a:r>
                  <a:rPr lang="el-GR" dirty="0"/>
                  <a:t>είναι απαραίτητη η χρήση της έννοιας του διανύσματος</a:t>
                </a:r>
                <a:br>
                  <a:rPr lang="el-GR" dirty="0"/>
                </a:br>
                <a:endParaRPr lang="el-GR" dirty="0"/>
              </a:p>
              <a:p>
                <a:r>
                  <a:rPr lang="el-GR" b="1" dirty="0"/>
                  <a:t>Διάνυσμα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el-GR" dirty="0"/>
                  <a:t>: </a:t>
                </a:r>
                <a:r>
                  <a:rPr lang="el-GR" b="1" dirty="0"/>
                  <a:t>προσανατολισμένο ευθύγραμμο τμήμα</a:t>
                </a:r>
              </a:p>
              <a:p>
                <a:pPr lvl="1"/>
                <a:r>
                  <a:rPr lang="el-GR" dirty="0"/>
                  <a:t>Μέτρο</a:t>
                </a:r>
                <a:r>
                  <a:rPr lang="en-US" dirty="0"/>
                  <a:t> (</a:t>
                </a:r>
                <a:r>
                  <a:rPr lang="el-GR" dirty="0" err="1"/>
                  <a:t>συμβολιζεται</a:t>
                </a:r>
                <a:r>
                  <a:rPr lang="el-GR" dirty="0"/>
                  <a:t> με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𝑂𝐴</m:t>
                            </m:r>
                          </m:e>
                        </m:acc>
                      </m:e>
                    </m:d>
                  </m:oMath>
                </a14:m>
                <a:r>
                  <a:rPr lang="el-GR" dirty="0"/>
                  <a:t>)</a:t>
                </a:r>
              </a:p>
              <a:p>
                <a:pPr lvl="1"/>
                <a:r>
                  <a:rPr lang="el-GR" dirty="0"/>
                  <a:t>Διεύθυνση</a:t>
                </a:r>
              </a:p>
              <a:p>
                <a:pPr lvl="1"/>
                <a:r>
                  <a:rPr lang="el-GR" dirty="0"/>
                  <a:t>Φορά</a:t>
                </a:r>
                <a:br>
                  <a:rPr lang="el-GR" dirty="0"/>
                </a:br>
                <a:endParaRPr lang="el-GR" dirty="0"/>
              </a:p>
              <a:p>
                <a:r>
                  <a:rPr lang="el-GR" b="1" dirty="0"/>
                  <a:t>Καρτεσιανές</a:t>
                </a:r>
                <a:r>
                  <a:rPr lang="el-GR" dirty="0"/>
                  <a:t> συντεταγμένες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τετμημένη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l-GR" dirty="0"/>
                  <a:t> τεταγμένη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1" y="1371600"/>
                <a:ext cx="7770419" cy="5029200"/>
              </a:xfrm>
              <a:blipFill>
                <a:blip r:embed="rId2"/>
                <a:stretch>
                  <a:fillRect t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5257802" y="3352800"/>
            <a:ext cx="3372505" cy="2961306"/>
            <a:chOff x="5257800" y="3352800"/>
            <a:chExt cx="3372505" cy="2961306"/>
          </a:xfrm>
        </p:grpSpPr>
        <p:grpSp>
          <p:nvGrpSpPr>
            <p:cNvPr id="25" name="Group 24"/>
            <p:cNvGrpSpPr/>
            <p:nvPr/>
          </p:nvGrpSpPr>
          <p:grpSpPr>
            <a:xfrm>
              <a:off x="5257800" y="3352800"/>
              <a:ext cx="3372505" cy="2961306"/>
              <a:chOff x="5117281" y="3264895"/>
              <a:chExt cx="3372505" cy="296130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/>
                  <p:cNvSpPr txBox="1"/>
                  <p:nvPr/>
                </p:nvSpPr>
                <p:spPr>
                  <a:xfrm flipH="1">
                    <a:off x="7183736" y="3734223"/>
                    <a:ext cx="68580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4" name="TextBox 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flipH="1">
                    <a:off x="7183736" y="3734223"/>
                    <a:ext cx="685800" cy="369332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l="-2655" r="-36283" b="-11475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" name="Straight Arrow Connector 7"/>
              <p:cNvCxnSpPr/>
              <p:nvPr/>
            </p:nvCxnSpPr>
            <p:spPr>
              <a:xfrm>
                <a:off x="5410200" y="5791200"/>
                <a:ext cx="28194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flipV="1">
                <a:off x="5562600" y="3468591"/>
                <a:ext cx="0" cy="247500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V="1">
                <a:off x="5562600" y="4038600"/>
                <a:ext cx="1447800" cy="17526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7010400" y="4038599"/>
                <a:ext cx="0" cy="1752601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H="1">
                <a:off x="5562599" y="4038599"/>
                <a:ext cx="1447801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6802639" y="5687220"/>
                    <a:ext cx="46609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02639" y="5687220"/>
                    <a:ext cx="466090" cy="369332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/>
                  <p:cNvSpPr/>
                  <p:nvPr/>
                </p:nvSpPr>
                <p:spPr>
                  <a:xfrm>
                    <a:off x="5117281" y="3813591"/>
                    <a:ext cx="46775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9" name="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281" y="3813591"/>
                    <a:ext cx="467756" cy="369332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0" name="Arc 19"/>
              <p:cNvSpPr/>
              <p:nvPr/>
            </p:nvSpPr>
            <p:spPr>
              <a:xfrm>
                <a:off x="5596466" y="5344066"/>
                <a:ext cx="685799" cy="882135"/>
              </a:xfrm>
              <a:prstGeom prst="arc">
                <a:avLst/>
              </a:prstGeom>
              <a:ln>
                <a:solidFill>
                  <a:schemeClr val="tx1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5225082" y="3264895"/>
                    <a:ext cx="37138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25082" y="3264895"/>
                    <a:ext cx="371384" cy="369332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b="-4918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/>
                  <p:cNvSpPr/>
                  <p:nvPr/>
                </p:nvSpPr>
                <p:spPr>
                  <a:xfrm>
                    <a:off x="6114641" y="5169467"/>
                    <a:ext cx="374141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23" name="Rectangle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14641" y="5169467"/>
                    <a:ext cx="374141" cy="369332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8121801" y="5687220"/>
                    <a:ext cx="367985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21801" y="5687220"/>
                    <a:ext cx="367985" cy="369332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5365120" y="5846803"/>
                  <a:ext cx="39869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5120" y="5846803"/>
                  <a:ext cx="398699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7102754" y="3841464"/>
                  <a:ext cx="38568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2754" y="3841464"/>
                  <a:ext cx="385683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Ομάδα 6">
            <a:extLst>
              <a:ext uri="{FF2B5EF4-FFF2-40B4-BE49-F238E27FC236}">
                <a16:creationId xmlns:a16="http://schemas.microsoft.com/office/drawing/2014/main" xmlns="" id="{72AFCC5F-6E52-7268-E43B-1C2260DD5694}"/>
              </a:ext>
            </a:extLst>
          </p:cNvPr>
          <p:cNvGrpSpPr/>
          <p:nvPr/>
        </p:nvGrpSpPr>
        <p:grpSpPr>
          <a:xfrm>
            <a:off x="2819400" y="3556496"/>
            <a:ext cx="1979347" cy="714332"/>
            <a:chOff x="2819400" y="3556496"/>
            <a:chExt cx="1979347" cy="714332"/>
          </a:xfrm>
        </p:grpSpPr>
        <p:sp>
          <p:nvSpPr>
            <p:cNvPr id="5" name="Δεξί άγκιστρο 4">
              <a:extLst>
                <a:ext uri="{FF2B5EF4-FFF2-40B4-BE49-F238E27FC236}">
                  <a16:creationId xmlns:a16="http://schemas.microsoft.com/office/drawing/2014/main" xmlns="" id="{13A0813F-1752-3EFB-4F26-EC067B81E6E3}"/>
                </a:ext>
              </a:extLst>
            </p:cNvPr>
            <p:cNvSpPr/>
            <p:nvPr/>
          </p:nvSpPr>
          <p:spPr>
            <a:xfrm>
              <a:off x="2819400" y="3556496"/>
              <a:ext cx="228598" cy="714332"/>
            </a:xfrm>
            <a:prstGeom prst="rightBrac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F86ADA60-18AC-25CC-DD9D-282740F6D79A}"/>
                </a:ext>
              </a:extLst>
            </p:cNvPr>
            <p:cNvSpPr txBox="1"/>
            <p:nvPr/>
          </p:nvSpPr>
          <p:spPr>
            <a:xfrm>
              <a:off x="3078863" y="3701534"/>
              <a:ext cx="17198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000" b="1" dirty="0"/>
                <a:t>κατεύθυνση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8265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33731F6-C184-EFE4-6EBB-C0F95BA5A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895FE0-358D-7255-E295-2CB6CBE09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E68ED519-1D9E-37B1-AC1A-5A52222FE8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8024650" cy="5410200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Πολικές</a:t>
                </a:r>
                <a:r>
                  <a:rPr lang="el-GR" dirty="0"/>
                  <a:t> συντεταγμένες</a:t>
                </a:r>
                <a:br>
                  <a:rPr lang="el-GR" dirty="0"/>
                </a:br>
                <a:endParaRPr lang="en-US" dirty="0"/>
              </a:p>
              <a:p>
                <a:r>
                  <a:rPr lang="en-US" dirty="0"/>
                  <a:t> </a:t>
                </a:r>
                <a:r>
                  <a:rPr lang="el-GR" dirty="0"/>
                  <a:t>Στο τρίγωνο ΟΑΒ: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l-GR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𝜌</m:t>
                    </m:r>
                    <m:func>
                      <m:funcPr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l-GR" sz="2000">
                            <a:latin typeface="Cambria Math" panose="02040503050406030204" pitchFamily="18" charset="0"/>
                          </a:rPr>
                          <m:t>συν</m:t>
                        </m:r>
                      </m:fName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r>
                      <a:rPr lang="en-US" sz="2000" i="1">
                        <a:latin typeface="Cambria Math" panose="02040503050406030204" pitchFamily="18" charset="0"/>
                      </a:rPr>
                      <m:t>𝜌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cos</m:t>
                    </m:r>
                    <m:d>
                      <m:dPr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l-GR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sz="2000">
                        <a:latin typeface="Cambria Math" panose="02040503050406030204" pitchFamily="18" charset="0"/>
                      </a:rPr>
                      <m:t>ημ</m:t>
                    </m:r>
                    <m:d>
                      <m:dPr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2000">
                            <a:latin typeface="Cambria Math" panose="02040503050406030204" pitchFamily="18" charset="0"/>
                          </a:rPr>
                          <m:t>θ</m:t>
                        </m:r>
                      </m:e>
                    </m:d>
                    <m:r>
                      <a:rPr lang="el-GR" sz="20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𝜌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l-GR" sz="2000">
                        <a:latin typeface="Cambria Math" panose="02040503050406030204" pitchFamily="18" charset="0"/>
                      </a:rPr>
                      <m:t>          </m:t>
                    </m:r>
                    <m:r>
                      <a:rPr lang="el-GR" sz="2000" i="1">
                        <a:latin typeface="Cambria Math" panose="02040503050406030204" pitchFamily="18" charset="0"/>
                      </a:rPr>
                      <m:t>          </m:t>
                    </m:r>
                  </m:oMath>
                </a14:m>
                <a:endParaRPr lang="el-GR" sz="2000" dirty="0"/>
              </a:p>
              <a:p>
                <a:pPr marL="365760" lvl="1" indent="0">
                  <a:buNone/>
                </a:pPr>
                <a:endParaRPr lang="en-US" sz="2400" dirty="0"/>
              </a:p>
              <a:p>
                <a:pPr marL="68580" indent="0">
                  <a:buNone/>
                </a:pPr>
                <a:r>
                  <a:rPr lang="el-GR" sz="2600" dirty="0"/>
                  <a:t>όπου</a:t>
                </a:r>
              </a:p>
              <a:p>
                <a:pPr marL="6858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𝑂𝐴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en-US" sz="240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pPr marL="6858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l-GR" sz="24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tan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l-GR" sz="2400" b="1" u="sng" dirty="0"/>
              </a:p>
              <a:p>
                <a:endParaRPr lang="el-GR" sz="500" dirty="0"/>
              </a:p>
              <a:p>
                <a:pPr marL="68580" indent="0">
                  <a:buNone/>
                </a:pPr>
                <a:endParaRPr lang="en-US" sz="6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pPr marL="68580" indent="0"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8ED519-1D9E-37B1-AC1A-5A52222FE8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8024650" cy="5410200"/>
              </a:xfrm>
              <a:blipFill>
                <a:blip r:embed="rId2"/>
                <a:stretch>
                  <a:fillRect l="-532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2C226ECA-2CB8-823A-4E01-8D693E313247}"/>
              </a:ext>
            </a:extLst>
          </p:cNvPr>
          <p:cNvGrpSpPr/>
          <p:nvPr/>
        </p:nvGrpSpPr>
        <p:grpSpPr>
          <a:xfrm>
            <a:off x="5136522" y="609602"/>
            <a:ext cx="3265185" cy="2888997"/>
            <a:chOff x="5148860" y="675634"/>
            <a:chExt cx="3265185" cy="288899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xmlns="" id="{0CCDA5A3-3056-64FC-D111-6E0B4BE0B4B3}"/>
                </a:ext>
              </a:extLst>
            </p:cNvPr>
            <p:cNvGrpSpPr/>
            <p:nvPr/>
          </p:nvGrpSpPr>
          <p:grpSpPr>
            <a:xfrm>
              <a:off x="5148860" y="675634"/>
              <a:ext cx="3265185" cy="2792577"/>
              <a:chOff x="5365120" y="3521529"/>
              <a:chExt cx="3265185" cy="2792577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xmlns="" id="{1CB1FD04-D4FE-087E-C7B1-22214B4AA7C7}"/>
                  </a:ext>
                </a:extLst>
              </p:cNvPr>
              <p:cNvGrpSpPr/>
              <p:nvPr/>
            </p:nvGrpSpPr>
            <p:grpSpPr>
              <a:xfrm>
                <a:off x="5392893" y="3521529"/>
                <a:ext cx="3237412" cy="2792577"/>
                <a:chOff x="5252374" y="3433624"/>
                <a:chExt cx="3237412" cy="279257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TextBox 17">
                      <a:extLst>
                        <a:ext uri="{FF2B5EF4-FFF2-40B4-BE49-F238E27FC236}">
                          <a16:creationId xmlns:a16="http://schemas.microsoft.com/office/drawing/2014/main" xmlns="" id="{DD95F429-9262-1CC9-FB04-F8218AA48ACA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7183736" y="3734223"/>
                      <a:ext cx="685800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18" name="TextBox 17">
                      <a:extLst>
                        <a:ext uri="{FF2B5EF4-FFF2-40B4-BE49-F238E27FC236}">
                          <a16:creationId xmlns:a16="http://schemas.microsoft.com/office/drawing/2014/main" id="{DD95F429-9262-1CC9-FB04-F8218AA48AC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flipH="1">
                      <a:off x="7183736" y="3734223"/>
                      <a:ext cx="685800" cy="369332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2679" r="-37500" b="-131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xmlns="" id="{52EF920A-6484-F939-65BB-9B8254CF2FA2}"/>
                    </a:ext>
                  </a:extLst>
                </p:cNvPr>
                <p:cNvCxnSpPr/>
                <p:nvPr/>
              </p:nvCxnSpPr>
              <p:spPr>
                <a:xfrm>
                  <a:off x="5410200" y="5791200"/>
                  <a:ext cx="281940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xmlns="" id="{3AE04C65-E3DD-7CD5-F9A2-DE199FA048B4}"/>
                    </a:ext>
                  </a:extLst>
                </p:cNvPr>
                <p:cNvCxnSpPr/>
                <p:nvPr/>
              </p:nvCxnSpPr>
              <p:spPr>
                <a:xfrm flipH="1" flipV="1">
                  <a:off x="5562599" y="3634227"/>
                  <a:ext cx="1" cy="230937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>
                  <a:extLst>
                    <a:ext uri="{FF2B5EF4-FFF2-40B4-BE49-F238E27FC236}">
                      <a16:creationId xmlns:a16="http://schemas.microsoft.com/office/drawing/2014/main" xmlns="" id="{6CFB14DD-1087-1368-0A0E-FF23B0F083A4}"/>
                    </a:ext>
                  </a:extLst>
                </p:cNvPr>
                <p:cNvCxnSpPr/>
                <p:nvPr/>
              </p:nvCxnSpPr>
              <p:spPr>
                <a:xfrm flipV="1">
                  <a:off x="5562600" y="4038600"/>
                  <a:ext cx="1447800" cy="17526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xmlns="" id="{84932285-3A28-47A9-6174-7F74ADF067E1}"/>
                    </a:ext>
                  </a:extLst>
                </p:cNvPr>
                <p:cNvCxnSpPr/>
                <p:nvPr/>
              </p:nvCxnSpPr>
              <p:spPr>
                <a:xfrm>
                  <a:off x="7010400" y="4038599"/>
                  <a:ext cx="0" cy="175260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xmlns="" id="{4694BA4D-F726-1EFA-0532-286B12182226}"/>
                    </a:ext>
                  </a:extLst>
                </p:cNvPr>
                <p:cNvCxnSpPr/>
                <p:nvPr/>
              </p:nvCxnSpPr>
              <p:spPr>
                <a:xfrm flipH="1">
                  <a:off x="5562599" y="4038599"/>
                  <a:ext cx="144780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Arc 25">
                  <a:extLst>
                    <a:ext uri="{FF2B5EF4-FFF2-40B4-BE49-F238E27FC236}">
                      <a16:creationId xmlns:a16="http://schemas.microsoft.com/office/drawing/2014/main" xmlns="" id="{0EA1E1B6-54C4-34E1-39B6-DAE5653E9A2E}"/>
                    </a:ext>
                  </a:extLst>
                </p:cNvPr>
                <p:cNvSpPr/>
                <p:nvPr/>
              </p:nvSpPr>
              <p:spPr>
                <a:xfrm>
                  <a:off x="5596466" y="5344066"/>
                  <a:ext cx="685799" cy="882135"/>
                </a:xfrm>
                <a:prstGeom prst="arc">
                  <a:avLst/>
                </a:prstGeom>
                <a:ln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l-GR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xmlns="" id="{635DB0C5-136E-6735-5CD2-1FE12B5F84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2374" y="3433624"/>
                      <a:ext cx="37138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635DB0C5-136E-6735-5CD2-1FE12B5F8453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52374" y="3433624"/>
                      <a:ext cx="371384" cy="369332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b="-491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xmlns="" id="{702BA23A-D429-8F80-92B7-A1FBC69BCBEE}"/>
                        </a:ext>
                      </a:extLst>
                    </p:cNvPr>
                    <p:cNvSpPr/>
                    <p:nvPr/>
                  </p:nvSpPr>
                  <p:spPr>
                    <a:xfrm rot="18583847">
                      <a:off x="5553300" y="4458221"/>
                      <a:ext cx="1122680" cy="40479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=|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𝑂𝐴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702BA23A-D429-8F80-92B7-A1FBC69BCBE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8583847">
                      <a:off x="5553300" y="4458221"/>
                      <a:ext cx="1122680" cy="404791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r="-295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xmlns="" id="{0893CA70-B037-22F3-3222-8C339F4393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4641" y="5169467"/>
                      <a:ext cx="374141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0893CA70-B037-22F3-3222-8C339F439350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14641" y="5169467"/>
                      <a:ext cx="374141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xmlns="" id="{D7569565-1D20-57B6-317C-DE8E2F6E2C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21801" y="5687220"/>
                      <a:ext cx="367985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D7569565-1D20-57B6-317C-DE8E2F6E2C99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21801" y="5687220"/>
                      <a:ext cx="367985" cy="369332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xmlns="" id="{6D75FB99-F4BA-C51F-43ED-6649889701F5}"/>
                      </a:ext>
                    </a:extLst>
                  </p:cNvPr>
                  <p:cNvSpPr/>
                  <p:nvPr/>
                </p:nvSpPr>
                <p:spPr>
                  <a:xfrm>
                    <a:off x="5365120" y="5846803"/>
                    <a:ext cx="39869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D75FB99-F4BA-C51F-43ED-6649889701F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65120" y="5846803"/>
                    <a:ext cx="398699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xmlns="" id="{34DB12B6-7B57-F34C-C9DB-8A5B6C57D86D}"/>
                      </a:ext>
                    </a:extLst>
                  </p:cNvPr>
                  <p:cNvSpPr/>
                  <p:nvPr/>
                </p:nvSpPr>
                <p:spPr>
                  <a:xfrm>
                    <a:off x="7102754" y="3841464"/>
                    <a:ext cx="385683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4DB12B6-7B57-F34C-C9DB-8A5B6C57D86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02754" y="3841464"/>
                    <a:ext cx="385683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xmlns="" id="{B12E4BBE-41A3-8734-B207-B64B1422D7AD}"/>
                    </a:ext>
                  </a:extLst>
                </p:cNvPr>
                <p:cNvSpPr txBox="1"/>
                <p:nvPr/>
              </p:nvSpPr>
              <p:spPr>
                <a:xfrm>
                  <a:off x="6928112" y="3027143"/>
                  <a:ext cx="21961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b="0" i="1">
                            <a:latin typeface="Cambria Math" panose="02040503050406030204" pitchFamily="18" charset="0"/>
                          </a:rPr>
                          <m:t>𝛣</m:t>
                        </m:r>
                      </m:oMath>
                    </m:oMathPara>
                  </a14:m>
                  <a:endParaRPr lang="en-US" i="1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B12E4BBE-41A3-8734-B207-B64B1422D7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8112" y="3027143"/>
                  <a:ext cx="219611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21622" r="-18919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ight Brace 9">
              <a:extLst>
                <a:ext uri="{FF2B5EF4-FFF2-40B4-BE49-F238E27FC236}">
                  <a16:creationId xmlns:a16="http://schemas.microsoft.com/office/drawing/2014/main" xmlns="" id="{4D3D4C80-3758-333F-E8AB-7328EBB18FB1}"/>
                </a:ext>
              </a:extLst>
            </p:cNvPr>
            <p:cNvSpPr/>
            <p:nvPr/>
          </p:nvSpPr>
          <p:spPr>
            <a:xfrm rot="5400000">
              <a:off x="6087284" y="2543246"/>
              <a:ext cx="217056" cy="1381363"/>
            </a:xfrm>
            <a:prstGeom prst="rightBrace">
              <a:avLst>
                <a:gd name="adj1" fmla="val 28314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Brace 10">
              <a:extLst>
                <a:ext uri="{FF2B5EF4-FFF2-40B4-BE49-F238E27FC236}">
                  <a16:creationId xmlns:a16="http://schemas.microsoft.com/office/drawing/2014/main" xmlns="" id="{9AE4C2D0-61EE-934C-F3C7-1DF2CA075834}"/>
                </a:ext>
              </a:extLst>
            </p:cNvPr>
            <p:cNvSpPr/>
            <p:nvPr/>
          </p:nvSpPr>
          <p:spPr>
            <a:xfrm>
              <a:off x="7054539" y="1325572"/>
              <a:ext cx="215380" cy="1675336"/>
            </a:xfrm>
            <a:prstGeom prst="rightBrace">
              <a:avLst>
                <a:gd name="adj1" fmla="val 70573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xmlns="" id="{D37EBFB4-ACC8-E2F2-FD5E-E0B5C1B26384}"/>
                    </a:ext>
                  </a:extLst>
                </p:cNvPr>
                <p:cNvSpPr txBox="1"/>
                <p:nvPr/>
              </p:nvSpPr>
              <p:spPr>
                <a:xfrm>
                  <a:off x="6055100" y="3287632"/>
                  <a:ext cx="28142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37EBFB4-ACC8-E2F2-FD5E-E0B5C1B263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55100" y="3287632"/>
                  <a:ext cx="281424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13043" r="-6522" b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xmlns="" id="{A501091D-FA23-7F7D-D49D-498FEA3952C6}"/>
                    </a:ext>
                  </a:extLst>
                </p:cNvPr>
                <p:cNvSpPr txBox="1"/>
                <p:nvPr/>
              </p:nvSpPr>
              <p:spPr>
                <a:xfrm>
                  <a:off x="7294867" y="1925406"/>
                  <a:ext cx="28309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A501091D-FA23-7F7D-D49D-498FEA3952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4867" y="1925406"/>
                  <a:ext cx="283090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21739" r="-6522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8844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6519231" cy="5410200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Πολικές</a:t>
                </a:r>
                <a:r>
                  <a:rPr lang="el-GR" dirty="0"/>
                  <a:t> συντεταγμένες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 </a:t>
                </a:r>
                <a:r>
                  <a:rPr lang="el-GR" dirty="0"/>
                  <a:t>Στο τρίγωνο ΟΑΒ:</a:t>
                </a:r>
                <a:endParaRPr lang="en-US" dirty="0"/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tan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l-GR" sz="2400" b="1" u="sng" dirty="0"/>
              </a:p>
              <a:p>
                <a:pPr marL="68580" indent="0">
                  <a:buNone/>
                </a:pPr>
                <a:endParaRPr lang="en-US" sz="600" dirty="0"/>
              </a:p>
              <a:p>
                <a:r>
                  <a:rPr lang="el-GR" dirty="0"/>
                  <a:t>Πώς προκύπτει η γωνία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dirty="0"/>
                  <a:t>?</a:t>
                </a:r>
              </a:p>
              <a:p>
                <a:r>
                  <a:rPr lang="el-GR" dirty="0"/>
                  <a:t>Από το ορθογώνιο τρίγωνο</a:t>
                </a:r>
                <a:r>
                  <a:rPr lang="en-US" dirty="0"/>
                  <a:t> OAB</a:t>
                </a:r>
                <a:endParaRPr lang="el-GR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>
                          <a:latin typeface="Cambria Math" panose="02040503050406030204" pitchFamily="18" charset="0"/>
                        </a:rPr>
                        <m:t>εφ</m:t>
                      </m:r>
                      <m:d>
                        <m:dPr>
                          <m:ctrlPr>
                            <a:rPr lang="el-G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l-GR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l-G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 </a:t>
                </a:r>
                <a:r>
                  <a:rPr lang="el-GR" dirty="0"/>
                  <a:t>Γραφή</a:t>
                </a:r>
                <a:r>
                  <a:rPr lang="en-US" dirty="0"/>
                  <a:t> </a:t>
                </a:r>
                <a:r>
                  <a:rPr lang="el-GR" dirty="0"/>
                  <a:t>πολικής μορφής: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l-GR" sz="500" dirty="0"/>
              </a:p>
              <a:p>
                <a:endParaRPr lang="el-GR" sz="500" dirty="0"/>
              </a:p>
              <a:p>
                <a:pPr marL="68580" indent="0">
                  <a:buNone/>
                </a:pPr>
                <a:endParaRPr lang="en-US" sz="6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pPr marL="68580" indent="0"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6519231" cy="5410200"/>
              </a:xfrm>
              <a:blipFill>
                <a:blip r:embed="rId2"/>
                <a:stretch>
                  <a:fillRect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5136522" y="609602"/>
            <a:ext cx="3265185" cy="2888997"/>
            <a:chOff x="5148860" y="675634"/>
            <a:chExt cx="3265185" cy="2888997"/>
          </a:xfrm>
        </p:grpSpPr>
        <p:grpSp>
          <p:nvGrpSpPr>
            <p:cNvPr id="14" name="Group 13"/>
            <p:cNvGrpSpPr/>
            <p:nvPr/>
          </p:nvGrpSpPr>
          <p:grpSpPr>
            <a:xfrm>
              <a:off x="5148860" y="675634"/>
              <a:ext cx="3265185" cy="2792577"/>
              <a:chOff x="5365120" y="3521529"/>
              <a:chExt cx="3265185" cy="2792577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5392893" y="3521529"/>
                <a:ext cx="3237412" cy="2792577"/>
                <a:chOff x="5252374" y="3433624"/>
                <a:chExt cx="3237412" cy="279257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TextBox 17"/>
                    <p:cNvSpPr txBox="1"/>
                    <p:nvPr/>
                  </p:nvSpPr>
                  <p:spPr>
                    <a:xfrm flipH="1">
                      <a:off x="7183736" y="3734223"/>
                      <a:ext cx="685800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18" name="TextBox 1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flipH="1">
                      <a:off x="7183736" y="3734223"/>
                      <a:ext cx="685800" cy="369332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 l="-2679" r="-37500" b="-131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9" name="Straight Arrow Connector 18"/>
                <p:cNvCxnSpPr/>
                <p:nvPr/>
              </p:nvCxnSpPr>
              <p:spPr>
                <a:xfrm>
                  <a:off x="5410200" y="5791200"/>
                  <a:ext cx="281940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Arrow Connector 19"/>
                <p:cNvCxnSpPr/>
                <p:nvPr/>
              </p:nvCxnSpPr>
              <p:spPr>
                <a:xfrm flipH="1" flipV="1">
                  <a:off x="5562599" y="3634227"/>
                  <a:ext cx="1" cy="230937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/>
                <p:cNvCxnSpPr/>
                <p:nvPr/>
              </p:nvCxnSpPr>
              <p:spPr>
                <a:xfrm flipV="1">
                  <a:off x="5562600" y="4038600"/>
                  <a:ext cx="1447800" cy="17526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7010400" y="4038599"/>
                  <a:ext cx="0" cy="175260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 flipH="1">
                  <a:off x="5562599" y="4038599"/>
                  <a:ext cx="144780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Arc 25"/>
                <p:cNvSpPr/>
                <p:nvPr/>
              </p:nvSpPr>
              <p:spPr>
                <a:xfrm>
                  <a:off x="5596466" y="5344066"/>
                  <a:ext cx="685799" cy="882135"/>
                </a:xfrm>
                <a:prstGeom prst="arc">
                  <a:avLst/>
                </a:prstGeom>
                <a:ln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l-GR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Rectangle 26"/>
                    <p:cNvSpPr/>
                    <p:nvPr/>
                  </p:nvSpPr>
                  <p:spPr>
                    <a:xfrm>
                      <a:off x="5252374" y="3433624"/>
                      <a:ext cx="37138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7" name="Rectangle 2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52374" y="3433624"/>
                      <a:ext cx="371384" cy="369332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 b="-491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Rectangle 27"/>
                    <p:cNvSpPr/>
                    <p:nvPr/>
                  </p:nvSpPr>
                  <p:spPr>
                    <a:xfrm rot="18583847">
                      <a:off x="5553300" y="4458221"/>
                      <a:ext cx="1122680" cy="40479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=|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𝑂𝐴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8" name="Rectangle 2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8583847">
                      <a:off x="5553300" y="4458221"/>
                      <a:ext cx="1122680" cy="404791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 r="-295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Rectangle 28"/>
                    <p:cNvSpPr/>
                    <p:nvPr/>
                  </p:nvSpPr>
                  <p:spPr>
                    <a:xfrm>
                      <a:off x="6114641" y="5169467"/>
                      <a:ext cx="374141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9" name="Rectangle 2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14641" y="5169467"/>
                      <a:ext cx="374141" cy="369332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8121801" y="5687220"/>
                      <a:ext cx="367985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30" name="Rectangle 2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21801" y="5687220"/>
                      <a:ext cx="367985" cy="369332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5365120" y="5846803"/>
                    <a:ext cx="39869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65120" y="5846803"/>
                    <a:ext cx="398699" cy="369332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7102754" y="3841464"/>
                    <a:ext cx="385683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02754" y="3841464"/>
                    <a:ext cx="385683" cy="369332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6928112" y="3027143"/>
                  <a:ext cx="21961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b="0" i="1">
                            <a:latin typeface="Cambria Math" panose="02040503050406030204" pitchFamily="18" charset="0"/>
                          </a:rPr>
                          <m:t>𝛣</m:t>
                        </m:r>
                      </m:oMath>
                    </m:oMathPara>
                  </a14:m>
                  <a:endParaRPr lang="en-US" i="1" dirty="0"/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8112" y="3027143"/>
                  <a:ext cx="219611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21622" r="-18919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ight Brace 9"/>
            <p:cNvSpPr/>
            <p:nvPr/>
          </p:nvSpPr>
          <p:spPr>
            <a:xfrm rot="5400000">
              <a:off x="6087284" y="2543246"/>
              <a:ext cx="217056" cy="1381363"/>
            </a:xfrm>
            <a:prstGeom prst="rightBrace">
              <a:avLst>
                <a:gd name="adj1" fmla="val 28314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Brace 10"/>
            <p:cNvSpPr/>
            <p:nvPr/>
          </p:nvSpPr>
          <p:spPr>
            <a:xfrm>
              <a:off x="7054539" y="1325572"/>
              <a:ext cx="215380" cy="1675336"/>
            </a:xfrm>
            <a:prstGeom prst="rightBrace">
              <a:avLst>
                <a:gd name="adj1" fmla="val 70573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6055100" y="3287632"/>
                  <a:ext cx="28142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55100" y="3287632"/>
                  <a:ext cx="281424" cy="276999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13043" r="-8696" b="-1521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7294867" y="1925406"/>
                  <a:ext cx="28309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4867" y="1925406"/>
                  <a:ext cx="283090" cy="276999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21739" r="-6522" b="-2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Πάπυρος: Οριζόντιος 4">
                <a:extLst>
                  <a:ext uri="{FF2B5EF4-FFF2-40B4-BE49-F238E27FC236}">
                    <a16:creationId xmlns:a16="http://schemas.microsoft.com/office/drawing/2014/main" xmlns="" id="{89B8603A-ECBD-E090-EEFE-E4D61AA7A6A7}"/>
                  </a:ext>
                </a:extLst>
              </p:cNvPr>
              <p:cNvSpPr/>
              <p:nvPr/>
            </p:nvSpPr>
            <p:spPr>
              <a:xfrm>
                <a:off x="7023151" y="5609681"/>
                <a:ext cx="1603149" cy="857478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Πάπυρος: Οριζόντιος 4">
                <a:extLst>
                  <a:ext uri="{FF2B5EF4-FFF2-40B4-BE49-F238E27FC236}">
                    <a16:creationId xmlns:a16="http://schemas.microsoft.com/office/drawing/2014/main" id="{89B8603A-ECBD-E090-EEFE-E4D61AA7A6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151" y="5609681"/>
                <a:ext cx="1603149" cy="857478"/>
              </a:xfrm>
              <a:prstGeom prst="horizontalScroll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091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8024650" cy="5105400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Πολικές </a:t>
                </a:r>
                <a:r>
                  <a:rPr lang="el-GR" dirty="0"/>
                  <a:t>συντεταγμένες</a:t>
                </a:r>
                <a:endParaRPr lang="en-US" sz="500" dirty="0"/>
              </a:p>
              <a:p>
                <a:endParaRPr lang="en-US" sz="500" dirty="0"/>
              </a:p>
              <a:p>
                <a:r>
                  <a:rPr lang="el-GR" sz="2200" b="1" u="sng" dirty="0"/>
                  <a:t>Παράδειγμα:</a:t>
                </a:r>
              </a:p>
              <a:p>
                <a:pPr lvl="1"/>
                <a:r>
                  <a:rPr lang="el-GR" sz="1900" dirty="0"/>
                  <a:t>Βρείτε την πολική μορφή</a:t>
                </a:r>
                <a:r>
                  <a:rPr lang="en-US" sz="1900" dirty="0"/>
                  <a:t> </a:t>
                </a:r>
                <a:r>
                  <a:rPr lang="el-GR" sz="1900" dirty="0"/>
                  <a:t>του διανύσματος με συντεταγμένες </a:t>
                </a:r>
                <a:r>
                  <a:rPr lang="en-US" sz="19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l-GR" sz="19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900" dirty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l-GR" sz="19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900" dirty="0"/>
                  <a:t>) = (1,1) </a:t>
                </a:r>
                <a:r>
                  <a:rPr lang="el-GR" sz="1900" dirty="0"/>
                  <a:t>και ύστερα αυτού με συντεταγμένες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l-GR" sz="19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900" dirty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l-GR" sz="19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900" dirty="0"/>
                  <a:t>)</a:t>
                </a:r>
                <a:r>
                  <a:rPr lang="el-GR" sz="1900" dirty="0"/>
                  <a:t> </a:t>
                </a:r>
                <a:r>
                  <a:rPr lang="en-US" sz="1900" dirty="0"/>
                  <a:t>=</a:t>
                </a:r>
                <a:r>
                  <a:rPr lang="el-GR" sz="1900" dirty="0"/>
                  <a:t> </a:t>
                </a:r>
                <a:r>
                  <a:rPr lang="en-US" sz="1900" dirty="0"/>
                  <a:t>(-1, -1).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68580" indent="0">
                  <a:buNone/>
                </a:pPr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8024650" cy="5105400"/>
              </a:xfrm>
              <a:blipFill>
                <a:blip r:embed="rId2"/>
                <a:stretch>
                  <a:fillRect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Horizontal Scroll 3"/>
              <p:cNvSpPr/>
              <p:nvPr/>
            </p:nvSpPr>
            <p:spPr>
              <a:xfrm>
                <a:off x="4800600" y="710292"/>
                <a:ext cx="3657600" cy="1270908"/>
              </a:xfrm>
              <a:prstGeom prst="horizontalScrol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, </m:t>
                      </m:r>
                      <m:r>
                        <a:rPr lang="el-G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f>
                        <m:fPr>
                          <m:ctrlPr>
                            <a:rPr lang="el-G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710292"/>
                <a:ext cx="3657600" cy="1270908"/>
              </a:xfrm>
              <a:prstGeom prst="horizontalScroll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5638800" y="3124200"/>
            <a:ext cx="2590800" cy="1828800"/>
            <a:chOff x="5638800" y="3124200"/>
            <a:chExt cx="2590800" cy="1828800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5638800" y="4114800"/>
              <a:ext cx="2590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6934200" y="3124200"/>
              <a:ext cx="0" cy="1828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6934200" y="3505200"/>
              <a:ext cx="685800" cy="609600"/>
            </a:xfrm>
            <a:prstGeom prst="straightConnector1">
              <a:avLst/>
            </a:prstGeom>
            <a:ln w="28575">
              <a:headEnd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6229927" y="4114800"/>
              <a:ext cx="704273" cy="614086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7620000" y="3505200"/>
              <a:ext cx="0" cy="6096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229927" y="4114800"/>
              <a:ext cx="0" cy="6096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6934200" y="3500715"/>
              <a:ext cx="685800" cy="448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6257636" y="4724400"/>
              <a:ext cx="685800" cy="448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7529430" y="4131733"/>
                  <a:ext cx="18113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29430" y="4131733"/>
                  <a:ext cx="181139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30000" r="-30000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6726893" y="3342501"/>
                  <a:ext cx="18113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6893" y="3342501"/>
                  <a:ext cx="181139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30000" r="-30000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5984707" y="3854734"/>
                  <a:ext cx="35426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4707" y="3854734"/>
                  <a:ext cx="354264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3448" r="-15517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6967195" y="4585900"/>
                  <a:ext cx="35426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67195" y="4585900"/>
                  <a:ext cx="354264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3448" r="-15517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/>
              <p14:cNvContentPartPr/>
              <p14:nvPr/>
            </p14:nvContentPartPr>
            <p14:xfrm>
              <a:off x="574200" y="2976120"/>
              <a:ext cx="8010720" cy="38800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4840" y="2968200"/>
                <a:ext cx="8030520" cy="389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5441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6CB3A2F-046C-4C31-EB9D-0DD4C8D0D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AF8D0F-1B3F-B897-3F69-6B2B14B0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AB4959C4-40CA-4E13-4586-F17856B05F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8024650" cy="5410200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Πολικές</a:t>
                </a:r>
                <a:r>
                  <a:rPr lang="el-GR" dirty="0"/>
                  <a:t> συντεταγμένες</a:t>
                </a:r>
                <a:endParaRPr lang="en-US" dirty="0"/>
              </a:p>
              <a:p>
                <a:r>
                  <a:rPr lang="el-GR" dirty="0"/>
                  <a:t>Η συνάρτηση εφαπτομένης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tan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l-GR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δεν είναι 1-1 στο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ℝ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π.χ.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l-GR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l-GR" dirty="0">
                    <a:ea typeface="Cambria Math" panose="02040503050406030204" pitchFamily="18" charset="0"/>
                  </a:rPr>
                  <a:t>Για να ορίσουμε την αντίστροφή της, πρέπει να την «περιορίσουμε» στο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l-G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l-G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l-G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l-G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l-G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l-G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l-GR" dirty="0">
                  <a:ea typeface="Cambria Math" panose="02040503050406030204" pitchFamily="18" charset="0"/>
                </a:endParaRPr>
              </a:p>
              <a:p>
                <a:r>
                  <a:rPr lang="el-GR" dirty="0"/>
                  <a:t>Τότε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l-GR" sz="1050" dirty="0"/>
              </a:p>
              <a:p>
                <a:r>
                  <a:rPr lang="en-US" dirty="0"/>
                  <a:t>Η “</a:t>
                </a:r>
                <a:r>
                  <a:rPr lang="en-US" dirty="0" err="1"/>
                  <a:t>είσοδος</a:t>
                </a:r>
                <a:r>
                  <a:rPr lang="en-US" dirty="0"/>
                  <a:t>” </a:t>
                </a:r>
                <a:r>
                  <a:rPr lang="en-US" dirty="0" err="1"/>
                  <a:t>της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tan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d>
                  </m:oMath>
                </a14:m>
                <a:r>
                  <a:rPr lang="en-US" dirty="0"/>
                  <a:t> μπ</a:t>
                </a:r>
                <a:r>
                  <a:rPr lang="en-US" dirty="0" err="1"/>
                  <a:t>ορεί</a:t>
                </a:r>
                <a:r>
                  <a:rPr lang="en-US" dirty="0"/>
                  <a:t> να </a:t>
                </a:r>
                <a:r>
                  <a:rPr lang="en-US" dirty="0" err="1"/>
                  <a:t>είν</a:t>
                </a:r>
                <a:r>
                  <a:rPr lang="en-US" dirty="0"/>
                  <a:t>αι οποιοσδήποτε πραγματικός αριθμός, αλλά η “έξοδός” της είναι πάντοτε μία γωνία αυστηρά μεταξύ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και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(</a:t>
                </a:r>
                <a:r>
                  <a:rPr lang="el-GR" dirty="0"/>
                  <a:t>ή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dirty="0"/>
                  <a:t>και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  <a:endParaRPr lang="el-GR" dirty="0"/>
              </a:p>
              <a:p>
                <a:endParaRPr lang="el-GR" sz="800" dirty="0"/>
              </a:p>
              <a:p>
                <a:pPr marL="68580" indent="0">
                  <a:buNone/>
                </a:pPr>
                <a:endParaRPr lang="en-US" sz="90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6858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4959C4-40CA-4E13-4586-F17856B05F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8024650" cy="5410200"/>
              </a:xfrm>
              <a:blipFill>
                <a:blip r:embed="rId2"/>
                <a:stretch>
                  <a:fillRect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33BE4AE8-68B5-D6FF-F14F-42E3C658E8AB}"/>
                  </a:ext>
                </a:extLst>
              </p:cNvPr>
              <p:cNvSpPr txBox="1"/>
              <p:nvPr/>
            </p:nvSpPr>
            <p:spPr>
              <a:xfrm>
                <a:off x="6172200" y="737609"/>
                <a:ext cx="2362200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sz="24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tan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BE4AE8-68B5-D6FF-F14F-42E3C658E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737609"/>
                <a:ext cx="2362200" cy="9221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525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A14E75-00A1-5014-365E-27E289CE5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DA6318-0271-134C-613D-E9346A38D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C6DA259-658B-BFA9-5E9A-BCEF4D66E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350" y="1371600"/>
            <a:ext cx="8024650" cy="5410200"/>
          </a:xfrm>
        </p:spPr>
        <p:txBody>
          <a:bodyPr>
            <a:normAutofit/>
          </a:bodyPr>
          <a:lstStyle/>
          <a:p>
            <a:r>
              <a:rPr lang="el-GR" b="1" dirty="0"/>
              <a:t>Μέτρηση γωνίας</a:t>
            </a:r>
            <a:endParaRPr lang="el-GR" sz="500" dirty="0"/>
          </a:p>
          <a:p>
            <a:pPr marL="68580" indent="0">
              <a:buNone/>
            </a:pPr>
            <a:endParaRPr lang="en-US" sz="9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96DBD594-9081-EC09-CBDC-5964E52C0EE4}"/>
              </a:ext>
            </a:extLst>
          </p:cNvPr>
          <p:cNvCxnSpPr>
            <a:cxnSpLocks/>
          </p:cNvCxnSpPr>
          <p:nvPr/>
        </p:nvCxnSpPr>
        <p:spPr>
          <a:xfrm flipV="1">
            <a:off x="2319252" y="2029403"/>
            <a:ext cx="11361" cy="43713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xmlns="" id="{129C3B0E-95C0-4F63-6FE7-9D1079D34D37}"/>
                  </a:ext>
                </a:extLst>
              </p:cNvPr>
              <p:cNvSpPr/>
              <p:nvPr/>
            </p:nvSpPr>
            <p:spPr>
              <a:xfrm>
                <a:off x="2020388" y="1828800"/>
                <a:ext cx="3713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29C3B0E-95C0-4F63-6FE7-9D1079D34D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388" y="1828800"/>
                <a:ext cx="371384" cy="369332"/>
              </a:xfrm>
              <a:prstGeom prst="rect">
                <a:avLst/>
              </a:prstGeom>
              <a:blipFill>
                <a:blip r:embed="rId2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xmlns="" id="{7AFCD2F1-02B8-8EA2-6B2E-3D1C18F81406}"/>
                  </a:ext>
                </a:extLst>
              </p:cNvPr>
              <p:cNvSpPr/>
              <p:nvPr/>
            </p:nvSpPr>
            <p:spPr>
              <a:xfrm>
                <a:off x="4308263" y="4087976"/>
                <a:ext cx="3679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AFCD2F1-02B8-8EA2-6B2E-3D1C18F814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263" y="4087976"/>
                <a:ext cx="36798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D113E23E-CE50-CE0A-1E2D-32F417A0E900}"/>
                  </a:ext>
                </a:extLst>
              </p:cNvPr>
              <p:cNvSpPr/>
              <p:nvPr/>
            </p:nvSpPr>
            <p:spPr>
              <a:xfrm>
                <a:off x="2238562" y="4102085"/>
                <a:ext cx="3986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113E23E-CE50-CE0A-1E2D-32F417A0E9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62" y="4102085"/>
                <a:ext cx="39869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Horizontal Scroll 3">
                <a:extLst>
                  <a:ext uri="{FF2B5EF4-FFF2-40B4-BE49-F238E27FC236}">
                    <a16:creationId xmlns:a16="http://schemas.microsoft.com/office/drawing/2014/main" xmlns="" id="{49561986-A614-B787-0333-DA753A070FD8}"/>
                  </a:ext>
                </a:extLst>
              </p:cNvPr>
              <p:cNvSpPr/>
              <p:nvPr/>
            </p:nvSpPr>
            <p:spPr>
              <a:xfrm>
                <a:off x="4888161" y="710292"/>
                <a:ext cx="3570039" cy="1118508"/>
              </a:xfrm>
              <a:prstGeom prst="horizontalScrol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>
                    <a:solidFill>
                      <a:schemeClr val="tx1"/>
                    </a:solidFill>
                  </a:rPr>
                  <a:t>Η </a:t>
                </a:r>
                <a:r>
                  <a:rPr lang="el-GR" dirty="0" err="1">
                    <a:solidFill>
                      <a:schemeClr val="tx1"/>
                    </a:solidFill>
                  </a:rPr>
                  <a:t>αντίστρ</a:t>
                </a:r>
                <a:r>
                  <a:rPr lang="el-GR" dirty="0">
                    <a:solidFill>
                      <a:schemeClr val="tx1"/>
                    </a:solidFill>
                  </a:rPr>
                  <a:t>. εφαπτομένη «βγάζει γωνίες» μόνο στο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l-GR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l-GR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Horizontal Scroll 3">
                <a:extLst>
                  <a:ext uri="{FF2B5EF4-FFF2-40B4-BE49-F238E27FC236}">
                    <a16:creationId xmlns:a16="http://schemas.microsoft.com/office/drawing/2014/main" id="{49561986-A614-B787-0333-DA753A070F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161" y="710292"/>
                <a:ext cx="3570039" cy="1118508"/>
              </a:xfrm>
              <a:prstGeom prst="horizontalScroll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Vertical Scroll 4"/>
              <p:cNvSpPr/>
              <p:nvPr/>
            </p:nvSpPr>
            <p:spPr>
              <a:xfrm>
                <a:off x="4888161" y="4471417"/>
                <a:ext cx="3798639" cy="1985538"/>
              </a:xfrm>
              <a:prstGeom prst="verticalScroll">
                <a:avLst>
                  <a:gd name="adj" fmla="val 6389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>
                    <a:solidFill>
                      <a:schemeClr val="tx1"/>
                    </a:solidFill>
                  </a:rPr>
                  <a:t>Προτιμούμε να εκφράζουμε τις γωνίες μας στο </a:t>
                </a:r>
                <a:r>
                  <a:rPr lang="el-GR" b="1" dirty="0">
                    <a:solidFill>
                      <a:schemeClr val="tx1"/>
                    </a:solidFill>
                  </a:rPr>
                  <a:t>διάστημα </a:t>
                </a:r>
                <a14:m>
                  <m:oMath xmlns:m="http://schemas.openxmlformats.org/officeDocument/2006/math">
                    <m:r>
                      <a:rPr lang="el-GR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</m:t>
                    </m:r>
                    <m:r>
                      <a:rPr lang="el-GR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𝝅</m:t>
                    </m:r>
                    <m:r>
                      <a:rPr lang="el-GR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𝝅</m:t>
                    </m:r>
                    <m:r>
                      <a:rPr lang="el-GR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l-GR" dirty="0">
                    <a:solidFill>
                      <a:schemeClr val="tx1"/>
                    </a:solidFill>
                  </a:rPr>
                  <a:t>, καθώς και η συνάρτηση αντίστροφης εφαπτομένης επιστρέφει γωνίες με αρνητικό πρόσημο.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Vertical Scrol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161" y="4471417"/>
                <a:ext cx="3798639" cy="1985538"/>
              </a:xfrm>
              <a:prstGeom prst="verticalScroll">
                <a:avLst>
                  <a:gd name="adj" fmla="val 6389"/>
                </a:avLst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3900154" y="1688987"/>
            <a:ext cx="2773027" cy="2027022"/>
            <a:chOff x="3900154" y="1688987"/>
            <a:chExt cx="2773027" cy="2027022"/>
          </a:xfrm>
        </p:grpSpPr>
        <p:cxnSp>
          <p:nvCxnSpPr>
            <p:cNvPr id="10" name="Elbow Connector 9"/>
            <p:cNvCxnSpPr>
              <a:cxnSpLocks/>
              <a:endCxn id="53" idx="2"/>
            </p:cNvCxnSpPr>
            <p:nvPr/>
          </p:nvCxnSpPr>
          <p:spPr>
            <a:xfrm flipV="1">
              <a:off x="4572013" y="1688987"/>
              <a:ext cx="2101168" cy="2027022"/>
            </a:xfrm>
            <a:prstGeom prst="bentConnector4">
              <a:avLst>
                <a:gd name="adj1" fmla="val 7523"/>
                <a:gd name="adj2" fmla="val 52423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cxnSpLocks/>
            </p:cNvCxnSpPr>
            <p:nvPr/>
          </p:nvCxnSpPr>
          <p:spPr>
            <a:xfrm flipH="1">
              <a:off x="3900154" y="3716009"/>
              <a:ext cx="68349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3FE660-717A-8353-3D6C-048A3C3F4C9B}"/>
              </a:ext>
            </a:extLst>
          </p:cNvPr>
          <p:cNvSpPr txBox="1"/>
          <p:nvPr/>
        </p:nvSpPr>
        <p:spPr>
          <a:xfrm>
            <a:off x="3004287" y="2844225"/>
            <a:ext cx="630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1</a:t>
            </a:r>
            <a:r>
              <a:rPr lang="el-GR" sz="3200" baseline="30000" dirty="0"/>
              <a:t>ο</a:t>
            </a:r>
            <a:r>
              <a:rPr lang="el-GR" sz="3200" dirty="0"/>
              <a:t> 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958398F-8D63-EFD9-5061-5F4E8C0772D9}"/>
              </a:ext>
            </a:extLst>
          </p:cNvPr>
          <p:cNvSpPr txBox="1"/>
          <p:nvPr/>
        </p:nvSpPr>
        <p:spPr>
          <a:xfrm>
            <a:off x="968715" y="2844225"/>
            <a:ext cx="630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2</a:t>
            </a:r>
            <a:r>
              <a:rPr lang="el-GR" sz="3200" baseline="30000" dirty="0"/>
              <a:t>ο</a:t>
            </a:r>
            <a:r>
              <a:rPr lang="el-GR" sz="3200" dirty="0"/>
              <a:t> </a:t>
            </a:r>
            <a:endParaRPr lang="en-U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147F56C-3390-B650-3030-A3B101C0B8A7}"/>
              </a:ext>
            </a:extLst>
          </p:cNvPr>
          <p:cNvSpPr txBox="1"/>
          <p:nvPr/>
        </p:nvSpPr>
        <p:spPr>
          <a:xfrm>
            <a:off x="1002853" y="5191700"/>
            <a:ext cx="630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3</a:t>
            </a:r>
            <a:r>
              <a:rPr lang="el-GR" sz="3200" baseline="30000" dirty="0"/>
              <a:t>ο</a:t>
            </a:r>
            <a:r>
              <a:rPr lang="el-GR" sz="3200" dirty="0"/>
              <a:t> </a:t>
            </a:r>
            <a:endParaRPr lang="en-US" sz="3200" dirty="0"/>
          </a:p>
        </p:txBody>
      </p:sp>
      <p:sp>
        <p:nvSpPr>
          <p:cNvPr id="24" name="Ορθογώνιο 23">
            <a:extLst>
              <a:ext uri="{FF2B5EF4-FFF2-40B4-BE49-F238E27FC236}">
                <a16:creationId xmlns:a16="http://schemas.microsoft.com/office/drawing/2014/main" xmlns="" id="{FDD7D222-3BF1-7EE4-9356-48E680B3AB37}"/>
              </a:ext>
            </a:extLst>
          </p:cNvPr>
          <p:cNvSpPr/>
          <p:nvPr/>
        </p:nvSpPr>
        <p:spPr>
          <a:xfrm>
            <a:off x="632324" y="2198132"/>
            <a:ext cx="1686928" cy="420266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0177D93-DC6A-845D-2F50-9BD9C1F4CEE7}"/>
              </a:ext>
            </a:extLst>
          </p:cNvPr>
          <p:cNvSpPr txBox="1"/>
          <p:nvPr/>
        </p:nvSpPr>
        <p:spPr>
          <a:xfrm>
            <a:off x="3004287" y="5191699"/>
            <a:ext cx="630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4</a:t>
            </a:r>
            <a:r>
              <a:rPr lang="el-GR" sz="3200" baseline="30000" dirty="0"/>
              <a:t>ο</a:t>
            </a:r>
            <a:r>
              <a:rPr lang="el-GR" sz="3200" dirty="0"/>
              <a:t> </a:t>
            </a:r>
            <a:endParaRPr lang="en-US" sz="3200" dirty="0"/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xmlns="" id="{AD715544-C079-491C-973B-6E597014E36B}"/>
              </a:ext>
            </a:extLst>
          </p:cNvPr>
          <p:cNvSpPr/>
          <p:nvPr/>
        </p:nvSpPr>
        <p:spPr>
          <a:xfrm>
            <a:off x="2743200" y="2362200"/>
            <a:ext cx="1156954" cy="3886198"/>
          </a:xfrm>
          <a:prstGeom prst="roundRect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95B31AE4-E19B-9501-0DD8-AF8E7380FCE9}"/>
              </a:ext>
            </a:extLst>
          </p:cNvPr>
          <p:cNvCxnSpPr>
            <a:cxnSpLocks/>
          </p:cNvCxnSpPr>
          <p:nvPr/>
        </p:nvCxnSpPr>
        <p:spPr>
          <a:xfrm>
            <a:off x="609600" y="4174336"/>
            <a:ext cx="3810000" cy="12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7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" grpId="0" animBg="1"/>
      <p:bldP spid="24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1AEAD8A-E9BA-9097-8E20-0751F7DC8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EF42BE-7EC6-2786-71C0-90902283E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6404B4-7A92-A582-C732-DBEC7D241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350" y="1371600"/>
            <a:ext cx="8024650" cy="5410200"/>
          </a:xfrm>
        </p:spPr>
        <p:txBody>
          <a:bodyPr>
            <a:normAutofit/>
          </a:bodyPr>
          <a:lstStyle/>
          <a:p>
            <a:r>
              <a:rPr lang="el-GR" b="1" dirty="0"/>
              <a:t>Μέτρηση γωνίας</a:t>
            </a:r>
            <a:endParaRPr lang="el-GR" sz="500" dirty="0"/>
          </a:p>
          <a:p>
            <a:pPr marL="68580" indent="0">
              <a:buNone/>
            </a:pPr>
            <a:endParaRPr lang="en-US" sz="9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1657E806-B3C1-0D1A-E76F-5D0ADC068651}"/>
              </a:ext>
            </a:extLst>
          </p:cNvPr>
          <p:cNvCxnSpPr>
            <a:cxnSpLocks/>
          </p:cNvCxnSpPr>
          <p:nvPr/>
        </p:nvCxnSpPr>
        <p:spPr>
          <a:xfrm>
            <a:off x="609600" y="4174336"/>
            <a:ext cx="3810000" cy="12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65A98B9B-BE31-FAEA-6AF7-80DB82D6A210}"/>
              </a:ext>
            </a:extLst>
          </p:cNvPr>
          <p:cNvCxnSpPr>
            <a:cxnSpLocks/>
          </p:cNvCxnSpPr>
          <p:nvPr/>
        </p:nvCxnSpPr>
        <p:spPr>
          <a:xfrm flipV="1">
            <a:off x="2319252" y="2029403"/>
            <a:ext cx="11361" cy="43713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6A5DA2D4-9FC5-0253-38B3-C1BFC6E837E8}"/>
              </a:ext>
            </a:extLst>
          </p:cNvPr>
          <p:cNvCxnSpPr>
            <a:cxnSpLocks/>
          </p:cNvCxnSpPr>
          <p:nvPr/>
        </p:nvCxnSpPr>
        <p:spPr>
          <a:xfrm flipV="1">
            <a:off x="2330614" y="2433776"/>
            <a:ext cx="1447800" cy="17526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>
            <a:extLst>
              <a:ext uri="{FF2B5EF4-FFF2-40B4-BE49-F238E27FC236}">
                <a16:creationId xmlns:a16="http://schemas.microsoft.com/office/drawing/2014/main" xmlns="" id="{665C7547-2E3F-DC94-ACB2-CAEA4106BF85}"/>
              </a:ext>
            </a:extLst>
          </p:cNvPr>
          <p:cNvSpPr/>
          <p:nvPr/>
        </p:nvSpPr>
        <p:spPr>
          <a:xfrm>
            <a:off x="2455932" y="3374510"/>
            <a:ext cx="1074433" cy="1578487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xmlns="" id="{CF0F00C7-2E96-A045-E372-7EDB9B5FE946}"/>
                  </a:ext>
                </a:extLst>
              </p:cNvPr>
              <p:cNvSpPr/>
              <p:nvPr/>
            </p:nvSpPr>
            <p:spPr>
              <a:xfrm>
                <a:off x="2020388" y="1828800"/>
                <a:ext cx="3713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F0F00C7-2E96-A045-E372-7EDB9B5FE9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388" y="1828800"/>
                <a:ext cx="371384" cy="369332"/>
              </a:xfrm>
              <a:prstGeom prst="rect">
                <a:avLst/>
              </a:prstGeom>
              <a:blipFill>
                <a:blip r:embed="rId2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xmlns="" id="{F13A7C1B-E39B-A80B-2C77-638D728ED856}"/>
                  </a:ext>
                </a:extLst>
              </p:cNvPr>
              <p:cNvSpPr/>
              <p:nvPr/>
            </p:nvSpPr>
            <p:spPr>
              <a:xfrm>
                <a:off x="3324982" y="3346677"/>
                <a:ext cx="8037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13A7C1B-E39B-A80B-2C77-638D728ED8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82" y="3346677"/>
                <a:ext cx="80374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xmlns="" id="{A8E0C1F1-2854-85E9-8BB0-85D65D527BC2}"/>
                  </a:ext>
                </a:extLst>
              </p:cNvPr>
              <p:cNvSpPr/>
              <p:nvPr/>
            </p:nvSpPr>
            <p:spPr>
              <a:xfrm>
                <a:off x="4308263" y="4087976"/>
                <a:ext cx="3679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8E0C1F1-2854-85E9-8BB0-85D65D527B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263" y="4087976"/>
                <a:ext cx="36798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E4542D24-C7EC-093C-E1C8-F1609697F594}"/>
                  </a:ext>
                </a:extLst>
              </p:cNvPr>
              <p:cNvSpPr/>
              <p:nvPr/>
            </p:nvSpPr>
            <p:spPr>
              <a:xfrm>
                <a:off x="2391971" y="4106802"/>
                <a:ext cx="3986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4542D24-C7EC-093C-E1C8-F1609697F5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971" y="4106802"/>
                <a:ext cx="39869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4AAD7074-3DCF-D174-0FB6-2AB08E5B0E14}"/>
                  </a:ext>
                </a:extLst>
              </p:cNvPr>
              <p:cNvSpPr/>
              <p:nvPr/>
            </p:nvSpPr>
            <p:spPr>
              <a:xfrm>
                <a:off x="3730249" y="2148735"/>
                <a:ext cx="3856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AAD7074-3DCF-D174-0FB6-2AB08E5B0E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249" y="2148735"/>
                <a:ext cx="38568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xmlns="" id="{F7AD217F-0CD7-B39E-6685-77347EF3979D}"/>
              </a:ext>
            </a:extLst>
          </p:cNvPr>
          <p:cNvCxnSpPr>
            <a:cxnSpLocks/>
          </p:cNvCxnSpPr>
          <p:nvPr/>
        </p:nvCxnSpPr>
        <p:spPr>
          <a:xfrm flipH="1">
            <a:off x="833179" y="4186375"/>
            <a:ext cx="1490888" cy="17478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25">
            <a:extLst>
              <a:ext uri="{FF2B5EF4-FFF2-40B4-BE49-F238E27FC236}">
                <a16:creationId xmlns:a16="http://schemas.microsoft.com/office/drawing/2014/main" xmlns="" id="{9E97C799-AC21-AE85-8B73-89178BB80D49}"/>
              </a:ext>
            </a:extLst>
          </p:cNvPr>
          <p:cNvSpPr/>
          <p:nvPr/>
        </p:nvSpPr>
        <p:spPr>
          <a:xfrm rot="3957613">
            <a:off x="2165546" y="3956948"/>
            <a:ext cx="712803" cy="752383"/>
          </a:xfrm>
          <a:prstGeom prst="arc">
            <a:avLst>
              <a:gd name="adj1" fmla="val 16200000"/>
              <a:gd name="adj2" fmla="val 6317633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33" name="Straight Arrow Connector 20">
            <a:extLst>
              <a:ext uri="{FF2B5EF4-FFF2-40B4-BE49-F238E27FC236}">
                <a16:creationId xmlns:a16="http://schemas.microsoft.com/office/drawing/2014/main" xmlns="" id="{2BE675CE-DB24-A374-9543-23B277E977F1}"/>
              </a:ext>
            </a:extLst>
          </p:cNvPr>
          <p:cNvCxnSpPr>
            <a:cxnSpLocks/>
          </p:cNvCxnSpPr>
          <p:nvPr/>
        </p:nvCxnSpPr>
        <p:spPr>
          <a:xfrm>
            <a:off x="2330613" y="4174336"/>
            <a:ext cx="1399636" cy="17525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Arc 25">
            <a:extLst>
              <a:ext uri="{FF2B5EF4-FFF2-40B4-BE49-F238E27FC236}">
                <a16:creationId xmlns:a16="http://schemas.microsoft.com/office/drawing/2014/main" xmlns="" id="{CE53D134-C3AC-A7A0-C8BD-55ED4ACC6B57}"/>
              </a:ext>
            </a:extLst>
          </p:cNvPr>
          <p:cNvSpPr/>
          <p:nvPr/>
        </p:nvSpPr>
        <p:spPr>
          <a:xfrm flipV="1">
            <a:off x="2391118" y="3574916"/>
            <a:ext cx="927615" cy="1247256"/>
          </a:xfrm>
          <a:prstGeom prst="arc">
            <a:avLst>
              <a:gd name="adj1" fmla="val 16182948"/>
              <a:gd name="adj2" fmla="val 196250"/>
            </a:avLst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28">
                <a:extLst>
                  <a:ext uri="{FF2B5EF4-FFF2-40B4-BE49-F238E27FC236}">
                    <a16:creationId xmlns:a16="http://schemas.microsoft.com/office/drawing/2014/main" xmlns="" id="{839440A5-91B5-E700-D28C-42FC0DEA533F}"/>
                  </a:ext>
                </a:extLst>
              </p:cNvPr>
              <p:cNvSpPr/>
              <p:nvPr/>
            </p:nvSpPr>
            <p:spPr>
              <a:xfrm>
                <a:off x="3235336" y="4460037"/>
                <a:ext cx="4510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7" name="Rectangle 28">
                <a:extLst>
                  <a:ext uri="{FF2B5EF4-FFF2-40B4-BE49-F238E27FC236}">
                    <a16:creationId xmlns:a16="http://schemas.microsoft.com/office/drawing/2014/main" id="{839440A5-91B5-E700-D28C-42FC0DEA53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336" y="4460037"/>
                <a:ext cx="451086" cy="369332"/>
              </a:xfrm>
              <a:prstGeom prst="rect">
                <a:avLst/>
              </a:prstGeom>
              <a:blipFill>
                <a:blip r:embed="rId7"/>
                <a:stretch>
                  <a:fillRect r="-4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20">
            <a:extLst>
              <a:ext uri="{FF2B5EF4-FFF2-40B4-BE49-F238E27FC236}">
                <a16:creationId xmlns:a16="http://schemas.microsoft.com/office/drawing/2014/main" xmlns="" id="{5F7DD4E7-E6A2-2304-B95C-516314D5F111}"/>
              </a:ext>
            </a:extLst>
          </p:cNvPr>
          <p:cNvCxnSpPr>
            <a:cxnSpLocks/>
          </p:cNvCxnSpPr>
          <p:nvPr/>
        </p:nvCxnSpPr>
        <p:spPr>
          <a:xfrm flipH="1" flipV="1">
            <a:off x="916312" y="2445816"/>
            <a:ext cx="1415067" cy="172852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rc 25">
            <a:extLst>
              <a:ext uri="{FF2B5EF4-FFF2-40B4-BE49-F238E27FC236}">
                <a16:creationId xmlns:a16="http://schemas.microsoft.com/office/drawing/2014/main" xmlns="" id="{71E8DEF1-99E2-6A78-CA9E-B9B8FD060DE9}"/>
              </a:ext>
            </a:extLst>
          </p:cNvPr>
          <p:cNvSpPr/>
          <p:nvPr/>
        </p:nvSpPr>
        <p:spPr>
          <a:xfrm rot="17650808" flipV="1">
            <a:off x="1949053" y="3513918"/>
            <a:ext cx="1127925" cy="1144311"/>
          </a:xfrm>
          <a:prstGeom prst="arc">
            <a:avLst>
              <a:gd name="adj1" fmla="val 17015315"/>
              <a:gd name="adj2" fmla="val 4935513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28">
                <a:extLst>
                  <a:ext uri="{FF2B5EF4-FFF2-40B4-BE49-F238E27FC236}">
                    <a16:creationId xmlns:a16="http://schemas.microsoft.com/office/drawing/2014/main" xmlns="" id="{70FEBADB-59C2-9173-3695-82409CACED9F}"/>
                  </a:ext>
                </a:extLst>
              </p:cNvPr>
              <p:cNvSpPr/>
              <p:nvPr/>
            </p:nvSpPr>
            <p:spPr>
              <a:xfrm>
                <a:off x="2016820" y="3200362"/>
                <a:ext cx="8292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l-GR" i="1" dirty="0"/>
              </a:p>
            </p:txBody>
          </p:sp>
        </mc:Choice>
        <mc:Fallback xmlns="">
          <p:sp>
            <p:nvSpPr>
              <p:cNvPr id="43" name="Rectangle 28">
                <a:extLst>
                  <a:ext uri="{FF2B5EF4-FFF2-40B4-BE49-F238E27FC236}">
                    <a16:creationId xmlns:a16="http://schemas.microsoft.com/office/drawing/2014/main" id="{70FEBADB-59C2-9173-3695-82409CACED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6820" y="3200362"/>
                <a:ext cx="829201" cy="369332"/>
              </a:xfrm>
              <a:prstGeom prst="rect">
                <a:avLst/>
              </a:prstGeom>
              <a:blipFill>
                <a:blip r:embed="rId8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28">
                <a:extLst>
                  <a:ext uri="{FF2B5EF4-FFF2-40B4-BE49-F238E27FC236}">
                    <a16:creationId xmlns:a16="http://schemas.microsoft.com/office/drawing/2014/main" xmlns="" id="{06FEBD1E-0CDA-A993-E363-4271097BAC75}"/>
                  </a:ext>
                </a:extLst>
              </p:cNvPr>
              <p:cNvSpPr/>
              <p:nvPr/>
            </p:nvSpPr>
            <p:spPr>
              <a:xfrm>
                <a:off x="2270637" y="4599224"/>
                <a:ext cx="47654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𝜑</m:t>
                      </m:r>
                    </m:oMath>
                  </m:oMathPara>
                </a14:m>
                <a:endParaRPr lang="el-GR" i="1" dirty="0"/>
              </a:p>
            </p:txBody>
          </p:sp>
        </mc:Choice>
        <mc:Fallback xmlns="">
          <p:sp>
            <p:nvSpPr>
              <p:cNvPr id="44" name="Rectangle 28">
                <a:extLst>
                  <a:ext uri="{FF2B5EF4-FFF2-40B4-BE49-F238E27FC236}">
                    <a16:creationId xmlns:a16="http://schemas.microsoft.com/office/drawing/2014/main" id="{06FEBD1E-0CDA-A993-E363-4271097BAC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637" y="4599224"/>
                <a:ext cx="476541" cy="369332"/>
              </a:xfrm>
              <a:prstGeom prst="rect">
                <a:avLst/>
              </a:prstGeom>
              <a:blipFill>
                <a:blip r:embed="rId9"/>
                <a:stretch>
                  <a:fillRect r="-5063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Horizontal Scroll 3">
                <a:extLst>
                  <a:ext uri="{FF2B5EF4-FFF2-40B4-BE49-F238E27FC236}">
                    <a16:creationId xmlns:a16="http://schemas.microsoft.com/office/drawing/2014/main" xmlns="" id="{B44C6B8E-0BB6-A0D7-1E11-BD0BED6FDD01}"/>
                  </a:ext>
                </a:extLst>
              </p:cNvPr>
              <p:cNvSpPr/>
              <p:nvPr/>
            </p:nvSpPr>
            <p:spPr>
              <a:xfrm>
                <a:off x="4750675" y="1463896"/>
                <a:ext cx="3675119" cy="1025596"/>
              </a:xfrm>
              <a:prstGeom prst="horizontalScrol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>
                    <a:solidFill>
                      <a:schemeClr val="tx1"/>
                    </a:solidFill>
                  </a:rPr>
                  <a:t>Γωνίες στο </a:t>
                </a:r>
                <a14:m>
                  <m:oMath xmlns:m="http://schemas.openxmlformats.org/officeDocument/2006/math">
                    <m:r>
                      <a:rPr lang="el-G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</m:t>
                    </m:r>
                    <m:r>
                      <m:rPr>
                        <m:sty m:val="p"/>
                      </m:rPr>
                      <a:rPr lang="el-G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π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π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l-GR" dirty="0">
                    <a:solidFill>
                      <a:schemeClr val="tx1"/>
                    </a:solidFill>
                  </a:rPr>
                  <a:t>αντί του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[0,2</m:t>
                    </m:r>
                    <m:r>
                      <m:rPr>
                        <m:sty m:val="p"/>
                      </m:rP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π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Horizontal Scroll 3">
                <a:extLst>
                  <a:ext uri="{FF2B5EF4-FFF2-40B4-BE49-F238E27FC236}">
                    <a16:creationId xmlns:a16="http://schemas.microsoft.com/office/drawing/2014/main" id="{B44C6B8E-0BB6-A0D7-1E11-BD0BED6FDD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675" y="1463896"/>
                <a:ext cx="3675119" cy="1025596"/>
              </a:xfrm>
              <a:prstGeom prst="horizontalScroll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Horizontal Scroll 3">
                <a:extLst>
                  <a:ext uri="{FF2B5EF4-FFF2-40B4-BE49-F238E27FC236}">
                    <a16:creationId xmlns:a16="http://schemas.microsoft.com/office/drawing/2014/main" xmlns="" id="{2F48F195-1F35-7484-11B0-48EDC427A986}"/>
                  </a:ext>
                </a:extLst>
              </p:cNvPr>
              <p:cNvSpPr/>
              <p:nvPr/>
            </p:nvSpPr>
            <p:spPr>
              <a:xfrm>
                <a:off x="4750675" y="4721297"/>
                <a:ext cx="3675119" cy="1454986"/>
              </a:xfrm>
              <a:prstGeom prst="horizontalScroll">
                <a:avLst>
                  <a:gd name="adj" fmla="val 8572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>
                    <a:solidFill>
                      <a:schemeClr val="tx1"/>
                    </a:solidFill>
                  </a:rPr>
                  <a:t>Πώς όμως θα «βγούμε» από το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l-GR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l-GR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l-GR" dirty="0">
                    <a:solidFill>
                      <a:schemeClr val="tx1"/>
                    </a:solidFill>
                  </a:rPr>
                  <a:t> της αντίστροφης εφαπτομένης στο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</m:t>
                    </m:r>
                    <m:r>
                      <a:rPr lang="el-GR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l-GR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l-GR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l-GR" dirty="0">
                    <a:solidFill>
                      <a:schemeClr val="tx1"/>
                    </a:solidFill>
                  </a:rPr>
                  <a:t>?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Horizontal Scroll 3">
                <a:extLst>
                  <a:ext uri="{FF2B5EF4-FFF2-40B4-BE49-F238E27FC236}">
                    <a16:creationId xmlns:a16="http://schemas.microsoft.com/office/drawing/2014/main" id="{2F48F195-1F35-7484-11B0-48EDC427A9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675" y="4721297"/>
                <a:ext cx="3675119" cy="1454986"/>
              </a:xfrm>
              <a:prstGeom prst="horizontalScroll">
                <a:avLst>
                  <a:gd name="adj" fmla="val 8572"/>
                </a:avLst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orizontal Scroll 3">
                <a:extLst>
                  <a:ext uri="{FF2B5EF4-FFF2-40B4-BE49-F238E27FC236}">
                    <a16:creationId xmlns:a16="http://schemas.microsoft.com/office/drawing/2014/main" xmlns="" id="{8B75317F-9975-E097-78E9-03C55F1BB493}"/>
                  </a:ext>
                </a:extLst>
              </p:cNvPr>
              <p:cNvSpPr/>
              <p:nvPr/>
            </p:nvSpPr>
            <p:spPr>
              <a:xfrm>
                <a:off x="4730531" y="2797278"/>
                <a:ext cx="3675119" cy="1025596"/>
              </a:xfrm>
              <a:prstGeom prst="horizontalScrol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>
                    <a:solidFill>
                      <a:schemeClr val="tx1"/>
                    </a:solidFill>
                  </a:rPr>
                  <a:t>Αρνητικό πρόσημο γωνίας </a:t>
                </a:r>
                <a14:m>
                  <m:oMath xmlns:m="http://schemas.openxmlformats.org/officeDocument/2006/math">
                    <m:r>
                      <a:rPr lang="el-G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l-GR" dirty="0">
                    <a:solidFill>
                      <a:schemeClr val="tx1"/>
                    </a:solidFill>
                  </a:rPr>
                  <a:t> </a:t>
                </a:r>
                <a:r>
                  <a:rPr lang="el-GR" dirty="0" err="1">
                    <a:solidFill>
                      <a:schemeClr val="tx1"/>
                    </a:solidFill>
                    <a:sym typeface="Wingdings" panose="05000000000000000000" pitchFamily="2" charset="2"/>
                  </a:rPr>
                  <a:t>μετράται</a:t>
                </a:r>
                <a:r>
                  <a:rPr lang="el-GR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με τη φορά του ρολογιού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Horizontal Scroll 3">
                <a:extLst>
                  <a:ext uri="{FF2B5EF4-FFF2-40B4-BE49-F238E27FC236}">
                    <a16:creationId xmlns:a16="http://schemas.microsoft.com/office/drawing/2014/main" id="{8B75317F-9975-E097-78E9-03C55F1BB4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531" y="2797278"/>
                <a:ext cx="3675119" cy="1025596"/>
              </a:xfrm>
              <a:prstGeom prst="horizontalScroll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043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/>
      <p:bldP spid="17" grpId="0"/>
      <p:bldP spid="25" grpId="0" animBg="1"/>
      <p:bldP spid="36" grpId="0" animBg="1"/>
      <p:bldP spid="37" grpId="0"/>
      <p:bldP spid="41" grpId="0" animBg="1"/>
      <p:bldP spid="43" grpId="0"/>
      <p:bldP spid="44" grpId="0"/>
      <p:bldP spid="53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802465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l-GR" b="1" dirty="0"/>
                  <a:t>Πολικές </a:t>
                </a:r>
                <a:r>
                  <a:rPr lang="el-GR" dirty="0"/>
                  <a:t>συντεταγμένες</a:t>
                </a:r>
                <a:endParaRPr lang="en-US" sz="500" dirty="0"/>
              </a:p>
              <a:p>
                <a:endParaRPr lang="en-US" sz="500" dirty="0"/>
              </a:p>
              <a:p>
                <a:r>
                  <a:rPr lang="el-GR" sz="2200" b="1" u="sng" dirty="0"/>
                  <a:t>Διόρθωση γωνίας</a:t>
                </a:r>
                <a:endParaRPr lang="en-US" sz="2200" b="1" u="sng" dirty="0"/>
              </a:p>
              <a:p>
                <a:r>
                  <a:rPr lang="el-GR" sz="2200" dirty="0"/>
                  <a:t>Για ένα διάνυσμα με συντεταγμένες </a:t>
                </a:r>
                <a14:m>
                  <m:oMath xmlns:m="http://schemas.openxmlformats.org/officeDocument/2006/math">
                    <m:r>
                      <a:rPr lang="el-GR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 </a:t>
                </a:r>
                <a:r>
                  <a:rPr lang="el-GR" sz="2200" dirty="0"/>
                  <a:t>η γωνία που θα σχηματίζει με τον άξονα </a:t>
                </a:r>
                <a:r>
                  <a:rPr lang="aa-ET" sz="2200" dirty="0"/>
                  <a:t>x’x</a:t>
                </a:r>
                <a:r>
                  <a:rPr lang="el-GR" sz="2200" dirty="0"/>
                  <a:t> θα είναι</a:t>
                </a:r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aa-ET" sz="2200" dirty="0"/>
              </a:p>
              <a:p>
                <a:endParaRPr lang="el-GR" sz="2200" dirty="0"/>
              </a:p>
              <a:p>
                <a:pPr marL="68580" indent="0">
                  <a:buNone/>
                </a:pPr>
                <a:r>
                  <a:rPr lang="el-GR" sz="2200" dirty="0"/>
                  <a:t>και θα ανήκει πάντα στο διάστημα </a:t>
                </a:r>
                <a14:m>
                  <m:oMath xmlns:m="http://schemas.openxmlformats.org/officeDocument/2006/math">
                    <m:d>
                      <m:dPr>
                        <m:endChr m:val="]"/>
                        <m:ctrlPr>
                          <a:rPr lang="el-GR" sz="22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220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l-GR" sz="2200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l-GR" sz="22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l-GR" sz="2200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r>
                  <a:rPr lang="el-GR" sz="2200" dirty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8024650" cy="5257800"/>
              </a:xfrm>
              <a:blipFill>
                <a:blip r:embed="rId2"/>
                <a:stretch>
                  <a:fillRect t="-1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Ομάδα 9">
            <a:extLst>
              <a:ext uri="{FF2B5EF4-FFF2-40B4-BE49-F238E27FC236}">
                <a16:creationId xmlns:a16="http://schemas.microsoft.com/office/drawing/2014/main" xmlns="" id="{90AEC23A-27E3-8DE7-6ECB-775EF14A36CE}"/>
              </a:ext>
            </a:extLst>
          </p:cNvPr>
          <p:cNvGrpSpPr/>
          <p:nvPr/>
        </p:nvGrpSpPr>
        <p:grpSpPr>
          <a:xfrm>
            <a:off x="1371600" y="2929956"/>
            <a:ext cx="5867400" cy="2895899"/>
            <a:chOff x="1371600" y="2929956"/>
            <a:chExt cx="5867400" cy="2895899"/>
          </a:xfrm>
        </p:grpSpPr>
        <p:pic>
          <p:nvPicPr>
            <p:cNvPr id="9" name="Εικόνα 8">
              <a:extLst>
                <a:ext uri="{FF2B5EF4-FFF2-40B4-BE49-F238E27FC236}">
                  <a16:creationId xmlns:a16="http://schemas.microsoft.com/office/drawing/2014/main" xmlns="" id="{F7D2E6C3-CACA-0473-5F63-8E7AC8E85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1600" y="2929956"/>
              <a:ext cx="5867400" cy="289589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371600" y="4103509"/>
                  <a:ext cx="60807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28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l-GR" sz="28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1600" y="4103509"/>
                  <a:ext cx="608070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orizontal Scroll 3"/>
              <p:cNvSpPr/>
              <p:nvPr/>
            </p:nvSpPr>
            <p:spPr>
              <a:xfrm>
                <a:off x="4419600" y="609600"/>
                <a:ext cx="4114800" cy="1447800"/>
              </a:xfrm>
              <a:prstGeom prst="horizontalScroll">
                <a:avLst>
                  <a:gd name="adj" fmla="val 6579"/>
                </a:avLst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1600" dirty="0" smtClean="0">
                    <a:solidFill>
                      <a:schemeClr val="tx1"/>
                    </a:solidFill>
                  </a:rPr>
                  <a:t>Χρησιμοποιούμε την παρακάτω παράσταση όταν θέλουμε να υπολογίσουμε γωνίες στο χαρτί μας (υπολογίζουμε μόνο την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aa-ET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aa-ET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aa-ET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a-ET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aa-ET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aa-ET" sz="1600" dirty="0">
                    <a:solidFill>
                      <a:schemeClr val="tx1"/>
                    </a:solidFill>
                  </a:rPr>
                  <a:t> </a:t>
                </a:r>
                <a:r>
                  <a:rPr lang="el-GR" sz="1600" dirty="0">
                    <a:solidFill>
                      <a:schemeClr val="tx1"/>
                    </a:solidFill>
                  </a:rPr>
                  <a:t>στην αριθμομηχανή).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609600"/>
                <a:ext cx="4114800" cy="1447800"/>
              </a:xfrm>
              <a:prstGeom prst="horizontalScroll">
                <a:avLst>
                  <a:gd name="adj" fmla="val 657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943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8024650" cy="5257800"/>
              </a:xfrm>
            </p:spPr>
            <p:txBody>
              <a:bodyPr>
                <a:normAutofit/>
              </a:bodyPr>
              <a:lstStyle/>
              <a:p>
                <a:r>
                  <a:rPr lang="el-GR" sz="2600" b="1" dirty="0"/>
                  <a:t>Γωνία (σημείωση)</a:t>
                </a:r>
              </a:p>
              <a:p>
                <a:endParaRPr lang="el-GR" sz="1400" b="1" dirty="0"/>
              </a:p>
              <a:p>
                <a:r>
                  <a:rPr lang="el-GR" dirty="0"/>
                  <a:t>Τα προγραμματιστικά περιβάλλοντα που έχουν μαθηματικές βιβλιοθήκες (όλα δηλαδή </a:t>
                </a:r>
                <a:r>
                  <a:rPr lang="el-GR" dirty="0">
                    <a:sym typeface="Wingdings" panose="05000000000000000000" pitchFamily="2" charset="2"/>
                  </a:rPr>
                  <a:t>) έχουν συνήθως δυο συναρτήσεις για τον υπολογισμό της γωνίας ενός διανύσματος:</a:t>
                </a:r>
              </a:p>
              <a:p>
                <a:pPr lvl="1"/>
                <a:r>
                  <a:rPr lang="el-GR" b="1" dirty="0">
                    <a:sym typeface="Wingdings" panose="05000000000000000000" pitchFamily="2" charset="2"/>
                  </a:rPr>
                  <a:t>Την </a:t>
                </a:r>
                <a:r>
                  <a:rPr lang="aa-ET" b="1" dirty="0">
                    <a:sym typeface="Wingdings" panose="05000000000000000000" pitchFamily="2" charset="2"/>
                  </a:rPr>
                  <a:t>atan(</a:t>
                </a:r>
                <a14:m>
                  <m:oMath xmlns:m="http://schemas.openxmlformats.org/officeDocument/2006/math"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𝒄</m:t>
                    </m:r>
                  </m:oMath>
                </a14:m>
                <a:r>
                  <a:rPr lang="aa-ET" b="1" dirty="0">
                    <a:sym typeface="Wingdings" panose="05000000000000000000" pitchFamily="2" charset="2"/>
                  </a:rPr>
                  <a:t>), </a:t>
                </a:r>
                <a:r>
                  <a:rPr lang="el-GR" b="1" dirty="0">
                    <a:sym typeface="Wingdings" panose="05000000000000000000" pitchFamily="2" charset="2"/>
                  </a:rPr>
                  <a:t>με </a:t>
                </a:r>
                <a14:m>
                  <m:oMath xmlns:m="http://schemas.openxmlformats.org/officeDocument/2006/math"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𝒄</m:t>
                    </m:r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𝒚</m:t>
                    </m:r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/</m:t>
                    </m:r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</m:oMath>
                </a14:m>
                <a:r>
                  <a:rPr lang="aa-ET" b="1" dirty="0">
                    <a:sym typeface="Wingdings" panose="05000000000000000000" pitchFamily="2" charset="2"/>
                  </a:rPr>
                  <a:t>, </a:t>
                </a:r>
                <a:r>
                  <a:rPr lang="el-GR" b="1" dirty="0">
                    <a:sym typeface="Wingdings" panose="05000000000000000000" pitchFamily="2" charset="2"/>
                  </a:rPr>
                  <a:t>το λόγο δηλαδή της τεταγμένης προς την τετμημένη</a:t>
                </a:r>
              </a:p>
              <a:p>
                <a:pPr lvl="1"/>
                <a:r>
                  <a:rPr lang="el-GR" b="1" dirty="0">
                    <a:sym typeface="Wingdings" panose="05000000000000000000" pitchFamily="2" charset="2"/>
                  </a:rPr>
                  <a:t>Την </a:t>
                </a:r>
                <a:r>
                  <a:rPr lang="aa-ET" b="1" dirty="0">
                    <a:sym typeface="Wingdings" panose="05000000000000000000" pitchFamily="2" charset="2"/>
                  </a:rPr>
                  <a:t>atan2(</a:t>
                </a:r>
                <a14:m>
                  <m:oMath xmlns:m="http://schemas.openxmlformats.org/officeDocument/2006/math"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𝒚</m:t>
                    </m:r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 </m:t>
                    </m:r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</m:oMath>
                </a14:m>
                <a:r>
                  <a:rPr lang="aa-ET" b="1" dirty="0">
                    <a:sym typeface="Wingdings" panose="05000000000000000000" pitchFamily="2" charset="2"/>
                  </a:rPr>
                  <a:t>), </a:t>
                </a:r>
                <a:r>
                  <a:rPr lang="el-GR" b="1" dirty="0">
                    <a:sym typeface="Wingdings" panose="05000000000000000000" pitchFamily="2" charset="2"/>
                  </a:rPr>
                  <a:t>που παίρνει δυο ορίσματα, τόσο την τετμημένη </a:t>
                </a:r>
                <a14:m>
                  <m:oMath xmlns:m="http://schemas.openxmlformats.org/officeDocument/2006/math"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</m:oMath>
                </a14:m>
                <a:r>
                  <a:rPr lang="aa-ET" b="1" dirty="0">
                    <a:sym typeface="Wingdings" panose="05000000000000000000" pitchFamily="2" charset="2"/>
                  </a:rPr>
                  <a:t> </a:t>
                </a:r>
                <a:r>
                  <a:rPr lang="el-GR" b="1" dirty="0">
                    <a:sym typeface="Wingdings" panose="05000000000000000000" pitchFamily="2" charset="2"/>
                  </a:rPr>
                  <a:t>όσο και την τεταγμένη </a:t>
                </a:r>
                <a14:m>
                  <m:oMath xmlns:m="http://schemas.openxmlformats.org/officeDocument/2006/math"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𝒚</m:t>
                    </m:r>
                  </m:oMath>
                </a14:m>
                <a:endParaRPr lang="aa-ET" b="1" dirty="0">
                  <a:sym typeface="Wingdings" panose="05000000000000000000" pitchFamily="2" charset="2"/>
                </a:endParaRPr>
              </a:p>
              <a:p>
                <a:pPr lvl="1"/>
                <a:endParaRPr lang="aa-ET" sz="1200" b="1" dirty="0">
                  <a:sym typeface="Wingdings" panose="05000000000000000000" pitchFamily="2" charset="2"/>
                </a:endParaRPr>
              </a:p>
              <a:p>
                <a:r>
                  <a:rPr lang="el-GR" b="1" dirty="0">
                    <a:sym typeface="Wingdings" panose="05000000000000000000" pitchFamily="2" charset="2"/>
                  </a:rPr>
                  <a:t>Προφανώς η 2</a:t>
                </a:r>
                <a:r>
                  <a:rPr lang="el-GR" b="1" baseline="30000" dirty="0">
                    <a:sym typeface="Wingdings" panose="05000000000000000000" pitchFamily="2" charset="2"/>
                  </a:rPr>
                  <a:t>η</a:t>
                </a:r>
                <a:r>
                  <a:rPr lang="el-GR" b="1" dirty="0">
                    <a:sym typeface="Wingdings" panose="05000000000000000000" pitchFamily="2" charset="2"/>
                  </a:rPr>
                  <a:t> υπολογίζει πάντα το σωστό αποτέλεσμα γιατί λαμβάνει υπ’όψη τα πρόσημα των </a:t>
                </a:r>
                <a14:m>
                  <m:oMath xmlns:m="http://schemas.openxmlformats.org/officeDocument/2006/math"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 </m:t>
                    </m:r>
                    <m:r>
                      <a:rPr lang="aa-ET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𝒚</m:t>
                    </m:r>
                    <m:r>
                      <a:rPr lang="el-GR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l-GR" b="1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8024650" cy="5257800"/>
              </a:xfrm>
              <a:blipFill>
                <a:blip r:embed="rId2"/>
                <a:stretch>
                  <a:fillRect t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Εικόνα 3" descr="Programming Definition, Software &amp; Languages - Lesson | Study.com">
            <a:extLst>
              <a:ext uri="{FF2B5EF4-FFF2-40B4-BE49-F238E27FC236}">
                <a16:creationId xmlns:a16="http://schemas.microsoft.com/office/drawing/2014/main" xmlns="" id="{D611C835-9B22-4DCB-C758-56A17760D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738867"/>
            <a:ext cx="2136965" cy="1424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25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371600"/>
            <a:ext cx="7338508" cy="4229548"/>
          </a:xfrm>
        </p:spPr>
        <p:txBody>
          <a:bodyPr>
            <a:normAutofit/>
          </a:bodyPr>
          <a:lstStyle/>
          <a:p>
            <a:r>
              <a:rPr lang="el-GR" u="sng" dirty="0"/>
              <a:t>Ιδιότητες διανυσμάτων</a:t>
            </a:r>
          </a:p>
          <a:p>
            <a:pPr lvl="1"/>
            <a:r>
              <a:rPr lang="el-GR" b="1" dirty="0"/>
              <a:t>Ισότητα</a:t>
            </a:r>
            <a:r>
              <a:rPr lang="el-GR" dirty="0"/>
              <a:t> διανυσμάτων</a:t>
            </a:r>
          </a:p>
          <a:p>
            <a:pPr lvl="2"/>
            <a:r>
              <a:rPr lang="el-GR" dirty="0"/>
              <a:t>Ίδιο μέτρο και κατεύθυνση</a:t>
            </a:r>
          </a:p>
          <a:p>
            <a:pPr lvl="1"/>
            <a:r>
              <a:rPr lang="el-GR" b="1" dirty="0"/>
              <a:t>Πρόσθεση</a:t>
            </a:r>
            <a:r>
              <a:rPr lang="el-GR" dirty="0"/>
              <a:t> διανυσμάτων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68580" indent="0">
              <a:buNone/>
            </a:pPr>
            <a:r>
              <a:rPr lang="en-US" dirty="0"/>
              <a:t>  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1066800" y="6019800"/>
            <a:ext cx="1676400" cy="374784"/>
            <a:chOff x="1066800" y="6019800"/>
            <a:chExt cx="1676400" cy="374784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1066800" y="6019800"/>
              <a:ext cx="16764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1804491" y="6082126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4491" y="6082126"/>
                  <a:ext cx="201017" cy="312458"/>
                </a:xfrm>
                <a:prstGeom prst="rect">
                  <a:avLst/>
                </a:prstGeom>
                <a:blipFill>
                  <a:blip r:embed="rId3"/>
                  <a:stretch>
                    <a:fillRect l="-27273" t="-45098" r="-109091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/>
          <p:cNvGrpSpPr/>
          <p:nvPr/>
        </p:nvGrpSpPr>
        <p:grpSpPr>
          <a:xfrm>
            <a:off x="2743200" y="3810000"/>
            <a:ext cx="1447800" cy="2193636"/>
            <a:chOff x="2743200" y="3810000"/>
            <a:chExt cx="1447800" cy="2193636"/>
          </a:xfrm>
        </p:grpSpPr>
        <p:cxnSp>
          <p:nvCxnSpPr>
            <p:cNvPr id="9" name="Straight Arrow Connector 8"/>
            <p:cNvCxnSpPr/>
            <p:nvPr/>
          </p:nvCxnSpPr>
          <p:spPr>
            <a:xfrm flipV="1">
              <a:off x="2743200" y="3810000"/>
              <a:ext cx="1447800" cy="21936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3467100" y="4953000"/>
                  <a:ext cx="211404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100" y="4953000"/>
                  <a:ext cx="211404" cy="310598"/>
                </a:xfrm>
                <a:prstGeom prst="rect">
                  <a:avLst/>
                </a:prstGeom>
                <a:blipFill>
                  <a:blip r:embed="rId4"/>
                  <a:stretch>
                    <a:fillRect l="-29412" r="-23529" b="-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1069874" y="3810000"/>
            <a:ext cx="3121126" cy="2182096"/>
            <a:chOff x="1069874" y="3810000"/>
            <a:chExt cx="3121126" cy="2182096"/>
          </a:xfrm>
        </p:grpSpPr>
        <p:cxnSp>
          <p:nvCxnSpPr>
            <p:cNvPr id="11" name="Straight Arrow Connector 10"/>
            <p:cNvCxnSpPr/>
            <p:nvPr/>
          </p:nvCxnSpPr>
          <p:spPr>
            <a:xfrm flipV="1">
              <a:off x="1069874" y="3810000"/>
              <a:ext cx="3121126" cy="2182096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911446" y="4419600"/>
                  <a:ext cx="63523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1446" y="4419600"/>
                  <a:ext cx="635237" cy="312458"/>
                </a:xfrm>
                <a:prstGeom prst="rect">
                  <a:avLst/>
                </a:prstGeom>
                <a:blipFill>
                  <a:blip r:embed="rId5"/>
                  <a:stretch>
                    <a:fillRect l="-8654" t="-43137" r="-7692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/>
          <p:cNvGrpSpPr/>
          <p:nvPr/>
        </p:nvGrpSpPr>
        <p:grpSpPr>
          <a:xfrm>
            <a:off x="6812665" y="3993053"/>
            <a:ext cx="1827564" cy="381737"/>
            <a:chOff x="5411436" y="6062940"/>
            <a:chExt cx="1827564" cy="381737"/>
          </a:xfrm>
        </p:grpSpPr>
        <p:cxnSp>
          <p:nvCxnSpPr>
            <p:cNvPr id="16" name="Straight Arrow Connector 15"/>
            <p:cNvCxnSpPr/>
            <p:nvPr/>
          </p:nvCxnSpPr>
          <p:spPr>
            <a:xfrm flipV="1">
              <a:off x="5411436" y="6062940"/>
              <a:ext cx="1827564" cy="69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6149127" y="6132219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9127" y="6132219"/>
                  <a:ext cx="201017" cy="312458"/>
                </a:xfrm>
                <a:prstGeom prst="rect">
                  <a:avLst/>
                </a:prstGeom>
                <a:blipFill>
                  <a:blip r:embed="rId6"/>
                  <a:stretch>
                    <a:fillRect l="-30303" t="-45098" r="-106061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6144591" y="4267124"/>
            <a:ext cx="685800" cy="799341"/>
            <a:chOff x="7239000" y="5263599"/>
            <a:chExt cx="685800" cy="799341"/>
          </a:xfrm>
        </p:grpSpPr>
        <p:cxnSp>
          <p:nvCxnSpPr>
            <p:cNvPr id="20" name="Straight Arrow Connector 19"/>
            <p:cNvCxnSpPr/>
            <p:nvPr/>
          </p:nvCxnSpPr>
          <p:spPr>
            <a:xfrm flipV="1">
              <a:off x="7239000" y="5263599"/>
              <a:ext cx="685800" cy="79934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7680683" y="5600520"/>
                  <a:ext cx="211404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0683" y="5600520"/>
                  <a:ext cx="211404" cy="310598"/>
                </a:xfrm>
                <a:prstGeom prst="rect">
                  <a:avLst/>
                </a:prstGeom>
                <a:blipFill>
                  <a:blip r:embed="rId7"/>
                  <a:stretch>
                    <a:fillRect l="-28571" r="-20000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/>
          <p:cNvGrpSpPr/>
          <p:nvPr/>
        </p:nvGrpSpPr>
        <p:grpSpPr>
          <a:xfrm>
            <a:off x="4611375" y="5091164"/>
            <a:ext cx="336031" cy="1294245"/>
            <a:chOff x="7772400" y="3969353"/>
            <a:chExt cx="336031" cy="1294245"/>
          </a:xfrm>
        </p:grpSpPr>
        <p:cxnSp>
          <p:nvCxnSpPr>
            <p:cNvPr id="23" name="Straight Arrow Connector 22"/>
            <p:cNvCxnSpPr/>
            <p:nvPr/>
          </p:nvCxnSpPr>
          <p:spPr>
            <a:xfrm flipH="1" flipV="1">
              <a:off x="7772400" y="3969353"/>
              <a:ext cx="152399" cy="129424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7907542" y="4467110"/>
                  <a:ext cx="200889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7542" y="4467110"/>
                  <a:ext cx="200889" cy="312458"/>
                </a:xfrm>
                <a:prstGeom prst="rect">
                  <a:avLst/>
                </a:prstGeom>
                <a:blipFill>
                  <a:blip r:embed="rId8"/>
                  <a:stretch>
                    <a:fillRect l="-27273" t="-45098" r="-106061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/>
          <p:cNvGrpSpPr/>
          <p:nvPr/>
        </p:nvGrpSpPr>
        <p:grpSpPr>
          <a:xfrm>
            <a:off x="4344328" y="2991182"/>
            <a:ext cx="1295400" cy="632393"/>
            <a:chOff x="6477000" y="3336960"/>
            <a:chExt cx="1295400" cy="632393"/>
          </a:xfrm>
        </p:grpSpPr>
        <p:cxnSp>
          <p:nvCxnSpPr>
            <p:cNvPr id="26" name="Straight Arrow Connector 25"/>
            <p:cNvCxnSpPr/>
            <p:nvPr/>
          </p:nvCxnSpPr>
          <p:spPr>
            <a:xfrm flipH="1" flipV="1">
              <a:off x="6477000" y="3429000"/>
              <a:ext cx="1295400" cy="5403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7093421" y="3336960"/>
                  <a:ext cx="219932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3421" y="3336960"/>
                  <a:ext cx="219932" cy="310598"/>
                </a:xfrm>
                <a:prstGeom prst="rect">
                  <a:avLst/>
                </a:prstGeom>
                <a:blipFill>
                  <a:blip r:embed="rId9"/>
                  <a:stretch>
                    <a:fillRect l="-27778" r="-19444"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/>
          <p:cNvGrpSpPr/>
          <p:nvPr/>
        </p:nvGrpSpPr>
        <p:grpSpPr>
          <a:xfrm>
            <a:off x="4404301" y="3422049"/>
            <a:ext cx="2072701" cy="2627593"/>
            <a:chOff x="4404299" y="3422047"/>
            <a:chExt cx="2072701" cy="2627593"/>
          </a:xfrm>
        </p:grpSpPr>
        <p:cxnSp>
          <p:nvCxnSpPr>
            <p:cNvPr id="30" name="Straight Arrow Connector 29"/>
            <p:cNvCxnSpPr/>
            <p:nvPr/>
          </p:nvCxnSpPr>
          <p:spPr>
            <a:xfrm flipV="1">
              <a:off x="5411436" y="3422047"/>
              <a:ext cx="1065564" cy="2627593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404299" y="4566097"/>
                  <a:ext cx="1501693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4299" y="4566097"/>
                  <a:ext cx="1501693" cy="312458"/>
                </a:xfrm>
                <a:prstGeom prst="rect">
                  <a:avLst/>
                </a:prstGeom>
                <a:blipFill>
                  <a:blip r:embed="rId10"/>
                  <a:stretch>
                    <a:fillRect l="-3239" t="-43137" r="-2834"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5580347" y="1143002"/>
            <a:ext cx="2915921" cy="1803081"/>
            <a:chOff x="5580345" y="1143000"/>
            <a:chExt cx="2915921" cy="1803081"/>
          </a:xfrm>
        </p:grpSpPr>
        <p:cxnSp>
          <p:nvCxnSpPr>
            <p:cNvPr id="29" name="Straight Arrow Connector 28"/>
            <p:cNvCxnSpPr/>
            <p:nvPr/>
          </p:nvCxnSpPr>
          <p:spPr>
            <a:xfrm>
              <a:off x="5791200" y="2609051"/>
              <a:ext cx="19812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5943600" y="1143000"/>
              <a:ext cx="0" cy="161845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5580345" y="1286980"/>
              <a:ext cx="1106177" cy="5024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5605601" y="2576749"/>
                  <a:ext cx="39869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5601" y="2576749"/>
                  <a:ext cx="398699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Arrow Connector 45"/>
            <p:cNvCxnSpPr/>
            <p:nvPr/>
          </p:nvCxnSpPr>
          <p:spPr>
            <a:xfrm flipV="1">
              <a:off x="6782418" y="1161877"/>
              <a:ext cx="1106177" cy="5024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V="1">
              <a:off x="5934401" y="2090890"/>
              <a:ext cx="1106177" cy="5024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V="1">
              <a:off x="7390089" y="1938137"/>
              <a:ext cx="1106177" cy="5024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513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-0.00463 L 0.23298 0.05069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8" y="275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07407E-6 L 0.3441 -0.16412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05" y="-821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07407E-6 L 0.11545 0.1412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64" y="706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-3.7037E-6 L -0.15764 0.3011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26" y="1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l-GR" u="sng" dirty="0"/>
                  <a:t>Ιδιότητες</a:t>
                </a:r>
              </a:p>
              <a:p>
                <a:pPr lvl="1"/>
                <a:r>
                  <a:rPr lang="el-GR" b="1" dirty="0" err="1"/>
                  <a:t>Αντιμεταθετικότητα</a:t>
                </a:r>
                <a:endParaRPr lang="el-GR" b="1" dirty="0"/>
              </a:p>
              <a:p>
                <a:pPr lvl="2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𝛢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𝛣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𝛣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𝛢</m:t>
                        </m:r>
                      </m:e>
                    </m:acc>
                  </m:oMath>
                </a14:m>
                <a:endParaRPr lang="el-GR" i="1" dirty="0"/>
              </a:p>
              <a:p>
                <a:pPr lvl="1"/>
                <a:r>
                  <a:rPr lang="el-GR" b="1" dirty="0" err="1"/>
                  <a:t>Προσεταιριστικότητα</a:t>
                </a:r>
                <a:endParaRPr lang="el-GR" b="1" dirty="0"/>
              </a:p>
              <a:p>
                <a:pPr lvl="2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</m:oMath>
                </a14:m>
                <a:endParaRPr lang="el-GR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24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371600" y="6126998"/>
            <a:ext cx="1676400" cy="374784"/>
            <a:chOff x="1066800" y="6019800"/>
            <a:chExt cx="1676400" cy="374784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1066800" y="6019800"/>
              <a:ext cx="16764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1804491" y="6082126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4491" y="6082126"/>
                  <a:ext cx="201017" cy="312458"/>
                </a:xfrm>
                <a:prstGeom prst="rect">
                  <a:avLst/>
                </a:prstGeom>
                <a:blipFill>
                  <a:blip r:embed="rId4"/>
                  <a:stretch>
                    <a:fillRect l="-27273" t="-42308" r="-109091" b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/>
          <p:cNvGrpSpPr/>
          <p:nvPr/>
        </p:nvGrpSpPr>
        <p:grpSpPr>
          <a:xfrm>
            <a:off x="3017982" y="5390398"/>
            <a:ext cx="838200" cy="745836"/>
            <a:chOff x="2743200" y="3810000"/>
            <a:chExt cx="1447800" cy="2193636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2743200" y="3810000"/>
              <a:ext cx="1447800" cy="21936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3467100" y="4953000"/>
                  <a:ext cx="365154" cy="9135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100" y="4953000"/>
                  <a:ext cx="211404" cy="310598"/>
                </a:xfrm>
                <a:prstGeom prst="rect">
                  <a:avLst/>
                </a:prstGeom>
                <a:blipFill>
                  <a:blip r:embed="rId5"/>
                  <a:stretch>
                    <a:fillRect l="-70000" r="-90000" b="-2235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3017985" y="4495800"/>
            <a:ext cx="794905" cy="894598"/>
            <a:chOff x="2479964" y="730593"/>
            <a:chExt cx="1373017" cy="2631171"/>
          </a:xfrm>
        </p:grpSpPr>
        <p:cxnSp>
          <p:nvCxnSpPr>
            <p:cNvPr id="13" name="Straight Arrow Connector 12"/>
            <p:cNvCxnSpPr/>
            <p:nvPr/>
          </p:nvCxnSpPr>
          <p:spPr>
            <a:xfrm flipH="1" flipV="1">
              <a:off x="2479964" y="730593"/>
              <a:ext cx="1373017" cy="263117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3275666" y="1309155"/>
                  <a:ext cx="346988" cy="9189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5666" y="1309155"/>
                  <a:ext cx="346988" cy="918994"/>
                </a:xfrm>
                <a:prstGeom prst="rect">
                  <a:avLst/>
                </a:prstGeom>
                <a:blipFill>
                  <a:blip r:embed="rId6"/>
                  <a:stretch>
                    <a:fillRect l="-30303" t="-45098" r="-103030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2229838" y="4495800"/>
            <a:ext cx="788147" cy="1631198"/>
            <a:chOff x="1696436" y="4495800"/>
            <a:chExt cx="788147" cy="1631198"/>
          </a:xfrm>
        </p:grpSpPr>
        <p:cxnSp>
          <p:nvCxnSpPr>
            <p:cNvPr id="17" name="Straight Arrow Connector 16"/>
            <p:cNvCxnSpPr/>
            <p:nvPr/>
          </p:nvCxnSpPr>
          <p:spPr>
            <a:xfrm flipH="1" flipV="1">
              <a:off x="2484582" y="4495800"/>
              <a:ext cx="1" cy="1631198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696436" y="5519361"/>
                  <a:ext cx="635110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6436" y="5519361"/>
                  <a:ext cx="635110" cy="312458"/>
                </a:xfrm>
                <a:prstGeom prst="rect">
                  <a:avLst/>
                </a:prstGeom>
                <a:blipFill>
                  <a:blip r:embed="rId7"/>
                  <a:stretch>
                    <a:fillRect l="-8654" t="-42308" r="-54808" b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/>
          <p:cNvGrpSpPr/>
          <p:nvPr/>
        </p:nvGrpSpPr>
        <p:grpSpPr>
          <a:xfrm>
            <a:off x="1284599" y="4495800"/>
            <a:ext cx="1763403" cy="1631198"/>
            <a:chOff x="751197" y="4495800"/>
            <a:chExt cx="1763403" cy="1631198"/>
          </a:xfrm>
        </p:grpSpPr>
        <p:cxnSp>
          <p:nvCxnSpPr>
            <p:cNvPr id="19" name="Straight Arrow Connector 18"/>
            <p:cNvCxnSpPr/>
            <p:nvPr/>
          </p:nvCxnSpPr>
          <p:spPr>
            <a:xfrm flipV="1">
              <a:off x="842239" y="4495800"/>
              <a:ext cx="1672361" cy="1631198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51197" y="4786870"/>
                  <a:ext cx="1058944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1197" y="4786870"/>
                  <a:ext cx="1058944" cy="312458"/>
                </a:xfrm>
                <a:prstGeom prst="rect">
                  <a:avLst/>
                </a:prstGeom>
                <a:blipFill>
                  <a:blip r:embed="rId8"/>
                  <a:stretch>
                    <a:fillRect l="-5202" t="-42308" r="-33526" b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/>
          <p:cNvGrpSpPr/>
          <p:nvPr/>
        </p:nvGrpSpPr>
        <p:grpSpPr>
          <a:xfrm>
            <a:off x="5059218" y="6142700"/>
            <a:ext cx="1676400" cy="374784"/>
            <a:chOff x="1066800" y="6019800"/>
            <a:chExt cx="1676400" cy="374784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1066800" y="6019800"/>
              <a:ext cx="16764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1804491" y="6082126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4491" y="6082126"/>
                  <a:ext cx="201017" cy="312458"/>
                </a:xfrm>
                <a:prstGeom prst="rect">
                  <a:avLst/>
                </a:prstGeom>
                <a:blipFill>
                  <a:blip r:embed="rId9"/>
                  <a:stretch>
                    <a:fillRect l="-30303" t="-45098" r="-106061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6705600" y="5406100"/>
            <a:ext cx="838200" cy="745836"/>
            <a:chOff x="2743200" y="3810000"/>
            <a:chExt cx="1447800" cy="2193636"/>
          </a:xfrm>
        </p:grpSpPr>
        <p:cxnSp>
          <p:nvCxnSpPr>
            <p:cNvPr id="29" name="Straight Arrow Connector 28"/>
            <p:cNvCxnSpPr/>
            <p:nvPr/>
          </p:nvCxnSpPr>
          <p:spPr>
            <a:xfrm flipV="1">
              <a:off x="2743200" y="3810000"/>
              <a:ext cx="1447800" cy="21936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467100" y="4953000"/>
                  <a:ext cx="365154" cy="9135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100" y="4953000"/>
                  <a:ext cx="211404" cy="310598"/>
                </a:xfrm>
                <a:prstGeom prst="rect">
                  <a:avLst/>
                </a:prstGeom>
                <a:blipFill>
                  <a:blip r:embed="rId10"/>
                  <a:stretch>
                    <a:fillRect l="-70000" r="-90000" b="-2176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5059218" y="5390398"/>
            <a:ext cx="2484582" cy="745836"/>
            <a:chOff x="4525818" y="5390398"/>
            <a:chExt cx="2484582" cy="745836"/>
          </a:xfrm>
        </p:grpSpPr>
        <p:cxnSp>
          <p:nvCxnSpPr>
            <p:cNvPr id="31" name="Straight Arrow Connector 30"/>
            <p:cNvCxnSpPr/>
            <p:nvPr/>
          </p:nvCxnSpPr>
          <p:spPr>
            <a:xfrm flipV="1">
              <a:off x="4525818" y="5390398"/>
              <a:ext cx="2484582" cy="745836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5264609" y="5394909"/>
                  <a:ext cx="63523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4609" y="5394909"/>
                  <a:ext cx="635237" cy="312458"/>
                </a:xfrm>
                <a:prstGeom prst="rect">
                  <a:avLst/>
                </a:prstGeom>
                <a:blipFill>
                  <a:blip r:embed="rId11"/>
                  <a:stretch>
                    <a:fillRect l="-7692" t="-45098" r="-8654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/>
          <p:cNvGrpSpPr/>
          <p:nvPr/>
        </p:nvGrpSpPr>
        <p:grpSpPr>
          <a:xfrm>
            <a:off x="6705602" y="4511502"/>
            <a:ext cx="794905" cy="894598"/>
            <a:chOff x="2479964" y="730593"/>
            <a:chExt cx="1373017" cy="2631171"/>
          </a:xfrm>
        </p:grpSpPr>
        <p:cxnSp>
          <p:nvCxnSpPr>
            <p:cNvPr id="37" name="Straight Arrow Connector 36"/>
            <p:cNvCxnSpPr/>
            <p:nvPr/>
          </p:nvCxnSpPr>
          <p:spPr>
            <a:xfrm flipH="1" flipV="1">
              <a:off x="2479964" y="730593"/>
              <a:ext cx="1373017" cy="263117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3275666" y="1309155"/>
                  <a:ext cx="346988" cy="9189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5666" y="1309155"/>
                  <a:ext cx="346988" cy="918994"/>
                </a:xfrm>
                <a:prstGeom prst="rect">
                  <a:avLst/>
                </a:prstGeom>
                <a:blipFill>
                  <a:blip r:embed="rId12"/>
                  <a:stretch>
                    <a:fillRect l="-30303" t="-42308" r="-103030" b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/>
          <p:cNvGrpSpPr/>
          <p:nvPr/>
        </p:nvGrpSpPr>
        <p:grpSpPr>
          <a:xfrm>
            <a:off x="4972053" y="4510634"/>
            <a:ext cx="1763403" cy="1631198"/>
            <a:chOff x="751197" y="4495800"/>
            <a:chExt cx="1763403" cy="1631198"/>
          </a:xfrm>
        </p:grpSpPr>
        <p:cxnSp>
          <p:nvCxnSpPr>
            <p:cNvPr id="40" name="Straight Arrow Connector 39"/>
            <p:cNvCxnSpPr/>
            <p:nvPr/>
          </p:nvCxnSpPr>
          <p:spPr>
            <a:xfrm flipV="1">
              <a:off x="842239" y="4495800"/>
              <a:ext cx="1672361" cy="1631198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751197" y="4786870"/>
                  <a:ext cx="1058944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1197" y="4786870"/>
                  <a:ext cx="1058944" cy="312458"/>
                </a:xfrm>
                <a:prstGeom prst="rect">
                  <a:avLst/>
                </a:prstGeom>
                <a:blipFill>
                  <a:blip r:embed="rId13"/>
                  <a:stretch>
                    <a:fillRect l="-5202" t="-45098" r="-33526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9782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7415050" cy="3933450"/>
              </a:xfrm>
            </p:spPr>
            <p:txBody>
              <a:bodyPr/>
              <a:lstStyle/>
              <a:p>
                <a:r>
                  <a:rPr lang="el-GR" b="1" dirty="0"/>
                  <a:t>Αρνητικό διάνυσμα </a:t>
                </a:r>
                <a:r>
                  <a:rPr lang="el-GR" dirty="0"/>
                  <a:t>ενός διανύσματος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acc>
                  </m:oMath>
                </a14:m>
                <a:endParaRPr lang="el-GR" dirty="0"/>
              </a:p>
              <a:p>
                <a:pPr lvl="1"/>
                <a:r>
                  <a:rPr lang="el-GR" dirty="0"/>
                  <a:t>Ορίζεται ως το διάνυσμα εκείνο που όταν προστεθεί στο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acc>
                  </m:oMath>
                </a14:m>
                <a:r>
                  <a:rPr lang="el-GR" dirty="0"/>
                  <a:t>, μας δίνει το μηδενικό διάνυσμα, δηλ.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l-G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b="0" i="0" smtClean="0">
                                <a:latin typeface="Cambria Math" panose="02040503050406030204" pitchFamily="18" charset="0"/>
                              </a:rPr>
                              <m:t>Α</m:t>
                            </m:r>
                          </m:e>
                        </m:acc>
                      </m:e>
                    </m:d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acc>
                  </m:oMath>
                </a14:m>
                <a:endParaRPr lang="el-GR" dirty="0"/>
              </a:p>
              <a:p>
                <a:r>
                  <a:rPr lang="el-GR" dirty="0"/>
                  <a:t>Παράδειγμα:</a:t>
                </a:r>
                <a:endParaRPr lang="en-US" dirty="0"/>
              </a:p>
              <a:p>
                <a:pPr lvl="1"/>
                <a:r>
                  <a:rPr lang="el-GR" dirty="0"/>
                  <a:t>Πράξη</a:t>
                </a:r>
                <a:r>
                  <a:rPr lang="en-US" dirty="0"/>
                  <a:t> </a:t>
                </a:r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7415050" cy="393345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828800" y="4809767"/>
            <a:ext cx="1676400" cy="425172"/>
            <a:chOff x="1066800" y="5594628"/>
            <a:chExt cx="1676400" cy="425172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1066800" y="5791200"/>
              <a:ext cx="1676400" cy="228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1690128" y="5594628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0128" y="5594628"/>
                  <a:ext cx="201017" cy="312458"/>
                </a:xfrm>
                <a:prstGeom prst="rect">
                  <a:avLst/>
                </a:prstGeom>
                <a:blipFill>
                  <a:blip r:embed="rId3"/>
                  <a:stretch>
                    <a:fillRect l="-27273" t="-42308" r="-109091" b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/>
          <p:cNvGrpSpPr/>
          <p:nvPr/>
        </p:nvGrpSpPr>
        <p:grpSpPr>
          <a:xfrm>
            <a:off x="3482666" y="4011253"/>
            <a:ext cx="860734" cy="1004024"/>
            <a:chOff x="4244666" y="3500714"/>
            <a:chExt cx="860734" cy="1004024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4244666" y="3500714"/>
              <a:ext cx="860734" cy="1004024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4428993" y="3724455"/>
                  <a:ext cx="211404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8993" y="3724455"/>
                  <a:ext cx="211404" cy="310598"/>
                </a:xfrm>
                <a:prstGeom prst="rect">
                  <a:avLst/>
                </a:prstGeom>
                <a:blipFill>
                  <a:blip r:embed="rId4"/>
                  <a:stretch>
                    <a:fillRect l="-29412" r="-23529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2524729" y="5015277"/>
            <a:ext cx="952820" cy="1048858"/>
            <a:chOff x="2332102" y="5398141"/>
            <a:chExt cx="952820" cy="1048858"/>
          </a:xfrm>
        </p:grpSpPr>
        <p:cxnSp>
          <p:nvCxnSpPr>
            <p:cNvPr id="16" name="Straight Arrow Connector 15"/>
            <p:cNvCxnSpPr/>
            <p:nvPr/>
          </p:nvCxnSpPr>
          <p:spPr>
            <a:xfrm flipH="1">
              <a:off x="2332102" y="5398141"/>
              <a:ext cx="952820" cy="104885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2808512" y="5856829"/>
                  <a:ext cx="384529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8512" y="5856829"/>
                  <a:ext cx="384529" cy="310598"/>
                </a:xfrm>
                <a:prstGeom prst="rect">
                  <a:avLst/>
                </a:prstGeom>
                <a:blipFill>
                  <a:blip r:embed="rId5"/>
                  <a:stretch>
                    <a:fillRect l="-1587" r="-14286"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/>
          <p:cNvGrpSpPr/>
          <p:nvPr/>
        </p:nvGrpSpPr>
        <p:grpSpPr>
          <a:xfrm>
            <a:off x="1419300" y="5234939"/>
            <a:ext cx="1133336" cy="819676"/>
            <a:chOff x="2181300" y="4724400"/>
            <a:chExt cx="1133336" cy="819676"/>
          </a:xfrm>
        </p:grpSpPr>
        <p:cxnSp>
          <p:nvCxnSpPr>
            <p:cNvPr id="20" name="Straight Arrow Connector 19"/>
            <p:cNvCxnSpPr/>
            <p:nvPr/>
          </p:nvCxnSpPr>
          <p:spPr>
            <a:xfrm>
              <a:off x="2590800" y="4724400"/>
              <a:ext cx="723836" cy="819676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181300" y="5005826"/>
                  <a:ext cx="63523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1300" y="5005826"/>
                  <a:ext cx="635237" cy="312458"/>
                </a:xfrm>
                <a:prstGeom prst="rect">
                  <a:avLst/>
                </a:prstGeom>
                <a:blipFill>
                  <a:blip r:embed="rId6"/>
                  <a:stretch>
                    <a:fillRect l="-8654" t="-43137" r="-7692"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/>
          <p:cNvGrpSpPr/>
          <p:nvPr/>
        </p:nvGrpSpPr>
        <p:grpSpPr>
          <a:xfrm>
            <a:off x="5033818" y="5690765"/>
            <a:ext cx="1676400" cy="425172"/>
            <a:chOff x="1066800" y="5594628"/>
            <a:chExt cx="1676400" cy="425172"/>
          </a:xfrm>
        </p:grpSpPr>
        <p:cxnSp>
          <p:nvCxnSpPr>
            <p:cNvPr id="26" name="Straight Arrow Connector 25"/>
            <p:cNvCxnSpPr/>
            <p:nvPr/>
          </p:nvCxnSpPr>
          <p:spPr>
            <a:xfrm flipV="1">
              <a:off x="1066800" y="5791200"/>
              <a:ext cx="1676400" cy="228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1690128" y="5594628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0128" y="5594628"/>
                  <a:ext cx="201017" cy="312458"/>
                </a:xfrm>
                <a:prstGeom prst="rect">
                  <a:avLst/>
                </a:prstGeom>
                <a:blipFill>
                  <a:blip r:embed="rId7"/>
                  <a:stretch>
                    <a:fillRect l="-27273" t="-45098" r="-109091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5028414" y="5111913"/>
            <a:ext cx="860734" cy="1004024"/>
            <a:chOff x="4244666" y="3500714"/>
            <a:chExt cx="860734" cy="1004024"/>
          </a:xfrm>
        </p:grpSpPr>
        <p:cxnSp>
          <p:nvCxnSpPr>
            <p:cNvPr id="29" name="Straight Arrow Connector 28"/>
            <p:cNvCxnSpPr/>
            <p:nvPr/>
          </p:nvCxnSpPr>
          <p:spPr>
            <a:xfrm flipV="1">
              <a:off x="4244666" y="3500714"/>
              <a:ext cx="860734" cy="1004024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4428993" y="3724455"/>
                  <a:ext cx="211404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8993" y="3724455"/>
                  <a:ext cx="211404" cy="310598"/>
                </a:xfrm>
                <a:prstGeom prst="rect">
                  <a:avLst/>
                </a:prstGeom>
                <a:blipFill>
                  <a:blip r:embed="rId8"/>
                  <a:stretch>
                    <a:fillRect l="-25714" r="-22857" b="-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/>
          <p:cNvGrpSpPr/>
          <p:nvPr/>
        </p:nvGrpSpPr>
        <p:grpSpPr>
          <a:xfrm>
            <a:off x="5877393" y="5111913"/>
            <a:ext cx="1144097" cy="784362"/>
            <a:chOff x="2590800" y="4724400"/>
            <a:chExt cx="1144097" cy="784362"/>
          </a:xfrm>
        </p:grpSpPr>
        <p:cxnSp>
          <p:nvCxnSpPr>
            <p:cNvPr id="32" name="Straight Arrow Connector 31"/>
            <p:cNvCxnSpPr/>
            <p:nvPr/>
          </p:nvCxnSpPr>
          <p:spPr>
            <a:xfrm>
              <a:off x="2590800" y="4724400"/>
              <a:ext cx="832827" cy="784362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3099660" y="4816394"/>
                  <a:ext cx="63523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99660" y="4816394"/>
                  <a:ext cx="635237" cy="312458"/>
                </a:xfrm>
                <a:prstGeom prst="rect">
                  <a:avLst/>
                </a:prstGeom>
                <a:blipFill>
                  <a:blip r:embed="rId9"/>
                  <a:stretch>
                    <a:fillRect l="-8654" t="-45098" r="-7692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2340353" y="3123152"/>
                <a:ext cx="2107244" cy="371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353" y="3123152"/>
                <a:ext cx="2107244" cy="371768"/>
              </a:xfrm>
              <a:prstGeom prst="rect">
                <a:avLst/>
              </a:prstGeom>
              <a:blipFill rotWithShape="0">
                <a:blip r:embed="rId10"/>
                <a:stretch>
                  <a:fillRect l="-2601" t="-31148" b="-1639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268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7872250" cy="4547508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Πολλαπλασιασμός διανύσματος</a:t>
                </a:r>
                <a:r>
                  <a:rPr lang="el-GR" dirty="0"/>
                  <a:t> με αριθμό</a:t>
                </a:r>
              </a:p>
              <a:p>
                <a:pPr lvl="1"/>
                <a:endParaRPr lang="el-GR" dirty="0"/>
              </a:p>
              <a:p>
                <a:pPr lvl="1"/>
                <a:r>
                  <a:rPr lang="el-GR" dirty="0"/>
                  <a:t>Το διάνυσμα διατηρεί τη διεύθυνση, αλλά αλλάζει (πιθανώς) η φορά και το μέτρο του</a:t>
                </a:r>
                <a:endParaRPr lang="en-US" dirty="0"/>
              </a:p>
              <a:p>
                <a:pPr lvl="1"/>
                <a:endParaRPr lang="el-GR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=|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l-GR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↑↑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αν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l-GR" i="0">
                        <a:latin typeface="Cambria Math" panose="02040503050406030204" pitchFamily="18" charset="0"/>
                      </a:rPr>
                      <m:t>αν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7872250" cy="4547508"/>
              </a:xfrm>
              <a:blipFill>
                <a:blip r:embed="rId2"/>
                <a:stretch>
                  <a:fillRect t="-1072" r="-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2971800" y="3954744"/>
            <a:ext cx="5518734" cy="2104601"/>
            <a:chOff x="2971800" y="3954742"/>
            <a:chExt cx="5518734" cy="2104601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4800600" y="4251186"/>
              <a:ext cx="3352800" cy="441186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/>
            <p:cNvGrpSpPr/>
            <p:nvPr/>
          </p:nvGrpSpPr>
          <p:grpSpPr>
            <a:xfrm>
              <a:off x="4800600" y="4578072"/>
              <a:ext cx="1821601" cy="355044"/>
              <a:chOff x="1066800" y="5905500"/>
              <a:chExt cx="1821601" cy="355044"/>
            </a:xfrm>
          </p:grpSpPr>
          <p:cxnSp>
            <p:nvCxnSpPr>
              <p:cNvPr id="6" name="Straight Arrow Connector 5"/>
              <p:cNvCxnSpPr/>
              <p:nvPr/>
            </p:nvCxnSpPr>
            <p:spPr>
              <a:xfrm flipV="1">
                <a:off x="1066800" y="5905500"/>
                <a:ext cx="1676400" cy="2286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/>
                  <p:cNvSpPr txBox="1"/>
                  <p:nvPr/>
                </p:nvSpPr>
                <p:spPr>
                  <a:xfrm>
                    <a:off x="2687384" y="5948086"/>
                    <a:ext cx="201017" cy="31245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" name="TextBox 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87384" y="5948086"/>
                    <a:ext cx="201017" cy="31245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7273" t="-45098" r="-109091" b="-58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7162800" y="3954742"/>
                  <a:ext cx="78912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2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2800" y="3954742"/>
                  <a:ext cx="789127" cy="31245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6202" t="-45098" r="-45736" b="-5882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/>
            <p:cNvCxnSpPr/>
            <p:nvPr/>
          </p:nvCxnSpPr>
          <p:spPr>
            <a:xfrm flipH="1">
              <a:off x="3276600" y="5600618"/>
              <a:ext cx="3505200" cy="458725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/>
            <p:cNvGrpSpPr/>
            <p:nvPr/>
          </p:nvGrpSpPr>
          <p:grpSpPr>
            <a:xfrm>
              <a:off x="6814134" y="5486318"/>
              <a:ext cx="1676400" cy="384829"/>
              <a:chOff x="1099134" y="5905500"/>
              <a:chExt cx="1676400" cy="384829"/>
            </a:xfrm>
          </p:grpSpPr>
          <p:cxnSp>
            <p:nvCxnSpPr>
              <p:cNvPr id="13" name="Straight Arrow Connector 12"/>
              <p:cNvCxnSpPr/>
              <p:nvPr/>
            </p:nvCxnSpPr>
            <p:spPr>
              <a:xfrm flipV="1">
                <a:off x="1099134" y="5905500"/>
                <a:ext cx="1676400" cy="2286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2534042" y="5977871"/>
                    <a:ext cx="201017" cy="31245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34042" y="5977871"/>
                    <a:ext cx="201017" cy="31245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27273" t="-45098" r="-109091" b="-58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2971800" y="5606648"/>
                  <a:ext cx="962251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−3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1800" y="5606648"/>
                  <a:ext cx="962251" cy="312458"/>
                </a:xfrm>
                <a:prstGeom prst="rect">
                  <a:avLst/>
                </a:prstGeom>
                <a:blipFill>
                  <a:blip r:embed="rId6"/>
                  <a:stretch>
                    <a:fillRect l="-5732" t="-45098" r="-37580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9499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425591"/>
                <a:ext cx="7872250" cy="3933450"/>
              </a:xfrm>
            </p:spPr>
            <p:txBody>
              <a:bodyPr/>
              <a:lstStyle/>
              <a:p>
                <a:r>
                  <a:rPr lang="el-GR" dirty="0"/>
                  <a:t>Η γραφική μέθοδος είναι βολική για απλά ή διαισθητικά προβλήματα ή ως πρώτο βήμα πριν κάποια άλγεβρα</a:t>
                </a:r>
              </a:p>
              <a:p>
                <a:r>
                  <a:rPr lang="el-GR" dirty="0"/>
                  <a:t>Για μεγαλύτερη ακρίβεια</a:t>
                </a:r>
                <a:r>
                  <a:rPr lang="en-US" dirty="0"/>
                  <a:t> </a:t>
                </a:r>
                <a:r>
                  <a:rPr lang="el-GR" dirty="0"/>
                  <a:t>και ευχρηστία, προτιμούμε την ανάλυση σε </a:t>
                </a:r>
                <a:r>
                  <a:rPr lang="el-GR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συνιστώσες</a:t>
                </a:r>
                <a:r>
                  <a:rPr lang="el-GR" dirty="0"/>
                  <a:t> (μια κάθετη και μια παράλληλη στον </a:t>
                </a:r>
                <a:r>
                  <a:rPr lang="en-US" dirty="0"/>
                  <a:t>x-</a:t>
                </a:r>
                <a:r>
                  <a:rPr lang="el-GR" dirty="0"/>
                  <a:t>άξονα)</a:t>
                </a:r>
                <a:endParaRPr lang="en-US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425591"/>
                <a:ext cx="7872250" cy="3933450"/>
              </a:xfrm>
              <a:blipFill rotWithShape="0">
                <a:blip r:embed="rId2"/>
                <a:stretch>
                  <a:fillRect t="-124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021511" y="3848943"/>
            <a:ext cx="2982514" cy="2657844"/>
            <a:chOff x="1021511" y="3848943"/>
            <a:chExt cx="2982514" cy="26578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1228423" y="3848943"/>
                  <a:ext cx="1867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8423" y="3848941"/>
                  <a:ext cx="186718" cy="27699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33333" r="-30000" b="-23913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6" name="Group 45"/>
            <p:cNvGrpSpPr/>
            <p:nvPr/>
          </p:nvGrpSpPr>
          <p:grpSpPr>
            <a:xfrm>
              <a:off x="1021511" y="3987444"/>
              <a:ext cx="2982514" cy="2519343"/>
              <a:chOff x="1021511" y="3987442"/>
              <a:chExt cx="2982514" cy="2519343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1021511" y="3987442"/>
                <a:ext cx="2864689" cy="2315341"/>
                <a:chOff x="1021511" y="4631659"/>
                <a:chExt cx="2166799" cy="1705859"/>
              </a:xfrm>
            </p:grpSpPr>
            <p:cxnSp>
              <p:nvCxnSpPr>
                <p:cNvPr id="6" name="Straight Arrow Connector 5"/>
                <p:cNvCxnSpPr/>
                <p:nvPr/>
              </p:nvCxnSpPr>
              <p:spPr>
                <a:xfrm>
                  <a:off x="1207110" y="6097710"/>
                  <a:ext cx="198120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Straight Arrow Connector 6"/>
                <p:cNvCxnSpPr/>
                <p:nvPr/>
              </p:nvCxnSpPr>
              <p:spPr>
                <a:xfrm flipV="1">
                  <a:off x="1359510" y="4631659"/>
                  <a:ext cx="0" cy="161845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Rectangle 7"/>
                    <p:cNvSpPr/>
                    <p:nvPr/>
                  </p:nvSpPr>
                  <p:spPr>
                    <a:xfrm>
                      <a:off x="1021511" y="6065408"/>
                      <a:ext cx="301569" cy="27211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8" name="Rectangle 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21511" y="6065408"/>
                      <a:ext cx="398699" cy="369332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9" name="Straight Arrow Connector 8"/>
                <p:cNvCxnSpPr/>
                <p:nvPr/>
              </p:nvCxnSpPr>
              <p:spPr>
                <a:xfrm flipV="1">
                  <a:off x="1350311" y="5240914"/>
                  <a:ext cx="1152199" cy="858507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/>
                <p:cNvCxnSpPr/>
                <p:nvPr/>
              </p:nvCxnSpPr>
              <p:spPr>
                <a:xfrm flipV="1">
                  <a:off x="1371600" y="6096000"/>
                  <a:ext cx="1140109" cy="1"/>
                </a:xfrm>
                <a:prstGeom prst="straightConnector1">
                  <a:avLst/>
                </a:prstGeom>
                <a:ln w="38100">
                  <a:solidFill>
                    <a:schemeClr val="tx2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12"/>
                <p:cNvCxnSpPr/>
                <p:nvPr/>
              </p:nvCxnSpPr>
              <p:spPr>
                <a:xfrm flipV="1">
                  <a:off x="1353649" y="5240912"/>
                  <a:ext cx="3156" cy="858511"/>
                </a:xfrm>
                <a:prstGeom prst="straightConnector1">
                  <a:avLst/>
                </a:prstGeom>
                <a:ln w="38100">
                  <a:solidFill>
                    <a:schemeClr val="tx2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1359510" y="5240913"/>
                  <a:ext cx="1143000" cy="2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502510" y="5239201"/>
                  <a:ext cx="0" cy="855087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3820705" y="5972106"/>
                    <a:ext cx="18332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20705" y="5972106"/>
                    <a:ext cx="183320" cy="276999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l="-20000" r="-13333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2036440" y="4977379"/>
                    <a:ext cx="201017" cy="31245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36" name="TextBox 3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6440" y="4977379"/>
                    <a:ext cx="201017" cy="312458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l="-27273" t="-42308" r="-109091" b="-5769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2136794" y="6027866"/>
                    <a:ext cx="312200" cy="31245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38" name="TextBox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36794" y="6027866"/>
                    <a:ext cx="312200" cy="312458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 l="-19608" t="-45098" r="-68627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1110391" y="5135144"/>
                    <a:ext cx="319831" cy="34073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40" name="TextBox 3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10391" y="5135144"/>
                    <a:ext cx="319831" cy="34073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l="-16981" t="-37500" r="-66038" b="-16071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2" name="Arc 41"/>
              <p:cNvSpPr/>
              <p:nvPr/>
            </p:nvSpPr>
            <p:spPr>
              <a:xfrm>
                <a:off x="1767698" y="5452449"/>
                <a:ext cx="706760" cy="1054336"/>
              </a:xfrm>
              <a:prstGeom prst="arc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/>
                  <p:cNvSpPr txBox="1"/>
                  <p:nvPr/>
                </p:nvSpPr>
                <p:spPr>
                  <a:xfrm>
                    <a:off x="2455013" y="5423006"/>
                    <a:ext cx="189475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𝜃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44" name="TextBox 4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5013" y="5423006"/>
                    <a:ext cx="189475" cy="276999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 l="-32258" r="-22581" b="-6667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7" name="Group 46"/>
          <p:cNvGrpSpPr/>
          <p:nvPr/>
        </p:nvGrpSpPr>
        <p:grpSpPr>
          <a:xfrm>
            <a:off x="4984644" y="3856240"/>
            <a:ext cx="3013162" cy="2650547"/>
            <a:chOff x="4984644" y="3856238"/>
            <a:chExt cx="3013162" cy="2650547"/>
          </a:xfrm>
        </p:grpSpPr>
        <p:grpSp>
          <p:nvGrpSpPr>
            <p:cNvPr id="23" name="Group 22"/>
            <p:cNvGrpSpPr/>
            <p:nvPr/>
          </p:nvGrpSpPr>
          <p:grpSpPr>
            <a:xfrm>
              <a:off x="4984644" y="3987442"/>
              <a:ext cx="2864689" cy="2315341"/>
              <a:chOff x="1021511" y="4631659"/>
              <a:chExt cx="2166799" cy="1705859"/>
            </a:xfrm>
          </p:grpSpPr>
          <p:cxnSp>
            <p:nvCxnSpPr>
              <p:cNvPr id="31" name="Straight Connector 30"/>
              <p:cNvCxnSpPr/>
              <p:nvPr/>
            </p:nvCxnSpPr>
            <p:spPr>
              <a:xfrm>
                <a:off x="2502510" y="5239201"/>
                <a:ext cx="0" cy="855087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>
                <a:off x="1207110" y="6097710"/>
                <a:ext cx="19812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V="1">
                <a:off x="1359510" y="4631659"/>
                <a:ext cx="0" cy="161845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Rectangle 25"/>
                  <p:cNvSpPr/>
                  <p:nvPr/>
                </p:nvSpPr>
                <p:spPr>
                  <a:xfrm>
                    <a:off x="1021511" y="6065408"/>
                    <a:ext cx="301569" cy="272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26" name="Rectangle 2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1511" y="6065408"/>
                    <a:ext cx="398699" cy="369332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7" name="Straight Arrow Connector 26"/>
              <p:cNvCxnSpPr/>
              <p:nvPr/>
            </p:nvCxnSpPr>
            <p:spPr>
              <a:xfrm flipV="1">
                <a:off x="1350311" y="5240914"/>
                <a:ext cx="1152199" cy="85850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flipV="1">
                <a:off x="1371600" y="6096000"/>
                <a:ext cx="1140109" cy="1"/>
              </a:xfrm>
              <a:prstGeom prst="straightConnector1">
                <a:avLst/>
              </a:prstGeom>
              <a:ln w="3810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flipV="1">
                <a:off x="2493311" y="5235376"/>
                <a:ext cx="3156" cy="858511"/>
              </a:xfrm>
              <a:prstGeom prst="straightConnector1">
                <a:avLst/>
              </a:prstGeom>
              <a:ln w="3810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59510" y="5240913"/>
                <a:ext cx="1143000" cy="2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7814486" y="5972105"/>
                  <a:ext cx="18332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14486" y="5972105"/>
                  <a:ext cx="183320" cy="276999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20000" r="-13333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5159423" y="3856238"/>
                  <a:ext cx="1867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9423" y="3856238"/>
                  <a:ext cx="186718" cy="276999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32258" r="-25806" b="-2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6007457" y="4992619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7457" y="4992619"/>
                  <a:ext cx="201017" cy="31245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7273" t="-43137" r="-109091" b="-5882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6147245" y="6023459"/>
                  <a:ext cx="312200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7245" y="6023459"/>
                  <a:ext cx="312200" cy="312458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17308" t="-43137" r="-67308" b="-11765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6983822" y="5158130"/>
                  <a:ext cx="319831" cy="3407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3822" y="5158130"/>
                  <a:ext cx="319831" cy="34073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19231" t="-37500" r="-67308" b="-16071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Arc 42"/>
            <p:cNvSpPr/>
            <p:nvPr/>
          </p:nvSpPr>
          <p:spPr>
            <a:xfrm>
              <a:off x="5759820" y="5452449"/>
              <a:ext cx="706760" cy="1054336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6404395" y="5430308"/>
                  <a:ext cx="18947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4395" y="5430308"/>
                  <a:ext cx="189475" cy="276999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32258" r="-22581" b="-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5195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2" y="1371600"/>
                <a:ext cx="6777317" cy="5004708"/>
              </a:xfrm>
            </p:spPr>
            <p:txBody>
              <a:bodyPr>
                <a:normAutofit/>
              </a:bodyPr>
              <a:lstStyle/>
              <a:p>
                <a:r>
                  <a:rPr lang="el-GR" dirty="0"/>
                  <a:t>Πολλές φορές εκφράζουμε σύνθετα διανύσματα με όρους </a:t>
                </a:r>
                <a:r>
                  <a:rPr lang="el-GR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μοναδιαίων διανυσμάτων</a:t>
                </a:r>
              </a:p>
              <a:p>
                <a:endParaRPr lang="el-GR" dirty="0"/>
              </a:p>
              <a:p>
                <a:r>
                  <a:rPr lang="el-GR" dirty="0"/>
                  <a:t>Μοναδιαία διανύσματα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ι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j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acc>
                  </m:oMath>
                </a14:m>
                <a:endParaRPr lang="el-GR" dirty="0"/>
              </a:p>
              <a:p>
                <a:pPr marL="68580" indent="0">
                  <a:buNone/>
                </a:pPr>
                <a:endParaRPr lang="en-US" dirty="0"/>
              </a:p>
              <a:p>
                <a:pPr lvl="1"/>
                <a:r>
                  <a:rPr lang="el-GR" dirty="0"/>
                  <a:t>Έχουν μέτρο 1 (μονάδα)</a:t>
                </a:r>
              </a:p>
              <a:p>
                <a:pPr lvl="1"/>
                <a:r>
                  <a:rPr lang="el-GR" dirty="0"/>
                  <a:t>Περιγράφουν έναν άξονα (διεύθυνση)</a:t>
                </a:r>
              </a:p>
              <a:p>
                <a:pPr lvl="2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>
                            <a:latin typeface="Cambria Math" panose="02040503050406030204" pitchFamily="18" charset="0"/>
                          </a:rPr>
                          <m:t>ι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j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z</m:t>
                    </m:r>
                  </m:oMath>
                </a14:m>
                <a:endParaRPr lang="en-US" b="0" dirty="0"/>
              </a:p>
              <a:p>
                <a:pPr lvl="1"/>
                <a:r>
                  <a:rPr lang="el-GR" dirty="0"/>
                  <a:t>Κάθετα μεταξύ τους </a:t>
                </a:r>
              </a:p>
              <a:p>
                <a:pPr lvl="2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>
                            <a:latin typeface="Cambria Math" panose="02040503050406030204" pitchFamily="18" charset="0"/>
                          </a:rPr>
                          <m:t>ι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⊥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j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j</m:t>
                        </m:r>
                      </m:e>
                    </m:acc>
                    <m:r>
                      <a:rPr lang="en-US" i="0">
                        <a:latin typeface="Cambria Math" panose="02040503050406030204" pitchFamily="18" charset="0"/>
                      </a:rPr>
                      <m:t>⊥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acc>
                  </m:oMath>
                </a14:m>
                <a:r>
                  <a:rPr lang="en-US" dirty="0"/>
                  <a:t>,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>
                            <a:latin typeface="Cambria Math" panose="02040503050406030204" pitchFamily="18" charset="0"/>
                          </a:rPr>
                          <m:t>ι</m:t>
                        </m:r>
                      </m:e>
                    </m:acc>
                    <m:r>
                      <a:rPr lang="en-US" i="0">
                        <a:latin typeface="Cambria Math" panose="02040503050406030204" pitchFamily="18" charset="0"/>
                      </a:rPr>
                      <m:t>⊥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acc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6777317" cy="5004708"/>
              </a:xfrm>
              <a:blipFill>
                <a:blip r:embed="rId2"/>
                <a:stretch>
                  <a:fillRect t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32"/>
          <a:stretch/>
        </p:blipFill>
        <p:spPr>
          <a:xfrm>
            <a:off x="5943602" y="1807825"/>
            <a:ext cx="2742277" cy="223077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547388" y="4114803"/>
            <a:ext cx="3063212" cy="2519343"/>
            <a:chOff x="940813" y="3987442"/>
            <a:chExt cx="3063212" cy="2519343"/>
          </a:xfrm>
        </p:grpSpPr>
        <p:grpSp>
          <p:nvGrpSpPr>
            <p:cNvPr id="7" name="Group 6"/>
            <p:cNvGrpSpPr/>
            <p:nvPr/>
          </p:nvGrpSpPr>
          <p:grpSpPr>
            <a:xfrm>
              <a:off x="1021511" y="3987442"/>
              <a:ext cx="2864689" cy="2315341"/>
              <a:chOff x="1021511" y="4631659"/>
              <a:chExt cx="2166799" cy="1705859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>
                <a:off x="1207110" y="6097710"/>
                <a:ext cx="19812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flipV="1">
                <a:off x="1359510" y="4631659"/>
                <a:ext cx="0" cy="161845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1021511" y="6065408"/>
                    <a:ext cx="301569" cy="272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1511" y="6065408"/>
                    <a:ext cx="398699" cy="369332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7" name="Straight Arrow Connector 16"/>
              <p:cNvCxnSpPr/>
              <p:nvPr/>
            </p:nvCxnSpPr>
            <p:spPr>
              <a:xfrm flipV="1">
                <a:off x="1350311" y="5240914"/>
                <a:ext cx="1152199" cy="85850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flipV="1">
                <a:off x="1371600" y="6096000"/>
                <a:ext cx="1140109" cy="1"/>
              </a:xfrm>
              <a:prstGeom prst="straightConnector1">
                <a:avLst/>
              </a:prstGeom>
              <a:ln w="3810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flipV="1">
                <a:off x="1353649" y="5240912"/>
                <a:ext cx="3156" cy="858511"/>
              </a:xfrm>
              <a:prstGeom prst="straightConnector1">
                <a:avLst/>
              </a:prstGeom>
              <a:ln w="3810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359510" y="5240913"/>
                <a:ext cx="1143000" cy="2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2502510" y="5239201"/>
                <a:ext cx="0" cy="855087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3820705" y="5972106"/>
                  <a:ext cx="18332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0705" y="5972106"/>
                  <a:ext cx="183320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9355" r="-967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036440" y="4977379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36440" y="4977379"/>
                  <a:ext cx="201017" cy="31245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30303" t="-42308" r="-106061" b="-5769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136794" y="6027866"/>
                  <a:ext cx="43236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6794" y="6027866"/>
                  <a:ext cx="432361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1268" t="-48889" r="-76056" b="-11111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40813" y="5133608"/>
                  <a:ext cx="438325" cy="2989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0813" y="5133608"/>
                  <a:ext cx="438325" cy="29892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1111" t="-40816" r="-77778" b="-20408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Arc 11"/>
            <p:cNvSpPr/>
            <p:nvPr/>
          </p:nvSpPr>
          <p:spPr>
            <a:xfrm>
              <a:off x="1767698" y="5452449"/>
              <a:ext cx="706760" cy="1054336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2455013" y="5423006"/>
                  <a:ext cx="18947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5013" y="5423006"/>
                  <a:ext cx="189475" cy="27699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29032" r="-25806" b="-6522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6845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7415050" cy="4876800"/>
              </a:xfrm>
            </p:spPr>
            <p:txBody>
              <a:bodyPr/>
              <a:lstStyle/>
              <a:p>
                <a:r>
                  <a:rPr lang="el-GR" dirty="0"/>
                  <a:t>Το διάνυσμα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acc>
                  </m:oMath>
                </a14:m>
                <a:r>
                  <a:rPr lang="el-GR" dirty="0"/>
                  <a:t> σε ένα επίπεδο μπορεί να γραφεί ως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l-G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</m:acc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l-G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y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en-US" i="1" dirty="0"/>
              </a:p>
              <a:p>
                <a:pPr marL="68580" indent="0">
                  <a:buNone/>
                </a:pPr>
                <a:r>
                  <a:rPr lang="el-GR" dirty="0"/>
                  <a:t>    με χρήση των μοναδιαίων διανυσμάτων</a:t>
                </a:r>
              </a:p>
              <a:p>
                <a:endPara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l-GR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Διάνυσμα θέσης</a:t>
                </a:r>
              </a:p>
              <a:p>
                <a:pPr lvl="1"/>
                <a:r>
                  <a:rPr lang="el-GR" dirty="0"/>
                  <a:t>Σημείο Α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endParaRPr lang="el-GR" dirty="0"/>
              </a:p>
              <a:p>
                <a:pPr lvl="1"/>
                <a:r>
                  <a:rPr lang="el-GR" dirty="0"/>
                  <a:t>Οι συνιστώσες του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  <a:r>
                  <a:rPr lang="el-GR" dirty="0"/>
                  <a:t>είναι οι</a:t>
                </a:r>
                <a:r>
                  <a:rPr lang="en-US" dirty="0"/>
                  <a:t> </a:t>
                </a:r>
                <a:br>
                  <a:rPr lang="en-US" dirty="0"/>
                </a:br>
                <a:endParaRPr lang="en-US" dirty="0"/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7415050" cy="4876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5421617" y="3352800"/>
            <a:ext cx="3265185" cy="2961306"/>
            <a:chOff x="5421615" y="3352800"/>
            <a:chExt cx="3265185" cy="29613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6149328" y="5846803"/>
                  <a:ext cx="7863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9328" y="5846803"/>
                  <a:ext cx="786328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t="-22951" r="-20155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7184228" y="4764263"/>
                  <a:ext cx="443467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84228" y="4764263"/>
                  <a:ext cx="443467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t="-23333" r="-65278" b="-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" name="Group 9"/>
            <p:cNvGrpSpPr/>
            <p:nvPr/>
          </p:nvGrpSpPr>
          <p:grpSpPr>
            <a:xfrm>
              <a:off x="5421615" y="3352800"/>
              <a:ext cx="3265185" cy="2961306"/>
              <a:chOff x="5365120" y="3352800"/>
              <a:chExt cx="3265185" cy="2961306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5365601" y="3352800"/>
                <a:ext cx="3264704" cy="2961306"/>
                <a:chOff x="5225082" y="3264895"/>
                <a:chExt cx="3264704" cy="296130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TextBox 13"/>
                    <p:cNvSpPr txBox="1"/>
                    <p:nvPr/>
                  </p:nvSpPr>
                  <p:spPr>
                    <a:xfrm flipH="1">
                      <a:off x="7183736" y="3734223"/>
                      <a:ext cx="685800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14" name="TextBox 1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flipH="1">
                      <a:off x="7183736" y="3734223"/>
                      <a:ext cx="685800" cy="369332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 l="-2679" r="-37500" b="-1147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" name="Straight Arrow Connector 14"/>
                <p:cNvCxnSpPr/>
                <p:nvPr/>
              </p:nvCxnSpPr>
              <p:spPr>
                <a:xfrm>
                  <a:off x="5410200" y="5791200"/>
                  <a:ext cx="281940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Arrow Connector 15"/>
                <p:cNvCxnSpPr/>
                <p:nvPr/>
              </p:nvCxnSpPr>
              <p:spPr>
                <a:xfrm flipV="1">
                  <a:off x="5562600" y="3468591"/>
                  <a:ext cx="0" cy="247500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/>
                <p:cNvCxnSpPr/>
                <p:nvPr/>
              </p:nvCxnSpPr>
              <p:spPr>
                <a:xfrm flipV="1">
                  <a:off x="5562600" y="4038600"/>
                  <a:ext cx="1447800" cy="17526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7010400" y="4038599"/>
                  <a:ext cx="0" cy="175260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 flipH="1">
                  <a:off x="5562599" y="4038599"/>
                  <a:ext cx="144780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Arc 21"/>
                <p:cNvSpPr/>
                <p:nvPr/>
              </p:nvSpPr>
              <p:spPr>
                <a:xfrm>
                  <a:off x="5596466" y="5344066"/>
                  <a:ext cx="685799" cy="882135"/>
                </a:xfrm>
                <a:prstGeom prst="arc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l-GR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 22"/>
                    <p:cNvSpPr/>
                    <p:nvPr/>
                  </p:nvSpPr>
                  <p:spPr>
                    <a:xfrm>
                      <a:off x="5225082" y="3264895"/>
                      <a:ext cx="37138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3" name="Rectangle 2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25082" y="3264895"/>
                      <a:ext cx="371384" cy="369332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 b="-491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Rectangle 23"/>
                    <p:cNvSpPr/>
                    <p:nvPr/>
                  </p:nvSpPr>
                  <p:spPr>
                    <a:xfrm>
                      <a:off x="6099090" y="4460334"/>
                      <a:ext cx="351635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4" name="Rectangle 2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099090" y="4460334"/>
                      <a:ext cx="351635" cy="369332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 t="-22951" r="-2586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Rectangle 24"/>
                    <p:cNvSpPr/>
                    <p:nvPr/>
                  </p:nvSpPr>
                  <p:spPr>
                    <a:xfrm>
                      <a:off x="6114641" y="5169467"/>
                      <a:ext cx="374141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5" name="Rectangle 2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14641" y="5169467"/>
                      <a:ext cx="374141" cy="369332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6" name="Rectangle 25"/>
                    <p:cNvSpPr/>
                    <p:nvPr/>
                  </p:nvSpPr>
                  <p:spPr>
                    <a:xfrm>
                      <a:off x="8121801" y="5687220"/>
                      <a:ext cx="367985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6" name="Rectangle 2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21801" y="5687220"/>
                      <a:ext cx="367985" cy="369332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/>
                  <p:nvPr/>
                </p:nvSpPr>
                <p:spPr>
                  <a:xfrm>
                    <a:off x="5365120" y="5846803"/>
                    <a:ext cx="39869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2" name="Rectangle 1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65120" y="5846803"/>
                    <a:ext cx="398699" cy="369332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Rectangle 12"/>
                  <p:cNvSpPr/>
                  <p:nvPr/>
                </p:nvSpPr>
                <p:spPr>
                  <a:xfrm>
                    <a:off x="7102754" y="3841464"/>
                    <a:ext cx="385683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3" name="Rectangle 1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02754" y="3841464"/>
                    <a:ext cx="385683" cy="369332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7" name="Straight Arrow Connector 26"/>
            <p:cNvCxnSpPr/>
            <p:nvPr/>
          </p:nvCxnSpPr>
          <p:spPr>
            <a:xfrm flipV="1">
              <a:off x="5782051" y="5873038"/>
              <a:ext cx="1437244" cy="1"/>
            </a:xfrm>
            <a:prstGeom prst="straightConnector1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H="1" flipV="1">
              <a:off x="7203971" y="4126503"/>
              <a:ext cx="3443" cy="1746536"/>
            </a:xfrm>
            <a:prstGeom prst="straightConnector1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9194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710292"/>
            <a:ext cx="3418864" cy="3162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7719850" cy="5029200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𝛢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𝛣</m:t>
                        </m:r>
                      </m:e>
                    </m:acc>
                  </m:oMath>
                </a14:m>
                <a:endParaRPr lang="el-GR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d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d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l-GR" dirty="0"/>
                  <a:t>με</a:t>
                </a:r>
                <a:br>
                  <a:rPr lang="el-GR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b="0" dirty="0"/>
                  <a:t/>
                </a:r>
                <a:br>
                  <a:rPr lang="en-US" b="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/>
                </a:r>
                <a:br>
                  <a:rPr lang="en-US" dirty="0"/>
                </a:br>
                <a:endParaRPr lang="en-US" dirty="0"/>
              </a:p>
              <a:p>
                <a:r>
                  <a:rPr lang="el-GR" b="1" dirty="0"/>
                  <a:t>Πρόσθεση όλων των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b="1" dirty="0"/>
                  <a:t>-</a:t>
                </a:r>
                <a:r>
                  <a:rPr lang="el-GR" b="1" dirty="0"/>
                  <a:t>συνιστωσών και όλων των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b="1" dirty="0"/>
                  <a:t>-</a:t>
                </a:r>
                <a:r>
                  <a:rPr lang="el-GR" b="1" dirty="0"/>
                  <a:t>συνιστωσών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|=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+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l-G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  <m:r>
                      <a:rPr lang="el-GR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</m:e>
                    </m:func>
                  </m:oMath>
                </a14:m>
                <a:endParaRPr lang="el-GR" dirty="0"/>
              </a:p>
              <a:p>
                <a:endParaRPr lang="en-US" dirty="0"/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7719850" cy="5029200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Line Callout 1 6"/>
              <p:cNvSpPr/>
              <p:nvPr/>
            </p:nvSpPr>
            <p:spPr>
              <a:xfrm>
                <a:off x="6750000" y="5486400"/>
                <a:ext cx="1905000" cy="995086"/>
              </a:xfrm>
              <a:prstGeom prst="borderCallout1">
                <a:avLst>
                  <a:gd name="adj1" fmla="val 27587"/>
                  <a:gd name="adj2" fmla="val -1405"/>
                  <a:gd name="adj3" fmla="val 57714"/>
                  <a:gd name="adj4" fmla="val -16065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, </a:t>
                </a:r>
                <a:r>
                  <a:rPr lang="el-GR" dirty="0"/>
                  <a:t>αν χρειάζεται, όπως είδαμε σε προηγ. διαφάνεια</a:t>
                </a:r>
                <a:endParaRPr lang="en-US" dirty="0"/>
              </a:p>
            </p:txBody>
          </p:sp>
        </mc:Choice>
        <mc:Fallback xmlns="">
          <p:sp>
            <p:nvSpPr>
              <p:cNvPr id="7" name="Line Callout 1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000" y="5486400"/>
                <a:ext cx="1905000" cy="995086"/>
              </a:xfrm>
              <a:prstGeom prst="borderCallout1">
                <a:avLst>
                  <a:gd name="adj1" fmla="val 27587"/>
                  <a:gd name="adj2" fmla="val -1405"/>
                  <a:gd name="adj3" fmla="val 57714"/>
                  <a:gd name="adj4" fmla="val -16065"/>
                </a:avLst>
              </a:prstGeom>
              <a:blipFill>
                <a:blip r:embed="rId4"/>
                <a:stretch>
                  <a:fillRect t="-12048" r="-1635" b="-180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/>
              <p14:cNvContentPartPr/>
              <p14:nvPr/>
            </p14:nvContentPartPr>
            <p14:xfrm>
              <a:off x="6486120" y="2545560"/>
              <a:ext cx="363240" cy="5907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77840" y="2535120"/>
                <a:ext cx="380880" cy="61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738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85325"/>
                <a:ext cx="8140520" cy="4225769"/>
              </a:xfrm>
            </p:spPr>
            <p:txBody>
              <a:bodyPr/>
              <a:lstStyle/>
              <a:p>
                <a:r>
                  <a:rPr lang="el-GR" b="1" u="sng" dirty="0"/>
                  <a:t>Παράδειγμα</a:t>
                </a:r>
                <a:r>
                  <a:rPr lang="en-US" b="1" u="sng" dirty="0"/>
                  <a:t>:</a:t>
                </a:r>
              </a:p>
              <a:p>
                <a:pPr lvl="1"/>
                <a:r>
                  <a:rPr lang="el-GR" sz="2000" dirty="0"/>
                  <a:t>Βρείτε το άθροισμα των διανυσμάτων</a:t>
                </a:r>
                <a:br>
                  <a:rPr lang="el-GR" sz="2000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acc>
                          <m:accPr>
                            <m:chr m:val="⃗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+2</m:t>
                        </m:r>
                        <m:acc>
                          <m:accPr>
                            <m:chr m:val="⃗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000" dirty="0"/>
                  <a:t/>
                </a:r>
                <a:br>
                  <a:rPr lang="en-US" sz="2000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acc>
                          <m:accPr>
                            <m:chr m:val="⃗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−4</m:t>
                        </m:r>
                        <m:acc>
                          <m:accPr>
                            <m:chr m:val="⃗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l-GR" sz="2000" dirty="0"/>
                  <a:t/>
                </a:r>
                <a:br>
                  <a:rPr lang="el-GR" sz="2000" dirty="0"/>
                </a:br>
                <a:r>
                  <a:rPr lang="el-GR" sz="2000" dirty="0"/>
                  <a:t>τόσο σε καρτεσιανή όσο και σε πολική μορφή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85323"/>
                <a:ext cx="8140520" cy="4225769"/>
              </a:xfrm>
              <a:blipFill rotWithShape="0">
                <a:blip r:embed="rId2"/>
                <a:stretch>
                  <a:fillRect t="-1154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6400800" y="757514"/>
            <a:ext cx="1905000" cy="2747686"/>
            <a:chOff x="6781800" y="757514"/>
            <a:chExt cx="1524000" cy="2366686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6781800" y="1752599"/>
              <a:ext cx="1524000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V="1">
              <a:off x="7162800" y="757514"/>
              <a:ext cx="0" cy="236668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7162800" y="1143000"/>
              <a:ext cx="685800" cy="6096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7162800" y="1752600"/>
              <a:ext cx="685800" cy="121920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848600" y="1143000"/>
              <a:ext cx="0" cy="18288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162800" y="2971800"/>
              <a:ext cx="6858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7162800" y="1143000"/>
              <a:ext cx="6858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017174" y="1050667"/>
                  <a:ext cx="96181" cy="159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7174" y="1050667"/>
                  <a:ext cx="120225" cy="18466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6000" r="-12000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7848600" y="1752600"/>
                  <a:ext cx="96181" cy="159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48600" y="1752600"/>
                  <a:ext cx="120225" cy="18466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6667" r="-1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6865929" y="2879467"/>
                  <a:ext cx="188514" cy="159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−4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65929" y="2879467"/>
                  <a:ext cx="235642" cy="18466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r="-2041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7005897" y="1752599"/>
                  <a:ext cx="96181" cy="159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5897" y="1752599"/>
                  <a:ext cx="120226" cy="184666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6000" r="-12000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621720" y="1875960"/>
              <a:ext cx="7867080" cy="49802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3080" y="1869480"/>
                <a:ext cx="7884360" cy="499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732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85325"/>
                <a:ext cx="8140520" cy="4225769"/>
              </a:xfrm>
            </p:spPr>
            <p:txBody>
              <a:bodyPr/>
              <a:lstStyle/>
              <a:p>
                <a:r>
                  <a:rPr lang="el-GR" b="1" u="sng" dirty="0"/>
                  <a:t>Παράδειγμα</a:t>
                </a:r>
                <a:r>
                  <a:rPr lang="en-US" b="1" u="sng" dirty="0"/>
                  <a:t>:</a:t>
                </a:r>
                <a:endParaRPr lang="el-GR" b="1" u="sng" dirty="0"/>
              </a:p>
              <a:p>
                <a:pPr lvl="1"/>
                <a:r>
                  <a:rPr lang="el-GR" sz="1600" dirty="0"/>
                  <a:t>Ένα ρομπότ αεροδρομίου προχωρά 25</a:t>
                </a:r>
                <a:r>
                  <a:rPr lang="en-US" sz="1600" dirty="0"/>
                  <a:t>m </a:t>
                </a:r>
                <a:r>
                  <a:rPr lang="el-GR" sz="1600" dirty="0"/>
                  <a:t>Ν</a:t>
                </a:r>
                <a:r>
                  <a:rPr lang="en-US" sz="1600" dirty="0"/>
                  <a:t>A</a:t>
                </a:r>
                <a:r>
                  <a:rPr lang="el-GR" sz="1600" dirty="0"/>
                  <a:t> </a:t>
                </a:r>
                <a:endParaRPr lang="en-US" sz="1600" dirty="0"/>
              </a:p>
              <a:p>
                <a:pPr marL="365760" lvl="1" indent="0">
                  <a:buNone/>
                </a:pPr>
                <a:r>
                  <a:rPr lang="el-GR" sz="1600" dirty="0"/>
                  <a:t>από το σημείο αφετηρίας του. Ο αλγόριθμος </a:t>
                </a:r>
                <a:r>
                  <a:rPr lang="en-US" sz="1600" dirty="0"/>
                  <a:t/>
                </a:r>
                <a:br>
                  <a:rPr lang="en-US" sz="1600" dirty="0"/>
                </a:br>
                <a:r>
                  <a:rPr lang="el-GR" sz="1600" dirty="0"/>
                  <a:t>αναγνώρισης εμποδίων του το σταματά και το </a:t>
                </a:r>
                <a:r>
                  <a:rPr lang="en-US" sz="1600" dirty="0"/>
                  <a:t/>
                </a:r>
                <a:br>
                  <a:rPr lang="en-US" sz="1600" dirty="0"/>
                </a:br>
                <a:r>
                  <a:rPr lang="el-GR" sz="1600" dirty="0"/>
                  <a:t>«στέλνει»</a:t>
                </a:r>
                <a:r>
                  <a:rPr lang="en-US" sz="1600" dirty="0"/>
                  <a:t> 40m </a:t>
                </a:r>
                <a:r>
                  <a:rPr lang="el-GR" sz="1600" dirty="0"/>
                  <a:t>σε διεύθυνση 60</a:t>
                </a:r>
                <a:r>
                  <a:rPr lang="el-GR" sz="1600" baseline="30000" dirty="0"/>
                  <a:t>ο</a:t>
                </a:r>
                <a:r>
                  <a:rPr lang="el-GR" sz="1600" dirty="0"/>
                  <a:t> ΒΑ, όπου και </a:t>
                </a:r>
                <a:r>
                  <a:rPr lang="en-US" sz="1600" dirty="0"/>
                  <a:t/>
                </a:r>
                <a:br>
                  <a:rPr lang="en-US" sz="1600" dirty="0"/>
                </a:br>
                <a:r>
                  <a:rPr lang="el-GR" sz="1600" dirty="0"/>
                  <a:t>βρίσκει το σημείο ελέγχου του (Δείτε το σχήμα)</a:t>
                </a:r>
                <a:r>
                  <a:rPr lang="en-US" sz="1600" dirty="0"/>
                  <a:t>.</a:t>
                </a:r>
              </a:p>
              <a:p>
                <a:pPr marL="708660" lvl="1" indent="-342900">
                  <a:buAutoNum type="alphaUcPeriod"/>
                </a:pPr>
                <a:r>
                  <a:rPr lang="el-GR" sz="1600" dirty="0"/>
                  <a:t>Βρείτε τις συνιστώσες του ρομπότ για κάθε</a:t>
                </a:r>
                <a:br>
                  <a:rPr lang="el-GR" sz="1600" dirty="0"/>
                </a:br>
                <a:r>
                  <a:rPr lang="el-GR" sz="1600" dirty="0"/>
                  <a:t>κίνησή του.</a:t>
                </a:r>
              </a:p>
              <a:p>
                <a:pPr marL="708660" lvl="1" indent="-342900">
                  <a:buAutoNum type="alphaUcPeriod"/>
                </a:pPr>
                <a:r>
                  <a:rPr lang="el-GR" sz="1600" dirty="0"/>
                  <a:t>Ορίστε τις συνιστώσες της συνολικής </a:t>
                </a:r>
                <a:r>
                  <a:rPr lang="el-GR" sz="1600" dirty="0" err="1"/>
                  <a:t>μετατό</a:t>
                </a:r>
                <a:r>
                  <a:rPr lang="en-US" sz="1600" dirty="0"/>
                  <a:t>-</a:t>
                </a:r>
                <a:br>
                  <a:rPr lang="en-US" sz="1600" dirty="0"/>
                </a:br>
                <a:r>
                  <a:rPr lang="el-GR" sz="1600" dirty="0" err="1"/>
                  <a:t>πισης</a:t>
                </a:r>
                <a:r>
                  <a:rPr lang="el-GR" sz="16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1600" dirty="0"/>
                  <a:t> </a:t>
                </a:r>
                <a:r>
                  <a:rPr lang="el-GR" sz="1600" dirty="0"/>
                  <a:t>του ρομπότ. Βρείτε μια έκφραση </a:t>
                </a:r>
                <a:br>
                  <a:rPr lang="el-GR" sz="1600" dirty="0"/>
                </a:br>
                <a:r>
                  <a:rPr lang="el-GR" sz="1600" dirty="0"/>
                  <a:t>για το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l-GR" sz="1600" dirty="0"/>
                  <a:t> με όρους </a:t>
                </a:r>
                <a:r>
                  <a:rPr lang="el-GR" sz="1600" dirty="0" err="1"/>
                  <a:t>μοναδιαίων</a:t>
                </a:r>
                <a:r>
                  <a:rPr lang="el-GR" sz="1600" dirty="0"/>
                  <a:t> διανυσμάτων.</a:t>
                </a:r>
              </a:p>
              <a:p>
                <a:pPr marL="708660" lvl="1" indent="-342900">
                  <a:buAutoNum type="alphaUcPeriod"/>
                </a:pPr>
                <a:r>
                  <a:rPr lang="el-GR" sz="1600" dirty="0"/>
                  <a:t>Τι θα συνέβαινε αν το ρομπότ έπρεπε να επιστρέψει στο σημείο αφετηρίας του, μετά την επαφή του με το σημείο ελέγχου του; Ποιες συνιστώσες θα περιέγραφαν την πορεία του; Ποια θα ήταν η κατεύθυνση του ρομπότ;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85325"/>
                <a:ext cx="8140520" cy="4225769"/>
              </a:xfrm>
              <a:blipFill rotWithShape="0">
                <a:blip r:embed="rId2"/>
                <a:stretch>
                  <a:fillRect t="-1154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2" y="838202"/>
            <a:ext cx="3187521" cy="347957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6110640" y="3183480"/>
              <a:ext cx="106560" cy="331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01280" y="3174120"/>
                <a:ext cx="125280" cy="5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941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371602"/>
            <a:ext cx="8140520" cy="4225769"/>
          </a:xfrm>
        </p:spPr>
        <p:txBody>
          <a:bodyPr/>
          <a:lstStyle/>
          <a:p>
            <a:r>
              <a:rPr lang="el-GR" b="1" u="sng" dirty="0"/>
              <a:t>Παράδειγμα </a:t>
            </a:r>
            <a:r>
              <a:rPr lang="en-US" b="1" u="sng" dirty="0"/>
              <a:t>– </a:t>
            </a:r>
            <a:r>
              <a:rPr lang="el-GR" b="1" u="sng" dirty="0"/>
              <a:t>Λύση</a:t>
            </a:r>
            <a:r>
              <a:rPr lang="en-US" b="1" u="sng" dirty="0"/>
              <a:t>:</a:t>
            </a:r>
            <a:endParaRPr lang="el-GR" b="1" u="sng" dirty="0"/>
          </a:p>
          <a:p>
            <a:pPr lvl="1"/>
            <a:r>
              <a:rPr lang="el-GR" sz="1400" dirty="0"/>
              <a:t>Ένα ρομπότ αεροδρομίου προχωρά 25</a:t>
            </a:r>
            <a:r>
              <a:rPr lang="en-US" sz="1400" dirty="0"/>
              <a:t>m </a:t>
            </a:r>
            <a:r>
              <a:rPr lang="el-GR" sz="1400" dirty="0"/>
              <a:t>Ν</a:t>
            </a:r>
            <a:r>
              <a:rPr lang="en-US" sz="1400" dirty="0"/>
              <a:t>A</a:t>
            </a:r>
            <a:r>
              <a:rPr lang="el-GR" sz="1400" dirty="0"/>
              <a:t> </a:t>
            </a:r>
            <a:endParaRPr lang="en-US" sz="1400" dirty="0"/>
          </a:p>
          <a:p>
            <a:pPr marL="365760" lvl="1" indent="0">
              <a:buNone/>
            </a:pPr>
            <a:r>
              <a:rPr lang="el-GR" sz="1400" dirty="0"/>
              <a:t>από το σημείο αφετηρίας του. Ο αλγόριθμος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αναγνώρισης εμποδίων του το σταματά και το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«στέλνει»</a:t>
            </a:r>
            <a:r>
              <a:rPr lang="en-US" sz="1400" dirty="0"/>
              <a:t> 40m </a:t>
            </a:r>
            <a:r>
              <a:rPr lang="el-GR" sz="1400" dirty="0"/>
              <a:t>σε διεύθυνση 60</a:t>
            </a:r>
            <a:r>
              <a:rPr lang="el-GR" sz="1400" baseline="30000" dirty="0"/>
              <a:t>ο</a:t>
            </a:r>
            <a:r>
              <a:rPr lang="el-GR" sz="1400" dirty="0"/>
              <a:t> ΒΑ, όπου και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βρίσκει το σημείο ελέγχου του. (Δείτε το σχήμα)</a:t>
            </a:r>
            <a:endParaRPr lang="en-US" sz="1400" dirty="0"/>
          </a:p>
          <a:p>
            <a:pPr marL="708660" lvl="1" indent="-342900">
              <a:buAutoNum type="alphaUcPeriod"/>
            </a:pPr>
            <a:r>
              <a:rPr lang="el-GR" sz="1400" dirty="0"/>
              <a:t>Βρείτε τις συνιστώσες του ρομπότ για κάθε</a:t>
            </a:r>
            <a:br>
              <a:rPr lang="el-GR" sz="1400" dirty="0"/>
            </a:br>
            <a:r>
              <a:rPr lang="el-GR" sz="1400" dirty="0"/>
              <a:t>κίνησή του.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486401" y="762000"/>
            <a:ext cx="3187521" cy="3479571"/>
            <a:chOff x="5486401" y="724017"/>
            <a:chExt cx="3187521" cy="3479571"/>
          </a:xfrm>
        </p:grpSpPr>
        <p:grpSp>
          <p:nvGrpSpPr>
            <p:cNvPr id="6" name="Group 5"/>
            <p:cNvGrpSpPr/>
            <p:nvPr/>
          </p:nvGrpSpPr>
          <p:grpSpPr>
            <a:xfrm>
              <a:off x="5486401" y="724017"/>
              <a:ext cx="3187521" cy="3479571"/>
              <a:chOff x="5486399" y="724015"/>
              <a:chExt cx="3187521" cy="3479571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801"/>
              <a:stretch/>
            </p:blipFill>
            <p:spPr>
              <a:xfrm>
                <a:off x="5486399" y="1447798"/>
                <a:ext cx="3187521" cy="2755788"/>
              </a:xfrm>
              <a:prstGeom prst="rect">
                <a:avLst/>
              </a:prstGeom>
            </p:spPr>
          </p:pic>
          <p:sp>
            <p:nvSpPr>
              <p:cNvPr id="5" name="Rounded Rectangle 4"/>
              <p:cNvSpPr/>
              <p:nvPr/>
            </p:nvSpPr>
            <p:spPr>
              <a:xfrm>
                <a:off x="6477000" y="724015"/>
                <a:ext cx="1066800" cy="95238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  <p:cxnSp>
          <p:nvCxnSpPr>
            <p:cNvPr id="9" name="Straight Arrow Connector 8"/>
            <p:cNvCxnSpPr/>
            <p:nvPr/>
          </p:nvCxnSpPr>
          <p:spPr>
            <a:xfrm flipV="1">
              <a:off x="5937430" y="1279237"/>
              <a:ext cx="914400" cy="160020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Arc 10"/>
            <p:cNvSpPr/>
            <p:nvPr/>
          </p:nvSpPr>
          <p:spPr>
            <a:xfrm>
              <a:off x="6019801" y="1290914"/>
              <a:ext cx="1743074" cy="1542992"/>
            </a:xfrm>
            <a:prstGeom prst="arc">
              <a:avLst>
                <a:gd name="adj1" fmla="val 16199998"/>
                <a:gd name="adj2" fmla="val 0"/>
              </a:avLst>
            </a:prstGeom>
            <a:ln>
              <a:solidFill>
                <a:schemeClr val="tx1"/>
              </a:solidFill>
              <a:prstDash val="sys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6553200" y="1020659"/>
                  <a:ext cx="211404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3200" y="1020659"/>
                  <a:ext cx="211404" cy="31059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5714" r="-20000" b="-7843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69" y="2272557"/>
            <a:ext cx="7895004" cy="46333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/>
              <p14:cNvContentPartPr/>
              <p14:nvPr/>
            </p14:nvContentPartPr>
            <p14:xfrm>
              <a:off x="6266160" y="3111840"/>
              <a:ext cx="66600" cy="1116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59680" y="3105720"/>
                <a:ext cx="78480" cy="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063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371602"/>
            <a:ext cx="8140520" cy="4225769"/>
          </a:xfrm>
        </p:spPr>
        <p:txBody>
          <a:bodyPr/>
          <a:lstStyle/>
          <a:p>
            <a:r>
              <a:rPr lang="el-GR" b="1" u="sng" dirty="0"/>
              <a:t>Παράδειγμα </a:t>
            </a:r>
            <a:r>
              <a:rPr lang="en-US" b="1" u="sng" dirty="0"/>
              <a:t>– </a:t>
            </a:r>
            <a:r>
              <a:rPr lang="el-GR" b="1" u="sng" dirty="0"/>
              <a:t>Λύση</a:t>
            </a:r>
            <a:r>
              <a:rPr lang="en-US" b="1" u="sng" dirty="0"/>
              <a:t>:</a:t>
            </a:r>
            <a:endParaRPr lang="el-GR" b="1" u="sng" dirty="0"/>
          </a:p>
          <a:p>
            <a:pPr lvl="1"/>
            <a:r>
              <a:rPr lang="el-GR" sz="1400" dirty="0"/>
              <a:t>Ένα ρομπότ αεροδρομίου προχωρά 25</a:t>
            </a:r>
            <a:r>
              <a:rPr lang="en-US" sz="1400" dirty="0"/>
              <a:t>m </a:t>
            </a:r>
            <a:r>
              <a:rPr lang="el-GR" sz="1400" dirty="0"/>
              <a:t>Ν</a:t>
            </a:r>
            <a:r>
              <a:rPr lang="en-US" sz="1400" dirty="0"/>
              <a:t>A</a:t>
            </a:r>
            <a:r>
              <a:rPr lang="el-GR" sz="1400" dirty="0"/>
              <a:t> </a:t>
            </a:r>
            <a:endParaRPr lang="en-US" sz="1400" dirty="0"/>
          </a:p>
          <a:p>
            <a:pPr marL="365760" lvl="1" indent="0">
              <a:buNone/>
            </a:pPr>
            <a:r>
              <a:rPr lang="el-GR" sz="1400" dirty="0"/>
              <a:t>από το σημείο αφετηρίας του. Ο αλγόριθμος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αναγνώρισης εμποδίων του το σταματά και το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«στέλνει»</a:t>
            </a:r>
            <a:r>
              <a:rPr lang="en-US" sz="1400" dirty="0"/>
              <a:t> 40m </a:t>
            </a:r>
            <a:r>
              <a:rPr lang="el-GR" sz="1400" dirty="0"/>
              <a:t>σε διεύθυνση 60</a:t>
            </a:r>
            <a:r>
              <a:rPr lang="el-GR" sz="1400" baseline="30000" dirty="0"/>
              <a:t>ο</a:t>
            </a:r>
            <a:r>
              <a:rPr lang="el-GR" sz="1400" dirty="0"/>
              <a:t> ΒΑ, όπου και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βρίσκει το σημείο ελέγχου του. (Δείτε το σχήμα)</a:t>
            </a:r>
            <a:endParaRPr lang="en-US" sz="1400" dirty="0"/>
          </a:p>
          <a:p>
            <a:pPr marL="708660" lvl="1" indent="-342900">
              <a:buAutoNum type="alphaUcPeriod"/>
            </a:pPr>
            <a:r>
              <a:rPr lang="el-GR" sz="1400" dirty="0"/>
              <a:t>Βρείτε τις συνιστώσες του ρομπότ για κάθε</a:t>
            </a:r>
            <a:br>
              <a:rPr lang="el-GR" sz="1400" dirty="0"/>
            </a:br>
            <a:r>
              <a:rPr lang="el-GR" sz="1400" dirty="0"/>
              <a:t>κίνησή του.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486401" y="762000"/>
            <a:ext cx="3187521" cy="3479571"/>
            <a:chOff x="5486401" y="724017"/>
            <a:chExt cx="3187521" cy="3479571"/>
          </a:xfrm>
        </p:grpSpPr>
        <p:grpSp>
          <p:nvGrpSpPr>
            <p:cNvPr id="6" name="Group 5"/>
            <p:cNvGrpSpPr/>
            <p:nvPr/>
          </p:nvGrpSpPr>
          <p:grpSpPr>
            <a:xfrm>
              <a:off x="5486401" y="724017"/>
              <a:ext cx="3187521" cy="3479571"/>
              <a:chOff x="5486399" y="724015"/>
              <a:chExt cx="3187521" cy="3479571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801"/>
              <a:stretch/>
            </p:blipFill>
            <p:spPr>
              <a:xfrm>
                <a:off x="5486399" y="1447798"/>
                <a:ext cx="3187521" cy="2755788"/>
              </a:xfrm>
              <a:prstGeom prst="rect">
                <a:avLst/>
              </a:prstGeom>
            </p:spPr>
          </p:pic>
          <p:sp>
            <p:nvSpPr>
              <p:cNvPr id="5" name="Rounded Rectangle 4"/>
              <p:cNvSpPr/>
              <p:nvPr/>
            </p:nvSpPr>
            <p:spPr>
              <a:xfrm>
                <a:off x="6477000" y="724015"/>
                <a:ext cx="1066800" cy="95238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  <p:cxnSp>
          <p:nvCxnSpPr>
            <p:cNvPr id="9" name="Straight Arrow Connector 8"/>
            <p:cNvCxnSpPr/>
            <p:nvPr/>
          </p:nvCxnSpPr>
          <p:spPr>
            <a:xfrm flipV="1">
              <a:off x="5937430" y="1279237"/>
              <a:ext cx="914400" cy="160020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Arc 10"/>
            <p:cNvSpPr/>
            <p:nvPr/>
          </p:nvSpPr>
          <p:spPr>
            <a:xfrm>
              <a:off x="6019801" y="1290914"/>
              <a:ext cx="1743074" cy="1542992"/>
            </a:xfrm>
            <a:prstGeom prst="arc">
              <a:avLst>
                <a:gd name="adj1" fmla="val 16199998"/>
                <a:gd name="adj2" fmla="val 0"/>
              </a:avLst>
            </a:prstGeom>
            <a:ln>
              <a:solidFill>
                <a:schemeClr val="tx1"/>
              </a:solidFill>
              <a:prstDash val="sys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6553200" y="1020659"/>
                  <a:ext cx="211404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3200" y="1020659"/>
                  <a:ext cx="211404" cy="31059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5714" r="-20000" b="-7843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1904040" y="6024240"/>
              <a:ext cx="2053080" cy="71388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90360" y="6010200"/>
                <a:ext cx="2079720" cy="73728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0"/>
          <a:srcRect b="6706"/>
          <a:stretch/>
        </p:blipFill>
        <p:spPr>
          <a:xfrm>
            <a:off x="533400" y="914401"/>
            <a:ext cx="8449788" cy="5562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/>
              <p14:cNvContentPartPr/>
              <p14:nvPr/>
            </p14:nvContentPartPr>
            <p14:xfrm>
              <a:off x="6213600" y="3098520"/>
              <a:ext cx="104760" cy="1152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206760" y="3092040"/>
                <a:ext cx="11772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Rectangle 16"/>
          <p:cNvSpPr/>
          <p:nvPr/>
        </p:nvSpPr>
        <p:spPr>
          <a:xfrm>
            <a:off x="1219200" y="5943600"/>
            <a:ext cx="2971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" name="Ink 17"/>
              <p14:cNvContentPartPr/>
              <p14:nvPr/>
            </p14:nvContentPartPr>
            <p14:xfrm>
              <a:off x="1087560" y="6022080"/>
              <a:ext cx="2842200" cy="65448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79640" y="6013800"/>
                <a:ext cx="2859120" cy="67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16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486401" y="724017"/>
            <a:ext cx="3187521" cy="3479571"/>
            <a:chOff x="5486399" y="724015"/>
            <a:chExt cx="3187521" cy="347957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399" y="724015"/>
              <a:ext cx="3187521" cy="3479571"/>
            </a:xfrm>
            <a:prstGeom prst="rect">
              <a:avLst/>
            </a:prstGeom>
          </p:spPr>
        </p:pic>
        <p:sp>
          <p:nvSpPr>
            <p:cNvPr id="10" name="Rounded Rectangle 9"/>
            <p:cNvSpPr/>
            <p:nvPr/>
          </p:nvSpPr>
          <p:spPr>
            <a:xfrm>
              <a:off x="6477000" y="724015"/>
              <a:ext cx="1066800" cy="95238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85325"/>
                <a:ext cx="8140520" cy="4225769"/>
              </a:xfrm>
            </p:spPr>
            <p:txBody>
              <a:bodyPr/>
              <a:lstStyle/>
              <a:p>
                <a:r>
                  <a:rPr lang="el-GR" b="1" u="sng" dirty="0"/>
                  <a:t>Παράδειγμα </a:t>
                </a:r>
                <a:r>
                  <a:rPr lang="en-US" b="1" u="sng" dirty="0"/>
                  <a:t>– </a:t>
                </a:r>
                <a:r>
                  <a:rPr lang="el-GR" b="1" u="sng" dirty="0"/>
                  <a:t>Λύση</a:t>
                </a:r>
                <a:r>
                  <a:rPr lang="en-US" b="1" u="sng" dirty="0"/>
                  <a:t>:</a:t>
                </a:r>
                <a:endParaRPr lang="el-GR" b="1" u="sng" dirty="0"/>
              </a:p>
              <a:p>
                <a:pPr lvl="1"/>
                <a:r>
                  <a:rPr lang="el-GR" sz="1400" dirty="0"/>
                  <a:t>Ένα ρομπότ αεροδρομίου προχωρά 25</a:t>
                </a:r>
                <a:r>
                  <a:rPr lang="en-US" sz="1400" dirty="0"/>
                  <a:t>m </a:t>
                </a:r>
                <a:r>
                  <a:rPr lang="el-GR" sz="1400" dirty="0"/>
                  <a:t>Ν</a:t>
                </a:r>
                <a:r>
                  <a:rPr lang="en-US" sz="1400" dirty="0"/>
                  <a:t>A</a:t>
                </a:r>
                <a:r>
                  <a:rPr lang="el-GR" sz="1400" dirty="0"/>
                  <a:t> </a:t>
                </a:r>
                <a:endParaRPr lang="en-US" sz="1400" dirty="0"/>
              </a:p>
              <a:p>
                <a:pPr marL="365760" lvl="1" indent="0">
                  <a:buNone/>
                </a:pPr>
                <a:r>
                  <a:rPr lang="el-GR" sz="1400" dirty="0"/>
                  <a:t>από το σημείο αφετηρίας του. Ο αλγόριθμος </a:t>
                </a: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l-GR" sz="1400" dirty="0"/>
                  <a:t>αναγνώρισης εμποδίων του το σταματά και το </a:t>
                </a: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l-GR" sz="1400" dirty="0"/>
                  <a:t>«στέλνει»</a:t>
                </a:r>
                <a:r>
                  <a:rPr lang="en-US" sz="1400" dirty="0"/>
                  <a:t> 40m </a:t>
                </a:r>
                <a:r>
                  <a:rPr lang="el-GR" sz="1400" dirty="0"/>
                  <a:t>σε διεύθυνση 60</a:t>
                </a:r>
                <a:r>
                  <a:rPr lang="el-GR" sz="1400" baseline="30000" dirty="0"/>
                  <a:t>ο</a:t>
                </a:r>
                <a:r>
                  <a:rPr lang="el-GR" sz="1400" dirty="0"/>
                  <a:t> ΒΑ, όπου και </a:t>
                </a: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l-GR" sz="1400" dirty="0"/>
                  <a:t>βρίσκει το σημείο ελέγχου του. (Δείτε το σχήμα)</a:t>
                </a:r>
                <a:endParaRPr lang="en-US" sz="1400" dirty="0"/>
              </a:p>
              <a:p>
                <a:pPr marL="708660" lvl="1" indent="-342900">
                  <a:buFont typeface="+mj-lt"/>
                  <a:buAutoNum type="alphaUcPeriod" startAt="2"/>
                </a:pPr>
                <a:r>
                  <a:rPr lang="el-GR" sz="1400" dirty="0"/>
                  <a:t>Ορίστε τις συνιστώσες της συνολικής </a:t>
                </a:r>
                <a:r>
                  <a:rPr lang="el-GR" sz="1400" dirty="0" err="1"/>
                  <a:t>μετατό</a:t>
                </a:r>
                <a:r>
                  <a:rPr lang="en-US" sz="1400" dirty="0"/>
                  <a:t>-</a:t>
                </a:r>
                <a:br>
                  <a:rPr lang="en-US" sz="1400" dirty="0"/>
                </a:br>
                <a:r>
                  <a:rPr lang="el-GR" sz="1400" dirty="0" err="1"/>
                  <a:t>πισης</a:t>
                </a:r>
                <a:r>
                  <a:rPr lang="el-GR" sz="1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του ρομπότ. Βρείτε μια έκφραση για </a:t>
                </a: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l-GR" sz="1400" dirty="0"/>
                  <a:t>το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l-GR" sz="1400" dirty="0"/>
                  <a:t> με όρους </a:t>
                </a:r>
                <a:r>
                  <a:rPr lang="el-GR" sz="1400" dirty="0" err="1"/>
                  <a:t>μοναδιαίων</a:t>
                </a:r>
                <a:r>
                  <a:rPr lang="el-GR" sz="1400" dirty="0"/>
                  <a:t> διανυσμάτων.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85323"/>
                <a:ext cx="8140520" cy="4225769"/>
              </a:xfrm>
              <a:blipFill rotWithShape="0">
                <a:blip r:embed="rId3"/>
                <a:stretch>
                  <a:fillRect t="-1154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V="1">
            <a:off x="5937430" y="1279237"/>
            <a:ext cx="914400" cy="16002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6019801" y="1290914"/>
            <a:ext cx="1743074" cy="1542992"/>
          </a:xfrm>
          <a:prstGeom prst="arc">
            <a:avLst>
              <a:gd name="adj1" fmla="val 16199998"/>
              <a:gd name="adj2" fmla="val 0"/>
            </a:avLst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553200" y="1020659"/>
                <a:ext cx="211404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0" y="1020659"/>
                <a:ext cx="211404" cy="310598"/>
              </a:xfrm>
              <a:prstGeom prst="rect">
                <a:avLst/>
              </a:prstGeom>
              <a:blipFill rotWithShape="0">
                <a:blip r:embed="rId4"/>
                <a:stretch>
                  <a:fillRect l="-25714" r="-20000" b="-784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-389" t="-1129" r="389" b="12640"/>
          <a:stretch/>
        </p:blipFill>
        <p:spPr>
          <a:xfrm>
            <a:off x="609600" y="1981200"/>
            <a:ext cx="8425402" cy="4267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6209280" y="3096720"/>
              <a:ext cx="102960" cy="147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01360" y="3088800"/>
                <a:ext cx="118080" cy="2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011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371602"/>
            <a:ext cx="8140520" cy="4225769"/>
          </a:xfrm>
        </p:spPr>
        <p:txBody>
          <a:bodyPr/>
          <a:lstStyle/>
          <a:p>
            <a:r>
              <a:rPr lang="el-GR" b="1" u="sng" dirty="0"/>
              <a:t>Παράδειγμα </a:t>
            </a:r>
            <a:r>
              <a:rPr lang="en-US" b="1" u="sng" dirty="0"/>
              <a:t>– </a:t>
            </a:r>
            <a:r>
              <a:rPr lang="el-GR" b="1" u="sng" dirty="0"/>
              <a:t>Λύση</a:t>
            </a:r>
            <a:r>
              <a:rPr lang="en-US" b="1" u="sng" dirty="0"/>
              <a:t>:</a:t>
            </a:r>
            <a:endParaRPr lang="el-GR" b="1" u="sng" dirty="0"/>
          </a:p>
          <a:p>
            <a:pPr lvl="1"/>
            <a:r>
              <a:rPr lang="el-GR" sz="1400" dirty="0"/>
              <a:t>Ένα ρομπότ αεροδρομίου προχωρά 25</a:t>
            </a:r>
            <a:r>
              <a:rPr lang="en-US" sz="1400" dirty="0"/>
              <a:t>m </a:t>
            </a:r>
            <a:r>
              <a:rPr lang="el-GR" sz="1400" dirty="0"/>
              <a:t>Ν</a:t>
            </a:r>
            <a:r>
              <a:rPr lang="en-US" sz="1400" dirty="0"/>
              <a:t>A</a:t>
            </a:r>
            <a:r>
              <a:rPr lang="el-GR" sz="1400" dirty="0"/>
              <a:t> </a:t>
            </a:r>
            <a:endParaRPr lang="en-US" sz="1400" dirty="0"/>
          </a:p>
          <a:p>
            <a:pPr marL="365760" lvl="1" indent="0">
              <a:buNone/>
            </a:pPr>
            <a:r>
              <a:rPr lang="el-GR" sz="1400" dirty="0"/>
              <a:t>από το σημείο αφετηρίας του. Ο αλγόριθμος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αναγνώρισης εμποδίων του το σταματά και το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«στέλνει»</a:t>
            </a:r>
            <a:r>
              <a:rPr lang="en-US" sz="1400" dirty="0"/>
              <a:t> 40m </a:t>
            </a:r>
            <a:r>
              <a:rPr lang="el-GR" sz="1400" dirty="0"/>
              <a:t>σε διεύθυνση 60</a:t>
            </a:r>
            <a:r>
              <a:rPr lang="el-GR" sz="1400" baseline="30000" dirty="0"/>
              <a:t>ο</a:t>
            </a:r>
            <a:r>
              <a:rPr lang="el-GR" sz="1400" dirty="0"/>
              <a:t> ΒΑ, όπου και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βρίσκει το σημείο ελέγχου του. (Δείτε το σχήμα)</a:t>
            </a:r>
            <a:endParaRPr lang="en-US" sz="1400" dirty="0"/>
          </a:p>
          <a:p>
            <a:pPr marL="708660" lvl="1" indent="-342900">
              <a:buFont typeface="+mj-lt"/>
              <a:buAutoNum type="alphaUcPeriod" startAt="3"/>
            </a:pPr>
            <a:r>
              <a:rPr lang="el-GR" sz="1400" dirty="0"/>
              <a:t>Τι θα συνέβαινε αν το ρομπότ έπρεπε να επιστρέψει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στο σημείο αφετηρίας του, μετά την επαφή του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με το σημείο ελέγχου του; Ποιες συνιστώσες θα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περιέγραφαν την πορεία του; Ποια θα ήταν η </a:t>
            </a:r>
            <a:r>
              <a:rPr lang="el-GR" sz="1400" dirty="0" err="1"/>
              <a:t>κατεύ</a:t>
            </a:r>
            <a:r>
              <a:rPr lang="en-US" sz="1400" dirty="0"/>
              <a:t>-</a:t>
            </a:r>
            <a:br>
              <a:rPr lang="en-US" sz="1400" dirty="0"/>
            </a:br>
            <a:r>
              <a:rPr lang="el-GR" sz="1400" dirty="0" err="1"/>
              <a:t>θυνση</a:t>
            </a:r>
            <a:r>
              <a:rPr lang="el-GR" sz="1400" dirty="0"/>
              <a:t> του ρομπότ;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486401" y="724017"/>
            <a:ext cx="3187521" cy="3479571"/>
            <a:chOff x="5486399" y="724015"/>
            <a:chExt cx="3187521" cy="347957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399" y="724015"/>
              <a:ext cx="3187521" cy="3479571"/>
            </a:xfrm>
            <a:prstGeom prst="rect">
              <a:avLst/>
            </a:prstGeom>
          </p:spPr>
        </p:pic>
        <p:sp>
          <p:nvSpPr>
            <p:cNvPr id="7" name="Rounded Rectangle 6"/>
            <p:cNvSpPr/>
            <p:nvPr/>
          </p:nvSpPr>
          <p:spPr>
            <a:xfrm>
              <a:off x="6477000" y="724015"/>
              <a:ext cx="1066800" cy="95238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V="1">
            <a:off x="5937430" y="1279237"/>
            <a:ext cx="914400" cy="16002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6019801" y="1290914"/>
            <a:ext cx="1743074" cy="1542992"/>
          </a:xfrm>
          <a:prstGeom prst="arc">
            <a:avLst>
              <a:gd name="adj1" fmla="val 16199998"/>
              <a:gd name="adj2" fmla="val 0"/>
            </a:avLst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53200" y="1020659"/>
                <a:ext cx="211404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0" y="1020659"/>
                <a:ext cx="211404" cy="310598"/>
              </a:xfrm>
              <a:prstGeom prst="rect">
                <a:avLst/>
              </a:prstGeom>
              <a:blipFill rotWithShape="0">
                <a:blip r:embed="rId3"/>
                <a:stretch>
                  <a:fillRect l="-25714" r="-20000" b="-784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b="21880"/>
          <a:stretch/>
        </p:blipFill>
        <p:spPr>
          <a:xfrm>
            <a:off x="685800" y="4148087"/>
            <a:ext cx="6943946" cy="217651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/>
              <p14:cNvContentPartPr/>
              <p14:nvPr/>
            </p14:nvContentPartPr>
            <p14:xfrm>
              <a:off x="6238800" y="3089160"/>
              <a:ext cx="95040" cy="1368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30880" y="3080520"/>
                <a:ext cx="111240" cy="3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107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7872250" cy="5105400"/>
              </a:xfrm>
            </p:spPr>
            <p:txBody>
              <a:bodyPr/>
              <a:lstStyle/>
              <a:p>
                <a:pPr marL="342900" lvl="1"/>
                <a:r>
                  <a:rPr lang="el-GR" dirty="0"/>
                  <a:t>Έστω δυο διανύσματα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el-GR" dirty="0"/>
              </a:p>
              <a:p>
                <a:pPr marL="342900" lvl="1"/>
                <a:endParaRPr lang="el-GR" dirty="0"/>
              </a:p>
              <a:p>
                <a:pPr marL="342900" lvl="1"/>
                <a:r>
                  <a:rPr lang="el-GR" dirty="0"/>
                  <a:t>Το </a:t>
                </a:r>
                <a:r>
                  <a:rPr lang="el-GR" b="1" dirty="0"/>
                  <a:t>εσωτερικό τους γινόμενο </a:t>
                </a:r>
                <a:r>
                  <a:rPr lang="el-GR" dirty="0"/>
                  <a:t>είναι μια βαθμωτή ποσότητα (= αριθμός) που ορίζεται ως</a:t>
                </a:r>
                <a:br>
                  <a:rPr lang="el-GR" dirty="0"/>
                </a:br>
                <a:r>
                  <a:rPr lang="el-GR" dirty="0"/>
                  <a:t/>
                </a:r>
                <a:br>
                  <a:rPr lang="el-GR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𝚨</m:t>
                        </m:r>
                      </m:e>
                    </m:acc>
                    <m:r>
                      <a:rPr lang="el-G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l-G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𝚩</m:t>
                        </m:r>
                      </m:e>
                    </m:acc>
                    <m:r>
                      <a:rPr lang="el-G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=|</m:t>
                    </m:r>
                    <m:acc>
                      <m:accPr>
                        <m:chr m:val="⃗"/>
                        <m:ctrlPr>
                          <a:rPr lang="el-G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𝚨</m:t>
                        </m:r>
                      </m:e>
                    </m:acc>
                    <m:r>
                      <a:rPr lang="el-GR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||</m:t>
                    </m:r>
                    <m:acc>
                      <m:accPr>
                        <m:chr m:val="⃗"/>
                        <m:ctrlPr>
                          <a:rPr lang="el-G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𝚩</m:t>
                        </m:r>
                      </m:e>
                    </m:acc>
                    <m:r>
                      <a:rPr lang="el-GR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en-US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𝐜𝐨𝐬</m:t>
                    </m:r>
                    <m:r>
                      <a:rPr lang="en-US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l-GR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l-GR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dirty="0"/>
              </a:p>
              <a:p>
                <a:pPr marL="342900" lvl="1"/>
                <a:endParaRPr lang="en-US" b="1" dirty="0"/>
              </a:p>
              <a:p>
                <a:pPr marL="68580" lvl="1" indent="0">
                  <a:buNone/>
                </a:pPr>
                <a:r>
                  <a:rPr lang="el-GR" dirty="0"/>
                  <a:t>με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dirty="0"/>
                  <a:t> τη μεταξύ τους γωνία</a:t>
                </a:r>
              </a:p>
              <a:p>
                <a:pPr marL="342900" lvl="1"/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7872250" cy="5105400"/>
              </a:xfrm>
              <a:blipFill rotWithShape="0">
                <a:blip r:embed="rId2"/>
                <a:stretch>
                  <a:fillRect l="-15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4343401" y="3657600"/>
            <a:ext cx="4165444" cy="2819400"/>
            <a:chOff x="4343401" y="3657600"/>
            <a:chExt cx="4165444" cy="2819400"/>
          </a:xfrm>
        </p:grpSpPr>
        <p:grpSp>
          <p:nvGrpSpPr>
            <p:cNvPr id="6" name="Group 5"/>
            <p:cNvGrpSpPr/>
            <p:nvPr/>
          </p:nvGrpSpPr>
          <p:grpSpPr>
            <a:xfrm>
              <a:off x="4343401" y="3657600"/>
              <a:ext cx="4165444" cy="2819400"/>
              <a:chOff x="4804983" y="4038600"/>
              <a:chExt cx="3703861" cy="243840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9200" y="4038600"/>
                <a:ext cx="3479644" cy="2438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5" name="Rectangle 4"/>
              <p:cNvSpPr/>
              <p:nvPr/>
            </p:nvSpPr>
            <p:spPr>
              <a:xfrm rot="1740116">
                <a:off x="4804983" y="5216943"/>
                <a:ext cx="1760220" cy="76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6629400" y="4648200"/>
              <a:ext cx="1752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7" name="Horizontal Scroll 6"/>
          <p:cNvSpPr/>
          <p:nvPr/>
        </p:nvSpPr>
        <p:spPr>
          <a:xfrm>
            <a:off x="914400" y="4724400"/>
            <a:ext cx="3581400" cy="1601371"/>
          </a:xfrm>
          <a:prstGeom prst="horizontalScroll">
            <a:avLst>
              <a:gd name="adj" fmla="val 6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b="1" dirty="0"/>
              <a:t>Το εσωτερικό γινόμενο σχετίζεται με τη έννοια της προβολής του ενός διανύσματος στο άλλο και μας πληροφορεί «πόσο» από το ένα διάνυσμα «δείχνει» στην ίδια κατεύθυνση με το άλλο.</a:t>
            </a:r>
          </a:p>
        </p:txBody>
      </p:sp>
    </p:spTree>
    <p:extLst>
      <p:ext uri="{BB962C8B-B14F-4D97-AF65-F5344CB8AC3E}">
        <p14:creationId xmlns:p14="http://schemas.microsoft.com/office/powerpoint/2010/main" val="277621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447800"/>
                <a:ext cx="7490908" cy="51054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l-GR" b="1" dirty="0"/>
                  <a:t>Αντιμεταθετικότητα</a:t>
                </a:r>
                <a:r>
                  <a:rPr lang="el-GR" dirty="0"/>
                  <a:t> </a:t>
                </a:r>
                <a:r>
                  <a:rPr lang="en-US" i="1" dirty="0">
                    <a:latin typeface="Cambria Math" panose="02040503050406030204" pitchFamily="18" charset="0"/>
                  </a:rPr>
                  <a:t/>
                </a:r>
                <a:br>
                  <a:rPr lang="en-US" i="1" dirty="0">
                    <a:latin typeface="Cambria Math" panose="02040503050406030204" pitchFamily="18" charset="0"/>
                  </a:rPr>
                </a:br>
                <a:endParaRPr lang="el-GR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l-GR" b="1" dirty="0"/>
                  <a:t>Επιμεριστικότητα</a:t>
                </a:r>
                <a:r>
                  <a:rPr lang="el-GR" dirty="0"/>
                  <a:t> </a:t>
                </a:r>
                <a:r>
                  <a:rPr lang="en-US" dirty="0"/>
                  <a:t/>
                </a:r>
                <a:br>
                  <a:rPr lang="en-US" dirty="0"/>
                </a:br>
                <a:endParaRPr lang="el-GR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el-G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</m:e>
                      </m:d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l-GR" dirty="0"/>
                  <a:t>Ειδικές περιπτώσεις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  <m:r>
                      <a:rPr lang="el-GR" i="1" smtClean="0">
                        <a:latin typeface="Cambria Math" panose="02040503050406030204" pitchFamily="18" charset="0"/>
                      </a:rPr>
                      <m:t>⊥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⇒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||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⇒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||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447800"/>
                <a:ext cx="7490908" cy="5105400"/>
              </a:xfrm>
              <a:blipFill rotWithShape="0">
                <a:blip r:embed="rId2"/>
                <a:stretch>
                  <a:fillRect t="-167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Horizontal Scroll 3"/>
              <p:cNvSpPr/>
              <p:nvPr/>
            </p:nvSpPr>
            <p:spPr>
              <a:xfrm>
                <a:off x="5715000" y="914400"/>
                <a:ext cx="2667000" cy="7620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𝚨</m:t>
                          </m:r>
                        </m:e>
                      </m:acc>
                      <m:r>
                        <a:rPr lang="el-GR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𝚩</m:t>
                          </m:r>
                        </m:e>
                      </m:acc>
                      <m:r>
                        <a:rPr lang="el-GR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=|</m:t>
                      </m:r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𝚨</m:t>
                          </m:r>
                        </m:e>
                      </m:acc>
                      <m:r>
                        <a:rPr lang="el-GR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𝚩</m:t>
                          </m:r>
                        </m:e>
                      </m:acc>
                      <m:r>
                        <a:rPr lang="el-GR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 </m:t>
                      </m:r>
                      <m:r>
                        <a:rPr lang="en-US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𝐜𝐨𝐬</m:t>
                      </m:r>
                      <m:r>
                        <a:rPr lang="en-US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l-GR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l-GR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l-GR"/>
              </a:p>
            </p:txBody>
          </p:sp>
        </mc:Choice>
        <mc:Fallback xmlns=""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914400"/>
                <a:ext cx="2667000" cy="762000"/>
              </a:xfrm>
              <a:prstGeom prst="horizontalScroll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629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460871"/>
                <a:ext cx="7948450" cy="5016131"/>
              </a:xfrm>
            </p:spPr>
            <p:txBody>
              <a:bodyPr>
                <a:normAutofit/>
              </a:bodyPr>
              <a:lstStyle/>
              <a:p>
                <a:r>
                  <a:rPr lang="el-GR" dirty="0"/>
                  <a:t>Μοναδιαία διανύσματα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l-GR" dirty="0"/>
                  <a:t>Ορίζουν ένα 3Δ χώρο</a:t>
                </a:r>
                <a:r>
                  <a:rPr lang="en-US" dirty="0"/>
                  <a:t/>
                </a:r>
                <a:br>
                  <a:rPr lang="en-US" dirty="0"/>
                </a:br>
                <a:endParaRPr lang="el-GR" dirty="0"/>
              </a:p>
              <a:p>
                <a:r>
                  <a:rPr lang="el-GR" dirty="0"/>
                  <a:t>Εύκολα αποδεικνύεται (κάντε το</a:t>
                </a:r>
                <a:r>
                  <a:rPr lang="en-US" dirty="0"/>
                  <a:t>! </a:t>
                </a:r>
                <a:r>
                  <a:rPr lang="en-US" dirty="0">
                    <a:sym typeface="Wingdings" panose="05000000000000000000" pitchFamily="2" charset="2"/>
                  </a:rPr>
                  <a:t>) </a:t>
                </a:r>
                <a:r>
                  <a:rPr lang="el-GR" dirty="0"/>
                  <a:t>ότι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i="1" dirty="0">
                    <a:latin typeface="Cambria Math" panose="02040503050406030204" pitchFamily="18" charset="0"/>
                  </a:rPr>
                  <a:t/>
                </a:r>
                <a:br>
                  <a:rPr lang="en-US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Για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   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endParaRPr lang="en-US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έχουμε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l-GR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460869"/>
                <a:ext cx="7948450" cy="5016131"/>
              </a:xfrm>
              <a:blipFill rotWithShape="0">
                <a:blip r:embed="rId2"/>
                <a:stretch>
                  <a:fillRect l="-30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12565"/>
          <a:stretch/>
        </p:blipFill>
        <p:spPr>
          <a:xfrm>
            <a:off x="6248400" y="701827"/>
            <a:ext cx="2438400" cy="219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54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85325"/>
                <a:ext cx="8140520" cy="4225769"/>
              </a:xfrm>
            </p:spPr>
            <p:txBody>
              <a:bodyPr/>
              <a:lstStyle/>
              <a:p>
                <a:r>
                  <a:rPr lang="el-GR" b="1" u="sng" dirty="0"/>
                  <a:t>Παράδειγμα</a:t>
                </a:r>
                <a:r>
                  <a:rPr lang="en-US" b="1" u="sng" dirty="0"/>
                  <a:t>:</a:t>
                </a:r>
              </a:p>
              <a:p>
                <a:r>
                  <a:rPr lang="el-GR" sz="2200" dirty="0"/>
                  <a:t>Βρείτε το εσωτερικό γινόμενο και τη γωνία </a:t>
                </a:r>
                <a:br>
                  <a:rPr lang="el-GR" sz="2200" dirty="0"/>
                </a:br>
                <a:r>
                  <a:rPr lang="el-GR" sz="2200" dirty="0"/>
                  <a:t>μεταξύ των δυο διανυσμάτων</a:t>
                </a:r>
                <a:r>
                  <a:rPr lang="el-GR" sz="1800" dirty="0"/>
                  <a:t/>
                </a:r>
                <a:br>
                  <a:rPr lang="el-GR" sz="1800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  <m:acc>
                          <m:accPr>
                            <m:chr m:val="⃗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l-GR" sz="1800" i="1">
                            <a:latin typeface="Cambria Math" panose="02040503050406030204" pitchFamily="18" charset="0"/>
                          </a:rPr>
                          <m:t>3</m:t>
                        </m:r>
                        <m:acc>
                          <m:accPr>
                            <m:chr m:val="⃗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1800" dirty="0"/>
                  <a:t/>
                </a:r>
                <a:br>
                  <a:rPr lang="en-US" sz="1800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l-G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1800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l-GR" sz="1800" i="1">
                            <a:latin typeface="Cambria Math" panose="02040503050406030204" pitchFamily="18" charset="0"/>
                          </a:rPr>
                          <m:t>+2</m:t>
                        </m:r>
                        <m:acc>
                          <m:accPr>
                            <m:chr m:val="⃗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1800" dirty="0"/>
                  <a:t/>
                </a:r>
                <a:br>
                  <a:rPr lang="el-GR" sz="1800" dirty="0"/>
                </a:br>
                <a:endParaRPr lang="el-GR" sz="1800" dirty="0"/>
              </a:p>
              <a:p>
                <a:pPr marL="365760" lvl="1" indent="0">
                  <a:buNone/>
                </a:pPr>
                <a:r>
                  <a:rPr lang="el-GR" sz="1600" dirty="0"/>
                  <a:t/>
                </a:r>
                <a:br>
                  <a:rPr lang="el-GR" sz="1600" dirty="0"/>
                </a:b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85323"/>
                <a:ext cx="8140520" cy="4225769"/>
              </a:xfrm>
              <a:blipFill rotWithShape="0">
                <a:blip r:embed="rId2"/>
                <a:stretch>
                  <a:fillRect t="-1154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6019800" y="990600"/>
            <a:ext cx="2438400" cy="1662910"/>
            <a:chOff x="6324600" y="1432312"/>
            <a:chExt cx="1981200" cy="1362596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6324600" y="2566306"/>
              <a:ext cx="1981200" cy="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V="1">
              <a:off x="7162799" y="1432312"/>
              <a:ext cx="0" cy="136259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7162800" y="1628297"/>
              <a:ext cx="685800" cy="93801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 flipV="1">
              <a:off x="6682049" y="1931142"/>
              <a:ext cx="480753" cy="635166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6671465" y="1924464"/>
              <a:ext cx="491334" cy="1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7162800" y="1634974"/>
              <a:ext cx="6858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6994620" y="1559575"/>
                  <a:ext cx="97684" cy="1513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4620" y="1559575"/>
                  <a:ext cx="120226" cy="18466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6667" r="-1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7788487" y="2566307"/>
                  <a:ext cx="97684" cy="1513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88487" y="2566307"/>
                  <a:ext cx="120225" cy="18466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6667" r="-1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553644" y="2566306"/>
                  <a:ext cx="191459" cy="1513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3644" y="2566306"/>
                  <a:ext cx="235642" cy="184666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r="-4255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7005897" y="2566307"/>
                  <a:ext cx="97684" cy="1513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5897" y="2566307"/>
                  <a:ext cx="120226" cy="184666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6667" r="-1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Connector 23"/>
            <p:cNvCxnSpPr/>
            <p:nvPr/>
          </p:nvCxnSpPr>
          <p:spPr>
            <a:xfrm flipH="1">
              <a:off x="7848600" y="1651908"/>
              <a:ext cx="1" cy="91439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15" idx="0"/>
            </p:cNvCxnSpPr>
            <p:nvPr/>
          </p:nvCxnSpPr>
          <p:spPr>
            <a:xfrm flipV="1">
              <a:off x="6649373" y="1931143"/>
              <a:ext cx="22092" cy="635163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183968" y="1811116"/>
                  <a:ext cx="97684" cy="1513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83968" y="1811116"/>
                  <a:ext cx="120225" cy="203133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6667" r="-1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Horizontal Scroll 20"/>
              <p:cNvSpPr/>
              <p:nvPr/>
            </p:nvSpPr>
            <p:spPr>
              <a:xfrm>
                <a:off x="5905500" y="84595"/>
                <a:ext cx="2667000" cy="7620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𝚨</m:t>
                          </m:r>
                        </m:e>
                      </m:acc>
                      <m:r>
                        <a:rPr lang="el-GR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𝚩</m:t>
                          </m:r>
                        </m:e>
                      </m:acc>
                      <m:r>
                        <a:rPr lang="el-GR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=|</m:t>
                      </m:r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𝚨</m:t>
                          </m:r>
                        </m:e>
                      </m:acc>
                      <m:r>
                        <a:rPr lang="el-GR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𝚩</m:t>
                          </m:r>
                        </m:e>
                      </m:acc>
                      <m:r>
                        <a:rPr lang="el-GR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 </m:t>
                      </m:r>
                      <m:r>
                        <a:rPr lang="en-US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𝐜𝐨𝐬</m:t>
                      </m:r>
                      <m:r>
                        <a:rPr lang="en-US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l-GR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l-GR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l-GR"/>
              </a:p>
            </p:txBody>
          </p:sp>
        </mc:Choice>
        <mc:Fallback xmlns="">
          <p:sp>
            <p:nvSpPr>
              <p:cNvPr id="21" name="Horizontal Scroll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500" y="84595"/>
                <a:ext cx="2667000" cy="762000"/>
              </a:xfrm>
              <a:prstGeom prst="horizontalScroll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/>
          <a:srcRect r="4934" b="9189"/>
          <a:stretch/>
        </p:blipFill>
        <p:spPr>
          <a:xfrm>
            <a:off x="590228" y="1776659"/>
            <a:ext cx="8096572" cy="470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7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Φυσική για Μηχανικούς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Μηχανική</a:t>
            </a:r>
          </a:p>
          <a:p>
            <a:endParaRPr lang="en-US" dirty="0"/>
          </a:p>
          <a:p>
            <a:r>
              <a:rPr lang="el-GR" dirty="0"/>
              <a:t>Μαθηματικό Υπόβαθρο</a:t>
            </a:r>
            <a:r>
              <a:rPr lang="en-US" dirty="0"/>
              <a:t>:</a:t>
            </a:r>
            <a:endParaRPr lang="el-GR" dirty="0"/>
          </a:p>
          <a:p>
            <a:r>
              <a:rPr lang="el-GR" dirty="0" err="1"/>
              <a:t>Παραγώγιση</a:t>
            </a:r>
            <a:r>
              <a:rPr lang="el-GR" dirty="0"/>
              <a:t> - ολοκλήρωση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4863405"/>
            <a:ext cx="4285172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Εικόνα: Η Όπερα του </a:t>
            </a:r>
            <a:r>
              <a:rPr kumimoji="0" lang="el-G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Σίδνεϊ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είναι </a:t>
            </a:r>
            <a:r>
              <a:rPr kumimoji="0" lang="el-G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πολυχώρος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τεχνών θεάματος στο </a:t>
            </a:r>
            <a:r>
              <a:rPr kumimoji="0" lang="el-G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Σίδνεϊ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της Αυστραλίας, ένα από τα πιο διασημότερα κτίρια του 20ού αιώνα και αποτελεί έναν από τους σημαντικότερους χώρους άσκησης τεχνών στον κόσμο. Σχεδιάστηκε από τον Δανό αρχιτέκτονα </a:t>
            </a:r>
            <a:r>
              <a:rPr kumimoji="0" lang="el-G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Γιερν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l-G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Ούντσον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και εγκαινιάστηκε επισήμως τις 20 Οκτωβρίου 1973. Στη σχεδίασή του χρειάστηκαν πολλές διαφορικές εξισώσεις, δηλ. εξισώσεις που περιλαμβάνουν παραγώγους πολλών μεταβλητών.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1026" name="Picture 2" descr="Sydney Opera House - City Centre | Sydney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54" y="1637106"/>
            <a:ext cx="4287118" cy="32167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79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Φυσική για Μηχανικούς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Μηχανική</a:t>
            </a:r>
          </a:p>
          <a:p>
            <a:endParaRPr lang="en-US" dirty="0"/>
          </a:p>
          <a:p>
            <a:r>
              <a:rPr lang="el-GR" dirty="0"/>
              <a:t>Μαθηματικό Υπόβαθρο</a:t>
            </a:r>
            <a:r>
              <a:rPr lang="en-US" dirty="0"/>
              <a:t>:</a:t>
            </a:r>
            <a:endParaRPr lang="el-GR" dirty="0"/>
          </a:p>
          <a:p>
            <a:r>
              <a:rPr lang="el-GR" b="1" dirty="0" err="1"/>
              <a:t>Παραγώγιση</a:t>
            </a:r>
            <a:r>
              <a:rPr lang="el-GR" b="1" dirty="0"/>
              <a:t> - ολοκλήρωση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4863405"/>
            <a:ext cx="4285172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Εικόνα: Η Όπερα του </a:t>
            </a:r>
            <a:r>
              <a:rPr kumimoji="0" lang="el-G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Σίδνεϊ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είναι </a:t>
            </a:r>
            <a:r>
              <a:rPr kumimoji="0" lang="el-G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πολυχώρος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τεχνών θεάματος στο </a:t>
            </a:r>
            <a:r>
              <a:rPr kumimoji="0" lang="el-G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Σίδνεϊ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της Αυστραλίας, ένα από τα πιο διασημότερα κτίρια του 20ού αιώνα και αποτελεί έναν από τους σημαντικότερους χώρους άσκησης τεχνών στον κόσμο. Σχεδιάστηκε από τον Δανό αρχιτέκτονα </a:t>
            </a:r>
            <a:r>
              <a:rPr kumimoji="0" lang="el-G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Γιερν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l-G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Ούντσον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και εγκαινιάστηκε επισήμως τις 20 Οκτωβρίου 1973. Στη σχεδίασή του χρειάστηκαν πολλές διαφορικές εξισώσεις, δηλ. εξισώσεις που περιλαμβάνουν παραγώγους πολλών μεταβλητών.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6" name="Picture 2" descr="Sydney Opera House - City Centre | Sydney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54" y="1637106"/>
            <a:ext cx="4287118" cy="32167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68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Παράγωγος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85325"/>
                <a:ext cx="8140520" cy="5320277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l-GR" dirty="0"/>
                  <a:t>Αν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l-GR" dirty="0"/>
                  <a:t> συνεχής συνάρτηση του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τότε ορίζουμε την παράγωγο της συνάρτησης ως</a:t>
                </a:r>
                <a:r>
                  <a:rPr lang="en-US" dirty="0"/>
                  <a:t/>
                </a:r>
                <a:br>
                  <a:rPr lang="en-US" dirty="0"/>
                </a:br>
                <a:endParaRPr lang="el-GR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lim>
                      </m:limLow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r>
                  <a:rPr lang="el-GR" dirty="0"/>
                  <a:t/>
                </a:r>
                <a:br>
                  <a:rPr lang="el-GR" dirty="0"/>
                </a:br>
                <a:endParaRPr lang="el-GR" dirty="0"/>
              </a:p>
              <a:p>
                <a:endParaRPr lang="en-US" dirty="0"/>
              </a:p>
              <a:p>
                <a:r>
                  <a:rPr lang="el-GR" dirty="0"/>
                  <a:t>Η παράγωγος εκφράζει πόσο γρήγορα (ρυθμός μεταβολής) μεταβάλλεται η συνάρτηση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 dirty="0"/>
                  <a:t> </a:t>
                </a:r>
                <a:r>
                  <a:rPr lang="el-GR" dirty="0"/>
                  <a:t>συναρτήσει του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l-GR" sz="2600" dirty="0"/>
                  <a:t/>
                </a:r>
                <a:br>
                  <a:rPr lang="el-GR" sz="2600" dirty="0"/>
                </a:br>
                <a:endParaRPr lang="en-US" sz="2600" dirty="0"/>
              </a:p>
              <a:p>
                <a:r>
                  <a:rPr lang="el-GR" dirty="0"/>
                  <a:t>Η εφαπτομένη μιας συνάρτησης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l-GR" dirty="0"/>
                  <a:t> στο σημείο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l-GR" dirty="0"/>
                  <a:t>έχει «κλίση» (συντελεστή διεύθυνσης)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endParaRPr lang="en-US" sz="1600" dirty="0"/>
              </a:p>
              <a:p>
                <a:r>
                  <a:rPr lang="el-GR" sz="2600" dirty="0"/>
                  <a:t>2</a:t>
                </a:r>
                <a:r>
                  <a:rPr lang="el-GR" sz="2600" baseline="30000" dirty="0"/>
                  <a:t>η</a:t>
                </a:r>
                <a:r>
                  <a:rPr lang="el-GR" sz="2600" dirty="0"/>
                  <a:t> παράγωγος: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600" dirty="0"/>
              </a:p>
              <a:p>
                <a:r>
                  <a:rPr lang="en-US" sz="2600" dirty="0"/>
                  <a:t>3</a:t>
                </a:r>
                <a:r>
                  <a:rPr lang="el-GR" sz="2600" baseline="30000" dirty="0"/>
                  <a:t>η</a:t>
                </a:r>
                <a:r>
                  <a:rPr lang="el-GR" sz="2600" dirty="0"/>
                  <a:t> παράγωγος: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′′</m:t>
                        </m:r>
                        <m:r>
                          <a:rPr lang="el-GR" sz="26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l-GR" sz="2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l-GR" sz="2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2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600" dirty="0"/>
              </a:p>
              <a:p>
                <a:pPr marL="68580" indent="0">
                  <a:buNone/>
                </a:pPr>
                <a:r>
                  <a:rPr lang="el-GR" sz="2600" dirty="0"/>
                  <a:t>    κ.ο.κ</a:t>
                </a:r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85323"/>
                <a:ext cx="8140520" cy="5320277"/>
              </a:xfrm>
              <a:blipFill rotWithShape="0">
                <a:blip r:embed="rId2"/>
                <a:stretch>
                  <a:fillRect t="-1833" b="-458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5638800" y="4724401"/>
            <a:ext cx="3049820" cy="1675722"/>
            <a:chOff x="5638800" y="4724401"/>
            <a:chExt cx="3049820" cy="1675722"/>
          </a:xfrm>
        </p:grpSpPr>
        <p:grpSp>
          <p:nvGrpSpPr>
            <p:cNvPr id="19" name="Group 18"/>
            <p:cNvGrpSpPr/>
            <p:nvPr/>
          </p:nvGrpSpPr>
          <p:grpSpPr>
            <a:xfrm>
              <a:off x="5638800" y="4724401"/>
              <a:ext cx="3049820" cy="1675722"/>
              <a:chOff x="5638800" y="4724401"/>
              <a:chExt cx="3049820" cy="167572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5638800" y="4724401"/>
                <a:ext cx="2895600" cy="1675722"/>
                <a:chOff x="5943600" y="4724400"/>
                <a:chExt cx="2514600" cy="1447800"/>
              </a:xfrm>
            </p:grpSpPr>
            <p:cxnSp>
              <p:nvCxnSpPr>
                <p:cNvPr id="6" name="Straight Arrow Connector 5"/>
                <p:cNvCxnSpPr/>
                <p:nvPr/>
              </p:nvCxnSpPr>
              <p:spPr>
                <a:xfrm>
                  <a:off x="5943600" y="5943600"/>
                  <a:ext cx="251460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Straight Arrow Connector 6"/>
                <p:cNvCxnSpPr/>
                <p:nvPr/>
              </p:nvCxnSpPr>
              <p:spPr>
                <a:xfrm flipV="1">
                  <a:off x="7086600" y="4724400"/>
                  <a:ext cx="0" cy="144780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" name="Freeform 8"/>
                <p:cNvSpPr/>
                <p:nvPr/>
              </p:nvSpPr>
              <p:spPr>
                <a:xfrm>
                  <a:off x="6102227" y="5028760"/>
                  <a:ext cx="2197346" cy="686472"/>
                </a:xfrm>
                <a:custGeom>
                  <a:avLst/>
                  <a:gdLst>
                    <a:gd name="connsiteX0" fmla="*/ 246 w 2197346"/>
                    <a:gd name="connsiteY0" fmla="*/ 673100 h 686094"/>
                    <a:gd name="connsiteX1" fmla="*/ 25646 w 2197346"/>
                    <a:gd name="connsiteY1" fmla="*/ 609600 h 686094"/>
                    <a:gd name="connsiteX2" fmla="*/ 190746 w 2197346"/>
                    <a:gd name="connsiteY2" fmla="*/ 190500 h 686094"/>
                    <a:gd name="connsiteX3" fmla="*/ 393946 w 2197346"/>
                    <a:gd name="connsiteY3" fmla="*/ 63500 h 686094"/>
                    <a:gd name="connsiteX4" fmla="*/ 622546 w 2197346"/>
                    <a:gd name="connsiteY4" fmla="*/ 215900 h 686094"/>
                    <a:gd name="connsiteX5" fmla="*/ 940046 w 2197346"/>
                    <a:gd name="connsiteY5" fmla="*/ 469900 h 686094"/>
                    <a:gd name="connsiteX6" fmla="*/ 952746 w 2197346"/>
                    <a:gd name="connsiteY6" fmla="*/ 469900 h 686094"/>
                    <a:gd name="connsiteX7" fmla="*/ 1270246 w 2197346"/>
                    <a:gd name="connsiteY7" fmla="*/ 685800 h 686094"/>
                    <a:gd name="connsiteX8" fmla="*/ 1803646 w 2197346"/>
                    <a:gd name="connsiteY8" fmla="*/ 508000 h 686094"/>
                    <a:gd name="connsiteX9" fmla="*/ 1930646 w 2197346"/>
                    <a:gd name="connsiteY9" fmla="*/ 165100 h 686094"/>
                    <a:gd name="connsiteX10" fmla="*/ 2197346 w 2197346"/>
                    <a:gd name="connsiteY10" fmla="*/ 0 h 686094"/>
                    <a:gd name="connsiteX0" fmla="*/ 246 w 2197346"/>
                    <a:gd name="connsiteY0" fmla="*/ 673100 h 686472"/>
                    <a:gd name="connsiteX1" fmla="*/ 25646 w 2197346"/>
                    <a:gd name="connsiteY1" fmla="*/ 609600 h 686472"/>
                    <a:gd name="connsiteX2" fmla="*/ 190746 w 2197346"/>
                    <a:gd name="connsiteY2" fmla="*/ 190500 h 686472"/>
                    <a:gd name="connsiteX3" fmla="*/ 393946 w 2197346"/>
                    <a:gd name="connsiteY3" fmla="*/ 63500 h 686472"/>
                    <a:gd name="connsiteX4" fmla="*/ 622546 w 2197346"/>
                    <a:gd name="connsiteY4" fmla="*/ 215900 h 686472"/>
                    <a:gd name="connsiteX5" fmla="*/ 940046 w 2197346"/>
                    <a:gd name="connsiteY5" fmla="*/ 469900 h 686472"/>
                    <a:gd name="connsiteX6" fmla="*/ 1067046 w 2197346"/>
                    <a:gd name="connsiteY6" fmla="*/ 565150 h 686472"/>
                    <a:gd name="connsiteX7" fmla="*/ 1270246 w 2197346"/>
                    <a:gd name="connsiteY7" fmla="*/ 685800 h 686472"/>
                    <a:gd name="connsiteX8" fmla="*/ 1803646 w 2197346"/>
                    <a:gd name="connsiteY8" fmla="*/ 508000 h 686472"/>
                    <a:gd name="connsiteX9" fmla="*/ 1930646 w 2197346"/>
                    <a:gd name="connsiteY9" fmla="*/ 165100 h 686472"/>
                    <a:gd name="connsiteX10" fmla="*/ 2197346 w 2197346"/>
                    <a:gd name="connsiteY10" fmla="*/ 0 h 6864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97346" h="686472">
                      <a:moveTo>
                        <a:pt x="246" y="673100"/>
                      </a:moveTo>
                      <a:cubicBezTo>
                        <a:pt x="-2929" y="681566"/>
                        <a:pt x="25646" y="609600"/>
                        <a:pt x="25646" y="609600"/>
                      </a:cubicBezTo>
                      <a:cubicBezTo>
                        <a:pt x="57396" y="529167"/>
                        <a:pt x="129363" y="281517"/>
                        <a:pt x="190746" y="190500"/>
                      </a:cubicBezTo>
                      <a:cubicBezTo>
                        <a:pt x="252129" y="99483"/>
                        <a:pt x="321979" y="59267"/>
                        <a:pt x="393946" y="63500"/>
                      </a:cubicBezTo>
                      <a:cubicBezTo>
                        <a:pt x="465913" y="67733"/>
                        <a:pt x="531529" y="148167"/>
                        <a:pt x="622546" y="215900"/>
                      </a:cubicBezTo>
                      <a:cubicBezTo>
                        <a:pt x="713563" y="283633"/>
                        <a:pt x="865963" y="411692"/>
                        <a:pt x="940046" y="469900"/>
                      </a:cubicBezTo>
                      <a:cubicBezTo>
                        <a:pt x="1014129" y="528108"/>
                        <a:pt x="1012013" y="529167"/>
                        <a:pt x="1067046" y="565150"/>
                      </a:cubicBezTo>
                      <a:cubicBezTo>
                        <a:pt x="1122079" y="601133"/>
                        <a:pt x="1147479" y="695325"/>
                        <a:pt x="1270246" y="685800"/>
                      </a:cubicBezTo>
                      <a:cubicBezTo>
                        <a:pt x="1393013" y="676275"/>
                        <a:pt x="1693579" y="594783"/>
                        <a:pt x="1803646" y="508000"/>
                      </a:cubicBezTo>
                      <a:cubicBezTo>
                        <a:pt x="1913713" y="421217"/>
                        <a:pt x="1865029" y="249767"/>
                        <a:pt x="1930646" y="165100"/>
                      </a:cubicBezTo>
                      <a:cubicBezTo>
                        <a:pt x="1996263" y="80433"/>
                        <a:pt x="2096804" y="40216"/>
                        <a:pt x="2197346" y="0"/>
                      </a:cubicBezTo>
                    </a:path>
                  </a:pathLst>
                </a:cu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11" name="Straight Connector 10"/>
                <p:cNvCxnSpPr/>
                <p:nvPr/>
              </p:nvCxnSpPr>
              <p:spPr>
                <a:xfrm flipV="1">
                  <a:off x="5943600" y="4724400"/>
                  <a:ext cx="838200" cy="8382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Oval 11"/>
                <p:cNvSpPr/>
                <p:nvPr/>
              </p:nvSpPr>
              <p:spPr>
                <a:xfrm>
                  <a:off x="6324600" y="5105400"/>
                  <a:ext cx="76200" cy="762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l-G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14" name="Straight Connector 13"/>
                <p:cNvCxnSpPr>
                  <a:stCxn id="12" idx="4"/>
                </p:cNvCxnSpPr>
                <p:nvPr/>
              </p:nvCxnSpPr>
              <p:spPr>
                <a:xfrm>
                  <a:off x="6362700" y="5181600"/>
                  <a:ext cx="0" cy="7620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6260088" y="5899509"/>
                      <a:ext cx="244395" cy="23932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l-G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TextBox 1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60088" y="5899509"/>
                      <a:ext cx="281424" cy="276999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 l="-377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6966995" y="4752468"/>
                    <a:ext cx="1721625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p>
                            <m:sSup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e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</m:oMath>
                      </m:oMathPara>
                    </a14:m>
                    <a:endParaRPr kumimoji="0" lang="el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7" name="TextBox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66995" y="4752468"/>
                    <a:ext cx="1721625" cy="276999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l="-2837" t="-4444" r="-1418" b="-35556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8" name="Right Arrow 17"/>
              <p:cNvSpPr/>
              <p:nvPr/>
            </p:nvSpPr>
            <p:spPr>
              <a:xfrm rot="10800000">
                <a:off x="6540897" y="4890968"/>
                <a:ext cx="312954" cy="45719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7898875" y="5590534"/>
                  <a:ext cx="50905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oMath>
                    </m:oMathPara>
                  </a14:m>
                  <a:endPara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98875" y="5590534"/>
                  <a:ext cx="509050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5663" t="-2174" r="-16867" b="-32609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5387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Παράγωγος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385325"/>
            <a:ext cx="8140520" cy="532027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l-GR" sz="2600" dirty="0"/>
              <a:t/>
            </a:r>
            <a:br>
              <a:rPr lang="el-GR" sz="2600" dirty="0"/>
            </a:br>
            <a:endParaRPr lang="en-US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/>
            </p:nvGraphicFramePr>
            <p:xfrm>
              <a:off x="986656" y="3962402"/>
              <a:ext cx="7275788" cy="23830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13944">
                      <a:extLst>
                        <a:ext uri="{9D8B030D-6E8A-4147-A177-3AD203B41FA5}">
                          <a16:colId xmlns:a16="http://schemas.microsoft.com/office/drawing/2014/main" xmlns="" val="2369726070"/>
                        </a:ext>
                      </a:extLst>
                    </a:gridCol>
                    <a:gridCol w="3461844">
                      <a:extLst>
                        <a:ext uri="{9D8B030D-6E8A-4147-A177-3AD203B41FA5}">
                          <a16:colId xmlns:a16="http://schemas.microsoft.com/office/drawing/2014/main" xmlns="" val="2855795796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Παράγωγοι</a:t>
                          </a:r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8624134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num>
                                      <m:den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𝑑𝑥</m:t>
                                        </m:r>
                                      </m:den>
                                    </m:f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𝑎𝑥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𝑎𝑥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, ∀ 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ℝ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sSup>
                                  <m:sSup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r>
                                  <a:rPr lang="el-GR" sz="1800" b="0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∀ 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ℝ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8513472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den>
                                </m:f>
                                <m:func>
                                  <m:func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</m:d>
                                  </m:e>
                                </m:func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p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den>
                                </m:f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))</m:t>
                                    </m:r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  <m:d>
                                          <m:d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7508724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den>
                                </m:f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</m:d>
                                  </m:e>
                                </m:func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func>
                                  <m:func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  <m:d>
                                          <m:d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den>
                                </m:f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ra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  <m:d>
                                          <m:d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d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42392661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/>
            </p:nvGraphicFramePr>
            <p:xfrm>
              <a:off x="986656" y="3962402"/>
              <a:ext cx="7275788" cy="23830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13944">
                      <a:extLst>
                        <a:ext uri="{9D8B030D-6E8A-4147-A177-3AD203B41FA5}">
                          <a16:colId xmlns:a16="http://schemas.microsoft.com/office/drawing/2014/main" val="2369726070"/>
                        </a:ext>
                      </a:extLst>
                    </a:gridCol>
                    <a:gridCol w="3461844">
                      <a:extLst>
                        <a:ext uri="{9D8B030D-6E8A-4147-A177-3AD203B41FA5}">
                          <a16:colId xmlns:a16="http://schemas.microsoft.com/office/drawing/2014/main" val="2855795796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Παράγωγοι</a:t>
                          </a:r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62413421"/>
                      </a:ext>
                    </a:extLst>
                  </a:tr>
                  <a:tr h="6122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60" t="-66000" r="-91534" b="-2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0193" t="-66000" r="-703" b="-23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1347290"/>
                      </a:ext>
                    </a:extLst>
                  </a:tr>
                  <a:tr h="6609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60" t="-152294" r="-91534" b="-1128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0193" t="-152294" r="-703" b="-1128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0872420"/>
                      </a:ext>
                    </a:extLst>
                  </a:tr>
                  <a:tr h="7389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60" t="-227273" r="-91534" b="-16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0193" t="-227273" r="-703" b="-16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392661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/>
            </p:nvGraphicFramePr>
            <p:xfrm>
              <a:off x="738350" y="1353573"/>
              <a:ext cx="7772400" cy="24147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722650">
                      <a:extLst>
                        <a:ext uri="{9D8B030D-6E8A-4147-A177-3AD203B41FA5}">
                          <a16:colId xmlns:a16="http://schemas.microsoft.com/office/drawing/2014/main" xmlns="" val="2369726070"/>
                        </a:ext>
                      </a:extLst>
                    </a:gridCol>
                    <a:gridCol w="3049750">
                      <a:extLst>
                        <a:ext uri="{9D8B030D-6E8A-4147-A177-3AD203B41FA5}">
                          <a16:colId xmlns:a16="http://schemas.microsoft.com/office/drawing/2014/main" xmlns="" val="2855795796"/>
                        </a:ext>
                      </a:extLst>
                    </a:gridCol>
                  </a:tblGrid>
                  <a:tr h="137161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Κανόνες</a:t>
                          </a:r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862413421"/>
                      </a:ext>
                    </a:extLst>
                  </a:tr>
                  <a:tr h="5677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𝑎𝑓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𝑏𝑔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𝑏𝑔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′(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den>
                                </m:f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851347290"/>
                      </a:ext>
                    </a:extLst>
                  </a:tr>
                  <a:tr h="6129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  <m:d>
                                          <m:dPr>
                                            <m:ctrlP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den>
                                    </m:f>
                                  </m:e>
                                </m:d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  <m:sup>
                                            <m: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  <m:d>
                                          <m:dPr>
                                            <m:ctrlP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d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  <m:d>
                                          <m:dPr>
                                            <m:ctrlP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d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𝑔</m:t>
                                            </m:r>
                                          </m:e>
                                          <m:sup>
                                            <m: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  <m:d>
                                          <m:dPr>
                                            <m:ctrlP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d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  <m:d>
                                          <m:dPr>
                                            <m:ctrlP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  <m:sup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den>
                                </m:f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=0, ∀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ℝ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750872420"/>
                      </a:ext>
                    </a:extLst>
                  </a:tr>
                  <a:tr h="68523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𝑑𝑥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  <m:d>
                                          <m:d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d>
                                      </m:den>
                                    </m:f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42392661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/>
            </p:nvGraphicFramePr>
            <p:xfrm>
              <a:off x="738350" y="1353573"/>
              <a:ext cx="7772400" cy="24147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722650">
                      <a:extLst>
                        <a:ext uri="{9D8B030D-6E8A-4147-A177-3AD203B41FA5}">
                          <a16:colId xmlns:a16="http://schemas.microsoft.com/office/drawing/2014/main" val="2369726070"/>
                        </a:ext>
                      </a:extLst>
                    </a:gridCol>
                    <a:gridCol w="3049750">
                      <a:extLst>
                        <a:ext uri="{9D8B030D-6E8A-4147-A177-3AD203B41FA5}">
                          <a16:colId xmlns:a16="http://schemas.microsoft.com/office/drawing/2014/main" val="2855795796"/>
                        </a:ext>
                      </a:extLst>
                    </a:gridCol>
                  </a:tblGrid>
                  <a:tr h="36576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Κανόνες</a:t>
                          </a:r>
                          <a:endParaRPr 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62413421"/>
                      </a:ext>
                    </a:extLst>
                  </a:tr>
                  <a:tr h="6122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9" t="-64356" r="-65161" b="-2356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54890" t="-64356" r="-798" b="-2356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1347290"/>
                      </a:ext>
                    </a:extLst>
                  </a:tr>
                  <a:tr h="7289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9" t="-138333" r="-65161" b="-9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54890" t="-138333" r="-798" b="-9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0872420"/>
                      </a:ext>
                    </a:extLst>
                  </a:tr>
                  <a:tr h="70777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9" t="-246552" r="-65161" b="-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54890" t="-246552" r="-798" b="-17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392661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3096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Ολοκλήρωμα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6"/>
                <a:ext cx="8024650" cy="5320277"/>
              </a:xfrm>
            </p:spPr>
            <p:txBody>
              <a:bodyPr>
                <a:normAutofit fontScale="92500"/>
              </a:bodyPr>
              <a:lstStyle/>
              <a:p>
                <a:r>
                  <a:rPr lang="el-GR" dirty="0"/>
                  <a:t>Το ολοκλήρωμα είναι – σχεδόν – η αντίστροφη πράξη της παραγώγισης</a:t>
                </a:r>
              </a:p>
              <a:p>
                <a:r>
                  <a:rPr lang="el-GR" dirty="0"/>
                  <a:t>Για παράδειγμα, αν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r>
                  <a:rPr lang="el-GR" dirty="0"/>
                  <a:t>τότε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l-GR" b="0" dirty="0"/>
              </a:p>
              <a:p>
                <a:pPr lvl="1"/>
                <a:r>
                  <a:rPr lang="el-GR" b="0" dirty="0"/>
                  <a:t>Με άλλα λόγια, </a:t>
                </a:r>
                <a:r>
                  <a:rPr lang="el-GR" b="1" dirty="0"/>
                  <a:t>όταν θέλω να υπολογίσω το ολοκλήρωμα μιας συνάρτησης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dirty="0"/>
                  <a:t>, </a:t>
                </a:r>
                <a:r>
                  <a:rPr lang="el-GR" b="1" dirty="0"/>
                  <a:t>αναζητώ μια συνάρτηση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b="1" dirty="0"/>
                  <a:t>, </a:t>
                </a:r>
                <a:r>
                  <a:rPr lang="el-GR" b="1" dirty="0"/>
                  <a:t>η οποία ονομάζεται </a:t>
                </a:r>
                <a:r>
                  <a:rPr lang="el-GR" b="1" i="1" dirty="0"/>
                  <a:t>παράγουσα, </a:t>
                </a:r>
                <a:r>
                  <a:rPr lang="el-GR" b="1" dirty="0"/>
                  <a:t>την οποία αν παραγωγίσω θα πάρω την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l-GR" b="1" i="1" dirty="0"/>
              </a:p>
              <a:p>
                <a:r>
                  <a:rPr lang="el-GR" dirty="0"/>
                  <a:t>Το παραπάνω ολοκλήρωμα ονομάζεται </a:t>
                </a:r>
                <a:r>
                  <a:rPr lang="el-GR" b="1" i="1" dirty="0"/>
                  <a:t>αόριστο</a:t>
                </a:r>
                <a:r>
                  <a:rPr lang="el-GR" dirty="0"/>
                  <a:t> ολοκλήρωμα</a:t>
                </a:r>
                <a:endParaRPr lang="en-US" b="0" i="1" dirty="0"/>
              </a:p>
              <a:p>
                <a:pPr lvl="1"/>
                <a:r>
                  <a:rPr lang="el-GR" dirty="0"/>
                  <a:t>Το αόριστο ολοκλήρωμα είναι πάντα μια συνάρτηση κάποιας ανεξάρτητης μεταβλητής (όπως το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l-GR" dirty="0"/>
                  <a:t> εδώ)</a:t>
                </a:r>
              </a:p>
              <a:p>
                <a:r>
                  <a:rPr lang="el-GR" dirty="0"/>
                  <a:t>Το σύμβολο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l-GR" dirty="0"/>
                  <a:t> μας δηλώνει τη </a:t>
                </a:r>
                <a:r>
                  <a:rPr lang="el-GR" i="1" dirty="0"/>
                  <a:t>μεταβλητή ολοκλήρωσης</a:t>
                </a:r>
              </a:p>
              <a:p>
                <a:pPr marL="68580" indent="0">
                  <a:buNone/>
                </a:pPr>
                <a:endParaRPr lang="en-US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6"/>
                <a:ext cx="8024650" cy="5320277"/>
              </a:xfrm>
              <a:blipFill>
                <a:blip r:embed="rId2"/>
                <a:stretch>
                  <a:fillRect t="-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482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Ολοκλήρωμα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6"/>
                <a:ext cx="8024650" cy="5320277"/>
              </a:xfrm>
            </p:spPr>
            <p:txBody>
              <a:bodyPr>
                <a:normAutofit/>
              </a:bodyPr>
              <a:lstStyle/>
              <a:p>
                <a:r>
                  <a:rPr lang="el-GR" dirty="0"/>
                  <a:t>Στο προηγούμενο παράδειγμα: 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r>
                  <a:rPr lang="en-US" dirty="0"/>
                  <a:t/>
                </a:r>
                <a:br>
                  <a:rPr lang="en-US" dirty="0"/>
                </a:br>
                <a:r>
                  <a:rPr lang="el-GR" dirty="0"/>
                  <a:t>    Παρατηρήστε ότι ισχύει και 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l-G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 ∀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ℜ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:r>
                  <a:rPr lang="el-GR" dirty="0"/>
                  <a:t>    και άρα το πιο σωστό θα ήταν να πούμε ότι</a:t>
                </a:r>
                <a:endParaRPr lang="en-US" b="0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nary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 ∀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ℜ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l-GR" b="0" dirty="0"/>
                  <a:t>Η πιο σημαντική ιδιότητα της ολοκλήρωσης είναι η </a:t>
                </a:r>
                <a:r>
                  <a:rPr lang="el-GR" b="1" dirty="0"/>
                  <a:t>γραμμικότητα</a:t>
                </a:r>
                <a:r>
                  <a:rPr lang="el-GR" b="0" dirty="0"/>
                  <a:t>: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∫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l-GR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8024650" cy="5320277"/>
              </a:xfrm>
              <a:blipFill rotWithShape="0">
                <a:blip r:embed="rId2"/>
                <a:stretch>
                  <a:fillRect t="-91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276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Ολοκλήρωμα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6"/>
                <a:ext cx="7948450" cy="5320277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l-GR" dirty="0"/>
                  <a:t>Πιο γενικά λοιπόν, αν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l-GR" dirty="0"/>
                  <a:t> τότε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l-GR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l-GR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,  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ℜ</m:t>
                      </m:r>
                    </m:oMath>
                  </m:oMathPara>
                </a14:m>
                <a:endParaRPr lang="el-GR" sz="900" dirty="0"/>
              </a:p>
              <a:p>
                <a:r>
                  <a:rPr lang="el-GR" dirty="0"/>
                  <a:t>Αντίθετα, ένα </a:t>
                </a:r>
                <a:r>
                  <a:rPr lang="el-GR" b="1" i="1" dirty="0"/>
                  <a:t>ορισμένο</a:t>
                </a:r>
                <a:r>
                  <a:rPr lang="el-GR" dirty="0"/>
                  <a:t> ολοκλήρωμα γράφεται ως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b="0" i="1" dirty="0"/>
              </a:p>
              <a:p>
                <a:pPr marL="68580" indent="0">
                  <a:buNone/>
                </a:pPr>
                <a:r>
                  <a:rPr lang="en-US" i="1" dirty="0"/>
                  <a:t>    </a:t>
                </a:r>
                <a:r>
                  <a:rPr lang="el-GR" dirty="0"/>
                  <a:t>και υπολογίζεται ως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​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l-GR" i="1" dirty="0"/>
              </a:p>
              <a:p>
                <a:r>
                  <a:rPr lang="el-GR" dirty="0"/>
                  <a:t>Το ορισμένο ολοκλήρωμα είναι πάντα ένας αριθμός – ΟΧΙ μια συνάρτηση (στα πλαίσια του μαθήματος) </a:t>
                </a:r>
                <a:endParaRPr lang="en-US" dirty="0"/>
              </a:p>
              <a:p>
                <a:pPr lvl="1"/>
                <a:r>
                  <a:rPr lang="en-US" i="1" dirty="0"/>
                  <a:t>… </a:t>
                </a:r>
                <a:r>
                  <a:rPr lang="el-GR" dirty="0"/>
                  <a:t>και ποτέ δεν περιλαμβάνει σταθερά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l-GR" i="1" dirty="0"/>
                  <a:t> </a:t>
                </a:r>
                <a:r>
                  <a:rPr lang="el-GR" dirty="0"/>
                  <a:t>στο αποτέλεσμα</a:t>
                </a:r>
                <a:endParaRPr lang="en-US" dirty="0"/>
              </a:p>
              <a:p>
                <a:pPr lvl="1"/>
                <a:r>
                  <a:rPr lang="el-GR" dirty="0"/>
                  <a:t>Ερμηνεύεται ως η επιφάνεια μεταξύ της συνάρτησης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l-GR" dirty="0"/>
                  <a:t> και του οριζόντιου άξονα, από την ευθεία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ως την ευθεία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6"/>
                <a:ext cx="7948450" cy="5320277"/>
              </a:xfrm>
              <a:blipFill>
                <a:blip r:embed="rId2"/>
                <a:stretch>
                  <a:fillRect t="-1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019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Ολοκλήρωμα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028700" y="1524000"/>
            <a:ext cx="7119754" cy="4514298"/>
            <a:chOff x="1752600" y="1810302"/>
            <a:chExt cx="5765865" cy="3752298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4419600" y="1981200"/>
              <a:ext cx="0" cy="35814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1752600" y="3886200"/>
              <a:ext cx="56388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eform 10"/>
            <p:cNvSpPr/>
            <p:nvPr/>
          </p:nvSpPr>
          <p:spPr>
            <a:xfrm>
              <a:off x="2114550" y="3066681"/>
              <a:ext cx="4953000" cy="1457694"/>
            </a:xfrm>
            <a:custGeom>
              <a:avLst/>
              <a:gdLst>
                <a:gd name="connsiteX0" fmla="*/ 0 w 4953000"/>
                <a:gd name="connsiteY0" fmla="*/ 1457694 h 1457694"/>
                <a:gd name="connsiteX1" fmla="*/ 733425 w 4953000"/>
                <a:gd name="connsiteY1" fmla="*/ 369 h 1457694"/>
                <a:gd name="connsiteX2" fmla="*/ 2200275 w 4953000"/>
                <a:gd name="connsiteY2" fmla="*/ 1314819 h 1457694"/>
                <a:gd name="connsiteX3" fmla="*/ 3600450 w 4953000"/>
                <a:gd name="connsiteY3" fmla="*/ 1229094 h 1457694"/>
                <a:gd name="connsiteX4" fmla="*/ 4953000 w 4953000"/>
                <a:gd name="connsiteY4" fmla="*/ 369 h 145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00" h="1457694">
                  <a:moveTo>
                    <a:pt x="0" y="1457694"/>
                  </a:moveTo>
                  <a:cubicBezTo>
                    <a:pt x="183356" y="740937"/>
                    <a:pt x="366713" y="24181"/>
                    <a:pt x="733425" y="369"/>
                  </a:cubicBezTo>
                  <a:cubicBezTo>
                    <a:pt x="1100137" y="-23443"/>
                    <a:pt x="1722438" y="1110032"/>
                    <a:pt x="2200275" y="1314819"/>
                  </a:cubicBezTo>
                  <a:cubicBezTo>
                    <a:pt x="2678112" y="1519606"/>
                    <a:pt x="3141663" y="1448169"/>
                    <a:pt x="3600450" y="1229094"/>
                  </a:cubicBezTo>
                  <a:cubicBezTo>
                    <a:pt x="4059237" y="1010019"/>
                    <a:pt x="4668838" y="201981"/>
                    <a:pt x="4953000" y="369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2895600" y="2209800"/>
              <a:ext cx="0" cy="28956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562600" y="2209800"/>
              <a:ext cx="0" cy="28956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2605367" y="1928701"/>
                  <a:ext cx="500940" cy="230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oMath>
                    </m:oMathPara>
                  </a14:m>
                  <a:endPara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05367" y="1928701"/>
                  <a:ext cx="618567" cy="276999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253316" y="1913914"/>
                  <a:ext cx="497877" cy="230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oMath>
                    </m:oMathPara>
                  </a14:m>
                  <a:endPara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3316" y="1913914"/>
                  <a:ext cx="618567" cy="27699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7370005" y="3867150"/>
                  <a:ext cx="148460" cy="230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70005" y="3867150"/>
                  <a:ext cx="183320" cy="27699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5405" r="-2703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4523141" y="1810302"/>
                  <a:ext cx="425802" cy="230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𝐹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oMath>
                    </m:oMathPara>
                  </a14:m>
                  <a:endPara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3141" y="1810302"/>
                  <a:ext cx="525785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t="-1818" r="-3774" b="-10909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2490480" y="895680"/>
              <a:ext cx="6076080" cy="5960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83280" y="888840"/>
                <a:ext cx="6092640" cy="597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713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Ολοκλήρωμα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84235" y="866418"/>
                <a:ext cx="1936877" cy="8000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sub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sup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𝐹</m:t>
                          </m:r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𝑑𝑥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=?</m:t>
                          </m:r>
                        </m:e>
                      </m:nary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233" y="866416"/>
                <a:ext cx="1936877" cy="8000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838202" y="1666443"/>
            <a:ext cx="5087063" cy="4514298"/>
            <a:chOff x="1662606" y="1524000"/>
            <a:chExt cx="5087063" cy="4514298"/>
          </a:xfrm>
        </p:grpSpPr>
        <p:grpSp>
          <p:nvGrpSpPr>
            <p:cNvPr id="24" name="Group 23"/>
            <p:cNvGrpSpPr/>
            <p:nvPr/>
          </p:nvGrpSpPr>
          <p:grpSpPr>
            <a:xfrm>
              <a:off x="1662606" y="1524000"/>
              <a:ext cx="5087063" cy="4514298"/>
              <a:chOff x="2605367" y="1810302"/>
              <a:chExt cx="4119710" cy="3752298"/>
            </a:xfrm>
          </p:grpSpPr>
          <p:cxnSp>
            <p:nvCxnSpPr>
              <p:cNvPr id="6" name="Straight Arrow Connector 5"/>
              <p:cNvCxnSpPr/>
              <p:nvPr/>
            </p:nvCxnSpPr>
            <p:spPr>
              <a:xfrm flipV="1">
                <a:off x="4419600" y="1981200"/>
                <a:ext cx="0" cy="35814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>
              <a:xfrm>
                <a:off x="2605367" y="3867150"/>
                <a:ext cx="401114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2895600" y="2209800"/>
                <a:ext cx="0" cy="28956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5970259" y="2324099"/>
                <a:ext cx="0" cy="28956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605367" y="1928701"/>
                    <a:ext cx="641143" cy="230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=−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oMath>
                      </m:oMathPara>
                    </a14:m>
                    <a:endParaRPr kumimoji="0" lang="el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05367" y="1928701"/>
                    <a:ext cx="641143" cy="23024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3876" r="-310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5660975" y="2006310"/>
                    <a:ext cx="500940" cy="230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oMath>
                      </m:oMathPara>
                    </a14:m>
                    <a:endParaRPr kumimoji="0" lang="el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60975" y="2006310"/>
                    <a:ext cx="500940" cy="23024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4902" r="-392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6576617" y="3837107"/>
                    <a:ext cx="148460" cy="230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oMath>
                      </m:oMathPara>
                    </a14:m>
                    <a:endParaRPr kumimoji="0" lang="el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7" name="TextBox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76617" y="3837107"/>
                    <a:ext cx="183320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5405" r="-270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4523141" y="1810302"/>
                    <a:ext cx="425802" cy="23024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𝐹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oMath>
                      </m:oMathPara>
                    </a14:m>
                    <a:endParaRPr kumimoji="0" lang="el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8" name="Text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23141" y="1810302"/>
                    <a:ext cx="525785" cy="276999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t="-1818" r="-3774" b="-10909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" name="Straight Connector 3"/>
            <p:cNvCxnSpPr/>
            <p:nvPr/>
          </p:nvCxnSpPr>
          <p:spPr>
            <a:xfrm>
              <a:off x="2019300" y="2438400"/>
              <a:ext cx="3810000" cy="32004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2895600" y="2438400"/>
              <a:ext cx="381000" cy="6096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578971" y="2161401"/>
                  <a:ext cx="112992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𝐹</m:t>
                        </m:r>
                        <m:d>
                          <m:d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</m:d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8971" y="2161401"/>
                  <a:ext cx="1129925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4865" r="-2162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1465560" y="1102320"/>
              <a:ext cx="7572960" cy="3921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60160" y="1095120"/>
                <a:ext cx="7587720" cy="39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/>
              <p14:cNvContentPartPr/>
              <p14:nvPr/>
            </p14:nvContentPartPr>
            <p14:xfrm>
              <a:off x="5299560" y="2537640"/>
              <a:ext cx="3485880" cy="43185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291640" y="2529000"/>
                <a:ext cx="3501720" cy="433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982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Ολοκλήρωμα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6"/>
                <a:ext cx="8140520" cy="5320277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Παραδείγματα:</a:t>
                </a:r>
                <a:endParaRPr lang="en-US" b="1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l-GR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brk m:alnAt="23"/>
                            </m:rP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8140520" cy="5320277"/>
              </a:xfrm>
              <a:blipFill rotWithShape="0">
                <a:blip r:embed="rId2"/>
                <a:stretch>
                  <a:fillRect t="-91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590040" y="1278360"/>
              <a:ext cx="8456040" cy="5577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1400" y="1268280"/>
                <a:ext cx="8474040" cy="559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7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Ολοκλήρωμα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759201" y="1752600"/>
            <a:ext cx="0" cy="411480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826001" y="1752600"/>
            <a:ext cx="0" cy="411480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651002" y="5274734"/>
            <a:ext cx="61722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2"/>
          <p:cNvSpPr/>
          <p:nvPr/>
        </p:nvSpPr>
        <p:spPr>
          <a:xfrm>
            <a:off x="1676402" y="1752602"/>
            <a:ext cx="5254622" cy="3678331"/>
          </a:xfrm>
          <a:custGeom>
            <a:avLst/>
            <a:gdLst>
              <a:gd name="connsiteX0" fmla="*/ 0 w 5232400"/>
              <a:gd name="connsiteY0" fmla="*/ 0 h 3678331"/>
              <a:gd name="connsiteX1" fmla="*/ 389467 w 5232400"/>
              <a:gd name="connsiteY1" fmla="*/ 1049867 h 3678331"/>
              <a:gd name="connsiteX2" fmla="*/ 905933 w 5232400"/>
              <a:gd name="connsiteY2" fmla="*/ 2116667 h 3678331"/>
              <a:gd name="connsiteX3" fmla="*/ 1464733 w 5232400"/>
              <a:gd name="connsiteY3" fmla="*/ 2963333 h 3678331"/>
              <a:gd name="connsiteX4" fmla="*/ 1972733 w 5232400"/>
              <a:gd name="connsiteY4" fmla="*/ 3462867 h 3678331"/>
              <a:gd name="connsiteX5" fmla="*/ 2497667 w 5232400"/>
              <a:gd name="connsiteY5" fmla="*/ 3666067 h 3678331"/>
              <a:gd name="connsiteX6" fmla="*/ 2963333 w 5232400"/>
              <a:gd name="connsiteY6" fmla="*/ 3615267 h 3678331"/>
              <a:gd name="connsiteX7" fmla="*/ 3479800 w 5232400"/>
              <a:gd name="connsiteY7" fmla="*/ 3285067 h 3678331"/>
              <a:gd name="connsiteX8" fmla="*/ 3903133 w 5232400"/>
              <a:gd name="connsiteY8" fmla="*/ 2810933 h 3678331"/>
              <a:gd name="connsiteX9" fmla="*/ 4233333 w 5232400"/>
              <a:gd name="connsiteY9" fmla="*/ 2269067 h 3678331"/>
              <a:gd name="connsiteX10" fmla="*/ 4487333 w 5232400"/>
              <a:gd name="connsiteY10" fmla="*/ 1803400 h 3678331"/>
              <a:gd name="connsiteX11" fmla="*/ 4826000 w 5232400"/>
              <a:gd name="connsiteY11" fmla="*/ 1092200 h 3678331"/>
              <a:gd name="connsiteX12" fmla="*/ 5012267 w 5232400"/>
              <a:gd name="connsiteY12" fmla="*/ 592667 h 3678331"/>
              <a:gd name="connsiteX13" fmla="*/ 5232400 w 5232400"/>
              <a:gd name="connsiteY13" fmla="*/ 16933 h 3678331"/>
              <a:gd name="connsiteX0" fmla="*/ 0 w 5246687"/>
              <a:gd name="connsiteY0" fmla="*/ 0 h 3678331"/>
              <a:gd name="connsiteX1" fmla="*/ 389467 w 5246687"/>
              <a:gd name="connsiteY1" fmla="*/ 1049867 h 3678331"/>
              <a:gd name="connsiteX2" fmla="*/ 905933 w 5246687"/>
              <a:gd name="connsiteY2" fmla="*/ 2116667 h 3678331"/>
              <a:gd name="connsiteX3" fmla="*/ 1464733 w 5246687"/>
              <a:gd name="connsiteY3" fmla="*/ 2963333 h 3678331"/>
              <a:gd name="connsiteX4" fmla="*/ 1972733 w 5246687"/>
              <a:gd name="connsiteY4" fmla="*/ 3462867 h 3678331"/>
              <a:gd name="connsiteX5" fmla="*/ 2497667 w 5246687"/>
              <a:gd name="connsiteY5" fmla="*/ 3666067 h 3678331"/>
              <a:gd name="connsiteX6" fmla="*/ 2963333 w 5246687"/>
              <a:gd name="connsiteY6" fmla="*/ 3615267 h 3678331"/>
              <a:gd name="connsiteX7" fmla="*/ 3479800 w 5246687"/>
              <a:gd name="connsiteY7" fmla="*/ 3285067 h 3678331"/>
              <a:gd name="connsiteX8" fmla="*/ 3903133 w 5246687"/>
              <a:gd name="connsiteY8" fmla="*/ 2810933 h 3678331"/>
              <a:gd name="connsiteX9" fmla="*/ 4233333 w 5246687"/>
              <a:gd name="connsiteY9" fmla="*/ 2269067 h 3678331"/>
              <a:gd name="connsiteX10" fmla="*/ 4487333 w 5246687"/>
              <a:gd name="connsiteY10" fmla="*/ 1803400 h 3678331"/>
              <a:gd name="connsiteX11" fmla="*/ 4826000 w 5246687"/>
              <a:gd name="connsiteY11" fmla="*/ 1092200 h 3678331"/>
              <a:gd name="connsiteX12" fmla="*/ 5012267 w 5246687"/>
              <a:gd name="connsiteY12" fmla="*/ 592667 h 3678331"/>
              <a:gd name="connsiteX13" fmla="*/ 5246687 w 5246687"/>
              <a:gd name="connsiteY13" fmla="*/ 28839 h 3678331"/>
              <a:gd name="connsiteX0" fmla="*/ 0 w 5254326"/>
              <a:gd name="connsiteY0" fmla="*/ 0 h 3678331"/>
              <a:gd name="connsiteX1" fmla="*/ 389467 w 5254326"/>
              <a:gd name="connsiteY1" fmla="*/ 1049867 h 3678331"/>
              <a:gd name="connsiteX2" fmla="*/ 905933 w 5254326"/>
              <a:gd name="connsiteY2" fmla="*/ 2116667 h 3678331"/>
              <a:gd name="connsiteX3" fmla="*/ 1464733 w 5254326"/>
              <a:gd name="connsiteY3" fmla="*/ 2963333 h 3678331"/>
              <a:gd name="connsiteX4" fmla="*/ 1972733 w 5254326"/>
              <a:gd name="connsiteY4" fmla="*/ 3462867 h 3678331"/>
              <a:gd name="connsiteX5" fmla="*/ 2497667 w 5254326"/>
              <a:gd name="connsiteY5" fmla="*/ 3666067 h 3678331"/>
              <a:gd name="connsiteX6" fmla="*/ 2963333 w 5254326"/>
              <a:gd name="connsiteY6" fmla="*/ 3615267 h 3678331"/>
              <a:gd name="connsiteX7" fmla="*/ 3479800 w 5254326"/>
              <a:gd name="connsiteY7" fmla="*/ 3285067 h 3678331"/>
              <a:gd name="connsiteX8" fmla="*/ 3903133 w 5254326"/>
              <a:gd name="connsiteY8" fmla="*/ 2810933 h 3678331"/>
              <a:gd name="connsiteX9" fmla="*/ 4233333 w 5254326"/>
              <a:gd name="connsiteY9" fmla="*/ 2269067 h 3678331"/>
              <a:gd name="connsiteX10" fmla="*/ 4487333 w 5254326"/>
              <a:gd name="connsiteY10" fmla="*/ 1803400 h 3678331"/>
              <a:gd name="connsiteX11" fmla="*/ 4826000 w 5254326"/>
              <a:gd name="connsiteY11" fmla="*/ 1092200 h 3678331"/>
              <a:gd name="connsiteX12" fmla="*/ 5012267 w 5254326"/>
              <a:gd name="connsiteY12" fmla="*/ 592667 h 3678331"/>
              <a:gd name="connsiteX13" fmla="*/ 5246687 w 5254326"/>
              <a:gd name="connsiteY13" fmla="*/ 28839 h 3678331"/>
              <a:gd name="connsiteX0" fmla="*/ 0 w 5254622"/>
              <a:gd name="connsiteY0" fmla="*/ 0 h 3678331"/>
              <a:gd name="connsiteX1" fmla="*/ 389467 w 5254622"/>
              <a:gd name="connsiteY1" fmla="*/ 1049867 h 3678331"/>
              <a:gd name="connsiteX2" fmla="*/ 905933 w 5254622"/>
              <a:gd name="connsiteY2" fmla="*/ 2116667 h 3678331"/>
              <a:gd name="connsiteX3" fmla="*/ 1464733 w 5254622"/>
              <a:gd name="connsiteY3" fmla="*/ 2963333 h 3678331"/>
              <a:gd name="connsiteX4" fmla="*/ 1972733 w 5254622"/>
              <a:gd name="connsiteY4" fmla="*/ 3462867 h 3678331"/>
              <a:gd name="connsiteX5" fmla="*/ 2497667 w 5254622"/>
              <a:gd name="connsiteY5" fmla="*/ 3666067 h 3678331"/>
              <a:gd name="connsiteX6" fmla="*/ 2963333 w 5254622"/>
              <a:gd name="connsiteY6" fmla="*/ 3615267 h 3678331"/>
              <a:gd name="connsiteX7" fmla="*/ 3479800 w 5254622"/>
              <a:gd name="connsiteY7" fmla="*/ 3285067 h 3678331"/>
              <a:gd name="connsiteX8" fmla="*/ 3903133 w 5254622"/>
              <a:gd name="connsiteY8" fmla="*/ 2810933 h 3678331"/>
              <a:gd name="connsiteX9" fmla="*/ 4233333 w 5254622"/>
              <a:gd name="connsiteY9" fmla="*/ 2269067 h 3678331"/>
              <a:gd name="connsiteX10" fmla="*/ 4487333 w 5254622"/>
              <a:gd name="connsiteY10" fmla="*/ 1803400 h 3678331"/>
              <a:gd name="connsiteX11" fmla="*/ 4826000 w 5254622"/>
              <a:gd name="connsiteY11" fmla="*/ 1092200 h 3678331"/>
              <a:gd name="connsiteX12" fmla="*/ 5021792 w 5254622"/>
              <a:gd name="connsiteY12" fmla="*/ 592667 h 3678331"/>
              <a:gd name="connsiteX13" fmla="*/ 5246687 w 5254622"/>
              <a:gd name="connsiteY13" fmla="*/ 28839 h 3678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54622" h="3678331">
                <a:moveTo>
                  <a:pt x="0" y="0"/>
                </a:moveTo>
                <a:cubicBezTo>
                  <a:pt x="119239" y="348544"/>
                  <a:pt x="238478" y="697089"/>
                  <a:pt x="389467" y="1049867"/>
                </a:cubicBezTo>
                <a:cubicBezTo>
                  <a:pt x="540456" y="1402645"/>
                  <a:pt x="726722" y="1797756"/>
                  <a:pt x="905933" y="2116667"/>
                </a:cubicBezTo>
                <a:cubicBezTo>
                  <a:pt x="1085144" y="2435578"/>
                  <a:pt x="1286933" y="2738966"/>
                  <a:pt x="1464733" y="2963333"/>
                </a:cubicBezTo>
                <a:cubicBezTo>
                  <a:pt x="1642533" y="3187700"/>
                  <a:pt x="1800577" y="3345745"/>
                  <a:pt x="1972733" y="3462867"/>
                </a:cubicBezTo>
                <a:cubicBezTo>
                  <a:pt x="2144889" y="3579989"/>
                  <a:pt x="2332567" y="3640667"/>
                  <a:pt x="2497667" y="3666067"/>
                </a:cubicBezTo>
                <a:cubicBezTo>
                  <a:pt x="2662767" y="3691467"/>
                  <a:pt x="2799644" y="3678767"/>
                  <a:pt x="2963333" y="3615267"/>
                </a:cubicBezTo>
                <a:cubicBezTo>
                  <a:pt x="3127022" y="3551767"/>
                  <a:pt x="3323167" y="3419123"/>
                  <a:pt x="3479800" y="3285067"/>
                </a:cubicBezTo>
                <a:cubicBezTo>
                  <a:pt x="3636433" y="3151011"/>
                  <a:pt x="3777544" y="2980266"/>
                  <a:pt x="3903133" y="2810933"/>
                </a:cubicBezTo>
                <a:cubicBezTo>
                  <a:pt x="4028722" y="2641600"/>
                  <a:pt x="4135966" y="2436989"/>
                  <a:pt x="4233333" y="2269067"/>
                </a:cubicBezTo>
                <a:cubicBezTo>
                  <a:pt x="4330700" y="2101145"/>
                  <a:pt x="4388555" y="1999545"/>
                  <a:pt x="4487333" y="1803400"/>
                </a:cubicBezTo>
                <a:cubicBezTo>
                  <a:pt x="4586111" y="1607255"/>
                  <a:pt x="4736924" y="1293989"/>
                  <a:pt x="4826000" y="1092200"/>
                </a:cubicBezTo>
                <a:cubicBezTo>
                  <a:pt x="4915076" y="890411"/>
                  <a:pt x="4951678" y="769894"/>
                  <a:pt x="5021792" y="592667"/>
                </a:cubicBezTo>
                <a:cubicBezTo>
                  <a:pt x="5091906" y="415440"/>
                  <a:pt x="5297310" y="-85814"/>
                  <a:pt x="5246687" y="28839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5943600" y="1524000"/>
            <a:ext cx="0" cy="43434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66178" y="5875869"/>
                <a:ext cx="7860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=−2</m:t>
                      </m:r>
                    </m:oMath>
                  </m:oMathPara>
                </a14:m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176" y="5875867"/>
                <a:ext cx="786049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3876" r="-6977" b="-666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32978" y="5875869"/>
                <a:ext cx="7860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=−1</m:t>
                      </m:r>
                    </m:oMath>
                  </m:oMathPara>
                </a14:m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976" y="5875867"/>
                <a:ext cx="786049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3876" r="-6977" b="-666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77470" y="5292433"/>
                <a:ext cx="1811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468" y="5292431"/>
                <a:ext cx="181139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4483" r="-31034" b="-652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823204" y="5257040"/>
                <a:ext cx="1833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202" y="5257038"/>
                <a:ext cx="183319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20000" r="-1333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068039" y="1328256"/>
                <a:ext cx="5257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8037" y="1328254"/>
                <a:ext cx="525785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9195" t="-2222" r="-14943" b="-3555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14403" y="1457906"/>
                <a:ext cx="152399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+3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</m:oMath>
                  </m:oMathPara>
                </a14:m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3" y="1457904"/>
                <a:ext cx="1523998" cy="276999"/>
              </a:xfrm>
              <a:prstGeom prst="rect">
                <a:avLst/>
              </a:prstGeom>
              <a:blipFill rotWithShape="0">
                <a:blip r:embed="rId7"/>
                <a:stretch>
                  <a:fillRect t="-4348" b="-652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/>
              <p14:cNvContentPartPr/>
              <p14:nvPr/>
            </p14:nvContentPartPr>
            <p14:xfrm>
              <a:off x="3927240" y="4252320"/>
              <a:ext cx="787320" cy="11872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19680" y="4241880"/>
                <a:ext cx="803160" cy="120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039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Ολοκλήρωμα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6"/>
                <a:ext cx="8140520" cy="5320277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Παραδείγματα:</a:t>
                </a:r>
                <a:endParaRPr lang="en-US" b="1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l-GR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𝑎𝑥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𝑎𝑥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8140520" cy="5320277"/>
              </a:xfrm>
              <a:blipFill rotWithShape="0">
                <a:blip r:embed="rId2"/>
                <a:stretch>
                  <a:fillRect t="-91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583560" y="2061000"/>
              <a:ext cx="8305560" cy="47952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7440" y="2052360"/>
                <a:ext cx="8321040" cy="481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080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Ολοκλήρωμα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395133" y="1524000"/>
            <a:ext cx="0" cy="4411134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676401" y="5935133"/>
            <a:ext cx="61722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096934" y="1524000"/>
            <a:ext cx="0" cy="4411134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438559" y="977650"/>
                <a:ext cx="10027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</m:oMath>
                  </m:oMathPara>
                </a14:m>
                <a:endParaRPr kumimoji="0" lang="el-G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8559" y="977648"/>
                <a:ext cx="1002710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/>
          <p:cNvSpPr/>
          <p:nvPr/>
        </p:nvSpPr>
        <p:spPr>
          <a:xfrm>
            <a:off x="1676400" y="2269067"/>
            <a:ext cx="5130800" cy="3657600"/>
          </a:xfrm>
          <a:custGeom>
            <a:avLst/>
            <a:gdLst>
              <a:gd name="connsiteX0" fmla="*/ 0 w 5130800"/>
              <a:gd name="connsiteY0" fmla="*/ 3657600 h 3657600"/>
              <a:gd name="connsiteX1" fmla="*/ 1032933 w 5130800"/>
              <a:gd name="connsiteY1" fmla="*/ 3649133 h 3657600"/>
              <a:gd name="connsiteX2" fmla="*/ 1888067 w 5130800"/>
              <a:gd name="connsiteY2" fmla="*/ 3589866 h 3657600"/>
              <a:gd name="connsiteX3" fmla="*/ 2675467 w 5130800"/>
              <a:gd name="connsiteY3" fmla="*/ 3462866 h 3657600"/>
              <a:gd name="connsiteX4" fmla="*/ 3149600 w 5130800"/>
              <a:gd name="connsiteY4" fmla="*/ 3310466 h 3657600"/>
              <a:gd name="connsiteX5" fmla="*/ 3632200 w 5130800"/>
              <a:gd name="connsiteY5" fmla="*/ 3056466 h 3657600"/>
              <a:gd name="connsiteX6" fmla="*/ 4064000 w 5130800"/>
              <a:gd name="connsiteY6" fmla="*/ 2641600 h 3657600"/>
              <a:gd name="connsiteX7" fmla="*/ 4428067 w 5130800"/>
              <a:gd name="connsiteY7" fmla="*/ 2065866 h 3657600"/>
              <a:gd name="connsiteX8" fmla="*/ 4715933 w 5130800"/>
              <a:gd name="connsiteY8" fmla="*/ 1405466 h 3657600"/>
              <a:gd name="connsiteX9" fmla="*/ 4936067 w 5130800"/>
              <a:gd name="connsiteY9" fmla="*/ 787400 h 3657600"/>
              <a:gd name="connsiteX10" fmla="*/ 5080000 w 5130800"/>
              <a:gd name="connsiteY10" fmla="*/ 254000 h 3657600"/>
              <a:gd name="connsiteX11" fmla="*/ 5130800 w 5130800"/>
              <a:gd name="connsiteY11" fmla="*/ 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130800" h="3657600">
                <a:moveTo>
                  <a:pt x="0" y="3657600"/>
                </a:moveTo>
                <a:lnTo>
                  <a:pt x="1032933" y="3649133"/>
                </a:lnTo>
                <a:cubicBezTo>
                  <a:pt x="1347611" y="3637844"/>
                  <a:pt x="1614311" y="3620910"/>
                  <a:pt x="1888067" y="3589866"/>
                </a:cubicBezTo>
                <a:cubicBezTo>
                  <a:pt x="2161823" y="3558822"/>
                  <a:pt x="2465212" y="3509433"/>
                  <a:pt x="2675467" y="3462866"/>
                </a:cubicBezTo>
                <a:cubicBezTo>
                  <a:pt x="2885722" y="3416299"/>
                  <a:pt x="2990145" y="3378199"/>
                  <a:pt x="3149600" y="3310466"/>
                </a:cubicBezTo>
                <a:cubicBezTo>
                  <a:pt x="3309055" y="3242733"/>
                  <a:pt x="3479800" y="3167944"/>
                  <a:pt x="3632200" y="3056466"/>
                </a:cubicBezTo>
                <a:cubicBezTo>
                  <a:pt x="3784600" y="2944988"/>
                  <a:pt x="3931356" y="2806700"/>
                  <a:pt x="4064000" y="2641600"/>
                </a:cubicBezTo>
                <a:cubicBezTo>
                  <a:pt x="4196644" y="2476500"/>
                  <a:pt x="4319412" y="2271888"/>
                  <a:pt x="4428067" y="2065866"/>
                </a:cubicBezTo>
                <a:cubicBezTo>
                  <a:pt x="4536722" y="1859844"/>
                  <a:pt x="4631266" y="1618544"/>
                  <a:pt x="4715933" y="1405466"/>
                </a:cubicBezTo>
                <a:cubicBezTo>
                  <a:pt x="4800600" y="1192388"/>
                  <a:pt x="4875389" y="979311"/>
                  <a:pt x="4936067" y="787400"/>
                </a:cubicBezTo>
                <a:cubicBezTo>
                  <a:pt x="4996745" y="595489"/>
                  <a:pt x="5047545" y="385233"/>
                  <a:pt x="5080000" y="254000"/>
                </a:cubicBezTo>
                <a:cubicBezTo>
                  <a:pt x="5112456" y="122767"/>
                  <a:pt x="5121628" y="61383"/>
                  <a:pt x="5130800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723476" y="5960534"/>
                <a:ext cx="6129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</m:t>
                      </m:r>
                    </m:oMath>
                  </m:oMathPara>
                </a14:m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474" y="5960532"/>
                <a:ext cx="612925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5000" r="-9000" b="-666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762503" y="5960535"/>
                <a:ext cx="6129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</m:t>
                      </m:r>
                    </m:oMath>
                  </m:oMathPara>
                </a14:m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501" y="5960533"/>
                <a:ext cx="612925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4950" r="-8911" b="-666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90811" y="5943602"/>
                <a:ext cx="1833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0809" y="5943600"/>
                <a:ext cx="183319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0000" r="-1333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451060" y="1286430"/>
                <a:ext cx="5257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1058" y="1286428"/>
                <a:ext cx="525785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9302" t="-2222" r="-16279" b="-3555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 flipH="1" flipV="1">
            <a:off x="3378201" y="1286428"/>
            <a:ext cx="8468" cy="519057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652510" y="1966671"/>
                <a:ext cx="3983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𝑒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𝑎𝑥</m:t>
                          </m:r>
                        </m:sup>
                      </m:sSup>
                    </m:oMath>
                  </m:oMathPara>
                </a14:m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510" y="1966669"/>
                <a:ext cx="398314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9091" r="-151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/>
              <p14:cNvContentPartPr/>
              <p14:nvPr/>
            </p14:nvContentPartPr>
            <p14:xfrm>
              <a:off x="3485520" y="4287600"/>
              <a:ext cx="1623240" cy="16794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77960" y="4278240"/>
                <a:ext cx="1635480" cy="169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525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Τέλος Διάλεξης</a:t>
            </a:r>
          </a:p>
        </p:txBody>
      </p:sp>
    </p:spTree>
    <p:extLst>
      <p:ext uri="{BB962C8B-B14F-4D97-AF65-F5344CB8AC3E}">
        <p14:creationId xmlns:p14="http://schemas.microsoft.com/office/powerpoint/2010/main" val="276374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78CCDAD-24C3-4E17-8FDE-0CAB19B053CF}" vid="{82C6361A-B056-460A-B068-820C107F1E0F}"/>
    </a:ext>
  </a:extLst>
</a:theme>
</file>

<file path=ppt/theme/theme2.xml><?xml version="1.0" encoding="utf-8"?>
<a:theme xmlns:a="http://schemas.openxmlformats.org/drawingml/2006/main" name="Theme4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4" id="{D876C97B-407F-4FB1-9C86-D974E3FB454E}" vid="{8F338C08-7CF6-4261-A979-A2464788D9D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5092</TotalTime>
  <Words>1057</Words>
  <Application>Microsoft Office PowerPoint</Application>
  <PresentationFormat>On-screen Show (4:3)</PresentationFormat>
  <Paragraphs>478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Calibri</vt:lpstr>
      <vt:lpstr>Calibri Light</vt:lpstr>
      <vt:lpstr>Cambria</vt:lpstr>
      <vt:lpstr>Cambria Math</vt:lpstr>
      <vt:lpstr>Wingdings</vt:lpstr>
      <vt:lpstr>Wingdings 2</vt:lpstr>
      <vt:lpstr>Theme1</vt:lpstr>
      <vt:lpstr>Theme4</vt:lpstr>
      <vt:lpstr>PowerPoint Presentation</vt:lpstr>
      <vt:lpstr>Φυσική για Μηχανικούς</vt:lpstr>
      <vt:lpstr>Φυσική για Μηχανικούς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Φυσική για Μηχανικούς</vt:lpstr>
      <vt:lpstr>Φυσική για Μηχανικούς</vt:lpstr>
      <vt:lpstr>Παράγωγος</vt:lpstr>
      <vt:lpstr>Παράγωγος</vt:lpstr>
      <vt:lpstr>Ολοκλήρωμα</vt:lpstr>
      <vt:lpstr>Ολοκλήρωμα</vt:lpstr>
      <vt:lpstr>Ολοκλήρωμα</vt:lpstr>
      <vt:lpstr>Ολοκλήρωμα</vt:lpstr>
      <vt:lpstr>Ολοκλήρωμα</vt:lpstr>
      <vt:lpstr>Ολοκλήρωμα</vt:lpstr>
      <vt:lpstr>Ολοκλήρωμα</vt:lpstr>
      <vt:lpstr>Ολοκλήρωμα</vt:lpstr>
      <vt:lpstr>Ολοκλήρωμα</vt:lpstr>
      <vt:lpstr>Τέλος Διάλεξης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Φυσική για Μηχανικούς</dc:title>
  <dc:creator>George Kafentzis</dc:creator>
  <cp:lastModifiedBy>George Kafentzis</cp:lastModifiedBy>
  <cp:revision>584</cp:revision>
  <dcterms:created xsi:type="dcterms:W3CDTF">2006-08-16T00:00:00Z</dcterms:created>
  <dcterms:modified xsi:type="dcterms:W3CDTF">2026-09-28T10:23:58Z</dcterms:modified>
  <cp:contentStatus/>
</cp:coreProperties>
</file>